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64"/>
  </p:notesMasterIdLst>
  <p:handoutMasterIdLst>
    <p:handoutMasterId r:id="rId65"/>
  </p:handoutMasterIdLst>
  <p:sldIdLst>
    <p:sldId id="441" r:id="rId2"/>
    <p:sldId id="442" r:id="rId3"/>
    <p:sldId id="458" r:id="rId4"/>
    <p:sldId id="460" r:id="rId5"/>
    <p:sldId id="454" r:id="rId6"/>
    <p:sldId id="453" r:id="rId7"/>
    <p:sldId id="406" r:id="rId8"/>
    <p:sldId id="440" r:id="rId9"/>
    <p:sldId id="419" r:id="rId10"/>
    <p:sldId id="455" r:id="rId11"/>
    <p:sldId id="414" r:id="rId12"/>
    <p:sldId id="378" r:id="rId13"/>
    <p:sldId id="465" r:id="rId14"/>
    <p:sldId id="445" r:id="rId15"/>
    <p:sldId id="459" r:id="rId16"/>
    <p:sldId id="382" r:id="rId17"/>
    <p:sldId id="420" r:id="rId18"/>
    <p:sldId id="421" r:id="rId19"/>
    <p:sldId id="444" r:id="rId20"/>
    <p:sldId id="446" r:id="rId21"/>
    <p:sldId id="463" r:id="rId22"/>
    <p:sldId id="447" r:id="rId23"/>
    <p:sldId id="417" r:id="rId24"/>
    <p:sldId id="363" r:id="rId25"/>
    <p:sldId id="464" r:id="rId26"/>
    <p:sldId id="452" r:id="rId27"/>
    <p:sldId id="457" r:id="rId28"/>
    <p:sldId id="422" r:id="rId29"/>
    <p:sldId id="377" r:id="rId30"/>
    <p:sldId id="439" r:id="rId31"/>
    <p:sldId id="467" r:id="rId32"/>
    <p:sldId id="468" r:id="rId33"/>
    <p:sldId id="456" r:id="rId34"/>
    <p:sldId id="449" r:id="rId35"/>
    <p:sldId id="319" r:id="rId36"/>
    <p:sldId id="280" r:id="rId37"/>
    <p:sldId id="466" r:id="rId38"/>
    <p:sldId id="437" r:id="rId39"/>
    <p:sldId id="461" r:id="rId40"/>
    <p:sldId id="394" r:id="rId41"/>
    <p:sldId id="438" r:id="rId42"/>
    <p:sldId id="450" r:id="rId43"/>
    <p:sldId id="443" r:id="rId44"/>
    <p:sldId id="462" r:id="rId45"/>
    <p:sldId id="364" r:id="rId46"/>
    <p:sldId id="413" r:id="rId47"/>
    <p:sldId id="366" r:id="rId48"/>
    <p:sldId id="448" r:id="rId49"/>
    <p:sldId id="451" r:id="rId50"/>
    <p:sldId id="436" r:id="rId51"/>
    <p:sldId id="256" r:id="rId52"/>
    <p:sldId id="257" r:id="rId53"/>
    <p:sldId id="258" r:id="rId54"/>
    <p:sldId id="259" r:id="rId55"/>
    <p:sldId id="268" r:id="rId56"/>
    <p:sldId id="261" r:id="rId57"/>
    <p:sldId id="262" r:id="rId58"/>
    <p:sldId id="263" r:id="rId59"/>
    <p:sldId id="264" r:id="rId60"/>
    <p:sldId id="265" r:id="rId61"/>
    <p:sldId id="266" r:id="rId62"/>
    <p:sldId id="267" r:id="rId63"/>
  </p:sldIdLst>
  <p:sldSz cx="12192000" cy="6858000"/>
  <p:notesSz cx="6858000" cy="9144000"/>
  <p:defaultTextStyle>
    <a:defPPr>
      <a:defRPr lang="en-US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2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24" userDrawn="1">
          <p15:clr>
            <a:srgbClr val="A4A3A4"/>
          </p15:clr>
        </p15:guide>
        <p15:guide id="5" orient="horz" pos="3840" userDrawn="1">
          <p15:clr>
            <a:srgbClr val="A4A3A4"/>
          </p15:clr>
        </p15:guide>
        <p15:guide id="6" orient="horz" pos="480" userDrawn="1">
          <p15:clr>
            <a:srgbClr val="A4A3A4"/>
          </p15:clr>
        </p15:guide>
        <p15:guide id="7" orient="horz" pos="1608" userDrawn="1">
          <p15:clr>
            <a:srgbClr val="A4A3A4"/>
          </p15:clr>
        </p15:guide>
        <p15:guide id="8" pos="2712" userDrawn="1">
          <p15:clr>
            <a:srgbClr val="A4A3A4"/>
          </p15:clr>
        </p15:guide>
        <p15:guide id="9" pos="4968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  <p15:guide id="11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DB5DF"/>
    <a:srgbClr val="959FD6"/>
    <a:srgbClr val="6472C3"/>
    <a:srgbClr val="0EAAE3"/>
    <a:srgbClr val="262626"/>
    <a:srgbClr val="FCFCFC"/>
    <a:srgbClr val="DCDEE0"/>
    <a:srgbClr val="AAB3B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0" autoAdjust="0"/>
    <p:restoredTop sz="94291" autoAdjust="0"/>
  </p:normalViewPr>
  <p:slideViewPr>
    <p:cSldViewPr snapToGrid="0">
      <p:cViewPr varScale="1">
        <p:scale>
          <a:sx n="195" d="100"/>
          <a:sy n="195" d="100"/>
        </p:scale>
        <p:origin x="824" y="176"/>
      </p:cViewPr>
      <p:guideLst>
        <p:guide orient="horz" pos="2712"/>
        <p:guide pos="456"/>
        <p:guide pos="7224"/>
        <p:guide orient="horz" pos="3840"/>
        <p:guide orient="horz" pos="480"/>
        <p:guide orient="horz" pos="1608"/>
        <p:guide pos="2712"/>
        <p:guide pos="4968"/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3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2278"/>
    </p:cViewPr>
  </p:sorterViewPr>
  <p:notesViewPr>
    <p:cSldViewPr snapToGrid="0">
      <p:cViewPr varScale="1">
        <p:scale>
          <a:sx n="52" d="100"/>
          <a:sy n="52" d="100"/>
        </p:scale>
        <p:origin x="201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246425070233314E-3"/>
          <c:y val="0"/>
          <c:w val="0.99617536089238845"/>
          <c:h val="0.9961753608923884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2017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DAD-4619-AC6B-40C6C411CD2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AD-4619-AC6B-40C6C411CD25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DAD-4619-AC6B-40C6C411CD25}"/>
              </c:ext>
            </c:extLst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DAD-4619-AC6B-40C6C411CD2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Rival Company One</c:v>
                </c:pt>
                <c:pt idx="1">
                  <c:v>Rival Company Two</c:v>
                </c:pt>
                <c:pt idx="2">
                  <c:v>Our Company</c:v>
                </c:pt>
                <c:pt idx="3">
                  <c:v>And Othrers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703</c:v>
                </c:pt>
                <c:pt idx="1">
                  <c:v>659</c:v>
                </c:pt>
                <c:pt idx="2" formatCode="General">
                  <c:v>982</c:v>
                </c:pt>
                <c:pt idx="3" formatCode="General">
                  <c:v>195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AD-4619-AC6B-40C6C411CD2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039779602017832E-2"/>
          <c:y val="1.5017975306462707E-3"/>
          <c:w val="0.9169602203979822"/>
          <c:h val="0.9147636080308196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Rival Company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BBA2-4FC1-8DE0-3A271C78840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BBA2-4FC1-8DE0-3A271C78840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BBA2-4FC1-8DE0-3A271C78840A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BBA2-4FC1-8DE0-3A271C7884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Other</c:v>
                </c:pt>
                <c:pt idx="1">
                  <c:v>UI / UX Design</c:v>
                </c:pt>
                <c:pt idx="2">
                  <c:v>Web Design</c:v>
                </c:pt>
                <c:pt idx="3">
                  <c:v>Graphic Design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803</c:v>
                </c:pt>
                <c:pt idx="1">
                  <c:v>759</c:v>
                </c:pt>
                <c:pt idx="2" formatCode="General">
                  <c:v>1093</c:v>
                </c:pt>
                <c:pt idx="3" formatCode="General">
                  <c:v>1020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A2-4FC1-8DE0-3A271C7884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Our Company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Other</c:v>
                </c:pt>
                <c:pt idx="1">
                  <c:v>UI / UX Design</c:v>
                </c:pt>
                <c:pt idx="2">
                  <c:v>Web Design</c:v>
                </c:pt>
                <c:pt idx="3">
                  <c:v>Graphic Design</c:v>
                </c:pt>
              </c:strCache>
            </c:strRef>
          </c:cat>
          <c:val>
            <c:numRef>
              <c:f>Sheet1!$C$2:$C$5</c:f>
              <c:numCache>
                <c:formatCode>#,##0</c:formatCode>
                <c:ptCount val="4"/>
                <c:pt idx="0">
                  <c:v>821</c:v>
                </c:pt>
                <c:pt idx="1">
                  <c:v>954</c:v>
                </c:pt>
                <c:pt idx="2" formatCode="General">
                  <c:v>1297</c:v>
                </c:pt>
                <c:pt idx="3" formatCode="General">
                  <c:v>897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A2-4FC1-8DE0-3A271C78840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474954856"/>
        <c:axId val="582450296"/>
      </c:barChart>
      <c:catAx>
        <c:axId val="4749548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pPr>
            <a:endParaRPr lang="en-US"/>
          </a:p>
        </c:txPr>
        <c:crossAx val="582450296"/>
        <c:crosses val="autoZero"/>
        <c:auto val="1"/>
        <c:lblAlgn val="ctr"/>
        <c:lblOffset val="100"/>
        <c:noMultiLvlLbl val="0"/>
      </c:catAx>
      <c:valAx>
        <c:axId val="582450296"/>
        <c:scaling>
          <c:orientation val="minMax"/>
        </c:scaling>
        <c:delete val="0"/>
        <c:axPos val="b"/>
        <c:numFmt formatCode="#,##0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defRPr>
            </a:pPr>
            <a:endParaRPr lang="en-US"/>
          </a:p>
        </c:txPr>
        <c:crossAx val="47495485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3389109807924837E-3"/>
          <c:w val="0.99294436774345696"/>
          <c:h val="0.9986610890192074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659-4C2E-B480-3613D16EFE9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659-4C2E-B480-3613D16EFE9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43</c:v>
                </c:pt>
                <c:pt idx="1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59-4C2E-B480-3613D16EFE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4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3389109807924837E-3"/>
          <c:w val="0.99294436774345696"/>
          <c:h val="0.9986610890192074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91E-498B-80FB-AC4B7A2136CB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91E-498B-80FB-AC4B7A2136C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57</c:v>
                </c:pt>
                <c:pt idx="1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91E-498B-80FB-AC4B7A2136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3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53768351789272E-2"/>
          <c:y val="2.6572972917034528E-2"/>
          <c:w val="0.91246231648210729"/>
          <c:h val="0.8862470821763908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PRODUCT 01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0"/>
            <c:marker>
              <c:symbol val="none"/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91F-47D2-9C79-F79508950970}"/>
              </c:ext>
            </c:extLst>
          </c:dPt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91F-47D2-9C79-F79508950970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791F-47D2-9C79-F79508950970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791F-47D2-9C79-F79508950970}"/>
              </c:ext>
            </c:extLst>
          </c:dPt>
          <c:dLbls>
            <c:dLbl>
              <c:idx val="0"/>
              <c:layout>
                <c:manualLayout>
                  <c:x val="-2.535008581930764E-2"/>
                  <c:y val="-6.16065832697863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91F-47D2-9C79-F79508950970}"/>
                </c:ext>
              </c:extLst>
            </c:dLbl>
            <c:dLbl>
              <c:idx val="1"/>
              <c:layout>
                <c:manualLayout>
                  <c:x val="-5.3697691695660688E-2"/>
                  <c:y val="-0.102677638782977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1F-47D2-9C79-F79508950970}"/>
                </c:ext>
              </c:extLst>
            </c:dLbl>
            <c:dLbl>
              <c:idx val="2"/>
              <c:layout>
                <c:manualLayout>
                  <c:x val="-4.7445230965983916E-2"/>
                  <c:y val="-9.8570533231658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91F-47D2-9C79-F79508950970}"/>
                </c:ext>
              </c:extLst>
            </c:dLbl>
            <c:dLbl>
              <c:idx val="3"/>
              <c:layout>
                <c:manualLayout>
                  <c:x val="5.995625404853798E-2"/>
                  <c:y val="-2.646131129611420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91F-47D2-9C79-F79508950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Jan - Mar</c:v>
                </c:pt>
                <c:pt idx="1">
                  <c:v>Apr -  Jun</c:v>
                </c:pt>
                <c:pt idx="2">
                  <c:v>Jul - Sep</c:v>
                </c:pt>
                <c:pt idx="3">
                  <c:v>Oct - Dec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400</c:v>
                </c:pt>
                <c:pt idx="1">
                  <c:v>250</c:v>
                </c:pt>
                <c:pt idx="2">
                  <c:v>350</c:v>
                </c:pt>
                <c:pt idx="3">
                  <c:v>420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791F-47D2-9C79-F795089509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PRODUCT 02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Pt>
            <c:idx val="0"/>
            <c:marker>
              <c:symbol val="none"/>
            </c:marker>
            <c:bubble3D val="0"/>
            <c:spPr>
              <a:ln w="28575" cap="rnd">
                <a:solidFill>
                  <a:schemeClr val="accent4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A-791F-47D2-9C79-F79508950970}"/>
              </c:ext>
            </c:extLst>
          </c:dPt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chemeClr val="accent4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C-791F-47D2-9C79-F79508950970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chemeClr val="accent4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E-791F-47D2-9C79-F79508950970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chemeClr val="accent4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0-791F-47D2-9C79-F79508950970}"/>
              </c:ext>
            </c:extLst>
          </c:dPt>
          <c:dLbls>
            <c:dLbl>
              <c:idx val="0"/>
              <c:layout>
                <c:manualLayout>
                  <c:x val="-9.1666859421233898E-2"/>
                  <c:y val="-3.28568444105528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91F-47D2-9C79-F79508950970}"/>
                </c:ext>
              </c:extLst>
            </c:dLbl>
            <c:dLbl>
              <c:idx val="1"/>
              <c:layout>
                <c:manualLayout>
                  <c:x val="-5.3765839762008986E-2"/>
                  <c:y val="-6.16065832697863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91F-47D2-9C79-F79508950970}"/>
                </c:ext>
              </c:extLst>
            </c:dLbl>
            <c:dLbl>
              <c:idx val="2"/>
              <c:layout>
                <c:manualLayout>
                  <c:x val="-4.426813826695488E-2"/>
                  <c:y val="6.9820794372424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91F-47D2-9C79-F79508950970}"/>
                </c:ext>
              </c:extLst>
            </c:dLbl>
            <c:dLbl>
              <c:idx val="3"/>
              <c:layout>
                <c:manualLayout>
                  <c:x val="4.73338847751615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791F-47D2-9C79-F79508950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Jan - Mar</c:v>
                </c:pt>
                <c:pt idx="1">
                  <c:v>Apr -  Jun</c:v>
                </c:pt>
                <c:pt idx="2">
                  <c:v>Jul - Sep</c:v>
                </c:pt>
                <c:pt idx="3">
                  <c:v>Oct - Dec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240</c:v>
                </c:pt>
                <c:pt idx="1">
                  <c:v>440</c:v>
                </c:pt>
                <c:pt idx="2">
                  <c:v>180</c:v>
                </c:pt>
                <c:pt idx="3">
                  <c:v>290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791F-47D2-9C79-F795089509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PRODUCT 03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dPt>
            <c:idx val="0"/>
            <c:marker>
              <c:symbol val="none"/>
            </c:marker>
            <c:bubble3D val="0"/>
            <c:spPr>
              <a:ln w="28575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791F-47D2-9C79-F79508950970}"/>
              </c:ext>
            </c:extLst>
          </c:dPt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791F-47D2-9C79-F79508950970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7-791F-47D2-9C79-F79508950970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9-791F-47D2-9C79-F79508950970}"/>
              </c:ext>
            </c:extLst>
          </c:dPt>
          <c:dLbls>
            <c:dLbl>
              <c:idx val="0"/>
              <c:layout>
                <c:manualLayout>
                  <c:x val="-2.8502555676845849E-2"/>
                  <c:y val="6.9820794372424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791F-47D2-9C79-F79508950970}"/>
                </c:ext>
              </c:extLst>
            </c:dLbl>
            <c:dLbl>
              <c:idx val="1"/>
              <c:layout>
                <c:manualLayout>
                  <c:x val="-2.2147872847646542E-2"/>
                  <c:y val="7.80350054750628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791F-47D2-9C79-F79508950970}"/>
                </c:ext>
              </c:extLst>
            </c:dLbl>
            <c:dLbl>
              <c:idx val="2"/>
              <c:layout>
                <c:manualLayout>
                  <c:x val="-4.110945052015131E-2"/>
                  <c:y val="5.3392372167148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791F-47D2-9C79-F79508950970}"/>
                </c:ext>
              </c:extLst>
            </c:dLbl>
            <c:dLbl>
              <c:idx val="3"/>
              <c:layout>
                <c:manualLayout>
                  <c:x val="3.786710782012925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791F-47D2-9C79-F79508950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Jan - Mar</c:v>
                </c:pt>
                <c:pt idx="1">
                  <c:v>Apr -  Jun</c:v>
                </c:pt>
                <c:pt idx="2">
                  <c:v>Jul - Sep</c:v>
                </c:pt>
                <c:pt idx="3">
                  <c:v>Oct - Dec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200</c:v>
                </c:pt>
                <c:pt idx="1">
                  <c:v>220</c:v>
                </c:pt>
                <c:pt idx="2">
                  <c:v>300</c:v>
                </c:pt>
                <c:pt idx="3">
                  <c:v>520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A-791F-47D2-9C79-F79508950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3522808"/>
        <c:axId val="493522480"/>
      </c:lineChart>
      <c:valAx>
        <c:axId val="493522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493522808"/>
        <c:crosses val="autoZero"/>
        <c:crossBetween val="between"/>
      </c:valAx>
      <c:catAx>
        <c:axId val="493522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4935224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546494169699878E-2"/>
          <c:y val="3.0196584296695573E-2"/>
          <c:w val="0.94745350583030008"/>
          <c:h val="0.869181638360058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Rival Company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0A5D-4FAE-97CB-8B63E64CB01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A5D-4FAE-97CB-8B63E64CB01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A5D-4FAE-97CB-8B63E64CB01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Sheet1!$A$3:$A$7</c:f>
              <c:strCache>
                <c:ptCount val="5"/>
                <c:pt idx="0">
                  <c:v>UI / UX Design</c:v>
                </c:pt>
                <c:pt idx="1">
                  <c:v>Web Design</c:v>
                </c:pt>
                <c:pt idx="2">
                  <c:v>Graphic Design</c:v>
                </c:pt>
                <c:pt idx="3">
                  <c:v>Service</c:v>
                </c:pt>
                <c:pt idx="4">
                  <c:v>And Othrers</c:v>
                </c:pt>
              </c:strCache>
            </c:strRef>
          </c:cat>
          <c:val>
            <c:numRef>
              <c:f>Sheet1!$B$3:$B$7</c:f>
              <c:numCache>
                <c:formatCode>General</c:formatCode>
                <c:ptCount val="5"/>
                <c:pt idx="0" formatCode="#,##0">
                  <c:v>759</c:v>
                </c:pt>
                <c:pt idx="1">
                  <c:v>1093</c:v>
                </c:pt>
                <c:pt idx="2">
                  <c:v>1020</c:v>
                </c:pt>
                <c:pt idx="3">
                  <c:v>603</c:v>
                </c:pt>
                <c:pt idx="4">
                  <c:v>195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A5D-4FAE-97CB-8B63E64CB0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Our Company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Sheet1!$A$3:$A$7</c:f>
              <c:strCache>
                <c:ptCount val="5"/>
                <c:pt idx="0">
                  <c:v>UI / UX Design</c:v>
                </c:pt>
                <c:pt idx="1">
                  <c:v>Web Design</c:v>
                </c:pt>
                <c:pt idx="2">
                  <c:v>Graphic Design</c:v>
                </c:pt>
                <c:pt idx="3">
                  <c:v>Service</c:v>
                </c:pt>
                <c:pt idx="4">
                  <c:v>And Othrers</c:v>
                </c:pt>
              </c:strCache>
            </c:strRef>
          </c:cat>
          <c:val>
            <c:numRef>
              <c:f>Sheet1!$C$3:$C$7</c:f>
              <c:numCache>
                <c:formatCode>General</c:formatCode>
                <c:ptCount val="5"/>
                <c:pt idx="0" formatCode="#,##0">
                  <c:v>954</c:v>
                </c:pt>
                <c:pt idx="1">
                  <c:v>1297</c:v>
                </c:pt>
                <c:pt idx="2">
                  <c:v>897</c:v>
                </c:pt>
                <c:pt idx="3">
                  <c:v>594</c:v>
                </c:pt>
                <c:pt idx="4">
                  <c:v>238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5D-4FAE-97CB-8B63E64CB01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474954856"/>
        <c:axId val="582450296"/>
      </c:barChart>
      <c:catAx>
        <c:axId val="474954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pPr>
            <a:endParaRPr lang="en-US"/>
          </a:p>
        </c:txPr>
        <c:crossAx val="582450296"/>
        <c:crosses val="autoZero"/>
        <c:auto val="1"/>
        <c:lblAlgn val="ctr"/>
        <c:lblOffset val="100"/>
        <c:noMultiLvlLbl val="0"/>
      </c:catAx>
      <c:valAx>
        <c:axId val="582450296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defRPr>
            </a:pPr>
            <a:endParaRPr lang="en-US"/>
          </a:p>
        </c:txPr>
        <c:crossAx val="47495485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3389109807924837E-3"/>
          <c:w val="0.99294436774345696"/>
          <c:h val="0.9986610890192074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62B-409F-8434-A1BED74EE442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62B-409F-8434-A1BED74EE44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26</c:v>
                </c:pt>
                <c:pt idx="1">
                  <c:v>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2B-409F-8434-A1BED74EE4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3389109807924837E-3"/>
          <c:w val="0.99294436774345696"/>
          <c:h val="0.9986610890192074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8FD-4D05-AFF4-333E27B2E06D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8FD-4D05-AFF4-333E27B2E06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31</c:v>
                </c:pt>
                <c:pt idx="1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FD-4D05-AFF4-333E27B2E0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3389109807924837E-3"/>
          <c:w val="0.99294436774345696"/>
          <c:h val="0.9986610890192074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679-4CA1-AF62-D6438BDF640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679-4CA1-AF62-D6438BDF640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48</c:v>
                </c:pt>
                <c:pt idx="1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679-4CA1-AF62-D6438BDF64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3389109807924837E-3"/>
          <c:w val="0.99294436774345696"/>
          <c:h val="0.9986610890192074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185-42BF-93D6-1B00388862E2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185-42BF-93D6-1B00388862E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14</c:v>
                </c:pt>
                <c:pt idx="1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85-42BF-93D6-1B00388862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0298A-A03F-418F-998A-F7CA54F8B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89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FF55F-8596-4ED6-A487-C5C49AFFE812}" type="datetimeFigureOut">
              <a:rPr lang="id-ID" smtClean="0"/>
              <a:t>10/01/19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0106B-FE1C-4EDD-AE60-AB8F600726B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235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13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05E96B-4E88-4279-80D4-34FD9949E7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96278" y="2955233"/>
            <a:ext cx="3343903" cy="3902765"/>
          </a:xfrm>
          <a:custGeom>
            <a:avLst/>
            <a:gdLst>
              <a:gd name="connsiteX0" fmla="*/ 0 w 3343903"/>
              <a:gd name="connsiteY0" fmla="*/ 0 h 3902765"/>
              <a:gd name="connsiteX1" fmla="*/ 3343903 w 3343903"/>
              <a:gd name="connsiteY1" fmla="*/ 0 h 3902765"/>
              <a:gd name="connsiteX2" fmla="*/ 3343903 w 3343903"/>
              <a:gd name="connsiteY2" fmla="*/ 3902765 h 3902765"/>
              <a:gd name="connsiteX3" fmla="*/ 0 w 3343903"/>
              <a:gd name="connsiteY3" fmla="*/ 3902765 h 3902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3903" h="3902765">
                <a:moveTo>
                  <a:pt x="0" y="0"/>
                </a:moveTo>
                <a:lnTo>
                  <a:pt x="3343903" y="0"/>
                </a:lnTo>
                <a:lnTo>
                  <a:pt x="3343903" y="3902765"/>
                </a:lnTo>
                <a:lnTo>
                  <a:pt x="0" y="39027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7240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BC3C66-09D7-4E45-A0F3-279C48D4C8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95103" y="1928192"/>
            <a:ext cx="3861477" cy="4929808"/>
          </a:xfrm>
          <a:custGeom>
            <a:avLst/>
            <a:gdLst>
              <a:gd name="connsiteX0" fmla="*/ 0 w 3861477"/>
              <a:gd name="connsiteY0" fmla="*/ 0 h 4929808"/>
              <a:gd name="connsiteX1" fmla="*/ 3861477 w 3861477"/>
              <a:gd name="connsiteY1" fmla="*/ 0 h 4929808"/>
              <a:gd name="connsiteX2" fmla="*/ 3861477 w 3861477"/>
              <a:gd name="connsiteY2" fmla="*/ 4929808 h 4929808"/>
              <a:gd name="connsiteX3" fmla="*/ 0 w 3861477"/>
              <a:gd name="connsiteY3" fmla="*/ 4929808 h 4929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1477" h="4929808">
                <a:moveTo>
                  <a:pt x="0" y="0"/>
                </a:moveTo>
                <a:lnTo>
                  <a:pt x="3861477" y="0"/>
                </a:lnTo>
                <a:lnTo>
                  <a:pt x="3861477" y="4929808"/>
                </a:lnTo>
                <a:lnTo>
                  <a:pt x="0" y="49298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5635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FF356E3A-BA76-4CBF-A39E-2F7B82D388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891988"/>
            <a:ext cx="12192000" cy="507402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7601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F0749BC-A711-4AB0-A83A-BD6CF9D07B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57385" y="1661885"/>
            <a:ext cx="4969924" cy="3534229"/>
          </a:xfrm>
          <a:custGeom>
            <a:avLst/>
            <a:gdLst>
              <a:gd name="connsiteX0" fmla="*/ 0 w 4969924"/>
              <a:gd name="connsiteY0" fmla="*/ 0 h 3534229"/>
              <a:gd name="connsiteX1" fmla="*/ 4969924 w 4969924"/>
              <a:gd name="connsiteY1" fmla="*/ 0 h 3534229"/>
              <a:gd name="connsiteX2" fmla="*/ 4969924 w 4969924"/>
              <a:gd name="connsiteY2" fmla="*/ 3534229 h 3534229"/>
              <a:gd name="connsiteX3" fmla="*/ 0 w 4969924"/>
              <a:gd name="connsiteY3" fmla="*/ 3534229 h 3534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9924" h="3534229">
                <a:moveTo>
                  <a:pt x="0" y="0"/>
                </a:moveTo>
                <a:lnTo>
                  <a:pt x="4969924" y="0"/>
                </a:lnTo>
                <a:lnTo>
                  <a:pt x="4969924" y="3534229"/>
                </a:lnTo>
                <a:lnTo>
                  <a:pt x="0" y="35342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6067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3F7ABFB-4EF6-4A40-A439-5A7EB588B2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49354" y="-2"/>
            <a:ext cx="4093288" cy="3776870"/>
          </a:xfrm>
          <a:custGeom>
            <a:avLst/>
            <a:gdLst>
              <a:gd name="connsiteX0" fmla="*/ 0 w 4093288"/>
              <a:gd name="connsiteY0" fmla="*/ 0 h 3776870"/>
              <a:gd name="connsiteX1" fmla="*/ 4093288 w 4093288"/>
              <a:gd name="connsiteY1" fmla="*/ 0 h 3776870"/>
              <a:gd name="connsiteX2" fmla="*/ 4093288 w 4093288"/>
              <a:gd name="connsiteY2" fmla="*/ 3776870 h 3776870"/>
              <a:gd name="connsiteX3" fmla="*/ 0 w 4093288"/>
              <a:gd name="connsiteY3" fmla="*/ 3776870 h 377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3288" h="3776870">
                <a:moveTo>
                  <a:pt x="0" y="0"/>
                </a:moveTo>
                <a:lnTo>
                  <a:pt x="4093288" y="0"/>
                </a:lnTo>
                <a:lnTo>
                  <a:pt x="4093288" y="3776870"/>
                </a:lnTo>
                <a:lnTo>
                  <a:pt x="0" y="377687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6947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BE1E47-F1BF-4358-A261-9779C6312B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32665" y="1392615"/>
            <a:ext cx="2106150" cy="4072768"/>
          </a:xfrm>
          <a:custGeom>
            <a:avLst/>
            <a:gdLst>
              <a:gd name="connsiteX0" fmla="*/ 0 w 2106150"/>
              <a:gd name="connsiteY0" fmla="*/ 0 h 4072768"/>
              <a:gd name="connsiteX1" fmla="*/ 2106150 w 2106150"/>
              <a:gd name="connsiteY1" fmla="*/ 0 h 4072768"/>
              <a:gd name="connsiteX2" fmla="*/ 2106150 w 2106150"/>
              <a:gd name="connsiteY2" fmla="*/ 4072768 h 4072768"/>
              <a:gd name="connsiteX3" fmla="*/ 0 w 2106150"/>
              <a:gd name="connsiteY3" fmla="*/ 4072768 h 407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6150" h="4072768">
                <a:moveTo>
                  <a:pt x="0" y="0"/>
                </a:moveTo>
                <a:lnTo>
                  <a:pt x="2106150" y="0"/>
                </a:lnTo>
                <a:lnTo>
                  <a:pt x="2106150" y="4072768"/>
                </a:lnTo>
                <a:lnTo>
                  <a:pt x="0" y="40727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3F17FB-22FC-4F3D-A2D5-7A4E717156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52404" y="1392615"/>
            <a:ext cx="2106150" cy="4072768"/>
          </a:xfrm>
          <a:custGeom>
            <a:avLst/>
            <a:gdLst>
              <a:gd name="connsiteX0" fmla="*/ 0 w 2106150"/>
              <a:gd name="connsiteY0" fmla="*/ 0 h 4072768"/>
              <a:gd name="connsiteX1" fmla="*/ 2106150 w 2106150"/>
              <a:gd name="connsiteY1" fmla="*/ 0 h 4072768"/>
              <a:gd name="connsiteX2" fmla="*/ 2106150 w 2106150"/>
              <a:gd name="connsiteY2" fmla="*/ 4072768 h 4072768"/>
              <a:gd name="connsiteX3" fmla="*/ 0 w 2106150"/>
              <a:gd name="connsiteY3" fmla="*/ 4072768 h 407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6150" h="4072768">
                <a:moveTo>
                  <a:pt x="0" y="0"/>
                </a:moveTo>
                <a:lnTo>
                  <a:pt x="2106150" y="0"/>
                </a:lnTo>
                <a:lnTo>
                  <a:pt x="2106150" y="4072768"/>
                </a:lnTo>
                <a:lnTo>
                  <a:pt x="0" y="40727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2B0AD-C775-485D-A36C-4FA49CC179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772143" y="1392615"/>
            <a:ext cx="2106150" cy="4072768"/>
          </a:xfrm>
          <a:custGeom>
            <a:avLst/>
            <a:gdLst>
              <a:gd name="connsiteX0" fmla="*/ 0 w 2106150"/>
              <a:gd name="connsiteY0" fmla="*/ 0 h 4072768"/>
              <a:gd name="connsiteX1" fmla="*/ 2106150 w 2106150"/>
              <a:gd name="connsiteY1" fmla="*/ 0 h 4072768"/>
              <a:gd name="connsiteX2" fmla="*/ 2106150 w 2106150"/>
              <a:gd name="connsiteY2" fmla="*/ 4072768 h 4072768"/>
              <a:gd name="connsiteX3" fmla="*/ 0 w 2106150"/>
              <a:gd name="connsiteY3" fmla="*/ 4072768 h 407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6150" h="4072768">
                <a:moveTo>
                  <a:pt x="0" y="0"/>
                </a:moveTo>
                <a:lnTo>
                  <a:pt x="2106150" y="0"/>
                </a:lnTo>
                <a:lnTo>
                  <a:pt x="2106150" y="4072768"/>
                </a:lnTo>
                <a:lnTo>
                  <a:pt x="0" y="40727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56781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EFA27F-DCFA-433A-A5EE-5862D1F25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82885" y="4029500"/>
            <a:ext cx="3026226" cy="2315028"/>
          </a:xfrm>
          <a:custGeom>
            <a:avLst/>
            <a:gdLst>
              <a:gd name="connsiteX0" fmla="*/ 0 w 3026226"/>
              <a:gd name="connsiteY0" fmla="*/ 0 h 2315028"/>
              <a:gd name="connsiteX1" fmla="*/ 3026226 w 3026226"/>
              <a:gd name="connsiteY1" fmla="*/ 0 h 2315028"/>
              <a:gd name="connsiteX2" fmla="*/ 3026226 w 3026226"/>
              <a:gd name="connsiteY2" fmla="*/ 2315028 h 2315028"/>
              <a:gd name="connsiteX3" fmla="*/ 0 w 3026226"/>
              <a:gd name="connsiteY3" fmla="*/ 2315028 h 231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6226" h="2315028">
                <a:moveTo>
                  <a:pt x="0" y="0"/>
                </a:moveTo>
                <a:lnTo>
                  <a:pt x="3026226" y="0"/>
                </a:lnTo>
                <a:lnTo>
                  <a:pt x="3026226" y="2315028"/>
                </a:lnTo>
                <a:lnTo>
                  <a:pt x="0" y="23150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4F6EC05-8CEE-4498-99BC-0C9BF8F26F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3899" y="4029500"/>
            <a:ext cx="3746500" cy="2315028"/>
          </a:xfrm>
          <a:custGeom>
            <a:avLst/>
            <a:gdLst>
              <a:gd name="connsiteX0" fmla="*/ 0 w 3746500"/>
              <a:gd name="connsiteY0" fmla="*/ 0 h 2315028"/>
              <a:gd name="connsiteX1" fmla="*/ 3746500 w 3746500"/>
              <a:gd name="connsiteY1" fmla="*/ 0 h 2315028"/>
              <a:gd name="connsiteX2" fmla="*/ 3746500 w 3746500"/>
              <a:gd name="connsiteY2" fmla="*/ 2315028 h 2315028"/>
              <a:gd name="connsiteX3" fmla="*/ 0 w 3746500"/>
              <a:gd name="connsiteY3" fmla="*/ 2315028 h 231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6500" h="2315028">
                <a:moveTo>
                  <a:pt x="0" y="0"/>
                </a:moveTo>
                <a:lnTo>
                  <a:pt x="3746500" y="0"/>
                </a:lnTo>
                <a:lnTo>
                  <a:pt x="3746500" y="2315028"/>
                </a:lnTo>
                <a:lnTo>
                  <a:pt x="0" y="23150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22EE98A-23ED-499B-AD9B-B6D05F9CDC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1599" y="4029500"/>
            <a:ext cx="3746500" cy="2315028"/>
          </a:xfrm>
          <a:custGeom>
            <a:avLst/>
            <a:gdLst>
              <a:gd name="connsiteX0" fmla="*/ 0 w 3746500"/>
              <a:gd name="connsiteY0" fmla="*/ 0 h 2315028"/>
              <a:gd name="connsiteX1" fmla="*/ 3746500 w 3746500"/>
              <a:gd name="connsiteY1" fmla="*/ 0 h 2315028"/>
              <a:gd name="connsiteX2" fmla="*/ 3746500 w 3746500"/>
              <a:gd name="connsiteY2" fmla="*/ 2315028 h 2315028"/>
              <a:gd name="connsiteX3" fmla="*/ 0 w 3746500"/>
              <a:gd name="connsiteY3" fmla="*/ 2315028 h 231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6500" h="2315028">
                <a:moveTo>
                  <a:pt x="0" y="0"/>
                </a:moveTo>
                <a:lnTo>
                  <a:pt x="3746500" y="0"/>
                </a:lnTo>
                <a:lnTo>
                  <a:pt x="3746500" y="2315028"/>
                </a:lnTo>
                <a:lnTo>
                  <a:pt x="0" y="23150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3774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10142E-7BED-4963-80AA-D45433244A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58965" y="381000"/>
            <a:ext cx="7303168" cy="6096000"/>
          </a:xfrm>
          <a:custGeom>
            <a:avLst/>
            <a:gdLst>
              <a:gd name="connsiteX0" fmla="*/ 0 w 7303168"/>
              <a:gd name="connsiteY0" fmla="*/ 0 h 6096000"/>
              <a:gd name="connsiteX1" fmla="*/ 7303168 w 7303168"/>
              <a:gd name="connsiteY1" fmla="*/ 0 h 6096000"/>
              <a:gd name="connsiteX2" fmla="*/ 7303168 w 7303168"/>
              <a:gd name="connsiteY2" fmla="*/ 6096000 h 6096000"/>
              <a:gd name="connsiteX3" fmla="*/ 0 w 7303168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3168" h="6096000">
                <a:moveTo>
                  <a:pt x="0" y="0"/>
                </a:moveTo>
                <a:lnTo>
                  <a:pt x="7303168" y="0"/>
                </a:lnTo>
                <a:lnTo>
                  <a:pt x="7303168" y="6096000"/>
                </a:lnTo>
                <a:lnTo>
                  <a:pt x="0" y="609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1033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69AF432-0279-4C94-933D-3DCCEFD919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92374" y="3242882"/>
            <a:ext cx="2136080" cy="1947111"/>
          </a:xfrm>
          <a:custGeom>
            <a:avLst/>
            <a:gdLst>
              <a:gd name="connsiteX0" fmla="*/ 0 w 2136080"/>
              <a:gd name="connsiteY0" fmla="*/ 0 h 1947111"/>
              <a:gd name="connsiteX1" fmla="*/ 2136080 w 2136080"/>
              <a:gd name="connsiteY1" fmla="*/ 0 h 1947111"/>
              <a:gd name="connsiteX2" fmla="*/ 2136080 w 2136080"/>
              <a:gd name="connsiteY2" fmla="*/ 1947111 h 1947111"/>
              <a:gd name="connsiteX3" fmla="*/ 0 w 2136080"/>
              <a:gd name="connsiteY3" fmla="*/ 1947111 h 1947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080" h="1947111">
                <a:moveTo>
                  <a:pt x="0" y="0"/>
                </a:moveTo>
                <a:lnTo>
                  <a:pt x="2136080" y="0"/>
                </a:lnTo>
                <a:lnTo>
                  <a:pt x="2136080" y="1947111"/>
                </a:lnTo>
                <a:lnTo>
                  <a:pt x="0" y="19471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7B196-9E7D-4319-8E2A-21F0B2C8A1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63541" y="3242882"/>
            <a:ext cx="2136080" cy="1947111"/>
          </a:xfrm>
          <a:custGeom>
            <a:avLst/>
            <a:gdLst>
              <a:gd name="connsiteX0" fmla="*/ 0 w 2136080"/>
              <a:gd name="connsiteY0" fmla="*/ 0 h 1947111"/>
              <a:gd name="connsiteX1" fmla="*/ 2136080 w 2136080"/>
              <a:gd name="connsiteY1" fmla="*/ 0 h 1947111"/>
              <a:gd name="connsiteX2" fmla="*/ 2136080 w 2136080"/>
              <a:gd name="connsiteY2" fmla="*/ 1947111 h 1947111"/>
              <a:gd name="connsiteX3" fmla="*/ 0 w 2136080"/>
              <a:gd name="connsiteY3" fmla="*/ 1947111 h 1947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080" h="1947111">
                <a:moveTo>
                  <a:pt x="0" y="0"/>
                </a:moveTo>
                <a:lnTo>
                  <a:pt x="2136080" y="0"/>
                </a:lnTo>
                <a:lnTo>
                  <a:pt x="2136080" y="1947111"/>
                </a:lnTo>
                <a:lnTo>
                  <a:pt x="0" y="19471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567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5A7FF6-38AF-4C57-BFCD-97162C681F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8865" y="1142997"/>
            <a:ext cx="9144000" cy="4572000"/>
          </a:xfrm>
          <a:custGeom>
            <a:avLst/>
            <a:gdLst>
              <a:gd name="connsiteX0" fmla="*/ 0 w 9144000"/>
              <a:gd name="connsiteY0" fmla="*/ 0 h 4572000"/>
              <a:gd name="connsiteX1" fmla="*/ 9144000 w 9144000"/>
              <a:gd name="connsiteY1" fmla="*/ 0 h 4572000"/>
              <a:gd name="connsiteX2" fmla="*/ 9144000 w 9144000"/>
              <a:gd name="connsiteY2" fmla="*/ 4572000 h 4572000"/>
              <a:gd name="connsiteX3" fmla="*/ 0 w 9144000"/>
              <a:gd name="connsiteY3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72000">
                <a:moveTo>
                  <a:pt x="0" y="0"/>
                </a:moveTo>
                <a:lnTo>
                  <a:pt x="9144000" y="0"/>
                </a:lnTo>
                <a:lnTo>
                  <a:pt x="9144000" y="4572000"/>
                </a:lnTo>
                <a:lnTo>
                  <a:pt x="0" y="4572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2515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FEBF1AA-5511-4664-AC94-8FF51B1C5EA9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2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107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D5E0E11-B05A-46B5-B8F4-456AF8BAC50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78130" y="3616657"/>
            <a:ext cx="8435740" cy="3241343"/>
          </a:xfrm>
          <a:custGeom>
            <a:avLst/>
            <a:gdLst>
              <a:gd name="connsiteX0" fmla="*/ 0 w 8435740"/>
              <a:gd name="connsiteY0" fmla="*/ 0 h 3241343"/>
              <a:gd name="connsiteX1" fmla="*/ 8435740 w 8435740"/>
              <a:gd name="connsiteY1" fmla="*/ 0 h 3241343"/>
              <a:gd name="connsiteX2" fmla="*/ 8435740 w 8435740"/>
              <a:gd name="connsiteY2" fmla="*/ 3241343 h 3241343"/>
              <a:gd name="connsiteX3" fmla="*/ 0 w 8435740"/>
              <a:gd name="connsiteY3" fmla="*/ 3241343 h 324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5740" h="3241343">
                <a:moveTo>
                  <a:pt x="0" y="0"/>
                </a:moveTo>
                <a:lnTo>
                  <a:pt x="8435740" y="0"/>
                </a:lnTo>
                <a:lnTo>
                  <a:pt x="8435740" y="3241343"/>
                </a:lnTo>
                <a:lnTo>
                  <a:pt x="0" y="32413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15008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B8858D-9AB8-4C7F-9478-E3C26D791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2552131"/>
            <a:ext cx="4059936" cy="4305869"/>
          </a:xfrm>
          <a:custGeom>
            <a:avLst/>
            <a:gdLst>
              <a:gd name="connsiteX0" fmla="*/ 0 w 4059936"/>
              <a:gd name="connsiteY0" fmla="*/ 0 h 4305869"/>
              <a:gd name="connsiteX1" fmla="*/ 4059936 w 4059936"/>
              <a:gd name="connsiteY1" fmla="*/ 0 h 4305869"/>
              <a:gd name="connsiteX2" fmla="*/ 4059936 w 4059936"/>
              <a:gd name="connsiteY2" fmla="*/ 4305869 h 4305869"/>
              <a:gd name="connsiteX3" fmla="*/ 0 w 4059936"/>
              <a:gd name="connsiteY3" fmla="*/ 4305869 h 430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4305869">
                <a:moveTo>
                  <a:pt x="0" y="0"/>
                </a:moveTo>
                <a:lnTo>
                  <a:pt x="4059936" y="0"/>
                </a:lnTo>
                <a:lnTo>
                  <a:pt x="4059936" y="4305869"/>
                </a:lnTo>
                <a:lnTo>
                  <a:pt x="0" y="43058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DEEB66-9FA9-44B5-9E90-13A3A1EF7B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59935" y="2552131"/>
            <a:ext cx="4072128" cy="4305869"/>
          </a:xfrm>
          <a:custGeom>
            <a:avLst/>
            <a:gdLst>
              <a:gd name="connsiteX0" fmla="*/ 0 w 4072128"/>
              <a:gd name="connsiteY0" fmla="*/ 0 h 4305869"/>
              <a:gd name="connsiteX1" fmla="*/ 4072128 w 4072128"/>
              <a:gd name="connsiteY1" fmla="*/ 0 h 4305869"/>
              <a:gd name="connsiteX2" fmla="*/ 4072128 w 4072128"/>
              <a:gd name="connsiteY2" fmla="*/ 4305869 h 4305869"/>
              <a:gd name="connsiteX3" fmla="*/ 0 w 4072128"/>
              <a:gd name="connsiteY3" fmla="*/ 4305869 h 430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2128" h="4305869">
                <a:moveTo>
                  <a:pt x="0" y="0"/>
                </a:moveTo>
                <a:lnTo>
                  <a:pt x="4072128" y="0"/>
                </a:lnTo>
                <a:lnTo>
                  <a:pt x="4072128" y="4305869"/>
                </a:lnTo>
                <a:lnTo>
                  <a:pt x="0" y="43058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3220E0-5F16-4C7F-8950-D0D23163A8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32063" y="2552131"/>
            <a:ext cx="4059936" cy="4305869"/>
          </a:xfrm>
          <a:custGeom>
            <a:avLst/>
            <a:gdLst>
              <a:gd name="connsiteX0" fmla="*/ 0 w 4059936"/>
              <a:gd name="connsiteY0" fmla="*/ 0 h 4305869"/>
              <a:gd name="connsiteX1" fmla="*/ 4059936 w 4059936"/>
              <a:gd name="connsiteY1" fmla="*/ 0 h 4305869"/>
              <a:gd name="connsiteX2" fmla="*/ 4059936 w 4059936"/>
              <a:gd name="connsiteY2" fmla="*/ 4305869 h 4305869"/>
              <a:gd name="connsiteX3" fmla="*/ 0 w 4059936"/>
              <a:gd name="connsiteY3" fmla="*/ 4305869 h 430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4305869">
                <a:moveTo>
                  <a:pt x="0" y="0"/>
                </a:moveTo>
                <a:lnTo>
                  <a:pt x="4059936" y="0"/>
                </a:lnTo>
                <a:lnTo>
                  <a:pt x="4059936" y="4305869"/>
                </a:lnTo>
                <a:lnTo>
                  <a:pt x="0" y="43058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29950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51641F2-C926-49C0-BAFD-AD907DF9CD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2000" cy="3957850"/>
          </a:xfrm>
          <a:custGeom>
            <a:avLst/>
            <a:gdLst>
              <a:gd name="connsiteX0" fmla="*/ 0 w 12192000"/>
              <a:gd name="connsiteY0" fmla="*/ 0 h 3957850"/>
              <a:gd name="connsiteX1" fmla="*/ 12192000 w 12192000"/>
              <a:gd name="connsiteY1" fmla="*/ 0 h 3957850"/>
              <a:gd name="connsiteX2" fmla="*/ 12192000 w 12192000"/>
              <a:gd name="connsiteY2" fmla="*/ 3957850 h 3957850"/>
              <a:gd name="connsiteX3" fmla="*/ 0 w 12192000"/>
              <a:gd name="connsiteY3" fmla="*/ 3957850 h 395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57850">
                <a:moveTo>
                  <a:pt x="0" y="0"/>
                </a:moveTo>
                <a:lnTo>
                  <a:pt x="12192000" y="0"/>
                </a:lnTo>
                <a:lnTo>
                  <a:pt x="12192000" y="3957850"/>
                </a:lnTo>
                <a:lnTo>
                  <a:pt x="0" y="39578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958783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3C78A9A-8596-4DAF-BCA5-6F911FF684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6449" y="2401051"/>
            <a:ext cx="3474720" cy="2442949"/>
          </a:xfrm>
          <a:custGeom>
            <a:avLst/>
            <a:gdLst>
              <a:gd name="connsiteX0" fmla="*/ 0 w 3474720"/>
              <a:gd name="connsiteY0" fmla="*/ 0 h 2442949"/>
              <a:gd name="connsiteX1" fmla="*/ 3474720 w 3474720"/>
              <a:gd name="connsiteY1" fmla="*/ 0 h 2442949"/>
              <a:gd name="connsiteX2" fmla="*/ 3474720 w 3474720"/>
              <a:gd name="connsiteY2" fmla="*/ 2442949 h 2442949"/>
              <a:gd name="connsiteX3" fmla="*/ 0 w 3474720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4720" h="2442949">
                <a:moveTo>
                  <a:pt x="0" y="0"/>
                </a:moveTo>
                <a:lnTo>
                  <a:pt x="3474720" y="0"/>
                </a:lnTo>
                <a:lnTo>
                  <a:pt x="3474720" y="2442949"/>
                </a:lnTo>
                <a:lnTo>
                  <a:pt x="0" y="24429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0EA635A-351A-4AB7-9374-6C64253C8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58640" y="2401051"/>
            <a:ext cx="3474720" cy="2442949"/>
          </a:xfrm>
          <a:custGeom>
            <a:avLst/>
            <a:gdLst>
              <a:gd name="connsiteX0" fmla="*/ 0 w 3474720"/>
              <a:gd name="connsiteY0" fmla="*/ 0 h 2442949"/>
              <a:gd name="connsiteX1" fmla="*/ 3474720 w 3474720"/>
              <a:gd name="connsiteY1" fmla="*/ 0 h 2442949"/>
              <a:gd name="connsiteX2" fmla="*/ 3474720 w 3474720"/>
              <a:gd name="connsiteY2" fmla="*/ 2442949 h 2442949"/>
              <a:gd name="connsiteX3" fmla="*/ 0 w 3474720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4720" h="2442949">
                <a:moveTo>
                  <a:pt x="0" y="0"/>
                </a:moveTo>
                <a:lnTo>
                  <a:pt x="3474720" y="0"/>
                </a:lnTo>
                <a:lnTo>
                  <a:pt x="3474720" y="2442949"/>
                </a:lnTo>
                <a:lnTo>
                  <a:pt x="0" y="24429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D102039-67AD-4C6B-ADCD-73BEE64262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70831" y="2401051"/>
            <a:ext cx="3474720" cy="2442949"/>
          </a:xfrm>
          <a:custGeom>
            <a:avLst/>
            <a:gdLst>
              <a:gd name="connsiteX0" fmla="*/ 0 w 3474720"/>
              <a:gd name="connsiteY0" fmla="*/ 0 h 2442949"/>
              <a:gd name="connsiteX1" fmla="*/ 3474720 w 3474720"/>
              <a:gd name="connsiteY1" fmla="*/ 0 h 2442949"/>
              <a:gd name="connsiteX2" fmla="*/ 3474720 w 3474720"/>
              <a:gd name="connsiteY2" fmla="*/ 2442949 h 2442949"/>
              <a:gd name="connsiteX3" fmla="*/ 0 w 3474720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4720" h="2442949">
                <a:moveTo>
                  <a:pt x="0" y="0"/>
                </a:moveTo>
                <a:lnTo>
                  <a:pt x="3474720" y="0"/>
                </a:lnTo>
                <a:lnTo>
                  <a:pt x="3474720" y="2442949"/>
                </a:lnTo>
                <a:lnTo>
                  <a:pt x="0" y="24429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301407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7E2AA1-0CC9-40F6-ADEB-0678394E8E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66414" y="2377950"/>
            <a:ext cx="3154908" cy="3154908"/>
          </a:xfrm>
          <a:custGeom>
            <a:avLst/>
            <a:gdLst>
              <a:gd name="connsiteX0" fmla="*/ 1577454 w 3154908"/>
              <a:gd name="connsiteY0" fmla="*/ 0 h 3154908"/>
              <a:gd name="connsiteX1" fmla="*/ 3154908 w 3154908"/>
              <a:gd name="connsiteY1" fmla="*/ 1577454 h 3154908"/>
              <a:gd name="connsiteX2" fmla="*/ 1577454 w 3154908"/>
              <a:gd name="connsiteY2" fmla="*/ 3154908 h 3154908"/>
              <a:gd name="connsiteX3" fmla="*/ 0 w 3154908"/>
              <a:gd name="connsiteY3" fmla="*/ 1577454 h 3154908"/>
              <a:gd name="connsiteX4" fmla="*/ 1577454 w 3154908"/>
              <a:gd name="connsiteY4" fmla="*/ 0 h 31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4908" h="3154908">
                <a:moveTo>
                  <a:pt x="1577454" y="0"/>
                </a:moveTo>
                <a:cubicBezTo>
                  <a:pt x="2448658" y="0"/>
                  <a:pt x="3154908" y="706250"/>
                  <a:pt x="3154908" y="1577454"/>
                </a:cubicBezTo>
                <a:cubicBezTo>
                  <a:pt x="3154908" y="2448658"/>
                  <a:pt x="2448658" y="3154908"/>
                  <a:pt x="1577454" y="3154908"/>
                </a:cubicBezTo>
                <a:cubicBezTo>
                  <a:pt x="706250" y="3154908"/>
                  <a:pt x="0" y="2448658"/>
                  <a:pt x="0" y="1577454"/>
                </a:cubicBezTo>
                <a:cubicBezTo>
                  <a:pt x="0" y="706250"/>
                  <a:pt x="706250" y="0"/>
                  <a:pt x="15774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B5CEDA2-0A9E-4948-A190-EC6FD772B2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70676" y="2377950"/>
            <a:ext cx="3154908" cy="3154908"/>
          </a:xfrm>
          <a:custGeom>
            <a:avLst/>
            <a:gdLst>
              <a:gd name="connsiteX0" fmla="*/ 1577454 w 3154908"/>
              <a:gd name="connsiteY0" fmla="*/ 0 h 3154908"/>
              <a:gd name="connsiteX1" fmla="*/ 3154908 w 3154908"/>
              <a:gd name="connsiteY1" fmla="*/ 1577454 h 3154908"/>
              <a:gd name="connsiteX2" fmla="*/ 1577454 w 3154908"/>
              <a:gd name="connsiteY2" fmla="*/ 3154908 h 3154908"/>
              <a:gd name="connsiteX3" fmla="*/ 0 w 3154908"/>
              <a:gd name="connsiteY3" fmla="*/ 1577454 h 3154908"/>
              <a:gd name="connsiteX4" fmla="*/ 1577454 w 3154908"/>
              <a:gd name="connsiteY4" fmla="*/ 0 h 31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4908" h="3154908">
                <a:moveTo>
                  <a:pt x="1577454" y="0"/>
                </a:moveTo>
                <a:cubicBezTo>
                  <a:pt x="2448658" y="0"/>
                  <a:pt x="3154908" y="706250"/>
                  <a:pt x="3154908" y="1577454"/>
                </a:cubicBezTo>
                <a:cubicBezTo>
                  <a:pt x="3154908" y="2448658"/>
                  <a:pt x="2448658" y="3154908"/>
                  <a:pt x="1577454" y="3154908"/>
                </a:cubicBezTo>
                <a:cubicBezTo>
                  <a:pt x="706250" y="3154908"/>
                  <a:pt x="0" y="2448658"/>
                  <a:pt x="0" y="1577454"/>
                </a:cubicBezTo>
                <a:cubicBezTo>
                  <a:pt x="0" y="706250"/>
                  <a:pt x="706250" y="0"/>
                  <a:pt x="15774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305159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6372139-20EB-4A29-BE53-B02D8D7927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3935090 w 6096000"/>
              <a:gd name="connsiteY1" fmla="*/ 0 h 6858000"/>
              <a:gd name="connsiteX2" fmla="*/ 6096000 w 6096000"/>
              <a:gd name="connsiteY2" fmla="*/ 3429000 h 6858000"/>
              <a:gd name="connsiteX3" fmla="*/ 3935090 w 6096000"/>
              <a:gd name="connsiteY3" fmla="*/ 6858000 h 6858000"/>
              <a:gd name="connsiteX4" fmla="*/ 0 w 6096000"/>
              <a:gd name="connsiteY4" fmla="*/ 6858000 h 6858000"/>
              <a:gd name="connsiteX5" fmla="*/ 2160910 w 6096000"/>
              <a:gd name="connsiteY5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3935090" y="0"/>
                </a:lnTo>
                <a:lnTo>
                  <a:pt x="6096000" y="3429000"/>
                </a:lnTo>
                <a:lnTo>
                  <a:pt x="3935090" y="6858000"/>
                </a:lnTo>
                <a:lnTo>
                  <a:pt x="0" y="6858000"/>
                </a:lnTo>
                <a:lnTo>
                  <a:pt x="216091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841043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819684C-3E8D-4081-BB5B-2622CE4DBA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792" y="2225266"/>
            <a:ext cx="2926080" cy="2926080"/>
          </a:xfrm>
          <a:custGeom>
            <a:avLst/>
            <a:gdLst>
              <a:gd name="connsiteX0" fmla="*/ 0 w 2926080"/>
              <a:gd name="connsiteY0" fmla="*/ 0 h 2926080"/>
              <a:gd name="connsiteX1" fmla="*/ 2926080 w 2926080"/>
              <a:gd name="connsiteY1" fmla="*/ 0 h 2926080"/>
              <a:gd name="connsiteX2" fmla="*/ 2926080 w 2926080"/>
              <a:gd name="connsiteY2" fmla="*/ 2926080 h 2926080"/>
              <a:gd name="connsiteX3" fmla="*/ 0 w 2926080"/>
              <a:gd name="connsiteY3" fmla="*/ 2926080 h 292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080" h="2926080">
                <a:moveTo>
                  <a:pt x="0" y="0"/>
                </a:moveTo>
                <a:lnTo>
                  <a:pt x="2926080" y="0"/>
                </a:lnTo>
                <a:lnTo>
                  <a:pt x="2926080" y="2926080"/>
                </a:lnTo>
                <a:lnTo>
                  <a:pt x="0" y="29260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6C0E084-AFE7-4876-A3E1-488F1B6908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88795" y="2225266"/>
            <a:ext cx="2926080" cy="2926080"/>
          </a:xfrm>
          <a:custGeom>
            <a:avLst/>
            <a:gdLst>
              <a:gd name="connsiteX0" fmla="*/ 0 w 2926080"/>
              <a:gd name="connsiteY0" fmla="*/ 0 h 2926080"/>
              <a:gd name="connsiteX1" fmla="*/ 2926080 w 2926080"/>
              <a:gd name="connsiteY1" fmla="*/ 0 h 2926080"/>
              <a:gd name="connsiteX2" fmla="*/ 2926080 w 2926080"/>
              <a:gd name="connsiteY2" fmla="*/ 2926080 h 2926080"/>
              <a:gd name="connsiteX3" fmla="*/ 0 w 2926080"/>
              <a:gd name="connsiteY3" fmla="*/ 2926080 h 292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080" h="2926080">
                <a:moveTo>
                  <a:pt x="0" y="0"/>
                </a:moveTo>
                <a:lnTo>
                  <a:pt x="2926080" y="0"/>
                </a:lnTo>
                <a:lnTo>
                  <a:pt x="2926080" y="2926080"/>
                </a:lnTo>
                <a:lnTo>
                  <a:pt x="0" y="29260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85929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8E98BF4-1C03-4BFF-A48B-B93785BEAF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2946" y="2189988"/>
            <a:ext cx="5576218" cy="2478024"/>
          </a:xfrm>
          <a:custGeom>
            <a:avLst/>
            <a:gdLst>
              <a:gd name="connsiteX0" fmla="*/ 0 w 5576218"/>
              <a:gd name="connsiteY0" fmla="*/ 0 h 2478024"/>
              <a:gd name="connsiteX1" fmla="*/ 5576218 w 5576218"/>
              <a:gd name="connsiteY1" fmla="*/ 0 h 2478024"/>
              <a:gd name="connsiteX2" fmla="*/ 5576218 w 5576218"/>
              <a:gd name="connsiteY2" fmla="*/ 2478024 h 2478024"/>
              <a:gd name="connsiteX3" fmla="*/ 0 w 5576218"/>
              <a:gd name="connsiteY3" fmla="*/ 2478024 h 2478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6218" h="2478024">
                <a:moveTo>
                  <a:pt x="0" y="0"/>
                </a:moveTo>
                <a:lnTo>
                  <a:pt x="5576218" y="0"/>
                </a:lnTo>
                <a:lnTo>
                  <a:pt x="5576218" y="2478024"/>
                </a:lnTo>
                <a:lnTo>
                  <a:pt x="0" y="247802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763050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91CA61-3BEC-46E0-8FA7-C277558C7D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74080" y="2285998"/>
            <a:ext cx="3108960" cy="2286000"/>
          </a:xfrm>
          <a:custGeom>
            <a:avLst/>
            <a:gdLst>
              <a:gd name="connsiteX0" fmla="*/ 0 w 3108960"/>
              <a:gd name="connsiteY0" fmla="*/ 0 h 2286000"/>
              <a:gd name="connsiteX1" fmla="*/ 3108960 w 3108960"/>
              <a:gd name="connsiteY1" fmla="*/ 0 h 2286000"/>
              <a:gd name="connsiteX2" fmla="*/ 3108960 w 3108960"/>
              <a:gd name="connsiteY2" fmla="*/ 2286000 h 2286000"/>
              <a:gd name="connsiteX3" fmla="*/ 0 w 310896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960" h="2286000">
                <a:moveTo>
                  <a:pt x="0" y="0"/>
                </a:moveTo>
                <a:lnTo>
                  <a:pt x="3108960" y="0"/>
                </a:lnTo>
                <a:lnTo>
                  <a:pt x="310896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EB39973-3EFF-43FB-8FE4-9D02CF2478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3040" y="-1"/>
            <a:ext cx="3108960" cy="2286000"/>
          </a:xfrm>
          <a:custGeom>
            <a:avLst/>
            <a:gdLst>
              <a:gd name="connsiteX0" fmla="*/ 0 w 3108960"/>
              <a:gd name="connsiteY0" fmla="*/ 0 h 2286000"/>
              <a:gd name="connsiteX1" fmla="*/ 3108960 w 3108960"/>
              <a:gd name="connsiteY1" fmla="*/ 0 h 2286000"/>
              <a:gd name="connsiteX2" fmla="*/ 3108960 w 3108960"/>
              <a:gd name="connsiteY2" fmla="*/ 2286000 h 2286000"/>
              <a:gd name="connsiteX3" fmla="*/ 0 w 310896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960" h="2286000">
                <a:moveTo>
                  <a:pt x="0" y="0"/>
                </a:moveTo>
                <a:lnTo>
                  <a:pt x="3108960" y="0"/>
                </a:lnTo>
                <a:lnTo>
                  <a:pt x="310896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FA853E2-6A38-4A3D-9C8D-69DFB5C06A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3040" y="4572000"/>
            <a:ext cx="3108960" cy="2286000"/>
          </a:xfrm>
          <a:custGeom>
            <a:avLst/>
            <a:gdLst>
              <a:gd name="connsiteX0" fmla="*/ 0 w 3108960"/>
              <a:gd name="connsiteY0" fmla="*/ 0 h 2286000"/>
              <a:gd name="connsiteX1" fmla="*/ 3108960 w 3108960"/>
              <a:gd name="connsiteY1" fmla="*/ 0 h 2286000"/>
              <a:gd name="connsiteX2" fmla="*/ 3108960 w 3108960"/>
              <a:gd name="connsiteY2" fmla="*/ 2286000 h 2286000"/>
              <a:gd name="connsiteX3" fmla="*/ 0 w 310896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960" h="2286000">
                <a:moveTo>
                  <a:pt x="0" y="0"/>
                </a:moveTo>
                <a:lnTo>
                  <a:pt x="3108960" y="0"/>
                </a:lnTo>
                <a:lnTo>
                  <a:pt x="310896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238396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A14D62-760E-41CE-B427-3938F4753AB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19799" y="685800"/>
            <a:ext cx="2651760" cy="3142090"/>
          </a:xfrm>
          <a:custGeom>
            <a:avLst/>
            <a:gdLst>
              <a:gd name="connsiteX0" fmla="*/ 0 w 2651760"/>
              <a:gd name="connsiteY0" fmla="*/ 0 h 3142090"/>
              <a:gd name="connsiteX1" fmla="*/ 2651760 w 2651760"/>
              <a:gd name="connsiteY1" fmla="*/ 0 h 3142090"/>
              <a:gd name="connsiteX2" fmla="*/ 2651760 w 2651760"/>
              <a:gd name="connsiteY2" fmla="*/ 3142090 h 3142090"/>
              <a:gd name="connsiteX3" fmla="*/ 0 w 2651760"/>
              <a:gd name="connsiteY3" fmla="*/ 3142090 h 314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1760" h="3142090">
                <a:moveTo>
                  <a:pt x="0" y="0"/>
                </a:moveTo>
                <a:lnTo>
                  <a:pt x="2651760" y="0"/>
                </a:lnTo>
                <a:lnTo>
                  <a:pt x="2651760" y="3142090"/>
                </a:lnTo>
                <a:lnTo>
                  <a:pt x="0" y="31420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CF6283D-875C-4C0C-A9A9-B04508802BC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54439" y="685800"/>
            <a:ext cx="2651760" cy="1822997"/>
          </a:xfrm>
          <a:custGeom>
            <a:avLst/>
            <a:gdLst>
              <a:gd name="connsiteX0" fmla="*/ 0 w 2651760"/>
              <a:gd name="connsiteY0" fmla="*/ 0 h 1822997"/>
              <a:gd name="connsiteX1" fmla="*/ 2651760 w 2651760"/>
              <a:gd name="connsiteY1" fmla="*/ 0 h 1822997"/>
              <a:gd name="connsiteX2" fmla="*/ 2651760 w 2651760"/>
              <a:gd name="connsiteY2" fmla="*/ 1822997 h 1822997"/>
              <a:gd name="connsiteX3" fmla="*/ 0 w 2651760"/>
              <a:gd name="connsiteY3" fmla="*/ 1822997 h 1822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1760" h="1822997">
                <a:moveTo>
                  <a:pt x="0" y="0"/>
                </a:moveTo>
                <a:lnTo>
                  <a:pt x="2651760" y="0"/>
                </a:lnTo>
                <a:lnTo>
                  <a:pt x="2651760" y="1822997"/>
                </a:lnTo>
                <a:lnTo>
                  <a:pt x="0" y="18229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FA66391-7D89-4D2A-ADDD-AEA9EB2B4E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854439" y="2691679"/>
            <a:ext cx="2651760" cy="3480521"/>
          </a:xfrm>
          <a:custGeom>
            <a:avLst/>
            <a:gdLst>
              <a:gd name="connsiteX0" fmla="*/ 0 w 2651760"/>
              <a:gd name="connsiteY0" fmla="*/ 0 h 3480521"/>
              <a:gd name="connsiteX1" fmla="*/ 2651760 w 2651760"/>
              <a:gd name="connsiteY1" fmla="*/ 0 h 3480521"/>
              <a:gd name="connsiteX2" fmla="*/ 2651760 w 2651760"/>
              <a:gd name="connsiteY2" fmla="*/ 3480521 h 3480521"/>
              <a:gd name="connsiteX3" fmla="*/ 0 w 2651760"/>
              <a:gd name="connsiteY3" fmla="*/ 3480521 h 3480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1760" h="3480521">
                <a:moveTo>
                  <a:pt x="0" y="0"/>
                </a:moveTo>
                <a:lnTo>
                  <a:pt x="2651760" y="0"/>
                </a:lnTo>
                <a:lnTo>
                  <a:pt x="2651760" y="3480521"/>
                </a:lnTo>
                <a:lnTo>
                  <a:pt x="0" y="34805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D79406A-2C32-49C3-A100-CE6097E6B57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19799" y="4010772"/>
            <a:ext cx="2651760" cy="2161428"/>
          </a:xfrm>
          <a:custGeom>
            <a:avLst/>
            <a:gdLst>
              <a:gd name="connsiteX0" fmla="*/ 0 w 2651760"/>
              <a:gd name="connsiteY0" fmla="*/ 0 h 2161428"/>
              <a:gd name="connsiteX1" fmla="*/ 2651760 w 2651760"/>
              <a:gd name="connsiteY1" fmla="*/ 0 h 2161428"/>
              <a:gd name="connsiteX2" fmla="*/ 2651760 w 2651760"/>
              <a:gd name="connsiteY2" fmla="*/ 2161428 h 2161428"/>
              <a:gd name="connsiteX3" fmla="*/ 0 w 2651760"/>
              <a:gd name="connsiteY3" fmla="*/ 2161428 h 216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1760" h="2161428">
                <a:moveTo>
                  <a:pt x="0" y="0"/>
                </a:moveTo>
                <a:lnTo>
                  <a:pt x="2651760" y="0"/>
                </a:lnTo>
                <a:lnTo>
                  <a:pt x="2651760" y="2161428"/>
                </a:lnTo>
                <a:lnTo>
                  <a:pt x="0" y="2161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9589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3C1E0E71-5B85-406F-BE23-4D2270C4D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23900" y="762000"/>
            <a:ext cx="10744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238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4A3C165-7867-4A8E-89A1-A8359CD5387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350148" y="2215882"/>
            <a:ext cx="5741923" cy="2765551"/>
          </a:xfrm>
          <a:custGeom>
            <a:avLst/>
            <a:gdLst>
              <a:gd name="connsiteX0" fmla="*/ 0 w 5741923"/>
              <a:gd name="connsiteY0" fmla="*/ 0 h 2765551"/>
              <a:gd name="connsiteX1" fmla="*/ 1649115 w 5741923"/>
              <a:gd name="connsiteY1" fmla="*/ 0 h 2765551"/>
              <a:gd name="connsiteX2" fmla="*/ 5741923 w 5741923"/>
              <a:gd name="connsiteY2" fmla="*/ 0 h 2765551"/>
              <a:gd name="connsiteX3" fmla="*/ 5741923 w 5741923"/>
              <a:gd name="connsiteY3" fmla="*/ 2765551 h 2765551"/>
              <a:gd name="connsiteX4" fmla="*/ 1649115 w 5741923"/>
              <a:gd name="connsiteY4" fmla="*/ 2765551 h 276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1923" h="2765551">
                <a:moveTo>
                  <a:pt x="0" y="0"/>
                </a:moveTo>
                <a:lnTo>
                  <a:pt x="1649115" y="0"/>
                </a:lnTo>
                <a:lnTo>
                  <a:pt x="5741923" y="0"/>
                </a:lnTo>
                <a:lnTo>
                  <a:pt x="5741923" y="2765551"/>
                </a:lnTo>
                <a:lnTo>
                  <a:pt x="1649115" y="27655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414A9A7-98ED-437A-88F6-B32BF7E0518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99929" y="2215882"/>
            <a:ext cx="5741923" cy="2765551"/>
          </a:xfrm>
          <a:custGeom>
            <a:avLst/>
            <a:gdLst>
              <a:gd name="connsiteX0" fmla="*/ 0 w 5741923"/>
              <a:gd name="connsiteY0" fmla="*/ 0 h 2765551"/>
              <a:gd name="connsiteX1" fmla="*/ 4092807 w 5741923"/>
              <a:gd name="connsiteY1" fmla="*/ 0 h 2765551"/>
              <a:gd name="connsiteX2" fmla="*/ 5741923 w 5741923"/>
              <a:gd name="connsiteY2" fmla="*/ 2765551 h 2765551"/>
              <a:gd name="connsiteX3" fmla="*/ 4092807 w 5741923"/>
              <a:gd name="connsiteY3" fmla="*/ 2765551 h 2765551"/>
              <a:gd name="connsiteX4" fmla="*/ 0 w 5741923"/>
              <a:gd name="connsiteY4" fmla="*/ 2765551 h 276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1923" h="2765551">
                <a:moveTo>
                  <a:pt x="0" y="0"/>
                </a:moveTo>
                <a:lnTo>
                  <a:pt x="4092807" y="0"/>
                </a:lnTo>
                <a:lnTo>
                  <a:pt x="5741923" y="2765551"/>
                </a:lnTo>
                <a:lnTo>
                  <a:pt x="4092807" y="2765551"/>
                </a:lnTo>
                <a:lnTo>
                  <a:pt x="0" y="27655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121395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1B3E1F-B248-4145-8E14-7DF43A5312A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120347" y="500269"/>
            <a:ext cx="3975652" cy="5857461"/>
          </a:xfrm>
          <a:custGeom>
            <a:avLst/>
            <a:gdLst>
              <a:gd name="connsiteX0" fmla="*/ 0 w 3975652"/>
              <a:gd name="connsiteY0" fmla="*/ 0 h 5857461"/>
              <a:gd name="connsiteX1" fmla="*/ 3975652 w 3975652"/>
              <a:gd name="connsiteY1" fmla="*/ 0 h 5857461"/>
              <a:gd name="connsiteX2" fmla="*/ 3975652 w 3975652"/>
              <a:gd name="connsiteY2" fmla="*/ 5857461 h 5857461"/>
              <a:gd name="connsiteX3" fmla="*/ 0 w 3975652"/>
              <a:gd name="connsiteY3" fmla="*/ 5857461 h 585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652" h="5857461">
                <a:moveTo>
                  <a:pt x="0" y="0"/>
                </a:moveTo>
                <a:lnTo>
                  <a:pt x="3975652" y="0"/>
                </a:lnTo>
                <a:lnTo>
                  <a:pt x="3975652" y="5857461"/>
                </a:lnTo>
                <a:lnTo>
                  <a:pt x="0" y="5857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030740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76196B-52B9-4521-AFCF-548D2309FF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212573" y="940903"/>
            <a:ext cx="9766853" cy="3617844"/>
          </a:xfrm>
          <a:custGeom>
            <a:avLst/>
            <a:gdLst>
              <a:gd name="connsiteX0" fmla="*/ 0 w 9766853"/>
              <a:gd name="connsiteY0" fmla="*/ 0 h 3617844"/>
              <a:gd name="connsiteX1" fmla="*/ 9766853 w 9766853"/>
              <a:gd name="connsiteY1" fmla="*/ 0 h 3617844"/>
              <a:gd name="connsiteX2" fmla="*/ 9766853 w 9766853"/>
              <a:gd name="connsiteY2" fmla="*/ 3617844 h 3617844"/>
              <a:gd name="connsiteX3" fmla="*/ 0 w 9766853"/>
              <a:gd name="connsiteY3" fmla="*/ 3617844 h 361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66853" h="3617844">
                <a:moveTo>
                  <a:pt x="0" y="0"/>
                </a:moveTo>
                <a:lnTo>
                  <a:pt x="9766853" y="0"/>
                </a:lnTo>
                <a:lnTo>
                  <a:pt x="9766853" y="3617844"/>
                </a:lnTo>
                <a:lnTo>
                  <a:pt x="0" y="36178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368462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C5AA098-5CA6-4A52-91D0-510897D84A1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784185" y="0"/>
            <a:ext cx="3407814" cy="6858000"/>
          </a:xfrm>
          <a:custGeom>
            <a:avLst/>
            <a:gdLst>
              <a:gd name="connsiteX0" fmla="*/ 0 w 3407814"/>
              <a:gd name="connsiteY0" fmla="*/ 0 h 6858000"/>
              <a:gd name="connsiteX1" fmla="*/ 3407814 w 3407814"/>
              <a:gd name="connsiteY1" fmla="*/ 0 h 6858000"/>
              <a:gd name="connsiteX2" fmla="*/ 3407814 w 3407814"/>
              <a:gd name="connsiteY2" fmla="*/ 6858000 h 6858000"/>
              <a:gd name="connsiteX3" fmla="*/ 0 w 34078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7814" h="6858000">
                <a:moveTo>
                  <a:pt x="0" y="0"/>
                </a:moveTo>
                <a:lnTo>
                  <a:pt x="3407814" y="0"/>
                </a:lnTo>
                <a:lnTo>
                  <a:pt x="340781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0991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5D615512-87BF-4489-94E7-1D77F81AEB4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auto">
          <a:xfrm>
            <a:off x="373062" y="380999"/>
            <a:ext cx="11445875" cy="6096000"/>
          </a:xfrm>
          <a:custGeom>
            <a:avLst/>
            <a:gdLst>
              <a:gd name="connsiteX0" fmla="*/ 0 w 11445875"/>
              <a:gd name="connsiteY0" fmla="*/ 0 h 6096000"/>
              <a:gd name="connsiteX1" fmla="*/ 11445875 w 11445875"/>
              <a:gd name="connsiteY1" fmla="*/ 0 h 6096000"/>
              <a:gd name="connsiteX2" fmla="*/ 11445875 w 11445875"/>
              <a:gd name="connsiteY2" fmla="*/ 6096000 h 6096000"/>
              <a:gd name="connsiteX3" fmla="*/ 0 w 11445875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5875" h="6096000">
                <a:moveTo>
                  <a:pt x="0" y="0"/>
                </a:moveTo>
                <a:lnTo>
                  <a:pt x="11445875" y="0"/>
                </a:lnTo>
                <a:lnTo>
                  <a:pt x="11445875" y="6096000"/>
                </a:lnTo>
                <a:lnTo>
                  <a:pt x="0" y="609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7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E886AA-7533-444F-A04B-31EB6ECEE1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6531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8ACD21F-F36A-4335-908F-A8FB0B654C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5589" y="1336607"/>
            <a:ext cx="4830756" cy="3140780"/>
          </a:xfrm>
          <a:custGeom>
            <a:avLst/>
            <a:gdLst>
              <a:gd name="connsiteX0" fmla="*/ 0 w 4830756"/>
              <a:gd name="connsiteY0" fmla="*/ 0 h 3140780"/>
              <a:gd name="connsiteX1" fmla="*/ 4830756 w 4830756"/>
              <a:gd name="connsiteY1" fmla="*/ 0 h 3140780"/>
              <a:gd name="connsiteX2" fmla="*/ 4830756 w 4830756"/>
              <a:gd name="connsiteY2" fmla="*/ 3140780 h 3140780"/>
              <a:gd name="connsiteX3" fmla="*/ 0 w 4830756"/>
              <a:gd name="connsiteY3" fmla="*/ 3140780 h 3140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0756" h="3140780">
                <a:moveTo>
                  <a:pt x="0" y="0"/>
                </a:moveTo>
                <a:lnTo>
                  <a:pt x="4830756" y="0"/>
                </a:lnTo>
                <a:lnTo>
                  <a:pt x="4830756" y="3140780"/>
                </a:lnTo>
                <a:lnTo>
                  <a:pt x="0" y="31407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2972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5743E-F9DA-4120-9AD5-7CF6E601E8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8627" y="1402821"/>
            <a:ext cx="3064758" cy="4060451"/>
          </a:xfrm>
          <a:custGeom>
            <a:avLst/>
            <a:gdLst>
              <a:gd name="connsiteX0" fmla="*/ 0 w 3064758"/>
              <a:gd name="connsiteY0" fmla="*/ 0 h 4060451"/>
              <a:gd name="connsiteX1" fmla="*/ 3064758 w 3064758"/>
              <a:gd name="connsiteY1" fmla="*/ 0 h 4060451"/>
              <a:gd name="connsiteX2" fmla="*/ 3064758 w 3064758"/>
              <a:gd name="connsiteY2" fmla="*/ 4060451 h 4060451"/>
              <a:gd name="connsiteX3" fmla="*/ 0 w 3064758"/>
              <a:gd name="connsiteY3" fmla="*/ 4060451 h 4060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758" h="4060451">
                <a:moveTo>
                  <a:pt x="0" y="0"/>
                </a:moveTo>
                <a:lnTo>
                  <a:pt x="3064758" y="0"/>
                </a:lnTo>
                <a:lnTo>
                  <a:pt x="3064758" y="4060451"/>
                </a:lnTo>
                <a:lnTo>
                  <a:pt x="0" y="40604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9410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00A00CA-695C-4CEC-8777-C4B8A4977E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51F0826-E324-40BC-B921-F9B0E48081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6289" y="1412917"/>
            <a:ext cx="2902414" cy="5202195"/>
          </a:xfrm>
          <a:custGeom>
            <a:avLst/>
            <a:gdLst>
              <a:gd name="connsiteX0" fmla="*/ 0 w 2902414"/>
              <a:gd name="connsiteY0" fmla="*/ 0 h 5202195"/>
              <a:gd name="connsiteX1" fmla="*/ 2902414 w 2902414"/>
              <a:gd name="connsiteY1" fmla="*/ 0 h 5202195"/>
              <a:gd name="connsiteX2" fmla="*/ 2902414 w 2902414"/>
              <a:gd name="connsiteY2" fmla="*/ 5202195 h 5202195"/>
              <a:gd name="connsiteX3" fmla="*/ 0 w 2902414"/>
              <a:gd name="connsiteY3" fmla="*/ 5202195 h 5202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414" h="5202195">
                <a:moveTo>
                  <a:pt x="0" y="0"/>
                </a:moveTo>
                <a:lnTo>
                  <a:pt x="2902414" y="0"/>
                </a:lnTo>
                <a:lnTo>
                  <a:pt x="2902414" y="5202195"/>
                </a:lnTo>
                <a:lnTo>
                  <a:pt x="0" y="52021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3384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682748-4231-4F38-A1E6-954A32A23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81704" y="2276217"/>
            <a:ext cx="1869362" cy="2300848"/>
          </a:xfrm>
          <a:custGeom>
            <a:avLst/>
            <a:gdLst>
              <a:gd name="connsiteX0" fmla="*/ 0 w 1869362"/>
              <a:gd name="connsiteY0" fmla="*/ 0 h 2300848"/>
              <a:gd name="connsiteX1" fmla="*/ 1869362 w 1869362"/>
              <a:gd name="connsiteY1" fmla="*/ 0 h 2300848"/>
              <a:gd name="connsiteX2" fmla="*/ 1869362 w 1869362"/>
              <a:gd name="connsiteY2" fmla="*/ 2300848 h 2300848"/>
              <a:gd name="connsiteX3" fmla="*/ 0 w 1869362"/>
              <a:gd name="connsiteY3" fmla="*/ 2300848 h 230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9362" h="2300848">
                <a:moveTo>
                  <a:pt x="0" y="0"/>
                </a:moveTo>
                <a:lnTo>
                  <a:pt x="1869362" y="0"/>
                </a:lnTo>
                <a:lnTo>
                  <a:pt x="1869362" y="2300848"/>
                </a:lnTo>
                <a:lnTo>
                  <a:pt x="0" y="23008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4497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119A7A-FAEC-4A0D-A01B-8C6E2169DCEC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798" r:id="rId2"/>
    <p:sldLayoutId id="2147483785" r:id="rId3"/>
    <p:sldLayoutId id="2147483960" r:id="rId4"/>
    <p:sldLayoutId id="2147483736" r:id="rId5"/>
    <p:sldLayoutId id="2147483962" r:id="rId6"/>
    <p:sldLayoutId id="2147483963" r:id="rId7"/>
    <p:sldLayoutId id="2147483964" r:id="rId8"/>
    <p:sldLayoutId id="2147484004" r:id="rId9"/>
    <p:sldLayoutId id="2147484006" r:id="rId10"/>
    <p:sldLayoutId id="2147484027" r:id="rId11"/>
    <p:sldLayoutId id="2147484039" r:id="rId12"/>
    <p:sldLayoutId id="2147484040" r:id="rId13"/>
    <p:sldLayoutId id="2147484041" r:id="rId14"/>
    <p:sldLayoutId id="2147484042" r:id="rId15"/>
    <p:sldLayoutId id="2147484043" r:id="rId16"/>
    <p:sldLayoutId id="2147484044" r:id="rId17"/>
    <p:sldLayoutId id="2147484045" r:id="rId18"/>
    <p:sldLayoutId id="2147484046" r:id="rId19"/>
    <p:sldLayoutId id="2147484047" r:id="rId20"/>
    <p:sldLayoutId id="2147484048" r:id="rId21"/>
    <p:sldLayoutId id="2147484049" r:id="rId22"/>
    <p:sldLayoutId id="2147484050" r:id="rId23"/>
    <p:sldLayoutId id="2147484051" r:id="rId24"/>
    <p:sldLayoutId id="2147484052" r:id="rId25"/>
    <p:sldLayoutId id="2147484053" r:id="rId26"/>
    <p:sldLayoutId id="2147484054" r:id="rId27"/>
    <p:sldLayoutId id="2147484055" r:id="rId28"/>
    <p:sldLayoutId id="2147484056" r:id="rId29"/>
    <p:sldLayoutId id="2147484057" r:id="rId30"/>
    <p:sldLayoutId id="2147484058" r:id="rId31"/>
    <p:sldLayoutId id="2147484059" r:id="rId32"/>
    <p:sldLayoutId id="2147484060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40" userDrawn="1">
          <p15:clr>
            <a:srgbClr val="F26B43"/>
          </p15:clr>
        </p15:guide>
        <p15:guide id="2" pos="456" userDrawn="1">
          <p15:clr>
            <a:srgbClr val="F26B43"/>
          </p15:clr>
        </p15:guide>
        <p15:guide id="3" pos="2712" userDrawn="1">
          <p15:clr>
            <a:srgbClr val="F26B43"/>
          </p15:clr>
        </p15:guide>
        <p15:guide id="4" pos="4968" userDrawn="1">
          <p15:clr>
            <a:srgbClr val="F26B43"/>
          </p15:clr>
        </p15:guide>
        <p15:guide id="5" pos="7224" userDrawn="1">
          <p15:clr>
            <a:srgbClr val="F26B43"/>
          </p15:clr>
        </p15:guide>
        <p15:guide id="6" orient="horz" pos="2712" userDrawn="1">
          <p15:clr>
            <a:srgbClr val="F26B43"/>
          </p15:clr>
        </p15:guide>
        <p15:guide id="7" orient="horz" pos="1608" userDrawn="1">
          <p15:clr>
            <a:srgbClr val="F26B43"/>
          </p15:clr>
        </p15:guide>
        <p15:guide id="8" orient="horz" pos="480" userDrawn="1">
          <p15:clr>
            <a:srgbClr val="F26B43"/>
          </p15:clr>
        </p15:guide>
        <p15:guide id="9" pos="3840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1F74BD7-589F-419C-A860-8FE8E9245D23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FF4049-674C-4D9E-8A35-B0CAE084AB6A}"/>
              </a:ext>
            </a:extLst>
          </p:cNvPr>
          <p:cNvCxnSpPr/>
          <p:nvPr/>
        </p:nvCxnSpPr>
        <p:spPr>
          <a:xfrm>
            <a:off x="4450080" y="2746334"/>
            <a:ext cx="329184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6FB23AA-D752-4E32-B9DB-1AD52D2F8C8B}"/>
              </a:ext>
            </a:extLst>
          </p:cNvPr>
          <p:cNvSpPr/>
          <p:nvPr/>
        </p:nvSpPr>
        <p:spPr>
          <a:xfrm>
            <a:off x="2556598" y="4259680"/>
            <a:ext cx="7078801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</a:rPr>
              <a:t>Collaboratively administrate empowered markets via plug-and-play networks. Dynamic procrastinate B2C users after installed base benefits dramatic visualize </a:t>
            </a:r>
            <a:r>
              <a:rPr lang="en-US" sz="1000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  <a:cs typeface="Latha" panose="020B0502040204020203" pitchFamily="34" charset="0"/>
              </a:rPr>
              <a:t>Bring to the table win-win survival strategies to ensure proactive domination.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provide a robust .</a:t>
            </a:r>
            <a:endParaRPr 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FDE7AC3-65CB-438A-B41C-5AF176BA0D26}"/>
              </a:ext>
            </a:extLst>
          </p:cNvPr>
          <p:cNvGrpSpPr/>
          <p:nvPr/>
        </p:nvGrpSpPr>
        <p:grpSpPr>
          <a:xfrm>
            <a:off x="4188602" y="1019752"/>
            <a:ext cx="3461877" cy="1418954"/>
            <a:chOff x="4188602" y="1552310"/>
            <a:chExt cx="3461877" cy="141895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2CBD741-4B29-40E5-8B9A-EEAD17FF02C7}"/>
                </a:ext>
              </a:extLst>
            </p:cNvPr>
            <p:cNvSpPr txBox="1"/>
            <p:nvPr/>
          </p:nvSpPr>
          <p:spPr>
            <a:xfrm>
              <a:off x="4632960" y="2143718"/>
              <a:ext cx="2926080" cy="6412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5000"/>
                </a:lnSpc>
              </a:pPr>
              <a:r>
                <a:rPr lang="en-US" sz="48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NOVERA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270B7D8-79C0-41CA-BE28-AC746A041B51}"/>
                </a:ext>
              </a:extLst>
            </p:cNvPr>
            <p:cNvSpPr txBox="1"/>
            <p:nvPr/>
          </p:nvSpPr>
          <p:spPr>
            <a:xfrm>
              <a:off x="4541519" y="2786598"/>
              <a:ext cx="310896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  <p:sp>
          <p:nvSpPr>
            <p:cNvPr id="10" name="Arrow: Curved Down 9">
              <a:extLst>
                <a:ext uri="{FF2B5EF4-FFF2-40B4-BE49-F238E27FC236}">
                  <a16:creationId xmlns:a16="http://schemas.microsoft.com/office/drawing/2014/main" id="{0B456BFC-1AE7-45A0-9A8C-D8C828AAAD3A}"/>
                </a:ext>
              </a:extLst>
            </p:cNvPr>
            <p:cNvSpPr/>
            <p:nvPr/>
          </p:nvSpPr>
          <p:spPr>
            <a:xfrm rot="18994377">
              <a:off x="4188602" y="1552310"/>
              <a:ext cx="888715" cy="773206"/>
            </a:xfrm>
            <a:prstGeom prst="curvedDownArrow">
              <a:avLst>
                <a:gd name="adj1" fmla="val 25000"/>
                <a:gd name="adj2" fmla="val 62873"/>
                <a:gd name="adj3" fmla="val 25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B8F16D7-2D15-4A79-A3F7-F1858404F2E7}"/>
              </a:ext>
            </a:extLst>
          </p:cNvPr>
          <p:cNvGrpSpPr/>
          <p:nvPr/>
        </p:nvGrpSpPr>
        <p:grpSpPr>
          <a:xfrm>
            <a:off x="5141843" y="5656870"/>
            <a:ext cx="1908313" cy="365760"/>
            <a:chOff x="5141843" y="4653680"/>
            <a:chExt cx="1908313" cy="365760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7A7E566F-9744-4DF9-8544-790F2F41E9F8}"/>
                </a:ext>
              </a:extLst>
            </p:cNvPr>
            <p:cNvSpPr/>
            <p:nvPr/>
          </p:nvSpPr>
          <p:spPr>
            <a:xfrm>
              <a:off x="5141843" y="4653680"/>
              <a:ext cx="1908313" cy="365760"/>
            </a:xfrm>
            <a:prstGeom prst="roundRect">
              <a:avLst>
                <a:gd name="adj" fmla="val 4565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6E78ABE-8290-4D10-96EB-7CD2D88E8D0E}"/>
                </a:ext>
              </a:extLst>
            </p:cNvPr>
            <p:cNvSpPr txBox="1"/>
            <p:nvPr/>
          </p:nvSpPr>
          <p:spPr>
            <a:xfrm>
              <a:off x="5410199" y="4728838"/>
              <a:ext cx="13716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Lato" panose="020F0502020204030203"/>
                  <a:ea typeface="Roboto" panose="02000000000000000000" pitchFamily="2" charset="0"/>
                  <a:cs typeface="Lato" charset="0"/>
                </a:rPr>
                <a:t>Come 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6330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10614A0-189D-487E-AE74-E76614CF3290}"/>
              </a:ext>
            </a:extLst>
          </p:cNvPr>
          <p:cNvSpPr/>
          <p:nvPr/>
        </p:nvSpPr>
        <p:spPr>
          <a:xfrm>
            <a:off x="646449" y="5062365"/>
            <a:ext cx="3474720" cy="11464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7F4CCE-F511-42C0-98D0-AF4F710CBBE8}"/>
              </a:ext>
            </a:extLst>
          </p:cNvPr>
          <p:cNvSpPr/>
          <p:nvPr/>
        </p:nvSpPr>
        <p:spPr>
          <a:xfrm>
            <a:off x="4358640" y="5062365"/>
            <a:ext cx="3474720" cy="114641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F6C83-CD68-4E4A-8C0A-022D23AA3202}"/>
              </a:ext>
            </a:extLst>
          </p:cNvPr>
          <p:cNvSpPr/>
          <p:nvPr/>
        </p:nvSpPr>
        <p:spPr>
          <a:xfrm>
            <a:off x="8070831" y="5062365"/>
            <a:ext cx="3474720" cy="1146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37C86ED-6E6B-4DA8-9BF7-CD0D7F23EBD5}"/>
              </a:ext>
            </a:extLst>
          </p:cNvPr>
          <p:cNvGrpSpPr/>
          <p:nvPr/>
        </p:nvGrpSpPr>
        <p:grpSpPr>
          <a:xfrm>
            <a:off x="646449" y="659351"/>
            <a:ext cx="7772400" cy="1082348"/>
            <a:chOff x="646449" y="563171"/>
            <a:chExt cx="7772400" cy="108234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E3EB28A-6DC4-439F-9D1F-179312DBB408}"/>
                </a:ext>
              </a:extLst>
            </p:cNvPr>
            <p:cNvSpPr/>
            <p:nvPr/>
          </p:nvSpPr>
          <p:spPr>
            <a:xfrm>
              <a:off x="646449" y="1276059"/>
              <a:ext cx="7772399" cy="369460"/>
            </a:xfrm>
            <a:prstGeom prst="rect">
              <a:avLst/>
            </a:prstGeom>
          </p:spPr>
          <p:txBody>
            <a:bodyPr wrap="square" lIns="0" tIns="0" rIns="0" bIns="0" numCol="1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Proactively envisioned multimedia based expertise and cross-media growth strategies. Seamlessly visualize quality intellectual capital without superior collaboration. Leverage agile frameworks.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Bring to the table win-win survival strategies to ensure proactive domination.</a:t>
              </a: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7A37BE9-7B01-443B-BF32-8E14B9C6F046}"/>
                </a:ext>
              </a:extLst>
            </p:cNvPr>
            <p:cNvSpPr txBox="1"/>
            <p:nvPr/>
          </p:nvSpPr>
          <p:spPr>
            <a:xfrm>
              <a:off x="646450" y="563171"/>
              <a:ext cx="7772399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OUR LATEST WORKS COMPANY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7190E1-C215-40FF-80CD-EDCB1370801D}"/>
                </a:ext>
              </a:extLst>
            </p:cNvPr>
            <p:cNvSpPr txBox="1"/>
            <p:nvPr/>
          </p:nvSpPr>
          <p:spPr>
            <a:xfrm>
              <a:off x="646449" y="1012012"/>
              <a:ext cx="777239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15" name="TextBox 28">
            <a:extLst>
              <a:ext uri="{FF2B5EF4-FFF2-40B4-BE49-F238E27FC236}">
                <a16:creationId xmlns:a16="http://schemas.microsoft.com/office/drawing/2014/main" id="{FCC8098F-7AF0-4B3A-800F-FCD76C84E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737" y="5301225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Project Name One</a:t>
            </a:r>
          </a:p>
        </p:txBody>
      </p:sp>
      <p:sp>
        <p:nvSpPr>
          <p:cNvPr id="16" name="7 CuadroTexto">
            <a:extLst>
              <a:ext uri="{FF2B5EF4-FFF2-40B4-BE49-F238E27FC236}">
                <a16:creationId xmlns:a16="http://schemas.microsoft.com/office/drawing/2014/main" id="{FB26DA25-64AD-4930-92B5-204F80A06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737" y="5573950"/>
            <a:ext cx="2566143" cy="369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</a:p>
        </p:txBody>
      </p:sp>
      <p:sp>
        <p:nvSpPr>
          <p:cNvPr id="19" name="TextBox 28">
            <a:extLst>
              <a:ext uri="{FF2B5EF4-FFF2-40B4-BE49-F238E27FC236}">
                <a16:creationId xmlns:a16="http://schemas.microsoft.com/office/drawing/2014/main" id="{6FEBB9B3-C47D-43C7-976D-261C80814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2928" y="5301225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Project Name Two</a:t>
            </a:r>
          </a:p>
        </p:txBody>
      </p:sp>
      <p:sp>
        <p:nvSpPr>
          <p:cNvPr id="20" name="7 CuadroTexto">
            <a:extLst>
              <a:ext uri="{FF2B5EF4-FFF2-40B4-BE49-F238E27FC236}">
                <a16:creationId xmlns:a16="http://schemas.microsoft.com/office/drawing/2014/main" id="{BE67C5FE-0F58-42C0-A69F-AB085DFDA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2928" y="5573950"/>
            <a:ext cx="2566143" cy="369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</a:p>
        </p:txBody>
      </p:sp>
      <p:sp>
        <p:nvSpPr>
          <p:cNvPr id="22" name="TextBox 28">
            <a:extLst>
              <a:ext uri="{FF2B5EF4-FFF2-40B4-BE49-F238E27FC236}">
                <a16:creationId xmlns:a16="http://schemas.microsoft.com/office/drawing/2014/main" id="{126EDA72-CE62-4035-8E1F-CB89200E7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5119" y="5301225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Project Name Three</a:t>
            </a:r>
          </a:p>
        </p:txBody>
      </p:sp>
      <p:sp>
        <p:nvSpPr>
          <p:cNvPr id="23" name="7 CuadroTexto">
            <a:extLst>
              <a:ext uri="{FF2B5EF4-FFF2-40B4-BE49-F238E27FC236}">
                <a16:creationId xmlns:a16="http://schemas.microsoft.com/office/drawing/2014/main" id="{0A41ACE8-3FA6-4FB8-AC92-BF55E6803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5119" y="5573950"/>
            <a:ext cx="2566143" cy="369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6345E8D-9216-0048-8717-A3D3889324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71E8CB-3256-604B-9789-A4F8C67B2D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7C7FE66-F629-1A4E-8D04-BE33B1D9F1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74599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62DEC65-91BB-4F39-AE61-0145737F5247}"/>
              </a:ext>
            </a:extLst>
          </p:cNvPr>
          <p:cNvSpPr/>
          <p:nvPr/>
        </p:nvSpPr>
        <p:spPr>
          <a:xfrm>
            <a:off x="457200" y="457200"/>
            <a:ext cx="8267418" cy="5943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ipad.png">
            <a:extLst>
              <a:ext uri="{FF2B5EF4-FFF2-40B4-BE49-F238E27FC236}">
                <a16:creationId xmlns:a16="http://schemas.microsoft.com/office/drawing/2014/main" id="{9EDC3D28-9A2D-4109-B545-C4EA90FAE2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"/>
          <a:stretch>
            <a:fillRect/>
          </a:stretch>
        </p:blipFill>
        <p:spPr>
          <a:xfrm>
            <a:off x="6998050" y="959665"/>
            <a:ext cx="3478228" cy="4938669"/>
          </a:xfrm>
          <a:custGeom>
            <a:avLst/>
            <a:gdLst>
              <a:gd name="connsiteX0" fmla="*/ 0 w 3675800"/>
              <a:gd name="connsiteY0" fmla="*/ 0 h 4907772"/>
              <a:gd name="connsiteX1" fmla="*/ 3675800 w 3675800"/>
              <a:gd name="connsiteY1" fmla="*/ 0 h 4907772"/>
              <a:gd name="connsiteX2" fmla="*/ 3675800 w 3675800"/>
              <a:gd name="connsiteY2" fmla="*/ 4907772 h 4907772"/>
              <a:gd name="connsiteX3" fmla="*/ 0 w 3675800"/>
              <a:gd name="connsiteY3" fmla="*/ 4907772 h 49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5800" h="4907772">
                <a:moveTo>
                  <a:pt x="0" y="0"/>
                </a:moveTo>
                <a:lnTo>
                  <a:pt x="3675800" y="0"/>
                </a:lnTo>
                <a:lnTo>
                  <a:pt x="3675800" y="4907772"/>
                </a:lnTo>
                <a:lnTo>
                  <a:pt x="0" y="4907772"/>
                </a:lnTo>
                <a:close/>
              </a:path>
            </a:pathLst>
          </a:cu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22AB544-1DED-4D7F-B389-A48666A8780C}"/>
              </a:ext>
            </a:extLst>
          </p:cNvPr>
          <p:cNvSpPr txBox="1"/>
          <p:nvPr/>
        </p:nvSpPr>
        <p:spPr>
          <a:xfrm>
            <a:off x="1907996" y="1352903"/>
            <a:ext cx="3639258" cy="8976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MOCKUP</a:t>
            </a:r>
          </a:p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TABLET LAYOUT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6F2BE3-4D8F-470D-A43D-B9AD055B5D13}"/>
              </a:ext>
            </a:extLst>
          </p:cNvPr>
          <p:cNvSpPr txBox="1"/>
          <p:nvPr/>
        </p:nvSpPr>
        <p:spPr>
          <a:xfrm>
            <a:off x="1907996" y="2250585"/>
            <a:ext cx="363925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0DD004D-A90A-43EF-8958-6F61CF0B7364}"/>
              </a:ext>
            </a:extLst>
          </p:cNvPr>
          <p:cNvSpPr/>
          <p:nvPr/>
        </p:nvSpPr>
        <p:spPr>
          <a:xfrm>
            <a:off x="1907996" y="2629667"/>
            <a:ext cx="3639258" cy="5581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Collaboratively administrate empowered markets via plug-and-play networks. Dynamic procrastinate B2C users after installed base benefits dramatic visualize.</a:t>
            </a:r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EBAF375F-460D-4DB3-A502-C25BB9BD02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9038033"/>
              </p:ext>
            </p:extLst>
          </p:nvPr>
        </p:nvGraphicFramePr>
        <p:xfrm>
          <a:off x="1910988" y="3544362"/>
          <a:ext cx="1153918" cy="1150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4ACBC9C-0974-4F0C-A29E-73B8E217D996}"/>
              </a:ext>
            </a:extLst>
          </p:cNvPr>
          <p:cNvSpPr txBox="1"/>
          <p:nvPr/>
        </p:nvSpPr>
        <p:spPr>
          <a:xfrm>
            <a:off x="2164781" y="393489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Helmet" pitchFamily="50" charset="-128"/>
              </a:rPr>
              <a:t>57%</a:t>
            </a:r>
            <a:endParaRPr lang="en-US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Helmet" pitchFamily="50" charset="-128"/>
            </a:endParaRPr>
          </a:p>
        </p:txBody>
      </p:sp>
      <p:sp>
        <p:nvSpPr>
          <p:cNvPr id="24" name="TextBox 28">
            <a:extLst>
              <a:ext uri="{FF2B5EF4-FFF2-40B4-BE49-F238E27FC236}">
                <a16:creationId xmlns:a16="http://schemas.microsoft.com/office/drawing/2014/main" id="{F9F90DAF-7398-437C-B1EA-C4C5335A1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996" y="4867914"/>
            <a:ext cx="146323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Rival Company</a:t>
            </a:r>
          </a:p>
        </p:txBody>
      </p:sp>
      <p:sp>
        <p:nvSpPr>
          <p:cNvPr id="25" name="7 CuadroTexto">
            <a:extLst>
              <a:ext uri="{FF2B5EF4-FFF2-40B4-BE49-F238E27FC236}">
                <a16:creationId xmlns:a16="http://schemas.microsoft.com/office/drawing/2014/main" id="{58E4D642-1C23-41EB-A3D8-A9651B034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0327" y="5135635"/>
            <a:ext cx="1463231" cy="369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15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procedures.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B19FD746-F3E9-43F3-93EB-91FC6F5068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5202333"/>
              </p:ext>
            </p:extLst>
          </p:nvPr>
        </p:nvGraphicFramePr>
        <p:xfrm>
          <a:off x="3814594" y="3544362"/>
          <a:ext cx="1153918" cy="1150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507B6B3B-6E53-4699-911D-4B4ED3487925}"/>
              </a:ext>
            </a:extLst>
          </p:cNvPr>
          <p:cNvSpPr txBox="1"/>
          <p:nvPr/>
        </p:nvSpPr>
        <p:spPr>
          <a:xfrm>
            <a:off x="4068387" y="393489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Helmet" pitchFamily="50" charset="-128"/>
              </a:rPr>
              <a:t>43%</a:t>
            </a:r>
            <a:endParaRPr lang="en-US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Helmet" pitchFamily="50" charset="-128"/>
            </a:endParaRPr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id="{4A05BB8D-C292-4F64-9F1E-18D2A5853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4594" y="4867914"/>
            <a:ext cx="146323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Rival Company</a:t>
            </a:r>
          </a:p>
        </p:txBody>
      </p:sp>
      <p:sp>
        <p:nvSpPr>
          <p:cNvPr id="40" name="7 CuadroTexto">
            <a:extLst>
              <a:ext uri="{FF2B5EF4-FFF2-40B4-BE49-F238E27FC236}">
                <a16:creationId xmlns:a16="http://schemas.microsoft.com/office/drawing/2014/main" id="{85E76642-6F2B-457A-8F3D-FB23B7CAD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925" y="5135635"/>
            <a:ext cx="1463231" cy="369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15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15C264A-ECFD-AE48-A0C9-1120BA7885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95969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ctangle 264">
            <a:extLst>
              <a:ext uri="{FF2B5EF4-FFF2-40B4-BE49-F238E27FC236}">
                <a16:creationId xmlns:a16="http://schemas.microsoft.com/office/drawing/2014/main" id="{A7979E09-7775-4F3E-92E3-D8685B4735BB}"/>
              </a:ext>
            </a:extLst>
          </p:cNvPr>
          <p:cNvSpPr/>
          <p:nvPr/>
        </p:nvSpPr>
        <p:spPr>
          <a:xfrm>
            <a:off x="373062" y="381000"/>
            <a:ext cx="11445875" cy="6096000"/>
          </a:xfrm>
          <a:prstGeom prst="rect">
            <a:avLst/>
          </a:prstGeom>
          <a:solidFill>
            <a:schemeClr val="tx2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F71B612D-A96A-4B4C-B575-0B5E9044EA16}"/>
              </a:ext>
            </a:extLst>
          </p:cNvPr>
          <p:cNvGrpSpPr/>
          <p:nvPr/>
        </p:nvGrpSpPr>
        <p:grpSpPr>
          <a:xfrm>
            <a:off x="2290496" y="902384"/>
            <a:ext cx="7611007" cy="1158808"/>
            <a:chOff x="2290497" y="534508"/>
            <a:chExt cx="7611007" cy="1158808"/>
          </a:xfrm>
        </p:grpSpPr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8C13A8D2-5477-4B79-BFCA-13393D2554D8}"/>
                </a:ext>
              </a:extLst>
            </p:cNvPr>
            <p:cNvSpPr/>
            <p:nvPr/>
          </p:nvSpPr>
          <p:spPr>
            <a:xfrm>
              <a:off x="2290497" y="1323856"/>
              <a:ext cx="7611007" cy="369460"/>
            </a:xfrm>
            <a:prstGeom prst="rect">
              <a:avLst/>
            </a:prstGeom>
          </p:spPr>
          <p:txBody>
            <a:bodyPr wrap="square" lIns="0" tIns="0" rIns="0" bIns="0" numCol="1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Proactively envisioned multimedia based expertise and cross-media growth strategies. Seamlessly visualize quality intellectual capital without superior collaboration. Leverage agile frameworks to provide a robust synopsis for high level.</a:t>
              </a:r>
            </a:p>
          </p:txBody>
        </p: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0159129A-AE52-4406-8E19-D08E9F6639AE}"/>
                </a:ext>
              </a:extLst>
            </p:cNvPr>
            <p:cNvGrpSpPr/>
            <p:nvPr/>
          </p:nvGrpSpPr>
          <p:grpSpPr>
            <a:xfrm>
              <a:off x="3508707" y="534508"/>
              <a:ext cx="5174588" cy="633507"/>
              <a:chOff x="4704036" y="1150925"/>
              <a:chExt cx="2969462" cy="633507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2311BF56-E3E1-443D-8AEC-E8C825ED04A0}"/>
                  </a:ext>
                </a:extLst>
              </p:cNvPr>
              <p:cNvSpPr txBox="1"/>
              <p:nvPr/>
            </p:nvSpPr>
            <p:spPr>
              <a:xfrm>
                <a:off x="4704036" y="1150925"/>
                <a:ext cx="2969462" cy="4488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bg1"/>
                    </a:solidFill>
                    <a:latin typeface="Raleway Black" panose="020B0A03030101060003" pitchFamily="34" charset="0"/>
                  </a:rPr>
                  <a:t>WORLD MAP STATISTICS</a:t>
                </a: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9926EBC-DB5E-44BD-963D-C3574B82E8DC}"/>
                  </a:ext>
                </a:extLst>
              </p:cNvPr>
              <p:cNvSpPr txBox="1"/>
              <p:nvPr/>
            </p:nvSpPr>
            <p:spPr>
              <a:xfrm>
                <a:off x="4896389" y="1599766"/>
                <a:ext cx="2584756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Bitter" panose="00000500000000000000" pitchFamily="50" charset="0"/>
                    <a:ea typeface="Roboto Slab" pitchFamily="2" charset="0"/>
                    <a:cs typeface="Lato" charset="0"/>
                  </a:rPr>
                  <a:t>Devoted To Company Success Excellency</a:t>
                </a:r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4E16965-2C05-4682-ACB1-710541A1ADC8}"/>
              </a:ext>
            </a:extLst>
          </p:cNvPr>
          <p:cNvGrpSpPr/>
          <p:nvPr/>
        </p:nvGrpSpPr>
        <p:grpSpPr>
          <a:xfrm>
            <a:off x="1728440" y="2760484"/>
            <a:ext cx="2030716" cy="3021073"/>
            <a:chOff x="8683294" y="2457464"/>
            <a:chExt cx="2030716" cy="302107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2E3A889-CCC7-4AE2-9ACB-C1E250A8263A}"/>
                </a:ext>
              </a:extLst>
            </p:cNvPr>
            <p:cNvGrpSpPr/>
            <p:nvPr/>
          </p:nvGrpSpPr>
          <p:grpSpPr>
            <a:xfrm>
              <a:off x="8683294" y="4838075"/>
              <a:ext cx="2030716" cy="640462"/>
              <a:chOff x="8683294" y="5315154"/>
              <a:chExt cx="2030716" cy="640462"/>
            </a:xfrm>
          </p:grpSpPr>
          <p:sp>
            <p:nvSpPr>
              <p:cNvPr id="273" name="Rectangle: Rounded Corners 272">
                <a:extLst>
                  <a:ext uri="{FF2B5EF4-FFF2-40B4-BE49-F238E27FC236}">
                    <a16:creationId xmlns:a16="http://schemas.microsoft.com/office/drawing/2014/main" id="{0F9D7C6E-7AB6-4EA8-B34B-DA2522305858}"/>
                  </a:ext>
                </a:extLst>
              </p:cNvPr>
              <p:cNvSpPr/>
              <p:nvPr/>
            </p:nvSpPr>
            <p:spPr>
              <a:xfrm>
                <a:off x="8683294" y="5315154"/>
                <a:ext cx="640461" cy="640462"/>
              </a:xfrm>
              <a:prstGeom prst="roundRect">
                <a:avLst>
                  <a:gd name="adj" fmla="val 26201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4" name="Freeform 55">
                <a:extLst>
                  <a:ext uri="{FF2B5EF4-FFF2-40B4-BE49-F238E27FC236}">
                    <a16:creationId xmlns:a16="http://schemas.microsoft.com/office/drawing/2014/main" id="{3416A720-4208-4B60-B430-6AB2521FE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4192" y="5467343"/>
                <a:ext cx="338668" cy="338668"/>
              </a:xfrm>
              <a:custGeom>
                <a:avLst/>
                <a:gdLst>
                  <a:gd name="T0" fmla="*/ 642 w 1285"/>
                  <a:gd name="T1" fmla="*/ 1049 h 1285"/>
                  <a:gd name="T2" fmla="*/ 1049 w 1285"/>
                  <a:gd name="T3" fmla="*/ 642 h 1285"/>
                  <a:gd name="T4" fmla="*/ 642 w 1285"/>
                  <a:gd name="T5" fmla="*/ 235 h 1285"/>
                  <a:gd name="T6" fmla="*/ 235 w 1285"/>
                  <a:gd name="T7" fmla="*/ 642 h 1285"/>
                  <a:gd name="T8" fmla="*/ 642 w 1285"/>
                  <a:gd name="T9" fmla="*/ 1049 h 1285"/>
                  <a:gd name="T10" fmla="*/ 1164 w 1285"/>
                  <a:gd name="T11" fmla="*/ 585 h 1285"/>
                  <a:gd name="T12" fmla="*/ 1284 w 1285"/>
                  <a:gd name="T13" fmla="*/ 585 h 1285"/>
                  <a:gd name="T14" fmla="*/ 1284 w 1285"/>
                  <a:gd name="T15" fmla="*/ 700 h 1285"/>
                  <a:gd name="T16" fmla="*/ 1164 w 1285"/>
                  <a:gd name="T17" fmla="*/ 700 h 1285"/>
                  <a:gd name="T18" fmla="*/ 699 w 1285"/>
                  <a:gd name="T19" fmla="*/ 1164 h 1285"/>
                  <a:gd name="T20" fmla="*/ 699 w 1285"/>
                  <a:gd name="T21" fmla="*/ 1284 h 1285"/>
                  <a:gd name="T22" fmla="*/ 585 w 1285"/>
                  <a:gd name="T23" fmla="*/ 1284 h 1285"/>
                  <a:gd name="T24" fmla="*/ 585 w 1285"/>
                  <a:gd name="T25" fmla="*/ 1164 h 1285"/>
                  <a:gd name="T26" fmla="*/ 120 w 1285"/>
                  <a:gd name="T27" fmla="*/ 700 h 1285"/>
                  <a:gd name="T28" fmla="*/ 0 w 1285"/>
                  <a:gd name="T29" fmla="*/ 700 h 1285"/>
                  <a:gd name="T30" fmla="*/ 0 w 1285"/>
                  <a:gd name="T31" fmla="*/ 585 h 1285"/>
                  <a:gd name="T32" fmla="*/ 120 w 1285"/>
                  <a:gd name="T33" fmla="*/ 585 h 1285"/>
                  <a:gd name="T34" fmla="*/ 585 w 1285"/>
                  <a:gd name="T35" fmla="*/ 120 h 1285"/>
                  <a:gd name="T36" fmla="*/ 585 w 1285"/>
                  <a:gd name="T37" fmla="*/ 0 h 1285"/>
                  <a:gd name="T38" fmla="*/ 699 w 1285"/>
                  <a:gd name="T39" fmla="*/ 0 h 1285"/>
                  <a:gd name="T40" fmla="*/ 699 w 1285"/>
                  <a:gd name="T41" fmla="*/ 120 h 1285"/>
                  <a:gd name="T42" fmla="*/ 1164 w 1285"/>
                  <a:gd name="T43" fmla="*/ 585 h 1285"/>
                  <a:gd name="T44" fmla="*/ 642 w 1285"/>
                  <a:gd name="T45" fmla="*/ 410 h 1285"/>
                  <a:gd name="T46" fmla="*/ 874 w 1285"/>
                  <a:gd name="T47" fmla="*/ 642 h 1285"/>
                  <a:gd name="T48" fmla="*/ 642 w 1285"/>
                  <a:gd name="T49" fmla="*/ 875 h 1285"/>
                  <a:gd name="T50" fmla="*/ 410 w 1285"/>
                  <a:gd name="T51" fmla="*/ 642 h 1285"/>
                  <a:gd name="T52" fmla="*/ 642 w 1285"/>
                  <a:gd name="T53" fmla="*/ 410 h 1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5" h="1285">
                    <a:moveTo>
                      <a:pt x="642" y="1049"/>
                    </a:moveTo>
                    <a:cubicBezTo>
                      <a:pt x="869" y="1049"/>
                      <a:pt x="1049" y="869"/>
                      <a:pt x="1049" y="642"/>
                    </a:cubicBezTo>
                    <a:cubicBezTo>
                      <a:pt x="1049" y="415"/>
                      <a:pt x="869" y="235"/>
                      <a:pt x="642" y="235"/>
                    </a:cubicBezTo>
                    <a:cubicBezTo>
                      <a:pt x="415" y="235"/>
                      <a:pt x="235" y="415"/>
                      <a:pt x="235" y="642"/>
                    </a:cubicBezTo>
                    <a:cubicBezTo>
                      <a:pt x="235" y="869"/>
                      <a:pt x="415" y="1049"/>
                      <a:pt x="642" y="1049"/>
                    </a:cubicBezTo>
                    <a:close/>
                    <a:moveTo>
                      <a:pt x="1164" y="585"/>
                    </a:moveTo>
                    <a:lnTo>
                      <a:pt x="1284" y="585"/>
                    </a:lnTo>
                    <a:lnTo>
                      <a:pt x="1284" y="700"/>
                    </a:lnTo>
                    <a:lnTo>
                      <a:pt x="1164" y="700"/>
                    </a:lnTo>
                    <a:cubicBezTo>
                      <a:pt x="1137" y="943"/>
                      <a:pt x="943" y="1137"/>
                      <a:pt x="699" y="1164"/>
                    </a:cubicBezTo>
                    <a:lnTo>
                      <a:pt x="699" y="1284"/>
                    </a:lnTo>
                    <a:lnTo>
                      <a:pt x="585" y="1284"/>
                    </a:lnTo>
                    <a:lnTo>
                      <a:pt x="585" y="1164"/>
                    </a:lnTo>
                    <a:cubicBezTo>
                      <a:pt x="341" y="1137"/>
                      <a:pt x="147" y="943"/>
                      <a:pt x="120" y="700"/>
                    </a:cubicBezTo>
                    <a:lnTo>
                      <a:pt x="0" y="700"/>
                    </a:lnTo>
                    <a:lnTo>
                      <a:pt x="0" y="585"/>
                    </a:lnTo>
                    <a:lnTo>
                      <a:pt x="120" y="585"/>
                    </a:lnTo>
                    <a:cubicBezTo>
                      <a:pt x="147" y="342"/>
                      <a:pt x="341" y="148"/>
                      <a:pt x="585" y="120"/>
                    </a:cubicBezTo>
                    <a:lnTo>
                      <a:pt x="585" y="0"/>
                    </a:lnTo>
                    <a:lnTo>
                      <a:pt x="699" y="0"/>
                    </a:lnTo>
                    <a:lnTo>
                      <a:pt x="699" y="120"/>
                    </a:lnTo>
                    <a:cubicBezTo>
                      <a:pt x="943" y="148"/>
                      <a:pt x="1137" y="342"/>
                      <a:pt x="1164" y="585"/>
                    </a:cubicBezTo>
                    <a:close/>
                    <a:moveTo>
                      <a:pt x="642" y="410"/>
                    </a:moveTo>
                    <a:cubicBezTo>
                      <a:pt x="771" y="410"/>
                      <a:pt x="874" y="514"/>
                      <a:pt x="874" y="642"/>
                    </a:cubicBezTo>
                    <a:cubicBezTo>
                      <a:pt x="874" y="771"/>
                      <a:pt x="770" y="875"/>
                      <a:pt x="642" y="875"/>
                    </a:cubicBezTo>
                    <a:cubicBezTo>
                      <a:pt x="513" y="875"/>
                      <a:pt x="410" y="771"/>
                      <a:pt x="410" y="642"/>
                    </a:cubicBezTo>
                    <a:cubicBezTo>
                      <a:pt x="410" y="514"/>
                      <a:pt x="514" y="410"/>
                      <a:pt x="642" y="4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5" name="TextBox 274">
                <a:extLst>
                  <a:ext uri="{FF2B5EF4-FFF2-40B4-BE49-F238E27FC236}">
                    <a16:creationId xmlns:a16="http://schemas.microsoft.com/office/drawing/2014/main" id="{C9ABB815-13D7-4DFB-9262-E833FB778703}"/>
                  </a:ext>
                </a:extLst>
              </p:cNvPr>
              <p:cNvSpPr txBox="1"/>
              <p:nvPr/>
            </p:nvSpPr>
            <p:spPr>
              <a:xfrm>
                <a:off x="9526181" y="5436841"/>
                <a:ext cx="118782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Time Zone</a:t>
                </a:r>
              </a:p>
              <a:p>
                <a:r>
                  <a:rPr lang="en-US" sz="12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UCT +2 To UCT</a:t>
                </a:r>
                <a:endParaRPr lang="en-US" sz="1200" baseline="30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9DADCCD-2543-491C-B42D-E6687F168D33}"/>
                </a:ext>
              </a:extLst>
            </p:cNvPr>
            <p:cNvGrpSpPr/>
            <p:nvPr/>
          </p:nvGrpSpPr>
          <p:grpSpPr>
            <a:xfrm>
              <a:off x="8686706" y="4044538"/>
              <a:ext cx="2027304" cy="640462"/>
              <a:chOff x="8686706" y="4362591"/>
              <a:chExt cx="2027304" cy="640462"/>
            </a:xfrm>
          </p:grpSpPr>
          <p:sp>
            <p:nvSpPr>
              <p:cNvPr id="276" name="Rectangle: Rounded Corners 275">
                <a:extLst>
                  <a:ext uri="{FF2B5EF4-FFF2-40B4-BE49-F238E27FC236}">
                    <a16:creationId xmlns:a16="http://schemas.microsoft.com/office/drawing/2014/main" id="{6AF0CC95-65B8-4EE4-8C6D-366ADAF8A242}"/>
                  </a:ext>
                </a:extLst>
              </p:cNvPr>
              <p:cNvSpPr/>
              <p:nvPr/>
            </p:nvSpPr>
            <p:spPr>
              <a:xfrm>
                <a:off x="8686706" y="4362591"/>
                <a:ext cx="640461" cy="640462"/>
              </a:xfrm>
              <a:prstGeom prst="roundRect">
                <a:avLst>
                  <a:gd name="adj" fmla="val 26201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7" name="Freeform 64">
                <a:extLst>
                  <a:ext uri="{FF2B5EF4-FFF2-40B4-BE49-F238E27FC236}">
                    <a16:creationId xmlns:a16="http://schemas.microsoft.com/office/drawing/2014/main" id="{2EAE0602-BE1E-464E-B616-22C5FE0A70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3759" y="4515111"/>
                <a:ext cx="299533" cy="338668"/>
              </a:xfrm>
              <a:custGeom>
                <a:avLst/>
                <a:gdLst>
                  <a:gd name="T0" fmla="*/ 546 w 876"/>
                  <a:gd name="T1" fmla="*/ 118 h 994"/>
                  <a:gd name="T2" fmla="*/ 875 w 876"/>
                  <a:gd name="T3" fmla="*/ 118 h 994"/>
                  <a:gd name="T4" fmla="*/ 875 w 876"/>
                  <a:gd name="T5" fmla="*/ 700 h 994"/>
                  <a:gd name="T6" fmla="*/ 464 w 876"/>
                  <a:gd name="T7" fmla="*/ 700 h 994"/>
                  <a:gd name="T8" fmla="*/ 443 w 876"/>
                  <a:gd name="T9" fmla="*/ 585 h 994"/>
                  <a:gd name="T10" fmla="*/ 114 w 876"/>
                  <a:gd name="T11" fmla="*/ 585 h 994"/>
                  <a:gd name="T12" fmla="*/ 114 w 876"/>
                  <a:gd name="T13" fmla="*/ 993 h 994"/>
                  <a:gd name="T14" fmla="*/ 0 w 876"/>
                  <a:gd name="T15" fmla="*/ 993 h 994"/>
                  <a:gd name="T16" fmla="*/ 0 w 876"/>
                  <a:gd name="T17" fmla="*/ 0 h 994"/>
                  <a:gd name="T18" fmla="*/ 525 w 876"/>
                  <a:gd name="T19" fmla="*/ 0 h 994"/>
                  <a:gd name="T20" fmla="*/ 546 w 876"/>
                  <a:gd name="T21" fmla="*/ 118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6" h="994">
                    <a:moveTo>
                      <a:pt x="546" y="118"/>
                    </a:moveTo>
                    <a:lnTo>
                      <a:pt x="875" y="118"/>
                    </a:lnTo>
                    <a:lnTo>
                      <a:pt x="875" y="700"/>
                    </a:lnTo>
                    <a:lnTo>
                      <a:pt x="464" y="700"/>
                    </a:lnTo>
                    <a:lnTo>
                      <a:pt x="443" y="585"/>
                    </a:lnTo>
                    <a:lnTo>
                      <a:pt x="114" y="585"/>
                    </a:lnTo>
                    <a:lnTo>
                      <a:pt x="114" y="993"/>
                    </a:lnTo>
                    <a:lnTo>
                      <a:pt x="0" y="993"/>
                    </a:lnTo>
                    <a:lnTo>
                      <a:pt x="0" y="0"/>
                    </a:lnTo>
                    <a:lnTo>
                      <a:pt x="525" y="0"/>
                    </a:lnTo>
                    <a:lnTo>
                      <a:pt x="546" y="118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8" name="TextBox 277">
                <a:extLst>
                  <a:ext uri="{FF2B5EF4-FFF2-40B4-BE49-F238E27FC236}">
                    <a16:creationId xmlns:a16="http://schemas.microsoft.com/office/drawing/2014/main" id="{AB4517B7-168B-45EE-9508-3ABCE6A5E19A}"/>
                  </a:ext>
                </a:extLst>
              </p:cNvPr>
              <p:cNvSpPr txBox="1"/>
              <p:nvPr/>
            </p:nvSpPr>
            <p:spPr>
              <a:xfrm>
                <a:off x="9526181" y="4484277"/>
                <a:ext cx="118782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Countries</a:t>
                </a:r>
              </a:p>
              <a:p>
                <a:r>
                  <a:rPr lang="en-US" sz="12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927</a:t>
                </a:r>
                <a:endParaRPr lang="en-US" sz="1200" baseline="30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F566A8B-58D9-4A2D-B5FE-7BB49F3D3E6D}"/>
                </a:ext>
              </a:extLst>
            </p:cNvPr>
            <p:cNvGrpSpPr/>
            <p:nvPr/>
          </p:nvGrpSpPr>
          <p:grpSpPr>
            <a:xfrm>
              <a:off x="8686707" y="3251001"/>
              <a:ext cx="2027303" cy="640462"/>
              <a:chOff x="8686707" y="3410027"/>
              <a:chExt cx="2027303" cy="640462"/>
            </a:xfrm>
          </p:grpSpPr>
          <p:sp>
            <p:nvSpPr>
              <p:cNvPr id="279" name="Rectangle: Rounded Corners 278">
                <a:extLst>
                  <a:ext uri="{FF2B5EF4-FFF2-40B4-BE49-F238E27FC236}">
                    <a16:creationId xmlns:a16="http://schemas.microsoft.com/office/drawing/2014/main" id="{CB704427-321A-49D2-8831-A6B83B6526CC}"/>
                  </a:ext>
                </a:extLst>
              </p:cNvPr>
              <p:cNvSpPr/>
              <p:nvPr/>
            </p:nvSpPr>
            <p:spPr>
              <a:xfrm>
                <a:off x="8686707" y="3410027"/>
                <a:ext cx="640461" cy="640462"/>
              </a:xfrm>
              <a:prstGeom prst="roundRect">
                <a:avLst>
                  <a:gd name="adj" fmla="val 26201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0" name="Freeform 84">
                <a:extLst>
                  <a:ext uri="{FF2B5EF4-FFF2-40B4-BE49-F238E27FC236}">
                    <a16:creationId xmlns:a16="http://schemas.microsoft.com/office/drawing/2014/main" id="{9564790C-4327-45CE-8C28-094C9C31A0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5434" y="3560925"/>
                <a:ext cx="305314" cy="338668"/>
              </a:xfrm>
              <a:custGeom>
                <a:avLst/>
                <a:gdLst>
                  <a:gd name="T0" fmla="*/ 1049 w 1050"/>
                  <a:gd name="T1" fmla="*/ 407 h 1165"/>
                  <a:gd name="T2" fmla="*/ 699 w 1050"/>
                  <a:gd name="T3" fmla="*/ 407 h 1165"/>
                  <a:gd name="T4" fmla="*/ 699 w 1050"/>
                  <a:gd name="T5" fmla="*/ 1164 h 1165"/>
                  <a:gd name="T6" fmla="*/ 582 w 1050"/>
                  <a:gd name="T7" fmla="*/ 1164 h 1165"/>
                  <a:gd name="T8" fmla="*/ 582 w 1050"/>
                  <a:gd name="T9" fmla="*/ 814 h 1165"/>
                  <a:gd name="T10" fmla="*/ 467 w 1050"/>
                  <a:gd name="T11" fmla="*/ 814 h 1165"/>
                  <a:gd name="T12" fmla="*/ 467 w 1050"/>
                  <a:gd name="T13" fmla="*/ 1164 h 1165"/>
                  <a:gd name="T14" fmla="*/ 349 w 1050"/>
                  <a:gd name="T15" fmla="*/ 1164 h 1165"/>
                  <a:gd name="T16" fmla="*/ 349 w 1050"/>
                  <a:gd name="T17" fmla="*/ 407 h 1165"/>
                  <a:gd name="T18" fmla="*/ 0 w 1050"/>
                  <a:gd name="T19" fmla="*/ 407 h 1165"/>
                  <a:gd name="T20" fmla="*/ 0 w 1050"/>
                  <a:gd name="T21" fmla="*/ 289 h 1165"/>
                  <a:gd name="T22" fmla="*/ 1049 w 1050"/>
                  <a:gd name="T23" fmla="*/ 289 h 1165"/>
                  <a:gd name="T24" fmla="*/ 1049 w 1050"/>
                  <a:gd name="T25" fmla="*/ 407 h 1165"/>
                  <a:gd name="T26" fmla="*/ 524 w 1050"/>
                  <a:gd name="T27" fmla="*/ 0 h 1165"/>
                  <a:gd name="T28" fmla="*/ 642 w 1050"/>
                  <a:gd name="T29" fmla="*/ 115 h 1165"/>
                  <a:gd name="T30" fmla="*/ 524 w 1050"/>
                  <a:gd name="T31" fmla="*/ 232 h 1165"/>
                  <a:gd name="T32" fmla="*/ 407 w 1050"/>
                  <a:gd name="T33" fmla="*/ 115 h 1165"/>
                  <a:gd name="T34" fmla="*/ 524 w 1050"/>
                  <a:gd name="T35" fmla="*/ 0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50" h="1165">
                    <a:moveTo>
                      <a:pt x="1049" y="407"/>
                    </a:moveTo>
                    <a:lnTo>
                      <a:pt x="699" y="407"/>
                    </a:lnTo>
                    <a:lnTo>
                      <a:pt x="699" y="1164"/>
                    </a:lnTo>
                    <a:lnTo>
                      <a:pt x="582" y="1164"/>
                    </a:lnTo>
                    <a:lnTo>
                      <a:pt x="582" y="814"/>
                    </a:lnTo>
                    <a:lnTo>
                      <a:pt x="467" y="814"/>
                    </a:lnTo>
                    <a:lnTo>
                      <a:pt x="467" y="1164"/>
                    </a:lnTo>
                    <a:lnTo>
                      <a:pt x="349" y="1164"/>
                    </a:lnTo>
                    <a:lnTo>
                      <a:pt x="349" y="407"/>
                    </a:lnTo>
                    <a:lnTo>
                      <a:pt x="0" y="407"/>
                    </a:lnTo>
                    <a:lnTo>
                      <a:pt x="0" y="289"/>
                    </a:lnTo>
                    <a:lnTo>
                      <a:pt x="1049" y="289"/>
                    </a:lnTo>
                    <a:lnTo>
                      <a:pt x="1049" y="407"/>
                    </a:lnTo>
                    <a:close/>
                    <a:moveTo>
                      <a:pt x="524" y="0"/>
                    </a:moveTo>
                    <a:cubicBezTo>
                      <a:pt x="587" y="0"/>
                      <a:pt x="642" y="52"/>
                      <a:pt x="642" y="115"/>
                    </a:cubicBezTo>
                    <a:cubicBezTo>
                      <a:pt x="642" y="177"/>
                      <a:pt x="587" y="232"/>
                      <a:pt x="524" y="232"/>
                    </a:cubicBezTo>
                    <a:cubicBezTo>
                      <a:pt x="461" y="232"/>
                      <a:pt x="407" y="177"/>
                      <a:pt x="407" y="115"/>
                    </a:cubicBezTo>
                    <a:cubicBezTo>
                      <a:pt x="407" y="52"/>
                      <a:pt x="461" y="0"/>
                      <a:pt x="5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1" name="TextBox 280">
                <a:extLst>
                  <a:ext uri="{FF2B5EF4-FFF2-40B4-BE49-F238E27FC236}">
                    <a16:creationId xmlns:a16="http://schemas.microsoft.com/office/drawing/2014/main" id="{32AC1C4E-351C-4FDF-8724-B7F3D0A85578}"/>
                  </a:ext>
                </a:extLst>
              </p:cNvPr>
              <p:cNvSpPr txBox="1"/>
              <p:nvPr/>
            </p:nvSpPr>
            <p:spPr>
              <a:xfrm>
                <a:off x="9526181" y="3531714"/>
                <a:ext cx="118782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Populations</a:t>
                </a:r>
              </a:p>
              <a:p>
                <a:r>
                  <a:rPr lang="en-US" sz="12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56,681,649</a:t>
                </a:r>
                <a:endParaRPr lang="en-US" sz="1200" baseline="30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0FEF6BF-9B75-429A-B460-B04FE40EBC26}"/>
                </a:ext>
              </a:extLst>
            </p:cNvPr>
            <p:cNvGrpSpPr/>
            <p:nvPr/>
          </p:nvGrpSpPr>
          <p:grpSpPr>
            <a:xfrm>
              <a:off x="8686707" y="2457464"/>
              <a:ext cx="2027303" cy="640462"/>
              <a:chOff x="8686707" y="2457464"/>
              <a:chExt cx="2027303" cy="640462"/>
            </a:xfrm>
          </p:grpSpPr>
          <p:sp>
            <p:nvSpPr>
              <p:cNvPr id="282" name="Rectangle: Rounded Corners 281">
                <a:extLst>
                  <a:ext uri="{FF2B5EF4-FFF2-40B4-BE49-F238E27FC236}">
                    <a16:creationId xmlns:a16="http://schemas.microsoft.com/office/drawing/2014/main" id="{479AB214-D1DF-48EA-B0EC-BEA3B622D7F0}"/>
                  </a:ext>
                </a:extLst>
              </p:cNvPr>
              <p:cNvSpPr/>
              <p:nvPr/>
            </p:nvSpPr>
            <p:spPr>
              <a:xfrm>
                <a:off x="8686707" y="2457464"/>
                <a:ext cx="640461" cy="640462"/>
              </a:xfrm>
              <a:prstGeom prst="roundRect">
                <a:avLst>
                  <a:gd name="adj" fmla="val 26201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3" name="Freeform 5">
                <a:extLst>
                  <a:ext uri="{FF2B5EF4-FFF2-40B4-BE49-F238E27FC236}">
                    <a16:creationId xmlns:a16="http://schemas.microsoft.com/office/drawing/2014/main" id="{F68580E0-A352-4E0E-BECD-47DC51205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88276" y="2614234"/>
                <a:ext cx="237325" cy="338668"/>
              </a:xfrm>
              <a:custGeom>
                <a:avLst/>
                <a:gdLst>
                  <a:gd name="T0" fmla="*/ 577 w 816"/>
                  <a:gd name="T1" fmla="*/ 323 h 1166"/>
                  <a:gd name="T2" fmla="*/ 577 w 816"/>
                  <a:gd name="T3" fmla="*/ 293 h 1166"/>
                  <a:gd name="T4" fmla="*/ 522 w 816"/>
                  <a:gd name="T5" fmla="*/ 238 h 1166"/>
                  <a:gd name="T6" fmla="*/ 492 w 816"/>
                  <a:gd name="T7" fmla="*/ 238 h 1166"/>
                  <a:gd name="T8" fmla="*/ 451 w 816"/>
                  <a:gd name="T9" fmla="*/ 279 h 1166"/>
                  <a:gd name="T10" fmla="*/ 536 w 816"/>
                  <a:gd name="T11" fmla="*/ 364 h 1166"/>
                  <a:gd name="T12" fmla="*/ 577 w 816"/>
                  <a:gd name="T13" fmla="*/ 323 h 1166"/>
                  <a:gd name="T14" fmla="*/ 317 w 816"/>
                  <a:gd name="T15" fmla="*/ 582 h 1166"/>
                  <a:gd name="T16" fmla="*/ 511 w 816"/>
                  <a:gd name="T17" fmla="*/ 388 h 1166"/>
                  <a:gd name="T18" fmla="*/ 426 w 816"/>
                  <a:gd name="T19" fmla="*/ 304 h 1166"/>
                  <a:gd name="T20" fmla="*/ 232 w 816"/>
                  <a:gd name="T21" fmla="*/ 498 h 1166"/>
                  <a:gd name="T22" fmla="*/ 232 w 816"/>
                  <a:gd name="T23" fmla="*/ 582 h 1166"/>
                  <a:gd name="T24" fmla="*/ 317 w 816"/>
                  <a:gd name="T25" fmla="*/ 582 h 1166"/>
                  <a:gd name="T26" fmla="*/ 407 w 816"/>
                  <a:gd name="T27" fmla="*/ 0 h 1166"/>
                  <a:gd name="T28" fmla="*/ 815 w 816"/>
                  <a:gd name="T29" fmla="*/ 407 h 1166"/>
                  <a:gd name="T30" fmla="*/ 407 w 816"/>
                  <a:gd name="T31" fmla="*/ 1165 h 1166"/>
                  <a:gd name="T32" fmla="*/ 0 w 816"/>
                  <a:gd name="T33" fmla="*/ 407 h 1166"/>
                  <a:gd name="T34" fmla="*/ 407 w 816"/>
                  <a:gd name="T35" fmla="*/ 0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16" h="1166">
                    <a:moveTo>
                      <a:pt x="577" y="323"/>
                    </a:moveTo>
                    <a:cubicBezTo>
                      <a:pt x="585" y="314"/>
                      <a:pt x="585" y="301"/>
                      <a:pt x="577" y="293"/>
                    </a:cubicBezTo>
                    <a:lnTo>
                      <a:pt x="522" y="238"/>
                    </a:lnTo>
                    <a:cubicBezTo>
                      <a:pt x="514" y="230"/>
                      <a:pt x="500" y="230"/>
                      <a:pt x="492" y="238"/>
                    </a:cubicBezTo>
                    <a:lnTo>
                      <a:pt x="451" y="279"/>
                    </a:lnTo>
                    <a:lnTo>
                      <a:pt x="536" y="364"/>
                    </a:lnTo>
                    <a:lnTo>
                      <a:pt x="577" y="323"/>
                    </a:lnTo>
                    <a:close/>
                    <a:moveTo>
                      <a:pt x="317" y="582"/>
                    </a:moveTo>
                    <a:lnTo>
                      <a:pt x="511" y="388"/>
                    </a:lnTo>
                    <a:lnTo>
                      <a:pt x="426" y="304"/>
                    </a:lnTo>
                    <a:lnTo>
                      <a:pt x="232" y="498"/>
                    </a:lnTo>
                    <a:lnTo>
                      <a:pt x="232" y="582"/>
                    </a:lnTo>
                    <a:lnTo>
                      <a:pt x="317" y="582"/>
                    </a:lnTo>
                    <a:close/>
                    <a:moveTo>
                      <a:pt x="407" y="0"/>
                    </a:moveTo>
                    <a:cubicBezTo>
                      <a:pt x="631" y="0"/>
                      <a:pt x="815" y="183"/>
                      <a:pt x="815" y="407"/>
                    </a:cubicBezTo>
                    <a:cubicBezTo>
                      <a:pt x="815" y="714"/>
                      <a:pt x="407" y="1165"/>
                      <a:pt x="407" y="1165"/>
                    </a:cubicBezTo>
                    <a:cubicBezTo>
                      <a:pt x="407" y="1165"/>
                      <a:pt x="0" y="714"/>
                      <a:pt x="0" y="407"/>
                    </a:cubicBezTo>
                    <a:cubicBezTo>
                      <a:pt x="0" y="183"/>
                      <a:pt x="183" y="0"/>
                      <a:pt x="40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6C53A201-35D2-4B5A-ABA2-29F014F8CF9B}"/>
                  </a:ext>
                </a:extLst>
              </p:cNvPr>
              <p:cNvSpPr txBox="1"/>
              <p:nvPr/>
            </p:nvSpPr>
            <p:spPr>
              <a:xfrm>
                <a:off x="9526181" y="2579150"/>
                <a:ext cx="118782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Area</a:t>
                </a:r>
              </a:p>
              <a:p>
                <a:r>
                  <a:rPr lang="en-US" sz="12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6,271,649 km</a:t>
                </a:r>
                <a:endParaRPr lang="en-US" sz="1200" baseline="30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</p:grp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BED5AA0E-2D02-44A6-9AC5-EDB8AE552691}"/>
              </a:ext>
            </a:extLst>
          </p:cNvPr>
          <p:cNvGrpSpPr/>
          <p:nvPr/>
        </p:nvGrpSpPr>
        <p:grpSpPr>
          <a:xfrm>
            <a:off x="3971317" y="2764037"/>
            <a:ext cx="6492240" cy="3017520"/>
            <a:chOff x="4134121" y="2768970"/>
            <a:chExt cx="7162800" cy="3310398"/>
          </a:xfrm>
        </p:grpSpPr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02678F04-FDF1-4E8D-8E50-3D922CC91493}"/>
                </a:ext>
              </a:extLst>
            </p:cNvPr>
            <p:cNvGrpSpPr/>
            <p:nvPr/>
          </p:nvGrpSpPr>
          <p:grpSpPr>
            <a:xfrm>
              <a:off x="5720146" y="4613578"/>
              <a:ext cx="1032836" cy="1465790"/>
              <a:chOff x="3797029" y="3930629"/>
              <a:chExt cx="1190370" cy="2096747"/>
            </a:xfrm>
            <a:solidFill>
              <a:schemeClr val="accent1"/>
            </a:solidFill>
          </p:grpSpPr>
          <p:sp>
            <p:nvSpPr>
              <p:cNvPr id="512" name="Freeform 43">
                <a:extLst>
                  <a:ext uri="{FF2B5EF4-FFF2-40B4-BE49-F238E27FC236}">
                    <a16:creationId xmlns:a16="http://schemas.microsoft.com/office/drawing/2014/main" id="{02CFEA1D-44A7-49BF-A30D-109EA92D1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621" y="5959739"/>
                <a:ext cx="70762" cy="67637"/>
              </a:xfrm>
              <a:custGeom>
                <a:avLst/>
                <a:gdLst>
                  <a:gd name="T0" fmla="*/ 0 w 41"/>
                  <a:gd name="T1" fmla="*/ 30 h 38"/>
                  <a:gd name="T2" fmla="*/ 10 w 41"/>
                  <a:gd name="T3" fmla="*/ 0 h 38"/>
                  <a:gd name="T4" fmla="*/ 13 w 41"/>
                  <a:gd name="T5" fmla="*/ 0 h 38"/>
                  <a:gd name="T6" fmla="*/ 22 w 41"/>
                  <a:gd name="T7" fmla="*/ 12 h 38"/>
                  <a:gd name="T8" fmla="*/ 40 w 41"/>
                  <a:gd name="T9" fmla="*/ 25 h 38"/>
                  <a:gd name="T10" fmla="*/ 19 w 41"/>
                  <a:gd name="T11" fmla="*/ 25 h 38"/>
                  <a:gd name="T12" fmla="*/ 15 w 41"/>
                  <a:gd name="T13" fmla="*/ 37 h 38"/>
                  <a:gd name="T14" fmla="*/ 0 w 41"/>
                  <a:gd name="T15" fmla="*/ 3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8">
                    <a:moveTo>
                      <a:pt x="0" y="30"/>
                    </a:moveTo>
                    <a:lnTo>
                      <a:pt x="10" y="0"/>
                    </a:lnTo>
                    <a:lnTo>
                      <a:pt x="13" y="0"/>
                    </a:lnTo>
                    <a:lnTo>
                      <a:pt x="22" y="12"/>
                    </a:lnTo>
                    <a:lnTo>
                      <a:pt x="40" y="25"/>
                    </a:lnTo>
                    <a:lnTo>
                      <a:pt x="19" y="25"/>
                    </a:lnTo>
                    <a:lnTo>
                      <a:pt x="15" y="37"/>
                    </a:lnTo>
                    <a:lnTo>
                      <a:pt x="0" y="3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13" name="Freeform 44">
                <a:extLst>
                  <a:ext uri="{FF2B5EF4-FFF2-40B4-BE49-F238E27FC236}">
                    <a16:creationId xmlns:a16="http://schemas.microsoft.com/office/drawing/2014/main" id="{F5021169-CAC2-46B0-AB46-EC1703E17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5309" y="5950301"/>
                <a:ext cx="62899" cy="66064"/>
              </a:xfrm>
              <a:custGeom>
                <a:avLst/>
                <a:gdLst>
                  <a:gd name="T0" fmla="*/ 31 w 35"/>
                  <a:gd name="T1" fmla="*/ 5 h 38"/>
                  <a:gd name="T2" fmla="*/ 21 w 35"/>
                  <a:gd name="T3" fmla="*/ 37 h 38"/>
                  <a:gd name="T4" fmla="*/ 0 w 35"/>
                  <a:gd name="T5" fmla="*/ 25 h 38"/>
                  <a:gd name="T6" fmla="*/ 5 w 35"/>
                  <a:gd name="T7" fmla="*/ 7 h 38"/>
                  <a:gd name="T8" fmla="*/ 14 w 35"/>
                  <a:gd name="T9" fmla="*/ 0 h 38"/>
                  <a:gd name="T10" fmla="*/ 34 w 35"/>
                  <a:gd name="T11" fmla="*/ 5 h 38"/>
                  <a:gd name="T12" fmla="*/ 31 w 35"/>
                  <a:gd name="T13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8">
                    <a:moveTo>
                      <a:pt x="31" y="5"/>
                    </a:moveTo>
                    <a:lnTo>
                      <a:pt x="21" y="37"/>
                    </a:lnTo>
                    <a:lnTo>
                      <a:pt x="0" y="25"/>
                    </a:lnTo>
                    <a:lnTo>
                      <a:pt x="5" y="7"/>
                    </a:lnTo>
                    <a:lnTo>
                      <a:pt x="14" y="0"/>
                    </a:lnTo>
                    <a:lnTo>
                      <a:pt x="34" y="5"/>
                    </a:lnTo>
                    <a:lnTo>
                      <a:pt x="31" y="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14" name="Freeform 45">
                <a:extLst>
                  <a:ext uri="{FF2B5EF4-FFF2-40B4-BE49-F238E27FC236}">
                    <a16:creationId xmlns:a16="http://schemas.microsoft.com/office/drawing/2014/main" id="{29AC1675-EE00-4D92-8471-8ED417475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764" y="4803618"/>
                <a:ext cx="182408" cy="1189153"/>
              </a:xfrm>
              <a:custGeom>
                <a:avLst/>
                <a:gdLst>
                  <a:gd name="T0" fmla="*/ 56 w 103"/>
                  <a:gd name="T1" fmla="*/ 625 h 674"/>
                  <a:gd name="T2" fmla="*/ 40 w 103"/>
                  <a:gd name="T3" fmla="*/ 597 h 674"/>
                  <a:gd name="T4" fmla="*/ 46 w 103"/>
                  <a:gd name="T5" fmla="*/ 551 h 674"/>
                  <a:gd name="T6" fmla="*/ 49 w 103"/>
                  <a:gd name="T7" fmla="*/ 478 h 674"/>
                  <a:gd name="T8" fmla="*/ 43 w 103"/>
                  <a:gd name="T9" fmla="*/ 438 h 674"/>
                  <a:gd name="T10" fmla="*/ 33 w 103"/>
                  <a:gd name="T11" fmla="*/ 397 h 674"/>
                  <a:gd name="T12" fmla="*/ 44 w 103"/>
                  <a:gd name="T13" fmla="*/ 372 h 674"/>
                  <a:gd name="T14" fmla="*/ 41 w 103"/>
                  <a:gd name="T15" fmla="*/ 326 h 674"/>
                  <a:gd name="T16" fmla="*/ 41 w 103"/>
                  <a:gd name="T17" fmla="*/ 309 h 674"/>
                  <a:gd name="T18" fmla="*/ 49 w 103"/>
                  <a:gd name="T19" fmla="*/ 284 h 674"/>
                  <a:gd name="T20" fmla="*/ 41 w 103"/>
                  <a:gd name="T21" fmla="*/ 265 h 674"/>
                  <a:gd name="T22" fmla="*/ 47 w 103"/>
                  <a:gd name="T23" fmla="*/ 235 h 674"/>
                  <a:gd name="T24" fmla="*/ 42 w 103"/>
                  <a:gd name="T25" fmla="*/ 198 h 674"/>
                  <a:gd name="T26" fmla="*/ 49 w 103"/>
                  <a:gd name="T27" fmla="*/ 175 h 674"/>
                  <a:gd name="T28" fmla="*/ 63 w 103"/>
                  <a:gd name="T29" fmla="*/ 155 h 674"/>
                  <a:gd name="T30" fmla="*/ 64 w 103"/>
                  <a:gd name="T31" fmla="*/ 134 h 674"/>
                  <a:gd name="T32" fmla="*/ 73 w 103"/>
                  <a:gd name="T33" fmla="*/ 112 h 674"/>
                  <a:gd name="T34" fmla="*/ 64 w 103"/>
                  <a:gd name="T35" fmla="*/ 87 h 674"/>
                  <a:gd name="T36" fmla="*/ 54 w 103"/>
                  <a:gd name="T37" fmla="*/ 36 h 674"/>
                  <a:gd name="T38" fmla="*/ 38 w 103"/>
                  <a:gd name="T39" fmla="*/ 8 h 674"/>
                  <a:gd name="T40" fmla="*/ 21 w 103"/>
                  <a:gd name="T41" fmla="*/ 10 h 674"/>
                  <a:gd name="T42" fmla="*/ 28 w 103"/>
                  <a:gd name="T43" fmla="*/ 39 h 674"/>
                  <a:gd name="T44" fmla="*/ 23 w 103"/>
                  <a:gd name="T45" fmla="*/ 104 h 674"/>
                  <a:gd name="T46" fmla="*/ 28 w 103"/>
                  <a:gd name="T47" fmla="*/ 112 h 674"/>
                  <a:gd name="T48" fmla="*/ 24 w 103"/>
                  <a:gd name="T49" fmla="*/ 147 h 674"/>
                  <a:gd name="T50" fmla="*/ 13 w 103"/>
                  <a:gd name="T51" fmla="*/ 187 h 674"/>
                  <a:gd name="T52" fmla="*/ 14 w 103"/>
                  <a:gd name="T53" fmla="*/ 216 h 674"/>
                  <a:gd name="T54" fmla="*/ 15 w 103"/>
                  <a:gd name="T55" fmla="*/ 268 h 674"/>
                  <a:gd name="T56" fmla="*/ 4 w 103"/>
                  <a:gd name="T57" fmla="*/ 340 h 674"/>
                  <a:gd name="T58" fmla="*/ 11 w 103"/>
                  <a:gd name="T59" fmla="*/ 437 h 674"/>
                  <a:gd name="T60" fmla="*/ 15 w 103"/>
                  <a:gd name="T61" fmla="*/ 451 h 674"/>
                  <a:gd name="T62" fmla="*/ 20 w 103"/>
                  <a:gd name="T63" fmla="*/ 499 h 674"/>
                  <a:gd name="T64" fmla="*/ 13 w 103"/>
                  <a:gd name="T65" fmla="*/ 535 h 674"/>
                  <a:gd name="T66" fmla="*/ 13 w 103"/>
                  <a:gd name="T67" fmla="*/ 566 h 674"/>
                  <a:gd name="T68" fmla="*/ 28 w 103"/>
                  <a:gd name="T69" fmla="*/ 605 h 674"/>
                  <a:gd name="T70" fmla="*/ 40 w 103"/>
                  <a:gd name="T71" fmla="*/ 625 h 674"/>
                  <a:gd name="T72" fmla="*/ 54 w 103"/>
                  <a:gd name="T73" fmla="*/ 637 h 674"/>
                  <a:gd name="T74" fmla="*/ 72 w 103"/>
                  <a:gd name="T75" fmla="*/ 654 h 674"/>
                  <a:gd name="T76" fmla="*/ 87 w 103"/>
                  <a:gd name="T77" fmla="*/ 673 h 674"/>
                  <a:gd name="T78" fmla="*/ 102 w 103"/>
                  <a:gd name="T79" fmla="*/ 650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3" h="674">
                    <a:moveTo>
                      <a:pt x="99" y="623"/>
                    </a:moveTo>
                    <a:lnTo>
                      <a:pt x="56" y="625"/>
                    </a:lnTo>
                    <a:lnTo>
                      <a:pt x="53" y="604"/>
                    </a:lnTo>
                    <a:lnTo>
                      <a:pt x="40" y="597"/>
                    </a:lnTo>
                    <a:lnTo>
                      <a:pt x="38" y="552"/>
                    </a:lnTo>
                    <a:lnTo>
                      <a:pt x="46" y="551"/>
                    </a:lnTo>
                    <a:lnTo>
                      <a:pt x="48" y="538"/>
                    </a:lnTo>
                    <a:lnTo>
                      <a:pt x="49" y="478"/>
                    </a:lnTo>
                    <a:lnTo>
                      <a:pt x="43" y="462"/>
                    </a:lnTo>
                    <a:lnTo>
                      <a:pt x="43" y="438"/>
                    </a:lnTo>
                    <a:lnTo>
                      <a:pt x="38" y="411"/>
                    </a:lnTo>
                    <a:lnTo>
                      <a:pt x="33" y="397"/>
                    </a:lnTo>
                    <a:lnTo>
                      <a:pt x="33" y="385"/>
                    </a:lnTo>
                    <a:lnTo>
                      <a:pt x="44" y="372"/>
                    </a:lnTo>
                    <a:lnTo>
                      <a:pt x="31" y="343"/>
                    </a:lnTo>
                    <a:lnTo>
                      <a:pt x="41" y="326"/>
                    </a:lnTo>
                    <a:lnTo>
                      <a:pt x="48" y="317"/>
                    </a:lnTo>
                    <a:lnTo>
                      <a:pt x="41" y="309"/>
                    </a:lnTo>
                    <a:lnTo>
                      <a:pt x="41" y="287"/>
                    </a:lnTo>
                    <a:lnTo>
                      <a:pt x="49" y="284"/>
                    </a:lnTo>
                    <a:lnTo>
                      <a:pt x="48" y="267"/>
                    </a:lnTo>
                    <a:lnTo>
                      <a:pt x="41" y="265"/>
                    </a:lnTo>
                    <a:lnTo>
                      <a:pt x="40" y="240"/>
                    </a:lnTo>
                    <a:lnTo>
                      <a:pt x="47" y="235"/>
                    </a:lnTo>
                    <a:lnTo>
                      <a:pt x="45" y="222"/>
                    </a:lnTo>
                    <a:lnTo>
                      <a:pt x="42" y="198"/>
                    </a:lnTo>
                    <a:lnTo>
                      <a:pt x="48" y="189"/>
                    </a:lnTo>
                    <a:lnTo>
                      <a:pt x="49" y="175"/>
                    </a:lnTo>
                    <a:lnTo>
                      <a:pt x="59" y="168"/>
                    </a:lnTo>
                    <a:lnTo>
                      <a:pt x="63" y="155"/>
                    </a:lnTo>
                    <a:lnTo>
                      <a:pt x="55" y="144"/>
                    </a:lnTo>
                    <a:lnTo>
                      <a:pt x="64" y="134"/>
                    </a:lnTo>
                    <a:lnTo>
                      <a:pt x="64" y="115"/>
                    </a:lnTo>
                    <a:lnTo>
                      <a:pt x="73" y="112"/>
                    </a:lnTo>
                    <a:lnTo>
                      <a:pt x="74" y="93"/>
                    </a:lnTo>
                    <a:lnTo>
                      <a:pt x="64" y="87"/>
                    </a:lnTo>
                    <a:lnTo>
                      <a:pt x="54" y="67"/>
                    </a:lnTo>
                    <a:lnTo>
                      <a:pt x="54" y="36"/>
                    </a:lnTo>
                    <a:lnTo>
                      <a:pt x="40" y="23"/>
                    </a:lnTo>
                    <a:lnTo>
                      <a:pt x="38" y="8"/>
                    </a:lnTo>
                    <a:lnTo>
                      <a:pt x="31" y="0"/>
                    </a:lnTo>
                    <a:lnTo>
                      <a:pt x="21" y="10"/>
                    </a:lnTo>
                    <a:lnTo>
                      <a:pt x="24" y="31"/>
                    </a:lnTo>
                    <a:lnTo>
                      <a:pt x="28" y="39"/>
                    </a:lnTo>
                    <a:lnTo>
                      <a:pt x="29" y="97"/>
                    </a:lnTo>
                    <a:lnTo>
                      <a:pt x="23" y="104"/>
                    </a:lnTo>
                    <a:lnTo>
                      <a:pt x="23" y="112"/>
                    </a:lnTo>
                    <a:lnTo>
                      <a:pt x="28" y="112"/>
                    </a:lnTo>
                    <a:lnTo>
                      <a:pt x="28" y="147"/>
                    </a:lnTo>
                    <a:lnTo>
                      <a:pt x="24" y="147"/>
                    </a:lnTo>
                    <a:lnTo>
                      <a:pt x="23" y="187"/>
                    </a:lnTo>
                    <a:lnTo>
                      <a:pt x="13" y="187"/>
                    </a:lnTo>
                    <a:lnTo>
                      <a:pt x="18" y="196"/>
                    </a:lnTo>
                    <a:lnTo>
                      <a:pt x="14" y="216"/>
                    </a:lnTo>
                    <a:lnTo>
                      <a:pt x="11" y="266"/>
                    </a:lnTo>
                    <a:lnTo>
                      <a:pt x="15" y="268"/>
                    </a:lnTo>
                    <a:lnTo>
                      <a:pt x="9" y="330"/>
                    </a:lnTo>
                    <a:lnTo>
                      <a:pt x="4" y="340"/>
                    </a:lnTo>
                    <a:lnTo>
                      <a:pt x="0" y="346"/>
                    </a:lnTo>
                    <a:lnTo>
                      <a:pt x="11" y="437"/>
                    </a:lnTo>
                    <a:lnTo>
                      <a:pt x="5" y="451"/>
                    </a:lnTo>
                    <a:lnTo>
                      <a:pt x="15" y="451"/>
                    </a:lnTo>
                    <a:lnTo>
                      <a:pt x="18" y="454"/>
                    </a:lnTo>
                    <a:lnTo>
                      <a:pt x="20" y="499"/>
                    </a:lnTo>
                    <a:lnTo>
                      <a:pt x="14" y="512"/>
                    </a:lnTo>
                    <a:lnTo>
                      <a:pt x="13" y="535"/>
                    </a:lnTo>
                    <a:lnTo>
                      <a:pt x="23" y="540"/>
                    </a:lnTo>
                    <a:lnTo>
                      <a:pt x="13" y="566"/>
                    </a:lnTo>
                    <a:lnTo>
                      <a:pt x="20" y="592"/>
                    </a:lnTo>
                    <a:lnTo>
                      <a:pt x="28" y="605"/>
                    </a:lnTo>
                    <a:lnTo>
                      <a:pt x="38" y="610"/>
                    </a:lnTo>
                    <a:lnTo>
                      <a:pt x="40" y="625"/>
                    </a:lnTo>
                    <a:lnTo>
                      <a:pt x="44" y="632"/>
                    </a:lnTo>
                    <a:lnTo>
                      <a:pt x="54" y="637"/>
                    </a:lnTo>
                    <a:lnTo>
                      <a:pt x="59" y="647"/>
                    </a:lnTo>
                    <a:lnTo>
                      <a:pt x="72" y="654"/>
                    </a:lnTo>
                    <a:lnTo>
                      <a:pt x="80" y="662"/>
                    </a:lnTo>
                    <a:lnTo>
                      <a:pt x="87" y="673"/>
                    </a:lnTo>
                    <a:lnTo>
                      <a:pt x="91" y="656"/>
                    </a:lnTo>
                    <a:lnTo>
                      <a:pt x="102" y="650"/>
                    </a:lnTo>
                    <a:lnTo>
                      <a:pt x="99" y="62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15" name="Freeform 50">
                <a:extLst>
                  <a:ext uri="{FF2B5EF4-FFF2-40B4-BE49-F238E27FC236}">
                    <a16:creationId xmlns:a16="http://schemas.microsoft.com/office/drawing/2014/main" id="{69545055-5DDF-43E5-B5A0-C5289ECA0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801" y="4937319"/>
                <a:ext cx="427716" cy="968939"/>
              </a:xfrm>
              <a:custGeom>
                <a:avLst/>
                <a:gdLst>
                  <a:gd name="T0" fmla="*/ 53 w 243"/>
                  <a:gd name="T1" fmla="*/ 0 h 550"/>
                  <a:gd name="T2" fmla="*/ 84 w 243"/>
                  <a:gd name="T3" fmla="*/ 17 h 550"/>
                  <a:gd name="T4" fmla="*/ 110 w 243"/>
                  <a:gd name="T5" fmla="*/ 13 h 550"/>
                  <a:gd name="T6" fmla="*/ 128 w 243"/>
                  <a:gd name="T7" fmla="*/ 26 h 550"/>
                  <a:gd name="T8" fmla="*/ 145 w 243"/>
                  <a:gd name="T9" fmla="*/ 37 h 550"/>
                  <a:gd name="T10" fmla="*/ 170 w 243"/>
                  <a:gd name="T11" fmla="*/ 49 h 550"/>
                  <a:gd name="T12" fmla="*/ 179 w 243"/>
                  <a:gd name="T13" fmla="*/ 57 h 550"/>
                  <a:gd name="T14" fmla="*/ 170 w 243"/>
                  <a:gd name="T15" fmla="*/ 92 h 550"/>
                  <a:gd name="T16" fmla="*/ 216 w 243"/>
                  <a:gd name="T17" fmla="*/ 85 h 550"/>
                  <a:gd name="T18" fmla="*/ 232 w 243"/>
                  <a:gd name="T19" fmla="*/ 67 h 550"/>
                  <a:gd name="T20" fmla="*/ 241 w 243"/>
                  <a:gd name="T21" fmla="*/ 82 h 550"/>
                  <a:gd name="T22" fmla="*/ 231 w 243"/>
                  <a:gd name="T23" fmla="*/ 96 h 550"/>
                  <a:gd name="T24" fmla="*/ 217 w 243"/>
                  <a:gd name="T25" fmla="*/ 108 h 550"/>
                  <a:gd name="T26" fmla="*/ 201 w 243"/>
                  <a:gd name="T27" fmla="*/ 128 h 550"/>
                  <a:gd name="T28" fmla="*/ 188 w 243"/>
                  <a:gd name="T29" fmla="*/ 149 h 550"/>
                  <a:gd name="T30" fmla="*/ 177 w 243"/>
                  <a:gd name="T31" fmla="*/ 179 h 550"/>
                  <a:gd name="T32" fmla="*/ 183 w 243"/>
                  <a:gd name="T33" fmla="*/ 219 h 550"/>
                  <a:gd name="T34" fmla="*/ 189 w 243"/>
                  <a:gd name="T35" fmla="*/ 224 h 550"/>
                  <a:gd name="T36" fmla="*/ 204 w 243"/>
                  <a:gd name="T37" fmla="*/ 228 h 550"/>
                  <a:gd name="T38" fmla="*/ 212 w 243"/>
                  <a:gd name="T39" fmla="*/ 252 h 550"/>
                  <a:gd name="T40" fmla="*/ 201 w 243"/>
                  <a:gd name="T41" fmla="*/ 277 h 550"/>
                  <a:gd name="T42" fmla="*/ 185 w 243"/>
                  <a:gd name="T43" fmla="*/ 289 h 550"/>
                  <a:gd name="T44" fmla="*/ 151 w 243"/>
                  <a:gd name="T45" fmla="*/ 295 h 550"/>
                  <a:gd name="T46" fmla="*/ 138 w 243"/>
                  <a:gd name="T47" fmla="*/ 301 h 550"/>
                  <a:gd name="T48" fmla="*/ 141 w 243"/>
                  <a:gd name="T49" fmla="*/ 336 h 550"/>
                  <a:gd name="T50" fmla="*/ 104 w 243"/>
                  <a:gd name="T51" fmla="*/ 329 h 550"/>
                  <a:gd name="T52" fmla="*/ 112 w 243"/>
                  <a:gd name="T53" fmla="*/ 352 h 550"/>
                  <a:gd name="T54" fmla="*/ 119 w 243"/>
                  <a:gd name="T55" fmla="*/ 374 h 550"/>
                  <a:gd name="T56" fmla="*/ 107 w 243"/>
                  <a:gd name="T57" fmla="*/ 388 h 550"/>
                  <a:gd name="T58" fmla="*/ 93 w 243"/>
                  <a:gd name="T59" fmla="*/ 410 h 550"/>
                  <a:gd name="T60" fmla="*/ 81 w 243"/>
                  <a:gd name="T61" fmla="*/ 421 h 550"/>
                  <a:gd name="T62" fmla="*/ 101 w 243"/>
                  <a:gd name="T63" fmla="*/ 450 h 550"/>
                  <a:gd name="T64" fmla="*/ 101 w 243"/>
                  <a:gd name="T65" fmla="*/ 469 h 550"/>
                  <a:gd name="T66" fmla="*/ 87 w 243"/>
                  <a:gd name="T67" fmla="*/ 483 h 550"/>
                  <a:gd name="T68" fmla="*/ 77 w 243"/>
                  <a:gd name="T69" fmla="*/ 510 h 550"/>
                  <a:gd name="T70" fmla="*/ 70 w 243"/>
                  <a:gd name="T71" fmla="*/ 529 h 550"/>
                  <a:gd name="T72" fmla="*/ 25 w 243"/>
                  <a:gd name="T73" fmla="*/ 549 h 550"/>
                  <a:gd name="T74" fmla="*/ 9 w 243"/>
                  <a:gd name="T75" fmla="*/ 522 h 550"/>
                  <a:gd name="T76" fmla="*/ 15 w 243"/>
                  <a:gd name="T77" fmla="*/ 475 h 550"/>
                  <a:gd name="T78" fmla="*/ 19 w 243"/>
                  <a:gd name="T79" fmla="*/ 402 h 550"/>
                  <a:gd name="T80" fmla="*/ 12 w 243"/>
                  <a:gd name="T81" fmla="*/ 363 h 550"/>
                  <a:gd name="T82" fmla="*/ 2 w 243"/>
                  <a:gd name="T83" fmla="*/ 322 h 550"/>
                  <a:gd name="T84" fmla="*/ 14 w 243"/>
                  <a:gd name="T85" fmla="*/ 297 h 550"/>
                  <a:gd name="T86" fmla="*/ 10 w 243"/>
                  <a:gd name="T87" fmla="*/ 251 h 550"/>
                  <a:gd name="T88" fmla="*/ 10 w 243"/>
                  <a:gd name="T89" fmla="*/ 234 h 550"/>
                  <a:gd name="T90" fmla="*/ 19 w 243"/>
                  <a:gd name="T91" fmla="*/ 209 h 550"/>
                  <a:gd name="T92" fmla="*/ 10 w 243"/>
                  <a:gd name="T93" fmla="*/ 190 h 550"/>
                  <a:gd name="T94" fmla="*/ 16 w 243"/>
                  <a:gd name="T95" fmla="*/ 160 h 550"/>
                  <a:gd name="T96" fmla="*/ 11 w 243"/>
                  <a:gd name="T97" fmla="*/ 123 h 550"/>
                  <a:gd name="T98" fmla="*/ 19 w 243"/>
                  <a:gd name="T99" fmla="*/ 100 h 550"/>
                  <a:gd name="T100" fmla="*/ 32 w 243"/>
                  <a:gd name="T101" fmla="*/ 80 h 550"/>
                  <a:gd name="T102" fmla="*/ 33 w 243"/>
                  <a:gd name="T103" fmla="*/ 59 h 550"/>
                  <a:gd name="T104" fmla="*/ 42 w 243"/>
                  <a:gd name="T105" fmla="*/ 37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3" h="550">
                    <a:moveTo>
                      <a:pt x="44" y="19"/>
                    </a:moveTo>
                    <a:lnTo>
                      <a:pt x="53" y="0"/>
                    </a:lnTo>
                    <a:lnTo>
                      <a:pt x="67" y="11"/>
                    </a:lnTo>
                    <a:lnTo>
                      <a:pt x="84" y="17"/>
                    </a:lnTo>
                    <a:lnTo>
                      <a:pt x="101" y="3"/>
                    </a:lnTo>
                    <a:lnTo>
                      <a:pt x="110" y="13"/>
                    </a:lnTo>
                    <a:lnTo>
                      <a:pt x="124" y="19"/>
                    </a:lnTo>
                    <a:lnTo>
                      <a:pt x="128" y="26"/>
                    </a:lnTo>
                    <a:lnTo>
                      <a:pt x="137" y="30"/>
                    </a:lnTo>
                    <a:lnTo>
                      <a:pt x="145" y="37"/>
                    </a:lnTo>
                    <a:lnTo>
                      <a:pt x="149" y="47"/>
                    </a:lnTo>
                    <a:lnTo>
                      <a:pt x="170" y="49"/>
                    </a:lnTo>
                    <a:lnTo>
                      <a:pt x="174" y="52"/>
                    </a:lnTo>
                    <a:lnTo>
                      <a:pt x="179" y="57"/>
                    </a:lnTo>
                    <a:lnTo>
                      <a:pt x="173" y="78"/>
                    </a:lnTo>
                    <a:lnTo>
                      <a:pt x="170" y="92"/>
                    </a:lnTo>
                    <a:lnTo>
                      <a:pt x="215" y="92"/>
                    </a:lnTo>
                    <a:lnTo>
                      <a:pt x="216" y="85"/>
                    </a:lnTo>
                    <a:lnTo>
                      <a:pt x="225" y="79"/>
                    </a:lnTo>
                    <a:lnTo>
                      <a:pt x="232" y="67"/>
                    </a:lnTo>
                    <a:lnTo>
                      <a:pt x="234" y="82"/>
                    </a:lnTo>
                    <a:lnTo>
                      <a:pt x="241" y="82"/>
                    </a:lnTo>
                    <a:lnTo>
                      <a:pt x="242" y="94"/>
                    </a:lnTo>
                    <a:lnTo>
                      <a:pt x="231" y="96"/>
                    </a:lnTo>
                    <a:lnTo>
                      <a:pt x="223" y="106"/>
                    </a:lnTo>
                    <a:lnTo>
                      <a:pt x="217" y="108"/>
                    </a:lnTo>
                    <a:lnTo>
                      <a:pt x="209" y="119"/>
                    </a:lnTo>
                    <a:lnTo>
                      <a:pt x="201" y="128"/>
                    </a:lnTo>
                    <a:lnTo>
                      <a:pt x="195" y="139"/>
                    </a:lnTo>
                    <a:lnTo>
                      <a:pt x="188" y="149"/>
                    </a:lnTo>
                    <a:lnTo>
                      <a:pt x="179" y="163"/>
                    </a:lnTo>
                    <a:lnTo>
                      <a:pt x="177" y="179"/>
                    </a:lnTo>
                    <a:lnTo>
                      <a:pt x="179" y="202"/>
                    </a:lnTo>
                    <a:lnTo>
                      <a:pt x="183" y="219"/>
                    </a:lnTo>
                    <a:lnTo>
                      <a:pt x="189" y="216"/>
                    </a:lnTo>
                    <a:lnTo>
                      <a:pt x="189" y="224"/>
                    </a:lnTo>
                    <a:lnTo>
                      <a:pt x="195" y="227"/>
                    </a:lnTo>
                    <a:lnTo>
                      <a:pt x="204" y="228"/>
                    </a:lnTo>
                    <a:lnTo>
                      <a:pt x="204" y="249"/>
                    </a:lnTo>
                    <a:lnTo>
                      <a:pt x="212" y="252"/>
                    </a:lnTo>
                    <a:lnTo>
                      <a:pt x="210" y="271"/>
                    </a:lnTo>
                    <a:lnTo>
                      <a:pt x="201" y="277"/>
                    </a:lnTo>
                    <a:lnTo>
                      <a:pt x="189" y="279"/>
                    </a:lnTo>
                    <a:lnTo>
                      <a:pt x="185" y="289"/>
                    </a:lnTo>
                    <a:lnTo>
                      <a:pt x="178" y="290"/>
                    </a:lnTo>
                    <a:lnTo>
                      <a:pt x="151" y="295"/>
                    </a:lnTo>
                    <a:lnTo>
                      <a:pt x="141" y="296"/>
                    </a:lnTo>
                    <a:lnTo>
                      <a:pt x="138" y="301"/>
                    </a:lnTo>
                    <a:lnTo>
                      <a:pt x="141" y="316"/>
                    </a:lnTo>
                    <a:lnTo>
                      <a:pt x="141" y="336"/>
                    </a:lnTo>
                    <a:lnTo>
                      <a:pt x="127" y="341"/>
                    </a:lnTo>
                    <a:lnTo>
                      <a:pt x="104" y="329"/>
                    </a:lnTo>
                    <a:lnTo>
                      <a:pt x="101" y="344"/>
                    </a:lnTo>
                    <a:lnTo>
                      <a:pt x="112" y="352"/>
                    </a:lnTo>
                    <a:lnTo>
                      <a:pt x="116" y="362"/>
                    </a:lnTo>
                    <a:lnTo>
                      <a:pt x="119" y="374"/>
                    </a:lnTo>
                    <a:lnTo>
                      <a:pt x="113" y="380"/>
                    </a:lnTo>
                    <a:lnTo>
                      <a:pt x="107" y="388"/>
                    </a:lnTo>
                    <a:lnTo>
                      <a:pt x="101" y="407"/>
                    </a:lnTo>
                    <a:lnTo>
                      <a:pt x="93" y="410"/>
                    </a:lnTo>
                    <a:lnTo>
                      <a:pt x="91" y="418"/>
                    </a:lnTo>
                    <a:lnTo>
                      <a:pt x="81" y="421"/>
                    </a:lnTo>
                    <a:lnTo>
                      <a:pt x="79" y="441"/>
                    </a:lnTo>
                    <a:lnTo>
                      <a:pt x="101" y="450"/>
                    </a:lnTo>
                    <a:lnTo>
                      <a:pt x="101" y="460"/>
                    </a:lnTo>
                    <a:lnTo>
                      <a:pt x="101" y="469"/>
                    </a:lnTo>
                    <a:lnTo>
                      <a:pt x="93" y="475"/>
                    </a:lnTo>
                    <a:lnTo>
                      <a:pt x="87" y="483"/>
                    </a:lnTo>
                    <a:lnTo>
                      <a:pt x="88" y="507"/>
                    </a:lnTo>
                    <a:lnTo>
                      <a:pt x="77" y="510"/>
                    </a:lnTo>
                    <a:lnTo>
                      <a:pt x="69" y="516"/>
                    </a:lnTo>
                    <a:lnTo>
                      <a:pt x="70" y="529"/>
                    </a:lnTo>
                    <a:lnTo>
                      <a:pt x="69" y="547"/>
                    </a:lnTo>
                    <a:lnTo>
                      <a:pt x="25" y="549"/>
                    </a:lnTo>
                    <a:lnTo>
                      <a:pt x="22" y="529"/>
                    </a:lnTo>
                    <a:lnTo>
                      <a:pt x="9" y="522"/>
                    </a:lnTo>
                    <a:lnTo>
                      <a:pt x="7" y="477"/>
                    </a:lnTo>
                    <a:lnTo>
                      <a:pt x="15" y="475"/>
                    </a:lnTo>
                    <a:lnTo>
                      <a:pt x="18" y="463"/>
                    </a:lnTo>
                    <a:lnTo>
                      <a:pt x="19" y="402"/>
                    </a:lnTo>
                    <a:lnTo>
                      <a:pt x="13" y="386"/>
                    </a:lnTo>
                    <a:lnTo>
                      <a:pt x="12" y="363"/>
                    </a:lnTo>
                    <a:lnTo>
                      <a:pt x="8" y="336"/>
                    </a:lnTo>
                    <a:lnTo>
                      <a:pt x="2" y="322"/>
                    </a:lnTo>
                    <a:lnTo>
                      <a:pt x="3" y="310"/>
                    </a:lnTo>
                    <a:lnTo>
                      <a:pt x="14" y="297"/>
                    </a:lnTo>
                    <a:lnTo>
                      <a:pt x="0" y="268"/>
                    </a:lnTo>
                    <a:lnTo>
                      <a:pt x="10" y="251"/>
                    </a:lnTo>
                    <a:lnTo>
                      <a:pt x="17" y="241"/>
                    </a:lnTo>
                    <a:lnTo>
                      <a:pt x="10" y="234"/>
                    </a:lnTo>
                    <a:lnTo>
                      <a:pt x="10" y="212"/>
                    </a:lnTo>
                    <a:lnTo>
                      <a:pt x="19" y="209"/>
                    </a:lnTo>
                    <a:lnTo>
                      <a:pt x="17" y="192"/>
                    </a:lnTo>
                    <a:lnTo>
                      <a:pt x="10" y="190"/>
                    </a:lnTo>
                    <a:lnTo>
                      <a:pt x="9" y="165"/>
                    </a:lnTo>
                    <a:lnTo>
                      <a:pt x="16" y="160"/>
                    </a:lnTo>
                    <a:lnTo>
                      <a:pt x="14" y="147"/>
                    </a:lnTo>
                    <a:lnTo>
                      <a:pt x="11" y="123"/>
                    </a:lnTo>
                    <a:lnTo>
                      <a:pt x="17" y="114"/>
                    </a:lnTo>
                    <a:lnTo>
                      <a:pt x="19" y="100"/>
                    </a:lnTo>
                    <a:lnTo>
                      <a:pt x="28" y="93"/>
                    </a:lnTo>
                    <a:lnTo>
                      <a:pt x="32" y="80"/>
                    </a:lnTo>
                    <a:lnTo>
                      <a:pt x="25" y="69"/>
                    </a:lnTo>
                    <a:lnTo>
                      <a:pt x="33" y="59"/>
                    </a:lnTo>
                    <a:lnTo>
                      <a:pt x="34" y="40"/>
                    </a:lnTo>
                    <a:lnTo>
                      <a:pt x="42" y="37"/>
                    </a:lnTo>
                    <a:lnTo>
                      <a:pt x="44" y="1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16" name="Freeform 51">
                <a:extLst>
                  <a:ext uri="{FF2B5EF4-FFF2-40B4-BE49-F238E27FC236}">
                    <a16:creationId xmlns:a16="http://schemas.microsoft.com/office/drawing/2014/main" id="{ECC58440-2E84-4061-B515-16C351920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491" y="4849234"/>
                <a:ext cx="231155" cy="253246"/>
              </a:xfrm>
              <a:custGeom>
                <a:avLst/>
                <a:gdLst>
                  <a:gd name="T0" fmla="*/ 23 w 132"/>
                  <a:gd name="T1" fmla="*/ 68 h 142"/>
                  <a:gd name="T2" fmla="*/ 27 w 132"/>
                  <a:gd name="T3" fmla="*/ 75 h 142"/>
                  <a:gd name="T4" fmla="*/ 36 w 132"/>
                  <a:gd name="T5" fmla="*/ 79 h 142"/>
                  <a:gd name="T6" fmla="*/ 44 w 132"/>
                  <a:gd name="T7" fmla="*/ 86 h 142"/>
                  <a:gd name="T8" fmla="*/ 48 w 132"/>
                  <a:gd name="T9" fmla="*/ 95 h 142"/>
                  <a:gd name="T10" fmla="*/ 69 w 132"/>
                  <a:gd name="T11" fmla="*/ 98 h 142"/>
                  <a:gd name="T12" fmla="*/ 74 w 132"/>
                  <a:gd name="T13" fmla="*/ 100 h 142"/>
                  <a:gd name="T14" fmla="*/ 78 w 132"/>
                  <a:gd name="T15" fmla="*/ 106 h 142"/>
                  <a:gd name="T16" fmla="*/ 73 w 132"/>
                  <a:gd name="T17" fmla="*/ 127 h 142"/>
                  <a:gd name="T18" fmla="*/ 69 w 132"/>
                  <a:gd name="T19" fmla="*/ 140 h 142"/>
                  <a:gd name="T20" fmla="*/ 114 w 132"/>
                  <a:gd name="T21" fmla="*/ 141 h 142"/>
                  <a:gd name="T22" fmla="*/ 115 w 132"/>
                  <a:gd name="T23" fmla="*/ 133 h 142"/>
                  <a:gd name="T24" fmla="*/ 124 w 132"/>
                  <a:gd name="T25" fmla="*/ 127 h 142"/>
                  <a:gd name="T26" fmla="*/ 131 w 132"/>
                  <a:gd name="T27" fmla="*/ 116 h 142"/>
                  <a:gd name="T28" fmla="*/ 128 w 132"/>
                  <a:gd name="T29" fmla="*/ 112 h 142"/>
                  <a:gd name="T30" fmla="*/ 126 w 132"/>
                  <a:gd name="T31" fmla="*/ 75 h 142"/>
                  <a:gd name="T32" fmla="*/ 114 w 132"/>
                  <a:gd name="T33" fmla="*/ 74 h 142"/>
                  <a:gd name="T34" fmla="*/ 112 w 132"/>
                  <a:gd name="T35" fmla="*/ 57 h 142"/>
                  <a:gd name="T36" fmla="*/ 99 w 132"/>
                  <a:gd name="T37" fmla="*/ 57 h 142"/>
                  <a:gd name="T38" fmla="*/ 91 w 132"/>
                  <a:gd name="T39" fmla="*/ 53 h 142"/>
                  <a:gd name="T40" fmla="*/ 88 w 132"/>
                  <a:gd name="T41" fmla="*/ 46 h 142"/>
                  <a:gd name="T42" fmla="*/ 74 w 132"/>
                  <a:gd name="T43" fmla="*/ 43 h 142"/>
                  <a:gd name="T44" fmla="*/ 74 w 132"/>
                  <a:gd name="T45" fmla="*/ 31 h 142"/>
                  <a:gd name="T46" fmla="*/ 63 w 132"/>
                  <a:gd name="T47" fmla="*/ 28 h 142"/>
                  <a:gd name="T48" fmla="*/ 62 w 132"/>
                  <a:gd name="T49" fmla="*/ 17 h 142"/>
                  <a:gd name="T50" fmla="*/ 55 w 132"/>
                  <a:gd name="T51" fmla="*/ 6 h 142"/>
                  <a:gd name="T52" fmla="*/ 38 w 132"/>
                  <a:gd name="T53" fmla="*/ 0 h 142"/>
                  <a:gd name="T54" fmla="*/ 27 w 132"/>
                  <a:gd name="T55" fmla="*/ 8 h 142"/>
                  <a:gd name="T56" fmla="*/ 11 w 132"/>
                  <a:gd name="T57" fmla="*/ 15 h 142"/>
                  <a:gd name="T58" fmla="*/ 6 w 132"/>
                  <a:gd name="T59" fmla="*/ 28 h 142"/>
                  <a:gd name="T60" fmla="*/ 0 w 132"/>
                  <a:gd name="T61" fmla="*/ 52 h 142"/>
                  <a:gd name="T62" fmla="*/ 9 w 132"/>
                  <a:gd name="T63" fmla="*/ 62 h 142"/>
                  <a:gd name="T64" fmla="*/ 23 w 132"/>
                  <a:gd name="T65" fmla="*/ 6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2" h="142">
                    <a:moveTo>
                      <a:pt x="23" y="68"/>
                    </a:moveTo>
                    <a:lnTo>
                      <a:pt x="27" y="75"/>
                    </a:lnTo>
                    <a:lnTo>
                      <a:pt x="36" y="79"/>
                    </a:lnTo>
                    <a:lnTo>
                      <a:pt x="44" y="86"/>
                    </a:lnTo>
                    <a:lnTo>
                      <a:pt x="48" y="95"/>
                    </a:lnTo>
                    <a:lnTo>
                      <a:pt x="69" y="98"/>
                    </a:lnTo>
                    <a:lnTo>
                      <a:pt x="74" y="100"/>
                    </a:lnTo>
                    <a:lnTo>
                      <a:pt x="78" y="106"/>
                    </a:lnTo>
                    <a:lnTo>
                      <a:pt x="73" y="127"/>
                    </a:lnTo>
                    <a:lnTo>
                      <a:pt x="69" y="140"/>
                    </a:lnTo>
                    <a:lnTo>
                      <a:pt x="114" y="141"/>
                    </a:lnTo>
                    <a:lnTo>
                      <a:pt x="115" y="133"/>
                    </a:lnTo>
                    <a:lnTo>
                      <a:pt x="124" y="127"/>
                    </a:lnTo>
                    <a:lnTo>
                      <a:pt x="131" y="116"/>
                    </a:lnTo>
                    <a:lnTo>
                      <a:pt x="128" y="112"/>
                    </a:lnTo>
                    <a:lnTo>
                      <a:pt x="126" y="75"/>
                    </a:lnTo>
                    <a:lnTo>
                      <a:pt x="114" y="74"/>
                    </a:lnTo>
                    <a:lnTo>
                      <a:pt x="112" y="57"/>
                    </a:lnTo>
                    <a:lnTo>
                      <a:pt x="99" y="57"/>
                    </a:lnTo>
                    <a:lnTo>
                      <a:pt x="91" y="53"/>
                    </a:lnTo>
                    <a:lnTo>
                      <a:pt x="88" y="46"/>
                    </a:lnTo>
                    <a:lnTo>
                      <a:pt x="74" y="43"/>
                    </a:lnTo>
                    <a:lnTo>
                      <a:pt x="74" y="31"/>
                    </a:lnTo>
                    <a:lnTo>
                      <a:pt x="63" y="28"/>
                    </a:lnTo>
                    <a:lnTo>
                      <a:pt x="62" y="17"/>
                    </a:lnTo>
                    <a:lnTo>
                      <a:pt x="55" y="6"/>
                    </a:lnTo>
                    <a:lnTo>
                      <a:pt x="38" y="0"/>
                    </a:lnTo>
                    <a:lnTo>
                      <a:pt x="27" y="8"/>
                    </a:lnTo>
                    <a:lnTo>
                      <a:pt x="11" y="15"/>
                    </a:lnTo>
                    <a:lnTo>
                      <a:pt x="6" y="28"/>
                    </a:lnTo>
                    <a:lnTo>
                      <a:pt x="0" y="52"/>
                    </a:lnTo>
                    <a:lnTo>
                      <a:pt x="9" y="62"/>
                    </a:lnTo>
                    <a:lnTo>
                      <a:pt x="23" y="6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17" name="Freeform 56">
                <a:extLst>
                  <a:ext uri="{FF2B5EF4-FFF2-40B4-BE49-F238E27FC236}">
                    <a16:creationId xmlns:a16="http://schemas.microsoft.com/office/drawing/2014/main" id="{E0E7D529-419B-477A-AF43-EF7C8C19E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029" y="4342743"/>
                <a:ext cx="325504" cy="482897"/>
              </a:xfrm>
              <a:custGeom>
                <a:avLst/>
                <a:gdLst>
                  <a:gd name="T0" fmla="*/ 149 w 185"/>
                  <a:gd name="T1" fmla="*/ 12 h 274"/>
                  <a:gd name="T2" fmla="*/ 136 w 185"/>
                  <a:gd name="T3" fmla="*/ 3 h 274"/>
                  <a:gd name="T4" fmla="*/ 111 w 185"/>
                  <a:gd name="T5" fmla="*/ 0 h 274"/>
                  <a:gd name="T6" fmla="*/ 103 w 185"/>
                  <a:gd name="T7" fmla="*/ 10 h 274"/>
                  <a:gd name="T8" fmla="*/ 62 w 185"/>
                  <a:gd name="T9" fmla="*/ 29 h 274"/>
                  <a:gd name="T10" fmla="*/ 42 w 185"/>
                  <a:gd name="T11" fmla="*/ 43 h 274"/>
                  <a:gd name="T12" fmla="*/ 28 w 185"/>
                  <a:gd name="T13" fmla="*/ 54 h 274"/>
                  <a:gd name="T14" fmla="*/ 17 w 185"/>
                  <a:gd name="T15" fmla="*/ 43 h 274"/>
                  <a:gd name="T16" fmla="*/ 14 w 185"/>
                  <a:gd name="T17" fmla="*/ 31 h 274"/>
                  <a:gd name="T18" fmla="*/ 6 w 185"/>
                  <a:gd name="T19" fmla="*/ 31 h 274"/>
                  <a:gd name="T20" fmla="*/ 0 w 185"/>
                  <a:gd name="T21" fmla="*/ 37 h 274"/>
                  <a:gd name="T22" fmla="*/ 0 w 185"/>
                  <a:gd name="T23" fmla="*/ 71 h 274"/>
                  <a:gd name="T24" fmla="*/ 15 w 185"/>
                  <a:gd name="T25" fmla="*/ 71 h 274"/>
                  <a:gd name="T26" fmla="*/ 21 w 185"/>
                  <a:gd name="T27" fmla="*/ 94 h 274"/>
                  <a:gd name="T28" fmla="*/ 29 w 185"/>
                  <a:gd name="T29" fmla="*/ 100 h 274"/>
                  <a:gd name="T30" fmla="*/ 31 w 185"/>
                  <a:gd name="T31" fmla="*/ 114 h 274"/>
                  <a:gd name="T32" fmla="*/ 36 w 185"/>
                  <a:gd name="T33" fmla="*/ 127 h 274"/>
                  <a:gd name="T34" fmla="*/ 45 w 185"/>
                  <a:gd name="T35" fmla="*/ 132 h 274"/>
                  <a:gd name="T36" fmla="*/ 47 w 185"/>
                  <a:gd name="T37" fmla="*/ 147 h 274"/>
                  <a:gd name="T38" fmla="*/ 51 w 185"/>
                  <a:gd name="T39" fmla="*/ 151 h 274"/>
                  <a:gd name="T40" fmla="*/ 57 w 185"/>
                  <a:gd name="T41" fmla="*/ 159 h 274"/>
                  <a:gd name="T42" fmla="*/ 61 w 185"/>
                  <a:gd name="T43" fmla="*/ 173 h 274"/>
                  <a:gd name="T44" fmla="*/ 68 w 185"/>
                  <a:gd name="T45" fmla="*/ 187 h 274"/>
                  <a:gd name="T46" fmla="*/ 75 w 185"/>
                  <a:gd name="T47" fmla="*/ 193 h 274"/>
                  <a:gd name="T48" fmla="*/ 71 w 185"/>
                  <a:gd name="T49" fmla="*/ 199 h 274"/>
                  <a:gd name="T50" fmla="*/ 76 w 185"/>
                  <a:gd name="T51" fmla="*/ 212 h 274"/>
                  <a:gd name="T52" fmla="*/ 91 w 185"/>
                  <a:gd name="T53" fmla="*/ 221 h 274"/>
                  <a:gd name="T54" fmla="*/ 105 w 185"/>
                  <a:gd name="T55" fmla="*/ 239 h 274"/>
                  <a:gd name="T56" fmla="*/ 127 w 185"/>
                  <a:gd name="T57" fmla="*/ 247 h 274"/>
                  <a:gd name="T58" fmla="*/ 147 w 185"/>
                  <a:gd name="T59" fmla="*/ 263 h 274"/>
                  <a:gd name="T60" fmla="*/ 159 w 185"/>
                  <a:gd name="T61" fmla="*/ 273 h 274"/>
                  <a:gd name="T62" fmla="*/ 170 w 185"/>
                  <a:gd name="T63" fmla="*/ 263 h 274"/>
                  <a:gd name="T64" fmla="*/ 174 w 185"/>
                  <a:gd name="T65" fmla="*/ 251 h 274"/>
                  <a:gd name="T66" fmla="*/ 179 w 185"/>
                  <a:gd name="T67" fmla="*/ 249 h 274"/>
                  <a:gd name="T68" fmla="*/ 174 w 185"/>
                  <a:gd name="T69" fmla="*/ 241 h 274"/>
                  <a:gd name="T70" fmla="*/ 176 w 185"/>
                  <a:gd name="T71" fmla="*/ 215 h 274"/>
                  <a:gd name="T72" fmla="*/ 176 w 185"/>
                  <a:gd name="T73" fmla="*/ 196 h 274"/>
                  <a:gd name="T74" fmla="*/ 182 w 185"/>
                  <a:gd name="T75" fmla="*/ 190 h 274"/>
                  <a:gd name="T76" fmla="*/ 184 w 185"/>
                  <a:gd name="T77" fmla="*/ 175 h 274"/>
                  <a:gd name="T78" fmla="*/ 173 w 185"/>
                  <a:gd name="T79" fmla="*/ 158 h 274"/>
                  <a:gd name="T80" fmla="*/ 160 w 185"/>
                  <a:gd name="T81" fmla="*/ 151 h 274"/>
                  <a:gd name="T82" fmla="*/ 155 w 185"/>
                  <a:gd name="T83" fmla="*/ 134 h 274"/>
                  <a:gd name="T84" fmla="*/ 143 w 185"/>
                  <a:gd name="T85" fmla="*/ 140 h 274"/>
                  <a:gd name="T86" fmla="*/ 131 w 185"/>
                  <a:gd name="T87" fmla="*/ 138 h 274"/>
                  <a:gd name="T88" fmla="*/ 129 w 185"/>
                  <a:gd name="T89" fmla="*/ 129 h 274"/>
                  <a:gd name="T90" fmla="*/ 119 w 185"/>
                  <a:gd name="T91" fmla="*/ 128 h 274"/>
                  <a:gd name="T92" fmla="*/ 115 w 185"/>
                  <a:gd name="T93" fmla="*/ 118 h 274"/>
                  <a:gd name="T94" fmla="*/ 105 w 185"/>
                  <a:gd name="T95" fmla="*/ 110 h 274"/>
                  <a:gd name="T96" fmla="*/ 102 w 185"/>
                  <a:gd name="T97" fmla="*/ 100 h 274"/>
                  <a:gd name="T98" fmla="*/ 104 w 185"/>
                  <a:gd name="T99" fmla="*/ 87 h 274"/>
                  <a:gd name="T100" fmla="*/ 113 w 185"/>
                  <a:gd name="T101" fmla="*/ 82 h 274"/>
                  <a:gd name="T102" fmla="*/ 120 w 185"/>
                  <a:gd name="T103" fmla="*/ 77 h 274"/>
                  <a:gd name="T104" fmla="*/ 116 w 185"/>
                  <a:gd name="T105" fmla="*/ 67 h 274"/>
                  <a:gd name="T106" fmla="*/ 120 w 185"/>
                  <a:gd name="T107" fmla="*/ 54 h 274"/>
                  <a:gd name="T108" fmla="*/ 131 w 185"/>
                  <a:gd name="T109" fmla="*/ 47 h 274"/>
                  <a:gd name="T110" fmla="*/ 143 w 185"/>
                  <a:gd name="T111" fmla="*/ 50 h 274"/>
                  <a:gd name="T112" fmla="*/ 155 w 185"/>
                  <a:gd name="T113" fmla="*/ 44 h 274"/>
                  <a:gd name="T114" fmla="*/ 159 w 185"/>
                  <a:gd name="T115" fmla="*/ 31 h 274"/>
                  <a:gd name="T116" fmla="*/ 149 w 185"/>
                  <a:gd name="T117" fmla="*/ 1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5" h="274">
                    <a:moveTo>
                      <a:pt x="149" y="12"/>
                    </a:moveTo>
                    <a:lnTo>
                      <a:pt x="136" y="3"/>
                    </a:lnTo>
                    <a:lnTo>
                      <a:pt x="111" y="0"/>
                    </a:lnTo>
                    <a:lnTo>
                      <a:pt x="103" y="10"/>
                    </a:lnTo>
                    <a:lnTo>
                      <a:pt x="62" y="29"/>
                    </a:lnTo>
                    <a:lnTo>
                      <a:pt x="42" y="43"/>
                    </a:lnTo>
                    <a:lnTo>
                      <a:pt x="28" y="54"/>
                    </a:lnTo>
                    <a:lnTo>
                      <a:pt x="17" y="43"/>
                    </a:lnTo>
                    <a:lnTo>
                      <a:pt x="14" y="31"/>
                    </a:lnTo>
                    <a:lnTo>
                      <a:pt x="6" y="31"/>
                    </a:lnTo>
                    <a:lnTo>
                      <a:pt x="0" y="37"/>
                    </a:lnTo>
                    <a:lnTo>
                      <a:pt x="0" y="71"/>
                    </a:lnTo>
                    <a:lnTo>
                      <a:pt x="15" y="71"/>
                    </a:lnTo>
                    <a:lnTo>
                      <a:pt x="21" y="94"/>
                    </a:lnTo>
                    <a:lnTo>
                      <a:pt x="29" y="100"/>
                    </a:lnTo>
                    <a:lnTo>
                      <a:pt x="31" y="114"/>
                    </a:lnTo>
                    <a:lnTo>
                      <a:pt x="36" y="127"/>
                    </a:lnTo>
                    <a:lnTo>
                      <a:pt x="45" y="132"/>
                    </a:lnTo>
                    <a:lnTo>
                      <a:pt x="47" y="147"/>
                    </a:lnTo>
                    <a:lnTo>
                      <a:pt x="51" y="151"/>
                    </a:lnTo>
                    <a:lnTo>
                      <a:pt x="57" y="159"/>
                    </a:lnTo>
                    <a:lnTo>
                      <a:pt x="61" y="173"/>
                    </a:lnTo>
                    <a:lnTo>
                      <a:pt x="68" y="187"/>
                    </a:lnTo>
                    <a:lnTo>
                      <a:pt x="75" y="193"/>
                    </a:lnTo>
                    <a:lnTo>
                      <a:pt x="71" y="199"/>
                    </a:lnTo>
                    <a:lnTo>
                      <a:pt x="76" y="212"/>
                    </a:lnTo>
                    <a:lnTo>
                      <a:pt x="91" y="221"/>
                    </a:lnTo>
                    <a:lnTo>
                      <a:pt x="105" y="239"/>
                    </a:lnTo>
                    <a:lnTo>
                      <a:pt x="127" y="247"/>
                    </a:lnTo>
                    <a:lnTo>
                      <a:pt x="147" y="263"/>
                    </a:lnTo>
                    <a:lnTo>
                      <a:pt x="159" y="273"/>
                    </a:lnTo>
                    <a:lnTo>
                      <a:pt x="170" y="263"/>
                    </a:lnTo>
                    <a:lnTo>
                      <a:pt x="174" y="251"/>
                    </a:lnTo>
                    <a:lnTo>
                      <a:pt x="179" y="249"/>
                    </a:lnTo>
                    <a:lnTo>
                      <a:pt x="174" y="241"/>
                    </a:lnTo>
                    <a:lnTo>
                      <a:pt x="176" y="215"/>
                    </a:lnTo>
                    <a:lnTo>
                      <a:pt x="176" y="196"/>
                    </a:lnTo>
                    <a:lnTo>
                      <a:pt x="182" y="190"/>
                    </a:lnTo>
                    <a:lnTo>
                      <a:pt x="184" y="175"/>
                    </a:lnTo>
                    <a:lnTo>
                      <a:pt x="173" y="158"/>
                    </a:lnTo>
                    <a:lnTo>
                      <a:pt x="160" y="151"/>
                    </a:lnTo>
                    <a:lnTo>
                      <a:pt x="155" y="134"/>
                    </a:lnTo>
                    <a:lnTo>
                      <a:pt x="143" y="140"/>
                    </a:lnTo>
                    <a:lnTo>
                      <a:pt x="131" y="138"/>
                    </a:lnTo>
                    <a:lnTo>
                      <a:pt x="129" y="129"/>
                    </a:lnTo>
                    <a:lnTo>
                      <a:pt x="119" y="128"/>
                    </a:lnTo>
                    <a:lnTo>
                      <a:pt x="115" y="118"/>
                    </a:lnTo>
                    <a:lnTo>
                      <a:pt x="105" y="110"/>
                    </a:lnTo>
                    <a:lnTo>
                      <a:pt x="102" y="100"/>
                    </a:lnTo>
                    <a:lnTo>
                      <a:pt x="104" y="87"/>
                    </a:lnTo>
                    <a:lnTo>
                      <a:pt x="113" y="82"/>
                    </a:lnTo>
                    <a:lnTo>
                      <a:pt x="120" y="77"/>
                    </a:lnTo>
                    <a:lnTo>
                      <a:pt x="116" y="67"/>
                    </a:lnTo>
                    <a:lnTo>
                      <a:pt x="120" y="54"/>
                    </a:lnTo>
                    <a:lnTo>
                      <a:pt x="131" y="47"/>
                    </a:lnTo>
                    <a:lnTo>
                      <a:pt x="143" y="50"/>
                    </a:lnTo>
                    <a:lnTo>
                      <a:pt x="155" y="44"/>
                    </a:lnTo>
                    <a:lnTo>
                      <a:pt x="159" y="31"/>
                    </a:lnTo>
                    <a:lnTo>
                      <a:pt x="149" y="1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18" name="Freeform 57">
                <a:extLst>
                  <a:ext uri="{FF2B5EF4-FFF2-40B4-BE49-F238E27FC236}">
                    <a16:creationId xmlns:a16="http://schemas.microsoft.com/office/drawing/2014/main" id="{06B2B016-5648-4422-8DA3-B45D0EE6C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5776" y="3930629"/>
                <a:ext cx="290910" cy="435708"/>
              </a:xfrm>
              <a:custGeom>
                <a:avLst/>
                <a:gdLst>
                  <a:gd name="T0" fmla="*/ 23 w 166"/>
                  <a:gd name="T1" fmla="*/ 95 h 248"/>
                  <a:gd name="T2" fmla="*/ 26 w 166"/>
                  <a:gd name="T3" fmla="*/ 63 h 248"/>
                  <a:gd name="T4" fmla="*/ 40 w 166"/>
                  <a:gd name="T5" fmla="*/ 76 h 248"/>
                  <a:gd name="T6" fmla="*/ 41 w 166"/>
                  <a:gd name="T7" fmla="*/ 53 h 248"/>
                  <a:gd name="T8" fmla="*/ 57 w 166"/>
                  <a:gd name="T9" fmla="*/ 48 h 248"/>
                  <a:gd name="T10" fmla="*/ 58 w 166"/>
                  <a:gd name="T11" fmla="*/ 31 h 248"/>
                  <a:gd name="T12" fmla="*/ 74 w 166"/>
                  <a:gd name="T13" fmla="*/ 20 h 248"/>
                  <a:gd name="T14" fmla="*/ 91 w 166"/>
                  <a:gd name="T15" fmla="*/ 18 h 248"/>
                  <a:gd name="T16" fmla="*/ 96 w 166"/>
                  <a:gd name="T17" fmla="*/ 6 h 248"/>
                  <a:gd name="T18" fmla="*/ 106 w 166"/>
                  <a:gd name="T19" fmla="*/ 0 h 248"/>
                  <a:gd name="T20" fmla="*/ 113 w 166"/>
                  <a:gd name="T21" fmla="*/ 6 h 248"/>
                  <a:gd name="T22" fmla="*/ 102 w 166"/>
                  <a:gd name="T23" fmla="*/ 20 h 248"/>
                  <a:gd name="T24" fmla="*/ 96 w 166"/>
                  <a:gd name="T25" fmla="*/ 42 h 248"/>
                  <a:gd name="T26" fmla="*/ 85 w 166"/>
                  <a:gd name="T27" fmla="*/ 49 h 248"/>
                  <a:gd name="T28" fmla="*/ 98 w 166"/>
                  <a:gd name="T29" fmla="*/ 67 h 248"/>
                  <a:gd name="T30" fmla="*/ 95 w 166"/>
                  <a:gd name="T31" fmla="*/ 84 h 248"/>
                  <a:gd name="T32" fmla="*/ 121 w 166"/>
                  <a:gd name="T33" fmla="*/ 86 h 248"/>
                  <a:gd name="T34" fmla="*/ 121 w 166"/>
                  <a:gd name="T35" fmla="*/ 95 h 248"/>
                  <a:gd name="T36" fmla="*/ 143 w 166"/>
                  <a:gd name="T37" fmla="*/ 105 h 248"/>
                  <a:gd name="T38" fmla="*/ 165 w 166"/>
                  <a:gd name="T39" fmla="*/ 113 h 248"/>
                  <a:gd name="T40" fmla="*/ 165 w 166"/>
                  <a:gd name="T41" fmla="*/ 141 h 248"/>
                  <a:gd name="T42" fmla="*/ 161 w 166"/>
                  <a:gd name="T43" fmla="*/ 160 h 248"/>
                  <a:gd name="T44" fmla="*/ 162 w 166"/>
                  <a:gd name="T45" fmla="*/ 173 h 248"/>
                  <a:gd name="T46" fmla="*/ 138 w 166"/>
                  <a:gd name="T47" fmla="*/ 182 h 248"/>
                  <a:gd name="T48" fmla="*/ 132 w 166"/>
                  <a:gd name="T49" fmla="*/ 192 h 248"/>
                  <a:gd name="T50" fmla="*/ 140 w 166"/>
                  <a:gd name="T51" fmla="*/ 199 h 248"/>
                  <a:gd name="T52" fmla="*/ 132 w 166"/>
                  <a:gd name="T53" fmla="*/ 204 h 248"/>
                  <a:gd name="T54" fmla="*/ 135 w 166"/>
                  <a:gd name="T55" fmla="*/ 233 h 248"/>
                  <a:gd name="T56" fmla="*/ 135 w 166"/>
                  <a:gd name="T57" fmla="*/ 245 h 248"/>
                  <a:gd name="T58" fmla="*/ 121 w 166"/>
                  <a:gd name="T59" fmla="*/ 247 h 248"/>
                  <a:gd name="T60" fmla="*/ 107 w 166"/>
                  <a:gd name="T61" fmla="*/ 238 h 248"/>
                  <a:gd name="T62" fmla="*/ 83 w 166"/>
                  <a:gd name="T63" fmla="*/ 235 h 248"/>
                  <a:gd name="T64" fmla="*/ 70 w 166"/>
                  <a:gd name="T65" fmla="*/ 219 h 248"/>
                  <a:gd name="T66" fmla="*/ 55 w 166"/>
                  <a:gd name="T67" fmla="*/ 209 h 248"/>
                  <a:gd name="T68" fmla="*/ 44 w 166"/>
                  <a:gd name="T69" fmla="*/ 199 h 248"/>
                  <a:gd name="T70" fmla="*/ 21 w 166"/>
                  <a:gd name="T71" fmla="*/ 200 h 248"/>
                  <a:gd name="T72" fmla="*/ 0 w 166"/>
                  <a:gd name="T73" fmla="*/ 188 h 248"/>
                  <a:gd name="T74" fmla="*/ 11 w 166"/>
                  <a:gd name="T75" fmla="*/ 171 h 248"/>
                  <a:gd name="T76" fmla="*/ 14 w 166"/>
                  <a:gd name="T77" fmla="*/ 163 h 248"/>
                  <a:gd name="T78" fmla="*/ 27 w 166"/>
                  <a:gd name="T79" fmla="*/ 161 h 248"/>
                  <a:gd name="T80" fmla="*/ 23 w 166"/>
                  <a:gd name="T81" fmla="*/ 95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6" h="248">
                    <a:moveTo>
                      <a:pt x="23" y="95"/>
                    </a:moveTo>
                    <a:lnTo>
                      <a:pt x="26" y="63"/>
                    </a:lnTo>
                    <a:lnTo>
                      <a:pt x="40" y="76"/>
                    </a:lnTo>
                    <a:lnTo>
                      <a:pt x="41" y="53"/>
                    </a:lnTo>
                    <a:lnTo>
                      <a:pt x="57" y="48"/>
                    </a:lnTo>
                    <a:lnTo>
                      <a:pt x="58" y="31"/>
                    </a:lnTo>
                    <a:lnTo>
                      <a:pt x="74" y="20"/>
                    </a:lnTo>
                    <a:lnTo>
                      <a:pt x="91" y="18"/>
                    </a:lnTo>
                    <a:lnTo>
                      <a:pt x="96" y="6"/>
                    </a:lnTo>
                    <a:lnTo>
                      <a:pt x="106" y="0"/>
                    </a:lnTo>
                    <a:lnTo>
                      <a:pt x="113" y="6"/>
                    </a:lnTo>
                    <a:lnTo>
                      <a:pt x="102" y="20"/>
                    </a:lnTo>
                    <a:lnTo>
                      <a:pt x="96" y="42"/>
                    </a:lnTo>
                    <a:lnTo>
                      <a:pt x="85" y="49"/>
                    </a:lnTo>
                    <a:lnTo>
                      <a:pt x="98" y="67"/>
                    </a:lnTo>
                    <a:lnTo>
                      <a:pt x="95" y="84"/>
                    </a:lnTo>
                    <a:lnTo>
                      <a:pt x="121" y="86"/>
                    </a:lnTo>
                    <a:lnTo>
                      <a:pt x="121" y="95"/>
                    </a:lnTo>
                    <a:lnTo>
                      <a:pt x="143" y="105"/>
                    </a:lnTo>
                    <a:lnTo>
                      <a:pt x="165" y="113"/>
                    </a:lnTo>
                    <a:lnTo>
                      <a:pt x="165" y="141"/>
                    </a:lnTo>
                    <a:lnTo>
                      <a:pt x="161" y="160"/>
                    </a:lnTo>
                    <a:lnTo>
                      <a:pt x="162" y="173"/>
                    </a:lnTo>
                    <a:lnTo>
                      <a:pt x="138" y="182"/>
                    </a:lnTo>
                    <a:lnTo>
                      <a:pt x="132" y="192"/>
                    </a:lnTo>
                    <a:lnTo>
                      <a:pt x="140" y="199"/>
                    </a:lnTo>
                    <a:lnTo>
                      <a:pt x="132" y="204"/>
                    </a:lnTo>
                    <a:lnTo>
                      <a:pt x="135" y="233"/>
                    </a:lnTo>
                    <a:lnTo>
                      <a:pt x="135" y="245"/>
                    </a:lnTo>
                    <a:lnTo>
                      <a:pt x="121" y="247"/>
                    </a:lnTo>
                    <a:lnTo>
                      <a:pt x="107" y="238"/>
                    </a:lnTo>
                    <a:lnTo>
                      <a:pt x="83" y="235"/>
                    </a:lnTo>
                    <a:lnTo>
                      <a:pt x="70" y="219"/>
                    </a:lnTo>
                    <a:lnTo>
                      <a:pt x="55" y="209"/>
                    </a:lnTo>
                    <a:lnTo>
                      <a:pt x="44" y="199"/>
                    </a:lnTo>
                    <a:lnTo>
                      <a:pt x="21" y="200"/>
                    </a:lnTo>
                    <a:lnTo>
                      <a:pt x="0" y="188"/>
                    </a:lnTo>
                    <a:lnTo>
                      <a:pt x="11" y="171"/>
                    </a:lnTo>
                    <a:lnTo>
                      <a:pt x="14" y="163"/>
                    </a:lnTo>
                    <a:lnTo>
                      <a:pt x="27" y="161"/>
                    </a:lnTo>
                    <a:lnTo>
                      <a:pt x="23" y="9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19" name="Freeform 62">
                <a:extLst>
                  <a:ext uri="{FF2B5EF4-FFF2-40B4-BE49-F238E27FC236}">
                    <a16:creationId xmlns:a16="http://schemas.microsoft.com/office/drawing/2014/main" id="{E5CEA5E7-B4F5-413B-A663-5FAAF040B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5162" y="3930629"/>
                <a:ext cx="336512" cy="338185"/>
              </a:xfrm>
              <a:custGeom>
                <a:avLst/>
                <a:gdLst>
                  <a:gd name="T0" fmla="*/ 28 w 191"/>
                  <a:gd name="T1" fmla="*/ 6 h 193"/>
                  <a:gd name="T2" fmla="*/ 16 w 191"/>
                  <a:gd name="T3" fmla="*/ 19 h 193"/>
                  <a:gd name="T4" fmla="*/ 10 w 191"/>
                  <a:gd name="T5" fmla="*/ 42 h 193"/>
                  <a:gd name="T6" fmla="*/ 0 w 191"/>
                  <a:gd name="T7" fmla="*/ 49 h 193"/>
                  <a:gd name="T8" fmla="*/ 13 w 191"/>
                  <a:gd name="T9" fmla="*/ 67 h 193"/>
                  <a:gd name="T10" fmla="*/ 9 w 191"/>
                  <a:gd name="T11" fmla="*/ 84 h 193"/>
                  <a:gd name="T12" fmla="*/ 36 w 191"/>
                  <a:gd name="T13" fmla="*/ 85 h 193"/>
                  <a:gd name="T14" fmla="*/ 36 w 191"/>
                  <a:gd name="T15" fmla="*/ 95 h 193"/>
                  <a:gd name="T16" fmla="*/ 58 w 191"/>
                  <a:gd name="T17" fmla="*/ 105 h 193"/>
                  <a:gd name="T18" fmla="*/ 80 w 191"/>
                  <a:gd name="T19" fmla="*/ 112 h 193"/>
                  <a:gd name="T20" fmla="*/ 80 w 191"/>
                  <a:gd name="T21" fmla="*/ 140 h 193"/>
                  <a:gd name="T22" fmla="*/ 75 w 191"/>
                  <a:gd name="T23" fmla="*/ 159 h 193"/>
                  <a:gd name="T24" fmla="*/ 77 w 191"/>
                  <a:gd name="T25" fmla="*/ 173 h 193"/>
                  <a:gd name="T26" fmla="*/ 87 w 191"/>
                  <a:gd name="T27" fmla="*/ 176 h 193"/>
                  <a:gd name="T28" fmla="*/ 94 w 191"/>
                  <a:gd name="T29" fmla="*/ 186 h 193"/>
                  <a:gd name="T30" fmla="*/ 105 w 191"/>
                  <a:gd name="T31" fmla="*/ 192 h 193"/>
                  <a:gd name="T32" fmla="*/ 120 w 191"/>
                  <a:gd name="T33" fmla="*/ 189 h 193"/>
                  <a:gd name="T34" fmla="*/ 132 w 191"/>
                  <a:gd name="T35" fmla="*/ 180 h 193"/>
                  <a:gd name="T36" fmla="*/ 131 w 191"/>
                  <a:gd name="T37" fmla="*/ 169 h 193"/>
                  <a:gd name="T38" fmla="*/ 122 w 191"/>
                  <a:gd name="T39" fmla="*/ 162 h 193"/>
                  <a:gd name="T40" fmla="*/ 120 w 191"/>
                  <a:gd name="T41" fmla="*/ 154 h 193"/>
                  <a:gd name="T42" fmla="*/ 124 w 191"/>
                  <a:gd name="T43" fmla="*/ 140 h 193"/>
                  <a:gd name="T44" fmla="*/ 130 w 191"/>
                  <a:gd name="T45" fmla="*/ 139 h 193"/>
                  <a:gd name="T46" fmla="*/ 143 w 191"/>
                  <a:gd name="T47" fmla="*/ 150 h 193"/>
                  <a:gd name="T48" fmla="*/ 150 w 191"/>
                  <a:gd name="T49" fmla="*/ 145 h 193"/>
                  <a:gd name="T50" fmla="*/ 176 w 191"/>
                  <a:gd name="T51" fmla="*/ 143 h 193"/>
                  <a:gd name="T52" fmla="*/ 179 w 191"/>
                  <a:gd name="T53" fmla="*/ 134 h 193"/>
                  <a:gd name="T54" fmla="*/ 179 w 191"/>
                  <a:gd name="T55" fmla="*/ 123 h 193"/>
                  <a:gd name="T56" fmla="*/ 172 w 191"/>
                  <a:gd name="T57" fmla="*/ 114 h 193"/>
                  <a:gd name="T58" fmla="*/ 173 w 191"/>
                  <a:gd name="T59" fmla="*/ 100 h 193"/>
                  <a:gd name="T60" fmla="*/ 182 w 191"/>
                  <a:gd name="T61" fmla="*/ 92 h 193"/>
                  <a:gd name="T62" fmla="*/ 184 w 191"/>
                  <a:gd name="T63" fmla="*/ 85 h 193"/>
                  <a:gd name="T64" fmla="*/ 190 w 191"/>
                  <a:gd name="T65" fmla="*/ 79 h 193"/>
                  <a:gd name="T66" fmla="*/ 190 w 191"/>
                  <a:gd name="T67" fmla="*/ 64 h 193"/>
                  <a:gd name="T68" fmla="*/ 184 w 191"/>
                  <a:gd name="T69" fmla="*/ 61 h 193"/>
                  <a:gd name="T70" fmla="*/ 179 w 191"/>
                  <a:gd name="T71" fmla="*/ 47 h 193"/>
                  <a:gd name="T72" fmla="*/ 172 w 191"/>
                  <a:gd name="T73" fmla="*/ 39 h 193"/>
                  <a:gd name="T74" fmla="*/ 176 w 191"/>
                  <a:gd name="T75" fmla="*/ 35 h 193"/>
                  <a:gd name="T76" fmla="*/ 176 w 191"/>
                  <a:gd name="T77" fmla="*/ 28 h 193"/>
                  <a:gd name="T78" fmla="*/ 154 w 191"/>
                  <a:gd name="T79" fmla="*/ 27 h 193"/>
                  <a:gd name="T80" fmla="*/ 137 w 191"/>
                  <a:gd name="T81" fmla="*/ 30 h 193"/>
                  <a:gd name="T82" fmla="*/ 128 w 191"/>
                  <a:gd name="T83" fmla="*/ 37 h 193"/>
                  <a:gd name="T84" fmla="*/ 117 w 191"/>
                  <a:gd name="T85" fmla="*/ 35 h 193"/>
                  <a:gd name="T86" fmla="*/ 86 w 191"/>
                  <a:gd name="T87" fmla="*/ 33 h 193"/>
                  <a:gd name="T88" fmla="*/ 83 w 191"/>
                  <a:gd name="T89" fmla="*/ 25 h 193"/>
                  <a:gd name="T90" fmla="*/ 75 w 191"/>
                  <a:gd name="T91" fmla="*/ 22 h 193"/>
                  <a:gd name="T92" fmla="*/ 62 w 191"/>
                  <a:gd name="T93" fmla="*/ 18 h 193"/>
                  <a:gd name="T94" fmla="*/ 59 w 191"/>
                  <a:gd name="T95" fmla="*/ 9 h 193"/>
                  <a:gd name="T96" fmla="*/ 48 w 191"/>
                  <a:gd name="T97" fmla="*/ 6 h 193"/>
                  <a:gd name="T98" fmla="*/ 48 w 191"/>
                  <a:gd name="T99" fmla="*/ 0 h 193"/>
                  <a:gd name="T100" fmla="*/ 43 w 191"/>
                  <a:gd name="T101" fmla="*/ 6 h 193"/>
                  <a:gd name="T102" fmla="*/ 28 w 191"/>
                  <a:gd name="T103" fmla="*/ 6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1" h="193">
                    <a:moveTo>
                      <a:pt x="28" y="6"/>
                    </a:moveTo>
                    <a:lnTo>
                      <a:pt x="16" y="19"/>
                    </a:lnTo>
                    <a:lnTo>
                      <a:pt x="10" y="42"/>
                    </a:lnTo>
                    <a:lnTo>
                      <a:pt x="0" y="49"/>
                    </a:lnTo>
                    <a:lnTo>
                      <a:pt x="13" y="67"/>
                    </a:lnTo>
                    <a:lnTo>
                      <a:pt x="9" y="84"/>
                    </a:lnTo>
                    <a:lnTo>
                      <a:pt x="36" y="85"/>
                    </a:lnTo>
                    <a:lnTo>
                      <a:pt x="36" y="95"/>
                    </a:lnTo>
                    <a:lnTo>
                      <a:pt x="58" y="105"/>
                    </a:lnTo>
                    <a:lnTo>
                      <a:pt x="80" y="112"/>
                    </a:lnTo>
                    <a:lnTo>
                      <a:pt x="80" y="140"/>
                    </a:lnTo>
                    <a:lnTo>
                      <a:pt x="75" y="159"/>
                    </a:lnTo>
                    <a:lnTo>
                      <a:pt x="77" y="173"/>
                    </a:lnTo>
                    <a:lnTo>
                      <a:pt x="87" y="176"/>
                    </a:lnTo>
                    <a:lnTo>
                      <a:pt x="94" y="186"/>
                    </a:lnTo>
                    <a:lnTo>
                      <a:pt x="105" y="192"/>
                    </a:lnTo>
                    <a:lnTo>
                      <a:pt x="120" y="189"/>
                    </a:lnTo>
                    <a:lnTo>
                      <a:pt x="132" y="180"/>
                    </a:lnTo>
                    <a:lnTo>
                      <a:pt x="131" y="169"/>
                    </a:lnTo>
                    <a:lnTo>
                      <a:pt x="122" y="162"/>
                    </a:lnTo>
                    <a:lnTo>
                      <a:pt x="120" y="154"/>
                    </a:lnTo>
                    <a:lnTo>
                      <a:pt x="124" y="140"/>
                    </a:lnTo>
                    <a:lnTo>
                      <a:pt x="130" y="139"/>
                    </a:lnTo>
                    <a:lnTo>
                      <a:pt x="143" y="150"/>
                    </a:lnTo>
                    <a:lnTo>
                      <a:pt x="150" y="145"/>
                    </a:lnTo>
                    <a:lnTo>
                      <a:pt x="176" y="143"/>
                    </a:lnTo>
                    <a:lnTo>
                      <a:pt x="179" y="134"/>
                    </a:lnTo>
                    <a:lnTo>
                      <a:pt x="179" y="123"/>
                    </a:lnTo>
                    <a:lnTo>
                      <a:pt x="172" y="114"/>
                    </a:lnTo>
                    <a:lnTo>
                      <a:pt x="173" y="100"/>
                    </a:lnTo>
                    <a:lnTo>
                      <a:pt x="182" y="92"/>
                    </a:lnTo>
                    <a:lnTo>
                      <a:pt x="184" y="85"/>
                    </a:lnTo>
                    <a:lnTo>
                      <a:pt x="190" y="79"/>
                    </a:lnTo>
                    <a:lnTo>
                      <a:pt x="190" y="64"/>
                    </a:lnTo>
                    <a:lnTo>
                      <a:pt x="184" y="61"/>
                    </a:lnTo>
                    <a:lnTo>
                      <a:pt x="179" y="47"/>
                    </a:lnTo>
                    <a:lnTo>
                      <a:pt x="172" y="39"/>
                    </a:lnTo>
                    <a:lnTo>
                      <a:pt x="176" y="35"/>
                    </a:lnTo>
                    <a:lnTo>
                      <a:pt x="176" y="28"/>
                    </a:lnTo>
                    <a:lnTo>
                      <a:pt x="154" y="27"/>
                    </a:lnTo>
                    <a:lnTo>
                      <a:pt x="137" y="30"/>
                    </a:lnTo>
                    <a:lnTo>
                      <a:pt x="128" y="37"/>
                    </a:lnTo>
                    <a:lnTo>
                      <a:pt x="117" y="35"/>
                    </a:lnTo>
                    <a:lnTo>
                      <a:pt x="86" y="33"/>
                    </a:lnTo>
                    <a:lnTo>
                      <a:pt x="83" y="25"/>
                    </a:lnTo>
                    <a:lnTo>
                      <a:pt x="75" y="22"/>
                    </a:lnTo>
                    <a:lnTo>
                      <a:pt x="62" y="18"/>
                    </a:lnTo>
                    <a:lnTo>
                      <a:pt x="59" y="9"/>
                    </a:lnTo>
                    <a:lnTo>
                      <a:pt x="48" y="6"/>
                    </a:lnTo>
                    <a:lnTo>
                      <a:pt x="48" y="0"/>
                    </a:lnTo>
                    <a:lnTo>
                      <a:pt x="43" y="6"/>
                    </a:lnTo>
                    <a:lnTo>
                      <a:pt x="28" y="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20" name="Freeform 63">
                <a:extLst>
                  <a:ext uri="{FF2B5EF4-FFF2-40B4-BE49-F238E27FC236}">
                    <a16:creationId xmlns:a16="http://schemas.microsoft.com/office/drawing/2014/main" id="{79A029DF-A35B-441B-9594-EFD376CF2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152" y="5179554"/>
                <a:ext cx="139951" cy="157295"/>
              </a:xfrm>
              <a:custGeom>
                <a:avLst/>
                <a:gdLst>
                  <a:gd name="T0" fmla="*/ 19 w 80"/>
                  <a:gd name="T1" fmla="*/ 0 h 88"/>
                  <a:gd name="T2" fmla="*/ 25 w 80"/>
                  <a:gd name="T3" fmla="*/ 8 h 88"/>
                  <a:gd name="T4" fmla="*/ 39 w 80"/>
                  <a:gd name="T5" fmla="*/ 13 h 88"/>
                  <a:gd name="T6" fmla="*/ 70 w 80"/>
                  <a:gd name="T7" fmla="*/ 42 h 88"/>
                  <a:gd name="T8" fmla="*/ 76 w 80"/>
                  <a:gd name="T9" fmla="*/ 53 h 88"/>
                  <a:gd name="T10" fmla="*/ 79 w 80"/>
                  <a:gd name="T11" fmla="*/ 65 h 88"/>
                  <a:gd name="T12" fmla="*/ 70 w 80"/>
                  <a:gd name="T13" fmla="*/ 71 h 88"/>
                  <a:gd name="T14" fmla="*/ 66 w 80"/>
                  <a:gd name="T15" fmla="*/ 75 h 88"/>
                  <a:gd name="T16" fmla="*/ 64 w 80"/>
                  <a:gd name="T17" fmla="*/ 81 h 88"/>
                  <a:gd name="T18" fmla="*/ 53 w 80"/>
                  <a:gd name="T19" fmla="*/ 83 h 88"/>
                  <a:gd name="T20" fmla="*/ 50 w 80"/>
                  <a:gd name="T21" fmla="*/ 87 h 88"/>
                  <a:gd name="T22" fmla="*/ 44 w 80"/>
                  <a:gd name="T23" fmla="*/ 84 h 88"/>
                  <a:gd name="T24" fmla="*/ 29 w 80"/>
                  <a:gd name="T25" fmla="*/ 78 h 88"/>
                  <a:gd name="T26" fmla="*/ 18 w 80"/>
                  <a:gd name="T27" fmla="*/ 72 h 88"/>
                  <a:gd name="T28" fmla="*/ 12 w 80"/>
                  <a:gd name="T29" fmla="*/ 78 h 88"/>
                  <a:gd name="T30" fmla="*/ 6 w 80"/>
                  <a:gd name="T31" fmla="*/ 81 h 88"/>
                  <a:gd name="T32" fmla="*/ 2 w 80"/>
                  <a:gd name="T33" fmla="*/ 64 h 88"/>
                  <a:gd name="T34" fmla="*/ 0 w 80"/>
                  <a:gd name="T35" fmla="*/ 40 h 88"/>
                  <a:gd name="T36" fmla="*/ 3 w 80"/>
                  <a:gd name="T37" fmla="*/ 24 h 88"/>
                  <a:gd name="T38" fmla="*/ 11 w 80"/>
                  <a:gd name="T39" fmla="*/ 10 h 88"/>
                  <a:gd name="T40" fmla="*/ 19 w 80"/>
                  <a:gd name="T4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0" h="88">
                    <a:moveTo>
                      <a:pt x="19" y="0"/>
                    </a:moveTo>
                    <a:lnTo>
                      <a:pt x="25" y="8"/>
                    </a:lnTo>
                    <a:lnTo>
                      <a:pt x="39" y="13"/>
                    </a:lnTo>
                    <a:lnTo>
                      <a:pt x="70" y="42"/>
                    </a:lnTo>
                    <a:lnTo>
                      <a:pt x="76" y="53"/>
                    </a:lnTo>
                    <a:lnTo>
                      <a:pt x="79" y="65"/>
                    </a:lnTo>
                    <a:lnTo>
                      <a:pt x="70" y="71"/>
                    </a:lnTo>
                    <a:lnTo>
                      <a:pt x="66" y="75"/>
                    </a:lnTo>
                    <a:lnTo>
                      <a:pt x="64" y="81"/>
                    </a:lnTo>
                    <a:lnTo>
                      <a:pt x="53" y="83"/>
                    </a:lnTo>
                    <a:lnTo>
                      <a:pt x="50" y="87"/>
                    </a:lnTo>
                    <a:lnTo>
                      <a:pt x="44" y="84"/>
                    </a:lnTo>
                    <a:lnTo>
                      <a:pt x="29" y="78"/>
                    </a:lnTo>
                    <a:lnTo>
                      <a:pt x="18" y="72"/>
                    </a:lnTo>
                    <a:lnTo>
                      <a:pt x="12" y="78"/>
                    </a:lnTo>
                    <a:lnTo>
                      <a:pt x="6" y="81"/>
                    </a:lnTo>
                    <a:lnTo>
                      <a:pt x="2" y="64"/>
                    </a:lnTo>
                    <a:lnTo>
                      <a:pt x="0" y="40"/>
                    </a:lnTo>
                    <a:lnTo>
                      <a:pt x="3" y="24"/>
                    </a:lnTo>
                    <a:lnTo>
                      <a:pt x="11" y="10"/>
                    </a:lnTo>
                    <a:lnTo>
                      <a:pt x="19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21" name="Freeform 64">
                <a:extLst>
                  <a:ext uri="{FF2B5EF4-FFF2-40B4-BE49-F238E27FC236}">
                    <a16:creationId xmlns:a16="http://schemas.microsoft.com/office/drawing/2014/main" id="{15D770B5-00EF-433E-9856-8C072BE7D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801" y="4580259"/>
                <a:ext cx="312924" cy="391665"/>
              </a:xfrm>
              <a:custGeom>
                <a:avLst/>
                <a:gdLst>
                  <a:gd name="T0" fmla="*/ 162 w 177"/>
                  <a:gd name="T1" fmla="*/ 170 h 222"/>
                  <a:gd name="T2" fmla="*/ 169 w 177"/>
                  <a:gd name="T3" fmla="*/ 169 h 222"/>
                  <a:gd name="T4" fmla="*/ 174 w 177"/>
                  <a:gd name="T5" fmla="*/ 159 h 222"/>
                  <a:gd name="T6" fmla="*/ 176 w 177"/>
                  <a:gd name="T7" fmla="*/ 141 h 222"/>
                  <a:gd name="T8" fmla="*/ 171 w 177"/>
                  <a:gd name="T9" fmla="*/ 137 h 222"/>
                  <a:gd name="T10" fmla="*/ 169 w 177"/>
                  <a:gd name="T11" fmla="*/ 126 h 222"/>
                  <a:gd name="T12" fmla="*/ 161 w 177"/>
                  <a:gd name="T13" fmla="*/ 124 h 222"/>
                  <a:gd name="T14" fmla="*/ 160 w 177"/>
                  <a:gd name="T15" fmla="*/ 113 h 222"/>
                  <a:gd name="T16" fmla="*/ 141 w 177"/>
                  <a:gd name="T17" fmla="*/ 114 h 222"/>
                  <a:gd name="T18" fmla="*/ 136 w 177"/>
                  <a:gd name="T19" fmla="*/ 108 h 222"/>
                  <a:gd name="T20" fmla="*/ 131 w 177"/>
                  <a:gd name="T21" fmla="*/ 108 h 222"/>
                  <a:gd name="T22" fmla="*/ 131 w 177"/>
                  <a:gd name="T23" fmla="*/ 87 h 222"/>
                  <a:gd name="T24" fmla="*/ 138 w 177"/>
                  <a:gd name="T25" fmla="*/ 81 h 222"/>
                  <a:gd name="T26" fmla="*/ 131 w 177"/>
                  <a:gd name="T27" fmla="*/ 80 h 222"/>
                  <a:gd name="T28" fmla="*/ 129 w 177"/>
                  <a:gd name="T29" fmla="*/ 66 h 222"/>
                  <a:gd name="T30" fmla="*/ 121 w 177"/>
                  <a:gd name="T31" fmla="*/ 64 h 222"/>
                  <a:gd name="T32" fmla="*/ 107 w 177"/>
                  <a:gd name="T33" fmla="*/ 62 h 222"/>
                  <a:gd name="T34" fmla="*/ 104 w 177"/>
                  <a:gd name="T35" fmla="*/ 53 h 222"/>
                  <a:gd name="T36" fmla="*/ 94 w 177"/>
                  <a:gd name="T37" fmla="*/ 51 h 222"/>
                  <a:gd name="T38" fmla="*/ 93 w 177"/>
                  <a:gd name="T39" fmla="*/ 47 h 222"/>
                  <a:gd name="T40" fmla="*/ 70 w 177"/>
                  <a:gd name="T41" fmla="*/ 47 h 222"/>
                  <a:gd name="T42" fmla="*/ 67 w 177"/>
                  <a:gd name="T43" fmla="*/ 42 h 222"/>
                  <a:gd name="T44" fmla="*/ 61 w 177"/>
                  <a:gd name="T45" fmla="*/ 32 h 222"/>
                  <a:gd name="T46" fmla="*/ 60 w 177"/>
                  <a:gd name="T47" fmla="*/ 3 h 222"/>
                  <a:gd name="T48" fmla="*/ 40 w 177"/>
                  <a:gd name="T49" fmla="*/ 0 h 222"/>
                  <a:gd name="T50" fmla="*/ 39 w 177"/>
                  <a:gd name="T51" fmla="*/ 11 h 222"/>
                  <a:gd name="T52" fmla="*/ 31 w 177"/>
                  <a:gd name="T53" fmla="*/ 10 h 222"/>
                  <a:gd name="T54" fmla="*/ 28 w 177"/>
                  <a:gd name="T55" fmla="*/ 17 h 222"/>
                  <a:gd name="T56" fmla="*/ 23 w 177"/>
                  <a:gd name="T57" fmla="*/ 21 h 222"/>
                  <a:gd name="T58" fmla="*/ 13 w 177"/>
                  <a:gd name="T59" fmla="*/ 25 h 222"/>
                  <a:gd name="T60" fmla="*/ 3 w 177"/>
                  <a:gd name="T61" fmla="*/ 24 h 222"/>
                  <a:gd name="T62" fmla="*/ 14 w 177"/>
                  <a:gd name="T63" fmla="*/ 41 h 222"/>
                  <a:gd name="T64" fmla="*/ 13 w 177"/>
                  <a:gd name="T65" fmla="*/ 55 h 222"/>
                  <a:gd name="T66" fmla="*/ 6 w 177"/>
                  <a:gd name="T67" fmla="*/ 61 h 222"/>
                  <a:gd name="T68" fmla="*/ 6 w 177"/>
                  <a:gd name="T69" fmla="*/ 80 h 222"/>
                  <a:gd name="T70" fmla="*/ 4 w 177"/>
                  <a:gd name="T71" fmla="*/ 106 h 222"/>
                  <a:gd name="T72" fmla="*/ 9 w 177"/>
                  <a:gd name="T73" fmla="*/ 114 h 222"/>
                  <a:gd name="T74" fmla="*/ 4 w 177"/>
                  <a:gd name="T75" fmla="*/ 116 h 222"/>
                  <a:gd name="T76" fmla="*/ 0 w 177"/>
                  <a:gd name="T77" fmla="*/ 128 h 222"/>
                  <a:gd name="T78" fmla="*/ 8 w 177"/>
                  <a:gd name="T79" fmla="*/ 135 h 222"/>
                  <a:gd name="T80" fmla="*/ 9 w 177"/>
                  <a:gd name="T81" fmla="*/ 151 h 222"/>
                  <a:gd name="T82" fmla="*/ 23 w 177"/>
                  <a:gd name="T83" fmla="*/ 163 h 222"/>
                  <a:gd name="T84" fmla="*/ 23 w 177"/>
                  <a:gd name="T85" fmla="*/ 195 h 222"/>
                  <a:gd name="T86" fmla="*/ 34 w 177"/>
                  <a:gd name="T87" fmla="*/ 214 h 222"/>
                  <a:gd name="T88" fmla="*/ 44 w 177"/>
                  <a:gd name="T89" fmla="*/ 221 h 222"/>
                  <a:gd name="T90" fmla="*/ 53 w 177"/>
                  <a:gd name="T91" fmla="*/ 202 h 222"/>
                  <a:gd name="T92" fmla="*/ 67 w 177"/>
                  <a:gd name="T93" fmla="*/ 213 h 222"/>
                  <a:gd name="T94" fmla="*/ 83 w 177"/>
                  <a:gd name="T95" fmla="*/ 219 h 222"/>
                  <a:gd name="T96" fmla="*/ 100 w 177"/>
                  <a:gd name="T97" fmla="*/ 206 h 222"/>
                  <a:gd name="T98" fmla="*/ 106 w 177"/>
                  <a:gd name="T99" fmla="*/ 181 h 222"/>
                  <a:gd name="T100" fmla="*/ 111 w 177"/>
                  <a:gd name="T101" fmla="*/ 169 h 222"/>
                  <a:gd name="T102" fmla="*/ 127 w 177"/>
                  <a:gd name="T103" fmla="*/ 162 h 222"/>
                  <a:gd name="T104" fmla="*/ 138 w 177"/>
                  <a:gd name="T105" fmla="*/ 153 h 222"/>
                  <a:gd name="T106" fmla="*/ 155 w 177"/>
                  <a:gd name="T107" fmla="*/ 159 h 222"/>
                  <a:gd name="T108" fmla="*/ 162 w 177"/>
                  <a:gd name="T109" fmla="*/ 17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7" h="222">
                    <a:moveTo>
                      <a:pt x="162" y="170"/>
                    </a:moveTo>
                    <a:lnTo>
                      <a:pt x="169" y="169"/>
                    </a:lnTo>
                    <a:lnTo>
                      <a:pt x="174" y="159"/>
                    </a:lnTo>
                    <a:lnTo>
                      <a:pt x="176" y="141"/>
                    </a:lnTo>
                    <a:lnTo>
                      <a:pt x="171" y="137"/>
                    </a:lnTo>
                    <a:lnTo>
                      <a:pt x="169" y="126"/>
                    </a:lnTo>
                    <a:lnTo>
                      <a:pt x="161" y="124"/>
                    </a:lnTo>
                    <a:lnTo>
                      <a:pt x="160" y="113"/>
                    </a:lnTo>
                    <a:lnTo>
                      <a:pt x="141" y="114"/>
                    </a:lnTo>
                    <a:lnTo>
                      <a:pt x="136" y="108"/>
                    </a:lnTo>
                    <a:lnTo>
                      <a:pt x="131" y="108"/>
                    </a:lnTo>
                    <a:lnTo>
                      <a:pt x="131" y="87"/>
                    </a:lnTo>
                    <a:lnTo>
                      <a:pt x="138" y="81"/>
                    </a:lnTo>
                    <a:lnTo>
                      <a:pt x="131" y="80"/>
                    </a:lnTo>
                    <a:lnTo>
                      <a:pt x="129" y="66"/>
                    </a:lnTo>
                    <a:lnTo>
                      <a:pt x="121" y="64"/>
                    </a:lnTo>
                    <a:lnTo>
                      <a:pt x="107" y="62"/>
                    </a:lnTo>
                    <a:lnTo>
                      <a:pt x="104" y="53"/>
                    </a:lnTo>
                    <a:lnTo>
                      <a:pt x="94" y="51"/>
                    </a:lnTo>
                    <a:lnTo>
                      <a:pt x="93" y="47"/>
                    </a:lnTo>
                    <a:lnTo>
                      <a:pt x="70" y="47"/>
                    </a:lnTo>
                    <a:lnTo>
                      <a:pt x="67" y="42"/>
                    </a:lnTo>
                    <a:lnTo>
                      <a:pt x="61" y="32"/>
                    </a:lnTo>
                    <a:lnTo>
                      <a:pt x="60" y="3"/>
                    </a:lnTo>
                    <a:lnTo>
                      <a:pt x="40" y="0"/>
                    </a:lnTo>
                    <a:lnTo>
                      <a:pt x="39" y="11"/>
                    </a:lnTo>
                    <a:lnTo>
                      <a:pt x="31" y="10"/>
                    </a:lnTo>
                    <a:lnTo>
                      <a:pt x="28" y="17"/>
                    </a:lnTo>
                    <a:lnTo>
                      <a:pt x="23" y="21"/>
                    </a:lnTo>
                    <a:lnTo>
                      <a:pt x="13" y="25"/>
                    </a:lnTo>
                    <a:lnTo>
                      <a:pt x="3" y="24"/>
                    </a:lnTo>
                    <a:lnTo>
                      <a:pt x="14" y="41"/>
                    </a:lnTo>
                    <a:lnTo>
                      <a:pt x="13" y="55"/>
                    </a:lnTo>
                    <a:lnTo>
                      <a:pt x="6" y="61"/>
                    </a:lnTo>
                    <a:lnTo>
                      <a:pt x="6" y="80"/>
                    </a:lnTo>
                    <a:lnTo>
                      <a:pt x="4" y="106"/>
                    </a:lnTo>
                    <a:lnTo>
                      <a:pt x="9" y="114"/>
                    </a:lnTo>
                    <a:lnTo>
                      <a:pt x="4" y="116"/>
                    </a:lnTo>
                    <a:lnTo>
                      <a:pt x="0" y="128"/>
                    </a:lnTo>
                    <a:lnTo>
                      <a:pt x="8" y="135"/>
                    </a:lnTo>
                    <a:lnTo>
                      <a:pt x="9" y="151"/>
                    </a:lnTo>
                    <a:lnTo>
                      <a:pt x="23" y="163"/>
                    </a:lnTo>
                    <a:lnTo>
                      <a:pt x="23" y="195"/>
                    </a:lnTo>
                    <a:lnTo>
                      <a:pt x="34" y="214"/>
                    </a:lnTo>
                    <a:lnTo>
                      <a:pt x="44" y="221"/>
                    </a:lnTo>
                    <a:lnTo>
                      <a:pt x="53" y="202"/>
                    </a:lnTo>
                    <a:lnTo>
                      <a:pt x="67" y="213"/>
                    </a:lnTo>
                    <a:lnTo>
                      <a:pt x="83" y="219"/>
                    </a:lnTo>
                    <a:lnTo>
                      <a:pt x="100" y="206"/>
                    </a:lnTo>
                    <a:lnTo>
                      <a:pt x="106" y="181"/>
                    </a:lnTo>
                    <a:lnTo>
                      <a:pt x="111" y="169"/>
                    </a:lnTo>
                    <a:lnTo>
                      <a:pt x="127" y="162"/>
                    </a:lnTo>
                    <a:lnTo>
                      <a:pt x="138" y="153"/>
                    </a:lnTo>
                    <a:lnTo>
                      <a:pt x="155" y="159"/>
                    </a:lnTo>
                    <a:lnTo>
                      <a:pt x="162" y="17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22" name="Freeform 65">
                <a:extLst>
                  <a:ext uri="{FF2B5EF4-FFF2-40B4-BE49-F238E27FC236}">
                    <a16:creationId xmlns:a16="http://schemas.microsoft.com/office/drawing/2014/main" id="{2691875B-378A-4FAD-B7E7-B0B83DDD8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0052" y="4124102"/>
                <a:ext cx="89632" cy="113253"/>
              </a:xfrm>
              <a:custGeom>
                <a:avLst/>
                <a:gdLst>
                  <a:gd name="T0" fmla="*/ 9 w 51"/>
                  <a:gd name="T1" fmla="*/ 2 h 64"/>
                  <a:gd name="T2" fmla="*/ 4 w 51"/>
                  <a:gd name="T3" fmla="*/ 10 h 64"/>
                  <a:gd name="T4" fmla="*/ 4 w 51"/>
                  <a:gd name="T5" fmla="*/ 51 h 64"/>
                  <a:gd name="T6" fmla="*/ 0 w 51"/>
                  <a:gd name="T7" fmla="*/ 55 h 64"/>
                  <a:gd name="T8" fmla="*/ 6 w 51"/>
                  <a:gd name="T9" fmla="*/ 61 h 64"/>
                  <a:gd name="T10" fmla="*/ 22 w 51"/>
                  <a:gd name="T11" fmla="*/ 63 h 64"/>
                  <a:gd name="T12" fmla="*/ 25 w 51"/>
                  <a:gd name="T13" fmla="*/ 54 h 64"/>
                  <a:gd name="T14" fmla="*/ 30 w 51"/>
                  <a:gd name="T15" fmla="*/ 46 h 64"/>
                  <a:gd name="T16" fmla="*/ 38 w 51"/>
                  <a:gd name="T17" fmla="*/ 38 h 64"/>
                  <a:gd name="T18" fmla="*/ 50 w 51"/>
                  <a:gd name="T19" fmla="*/ 38 h 64"/>
                  <a:gd name="T20" fmla="*/ 47 w 51"/>
                  <a:gd name="T21" fmla="*/ 28 h 64"/>
                  <a:gd name="T22" fmla="*/ 37 w 51"/>
                  <a:gd name="T23" fmla="*/ 22 h 64"/>
                  <a:gd name="T24" fmla="*/ 35 w 51"/>
                  <a:gd name="T25" fmla="*/ 13 h 64"/>
                  <a:gd name="T26" fmla="*/ 28 w 51"/>
                  <a:gd name="T27" fmla="*/ 10 h 64"/>
                  <a:gd name="T28" fmla="*/ 18 w 51"/>
                  <a:gd name="T29" fmla="*/ 8 h 64"/>
                  <a:gd name="T30" fmla="*/ 16 w 51"/>
                  <a:gd name="T31" fmla="*/ 0 h 64"/>
                  <a:gd name="T32" fmla="*/ 9 w 51"/>
                  <a:gd name="T33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64">
                    <a:moveTo>
                      <a:pt x="9" y="2"/>
                    </a:moveTo>
                    <a:lnTo>
                      <a:pt x="4" y="10"/>
                    </a:lnTo>
                    <a:lnTo>
                      <a:pt x="4" y="51"/>
                    </a:lnTo>
                    <a:lnTo>
                      <a:pt x="0" y="55"/>
                    </a:lnTo>
                    <a:lnTo>
                      <a:pt x="6" y="61"/>
                    </a:lnTo>
                    <a:lnTo>
                      <a:pt x="22" y="63"/>
                    </a:lnTo>
                    <a:lnTo>
                      <a:pt x="25" y="54"/>
                    </a:lnTo>
                    <a:lnTo>
                      <a:pt x="30" y="46"/>
                    </a:lnTo>
                    <a:lnTo>
                      <a:pt x="38" y="38"/>
                    </a:lnTo>
                    <a:lnTo>
                      <a:pt x="50" y="38"/>
                    </a:lnTo>
                    <a:lnTo>
                      <a:pt x="47" y="28"/>
                    </a:lnTo>
                    <a:lnTo>
                      <a:pt x="37" y="22"/>
                    </a:lnTo>
                    <a:lnTo>
                      <a:pt x="35" y="13"/>
                    </a:lnTo>
                    <a:lnTo>
                      <a:pt x="28" y="10"/>
                    </a:lnTo>
                    <a:lnTo>
                      <a:pt x="18" y="8"/>
                    </a:lnTo>
                    <a:lnTo>
                      <a:pt x="16" y="0"/>
                    </a:lnTo>
                    <a:lnTo>
                      <a:pt x="9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23" name="Freeform 66">
                <a:extLst>
                  <a:ext uri="{FF2B5EF4-FFF2-40B4-BE49-F238E27FC236}">
                    <a16:creationId xmlns:a16="http://schemas.microsoft.com/office/drawing/2014/main" id="{12443C09-EA8E-47A1-BC0B-2AF5C4AB5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580" y="5860643"/>
                <a:ext cx="95922" cy="66064"/>
              </a:xfrm>
              <a:custGeom>
                <a:avLst/>
                <a:gdLst>
                  <a:gd name="T0" fmla="*/ 17 w 55"/>
                  <a:gd name="T1" fmla="*/ 9 h 37"/>
                  <a:gd name="T2" fmla="*/ 2 w 55"/>
                  <a:gd name="T3" fmla="*/ 12 h 37"/>
                  <a:gd name="T4" fmla="*/ 0 w 55"/>
                  <a:gd name="T5" fmla="*/ 25 h 37"/>
                  <a:gd name="T6" fmla="*/ 3 w 55"/>
                  <a:gd name="T7" fmla="*/ 36 h 37"/>
                  <a:gd name="T8" fmla="*/ 14 w 55"/>
                  <a:gd name="T9" fmla="*/ 25 h 37"/>
                  <a:gd name="T10" fmla="*/ 21 w 55"/>
                  <a:gd name="T11" fmla="*/ 30 h 37"/>
                  <a:gd name="T12" fmla="*/ 42 w 55"/>
                  <a:gd name="T13" fmla="*/ 24 h 37"/>
                  <a:gd name="T14" fmla="*/ 54 w 55"/>
                  <a:gd name="T15" fmla="*/ 18 h 37"/>
                  <a:gd name="T16" fmla="*/ 39 w 55"/>
                  <a:gd name="T17" fmla="*/ 9 h 37"/>
                  <a:gd name="T18" fmla="*/ 31 w 55"/>
                  <a:gd name="T19" fmla="*/ 0 h 37"/>
                  <a:gd name="T20" fmla="*/ 29 w 55"/>
                  <a:gd name="T21" fmla="*/ 11 h 37"/>
                  <a:gd name="T22" fmla="*/ 17 w 55"/>
                  <a:gd name="T23" fmla="*/ 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37">
                    <a:moveTo>
                      <a:pt x="17" y="9"/>
                    </a:moveTo>
                    <a:lnTo>
                      <a:pt x="2" y="12"/>
                    </a:lnTo>
                    <a:lnTo>
                      <a:pt x="0" y="25"/>
                    </a:lnTo>
                    <a:lnTo>
                      <a:pt x="3" y="36"/>
                    </a:lnTo>
                    <a:lnTo>
                      <a:pt x="14" y="25"/>
                    </a:lnTo>
                    <a:lnTo>
                      <a:pt x="21" y="30"/>
                    </a:lnTo>
                    <a:lnTo>
                      <a:pt x="42" y="24"/>
                    </a:lnTo>
                    <a:lnTo>
                      <a:pt x="54" y="18"/>
                    </a:lnTo>
                    <a:lnTo>
                      <a:pt x="39" y="9"/>
                    </a:lnTo>
                    <a:lnTo>
                      <a:pt x="31" y="0"/>
                    </a:lnTo>
                    <a:lnTo>
                      <a:pt x="29" y="11"/>
                    </a:lnTo>
                    <a:lnTo>
                      <a:pt x="17" y="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24" name="Freeform 99">
                <a:extLst>
                  <a:ext uri="{FF2B5EF4-FFF2-40B4-BE49-F238E27FC236}">
                    <a16:creationId xmlns:a16="http://schemas.microsoft.com/office/drawing/2014/main" id="{E2A0929D-2710-4144-BEE0-857020CBD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601" y="4260949"/>
                <a:ext cx="193416" cy="179317"/>
              </a:xfrm>
              <a:custGeom>
                <a:avLst/>
                <a:gdLst>
                  <a:gd name="T0" fmla="*/ 109 w 110"/>
                  <a:gd name="T1" fmla="*/ 47 h 101"/>
                  <a:gd name="T2" fmla="*/ 96 w 110"/>
                  <a:gd name="T3" fmla="*/ 31 h 101"/>
                  <a:gd name="T4" fmla="*/ 81 w 110"/>
                  <a:gd name="T5" fmla="*/ 20 h 101"/>
                  <a:gd name="T6" fmla="*/ 70 w 110"/>
                  <a:gd name="T7" fmla="*/ 11 h 101"/>
                  <a:gd name="T8" fmla="*/ 47 w 110"/>
                  <a:gd name="T9" fmla="*/ 12 h 101"/>
                  <a:gd name="T10" fmla="*/ 26 w 110"/>
                  <a:gd name="T11" fmla="*/ 0 h 101"/>
                  <a:gd name="T12" fmla="*/ 14 w 110"/>
                  <a:gd name="T13" fmla="*/ 6 h 101"/>
                  <a:gd name="T14" fmla="*/ 11 w 110"/>
                  <a:gd name="T15" fmla="*/ 23 h 101"/>
                  <a:gd name="T16" fmla="*/ 4 w 110"/>
                  <a:gd name="T17" fmla="*/ 32 h 101"/>
                  <a:gd name="T18" fmla="*/ 0 w 110"/>
                  <a:gd name="T19" fmla="*/ 43 h 101"/>
                  <a:gd name="T20" fmla="*/ 4 w 110"/>
                  <a:gd name="T21" fmla="*/ 54 h 101"/>
                  <a:gd name="T22" fmla="*/ 14 w 110"/>
                  <a:gd name="T23" fmla="*/ 63 h 101"/>
                  <a:gd name="T24" fmla="*/ 15 w 110"/>
                  <a:gd name="T25" fmla="*/ 74 h 101"/>
                  <a:gd name="T26" fmla="*/ 15 w 110"/>
                  <a:gd name="T27" fmla="*/ 89 h 101"/>
                  <a:gd name="T28" fmla="*/ 26 w 110"/>
                  <a:gd name="T29" fmla="*/ 100 h 101"/>
                  <a:gd name="T30" fmla="*/ 41 w 110"/>
                  <a:gd name="T31" fmla="*/ 89 h 101"/>
                  <a:gd name="T32" fmla="*/ 60 w 110"/>
                  <a:gd name="T33" fmla="*/ 75 h 101"/>
                  <a:gd name="T34" fmla="*/ 101 w 110"/>
                  <a:gd name="T35" fmla="*/ 57 h 101"/>
                  <a:gd name="T36" fmla="*/ 109 w 110"/>
                  <a:gd name="T37" fmla="*/ 4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0" h="101">
                    <a:moveTo>
                      <a:pt x="109" y="47"/>
                    </a:moveTo>
                    <a:lnTo>
                      <a:pt x="96" y="31"/>
                    </a:lnTo>
                    <a:lnTo>
                      <a:pt x="81" y="20"/>
                    </a:lnTo>
                    <a:lnTo>
                      <a:pt x="70" y="11"/>
                    </a:lnTo>
                    <a:lnTo>
                      <a:pt x="47" y="12"/>
                    </a:lnTo>
                    <a:lnTo>
                      <a:pt x="26" y="0"/>
                    </a:lnTo>
                    <a:lnTo>
                      <a:pt x="14" y="6"/>
                    </a:lnTo>
                    <a:lnTo>
                      <a:pt x="11" y="23"/>
                    </a:lnTo>
                    <a:lnTo>
                      <a:pt x="4" y="32"/>
                    </a:lnTo>
                    <a:lnTo>
                      <a:pt x="0" y="43"/>
                    </a:lnTo>
                    <a:lnTo>
                      <a:pt x="4" y="54"/>
                    </a:lnTo>
                    <a:lnTo>
                      <a:pt x="14" y="63"/>
                    </a:lnTo>
                    <a:lnTo>
                      <a:pt x="15" y="74"/>
                    </a:lnTo>
                    <a:lnTo>
                      <a:pt x="15" y="89"/>
                    </a:lnTo>
                    <a:lnTo>
                      <a:pt x="26" y="100"/>
                    </a:lnTo>
                    <a:lnTo>
                      <a:pt x="41" y="89"/>
                    </a:lnTo>
                    <a:lnTo>
                      <a:pt x="60" y="75"/>
                    </a:lnTo>
                    <a:lnTo>
                      <a:pt x="101" y="57"/>
                    </a:lnTo>
                    <a:lnTo>
                      <a:pt x="109" y="47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25" name="Freeform 100">
                <a:extLst>
                  <a:ext uri="{FF2B5EF4-FFF2-40B4-BE49-F238E27FC236}">
                    <a16:creationId xmlns:a16="http://schemas.microsoft.com/office/drawing/2014/main" id="{95DCD81B-07B2-4FDF-8BD5-1EF5E7368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1796" y="4042309"/>
                <a:ext cx="111646" cy="220213"/>
              </a:xfrm>
              <a:custGeom>
                <a:avLst/>
                <a:gdLst>
                  <a:gd name="T0" fmla="*/ 18 w 64"/>
                  <a:gd name="T1" fmla="*/ 0 h 125"/>
                  <a:gd name="T2" fmla="*/ 18 w 64"/>
                  <a:gd name="T3" fmla="*/ 14 h 125"/>
                  <a:gd name="T4" fmla="*/ 12 w 64"/>
                  <a:gd name="T5" fmla="*/ 20 h 125"/>
                  <a:gd name="T6" fmla="*/ 9 w 64"/>
                  <a:gd name="T7" fmla="*/ 28 h 125"/>
                  <a:gd name="T8" fmla="*/ 1 w 64"/>
                  <a:gd name="T9" fmla="*/ 36 h 125"/>
                  <a:gd name="T10" fmla="*/ 0 w 64"/>
                  <a:gd name="T11" fmla="*/ 50 h 125"/>
                  <a:gd name="T12" fmla="*/ 7 w 64"/>
                  <a:gd name="T13" fmla="*/ 59 h 125"/>
                  <a:gd name="T14" fmla="*/ 7 w 64"/>
                  <a:gd name="T15" fmla="*/ 70 h 125"/>
                  <a:gd name="T16" fmla="*/ 18 w 64"/>
                  <a:gd name="T17" fmla="*/ 73 h 125"/>
                  <a:gd name="T18" fmla="*/ 22 w 64"/>
                  <a:gd name="T19" fmla="*/ 90 h 125"/>
                  <a:gd name="T20" fmla="*/ 18 w 64"/>
                  <a:gd name="T21" fmla="*/ 101 h 125"/>
                  <a:gd name="T22" fmla="*/ 25 w 64"/>
                  <a:gd name="T23" fmla="*/ 116 h 125"/>
                  <a:gd name="T24" fmla="*/ 32 w 64"/>
                  <a:gd name="T25" fmla="*/ 124 h 125"/>
                  <a:gd name="T26" fmla="*/ 41 w 64"/>
                  <a:gd name="T27" fmla="*/ 123 h 125"/>
                  <a:gd name="T28" fmla="*/ 45 w 64"/>
                  <a:gd name="T29" fmla="*/ 117 h 125"/>
                  <a:gd name="T30" fmla="*/ 57 w 64"/>
                  <a:gd name="T31" fmla="*/ 116 h 125"/>
                  <a:gd name="T32" fmla="*/ 60 w 64"/>
                  <a:gd name="T33" fmla="*/ 109 h 125"/>
                  <a:gd name="T34" fmla="*/ 59 w 64"/>
                  <a:gd name="T35" fmla="*/ 94 h 125"/>
                  <a:gd name="T36" fmla="*/ 50 w 64"/>
                  <a:gd name="T37" fmla="*/ 89 h 125"/>
                  <a:gd name="T38" fmla="*/ 45 w 64"/>
                  <a:gd name="T39" fmla="*/ 83 h 125"/>
                  <a:gd name="T40" fmla="*/ 45 w 64"/>
                  <a:gd name="T41" fmla="*/ 70 h 125"/>
                  <a:gd name="T42" fmla="*/ 51 w 64"/>
                  <a:gd name="T43" fmla="*/ 65 h 125"/>
                  <a:gd name="T44" fmla="*/ 61 w 64"/>
                  <a:gd name="T45" fmla="*/ 66 h 125"/>
                  <a:gd name="T46" fmla="*/ 63 w 64"/>
                  <a:gd name="T47" fmla="*/ 51 h 125"/>
                  <a:gd name="T48" fmla="*/ 61 w 64"/>
                  <a:gd name="T49" fmla="*/ 36 h 125"/>
                  <a:gd name="T50" fmla="*/ 55 w 64"/>
                  <a:gd name="T51" fmla="*/ 30 h 125"/>
                  <a:gd name="T52" fmla="*/ 44 w 64"/>
                  <a:gd name="T53" fmla="*/ 29 h 125"/>
                  <a:gd name="T54" fmla="*/ 41 w 64"/>
                  <a:gd name="T55" fmla="*/ 15 h 125"/>
                  <a:gd name="T56" fmla="*/ 33 w 64"/>
                  <a:gd name="T57" fmla="*/ 14 h 125"/>
                  <a:gd name="T58" fmla="*/ 29 w 64"/>
                  <a:gd name="T59" fmla="*/ 2 h 125"/>
                  <a:gd name="T60" fmla="*/ 18 w 64"/>
                  <a:gd name="T61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" h="125">
                    <a:moveTo>
                      <a:pt x="18" y="0"/>
                    </a:moveTo>
                    <a:lnTo>
                      <a:pt x="18" y="14"/>
                    </a:lnTo>
                    <a:lnTo>
                      <a:pt x="12" y="20"/>
                    </a:lnTo>
                    <a:lnTo>
                      <a:pt x="9" y="28"/>
                    </a:lnTo>
                    <a:lnTo>
                      <a:pt x="1" y="36"/>
                    </a:lnTo>
                    <a:lnTo>
                      <a:pt x="0" y="50"/>
                    </a:lnTo>
                    <a:lnTo>
                      <a:pt x="7" y="59"/>
                    </a:lnTo>
                    <a:lnTo>
                      <a:pt x="7" y="70"/>
                    </a:lnTo>
                    <a:lnTo>
                      <a:pt x="18" y="73"/>
                    </a:lnTo>
                    <a:lnTo>
                      <a:pt x="22" y="90"/>
                    </a:lnTo>
                    <a:lnTo>
                      <a:pt x="18" y="101"/>
                    </a:lnTo>
                    <a:lnTo>
                      <a:pt x="25" y="116"/>
                    </a:lnTo>
                    <a:lnTo>
                      <a:pt x="32" y="124"/>
                    </a:lnTo>
                    <a:lnTo>
                      <a:pt x="41" y="123"/>
                    </a:lnTo>
                    <a:lnTo>
                      <a:pt x="45" y="117"/>
                    </a:lnTo>
                    <a:lnTo>
                      <a:pt x="57" y="116"/>
                    </a:lnTo>
                    <a:lnTo>
                      <a:pt x="60" y="109"/>
                    </a:lnTo>
                    <a:lnTo>
                      <a:pt x="59" y="94"/>
                    </a:lnTo>
                    <a:lnTo>
                      <a:pt x="50" y="89"/>
                    </a:lnTo>
                    <a:lnTo>
                      <a:pt x="45" y="83"/>
                    </a:lnTo>
                    <a:lnTo>
                      <a:pt x="45" y="70"/>
                    </a:lnTo>
                    <a:lnTo>
                      <a:pt x="51" y="65"/>
                    </a:lnTo>
                    <a:lnTo>
                      <a:pt x="61" y="66"/>
                    </a:lnTo>
                    <a:lnTo>
                      <a:pt x="63" y="51"/>
                    </a:lnTo>
                    <a:lnTo>
                      <a:pt x="61" y="36"/>
                    </a:lnTo>
                    <a:lnTo>
                      <a:pt x="55" y="30"/>
                    </a:lnTo>
                    <a:lnTo>
                      <a:pt x="44" y="29"/>
                    </a:lnTo>
                    <a:lnTo>
                      <a:pt x="41" y="15"/>
                    </a:lnTo>
                    <a:lnTo>
                      <a:pt x="33" y="14"/>
                    </a:lnTo>
                    <a:lnTo>
                      <a:pt x="29" y="2"/>
                    </a:lnTo>
                    <a:lnTo>
                      <a:pt x="18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26" name="Freeform 101">
                <a:extLst>
                  <a:ext uri="{FF2B5EF4-FFF2-40B4-BE49-F238E27FC236}">
                    <a16:creationId xmlns:a16="http://schemas.microsoft.com/office/drawing/2014/main" id="{84018CAF-F610-49DF-8B18-AC2215F8C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8848" y="4105227"/>
                <a:ext cx="105356" cy="144712"/>
              </a:xfrm>
              <a:custGeom>
                <a:avLst/>
                <a:gdLst>
                  <a:gd name="T0" fmla="*/ 19 w 61"/>
                  <a:gd name="T1" fmla="*/ 15 h 82"/>
                  <a:gd name="T2" fmla="*/ 17 w 61"/>
                  <a:gd name="T3" fmla="*/ 30 h 82"/>
                  <a:gd name="T4" fmla="*/ 7 w 61"/>
                  <a:gd name="T5" fmla="*/ 29 h 82"/>
                  <a:gd name="T6" fmla="*/ 0 w 61"/>
                  <a:gd name="T7" fmla="*/ 34 h 82"/>
                  <a:gd name="T8" fmla="*/ 1 w 61"/>
                  <a:gd name="T9" fmla="*/ 47 h 82"/>
                  <a:gd name="T10" fmla="*/ 6 w 61"/>
                  <a:gd name="T11" fmla="*/ 53 h 82"/>
                  <a:gd name="T12" fmla="*/ 14 w 61"/>
                  <a:gd name="T13" fmla="*/ 59 h 82"/>
                  <a:gd name="T14" fmla="*/ 15 w 61"/>
                  <a:gd name="T15" fmla="*/ 73 h 82"/>
                  <a:gd name="T16" fmla="*/ 13 w 61"/>
                  <a:gd name="T17" fmla="*/ 81 h 82"/>
                  <a:gd name="T18" fmla="*/ 30 w 61"/>
                  <a:gd name="T19" fmla="*/ 80 h 82"/>
                  <a:gd name="T20" fmla="*/ 30 w 61"/>
                  <a:gd name="T21" fmla="*/ 67 h 82"/>
                  <a:gd name="T22" fmla="*/ 52 w 61"/>
                  <a:gd name="T23" fmla="*/ 65 h 82"/>
                  <a:gd name="T24" fmla="*/ 56 w 61"/>
                  <a:gd name="T25" fmla="*/ 61 h 82"/>
                  <a:gd name="T26" fmla="*/ 56 w 61"/>
                  <a:gd name="T27" fmla="*/ 19 h 82"/>
                  <a:gd name="T28" fmla="*/ 60 w 61"/>
                  <a:gd name="T29" fmla="*/ 10 h 82"/>
                  <a:gd name="T30" fmla="*/ 54 w 61"/>
                  <a:gd name="T31" fmla="*/ 0 h 82"/>
                  <a:gd name="T32" fmla="*/ 37 w 61"/>
                  <a:gd name="T33" fmla="*/ 0 h 82"/>
                  <a:gd name="T34" fmla="*/ 32 w 61"/>
                  <a:gd name="T35" fmla="*/ 8 h 82"/>
                  <a:gd name="T36" fmla="*/ 19 w 61"/>
                  <a:gd name="T37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" h="82">
                    <a:moveTo>
                      <a:pt x="19" y="15"/>
                    </a:moveTo>
                    <a:lnTo>
                      <a:pt x="17" y="30"/>
                    </a:lnTo>
                    <a:lnTo>
                      <a:pt x="7" y="29"/>
                    </a:lnTo>
                    <a:lnTo>
                      <a:pt x="0" y="34"/>
                    </a:lnTo>
                    <a:lnTo>
                      <a:pt x="1" y="47"/>
                    </a:lnTo>
                    <a:lnTo>
                      <a:pt x="6" y="53"/>
                    </a:lnTo>
                    <a:lnTo>
                      <a:pt x="14" y="59"/>
                    </a:lnTo>
                    <a:lnTo>
                      <a:pt x="15" y="73"/>
                    </a:lnTo>
                    <a:lnTo>
                      <a:pt x="13" y="81"/>
                    </a:lnTo>
                    <a:lnTo>
                      <a:pt x="30" y="80"/>
                    </a:lnTo>
                    <a:lnTo>
                      <a:pt x="30" y="67"/>
                    </a:lnTo>
                    <a:lnTo>
                      <a:pt x="52" y="65"/>
                    </a:lnTo>
                    <a:lnTo>
                      <a:pt x="56" y="61"/>
                    </a:lnTo>
                    <a:lnTo>
                      <a:pt x="56" y="19"/>
                    </a:lnTo>
                    <a:lnTo>
                      <a:pt x="60" y="10"/>
                    </a:lnTo>
                    <a:lnTo>
                      <a:pt x="54" y="0"/>
                    </a:lnTo>
                    <a:lnTo>
                      <a:pt x="37" y="0"/>
                    </a:lnTo>
                    <a:lnTo>
                      <a:pt x="32" y="8"/>
                    </a:lnTo>
                    <a:lnTo>
                      <a:pt x="19" y="1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27" name="Freeform 102">
                <a:extLst>
                  <a:ext uri="{FF2B5EF4-FFF2-40B4-BE49-F238E27FC236}">
                    <a16:creationId xmlns:a16="http://schemas.microsoft.com/office/drawing/2014/main" id="{4D510B97-71E0-40B4-8D3C-9D6159872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4719" y="4164999"/>
                <a:ext cx="1012680" cy="1132527"/>
              </a:xfrm>
              <a:custGeom>
                <a:avLst/>
                <a:gdLst>
                  <a:gd name="T0" fmla="*/ 58 w 573"/>
                  <a:gd name="T1" fmla="*/ 58 h 641"/>
                  <a:gd name="T2" fmla="*/ 62 w 573"/>
                  <a:gd name="T3" fmla="*/ 98 h 641"/>
                  <a:gd name="T4" fmla="*/ 57 w 573"/>
                  <a:gd name="T5" fmla="*/ 131 h 641"/>
                  <a:gd name="T6" fmla="*/ 29 w 573"/>
                  <a:gd name="T7" fmla="*/ 147 h 641"/>
                  <a:gd name="T8" fmla="*/ 18 w 573"/>
                  <a:gd name="T9" fmla="*/ 178 h 641"/>
                  <a:gd name="T10" fmla="*/ 0 w 573"/>
                  <a:gd name="T11" fmla="*/ 201 h 641"/>
                  <a:gd name="T12" fmla="*/ 17 w 573"/>
                  <a:gd name="T13" fmla="*/ 228 h 641"/>
                  <a:gd name="T14" fmla="*/ 42 w 573"/>
                  <a:gd name="T15" fmla="*/ 241 h 641"/>
                  <a:gd name="T16" fmla="*/ 71 w 573"/>
                  <a:gd name="T17" fmla="*/ 259 h 641"/>
                  <a:gd name="T18" fmla="*/ 96 w 573"/>
                  <a:gd name="T19" fmla="*/ 252 h 641"/>
                  <a:gd name="T20" fmla="*/ 108 w 573"/>
                  <a:gd name="T21" fmla="*/ 235 h 641"/>
                  <a:gd name="T22" fmla="*/ 136 w 573"/>
                  <a:gd name="T23" fmla="*/ 277 h 641"/>
                  <a:gd name="T24" fmla="*/ 163 w 573"/>
                  <a:gd name="T25" fmla="*/ 286 h 641"/>
                  <a:gd name="T26" fmla="*/ 190 w 573"/>
                  <a:gd name="T27" fmla="*/ 299 h 641"/>
                  <a:gd name="T28" fmla="*/ 207 w 573"/>
                  <a:gd name="T29" fmla="*/ 316 h 641"/>
                  <a:gd name="T30" fmla="*/ 204 w 573"/>
                  <a:gd name="T31" fmla="*/ 343 h 641"/>
                  <a:gd name="T32" fmla="*/ 230 w 573"/>
                  <a:gd name="T33" fmla="*/ 359 h 641"/>
                  <a:gd name="T34" fmla="*/ 245 w 573"/>
                  <a:gd name="T35" fmla="*/ 376 h 641"/>
                  <a:gd name="T36" fmla="*/ 230 w 573"/>
                  <a:gd name="T37" fmla="*/ 405 h 641"/>
                  <a:gd name="T38" fmla="*/ 243 w 573"/>
                  <a:gd name="T39" fmla="*/ 431 h 641"/>
                  <a:gd name="T40" fmla="*/ 268 w 573"/>
                  <a:gd name="T41" fmla="*/ 445 h 641"/>
                  <a:gd name="T42" fmla="*/ 295 w 573"/>
                  <a:gd name="T43" fmla="*/ 464 h 641"/>
                  <a:gd name="T44" fmla="*/ 302 w 573"/>
                  <a:gd name="T45" fmla="*/ 520 h 641"/>
                  <a:gd name="T46" fmla="*/ 299 w 573"/>
                  <a:gd name="T47" fmla="*/ 533 h 641"/>
                  <a:gd name="T48" fmla="*/ 277 w 573"/>
                  <a:gd name="T49" fmla="*/ 557 h 641"/>
                  <a:gd name="T50" fmla="*/ 269 w 573"/>
                  <a:gd name="T51" fmla="*/ 584 h 641"/>
                  <a:gd name="T52" fmla="*/ 320 w 573"/>
                  <a:gd name="T53" fmla="*/ 629 h 641"/>
                  <a:gd name="T54" fmla="*/ 331 w 573"/>
                  <a:gd name="T55" fmla="*/ 611 h 641"/>
                  <a:gd name="T56" fmla="*/ 342 w 573"/>
                  <a:gd name="T57" fmla="*/ 581 h 641"/>
                  <a:gd name="T58" fmla="*/ 339 w 573"/>
                  <a:gd name="T59" fmla="*/ 603 h 641"/>
                  <a:gd name="T60" fmla="*/ 364 w 573"/>
                  <a:gd name="T61" fmla="*/ 578 h 641"/>
                  <a:gd name="T62" fmla="*/ 383 w 573"/>
                  <a:gd name="T63" fmla="*/ 500 h 641"/>
                  <a:gd name="T64" fmla="*/ 403 w 573"/>
                  <a:gd name="T65" fmla="*/ 476 h 641"/>
                  <a:gd name="T66" fmla="*/ 456 w 573"/>
                  <a:gd name="T67" fmla="*/ 455 h 641"/>
                  <a:gd name="T68" fmla="*/ 486 w 573"/>
                  <a:gd name="T69" fmla="*/ 420 h 641"/>
                  <a:gd name="T70" fmla="*/ 501 w 573"/>
                  <a:gd name="T71" fmla="*/ 365 h 641"/>
                  <a:gd name="T72" fmla="*/ 525 w 573"/>
                  <a:gd name="T73" fmla="*/ 280 h 641"/>
                  <a:gd name="T74" fmla="*/ 536 w 573"/>
                  <a:gd name="T75" fmla="*/ 247 h 641"/>
                  <a:gd name="T76" fmla="*/ 558 w 573"/>
                  <a:gd name="T77" fmla="*/ 226 h 641"/>
                  <a:gd name="T78" fmla="*/ 563 w 573"/>
                  <a:gd name="T79" fmla="*/ 198 h 641"/>
                  <a:gd name="T80" fmla="*/ 562 w 573"/>
                  <a:gd name="T81" fmla="*/ 184 h 641"/>
                  <a:gd name="T82" fmla="*/ 542 w 573"/>
                  <a:gd name="T83" fmla="*/ 148 h 641"/>
                  <a:gd name="T84" fmla="*/ 513 w 573"/>
                  <a:gd name="T85" fmla="*/ 130 h 641"/>
                  <a:gd name="T86" fmla="*/ 486 w 573"/>
                  <a:gd name="T87" fmla="*/ 114 h 641"/>
                  <a:gd name="T88" fmla="*/ 456 w 573"/>
                  <a:gd name="T89" fmla="*/ 109 h 641"/>
                  <a:gd name="T90" fmla="*/ 426 w 573"/>
                  <a:gd name="T91" fmla="*/ 92 h 641"/>
                  <a:gd name="T92" fmla="*/ 385 w 573"/>
                  <a:gd name="T93" fmla="*/ 84 h 641"/>
                  <a:gd name="T94" fmla="*/ 358 w 573"/>
                  <a:gd name="T95" fmla="*/ 102 h 641"/>
                  <a:gd name="T96" fmla="*/ 362 w 573"/>
                  <a:gd name="T97" fmla="*/ 74 h 641"/>
                  <a:gd name="T98" fmla="*/ 334 w 573"/>
                  <a:gd name="T99" fmla="*/ 90 h 641"/>
                  <a:gd name="T100" fmla="*/ 330 w 573"/>
                  <a:gd name="T101" fmla="*/ 81 h 641"/>
                  <a:gd name="T102" fmla="*/ 349 w 573"/>
                  <a:gd name="T103" fmla="*/ 48 h 641"/>
                  <a:gd name="T104" fmla="*/ 318 w 573"/>
                  <a:gd name="T105" fmla="*/ 14 h 641"/>
                  <a:gd name="T106" fmla="*/ 302 w 573"/>
                  <a:gd name="T107" fmla="*/ 40 h 641"/>
                  <a:gd name="T108" fmla="*/ 259 w 573"/>
                  <a:gd name="T109" fmla="*/ 33 h 641"/>
                  <a:gd name="T110" fmla="*/ 230 w 573"/>
                  <a:gd name="T111" fmla="*/ 47 h 641"/>
                  <a:gd name="T112" fmla="*/ 209 w 573"/>
                  <a:gd name="T113" fmla="*/ 46 h 641"/>
                  <a:gd name="T114" fmla="*/ 203 w 573"/>
                  <a:gd name="T115" fmla="*/ 3 h 641"/>
                  <a:gd name="T116" fmla="*/ 162 w 573"/>
                  <a:gd name="T117" fmla="*/ 11 h 641"/>
                  <a:gd name="T118" fmla="*/ 136 w 573"/>
                  <a:gd name="T119" fmla="*/ 7 h 641"/>
                  <a:gd name="T120" fmla="*/ 143 w 573"/>
                  <a:gd name="T121" fmla="*/ 36 h 641"/>
                  <a:gd name="T122" fmla="*/ 117 w 573"/>
                  <a:gd name="T123" fmla="*/ 58 h 641"/>
                  <a:gd name="T124" fmla="*/ 89 w 573"/>
                  <a:gd name="T125" fmla="*/ 3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73" h="641">
                    <a:moveTo>
                      <a:pt x="89" y="39"/>
                    </a:moveTo>
                    <a:lnTo>
                      <a:pt x="64" y="47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58" y="70"/>
                    </a:lnTo>
                    <a:lnTo>
                      <a:pt x="62" y="98"/>
                    </a:lnTo>
                    <a:lnTo>
                      <a:pt x="62" y="111"/>
                    </a:lnTo>
                    <a:lnTo>
                      <a:pt x="47" y="113"/>
                    </a:lnTo>
                    <a:lnTo>
                      <a:pt x="57" y="131"/>
                    </a:lnTo>
                    <a:lnTo>
                      <a:pt x="53" y="145"/>
                    </a:lnTo>
                    <a:lnTo>
                      <a:pt x="42" y="151"/>
                    </a:lnTo>
                    <a:lnTo>
                      <a:pt x="29" y="147"/>
                    </a:lnTo>
                    <a:lnTo>
                      <a:pt x="19" y="154"/>
                    </a:lnTo>
                    <a:lnTo>
                      <a:pt x="14" y="168"/>
                    </a:lnTo>
                    <a:lnTo>
                      <a:pt x="18" y="178"/>
                    </a:lnTo>
                    <a:lnTo>
                      <a:pt x="11" y="183"/>
                    </a:lnTo>
                    <a:lnTo>
                      <a:pt x="3" y="187"/>
                    </a:lnTo>
                    <a:lnTo>
                      <a:pt x="0" y="201"/>
                    </a:lnTo>
                    <a:lnTo>
                      <a:pt x="3" y="210"/>
                    </a:lnTo>
                    <a:lnTo>
                      <a:pt x="14" y="219"/>
                    </a:lnTo>
                    <a:lnTo>
                      <a:pt x="17" y="228"/>
                    </a:lnTo>
                    <a:lnTo>
                      <a:pt x="27" y="230"/>
                    </a:lnTo>
                    <a:lnTo>
                      <a:pt x="29" y="238"/>
                    </a:lnTo>
                    <a:lnTo>
                      <a:pt x="42" y="241"/>
                    </a:lnTo>
                    <a:lnTo>
                      <a:pt x="53" y="234"/>
                    </a:lnTo>
                    <a:lnTo>
                      <a:pt x="58" y="252"/>
                    </a:lnTo>
                    <a:lnTo>
                      <a:pt x="71" y="259"/>
                    </a:lnTo>
                    <a:lnTo>
                      <a:pt x="81" y="259"/>
                    </a:lnTo>
                    <a:lnTo>
                      <a:pt x="91" y="256"/>
                    </a:lnTo>
                    <a:lnTo>
                      <a:pt x="96" y="252"/>
                    </a:lnTo>
                    <a:lnTo>
                      <a:pt x="99" y="245"/>
                    </a:lnTo>
                    <a:lnTo>
                      <a:pt x="107" y="246"/>
                    </a:lnTo>
                    <a:lnTo>
                      <a:pt x="108" y="235"/>
                    </a:lnTo>
                    <a:lnTo>
                      <a:pt x="128" y="237"/>
                    </a:lnTo>
                    <a:lnTo>
                      <a:pt x="130" y="267"/>
                    </a:lnTo>
                    <a:lnTo>
                      <a:pt x="136" y="277"/>
                    </a:lnTo>
                    <a:lnTo>
                      <a:pt x="138" y="282"/>
                    </a:lnTo>
                    <a:lnTo>
                      <a:pt x="161" y="282"/>
                    </a:lnTo>
                    <a:lnTo>
                      <a:pt x="163" y="286"/>
                    </a:lnTo>
                    <a:lnTo>
                      <a:pt x="173" y="288"/>
                    </a:lnTo>
                    <a:lnTo>
                      <a:pt x="175" y="297"/>
                    </a:lnTo>
                    <a:lnTo>
                      <a:pt x="190" y="299"/>
                    </a:lnTo>
                    <a:lnTo>
                      <a:pt x="197" y="301"/>
                    </a:lnTo>
                    <a:lnTo>
                      <a:pt x="199" y="315"/>
                    </a:lnTo>
                    <a:lnTo>
                      <a:pt x="207" y="316"/>
                    </a:lnTo>
                    <a:lnTo>
                      <a:pt x="199" y="322"/>
                    </a:lnTo>
                    <a:lnTo>
                      <a:pt x="200" y="342"/>
                    </a:lnTo>
                    <a:lnTo>
                      <a:pt x="204" y="343"/>
                    </a:lnTo>
                    <a:lnTo>
                      <a:pt x="209" y="349"/>
                    </a:lnTo>
                    <a:lnTo>
                      <a:pt x="229" y="348"/>
                    </a:lnTo>
                    <a:lnTo>
                      <a:pt x="230" y="359"/>
                    </a:lnTo>
                    <a:lnTo>
                      <a:pt x="238" y="361"/>
                    </a:lnTo>
                    <a:lnTo>
                      <a:pt x="240" y="372"/>
                    </a:lnTo>
                    <a:lnTo>
                      <a:pt x="245" y="376"/>
                    </a:lnTo>
                    <a:lnTo>
                      <a:pt x="243" y="394"/>
                    </a:lnTo>
                    <a:lnTo>
                      <a:pt x="238" y="403"/>
                    </a:lnTo>
                    <a:lnTo>
                      <a:pt x="230" y="405"/>
                    </a:lnTo>
                    <a:lnTo>
                      <a:pt x="231" y="416"/>
                    </a:lnTo>
                    <a:lnTo>
                      <a:pt x="242" y="420"/>
                    </a:lnTo>
                    <a:lnTo>
                      <a:pt x="243" y="431"/>
                    </a:lnTo>
                    <a:lnTo>
                      <a:pt x="257" y="435"/>
                    </a:lnTo>
                    <a:lnTo>
                      <a:pt x="260" y="442"/>
                    </a:lnTo>
                    <a:lnTo>
                      <a:pt x="268" y="445"/>
                    </a:lnTo>
                    <a:lnTo>
                      <a:pt x="281" y="446"/>
                    </a:lnTo>
                    <a:lnTo>
                      <a:pt x="283" y="463"/>
                    </a:lnTo>
                    <a:lnTo>
                      <a:pt x="295" y="464"/>
                    </a:lnTo>
                    <a:lnTo>
                      <a:pt x="297" y="501"/>
                    </a:lnTo>
                    <a:lnTo>
                      <a:pt x="300" y="504"/>
                    </a:lnTo>
                    <a:lnTo>
                      <a:pt x="302" y="520"/>
                    </a:lnTo>
                    <a:lnTo>
                      <a:pt x="309" y="520"/>
                    </a:lnTo>
                    <a:lnTo>
                      <a:pt x="310" y="531"/>
                    </a:lnTo>
                    <a:lnTo>
                      <a:pt x="299" y="533"/>
                    </a:lnTo>
                    <a:lnTo>
                      <a:pt x="292" y="543"/>
                    </a:lnTo>
                    <a:lnTo>
                      <a:pt x="285" y="546"/>
                    </a:lnTo>
                    <a:lnTo>
                      <a:pt x="277" y="557"/>
                    </a:lnTo>
                    <a:lnTo>
                      <a:pt x="269" y="565"/>
                    </a:lnTo>
                    <a:lnTo>
                      <a:pt x="264" y="576"/>
                    </a:lnTo>
                    <a:lnTo>
                      <a:pt x="269" y="584"/>
                    </a:lnTo>
                    <a:lnTo>
                      <a:pt x="283" y="589"/>
                    </a:lnTo>
                    <a:lnTo>
                      <a:pt x="314" y="618"/>
                    </a:lnTo>
                    <a:lnTo>
                      <a:pt x="320" y="629"/>
                    </a:lnTo>
                    <a:lnTo>
                      <a:pt x="323" y="640"/>
                    </a:lnTo>
                    <a:lnTo>
                      <a:pt x="330" y="628"/>
                    </a:lnTo>
                    <a:lnTo>
                      <a:pt x="331" y="611"/>
                    </a:lnTo>
                    <a:lnTo>
                      <a:pt x="335" y="599"/>
                    </a:lnTo>
                    <a:lnTo>
                      <a:pt x="336" y="580"/>
                    </a:lnTo>
                    <a:lnTo>
                      <a:pt x="342" y="581"/>
                    </a:lnTo>
                    <a:lnTo>
                      <a:pt x="345" y="585"/>
                    </a:lnTo>
                    <a:lnTo>
                      <a:pt x="343" y="595"/>
                    </a:lnTo>
                    <a:lnTo>
                      <a:pt x="339" y="603"/>
                    </a:lnTo>
                    <a:lnTo>
                      <a:pt x="353" y="598"/>
                    </a:lnTo>
                    <a:lnTo>
                      <a:pt x="356" y="585"/>
                    </a:lnTo>
                    <a:lnTo>
                      <a:pt x="364" y="578"/>
                    </a:lnTo>
                    <a:lnTo>
                      <a:pt x="362" y="558"/>
                    </a:lnTo>
                    <a:lnTo>
                      <a:pt x="378" y="548"/>
                    </a:lnTo>
                    <a:lnTo>
                      <a:pt x="383" y="500"/>
                    </a:lnTo>
                    <a:lnTo>
                      <a:pt x="386" y="489"/>
                    </a:lnTo>
                    <a:lnTo>
                      <a:pt x="398" y="484"/>
                    </a:lnTo>
                    <a:lnTo>
                      <a:pt x="403" y="476"/>
                    </a:lnTo>
                    <a:lnTo>
                      <a:pt x="411" y="470"/>
                    </a:lnTo>
                    <a:lnTo>
                      <a:pt x="426" y="459"/>
                    </a:lnTo>
                    <a:lnTo>
                      <a:pt x="456" y="455"/>
                    </a:lnTo>
                    <a:lnTo>
                      <a:pt x="459" y="447"/>
                    </a:lnTo>
                    <a:lnTo>
                      <a:pt x="482" y="446"/>
                    </a:lnTo>
                    <a:lnTo>
                      <a:pt x="486" y="420"/>
                    </a:lnTo>
                    <a:lnTo>
                      <a:pt x="493" y="408"/>
                    </a:lnTo>
                    <a:lnTo>
                      <a:pt x="499" y="392"/>
                    </a:lnTo>
                    <a:lnTo>
                      <a:pt x="501" y="365"/>
                    </a:lnTo>
                    <a:lnTo>
                      <a:pt x="508" y="361"/>
                    </a:lnTo>
                    <a:lnTo>
                      <a:pt x="512" y="285"/>
                    </a:lnTo>
                    <a:lnTo>
                      <a:pt x="525" y="280"/>
                    </a:lnTo>
                    <a:lnTo>
                      <a:pt x="525" y="265"/>
                    </a:lnTo>
                    <a:lnTo>
                      <a:pt x="532" y="261"/>
                    </a:lnTo>
                    <a:lnTo>
                      <a:pt x="536" y="247"/>
                    </a:lnTo>
                    <a:lnTo>
                      <a:pt x="543" y="244"/>
                    </a:lnTo>
                    <a:lnTo>
                      <a:pt x="547" y="230"/>
                    </a:lnTo>
                    <a:lnTo>
                      <a:pt x="558" y="226"/>
                    </a:lnTo>
                    <a:lnTo>
                      <a:pt x="558" y="214"/>
                    </a:lnTo>
                    <a:lnTo>
                      <a:pt x="564" y="212"/>
                    </a:lnTo>
                    <a:lnTo>
                      <a:pt x="563" y="198"/>
                    </a:lnTo>
                    <a:lnTo>
                      <a:pt x="569" y="198"/>
                    </a:lnTo>
                    <a:lnTo>
                      <a:pt x="572" y="185"/>
                    </a:lnTo>
                    <a:lnTo>
                      <a:pt x="562" y="184"/>
                    </a:lnTo>
                    <a:lnTo>
                      <a:pt x="559" y="156"/>
                    </a:lnTo>
                    <a:lnTo>
                      <a:pt x="553" y="150"/>
                    </a:lnTo>
                    <a:lnTo>
                      <a:pt x="542" y="148"/>
                    </a:lnTo>
                    <a:lnTo>
                      <a:pt x="533" y="142"/>
                    </a:lnTo>
                    <a:lnTo>
                      <a:pt x="525" y="130"/>
                    </a:lnTo>
                    <a:lnTo>
                      <a:pt x="513" y="130"/>
                    </a:lnTo>
                    <a:lnTo>
                      <a:pt x="510" y="119"/>
                    </a:lnTo>
                    <a:lnTo>
                      <a:pt x="500" y="114"/>
                    </a:lnTo>
                    <a:lnTo>
                      <a:pt x="486" y="114"/>
                    </a:lnTo>
                    <a:lnTo>
                      <a:pt x="472" y="111"/>
                    </a:lnTo>
                    <a:lnTo>
                      <a:pt x="465" y="104"/>
                    </a:lnTo>
                    <a:lnTo>
                      <a:pt x="456" y="109"/>
                    </a:lnTo>
                    <a:lnTo>
                      <a:pt x="447" y="110"/>
                    </a:lnTo>
                    <a:lnTo>
                      <a:pt x="435" y="103"/>
                    </a:lnTo>
                    <a:lnTo>
                      <a:pt x="426" y="92"/>
                    </a:lnTo>
                    <a:lnTo>
                      <a:pt x="414" y="84"/>
                    </a:lnTo>
                    <a:lnTo>
                      <a:pt x="401" y="82"/>
                    </a:lnTo>
                    <a:lnTo>
                      <a:pt x="385" y="84"/>
                    </a:lnTo>
                    <a:lnTo>
                      <a:pt x="375" y="87"/>
                    </a:lnTo>
                    <a:lnTo>
                      <a:pt x="371" y="95"/>
                    </a:lnTo>
                    <a:lnTo>
                      <a:pt x="358" y="102"/>
                    </a:lnTo>
                    <a:lnTo>
                      <a:pt x="364" y="92"/>
                    </a:lnTo>
                    <a:lnTo>
                      <a:pt x="370" y="80"/>
                    </a:lnTo>
                    <a:lnTo>
                      <a:pt x="362" y="74"/>
                    </a:lnTo>
                    <a:lnTo>
                      <a:pt x="351" y="74"/>
                    </a:lnTo>
                    <a:lnTo>
                      <a:pt x="342" y="81"/>
                    </a:lnTo>
                    <a:lnTo>
                      <a:pt x="334" y="90"/>
                    </a:lnTo>
                    <a:lnTo>
                      <a:pt x="327" y="99"/>
                    </a:lnTo>
                    <a:lnTo>
                      <a:pt x="317" y="103"/>
                    </a:lnTo>
                    <a:lnTo>
                      <a:pt x="330" y="81"/>
                    </a:lnTo>
                    <a:lnTo>
                      <a:pt x="338" y="70"/>
                    </a:lnTo>
                    <a:lnTo>
                      <a:pt x="345" y="56"/>
                    </a:lnTo>
                    <a:lnTo>
                      <a:pt x="349" y="48"/>
                    </a:lnTo>
                    <a:lnTo>
                      <a:pt x="338" y="23"/>
                    </a:lnTo>
                    <a:lnTo>
                      <a:pt x="330" y="14"/>
                    </a:lnTo>
                    <a:lnTo>
                      <a:pt x="318" y="14"/>
                    </a:lnTo>
                    <a:lnTo>
                      <a:pt x="310" y="22"/>
                    </a:lnTo>
                    <a:lnTo>
                      <a:pt x="305" y="31"/>
                    </a:lnTo>
                    <a:lnTo>
                      <a:pt x="302" y="40"/>
                    </a:lnTo>
                    <a:lnTo>
                      <a:pt x="286" y="38"/>
                    </a:lnTo>
                    <a:lnTo>
                      <a:pt x="280" y="31"/>
                    </a:lnTo>
                    <a:lnTo>
                      <a:pt x="259" y="33"/>
                    </a:lnTo>
                    <a:lnTo>
                      <a:pt x="258" y="46"/>
                    </a:lnTo>
                    <a:lnTo>
                      <a:pt x="242" y="47"/>
                    </a:lnTo>
                    <a:lnTo>
                      <a:pt x="230" y="47"/>
                    </a:lnTo>
                    <a:lnTo>
                      <a:pt x="225" y="53"/>
                    </a:lnTo>
                    <a:lnTo>
                      <a:pt x="216" y="54"/>
                    </a:lnTo>
                    <a:lnTo>
                      <a:pt x="209" y="46"/>
                    </a:lnTo>
                    <a:lnTo>
                      <a:pt x="202" y="31"/>
                    </a:lnTo>
                    <a:lnTo>
                      <a:pt x="206" y="20"/>
                    </a:lnTo>
                    <a:lnTo>
                      <a:pt x="203" y="3"/>
                    </a:lnTo>
                    <a:lnTo>
                      <a:pt x="191" y="0"/>
                    </a:lnTo>
                    <a:lnTo>
                      <a:pt x="187" y="9"/>
                    </a:lnTo>
                    <a:lnTo>
                      <a:pt x="162" y="11"/>
                    </a:lnTo>
                    <a:lnTo>
                      <a:pt x="154" y="16"/>
                    </a:lnTo>
                    <a:lnTo>
                      <a:pt x="142" y="5"/>
                    </a:lnTo>
                    <a:lnTo>
                      <a:pt x="136" y="7"/>
                    </a:lnTo>
                    <a:lnTo>
                      <a:pt x="132" y="20"/>
                    </a:lnTo>
                    <a:lnTo>
                      <a:pt x="134" y="29"/>
                    </a:lnTo>
                    <a:lnTo>
                      <a:pt x="143" y="36"/>
                    </a:lnTo>
                    <a:lnTo>
                      <a:pt x="144" y="47"/>
                    </a:lnTo>
                    <a:lnTo>
                      <a:pt x="132" y="56"/>
                    </a:lnTo>
                    <a:lnTo>
                      <a:pt x="117" y="58"/>
                    </a:lnTo>
                    <a:lnTo>
                      <a:pt x="106" y="53"/>
                    </a:lnTo>
                    <a:lnTo>
                      <a:pt x="98" y="42"/>
                    </a:lnTo>
                    <a:lnTo>
                      <a:pt x="89" y="3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</p:grpSp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E307C77-A3E7-4A30-9F3C-3552B069683E}"/>
                </a:ext>
              </a:extLst>
            </p:cNvPr>
            <p:cNvGrpSpPr/>
            <p:nvPr/>
          </p:nvGrpSpPr>
          <p:grpSpPr>
            <a:xfrm>
              <a:off x="9935269" y="4867590"/>
              <a:ext cx="1361652" cy="981958"/>
              <a:chOff x="8654431" y="4297127"/>
              <a:chExt cx="1569339" cy="1404647"/>
            </a:xfrm>
            <a:solidFill>
              <a:schemeClr val="accent3"/>
            </a:solidFill>
          </p:grpSpPr>
          <p:sp>
            <p:nvSpPr>
              <p:cNvPr id="503" name="Freeform 119">
                <a:extLst>
                  <a:ext uri="{FF2B5EF4-FFF2-40B4-BE49-F238E27FC236}">
                    <a16:creationId xmlns:a16="http://schemas.microsoft.com/office/drawing/2014/main" id="{9E751F5A-7611-40C7-B12D-B76C7D035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7406" y="5289661"/>
                <a:ext cx="116364" cy="231224"/>
              </a:xfrm>
              <a:custGeom>
                <a:avLst/>
                <a:gdLst>
                  <a:gd name="T0" fmla="*/ 5 w 66"/>
                  <a:gd name="T1" fmla="*/ 0 h 132"/>
                  <a:gd name="T2" fmla="*/ 5 w 66"/>
                  <a:gd name="T3" fmla="*/ 16 h 132"/>
                  <a:gd name="T4" fmla="*/ 13 w 66"/>
                  <a:gd name="T5" fmla="*/ 34 h 132"/>
                  <a:gd name="T6" fmla="*/ 20 w 66"/>
                  <a:gd name="T7" fmla="*/ 48 h 132"/>
                  <a:gd name="T8" fmla="*/ 14 w 66"/>
                  <a:gd name="T9" fmla="*/ 66 h 132"/>
                  <a:gd name="T10" fmla="*/ 0 w 66"/>
                  <a:gd name="T11" fmla="*/ 83 h 132"/>
                  <a:gd name="T12" fmla="*/ 2 w 66"/>
                  <a:gd name="T13" fmla="*/ 94 h 132"/>
                  <a:gd name="T14" fmla="*/ 7 w 66"/>
                  <a:gd name="T15" fmla="*/ 125 h 132"/>
                  <a:gd name="T16" fmla="*/ 20 w 66"/>
                  <a:gd name="T17" fmla="*/ 131 h 132"/>
                  <a:gd name="T18" fmla="*/ 24 w 66"/>
                  <a:gd name="T19" fmla="*/ 110 h 132"/>
                  <a:gd name="T20" fmla="*/ 38 w 66"/>
                  <a:gd name="T21" fmla="*/ 96 h 132"/>
                  <a:gd name="T22" fmla="*/ 60 w 66"/>
                  <a:gd name="T23" fmla="*/ 83 h 132"/>
                  <a:gd name="T24" fmla="*/ 65 w 66"/>
                  <a:gd name="T25" fmla="*/ 67 h 132"/>
                  <a:gd name="T26" fmla="*/ 64 w 66"/>
                  <a:gd name="T27" fmla="*/ 55 h 132"/>
                  <a:gd name="T28" fmla="*/ 40 w 66"/>
                  <a:gd name="T29" fmla="*/ 55 h 132"/>
                  <a:gd name="T30" fmla="*/ 39 w 66"/>
                  <a:gd name="T31" fmla="*/ 36 h 132"/>
                  <a:gd name="T32" fmla="*/ 32 w 66"/>
                  <a:gd name="T33" fmla="*/ 36 h 132"/>
                  <a:gd name="T34" fmla="*/ 23 w 66"/>
                  <a:gd name="T35" fmla="*/ 32 h 132"/>
                  <a:gd name="T36" fmla="*/ 24 w 66"/>
                  <a:gd name="T37" fmla="*/ 14 h 132"/>
                  <a:gd name="T38" fmla="*/ 19 w 66"/>
                  <a:gd name="T39" fmla="*/ 2 h 132"/>
                  <a:gd name="T40" fmla="*/ 5 w 66"/>
                  <a:gd name="T4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6" h="132">
                    <a:moveTo>
                      <a:pt x="5" y="0"/>
                    </a:moveTo>
                    <a:lnTo>
                      <a:pt x="5" y="16"/>
                    </a:lnTo>
                    <a:lnTo>
                      <a:pt x="13" y="34"/>
                    </a:lnTo>
                    <a:lnTo>
                      <a:pt x="20" y="48"/>
                    </a:lnTo>
                    <a:lnTo>
                      <a:pt x="14" y="66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7" y="125"/>
                    </a:lnTo>
                    <a:lnTo>
                      <a:pt x="20" y="131"/>
                    </a:lnTo>
                    <a:lnTo>
                      <a:pt x="24" y="110"/>
                    </a:lnTo>
                    <a:lnTo>
                      <a:pt x="38" y="96"/>
                    </a:lnTo>
                    <a:lnTo>
                      <a:pt x="60" y="83"/>
                    </a:lnTo>
                    <a:lnTo>
                      <a:pt x="65" y="67"/>
                    </a:lnTo>
                    <a:lnTo>
                      <a:pt x="64" y="55"/>
                    </a:lnTo>
                    <a:lnTo>
                      <a:pt x="40" y="55"/>
                    </a:lnTo>
                    <a:lnTo>
                      <a:pt x="39" y="36"/>
                    </a:lnTo>
                    <a:lnTo>
                      <a:pt x="32" y="36"/>
                    </a:lnTo>
                    <a:lnTo>
                      <a:pt x="23" y="32"/>
                    </a:lnTo>
                    <a:lnTo>
                      <a:pt x="24" y="14"/>
                    </a:lnTo>
                    <a:lnTo>
                      <a:pt x="19" y="2"/>
                    </a:lnTo>
                    <a:lnTo>
                      <a:pt x="5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04" name="Freeform 120">
                <a:extLst>
                  <a:ext uri="{FF2B5EF4-FFF2-40B4-BE49-F238E27FC236}">
                    <a16:creationId xmlns:a16="http://schemas.microsoft.com/office/drawing/2014/main" id="{39F21E9D-07E8-4DA0-B716-F50C02337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9961" y="5479988"/>
                <a:ext cx="221720" cy="221786"/>
              </a:xfrm>
              <a:custGeom>
                <a:avLst/>
                <a:gdLst>
                  <a:gd name="T0" fmla="*/ 98 w 126"/>
                  <a:gd name="T1" fmla="*/ 1 h 126"/>
                  <a:gd name="T2" fmla="*/ 95 w 126"/>
                  <a:gd name="T3" fmla="*/ 21 h 126"/>
                  <a:gd name="T4" fmla="*/ 75 w 126"/>
                  <a:gd name="T5" fmla="*/ 31 h 126"/>
                  <a:gd name="T6" fmla="*/ 60 w 126"/>
                  <a:gd name="T7" fmla="*/ 51 h 126"/>
                  <a:gd name="T8" fmla="*/ 24 w 126"/>
                  <a:gd name="T9" fmla="*/ 67 h 126"/>
                  <a:gd name="T10" fmla="*/ 0 w 126"/>
                  <a:gd name="T11" fmla="*/ 89 h 126"/>
                  <a:gd name="T12" fmla="*/ 4 w 126"/>
                  <a:gd name="T13" fmla="*/ 105 h 126"/>
                  <a:gd name="T14" fmla="*/ 26 w 126"/>
                  <a:gd name="T15" fmla="*/ 125 h 126"/>
                  <a:gd name="T16" fmla="*/ 54 w 126"/>
                  <a:gd name="T17" fmla="*/ 103 h 126"/>
                  <a:gd name="T18" fmla="*/ 63 w 126"/>
                  <a:gd name="T19" fmla="*/ 81 h 126"/>
                  <a:gd name="T20" fmla="*/ 82 w 126"/>
                  <a:gd name="T21" fmla="*/ 65 h 126"/>
                  <a:gd name="T22" fmla="*/ 94 w 126"/>
                  <a:gd name="T23" fmla="*/ 65 h 126"/>
                  <a:gd name="T24" fmla="*/ 99 w 126"/>
                  <a:gd name="T25" fmla="*/ 48 h 126"/>
                  <a:gd name="T26" fmla="*/ 112 w 126"/>
                  <a:gd name="T27" fmla="*/ 33 h 126"/>
                  <a:gd name="T28" fmla="*/ 125 w 126"/>
                  <a:gd name="T29" fmla="*/ 21 h 126"/>
                  <a:gd name="T30" fmla="*/ 120 w 126"/>
                  <a:gd name="T31" fmla="*/ 4 h 126"/>
                  <a:gd name="T32" fmla="*/ 112 w 126"/>
                  <a:gd name="T33" fmla="*/ 14 h 126"/>
                  <a:gd name="T34" fmla="*/ 111 w 126"/>
                  <a:gd name="T35" fmla="*/ 0 h 126"/>
                  <a:gd name="T36" fmla="*/ 98 w 126"/>
                  <a:gd name="T37" fmla="*/ 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6" h="126">
                    <a:moveTo>
                      <a:pt x="98" y="1"/>
                    </a:moveTo>
                    <a:lnTo>
                      <a:pt x="95" y="21"/>
                    </a:lnTo>
                    <a:lnTo>
                      <a:pt x="75" y="31"/>
                    </a:lnTo>
                    <a:lnTo>
                      <a:pt x="60" y="51"/>
                    </a:lnTo>
                    <a:lnTo>
                      <a:pt x="24" y="67"/>
                    </a:lnTo>
                    <a:lnTo>
                      <a:pt x="0" y="89"/>
                    </a:lnTo>
                    <a:lnTo>
                      <a:pt x="4" y="105"/>
                    </a:lnTo>
                    <a:lnTo>
                      <a:pt x="26" y="125"/>
                    </a:lnTo>
                    <a:lnTo>
                      <a:pt x="54" y="103"/>
                    </a:lnTo>
                    <a:lnTo>
                      <a:pt x="63" y="81"/>
                    </a:lnTo>
                    <a:lnTo>
                      <a:pt x="82" y="65"/>
                    </a:lnTo>
                    <a:lnTo>
                      <a:pt x="94" y="65"/>
                    </a:lnTo>
                    <a:lnTo>
                      <a:pt x="99" y="48"/>
                    </a:lnTo>
                    <a:lnTo>
                      <a:pt x="112" y="33"/>
                    </a:lnTo>
                    <a:lnTo>
                      <a:pt x="125" y="21"/>
                    </a:lnTo>
                    <a:lnTo>
                      <a:pt x="120" y="4"/>
                    </a:lnTo>
                    <a:lnTo>
                      <a:pt x="112" y="14"/>
                    </a:lnTo>
                    <a:lnTo>
                      <a:pt x="111" y="0"/>
                    </a:lnTo>
                    <a:lnTo>
                      <a:pt x="98" y="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05" name="Freeform 135">
                <a:extLst>
                  <a:ext uri="{FF2B5EF4-FFF2-40B4-BE49-F238E27FC236}">
                    <a16:creationId xmlns:a16="http://schemas.microsoft.com/office/drawing/2014/main" id="{6B29850F-E73D-480F-83E9-4540A65C1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4431" y="4556664"/>
                <a:ext cx="1014252" cy="866697"/>
              </a:xfrm>
              <a:custGeom>
                <a:avLst/>
                <a:gdLst>
                  <a:gd name="T0" fmla="*/ 296 w 575"/>
                  <a:gd name="T1" fmla="*/ 33 h 491"/>
                  <a:gd name="T2" fmla="*/ 258 w 575"/>
                  <a:gd name="T3" fmla="*/ 51 h 491"/>
                  <a:gd name="T4" fmla="*/ 254 w 575"/>
                  <a:gd name="T5" fmla="*/ 74 h 491"/>
                  <a:gd name="T6" fmla="*/ 230 w 575"/>
                  <a:gd name="T7" fmla="*/ 66 h 491"/>
                  <a:gd name="T8" fmla="*/ 199 w 575"/>
                  <a:gd name="T9" fmla="*/ 60 h 491"/>
                  <a:gd name="T10" fmla="*/ 184 w 575"/>
                  <a:gd name="T11" fmla="*/ 85 h 491"/>
                  <a:gd name="T12" fmla="*/ 164 w 575"/>
                  <a:gd name="T13" fmla="*/ 102 h 491"/>
                  <a:gd name="T14" fmla="*/ 156 w 575"/>
                  <a:gd name="T15" fmla="*/ 113 h 491"/>
                  <a:gd name="T16" fmla="*/ 145 w 575"/>
                  <a:gd name="T17" fmla="*/ 127 h 491"/>
                  <a:gd name="T18" fmla="*/ 104 w 575"/>
                  <a:gd name="T19" fmla="*/ 161 h 491"/>
                  <a:gd name="T20" fmla="*/ 31 w 575"/>
                  <a:gd name="T21" fmla="*/ 199 h 491"/>
                  <a:gd name="T22" fmla="*/ 9 w 575"/>
                  <a:gd name="T23" fmla="*/ 248 h 491"/>
                  <a:gd name="T24" fmla="*/ 17 w 575"/>
                  <a:gd name="T25" fmla="*/ 265 h 491"/>
                  <a:gd name="T26" fmla="*/ 0 w 575"/>
                  <a:gd name="T27" fmla="*/ 270 h 491"/>
                  <a:gd name="T28" fmla="*/ 17 w 575"/>
                  <a:gd name="T29" fmla="*/ 312 h 491"/>
                  <a:gd name="T30" fmla="*/ 17 w 575"/>
                  <a:gd name="T31" fmla="*/ 344 h 491"/>
                  <a:gd name="T32" fmla="*/ 25 w 575"/>
                  <a:gd name="T33" fmla="*/ 377 h 491"/>
                  <a:gd name="T34" fmla="*/ 12 w 575"/>
                  <a:gd name="T35" fmla="*/ 389 h 491"/>
                  <a:gd name="T36" fmla="*/ 35 w 575"/>
                  <a:gd name="T37" fmla="*/ 424 h 491"/>
                  <a:gd name="T38" fmla="*/ 53 w 575"/>
                  <a:gd name="T39" fmla="*/ 420 h 491"/>
                  <a:gd name="T40" fmla="*/ 83 w 575"/>
                  <a:gd name="T41" fmla="*/ 412 h 491"/>
                  <a:gd name="T42" fmla="*/ 142 w 575"/>
                  <a:gd name="T43" fmla="*/ 391 h 491"/>
                  <a:gd name="T44" fmla="*/ 204 w 575"/>
                  <a:gd name="T45" fmla="*/ 375 h 491"/>
                  <a:gd name="T46" fmla="*/ 231 w 575"/>
                  <a:gd name="T47" fmla="*/ 365 h 491"/>
                  <a:gd name="T48" fmla="*/ 245 w 575"/>
                  <a:gd name="T49" fmla="*/ 369 h 491"/>
                  <a:gd name="T50" fmla="*/ 278 w 575"/>
                  <a:gd name="T51" fmla="*/ 383 h 491"/>
                  <a:gd name="T52" fmla="*/ 290 w 575"/>
                  <a:gd name="T53" fmla="*/ 418 h 491"/>
                  <a:gd name="T54" fmla="*/ 310 w 575"/>
                  <a:gd name="T55" fmla="*/ 409 h 491"/>
                  <a:gd name="T56" fmla="*/ 330 w 575"/>
                  <a:gd name="T57" fmla="*/ 383 h 491"/>
                  <a:gd name="T58" fmla="*/ 326 w 575"/>
                  <a:gd name="T59" fmla="*/ 409 h 491"/>
                  <a:gd name="T60" fmla="*/ 328 w 575"/>
                  <a:gd name="T61" fmla="*/ 422 h 491"/>
                  <a:gd name="T62" fmla="*/ 337 w 575"/>
                  <a:gd name="T63" fmla="*/ 405 h 491"/>
                  <a:gd name="T64" fmla="*/ 339 w 575"/>
                  <a:gd name="T65" fmla="*/ 422 h 491"/>
                  <a:gd name="T66" fmla="*/ 349 w 575"/>
                  <a:gd name="T67" fmla="*/ 442 h 491"/>
                  <a:gd name="T68" fmla="*/ 358 w 575"/>
                  <a:gd name="T69" fmla="*/ 471 h 491"/>
                  <a:gd name="T70" fmla="*/ 425 w 575"/>
                  <a:gd name="T71" fmla="*/ 490 h 491"/>
                  <a:gd name="T72" fmla="*/ 491 w 575"/>
                  <a:gd name="T73" fmla="*/ 460 h 491"/>
                  <a:gd name="T74" fmla="*/ 521 w 575"/>
                  <a:gd name="T75" fmla="*/ 415 h 491"/>
                  <a:gd name="T76" fmla="*/ 558 w 575"/>
                  <a:gd name="T77" fmla="*/ 366 h 491"/>
                  <a:gd name="T78" fmla="*/ 565 w 575"/>
                  <a:gd name="T79" fmla="*/ 316 h 491"/>
                  <a:gd name="T80" fmla="*/ 572 w 575"/>
                  <a:gd name="T81" fmla="*/ 251 h 491"/>
                  <a:gd name="T82" fmla="*/ 546 w 575"/>
                  <a:gd name="T83" fmla="*/ 201 h 491"/>
                  <a:gd name="T84" fmla="*/ 523 w 575"/>
                  <a:gd name="T85" fmla="*/ 165 h 491"/>
                  <a:gd name="T86" fmla="*/ 493 w 575"/>
                  <a:gd name="T87" fmla="*/ 117 h 491"/>
                  <a:gd name="T88" fmla="*/ 465 w 575"/>
                  <a:gd name="T89" fmla="*/ 60 h 491"/>
                  <a:gd name="T90" fmla="*/ 463 w 575"/>
                  <a:gd name="T91" fmla="*/ 19 h 491"/>
                  <a:gd name="T92" fmla="*/ 437 w 575"/>
                  <a:gd name="T93" fmla="*/ 19 h 491"/>
                  <a:gd name="T94" fmla="*/ 430 w 575"/>
                  <a:gd name="T95" fmla="*/ 89 h 491"/>
                  <a:gd name="T96" fmla="*/ 416 w 575"/>
                  <a:gd name="T97" fmla="*/ 113 h 491"/>
                  <a:gd name="T98" fmla="*/ 384 w 575"/>
                  <a:gd name="T99" fmla="*/ 100 h 491"/>
                  <a:gd name="T100" fmla="*/ 353 w 575"/>
                  <a:gd name="T101" fmla="*/ 81 h 491"/>
                  <a:gd name="T102" fmla="*/ 348 w 575"/>
                  <a:gd name="T103" fmla="*/ 62 h 491"/>
                  <a:gd name="T104" fmla="*/ 360 w 575"/>
                  <a:gd name="T105" fmla="*/ 46 h 491"/>
                  <a:gd name="T106" fmla="*/ 347 w 575"/>
                  <a:gd name="T107" fmla="*/ 25 h 491"/>
                  <a:gd name="T108" fmla="*/ 307 w 575"/>
                  <a:gd name="T109" fmla="*/ 12 h 491"/>
                  <a:gd name="T110" fmla="*/ 282 w 575"/>
                  <a:gd name="T111" fmla="*/ 15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75" h="491">
                    <a:moveTo>
                      <a:pt x="293" y="20"/>
                    </a:moveTo>
                    <a:lnTo>
                      <a:pt x="296" y="33"/>
                    </a:lnTo>
                    <a:lnTo>
                      <a:pt x="269" y="37"/>
                    </a:lnTo>
                    <a:lnTo>
                      <a:pt x="258" y="51"/>
                    </a:lnTo>
                    <a:lnTo>
                      <a:pt x="256" y="59"/>
                    </a:lnTo>
                    <a:lnTo>
                      <a:pt x="254" y="74"/>
                    </a:lnTo>
                    <a:lnTo>
                      <a:pt x="237" y="78"/>
                    </a:lnTo>
                    <a:lnTo>
                      <a:pt x="230" y="66"/>
                    </a:lnTo>
                    <a:lnTo>
                      <a:pt x="221" y="55"/>
                    </a:lnTo>
                    <a:lnTo>
                      <a:pt x="199" y="60"/>
                    </a:lnTo>
                    <a:lnTo>
                      <a:pt x="195" y="74"/>
                    </a:lnTo>
                    <a:lnTo>
                      <a:pt x="184" y="85"/>
                    </a:lnTo>
                    <a:lnTo>
                      <a:pt x="171" y="91"/>
                    </a:lnTo>
                    <a:lnTo>
                      <a:pt x="164" y="102"/>
                    </a:lnTo>
                    <a:lnTo>
                      <a:pt x="164" y="113"/>
                    </a:lnTo>
                    <a:lnTo>
                      <a:pt x="156" y="113"/>
                    </a:lnTo>
                    <a:lnTo>
                      <a:pt x="149" y="102"/>
                    </a:lnTo>
                    <a:lnTo>
                      <a:pt x="145" y="127"/>
                    </a:lnTo>
                    <a:lnTo>
                      <a:pt x="124" y="153"/>
                    </a:lnTo>
                    <a:lnTo>
                      <a:pt x="104" y="161"/>
                    </a:lnTo>
                    <a:lnTo>
                      <a:pt x="53" y="176"/>
                    </a:lnTo>
                    <a:lnTo>
                      <a:pt x="31" y="199"/>
                    </a:lnTo>
                    <a:lnTo>
                      <a:pt x="6" y="201"/>
                    </a:lnTo>
                    <a:lnTo>
                      <a:pt x="9" y="248"/>
                    </a:lnTo>
                    <a:lnTo>
                      <a:pt x="20" y="255"/>
                    </a:lnTo>
                    <a:lnTo>
                      <a:pt x="17" y="265"/>
                    </a:lnTo>
                    <a:lnTo>
                      <a:pt x="2" y="255"/>
                    </a:lnTo>
                    <a:lnTo>
                      <a:pt x="0" y="270"/>
                    </a:lnTo>
                    <a:lnTo>
                      <a:pt x="8" y="296"/>
                    </a:lnTo>
                    <a:lnTo>
                      <a:pt x="17" y="312"/>
                    </a:lnTo>
                    <a:lnTo>
                      <a:pt x="17" y="331"/>
                    </a:lnTo>
                    <a:lnTo>
                      <a:pt x="17" y="344"/>
                    </a:lnTo>
                    <a:lnTo>
                      <a:pt x="24" y="349"/>
                    </a:lnTo>
                    <a:lnTo>
                      <a:pt x="25" y="377"/>
                    </a:lnTo>
                    <a:lnTo>
                      <a:pt x="17" y="378"/>
                    </a:lnTo>
                    <a:lnTo>
                      <a:pt x="12" y="389"/>
                    </a:lnTo>
                    <a:lnTo>
                      <a:pt x="6" y="398"/>
                    </a:lnTo>
                    <a:lnTo>
                      <a:pt x="35" y="424"/>
                    </a:lnTo>
                    <a:lnTo>
                      <a:pt x="47" y="427"/>
                    </a:lnTo>
                    <a:lnTo>
                      <a:pt x="53" y="420"/>
                    </a:lnTo>
                    <a:lnTo>
                      <a:pt x="59" y="409"/>
                    </a:lnTo>
                    <a:lnTo>
                      <a:pt x="83" y="412"/>
                    </a:lnTo>
                    <a:lnTo>
                      <a:pt x="133" y="405"/>
                    </a:lnTo>
                    <a:lnTo>
                      <a:pt x="142" y="391"/>
                    </a:lnTo>
                    <a:lnTo>
                      <a:pt x="158" y="380"/>
                    </a:lnTo>
                    <a:lnTo>
                      <a:pt x="204" y="375"/>
                    </a:lnTo>
                    <a:lnTo>
                      <a:pt x="213" y="366"/>
                    </a:lnTo>
                    <a:lnTo>
                      <a:pt x="231" y="365"/>
                    </a:lnTo>
                    <a:lnTo>
                      <a:pt x="244" y="361"/>
                    </a:lnTo>
                    <a:lnTo>
                      <a:pt x="245" y="369"/>
                    </a:lnTo>
                    <a:lnTo>
                      <a:pt x="267" y="371"/>
                    </a:lnTo>
                    <a:lnTo>
                      <a:pt x="278" y="383"/>
                    </a:lnTo>
                    <a:lnTo>
                      <a:pt x="289" y="399"/>
                    </a:lnTo>
                    <a:lnTo>
                      <a:pt x="290" y="418"/>
                    </a:lnTo>
                    <a:lnTo>
                      <a:pt x="299" y="416"/>
                    </a:lnTo>
                    <a:lnTo>
                      <a:pt x="310" y="409"/>
                    </a:lnTo>
                    <a:lnTo>
                      <a:pt x="322" y="397"/>
                    </a:lnTo>
                    <a:lnTo>
                      <a:pt x="330" y="383"/>
                    </a:lnTo>
                    <a:lnTo>
                      <a:pt x="332" y="394"/>
                    </a:lnTo>
                    <a:lnTo>
                      <a:pt x="326" y="409"/>
                    </a:lnTo>
                    <a:lnTo>
                      <a:pt x="318" y="420"/>
                    </a:lnTo>
                    <a:lnTo>
                      <a:pt x="328" y="422"/>
                    </a:lnTo>
                    <a:lnTo>
                      <a:pt x="332" y="412"/>
                    </a:lnTo>
                    <a:lnTo>
                      <a:pt x="337" y="405"/>
                    </a:lnTo>
                    <a:lnTo>
                      <a:pt x="337" y="412"/>
                    </a:lnTo>
                    <a:lnTo>
                      <a:pt x="339" y="422"/>
                    </a:lnTo>
                    <a:lnTo>
                      <a:pt x="348" y="431"/>
                    </a:lnTo>
                    <a:lnTo>
                      <a:pt x="349" y="442"/>
                    </a:lnTo>
                    <a:lnTo>
                      <a:pt x="344" y="456"/>
                    </a:lnTo>
                    <a:lnTo>
                      <a:pt x="358" y="471"/>
                    </a:lnTo>
                    <a:lnTo>
                      <a:pt x="389" y="482"/>
                    </a:lnTo>
                    <a:lnTo>
                      <a:pt x="425" y="490"/>
                    </a:lnTo>
                    <a:lnTo>
                      <a:pt x="450" y="481"/>
                    </a:lnTo>
                    <a:lnTo>
                      <a:pt x="491" y="460"/>
                    </a:lnTo>
                    <a:lnTo>
                      <a:pt x="503" y="429"/>
                    </a:lnTo>
                    <a:lnTo>
                      <a:pt x="521" y="415"/>
                    </a:lnTo>
                    <a:lnTo>
                      <a:pt x="534" y="388"/>
                    </a:lnTo>
                    <a:lnTo>
                      <a:pt x="558" y="366"/>
                    </a:lnTo>
                    <a:lnTo>
                      <a:pt x="565" y="355"/>
                    </a:lnTo>
                    <a:lnTo>
                      <a:pt x="565" y="316"/>
                    </a:lnTo>
                    <a:lnTo>
                      <a:pt x="574" y="263"/>
                    </a:lnTo>
                    <a:lnTo>
                      <a:pt x="572" y="251"/>
                    </a:lnTo>
                    <a:lnTo>
                      <a:pt x="555" y="228"/>
                    </a:lnTo>
                    <a:lnTo>
                      <a:pt x="546" y="201"/>
                    </a:lnTo>
                    <a:lnTo>
                      <a:pt x="527" y="191"/>
                    </a:lnTo>
                    <a:lnTo>
                      <a:pt x="523" y="165"/>
                    </a:lnTo>
                    <a:lnTo>
                      <a:pt x="494" y="150"/>
                    </a:lnTo>
                    <a:lnTo>
                      <a:pt x="493" y="117"/>
                    </a:lnTo>
                    <a:lnTo>
                      <a:pt x="483" y="80"/>
                    </a:lnTo>
                    <a:lnTo>
                      <a:pt x="465" y="60"/>
                    </a:lnTo>
                    <a:lnTo>
                      <a:pt x="455" y="33"/>
                    </a:lnTo>
                    <a:lnTo>
                      <a:pt x="463" y="19"/>
                    </a:lnTo>
                    <a:lnTo>
                      <a:pt x="448" y="0"/>
                    </a:lnTo>
                    <a:lnTo>
                      <a:pt x="437" y="19"/>
                    </a:lnTo>
                    <a:lnTo>
                      <a:pt x="429" y="30"/>
                    </a:lnTo>
                    <a:lnTo>
                      <a:pt x="430" y="89"/>
                    </a:lnTo>
                    <a:lnTo>
                      <a:pt x="421" y="104"/>
                    </a:lnTo>
                    <a:lnTo>
                      <a:pt x="416" y="113"/>
                    </a:lnTo>
                    <a:lnTo>
                      <a:pt x="399" y="113"/>
                    </a:lnTo>
                    <a:lnTo>
                      <a:pt x="384" y="100"/>
                    </a:lnTo>
                    <a:lnTo>
                      <a:pt x="365" y="93"/>
                    </a:lnTo>
                    <a:lnTo>
                      <a:pt x="353" y="81"/>
                    </a:lnTo>
                    <a:lnTo>
                      <a:pt x="342" y="77"/>
                    </a:lnTo>
                    <a:lnTo>
                      <a:pt x="348" y="62"/>
                    </a:lnTo>
                    <a:lnTo>
                      <a:pt x="351" y="49"/>
                    </a:lnTo>
                    <a:lnTo>
                      <a:pt x="360" y="46"/>
                    </a:lnTo>
                    <a:lnTo>
                      <a:pt x="366" y="28"/>
                    </a:lnTo>
                    <a:lnTo>
                      <a:pt x="347" y="25"/>
                    </a:lnTo>
                    <a:lnTo>
                      <a:pt x="328" y="23"/>
                    </a:lnTo>
                    <a:lnTo>
                      <a:pt x="307" y="12"/>
                    </a:lnTo>
                    <a:lnTo>
                      <a:pt x="284" y="9"/>
                    </a:lnTo>
                    <a:lnTo>
                      <a:pt x="282" y="15"/>
                    </a:lnTo>
                    <a:lnTo>
                      <a:pt x="293" y="2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06" name="Freeform 136">
                <a:extLst>
                  <a:ext uri="{FF2B5EF4-FFF2-40B4-BE49-F238E27FC236}">
                    <a16:creationId xmlns:a16="http://schemas.microsoft.com/office/drawing/2014/main" id="{2318FCDF-C775-4795-98FD-3CBBB0176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5194" y="5489426"/>
                <a:ext cx="89632" cy="95950"/>
              </a:xfrm>
              <a:custGeom>
                <a:avLst/>
                <a:gdLst>
                  <a:gd name="T0" fmla="*/ 3 w 52"/>
                  <a:gd name="T1" fmla="*/ 0 h 53"/>
                  <a:gd name="T2" fmla="*/ 22 w 52"/>
                  <a:gd name="T3" fmla="*/ 4 h 53"/>
                  <a:gd name="T4" fmla="*/ 51 w 52"/>
                  <a:gd name="T5" fmla="*/ 4 h 53"/>
                  <a:gd name="T6" fmla="*/ 49 w 52"/>
                  <a:gd name="T7" fmla="*/ 21 h 53"/>
                  <a:gd name="T8" fmla="*/ 40 w 52"/>
                  <a:gd name="T9" fmla="*/ 34 h 53"/>
                  <a:gd name="T10" fmla="*/ 38 w 52"/>
                  <a:gd name="T11" fmla="*/ 47 h 53"/>
                  <a:gd name="T12" fmla="*/ 22 w 52"/>
                  <a:gd name="T13" fmla="*/ 50 h 53"/>
                  <a:gd name="T14" fmla="*/ 11 w 52"/>
                  <a:gd name="T15" fmla="*/ 52 h 53"/>
                  <a:gd name="T16" fmla="*/ 0 w 52"/>
                  <a:gd name="T17" fmla="*/ 45 h 53"/>
                  <a:gd name="T18" fmla="*/ 3 w 52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3">
                    <a:moveTo>
                      <a:pt x="3" y="0"/>
                    </a:moveTo>
                    <a:lnTo>
                      <a:pt x="22" y="4"/>
                    </a:lnTo>
                    <a:lnTo>
                      <a:pt x="51" y="4"/>
                    </a:lnTo>
                    <a:lnTo>
                      <a:pt x="49" y="21"/>
                    </a:lnTo>
                    <a:lnTo>
                      <a:pt x="40" y="34"/>
                    </a:lnTo>
                    <a:lnTo>
                      <a:pt x="38" y="47"/>
                    </a:lnTo>
                    <a:lnTo>
                      <a:pt x="22" y="50"/>
                    </a:lnTo>
                    <a:lnTo>
                      <a:pt x="11" y="52"/>
                    </a:lnTo>
                    <a:lnTo>
                      <a:pt x="0" y="45"/>
                    </a:lnTo>
                    <a:lnTo>
                      <a:pt x="3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07" name="Freeform 137">
                <a:extLst>
                  <a:ext uri="{FF2B5EF4-FFF2-40B4-BE49-F238E27FC236}">
                    <a16:creationId xmlns:a16="http://schemas.microsoft.com/office/drawing/2014/main" id="{234407C7-BB98-4223-A198-9B8B10FC0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4310" y="4858672"/>
                <a:ext cx="64472" cy="51907"/>
              </a:xfrm>
              <a:custGeom>
                <a:avLst/>
                <a:gdLst>
                  <a:gd name="T0" fmla="*/ 11 w 37"/>
                  <a:gd name="T1" fmla="*/ 0 h 29"/>
                  <a:gd name="T2" fmla="*/ 0 w 37"/>
                  <a:gd name="T3" fmla="*/ 5 h 29"/>
                  <a:gd name="T4" fmla="*/ 8 w 37"/>
                  <a:gd name="T5" fmla="*/ 13 h 29"/>
                  <a:gd name="T6" fmla="*/ 18 w 37"/>
                  <a:gd name="T7" fmla="*/ 22 h 29"/>
                  <a:gd name="T8" fmla="*/ 32 w 37"/>
                  <a:gd name="T9" fmla="*/ 28 h 29"/>
                  <a:gd name="T10" fmla="*/ 36 w 37"/>
                  <a:gd name="T11" fmla="*/ 20 h 29"/>
                  <a:gd name="T12" fmla="*/ 26 w 37"/>
                  <a:gd name="T13" fmla="*/ 5 h 29"/>
                  <a:gd name="T14" fmla="*/ 11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11" y="0"/>
                    </a:moveTo>
                    <a:lnTo>
                      <a:pt x="0" y="5"/>
                    </a:lnTo>
                    <a:lnTo>
                      <a:pt x="8" y="13"/>
                    </a:lnTo>
                    <a:lnTo>
                      <a:pt x="18" y="22"/>
                    </a:lnTo>
                    <a:lnTo>
                      <a:pt x="32" y="28"/>
                    </a:lnTo>
                    <a:lnTo>
                      <a:pt x="36" y="20"/>
                    </a:lnTo>
                    <a:lnTo>
                      <a:pt x="26" y="5"/>
                    </a:lnTo>
                    <a:lnTo>
                      <a:pt x="11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08" name="Freeform 138">
                <a:extLst>
                  <a:ext uri="{FF2B5EF4-FFF2-40B4-BE49-F238E27FC236}">
                    <a16:creationId xmlns:a16="http://schemas.microsoft.com/office/drawing/2014/main" id="{83A35CEB-6D88-49AE-AA1B-2CFFAFDC5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74973" y="4297127"/>
                <a:ext cx="50319" cy="75502"/>
              </a:xfrm>
              <a:custGeom>
                <a:avLst/>
                <a:gdLst>
                  <a:gd name="T0" fmla="*/ 0 w 28"/>
                  <a:gd name="T1" fmla="*/ 0 h 42"/>
                  <a:gd name="T2" fmla="*/ 10 w 28"/>
                  <a:gd name="T3" fmla="*/ 20 h 42"/>
                  <a:gd name="T4" fmla="*/ 23 w 28"/>
                  <a:gd name="T5" fmla="*/ 41 h 42"/>
                  <a:gd name="T6" fmla="*/ 27 w 28"/>
                  <a:gd name="T7" fmla="*/ 15 h 42"/>
                  <a:gd name="T8" fmla="*/ 0 w 28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2">
                    <a:moveTo>
                      <a:pt x="0" y="0"/>
                    </a:moveTo>
                    <a:lnTo>
                      <a:pt x="10" y="20"/>
                    </a:lnTo>
                    <a:lnTo>
                      <a:pt x="23" y="41"/>
                    </a:lnTo>
                    <a:lnTo>
                      <a:pt x="27" y="15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09" name="Freeform 139">
                <a:extLst>
                  <a:ext uri="{FF2B5EF4-FFF2-40B4-BE49-F238E27FC236}">
                    <a16:creationId xmlns:a16="http://schemas.microsoft.com/office/drawing/2014/main" id="{3770EA22-D389-40A8-B606-91E1B54D3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2246" y="4338024"/>
                <a:ext cx="212285" cy="221786"/>
              </a:xfrm>
              <a:custGeom>
                <a:avLst/>
                <a:gdLst>
                  <a:gd name="T0" fmla="*/ 19 w 119"/>
                  <a:gd name="T1" fmla="*/ 74 h 125"/>
                  <a:gd name="T2" fmla="*/ 0 w 119"/>
                  <a:gd name="T3" fmla="*/ 0 h 125"/>
                  <a:gd name="T4" fmla="*/ 16 w 119"/>
                  <a:gd name="T5" fmla="*/ 6 h 125"/>
                  <a:gd name="T6" fmla="*/ 40 w 119"/>
                  <a:gd name="T7" fmla="*/ 5 h 125"/>
                  <a:gd name="T8" fmla="*/ 40 w 119"/>
                  <a:gd name="T9" fmla="*/ 25 h 125"/>
                  <a:gd name="T10" fmla="*/ 55 w 119"/>
                  <a:gd name="T11" fmla="*/ 30 h 125"/>
                  <a:gd name="T12" fmla="*/ 59 w 119"/>
                  <a:gd name="T13" fmla="*/ 40 h 125"/>
                  <a:gd name="T14" fmla="*/ 70 w 119"/>
                  <a:gd name="T15" fmla="*/ 51 h 125"/>
                  <a:gd name="T16" fmla="*/ 78 w 119"/>
                  <a:gd name="T17" fmla="*/ 59 h 125"/>
                  <a:gd name="T18" fmla="*/ 76 w 119"/>
                  <a:gd name="T19" fmla="*/ 76 h 125"/>
                  <a:gd name="T20" fmla="*/ 87 w 119"/>
                  <a:gd name="T21" fmla="*/ 95 h 125"/>
                  <a:gd name="T22" fmla="*/ 107 w 119"/>
                  <a:gd name="T23" fmla="*/ 101 h 125"/>
                  <a:gd name="T24" fmla="*/ 118 w 119"/>
                  <a:gd name="T25" fmla="*/ 120 h 125"/>
                  <a:gd name="T26" fmla="*/ 116 w 119"/>
                  <a:gd name="T27" fmla="*/ 120 h 125"/>
                  <a:gd name="T28" fmla="*/ 115 w 119"/>
                  <a:gd name="T29" fmla="*/ 121 h 125"/>
                  <a:gd name="T30" fmla="*/ 113 w 119"/>
                  <a:gd name="T31" fmla="*/ 121 h 125"/>
                  <a:gd name="T32" fmla="*/ 110 w 119"/>
                  <a:gd name="T33" fmla="*/ 121 h 125"/>
                  <a:gd name="T34" fmla="*/ 108 w 119"/>
                  <a:gd name="T35" fmla="*/ 122 h 125"/>
                  <a:gd name="T36" fmla="*/ 106 w 119"/>
                  <a:gd name="T37" fmla="*/ 123 h 125"/>
                  <a:gd name="T38" fmla="*/ 103 w 119"/>
                  <a:gd name="T39" fmla="*/ 123 h 125"/>
                  <a:gd name="T40" fmla="*/ 101 w 119"/>
                  <a:gd name="T41" fmla="*/ 124 h 125"/>
                  <a:gd name="T42" fmla="*/ 99 w 119"/>
                  <a:gd name="T43" fmla="*/ 124 h 125"/>
                  <a:gd name="T44" fmla="*/ 97 w 119"/>
                  <a:gd name="T45" fmla="*/ 124 h 125"/>
                  <a:gd name="T46" fmla="*/ 96 w 119"/>
                  <a:gd name="T47" fmla="*/ 124 h 125"/>
                  <a:gd name="T48" fmla="*/ 95 w 119"/>
                  <a:gd name="T49" fmla="*/ 122 h 125"/>
                  <a:gd name="T50" fmla="*/ 93 w 119"/>
                  <a:gd name="T51" fmla="*/ 121 h 125"/>
                  <a:gd name="T52" fmla="*/ 91 w 119"/>
                  <a:gd name="T53" fmla="*/ 121 h 125"/>
                  <a:gd name="T54" fmla="*/ 88 w 119"/>
                  <a:gd name="T55" fmla="*/ 121 h 125"/>
                  <a:gd name="T56" fmla="*/ 86 w 119"/>
                  <a:gd name="T57" fmla="*/ 120 h 125"/>
                  <a:gd name="T58" fmla="*/ 83 w 119"/>
                  <a:gd name="T59" fmla="*/ 119 h 125"/>
                  <a:gd name="T60" fmla="*/ 81 w 119"/>
                  <a:gd name="T61" fmla="*/ 118 h 125"/>
                  <a:gd name="T62" fmla="*/ 78 w 119"/>
                  <a:gd name="T63" fmla="*/ 117 h 125"/>
                  <a:gd name="T64" fmla="*/ 76 w 119"/>
                  <a:gd name="T65" fmla="*/ 117 h 125"/>
                  <a:gd name="T66" fmla="*/ 75 w 119"/>
                  <a:gd name="T67" fmla="*/ 117 h 125"/>
                  <a:gd name="T68" fmla="*/ 74 w 119"/>
                  <a:gd name="T69" fmla="*/ 117 h 125"/>
                  <a:gd name="T70" fmla="*/ 55 w 119"/>
                  <a:gd name="T71" fmla="*/ 97 h 125"/>
                  <a:gd name="T72" fmla="*/ 41 w 119"/>
                  <a:gd name="T73" fmla="*/ 78 h 125"/>
                  <a:gd name="T74" fmla="*/ 19 w 119"/>
                  <a:gd name="T75" fmla="*/ 7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9" h="125">
                    <a:moveTo>
                      <a:pt x="19" y="74"/>
                    </a:moveTo>
                    <a:lnTo>
                      <a:pt x="0" y="0"/>
                    </a:lnTo>
                    <a:lnTo>
                      <a:pt x="16" y="6"/>
                    </a:lnTo>
                    <a:lnTo>
                      <a:pt x="40" y="5"/>
                    </a:lnTo>
                    <a:lnTo>
                      <a:pt x="40" y="25"/>
                    </a:lnTo>
                    <a:lnTo>
                      <a:pt x="55" y="30"/>
                    </a:lnTo>
                    <a:lnTo>
                      <a:pt x="59" y="40"/>
                    </a:lnTo>
                    <a:lnTo>
                      <a:pt x="70" y="51"/>
                    </a:lnTo>
                    <a:lnTo>
                      <a:pt x="78" y="59"/>
                    </a:lnTo>
                    <a:lnTo>
                      <a:pt x="76" y="76"/>
                    </a:lnTo>
                    <a:lnTo>
                      <a:pt x="87" y="95"/>
                    </a:lnTo>
                    <a:lnTo>
                      <a:pt x="107" y="101"/>
                    </a:lnTo>
                    <a:lnTo>
                      <a:pt x="118" y="120"/>
                    </a:lnTo>
                    <a:lnTo>
                      <a:pt x="116" y="120"/>
                    </a:lnTo>
                    <a:lnTo>
                      <a:pt x="115" y="121"/>
                    </a:lnTo>
                    <a:lnTo>
                      <a:pt x="113" y="121"/>
                    </a:lnTo>
                    <a:lnTo>
                      <a:pt x="110" y="121"/>
                    </a:lnTo>
                    <a:lnTo>
                      <a:pt x="108" y="122"/>
                    </a:lnTo>
                    <a:lnTo>
                      <a:pt x="106" y="123"/>
                    </a:lnTo>
                    <a:lnTo>
                      <a:pt x="103" y="123"/>
                    </a:lnTo>
                    <a:lnTo>
                      <a:pt x="101" y="124"/>
                    </a:lnTo>
                    <a:lnTo>
                      <a:pt x="99" y="124"/>
                    </a:lnTo>
                    <a:lnTo>
                      <a:pt x="97" y="124"/>
                    </a:lnTo>
                    <a:lnTo>
                      <a:pt x="96" y="124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1" y="121"/>
                    </a:lnTo>
                    <a:lnTo>
                      <a:pt x="88" y="121"/>
                    </a:lnTo>
                    <a:lnTo>
                      <a:pt x="86" y="120"/>
                    </a:lnTo>
                    <a:lnTo>
                      <a:pt x="83" y="119"/>
                    </a:lnTo>
                    <a:lnTo>
                      <a:pt x="81" y="118"/>
                    </a:lnTo>
                    <a:lnTo>
                      <a:pt x="78" y="117"/>
                    </a:lnTo>
                    <a:lnTo>
                      <a:pt x="76" y="117"/>
                    </a:lnTo>
                    <a:lnTo>
                      <a:pt x="75" y="117"/>
                    </a:lnTo>
                    <a:lnTo>
                      <a:pt x="74" y="117"/>
                    </a:lnTo>
                    <a:lnTo>
                      <a:pt x="55" y="97"/>
                    </a:lnTo>
                    <a:lnTo>
                      <a:pt x="41" y="78"/>
                    </a:lnTo>
                    <a:lnTo>
                      <a:pt x="19" y="7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10" name="Freeform 140">
                <a:extLst>
                  <a:ext uri="{FF2B5EF4-FFF2-40B4-BE49-F238E27FC236}">
                    <a16:creationId xmlns:a16="http://schemas.microsoft.com/office/drawing/2014/main" id="{A6D2369A-406A-44FC-B847-F4A20947E5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3646" y="4378921"/>
                <a:ext cx="72334" cy="58199"/>
              </a:xfrm>
              <a:custGeom>
                <a:avLst/>
                <a:gdLst>
                  <a:gd name="T0" fmla="*/ 2 w 41"/>
                  <a:gd name="T1" fmla="*/ 16 h 33"/>
                  <a:gd name="T2" fmla="*/ 0 w 41"/>
                  <a:gd name="T3" fmla="*/ 28 h 33"/>
                  <a:gd name="T4" fmla="*/ 16 w 41"/>
                  <a:gd name="T5" fmla="*/ 32 h 33"/>
                  <a:gd name="T6" fmla="*/ 32 w 41"/>
                  <a:gd name="T7" fmla="*/ 22 h 33"/>
                  <a:gd name="T8" fmla="*/ 40 w 41"/>
                  <a:gd name="T9" fmla="*/ 11 h 33"/>
                  <a:gd name="T10" fmla="*/ 38 w 41"/>
                  <a:gd name="T11" fmla="*/ 0 h 33"/>
                  <a:gd name="T12" fmla="*/ 26 w 41"/>
                  <a:gd name="T13" fmla="*/ 1 h 33"/>
                  <a:gd name="T14" fmla="*/ 24 w 41"/>
                  <a:gd name="T15" fmla="*/ 11 h 33"/>
                  <a:gd name="T16" fmla="*/ 2 w 41"/>
                  <a:gd name="T17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33">
                    <a:moveTo>
                      <a:pt x="2" y="16"/>
                    </a:moveTo>
                    <a:lnTo>
                      <a:pt x="0" y="28"/>
                    </a:lnTo>
                    <a:lnTo>
                      <a:pt x="16" y="32"/>
                    </a:lnTo>
                    <a:lnTo>
                      <a:pt x="32" y="22"/>
                    </a:lnTo>
                    <a:lnTo>
                      <a:pt x="40" y="11"/>
                    </a:lnTo>
                    <a:lnTo>
                      <a:pt x="38" y="0"/>
                    </a:lnTo>
                    <a:lnTo>
                      <a:pt x="26" y="1"/>
                    </a:lnTo>
                    <a:lnTo>
                      <a:pt x="24" y="11"/>
                    </a:lnTo>
                    <a:lnTo>
                      <a:pt x="2" y="1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11" name="Freeform 141">
                <a:extLst>
                  <a:ext uri="{FF2B5EF4-FFF2-40B4-BE49-F238E27FC236}">
                    <a16:creationId xmlns:a16="http://schemas.microsoft.com/office/drawing/2014/main" id="{FADE4B21-92CE-4005-B630-00CFBB4DE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1583" y="4394650"/>
                <a:ext cx="36167" cy="28313"/>
              </a:xfrm>
              <a:custGeom>
                <a:avLst/>
                <a:gdLst>
                  <a:gd name="T0" fmla="*/ 10 w 21"/>
                  <a:gd name="T1" fmla="*/ 15 h 16"/>
                  <a:gd name="T2" fmla="*/ 11 w 21"/>
                  <a:gd name="T3" fmla="*/ 14 h 16"/>
                  <a:gd name="T4" fmla="*/ 13 w 21"/>
                  <a:gd name="T5" fmla="*/ 14 h 16"/>
                  <a:gd name="T6" fmla="*/ 15 w 21"/>
                  <a:gd name="T7" fmla="*/ 13 h 16"/>
                  <a:gd name="T8" fmla="*/ 16 w 21"/>
                  <a:gd name="T9" fmla="*/ 13 h 16"/>
                  <a:gd name="T10" fmla="*/ 17 w 21"/>
                  <a:gd name="T11" fmla="*/ 12 h 16"/>
                  <a:gd name="T12" fmla="*/ 18 w 21"/>
                  <a:gd name="T13" fmla="*/ 11 h 16"/>
                  <a:gd name="T14" fmla="*/ 19 w 21"/>
                  <a:gd name="T15" fmla="*/ 11 h 16"/>
                  <a:gd name="T16" fmla="*/ 20 w 21"/>
                  <a:gd name="T17" fmla="*/ 9 h 16"/>
                  <a:gd name="T18" fmla="*/ 20 w 21"/>
                  <a:gd name="T19" fmla="*/ 8 h 16"/>
                  <a:gd name="T20" fmla="*/ 20 w 21"/>
                  <a:gd name="T21" fmla="*/ 7 h 16"/>
                  <a:gd name="T22" fmla="*/ 20 w 21"/>
                  <a:gd name="T23" fmla="*/ 6 h 16"/>
                  <a:gd name="T24" fmla="*/ 20 w 21"/>
                  <a:gd name="T25" fmla="*/ 5 h 16"/>
                  <a:gd name="T26" fmla="*/ 19 w 21"/>
                  <a:gd name="T27" fmla="*/ 4 h 16"/>
                  <a:gd name="T28" fmla="*/ 18 w 21"/>
                  <a:gd name="T29" fmla="*/ 4 h 16"/>
                  <a:gd name="T30" fmla="*/ 18 w 21"/>
                  <a:gd name="T31" fmla="*/ 3 h 16"/>
                  <a:gd name="T32" fmla="*/ 17 w 21"/>
                  <a:gd name="T33" fmla="*/ 2 h 16"/>
                  <a:gd name="T34" fmla="*/ 16 w 21"/>
                  <a:gd name="T35" fmla="*/ 1 h 16"/>
                  <a:gd name="T36" fmla="*/ 15 w 21"/>
                  <a:gd name="T37" fmla="*/ 1 h 16"/>
                  <a:gd name="T38" fmla="*/ 13 w 21"/>
                  <a:gd name="T39" fmla="*/ 0 h 16"/>
                  <a:gd name="T40" fmla="*/ 11 w 21"/>
                  <a:gd name="T41" fmla="*/ 0 h 16"/>
                  <a:gd name="T42" fmla="*/ 10 w 21"/>
                  <a:gd name="T43" fmla="*/ 0 h 16"/>
                  <a:gd name="T44" fmla="*/ 8 w 21"/>
                  <a:gd name="T45" fmla="*/ 0 h 16"/>
                  <a:gd name="T46" fmla="*/ 7 w 21"/>
                  <a:gd name="T47" fmla="*/ 0 h 16"/>
                  <a:gd name="T48" fmla="*/ 5 w 21"/>
                  <a:gd name="T49" fmla="*/ 0 h 16"/>
                  <a:gd name="T50" fmla="*/ 5 w 21"/>
                  <a:gd name="T51" fmla="*/ 1 h 16"/>
                  <a:gd name="T52" fmla="*/ 3 w 21"/>
                  <a:gd name="T53" fmla="*/ 1 h 16"/>
                  <a:gd name="T54" fmla="*/ 3 w 21"/>
                  <a:gd name="T55" fmla="*/ 2 h 16"/>
                  <a:gd name="T56" fmla="*/ 2 w 21"/>
                  <a:gd name="T57" fmla="*/ 3 h 16"/>
                  <a:gd name="T58" fmla="*/ 1 w 21"/>
                  <a:gd name="T59" fmla="*/ 4 h 16"/>
                  <a:gd name="T60" fmla="*/ 0 w 21"/>
                  <a:gd name="T61" fmla="*/ 5 h 16"/>
                  <a:gd name="T62" fmla="*/ 0 w 21"/>
                  <a:gd name="T63" fmla="*/ 6 h 16"/>
                  <a:gd name="T64" fmla="*/ 0 w 21"/>
                  <a:gd name="T65" fmla="*/ 7 h 16"/>
                  <a:gd name="T66" fmla="*/ 0 w 21"/>
                  <a:gd name="T67" fmla="*/ 8 h 16"/>
                  <a:gd name="T68" fmla="*/ 0 w 21"/>
                  <a:gd name="T69" fmla="*/ 9 h 16"/>
                  <a:gd name="T70" fmla="*/ 1 w 21"/>
                  <a:gd name="T71" fmla="*/ 11 h 16"/>
                  <a:gd name="T72" fmla="*/ 2 w 21"/>
                  <a:gd name="T73" fmla="*/ 11 h 16"/>
                  <a:gd name="T74" fmla="*/ 3 w 21"/>
                  <a:gd name="T75" fmla="*/ 12 h 16"/>
                  <a:gd name="T76" fmla="*/ 3 w 21"/>
                  <a:gd name="T77" fmla="*/ 13 h 16"/>
                  <a:gd name="T78" fmla="*/ 5 w 21"/>
                  <a:gd name="T79" fmla="*/ 13 h 16"/>
                  <a:gd name="T80" fmla="*/ 5 w 21"/>
                  <a:gd name="T81" fmla="*/ 14 h 16"/>
                  <a:gd name="T82" fmla="*/ 7 w 21"/>
                  <a:gd name="T83" fmla="*/ 14 h 16"/>
                  <a:gd name="T84" fmla="*/ 8 w 21"/>
                  <a:gd name="T85" fmla="*/ 14 h 16"/>
                  <a:gd name="T86" fmla="*/ 10 w 21"/>
                  <a:gd name="T87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" h="16">
                    <a:moveTo>
                      <a:pt x="10" y="15"/>
                    </a:moveTo>
                    <a:lnTo>
                      <a:pt x="11" y="14"/>
                    </a:lnTo>
                    <a:lnTo>
                      <a:pt x="13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7" y="12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9"/>
                    </a:lnTo>
                    <a:lnTo>
                      <a:pt x="20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3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10" y="1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EBE748B8-DA62-4145-B23E-C4CADFB0FEF8}"/>
                </a:ext>
              </a:extLst>
            </p:cNvPr>
            <p:cNvGrpSpPr/>
            <p:nvPr/>
          </p:nvGrpSpPr>
          <p:grpSpPr>
            <a:xfrm>
              <a:off x="7012965" y="2883881"/>
              <a:ext cx="1285246" cy="1205180"/>
              <a:chOff x="5286171" y="1456373"/>
              <a:chExt cx="1481279" cy="1723957"/>
            </a:xfrm>
            <a:solidFill>
              <a:schemeClr val="accent5"/>
            </a:solidFill>
          </p:grpSpPr>
          <p:sp>
            <p:nvSpPr>
              <p:cNvPr id="456" name="Freeform 58">
                <a:extLst>
                  <a:ext uri="{FF2B5EF4-FFF2-40B4-BE49-F238E27FC236}">
                    <a16:creationId xmlns:a16="http://schemas.microsoft.com/office/drawing/2014/main" id="{C2B44851-E9CF-4B6E-98B7-4F215D6BE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3543" y="1476821"/>
                <a:ext cx="294054" cy="173025"/>
              </a:xfrm>
              <a:custGeom>
                <a:avLst/>
                <a:gdLst>
                  <a:gd name="T0" fmla="*/ 65 w 167"/>
                  <a:gd name="T1" fmla="*/ 3 h 99"/>
                  <a:gd name="T2" fmla="*/ 60 w 167"/>
                  <a:gd name="T3" fmla="*/ 23 h 99"/>
                  <a:gd name="T4" fmla="*/ 42 w 167"/>
                  <a:gd name="T5" fmla="*/ 11 h 99"/>
                  <a:gd name="T6" fmla="*/ 27 w 167"/>
                  <a:gd name="T7" fmla="*/ 20 h 99"/>
                  <a:gd name="T8" fmla="*/ 20 w 167"/>
                  <a:gd name="T9" fmla="*/ 3 h 99"/>
                  <a:gd name="T10" fmla="*/ 0 w 167"/>
                  <a:gd name="T11" fmla="*/ 19 h 99"/>
                  <a:gd name="T12" fmla="*/ 4 w 167"/>
                  <a:gd name="T13" fmla="*/ 28 h 99"/>
                  <a:gd name="T14" fmla="*/ 8 w 167"/>
                  <a:gd name="T15" fmla="*/ 45 h 99"/>
                  <a:gd name="T16" fmla="*/ 30 w 167"/>
                  <a:gd name="T17" fmla="*/ 47 h 99"/>
                  <a:gd name="T18" fmla="*/ 42 w 167"/>
                  <a:gd name="T19" fmla="*/ 35 h 99"/>
                  <a:gd name="T20" fmla="*/ 53 w 167"/>
                  <a:gd name="T21" fmla="*/ 38 h 99"/>
                  <a:gd name="T22" fmla="*/ 48 w 167"/>
                  <a:gd name="T23" fmla="*/ 52 h 99"/>
                  <a:gd name="T24" fmla="*/ 45 w 167"/>
                  <a:gd name="T25" fmla="*/ 65 h 99"/>
                  <a:gd name="T26" fmla="*/ 57 w 167"/>
                  <a:gd name="T27" fmla="*/ 75 h 99"/>
                  <a:gd name="T28" fmla="*/ 68 w 167"/>
                  <a:gd name="T29" fmla="*/ 92 h 99"/>
                  <a:gd name="T30" fmla="*/ 82 w 167"/>
                  <a:gd name="T31" fmla="*/ 98 h 99"/>
                  <a:gd name="T32" fmla="*/ 88 w 167"/>
                  <a:gd name="T33" fmla="*/ 73 h 99"/>
                  <a:gd name="T34" fmla="*/ 109 w 167"/>
                  <a:gd name="T35" fmla="*/ 51 h 99"/>
                  <a:gd name="T36" fmla="*/ 121 w 167"/>
                  <a:gd name="T37" fmla="*/ 58 h 99"/>
                  <a:gd name="T38" fmla="*/ 121 w 167"/>
                  <a:gd name="T39" fmla="*/ 75 h 99"/>
                  <a:gd name="T40" fmla="*/ 145 w 167"/>
                  <a:gd name="T41" fmla="*/ 73 h 99"/>
                  <a:gd name="T42" fmla="*/ 157 w 167"/>
                  <a:gd name="T43" fmla="*/ 78 h 99"/>
                  <a:gd name="T44" fmla="*/ 166 w 167"/>
                  <a:gd name="T45" fmla="*/ 60 h 99"/>
                  <a:gd name="T46" fmla="*/ 109 w 167"/>
                  <a:gd name="T47" fmla="*/ 30 h 99"/>
                  <a:gd name="T48" fmla="*/ 90 w 167"/>
                  <a:gd name="T49" fmla="*/ 0 h 99"/>
                  <a:gd name="T50" fmla="*/ 65 w 167"/>
                  <a:gd name="T51" fmla="*/ 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7" h="99">
                    <a:moveTo>
                      <a:pt x="65" y="3"/>
                    </a:moveTo>
                    <a:lnTo>
                      <a:pt x="60" y="23"/>
                    </a:lnTo>
                    <a:lnTo>
                      <a:pt x="42" y="11"/>
                    </a:lnTo>
                    <a:lnTo>
                      <a:pt x="27" y="20"/>
                    </a:lnTo>
                    <a:lnTo>
                      <a:pt x="20" y="3"/>
                    </a:lnTo>
                    <a:lnTo>
                      <a:pt x="0" y="19"/>
                    </a:lnTo>
                    <a:lnTo>
                      <a:pt x="4" y="28"/>
                    </a:lnTo>
                    <a:lnTo>
                      <a:pt x="8" y="45"/>
                    </a:lnTo>
                    <a:lnTo>
                      <a:pt x="30" y="47"/>
                    </a:lnTo>
                    <a:lnTo>
                      <a:pt x="42" y="35"/>
                    </a:lnTo>
                    <a:lnTo>
                      <a:pt x="53" y="38"/>
                    </a:lnTo>
                    <a:lnTo>
                      <a:pt x="48" y="52"/>
                    </a:lnTo>
                    <a:lnTo>
                      <a:pt x="45" y="65"/>
                    </a:lnTo>
                    <a:lnTo>
                      <a:pt x="57" y="75"/>
                    </a:lnTo>
                    <a:lnTo>
                      <a:pt x="68" y="92"/>
                    </a:lnTo>
                    <a:lnTo>
                      <a:pt x="82" y="98"/>
                    </a:lnTo>
                    <a:lnTo>
                      <a:pt x="88" y="73"/>
                    </a:lnTo>
                    <a:lnTo>
                      <a:pt x="109" y="51"/>
                    </a:lnTo>
                    <a:lnTo>
                      <a:pt x="121" y="58"/>
                    </a:lnTo>
                    <a:lnTo>
                      <a:pt x="121" y="75"/>
                    </a:lnTo>
                    <a:lnTo>
                      <a:pt x="145" y="73"/>
                    </a:lnTo>
                    <a:lnTo>
                      <a:pt x="157" y="78"/>
                    </a:lnTo>
                    <a:lnTo>
                      <a:pt x="166" y="60"/>
                    </a:lnTo>
                    <a:lnTo>
                      <a:pt x="109" y="30"/>
                    </a:lnTo>
                    <a:lnTo>
                      <a:pt x="90" y="0"/>
                    </a:lnTo>
                    <a:lnTo>
                      <a:pt x="65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57" name="Freeform 59">
                <a:extLst>
                  <a:ext uri="{FF2B5EF4-FFF2-40B4-BE49-F238E27FC236}">
                    <a16:creationId xmlns:a16="http://schemas.microsoft.com/office/drawing/2014/main" id="{6A8C4A3F-0DE0-4371-B5DD-E06E56D5D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386" y="1456373"/>
                <a:ext cx="168256" cy="66064"/>
              </a:xfrm>
              <a:custGeom>
                <a:avLst/>
                <a:gdLst>
                  <a:gd name="T0" fmla="*/ 0 w 95"/>
                  <a:gd name="T1" fmla="*/ 3 h 38"/>
                  <a:gd name="T2" fmla="*/ 5 w 95"/>
                  <a:gd name="T3" fmla="*/ 27 h 38"/>
                  <a:gd name="T4" fmla="*/ 43 w 95"/>
                  <a:gd name="T5" fmla="*/ 37 h 38"/>
                  <a:gd name="T6" fmla="*/ 71 w 95"/>
                  <a:gd name="T7" fmla="*/ 27 h 38"/>
                  <a:gd name="T8" fmla="*/ 94 w 95"/>
                  <a:gd name="T9" fmla="*/ 5 h 38"/>
                  <a:gd name="T10" fmla="*/ 54 w 95"/>
                  <a:gd name="T11" fmla="*/ 5 h 38"/>
                  <a:gd name="T12" fmla="*/ 31 w 95"/>
                  <a:gd name="T13" fmla="*/ 0 h 38"/>
                  <a:gd name="T14" fmla="*/ 0 w 95"/>
                  <a:gd name="T15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" h="38">
                    <a:moveTo>
                      <a:pt x="0" y="3"/>
                    </a:moveTo>
                    <a:lnTo>
                      <a:pt x="5" y="27"/>
                    </a:lnTo>
                    <a:lnTo>
                      <a:pt x="43" y="37"/>
                    </a:lnTo>
                    <a:lnTo>
                      <a:pt x="71" y="27"/>
                    </a:lnTo>
                    <a:lnTo>
                      <a:pt x="94" y="5"/>
                    </a:lnTo>
                    <a:lnTo>
                      <a:pt x="54" y="5"/>
                    </a:lnTo>
                    <a:lnTo>
                      <a:pt x="31" y="0"/>
                    </a:lnTo>
                    <a:lnTo>
                      <a:pt x="0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58" name="Freeform 96">
                <a:extLst>
                  <a:ext uri="{FF2B5EF4-FFF2-40B4-BE49-F238E27FC236}">
                    <a16:creationId xmlns:a16="http://schemas.microsoft.com/office/drawing/2014/main" id="{4E2BE3A6-8871-439B-BE4E-5C8136460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682" y="1895227"/>
                <a:ext cx="40885" cy="51907"/>
              </a:xfrm>
              <a:custGeom>
                <a:avLst/>
                <a:gdLst>
                  <a:gd name="T0" fmla="*/ 8 w 24"/>
                  <a:gd name="T1" fmla="*/ 0 h 29"/>
                  <a:gd name="T2" fmla="*/ 0 w 24"/>
                  <a:gd name="T3" fmla="*/ 28 h 29"/>
                  <a:gd name="T4" fmla="*/ 23 w 24"/>
                  <a:gd name="T5" fmla="*/ 10 h 29"/>
                  <a:gd name="T6" fmla="*/ 8 w 2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9">
                    <a:moveTo>
                      <a:pt x="8" y="0"/>
                    </a:moveTo>
                    <a:lnTo>
                      <a:pt x="0" y="28"/>
                    </a:lnTo>
                    <a:lnTo>
                      <a:pt x="23" y="10"/>
                    </a:lnTo>
                    <a:lnTo>
                      <a:pt x="8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59" name="Freeform 103">
                <a:extLst>
                  <a:ext uri="{FF2B5EF4-FFF2-40B4-BE49-F238E27FC236}">
                    <a16:creationId xmlns:a16="http://schemas.microsoft.com/office/drawing/2014/main" id="{37BCE29A-4438-4F7D-BE3F-9AD6F71D2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6171" y="2091846"/>
                <a:ext cx="232728" cy="143139"/>
              </a:xfrm>
              <a:custGeom>
                <a:avLst/>
                <a:gdLst>
                  <a:gd name="T0" fmla="*/ 40 w 133"/>
                  <a:gd name="T1" fmla="*/ 15 h 81"/>
                  <a:gd name="T2" fmla="*/ 22 w 133"/>
                  <a:gd name="T3" fmla="*/ 0 h 81"/>
                  <a:gd name="T4" fmla="*/ 0 w 133"/>
                  <a:gd name="T5" fmla="*/ 25 h 81"/>
                  <a:gd name="T6" fmla="*/ 2 w 133"/>
                  <a:gd name="T7" fmla="*/ 37 h 81"/>
                  <a:gd name="T8" fmla="*/ 27 w 133"/>
                  <a:gd name="T9" fmla="*/ 32 h 81"/>
                  <a:gd name="T10" fmla="*/ 27 w 133"/>
                  <a:gd name="T11" fmla="*/ 52 h 81"/>
                  <a:gd name="T12" fmla="*/ 19 w 133"/>
                  <a:gd name="T13" fmla="*/ 65 h 81"/>
                  <a:gd name="T14" fmla="*/ 41 w 133"/>
                  <a:gd name="T15" fmla="*/ 60 h 81"/>
                  <a:gd name="T16" fmla="*/ 64 w 133"/>
                  <a:gd name="T17" fmla="*/ 71 h 81"/>
                  <a:gd name="T18" fmla="*/ 72 w 133"/>
                  <a:gd name="T19" fmla="*/ 80 h 81"/>
                  <a:gd name="T20" fmla="*/ 91 w 133"/>
                  <a:gd name="T21" fmla="*/ 60 h 81"/>
                  <a:gd name="T22" fmla="*/ 109 w 133"/>
                  <a:gd name="T23" fmla="*/ 60 h 81"/>
                  <a:gd name="T24" fmla="*/ 127 w 133"/>
                  <a:gd name="T25" fmla="*/ 48 h 81"/>
                  <a:gd name="T26" fmla="*/ 132 w 133"/>
                  <a:gd name="T27" fmla="*/ 27 h 81"/>
                  <a:gd name="T28" fmla="*/ 127 w 133"/>
                  <a:gd name="T29" fmla="*/ 4 h 81"/>
                  <a:gd name="T30" fmla="*/ 102 w 133"/>
                  <a:gd name="T31" fmla="*/ 4 h 81"/>
                  <a:gd name="T32" fmla="*/ 77 w 133"/>
                  <a:gd name="T33" fmla="*/ 12 h 81"/>
                  <a:gd name="T34" fmla="*/ 49 w 133"/>
                  <a:gd name="T35" fmla="*/ 3 h 81"/>
                  <a:gd name="T36" fmla="*/ 40 w 133"/>
                  <a:gd name="T37" fmla="*/ 1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3" h="81">
                    <a:moveTo>
                      <a:pt x="40" y="15"/>
                    </a:moveTo>
                    <a:lnTo>
                      <a:pt x="22" y="0"/>
                    </a:lnTo>
                    <a:lnTo>
                      <a:pt x="0" y="25"/>
                    </a:lnTo>
                    <a:lnTo>
                      <a:pt x="2" y="37"/>
                    </a:lnTo>
                    <a:lnTo>
                      <a:pt x="27" y="32"/>
                    </a:lnTo>
                    <a:lnTo>
                      <a:pt x="27" y="52"/>
                    </a:lnTo>
                    <a:lnTo>
                      <a:pt x="19" y="65"/>
                    </a:lnTo>
                    <a:lnTo>
                      <a:pt x="41" y="60"/>
                    </a:lnTo>
                    <a:lnTo>
                      <a:pt x="64" y="71"/>
                    </a:lnTo>
                    <a:lnTo>
                      <a:pt x="72" y="80"/>
                    </a:lnTo>
                    <a:lnTo>
                      <a:pt x="91" y="60"/>
                    </a:lnTo>
                    <a:lnTo>
                      <a:pt x="109" y="60"/>
                    </a:lnTo>
                    <a:lnTo>
                      <a:pt x="127" y="48"/>
                    </a:lnTo>
                    <a:lnTo>
                      <a:pt x="132" y="27"/>
                    </a:lnTo>
                    <a:lnTo>
                      <a:pt x="127" y="4"/>
                    </a:lnTo>
                    <a:lnTo>
                      <a:pt x="102" y="4"/>
                    </a:lnTo>
                    <a:lnTo>
                      <a:pt x="77" y="12"/>
                    </a:lnTo>
                    <a:lnTo>
                      <a:pt x="49" y="3"/>
                    </a:lnTo>
                    <a:lnTo>
                      <a:pt x="40" y="1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60" name="Freeform 104">
                <a:extLst>
                  <a:ext uri="{FF2B5EF4-FFF2-40B4-BE49-F238E27FC236}">
                    <a16:creationId xmlns:a16="http://schemas.microsoft.com/office/drawing/2014/main" id="{9877E40B-227F-4231-98FD-E5D16BD5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391" y="2420594"/>
                <a:ext cx="36167" cy="25167"/>
              </a:xfrm>
              <a:custGeom>
                <a:avLst/>
                <a:gdLst>
                  <a:gd name="T0" fmla="*/ 0 w 20"/>
                  <a:gd name="T1" fmla="*/ 14 h 15"/>
                  <a:gd name="T2" fmla="*/ 4 w 20"/>
                  <a:gd name="T3" fmla="*/ 0 h 15"/>
                  <a:gd name="T4" fmla="*/ 13 w 20"/>
                  <a:gd name="T5" fmla="*/ 0 h 15"/>
                  <a:gd name="T6" fmla="*/ 19 w 20"/>
                  <a:gd name="T7" fmla="*/ 0 h 15"/>
                  <a:gd name="T8" fmla="*/ 0 w 20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5">
                    <a:moveTo>
                      <a:pt x="0" y="14"/>
                    </a:moveTo>
                    <a:lnTo>
                      <a:pt x="4" y="0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0" y="1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61" name="Freeform 108">
                <a:extLst>
                  <a:ext uri="{FF2B5EF4-FFF2-40B4-BE49-F238E27FC236}">
                    <a16:creationId xmlns:a16="http://schemas.microsoft.com/office/drawing/2014/main" id="{24E7819C-7E8E-40EA-81B5-2F7B5225C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3175" y="1967583"/>
                <a:ext cx="31450" cy="28313"/>
              </a:xfrm>
              <a:custGeom>
                <a:avLst/>
                <a:gdLst>
                  <a:gd name="T0" fmla="*/ 6 w 18"/>
                  <a:gd name="T1" fmla="*/ 0 h 16"/>
                  <a:gd name="T2" fmla="*/ 0 w 18"/>
                  <a:gd name="T3" fmla="*/ 11 h 16"/>
                  <a:gd name="T4" fmla="*/ 12 w 18"/>
                  <a:gd name="T5" fmla="*/ 15 h 16"/>
                  <a:gd name="T6" fmla="*/ 17 w 18"/>
                  <a:gd name="T7" fmla="*/ 0 h 16"/>
                  <a:gd name="T8" fmla="*/ 6 w 18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6" y="0"/>
                    </a:moveTo>
                    <a:lnTo>
                      <a:pt x="0" y="11"/>
                    </a:lnTo>
                    <a:lnTo>
                      <a:pt x="12" y="15"/>
                    </a:lnTo>
                    <a:lnTo>
                      <a:pt x="17" y="0"/>
                    </a:lnTo>
                    <a:lnTo>
                      <a:pt x="6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62" name="Freeform 109">
                <a:extLst>
                  <a:ext uri="{FF2B5EF4-FFF2-40B4-BE49-F238E27FC236}">
                    <a16:creationId xmlns:a16="http://schemas.microsoft.com/office/drawing/2014/main" id="{339CA06C-23EE-4BD5-A670-47B540BE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494" y="1943989"/>
                <a:ext cx="28305" cy="58199"/>
              </a:xfrm>
              <a:custGeom>
                <a:avLst/>
                <a:gdLst>
                  <a:gd name="T0" fmla="*/ 0 w 16"/>
                  <a:gd name="T1" fmla="*/ 0 h 33"/>
                  <a:gd name="T2" fmla="*/ 2 w 16"/>
                  <a:gd name="T3" fmla="*/ 13 h 33"/>
                  <a:gd name="T4" fmla="*/ 9 w 16"/>
                  <a:gd name="T5" fmla="*/ 16 h 33"/>
                  <a:gd name="T6" fmla="*/ 12 w 16"/>
                  <a:gd name="T7" fmla="*/ 32 h 33"/>
                  <a:gd name="T8" fmla="*/ 15 w 16"/>
                  <a:gd name="T9" fmla="*/ 20 h 33"/>
                  <a:gd name="T10" fmla="*/ 15 w 16"/>
                  <a:gd name="T11" fmla="*/ 11 h 33"/>
                  <a:gd name="T12" fmla="*/ 14 w 16"/>
                  <a:gd name="T13" fmla="*/ 0 h 33"/>
                  <a:gd name="T14" fmla="*/ 0 w 16"/>
                  <a:gd name="T1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3">
                    <a:moveTo>
                      <a:pt x="0" y="0"/>
                    </a:moveTo>
                    <a:lnTo>
                      <a:pt x="2" y="13"/>
                    </a:lnTo>
                    <a:lnTo>
                      <a:pt x="9" y="16"/>
                    </a:lnTo>
                    <a:lnTo>
                      <a:pt x="12" y="32"/>
                    </a:lnTo>
                    <a:lnTo>
                      <a:pt x="15" y="20"/>
                    </a:lnTo>
                    <a:lnTo>
                      <a:pt x="15" y="11"/>
                    </a:lnTo>
                    <a:lnTo>
                      <a:pt x="14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63" name="Freeform 110">
                <a:extLst>
                  <a:ext uri="{FF2B5EF4-FFF2-40B4-BE49-F238E27FC236}">
                    <a16:creationId xmlns:a16="http://schemas.microsoft.com/office/drawing/2014/main" id="{19F37299-7A92-44D8-A287-459A39D5A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7524" y="1947135"/>
                <a:ext cx="28305" cy="23594"/>
              </a:xfrm>
              <a:custGeom>
                <a:avLst/>
                <a:gdLst>
                  <a:gd name="T0" fmla="*/ 0 w 15"/>
                  <a:gd name="T1" fmla="*/ 4 h 14"/>
                  <a:gd name="T2" fmla="*/ 7 w 15"/>
                  <a:gd name="T3" fmla="*/ 13 h 14"/>
                  <a:gd name="T4" fmla="*/ 14 w 15"/>
                  <a:gd name="T5" fmla="*/ 0 h 14"/>
                  <a:gd name="T6" fmla="*/ 0 w 15"/>
                  <a:gd name="T7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4">
                    <a:moveTo>
                      <a:pt x="0" y="4"/>
                    </a:moveTo>
                    <a:lnTo>
                      <a:pt x="7" y="13"/>
                    </a:lnTo>
                    <a:lnTo>
                      <a:pt x="14" y="0"/>
                    </a:lnTo>
                    <a:lnTo>
                      <a:pt x="0" y="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64" name="Freeform 113">
                <a:extLst>
                  <a:ext uri="{FF2B5EF4-FFF2-40B4-BE49-F238E27FC236}">
                    <a16:creationId xmlns:a16="http://schemas.microsoft.com/office/drawing/2014/main" id="{EC05E012-94CF-4682-82CD-46E3F88B3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633" y="2382843"/>
                <a:ext cx="23587" cy="23594"/>
              </a:xfrm>
              <a:custGeom>
                <a:avLst/>
                <a:gdLst>
                  <a:gd name="T0" fmla="*/ 0 w 14"/>
                  <a:gd name="T1" fmla="*/ 0 h 14"/>
                  <a:gd name="T2" fmla="*/ 2 w 14"/>
                  <a:gd name="T3" fmla="*/ 13 h 14"/>
                  <a:gd name="T4" fmla="*/ 13 w 14"/>
                  <a:gd name="T5" fmla="*/ 0 h 14"/>
                  <a:gd name="T6" fmla="*/ 0 w 14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0" y="0"/>
                    </a:moveTo>
                    <a:lnTo>
                      <a:pt x="2" y="13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65" name="Freeform 114">
                <a:extLst>
                  <a:ext uri="{FF2B5EF4-FFF2-40B4-BE49-F238E27FC236}">
                    <a16:creationId xmlns:a16="http://schemas.microsoft.com/office/drawing/2014/main" id="{845C70B6-1CCA-4C01-A40A-3CAEFA5BE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132" y="2411156"/>
                <a:ext cx="26732" cy="39324"/>
              </a:xfrm>
              <a:custGeom>
                <a:avLst/>
                <a:gdLst>
                  <a:gd name="T0" fmla="*/ 11 w 15"/>
                  <a:gd name="T1" fmla="*/ 0 h 23"/>
                  <a:gd name="T2" fmla="*/ 2 w 15"/>
                  <a:gd name="T3" fmla="*/ 6 h 23"/>
                  <a:gd name="T4" fmla="*/ 0 w 15"/>
                  <a:gd name="T5" fmla="*/ 17 h 23"/>
                  <a:gd name="T6" fmla="*/ 5 w 15"/>
                  <a:gd name="T7" fmla="*/ 22 h 23"/>
                  <a:gd name="T8" fmla="*/ 14 w 15"/>
                  <a:gd name="T9" fmla="*/ 11 h 23"/>
                  <a:gd name="T10" fmla="*/ 11 w 15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3">
                    <a:moveTo>
                      <a:pt x="11" y="0"/>
                    </a:moveTo>
                    <a:lnTo>
                      <a:pt x="2" y="6"/>
                    </a:lnTo>
                    <a:lnTo>
                      <a:pt x="0" y="17"/>
                    </a:lnTo>
                    <a:lnTo>
                      <a:pt x="5" y="22"/>
                    </a:lnTo>
                    <a:lnTo>
                      <a:pt x="14" y="11"/>
                    </a:lnTo>
                    <a:lnTo>
                      <a:pt x="11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66" name="Freeform 115">
                <a:extLst>
                  <a:ext uri="{FF2B5EF4-FFF2-40B4-BE49-F238E27FC236}">
                    <a16:creationId xmlns:a16="http://schemas.microsoft.com/office/drawing/2014/main" id="{C7703C5B-C700-47B6-BDDA-4119F7FCD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0374" y="2996295"/>
                <a:ext cx="53464" cy="34605"/>
              </a:xfrm>
              <a:custGeom>
                <a:avLst/>
                <a:gdLst>
                  <a:gd name="T0" fmla="*/ 6 w 30"/>
                  <a:gd name="T1" fmla="*/ 19 h 20"/>
                  <a:gd name="T2" fmla="*/ 18 w 30"/>
                  <a:gd name="T3" fmla="*/ 19 h 20"/>
                  <a:gd name="T4" fmla="*/ 29 w 30"/>
                  <a:gd name="T5" fmla="*/ 10 h 20"/>
                  <a:gd name="T6" fmla="*/ 13 w 30"/>
                  <a:gd name="T7" fmla="*/ 0 h 20"/>
                  <a:gd name="T8" fmla="*/ 0 w 30"/>
                  <a:gd name="T9" fmla="*/ 2 h 20"/>
                  <a:gd name="T10" fmla="*/ 0 w 30"/>
                  <a:gd name="T11" fmla="*/ 14 h 20"/>
                  <a:gd name="T12" fmla="*/ 6 w 30"/>
                  <a:gd name="T13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0">
                    <a:moveTo>
                      <a:pt x="6" y="19"/>
                    </a:moveTo>
                    <a:lnTo>
                      <a:pt x="18" y="19"/>
                    </a:lnTo>
                    <a:lnTo>
                      <a:pt x="29" y="10"/>
                    </a:lnTo>
                    <a:lnTo>
                      <a:pt x="13" y="0"/>
                    </a:lnTo>
                    <a:lnTo>
                      <a:pt x="0" y="2"/>
                    </a:lnTo>
                    <a:lnTo>
                      <a:pt x="0" y="14"/>
                    </a:lnTo>
                    <a:lnTo>
                      <a:pt x="6" y="1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67" name="Freeform 156">
                <a:extLst>
                  <a:ext uri="{FF2B5EF4-FFF2-40B4-BE49-F238E27FC236}">
                    <a16:creationId xmlns:a16="http://schemas.microsoft.com/office/drawing/2014/main" id="{D1F935D6-E592-40C6-91B7-050686CDE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9612" y="2351384"/>
                <a:ext cx="122654" cy="55053"/>
              </a:xfrm>
              <a:custGeom>
                <a:avLst/>
                <a:gdLst>
                  <a:gd name="T0" fmla="*/ 69 w 70"/>
                  <a:gd name="T1" fmla="*/ 30 h 31"/>
                  <a:gd name="T2" fmla="*/ 41 w 70"/>
                  <a:gd name="T3" fmla="*/ 29 h 31"/>
                  <a:gd name="T4" fmla="*/ 27 w 70"/>
                  <a:gd name="T5" fmla="*/ 18 h 31"/>
                  <a:gd name="T6" fmla="*/ 0 w 70"/>
                  <a:gd name="T7" fmla="*/ 19 h 31"/>
                  <a:gd name="T8" fmla="*/ 11 w 70"/>
                  <a:gd name="T9" fmla="*/ 10 h 31"/>
                  <a:gd name="T10" fmla="*/ 30 w 70"/>
                  <a:gd name="T11" fmla="*/ 0 h 31"/>
                  <a:gd name="T12" fmla="*/ 53 w 70"/>
                  <a:gd name="T13" fmla="*/ 8 h 31"/>
                  <a:gd name="T14" fmla="*/ 69 w 70"/>
                  <a:gd name="T15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31">
                    <a:moveTo>
                      <a:pt x="69" y="30"/>
                    </a:moveTo>
                    <a:lnTo>
                      <a:pt x="41" y="29"/>
                    </a:lnTo>
                    <a:lnTo>
                      <a:pt x="27" y="18"/>
                    </a:lnTo>
                    <a:lnTo>
                      <a:pt x="0" y="19"/>
                    </a:lnTo>
                    <a:lnTo>
                      <a:pt x="11" y="10"/>
                    </a:lnTo>
                    <a:lnTo>
                      <a:pt x="30" y="0"/>
                    </a:lnTo>
                    <a:lnTo>
                      <a:pt x="53" y="8"/>
                    </a:lnTo>
                    <a:lnTo>
                      <a:pt x="69" y="3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68" name="Freeform 158">
                <a:extLst>
                  <a:ext uri="{FF2B5EF4-FFF2-40B4-BE49-F238E27FC236}">
                    <a16:creationId xmlns:a16="http://schemas.microsoft.com/office/drawing/2014/main" id="{E4EA4D9C-5020-4DCA-9E72-C7EFFC21F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583" y="2382843"/>
                <a:ext cx="209140" cy="99096"/>
              </a:xfrm>
              <a:custGeom>
                <a:avLst/>
                <a:gdLst>
                  <a:gd name="T0" fmla="*/ 86 w 119"/>
                  <a:gd name="T1" fmla="*/ 55 h 56"/>
                  <a:gd name="T2" fmla="*/ 85 w 119"/>
                  <a:gd name="T3" fmla="*/ 45 h 56"/>
                  <a:gd name="T4" fmla="*/ 56 w 119"/>
                  <a:gd name="T5" fmla="*/ 33 h 56"/>
                  <a:gd name="T6" fmla="*/ 26 w 119"/>
                  <a:gd name="T7" fmla="*/ 51 h 56"/>
                  <a:gd name="T8" fmla="*/ 2 w 119"/>
                  <a:gd name="T9" fmla="*/ 52 h 56"/>
                  <a:gd name="T10" fmla="*/ 0 w 119"/>
                  <a:gd name="T11" fmla="*/ 27 h 56"/>
                  <a:gd name="T12" fmla="*/ 10 w 119"/>
                  <a:gd name="T13" fmla="*/ 17 h 56"/>
                  <a:gd name="T14" fmla="*/ 21 w 119"/>
                  <a:gd name="T15" fmla="*/ 33 h 56"/>
                  <a:gd name="T16" fmla="*/ 37 w 119"/>
                  <a:gd name="T17" fmla="*/ 33 h 56"/>
                  <a:gd name="T18" fmla="*/ 40 w 119"/>
                  <a:gd name="T19" fmla="*/ 19 h 56"/>
                  <a:gd name="T20" fmla="*/ 29 w 119"/>
                  <a:gd name="T21" fmla="*/ 14 h 56"/>
                  <a:gd name="T22" fmla="*/ 25 w 119"/>
                  <a:gd name="T23" fmla="*/ 2 h 56"/>
                  <a:gd name="T24" fmla="*/ 52 w 119"/>
                  <a:gd name="T25" fmla="*/ 0 h 56"/>
                  <a:gd name="T26" fmla="*/ 67 w 119"/>
                  <a:gd name="T27" fmla="*/ 12 h 56"/>
                  <a:gd name="T28" fmla="*/ 95 w 119"/>
                  <a:gd name="T29" fmla="*/ 13 h 56"/>
                  <a:gd name="T30" fmla="*/ 118 w 119"/>
                  <a:gd name="T31" fmla="*/ 33 h 56"/>
                  <a:gd name="T32" fmla="*/ 107 w 119"/>
                  <a:gd name="T33" fmla="*/ 41 h 56"/>
                  <a:gd name="T34" fmla="*/ 92 w 119"/>
                  <a:gd name="T35" fmla="*/ 36 h 56"/>
                  <a:gd name="T36" fmla="*/ 86 w 119"/>
                  <a:gd name="T37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9" h="56">
                    <a:moveTo>
                      <a:pt x="86" y="55"/>
                    </a:moveTo>
                    <a:lnTo>
                      <a:pt x="85" y="45"/>
                    </a:lnTo>
                    <a:lnTo>
                      <a:pt x="56" y="33"/>
                    </a:lnTo>
                    <a:lnTo>
                      <a:pt x="26" y="51"/>
                    </a:lnTo>
                    <a:lnTo>
                      <a:pt x="2" y="52"/>
                    </a:lnTo>
                    <a:lnTo>
                      <a:pt x="0" y="27"/>
                    </a:lnTo>
                    <a:lnTo>
                      <a:pt x="10" y="17"/>
                    </a:lnTo>
                    <a:lnTo>
                      <a:pt x="21" y="33"/>
                    </a:lnTo>
                    <a:lnTo>
                      <a:pt x="37" y="33"/>
                    </a:lnTo>
                    <a:lnTo>
                      <a:pt x="40" y="19"/>
                    </a:lnTo>
                    <a:lnTo>
                      <a:pt x="29" y="14"/>
                    </a:lnTo>
                    <a:lnTo>
                      <a:pt x="25" y="2"/>
                    </a:lnTo>
                    <a:lnTo>
                      <a:pt x="52" y="0"/>
                    </a:lnTo>
                    <a:lnTo>
                      <a:pt x="67" y="12"/>
                    </a:lnTo>
                    <a:lnTo>
                      <a:pt x="95" y="13"/>
                    </a:lnTo>
                    <a:lnTo>
                      <a:pt x="118" y="33"/>
                    </a:lnTo>
                    <a:lnTo>
                      <a:pt x="107" y="41"/>
                    </a:lnTo>
                    <a:lnTo>
                      <a:pt x="92" y="36"/>
                    </a:lnTo>
                    <a:lnTo>
                      <a:pt x="86" y="5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69" name="Freeform 165">
                <a:extLst>
                  <a:ext uri="{FF2B5EF4-FFF2-40B4-BE49-F238E27FC236}">
                    <a16:creationId xmlns:a16="http://schemas.microsoft.com/office/drawing/2014/main" id="{108F9D3C-95E3-4D13-920A-CBF0830EB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1209" y="2793384"/>
                <a:ext cx="83342" cy="53480"/>
              </a:xfrm>
              <a:custGeom>
                <a:avLst/>
                <a:gdLst>
                  <a:gd name="T0" fmla="*/ 8 w 49"/>
                  <a:gd name="T1" fmla="*/ 28 h 30"/>
                  <a:gd name="T2" fmla="*/ 0 w 49"/>
                  <a:gd name="T3" fmla="*/ 22 h 30"/>
                  <a:gd name="T4" fmla="*/ 3 w 49"/>
                  <a:gd name="T5" fmla="*/ 13 h 30"/>
                  <a:gd name="T6" fmla="*/ 9 w 49"/>
                  <a:gd name="T7" fmla="*/ 3 h 30"/>
                  <a:gd name="T8" fmla="*/ 19 w 49"/>
                  <a:gd name="T9" fmla="*/ 2 h 30"/>
                  <a:gd name="T10" fmla="*/ 27 w 49"/>
                  <a:gd name="T11" fmla="*/ 3 h 30"/>
                  <a:gd name="T12" fmla="*/ 37 w 49"/>
                  <a:gd name="T13" fmla="*/ 0 h 30"/>
                  <a:gd name="T14" fmla="*/ 45 w 49"/>
                  <a:gd name="T15" fmla="*/ 5 h 30"/>
                  <a:gd name="T16" fmla="*/ 48 w 49"/>
                  <a:gd name="T17" fmla="*/ 15 h 30"/>
                  <a:gd name="T18" fmla="*/ 43 w 49"/>
                  <a:gd name="T19" fmla="*/ 26 h 30"/>
                  <a:gd name="T20" fmla="*/ 37 w 49"/>
                  <a:gd name="T21" fmla="*/ 24 h 30"/>
                  <a:gd name="T22" fmla="*/ 33 w 49"/>
                  <a:gd name="T23" fmla="*/ 29 h 30"/>
                  <a:gd name="T24" fmla="*/ 27 w 49"/>
                  <a:gd name="T25" fmla="*/ 22 h 30"/>
                  <a:gd name="T26" fmla="*/ 22 w 49"/>
                  <a:gd name="T27" fmla="*/ 28 h 30"/>
                  <a:gd name="T28" fmla="*/ 8 w 49"/>
                  <a:gd name="T29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30">
                    <a:moveTo>
                      <a:pt x="8" y="28"/>
                    </a:moveTo>
                    <a:lnTo>
                      <a:pt x="0" y="22"/>
                    </a:lnTo>
                    <a:lnTo>
                      <a:pt x="3" y="13"/>
                    </a:lnTo>
                    <a:lnTo>
                      <a:pt x="9" y="3"/>
                    </a:lnTo>
                    <a:lnTo>
                      <a:pt x="19" y="2"/>
                    </a:lnTo>
                    <a:lnTo>
                      <a:pt x="27" y="3"/>
                    </a:lnTo>
                    <a:lnTo>
                      <a:pt x="37" y="0"/>
                    </a:lnTo>
                    <a:lnTo>
                      <a:pt x="45" y="5"/>
                    </a:lnTo>
                    <a:lnTo>
                      <a:pt x="48" y="15"/>
                    </a:lnTo>
                    <a:lnTo>
                      <a:pt x="43" y="26"/>
                    </a:lnTo>
                    <a:lnTo>
                      <a:pt x="37" y="24"/>
                    </a:lnTo>
                    <a:lnTo>
                      <a:pt x="33" y="29"/>
                    </a:lnTo>
                    <a:lnTo>
                      <a:pt x="27" y="22"/>
                    </a:lnTo>
                    <a:lnTo>
                      <a:pt x="22" y="28"/>
                    </a:lnTo>
                    <a:lnTo>
                      <a:pt x="8" y="2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70" name="Freeform 166">
                <a:extLst>
                  <a:ext uri="{FF2B5EF4-FFF2-40B4-BE49-F238E27FC236}">
                    <a16:creationId xmlns:a16="http://schemas.microsoft.com/office/drawing/2014/main" id="{13BF6A1C-0297-4679-90FC-332827112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889" y="2592046"/>
                <a:ext cx="70762" cy="97523"/>
              </a:xfrm>
              <a:custGeom>
                <a:avLst/>
                <a:gdLst>
                  <a:gd name="T0" fmla="*/ 0 w 41"/>
                  <a:gd name="T1" fmla="*/ 42 h 54"/>
                  <a:gd name="T2" fmla="*/ 8 w 41"/>
                  <a:gd name="T3" fmla="*/ 38 h 54"/>
                  <a:gd name="T4" fmla="*/ 17 w 41"/>
                  <a:gd name="T5" fmla="*/ 40 h 54"/>
                  <a:gd name="T6" fmla="*/ 19 w 41"/>
                  <a:gd name="T7" fmla="*/ 53 h 54"/>
                  <a:gd name="T8" fmla="*/ 22 w 41"/>
                  <a:gd name="T9" fmla="*/ 36 h 54"/>
                  <a:gd name="T10" fmla="*/ 32 w 41"/>
                  <a:gd name="T11" fmla="*/ 29 h 54"/>
                  <a:gd name="T12" fmla="*/ 40 w 41"/>
                  <a:gd name="T13" fmla="*/ 15 h 54"/>
                  <a:gd name="T14" fmla="*/ 40 w 41"/>
                  <a:gd name="T15" fmla="*/ 0 h 54"/>
                  <a:gd name="T16" fmla="*/ 22 w 41"/>
                  <a:gd name="T17" fmla="*/ 3 h 54"/>
                  <a:gd name="T18" fmla="*/ 18 w 41"/>
                  <a:gd name="T19" fmla="*/ 8 h 54"/>
                  <a:gd name="T20" fmla="*/ 18 w 41"/>
                  <a:gd name="T21" fmla="*/ 10 h 54"/>
                  <a:gd name="T22" fmla="*/ 16 w 41"/>
                  <a:gd name="T23" fmla="*/ 16 h 54"/>
                  <a:gd name="T24" fmla="*/ 8 w 41"/>
                  <a:gd name="T25" fmla="*/ 11 h 54"/>
                  <a:gd name="T26" fmla="*/ 2 w 41"/>
                  <a:gd name="T27" fmla="*/ 27 h 54"/>
                  <a:gd name="T28" fmla="*/ 4 w 41"/>
                  <a:gd name="T29" fmla="*/ 30 h 54"/>
                  <a:gd name="T30" fmla="*/ 0 w 41"/>
                  <a:gd name="T31" fmla="*/ 4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" h="54">
                    <a:moveTo>
                      <a:pt x="0" y="42"/>
                    </a:moveTo>
                    <a:lnTo>
                      <a:pt x="8" y="38"/>
                    </a:lnTo>
                    <a:lnTo>
                      <a:pt x="17" y="40"/>
                    </a:lnTo>
                    <a:lnTo>
                      <a:pt x="19" y="53"/>
                    </a:lnTo>
                    <a:lnTo>
                      <a:pt x="22" y="36"/>
                    </a:lnTo>
                    <a:lnTo>
                      <a:pt x="32" y="29"/>
                    </a:lnTo>
                    <a:lnTo>
                      <a:pt x="40" y="15"/>
                    </a:lnTo>
                    <a:lnTo>
                      <a:pt x="40" y="0"/>
                    </a:lnTo>
                    <a:lnTo>
                      <a:pt x="22" y="3"/>
                    </a:lnTo>
                    <a:lnTo>
                      <a:pt x="18" y="8"/>
                    </a:lnTo>
                    <a:lnTo>
                      <a:pt x="18" y="10"/>
                    </a:lnTo>
                    <a:lnTo>
                      <a:pt x="16" y="16"/>
                    </a:lnTo>
                    <a:lnTo>
                      <a:pt x="8" y="11"/>
                    </a:lnTo>
                    <a:lnTo>
                      <a:pt x="2" y="27"/>
                    </a:lnTo>
                    <a:lnTo>
                      <a:pt x="4" y="30"/>
                    </a:lnTo>
                    <a:lnTo>
                      <a:pt x="0" y="4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71" name="Freeform 240">
                <a:extLst>
                  <a:ext uri="{FF2B5EF4-FFF2-40B4-BE49-F238E27FC236}">
                    <a16:creationId xmlns:a16="http://schemas.microsoft.com/office/drawing/2014/main" id="{B4B33208-72A1-49FD-9854-410A07474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4501" y="2768216"/>
                <a:ext cx="158821" cy="88085"/>
              </a:xfrm>
              <a:custGeom>
                <a:avLst/>
                <a:gdLst>
                  <a:gd name="T0" fmla="*/ 88 w 89"/>
                  <a:gd name="T1" fmla="*/ 13 h 50"/>
                  <a:gd name="T2" fmla="*/ 76 w 89"/>
                  <a:gd name="T3" fmla="*/ 3 h 50"/>
                  <a:gd name="T4" fmla="*/ 69 w 89"/>
                  <a:gd name="T5" fmla="*/ 0 h 50"/>
                  <a:gd name="T6" fmla="*/ 46 w 89"/>
                  <a:gd name="T7" fmla="*/ 5 h 50"/>
                  <a:gd name="T8" fmla="*/ 30 w 89"/>
                  <a:gd name="T9" fmla="*/ 5 h 50"/>
                  <a:gd name="T10" fmla="*/ 9 w 89"/>
                  <a:gd name="T11" fmla="*/ 2 h 50"/>
                  <a:gd name="T12" fmla="*/ 11 w 89"/>
                  <a:gd name="T13" fmla="*/ 16 h 50"/>
                  <a:gd name="T14" fmla="*/ 5 w 89"/>
                  <a:gd name="T15" fmla="*/ 25 h 50"/>
                  <a:gd name="T16" fmla="*/ 5 w 89"/>
                  <a:gd name="T17" fmla="*/ 29 h 50"/>
                  <a:gd name="T18" fmla="*/ 0 w 89"/>
                  <a:gd name="T19" fmla="*/ 35 h 50"/>
                  <a:gd name="T20" fmla="*/ 6 w 89"/>
                  <a:gd name="T21" fmla="*/ 37 h 50"/>
                  <a:gd name="T22" fmla="*/ 21 w 89"/>
                  <a:gd name="T23" fmla="*/ 46 h 50"/>
                  <a:gd name="T24" fmla="*/ 38 w 89"/>
                  <a:gd name="T25" fmla="*/ 49 h 50"/>
                  <a:gd name="T26" fmla="*/ 47 w 89"/>
                  <a:gd name="T27" fmla="*/ 41 h 50"/>
                  <a:gd name="T28" fmla="*/ 58 w 89"/>
                  <a:gd name="T29" fmla="*/ 42 h 50"/>
                  <a:gd name="T30" fmla="*/ 71 w 89"/>
                  <a:gd name="T31" fmla="*/ 38 h 50"/>
                  <a:gd name="T32" fmla="*/ 82 w 89"/>
                  <a:gd name="T33" fmla="*/ 22 h 50"/>
                  <a:gd name="T34" fmla="*/ 88 w 89"/>
                  <a:gd name="T35" fmla="*/ 1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9" h="50">
                    <a:moveTo>
                      <a:pt x="88" y="13"/>
                    </a:moveTo>
                    <a:lnTo>
                      <a:pt x="76" y="3"/>
                    </a:lnTo>
                    <a:lnTo>
                      <a:pt x="69" y="0"/>
                    </a:lnTo>
                    <a:lnTo>
                      <a:pt x="46" y="5"/>
                    </a:lnTo>
                    <a:lnTo>
                      <a:pt x="30" y="5"/>
                    </a:lnTo>
                    <a:lnTo>
                      <a:pt x="9" y="2"/>
                    </a:lnTo>
                    <a:lnTo>
                      <a:pt x="11" y="16"/>
                    </a:lnTo>
                    <a:lnTo>
                      <a:pt x="5" y="25"/>
                    </a:lnTo>
                    <a:lnTo>
                      <a:pt x="5" y="29"/>
                    </a:lnTo>
                    <a:lnTo>
                      <a:pt x="0" y="35"/>
                    </a:lnTo>
                    <a:lnTo>
                      <a:pt x="6" y="37"/>
                    </a:lnTo>
                    <a:lnTo>
                      <a:pt x="21" y="46"/>
                    </a:lnTo>
                    <a:lnTo>
                      <a:pt x="38" y="49"/>
                    </a:lnTo>
                    <a:lnTo>
                      <a:pt x="47" y="41"/>
                    </a:lnTo>
                    <a:lnTo>
                      <a:pt x="58" y="42"/>
                    </a:lnTo>
                    <a:lnTo>
                      <a:pt x="71" y="38"/>
                    </a:lnTo>
                    <a:lnTo>
                      <a:pt x="82" y="22"/>
                    </a:lnTo>
                    <a:lnTo>
                      <a:pt x="88" y="1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72" name="Freeform 241">
                <a:extLst>
                  <a:ext uri="{FF2B5EF4-FFF2-40B4-BE49-F238E27FC236}">
                    <a16:creationId xmlns:a16="http://schemas.microsoft.com/office/drawing/2014/main" id="{564C8ACF-D787-4CF9-86DC-EE9FEE366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867" y="2661255"/>
                <a:ext cx="83342" cy="67637"/>
              </a:xfrm>
              <a:custGeom>
                <a:avLst/>
                <a:gdLst>
                  <a:gd name="T0" fmla="*/ 2 w 47"/>
                  <a:gd name="T1" fmla="*/ 3 h 38"/>
                  <a:gd name="T2" fmla="*/ 0 w 47"/>
                  <a:gd name="T3" fmla="*/ 11 h 38"/>
                  <a:gd name="T4" fmla="*/ 12 w 47"/>
                  <a:gd name="T5" fmla="*/ 18 h 38"/>
                  <a:gd name="T6" fmla="*/ 18 w 47"/>
                  <a:gd name="T7" fmla="*/ 31 h 38"/>
                  <a:gd name="T8" fmla="*/ 35 w 47"/>
                  <a:gd name="T9" fmla="*/ 37 h 38"/>
                  <a:gd name="T10" fmla="*/ 37 w 47"/>
                  <a:gd name="T11" fmla="*/ 29 h 38"/>
                  <a:gd name="T12" fmla="*/ 46 w 47"/>
                  <a:gd name="T13" fmla="*/ 19 h 38"/>
                  <a:gd name="T14" fmla="*/ 37 w 47"/>
                  <a:gd name="T15" fmla="*/ 15 h 38"/>
                  <a:gd name="T16" fmla="*/ 34 w 47"/>
                  <a:gd name="T17" fmla="*/ 2 h 38"/>
                  <a:gd name="T18" fmla="*/ 25 w 47"/>
                  <a:gd name="T19" fmla="*/ 0 h 38"/>
                  <a:gd name="T20" fmla="*/ 17 w 47"/>
                  <a:gd name="T21" fmla="*/ 3 h 38"/>
                  <a:gd name="T22" fmla="*/ 2 w 47"/>
                  <a:gd name="T23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" h="38">
                    <a:moveTo>
                      <a:pt x="2" y="3"/>
                    </a:moveTo>
                    <a:lnTo>
                      <a:pt x="0" y="11"/>
                    </a:lnTo>
                    <a:lnTo>
                      <a:pt x="12" y="18"/>
                    </a:lnTo>
                    <a:lnTo>
                      <a:pt x="18" y="31"/>
                    </a:lnTo>
                    <a:lnTo>
                      <a:pt x="35" y="37"/>
                    </a:lnTo>
                    <a:lnTo>
                      <a:pt x="37" y="29"/>
                    </a:lnTo>
                    <a:lnTo>
                      <a:pt x="46" y="19"/>
                    </a:lnTo>
                    <a:lnTo>
                      <a:pt x="37" y="15"/>
                    </a:lnTo>
                    <a:lnTo>
                      <a:pt x="34" y="2"/>
                    </a:lnTo>
                    <a:lnTo>
                      <a:pt x="25" y="0"/>
                    </a:lnTo>
                    <a:lnTo>
                      <a:pt x="17" y="3"/>
                    </a:lnTo>
                    <a:lnTo>
                      <a:pt x="2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73" name="Freeform 242">
                <a:extLst>
                  <a:ext uri="{FF2B5EF4-FFF2-40B4-BE49-F238E27FC236}">
                    <a16:creationId xmlns:a16="http://schemas.microsoft.com/office/drawing/2014/main" id="{4C188E6B-EFFC-4F05-B380-5808A00D6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376" y="2439469"/>
                <a:ext cx="69189" cy="110107"/>
              </a:xfrm>
              <a:custGeom>
                <a:avLst/>
                <a:gdLst>
                  <a:gd name="T0" fmla="*/ 30 w 39"/>
                  <a:gd name="T1" fmla="*/ 58 h 63"/>
                  <a:gd name="T2" fmla="*/ 14 w 39"/>
                  <a:gd name="T3" fmla="*/ 62 h 63"/>
                  <a:gd name="T4" fmla="*/ 8 w 39"/>
                  <a:gd name="T5" fmla="*/ 48 h 63"/>
                  <a:gd name="T6" fmla="*/ 0 w 39"/>
                  <a:gd name="T7" fmla="*/ 43 h 63"/>
                  <a:gd name="T8" fmla="*/ 0 w 39"/>
                  <a:gd name="T9" fmla="*/ 19 h 63"/>
                  <a:gd name="T10" fmla="*/ 18 w 39"/>
                  <a:gd name="T11" fmla="*/ 17 h 63"/>
                  <a:gd name="T12" fmla="*/ 27 w 39"/>
                  <a:gd name="T13" fmla="*/ 0 h 63"/>
                  <a:gd name="T14" fmla="*/ 38 w 39"/>
                  <a:gd name="T15" fmla="*/ 17 h 63"/>
                  <a:gd name="T16" fmla="*/ 28 w 39"/>
                  <a:gd name="T17" fmla="*/ 42 h 63"/>
                  <a:gd name="T18" fmla="*/ 30 w 39"/>
                  <a:gd name="T19" fmla="*/ 5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63">
                    <a:moveTo>
                      <a:pt x="30" y="58"/>
                    </a:moveTo>
                    <a:lnTo>
                      <a:pt x="14" y="62"/>
                    </a:lnTo>
                    <a:lnTo>
                      <a:pt x="8" y="48"/>
                    </a:lnTo>
                    <a:lnTo>
                      <a:pt x="0" y="43"/>
                    </a:lnTo>
                    <a:lnTo>
                      <a:pt x="0" y="19"/>
                    </a:lnTo>
                    <a:lnTo>
                      <a:pt x="18" y="17"/>
                    </a:lnTo>
                    <a:lnTo>
                      <a:pt x="27" y="0"/>
                    </a:lnTo>
                    <a:lnTo>
                      <a:pt x="38" y="17"/>
                    </a:lnTo>
                    <a:lnTo>
                      <a:pt x="28" y="42"/>
                    </a:lnTo>
                    <a:lnTo>
                      <a:pt x="30" y="5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74" name="Freeform 243">
                <a:extLst>
                  <a:ext uri="{FF2B5EF4-FFF2-40B4-BE49-F238E27FC236}">
                    <a16:creationId xmlns:a16="http://schemas.microsoft.com/office/drawing/2014/main" id="{675E3C09-A983-43F9-938C-62E6F315A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5460" y="2903490"/>
                <a:ext cx="144669" cy="108534"/>
              </a:xfrm>
              <a:custGeom>
                <a:avLst/>
                <a:gdLst>
                  <a:gd name="T0" fmla="*/ 61 w 82"/>
                  <a:gd name="T1" fmla="*/ 53 h 62"/>
                  <a:gd name="T2" fmla="*/ 48 w 82"/>
                  <a:gd name="T3" fmla="*/ 54 h 62"/>
                  <a:gd name="T4" fmla="*/ 40 w 82"/>
                  <a:gd name="T5" fmla="*/ 54 h 62"/>
                  <a:gd name="T6" fmla="*/ 31 w 82"/>
                  <a:gd name="T7" fmla="*/ 61 h 62"/>
                  <a:gd name="T8" fmla="*/ 18 w 82"/>
                  <a:gd name="T9" fmla="*/ 57 h 62"/>
                  <a:gd name="T10" fmla="*/ 11 w 82"/>
                  <a:gd name="T11" fmla="*/ 57 h 62"/>
                  <a:gd name="T12" fmla="*/ 9 w 82"/>
                  <a:gd name="T13" fmla="*/ 36 h 62"/>
                  <a:gd name="T14" fmla="*/ 1 w 82"/>
                  <a:gd name="T15" fmla="*/ 21 h 62"/>
                  <a:gd name="T16" fmla="*/ 0 w 82"/>
                  <a:gd name="T17" fmla="*/ 13 h 62"/>
                  <a:gd name="T18" fmla="*/ 13 w 82"/>
                  <a:gd name="T19" fmla="*/ 3 h 62"/>
                  <a:gd name="T20" fmla="*/ 17 w 82"/>
                  <a:gd name="T21" fmla="*/ 6 h 62"/>
                  <a:gd name="T22" fmla="*/ 21 w 82"/>
                  <a:gd name="T23" fmla="*/ 0 h 62"/>
                  <a:gd name="T24" fmla="*/ 38 w 82"/>
                  <a:gd name="T25" fmla="*/ 6 h 62"/>
                  <a:gd name="T26" fmla="*/ 42 w 82"/>
                  <a:gd name="T27" fmla="*/ 19 h 62"/>
                  <a:gd name="T28" fmla="*/ 62 w 82"/>
                  <a:gd name="T29" fmla="*/ 16 h 62"/>
                  <a:gd name="T30" fmla="*/ 76 w 82"/>
                  <a:gd name="T31" fmla="*/ 14 h 62"/>
                  <a:gd name="T32" fmla="*/ 81 w 82"/>
                  <a:gd name="T33" fmla="*/ 26 h 62"/>
                  <a:gd name="T34" fmla="*/ 76 w 82"/>
                  <a:gd name="T35" fmla="*/ 36 h 62"/>
                  <a:gd name="T36" fmla="*/ 70 w 82"/>
                  <a:gd name="T37" fmla="*/ 43 h 62"/>
                  <a:gd name="T38" fmla="*/ 75 w 82"/>
                  <a:gd name="T39" fmla="*/ 50 h 62"/>
                  <a:gd name="T40" fmla="*/ 61 w 82"/>
                  <a:gd name="T41" fmla="*/ 5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62">
                    <a:moveTo>
                      <a:pt x="61" y="53"/>
                    </a:moveTo>
                    <a:lnTo>
                      <a:pt x="48" y="54"/>
                    </a:lnTo>
                    <a:lnTo>
                      <a:pt x="40" y="54"/>
                    </a:lnTo>
                    <a:lnTo>
                      <a:pt x="31" y="61"/>
                    </a:lnTo>
                    <a:lnTo>
                      <a:pt x="18" y="57"/>
                    </a:lnTo>
                    <a:lnTo>
                      <a:pt x="11" y="57"/>
                    </a:lnTo>
                    <a:lnTo>
                      <a:pt x="9" y="36"/>
                    </a:lnTo>
                    <a:lnTo>
                      <a:pt x="1" y="21"/>
                    </a:lnTo>
                    <a:lnTo>
                      <a:pt x="0" y="13"/>
                    </a:lnTo>
                    <a:lnTo>
                      <a:pt x="13" y="3"/>
                    </a:lnTo>
                    <a:lnTo>
                      <a:pt x="17" y="6"/>
                    </a:lnTo>
                    <a:lnTo>
                      <a:pt x="21" y="0"/>
                    </a:lnTo>
                    <a:lnTo>
                      <a:pt x="38" y="6"/>
                    </a:lnTo>
                    <a:lnTo>
                      <a:pt x="42" y="19"/>
                    </a:lnTo>
                    <a:lnTo>
                      <a:pt x="62" y="16"/>
                    </a:lnTo>
                    <a:lnTo>
                      <a:pt x="76" y="14"/>
                    </a:lnTo>
                    <a:lnTo>
                      <a:pt x="81" y="26"/>
                    </a:lnTo>
                    <a:lnTo>
                      <a:pt x="76" y="36"/>
                    </a:lnTo>
                    <a:lnTo>
                      <a:pt x="70" y="43"/>
                    </a:lnTo>
                    <a:lnTo>
                      <a:pt x="75" y="50"/>
                    </a:lnTo>
                    <a:lnTo>
                      <a:pt x="61" y="5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75" name="Freeform 244">
                <a:extLst>
                  <a:ext uri="{FF2B5EF4-FFF2-40B4-BE49-F238E27FC236}">
                    <a16:creationId xmlns:a16="http://schemas.microsoft.com/office/drawing/2014/main" id="{5D204816-7A24-43D4-B88A-A3D34FF1D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1430" y="1932978"/>
                <a:ext cx="245307" cy="426270"/>
              </a:xfrm>
              <a:custGeom>
                <a:avLst/>
                <a:gdLst>
                  <a:gd name="T0" fmla="*/ 19 w 139"/>
                  <a:gd name="T1" fmla="*/ 101 h 242"/>
                  <a:gd name="T2" fmla="*/ 29 w 139"/>
                  <a:gd name="T3" fmla="*/ 94 h 242"/>
                  <a:gd name="T4" fmla="*/ 27 w 139"/>
                  <a:gd name="T5" fmla="*/ 63 h 242"/>
                  <a:gd name="T6" fmla="*/ 26 w 139"/>
                  <a:gd name="T7" fmla="*/ 53 h 242"/>
                  <a:gd name="T8" fmla="*/ 15 w 139"/>
                  <a:gd name="T9" fmla="*/ 43 h 242"/>
                  <a:gd name="T10" fmla="*/ 3 w 139"/>
                  <a:gd name="T11" fmla="*/ 30 h 242"/>
                  <a:gd name="T12" fmla="*/ 14 w 139"/>
                  <a:gd name="T13" fmla="*/ 33 h 242"/>
                  <a:gd name="T14" fmla="*/ 27 w 139"/>
                  <a:gd name="T15" fmla="*/ 36 h 242"/>
                  <a:gd name="T16" fmla="*/ 47 w 139"/>
                  <a:gd name="T17" fmla="*/ 33 h 242"/>
                  <a:gd name="T18" fmla="*/ 53 w 139"/>
                  <a:gd name="T19" fmla="*/ 18 h 242"/>
                  <a:gd name="T20" fmla="*/ 63 w 139"/>
                  <a:gd name="T21" fmla="*/ 7 h 242"/>
                  <a:gd name="T22" fmla="*/ 70 w 139"/>
                  <a:gd name="T23" fmla="*/ 0 h 242"/>
                  <a:gd name="T24" fmla="*/ 82 w 139"/>
                  <a:gd name="T25" fmla="*/ 2 h 242"/>
                  <a:gd name="T26" fmla="*/ 93 w 139"/>
                  <a:gd name="T27" fmla="*/ 12 h 242"/>
                  <a:gd name="T28" fmla="*/ 85 w 139"/>
                  <a:gd name="T29" fmla="*/ 36 h 242"/>
                  <a:gd name="T30" fmla="*/ 100 w 139"/>
                  <a:gd name="T31" fmla="*/ 50 h 242"/>
                  <a:gd name="T32" fmla="*/ 100 w 139"/>
                  <a:gd name="T33" fmla="*/ 65 h 242"/>
                  <a:gd name="T34" fmla="*/ 105 w 139"/>
                  <a:gd name="T35" fmla="*/ 85 h 242"/>
                  <a:gd name="T36" fmla="*/ 107 w 139"/>
                  <a:gd name="T37" fmla="*/ 109 h 242"/>
                  <a:gd name="T38" fmla="*/ 113 w 139"/>
                  <a:gd name="T39" fmla="*/ 129 h 242"/>
                  <a:gd name="T40" fmla="*/ 120 w 139"/>
                  <a:gd name="T41" fmla="*/ 151 h 242"/>
                  <a:gd name="T42" fmla="*/ 128 w 139"/>
                  <a:gd name="T43" fmla="*/ 161 h 242"/>
                  <a:gd name="T44" fmla="*/ 138 w 139"/>
                  <a:gd name="T45" fmla="*/ 169 h 242"/>
                  <a:gd name="T46" fmla="*/ 127 w 139"/>
                  <a:gd name="T47" fmla="*/ 178 h 242"/>
                  <a:gd name="T48" fmla="*/ 112 w 139"/>
                  <a:gd name="T49" fmla="*/ 194 h 242"/>
                  <a:gd name="T50" fmla="*/ 98 w 139"/>
                  <a:gd name="T51" fmla="*/ 211 h 242"/>
                  <a:gd name="T52" fmla="*/ 94 w 139"/>
                  <a:gd name="T53" fmla="*/ 225 h 242"/>
                  <a:gd name="T54" fmla="*/ 96 w 139"/>
                  <a:gd name="T55" fmla="*/ 241 h 242"/>
                  <a:gd name="T56" fmla="*/ 81 w 139"/>
                  <a:gd name="T57" fmla="*/ 219 h 242"/>
                  <a:gd name="T58" fmla="*/ 63 w 139"/>
                  <a:gd name="T59" fmla="*/ 222 h 242"/>
                  <a:gd name="T60" fmla="*/ 53 w 139"/>
                  <a:gd name="T61" fmla="*/ 231 h 242"/>
                  <a:gd name="T62" fmla="*/ 29 w 139"/>
                  <a:gd name="T63" fmla="*/ 229 h 242"/>
                  <a:gd name="T64" fmla="*/ 11 w 139"/>
                  <a:gd name="T65" fmla="*/ 217 h 242"/>
                  <a:gd name="T66" fmla="*/ 4 w 139"/>
                  <a:gd name="T67" fmla="*/ 200 h 242"/>
                  <a:gd name="T68" fmla="*/ 0 w 139"/>
                  <a:gd name="T69" fmla="*/ 185 h 242"/>
                  <a:gd name="T70" fmla="*/ 3 w 139"/>
                  <a:gd name="T71" fmla="*/ 157 h 242"/>
                  <a:gd name="T72" fmla="*/ 21 w 139"/>
                  <a:gd name="T73" fmla="*/ 150 h 242"/>
                  <a:gd name="T74" fmla="*/ 33 w 139"/>
                  <a:gd name="T75" fmla="*/ 138 h 242"/>
                  <a:gd name="T76" fmla="*/ 37 w 139"/>
                  <a:gd name="T77" fmla="*/ 121 h 242"/>
                  <a:gd name="T78" fmla="*/ 58 w 139"/>
                  <a:gd name="T79" fmla="*/ 123 h 242"/>
                  <a:gd name="T80" fmla="*/ 46 w 139"/>
                  <a:gd name="T81" fmla="*/ 102 h 242"/>
                  <a:gd name="T82" fmla="*/ 19 w 139"/>
                  <a:gd name="T83" fmla="*/ 101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9" h="242">
                    <a:moveTo>
                      <a:pt x="19" y="101"/>
                    </a:moveTo>
                    <a:lnTo>
                      <a:pt x="29" y="94"/>
                    </a:lnTo>
                    <a:lnTo>
                      <a:pt x="27" y="63"/>
                    </a:lnTo>
                    <a:lnTo>
                      <a:pt x="26" y="53"/>
                    </a:lnTo>
                    <a:lnTo>
                      <a:pt x="15" y="43"/>
                    </a:lnTo>
                    <a:lnTo>
                      <a:pt x="3" y="30"/>
                    </a:lnTo>
                    <a:lnTo>
                      <a:pt x="14" y="33"/>
                    </a:lnTo>
                    <a:lnTo>
                      <a:pt x="27" y="36"/>
                    </a:lnTo>
                    <a:lnTo>
                      <a:pt x="47" y="33"/>
                    </a:lnTo>
                    <a:lnTo>
                      <a:pt x="53" y="18"/>
                    </a:lnTo>
                    <a:lnTo>
                      <a:pt x="63" y="7"/>
                    </a:lnTo>
                    <a:lnTo>
                      <a:pt x="70" y="0"/>
                    </a:lnTo>
                    <a:lnTo>
                      <a:pt x="82" y="2"/>
                    </a:lnTo>
                    <a:lnTo>
                      <a:pt x="93" y="12"/>
                    </a:lnTo>
                    <a:lnTo>
                      <a:pt x="85" y="36"/>
                    </a:lnTo>
                    <a:lnTo>
                      <a:pt x="100" y="50"/>
                    </a:lnTo>
                    <a:lnTo>
                      <a:pt x="100" y="65"/>
                    </a:lnTo>
                    <a:lnTo>
                      <a:pt x="105" y="85"/>
                    </a:lnTo>
                    <a:lnTo>
                      <a:pt x="107" y="109"/>
                    </a:lnTo>
                    <a:lnTo>
                      <a:pt x="113" y="129"/>
                    </a:lnTo>
                    <a:lnTo>
                      <a:pt x="120" y="151"/>
                    </a:lnTo>
                    <a:lnTo>
                      <a:pt x="128" y="161"/>
                    </a:lnTo>
                    <a:lnTo>
                      <a:pt x="138" y="169"/>
                    </a:lnTo>
                    <a:lnTo>
                      <a:pt x="127" y="178"/>
                    </a:lnTo>
                    <a:lnTo>
                      <a:pt x="112" y="194"/>
                    </a:lnTo>
                    <a:lnTo>
                      <a:pt x="98" y="211"/>
                    </a:lnTo>
                    <a:lnTo>
                      <a:pt x="94" y="225"/>
                    </a:lnTo>
                    <a:lnTo>
                      <a:pt x="96" y="241"/>
                    </a:lnTo>
                    <a:lnTo>
                      <a:pt x="81" y="219"/>
                    </a:lnTo>
                    <a:lnTo>
                      <a:pt x="63" y="222"/>
                    </a:lnTo>
                    <a:lnTo>
                      <a:pt x="53" y="231"/>
                    </a:lnTo>
                    <a:lnTo>
                      <a:pt x="29" y="229"/>
                    </a:lnTo>
                    <a:lnTo>
                      <a:pt x="11" y="217"/>
                    </a:lnTo>
                    <a:lnTo>
                      <a:pt x="4" y="200"/>
                    </a:lnTo>
                    <a:lnTo>
                      <a:pt x="0" y="185"/>
                    </a:lnTo>
                    <a:lnTo>
                      <a:pt x="3" y="157"/>
                    </a:lnTo>
                    <a:lnTo>
                      <a:pt x="21" y="150"/>
                    </a:lnTo>
                    <a:lnTo>
                      <a:pt x="33" y="138"/>
                    </a:lnTo>
                    <a:lnTo>
                      <a:pt x="37" y="121"/>
                    </a:lnTo>
                    <a:lnTo>
                      <a:pt x="58" y="123"/>
                    </a:lnTo>
                    <a:lnTo>
                      <a:pt x="46" y="102"/>
                    </a:lnTo>
                    <a:lnTo>
                      <a:pt x="19" y="10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76" name="Freeform 245">
                <a:extLst>
                  <a:ext uri="{FF2B5EF4-FFF2-40B4-BE49-F238E27FC236}">
                    <a16:creationId xmlns:a16="http://schemas.microsoft.com/office/drawing/2014/main" id="{B421D278-8586-4747-8E16-8C516B393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260" y="2741476"/>
                <a:ext cx="166683" cy="102242"/>
              </a:xfrm>
              <a:custGeom>
                <a:avLst/>
                <a:gdLst>
                  <a:gd name="T0" fmla="*/ 3 w 94"/>
                  <a:gd name="T1" fmla="*/ 43 h 57"/>
                  <a:gd name="T2" fmla="*/ 0 w 94"/>
                  <a:gd name="T3" fmla="*/ 34 h 57"/>
                  <a:gd name="T4" fmla="*/ 7 w 94"/>
                  <a:gd name="T5" fmla="*/ 35 h 57"/>
                  <a:gd name="T6" fmla="*/ 11 w 94"/>
                  <a:gd name="T7" fmla="*/ 36 h 57"/>
                  <a:gd name="T8" fmla="*/ 29 w 94"/>
                  <a:gd name="T9" fmla="*/ 28 h 57"/>
                  <a:gd name="T10" fmla="*/ 43 w 94"/>
                  <a:gd name="T11" fmla="*/ 20 h 57"/>
                  <a:gd name="T12" fmla="*/ 47 w 94"/>
                  <a:gd name="T13" fmla="*/ 15 h 57"/>
                  <a:gd name="T14" fmla="*/ 48 w 94"/>
                  <a:gd name="T15" fmla="*/ 0 h 57"/>
                  <a:gd name="T16" fmla="*/ 59 w 94"/>
                  <a:gd name="T17" fmla="*/ 10 h 57"/>
                  <a:gd name="T18" fmla="*/ 69 w 94"/>
                  <a:gd name="T19" fmla="*/ 9 h 57"/>
                  <a:gd name="T20" fmla="*/ 71 w 94"/>
                  <a:gd name="T21" fmla="*/ 1 h 57"/>
                  <a:gd name="T22" fmla="*/ 84 w 94"/>
                  <a:gd name="T23" fmla="*/ 2 h 57"/>
                  <a:gd name="T24" fmla="*/ 83 w 94"/>
                  <a:gd name="T25" fmla="*/ 12 h 57"/>
                  <a:gd name="T26" fmla="*/ 91 w 94"/>
                  <a:gd name="T27" fmla="*/ 16 h 57"/>
                  <a:gd name="T28" fmla="*/ 93 w 94"/>
                  <a:gd name="T29" fmla="*/ 31 h 57"/>
                  <a:gd name="T30" fmla="*/ 87 w 94"/>
                  <a:gd name="T31" fmla="*/ 39 h 57"/>
                  <a:gd name="T32" fmla="*/ 87 w 94"/>
                  <a:gd name="T33" fmla="*/ 43 h 57"/>
                  <a:gd name="T34" fmla="*/ 82 w 94"/>
                  <a:gd name="T35" fmla="*/ 50 h 57"/>
                  <a:gd name="T36" fmla="*/ 69 w 94"/>
                  <a:gd name="T37" fmla="*/ 56 h 57"/>
                  <a:gd name="T38" fmla="*/ 45 w 94"/>
                  <a:gd name="T39" fmla="*/ 50 h 57"/>
                  <a:gd name="T40" fmla="*/ 37 w 94"/>
                  <a:gd name="T41" fmla="*/ 41 h 57"/>
                  <a:gd name="T42" fmla="*/ 24 w 94"/>
                  <a:gd name="T43" fmla="*/ 47 h 57"/>
                  <a:gd name="T44" fmla="*/ 10 w 94"/>
                  <a:gd name="T45" fmla="*/ 47 h 57"/>
                  <a:gd name="T46" fmla="*/ 3 w 94"/>
                  <a:gd name="T47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4" h="57">
                    <a:moveTo>
                      <a:pt x="3" y="43"/>
                    </a:moveTo>
                    <a:lnTo>
                      <a:pt x="0" y="34"/>
                    </a:lnTo>
                    <a:lnTo>
                      <a:pt x="7" y="35"/>
                    </a:lnTo>
                    <a:lnTo>
                      <a:pt x="11" y="36"/>
                    </a:lnTo>
                    <a:lnTo>
                      <a:pt x="29" y="28"/>
                    </a:lnTo>
                    <a:lnTo>
                      <a:pt x="43" y="20"/>
                    </a:lnTo>
                    <a:lnTo>
                      <a:pt x="47" y="15"/>
                    </a:lnTo>
                    <a:lnTo>
                      <a:pt x="48" y="0"/>
                    </a:lnTo>
                    <a:lnTo>
                      <a:pt x="59" y="10"/>
                    </a:lnTo>
                    <a:lnTo>
                      <a:pt x="69" y="9"/>
                    </a:lnTo>
                    <a:lnTo>
                      <a:pt x="71" y="1"/>
                    </a:lnTo>
                    <a:lnTo>
                      <a:pt x="84" y="2"/>
                    </a:lnTo>
                    <a:lnTo>
                      <a:pt x="83" y="12"/>
                    </a:lnTo>
                    <a:lnTo>
                      <a:pt x="91" y="16"/>
                    </a:lnTo>
                    <a:lnTo>
                      <a:pt x="93" y="31"/>
                    </a:lnTo>
                    <a:lnTo>
                      <a:pt x="87" y="39"/>
                    </a:lnTo>
                    <a:lnTo>
                      <a:pt x="87" y="43"/>
                    </a:lnTo>
                    <a:lnTo>
                      <a:pt x="82" y="50"/>
                    </a:lnTo>
                    <a:lnTo>
                      <a:pt x="69" y="56"/>
                    </a:lnTo>
                    <a:lnTo>
                      <a:pt x="45" y="50"/>
                    </a:lnTo>
                    <a:lnTo>
                      <a:pt x="37" y="41"/>
                    </a:lnTo>
                    <a:lnTo>
                      <a:pt x="24" y="47"/>
                    </a:lnTo>
                    <a:lnTo>
                      <a:pt x="10" y="47"/>
                    </a:lnTo>
                    <a:lnTo>
                      <a:pt x="3" y="4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77" name="Freeform 246">
                <a:extLst>
                  <a:ext uri="{FF2B5EF4-FFF2-40B4-BE49-F238E27FC236}">
                    <a16:creationId xmlns:a16="http://schemas.microsoft.com/office/drawing/2014/main" id="{FE940346-0F83-40A9-A433-445361257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27" y="3114266"/>
                <a:ext cx="56609" cy="39324"/>
              </a:xfrm>
              <a:custGeom>
                <a:avLst/>
                <a:gdLst>
                  <a:gd name="T0" fmla="*/ 28 w 32"/>
                  <a:gd name="T1" fmla="*/ 0 h 22"/>
                  <a:gd name="T2" fmla="*/ 16 w 32"/>
                  <a:gd name="T3" fmla="*/ 3 h 22"/>
                  <a:gd name="T4" fmla="*/ 0 w 32"/>
                  <a:gd name="T5" fmla="*/ 2 h 22"/>
                  <a:gd name="T6" fmla="*/ 3 w 32"/>
                  <a:gd name="T7" fmla="*/ 6 h 22"/>
                  <a:gd name="T8" fmla="*/ 6 w 32"/>
                  <a:gd name="T9" fmla="*/ 14 h 22"/>
                  <a:gd name="T10" fmla="*/ 14 w 32"/>
                  <a:gd name="T11" fmla="*/ 15 h 22"/>
                  <a:gd name="T12" fmla="*/ 31 w 32"/>
                  <a:gd name="T13" fmla="*/ 21 h 22"/>
                  <a:gd name="T14" fmla="*/ 30 w 32"/>
                  <a:gd name="T15" fmla="*/ 11 h 22"/>
                  <a:gd name="T16" fmla="*/ 28 w 32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2">
                    <a:moveTo>
                      <a:pt x="28" y="0"/>
                    </a:moveTo>
                    <a:lnTo>
                      <a:pt x="16" y="3"/>
                    </a:lnTo>
                    <a:lnTo>
                      <a:pt x="0" y="2"/>
                    </a:lnTo>
                    <a:lnTo>
                      <a:pt x="3" y="6"/>
                    </a:lnTo>
                    <a:lnTo>
                      <a:pt x="6" y="14"/>
                    </a:lnTo>
                    <a:lnTo>
                      <a:pt x="14" y="15"/>
                    </a:lnTo>
                    <a:lnTo>
                      <a:pt x="31" y="21"/>
                    </a:lnTo>
                    <a:lnTo>
                      <a:pt x="30" y="11"/>
                    </a:lnTo>
                    <a:lnTo>
                      <a:pt x="28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78" name="Freeform 247">
                <a:extLst>
                  <a:ext uri="{FF2B5EF4-FFF2-40B4-BE49-F238E27FC236}">
                    <a16:creationId xmlns:a16="http://schemas.microsoft.com/office/drawing/2014/main" id="{DD85AF92-78AD-467C-AB63-26A1E3CBF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943" y="2532273"/>
                <a:ext cx="103784" cy="132128"/>
              </a:xfrm>
              <a:custGeom>
                <a:avLst/>
                <a:gdLst>
                  <a:gd name="T0" fmla="*/ 31 w 60"/>
                  <a:gd name="T1" fmla="*/ 0 h 75"/>
                  <a:gd name="T2" fmla="*/ 27 w 60"/>
                  <a:gd name="T3" fmla="*/ 6 h 75"/>
                  <a:gd name="T4" fmla="*/ 27 w 60"/>
                  <a:gd name="T5" fmla="*/ 16 h 75"/>
                  <a:gd name="T6" fmla="*/ 3 w 60"/>
                  <a:gd name="T7" fmla="*/ 19 h 75"/>
                  <a:gd name="T8" fmla="*/ 0 w 60"/>
                  <a:gd name="T9" fmla="*/ 26 h 75"/>
                  <a:gd name="T10" fmla="*/ 0 w 60"/>
                  <a:gd name="T11" fmla="*/ 38 h 75"/>
                  <a:gd name="T12" fmla="*/ 8 w 60"/>
                  <a:gd name="T13" fmla="*/ 40 h 75"/>
                  <a:gd name="T14" fmla="*/ 8 w 60"/>
                  <a:gd name="T15" fmla="*/ 48 h 75"/>
                  <a:gd name="T16" fmla="*/ 0 w 60"/>
                  <a:gd name="T17" fmla="*/ 53 h 75"/>
                  <a:gd name="T18" fmla="*/ 1 w 60"/>
                  <a:gd name="T19" fmla="*/ 66 h 75"/>
                  <a:gd name="T20" fmla="*/ 1 w 60"/>
                  <a:gd name="T21" fmla="*/ 74 h 75"/>
                  <a:gd name="T22" fmla="*/ 17 w 60"/>
                  <a:gd name="T23" fmla="*/ 73 h 75"/>
                  <a:gd name="T24" fmla="*/ 32 w 60"/>
                  <a:gd name="T25" fmla="*/ 63 h 75"/>
                  <a:gd name="T26" fmla="*/ 45 w 60"/>
                  <a:gd name="T27" fmla="*/ 63 h 75"/>
                  <a:gd name="T28" fmla="*/ 56 w 60"/>
                  <a:gd name="T29" fmla="*/ 61 h 75"/>
                  <a:gd name="T30" fmla="*/ 59 w 60"/>
                  <a:gd name="T31" fmla="*/ 40 h 75"/>
                  <a:gd name="T32" fmla="*/ 53 w 60"/>
                  <a:gd name="T33" fmla="*/ 24 h 75"/>
                  <a:gd name="T34" fmla="*/ 38 w 60"/>
                  <a:gd name="T35" fmla="*/ 24 h 75"/>
                  <a:gd name="T36" fmla="*/ 34 w 60"/>
                  <a:gd name="T37" fmla="*/ 15 h 75"/>
                  <a:gd name="T38" fmla="*/ 38 w 60"/>
                  <a:gd name="T39" fmla="*/ 4 h 75"/>
                  <a:gd name="T40" fmla="*/ 31 w 60"/>
                  <a:gd name="T4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0" h="75">
                    <a:moveTo>
                      <a:pt x="31" y="0"/>
                    </a:moveTo>
                    <a:lnTo>
                      <a:pt x="27" y="6"/>
                    </a:lnTo>
                    <a:lnTo>
                      <a:pt x="27" y="16"/>
                    </a:lnTo>
                    <a:lnTo>
                      <a:pt x="3" y="19"/>
                    </a:lnTo>
                    <a:lnTo>
                      <a:pt x="0" y="26"/>
                    </a:lnTo>
                    <a:lnTo>
                      <a:pt x="0" y="38"/>
                    </a:lnTo>
                    <a:lnTo>
                      <a:pt x="8" y="40"/>
                    </a:lnTo>
                    <a:lnTo>
                      <a:pt x="8" y="48"/>
                    </a:lnTo>
                    <a:lnTo>
                      <a:pt x="0" y="53"/>
                    </a:lnTo>
                    <a:lnTo>
                      <a:pt x="1" y="66"/>
                    </a:lnTo>
                    <a:lnTo>
                      <a:pt x="1" y="74"/>
                    </a:lnTo>
                    <a:lnTo>
                      <a:pt x="17" y="73"/>
                    </a:lnTo>
                    <a:lnTo>
                      <a:pt x="32" y="63"/>
                    </a:lnTo>
                    <a:lnTo>
                      <a:pt x="45" y="63"/>
                    </a:lnTo>
                    <a:lnTo>
                      <a:pt x="56" y="61"/>
                    </a:lnTo>
                    <a:lnTo>
                      <a:pt x="59" y="40"/>
                    </a:lnTo>
                    <a:lnTo>
                      <a:pt x="53" y="24"/>
                    </a:lnTo>
                    <a:lnTo>
                      <a:pt x="38" y="24"/>
                    </a:lnTo>
                    <a:lnTo>
                      <a:pt x="34" y="15"/>
                    </a:lnTo>
                    <a:lnTo>
                      <a:pt x="38" y="4"/>
                    </a:lnTo>
                    <a:lnTo>
                      <a:pt x="31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79" name="Freeform 248">
                <a:extLst>
                  <a:ext uri="{FF2B5EF4-FFF2-40B4-BE49-F238E27FC236}">
                    <a16:creationId xmlns:a16="http://schemas.microsoft.com/office/drawing/2014/main" id="{A8A8B960-BBFA-4E85-AD1F-64FA2B93B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552" y="2527554"/>
                <a:ext cx="58182" cy="47189"/>
              </a:xfrm>
              <a:custGeom>
                <a:avLst/>
                <a:gdLst>
                  <a:gd name="T0" fmla="*/ 19 w 32"/>
                  <a:gd name="T1" fmla="*/ 26 h 27"/>
                  <a:gd name="T2" fmla="*/ 4 w 32"/>
                  <a:gd name="T3" fmla="*/ 26 h 27"/>
                  <a:gd name="T4" fmla="*/ 0 w 32"/>
                  <a:gd name="T5" fmla="*/ 17 h 27"/>
                  <a:gd name="T6" fmla="*/ 4 w 32"/>
                  <a:gd name="T7" fmla="*/ 6 h 27"/>
                  <a:gd name="T8" fmla="*/ 12 w 32"/>
                  <a:gd name="T9" fmla="*/ 0 h 27"/>
                  <a:gd name="T10" fmla="*/ 22 w 32"/>
                  <a:gd name="T11" fmla="*/ 3 h 27"/>
                  <a:gd name="T12" fmla="*/ 28 w 32"/>
                  <a:gd name="T13" fmla="*/ 10 h 27"/>
                  <a:gd name="T14" fmla="*/ 31 w 32"/>
                  <a:gd name="T15" fmla="*/ 19 h 27"/>
                  <a:gd name="T16" fmla="*/ 19 w 32"/>
                  <a:gd name="T17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7">
                    <a:moveTo>
                      <a:pt x="19" y="26"/>
                    </a:moveTo>
                    <a:lnTo>
                      <a:pt x="4" y="26"/>
                    </a:lnTo>
                    <a:lnTo>
                      <a:pt x="0" y="17"/>
                    </a:lnTo>
                    <a:lnTo>
                      <a:pt x="4" y="6"/>
                    </a:lnTo>
                    <a:lnTo>
                      <a:pt x="12" y="0"/>
                    </a:lnTo>
                    <a:lnTo>
                      <a:pt x="22" y="3"/>
                    </a:lnTo>
                    <a:lnTo>
                      <a:pt x="28" y="10"/>
                    </a:lnTo>
                    <a:lnTo>
                      <a:pt x="31" y="19"/>
                    </a:lnTo>
                    <a:lnTo>
                      <a:pt x="19" y="2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80" name="Freeform 249">
                <a:extLst>
                  <a:ext uri="{FF2B5EF4-FFF2-40B4-BE49-F238E27FC236}">
                    <a16:creationId xmlns:a16="http://schemas.microsoft.com/office/drawing/2014/main" id="{A929BBF5-ADF8-480A-8EC5-0C834FBBE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2437" y="2403291"/>
                <a:ext cx="183981" cy="316164"/>
              </a:xfrm>
              <a:custGeom>
                <a:avLst/>
                <a:gdLst>
                  <a:gd name="T0" fmla="*/ 16 w 104"/>
                  <a:gd name="T1" fmla="*/ 2 h 180"/>
                  <a:gd name="T2" fmla="*/ 10 w 104"/>
                  <a:gd name="T3" fmla="*/ 14 h 180"/>
                  <a:gd name="T4" fmla="*/ 0 w 104"/>
                  <a:gd name="T5" fmla="*/ 25 h 180"/>
                  <a:gd name="T6" fmla="*/ 8 w 104"/>
                  <a:gd name="T7" fmla="*/ 29 h 180"/>
                  <a:gd name="T8" fmla="*/ 10 w 104"/>
                  <a:gd name="T9" fmla="*/ 36 h 180"/>
                  <a:gd name="T10" fmla="*/ 10 w 104"/>
                  <a:gd name="T11" fmla="*/ 46 h 180"/>
                  <a:gd name="T12" fmla="*/ 2 w 104"/>
                  <a:gd name="T13" fmla="*/ 51 h 180"/>
                  <a:gd name="T14" fmla="*/ 5 w 104"/>
                  <a:gd name="T15" fmla="*/ 59 h 180"/>
                  <a:gd name="T16" fmla="*/ 14 w 104"/>
                  <a:gd name="T17" fmla="*/ 61 h 180"/>
                  <a:gd name="T18" fmla="*/ 16 w 104"/>
                  <a:gd name="T19" fmla="*/ 69 h 180"/>
                  <a:gd name="T20" fmla="*/ 13 w 104"/>
                  <a:gd name="T21" fmla="*/ 76 h 180"/>
                  <a:gd name="T22" fmla="*/ 36 w 104"/>
                  <a:gd name="T23" fmla="*/ 81 h 180"/>
                  <a:gd name="T24" fmla="*/ 41 w 104"/>
                  <a:gd name="T25" fmla="*/ 89 h 180"/>
                  <a:gd name="T26" fmla="*/ 48 w 104"/>
                  <a:gd name="T27" fmla="*/ 92 h 180"/>
                  <a:gd name="T28" fmla="*/ 46 w 104"/>
                  <a:gd name="T29" fmla="*/ 99 h 180"/>
                  <a:gd name="T30" fmla="*/ 34 w 104"/>
                  <a:gd name="T31" fmla="*/ 107 h 180"/>
                  <a:gd name="T32" fmla="*/ 24 w 104"/>
                  <a:gd name="T33" fmla="*/ 107 h 180"/>
                  <a:gd name="T34" fmla="*/ 22 w 104"/>
                  <a:gd name="T35" fmla="*/ 118 h 180"/>
                  <a:gd name="T36" fmla="*/ 26 w 104"/>
                  <a:gd name="T37" fmla="*/ 124 h 180"/>
                  <a:gd name="T38" fmla="*/ 24 w 104"/>
                  <a:gd name="T39" fmla="*/ 135 h 180"/>
                  <a:gd name="T40" fmla="*/ 16 w 104"/>
                  <a:gd name="T41" fmla="*/ 139 h 180"/>
                  <a:gd name="T42" fmla="*/ 39 w 104"/>
                  <a:gd name="T43" fmla="*/ 144 h 180"/>
                  <a:gd name="T44" fmla="*/ 37 w 104"/>
                  <a:gd name="T45" fmla="*/ 148 h 180"/>
                  <a:gd name="T46" fmla="*/ 29 w 104"/>
                  <a:gd name="T47" fmla="*/ 149 h 180"/>
                  <a:gd name="T48" fmla="*/ 19 w 104"/>
                  <a:gd name="T49" fmla="*/ 159 h 180"/>
                  <a:gd name="T50" fmla="*/ 11 w 104"/>
                  <a:gd name="T51" fmla="*/ 170 h 180"/>
                  <a:gd name="T52" fmla="*/ 10 w 104"/>
                  <a:gd name="T53" fmla="*/ 179 h 180"/>
                  <a:gd name="T54" fmla="*/ 31 w 104"/>
                  <a:gd name="T55" fmla="*/ 171 h 180"/>
                  <a:gd name="T56" fmla="*/ 45 w 104"/>
                  <a:gd name="T57" fmla="*/ 164 h 180"/>
                  <a:gd name="T58" fmla="*/ 63 w 104"/>
                  <a:gd name="T59" fmla="*/ 168 h 180"/>
                  <a:gd name="T60" fmla="*/ 79 w 104"/>
                  <a:gd name="T61" fmla="*/ 158 h 180"/>
                  <a:gd name="T62" fmla="*/ 97 w 104"/>
                  <a:gd name="T63" fmla="*/ 154 h 180"/>
                  <a:gd name="T64" fmla="*/ 86 w 104"/>
                  <a:gd name="T65" fmla="*/ 144 h 180"/>
                  <a:gd name="T66" fmla="*/ 92 w 104"/>
                  <a:gd name="T67" fmla="*/ 139 h 180"/>
                  <a:gd name="T68" fmla="*/ 102 w 104"/>
                  <a:gd name="T69" fmla="*/ 141 h 180"/>
                  <a:gd name="T70" fmla="*/ 103 w 104"/>
                  <a:gd name="T71" fmla="*/ 118 h 180"/>
                  <a:gd name="T72" fmla="*/ 84 w 104"/>
                  <a:gd name="T73" fmla="*/ 112 h 180"/>
                  <a:gd name="T74" fmla="*/ 84 w 104"/>
                  <a:gd name="T75" fmla="*/ 97 h 180"/>
                  <a:gd name="T76" fmla="*/ 81 w 104"/>
                  <a:gd name="T77" fmla="*/ 88 h 180"/>
                  <a:gd name="T78" fmla="*/ 71 w 104"/>
                  <a:gd name="T79" fmla="*/ 84 h 180"/>
                  <a:gd name="T80" fmla="*/ 73 w 104"/>
                  <a:gd name="T81" fmla="*/ 72 h 180"/>
                  <a:gd name="T82" fmla="*/ 63 w 104"/>
                  <a:gd name="T83" fmla="*/ 69 h 180"/>
                  <a:gd name="T84" fmla="*/ 66 w 104"/>
                  <a:gd name="T85" fmla="*/ 52 h 180"/>
                  <a:gd name="T86" fmla="*/ 42 w 104"/>
                  <a:gd name="T87" fmla="*/ 35 h 180"/>
                  <a:gd name="T88" fmla="*/ 55 w 104"/>
                  <a:gd name="T89" fmla="*/ 31 h 180"/>
                  <a:gd name="T90" fmla="*/ 56 w 104"/>
                  <a:gd name="T91" fmla="*/ 15 h 180"/>
                  <a:gd name="T92" fmla="*/ 34 w 104"/>
                  <a:gd name="T93" fmla="*/ 15 h 180"/>
                  <a:gd name="T94" fmla="*/ 34 w 104"/>
                  <a:gd name="T95" fmla="*/ 0 h 180"/>
                  <a:gd name="T96" fmla="*/ 16 w 104"/>
                  <a:gd name="T97" fmla="*/ 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4" h="180">
                    <a:moveTo>
                      <a:pt x="16" y="2"/>
                    </a:moveTo>
                    <a:lnTo>
                      <a:pt x="10" y="14"/>
                    </a:lnTo>
                    <a:lnTo>
                      <a:pt x="0" y="25"/>
                    </a:lnTo>
                    <a:lnTo>
                      <a:pt x="8" y="29"/>
                    </a:lnTo>
                    <a:lnTo>
                      <a:pt x="10" y="36"/>
                    </a:lnTo>
                    <a:lnTo>
                      <a:pt x="10" y="46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4" y="61"/>
                    </a:lnTo>
                    <a:lnTo>
                      <a:pt x="16" y="69"/>
                    </a:lnTo>
                    <a:lnTo>
                      <a:pt x="13" y="76"/>
                    </a:lnTo>
                    <a:lnTo>
                      <a:pt x="36" y="81"/>
                    </a:lnTo>
                    <a:lnTo>
                      <a:pt x="41" y="89"/>
                    </a:lnTo>
                    <a:lnTo>
                      <a:pt x="48" y="92"/>
                    </a:lnTo>
                    <a:lnTo>
                      <a:pt x="46" y="99"/>
                    </a:lnTo>
                    <a:lnTo>
                      <a:pt x="34" y="107"/>
                    </a:lnTo>
                    <a:lnTo>
                      <a:pt x="24" y="107"/>
                    </a:lnTo>
                    <a:lnTo>
                      <a:pt x="22" y="118"/>
                    </a:lnTo>
                    <a:lnTo>
                      <a:pt x="26" y="124"/>
                    </a:lnTo>
                    <a:lnTo>
                      <a:pt x="24" y="135"/>
                    </a:lnTo>
                    <a:lnTo>
                      <a:pt x="16" y="139"/>
                    </a:lnTo>
                    <a:lnTo>
                      <a:pt x="39" y="144"/>
                    </a:lnTo>
                    <a:lnTo>
                      <a:pt x="37" y="148"/>
                    </a:lnTo>
                    <a:lnTo>
                      <a:pt x="29" y="149"/>
                    </a:lnTo>
                    <a:lnTo>
                      <a:pt x="19" y="159"/>
                    </a:lnTo>
                    <a:lnTo>
                      <a:pt x="11" y="170"/>
                    </a:lnTo>
                    <a:lnTo>
                      <a:pt x="10" y="179"/>
                    </a:lnTo>
                    <a:lnTo>
                      <a:pt x="31" y="171"/>
                    </a:lnTo>
                    <a:lnTo>
                      <a:pt x="45" y="164"/>
                    </a:lnTo>
                    <a:lnTo>
                      <a:pt x="63" y="168"/>
                    </a:lnTo>
                    <a:lnTo>
                      <a:pt x="79" y="158"/>
                    </a:lnTo>
                    <a:lnTo>
                      <a:pt x="97" y="154"/>
                    </a:lnTo>
                    <a:lnTo>
                      <a:pt x="86" y="144"/>
                    </a:lnTo>
                    <a:lnTo>
                      <a:pt x="92" y="139"/>
                    </a:lnTo>
                    <a:lnTo>
                      <a:pt x="102" y="141"/>
                    </a:lnTo>
                    <a:lnTo>
                      <a:pt x="103" y="118"/>
                    </a:lnTo>
                    <a:lnTo>
                      <a:pt x="84" y="112"/>
                    </a:lnTo>
                    <a:lnTo>
                      <a:pt x="84" y="97"/>
                    </a:lnTo>
                    <a:lnTo>
                      <a:pt x="81" y="88"/>
                    </a:lnTo>
                    <a:lnTo>
                      <a:pt x="71" y="84"/>
                    </a:lnTo>
                    <a:lnTo>
                      <a:pt x="73" y="72"/>
                    </a:lnTo>
                    <a:lnTo>
                      <a:pt x="63" y="69"/>
                    </a:lnTo>
                    <a:lnTo>
                      <a:pt x="66" y="52"/>
                    </a:lnTo>
                    <a:lnTo>
                      <a:pt x="42" y="35"/>
                    </a:lnTo>
                    <a:lnTo>
                      <a:pt x="55" y="31"/>
                    </a:lnTo>
                    <a:lnTo>
                      <a:pt x="56" y="15"/>
                    </a:lnTo>
                    <a:lnTo>
                      <a:pt x="34" y="15"/>
                    </a:lnTo>
                    <a:lnTo>
                      <a:pt x="34" y="0"/>
                    </a:lnTo>
                    <a:lnTo>
                      <a:pt x="16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81" name="Freeform 250">
                <a:extLst>
                  <a:ext uri="{FF2B5EF4-FFF2-40B4-BE49-F238E27FC236}">
                    <a16:creationId xmlns:a16="http://schemas.microsoft.com/office/drawing/2014/main" id="{961193F3-E230-4CAF-902E-2C57D6297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6221" y="2321498"/>
                <a:ext cx="26732" cy="31459"/>
              </a:xfrm>
              <a:custGeom>
                <a:avLst/>
                <a:gdLst>
                  <a:gd name="T0" fmla="*/ 11 w 15"/>
                  <a:gd name="T1" fmla="*/ 0 h 19"/>
                  <a:gd name="T2" fmla="*/ 0 w 15"/>
                  <a:gd name="T3" fmla="*/ 9 h 19"/>
                  <a:gd name="T4" fmla="*/ 4 w 15"/>
                  <a:gd name="T5" fmla="*/ 18 h 19"/>
                  <a:gd name="T6" fmla="*/ 14 w 15"/>
                  <a:gd name="T7" fmla="*/ 18 h 19"/>
                  <a:gd name="T8" fmla="*/ 11 w 15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11" y="0"/>
                    </a:moveTo>
                    <a:lnTo>
                      <a:pt x="0" y="9"/>
                    </a:lnTo>
                    <a:lnTo>
                      <a:pt x="4" y="18"/>
                    </a:lnTo>
                    <a:lnTo>
                      <a:pt x="14" y="18"/>
                    </a:lnTo>
                    <a:lnTo>
                      <a:pt x="11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82" name="Freeform 251">
                <a:extLst>
                  <a:ext uri="{FF2B5EF4-FFF2-40B4-BE49-F238E27FC236}">
                    <a16:creationId xmlns:a16="http://schemas.microsoft.com/office/drawing/2014/main" id="{C3909246-4FDA-4B2B-B9A2-50C603C17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752" y="1881071"/>
                <a:ext cx="622704" cy="539523"/>
              </a:xfrm>
              <a:custGeom>
                <a:avLst/>
                <a:gdLst>
                  <a:gd name="T0" fmla="*/ 303 w 352"/>
                  <a:gd name="T1" fmla="*/ 42 h 306"/>
                  <a:gd name="T2" fmla="*/ 280 w 352"/>
                  <a:gd name="T3" fmla="*/ 30 h 306"/>
                  <a:gd name="T4" fmla="*/ 263 w 352"/>
                  <a:gd name="T5" fmla="*/ 48 h 306"/>
                  <a:gd name="T6" fmla="*/ 237 w 352"/>
                  <a:gd name="T7" fmla="*/ 66 h 306"/>
                  <a:gd name="T8" fmla="*/ 213 w 352"/>
                  <a:gd name="T9" fmla="*/ 61 h 306"/>
                  <a:gd name="T10" fmla="*/ 197 w 352"/>
                  <a:gd name="T11" fmla="*/ 78 h 306"/>
                  <a:gd name="T12" fmla="*/ 173 w 352"/>
                  <a:gd name="T13" fmla="*/ 78 h 306"/>
                  <a:gd name="T14" fmla="*/ 158 w 352"/>
                  <a:gd name="T15" fmla="*/ 90 h 306"/>
                  <a:gd name="T16" fmla="*/ 148 w 352"/>
                  <a:gd name="T17" fmla="*/ 100 h 306"/>
                  <a:gd name="T18" fmla="*/ 138 w 352"/>
                  <a:gd name="T19" fmla="*/ 117 h 306"/>
                  <a:gd name="T20" fmla="*/ 124 w 352"/>
                  <a:gd name="T21" fmla="*/ 129 h 306"/>
                  <a:gd name="T22" fmla="*/ 115 w 352"/>
                  <a:gd name="T23" fmla="*/ 151 h 306"/>
                  <a:gd name="T24" fmla="*/ 117 w 352"/>
                  <a:gd name="T25" fmla="*/ 172 h 306"/>
                  <a:gd name="T26" fmla="*/ 96 w 352"/>
                  <a:gd name="T27" fmla="*/ 174 h 306"/>
                  <a:gd name="T28" fmla="*/ 96 w 352"/>
                  <a:gd name="T29" fmla="*/ 210 h 306"/>
                  <a:gd name="T30" fmla="*/ 107 w 352"/>
                  <a:gd name="T31" fmla="*/ 242 h 306"/>
                  <a:gd name="T32" fmla="*/ 96 w 352"/>
                  <a:gd name="T33" fmla="*/ 267 h 306"/>
                  <a:gd name="T34" fmla="*/ 87 w 352"/>
                  <a:gd name="T35" fmla="*/ 295 h 306"/>
                  <a:gd name="T36" fmla="*/ 55 w 352"/>
                  <a:gd name="T37" fmla="*/ 292 h 306"/>
                  <a:gd name="T38" fmla="*/ 33 w 352"/>
                  <a:gd name="T39" fmla="*/ 303 h 306"/>
                  <a:gd name="T40" fmla="*/ 15 w 352"/>
                  <a:gd name="T41" fmla="*/ 287 h 306"/>
                  <a:gd name="T42" fmla="*/ 11 w 352"/>
                  <a:gd name="T43" fmla="*/ 256 h 306"/>
                  <a:gd name="T44" fmla="*/ 0 w 352"/>
                  <a:gd name="T45" fmla="*/ 218 h 306"/>
                  <a:gd name="T46" fmla="*/ 14 w 352"/>
                  <a:gd name="T47" fmla="*/ 205 h 306"/>
                  <a:gd name="T48" fmla="*/ 40 w 352"/>
                  <a:gd name="T49" fmla="*/ 199 h 306"/>
                  <a:gd name="T50" fmla="*/ 60 w 352"/>
                  <a:gd name="T51" fmla="*/ 189 h 306"/>
                  <a:gd name="T52" fmla="*/ 82 w 352"/>
                  <a:gd name="T53" fmla="*/ 165 h 306"/>
                  <a:gd name="T54" fmla="*/ 94 w 352"/>
                  <a:gd name="T55" fmla="*/ 144 h 306"/>
                  <a:gd name="T56" fmla="*/ 102 w 352"/>
                  <a:gd name="T57" fmla="*/ 117 h 306"/>
                  <a:gd name="T58" fmla="*/ 129 w 352"/>
                  <a:gd name="T59" fmla="*/ 87 h 306"/>
                  <a:gd name="T60" fmla="*/ 163 w 352"/>
                  <a:gd name="T61" fmla="*/ 74 h 306"/>
                  <a:gd name="T62" fmla="*/ 195 w 352"/>
                  <a:gd name="T63" fmla="*/ 64 h 306"/>
                  <a:gd name="T64" fmla="*/ 212 w 352"/>
                  <a:gd name="T65" fmla="*/ 46 h 306"/>
                  <a:gd name="T66" fmla="*/ 198 w 352"/>
                  <a:gd name="T67" fmla="*/ 23 h 306"/>
                  <a:gd name="T68" fmla="*/ 218 w 352"/>
                  <a:gd name="T69" fmla="*/ 8 h 306"/>
                  <a:gd name="T70" fmla="*/ 229 w 352"/>
                  <a:gd name="T71" fmla="*/ 25 h 306"/>
                  <a:gd name="T72" fmla="*/ 236 w 352"/>
                  <a:gd name="T73" fmla="*/ 17 h 306"/>
                  <a:gd name="T74" fmla="*/ 248 w 352"/>
                  <a:gd name="T75" fmla="*/ 26 h 306"/>
                  <a:gd name="T76" fmla="*/ 246 w 352"/>
                  <a:gd name="T77" fmla="*/ 10 h 306"/>
                  <a:gd name="T78" fmla="*/ 271 w 352"/>
                  <a:gd name="T79" fmla="*/ 12 h 306"/>
                  <a:gd name="T80" fmla="*/ 282 w 352"/>
                  <a:gd name="T81" fmla="*/ 14 h 306"/>
                  <a:gd name="T82" fmla="*/ 309 w 352"/>
                  <a:gd name="T83" fmla="*/ 5 h 306"/>
                  <a:gd name="T84" fmla="*/ 322 w 352"/>
                  <a:gd name="T85" fmla="*/ 26 h 306"/>
                  <a:gd name="T86" fmla="*/ 333 w 352"/>
                  <a:gd name="T87" fmla="*/ 48 h 306"/>
                  <a:gd name="T88" fmla="*/ 310 w 352"/>
                  <a:gd name="T89" fmla="*/ 80 h 306"/>
                  <a:gd name="T90" fmla="*/ 303 w 352"/>
                  <a:gd name="T91" fmla="*/ 4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2" h="306">
                    <a:moveTo>
                      <a:pt x="295" y="66"/>
                    </a:moveTo>
                    <a:lnTo>
                      <a:pt x="303" y="42"/>
                    </a:lnTo>
                    <a:lnTo>
                      <a:pt x="292" y="32"/>
                    </a:lnTo>
                    <a:lnTo>
                      <a:pt x="280" y="30"/>
                    </a:lnTo>
                    <a:lnTo>
                      <a:pt x="273" y="37"/>
                    </a:lnTo>
                    <a:lnTo>
                      <a:pt x="263" y="48"/>
                    </a:lnTo>
                    <a:lnTo>
                      <a:pt x="258" y="63"/>
                    </a:lnTo>
                    <a:lnTo>
                      <a:pt x="237" y="66"/>
                    </a:lnTo>
                    <a:lnTo>
                      <a:pt x="224" y="63"/>
                    </a:lnTo>
                    <a:lnTo>
                      <a:pt x="213" y="61"/>
                    </a:lnTo>
                    <a:lnTo>
                      <a:pt x="205" y="68"/>
                    </a:lnTo>
                    <a:lnTo>
                      <a:pt x="197" y="78"/>
                    </a:lnTo>
                    <a:lnTo>
                      <a:pt x="184" y="78"/>
                    </a:lnTo>
                    <a:lnTo>
                      <a:pt x="173" y="78"/>
                    </a:lnTo>
                    <a:lnTo>
                      <a:pt x="166" y="85"/>
                    </a:lnTo>
                    <a:lnTo>
                      <a:pt x="158" y="90"/>
                    </a:lnTo>
                    <a:lnTo>
                      <a:pt x="150" y="87"/>
                    </a:lnTo>
                    <a:lnTo>
                      <a:pt x="148" y="100"/>
                    </a:lnTo>
                    <a:lnTo>
                      <a:pt x="140" y="104"/>
                    </a:lnTo>
                    <a:lnTo>
                      <a:pt x="138" y="117"/>
                    </a:lnTo>
                    <a:lnTo>
                      <a:pt x="128" y="117"/>
                    </a:lnTo>
                    <a:lnTo>
                      <a:pt x="124" y="129"/>
                    </a:lnTo>
                    <a:lnTo>
                      <a:pt x="117" y="133"/>
                    </a:lnTo>
                    <a:lnTo>
                      <a:pt x="115" y="151"/>
                    </a:lnTo>
                    <a:lnTo>
                      <a:pt x="108" y="165"/>
                    </a:lnTo>
                    <a:lnTo>
                      <a:pt x="117" y="172"/>
                    </a:lnTo>
                    <a:lnTo>
                      <a:pt x="110" y="177"/>
                    </a:lnTo>
                    <a:lnTo>
                      <a:pt x="96" y="174"/>
                    </a:lnTo>
                    <a:lnTo>
                      <a:pt x="93" y="184"/>
                    </a:lnTo>
                    <a:lnTo>
                      <a:pt x="96" y="210"/>
                    </a:lnTo>
                    <a:lnTo>
                      <a:pt x="99" y="226"/>
                    </a:lnTo>
                    <a:lnTo>
                      <a:pt x="107" y="242"/>
                    </a:lnTo>
                    <a:lnTo>
                      <a:pt x="110" y="259"/>
                    </a:lnTo>
                    <a:lnTo>
                      <a:pt x="96" y="267"/>
                    </a:lnTo>
                    <a:lnTo>
                      <a:pt x="92" y="286"/>
                    </a:lnTo>
                    <a:lnTo>
                      <a:pt x="87" y="295"/>
                    </a:lnTo>
                    <a:lnTo>
                      <a:pt x="76" y="289"/>
                    </a:lnTo>
                    <a:lnTo>
                      <a:pt x="55" y="292"/>
                    </a:lnTo>
                    <a:lnTo>
                      <a:pt x="44" y="300"/>
                    </a:lnTo>
                    <a:lnTo>
                      <a:pt x="33" y="303"/>
                    </a:lnTo>
                    <a:lnTo>
                      <a:pt x="16" y="305"/>
                    </a:lnTo>
                    <a:lnTo>
                      <a:pt x="15" y="287"/>
                    </a:lnTo>
                    <a:lnTo>
                      <a:pt x="8" y="282"/>
                    </a:lnTo>
                    <a:lnTo>
                      <a:pt x="11" y="256"/>
                    </a:lnTo>
                    <a:lnTo>
                      <a:pt x="1" y="255"/>
                    </a:lnTo>
                    <a:lnTo>
                      <a:pt x="0" y="218"/>
                    </a:lnTo>
                    <a:lnTo>
                      <a:pt x="11" y="214"/>
                    </a:lnTo>
                    <a:lnTo>
                      <a:pt x="14" y="205"/>
                    </a:lnTo>
                    <a:lnTo>
                      <a:pt x="27" y="200"/>
                    </a:lnTo>
                    <a:lnTo>
                      <a:pt x="40" y="199"/>
                    </a:lnTo>
                    <a:lnTo>
                      <a:pt x="45" y="191"/>
                    </a:lnTo>
                    <a:lnTo>
                      <a:pt x="60" y="189"/>
                    </a:lnTo>
                    <a:lnTo>
                      <a:pt x="62" y="172"/>
                    </a:lnTo>
                    <a:lnTo>
                      <a:pt x="82" y="165"/>
                    </a:lnTo>
                    <a:lnTo>
                      <a:pt x="84" y="151"/>
                    </a:lnTo>
                    <a:lnTo>
                      <a:pt x="94" y="144"/>
                    </a:lnTo>
                    <a:lnTo>
                      <a:pt x="98" y="131"/>
                    </a:lnTo>
                    <a:lnTo>
                      <a:pt x="102" y="117"/>
                    </a:lnTo>
                    <a:lnTo>
                      <a:pt x="117" y="102"/>
                    </a:lnTo>
                    <a:lnTo>
                      <a:pt x="129" y="87"/>
                    </a:lnTo>
                    <a:lnTo>
                      <a:pt x="144" y="78"/>
                    </a:lnTo>
                    <a:lnTo>
                      <a:pt x="163" y="74"/>
                    </a:lnTo>
                    <a:lnTo>
                      <a:pt x="174" y="68"/>
                    </a:lnTo>
                    <a:lnTo>
                      <a:pt x="195" y="64"/>
                    </a:lnTo>
                    <a:lnTo>
                      <a:pt x="199" y="52"/>
                    </a:lnTo>
                    <a:lnTo>
                      <a:pt x="212" y="46"/>
                    </a:lnTo>
                    <a:lnTo>
                      <a:pt x="208" y="30"/>
                    </a:lnTo>
                    <a:lnTo>
                      <a:pt x="198" y="23"/>
                    </a:lnTo>
                    <a:lnTo>
                      <a:pt x="213" y="19"/>
                    </a:lnTo>
                    <a:lnTo>
                      <a:pt x="218" y="8"/>
                    </a:lnTo>
                    <a:lnTo>
                      <a:pt x="221" y="23"/>
                    </a:lnTo>
                    <a:lnTo>
                      <a:pt x="229" y="25"/>
                    </a:lnTo>
                    <a:lnTo>
                      <a:pt x="229" y="17"/>
                    </a:lnTo>
                    <a:lnTo>
                      <a:pt x="236" y="17"/>
                    </a:lnTo>
                    <a:lnTo>
                      <a:pt x="239" y="23"/>
                    </a:lnTo>
                    <a:lnTo>
                      <a:pt x="248" y="26"/>
                    </a:lnTo>
                    <a:lnTo>
                      <a:pt x="253" y="15"/>
                    </a:lnTo>
                    <a:lnTo>
                      <a:pt x="246" y="10"/>
                    </a:lnTo>
                    <a:lnTo>
                      <a:pt x="258" y="3"/>
                    </a:lnTo>
                    <a:lnTo>
                      <a:pt x="271" y="12"/>
                    </a:lnTo>
                    <a:lnTo>
                      <a:pt x="279" y="0"/>
                    </a:lnTo>
                    <a:lnTo>
                      <a:pt x="282" y="14"/>
                    </a:lnTo>
                    <a:lnTo>
                      <a:pt x="295" y="15"/>
                    </a:lnTo>
                    <a:lnTo>
                      <a:pt x="309" y="5"/>
                    </a:lnTo>
                    <a:lnTo>
                      <a:pt x="325" y="15"/>
                    </a:lnTo>
                    <a:lnTo>
                      <a:pt x="322" y="26"/>
                    </a:lnTo>
                    <a:lnTo>
                      <a:pt x="351" y="36"/>
                    </a:lnTo>
                    <a:lnTo>
                      <a:pt x="333" y="48"/>
                    </a:lnTo>
                    <a:lnTo>
                      <a:pt x="317" y="65"/>
                    </a:lnTo>
                    <a:lnTo>
                      <a:pt x="310" y="80"/>
                    </a:lnTo>
                    <a:lnTo>
                      <a:pt x="295" y="66"/>
                    </a:lnTo>
                    <a:lnTo>
                      <a:pt x="303" y="4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83" name="Freeform 252">
                <a:extLst>
                  <a:ext uri="{FF2B5EF4-FFF2-40B4-BE49-F238E27FC236}">
                    <a16:creationId xmlns:a16="http://schemas.microsoft.com/office/drawing/2014/main" id="{FE435545-D2CA-41EE-BB2D-EDFBFA636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749" y="2667547"/>
                <a:ext cx="300344" cy="311445"/>
              </a:xfrm>
              <a:custGeom>
                <a:avLst/>
                <a:gdLst>
                  <a:gd name="T0" fmla="*/ 89 w 170"/>
                  <a:gd name="T1" fmla="*/ 3 h 176"/>
                  <a:gd name="T2" fmla="*/ 85 w 170"/>
                  <a:gd name="T3" fmla="*/ 15 h 176"/>
                  <a:gd name="T4" fmla="*/ 78 w 170"/>
                  <a:gd name="T5" fmla="*/ 21 h 176"/>
                  <a:gd name="T6" fmla="*/ 74 w 170"/>
                  <a:gd name="T7" fmla="*/ 29 h 176"/>
                  <a:gd name="T8" fmla="*/ 63 w 170"/>
                  <a:gd name="T9" fmla="*/ 27 h 176"/>
                  <a:gd name="T10" fmla="*/ 61 w 170"/>
                  <a:gd name="T11" fmla="*/ 36 h 176"/>
                  <a:gd name="T12" fmla="*/ 50 w 170"/>
                  <a:gd name="T13" fmla="*/ 37 h 176"/>
                  <a:gd name="T14" fmla="*/ 42 w 170"/>
                  <a:gd name="T15" fmla="*/ 29 h 176"/>
                  <a:gd name="T16" fmla="*/ 34 w 170"/>
                  <a:gd name="T17" fmla="*/ 31 h 176"/>
                  <a:gd name="T18" fmla="*/ 38 w 170"/>
                  <a:gd name="T19" fmla="*/ 39 h 176"/>
                  <a:gd name="T20" fmla="*/ 36 w 170"/>
                  <a:gd name="T21" fmla="*/ 47 h 176"/>
                  <a:gd name="T22" fmla="*/ 23 w 170"/>
                  <a:gd name="T23" fmla="*/ 48 h 176"/>
                  <a:gd name="T24" fmla="*/ 17 w 170"/>
                  <a:gd name="T25" fmla="*/ 52 h 176"/>
                  <a:gd name="T26" fmla="*/ 15 w 170"/>
                  <a:gd name="T27" fmla="*/ 54 h 176"/>
                  <a:gd name="T28" fmla="*/ 0 w 170"/>
                  <a:gd name="T29" fmla="*/ 56 h 176"/>
                  <a:gd name="T30" fmla="*/ 0 w 170"/>
                  <a:gd name="T31" fmla="*/ 60 h 176"/>
                  <a:gd name="T32" fmla="*/ 0 w 170"/>
                  <a:gd name="T33" fmla="*/ 66 h 176"/>
                  <a:gd name="T34" fmla="*/ 18 w 170"/>
                  <a:gd name="T35" fmla="*/ 75 h 176"/>
                  <a:gd name="T36" fmla="*/ 26 w 170"/>
                  <a:gd name="T37" fmla="*/ 79 h 176"/>
                  <a:gd name="T38" fmla="*/ 34 w 170"/>
                  <a:gd name="T39" fmla="*/ 88 h 176"/>
                  <a:gd name="T40" fmla="*/ 40 w 170"/>
                  <a:gd name="T41" fmla="*/ 102 h 176"/>
                  <a:gd name="T42" fmla="*/ 48 w 170"/>
                  <a:gd name="T43" fmla="*/ 111 h 176"/>
                  <a:gd name="T44" fmla="*/ 40 w 170"/>
                  <a:gd name="T45" fmla="*/ 115 h 176"/>
                  <a:gd name="T46" fmla="*/ 36 w 170"/>
                  <a:gd name="T47" fmla="*/ 150 h 176"/>
                  <a:gd name="T48" fmla="*/ 31 w 170"/>
                  <a:gd name="T49" fmla="*/ 160 h 176"/>
                  <a:gd name="T50" fmla="*/ 50 w 170"/>
                  <a:gd name="T51" fmla="*/ 166 h 176"/>
                  <a:gd name="T52" fmla="*/ 70 w 170"/>
                  <a:gd name="T53" fmla="*/ 167 h 176"/>
                  <a:gd name="T54" fmla="*/ 80 w 170"/>
                  <a:gd name="T55" fmla="*/ 175 h 176"/>
                  <a:gd name="T56" fmla="*/ 108 w 170"/>
                  <a:gd name="T57" fmla="*/ 175 h 176"/>
                  <a:gd name="T58" fmla="*/ 105 w 170"/>
                  <a:gd name="T59" fmla="*/ 164 h 176"/>
                  <a:gd name="T60" fmla="*/ 110 w 170"/>
                  <a:gd name="T61" fmla="*/ 153 h 176"/>
                  <a:gd name="T62" fmla="*/ 122 w 170"/>
                  <a:gd name="T63" fmla="*/ 152 h 176"/>
                  <a:gd name="T64" fmla="*/ 134 w 170"/>
                  <a:gd name="T65" fmla="*/ 152 h 176"/>
                  <a:gd name="T66" fmla="*/ 143 w 170"/>
                  <a:gd name="T67" fmla="*/ 158 h 176"/>
                  <a:gd name="T68" fmla="*/ 154 w 170"/>
                  <a:gd name="T69" fmla="*/ 161 h 176"/>
                  <a:gd name="T70" fmla="*/ 162 w 170"/>
                  <a:gd name="T71" fmla="*/ 148 h 176"/>
                  <a:gd name="T72" fmla="*/ 162 w 170"/>
                  <a:gd name="T73" fmla="*/ 138 h 176"/>
                  <a:gd name="T74" fmla="*/ 151 w 170"/>
                  <a:gd name="T75" fmla="*/ 133 h 176"/>
                  <a:gd name="T76" fmla="*/ 149 w 170"/>
                  <a:gd name="T77" fmla="*/ 119 h 176"/>
                  <a:gd name="T78" fmla="*/ 155 w 170"/>
                  <a:gd name="T79" fmla="*/ 110 h 176"/>
                  <a:gd name="T80" fmla="*/ 155 w 170"/>
                  <a:gd name="T81" fmla="*/ 99 h 176"/>
                  <a:gd name="T82" fmla="*/ 148 w 170"/>
                  <a:gd name="T83" fmla="*/ 93 h 176"/>
                  <a:gd name="T84" fmla="*/ 151 w 170"/>
                  <a:gd name="T85" fmla="*/ 84 h 176"/>
                  <a:gd name="T86" fmla="*/ 157 w 170"/>
                  <a:gd name="T87" fmla="*/ 74 h 176"/>
                  <a:gd name="T88" fmla="*/ 166 w 170"/>
                  <a:gd name="T89" fmla="*/ 73 h 176"/>
                  <a:gd name="T90" fmla="*/ 163 w 170"/>
                  <a:gd name="T91" fmla="*/ 51 h 176"/>
                  <a:gd name="T92" fmla="*/ 169 w 170"/>
                  <a:gd name="T93" fmla="*/ 43 h 176"/>
                  <a:gd name="T94" fmla="*/ 156 w 170"/>
                  <a:gd name="T95" fmla="*/ 32 h 176"/>
                  <a:gd name="T96" fmla="*/ 137 w 170"/>
                  <a:gd name="T97" fmla="*/ 33 h 176"/>
                  <a:gd name="T98" fmla="*/ 119 w 170"/>
                  <a:gd name="T99" fmla="*/ 27 h 176"/>
                  <a:gd name="T100" fmla="*/ 114 w 170"/>
                  <a:gd name="T101" fmla="*/ 14 h 176"/>
                  <a:gd name="T102" fmla="*/ 102 w 170"/>
                  <a:gd name="T103" fmla="*/ 8 h 176"/>
                  <a:gd name="T104" fmla="*/ 103 w 170"/>
                  <a:gd name="T105" fmla="*/ 0 h 176"/>
                  <a:gd name="T106" fmla="*/ 89 w 170"/>
                  <a:gd name="T107" fmla="*/ 3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" h="176">
                    <a:moveTo>
                      <a:pt x="89" y="3"/>
                    </a:moveTo>
                    <a:lnTo>
                      <a:pt x="85" y="15"/>
                    </a:lnTo>
                    <a:lnTo>
                      <a:pt x="78" y="21"/>
                    </a:lnTo>
                    <a:lnTo>
                      <a:pt x="74" y="29"/>
                    </a:lnTo>
                    <a:lnTo>
                      <a:pt x="63" y="27"/>
                    </a:lnTo>
                    <a:lnTo>
                      <a:pt x="61" y="36"/>
                    </a:lnTo>
                    <a:lnTo>
                      <a:pt x="50" y="37"/>
                    </a:lnTo>
                    <a:lnTo>
                      <a:pt x="42" y="29"/>
                    </a:lnTo>
                    <a:lnTo>
                      <a:pt x="34" y="31"/>
                    </a:lnTo>
                    <a:lnTo>
                      <a:pt x="38" y="39"/>
                    </a:lnTo>
                    <a:lnTo>
                      <a:pt x="36" y="47"/>
                    </a:lnTo>
                    <a:lnTo>
                      <a:pt x="23" y="48"/>
                    </a:lnTo>
                    <a:lnTo>
                      <a:pt x="17" y="52"/>
                    </a:lnTo>
                    <a:lnTo>
                      <a:pt x="15" y="54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0" y="66"/>
                    </a:lnTo>
                    <a:lnTo>
                      <a:pt x="18" y="75"/>
                    </a:lnTo>
                    <a:lnTo>
                      <a:pt x="26" y="79"/>
                    </a:lnTo>
                    <a:lnTo>
                      <a:pt x="34" y="88"/>
                    </a:lnTo>
                    <a:lnTo>
                      <a:pt x="40" y="102"/>
                    </a:lnTo>
                    <a:lnTo>
                      <a:pt x="48" y="111"/>
                    </a:lnTo>
                    <a:lnTo>
                      <a:pt x="40" y="115"/>
                    </a:lnTo>
                    <a:lnTo>
                      <a:pt x="36" y="150"/>
                    </a:lnTo>
                    <a:lnTo>
                      <a:pt x="31" y="160"/>
                    </a:lnTo>
                    <a:lnTo>
                      <a:pt x="50" y="166"/>
                    </a:lnTo>
                    <a:lnTo>
                      <a:pt x="70" y="167"/>
                    </a:lnTo>
                    <a:lnTo>
                      <a:pt x="80" y="175"/>
                    </a:lnTo>
                    <a:lnTo>
                      <a:pt x="108" y="175"/>
                    </a:lnTo>
                    <a:lnTo>
                      <a:pt x="105" y="164"/>
                    </a:lnTo>
                    <a:lnTo>
                      <a:pt x="110" y="153"/>
                    </a:lnTo>
                    <a:lnTo>
                      <a:pt x="122" y="152"/>
                    </a:lnTo>
                    <a:lnTo>
                      <a:pt x="134" y="152"/>
                    </a:lnTo>
                    <a:lnTo>
                      <a:pt x="143" y="158"/>
                    </a:lnTo>
                    <a:lnTo>
                      <a:pt x="154" y="161"/>
                    </a:lnTo>
                    <a:lnTo>
                      <a:pt x="162" y="148"/>
                    </a:lnTo>
                    <a:lnTo>
                      <a:pt x="162" y="138"/>
                    </a:lnTo>
                    <a:lnTo>
                      <a:pt x="151" y="133"/>
                    </a:lnTo>
                    <a:lnTo>
                      <a:pt x="149" y="119"/>
                    </a:lnTo>
                    <a:lnTo>
                      <a:pt x="155" y="110"/>
                    </a:lnTo>
                    <a:lnTo>
                      <a:pt x="155" y="99"/>
                    </a:lnTo>
                    <a:lnTo>
                      <a:pt x="148" y="93"/>
                    </a:lnTo>
                    <a:lnTo>
                      <a:pt x="151" y="84"/>
                    </a:lnTo>
                    <a:lnTo>
                      <a:pt x="157" y="74"/>
                    </a:lnTo>
                    <a:lnTo>
                      <a:pt x="166" y="73"/>
                    </a:lnTo>
                    <a:lnTo>
                      <a:pt x="163" y="51"/>
                    </a:lnTo>
                    <a:lnTo>
                      <a:pt x="169" y="43"/>
                    </a:lnTo>
                    <a:lnTo>
                      <a:pt x="156" y="32"/>
                    </a:lnTo>
                    <a:lnTo>
                      <a:pt x="137" y="33"/>
                    </a:lnTo>
                    <a:lnTo>
                      <a:pt x="119" y="27"/>
                    </a:lnTo>
                    <a:lnTo>
                      <a:pt x="114" y="14"/>
                    </a:lnTo>
                    <a:lnTo>
                      <a:pt x="102" y="8"/>
                    </a:lnTo>
                    <a:lnTo>
                      <a:pt x="103" y="0"/>
                    </a:lnTo>
                    <a:lnTo>
                      <a:pt x="89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84" name="Freeform 253">
                <a:extLst>
                  <a:ext uri="{FF2B5EF4-FFF2-40B4-BE49-F238E27FC236}">
                    <a16:creationId xmlns:a16="http://schemas.microsoft.com/office/drawing/2014/main" id="{7D26E9A0-C7A7-411B-A2A1-16A18CB7F5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781" y="2815405"/>
                <a:ext cx="301917" cy="298861"/>
              </a:xfrm>
              <a:custGeom>
                <a:avLst/>
                <a:gdLst>
                  <a:gd name="T0" fmla="*/ 13 w 172"/>
                  <a:gd name="T1" fmla="*/ 65 h 170"/>
                  <a:gd name="T2" fmla="*/ 13 w 172"/>
                  <a:gd name="T3" fmla="*/ 55 h 170"/>
                  <a:gd name="T4" fmla="*/ 2 w 172"/>
                  <a:gd name="T5" fmla="*/ 50 h 170"/>
                  <a:gd name="T6" fmla="*/ 0 w 172"/>
                  <a:gd name="T7" fmla="*/ 36 h 170"/>
                  <a:gd name="T8" fmla="*/ 6 w 172"/>
                  <a:gd name="T9" fmla="*/ 27 h 170"/>
                  <a:gd name="T10" fmla="*/ 6 w 172"/>
                  <a:gd name="T11" fmla="*/ 16 h 170"/>
                  <a:gd name="T12" fmla="*/ 20 w 172"/>
                  <a:gd name="T13" fmla="*/ 16 h 170"/>
                  <a:gd name="T14" fmla="*/ 25 w 172"/>
                  <a:gd name="T15" fmla="*/ 10 h 170"/>
                  <a:gd name="T16" fmla="*/ 30 w 172"/>
                  <a:gd name="T17" fmla="*/ 17 h 170"/>
                  <a:gd name="T18" fmla="*/ 35 w 172"/>
                  <a:gd name="T19" fmla="*/ 12 h 170"/>
                  <a:gd name="T20" fmla="*/ 41 w 172"/>
                  <a:gd name="T21" fmla="*/ 14 h 170"/>
                  <a:gd name="T22" fmla="*/ 46 w 172"/>
                  <a:gd name="T23" fmla="*/ 3 h 170"/>
                  <a:gd name="T24" fmla="*/ 52 w 172"/>
                  <a:gd name="T25" fmla="*/ 6 h 170"/>
                  <a:gd name="T26" fmla="*/ 67 w 172"/>
                  <a:gd name="T27" fmla="*/ 6 h 170"/>
                  <a:gd name="T28" fmla="*/ 80 w 172"/>
                  <a:gd name="T29" fmla="*/ 0 h 170"/>
                  <a:gd name="T30" fmla="*/ 88 w 172"/>
                  <a:gd name="T31" fmla="*/ 9 h 170"/>
                  <a:gd name="T32" fmla="*/ 91 w 172"/>
                  <a:gd name="T33" fmla="*/ 21 h 170"/>
                  <a:gd name="T34" fmla="*/ 84 w 172"/>
                  <a:gd name="T35" fmla="*/ 27 h 170"/>
                  <a:gd name="T36" fmla="*/ 80 w 172"/>
                  <a:gd name="T37" fmla="*/ 41 h 170"/>
                  <a:gd name="T38" fmla="*/ 80 w 172"/>
                  <a:gd name="T39" fmla="*/ 51 h 170"/>
                  <a:gd name="T40" fmla="*/ 86 w 172"/>
                  <a:gd name="T41" fmla="*/ 54 h 170"/>
                  <a:gd name="T42" fmla="*/ 95 w 172"/>
                  <a:gd name="T43" fmla="*/ 69 h 170"/>
                  <a:gd name="T44" fmla="*/ 106 w 172"/>
                  <a:gd name="T45" fmla="*/ 85 h 170"/>
                  <a:gd name="T46" fmla="*/ 124 w 172"/>
                  <a:gd name="T47" fmla="*/ 101 h 170"/>
                  <a:gd name="T48" fmla="*/ 133 w 172"/>
                  <a:gd name="T49" fmla="*/ 101 h 170"/>
                  <a:gd name="T50" fmla="*/ 140 w 172"/>
                  <a:gd name="T51" fmla="*/ 99 h 170"/>
                  <a:gd name="T52" fmla="*/ 141 w 172"/>
                  <a:gd name="T53" fmla="*/ 106 h 170"/>
                  <a:gd name="T54" fmla="*/ 146 w 172"/>
                  <a:gd name="T55" fmla="*/ 111 h 170"/>
                  <a:gd name="T56" fmla="*/ 149 w 172"/>
                  <a:gd name="T57" fmla="*/ 117 h 170"/>
                  <a:gd name="T58" fmla="*/ 157 w 172"/>
                  <a:gd name="T59" fmla="*/ 123 h 170"/>
                  <a:gd name="T60" fmla="*/ 163 w 172"/>
                  <a:gd name="T61" fmla="*/ 129 h 170"/>
                  <a:gd name="T62" fmla="*/ 171 w 172"/>
                  <a:gd name="T63" fmla="*/ 139 h 170"/>
                  <a:gd name="T64" fmla="*/ 166 w 172"/>
                  <a:gd name="T65" fmla="*/ 143 h 170"/>
                  <a:gd name="T66" fmla="*/ 154 w 172"/>
                  <a:gd name="T67" fmla="*/ 134 h 170"/>
                  <a:gd name="T68" fmla="*/ 145 w 172"/>
                  <a:gd name="T69" fmla="*/ 138 h 170"/>
                  <a:gd name="T70" fmla="*/ 142 w 172"/>
                  <a:gd name="T71" fmla="*/ 144 h 170"/>
                  <a:gd name="T72" fmla="*/ 148 w 172"/>
                  <a:gd name="T73" fmla="*/ 155 h 170"/>
                  <a:gd name="T74" fmla="*/ 142 w 172"/>
                  <a:gd name="T75" fmla="*/ 161 h 170"/>
                  <a:gd name="T76" fmla="*/ 138 w 172"/>
                  <a:gd name="T77" fmla="*/ 169 h 170"/>
                  <a:gd name="T78" fmla="*/ 130 w 172"/>
                  <a:gd name="T79" fmla="*/ 169 h 170"/>
                  <a:gd name="T80" fmla="*/ 131 w 172"/>
                  <a:gd name="T81" fmla="*/ 152 h 170"/>
                  <a:gd name="T82" fmla="*/ 131 w 172"/>
                  <a:gd name="T83" fmla="*/ 144 h 170"/>
                  <a:gd name="T84" fmla="*/ 121 w 172"/>
                  <a:gd name="T85" fmla="*/ 137 h 170"/>
                  <a:gd name="T86" fmla="*/ 116 w 172"/>
                  <a:gd name="T87" fmla="*/ 128 h 170"/>
                  <a:gd name="T88" fmla="*/ 108 w 172"/>
                  <a:gd name="T89" fmla="*/ 126 h 170"/>
                  <a:gd name="T90" fmla="*/ 108 w 172"/>
                  <a:gd name="T91" fmla="*/ 117 h 170"/>
                  <a:gd name="T92" fmla="*/ 87 w 172"/>
                  <a:gd name="T93" fmla="*/ 111 h 170"/>
                  <a:gd name="T94" fmla="*/ 74 w 172"/>
                  <a:gd name="T95" fmla="*/ 99 h 170"/>
                  <a:gd name="T96" fmla="*/ 66 w 172"/>
                  <a:gd name="T97" fmla="*/ 93 h 170"/>
                  <a:gd name="T98" fmla="*/ 58 w 172"/>
                  <a:gd name="T99" fmla="*/ 86 h 170"/>
                  <a:gd name="T100" fmla="*/ 53 w 172"/>
                  <a:gd name="T101" fmla="*/ 69 h 170"/>
                  <a:gd name="T102" fmla="*/ 49 w 172"/>
                  <a:gd name="T103" fmla="*/ 59 h 170"/>
                  <a:gd name="T104" fmla="*/ 32 w 172"/>
                  <a:gd name="T105" fmla="*/ 56 h 170"/>
                  <a:gd name="T106" fmla="*/ 29 w 172"/>
                  <a:gd name="T107" fmla="*/ 64 h 170"/>
                  <a:gd name="T108" fmla="*/ 13 w 172"/>
                  <a:gd name="T109" fmla="*/ 6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2" h="170">
                    <a:moveTo>
                      <a:pt x="13" y="65"/>
                    </a:moveTo>
                    <a:lnTo>
                      <a:pt x="13" y="55"/>
                    </a:lnTo>
                    <a:lnTo>
                      <a:pt x="2" y="50"/>
                    </a:lnTo>
                    <a:lnTo>
                      <a:pt x="0" y="36"/>
                    </a:lnTo>
                    <a:lnTo>
                      <a:pt x="6" y="27"/>
                    </a:lnTo>
                    <a:lnTo>
                      <a:pt x="6" y="16"/>
                    </a:lnTo>
                    <a:lnTo>
                      <a:pt x="20" y="16"/>
                    </a:lnTo>
                    <a:lnTo>
                      <a:pt x="25" y="10"/>
                    </a:lnTo>
                    <a:lnTo>
                      <a:pt x="30" y="17"/>
                    </a:lnTo>
                    <a:lnTo>
                      <a:pt x="35" y="12"/>
                    </a:lnTo>
                    <a:lnTo>
                      <a:pt x="41" y="14"/>
                    </a:lnTo>
                    <a:lnTo>
                      <a:pt x="46" y="3"/>
                    </a:lnTo>
                    <a:lnTo>
                      <a:pt x="52" y="6"/>
                    </a:lnTo>
                    <a:lnTo>
                      <a:pt x="67" y="6"/>
                    </a:lnTo>
                    <a:lnTo>
                      <a:pt x="80" y="0"/>
                    </a:lnTo>
                    <a:lnTo>
                      <a:pt x="88" y="9"/>
                    </a:lnTo>
                    <a:lnTo>
                      <a:pt x="91" y="21"/>
                    </a:lnTo>
                    <a:lnTo>
                      <a:pt x="84" y="27"/>
                    </a:lnTo>
                    <a:lnTo>
                      <a:pt x="80" y="41"/>
                    </a:lnTo>
                    <a:lnTo>
                      <a:pt x="80" y="51"/>
                    </a:lnTo>
                    <a:lnTo>
                      <a:pt x="86" y="54"/>
                    </a:lnTo>
                    <a:lnTo>
                      <a:pt x="95" y="69"/>
                    </a:lnTo>
                    <a:lnTo>
                      <a:pt x="106" y="85"/>
                    </a:lnTo>
                    <a:lnTo>
                      <a:pt x="124" y="101"/>
                    </a:lnTo>
                    <a:lnTo>
                      <a:pt x="133" y="101"/>
                    </a:lnTo>
                    <a:lnTo>
                      <a:pt x="140" y="99"/>
                    </a:lnTo>
                    <a:lnTo>
                      <a:pt x="141" y="106"/>
                    </a:lnTo>
                    <a:lnTo>
                      <a:pt x="146" y="111"/>
                    </a:lnTo>
                    <a:lnTo>
                      <a:pt x="149" y="117"/>
                    </a:lnTo>
                    <a:lnTo>
                      <a:pt x="157" y="123"/>
                    </a:lnTo>
                    <a:lnTo>
                      <a:pt x="163" y="129"/>
                    </a:lnTo>
                    <a:lnTo>
                      <a:pt x="171" y="139"/>
                    </a:lnTo>
                    <a:lnTo>
                      <a:pt x="166" y="143"/>
                    </a:lnTo>
                    <a:lnTo>
                      <a:pt x="154" y="134"/>
                    </a:lnTo>
                    <a:lnTo>
                      <a:pt x="145" y="138"/>
                    </a:lnTo>
                    <a:lnTo>
                      <a:pt x="142" y="144"/>
                    </a:lnTo>
                    <a:lnTo>
                      <a:pt x="148" y="155"/>
                    </a:lnTo>
                    <a:lnTo>
                      <a:pt x="142" y="161"/>
                    </a:lnTo>
                    <a:lnTo>
                      <a:pt x="138" y="169"/>
                    </a:lnTo>
                    <a:lnTo>
                      <a:pt x="130" y="169"/>
                    </a:lnTo>
                    <a:lnTo>
                      <a:pt x="131" y="152"/>
                    </a:lnTo>
                    <a:lnTo>
                      <a:pt x="131" y="144"/>
                    </a:lnTo>
                    <a:lnTo>
                      <a:pt x="121" y="137"/>
                    </a:lnTo>
                    <a:lnTo>
                      <a:pt x="116" y="128"/>
                    </a:lnTo>
                    <a:lnTo>
                      <a:pt x="108" y="126"/>
                    </a:lnTo>
                    <a:lnTo>
                      <a:pt x="108" y="117"/>
                    </a:lnTo>
                    <a:lnTo>
                      <a:pt x="87" y="111"/>
                    </a:lnTo>
                    <a:lnTo>
                      <a:pt x="74" y="99"/>
                    </a:lnTo>
                    <a:lnTo>
                      <a:pt x="66" y="93"/>
                    </a:lnTo>
                    <a:lnTo>
                      <a:pt x="58" y="86"/>
                    </a:lnTo>
                    <a:lnTo>
                      <a:pt x="53" y="69"/>
                    </a:lnTo>
                    <a:lnTo>
                      <a:pt x="49" y="59"/>
                    </a:lnTo>
                    <a:lnTo>
                      <a:pt x="32" y="56"/>
                    </a:lnTo>
                    <a:lnTo>
                      <a:pt x="29" y="64"/>
                    </a:lnTo>
                    <a:lnTo>
                      <a:pt x="13" y="6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85" name="Freeform 254">
                <a:extLst>
                  <a:ext uri="{FF2B5EF4-FFF2-40B4-BE49-F238E27FC236}">
                    <a16:creationId xmlns:a16="http://schemas.microsoft.com/office/drawing/2014/main" id="{40670A49-6481-4B7D-BC09-A7957F839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2240" y="2933376"/>
                <a:ext cx="309779" cy="246954"/>
              </a:xfrm>
              <a:custGeom>
                <a:avLst/>
                <a:gdLst>
                  <a:gd name="T0" fmla="*/ 174 w 175"/>
                  <a:gd name="T1" fmla="*/ 25 h 140"/>
                  <a:gd name="T2" fmla="*/ 147 w 175"/>
                  <a:gd name="T3" fmla="*/ 25 h 140"/>
                  <a:gd name="T4" fmla="*/ 137 w 175"/>
                  <a:gd name="T5" fmla="*/ 18 h 140"/>
                  <a:gd name="T6" fmla="*/ 116 w 175"/>
                  <a:gd name="T7" fmla="*/ 16 h 140"/>
                  <a:gd name="T8" fmla="*/ 98 w 175"/>
                  <a:gd name="T9" fmla="*/ 10 h 140"/>
                  <a:gd name="T10" fmla="*/ 76 w 175"/>
                  <a:gd name="T11" fmla="*/ 3 h 140"/>
                  <a:gd name="T12" fmla="*/ 64 w 175"/>
                  <a:gd name="T13" fmla="*/ 6 h 140"/>
                  <a:gd name="T14" fmla="*/ 53 w 175"/>
                  <a:gd name="T15" fmla="*/ 0 h 140"/>
                  <a:gd name="T16" fmla="*/ 5 w 175"/>
                  <a:gd name="T17" fmla="*/ 1 h 140"/>
                  <a:gd name="T18" fmla="*/ 8 w 175"/>
                  <a:gd name="T19" fmla="*/ 8 h 140"/>
                  <a:gd name="T20" fmla="*/ 0 w 175"/>
                  <a:gd name="T21" fmla="*/ 11 h 140"/>
                  <a:gd name="T22" fmla="*/ 1 w 175"/>
                  <a:gd name="T23" fmla="*/ 22 h 140"/>
                  <a:gd name="T24" fmla="*/ 8 w 175"/>
                  <a:gd name="T25" fmla="*/ 30 h 140"/>
                  <a:gd name="T26" fmla="*/ 12 w 175"/>
                  <a:gd name="T27" fmla="*/ 40 h 140"/>
                  <a:gd name="T28" fmla="*/ 25 w 175"/>
                  <a:gd name="T29" fmla="*/ 39 h 140"/>
                  <a:gd name="T30" fmla="*/ 35 w 175"/>
                  <a:gd name="T31" fmla="*/ 35 h 140"/>
                  <a:gd name="T32" fmla="*/ 39 w 175"/>
                  <a:gd name="T33" fmla="*/ 40 h 140"/>
                  <a:gd name="T34" fmla="*/ 36 w 175"/>
                  <a:gd name="T35" fmla="*/ 45 h 140"/>
                  <a:gd name="T36" fmla="*/ 33 w 175"/>
                  <a:gd name="T37" fmla="*/ 50 h 140"/>
                  <a:gd name="T38" fmla="*/ 27 w 175"/>
                  <a:gd name="T39" fmla="*/ 77 h 140"/>
                  <a:gd name="T40" fmla="*/ 21 w 175"/>
                  <a:gd name="T41" fmla="*/ 84 h 140"/>
                  <a:gd name="T42" fmla="*/ 29 w 175"/>
                  <a:gd name="T43" fmla="*/ 90 h 140"/>
                  <a:gd name="T44" fmla="*/ 30 w 175"/>
                  <a:gd name="T45" fmla="*/ 111 h 140"/>
                  <a:gd name="T46" fmla="*/ 31 w 175"/>
                  <a:gd name="T47" fmla="*/ 120 h 140"/>
                  <a:gd name="T48" fmla="*/ 40 w 175"/>
                  <a:gd name="T49" fmla="*/ 122 h 140"/>
                  <a:gd name="T50" fmla="*/ 40 w 175"/>
                  <a:gd name="T51" fmla="*/ 132 h 140"/>
                  <a:gd name="T52" fmla="*/ 50 w 175"/>
                  <a:gd name="T53" fmla="*/ 139 h 140"/>
                  <a:gd name="T54" fmla="*/ 59 w 175"/>
                  <a:gd name="T55" fmla="*/ 136 h 140"/>
                  <a:gd name="T56" fmla="*/ 67 w 175"/>
                  <a:gd name="T57" fmla="*/ 131 h 140"/>
                  <a:gd name="T58" fmla="*/ 101 w 175"/>
                  <a:gd name="T59" fmla="*/ 132 h 140"/>
                  <a:gd name="T60" fmla="*/ 109 w 175"/>
                  <a:gd name="T61" fmla="*/ 126 h 140"/>
                  <a:gd name="T62" fmla="*/ 109 w 175"/>
                  <a:gd name="T63" fmla="*/ 117 h 140"/>
                  <a:gd name="T64" fmla="*/ 119 w 175"/>
                  <a:gd name="T65" fmla="*/ 111 h 140"/>
                  <a:gd name="T66" fmla="*/ 126 w 175"/>
                  <a:gd name="T67" fmla="*/ 103 h 140"/>
                  <a:gd name="T68" fmla="*/ 129 w 175"/>
                  <a:gd name="T69" fmla="*/ 92 h 140"/>
                  <a:gd name="T70" fmla="*/ 119 w 175"/>
                  <a:gd name="T71" fmla="*/ 80 h 140"/>
                  <a:gd name="T72" fmla="*/ 126 w 175"/>
                  <a:gd name="T73" fmla="*/ 71 h 140"/>
                  <a:gd name="T74" fmla="*/ 133 w 175"/>
                  <a:gd name="T75" fmla="*/ 61 h 140"/>
                  <a:gd name="T76" fmla="*/ 144 w 175"/>
                  <a:gd name="T77" fmla="*/ 58 h 140"/>
                  <a:gd name="T78" fmla="*/ 155 w 175"/>
                  <a:gd name="T79" fmla="*/ 44 h 140"/>
                  <a:gd name="T80" fmla="*/ 163 w 175"/>
                  <a:gd name="T81" fmla="*/ 36 h 140"/>
                  <a:gd name="T82" fmla="*/ 174 w 175"/>
                  <a:gd name="T83" fmla="*/ 2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5" h="140">
                    <a:moveTo>
                      <a:pt x="174" y="25"/>
                    </a:moveTo>
                    <a:lnTo>
                      <a:pt x="147" y="25"/>
                    </a:lnTo>
                    <a:lnTo>
                      <a:pt x="137" y="18"/>
                    </a:lnTo>
                    <a:lnTo>
                      <a:pt x="116" y="16"/>
                    </a:lnTo>
                    <a:lnTo>
                      <a:pt x="98" y="10"/>
                    </a:lnTo>
                    <a:lnTo>
                      <a:pt x="76" y="3"/>
                    </a:lnTo>
                    <a:lnTo>
                      <a:pt x="64" y="6"/>
                    </a:lnTo>
                    <a:lnTo>
                      <a:pt x="53" y="0"/>
                    </a:lnTo>
                    <a:lnTo>
                      <a:pt x="5" y="1"/>
                    </a:lnTo>
                    <a:lnTo>
                      <a:pt x="8" y="8"/>
                    </a:lnTo>
                    <a:lnTo>
                      <a:pt x="0" y="11"/>
                    </a:lnTo>
                    <a:lnTo>
                      <a:pt x="1" y="22"/>
                    </a:lnTo>
                    <a:lnTo>
                      <a:pt x="8" y="30"/>
                    </a:lnTo>
                    <a:lnTo>
                      <a:pt x="12" y="40"/>
                    </a:lnTo>
                    <a:lnTo>
                      <a:pt x="25" y="39"/>
                    </a:lnTo>
                    <a:lnTo>
                      <a:pt x="35" y="35"/>
                    </a:lnTo>
                    <a:lnTo>
                      <a:pt x="39" y="40"/>
                    </a:lnTo>
                    <a:lnTo>
                      <a:pt x="36" y="45"/>
                    </a:lnTo>
                    <a:lnTo>
                      <a:pt x="33" y="50"/>
                    </a:lnTo>
                    <a:lnTo>
                      <a:pt x="27" y="77"/>
                    </a:lnTo>
                    <a:lnTo>
                      <a:pt x="21" y="84"/>
                    </a:lnTo>
                    <a:lnTo>
                      <a:pt x="29" y="90"/>
                    </a:lnTo>
                    <a:lnTo>
                      <a:pt x="30" y="111"/>
                    </a:lnTo>
                    <a:lnTo>
                      <a:pt x="31" y="120"/>
                    </a:lnTo>
                    <a:lnTo>
                      <a:pt x="40" y="122"/>
                    </a:lnTo>
                    <a:lnTo>
                      <a:pt x="40" y="132"/>
                    </a:lnTo>
                    <a:lnTo>
                      <a:pt x="50" y="139"/>
                    </a:lnTo>
                    <a:lnTo>
                      <a:pt x="59" y="136"/>
                    </a:lnTo>
                    <a:lnTo>
                      <a:pt x="67" y="131"/>
                    </a:lnTo>
                    <a:lnTo>
                      <a:pt x="101" y="132"/>
                    </a:lnTo>
                    <a:lnTo>
                      <a:pt x="109" y="126"/>
                    </a:lnTo>
                    <a:lnTo>
                      <a:pt x="109" y="117"/>
                    </a:lnTo>
                    <a:lnTo>
                      <a:pt x="119" y="111"/>
                    </a:lnTo>
                    <a:lnTo>
                      <a:pt x="126" y="103"/>
                    </a:lnTo>
                    <a:lnTo>
                      <a:pt x="129" y="92"/>
                    </a:lnTo>
                    <a:lnTo>
                      <a:pt x="119" y="80"/>
                    </a:lnTo>
                    <a:lnTo>
                      <a:pt x="126" y="71"/>
                    </a:lnTo>
                    <a:lnTo>
                      <a:pt x="133" y="61"/>
                    </a:lnTo>
                    <a:lnTo>
                      <a:pt x="144" y="58"/>
                    </a:lnTo>
                    <a:lnTo>
                      <a:pt x="155" y="44"/>
                    </a:lnTo>
                    <a:lnTo>
                      <a:pt x="163" y="36"/>
                    </a:lnTo>
                    <a:lnTo>
                      <a:pt x="174" y="2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86" name="Freeform 255">
                <a:extLst>
                  <a:ext uri="{FF2B5EF4-FFF2-40B4-BE49-F238E27FC236}">
                    <a16:creationId xmlns:a16="http://schemas.microsoft.com/office/drawing/2014/main" id="{4EC0A65A-2C9C-433A-9044-2F61C186E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943" y="2983711"/>
                <a:ext cx="89632" cy="169879"/>
              </a:xfrm>
              <a:custGeom>
                <a:avLst/>
                <a:gdLst>
                  <a:gd name="T0" fmla="*/ 41 w 51"/>
                  <a:gd name="T1" fmla="*/ 82 h 96"/>
                  <a:gd name="T2" fmla="*/ 40 w 51"/>
                  <a:gd name="T3" fmla="*/ 61 h 96"/>
                  <a:gd name="T4" fmla="*/ 32 w 51"/>
                  <a:gd name="T5" fmla="*/ 55 h 96"/>
                  <a:gd name="T6" fmla="*/ 38 w 51"/>
                  <a:gd name="T7" fmla="*/ 48 h 96"/>
                  <a:gd name="T8" fmla="*/ 44 w 51"/>
                  <a:gd name="T9" fmla="*/ 21 h 96"/>
                  <a:gd name="T10" fmla="*/ 47 w 51"/>
                  <a:gd name="T11" fmla="*/ 15 h 96"/>
                  <a:gd name="T12" fmla="*/ 50 w 51"/>
                  <a:gd name="T13" fmla="*/ 10 h 96"/>
                  <a:gd name="T14" fmla="*/ 46 w 51"/>
                  <a:gd name="T15" fmla="*/ 5 h 96"/>
                  <a:gd name="T16" fmla="*/ 36 w 51"/>
                  <a:gd name="T17" fmla="*/ 9 h 96"/>
                  <a:gd name="T18" fmla="*/ 23 w 51"/>
                  <a:gd name="T19" fmla="*/ 10 h 96"/>
                  <a:gd name="T20" fmla="*/ 19 w 51"/>
                  <a:gd name="T21" fmla="*/ 0 h 96"/>
                  <a:gd name="T22" fmla="*/ 14 w 51"/>
                  <a:gd name="T23" fmla="*/ 13 h 96"/>
                  <a:gd name="T24" fmla="*/ 14 w 51"/>
                  <a:gd name="T25" fmla="*/ 28 h 96"/>
                  <a:gd name="T26" fmla="*/ 16 w 51"/>
                  <a:gd name="T27" fmla="*/ 34 h 96"/>
                  <a:gd name="T28" fmla="*/ 10 w 51"/>
                  <a:gd name="T29" fmla="*/ 44 h 96"/>
                  <a:gd name="T30" fmla="*/ 1 w 51"/>
                  <a:gd name="T31" fmla="*/ 50 h 96"/>
                  <a:gd name="T32" fmla="*/ 0 w 51"/>
                  <a:gd name="T33" fmla="*/ 66 h 96"/>
                  <a:gd name="T34" fmla="*/ 10 w 51"/>
                  <a:gd name="T35" fmla="*/ 70 h 96"/>
                  <a:gd name="T36" fmla="*/ 11 w 51"/>
                  <a:gd name="T37" fmla="*/ 80 h 96"/>
                  <a:gd name="T38" fmla="*/ 12 w 51"/>
                  <a:gd name="T39" fmla="*/ 91 h 96"/>
                  <a:gd name="T40" fmla="*/ 23 w 51"/>
                  <a:gd name="T41" fmla="*/ 95 h 96"/>
                  <a:gd name="T42" fmla="*/ 34 w 51"/>
                  <a:gd name="T43" fmla="*/ 95 h 96"/>
                  <a:gd name="T44" fmla="*/ 41 w 51"/>
                  <a:gd name="T45" fmla="*/ 8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" h="96">
                    <a:moveTo>
                      <a:pt x="41" y="82"/>
                    </a:moveTo>
                    <a:lnTo>
                      <a:pt x="40" y="61"/>
                    </a:lnTo>
                    <a:lnTo>
                      <a:pt x="32" y="55"/>
                    </a:lnTo>
                    <a:lnTo>
                      <a:pt x="38" y="48"/>
                    </a:lnTo>
                    <a:lnTo>
                      <a:pt x="44" y="21"/>
                    </a:lnTo>
                    <a:lnTo>
                      <a:pt x="47" y="15"/>
                    </a:lnTo>
                    <a:lnTo>
                      <a:pt x="50" y="10"/>
                    </a:lnTo>
                    <a:lnTo>
                      <a:pt x="46" y="5"/>
                    </a:lnTo>
                    <a:lnTo>
                      <a:pt x="36" y="9"/>
                    </a:lnTo>
                    <a:lnTo>
                      <a:pt x="23" y="10"/>
                    </a:lnTo>
                    <a:lnTo>
                      <a:pt x="19" y="0"/>
                    </a:lnTo>
                    <a:lnTo>
                      <a:pt x="14" y="13"/>
                    </a:lnTo>
                    <a:lnTo>
                      <a:pt x="14" y="28"/>
                    </a:lnTo>
                    <a:lnTo>
                      <a:pt x="16" y="34"/>
                    </a:lnTo>
                    <a:lnTo>
                      <a:pt x="10" y="44"/>
                    </a:lnTo>
                    <a:lnTo>
                      <a:pt x="1" y="50"/>
                    </a:lnTo>
                    <a:lnTo>
                      <a:pt x="0" y="66"/>
                    </a:lnTo>
                    <a:lnTo>
                      <a:pt x="10" y="70"/>
                    </a:lnTo>
                    <a:lnTo>
                      <a:pt x="11" y="80"/>
                    </a:lnTo>
                    <a:lnTo>
                      <a:pt x="12" y="91"/>
                    </a:lnTo>
                    <a:lnTo>
                      <a:pt x="23" y="95"/>
                    </a:lnTo>
                    <a:lnTo>
                      <a:pt x="34" y="95"/>
                    </a:lnTo>
                    <a:lnTo>
                      <a:pt x="41" y="8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87" name="Freeform 256">
                <a:extLst>
                  <a:ext uri="{FF2B5EF4-FFF2-40B4-BE49-F238E27FC236}">
                    <a16:creationId xmlns:a16="http://schemas.microsoft.com/office/drawing/2014/main" id="{20DE921E-763A-46BB-B887-4672C4073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963" y="2963263"/>
                <a:ext cx="28305" cy="48762"/>
              </a:xfrm>
              <a:custGeom>
                <a:avLst/>
                <a:gdLst>
                  <a:gd name="T0" fmla="*/ 14 w 15"/>
                  <a:gd name="T1" fmla="*/ 0 h 27"/>
                  <a:gd name="T2" fmla="*/ 9 w 15"/>
                  <a:gd name="T3" fmla="*/ 4 h 27"/>
                  <a:gd name="T4" fmla="*/ 0 w 15"/>
                  <a:gd name="T5" fmla="*/ 10 h 27"/>
                  <a:gd name="T6" fmla="*/ 3 w 15"/>
                  <a:gd name="T7" fmla="*/ 20 h 27"/>
                  <a:gd name="T8" fmla="*/ 10 w 15"/>
                  <a:gd name="T9" fmla="*/ 26 h 27"/>
                  <a:gd name="T10" fmla="*/ 14 w 15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7">
                    <a:moveTo>
                      <a:pt x="14" y="0"/>
                    </a:moveTo>
                    <a:lnTo>
                      <a:pt x="9" y="4"/>
                    </a:lnTo>
                    <a:lnTo>
                      <a:pt x="0" y="10"/>
                    </a:lnTo>
                    <a:lnTo>
                      <a:pt x="3" y="20"/>
                    </a:lnTo>
                    <a:lnTo>
                      <a:pt x="10" y="26"/>
                    </a:lnTo>
                    <a:lnTo>
                      <a:pt x="14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88" name="Freeform 257">
                <a:extLst>
                  <a:ext uri="{FF2B5EF4-FFF2-40B4-BE49-F238E27FC236}">
                    <a16:creationId xmlns:a16="http://schemas.microsoft.com/office/drawing/2014/main" id="{D90E5E18-3476-4710-8AAE-E954FBB90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3101" y="3026181"/>
                <a:ext cx="36167" cy="61345"/>
              </a:xfrm>
              <a:custGeom>
                <a:avLst/>
                <a:gdLst>
                  <a:gd name="T0" fmla="*/ 2 w 20"/>
                  <a:gd name="T1" fmla="*/ 3 h 35"/>
                  <a:gd name="T2" fmla="*/ 5 w 20"/>
                  <a:gd name="T3" fmla="*/ 3 h 35"/>
                  <a:gd name="T4" fmla="*/ 12 w 20"/>
                  <a:gd name="T5" fmla="*/ 1 h 35"/>
                  <a:gd name="T6" fmla="*/ 16 w 20"/>
                  <a:gd name="T7" fmla="*/ 0 h 35"/>
                  <a:gd name="T8" fmla="*/ 18 w 20"/>
                  <a:gd name="T9" fmla="*/ 5 h 35"/>
                  <a:gd name="T10" fmla="*/ 19 w 20"/>
                  <a:gd name="T11" fmla="*/ 13 h 35"/>
                  <a:gd name="T12" fmla="*/ 18 w 20"/>
                  <a:gd name="T13" fmla="*/ 20 h 35"/>
                  <a:gd name="T14" fmla="*/ 16 w 20"/>
                  <a:gd name="T15" fmla="*/ 31 h 35"/>
                  <a:gd name="T16" fmla="*/ 9 w 20"/>
                  <a:gd name="T17" fmla="*/ 34 h 35"/>
                  <a:gd name="T18" fmla="*/ 3 w 20"/>
                  <a:gd name="T19" fmla="*/ 31 h 35"/>
                  <a:gd name="T20" fmla="*/ 3 w 20"/>
                  <a:gd name="T21" fmla="*/ 23 h 35"/>
                  <a:gd name="T22" fmla="*/ 3 w 20"/>
                  <a:gd name="T23" fmla="*/ 14 h 35"/>
                  <a:gd name="T24" fmla="*/ 0 w 20"/>
                  <a:gd name="T25" fmla="*/ 8 h 35"/>
                  <a:gd name="T26" fmla="*/ 2 w 20"/>
                  <a:gd name="T27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" h="35">
                    <a:moveTo>
                      <a:pt x="2" y="3"/>
                    </a:moveTo>
                    <a:lnTo>
                      <a:pt x="5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8" y="5"/>
                    </a:lnTo>
                    <a:lnTo>
                      <a:pt x="19" y="13"/>
                    </a:lnTo>
                    <a:lnTo>
                      <a:pt x="18" y="20"/>
                    </a:lnTo>
                    <a:lnTo>
                      <a:pt x="16" y="31"/>
                    </a:lnTo>
                    <a:lnTo>
                      <a:pt x="9" y="34"/>
                    </a:lnTo>
                    <a:lnTo>
                      <a:pt x="3" y="31"/>
                    </a:lnTo>
                    <a:lnTo>
                      <a:pt x="3" y="23"/>
                    </a:lnTo>
                    <a:lnTo>
                      <a:pt x="3" y="14"/>
                    </a:lnTo>
                    <a:lnTo>
                      <a:pt x="0" y="8"/>
                    </a:lnTo>
                    <a:lnTo>
                      <a:pt x="2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89" name="Freeform 258">
                <a:extLst>
                  <a:ext uri="{FF2B5EF4-FFF2-40B4-BE49-F238E27FC236}">
                    <a16:creationId xmlns:a16="http://schemas.microsoft.com/office/drawing/2014/main" id="{4F10C65E-7389-4143-822D-9E2D3E95D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285" y="2997868"/>
                <a:ext cx="136806" cy="139993"/>
              </a:xfrm>
              <a:custGeom>
                <a:avLst/>
                <a:gdLst>
                  <a:gd name="T0" fmla="*/ 34 w 76"/>
                  <a:gd name="T1" fmla="*/ 58 h 80"/>
                  <a:gd name="T2" fmla="*/ 16 w 76"/>
                  <a:gd name="T3" fmla="*/ 54 h 80"/>
                  <a:gd name="T4" fmla="*/ 14 w 76"/>
                  <a:gd name="T5" fmla="*/ 45 h 80"/>
                  <a:gd name="T6" fmla="*/ 1 w 76"/>
                  <a:gd name="T7" fmla="*/ 32 h 80"/>
                  <a:gd name="T8" fmla="*/ 0 w 76"/>
                  <a:gd name="T9" fmla="*/ 21 h 80"/>
                  <a:gd name="T10" fmla="*/ 13 w 76"/>
                  <a:gd name="T11" fmla="*/ 10 h 80"/>
                  <a:gd name="T12" fmla="*/ 24 w 76"/>
                  <a:gd name="T13" fmla="*/ 14 h 80"/>
                  <a:gd name="T14" fmla="*/ 38 w 76"/>
                  <a:gd name="T15" fmla="*/ 3 h 80"/>
                  <a:gd name="T16" fmla="*/ 45 w 76"/>
                  <a:gd name="T17" fmla="*/ 3 h 80"/>
                  <a:gd name="T18" fmla="*/ 58 w 76"/>
                  <a:gd name="T19" fmla="*/ 7 h 80"/>
                  <a:gd name="T20" fmla="*/ 67 w 76"/>
                  <a:gd name="T21" fmla="*/ 0 h 80"/>
                  <a:gd name="T22" fmla="*/ 75 w 76"/>
                  <a:gd name="T23" fmla="*/ 0 h 80"/>
                  <a:gd name="T24" fmla="*/ 75 w 76"/>
                  <a:gd name="T25" fmla="*/ 13 h 80"/>
                  <a:gd name="T26" fmla="*/ 66 w 76"/>
                  <a:gd name="T27" fmla="*/ 14 h 80"/>
                  <a:gd name="T28" fmla="*/ 61 w 76"/>
                  <a:gd name="T29" fmla="*/ 19 h 80"/>
                  <a:gd name="T30" fmla="*/ 56 w 76"/>
                  <a:gd name="T31" fmla="*/ 24 h 80"/>
                  <a:gd name="T32" fmla="*/ 60 w 76"/>
                  <a:gd name="T33" fmla="*/ 31 h 80"/>
                  <a:gd name="T34" fmla="*/ 49 w 76"/>
                  <a:gd name="T35" fmla="*/ 33 h 80"/>
                  <a:gd name="T36" fmla="*/ 45 w 76"/>
                  <a:gd name="T37" fmla="*/ 30 h 80"/>
                  <a:gd name="T38" fmla="*/ 40 w 76"/>
                  <a:gd name="T39" fmla="*/ 31 h 80"/>
                  <a:gd name="T40" fmla="*/ 45 w 76"/>
                  <a:gd name="T41" fmla="*/ 37 h 80"/>
                  <a:gd name="T42" fmla="*/ 38 w 76"/>
                  <a:gd name="T43" fmla="*/ 45 h 80"/>
                  <a:gd name="T44" fmla="*/ 48 w 76"/>
                  <a:gd name="T45" fmla="*/ 49 h 80"/>
                  <a:gd name="T46" fmla="*/ 61 w 76"/>
                  <a:gd name="T47" fmla="*/ 58 h 80"/>
                  <a:gd name="T48" fmla="*/ 64 w 76"/>
                  <a:gd name="T49" fmla="*/ 65 h 80"/>
                  <a:gd name="T50" fmla="*/ 59 w 76"/>
                  <a:gd name="T51" fmla="*/ 64 h 80"/>
                  <a:gd name="T52" fmla="*/ 45 w 76"/>
                  <a:gd name="T53" fmla="*/ 69 h 80"/>
                  <a:gd name="T54" fmla="*/ 50 w 76"/>
                  <a:gd name="T55" fmla="*/ 77 h 80"/>
                  <a:gd name="T56" fmla="*/ 26 w 76"/>
                  <a:gd name="T57" fmla="*/ 79 h 80"/>
                  <a:gd name="T58" fmla="*/ 26 w 76"/>
                  <a:gd name="T59" fmla="*/ 69 h 80"/>
                  <a:gd name="T60" fmla="*/ 16 w 76"/>
                  <a:gd name="T61" fmla="*/ 65 h 80"/>
                  <a:gd name="T62" fmla="*/ 26 w 76"/>
                  <a:gd name="T63" fmla="*/ 61 h 80"/>
                  <a:gd name="T64" fmla="*/ 32 w 76"/>
                  <a:gd name="T65" fmla="*/ 60 h 80"/>
                  <a:gd name="T66" fmla="*/ 34 w 76"/>
                  <a:gd name="T67" fmla="*/ 5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6" h="80">
                    <a:moveTo>
                      <a:pt x="34" y="58"/>
                    </a:moveTo>
                    <a:lnTo>
                      <a:pt x="16" y="54"/>
                    </a:lnTo>
                    <a:lnTo>
                      <a:pt x="14" y="45"/>
                    </a:lnTo>
                    <a:lnTo>
                      <a:pt x="1" y="32"/>
                    </a:lnTo>
                    <a:lnTo>
                      <a:pt x="0" y="21"/>
                    </a:lnTo>
                    <a:lnTo>
                      <a:pt x="13" y="10"/>
                    </a:lnTo>
                    <a:lnTo>
                      <a:pt x="24" y="14"/>
                    </a:lnTo>
                    <a:lnTo>
                      <a:pt x="38" y="3"/>
                    </a:lnTo>
                    <a:lnTo>
                      <a:pt x="45" y="3"/>
                    </a:lnTo>
                    <a:lnTo>
                      <a:pt x="58" y="7"/>
                    </a:lnTo>
                    <a:lnTo>
                      <a:pt x="67" y="0"/>
                    </a:lnTo>
                    <a:lnTo>
                      <a:pt x="75" y="0"/>
                    </a:lnTo>
                    <a:lnTo>
                      <a:pt x="75" y="13"/>
                    </a:lnTo>
                    <a:lnTo>
                      <a:pt x="66" y="14"/>
                    </a:lnTo>
                    <a:lnTo>
                      <a:pt x="61" y="19"/>
                    </a:lnTo>
                    <a:lnTo>
                      <a:pt x="56" y="24"/>
                    </a:lnTo>
                    <a:lnTo>
                      <a:pt x="60" y="31"/>
                    </a:lnTo>
                    <a:lnTo>
                      <a:pt x="49" y="33"/>
                    </a:lnTo>
                    <a:lnTo>
                      <a:pt x="45" y="30"/>
                    </a:lnTo>
                    <a:lnTo>
                      <a:pt x="40" y="31"/>
                    </a:lnTo>
                    <a:lnTo>
                      <a:pt x="45" y="37"/>
                    </a:lnTo>
                    <a:lnTo>
                      <a:pt x="38" y="45"/>
                    </a:lnTo>
                    <a:lnTo>
                      <a:pt x="48" y="49"/>
                    </a:lnTo>
                    <a:lnTo>
                      <a:pt x="61" y="58"/>
                    </a:lnTo>
                    <a:lnTo>
                      <a:pt x="64" y="65"/>
                    </a:lnTo>
                    <a:lnTo>
                      <a:pt x="59" y="64"/>
                    </a:lnTo>
                    <a:lnTo>
                      <a:pt x="45" y="69"/>
                    </a:lnTo>
                    <a:lnTo>
                      <a:pt x="50" y="77"/>
                    </a:lnTo>
                    <a:lnTo>
                      <a:pt x="26" y="79"/>
                    </a:lnTo>
                    <a:lnTo>
                      <a:pt x="26" y="69"/>
                    </a:lnTo>
                    <a:lnTo>
                      <a:pt x="16" y="65"/>
                    </a:lnTo>
                    <a:lnTo>
                      <a:pt x="26" y="61"/>
                    </a:lnTo>
                    <a:lnTo>
                      <a:pt x="32" y="60"/>
                    </a:lnTo>
                    <a:lnTo>
                      <a:pt x="34" y="5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90" name="Freeform 259">
                <a:extLst>
                  <a:ext uri="{FF2B5EF4-FFF2-40B4-BE49-F238E27FC236}">
                    <a16:creationId xmlns:a16="http://schemas.microsoft.com/office/drawing/2014/main" id="{8DE23A06-250E-46F1-9E35-E85D47F54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911" y="2538565"/>
                <a:ext cx="210713" cy="270548"/>
              </a:xfrm>
              <a:custGeom>
                <a:avLst/>
                <a:gdLst>
                  <a:gd name="T0" fmla="*/ 119 w 120"/>
                  <a:gd name="T1" fmla="*/ 73 h 152"/>
                  <a:gd name="T2" fmla="*/ 79 w 120"/>
                  <a:gd name="T3" fmla="*/ 90 h 152"/>
                  <a:gd name="T4" fmla="*/ 119 w 120"/>
                  <a:gd name="T5" fmla="*/ 73 h 152"/>
                  <a:gd name="T6" fmla="*/ 110 w 120"/>
                  <a:gd name="T7" fmla="*/ 47 h 152"/>
                  <a:gd name="T8" fmla="*/ 113 w 120"/>
                  <a:gd name="T9" fmla="*/ 18 h 152"/>
                  <a:gd name="T10" fmla="*/ 108 w 120"/>
                  <a:gd name="T11" fmla="*/ 14 h 152"/>
                  <a:gd name="T12" fmla="*/ 73 w 120"/>
                  <a:gd name="T13" fmla="*/ 20 h 152"/>
                  <a:gd name="T14" fmla="*/ 66 w 120"/>
                  <a:gd name="T15" fmla="*/ 12 h 152"/>
                  <a:gd name="T16" fmla="*/ 60 w 120"/>
                  <a:gd name="T17" fmla="*/ 0 h 152"/>
                  <a:gd name="T18" fmla="*/ 43 w 120"/>
                  <a:gd name="T19" fmla="*/ 4 h 152"/>
                  <a:gd name="T20" fmla="*/ 43 w 120"/>
                  <a:gd name="T21" fmla="*/ 19 h 152"/>
                  <a:gd name="T22" fmla="*/ 43 w 120"/>
                  <a:gd name="T23" fmla="*/ 25 h 152"/>
                  <a:gd name="T24" fmla="*/ 38 w 120"/>
                  <a:gd name="T25" fmla="*/ 25 h 152"/>
                  <a:gd name="T26" fmla="*/ 21 w 120"/>
                  <a:gd name="T27" fmla="*/ 31 h 152"/>
                  <a:gd name="T28" fmla="*/ 21 w 120"/>
                  <a:gd name="T29" fmla="*/ 46 h 152"/>
                  <a:gd name="T30" fmla="*/ 13 w 120"/>
                  <a:gd name="T31" fmla="*/ 60 h 152"/>
                  <a:gd name="T32" fmla="*/ 3 w 120"/>
                  <a:gd name="T33" fmla="*/ 67 h 152"/>
                  <a:gd name="T34" fmla="*/ 0 w 120"/>
                  <a:gd name="T35" fmla="*/ 84 h 152"/>
                  <a:gd name="T36" fmla="*/ 9 w 120"/>
                  <a:gd name="T37" fmla="*/ 88 h 152"/>
                  <a:gd name="T38" fmla="*/ 8 w 120"/>
                  <a:gd name="T39" fmla="*/ 98 h 152"/>
                  <a:gd name="T40" fmla="*/ 18 w 120"/>
                  <a:gd name="T41" fmla="*/ 105 h 152"/>
                  <a:gd name="T42" fmla="*/ 31 w 120"/>
                  <a:gd name="T43" fmla="*/ 116 h 152"/>
                  <a:gd name="T44" fmla="*/ 25 w 120"/>
                  <a:gd name="T45" fmla="*/ 124 h 152"/>
                  <a:gd name="T46" fmla="*/ 28 w 120"/>
                  <a:gd name="T47" fmla="*/ 146 h 152"/>
                  <a:gd name="T48" fmla="*/ 36 w 120"/>
                  <a:gd name="T49" fmla="*/ 147 h 152"/>
                  <a:gd name="T50" fmla="*/ 46 w 120"/>
                  <a:gd name="T51" fmla="*/ 144 h 152"/>
                  <a:gd name="T52" fmla="*/ 54 w 120"/>
                  <a:gd name="T53" fmla="*/ 149 h 152"/>
                  <a:gd name="T54" fmla="*/ 60 w 120"/>
                  <a:gd name="T55" fmla="*/ 150 h 152"/>
                  <a:gd name="T56" fmla="*/ 65 w 120"/>
                  <a:gd name="T57" fmla="*/ 151 h 152"/>
                  <a:gd name="T58" fmla="*/ 83 w 120"/>
                  <a:gd name="T59" fmla="*/ 143 h 152"/>
                  <a:gd name="T60" fmla="*/ 97 w 120"/>
                  <a:gd name="T61" fmla="*/ 136 h 152"/>
                  <a:gd name="T62" fmla="*/ 101 w 120"/>
                  <a:gd name="T63" fmla="*/ 131 h 152"/>
                  <a:gd name="T64" fmla="*/ 102 w 120"/>
                  <a:gd name="T65" fmla="*/ 115 h 152"/>
                  <a:gd name="T66" fmla="*/ 79 w 120"/>
                  <a:gd name="T67" fmla="*/ 90 h 152"/>
                  <a:gd name="T68" fmla="*/ 119 w 120"/>
                  <a:gd name="T69" fmla="*/ 7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52">
                    <a:moveTo>
                      <a:pt x="119" y="73"/>
                    </a:moveTo>
                    <a:lnTo>
                      <a:pt x="79" y="90"/>
                    </a:lnTo>
                    <a:lnTo>
                      <a:pt x="119" y="73"/>
                    </a:lnTo>
                    <a:lnTo>
                      <a:pt x="110" y="47"/>
                    </a:lnTo>
                    <a:lnTo>
                      <a:pt x="113" y="18"/>
                    </a:lnTo>
                    <a:lnTo>
                      <a:pt x="108" y="14"/>
                    </a:lnTo>
                    <a:lnTo>
                      <a:pt x="73" y="20"/>
                    </a:lnTo>
                    <a:lnTo>
                      <a:pt x="66" y="12"/>
                    </a:lnTo>
                    <a:lnTo>
                      <a:pt x="60" y="0"/>
                    </a:lnTo>
                    <a:lnTo>
                      <a:pt x="43" y="4"/>
                    </a:lnTo>
                    <a:lnTo>
                      <a:pt x="43" y="19"/>
                    </a:lnTo>
                    <a:lnTo>
                      <a:pt x="43" y="25"/>
                    </a:lnTo>
                    <a:lnTo>
                      <a:pt x="38" y="25"/>
                    </a:lnTo>
                    <a:lnTo>
                      <a:pt x="21" y="31"/>
                    </a:lnTo>
                    <a:lnTo>
                      <a:pt x="21" y="46"/>
                    </a:lnTo>
                    <a:lnTo>
                      <a:pt x="13" y="60"/>
                    </a:lnTo>
                    <a:lnTo>
                      <a:pt x="3" y="67"/>
                    </a:lnTo>
                    <a:lnTo>
                      <a:pt x="0" y="84"/>
                    </a:lnTo>
                    <a:lnTo>
                      <a:pt x="9" y="88"/>
                    </a:lnTo>
                    <a:lnTo>
                      <a:pt x="8" y="98"/>
                    </a:lnTo>
                    <a:lnTo>
                      <a:pt x="18" y="105"/>
                    </a:lnTo>
                    <a:lnTo>
                      <a:pt x="31" y="116"/>
                    </a:lnTo>
                    <a:lnTo>
                      <a:pt x="25" y="124"/>
                    </a:lnTo>
                    <a:lnTo>
                      <a:pt x="28" y="146"/>
                    </a:lnTo>
                    <a:lnTo>
                      <a:pt x="36" y="147"/>
                    </a:lnTo>
                    <a:lnTo>
                      <a:pt x="46" y="144"/>
                    </a:lnTo>
                    <a:lnTo>
                      <a:pt x="54" y="149"/>
                    </a:lnTo>
                    <a:lnTo>
                      <a:pt x="60" y="150"/>
                    </a:lnTo>
                    <a:lnTo>
                      <a:pt x="65" y="151"/>
                    </a:lnTo>
                    <a:lnTo>
                      <a:pt x="83" y="143"/>
                    </a:lnTo>
                    <a:lnTo>
                      <a:pt x="97" y="136"/>
                    </a:lnTo>
                    <a:lnTo>
                      <a:pt x="101" y="131"/>
                    </a:lnTo>
                    <a:lnTo>
                      <a:pt x="102" y="115"/>
                    </a:lnTo>
                    <a:lnTo>
                      <a:pt x="79" y="90"/>
                    </a:lnTo>
                    <a:lnTo>
                      <a:pt x="119" y="7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91" name="Freeform 260">
                <a:extLst>
                  <a:ext uri="{FF2B5EF4-FFF2-40B4-BE49-F238E27FC236}">
                    <a16:creationId xmlns:a16="http://schemas.microsoft.com/office/drawing/2014/main" id="{0B67C52E-CCBB-4B15-87B0-7D577112F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27" y="2536992"/>
                <a:ext cx="232728" cy="185609"/>
              </a:xfrm>
              <a:custGeom>
                <a:avLst/>
                <a:gdLst>
                  <a:gd name="T0" fmla="*/ 9 w 132"/>
                  <a:gd name="T1" fmla="*/ 74 h 105"/>
                  <a:gd name="T2" fmla="*/ 0 w 132"/>
                  <a:gd name="T3" fmla="*/ 48 h 105"/>
                  <a:gd name="T4" fmla="*/ 3 w 132"/>
                  <a:gd name="T5" fmla="*/ 19 h 105"/>
                  <a:gd name="T6" fmla="*/ 43 w 132"/>
                  <a:gd name="T7" fmla="*/ 0 h 105"/>
                  <a:gd name="T8" fmla="*/ 57 w 132"/>
                  <a:gd name="T9" fmla="*/ 7 h 105"/>
                  <a:gd name="T10" fmla="*/ 77 w 132"/>
                  <a:gd name="T11" fmla="*/ 3 h 105"/>
                  <a:gd name="T12" fmla="*/ 101 w 132"/>
                  <a:gd name="T13" fmla="*/ 13 h 105"/>
                  <a:gd name="T14" fmla="*/ 120 w 132"/>
                  <a:gd name="T15" fmla="*/ 30 h 105"/>
                  <a:gd name="T16" fmla="*/ 120 w 132"/>
                  <a:gd name="T17" fmla="*/ 50 h 105"/>
                  <a:gd name="T18" fmla="*/ 129 w 132"/>
                  <a:gd name="T19" fmla="*/ 50 h 105"/>
                  <a:gd name="T20" fmla="*/ 130 w 132"/>
                  <a:gd name="T21" fmla="*/ 66 h 105"/>
                  <a:gd name="T22" fmla="*/ 131 w 132"/>
                  <a:gd name="T23" fmla="*/ 93 h 105"/>
                  <a:gd name="T24" fmla="*/ 120 w 132"/>
                  <a:gd name="T25" fmla="*/ 101 h 105"/>
                  <a:gd name="T26" fmla="*/ 96 w 132"/>
                  <a:gd name="T27" fmla="*/ 103 h 105"/>
                  <a:gd name="T28" fmla="*/ 73 w 132"/>
                  <a:gd name="T29" fmla="*/ 104 h 105"/>
                  <a:gd name="T30" fmla="*/ 57 w 132"/>
                  <a:gd name="T31" fmla="*/ 95 h 105"/>
                  <a:gd name="T32" fmla="*/ 23 w 132"/>
                  <a:gd name="T33" fmla="*/ 84 h 105"/>
                  <a:gd name="T34" fmla="*/ 9 w 132"/>
                  <a:gd name="T35" fmla="*/ 7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05">
                    <a:moveTo>
                      <a:pt x="9" y="74"/>
                    </a:moveTo>
                    <a:lnTo>
                      <a:pt x="0" y="48"/>
                    </a:lnTo>
                    <a:lnTo>
                      <a:pt x="3" y="19"/>
                    </a:lnTo>
                    <a:lnTo>
                      <a:pt x="43" y="0"/>
                    </a:lnTo>
                    <a:lnTo>
                      <a:pt x="57" y="7"/>
                    </a:lnTo>
                    <a:lnTo>
                      <a:pt x="77" y="3"/>
                    </a:lnTo>
                    <a:lnTo>
                      <a:pt x="101" y="13"/>
                    </a:lnTo>
                    <a:lnTo>
                      <a:pt x="120" y="30"/>
                    </a:lnTo>
                    <a:lnTo>
                      <a:pt x="120" y="50"/>
                    </a:lnTo>
                    <a:lnTo>
                      <a:pt x="129" y="50"/>
                    </a:lnTo>
                    <a:lnTo>
                      <a:pt x="130" y="66"/>
                    </a:lnTo>
                    <a:lnTo>
                      <a:pt x="131" y="93"/>
                    </a:lnTo>
                    <a:lnTo>
                      <a:pt x="120" y="101"/>
                    </a:lnTo>
                    <a:lnTo>
                      <a:pt x="96" y="103"/>
                    </a:lnTo>
                    <a:lnTo>
                      <a:pt x="73" y="104"/>
                    </a:lnTo>
                    <a:lnTo>
                      <a:pt x="57" y="95"/>
                    </a:lnTo>
                    <a:lnTo>
                      <a:pt x="23" y="84"/>
                    </a:lnTo>
                    <a:lnTo>
                      <a:pt x="9" y="7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92" name="Freeform 261">
                <a:extLst>
                  <a:ext uri="{FF2B5EF4-FFF2-40B4-BE49-F238E27FC236}">
                    <a16:creationId xmlns:a16="http://schemas.microsoft.com/office/drawing/2014/main" id="{A05CBDC9-4DF8-4136-BCA6-7C151AB30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428" y="1988031"/>
                <a:ext cx="268895" cy="531658"/>
              </a:xfrm>
              <a:custGeom>
                <a:avLst/>
                <a:gdLst>
                  <a:gd name="T0" fmla="*/ 0 w 153"/>
                  <a:gd name="T1" fmla="*/ 234 h 301"/>
                  <a:gd name="T2" fmla="*/ 5 w 153"/>
                  <a:gd name="T3" fmla="*/ 225 h 301"/>
                  <a:gd name="T4" fmla="*/ 9 w 153"/>
                  <a:gd name="T5" fmla="*/ 206 h 301"/>
                  <a:gd name="T6" fmla="*/ 24 w 153"/>
                  <a:gd name="T7" fmla="*/ 199 h 301"/>
                  <a:gd name="T8" fmla="*/ 20 w 153"/>
                  <a:gd name="T9" fmla="*/ 182 h 301"/>
                  <a:gd name="T10" fmla="*/ 13 w 153"/>
                  <a:gd name="T11" fmla="*/ 166 h 301"/>
                  <a:gd name="T12" fmla="*/ 9 w 153"/>
                  <a:gd name="T13" fmla="*/ 150 h 301"/>
                  <a:gd name="T14" fmla="*/ 6 w 153"/>
                  <a:gd name="T15" fmla="*/ 123 h 301"/>
                  <a:gd name="T16" fmla="*/ 9 w 153"/>
                  <a:gd name="T17" fmla="*/ 113 h 301"/>
                  <a:gd name="T18" fmla="*/ 24 w 153"/>
                  <a:gd name="T19" fmla="*/ 116 h 301"/>
                  <a:gd name="T20" fmla="*/ 31 w 153"/>
                  <a:gd name="T21" fmla="*/ 111 h 301"/>
                  <a:gd name="T22" fmla="*/ 21 w 153"/>
                  <a:gd name="T23" fmla="*/ 104 h 301"/>
                  <a:gd name="T24" fmla="*/ 28 w 153"/>
                  <a:gd name="T25" fmla="*/ 90 h 301"/>
                  <a:gd name="T26" fmla="*/ 31 w 153"/>
                  <a:gd name="T27" fmla="*/ 72 h 301"/>
                  <a:gd name="T28" fmla="*/ 37 w 153"/>
                  <a:gd name="T29" fmla="*/ 68 h 301"/>
                  <a:gd name="T30" fmla="*/ 42 w 153"/>
                  <a:gd name="T31" fmla="*/ 57 h 301"/>
                  <a:gd name="T32" fmla="*/ 51 w 153"/>
                  <a:gd name="T33" fmla="*/ 57 h 301"/>
                  <a:gd name="T34" fmla="*/ 53 w 153"/>
                  <a:gd name="T35" fmla="*/ 43 h 301"/>
                  <a:gd name="T36" fmla="*/ 61 w 153"/>
                  <a:gd name="T37" fmla="*/ 39 h 301"/>
                  <a:gd name="T38" fmla="*/ 63 w 153"/>
                  <a:gd name="T39" fmla="*/ 26 h 301"/>
                  <a:gd name="T40" fmla="*/ 71 w 153"/>
                  <a:gd name="T41" fmla="*/ 29 h 301"/>
                  <a:gd name="T42" fmla="*/ 79 w 153"/>
                  <a:gd name="T43" fmla="*/ 25 h 301"/>
                  <a:gd name="T44" fmla="*/ 87 w 153"/>
                  <a:gd name="T45" fmla="*/ 17 h 301"/>
                  <a:gd name="T46" fmla="*/ 97 w 153"/>
                  <a:gd name="T47" fmla="*/ 17 h 301"/>
                  <a:gd name="T48" fmla="*/ 110 w 153"/>
                  <a:gd name="T49" fmla="*/ 17 h 301"/>
                  <a:gd name="T50" fmla="*/ 118 w 153"/>
                  <a:gd name="T51" fmla="*/ 8 h 301"/>
                  <a:gd name="T52" fmla="*/ 127 w 153"/>
                  <a:gd name="T53" fmla="*/ 0 h 301"/>
                  <a:gd name="T54" fmla="*/ 138 w 153"/>
                  <a:gd name="T55" fmla="*/ 13 h 301"/>
                  <a:gd name="T56" fmla="*/ 149 w 153"/>
                  <a:gd name="T57" fmla="*/ 23 h 301"/>
                  <a:gd name="T58" fmla="*/ 150 w 153"/>
                  <a:gd name="T59" fmla="*/ 32 h 301"/>
                  <a:gd name="T60" fmla="*/ 152 w 153"/>
                  <a:gd name="T61" fmla="*/ 63 h 301"/>
                  <a:gd name="T62" fmla="*/ 142 w 153"/>
                  <a:gd name="T63" fmla="*/ 70 h 301"/>
                  <a:gd name="T64" fmla="*/ 131 w 153"/>
                  <a:gd name="T65" fmla="*/ 79 h 301"/>
                  <a:gd name="T66" fmla="*/ 127 w 153"/>
                  <a:gd name="T67" fmla="*/ 96 h 301"/>
                  <a:gd name="T68" fmla="*/ 127 w 153"/>
                  <a:gd name="T69" fmla="*/ 107 h 301"/>
                  <a:gd name="T70" fmla="*/ 112 w 153"/>
                  <a:gd name="T71" fmla="*/ 117 h 301"/>
                  <a:gd name="T72" fmla="*/ 104 w 153"/>
                  <a:gd name="T73" fmla="*/ 128 h 301"/>
                  <a:gd name="T74" fmla="*/ 84 w 153"/>
                  <a:gd name="T75" fmla="*/ 132 h 301"/>
                  <a:gd name="T76" fmla="*/ 76 w 153"/>
                  <a:gd name="T77" fmla="*/ 148 h 301"/>
                  <a:gd name="T78" fmla="*/ 76 w 153"/>
                  <a:gd name="T79" fmla="*/ 176 h 301"/>
                  <a:gd name="T80" fmla="*/ 87 w 153"/>
                  <a:gd name="T81" fmla="*/ 189 h 301"/>
                  <a:gd name="T82" fmla="*/ 93 w 153"/>
                  <a:gd name="T83" fmla="*/ 200 h 301"/>
                  <a:gd name="T84" fmla="*/ 69 w 153"/>
                  <a:gd name="T85" fmla="*/ 211 h 301"/>
                  <a:gd name="T86" fmla="*/ 80 w 153"/>
                  <a:gd name="T87" fmla="*/ 211 h 301"/>
                  <a:gd name="T88" fmla="*/ 87 w 153"/>
                  <a:gd name="T89" fmla="*/ 217 h 301"/>
                  <a:gd name="T90" fmla="*/ 90 w 153"/>
                  <a:gd name="T91" fmla="*/ 228 h 301"/>
                  <a:gd name="T92" fmla="*/ 82 w 153"/>
                  <a:gd name="T93" fmla="*/ 234 h 301"/>
                  <a:gd name="T94" fmla="*/ 71 w 153"/>
                  <a:gd name="T95" fmla="*/ 245 h 301"/>
                  <a:gd name="T96" fmla="*/ 71 w 153"/>
                  <a:gd name="T97" fmla="*/ 265 h 301"/>
                  <a:gd name="T98" fmla="*/ 60 w 153"/>
                  <a:gd name="T99" fmla="*/ 272 h 301"/>
                  <a:gd name="T100" fmla="*/ 57 w 153"/>
                  <a:gd name="T101" fmla="*/ 283 h 301"/>
                  <a:gd name="T102" fmla="*/ 45 w 153"/>
                  <a:gd name="T103" fmla="*/ 290 h 301"/>
                  <a:gd name="T104" fmla="*/ 39 w 153"/>
                  <a:gd name="T105" fmla="*/ 300 h 301"/>
                  <a:gd name="T106" fmla="*/ 23 w 153"/>
                  <a:gd name="T107" fmla="*/ 294 h 301"/>
                  <a:gd name="T108" fmla="*/ 24 w 153"/>
                  <a:gd name="T109" fmla="*/ 275 h 301"/>
                  <a:gd name="T110" fmla="*/ 15 w 153"/>
                  <a:gd name="T111" fmla="*/ 272 h 301"/>
                  <a:gd name="T112" fmla="*/ 13 w 153"/>
                  <a:gd name="T113" fmla="*/ 261 h 301"/>
                  <a:gd name="T114" fmla="*/ 6 w 153"/>
                  <a:gd name="T115" fmla="*/ 247 h 301"/>
                  <a:gd name="T116" fmla="*/ 0 w 153"/>
                  <a:gd name="T117" fmla="*/ 23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3" h="301">
                    <a:moveTo>
                      <a:pt x="0" y="234"/>
                    </a:moveTo>
                    <a:lnTo>
                      <a:pt x="5" y="225"/>
                    </a:lnTo>
                    <a:lnTo>
                      <a:pt x="9" y="206"/>
                    </a:lnTo>
                    <a:lnTo>
                      <a:pt x="24" y="199"/>
                    </a:lnTo>
                    <a:lnTo>
                      <a:pt x="20" y="182"/>
                    </a:lnTo>
                    <a:lnTo>
                      <a:pt x="13" y="166"/>
                    </a:lnTo>
                    <a:lnTo>
                      <a:pt x="9" y="150"/>
                    </a:lnTo>
                    <a:lnTo>
                      <a:pt x="6" y="123"/>
                    </a:lnTo>
                    <a:lnTo>
                      <a:pt x="9" y="113"/>
                    </a:lnTo>
                    <a:lnTo>
                      <a:pt x="24" y="116"/>
                    </a:lnTo>
                    <a:lnTo>
                      <a:pt x="31" y="111"/>
                    </a:lnTo>
                    <a:lnTo>
                      <a:pt x="21" y="104"/>
                    </a:lnTo>
                    <a:lnTo>
                      <a:pt x="28" y="90"/>
                    </a:lnTo>
                    <a:lnTo>
                      <a:pt x="31" y="72"/>
                    </a:lnTo>
                    <a:lnTo>
                      <a:pt x="37" y="68"/>
                    </a:lnTo>
                    <a:lnTo>
                      <a:pt x="42" y="57"/>
                    </a:lnTo>
                    <a:lnTo>
                      <a:pt x="51" y="57"/>
                    </a:lnTo>
                    <a:lnTo>
                      <a:pt x="53" y="43"/>
                    </a:lnTo>
                    <a:lnTo>
                      <a:pt x="61" y="39"/>
                    </a:lnTo>
                    <a:lnTo>
                      <a:pt x="63" y="26"/>
                    </a:lnTo>
                    <a:lnTo>
                      <a:pt x="71" y="29"/>
                    </a:lnTo>
                    <a:lnTo>
                      <a:pt x="79" y="25"/>
                    </a:lnTo>
                    <a:lnTo>
                      <a:pt x="87" y="17"/>
                    </a:lnTo>
                    <a:lnTo>
                      <a:pt x="97" y="17"/>
                    </a:lnTo>
                    <a:lnTo>
                      <a:pt x="110" y="17"/>
                    </a:lnTo>
                    <a:lnTo>
                      <a:pt x="118" y="8"/>
                    </a:lnTo>
                    <a:lnTo>
                      <a:pt x="127" y="0"/>
                    </a:lnTo>
                    <a:lnTo>
                      <a:pt x="138" y="13"/>
                    </a:lnTo>
                    <a:lnTo>
                      <a:pt x="149" y="23"/>
                    </a:lnTo>
                    <a:lnTo>
                      <a:pt x="150" y="32"/>
                    </a:lnTo>
                    <a:lnTo>
                      <a:pt x="152" y="63"/>
                    </a:lnTo>
                    <a:lnTo>
                      <a:pt x="142" y="70"/>
                    </a:lnTo>
                    <a:lnTo>
                      <a:pt x="131" y="79"/>
                    </a:lnTo>
                    <a:lnTo>
                      <a:pt x="127" y="96"/>
                    </a:lnTo>
                    <a:lnTo>
                      <a:pt x="127" y="107"/>
                    </a:lnTo>
                    <a:lnTo>
                      <a:pt x="112" y="117"/>
                    </a:lnTo>
                    <a:lnTo>
                      <a:pt x="104" y="128"/>
                    </a:lnTo>
                    <a:lnTo>
                      <a:pt x="84" y="132"/>
                    </a:lnTo>
                    <a:lnTo>
                      <a:pt x="76" y="148"/>
                    </a:lnTo>
                    <a:lnTo>
                      <a:pt x="76" y="176"/>
                    </a:lnTo>
                    <a:lnTo>
                      <a:pt x="87" y="189"/>
                    </a:lnTo>
                    <a:lnTo>
                      <a:pt x="93" y="200"/>
                    </a:lnTo>
                    <a:lnTo>
                      <a:pt x="69" y="211"/>
                    </a:lnTo>
                    <a:lnTo>
                      <a:pt x="80" y="211"/>
                    </a:lnTo>
                    <a:lnTo>
                      <a:pt x="87" y="217"/>
                    </a:lnTo>
                    <a:lnTo>
                      <a:pt x="90" y="228"/>
                    </a:lnTo>
                    <a:lnTo>
                      <a:pt x="82" y="234"/>
                    </a:lnTo>
                    <a:lnTo>
                      <a:pt x="71" y="245"/>
                    </a:lnTo>
                    <a:lnTo>
                      <a:pt x="71" y="265"/>
                    </a:lnTo>
                    <a:lnTo>
                      <a:pt x="60" y="272"/>
                    </a:lnTo>
                    <a:lnTo>
                      <a:pt x="57" y="283"/>
                    </a:lnTo>
                    <a:lnTo>
                      <a:pt x="45" y="290"/>
                    </a:lnTo>
                    <a:lnTo>
                      <a:pt x="39" y="300"/>
                    </a:lnTo>
                    <a:lnTo>
                      <a:pt x="23" y="294"/>
                    </a:lnTo>
                    <a:lnTo>
                      <a:pt x="24" y="275"/>
                    </a:lnTo>
                    <a:lnTo>
                      <a:pt x="15" y="272"/>
                    </a:lnTo>
                    <a:lnTo>
                      <a:pt x="13" y="261"/>
                    </a:lnTo>
                    <a:lnTo>
                      <a:pt x="6" y="247"/>
                    </a:lnTo>
                    <a:lnTo>
                      <a:pt x="0" y="23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93" name="Freeform 262">
                <a:extLst>
                  <a:ext uri="{FF2B5EF4-FFF2-40B4-BE49-F238E27FC236}">
                    <a16:creationId xmlns:a16="http://schemas.microsoft.com/office/drawing/2014/main" id="{C2238C50-FA32-418A-9736-8D9723EEF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713" y="2787092"/>
                <a:ext cx="207568" cy="151004"/>
              </a:xfrm>
              <a:custGeom>
                <a:avLst/>
                <a:gdLst>
                  <a:gd name="T0" fmla="*/ 42 w 118"/>
                  <a:gd name="T1" fmla="*/ 68 h 85"/>
                  <a:gd name="T2" fmla="*/ 33 w 118"/>
                  <a:gd name="T3" fmla="*/ 61 h 85"/>
                  <a:gd name="T4" fmla="*/ 20 w 118"/>
                  <a:gd name="T5" fmla="*/ 53 h 85"/>
                  <a:gd name="T6" fmla="*/ 4 w 118"/>
                  <a:gd name="T7" fmla="*/ 45 h 85"/>
                  <a:gd name="T8" fmla="*/ 0 w 118"/>
                  <a:gd name="T9" fmla="*/ 31 h 85"/>
                  <a:gd name="T10" fmla="*/ 14 w 118"/>
                  <a:gd name="T11" fmla="*/ 27 h 85"/>
                  <a:gd name="T12" fmla="*/ 25 w 118"/>
                  <a:gd name="T13" fmla="*/ 10 h 85"/>
                  <a:gd name="T14" fmla="*/ 31 w 118"/>
                  <a:gd name="T15" fmla="*/ 1 h 85"/>
                  <a:gd name="T16" fmla="*/ 51 w 118"/>
                  <a:gd name="T17" fmla="*/ 0 h 85"/>
                  <a:gd name="T18" fmla="*/ 59 w 118"/>
                  <a:gd name="T19" fmla="*/ 6 h 85"/>
                  <a:gd name="T20" fmla="*/ 80 w 118"/>
                  <a:gd name="T21" fmla="*/ 8 h 85"/>
                  <a:gd name="T22" fmla="*/ 88 w 118"/>
                  <a:gd name="T23" fmla="*/ 4 h 85"/>
                  <a:gd name="T24" fmla="*/ 108 w 118"/>
                  <a:gd name="T25" fmla="*/ 24 h 85"/>
                  <a:gd name="T26" fmla="*/ 109 w 118"/>
                  <a:gd name="T27" fmla="*/ 41 h 85"/>
                  <a:gd name="T28" fmla="*/ 117 w 118"/>
                  <a:gd name="T29" fmla="*/ 59 h 85"/>
                  <a:gd name="T30" fmla="*/ 115 w 118"/>
                  <a:gd name="T31" fmla="*/ 69 h 85"/>
                  <a:gd name="T32" fmla="*/ 104 w 118"/>
                  <a:gd name="T33" fmla="*/ 79 h 85"/>
                  <a:gd name="T34" fmla="*/ 91 w 118"/>
                  <a:gd name="T35" fmla="*/ 81 h 85"/>
                  <a:gd name="T36" fmla="*/ 70 w 118"/>
                  <a:gd name="T37" fmla="*/ 84 h 85"/>
                  <a:gd name="T38" fmla="*/ 66 w 118"/>
                  <a:gd name="T39" fmla="*/ 71 h 85"/>
                  <a:gd name="T40" fmla="*/ 50 w 118"/>
                  <a:gd name="T41" fmla="*/ 65 h 85"/>
                  <a:gd name="T42" fmla="*/ 46 w 118"/>
                  <a:gd name="T43" fmla="*/ 71 h 85"/>
                  <a:gd name="T44" fmla="*/ 42 w 118"/>
                  <a:gd name="T45" fmla="*/ 6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8" h="85">
                    <a:moveTo>
                      <a:pt x="42" y="68"/>
                    </a:moveTo>
                    <a:lnTo>
                      <a:pt x="33" y="61"/>
                    </a:lnTo>
                    <a:lnTo>
                      <a:pt x="20" y="53"/>
                    </a:lnTo>
                    <a:lnTo>
                      <a:pt x="4" y="45"/>
                    </a:lnTo>
                    <a:lnTo>
                      <a:pt x="0" y="31"/>
                    </a:lnTo>
                    <a:lnTo>
                      <a:pt x="14" y="27"/>
                    </a:lnTo>
                    <a:lnTo>
                      <a:pt x="25" y="10"/>
                    </a:lnTo>
                    <a:lnTo>
                      <a:pt x="31" y="1"/>
                    </a:lnTo>
                    <a:lnTo>
                      <a:pt x="51" y="0"/>
                    </a:lnTo>
                    <a:lnTo>
                      <a:pt x="59" y="6"/>
                    </a:lnTo>
                    <a:lnTo>
                      <a:pt x="80" y="8"/>
                    </a:lnTo>
                    <a:lnTo>
                      <a:pt x="88" y="4"/>
                    </a:lnTo>
                    <a:lnTo>
                      <a:pt x="108" y="24"/>
                    </a:lnTo>
                    <a:lnTo>
                      <a:pt x="109" y="41"/>
                    </a:lnTo>
                    <a:lnTo>
                      <a:pt x="117" y="59"/>
                    </a:lnTo>
                    <a:lnTo>
                      <a:pt x="115" y="69"/>
                    </a:lnTo>
                    <a:lnTo>
                      <a:pt x="104" y="79"/>
                    </a:lnTo>
                    <a:lnTo>
                      <a:pt x="91" y="81"/>
                    </a:lnTo>
                    <a:lnTo>
                      <a:pt x="70" y="84"/>
                    </a:lnTo>
                    <a:lnTo>
                      <a:pt x="66" y="71"/>
                    </a:lnTo>
                    <a:lnTo>
                      <a:pt x="50" y="65"/>
                    </a:lnTo>
                    <a:lnTo>
                      <a:pt x="46" y="71"/>
                    </a:lnTo>
                    <a:lnTo>
                      <a:pt x="42" y="6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94" name="Freeform 264">
                <a:extLst>
                  <a:ext uri="{FF2B5EF4-FFF2-40B4-BE49-F238E27FC236}">
                    <a16:creationId xmlns:a16="http://schemas.microsoft.com/office/drawing/2014/main" id="{F5B6AE46-7A77-4F29-9B93-C26550F9F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030" y="2832707"/>
                <a:ext cx="242163" cy="191900"/>
              </a:xfrm>
              <a:custGeom>
                <a:avLst/>
                <a:gdLst>
                  <a:gd name="T0" fmla="*/ 12 w 137"/>
                  <a:gd name="T1" fmla="*/ 18 h 109"/>
                  <a:gd name="T2" fmla="*/ 3 w 137"/>
                  <a:gd name="T3" fmla="*/ 12 h 109"/>
                  <a:gd name="T4" fmla="*/ 0 w 137"/>
                  <a:gd name="T5" fmla="*/ 0 h 109"/>
                  <a:gd name="T6" fmla="*/ 24 w 137"/>
                  <a:gd name="T7" fmla="*/ 6 h 109"/>
                  <a:gd name="T8" fmla="*/ 37 w 137"/>
                  <a:gd name="T9" fmla="*/ 0 h 109"/>
                  <a:gd name="T10" fmla="*/ 43 w 137"/>
                  <a:gd name="T11" fmla="*/ 2 h 109"/>
                  <a:gd name="T12" fmla="*/ 58 w 137"/>
                  <a:gd name="T13" fmla="*/ 10 h 109"/>
                  <a:gd name="T14" fmla="*/ 75 w 137"/>
                  <a:gd name="T15" fmla="*/ 14 h 109"/>
                  <a:gd name="T16" fmla="*/ 84 w 137"/>
                  <a:gd name="T17" fmla="*/ 6 h 109"/>
                  <a:gd name="T18" fmla="*/ 95 w 137"/>
                  <a:gd name="T19" fmla="*/ 7 h 109"/>
                  <a:gd name="T20" fmla="*/ 99 w 137"/>
                  <a:gd name="T21" fmla="*/ 20 h 109"/>
                  <a:gd name="T22" fmla="*/ 114 w 137"/>
                  <a:gd name="T23" fmla="*/ 29 h 109"/>
                  <a:gd name="T24" fmla="*/ 128 w 137"/>
                  <a:gd name="T25" fmla="*/ 36 h 109"/>
                  <a:gd name="T26" fmla="*/ 136 w 137"/>
                  <a:gd name="T27" fmla="*/ 43 h 109"/>
                  <a:gd name="T28" fmla="*/ 123 w 137"/>
                  <a:gd name="T29" fmla="*/ 53 h 109"/>
                  <a:gd name="T30" fmla="*/ 124 w 137"/>
                  <a:gd name="T31" fmla="*/ 62 h 109"/>
                  <a:gd name="T32" fmla="*/ 132 w 137"/>
                  <a:gd name="T33" fmla="*/ 76 h 109"/>
                  <a:gd name="T34" fmla="*/ 134 w 137"/>
                  <a:gd name="T35" fmla="*/ 97 h 109"/>
                  <a:gd name="T36" fmla="*/ 120 w 137"/>
                  <a:gd name="T37" fmla="*/ 108 h 109"/>
                  <a:gd name="T38" fmla="*/ 109 w 137"/>
                  <a:gd name="T39" fmla="*/ 105 h 109"/>
                  <a:gd name="T40" fmla="*/ 106 w 137"/>
                  <a:gd name="T41" fmla="*/ 90 h 109"/>
                  <a:gd name="T42" fmla="*/ 98 w 137"/>
                  <a:gd name="T43" fmla="*/ 77 h 109"/>
                  <a:gd name="T44" fmla="*/ 90 w 137"/>
                  <a:gd name="T45" fmla="*/ 80 h 109"/>
                  <a:gd name="T46" fmla="*/ 92 w 137"/>
                  <a:gd name="T47" fmla="*/ 91 h 109"/>
                  <a:gd name="T48" fmla="*/ 79 w 137"/>
                  <a:gd name="T49" fmla="*/ 88 h 109"/>
                  <a:gd name="T50" fmla="*/ 68 w 137"/>
                  <a:gd name="T51" fmla="*/ 80 h 109"/>
                  <a:gd name="T52" fmla="*/ 58 w 137"/>
                  <a:gd name="T53" fmla="*/ 68 h 109"/>
                  <a:gd name="T54" fmla="*/ 49 w 137"/>
                  <a:gd name="T55" fmla="*/ 62 h 109"/>
                  <a:gd name="T56" fmla="*/ 34 w 137"/>
                  <a:gd name="T57" fmla="*/ 56 h 109"/>
                  <a:gd name="T58" fmla="*/ 34 w 137"/>
                  <a:gd name="T59" fmla="*/ 46 h 109"/>
                  <a:gd name="T60" fmla="*/ 21 w 137"/>
                  <a:gd name="T61" fmla="*/ 38 h 109"/>
                  <a:gd name="T62" fmla="*/ 17 w 137"/>
                  <a:gd name="T63" fmla="*/ 21 h 109"/>
                  <a:gd name="T64" fmla="*/ 12 w 137"/>
                  <a:gd name="T65" fmla="*/ 18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7" h="109">
                    <a:moveTo>
                      <a:pt x="12" y="18"/>
                    </a:moveTo>
                    <a:lnTo>
                      <a:pt x="3" y="12"/>
                    </a:lnTo>
                    <a:lnTo>
                      <a:pt x="0" y="0"/>
                    </a:lnTo>
                    <a:lnTo>
                      <a:pt x="24" y="6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58" y="10"/>
                    </a:lnTo>
                    <a:lnTo>
                      <a:pt x="75" y="14"/>
                    </a:lnTo>
                    <a:lnTo>
                      <a:pt x="84" y="6"/>
                    </a:lnTo>
                    <a:lnTo>
                      <a:pt x="95" y="7"/>
                    </a:lnTo>
                    <a:lnTo>
                      <a:pt x="99" y="20"/>
                    </a:lnTo>
                    <a:lnTo>
                      <a:pt x="114" y="29"/>
                    </a:lnTo>
                    <a:lnTo>
                      <a:pt x="128" y="36"/>
                    </a:lnTo>
                    <a:lnTo>
                      <a:pt x="136" y="43"/>
                    </a:lnTo>
                    <a:lnTo>
                      <a:pt x="123" y="53"/>
                    </a:lnTo>
                    <a:lnTo>
                      <a:pt x="124" y="62"/>
                    </a:lnTo>
                    <a:lnTo>
                      <a:pt x="132" y="76"/>
                    </a:lnTo>
                    <a:lnTo>
                      <a:pt x="134" y="97"/>
                    </a:lnTo>
                    <a:lnTo>
                      <a:pt x="120" y="108"/>
                    </a:lnTo>
                    <a:lnTo>
                      <a:pt x="109" y="105"/>
                    </a:lnTo>
                    <a:lnTo>
                      <a:pt x="106" y="90"/>
                    </a:lnTo>
                    <a:lnTo>
                      <a:pt x="98" y="77"/>
                    </a:lnTo>
                    <a:lnTo>
                      <a:pt x="90" y="80"/>
                    </a:lnTo>
                    <a:lnTo>
                      <a:pt x="92" y="91"/>
                    </a:lnTo>
                    <a:lnTo>
                      <a:pt x="79" y="88"/>
                    </a:lnTo>
                    <a:lnTo>
                      <a:pt x="68" y="80"/>
                    </a:lnTo>
                    <a:lnTo>
                      <a:pt x="58" y="68"/>
                    </a:lnTo>
                    <a:lnTo>
                      <a:pt x="49" y="62"/>
                    </a:lnTo>
                    <a:lnTo>
                      <a:pt x="34" y="56"/>
                    </a:lnTo>
                    <a:lnTo>
                      <a:pt x="34" y="46"/>
                    </a:lnTo>
                    <a:lnTo>
                      <a:pt x="21" y="38"/>
                    </a:lnTo>
                    <a:lnTo>
                      <a:pt x="17" y="21"/>
                    </a:lnTo>
                    <a:lnTo>
                      <a:pt x="12" y="1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95" name="Freeform 265">
                <a:extLst>
                  <a:ext uri="{FF2B5EF4-FFF2-40B4-BE49-F238E27FC236}">
                    <a16:creationId xmlns:a16="http://schemas.microsoft.com/office/drawing/2014/main" id="{37B06FAD-224C-4871-A59A-E98A35C7B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177" y="2603056"/>
                <a:ext cx="407273" cy="294142"/>
              </a:xfrm>
              <a:custGeom>
                <a:avLst/>
                <a:gdLst>
                  <a:gd name="T0" fmla="*/ 65 w 259"/>
                  <a:gd name="T1" fmla="*/ 123 h 187"/>
                  <a:gd name="T2" fmla="*/ 86 w 259"/>
                  <a:gd name="T3" fmla="*/ 121 h 187"/>
                  <a:gd name="T4" fmla="*/ 99 w 259"/>
                  <a:gd name="T5" fmla="*/ 130 h 187"/>
                  <a:gd name="T6" fmla="*/ 119 w 259"/>
                  <a:gd name="T7" fmla="*/ 160 h 187"/>
                  <a:gd name="T8" fmla="*/ 116 w 259"/>
                  <a:gd name="T9" fmla="*/ 172 h 187"/>
                  <a:gd name="T10" fmla="*/ 110 w 259"/>
                  <a:gd name="T11" fmla="*/ 187 h 187"/>
                  <a:gd name="T12" fmla="*/ 123 w 259"/>
                  <a:gd name="T13" fmla="*/ 173 h 187"/>
                  <a:gd name="T14" fmla="*/ 132 w 259"/>
                  <a:gd name="T15" fmla="*/ 138 h 187"/>
                  <a:gd name="T16" fmla="*/ 149 w 259"/>
                  <a:gd name="T17" fmla="*/ 134 h 187"/>
                  <a:gd name="T18" fmla="*/ 154 w 259"/>
                  <a:gd name="T19" fmla="*/ 157 h 187"/>
                  <a:gd name="T20" fmla="*/ 175 w 259"/>
                  <a:gd name="T21" fmla="*/ 154 h 187"/>
                  <a:gd name="T22" fmla="*/ 169 w 259"/>
                  <a:gd name="T23" fmla="*/ 174 h 187"/>
                  <a:gd name="T24" fmla="*/ 184 w 259"/>
                  <a:gd name="T25" fmla="*/ 183 h 187"/>
                  <a:gd name="T26" fmla="*/ 211 w 259"/>
                  <a:gd name="T27" fmla="*/ 178 h 187"/>
                  <a:gd name="T28" fmla="*/ 187 w 259"/>
                  <a:gd name="T29" fmla="*/ 156 h 187"/>
                  <a:gd name="T30" fmla="*/ 197 w 259"/>
                  <a:gd name="T31" fmla="*/ 152 h 187"/>
                  <a:gd name="T32" fmla="*/ 205 w 259"/>
                  <a:gd name="T33" fmla="*/ 140 h 187"/>
                  <a:gd name="T34" fmla="*/ 218 w 259"/>
                  <a:gd name="T35" fmla="*/ 142 h 187"/>
                  <a:gd name="T36" fmla="*/ 250 w 259"/>
                  <a:gd name="T37" fmla="*/ 128 h 187"/>
                  <a:gd name="T38" fmla="*/ 259 w 259"/>
                  <a:gd name="T39" fmla="*/ 78 h 187"/>
                  <a:gd name="T40" fmla="*/ 195 w 259"/>
                  <a:gd name="T41" fmla="*/ 25 h 187"/>
                  <a:gd name="T42" fmla="*/ 186 w 259"/>
                  <a:gd name="T43" fmla="*/ 0 h 187"/>
                  <a:gd name="T44" fmla="*/ 143 w 259"/>
                  <a:gd name="T45" fmla="*/ 3 h 187"/>
                  <a:gd name="T46" fmla="*/ 132 w 259"/>
                  <a:gd name="T47" fmla="*/ 21 h 187"/>
                  <a:gd name="T48" fmla="*/ 17 w 259"/>
                  <a:gd name="T49" fmla="*/ 34 h 187"/>
                  <a:gd name="T50" fmla="*/ 18 w 259"/>
                  <a:gd name="T51" fmla="*/ 63 h 187"/>
                  <a:gd name="T52" fmla="*/ 6 w 259"/>
                  <a:gd name="T53" fmla="*/ 73 h 187"/>
                  <a:gd name="T54" fmla="*/ 0 w 259"/>
                  <a:gd name="T55" fmla="*/ 120 h 187"/>
                  <a:gd name="T56" fmla="*/ 23 w 259"/>
                  <a:gd name="T57" fmla="*/ 119 h 187"/>
                  <a:gd name="T58" fmla="*/ 32 w 259"/>
                  <a:gd name="T59" fmla="*/ 125 h 187"/>
                  <a:gd name="T60" fmla="*/ 55 w 259"/>
                  <a:gd name="T61" fmla="*/ 126 h 187"/>
                  <a:gd name="T62" fmla="*/ 65 w 259"/>
                  <a:gd name="T63" fmla="*/ 123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9" h="187">
                    <a:moveTo>
                      <a:pt x="65" y="123"/>
                    </a:moveTo>
                    <a:lnTo>
                      <a:pt x="86" y="121"/>
                    </a:lnTo>
                    <a:lnTo>
                      <a:pt x="99" y="130"/>
                    </a:lnTo>
                    <a:lnTo>
                      <a:pt x="119" y="160"/>
                    </a:lnTo>
                    <a:lnTo>
                      <a:pt x="116" y="172"/>
                    </a:lnTo>
                    <a:lnTo>
                      <a:pt x="110" y="187"/>
                    </a:lnTo>
                    <a:lnTo>
                      <a:pt x="123" y="173"/>
                    </a:lnTo>
                    <a:lnTo>
                      <a:pt x="132" y="138"/>
                    </a:lnTo>
                    <a:lnTo>
                      <a:pt x="149" y="134"/>
                    </a:lnTo>
                    <a:lnTo>
                      <a:pt x="154" y="157"/>
                    </a:lnTo>
                    <a:lnTo>
                      <a:pt x="175" y="154"/>
                    </a:lnTo>
                    <a:lnTo>
                      <a:pt x="169" y="174"/>
                    </a:lnTo>
                    <a:lnTo>
                      <a:pt x="184" y="183"/>
                    </a:lnTo>
                    <a:lnTo>
                      <a:pt x="211" y="178"/>
                    </a:lnTo>
                    <a:lnTo>
                      <a:pt x="187" y="156"/>
                    </a:lnTo>
                    <a:lnTo>
                      <a:pt x="197" y="152"/>
                    </a:lnTo>
                    <a:lnTo>
                      <a:pt x="205" y="140"/>
                    </a:lnTo>
                    <a:lnTo>
                      <a:pt x="218" y="142"/>
                    </a:lnTo>
                    <a:lnTo>
                      <a:pt x="250" y="128"/>
                    </a:lnTo>
                    <a:lnTo>
                      <a:pt x="259" y="78"/>
                    </a:lnTo>
                    <a:lnTo>
                      <a:pt x="195" y="25"/>
                    </a:lnTo>
                    <a:lnTo>
                      <a:pt x="186" y="0"/>
                    </a:lnTo>
                    <a:lnTo>
                      <a:pt x="143" y="3"/>
                    </a:lnTo>
                    <a:lnTo>
                      <a:pt x="132" y="21"/>
                    </a:lnTo>
                    <a:lnTo>
                      <a:pt x="17" y="34"/>
                    </a:lnTo>
                    <a:lnTo>
                      <a:pt x="18" y="63"/>
                    </a:lnTo>
                    <a:lnTo>
                      <a:pt x="6" y="73"/>
                    </a:lnTo>
                    <a:lnTo>
                      <a:pt x="0" y="120"/>
                    </a:lnTo>
                    <a:lnTo>
                      <a:pt x="23" y="119"/>
                    </a:lnTo>
                    <a:lnTo>
                      <a:pt x="32" y="125"/>
                    </a:lnTo>
                    <a:lnTo>
                      <a:pt x="55" y="126"/>
                    </a:lnTo>
                    <a:lnTo>
                      <a:pt x="65" y="12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96" name="Freeform 266">
                <a:extLst>
                  <a:ext uri="{FF2B5EF4-FFF2-40B4-BE49-F238E27FC236}">
                    <a16:creationId xmlns:a16="http://schemas.microsoft.com/office/drawing/2014/main" id="{D4BB6821-FB93-40B4-A3DD-9C05367F4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9612" y="2441042"/>
                <a:ext cx="237445" cy="217068"/>
              </a:xfrm>
              <a:custGeom>
                <a:avLst/>
                <a:gdLst>
                  <a:gd name="T0" fmla="*/ 11 w 136"/>
                  <a:gd name="T1" fmla="*/ 121 h 122"/>
                  <a:gd name="T2" fmla="*/ 112 w 136"/>
                  <a:gd name="T3" fmla="*/ 110 h 122"/>
                  <a:gd name="T4" fmla="*/ 122 w 136"/>
                  <a:gd name="T5" fmla="*/ 94 h 122"/>
                  <a:gd name="T6" fmla="*/ 129 w 136"/>
                  <a:gd name="T7" fmla="*/ 74 h 122"/>
                  <a:gd name="T8" fmla="*/ 135 w 136"/>
                  <a:gd name="T9" fmla="*/ 67 h 122"/>
                  <a:gd name="T10" fmla="*/ 132 w 136"/>
                  <a:gd name="T11" fmla="*/ 15 h 122"/>
                  <a:gd name="T12" fmla="*/ 93 w 136"/>
                  <a:gd name="T13" fmla="*/ 0 h 122"/>
                  <a:gd name="T14" fmla="*/ 82 w 136"/>
                  <a:gd name="T15" fmla="*/ 8 h 122"/>
                  <a:gd name="T16" fmla="*/ 68 w 136"/>
                  <a:gd name="T17" fmla="*/ 3 h 122"/>
                  <a:gd name="T18" fmla="*/ 62 w 136"/>
                  <a:gd name="T19" fmla="*/ 22 h 122"/>
                  <a:gd name="T20" fmla="*/ 58 w 136"/>
                  <a:gd name="T21" fmla="*/ 19 h 122"/>
                  <a:gd name="T22" fmla="*/ 49 w 136"/>
                  <a:gd name="T23" fmla="*/ 38 h 122"/>
                  <a:gd name="T24" fmla="*/ 56 w 136"/>
                  <a:gd name="T25" fmla="*/ 49 h 122"/>
                  <a:gd name="T26" fmla="*/ 36 w 136"/>
                  <a:gd name="T27" fmla="*/ 56 h 122"/>
                  <a:gd name="T28" fmla="*/ 33 w 136"/>
                  <a:gd name="T29" fmla="*/ 68 h 122"/>
                  <a:gd name="T30" fmla="*/ 15 w 136"/>
                  <a:gd name="T31" fmla="*/ 66 h 122"/>
                  <a:gd name="T32" fmla="*/ 0 w 136"/>
                  <a:gd name="T33" fmla="*/ 72 h 122"/>
                  <a:gd name="T34" fmla="*/ 1 w 136"/>
                  <a:gd name="T35" fmla="*/ 85 h 122"/>
                  <a:gd name="T36" fmla="*/ 1 w 136"/>
                  <a:gd name="T37" fmla="*/ 105 h 122"/>
                  <a:gd name="T38" fmla="*/ 10 w 136"/>
                  <a:gd name="T39" fmla="*/ 105 h 122"/>
                  <a:gd name="T40" fmla="*/ 11 w 136"/>
                  <a:gd name="T41" fmla="*/ 12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6" h="122">
                    <a:moveTo>
                      <a:pt x="11" y="121"/>
                    </a:moveTo>
                    <a:lnTo>
                      <a:pt x="112" y="110"/>
                    </a:lnTo>
                    <a:lnTo>
                      <a:pt x="122" y="94"/>
                    </a:lnTo>
                    <a:lnTo>
                      <a:pt x="129" y="74"/>
                    </a:lnTo>
                    <a:lnTo>
                      <a:pt x="135" y="67"/>
                    </a:lnTo>
                    <a:lnTo>
                      <a:pt x="132" y="15"/>
                    </a:lnTo>
                    <a:lnTo>
                      <a:pt x="93" y="0"/>
                    </a:lnTo>
                    <a:lnTo>
                      <a:pt x="82" y="8"/>
                    </a:lnTo>
                    <a:lnTo>
                      <a:pt x="68" y="3"/>
                    </a:lnTo>
                    <a:lnTo>
                      <a:pt x="62" y="22"/>
                    </a:lnTo>
                    <a:lnTo>
                      <a:pt x="58" y="19"/>
                    </a:lnTo>
                    <a:lnTo>
                      <a:pt x="49" y="38"/>
                    </a:lnTo>
                    <a:lnTo>
                      <a:pt x="56" y="49"/>
                    </a:lnTo>
                    <a:lnTo>
                      <a:pt x="36" y="56"/>
                    </a:lnTo>
                    <a:lnTo>
                      <a:pt x="33" y="68"/>
                    </a:lnTo>
                    <a:lnTo>
                      <a:pt x="15" y="66"/>
                    </a:lnTo>
                    <a:lnTo>
                      <a:pt x="0" y="72"/>
                    </a:lnTo>
                    <a:lnTo>
                      <a:pt x="1" y="85"/>
                    </a:lnTo>
                    <a:lnTo>
                      <a:pt x="1" y="105"/>
                    </a:lnTo>
                    <a:lnTo>
                      <a:pt x="10" y="105"/>
                    </a:lnTo>
                    <a:lnTo>
                      <a:pt x="11" y="12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97" name="Freeform 267">
                <a:extLst>
                  <a:ext uri="{FF2B5EF4-FFF2-40B4-BE49-F238E27FC236}">
                    <a16:creationId xmlns:a16="http://schemas.microsoft.com/office/drawing/2014/main" id="{1A0014BE-3196-4CB6-BE0A-90FA791E4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207" y="3145725"/>
                <a:ext cx="61327" cy="23594"/>
              </a:xfrm>
              <a:custGeom>
                <a:avLst/>
                <a:gdLst>
                  <a:gd name="T0" fmla="*/ 17 w 36"/>
                  <a:gd name="T1" fmla="*/ 13 h 14"/>
                  <a:gd name="T2" fmla="*/ 15 w 36"/>
                  <a:gd name="T3" fmla="*/ 13 h 14"/>
                  <a:gd name="T4" fmla="*/ 13 w 36"/>
                  <a:gd name="T5" fmla="*/ 13 h 14"/>
                  <a:gd name="T6" fmla="*/ 12 w 36"/>
                  <a:gd name="T7" fmla="*/ 13 h 14"/>
                  <a:gd name="T8" fmla="*/ 10 w 36"/>
                  <a:gd name="T9" fmla="*/ 11 h 14"/>
                  <a:gd name="T10" fmla="*/ 8 w 36"/>
                  <a:gd name="T11" fmla="*/ 11 h 14"/>
                  <a:gd name="T12" fmla="*/ 6 w 36"/>
                  <a:gd name="T13" fmla="*/ 10 h 14"/>
                  <a:gd name="T14" fmla="*/ 4 w 36"/>
                  <a:gd name="T15" fmla="*/ 9 h 14"/>
                  <a:gd name="T16" fmla="*/ 3 w 36"/>
                  <a:gd name="T17" fmla="*/ 9 h 14"/>
                  <a:gd name="T18" fmla="*/ 2 w 36"/>
                  <a:gd name="T19" fmla="*/ 9 h 14"/>
                  <a:gd name="T20" fmla="*/ 2 w 36"/>
                  <a:gd name="T21" fmla="*/ 7 h 14"/>
                  <a:gd name="T22" fmla="*/ 1 w 36"/>
                  <a:gd name="T23" fmla="*/ 7 h 14"/>
                  <a:gd name="T24" fmla="*/ 0 w 36"/>
                  <a:gd name="T25" fmla="*/ 7 h 14"/>
                  <a:gd name="T26" fmla="*/ 1 w 36"/>
                  <a:gd name="T27" fmla="*/ 7 h 14"/>
                  <a:gd name="T28" fmla="*/ 2 w 36"/>
                  <a:gd name="T29" fmla="*/ 7 h 14"/>
                  <a:gd name="T30" fmla="*/ 2 w 36"/>
                  <a:gd name="T31" fmla="*/ 6 h 14"/>
                  <a:gd name="T32" fmla="*/ 3 w 36"/>
                  <a:gd name="T33" fmla="*/ 6 h 14"/>
                  <a:gd name="T34" fmla="*/ 3 w 36"/>
                  <a:gd name="T35" fmla="*/ 5 h 14"/>
                  <a:gd name="T36" fmla="*/ 4 w 36"/>
                  <a:gd name="T37" fmla="*/ 5 h 14"/>
                  <a:gd name="T38" fmla="*/ 6 w 36"/>
                  <a:gd name="T39" fmla="*/ 5 h 14"/>
                  <a:gd name="T40" fmla="*/ 8 w 36"/>
                  <a:gd name="T41" fmla="*/ 5 h 14"/>
                  <a:gd name="T42" fmla="*/ 11 w 36"/>
                  <a:gd name="T43" fmla="*/ 5 h 14"/>
                  <a:gd name="T44" fmla="*/ 13 w 36"/>
                  <a:gd name="T45" fmla="*/ 5 h 14"/>
                  <a:gd name="T46" fmla="*/ 15 w 36"/>
                  <a:gd name="T47" fmla="*/ 5 h 14"/>
                  <a:gd name="T48" fmla="*/ 17 w 36"/>
                  <a:gd name="T49" fmla="*/ 5 h 14"/>
                  <a:gd name="T50" fmla="*/ 18 w 36"/>
                  <a:gd name="T51" fmla="*/ 5 h 14"/>
                  <a:gd name="T52" fmla="*/ 19 w 36"/>
                  <a:gd name="T53" fmla="*/ 3 h 14"/>
                  <a:gd name="T54" fmla="*/ 21 w 36"/>
                  <a:gd name="T55" fmla="*/ 3 h 14"/>
                  <a:gd name="T56" fmla="*/ 23 w 36"/>
                  <a:gd name="T57" fmla="*/ 2 h 14"/>
                  <a:gd name="T58" fmla="*/ 24 w 36"/>
                  <a:gd name="T59" fmla="*/ 2 h 14"/>
                  <a:gd name="T60" fmla="*/ 26 w 36"/>
                  <a:gd name="T61" fmla="*/ 2 h 14"/>
                  <a:gd name="T62" fmla="*/ 27 w 36"/>
                  <a:gd name="T63" fmla="*/ 1 h 14"/>
                  <a:gd name="T64" fmla="*/ 28 w 36"/>
                  <a:gd name="T65" fmla="*/ 1 h 14"/>
                  <a:gd name="T66" fmla="*/ 29 w 36"/>
                  <a:gd name="T67" fmla="*/ 1 h 14"/>
                  <a:gd name="T68" fmla="*/ 30 w 36"/>
                  <a:gd name="T69" fmla="*/ 0 h 14"/>
                  <a:gd name="T70" fmla="*/ 30 w 36"/>
                  <a:gd name="T71" fmla="*/ 1 h 14"/>
                  <a:gd name="T72" fmla="*/ 31 w 36"/>
                  <a:gd name="T73" fmla="*/ 1 h 14"/>
                  <a:gd name="T74" fmla="*/ 32 w 36"/>
                  <a:gd name="T75" fmla="*/ 2 h 14"/>
                  <a:gd name="T76" fmla="*/ 33 w 36"/>
                  <a:gd name="T77" fmla="*/ 2 h 14"/>
                  <a:gd name="T78" fmla="*/ 33 w 36"/>
                  <a:gd name="T79" fmla="*/ 3 h 14"/>
                  <a:gd name="T80" fmla="*/ 33 w 36"/>
                  <a:gd name="T81" fmla="*/ 5 h 14"/>
                  <a:gd name="T82" fmla="*/ 34 w 36"/>
                  <a:gd name="T83" fmla="*/ 6 h 14"/>
                  <a:gd name="T84" fmla="*/ 34 w 36"/>
                  <a:gd name="T85" fmla="*/ 7 h 14"/>
                  <a:gd name="T86" fmla="*/ 34 w 36"/>
                  <a:gd name="T87" fmla="*/ 9 h 14"/>
                  <a:gd name="T88" fmla="*/ 35 w 36"/>
                  <a:gd name="T89" fmla="*/ 9 h 14"/>
                  <a:gd name="T90" fmla="*/ 34 w 36"/>
                  <a:gd name="T91" fmla="*/ 9 h 14"/>
                  <a:gd name="T92" fmla="*/ 33 w 36"/>
                  <a:gd name="T93" fmla="*/ 10 h 14"/>
                  <a:gd name="T94" fmla="*/ 33 w 36"/>
                  <a:gd name="T95" fmla="*/ 11 h 14"/>
                  <a:gd name="T96" fmla="*/ 32 w 36"/>
                  <a:gd name="T97" fmla="*/ 11 h 14"/>
                  <a:gd name="T98" fmla="*/ 30 w 36"/>
                  <a:gd name="T99" fmla="*/ 11 h 14"/>
                  <a:gd name="T100" fmla="*/ 28 w 36"/>
                  <a:gd name="T101" fmla="*/ 13 h 14"/>
                  <a:gd name="T102" fmla="*/ 27 w 36"/>
                  <a:gd name="T103" fmla="*/ 13 h 14"/>
                  <a:gd name="T104" fmla="*/ 25 w 36"/>
                  <a:gd name="T105" fmla="*/ 13 h 14"/>
                  <a:gd name="T106" fmla="*/ 23 w 36"/>
                  <a:gd name="T107" fmla="*/ 13 h 14"/>
                  <a:gd name="T108" fmla="*/ 21 w 36"/>
                  <a:gd name="T109" fmla="*/ 13 h 14"/>
                  <a:gd name="T110" fmla="*/ 19 w 36"/>
                  <a:gd name="T111" fmla="*/ 13 h 14"/>
                  <a:gd name="T112" fmla="*/ 17 w 36"/>
                  <a:gd name="T1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6" h="14">
                    <a:moveTo>
                      <a:pt x="17" y="13"/>
                    </a:moveTo>
                    <a:lnTo>
                      <a:pt x="15" y="13"/>
                    </a:lnTo>
                    <a:lnTo>
                      <a:pt x="13" y="13"/>
                    </a:lnTo>
                    <a:lnTo>
                      <a:pt x="12" y="13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6" y="10"/>
                    </a:lnTo>
                    <a:lnTo>
                      <a:pt x="4" y="9"/>
                    </a:lnTo>
                    <a:lnTo>
                      <a:pt x="3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1" y="5"/>
                    </a:lnTo>
                    <a:lnTo>
                      <a:pt x="13" y="5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3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29" y="1"/>
                    </a:lnTo>
                    <a:lnTo>
                      <a:pt x="30" y="0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2" y="2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3" y="5"/>
                    </a:lnTo>
                    <a:lnTo>
                      <a:pt x="34" y="6"/>
                    </a:lnTo>
                    <a:lnTo>
                      <a:pt x="34" y="7"/>
                    </a:lnTo>
                    <a:lnTo>
                      <a:pt x="34" y="9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3" y="10"/>
                    </a:lnTo>
                    <a:lnTo>
                      <a:pt x="33" y="11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1" y="13"/>
                    </a:lnTo>
                    <a:lnTo>
                      <a:pt x="19" y="13"/>
                    </a:lnTo>
                    <a:lnTo>
                      <a:pt x="17" y="1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98" name="Freeform 268">
                <a:extLst>
                  <a:ext uri="{FF2B5EF4-FFF2-40B4-BE49-F238E27FC236}">
                    <a16:creationId xmlns:a16="http://schemas.microsoft.com/office/drawing/2014/main" id="{7130B167-EB8E-4543-97AA-7163F0979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4133" y="2439469"/>
                <a:ext cx="180836" cy="152576"/>
              </a:xfrm>
              <a:custGeom>
                <a:avLst/>
                <a:gdLst>
                  <a:gd name="T0" fmla="*/ 22 w 115"/>
                  <a:gd name="T1" fmla="*/ 23 h 97"/>
                  <a:gd name="T2" fmla="*/ 15 w 115"/>
                  <a:gd name="T3" fmla="*/ 42 h 97"/>
                  <a:gd name="T4" fmla="*/ 0 w 115"/>
                  <a:gd name="T5" fmla="*/ 67 h 97"/>
                  <a:gd name="T6" fmla="*/ 27 w 115"/>
                  <a:gd name="T7" fmla="*/ 78 h 97"/>
                  <a:gd name="T8" fmla="*/ 48 w 115"/>
                  <a:gd name="T9" fmla="*/ 97 h 97"/>
                  <a:gd name="T10" fmla="*/ 47 w 115"/>
                  <a:gd name="T11" fmla="*/ 81 h 97"/>
                  <a:gd name="T12" fmla="*/ 68 w 115"/>
                  <a:gd name="T13" fmla="*/ 75 h 97"/>
                  <a:gd name="T14" fmla="*/ 88 w 115"/>
                  <a:gd name="T15" fmla="*/ 75 h 97"/>
                  <a:gd name="T16" fmla="*/ 89 w 115"/>
                  <a:gd name="T17" fmla="*/ 60 h 97"/>
                  <a:gd name="T18" fmla="*/ 113 w 115"/>
                  <a:gd name="T19" fmla="*/ 57 h 97"/>
                  <a:gd name="T20" fmla="*/ 104 w 115"/>
                  <a:gd name="T21" fmla="*/ 44 h 97"/>
                  <a:gd name="T22" fmla="*/ 113 w 115"/>
                  <a:gd name="T23" fmla="*/ 21 h 97"/>
                  <a:gd name="T24" fmla="*/ 115 w 115"/>
                  <a:gd name="T25" fmla="*/ 12 h 97"/>
                  <a:gd name="T26" fmla="*/ 83 w 115"/>
                  <a:gd name="T27" fmla="*/ 0 h 97"/>
                  <a:gd name="T28" fmla="*/ 50 w 115"/>
                  <a:gd name="T29" fmla="*/ 20 h 97"/>
                  <a:gd name="T30" fmla="*/ 31 w 115"/>
                  <a:gd name="T31" fmla="*/ 2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5" h="97">
                    <a:moveTo>
                      <a:pt x="22" y="23"/>
                    </a:moveTo>
                    <a:lnTo>
                      <a:pt x="15" y="42"/>
                    </a:lnTo>
                    <a:lnTo>
                      <a:pt x="0" y="67"/>
                    </a:lnTo>
                    <a:lnTo>
                      <a:pt x="27" y="78"/>
                    </a:lnTo>
                    <a:lnTo>
                      <a:pt x="48" y="97"/>
                    </a:lnTo>
                    <a:lnTo>
                      <a:pt x="47" y="81"/>
                    </a:lnTo>
                    <a:lnTo>
                      <a:pt x="68" y="75"/>
                    </a:lnTo>
                    <a:lnTo>
                      <a:pt x="88" y="75"/>
                    </a:lnTo>
                    <a:lnTo>
                      <a:pt x="89" y="60"/>
                    </a:lnTo>
                    <a:lnTo>
                      <a:pt x="113" y="57"/>
                    </a:lnTo>
                    <a:lnTo>
                      <a:pt x="104" y="44"/>
                    </a:lnTo>
                    <a:lnTo>
                      <a:pt x="113" y="21"/>
                    </a:lnTo>
                    <a:lnTo>
                      <a:pt x="115" y="12"/>
                    </a:lnTo>
                    <a:lnTo>
                      <a:pt x="83" y="0"/>
                    </a:lnTo>
                    <a:lnTo>
                      <a:pt x="50" y="20"/>
                    </a:lnTo>
                    <a:lnTo>
                      <a:pt x="31" y="2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99" name="Freeform 270">
                <a:extLst>
                  <a:ext uri="{FF2B5EF4-FFF2-40B4-BE49-F238E27FC236}">
                    <a16:creationId xmlns:a16="http://schemas.microsoft.com/office/drawing/2014/main" id="{3AA5AEBB-6E7E-4A62-990F-79F267C26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862" y="2670693"/>
                <a:ext cx="180836" cy="103815"/>
              </a:xfrm>
              <a:custGeom>
                <a:avLst/>
                <a:gdLst>
                  <a:gd name="T0" fmla="*/ 0 w 104"/>
                  <a:gd name="T1" fmla="*/ 16 h 59"/>
                  <a:gd name="T2" fmla="*/ 40 w 104"/>
                  <a:gd name="T3" fmla="*/ 0 h 59"/>
                  <a:gd name="T4" fmla="*/ 53 w 104"/>
                  <a:gd name="T5" fmla="*/ 9 h 59"/>
                  <a:gd name="T6" fmla="*/ 88 w 104"/>
                  <a:gd name="T7" fmla="*/ 21 h 59"/>
                  <a:gd name="T8" fmla="*/ 103 w 104"/>
                  <a:gd name="T9" fmla="*/ 30 h 59"/>
                  <a:gd name="T10" fmla="*/ 76 w 104"/>
                  <a:gd name="T11" fmla="*/ 48 h 59"/>
                  <a:gd name="T12" fmla="*/ 67 w 104"/>
                  <a:gd name="T13" fmla="*/ 58 h 59"/>
                  <a:gd name="T14" fmla="*/ 58 w 104"/>
                  <a:gd name="T15" fmla="*/ 54 h 59"/>
                  <a:gd name="T16" fmla="*/ 59 w 104"/>
                  <a:gd name="T17" fmla="*/ 44 h 59"/>
                  <a:gd name="T18" fmla="*/ 46 w 104"/>
                  <a:gd name="T19" fmla="*/ 43 h 59"/>
                  <a:gd name="T20" fmla="*/ 44 w 104"/>
                  <a:gd name="T21" fmla="*/ 51 h 59"/>
                  <a:gd name="T22" fmla="*/ 34 w 104"/>
                  <a:gd name="T23" fmla="*/ 52 h 59"/>
                  <a:gd name="T24" fmla="*/ 23 w 104"/>
                  <a:gd name="T25" fmla="*/ 42 h 59"/>
                  <a:gd name="T26" fmla="*/ 0 w 104"/>
                  <a:gd name="T27" fmla="*/ 1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4" h="59">
                    <a:moveTo>
                      <a:pt x="0" y="16"/>
                    </a:moveTo>
                    <a:lnTo>
                      <a:pt x="40" y="0"/>
                    </a:lnTo>
                    <a:lnTo>
                      <a:pt x="53" y="9"/>
                    </a:lnTo>
                    <a:lnTo>
                      <a:pt x="88" y="21"/>
                    </a:lnTo>
                    <a:lnTo>
                      <a:pt x="103" y="30"/>
                    </a:lnTo>
                    <a:lnTo>
                      <a:pt x="76" y="48"/>
                    </a:lnTo>
                    <a:lnTo>
                      <a:pt x="67" y="58"/>
                    </a:lnTo>
                    <a:lnTo>
                      <a:pt x="58" y="54"/>
                    </a:lnTo>
                    <a:lnTo>
                      <a:pt x="59" y="44"/>
                    </a:lnTo>
                    <a:lnTo>
                      <a:pt x="46" y="43"/>
                    </a:lnTo>
                    <a:lnTo>
                      <a:pt x="44" y="51"/>
                    </a:lnTo>
                    <a:lnTo>
                      <a:pt x="34" y="52"/>
                    </a:lnTo>
                    <a:lnTo>
                      <a:pt x="23" y="42"/>
                    </a:lnTo>
                    <a:lnTo>
                      <a:pt x="0" y="1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00" name="Freeform 271">
                <a:extLst>
                  <a:ext uri="{FF2B5EF4-FFF2-40B4-BE49-F238E27FC236}">
                    <a16:creationId xmlns:a16="http://schemas.microsoft.com/office/drawing/2014/main" id="{87ABEBD5-0031-4D52-B758-2D1D4E2E6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0226" y="2717882"/>
                <a:ext cx="150958" cy="73929"/>
              </a:xfrm>
              <a:custGeom>
                <a:avLst/>
                <a:gdLst>
                  <a:gd name="T0" fmla="*/ 36 w 85"/>
                  <a:gd name="T1" fmla="*/ 2 h 41"/>
                  <a:gd name="T2" fmla="*/ 84 w 85"/>
                  <a:gd name="T3" fmla="*/ 0 h 41"/>
                  <a:gd name="T4" fmla="*/ 79 w 85"/>
                  <a:gd name="T5" fmla="*/ 40 h 41"/>
                  <a:gd name="T6" fmla="*/ 67 w 85"/>
                  <a:gd name="T7" fmla="*/ 30 h 41"/>
                  <a:gd name="T8" fmla="*/ 60 w 85"/>
                  <a:gd name="T9" fmla="*/ 28 h 41"/>
                  <a:gd name="T10" fmla="*/ 36 w 85"/>
                  <a:gd name="T11" fmla="*/ 33 h 41"/>
                  <a:gd name="T12" fmla="*/ 20 w 85"/>
                  <a:gd name="T13" fmla="*/ 33 h 41"/>
                  <a:gd name="T14" fmla="*/ 0 w 85"/>
                  <a:gd name="T15" fmla="*/ 29 h 41"/>
                  <a:gd name="T16" fmla="*/ 9 w 85"/>
                  <a:gd name="T17" fmla="*/ 20 h 41"/>
                  <a:gd name="T18" fmla="*/ 36 w 85"/>
                  <a:gd name="T1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" h="41">
                    <a:moveTo>
                      <a:pt x="36" y="2"/>
                    </a:moveTo>
                    <a:lnTo>
                      <a:pt x="84" y="0"/>
                    </a:lnTo>
                    <a:lnTo>
                      <a:pt x="79" y="40"/>
                    </a:lnTo>
                    <a:lnTo>
                      <a:pt x="67" y="30"/>
                    </a:lnTo>
                    <a:lnTo>
                      <a:pt x="60" y="28"/>
                    </a:lnTo>
                    <a:lnTo>
                      <a:pt x="36" y="33"/>
                    </a:lnTo>
                    <a:lnTo>
                      <a:pt x="20" y="33"/>
                    </a:lnTo>
                    <a:lnTo>
                      <a:pt x="0" y="29"/>
                    </a:lnTo>
                    <a:lnTo>
                      <a:pt x="9" y="20"/>
                    </a:lnTo>
                    <a:lnTo>
                      <a:pt x="36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01" name="Freeform 274">
                <a:extLst>
                  <a:ext uri="{FF2B5EF4-FFF2-40B4-BE49-F238E27FC236}">
                    <a16:creationId xmlns:a16="http://schemas.microsoft.com/office/drawing/2014/main" id="{2670A240-FB69-4D57-B50E-19D6EAD02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671" y="2788665"/>
                <a:ext cx="89632" cy="116399"/>
              </a:xfrm>
              <a:custGeom>
                <a:avLst/>
                <a:gdLst>
                  <a:gd name="T0" fmla="*/ 39 w 57"/>
                  <a:gd name="T1" fmla="*/ 74 h 74"/>
                  <a:gd name="T2" fmla="*/ 47 w 57"/>
                  <a:gd name="T3" fmla="*/ 68 h 74"/>
                  <a:gd name="T4" fmla="*/ 54 w 57"/>
                  <a:gd name="T5" fmla="*/ 53 h 74"/>
                  <a:gd name="T6" fmla="*/ 57 w 57"/>
                  <a:gd name="T7" fmla="*/ 42 h 74"/>
                  <a:gd name="T8" fmla="*/ 36 w 57"/>
                  <a:gd name="T9" fmla="*/ 12 h 74"/>
                  <a:gd name="T10" fmla="*/ 23 w 57"/>
                  <a:gd name="T11" fmla="*/ 0 h 74"/>
                  <a:gd name="T12" fmla="*/ 0 w 57"/>
                  <a:gd name="T13" fmla="*/ 5 h 74"/>
                  <a:gd name="T14" fmla="*/ 24 w 57"/>
                  <a:gd name="T15" fmla="*/ 27 h 74"/>
                  <a:gd name="T16" fmla="*/ 24 w 57"/>
                  <a:gd name="T17" fmla="*/ 42 h 74"/>
                  <a:gd name="T18" fmla="*/ 39 w 57"/>
                  <a:gd name="T1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74">
                    <a:moveTo>
                      <a:pt x="39" y="74"/>
                    </a:moveTo>
                    <a:lnTo>
                      <a:pt x="47" y="68"/>
                    </a:lnTo>
                    <a:lnTo>
                      <a:pt x="54" y="53"/>
                    </a:lnTo>
                    <a:lnTo>
                      <a:pt x="57" y="42"/>
                    </a:lnTo>
                    <a:lnTo>
                      <a:pt x="36" y="12"/>
                    </a:lnTo>
                    <a:lnTo>
                      <a:pt x="23" y="0"/>
                    </a:lnTo>
                    <a:lnTo>
                      <a:pt x="0" y="5"/>
                    </a:lnTo>
                    <a:lnTo>
                      <a:pt x="24" y="27"/>
                    </a:lnTo>
                    <a:lnTo>
                      <a:pt x="24" y="42"/>
                    </a:lnTo>
                    <a:lnTo>
                      <a:pt x="39" y="74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502" name="Freeform 276">
                <a:extLst>
                  <a:ext uri="{FF2B5EF4-FFF2-40B4-BE49-F238E27FC236}">
                    <a16:creationId xmlns:a16="http://schemas.microsoft.com/office/drawing/2014/main" id="{85F04EFF-27BF-4374-94AC-52781B396F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0766" y="2702152"/>
                <a:ext cx="33022" cy="23594"/>
              </a:xfrm>
              <a:custGeom>
                <a:avLst/>
                <a:gdLst>
                  <a:gd name="T0" fmla="*/ 0 w 21"/>
                  <a:gd name="T1" fmla="*/ 15 h 15"/>
                  <a:gd name="T2" fmla="*/ 21 w 21"/>
                  <a:gd name="T3" fmla="*/ 15 h 15"/>
                  <a:gd name="T4" fmla="*/ 10 w 21"/>
                  <a:gd name="T5" fmla="*/ 10 h 15"/>
                  <a:gd name="T6" fmla="*/ 7 w 21"/>
                  <a:gd name="T7" fmla="*/ 0 h 15"/>
                  <a:gd name="T8" fmla="*/ 0 w 2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0" y="15"/>
                    </a:moveTo>
                    <a:lnTo>
                      <a:pt x="21" y="15"/>
                    </a:lnTo>
                    <a:lnTo>
                      <a:pt x="10" y="10"/>
                    </a:lnTo>
                    <a:lnTo>
                      <a:pt x="7" y="0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</p:grp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id="{D961C60B-6386-4BF1-9048-E9F3D593B22A}"/>
                </a:ext>
              </a:extLst>
            </p:cNvPr>
            <p:cNvGrpSpPr/>
            <p:nvPr/>
          </p:nvGrpSpPr>
          <p:grpSpPr>
            <a:xfrm>
              <a:off x="8034687" y="2837697"/>
              <a:ext cx="3191287" cy="2215728"/>
              <a:chOff x="6463961" y="1390309"/>
              <a:chExt cx="3678040" cy="3169501"/>
            </a:xfrm>
            <a:solidFill>
              <a:schemeClr val="accent2"/>
            </a:solidFill>
          </p:grpSpPr>
          <p:sp>
            <p:nvSpPr>
              <p:cNvPr id="377" name="Freeform 105">
                <a:extLst>
                  <a:ext uri="{FF2B5EF4-FFF2-40B4-BE49-F238E27FC236}">
                    <a16:creationId xmlns:a16="http://schemas.microsoft.com/office/drawing/2014/main" id="{CE9710D7-AAC8-4D11-A29A-9304E7F83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1677" y="1951853"/>
                <a:ext cx="40885" cy="44043"/>
              </a:xfrm>
              <a:custGeom>
                <a:avLst/>
                <a:gdLst>
                  <a:gd name="T0" fmla="*/ 11 w 23"/>
                  <a:gd name="T1" fmla="*/ 0 h 25"/>
                  <a:gd name="T2" fmla="*/ 0 w 23"/>
                  <a:gd name="T3" fmla="*/ 12 h 25"/>
                  <a:gd name="T4" fmla="*/ 5 w 23"/>
                  <a:gd name="T5" fmla="*/ 24 h 25"/>
                  <a:gd name="T6" fmla="*/ 14 w 23"/>
                  <a:gd name="T7" fmla="*/ 22 h 25"/>
                  <a:gd name="T8" fmla="*/ 22 w 23"/>
                  <a:gd name="T9" fmla="*/ 9 h 25"/>
                  <a:gd name="T10" fmla="*/ 11 w 23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5">
                    <a:moveTo>
                      <a:pt x="11" y="0"/>
                    </a:moveTo>
                    <a:lnTo>
                      <a:pt x="0" y="12"/>
                    </a:lnTo>
                    <a:lnTo>
                      <a:pt x="5" y="24"/>
                    </a:lnTo>
                    <a:lnTo>
                      <a:pt x="14" y="22"/>
                    </a:lnTo>
                    <a:lnTo>
                      <a:pt x="22" y="9"/>
                    </a:lnTo>
                    <a:lnTo>
                      <a:pt x="11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78" name="Freeform 106">
                <a:extLst>
                  <a:ext uri="{FF2B5EF4-FFF2-40B4-BE49-F238E27FC236}">
                    <a16:creationId xmlns:a16="http://schemas.microsoft.com/office/drawing/2014/main" id="{9776CE31-C2D4-4FF0-92AE-193ED233E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810" y="1912530"/>
                <a:ext cx="58182" cy="31459"/>
              </a:xfrm>
              <a:custGeom>
                <a:avLst/>
                <a:gdLst>
                  <a:gd name="T0" fmla="*/ 27 w 33"/>
                  <a:gd name="T1" fmla="*/ 4 h 17"/>
                  <a:gd name="T2" fmla="*/ 13 w 33"/>
                  <a:gd name="T3" fmla="*/ 0 h 17"/>
                  <a:gd name="T4" fmla="*/ 0 w 33"/>
                  <a:gd name="T5" fmla="*/ 12 h 17"/>
                  <a:gd name="T6" fmla="*/ 9 w 33"/>
                  <a:gd name="T7" fmla="*/ 14 h 17"/>
                  <a:gd name="T8" fmla="*/ 32 w 33"/>
                  <a:gd name="T9" fmla="*/ 16 h 17"/>
                  <a:gd name="T10" fmla="*/ 27 w 33"/>
                  <a:gd name="T11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17">
                    <a:moveTo>
                      <a:pt x="27" y="4"/>
                    </a:moveTo>
                    <a:lnTo>
                      <a:pt x="13" y="0"/>
                    </a:lnTo>
                    <a:lnTo>
                      <a:pt x="0" y="12"/>
                    </a:lnTo>
                    <a:lnTo>
                      <a:pt x="9" y="14"/>
                    </a:lnTo>
                    <a:lnTo>
                      <a:pt x="32" y="16"/>
                    </a:lnTo>
                    <a:lnTo>
                      <a:pt x="27" y="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79" name="Freeform 107">
                <a:extLst>
                  <a:ext uri="{FF2B5EF4-FFF2-40B4-BE49-F238E27FC236}">
                    <a16:creationId xmlns:a16="http://schemas.microsoft.com/office/drawing/2014/main" id="{CC40D643-2869-4190-B7C8-0640C8B32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0842" y="1726921"/>
                <a:ext cx="23587" cy="28313"/>
              </a:xfrm>
              <a:custGeom>
                <a:avLst/>
                <a:gdLst>
                  <a:gd name="T0" fmla="*/ 6 w 14"/>
                  <a:gd name="T1" fmla="*/ 15 h 16"/>
                  <a:gd name="T2" fmla="*/ 7 w 14"/>
                  <a:gd name="T3" fmla="*/ 15 h 16"/>
                  <a:gd name="T4" fmla="*/ 8 w 14"/>
                  <a:gd name="T5" fmla="*/ 15 h 16"/>
                  <a:gd name="T6" fmla="*/ 9 w 14"/>
                  <a:gd name="T7" fmla="*/ 14 h 16"/>
                  <a:gd name="T8" fmla="*/ 11 w 14"/>
                  <a:gd name="T9" fmla="*/ 14 h 16"/>
                  <a:gd name="T10" fmla="*/ 11 w 14"/>
                  <a:gd name="T11" fmla="*/ 13 h 16"/>
                  <a:gd name="T12" fmla="*/ 11 w 14"/>
                  <a:gd name="T13" fmla="*/ 12 h 16"/>
                  <a:gd name="T14" fmla="*/ 11 w 14"/>
                  <a:gd name="T15" fmla="*/ 11 h 16"/>
                  <a:gd name="T16" fmla="*/ 11 w 14"/>
                  <a:gd name="T17" fmla="*/ 10 h 16"/>
                  <a:gd name="T18" fmla="*/ 11 w 14"/>
                  <a:gd name="T19" fmla="*/ 9 h 16"/>
                  <a:gd name="T20" fmla="*/ 13 w 14"/>
                  <a:gd name="T21" fmla="*/ 8 h 16"/>
                  <a:gd name="T22" fmla="*/ 11 w 14"/>
                  <a:gd name="T23" fmla="*/ 8 h 16"/>
                  <a:gd name="T24" fmla="*/ 11 w 14"/>
                  <a:gd name="T25" fmla="*/ 7 h 16"/>
                  <a:gd name="T26" fmla="*/ 11 w 14"/>
                  <a:gd name="T27" fmla="*/ 5 h 16"/>
                  <a:gd name="T28" fmla="*/ 11 w 14"/>
                  <a:gd name="T29" fmla="*/ 4 h 16"/>
                  <a:gd name="T30" fmla="*/ 11 w 14"/>
                  <a:gd name="T31" fmla="*/ 3 h 16"/>
                  <a:gd name="T32" fmla="*/ 11 w 14"/>
                  <a:gd name="T33" fmla="*/ 2 h 16"/>
                  <a:gd name="T34" fmla="*/ 9 w 14"/>
                  <a:gd name="T35" fmla="*/ 1 h 16"/>
                  <a:gd name="T36" fmla="*/ 8 w 14"/>
                  <a:gd name="T37" fmla="*/ 1 h 16"/>
                  <a:gd name="T38" fmla="*/ 7 w 14"/>
                  <a:gd name="T39" fmla="*/ 0 h 16"/>
                  <a:gd name="T40" fmla="*/ 6 w 14"/>
                  <a:gd name="T41" fmla="*/ 0 h 16"/>
                  <a:gd name="T42" fmla="*/ 4 w 14"/>
                  <a:gd name="T43" fmla="*/ 0 h 16"/>
                  <a:gd name="T44" fmla="*/ 3 w 14"/>
                  <a:gd name="T45" fmla="*/ 1 h 16"/>
                  <a:gd name="T46" fmla="*/ 2 w 14"/>
                  <a:gd name="T47" fmla="*/ 2 h 16"/>
                  <a:gd name="T48" fmla="*/ 1 w 14"/>
                  <a:gd name="T49" fmla="*/ 3 h 16"/>
                  <a:gd name="T50" fmla="*/ 0 w 14"/>
                  <a:gd name="T51" fmla="*/ 4 h 16"/>
                  <a:gd name="T52" fmla="*/ 0 w 14"/>
                  <a:gd name="T53" fmla="*/ 5 h 16"/>
                  <a:gd name="T54" fmla="*/ 0 w 14"/>
                  <a:gd name="T55" fmla="*/ 7 h 16"/>
                  <a:gd name="T56" fmla="*/ 0 w 14"/>
                  <a:gd name="T57" fmla="*/ 8 h 16"/>
                  <a:gd name="T58" fmla="*/ 0 w 14"/>
                  <a:gd name="T59" fmla="*/ 9 h 16"/>
                  <a:gd name="T60" fmla="*/ 0 w 14"/>
                  <a:gd name="T61" fmla="*/ 10 h 16"/>
                  <a:gd name="T62" fmla="*/ 0 w 14"/>
                  <a:gd name="T63" fmla="*/ 11 h 16"/>
                  <a:gd name="T64" fmla="*/ 0 w 14"/>
                  <a:gd name="T65" fmla="*/ 12 h 16"/>
                  <a:gd name="T66" fmla="*/ 1 w 14"/>
                  <a:gd name="T67" fmla="*/ 13 h 16"/>
                  <a:gd name="T68" fmla="*/ 2 w 14"/>
                  <a:gd name="T69" fmla="*/ 14 h 16"/>
                  <a:gd name="T70" fmla="*/ 3 w 14"/>
                  <a:gd name="T71" fmla="*/ 14 h 16"/>
                  <a:gd name="T72" fmla="*/ 3 w 14"/>
                  <a:gd name="T73" fmla="*/ 15 h 16"/>
                  <a:gd name="T74" fmla="*/ 4 w 14"/>
                  <a:gd name="T75" fmla="*/ 15 h 16"/>
                  <a:gd name="T76" fmla="*/ 6 w 14"/>
                  <a:gd name="T77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" h="16">
                    <a:moveTo>
                      <a:pt x="6" y="15"/>
                    </a:moveTo>
                    <a:lnTo>
                      <a:pt x="7" y="15"/>
                    </a:lnTo>
                    <a:lnTo>
                      <a:pt x="8" y="15"/>
                    </a:lnTo>
                    <a:lnTo>
                      <a:pt x="9" y="14"/>
                    </a:lnTo>
                    <a:lnTo>
                      <a:pt x="11" y="14"/>
                    </a:lnTo>
                    <a:lnTo>
                      <a:pt x="11" y="13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1" y="10"/>
                    </a:lnTo>
                    <a:lnTo>
                      <a:pt x="11" y="9"/>
                    </a:lnTo>
                    <a:lnTo>
                      <a:pt x="13" y="8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5"/>
                    </a:lnTo>
                    <a:lnTo>
                      <a:pt x="6" y="1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80" name="Freeform 111">
                <a:extLst>
                  <a:ext uri="{FF2B5EF4-FFF2-40B4-BE49-F238E27FC236}">
                    <a16:creationId xmlns:a16="http://schemas.microsoft.com/office/drawing/2014/main" id="{50F84189-EE39-4B32-B752-E53CFC190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6741" y="3263697"/>
                <a:ext cx="31450" cy="29886"/>
              </a:xfrm>
              <a:custGeom>
                <a:avLst/>
                <a:gdLst>
                  <a:gd name="T0" fmla="*/ 1 w 18"/>
                  <a:gd name="T1" fmla="*/ 6 h 17"/>
                  <a:gd name="T2" fmla="*/ 0 w 18"/>
                  <a:gd name="T3" fmla="*/ 16 h 17"/>
                  <a:gd name="T4" fmla="*/ 9 w 18"/>
                  <a:gd name="T5" fmla="*/ 16 h 17"/>
                  <a:gd name="T6" fmla="*/ 17 w 18"/>
                  <a:gd name="T7" fmla="*/ 6 h 17"/>
                  <a:gd name="T8" fmla="*/ 7 w 18"/>
                  <a:gd name="T9" fmla="*/ 0 h 17"/>
                  <a:gd name="T10" fmla="*/ 1 w 18"/>
                  <a:gd name="T11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7">
                    <a:moveTo>
                      <a:pt x="1" y="6"/>
                    </a:moveTo>
                    <a:lnTo>
                      <a:pt x="0" y="16"/>
                    </a:lnTo>
                    <a:lnTo>
                      <a:pt x="9" y="16"/>
                    </a:lnTo>
                    <a:lnTo>
                      <a:pt x="17" y="6"/>
                    </a:lnTo>
                    <a:lnTo>
                      <a:pt x="7" y="0"/>
                    </a:lnTo>
                    <a:lnTo>
                      <a:pt x="1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81" name="Freeform 112">
                <a:extLst>
                  <a:ext uri="{FF2B5EF4-FFF2-40B4-BE49-F238E27FC236}">
                    <a16:creationId xmlns:a16="http://schemas.microsoft.com/office/drawing/2014/main" id="{2103FF43-4602-41EC-9883-D85DE873F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8630" y="3196060"/>
                <a:ext cx="58182" cy="28313"/>
              </a:xfrm>
              <a:custGeom>
                <a:avLst/>
                <a:gdLst>
                  <a:gd name="T0" fmla="*/ 16 w 32"/>
                  <a:gd name="T1" fmla="*/ 11 h 16"/>
                  <a:gd name="T2" fmla="*/ 15 w 32"/>
                  <a:gd name="T3" fmla="*/ 11 h 16"/>
                  <a:gd name="T4" fmla="*/ 14 w 32"/>
                  <a:gd name="T5" fmla="*/ 11 h 16"/>
                  <a:gd name="T6" fmla="*/ 12 w 32"/>
                  <a:gd name="T7" fmla="*/ 11 h 16"/>
                  <a:gd name="T8" fmla="*/ 12 w 32"/>
                  <a:gd name="T9" fmla="*/ 12 h 16"/>
                  <a:gd name="T10" fmla="*/ 11 w 32"/>
                  <a:gd name="T11" fmla="*/ 12 h 16"/>
                  <a:gd name="T12" fmla="*/ 9 w 32"/>
                  <a:gd name="T13" fmla="*/ 13 h 16"/>
                  <a:gd name="T14" fmla="*/ 8 w 32"/>
                  <a:gd name="T15" fmla="*/ 13 h 16"/>
                  <a:gd name="T16" fmla="*/ 6 w 32"/>
                  <a:gd name="T17" fmla="*/ 14 h 16"/>
                  <a:gd name="T18" fmla="*/ 5 w 32"/>
                  <a:gd name="T19" fmla="*/ 14 h 16"/>
                  <a:gd name="T20" fmla="*/ 4 w 32"/>
                  <a:gd name="T21" fmla="*/ 15 h 16"/>
                  <a:gd name="T22" fmla="*/ 3 w 32"/>
                  <a:gd name="T23" fmla="*/ 14 h 16"/>
                  <a:gd name="T24" fmla="*/ 1 w 32"/>
                  <a:gd name="T25" fmla="*/ 14 h 16"/>
                  <a:gd name="T26" fmla="*/ 0 w 32"/>
                  <a:gd name="T27" fmla="*/ 13 h 16"/>
                  <a:gd name="T28" fmla="*/ 0 w 32"/>
                  <a:gd name="T29" fmla="*/ 12 h 16"/>
                  <a:gd name="T30" fmla="*/ 0 w 32"/>
                  <a:gd name="T31" fmla="*/ 11 h 16"/>
                  <a:gd name="T32" fmla="*/ 0 w 32"/>
                  <a:gd name="T33" fmla="*/ 10 h 16"/>
                  <a:gd name="T34" fmla="*/ 0 w 32"/>
                  <a:gd name="T35" fmla="*/ 9 h 16"/>
                  <a:gd name="T36" fmla="*/ 0 w 32"/>
                  <a:gd name="T37" fmla="*/ 8 h 16"/>
                  <a:gd name="T38" fmla="*/ 0 w 32"/>
                  <a:gd name="T39" fmla="*/ 7 h 16"/>
                  <a:gd name="T40" fmla="*/ 0 w 32"/>
                  <a:gd name="T41" fmla="*/ 6 h 16"/>
                  <a:gd name="T42" fmla="*/ 0 w 32"/>
                  <a:gd name="T43" fmla="*/ 5 h 16"/>
                  <a:gd name="T44" fmla="*/ 1 w 32"/>
                  <a:gd name="T45" fmla="*/ 4 h 16"/>
                  <a:gd name="T46" fmla="*/ 2 w 32"/>
                  <a:gd name="T47" fmla="*/ 4 h 16"/>
                  <a:gd name="T48" fmla="*/ 3 w 32"/>
                  <a:gd name="T49" fmla="*/ 4 h 16"/>
                  <a:gd name="T50" fmla="*/ 4 w 32"/>
                  <a:gd name="T51" fmla="*/ 4 h 16"/>
                  <a:gd name="T52" fmla="*/ 5 w 32"/>
                  <a:gd name="T53" fmla="*/ 4 h 16"/>
                  <a:gd name="T54" fmla="*/ 7 w 32"/>
                  <a:gd name="T55" fmla="*/ 4 h 16"/>
                  <a:gd name="T56" fmla="*/ 8 w 32"/>
                  <a:gd name="T57" fmla="*/ 4 h 16"/>
                  <a:gd name="T58" fmla="*/ 10 w 32"/>
                  <a:gd name="T59" fmla="*/ 4 h 16"/>
                  <a:gd name="T60" fmla="*/ 12 w 32"/>
                  <a:gd name="T61" fmla="*/ 4 h 16"/>
                  <a:gd name="T62" fmla="*/ 14 w 32"/>
                  <a:gd name="T63" fmla="*/ 4 h 16"/>
                  <a:gd name="T64" fmla="*/ 15 w 32"/>
                  <a:gd name="T65" fmla="*/ 4 h 16"/>
                  <a:gd name="T66" fmla="*/ 16 w 32"/>
                  <a:gd name="T67" fmla="*/ 4 h 16"/>
                  <a:gd name="T68" fmla="*/ 18 w 32"/>
                  <a:gd name="T69" fmla="*/ 4 h 16"/>
                  <a:gd name="T70" fmla="*/ 19 w 32"/>
                  <a:gd name="T71" fmla="*/ 3 h 16"/>
                  <a:gd name="T72" fmla="*/ 20 w 32"/>
                  <a:gd name="T73" fmla="*/ 2 h 16"/>
                  <a:gd name="T74" fmla="*/ 23 w 32"/>
                  <a:gd name="T75" fmla="*/ 2 h 16"/>
                  <a:gd name="T76" fmla="*/ 24 w 32"/>
                  <a:gd name="T77" fmla="*/ 1 h 16"/>
                  <a:gd name="T78" fmla="*/ 26 w 32"/>
                  <a:gd name="T79" fmla="*/ 0 h 16"/>
                  <a:gd name="T80" fmla="*/ 27 w 32"/>
                  <a:gd name="T81" fmla="*/ 0 h 16"/>
                  <a:gd name="T82" fmla="*/ 28 w 32"/>
                  <a:gd name="T83" fmla="*/ 0 h 16"/>
                  <a:gd name="T84" fmla="*/ 29 w 32"/>
                  <a:gd name="T85" fmla="*/ 0 h 16"/>
                  <a:gd name="T86" fmla="*/ 31 w 32"/>
                  <a:gd name="T87" fmla="*/ 0 h 16"/>
                  <a:gd name="T88" fmla="*/ 31 w 32"/>
                  <a:gd name="T89" fmla="*/ 1 h 16"/>
                  <a:gd name="T90" fmla="*/ 31 w 32"/>
                  <a:gd name="T91" fmla="*/ 2 h 16"/>
                  <a:gd name="T92" fmla="*/ 31 w 32"/>
                  <a:gd name="T93" fmla="*/ 3 h 16"/>
                  <a:gd name="T94" fmla="*/ 30 w 32"/>
                  <a:gd name="T95" fmla="*/ 4 h 16"/>
                  <a:gd name="T96" fmla="*/ 29 w 32"/>
                  <a:gd name="T97" fmla="*/ 4 h 16"/>
                  <a:gd name="T98" fmla="*/ 28 w 32"/>
                  <a:gd name="T99" fmla="*/ 4 h 16"/>
                  <a:gd name="T100" fmla="*/ 27 w 32"/>
                  <a:gd name="T101" fmla="*/ 6 h 16"/>
                  <a:gd name="T102" fmla="*/ 27 w 32"/>
                  <a:gd name="T103" fmla="*/ 7 h 16"/>
                  <a:gd name="T104" fmla="*/ 27 w 32"/>
                  <a:gd name="T105" fmla="*/ 8 h 16"/>
                  <a:gd name="T106" fmla="*/ 27 w 32"/>
                  <a:gd name="T107" fmla="*/ 9 h 16"/>
                  <a:gd name="T108" fmla="*/ 26 w 32"/>
                  <a:gd name="T109" fmla="*/ 9 h 16"/>
                  <a:gd name="T110" fmla="*/ 26 w 32"/>
                  <a:gd name="T111" fmla="*/ 10 h 16"/>
                  <a:gd name="T112" fmla="*/ 24 w 32"/>
                  <a:gd name="T113" fmla="*/ 11 h 16"/>
                  <a:gd name="T114" fmla="*/ 23 w 32"/>
                  <a:gd name="T115" fmla="*/ 11 h 16"/>
                  <a:gd name="T116" fmla="*/ 21 w 32"/>
                  <a:gd name="T117" fmla="*/ 11 h 16"/>
                  <a:gd name="T118" fmla="*/ 19 w 32"/>
                  <a:gd name="T119" fmla="*/ 11 h 16"/>
                  <a:gd name="T120" fmla="*/ 18 w 32"/>
                  <a:gd name="T121" fmla="*/ 11 h 16"/>
                  <a:gd name="T122" fmla="*/ 16 w 32"/>
                  <a:gd name="T123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" h="16">
                    <a:moveTo>
                      <a:pt x="16" y="11"/>
                    </a:moveTo>
                    <a:lnTo>
                      <a:pt x="15" y="11"/>
                    </a:lnTo>
                    <a:lnTo>
                      <a:pt x="14" y="11"/>
                    </a:lnTo>
                    <a:lnTo>
                      <a:pt x="12" y="11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6" y="4"/>
                    </a:lnTo>
                    <a:lnTo>
                      <a:pt x="18" y="4"/>
                    </a:lnTo>
                    <a:lnTo>
                      <a:pt x="19" y="3"/>
                    </a:lnTo>
                    <a:lnTo>
                      <a:pt x="20" y="2"/>
                    </a:lnTo>
                    <a:lnTo>
                      <a:pt x="23" y="2"/>
                    </a:lnTo>
                    <a:lnTo>
                      <a:pt x="24" y="1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1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4"/>
                    </a:lnTo>
                    <a:lnTo>
                      <a:pt x="27" y="6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6" y="9"/>
                    </a:lnTo>
                    <a:lnTo>
                      <a:pt x="26" y="10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6" y="1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82" name="Freeform 116">
                <a:extLst>
                  <a:ext uri="{FF2B5EF4-FFF2-40B4-BE49-F238E27FC236}">
                    <a16:creationId xmlns:a16="http://schemas.microsoft.com/office/drawing/2014/main" id="{0F861A99-D174-4C58-B982-A14363F4B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2933" y="4495319"/>
                <a:ext cx="23587" cy="23594"/>
              </a:xfrm>
              <a:custGeom>
                <a:avLst/>
                <a:gdLst>
                  <a:gd name="T0" fmla="*/ 7 w 14"/>
                  <a:gd name="T1" fmla="*/ 12 h 13"/>
                  <a:gd name="T2" fmla="*/ 7 w 14"/>
                  <a:gd name="T3" fmla="*/ 11 h 13"/>
                  <a:gd name="T4" fmla="*/ 8 w 14"/>
                  <a:gd name="T5" fmla="*/ 11 h 13"/>
                  <a:gd name="T6" fmla="*/ 9 w 14"/>
                  <a:gd name="T7" fmla="*/ 11 h 13"/>
                  <a:gd name="T8" fmla="*/ 10 w 14"/>
                  <a:gd name="T9" fmla="*/ 10 h 13"/>
                  <a:gd name="T10" fmla="*/ 11 w 14"/>
                  <a:gd name="T11" fmla="*/ 8 h 13"/>
                  <a:gd name="T12" fmla="*/ 13 w 14"/>
                  <a:gd name="T13" fmla="*/ 8 h 13"/>
                  <a:gd name="T14" fmla="*/ 13 w 14"/>
                  <a:gd name="T15" fmla="*/ 6 h 13"/>
                  <a:gd name="T16" fmla="*/ 13 w 14"/>
                  <a:gd name="T17" fmla="*/ 5 h 13"/>
                  <a:gd name="T18" fmla="*/ 13 w 14"/>
                  <a:gd name="T19" fmla="*/ 4 h 13"/>
                  <a:gd name="T20" fmla="*/ 13 w 14"/>
                  <a:gd name="T21" fmla="*/ 3 h 13"/>
                  <a:gd name="T22" fmla="*/ 11 w 14"/>
                  <a:gd name="T23" fmla="*/ 3 h 13"/>
                  <a:gd name="T24" fmla="*/ 11 w 14"/>
                  <a:gd name="T25" fmla="*/ 2 h 13"/>
                  <a:gd name="T26" fmla="*/ 11 w 14"/>
                  <a:gd name="T27" fmla="*/ 1 h 13"/>
                  <a:gd name="T28" fmla="*/ 10 w 14"/>
                  <a:gd name="T29" fmla="*/ 1 h 13"/>
                  <a:gd name="T30" fmla="*/ 9 w 14"/>
                  <a:gd name="T31" fmla="*/ 0 h 13"/>
                  <a:gd name="T32" fmla="*/ 8 w 14"/>
                  <a:gd name="T33" fmla="*/ 0 h 13"/>
                  <a:gd name="T34" fmla="*/ 7 w 14"/>
                  <a:gd name="T35" fmla="*/ 0 h 13"/>
                  <a:gd name="T36" fmla="*/ 4 w 14"/>
                  <a:gd name="T37" fmla="*/ 0 h 13"/>
                  <a:gd name="T38" fmla="*/ 3 w 14"/>
                  <a:gd name="T39" fmla="*/ 0 h 13"/>
                  <a:gd name="T40" fmla="*/ 2 w 14"/>
                  <a:gd name="T41" fmla="*/ 0 h 13"/>
                  <a:gd name="T42" fmla="*/ 2 w 14"/>
                  <a:gd name="T43" fmla="*/ 1 h 13"/>
                  <a:gd name="T44" fmla="*/ 1 w 14"/>
                  <a:gd name="T45" fmla="*/ 1 h 13"/>
                  <a:gd name="T46" fmla="*/ 1 w 14"/>
                  <a:gd name="T47" fmla="*/ 2 h 13"/>
                  <a:gd name="T48" fmla="*/ 1 w 14"/>
                  <a:gd name="T49" fmla="*/ 3 h 13"/>
                  <a:gd name="T50" fmla="*/ 0 w 14"/>
                  <a:gd name="T51" fmla="*/ 3 h 13"/>
                  <a:gd name="T52" fmla="*/ 0 w 14"/>
                  <a:gd name="T53" fmla="*/ 4 h 13"/>
                  <a:gd name="T54" fmla="*/ 0 w 14"/>
                  <a:gd name="T55" fmla="*/ 5 h 13"/>
                  <a:gd name="T56" fmla="*/ 0 w 14"/>
                  <a:gd name="T57" fmla="*/ 6 h 13"/>
                  <a:gd name="T58" fmla="*/ 0 w 14"/>
                  <a:gd name="T59" fmla="*/ 8 h 13"/>
                  <a:gd name="T60" fmla="*/ 1 w 14"/>
                  <a:gd name="T61" fmla="*/ 8 h 13"/>
                  <a:gd name="T62" fmla="*/ 2 w 14"/>
                  <a:gd name="T63" fmla="*/ 10 h 13"/>
                  <a:gd name="T64" fmla="*/ 2 w 14"/>
                  <a:gd name="T65" fmla="*/ 11 h 13"/>
                  <a:gd name="T66" fmla="*/ 3 w 14"/>
                  <a:gd name="T67" fmla="*/ 11 h 13"/>
                  <a:gd name="T68" fmla="*/ 4 w 14"/>
                  <a:gd name="T69" fmla="*/ 11 h 13"/>
                  <a:gd name="T70" fmla="*/ 7 w 14"/>
                  <a:gd name="T71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" h="13">
                    <a:moveTo>
                      <a:pt x="7" y="12"/>
                    </a:moveTo>
                    <a:lnTo>
                      <a:pt x="7" y="11"/>
                    </a:lnTo>
                    <a:lnTo>
                      <a:pt x="8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7" y="1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83" name="Freeform 117">
                <a:extLst>
                  <a:ext uri="{FF2B5EF4-FFF2-40B4-BE49-F238E27FC236}">
                    <a16:creationId xmlns:a16="http://schemas.microsoft.com/office/drawing/2014/main" id="{8B188F35-5886-423A-B001-EDF1A31A6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2687" y="4487455"/>
                <a:ext cx="26732" cy="28313"/>
              </a:xfrm>
              <a:custGeom>
                <a:avLst/>
                <a:gdLst>
                  <a:gd name="T0" fmla="*/ 2 w 15"/>
                  <a:gd name="T1" fmla="*/ 5 h 16"/>
                  <a:gd name="T2" fmla="*/ 9 w 15"/>
                  <a:gd name="T3" fmla="*/ 0 h 16"/>
                  <a:gd name="T4" fmla="*/ 14 w 15"/>
                  <a:gd name="T5" fmla="*/ 5 h 16"/>
                  <a:gd name="T6" fmla="*/ 13 w 15"/>
                  <a:gd name="T7" fmla="*/ 15 h 16"/>
                  <a:gd name="T8" fmla="*/ 0 w 15"/>
                  <a:gd name="T9" fmla="*/ 11 h 16"/>
                  <a:gd name="T10" fmla="*/ 2 w 15"/>
                  <a:gd name="T1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6">
                    <a:moveTo>
                      <a:pt x="2" y="5"/>
                    </a:moveTo>
                    <a:lnTo>
                      <a:pt x="9" y="0"/>
                    </a:lnTo>
                    <a:lnTo>
                      <a:pt x="14" y="5"/>
                    </a:lnTo>
                    <a:lnTo>
                      <a:pt x="13" y="15"/>
                    </a:lnTo>
                    <a:lnTo>
                      <a:pt x="0" y="11"/>
                    </a:lnTo>
                    <a:lnTo>
                      <a:pt x="2" y="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84" name="Freeform 118">
                <a:extLst>
                  <a:ext uri="{FF2B5EF4-FFF2-40B4-BE49-F238E27FC236}">
                    <a16:creationId xmlns:a16="http://schemas.microsoft.com/office/drawing/2014/main" id="{7C381B87-9ED4-4587-B85A-14223ADC8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8412" y="3518515"/>
                <a:ext cx="45602" cy="89658"/>
              </a:xfrm>
              <a:custGeom>
                <a:avLst/>
                <a:gdLst>
                  <a:gd name="T0" fmla="*/ 12 w 25"/>
                  <a:gd name="T1" fmla="*/ 0 h 51"/>
                  <a:gd name="T2" fmla="*/ 2 w 25"/>
                  <a:gd name="T3" fmla="*/ 15 h 51"/>
                  <a:gd name="T4" fmla="*/ 0 w 25"/>
                  <a:gd name="T5" fmla="*/ 34 h 51"/>
                  <a:gd name="T6" fmla="*/ 16 w 25"/>
                  <a:gd name="T7" fmla="*/ 50 h 51"/>
                  <a:gd name="T8" fmla="*/ 24 w 25"/>
                  <a:gd name="T9" fmla="*/ 26 h 51"/>
                  <a:gd name="T10" fmla="*/ 12 w 2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51">
                    <a:moveTo>
                      <a:pt x="12" y="0"/>
                    </a:moveTo>
                    <a:lnTo>
                      <a:pt x="2" y="15"/>
                    </a:lnTo>
                    <a:lnTo>
                      <a:pt x="0" y="34"/>
                    </a:lnTo>
                    <a:lnTo>
                      <a:pt x="16" y="50"/>
                    </a:lnTo>
                    <a:lnTo>
                      <a:pt x="24" y="26"/>
                    </a:lnTo>
                    <a:lnTo>
                      <a:pt x="12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85" name="Freeform 121">
                <a:extLst>
                  <a:ext uri="{FF2B5EF4-FFF2-40B4-BE49-F238E27FC236}">
                    <a16:creationId xmlns:a16="http://schemas.microsoft.com/office/drawing/2014/main" id="{143860A4-3CB6-4809-9C8C-3E4E3C7D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5045" y="4295554"/>
                <a:ext cx="45602" cy="42470"/>
              </a:xfrm>
              <a:custGeom>
                <a:avLst/>
                <a:gdLst>
                  <a:gd name="T0" fmla="*/ 2 w 26"/>
                  <a:gd name="T1" fmla="*/ 0 h 24"/>
                  <a:gd name="T2" fmla="*/ 13 w 26"/>
                  <a:gd name="T3" fmla="*/ 2 h 24"/>
                  <a:gd name="T4" fmla="*/ 21 w 26"/>
                  <a:gd name="T5" fmla="*/ 10 h 24"/>
                  <a:gd name="T6" fmla="*/ 25 w 26"/>
                  <a:gd name="T7" fmla="*/ 21 h 24"/>
                  <a:gd name="T8" fmla="*/ 15 w 26"/>
                  <a:gd name="T9" fmla="*/ 23 h 24"/>
                  <a:gd name="T10" fmla="*/ 0 w 26"/>
                  <a:gd name="T11" fmla="*/ 9 h 24"/>
                  <a:gd name="T12" fmla="*/ 2 w 2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4">
                    <a:moveTo>
                      <a:pt x="2" y="0"/>
                    </a:moveTo>
                    <a:lnTo>
                      <a:pt x="13" y="2"/>
                    </a:lnTo>
                    <a:lnTo>
                      <a:pt x="21" y="10"/>
                    </a:lnTo>
                    <a:lnTo>
                      <a:pt x="25" y="21"/>
                    </a:lnTo>
                    <a:lnTo>
                      <a:pt x="15" y="23"/>
                    </a:lnTo>
                    <a:lnTo>
                      <a:pt x="0" y="9"/>
                    </a:lnTo>
                    <a:lnTo>
                      <a:pt x="2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86" name="Freeform 122">
                <a:extLst>
                  <a:ext uri="{FF2B5EF4-FFF2-40B4-BE49-F238E27FC236}">
                    <a16:creationId xmlns:a16="http://schemas.microsoft.com/office/drawing/2014/main" id="{75AFB349-2E6C-491F-A3AC-CF63FF184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5709" y="4531497"/>
                <a:ext cx="39312" cy="28313"/>
              </a:xfrm>
              <a:custGeom>
                <a:avLst/>
                <a:gdLst>
                  <a:gd name="T0" fmla="*/ 3 w 21"/>
                  <a:gd name="T1" fmla="*/ 2 h 15"/>
                  <a:gd name="T2" fmla="*/ 0 w 21"/>
                  <a:gd name="T3" fmla="*/ 14 h 15"/>
                  <a:gd name="T4" fmla="*/ 16 w 21"/>
                  <a:gd name="T5" fmla="*/ 8 h 15"/>
                  <a:gd name="T6" fmla="*/ 20 w 21"/>
                  <a:gd name="T7" fmla="*/ 0 h 15"/>
                  <a:gd name="T8" fmla="*/ 3 w 21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3" y="2"/>
                    </a:moveTo>
                    <a:lnTo>
                      <a:pt x="0" y="14"/>
                    </a:lnTo>
                    <a:lnTo>
                      <a:pt x="16" y="8"/>
                    </a:lnTo>
                    <a:lnTo>
                      <a:pt x="20" y="0"/>
                    </a:lnTo>
                    <a:lnTo>
                      <a:pt x="3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87" name="Freeform 123">
                <a:extLst>
                  <a:ext uri="{FF2B5EF4-FFF2-40B4-BE49-F238E27FC236}">
                    <a16:creationId xmlns:a16="http://schemas.microsoft.com/office/drawing/2014/main" id="{66C2FCA4-1C34-4659-AA08-751EB205B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7233" y="4304992"/>
                <a:ext cx="50319" cy="26740"/>
              </a:xfrm>
              <a:custGeom>
                <a:avLst/>
                <a:gdLst>
                  <a:gd name="T0" fmla="*/ 14 w 28"/>
                  <a:gd name="T1" fmla="*/ 13 h 14"/>
                  <a:gd name="T2" fmla="*/ 11 w 28"/>
                  <a:gd name="T3" fmla="*/ 13 h 14"/>
                  <a:gd name="T4" fmla="*/ 10 w 28"/>
                  <a:gd name="T5" fmla="*/ 13 h 14"/>
                  <a:gd name="T6" fmla="*/ 8 w 28"/>
                  <a:gd name="T7" fmla="*/ 13 h 14"/>
                  <a:gd name="T8" fmla="*/ 6 w 28"/>
                  <a:gd name="T9" fmla="*/ 13 h 14"/>
                  <a:gd name="T10" fmla="*/ 5 w 28"/>
                  <a:gd name="T11" fmla="*/ 13 h 14"/>
                  <a:gd name="T12" fmla="*/ 3 w 28"/>
                  <a:gd name="T13" fmla="*/ 13 h 14"/>
                  <a:gd name="T14" fmla="*/ 2 w 28"/>
                  <a:gd name="T15" fmla="*/ 13 h 14"/>
                  <a:gd name="T16" fmla="*/ 1 w 28"/>
                  <a:gd name="T17" fmla="*/ 13 h 14"/>
                  <a:gd name="T18" fmla="*/ 0 w 28"/>
                  <a:gd name="T19" fmla="*/ 10 h 14"/>
                  <a:gd name="T20" fmla="*/ 0 w 28"/>
                  <a:gd name="T21" fmla="*/ 7 h 14"/>
                  <a:gd name="T22" fmla="*/ 0 w 28"/>
                  <a:gd name="T23" fmla="*/ 5 h 14"/>
                  <a:gd name="T24" fmla="*/ 1 w 28"/>
                  <a:gd name="T25" fmla="*/ 5 h 14"/>
                  <a:gd name="T26" fmla="*/ 2 w 28"/>
                  <a:gd name="T27" fmla="*/ 2 h 14"/>
                  <a:gd name="T28" fmla="*/ 3 w 28"/>
                  <a:gd name="T29" fmla="*/ 2 h 14"/>
                  <a:gd name="T30" fmla="*/ 3 w 28"/>
                  <a:gd name="T31" fmla="*/ 0 h 14"/>
                  <a:gd name="T32" fmla="*/ 5 w 28"/>
                  <a:gd name="T33" fmla="*/ 0 h 14"/>
                  <a:gd name="T34" fmla="*/ 6 w 28"/>
                  <a:gd name="T35" fmla="*/ 0 h 14"/>
                  <a:gd name="T36" fmla="*/ 8 w 28"/>
                  <a:gd name="T37" fmla="*/ 0 h 14"/>
                  <a:gd name="T38" fmla="*/ 10 w 28"/>
                  <a:gd name="T39" fmla="*/ 0 h 14"/>
                  <a:gd name="T40" fmla="*/ 11 w 28"/>
                  <a:gd name="T41" fmla="*/ 0 h 14"/>
                  <a:gd name="T42" fmla="*/ 14 w 28"/>
                  <a:gd name="T43" fmla="*/ 0 h 14"/>
                  <a:gd name="T44" fmla="*/ 17 w 28"/>
                  <a:gd name="T45" fmla="*/ 0 h 14"/>
                  <a:gd name="T46" fmla="*/ 18 w 28"/>
                  <a:gd name="T47" fmla="*/ 0 h 14"/>
                  <a:gd name="T48" fmla="*/ 20 w 28"/>
                  <a:gd name="T49" fmla="*/ 0 h 14"/>
                  <a:gd name="T50" fmla="*/ 21 w 28"/>
                  <a:gd name="T51" fmla="*/ 0 h 14"/>
                  <a:gd name="T52" fmla="*/ 23 w 28"/>
                  <a:gd name="T53" fmla="*/ 0 h 14"/>
                  <a:gd name="T54" fmla="*/ 24 w 28"/>
                  <a:gd name="T55" fmla="*/ 2 h 14"/>
                  <a:gd name="T56" fmla="*/ 25 w 28"/>
                  <a:gd name="T57" fmla="*/ 5 h 14"/>
                  <a:gd name="T58" fmla="*/ 26 w 28"/>
                  <a:gd name="T59" fmla="*/ 5 h 14"/>
                  <a:gd name="T60" fmla="*/ 26 w 28"/>
                  <a:gd name="T61" fmla="*/ 7 h 14"/>
                  <a:gd name="T62" fmla="*/ 27 w 28"/>
                  <a:gd name="T63" fmla="*/ 7 h 14"/>
                  <a:gd name="T64" fmla="*/ 26 w 28"/>
                  <a:gd name="T65" fmla="*/ 10 h 14"/>
                  <a:gd name="T66" fmla="*/ 25 w 28"/>
                  <a:gd name="T67" fmla="*/ 13 h 14"/>
                  <a:gd name="T68" fmla="*/ 24 w 28"/>
                  <a:gd name="T69" fmla="*/ 13 h 14"/>
                  <a:gd name="T70" fmla="*/ 23 w 28"/>
                  <a:gd name="T71" fmla="*/ 13 h 14"/>
                  <a:gd name="T72" fmla="*/ 21 w 28"/>
                  <a:gd name="T73" fmla="*/ 13 h 14"/>
                  <a:gd name="T74" fmla="*/ 20 w 28"/>
                  <a:gd name="T75" fmla="*/ 13 h 14"/>
                  <a:gd name="T76" fmla="*/ 18 w 28"/>
                  <a:gd name="T77" fmla="*/ 13 h 14"/>
                  <a:gd name="T78" fmla="*/ 17 w 28"/>
                  <a:gd name="T79" fmla="*/ 13 h 14"/>
                  <a:gd name="T80" fmla="*/ 14 w 28"/>
                  <a:gd name="T81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" h="14">
                    <a:moveTo>
                      <a:pt x="14" y="13"/>
                    </a:moveTo>
                    <a:lnTo>
                      <a:pt x="11" y="13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2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6" y="7"/>
                    </a:lnTo>
                    <a:lnTo>
                      <a:pt x="27" y="7"/>
                    </a:lnTo>
                    <a:lnTo>
                      <a:pt x="26" y="10"/>
                    </a:lnTo>
                    <a:lnTo>
                      <a:pt x="25" y="13"/>
                    </a:lnTo>
                    <a:lnTo>
                      <a:pt x="24" y="13"/>
                    </a:lnTo>
                    <a:lnTo>
                      <a:pt x="23" y="13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4" y="1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88" name="Freeform 124">
                <a:extLst>
                  <a:ext uri="{FF2B5EF4-FFF2-40B4-BE49-F238E27FC236}">
                    <a16:creationId xmlns:a16="http://schemas.microsoft.com/office/drawing/2014/main" id="{EE397DC8-A931-466E-A20B-00664712A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1655" y="3671092"/>
                <a:ext cx="51892" cy="75502"/>
              </a:xfrm>
              <a:custGeom>
                <a:avLst/>
                <a:gdLst>
                  <a:gd name="T0" fmla="*/ 9 w 29"/>
                  <a:gd name="T1" fmla="*/ 9 h 43"/>
                  <a:gd name="T2" fmla="*/ 0 w 29"/>
                  <a:gd name="T3" fmla="*/ 23 h 43"/>
                  <a:gd name="T4" fmla="*/ 2 w 29"/>
                  <a:gd name="T5" fmla="*/ 42 h 43"/>
                  <a:gd name="T6" fmla="*/ 14 w 29"/>
                  <a:gd name="T7" fmla="*/ 42 h 43"/>
                  <a:gd name="T8" fmla="*/ 28 w 29"/>
                  <a:gd name="T9" fmla="*/ 25 h 43"/>
                  <a:gd name="T10" fmla="*/ 19 w 29"/>
                  <a:gd name="T11" fmla="*/ 0 h 43"/>
                  <a:gd name="T12" fmla="*/ 9 w 29"/>
                  <a:gd name="T13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9" y="9"/>
                    </a:moveTo>
                    <a:lnTo>
                      <a:pt x="0" y="23"/>
                    </a:lnTo>
                    <a:lnTo>
                      <a:pt x="2" y="42"/>
                    </a:lnTo>
                    <a:lnTo>
                      <a:pt x="14" y="42"/>
                    </a:lnTo>
                    <a:lnTo>
                      <a:pt x="28" y="25"/>
                    </a:lnTo>
                    <a:lnTo>
                      <a:pt x="19" y="0"/>
                    </a:lnTo>
                    <a:lnTo>
                      <a:pt x="9" y="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89" name="Freeform 125">
                <a:extLst>
                  <a:ext uri="{FF2B5EF4-FFF2-40B4-BE49-F238E27FC236}">
                    <a16:creationId xmlns:a16="http://schemas.microsoft.com/office/drawing/2014/main" id="{CF5BFBFC-FA5E-4B6C-8FE0-0224E0F03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63572" y="3867711"/>
                <a:ext cx="50319" cy="47189"/>
              </a:xfrm>
              <a:custGeom>
                <a:avLst/>
                <a:gdLst>
                  <a:gd name="T0" fmla="*/ 16 w 28"/>
                  <a:gd name="T1" fmla="*/ 5 h 26"/>
                  <a:gd name="T2" fmla="*/ 2 w 28"/>
                  <a:gd name="T3" fmla="*/ 0 h 26"/>
                  <a:gd name="T4" fmla="*/ 0 w 28"/>
                  <a:gd name="T5" fmla="*/ 12 h 26"/>
                  <a:gd name="T6" fmla="*/ 9 w 28"/>
                  <a:gd name="T7" fmla="*/ 22 h 26"/>
                  <a:gd name="T8" fmla="*/ 17 w 28"/>
                  <a:gd name="T9" fmla="*/ 25 h 26"/>
                  <a:gd name="T10" fmla="*/ 18 w 28"/>
                  <a:gd name="T11" fmla="*/ 25 h 26"/>
                  <a:gd name="T12" fmla="*/ 19 w 28"/>
                  <a:gd name="T13" fmla="*/ 25 h 26"/>
                  <a:gd name="T14" fmla="*/ 20 w 28"/>
                  <a:gd name="T15" fmla="*/ 25 h 26"/>
                  <a:gd name="T16" fmla="*/ 21 w 28"/>
                  <a:gd name="T17" fmla="*/ 24 h 26"/>
                  <a:gd name="T18" fmla="*/ 23 w 28"/>
                  <a:gd name="T19" fmla="*/ 23 h 26"/>
                  <a:gd name="T20" fmla="*/ 24 w 28"/>
                  <a:gd name="T21" fmla="*/ 22 h 26"/>
                  <a:gd name="T22" fmla="*/ 25 w 28"/>
                  <a:gd name="T23" fmla="*/ 22 h 26"/>
                  <a:gd name="T24" fmla="*/ 26 w 28"/>
                  <a:gd name="T25" fmla="*/ 21 h 26"/>
                  <a:gd name="T26" fmla="*/ 27 w 28"/>
                  <a:gd name="T27" fmla="*/ 19 h 26"/>
                  <a:gd name="T28" fmla="*/ 27 w 28"/>
                  <a:gd name="T29" fmla="*/ 18 h 26"/>
                  <a:gd name="T30" fmla="*/ 27 w 28"/>
                  <a:gd name="T31" fmla="*/ 16 h 26"/>
                  <a:gd name="T32" fmla="*/ 26 w 28"/>
                  <a:gd name="T33" fmla="*/ 15 h 26"/>
                  <a:gd name="T34" fmla="*/ 25 w 28"/>
                  <a:gd name="T35" fmla="*/ 13 h 26"/>
                  <a:gd name="T36" fmla="*/ 24 w 28"/>
                  <a:gd name="T37" fmla="*/ 11 h 26"/>
                  <a:gd name="T38" fmla="*/ 23 w 28"/>
                  <a:gd name="T39" fmla="*/ 10 h 26"/>
                  <a:gd name="T40" fmla="*/ 21 w 28"/>
                  <a:gd name="T41" fmla="*/ 9 h 26"/>
                  <a:gd name="T42" fmla="*/ 20 w 28"/>
                  <a:gd name="T43" fmla="*/ 8 h 26"/>
                  <a:gd name="T44" fmla="*/ 19 w 28"/>
                  <a:gd name="T45" fmla="*/ 8 h 26"/>
                  <a:gd name="T46" fmla="*/ 18 w 28"/>
                  <a:gd name="T47" fmla="*/ 7 h 26"/>
                  <a:gd name="T48" fmla="*/ 17 w 28"/>
                  <a:gd name="T49" fmla="*/ 6 h 26"/>
                  <a:gd name="T50" fmla="*/ 16 w 28"/>
                  <a:gd name="T51" fmla="*/ 6 h 26"/>
                  <a:gd name="T52" fmla="*/ 16 w 28"/>
                  <a:gd name="T5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" h="26">
                    <a:moveTo>
                      <a:pt x="16" y="5"/>
                    </a:moveTo>
                    <a:lnTo>
                      <a:pt x="2" y="0"/>
                    </a:lnTo>
                    <a:lnTo>
                      <a:pt x="0" y="12"/>
                    </a:lnTo>
                    <a:lnTo>
                      <a:pt x="9" y="22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7" y="19"/>
                    </a:lnTo>
                    <a:lnTo>
                      <a:pt x="27" y="18"/>
                    </a:lnTo>
                    <a:lnTo>
                      <a:pt x="27" y="16"/>
                    </a:lnTo>
                    <a:lnTo>
                      <a:pt x="26" y="15"/>
                    </a:lnTo>
                    <a:lnTo>
                      <a:pt x="25" y="13"/>
                    </a:lnTo>
                    <a:lnTo>
                      <a:pt x="24" y="11"/>
                    </a:lnTo>
                    <a:lnTo>
                      <a:pt x="23" y="10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90" name="Freeform 126">
                <a:extLst>
                  <a:ext uri="{FF2B5EF4-FFF2-40B4-BE49-F238E27FC236}">
                    <a16:creationId xmlns:a16="http://schemas.microsoft.com/office/drawing/2014/main" id="{CFB7592D-377C-41A5-8FE5-8ECF1B918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1188" y="3850408"/>
                <a:ext cx="56609" cy="40897"/>
              </a:xfrm>
              <a:custGeom>
                <a:avLst/>
                <a:gdLst>
                  <a:gd name="T0" fmla="*/ 2 w 32"/>
                  <a:gd name="T1" fmla="*/ 3 h 24"/>
                  <a:gd name="T2" fmla="*/ 0 w 32"/>
                  <a:gd name="T3" fmla="*/ 15 h 24"/>
                  <a:gd name="T4" fmla="*/ 11 w 32"/>
                  <a:gd name="T5" fmla="*/ 21 h 24"/>
                  <a:gd name="T6" fmla="*/ 31 w 32"/>
                  <a:gd name="T7" fmla="*/ 23 h 24"/>
                  <a:gd name="T8" fmla="*/ 31 w 32"/>
                  <a:gd name="T9" fmla="*/ 9 h 24"/>
                  <a:gd name="T10" fmla="*/ 16 w 32"/>
                  <a:gd name="T11" fmla="*/ 0 h 24"/>
                  <a:gd name="T12" fmla="*/ 2 w 32"/>
                  <a:gd name="T13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4">
                    <a:moveTo>
                      <a:pt x="2" y="3"/>
                    </a:moveTo>
                    <a:lnTo>
                      <a:pt x="0" y="15"/>
                    </a:lnTo>
                    <a:lnTo>
                      <a:pt x="11" y="21"/>
                    </a:lnTo>
                    <a:lnTo>
                      <a:pt x="31" y="23"/>
                    </a:lnTo>
                    <a:lnTo>
                      <a:pt x="31" y="9"/>
                    </a:lnTo>
                    <a:lnTo>
                      <a:pt x="16" y="0"/>
                    </a:lnTo>
                    <a:lnTo>
                      <a:pt x="2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91" name="Freeform 127">
                <a:extLst>
                  <a:ext uri="{FF2B5EF4-FFF2-40B4-BE49-F238E27FC236}">
                    <a16:creationId xmlns:a16="http://schemas.microsoft.com/office/drawing/2014/main" id="{56300129-BD97-4B31-BB82-EA57E4D2E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1753" y="3918045"/>
                <a:ext cx="39312" cy="36178"/>
              </a:xfrm>
              <a:custGeom>
                <a:avLst/>
                <a:gdLst>
                  <a:gd name="T0" fmla="*/ 4 w 21"/>
                  <a:gd name="T1" fmla="*/ 0 h 20"/>
                  <a:gd name="T2" fmla="*/ 0 w 21"/>
                  <a:gd name="T3" fmla="*/ 12 h 20"/>
                  <a:gd name="T4" fmla="*/ 4 w 21"/>
                  <a:gd name="T5" fmla="*/ 19 h 20"/>
                  <a:gd name="T6" fmla="*/ 20 w 21"/>
                  <a:gd name="T7" fmla="*/ 15 h 20"/>
                  <a:gd name="T8" fmla="*/ 16 w 21"/>
                  <a:gd name="T9" fmla="*/ 4 h 20"/>
                  <a:gd name="T10" fmla="*/ 4 w 21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0">
                    <a:moveTo>
                      <a:pt x="4" y="0"/>
                    </a:moveTo>
                    <a:lnTo>
                      <a:pt x="0" y="12"/>
                    </a:lnTo>
                    <a:lnTo>
                      <a:pt x="4" y="19"/>
                    </a:lnTo>
                    <a:lnTo>
                      <a:pt x="20" y="15"/>
                    </a:lnTo>
                    <a:lnTo>
                      <a:pt x="16" y="4"/>
                    </a:lnTo>
                    <a:lnTo>
                      <a:pt x="4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92" name="Freeform 128">
                <a:extLst>
                  <a:ext uri="{FF2B5EF4-FFF2-40B4-BE49-F238E27FC236}">
                    <a16:creationId xmlns:a16="http://schemas.microsoft.com/office/drawing/2014/main" id="{EB36E017-B506-4093-8367-16450210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9370" y="3910181"/>
                <a:ext cx="31450" cy="26740"/>
              </a:xfrm>
              <a:custGeom>
                <a:avLst/>
                <a:gdLst>
                  <a:gd name="T0" fmla="*/ 0 w 19"/>
                  <a:gd name="T1" fmla="*/ 3 h 14"/>
                  <a:gd name="T2" fmla="*/ 3 w 19"/>
                  <a:gd name="T3" fmla="*/ 13 h 14"/>
                  <a:gd name="T4" fmla="*/ 10 w 19"/>
                  <a:gd name="T5" fmla="*/ 13 h 14"/>
                  <a:gd name="T6" fmla="*/ 16 w 19"/>
                  <a:gd name="T7" fmla="*/ 9 h 14"/>
                  <a:gd name="T8" fmla="*/ 18 w 19"/>
                  <a:gd name="T9" fmla="*/ 0 h 14"/>
                  <a:gd name="T10" fmla="*/ 8 w 19"/>
                  <a:gd name="T11" fmla="*/ 0 h 14"/>
                  <a:gd name="T12" fmla="*/ 0 w 19"/>
                  <a:gd name="T13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4">
                    <a:moveTo>
                      <a:pt x="0" y="3"/>
                    </a:moveTo>
                    <a:lnTo>
                      <a:pt x="3" y="13"/>
                    </a:lnTo>
                    <a:lnTo>
                      <a:pt x="10" y="13"/>
                    </a:lnTo>
                    <a:lnTo>
                      <a:pt x="16" y="9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0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93" name="Freeform 129">
                <a:extLst>
                  <a:ext uri="{FF2B5EF4-FFF2-40B4-BE49-F238E27FC236}">
                    <a16:creationId xmlns:a16="http://schemas.microsoft.com/office/drawing/2014/main" id="{7FBDC78E-258D-40D9-B464-A7CFBF37B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13891" y="3985682"/>
                <a:ext cx="47175" cy="66064"/>
              </a:xfrm>
              <a:custGeom>
                <a:avLst/>
                <a:gdLst>
                  <a:gd name="T0" fmla="*/ 18 w 27"/>
                  <a:gd name="T1" fmla="*/ 0 h 37"/>
                  <a:gd name="T2" fmla="*/ 8 w 27"/>
                  <a:gd name="T3" fmla="*/ 11 h 37"/>
                  <a:gd name="T4" fmla="*/ 3 w 27"/>
                  <a:gd name="T5" fmla="*/ 27 h 37"/>
                  <a:gd name="T6" fmla="*/ 0 w 27"/>
                  <a:gd name="T7" fmla="*/ 36 h 37"/>
                  <a:gd name="T8" fmla="*/ 13 w 27"/>
                  <a:gd name="T9" fmla="*/ 32 h 37"/>
                  <a:gd name="T10" fmla="*/ 20 w 27"/>
                  <a:gd name="T11" fmla="*/ 19 h 37"/>
                  <a:gd name="T12" fmla="*/ 26 w 27"/>
                  <a:gd name="T13" fmla="*/ 5 h 37"/>
                  <a:gd name="T14" fmla="*/ 18 w 27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37">
                    <a:moveTo>
                      <a:pt x="18" y="0"/>
                    </a:moveTo>
                    <a:lnTo>
                      <a:pt x="8" y="11"/>
                    </a:lnTo>
                    <a:lnTo>
                      <a:pt x="3" y="27"/>
                    </a:lnTo>
                    <a:lnTo>
                      <a:pt x="0" y="36"/>
                    </a:lnTo>
                    <a:lnTo>
                      <a:pt x="13" y="32"/>
                    </a:lnTo>
                    <a:lnTo>
                      <a:pt x="20" y="19"/>
                    </a:lnTo>
                    <a:lnTo>
                      <a:pt x="26" y="5"/>
                    </a:lnTo>
                    <a:lnTo>
                      <a:pt x="18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94" name="Freeform 130">
                <a:extLst>
                  <a:ext uri="{FF2B5EF4-FFF2-40B4-BE49-F238E27FC236}">
                    <a16:creationId xmlns:a16="http://schemas.microsoft.com/office/drawing/2014/main" id="{6F05784A-666D-4862-AE34-45DAF1FA2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2638" y="3949504"/>
                <a:ext cx="26732" cy="26740"/>
              </a:xfrm>
              <a:custGeom>
                <a:avLst/>
                <a:gdLst>
                  <a:gd name="T0" fmla="*/ 7 w 14"/>
                  <a:gd name="T1" fmla="*/ 14 h 15"/>
                  <a:gd name="T2" fmla="*/ 5 w 14"/>
                  <a:gd name="T3" fmla="*/ 14 h 15"/>
                  <a:gd name="T4" fmla="*/ 3 w 14"/>
                  <a:gd name="T5" fmla="*/ 14 h 15"/>
                  <a:gd name="T6" fmla="*/ 2 w 14"/>
                  <a:gd name="T7" fmla="*/ 14 h 15"/>
                  <a:gd name="T8" fmla="*/ 2 w 14"/>
                  <a:gd name="T9" fmla="*/ 12 h 15"/>
                  <a:gd name="T10" fmla="*/ 1 w 14"/>
                  <a:gd name="T11" fmla="*/ 11 h 15"/>
                  <a:gd name="T12" fmla="*/ 0 w 14"/>
                  <a:gd name="T13" fmla="*/ 11 h 15"/>
                  <a:gd name="T14" fmla="*/ 0 w 14"/>
                  <a:gd name="T15" fmla="*/ 10 h 15"/>
                  <a:gd name="T16" fmla="*/ 0 w 14"/>
                  <a:gd name="T17" fmla="*/ 9 h 15"/>
                  <a:gd name="T18" fmla="*/ 0 w 14"/>
                  <a:gd name="T19" fmla="*/ 7 h 15"/>
                  <a:gd name="T20" fmla="*/ 0 w 14"/>
                  <a:gd name="T21" fmla="*/ 5 h 15"/>
                  <a:gd name="T22" fmla="*/ 0 w 14"/>
                  <a:gd name="T23" fmla="*/ 4 h 15"/>
                  <a:gd name="T24" fmla="*/ 1 w 14"/>
                  <a:gd name="T25" fmla="*/ 3 h 15"/>
                  <a:gd name="T26" fmla="*/ 2 w 14"/>
                  <a:gd name="T27" fmla="*/ 2 h 15"/>
                  <a:gd name="T28" fmla="*/ 2 w 14"/>
                  <a:gd name="T29" fmla="*/ 1 h 15"/>
                  <a:gd name="T30" fmla="*/ 3 w 14"/>
                  <a:gd name="T31" fmla="*/ 1 h 15"/>
                  <a:gd name="T32" fmla="*/ 5 w 14"/>
                  <a:gd name="T33" fmla="*/ 1 h 15"/>
                  <a:gd name="T34" fmla="*/ 7 w 14"/>
                  <a:gd name="T35" fmla="*/ 0 h 15"/>
                  <a:gd name="T36" fmla="*/ 7 w 14"/>
                  <a:gd name="T37" fmla="*/ 1 h 15"/>
                  <a:gd name="T38" fmla="*/ 9 w 14"/>
                  <a:gd name="T39" fmla="*/ 1 h 15"/>
                  <a:gd name="T40" fmla="*/ 10 w 14"/>
                  <a:gd name="T41" fmla="*/ 1 h 15"/>
                  <a:gd name="T42" fmla="*/ 10 w 14"/>
                  <a:gd name="T43" fmla="*/ 2 h 15"/>
                  <a:gd name="T44" fmla="*/ 11 w 14"/>
                  <a:gd name="T45" fmla="*/ 3 h 15"/>
                  <a:gd name="T46" fmla="*/ 11 w 14"/>
                  <a:gd name="T47" fmla="*/ 4 h 15"/>
                  <a:gd name="T48" fmla="*/ 11 w 14"/>
                  <a:gd name="T49" fmla="*/ 5 h 15"/>
                  <a:gd name="T50" fmla="*/ 13 w 14"/>
                  <a:gd name="T51" fmla="*/ 7 h 15"/>
                  <a:gd name="T52" fmla="*/ 11 w 14"/>
                  <a:gd name="T53" fmla="*/ 9 h 15"/>
                  <a:gd name="T54" fmla="*/ 11 w 14"/>
                  <a:gd name="T55" fmla="*/ 10 h 15"/>
                  <a:gd name="T56" fmla="*/ 11 w 14"/>
                  <a:gd name="T57" fmla="*/ 11 h 15"/>
                  <a:gd name="T58" fmla="*/ 10 w 14"/>
                  <a:gd name="T59" fmla="*/ 12 h 15"/>
                  <a:gd name="T60" fmla="*/ 10 w 14"/>
                  <a:gd name="T61" fmla="*/ 14 h 15"/>
                  <a:gd name="T62" fmla="*/ 9 w 14"/>
                  <a:gd name="T63" fmla="*/ 14 h 15"/>
                  <a:gd name="T64" fmla="*/ 7 w 14"/>
                  <a:gd name="T65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" h="15">
                    <a:moveTo>
                      <a:pt x="7" y="14"/>
                    </a:moveTo>
                    <a:lnTo>
                      <a:pt x="5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3" y="7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10" y="14"/>
                    </a:lnTo>
                    <a:lnTo>
                      <a:pt x="9" y="14"/>
                    </a:lnTo>
                    <a:lnTo>
                      <a:pt x="7" y="1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95" name="Freeform 142">
                <a:extLst>
                  <a:ext uri="{FF2B5EF4-FFF2-40B4-BE49-F238E27FC236}">
                    <a16:creationId xmlns:a16="http://schemas.microsoft.com/office/drawing/2014/main" id="{05E59439-DA02-44AA-A961-D35CF9F76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6422" y="4298700"/>
                <a:ext cx="33022" cy="28313"/>
              </a:xfrm>
              <a:custGeom>
                <a:avLst/>
                <a:gdLst>
                  <a:gd name="T0" fmla="*/ 9 w 19"/>
                  <a:gd name="T1" fmla="*/ 14 h 15"/>
                  <a:gd name="T2" fmla="*/ 8 w 19"/>
                  <a:gd name="T3" fmla="*/ 14 h 15"/>
                  <a:gd name="T4" fmla="*/ 6 w 19"/>
                  <a:gd name="T5" fmla="*/ 14 h 15"/>
                  <a:gd name="T6" fmla="*/ 5 w 19"/>
                  <a:gd name="T7" fmla="*/ 14 h 15"/>
                  <a:gd name="T8" fmla="*/ 4 w 19"/>
                  <a:gd name="T9" fmla="*/ 14 h 15"/>
                  <a:gd name="T10" fmla="*/ 3 w 19"/>
                  <a:gd name="T11" fmla="*/ 12 h 15"/>
                  <a:gd name="T12" fmla="*/ 2 w 19"/>
                  <a:gd name="T13" fmla="*/ 12 h 15"/>
                  <a:gd name="T14" fmla="*/ 1 w 19"/>
                  <a:gd name="T15" fmla="*/ 12 h 15"/>
                  <a:gd name="T16" fmla="*/ 0 w 19"/>
                  <a:gd name="T17" fmla="*/ 12 h 15"/>
                  <a:gd name="T18" fmla="*/ 0 w 19"/>
                  <a:gd name="T19" fmla="*/ 11 h 15"/>
                  <a:gd name="T20" fmla="*/ 0 w 19"/>
                  <a:gd name="T21" fmla="*/ 9 h 15"/>
                  <a:gd name="T22" fmla="*/ 0 w 19"/>
                  <a:gd name="T23" fmla="*/ 7 h 15"/>
                  <a:gd name="T24" fmla="*/ 0 w 19"/>
                  <a:gd name="T25" fmla="*/ 6 h 15"/>
                  <a:gd name="T26" fmla="*/ 0 w 19"/>
                  <a:gd name="T27" fmla="*/ 4 h 15"/>
                  <a:gd name="T28" fmla="*/ 1 w 19"/>
                  <a:gd name="T29" fmla="*/ 4 h 15"/>
                  <a:gd name="T30" fmla="*/ 2 w 19"/>
                  <a:gd name="T31" fmla="*/ 3 h 15"/>
                  <a:gd name="T32" fmla="*/ 3 w 19"/>
                  <a:gd name="T33" fmla="*/ 3 h 15"/>
                  <a:gd name="T34" fmla="*/ 4 w 19"/>
                  <a:gd name="T35" fmla="*/ 1 h 15"/>
                  <a:gd name="T36" fmla="*/ 5 w 19"/>
                  <a:gd name="T37" fmla="*/ 1 h 15"/>
                  <a:gd name="T38" fmla="*/ 6 w 19"/>
                  <a:gd name="T39" fmla="*/ 1 h 15"/>
                  <a:gd name="T40" fmla="*/ 8 w 19"/>
                  <a:gd name="T41" fmla="*/ 1 h 15"/>
                  <a:gd name="T42" fmla="*/ 9 w 19"/>
                  <a:gd name="T43" fmla="*/ 0 h 15"/>
                  <a:gd name="T44" fmla="*/ 9 w 19"/>
                  <a:gd name="T45" fmla="*/ 1 h 15"/>
                  <a:gd name="T46" fmla="*/ 11 w 19"/>
                  <a:gd name="T47" fmla="*/ 1 h 15"/>
                  <a:gd name="T48" fmla="*/ 13 w 19"/>
                  <a:gd name="T49" fmla="*/ 1 h 15"/>
                  <a:gd name="T50" fmla="*/ 14 w 19"/>
                  <a:gd name="T51" fmla="*/ 3 h 15"/>
                  <a:gd name="T52" fmla="*/ 15 w 19"/>
                  <a:gd name="T53" fmla="*/ 3 h 15"/>
                  <a:gd name="T54" fmla="*/ 15 w 19"/>
                  <a:gd name="T55" fmla="*/ 4 h 15"/>
                  <a:gd name="T56" fmla="*/ 16 w 19"/>
                  <a:gd name="T57" fmla="*/ 4 h 15"/>
                  <a:gd name="T58" fmla="*/ 17 w 19"/>
                  <a:gd name="T59" fmla="*/ 6 h 15"/>
                  <a:gd name="T60" fmla="*/ 17 w 19"/>
                  <a:gd name="T61" fmla="*/ 7 h 15"/>
                  <a:gd name="T62" fmla="*/ 18 w 19"/>
                  <a:gd name="T63" fmla="*/ 7 h 15"/>
                  <a:gd name="T64" fmla="*/ 17 w 19"/>
                  <a:gd name="T65" fmla="*/ 9 h 15"/>
                  <a:gd name="T66" fmla="*/ 17 w 19"/>
                  <a:gd name="T67" fmla="*/ 11 h 15"/>
                  <a:gd name="T68" fmla="*/ 16 w 19"/>
                  <a:gd name="T69" fmla="*/ 11 h 15"/>
                  <a:gd name="T70" fmla="*/ 16 w 19"/>
                  <a:gd name="T71" fmla="*/ 12 h 15"/>
                  <a:gd name="T72" fmla="*/ 15 w 19"/>
                  <a:gd name="T73" fmla="*/ 12 h 15"/>
                  <a:gd name="T74" fmla="*/ 14 w 19"/>
                  <a:gd name="T75" fmla="*/ 12 h 15"/>
                  <a:gd name="T76" fmla="*/ 13 w 19"/>
                  <a:gd name="T77" fmla="*/ 14 h 15"/>
                  <a:gd name="T78" fmla="*/ 11 w 19"/>
                  <a:gd name="T79" fmla="*/ 14 h 15"/>
                  <a:gd name="T80" fmla="*/ 9 w 19"/>
                  <a:gd name="T81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15">
                    <a:moveTo>
                      <a:pt x="9" y="14"/>
                    </a:move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1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3" y="1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4"/>
                    </a:lnTo>
                    <a:lnTo>
                      <a:pt x="16" y="4"/>
                    </a:lnTo>
                    <a:lnTo>
                      <a:pt x="17" y="6"/>
                    </a:lnTo>
                    <a:lnTo>
                      <a:pt x="17" y="7"/>
                    </a:lnTo>
                    <a:lnTo>
                      <a:pt x="18" y="7"/>
                    </a:lnTo>
                    <a:lnTo>
                      <a:pt x="17" y="9"/>
                    </a:lnTo>
                    <a:lnTo>
                      <a:pt x="17" y="11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5" y="12"/>
                    </a:lnTo>
                    <a:lnTo>
                      <a:pt x="14" y="12"/>
                    </a:lnTo>
                    <a:lnTo>
                      <a:pt x="13" y="14"/>
                    </a:lnTo>
                    <a:lnTo>
                      <a:pt x="11" y="14"/>
                    </a:lnTo>
                    <a:lnTo>
                      <a:pt x="9" y="1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96" name="Freeform 143">
                <a:extLst>
                  <a:ext uri="{FF2B5EF4-FFF2-40B4-BE49-F238E27FC236}">
                    <a16:creationId xmlns:a16="http://schemas.microsoft.com/office/drawing/2014/main" id="{0C425410-F66F-4A4E-BDF9-A37F80D2D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9763" y="4422963"/>
                <a:ext cx="240590" cy="81794"/>
              </a:xfrm>
              <a:custGeom>
                <a:avLst/>
                <a:gdLst>
                  <a:gd name="T0" fmla="*/ 19 w 135"/>
                  <a:gd name="T1" fmla="*/ 2 h 46"/>
                  <a:gd name="T2" fmla="*/ 8 w 135"/>
                  <a:gd name="T3" fmla="*/ 7 h 46"/>
                  <a:gd name="T4" fmla="*/ 0 w 135"/>
                  <a:gd name="T5" fmla="*/ 17 h 46"/>
                  <a:gd name="T6" fmla="*/ 8 w 135"/>
                  <a:gd name="T7" fmla="*/ 31 h 46"/>
                  <a:gd name="T8" fmla="*/ 35 w 135"/>
                  <a:gd name="T9" fmla="*/ 31 h 46"/>
                  <a:gd name="T10" fmla="*/ 45 w 135"/>
                  <a:gd name="T11" fmla="*/ 36 h 46"/>
                  <a:gd name="T12" fmla="*/ 68 w 135"/>
                  <a:gd name="T13" fmla="*/ 36 h 46"/>
                  <a:gd name="T14" fmla="*/ 70 w 135"/>
                  <a:gd name="T15" fmla="*/ 45 h 46"/>
                  <a:gd name="T16" fmla="*/ 112 w 135"/>
                  <a:gd name="T17" fmla="*/ 45 h 46"/>
                  <a:gd name="T18" fmla="*/ 123 w 135"/>
                  <a:gd name="T19" fmla="*/ 45 h 46"/>
                  <a:gd name="T20" fmla="*/ 133 w 135"/>
                  <a:gd name="T21" fmla="*/ 45 h 46"/>
                  <a:gd name="T22" fmla="*/ 134 w 135"/>
                  <a:gd name="T23" fmla="*/ 34 h 46"/>
                  <a:gd name="T24" fmla="*/ 121 w 135"/>
                  <a:gd name="T25" fmla="*/ 28 h 46"/>
                  <a:gd name="T26" fmla="*/ 123 w 135"/>
                  <a:gd name="T27" fmla="*/ 17 h 46"/>
                  <a:gd name="T28" fmla="*/ 110 w 135"/>
                  <a:gd name="T29" fmla="*/ 18 h 46"/>
                  <a:gd name="T30" fmla="*/ 94 w 135"/>
                  <a:gd name="T31" fmla="*/ 17 h 46"/>
                  <a:gd name="T32" fmla="*/ 82 w 135"/>
                  <a:gd name="T33" fmla="*/ 9 h 46"/>
                  <a:gd name="T34" fmla="*/ 61 w 135"/>
                  <a:gd name="T35" fmla="*/ 8 h 46"/>
                  <a:gd name="T36" fmla="*/ 40 w 135"/>
                  <a:gd name="T37" fmla="*/ 0 h 46"/>
                  <a:gd name="T38" fmla="*/ 19 w 135"/>
                  <a:gd name="T3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5" h="46">
                    <a:moveTo>
                      <a:pt x="19" y="2"/>
                    </a:moveTo>
                    <a:lnTo>
                      <a:pt x="8" y="7"/>
                    </a:lnTo>
                    <a:lnTo>
                      <a:pt x="0" y="17"/>
                    </a:lnTo>
                    <a:lnTo>
                      <a:pt x="8" y="31"/>
                    </a:lnTo>
                    <a:lnTo>
                      <a:pt x="35" y="31"/>
                    </a:lnTo>
                    <a:lnTo>
                      <a:pt x="45" y="36"/>
                    </a:lnTo>
                    <a:lnTo>
                      <a:pt x="68" y="36"/>
                    </a:lnTo>
                    <a:lnTo>
                      <a:pt x="70" y="45"/>
                    </a:lnTo>
                    <a:lnTo>
                      <a:pt x="112" y="45"/>
                    </a:lnTo>
                    <a:lnTo>
                      <a:pt x="123" y="45"/>
                    </a:lnTo>
                    <a:lnTo>
                      <a:pt x="133" y="45"/>
                    </a:lnTo>
                    <a:lnTo>
                      <a:pt x="134" y="34"/>
                    </a:lnTo>
                    <a:lnTo>
                      <a:pt x="121" y="28"/>
                    </a:lnTo>
                    <a:lnTo>
                      <a:pt x="123" y="17"/>
                    </a:lnTo>
                    <a:lnTo>
                      <a:pt x="110" y="18"/>
                    </a:lnTo>
                    <a:lnTo>
                      <a:pt x="94" y="17"/>
                    </a:lnTo>
                    <a:lnTo>
                      <a:pt x="82" y="9"/>
                    </a:lnTo>
                    <a:lnTo>
                      <a:pt x="61" y="8"/>
                    </a:lnTo>
                    <a:lnTo>
                      <a:pt x="40" y="0"/>
                    </a:lnTo>
                    <a:lnTo>
                      <a:pt x="19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97" name="Freeform 144">
                <a:extLst>
                  <a:ext uri="{FF2B5EF4-FFF2-40B4-BE49-F238E27FC236}">
                    <a16:creationId xmlns:a16="http://schemas.microsoft.com/office/drawing/2014/main" id="{69FAB6CC-6D88-4F09-AD91-3200074AF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4382" y="4495319"/>
                <a:ext cx="26732" cy="23594"/>
              </a:xfrm>
              <a:custGeom>
                <a:avLst/>
                <a:gdLst>
                  <a:gd name="T0" fmla="*/ 7 w 15"/>
                  <a:gd name="T1" fmla="*/ 12 h 13"/>
                  <a:gd name="T2" fmla="*/ 4 w 15"/>
                  <a:gd name="T3" fmla="*/ 11 h 13"/>
                  <a:gd name="T4" fmla="*/ 2 w 15"/>
                  <a:gd name="T5" fmla="*/ 11 h 13"/>
                  <a:gd name="T6" fmla="*/ 0 w 15"/>
                  <a:gd name="T7" fmla="*/ 10 h 13"/>
                  <a:gd name="T8" fmla="*/ 0 w 15"/>
                  <a:gd name="T9" fmla="*/ 8 h 13"/>
                  <a:gd name="T10" fmla="*/ 0 w 15"/>
                  <a:gd name="T11" fmla="*/ 6 h 13"/>
                  <a:gd name="T12" fmla="*/ 0 w 15"/>
                  <a:gd name="T13" fmla="*/ 5 h 13"/>
                  <a:gd name="T14" fmla="*/ 0 w 15"/>
                  <a:gd name="T15" fmla="*/ 4 h 13"/>
                  <a:gd name="T16" fmla="*/ 0 w 15"/>
                  <a:gd name="T17" fmla="*/ 3 h 13"/>
                  <a:gd name="T18" fmla="*/ 0 w 15"/>
                  <a:gd name="T19" fmla="*/ 2 h 13"/>
                  <a:gd name="T20" fmla="*/ 0 w 15"/>
                  <a:gd name="T21" fmla="*/ 1 h 13"/>
                  <a:gd name="T22" fmla="*/ 2 w 15"/>
                  <a:gd name="T23" fmla="*/ 0 h 13"/>
                  <a:gd name="T24" fmla="*/ 4 w 15"/>
                  <a:gd name="T25" fmla="*/ 0 h 13"/>
                  <a:gd name="T26" fmla="*/ 7 w 15"/>
                  <a:gd name="T27" fmla="*/ 0 h 13"/>
                  <a:gd name="T28" fmla="*/ 9 w 15"/>
                  <a:gd name="T29" fmla="*/ 0 h 13"/>
                  <a:gd name="T30" fmla="*/ 11 w 15"/>
                  <a:gd name="T31" fmla="*/ 1 h 13"/>
                  <a:gd name="T32" fmla="*/ 11 w 15"/>
                  <a:gd name="T33" fmla="*/ 2 h 13"/>
                  <a:gd name="T34" fmla="*/ 11 w 15"/>
                  <a:gd name="T35" fmla="*/ 3 h 13"/>
                  <a:gd name="T36" fmla="*/ 11 w 15"/>
                  <a:gd name="T37" fmla="*/ 4 h 13"/>
                  <a:gd name="T38" fmla="*/ 14 w 15"/>
                  <a:gd name="T39" fmla="*/ 5 h 13"/>
                  <a:gd name="T40" fmla="*/ 11 w 15"/>
                  <a:gd name="T41" fmla="*/ 5 h 13"/>
                  <a:gd name="T42" fmla="*/ 11 w 15"/>
                  <a:gd name="T43" fmla="*/ 6 h 13"/>
                  <a:gd name="T44" fmla="*/ 11 w 15"/>
                  <a:gd name="T45" fmla="*/ 8 h 13"/>
                  <a:gd name="T46" fmla="*/ 11 w 15"/>
                  <a:gd name="T47" fmla="*/ 10 h 13"/>
                  <a:gd name="T48" fmla="*/ 9 w 15"/>
                  <a:gd name="T49" fmla="*/ 11 h 13"/>
                  <a:gd name="T50" fmla="*/ 7 w 15"/>
                  <a:gd name="T51" fmla="*/ 11 h 13"/>
                  <a:gd name="T52" fmla="*/ 7 w 15"/>
                  <a:gd name="T5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" h="13">
                    <a:moveTo>
                      <a:pt x="7" y="12"/>
                    </a:moveTo>
                    <a:lnTo>
                      <a:pt x="4" y="11"/>
                    </a:lnTo>
                    <a:lnTo>
                      <a:pt x="2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1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4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7" y="1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98" name="Freeform 145">
                <a:extLst>
                  <a:ext uri="{FF2B5EF4-FFF2-40B4-BE49-F238E27FC236}">
                    <a16:creationId xmlns:a16="http://schemas.microsoft.com/office/drawing/2014/main" id="{275C8AED-4ABA-4840-99EC-B7F3BB665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80869" y="4498465"/>
                <a:ext cx="58182" cy="25167"/>
              </a:xfrm>
              <a:custGeom>
                <a:avLst/>
                <a:gdLst>
                  <a:gd name="T0" fmla="*/ 0 w 33"/>
                  <a:gd name="T1" fmla="*/ 2 h 15"/>
                  <a:gd name="T2" fmla="*/ 17 w 33"/>
                  <a:gd name="T3" fmla="*/ 0 h 15"/>
                  <a:gd name="T4" fmla="*/ 32 w 33"/>
                  <a:gd name="T5" fmla="*/ 6 h 15"/>
                  <a:gd name="T6" fmla="*/ 21 w 33"/>
                  <a:gd name="T7" fmla="*/ 14 h 15"/>
                  <a:gd name="T8" fmla="*/ 3 w 33"/>
                  <a:gd name="T9" fmla="*/ 11 h 15"/>
                  <a:gd name="T10" fmla="*/ 0 w 33"/>
                  <a:gd name="T11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15">
                    <a:moveTo>
                      <a:pt x="0" y="2"/>
                    </a:moveTo>
                    <a:lnTo>
                      <a:pt x="17" y="0"/>
                    </a:lnTo>
                    <a:lnTo>
                      <a:pt x="32" y="6"/>
                    </a:lnTo>
                    <a:lnTo>
                      <a:pt x="21" y="14"/>
                    </a:lnTo>
                    <a:lnTo>
                      <a:pt x="3" y="11"/>
                    </a:lnTo>
                    <a:lnTo>
                      <a:pt x="0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99" name="Freeform 146">
                <a:extLst>
                  <a:ext uri="{FF2B5EF4-FFF2-40B4-BE49-F238E27FC236}">
                    <a16:creationId xmlns:a16="http://schemas.microsoft.com/office/drawing/2014/main" id="{8FF0AE69-EE98-4CE3-8C47-EDBD496C4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6348" y="4531497"/>
                <a:ext cx="31450" cy="28313"/>
              </a:xfrm>
              <a:custGeom>
                <a:avLst/>
                <a:gdLst>
                  <a:gd name="T0" fmla="*/ 16 w 17"/>
                  <a:gd name="T1" fmla="*/ 0 h 15"/>
                  <a:gd name="T2" fmla="*/ 6 w 17"/>
                  <a:gd name="T3" fmla="*/ 2 h 15"/>
                  <a:gd name="T4" fmla="*/ 0 w 17"/>
                  <a:gd name="T5" fmla="*/ 14 h 15"/>
                  <a:gd name="T6" fmla="*/ 8 w 17"/>
                  <a:gd name="T7" fmla="*/ 14 h 15"/>
                  <a:gd name="T8" fmla="*/ 16 w 17"/>
                  <a:gd name="T9" fmla="*/ 5 h 15"/>
                  <a:gd name="T10" fmla="*/ 16 w 17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5">
                    <a:moveTo>
                      <a:pt x="16" y="0"/>
                    </a:moveTo>
                    <a:lnTo>
                      <a:pt x="6" y="2"/>
                    </a:lnTo>
                    <a:lnTo>
                      <a:pt x="0" y="14"/>
                    </a:lnTo>
                    <a:lnTo>
                      <a:pt x="8" y="14"/>
                    </a:lnTo>
                    <a:lnTo>
                      <a:pt x="16" y="5"/>
                    </a:lnTo>
                    <a:lnTo>
                      <a:pt x="16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00" name="Freeform 147">
                <a:extLst>
                  <a:ext uri="{FF2B5EF4-FFF2-40B4-BE49-F238E27FC236}">
                    <a16:creationId xmlns:a16="http://schemas.microsoft.com/office/drawing/2014/main" id="{73797B3C-5912-4FB6-89CA-303DE21D5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8412" y="4202750"/>
                <a:ext cx="169828" cy="220213"/>
              </a:xfrm>
              <a:custGeom>
                <a:avLst/>
                <a:gdLst>
                  <a:gd name="T0" fmla="*/ 24 w 97"/>
                  <a:gd name="T1" fmla="*/ 17 h 124"/>
                  <a:gd name="T2" fmla="*/ 21 w 97"/>
                  <a:gd name="T3" fmla="*/ 36 h 124"/>
                  <a:gd name="T4" fmla="*/ 14 w 97"/>
                  <a:gd name="T5" fmla="*/ 46 h 124"/>
                  <a:gd name="T6" fmla="*/ 11 w 97"/>
                  <a:gd name="T7" fmla="*/ 60 h 124"/>
                  <a:gd name="T8" fmla="*/ 0 w 97"/>
                  <a:gd name="T9" fmla="*/ 68 h 124"/>
                  <a:gd name="T10" fmla="*/ 0 w 97"/>
                  <a:gd name="T11" fmla="*/ 94 h 124"/>
                  <a:gd name="T12" fmla="*/ 13 w 97"/>
                  <a:gd name="T13" fmla="*/ 100 h 124"/>
                  <a:gd name="T14" fmla="*/ 15 w 97"/>
                  <a:gd name="T15" fmla="*/ 118 h 124"/>
                  <a:gd name="T16" fmla="*/ 27 w 97"/>
                  <a:gd name="T17" fmla="*/ 120 h 124"/>
                  <a:gd name="T18" fmla="*/ 32 w 97"/>
                  <a:gd name="T19" fmla="*/ 92 h 124"/>
                  <a:gd name="T20" fmla="*/ 42 w 97"/>
                  <a:gd name="T21" fmla="*/ 89 h 124"/>
                  <a:gd name="T22" fmla="*/ 42 w 97"/>
                  <a:gd name="T23" fmla="*/ 112 h 124"/>
                  <a:gd name="T24" fmla="*/ 53 w 97"/>
                  <a:gd name="T25" fmla="*/ 115 h 124"/>
                  <a:gd name="T26" fmla="*/ 56 w 97"/>
                  <a:gd name="T27" fmla="*/ 123 h 124"/>
                  <a:gd name="T28" fmla="*/ 69 w 97"/>
                  <a:gd name="T29" fmla="*/ 120 h 124"/>
                  <a:gd name="T30" fmla="*/ 68 w 97"/>
                  <a:gd name="T31" fmla="*/ 104 h 124"/>
                  <a:gd name="T32" fmla="*/ 49 w 97"/>
                  <a:gd name="T33" fmla="*/ 72 h 124"/>
                  <a:gd name="T34" fmla="*/ 59 w 97"/>
                  <a:gd name="T35" fmla="*/ 64 h 124"/>
                  <a:gd name="T36" fmla="*/ 68 w 97"/>
                  <a:gd name="T37" fmla="*/ 48 h 124"/>
                  <a:gd name="T38" fmla="*/ 61 w 97"/>
                  <a:gd name="T39" fmla="*/ 42 h 124"/>
                  <a:gd name="T40" fmla="*/ 51 w 97"/>
                  <a:gd name="T41" fmla="*/ 47 h 124"/>
                  <a:gd name="T42" fmla="*/ 42 w 97"/>
                  <a:gd name="T43" fmla="*/ 52 h 124"/>
                  <a:gd name="T44" fmla="*/ 35 w 97"/>
                  <a:gd name="T45" fmla="*/ 33 h 124"/>
                  <a:gd name="T46" fmla="*/ 32 w 97"/>
                  <a:gd name="T47" fmla="*/ 15 h 124"/>
                  <a:gd name="T48" fmla="*/ 40 w 97"/>
                  <a:gd name="T49" fmla="*/ 18 h 124"/>
                  <a:gd name="T50" fmla="*/ 49 w 97"/>
                  <a:gd name="T51" fmla="*/ 25 h 124"/>
                  <a:gd name="T52" fmla="*/ 64 w 97"/>
                  <a:gd name="T53" fmla="*/ 21 h 124"/>
                  <a:gd name="T54" fmla="*/ 71 w 97"/>
                  <a:gd name="T55" fmla="*/ 26 h 124"/>
                  <a:gd name="T56" fmla="*/ 88 w 97"/>
                  <a:gd name="T57" fmla="*/ 21 h 124"/>
                  <a:gd name="T58" fmla="*/ 96 w 97"/>
                  <a:gd name="T59" fmla="*/ 17 h 124"/>
                  <a:gd name="T60" fmla="*/ 93 w 97"/>
                  <a:gd name="T61" fmla="*/ 0 h 124"/>
                  <a:gd name="T62" fmla="*/ 83 w 97"/>
                  <a:gd name="T63" fmla="*/ 0 h 124"/>
                  <a:gd name="T64" fmla="*/ 77 w 97"/>
                  <a:gd name="T65" fmla="*/ 12 h 124"/>
                  <a:gd name="T66" fmla="*/ 45 w 97"/>
                  <a:gd name="T67" fmla="*/ 9 h 124"/>
                  <a:gd name="T68" fmla="*/ 26 w 97"/>
                  <a:gd name="T69" fmla="*/ 10 h 124"/>
                  <a:gd name="T70" fmla="*/ 24 w 97"/>
                  <a:gd name="T71" fmla="*/ 1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7" h="124">
                    <a:moveTo>
                      <a:pt x="24" y="17"/>
                    </a:moveTo>
                    <a:lnTo>
                      <a:pt x="21" y="36"/>
                    </a:lnTo>
                    <a:lnTo>
                      <a:pt x="14" y="46"/>
                    </a:lnTo>
                    <a:lnTo>
                      <a:pt x="11" y="60"/>
                    </a:lnTo>
                    <a:lnTo>
                      <a:pt x="0" y="68"/>
                    </a:lnTo>
                    <a:lnTo>
                      <a:pt x="0" y="94"/>
                    </a:lnTo>
                    <a:lnTo>
                      <a:pt x="13" y="100"/>
                    </a:lnTo>
                    <a:lnTo>
                      <a:pt x="15" y="118"/>
                    </a:lnTo>
                    <a:lnTo>
                      <a:pt x="27" y="120"/>
                    </a:lnTo>
                    <a:lnTo>
                      <a:pt x="32" y="92"/>
                    </a:lnTo>
                    <a:lnTo>
                      <a:pt x="42" y="89"/>
                    </a:lnTo>
                    <a:lnTo>
                      <a:pt x="42" y="112"/>
                    </a:lnTo>
                    <a:lnTo>
                      <a:pt x="53" y="115"/>
                    </a:lnTo>
                    <a:lnTo>
                      <a:pt x="56" y="123"/>
                    </a:lnTo>
                    <a:lnTo>
                      <a:pt x="69" y="120"/>
                    </a:lnTo>
                    <a:lnTo>
                      <a:pt x="68" y="104"/>
                    </a:lnTo>
                    <a:lnTo>
                      <a:pt x="49" y="72"/>
                    </a:lnTo>
                    <a:lnTo>
                      <a:pt x="59" y="64"/>
                    </a:lnTo>
                    <a:lnTo>
                      <a:pt x="68" y="48"/>
                    </a:lnTo>
                    <a:lnTo>
                      <a:pt x="61" y="42"/>
                    </a:lnTo>
                    <a:lnTo>
                      <a:pt x="51" y="47"/>
                    </a:lnTo>
                    <a:lnTo>
                      <a:pt x="42" y="52"/>
                    </a:lnTo>
                    <a:lnTo>
                      <a:pt x="35" y="33"/>
                    </a:lnTo>
                    <a:lnTo>
                      <a:pt x="32" y="15"/>
                    </a:lnTo>
                    <a:lnTo>
                      <a:pt x="40" y="18"/>
                    </a:lnTo>
                    <a:lnTo>
                      <a:pt x="49" y="25"/>
                    </a:lnTo>
                    <a:lnTo>
                      <a:pt x="64" y="21"/>
                    </a:lnTo>
                    <a:lnTo>
                      <a:pt x="71" y="26"/>
                    </a:lnTo>
                    <a:lnTo>
                      <a:pt x="88" y="21"/>
                    </a:lnTo>
                    <a:lnTo>
                      <a:pt x="96" y="17"/>
                    </a:lnTo>
                    <a:lnTo>
                      <a:pt x="93" y="0"/>
                    </a:lnTo>
                    <a:lnTo>
                      <a:pt x="83" y="0"/>
                    </a:lnTo>
                    <a:lnTo>
                      <a:pt x="77" y="12"/>
                    </a:lnTo>
                    <a:lnTo>
                      <a:pt x="45" y="9"/>
                    </a:lnTo>
                    <a:lnTo>
                      <a:pt x="26" y="10"/>
                    </a:lnTo>
                    <a:lnTo>
                      <a:pt x="24" y="17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01" name="Freeform 148">
                <a:extLst>
                  <a:ext uri="{FF2B5EF4-FFF2-40B4-BE49-F238E27FC236}">
                    <a16:creationId xmlns:a16="http://schemas.microsoft.com/office/drawing/2014/main" id="{DCD9C089-654D-4156-BC88-1B349E0AE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4406" y="3833106"/>
                <a:ext cx="144669" cy="125836"/>
              </a:xfrm>
              <a:custGeom>
                <a:avLst/>
                <a:gdLst>
                  <a:gd name="T0" fmla="*/ 34 w 83"/>
                  <a:gd name="T1" fmla="*/ 60 h 71"/>
                  <a:gd name="T2" fmla="*/ 15 w 83"/>
                  <a:gd name="T3" fmla="*/ 64 h 71"/>
                  <a:gd name="T4" fmla="*/ 13 w 83"/>
                  <a:gd name="T5" fmla="*/ 41 h 71"/>
                  <a:gd name="T6" fmla="*/ 0 w 83"/>
                  <a:gd name="T7" fmla="*/ 30 h 71"/>
                  <a:gd name="T8" fmla="*/ 6 w 83"/>
                  <a:gd name="T9" fmla="*/ 13 h 71"/>
                  <a:gd name="T10" fmla="*/ 21 w 83"/>
                  <a:gd name="T11" fmla="*/ 0 h 71"/>
                  <a:gd name="T12" fmla="*/ 34 w 83"/>
                  <a:gd name="T13" fmla="*/ 8 h 71"/>
                  <a:gd name="T14" fmla="*/ 50 w 83"/>
                  <a:gd name="T15" fmla="*/ 6 h 71"/>
                  <a:gd name="T16" fmla="*/ 60 w 83"/>
                  <a:gd name="T17" fmla="*/ 17 h 71"/>
                  <a:gd name="T18" fmla="*/ 74 w 83"/>
                  <a:gd name="T19" fmla="*/ 6 h 71"/>
                  <a:gd name="T20" fmla="*/ 80 w 83"/>
                  <a:gd name="T21" fmla="*/ 11 h 71"/>
                  <a:gd name="T22" fmla="*/ 82 w 83"/>
                  <a:gd name="T23" fmla="*/ 38 h 71"/>
                  <a:gd name="T24" fmla="*/ 73 w 83"/>
                  <a:gd name="T25" fmla="*/ 46 h 71"/>
                  <a:gd name="T26" fmla="*/ 58 w 83"/>
                  <a:gd name="T27" fmla="*/ 60 h 71"/>
                  <a:gd name="T28" fmla="*/ 44 w 83"/>
                  <a:gd name="T29" fmla="*/ 70 h 71"/>
                  <a:gd name="T30" fmla="*/ 34 w 83"/>
                  <a:gd name="T31" fmla="*/ 6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3" h="71">
                    <a:moveTo>
                      <a:pt x="34" y="60"/>
                    </a:moveTo>
                    <a:lnTo>
                      <a:pt x="15" y="64"/>
                    </a:lnTo>
                    <a:lnTo>
                      <a:pt x="13" y="41"/>
                    </a:lnTo>
                    <a:lnTo>
                      <a:pt x="0" y="30"/>
                    </a:lnTo>
                    <a:lnTo>
                      <a:pt x="6" y="13"/>
                    </a:lnTo>
                    <a:lnTo>
                      <a:pt x="21" y="0"/>
                    </a:lnTo>
                    <a:lnTo>
                      <a:pt x="34" y="8"/>
                    </a:lnTo>
                    <a:lnTo>
                      <a:pt x="50" y="6"/>
                    </a:lnTo>
                    <a:lnTo>
                      <a:pt x="60" y="17"/>
                    </a:lnTo>
                    <a:lnTo>
                      <a:pt x="74" y="6"/>
                    </a:lnTo>
                    <a:lnTo>
                      <a:pt x="80" y="11"/>
                    </a:lnTo>
                    <a:lnTo>
                      <a:pt x="82" y="38"/>
                    </a:lnTo>
                    <a:lnTo>
                      <a:pt x="73" y="46"/>
                    </a:lnTo>
                    <a:lnTo>
                      <a:pt x="58" y="60"/>
                    </a:lnTo>
                    <a:lnTo>
                      <a:pt x="44" y="70"/>
                    </a:lnTo>
                    <a:lnTo>
                      <a:pt x="34" y="6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02" name="Freeform 149">
                <a:extLst>
                  <a:ext uri="{FF2B5EF4-FFF2-40B4-BE49-F238E27FC236}">
                    <a16:creationId xmlns:a16="http://schemas.microsoft.com/office/drawing/2014/main" id="{B89BC12E-01CC-4CD0-94D8-D36832FEE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6224" y="3598736"/>
                <a:ext cx="187126" cy="267402"/>
              </a:xfrm>
              <a:custGeom>
                <a:avLst/>
                <a:gdLst>
                  <a:gd name="T0" fmla="*/ 0 w 106"/>
                  <a:gd name="T1" fmla="*/ 23 h 152"/>
                  <a:gd name="T2" fmla="*/ 3 w 106"/>
                  <a:gd name="T3" fmla="*/ 36 h 152"/>
                  <a:gd name="T4" fmla="*/ 6 w 106"/>
                  <a:gd name="T5" fmla="*/ 50 h 152"/>
                  <a:gd name="T6" fmla="*/ 13 w 106"/>
                  <a:gd name="T7" fmla="*/ 57 h 152"/>
                  <a:gd name="T8" fmla="*/ 24 w 106"/>
                  <a:gd name="T9" fmla="*/ 61 h 152"/>
                  <a:gd name="T10" fmla="*/ 38 w 106"/>
                  <a:gd name="T11" fmla="*/ 81 h 152"/>
                  <a:gd name="T12" fmla="*/ 50 w 106"/>
                  <a:gd name="T13" fmla="*/ 71 h 152"/>
                  <a:gd name="T14" fmla="*/ 60 w 106"/>
                  <a:gd name="T15" fmla="*/ 84 h 152"/>
                  <a:gd name="T16" fmla="*/ 68 w 106"/>
                  <a:gd name="T17" fmla="*/ 103 h 152"/>
                  <a:gd name="T18" fmla="*/ 73 w 106"/>
                  <a:gd name="T19" fmla="*/ 114 h 152"/>
                  <a:gd name="T20" fmla="*/ 81 w 106"/>
                  <a:gd name="T21" fmla="*/ 116 h 152"/>
                  <a:gd name="T22" fmla="*/ 81 w 106"/>
                  <a:gd name="T23" fmla="*/ 140 h 152"/>
                  <a:gd name="T24" fmla="*/ 91 w 106"/>
                  <a:gd name="T25" fmla="*/ 151 h 152"/>
                  <a:gd name="T26" fmla="*/ 105 w 106"/>
                  <a:gd name="T27" fmla="*/ 140 h 152"/>
                  <a:gd name="T28" fmla="*/ 105 w 106"/>
                  <a:gd name="T29" fmla="*/ 111 h 152"/>
                  <a:gd name="T30" fmla="*/ 92 w 106"/>
                  <a:gd name="T31" fmla="*/ 102 h 152"/>
                  <a:gd name="T32" fmla="*/ 71 w 106"/>
                  <a:gd name="T33" fmla="*/ 69 h 152"/>
                  <a:gd name="T34" fmla="*/ 60 w 106"/>
                  <a:gd name="T35" fmla="*/ 58 h 152"/>
                  <a:gd name="T36" fmla="*/ 65 w 106"/>
                  <a:gd name="T37" fmla="*/ 42 h 152"/>
                  <a:gd name="T38" fmla="*/ 62 w 106"/>
                  <a:gd name="T39" fmla="*/ 32 h 152"/>
                  <a:gd name="T40" fmla="*/ 37 w 106"/>
                  <a:gd name="T41" fmla="*/ 23 h 152"/>
                  <a:gd name="T42" fmla="*/ 29 w 106"/>
                  <a:gd name="T43" fmla="*/ 0 h 152"/>
                  <a:gd name="T44" fmla="*/ 18 w 106"/>
                  <a:gd name="T45" fmla="*/ 6 h 152"/>
                  <a:gd name="T46" fmla="*/ 19 w 106"/>
                  <a:gd name="T47" fmla="*/ 20 h 152"/>
                  <a:gd name="T48" fmla="*/ 0 w 106"/>
                  <a:gd name="T49" fmla="*/ 2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6" h="152">
                    <a:moveTo>
                      <a:pt x="0" y="23"/>
                    </a:moveTo>
                    <a:lnTo>
                      <a:pt x="3" y="36"/>
                    </a:lnTo>
                    <a:lnTo>
                      <a:pt x="6" y="50"/>
                    </a:lnTo>
                    <a:lnTo>
                      <a:pt x="13" y="57"/>
                    </a:lnTo>
                    <a:lnTo>
                      <a:pt x="24" y="61"/>
                    </a:lnTo>
                    <a:lnTo>
                      <a:pt x="38" y="81"/>
                    </a:lnTo>
                    <a:lnTo>
                      <a:pt x="50" y="71"/>
                    </a:lnTo>
                    <a:lnTo>
                      <a:pt x="60" y="84"/>
                    </a:lnTo>
                    <a:lnTo>
                      <a:pt x="68" y="103"/>
                    </a:lnTo>
                    <a:lnTo>
                      <a:pt x="73" y="114"/>
                    </a:lnTo>
                    <a:lnTo>
                      <a:pt x="81" y="116"/>
                    </a:lnTo>
                    <a:lnTo>
                      <a:pt x="81" y="140"/>
                    </a:lnTo>
                    <a:lnTo>
                      <a:pt x="91" y="151"/>
                    </a:lnTo>
                    <a:lnTo>
                      <a:pt x="105" y="140"/>
                    </a:lnTo>
                    <a:lnTo>
                      <a:pt x="105" y="111"/>
                    </a:lnTo>
                    <a:lnTo>
                      <a:pt x="92" y="102"/>
                    </a:lnTo>
                    <a:lnTo>
                      <a:pt x="71" y="69"/>
                    </a:lnTo>
                    <a:lnTo>
                      <a:pt x="60" y="58"/>
                    </a:lnTo>
                    <a:lnTo>
                      <a:pt x="65" y="42"/>
                    </a:lnTo>
                    <a:lnTo>
                      <a:pt x="62" y="32"/>
                    </a:lnTo>
                    <a:lnTo>
                      <a:pt x="37" y="23"/>
                    </a:lnTo>
                    <a:lnTo>
                      <a:pt x="29" y="0"/>
                    </a:lnTo>
                    <a:lnTo>
                      <a:pt x="18" y="6"/>
                    </a:lnTo>
                    <a:lnTo>
                      <a:pt x="19" y="20"/>
                    </a:lnTo>
                    <a:lnTo>
                      <a:pt x="0" y="2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03" name="Freeform 150">
                <a:extLst>
                  <a:ext uri="{FF2B5EF4-FFF2-40B4-BE49-F238E27FC236}">
                    <a16:creationId xmlns:a16="http://schemas.microsoft.com/office/drawing/2014/main" id="{F20F1342-E660-4078-A7F4-0FCA96B9A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5415" y="4174437"/>
                <a:ext cx="45602" cy="94377"/>
              </a:xfrm>
              <a:custGeom>
                <a:avLst/>
                <a:gdLst>
                  <a:gd name="T0" fmla="*/ 13 w 26"/>
                  <a:gd name="T1" fmla="*/ 21 h 54"/>
                  <a:gd name="T2" fmla="*/ 0 w 26"/>
                  <a:gd name="T3" fmla="*/ 27 h 54"/>
                  <a:gd name="T4" fmla="*/ 4 w 26"/>
                  <a:gd name="T5" fmla="*/ 43 h 54"/>
                  <a:gd name="T6" fmla="*/ 19 w 26"/>
                  <a:gd name="T7" fmla="*/ 53 h 54"/>
                  <a:gd name="T8" fmla="*/ 24 w 26"/>
                  <a:gd name="T9" fmla="*/ 32 h 54"/>
                  <a:gd name="T10" fmla="*/ 25 w 26"/>
                  <a:gd name="T11" fmla="*/ 14 h 54"/>
                  <a:gd name="T12" fmla="*/ 20 w 26"/>
                  <a:gd name="T13" fmla="*/ 0 h 54"/>
                  <a:gd name="T14" fmla="*/ 13 w 26"/>
                  <a:gd name="T15" fmla="*/ 6 h 54"/>
                  <a:gd name="T16" fmla="*/ 13 w 26"/>
                  <a:gd name="T17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54">
                    <a:moveTo>
                      <a:pt x="13" y="21"/>
                    </a:moveTo>
                    <a:lnTo>
                      <a:pt x="0" y="27"/>
                    </a:lnTo>
                    <a:lnTo>
                      <a:pt x="4" y="43"/>
                    </a:lnTo>
                    <a:lnTo>
                      <a:pt x="19" y="53"/>
                    </a:lnTo>
                    <a:lnTo>
                      <a:pt x="24" y="32"/>
                    </a:lnTo>
                    <a:lnTo>
                      <a:pt x="25" y="14"/>
                    </a:lnTo>
                    <a:lnTo>
                      <a:pt x="20" y="0"/>
                    </a:lnTo>
                    <a:lnTo>
                      <a:pt x="13" y="6"/>
                    </a:lnTo>
                    <a:lnTo>
                      <a:pt x="13" y="2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04" name="Freeform 151">
                <a:extLst>
                  <a:ext uri="{FF2B5EF4-FFF2-40B4-BE49-F238E27FC236}">
                    <a16:creationId xmlns:a16="http://schemas.microsoft.com/office/drawing/2014/main" id="{668F4C18-6E14-478B-B572-76FBD79FA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3154" y="4331732"/>
                <a:ext cx="62899" cy="29886"/>
              </a:xfrm>
              <a:custGeom>
                <a:avLst/>
                <a:gdLst>
                  <a:gd name="T0" fmla="*/ 4 w 35"/>
                  <a:gd name="T1" fmla="*/ 3 h 18"/>
                  <a:gd name="T2" fmla="*/ 16 w 35"/>
                  <a:gd name="T3" fmla="*/ 0 h 18"/>
                  <a:gd name="T4" fmla="*/ 27 w 35"/>
                  <a:gd name="T5" fmla="*/ 0 h 18"/>
                  <a:gd name="T6" fmla="*/ 33 w 35"/>
                  <a:gd name="T7" fmla="*/ 9 h 18"/>
                  <a:gd name="T8" fmla="*/ 34 w 35"/>
                  <a:gd name="T9" fmla="*/ 17 h 18"/>
                  <a:gd name="T10" fmla="*/ 23 w 35"/>
                  <a:gd name="T11" fmla="*/ 12 h 18"/>
                  <a:gd name="T12" fmla="*/ 12 w 35"/>
                  <a:gd name="T13" fmla="*/ 9 h 18"/>
                  <a:gd name="T14" fmla="*/ 0 w 35"/>
                  <a:gd name="T15" fmla="*/ 12 h 18"/>
                  <a:gd name="T16" fmla="*/ 4 w 35"/>
                  <a:gd name="T17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8">
                    <a:moveTo>
                      <a:pt x="4" y="3"/>
                    </a:moveTo>
                    <a:lnTo>
                      <a:pt x="16" y="0"/>
                    </a:lnTo>
                    <a:lnTo>
                      <a:pt x="27" y="0"/>
                    </a:lnTo>
                    <a:lnTo>
                      <a:pt x="33" y="9"/>
                    </a:lnTo>
                    <a:lnTo>
                      <a:pt x="34" y="17"/>
                    </a:lnTo>
                    <a:lnTo>
                      <a:pt x="23" y="12"/>
                    </a:lnTo>
                    <a:lnTo>
                      <a:pt x="12" y="9"/>
                    </a:lnTo>
                    <a:lnTo>
                      <a:pt x="0" y="12"/>
                    </a:lnTo>
                    <a:lnTo>
                      <a:pt x="4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05" name="Freeform 157">
                <a:extLst>
                  <a:ext uri="{FF2B5EF4-FFF2-40B4-BE49-F238E27FC236}">
                    <a16:creationId xmlns:a16="http://schemas.microsoft.com/office/drawing/2014/main" id="{DDD31E59-5F2E-4E33-B1D0-2E61CA919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9662" y="2952252"/>
                <a:ext cx="99066" cy="138420"/>
              </a:xfrm>
              <a:custGeom>
                <a:avLst/>
                <a:gdLst>
                  <a:gd name="T0" fmla="*/ 55 w 56"/>
                  <a:gd name="T1" fmla="*/ 69 h 78"/>
                  <a:gd name="T2" fmla="*/ 44 w 56"/>
                  <a:gd name="T3" fmla="*/ 77 h 78"/>
                  <a:gd name="T4" fmla="*/ 37 w 56"/>
                  <a:gd name="T5" fmla="*/ 65 h 78"/>
                  <a:gd name="T6" fmla="*/ 24 w 56"/>
                  <a:gd name="T7" fmla="*/ 58 h 78"/>
                  <a:gd name="T8" fmla="*/ 13 w 56"/>
                  <a:gd name="T9" fmla="*/ 46 h 78"/>
                  <a:gd name="T10" fmla="*/ 0 w 56"/>
                  <a:gd name="T11" fmla="*/ 25 h 78"/>
                  <a:gd name="T12" fmla="*/ 16 w 56"/>
                  <a:gd name="T13" fmla="*/ 18 h 78"/>
                  <a:gd name="T14" fmla="*/ 25 w 56"/>
                  <a:gd name="T15" fmla="*/ 0 h 78"/>
                  <a:gd name="T16" fmla="*/ 31 w 56"/>
                  <a:gd name="T17" fmla="*/ 21 h 78"/>
                  <a:gd name="T18" fmla="*/ 42 w 56"/>
                  <a:gd name="T19" fmla="*/ 43 h 78"/>
                  <a:gd name="T20" fmla="*/ 55 w 56"/>
                  <a:gd name="T21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78">
                    <a:moveTo>
                      <a:pt x="55" y="69"/>
                    </a:moveTo>
                    <a:lnTo>
                      <a:pt x="44" y="77"/>
                    </a:lnTo>
                    <a:lnTo>
                      <a:pt x="37" y="65"/>
                    </a:lnTo>
                    <a:lnTo>
                      <a:pt x="24" y="58"/>
                    </a:lnTo>
                    <a:lnTo>
                      <a:pt x="13" y="46"/>
                    </a:lnTo>
                    <a:lnTo>
                      <a:pt x="0" y="25"/>
                    </a:lnTo>
                    <a:lnTo>
                      <a:pt x="16" y="18"/>
                    </a:lnTo>
                    <a:lnTo>
                      <a:pt x="25" y="0"/>
                    </a:lnTo>
                    <a:lnTo>
                      <a:pt x="31" y="21"/>
                    </a:lnTo>
                    <a:lnTo>
                      <a:pt x="42" y="43"/>
                    </a:lnTo>
                    <a:lnTo>
                      <a:pt x="55" y="6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06" name="Freeform 162">
                <a:extLst>
                  <a:ext uri="{FF2B5EF4-FFF2-40B4-BE49-F238E27FC236}">
                    <a16:creationId xmlns:a16="http://schemas.microsoft.com/office/drawing/2014/main" id="{BEDB3F82-4E48-4146-880E-7C569C3AF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245" y="3499640"/>
                <a:ext cx="135234" cy="94377"/>
              </a:xfrm>
              <a:custGeom>
                <a:avLst/>
                <a:gdLst>
                  <a:gd name="T0" fmla="*/ 0 w 78"/>
                  <a:gd name="T1" fmla="*/ 16 h 54"/>
                  <a:gd name="T2" fmla="*/ 12 w 78"/>
                  <a:gd name="T3" fmla="*/ 50 h 54"/>
                  <a:gd name="T4" fmla="*/ 56 w 78"/>
                  <a:gd name="T5" fmla="*/ 53 h 54"/>
                  <a:gd name="T6" fmla="*/ 77 w 78"/>
                  <a:gd name="T7" fmla="*/ 19 h 54"/>
                  <a:gd name="T8" fmla="*/ 73 w 78"/>
                  <a:gd name="T9" fmla="*/ 0 h 54"/>
                  <a:gd name="T10" fmla="*/ 61 w 78"/>
                  <a:gd name="T11" fmla="*/ 15 h 54"/>
                  <a:gd name="T12" fmla="*/ 50 w 78"/>
                  <a:gd name="T13" fmla="*/ 27 h 54"/>
                  <a:gd name="T14" fmla="*/ 26 w 78"/>
                  <a:gd name="T15" fmla="*/ 31 h 54"/>
                  <a:gd name="T16" fmla="*/ 14 w 78"/>
                  <a:gd name="T17" fmla="*/ 27 h 54"/>
                  <a:gd name="T18" fmla="*/ 0 w 78"/>
                  <a:gd name="T19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54">
                    <a:moveTo>
                      <a:pt x="0" y="16"/>
                    </a:moveTo>
                    <a:lnTo>
                      <a:pt x="12" y="50"/>
                    </a:lnTo>
                    <a:lnTo>
                      <a:pt x="56" y="53"/>
                    </a:lnTo>
                    <a:lnTo>
                      <a:pt x="77" y="19"/>
                    </a:lnTo>
                    <a:lnTo>
                      <a:pt x="73" y="0"/>
                    </a:lnTo>
                    <a:lnTo>
                      <a:pt x="61" y="15"/>
                    </a:lnTo>
                    <a:lnTo>
                      <a:pt x="50" y="27"/>
                    </a:lnTo>
                    <a:lnTo>
                      <a:pt x="26" y="31"/>
                    </a:lnTo>
                    <a:lnTo>
                      <a:pt x="14" y="27"/>
                    </a:lnTo>
                    <a:lnTo>
                      <a:pt x="0" y="1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07" name="Freeform 171">
                <a:extLst>
                  <a:ext uri="{FF2B5EF4-FFF2-40B4-BE49-F238E27FC236}">
                    <a16:creationId xmlns:a16="http://schemas.microsoft.com/office/drawing/2014/main" id="{08899C87-05FD-468D-A594-D5A28681D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1015" y="3369085"/>
                <a:ext cx="217003" cy="114826"/>
              </a:xfrm>
              <a:custGeom>
                <a:avLst/>
                <a:gdLst>
                  <a:gd name="T0" fmla="*/ 0 w 122"/>
                  <a:gd name="T1" fmla="*/ 0 h 65"/>
                  <a:gd name="T2" fmla="*/ 16 w 122"/>
                  <a:gd name="T3" fmla="*/ 0 h 65"/>
                  <a:gd name="T4" fmla="*/ 29 w 122"/>
                  <a:gd name="T5" fmla="*/ 12 h 65"/>
                  <a:gd name="T6" fmla="*/ 43 w 122"/>
                  <a:gd name="T7" fmla="*/ 20 h 65"/>
                  <a:gd name="T8" fmla="*/ 49 w 122"/>
                  <a:gd name="T9" fmla="*/ 10 h 65"/>
                  <a:gd name="T10" fmla="*/ 50 w 122"/>
                  <a:gd name="T11" fmla="*/ 26 h 65"/>
                  <a:gd name="T12" fmla="*/ 61 w 122"/>
                  <a:gd name="T13" fmla="*/ 33 h 65"/>
                  <a:gd name="T14" fmla="*/ 76 w 122"/>
                  <a:gd name="T15" fmla="*/ 41 h 65"/>
                  <a:gd name="T16" fmla="*/ 107 w 122"/>
                  <a:gd name="T17" fmla="*/ 42 h 65"/>
                  <a:gd name="T18" fmla="*/ 121 w 122"/>
                  <a:gd name="T19" fmla="*/ 48 h 65"/>
                  <a:gd name="T20" fmla="*/ 113 w 122"/>
                  <a:gd name="T21" fmla="*/ 63 h 65"/>
                  <a:gd name="T22" fmla="*/ 100 w 122"/>
                  <a:gd name="T23" fmla="*/ 63 h 65"/>
                  <a:gd name="T24" fmla="*/ 84 w 122"/>
                  <a:gd name="T25" fmla="*/ 64 h 65"/>
                  <a:gd name="T26" fmla="*/ 72 w 122"/>
                  <a:gd name="T27" fmla="*/ 56 h 65"/>
                  <a:gd name="T28" fmla="*/ 54 w 122"/>
                  <a:gd name="T29" fmla="*/ 53 h 65"/>
                  <a:gd name="T30" fmla="*/ 32 w 122"/>
                  <a:gd name="T31" fmla="*/ 44 h 65"/>
                  <a:gd name="T32" fmla="*/ 14 w 122"/>
                  <a:gd name="T33" fmla="*/ 39 h 65"/>
                  <a:gd name="T34" fmla="*/ 3 w 122"/>
                  <a:gd name="T35" fmla="*/ 25 h 65"/>
                  <a:gd name="T36" fmla="*/ 0 w 122"/>
                  <a:gd name="T3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65">
                    <a:moveTo>
                      <a:pt x="0" y="0"/>
                    </a:moveTo>
                    <a:lnTo>
                      <a:pt x="16" y="0"/>
                    </a:lnTo>
                    <a:lnTo>
                      <a:pt x="29" y="12"/>
                    </a:lnTo>
                    <a:lnTo>
                      <a:pt x="43" y="20"/>
                    </a:lnTo>
                    <a:lnTo>
                      <a:pt x="49" y="10"/>
                    </a:lnTo>
                    <a:lnTo>
                      <a:pt x="50" y="26"/>
                    </a:lnTo>
                    <a:lnTo>
                      <a:pt x="61" y="33"/>
                    </a:lnTo>
                    <a:lnTo>
                      <a:pt x="76" y="41"/>
                    </a:lnTo>
                    <a:lnTo>
                      <a:pt x="107" y="42"/>
                    </a:lnTo>
                    <a:lnTo>
                      <a:pt x="121" y="48"/>
                    </a:lnTo>
                    <a:lnTo>
                      <a:pt x="113" y="63"/>
                    </a:lnTo>
                    <a:lnTo>
                      <a:pt x="100" y="63"/>
                    </a:lnTo>
                    <a:lnTo>
                      <a:pt x="84" y="64"/>
                    </a:lnTo>
                    <a:lnTo>
                      <a:pt x="72" y="56"/>
                    </a:lnTo>
                    <a:lnTo>
                      <a:pt x="54" y="53"/>
                    </a:lnTo>
                    <a:lnTo>
                      <a:pt x="32" y="44"/>
                    </a:lnTo>
                    <a:lnTo>
                      <a:pt x="14" y="39"/>
                    </a:lnTo>
                    <a:lnTo>
                      <a:pt x="3" y="25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08" name="Freeform 172">
                <a:extLst>
                  <a:ext uri="{FF2B5EF4-FFF2-40B4-BE49-F238E27FC236}">
                    <a16:creationId xmlns:a16="http://schemas.microsoft.com/office/drawing/2014/main" id="{001BDF63-80A6-4F23-9CF8-E04ECF33D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9615" y="3639633"/>
                <a:ext cx="202850" cy="349196"/>
              </a:xfrm>
              <a:custGeom>
                <a:avLst/>
                <a:gdLst>
                  <a:gd name="T0" fmla="*/ 14 w 115"/>
                  <a:gd name="T1" fmla="*/ 178 h 199"/>
                  <a:gd name="T2" fmla="*/ 21 w 115"/>
                  <a:gd name="T3" fmla="*/ 167 h 199"/>
                  <a:gd name="T4" fmla="*/ 30 w 115"/>
                  <a:gd name="T5" fmla="*/ 146 h 199"/>
                  <a:gd name="T6" fmla="*/ 18 w 115"/>
                  <a:gd name="T7" fmla="*/ 135 h 199"/>
                  <a:gd name="T8" fmla="*/ 13 w 115"/>
                  <a:gd name="T9" fmla="*/ 116 h 199"/>
                  <a:gd name="T10" fmla="*/ 11 w 115"/>
                  <a:gd name="T11" fmla="*/ 105 h 199"/>
                  <a:gd name="T12" fmla="*/ 15 w 115"/>
                  <a:gd name="T13" fmla="*/ 79 h 199"/>
                  <a:gd name="T14" fmla="*/ 3 w 115"/>
                  <a:gd name="T15" fmla="*/ 65 h 199"/>
                  <a:gd name="T16" fmla="*/ 0 w 115"/>
                  <a:gd name="T17" fmla="*/ 54 h 199"/>
                  <a:gd name="T18" fmla="*/ 2 w 115"/>
                  <a:gd name="T19" fmla="*/ 27 h 199"/>
                  <a:gd name="T20" fmla="*/ 16 w 115"/>
                  <a:gd name="T21" fmla="*/ 21 h 199"/>
                  <a:gd name="T22" fmla="*/ 25 w 115"/>
                  <a:gd name="T23" fmla="*/ 14 h 199"/>
                  <a:gd name="T24" fmla="*/ 32 w 115"/>
                  <a:gd name="T25" fmla="*/ 0 h 199"/>
                  <a:gd name="T26" fmla="*/ 34 w 115"/>
                  <a:gd name="T27" fmla="*/ 13 h 199"/>
                  <a:gd name="T28" fmla="*/ 38 w 115"/>
                  <a:gd name="T29" fmla="*/ 27 h 199"/>
                  <a:gd name="T30" fmla="*/ 45 w 115"/>
                  <a:gd name="T31" fmla="*/ 34 h 199"/>
                  <a:gd name="T32" fmla="*/ 56 w 115"/>
                  <a:gd name="T33" fmla="*/ 38 h 199"/>
                  <a:gd name="T34" fmla="*/ 70 w 115"/>
                  <a:gd name="T35" fmla="*/ 58 h 199"/>
                  <a:gd name="T36" fmla="*/ 82 w 115"/>
                  <a:gd name="T37" fmla="*/ 48 h 199"/>
                  <a:gd name="T38" fmla="*/ 93 w 115"/>
                  <a:gd name="T39" fmla="*/ 60 h 199"/>
                  <a:gd name="T40" fmla="*/ 101 w 115"/>
                  <a:gd name="T41" fmla="*/ 80 h 199"/>
                  <a:gd name="T42" fmla="*/ 106 w 115"/>
                  <a:gd name="T43" fmla="*/ 91 h 199"/>
                  <a:gd name="T44" fmla="*/ 114 w 115"/>
                  <a:gd name="T45" fmla="*/ 93 h 199"/>
                  <a:gd name="T46" fmla="*/ 114 w 115"/>
                  <a:gd name="T47" fmla="*/ 116 h 199"/>
                  <a:gd name="T48" fmla="*/ 99 w 115"/>
                  <a:gd name="T49" fmla="*/ 119 h 199"/>
                  <a:gd name="T50" fmla="*/ 85 w 115"/>
                  <a:gd name="T51" fmla="*/ 110 h 199"/>
                  <a:gd name="T52" fmla="*/ 70 w 115"/>
                  <a:gd name="T53" fmla="*/ 124 h 199"/>
                  <a:gd name="T54" fmla="*/ 64 w 115"/>
                  <a:gd name="T55" fmla="*/ 141 h 199"/>
                  <a:gd name="T56" fmla="*/ 50 w 115"/>
                  <a:gd name="T57" fmla="*/ 139 h 199"/>
                  <a:gd name="T58" fmla="*/ 40 w 115"/>
                  <a:gd name="T59" fmla="*/ 170 h 199"/>
                  <a:gd name="T60" fmla="*/ 49 w 115"/>
                  <a:gd name="T61" fmla="*/ 185 h 199"/>
                  <a:gd name="T62" fmla="*/ 36 w 115"/>
                  <a:gd name="T63" fmla="*/ 198 h 199"/>
                  <a:gd name="T64" fmla="*/ 25 w 115"/>
                  <a:gd name="T65" fmla="*/ 190 h 199"/>
                  <a:gd name="T66" fmla="*/ 14 w 115"/>
                  <a:gd name="T67" fmla="*/ 178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5" h="199">
                    <a:moveTo>
                      <a:pt x="14" y="178"/>
                    </a:moveTo>
                    <a:lnTo>
                      <a:pt x="21" y="167"/>
                    </a:lnTo>
                    <a:lnTo>
                      <a:pt x="30" y="146"/>
                    </a:lnTo>
                    <a:lnTo>
                      <a:pt x="18" y="135"/>
                    </a:lnTo>
                    <a:lnTo>
                      <a:pt x="13" y="116"/>
                    </a:lnTo>
                    <a:lnTo>
                      <a:pt x="11" y="105"/>
                    </a:lnTo>
                    <a:lnTo>
                      <a:pt x="15" y="79"/>
                    </a:lnTo>
                    <a:lnTo>
                      <a:pt x="3" y="65"/>
                    </a:lnTo>
                    <a:lnTo>
                      <a:pt x="0" y="54"/>
                    </a:lnTo>
                    <a:lnTo>
                      <a:pt x="2" y="27"/>
                    </a:lnTo>
                    <a:lnTo>
                      <a:pt x="16" y="21"/>
                    </a:lnTo>
                    <a:lnTo>
                      <a:pt x="25" y="14"/>
                    </a:lnTo>
                    <a:lnTo>
                      <a:pt x="32" y="0"/>
                    </a:lnTo>
                    <a:lnTo>
                      <a:pt x="34" y="13"/>
                    </a:lnTo>
                    <a:lnTo>
                      <a:pt x="38" y="27"/>
                    </a:lnTo>
                    <a:lnTo>
                      <a:pt x="45" y="34"/>
                    </a:lnTo>
                    <a:lnTo>
                      <a:pt x="56" y="38"/>
                    </a:lnTo>
                    <a:lnTo>
                      <a:pt x="70" y="58"/>
                    </a:lnTo>
                    <a:lnTo>
                      <a:pt x="82" y="48"/>
                    </a:lnTo>
                    <a:lnTo>
                      <a:pt x="93" y="60"/>
                    </a:lnTo>
                    <a:lnTo>
                      <a:pt x="101" y="80"/>
                    </a:lnTo>
                    <a:lnTo>
                      <a:pt x="106" y="91"/>
                    </a:lnTo>
                    <a:lnTo>
                      <a:pt x="114" y="93"/>
                    </a:lnTo>
                    <a:lnTo>
                      <a:pt x="114" y="116"/>
                    </a:lnTo>
                    <a:lnTo>
                      <a:pt x="99" y="119"/>
                    </a:lnTo>
                    <a:lnTo>
                      <a:pt x="85" y="110"/>
                    </a:lnTo>
                    <a:lnTo>
                      <a:pt x="70" y="124"/>
                    </a:lnTo>
                    <a:lnTo>
                      <a:pt x="64" y="141"/>
                    </a:lnTo>
                    <a:lnTo>
                      <a:pt x="50" y="139"/>
                    </a:lnTo>
                    <a:lnTo>
                      <a:pt x="40" y="170"/>
                    </a:lnTo>
                    <a:lnTo>
                      <a:pt x="49" y="185"/>
                    </a:lnTo>
                    <a:lnTo>
                      <a:pt x="36" y="198"/>
                    </a:lnTo>
                    <a:lnTo>
                      <a:pt x="25" y="190"/>
                    </a:lnTo>
                    <a:lnTo>
                      <a:pt x="14" y="17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09" name="Freeform 173">
                <a:extLst>
                  <a:ext uri="{FF2B5EF4-FFF2-40B4-BE49-F238E27FC236}">
                    <a16:creationId xmlns:a16="http://schemas.microsoft.com/office/drawing/2014/main" id="{F5061F06-9A98-47BD-B376-7B9E686BC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011" y="1621533"/>
                <a:ext cx="341229" cy="290996"/>
              </a:xfrm>
              <a:custGeom>
                <a:avLst/>
                <a:gdLst>
                  <a:gd name="T0" fmla="*/ 47 w 193"/>
                  <a:gd name="T1" fmla="*/ 94 h 166"/>
                  <a:gd name="T2" fmla="*/ 58 w 193"/>
                  <a:gd name="T3" fmla="*/ 84 h 166"/>
                  <a:gd name="T4" fmla="*/ 63 w 193"/>
                  <a:gd name="T5" fmla="*/ 77 h 166"/>
                  <a:gd name="T6" fmla="*/ 80 w 193"/>
                  <a:gd name="T7" fmla="*/ 64 h 166"/>
                  <a:gd name="T8" fmla="*/ 100 w 193"/>
                  <a:gd name="T9" fmla="*/ 53 h 166"/>
                  <a:gd name="T10" fmla="*/ 122 w 193"/>
                  <a:gd name="T11" fmla="*/ 37 h 166"/>
                  <a:gd name="T12" fmla="*/ 135 w 193"/>
                  <a:gd name="T13" fmla="*/ 32 h 166"/>
                  <a:gd name="T14" fmla="*/ 162 w 193"/>
                  <a:gd name="T15" fmla="*/ 23 h 166"/>
                  <a:gd name="T16" fmla="*/ 183 w 193"/>
                  <a:gd name="T17" fmla="*/ 16 h 166"/>
                  <a:gd name="T18" fmla="*/ 192 w 193"/>
                  <a:gd name="T19" fmla="*/ 11 h 166"/>
                  <a:gd name="T20" fmla="*/ 185 w 193"/>
                  <a:gd name="T21" fmla="*/ 2 h 166"/>
                  <a:gd name="T22" fmla="*/ 161 w 193"/>
                  <a:gd name="T23" fmla="*/ 0 h 166"/>
                  <a:gd name="T24" fmla="*/ 145 w 193"/>
                  <a:gd name="T25" fmla="*/ 13 h 166"/>
                  <a:gd name="T26" fmla="*/ 122 w 193"/>
                  <a:gd name="T27" fmla="*/ 19 h 166"/>
                  <a:gd name="T28" fmla="*/ 94 w 193"/>
                  <a:gd name="T29" fmla="*/ 20 h 166"/>
                  <a:gd name="T30" fmla="*/ 80 w 193"/>
                  <a:gd name="T31" fmla="*/ 32 h 166"/>
                  <a:gd name="T32" fmla="*/ 64 w 193"/>
                  <a:gd name="T33" fmla="*/ 32 h 166"/>
                  <a:gd name="T34" fmla="*/ 57 w 193"/>
                  <a:gd name="T35" fmla="*/ 44 h 166"/>
                  <a:gd name="T36" fmla="*/ 32 w 193"/>
                  <a:gd name="T37" fmla="*/ 49 h 166"/>
                  <a:gd name="T38" fmla="*/ 28 w 193"/>
                  <a:gd name="T39" fmla="*/ 67 h 166"/>
                  <a:gd name="T40" fmla="*/ 27 w 193"/>
                  <a:gd name="T41" fmla="*/ 77 h 166"/>
                  <a:gd name="T42" fmla="*/ 16 w 193"/>
                  <a:gd name="T43" fmla="*/ 76 h 166"/>
                  <a:gd name="T44" fmla="*/ 16 w 193"/>
                  <a:gd name="T45" fmla="*/ 79 h 166"/>
                  <a:gd name="T46" fmla="*/ 17 w 193"/>
                  <a:gd name="T47" fmla="*/ 84 h 166"/>
                  <a:gd name="T48" fmla="*/ 13 w 193"/>
                  <a:gd name="T49" fmla="*/ 92 h 166"/>
                  <a:gd name="T50" fmla="*/ 6 w 193"/>
                  <a:gd name="T51" fmla="*/ 97 h 166"/>
                  <a:gd name="T52" fmla="*/ 2 w 193"/>
                  <a:gd name="T53" fmla="*/ 113 h 166"/>
                  <a:gd name="T54" fmla="*/ 0 w 193"/>
                  <a:gd name="T55" fmla="*/ 132 h 166"/>
                  <a:gd name="T56" fmla="*/ 12 w 193"/>
                  <a:gd name="T57" fmla="*/ 139 h 166"/>
                  <a:gd name="T58" fmla="*/ 23 w 193"/>
                  <a:gd name="T59" fmla="*/ 162 h 166"/>
                  <a:gd name="T60" fmla="*/ 41 w 193"/>
                  <a:gd name="T61" fmla="*/ 165 h 166"/>
                  <a:gd name="T62" fmla="*/ 66 w 193"/>
                  <a:gd name="T63" fmla="*/ 162 h 166"/>
                  <a:gd name="T64" fmla="*/ 68 w 193"/>
                  <a:gd name="T65" fmla="*/ 152 h 166"/>
                  <a:gd name="T66" fmla="*/ 53 w 193"/>
                  <a:gd name="T67" fmla="*/ 144 h 166"/>
                  <a:gd name="T68" fmla="*/ 43 w 193"/>
                  <a:gd name="T69" fmla="*/ 134 h 166"/>
                  <a:gd name="T70" fmla="*/ 43 w 193"/>
                  <a:gd name="T71" fmla="*/ 114 h 166"/>
                  <a:gd name="T72" fmla="*/ 47 w 193"/>
                  <a:gd name="T73" fmla="*/ 98 h 166"/>
                  <a:gd name="T74" fmla="*/ 47 w 193"/>
                  <a:gd name="T75" fmla="*/ 94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3" h="166">
                    <a:moveTo>
                      <a:pt x="47" y="94"/>
                    </a:moveTo>
                    <a:lnTo>
                      <a:pt x="58" y="84"/>
                    </a:lnTo>
                    <a:lnTo>
                      <a:pt x="63" y="77"/>
                    </a:lnTo>
                    <a:lnTo>
                      <a:pt x="80" y="64"/>
                    </a:lnTo>
                    <a:lnTo>
                      <a:pt x="100" y="53"/>
                    </a:lnTo>
                    <a:lnTo>
                      <a:pt x="122" y="37"/>
                    </a:lnTo>
                    <a:lnTo>
                      <a:pt x="135" y="32"/>
                    </a:lnTo>
                    <a:lnTo>
                      <a:pt x="162" y="23"/>
                    </a:lnTo>
                    <a:lnTo>
                      <a:pt x="183" y="16"/>
                    </a:lnTo>
                    <a:lnTo>
                      <a:pt x="192" y="11"/>
                    </a:lnTo>
                    <a:lnTo>
                      <a:pt x="185" y="2"/>
                    </a:lnTo>
                    <a:lnTo>
                      <a:pt x="161" y="0"/>
                    </a:lnTo>
                    <a:lnTo>
                      <a:pt x="145" y="13"/>
                    </a:lnTo>
                    <a:lnTo>
                      <a:pt x="122" y="19"/>
                    </a:lnTo>
                    <a:lnTo>
                      <a:pt x="94" y="20"/>
                    </a:lnTo>
                    <a:lnTo>
                      <a:pt x="80" y="32"/>
                    </a:lnTo>
                    <a:lnTo>
                      <a:pt x="64" y="32"/>
                    </a:lnTo>
                    <a:lnTo>
                      <a:pt x="57" y="44"/>
                    </a:lnTo>
                    <a:lnTo>
                      <a:pt x="32" y="49"/>
                    </a:lnTo>
                    <a:lnTo>
                      <a:pt x="28" y="67"/>
                    </a:lnTo>
                    <a:lnTo>
                      <a:pt x="27" y="77"/>
                    </a:lnTo>
                    <a:lnTo>
                      <a:pt x="16" y="76"/>
                    </a:lnTo>
                    <a:lnTo>
                      <a:pt x="16" y="79"/>
                    </a:lnTo>
                    <a:lnTo>
                      <a:pt x="17" y="84"/>
                    </a:lnTo>
                    <a:lnTo>
                      <a:pt x="13" y="92"/>
                    </a:lnTo>
                    <a:lnTo>
                      <a:pt x="6" y="97"/>
                    </a:lnTo>
                    <a:lnTo>
                      <a:pt x="2" y="113"/>
                    </a:lnTo>
                    <a:lnTo>
                      <a:pt x="0" y="132"/>
                    </a:lnTo>
                    <a:lnTo>
                      <a:pt x="12" y="139"/>
                    </a:lnTo>
                    <a:lnTo>
                      <a:pt x="23" y="162"/>
                    </a:lnTo>
                    <a:lnTo>
                      <a:pt x="41" y="165"/>
                    </a:lnTo>
                    <a:lnTo>
                      <a:pt x="66" y="162"/>
                    </a:lnTo>
                    <a:lnTo>
                      <a:pt x="68" y="152"/>
                    </a:lnTo>
                    <a:lnTo>
                      <a:pt x="53" y="144"/>
                    </a:lnTo>
                    <a:lnTo>
                      <a:pt x="43" y="134"/>
                    </a:lnTo>
                    <a:lnTo>
                      <a:pt x="43" y="114"/>
                    </a:lnTo>
                    <a:lnTo>
                      <a:pt x="47" y="98"/>
                    </a:lnTo>
                    <a:lnTo>
                      <a:pt x="47" y="9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10" name="Freeform 174">
                <a:extLst>
                  <a:ext uri="{FF2B5EF4-FFF2-40B4-BE49-F238E27FC236}">
                    <a16:creationId xmlns:a16="http://schemas.microsoft.com/office/drawing/2014/main" id="{0740D135-7D60-411F-A8F1-05A0EA38D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2956" y="1390309"/>
                <a:ext cx="119509" cy="91231"/>
              </a:xfrm>
              <a:custGeom>
                <a:avLst/>
                <a:gdLst>
                  <a:gd name="T0" fmla="*/ 33 w 67"/>
                  <a:gd name="T1" fmla="*/ 7 h 52"/>
                  <a:gd name="T2" fmla="*/ 22 w 67"/>
                  <a:gd name="T3" fmla="*/ 17 h 52"/>
                  <a:gd name="T4" fmla="*/ 11 w 67"/>
                  <a:gd name="T5" fmla="*/ 19 h 52"/>
                  <a:gd name="T6" fmla="*/ 0 w 67"/>
                  <a:gd name="T7" fmla="*/ 26 h 52"/>
                  <a:gd name="T8" fmla="*/ 8 w 67"/>
                  <a:gd name="T9" fmla="*/ 40 h 52"/>
                  <a:gd name="T10" fmla="*/ 25 w 67"/>
                  <a:gd name="T11" fmla="*/ 51 h 52"/>
                  <a:gd name="T12" fmla="*/ 48 w 67"/>
                  <a:gd name="T13" fmla="*/ 41 h 52"/>
                  <a:gd name="T14" fmla="*/ 66 w 67"/>
                  <a:gd name="T15" fmla="*/ 32 h 52"/>
                  <a:gd name="T16" fmla="*/ 62 w 67"/>
                  <a:gd name="T17" fmla="*/ 11 h 52"/>
                  <a:gd name="T18" fmla="*/ 43 w 67"/>
                  <a:gd name="T19" fmla="*/ 0 h 52"/>
                  <a:gd name="T20" fmla="*/ 33 w 67"/>
                  <a:gd name="T21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52">
                    <a:moveTo>
                      <a:pt x="33" y="7"/>
                    </a:moveTo>
                    <a:lnTo>
                      <a:pt x="22" y="17"/>
                    </a:lnTo>
                    <a:lnTo>
                      <a:pt x="11" y="19"/>
                    </a:lnTo>
                    <a:lnTo>
                      <a:pt x="0" y="26"/>
                    </a:lnTo>
                    <a:lnTo>
                      <a:pt x="8" y="40"/>
                    </a:lnTo>
                    <a:lnTo>
                      <a:pt x="25" y="51"/>
                    </a:lnTo>
                    <a:lnTo>
                      <a:pt x="48" y="41"/>
                    </a:lnTo>
                    <a:lnTo>
                      <a:pt x="66" y="32"/>
                    </a:lnTo>
                    <a:lnTo>
                      <a:pt x="62" y="11"/>
                    </a:lnTo>
                    <a:lnTo>
                      <a:pt x="43" y="0"/>
                    </a:lnTo>
                    <a:lnTo>
                      <a:pt x="33" y="7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11" name="Freeform 175">
                <a:extLst>
                  <a:ext uri="{FF2B5EF4-FFF2-40B4-BE49-F238E27FC236}">
                    <a16:creationId xmlns:a16="http://schemas.microsoft.com/office/drawing/2014/main" id="{E7D34D28-32F4-4884-A958-80D8F29A7C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3152" y="1456373"/>
                <a:ext cx="114791" cy="77075"/>
              </a:xfrm>
              <a:custGeom>
                <a:avLst/>
                <a:gdLst>
                  <a:gd name="T0" fmla="*/ 17 w 64"/>
                  <a:gd name="T1" fmla="*/ 15 h 44"/>
                  <a:gd name="T2" fmla="*/ 24 w 64"/>
                  <a:gd name="T3" fmla="*/ 3 h 44"/>
                  <a:gd name="T4" fmla="*/ 36 w 64"/>
                  <a:gd name="T5" fmla="*/ 0 h 44"/>
                  <a:gd name="T6" fmla="*/ 46 w 64"/>
                  <a:gd name="T7" fmla="*/ 3 h 44"/>
                  <a:gd name="T8" fmla="*/ 56 w 64"/>
                  <a:gd name="T9" fmla="*/ 17 h 44"/>
                  <a:gd name="T10" fmla="*/ 56 w 64"/>
                  <a:gd name="T11" fmla="*/ 28 h 44"/>
                  <a:gd name="T12" fmla="*/ 63 w 64"/>
                  <a:gd name="T13" fmla="*/ 26 h 44"/>
                  <a:gd name="T14" fmla="*/ 63 w 64"/>
                  <a:gd name="T15" fmla="*/ 37 h 44"/>
                  <a:gd name="T16" fmla="*/ 41 w 64"/>
                  <a:gd name="T17" fmla="*/ 43 h 44"/>
                  <a:gd name="T18" fmla="*/ 21 w 64"/>
                  <a:gd name="T19" fmla="*/ 34 h 44"/>
                  <a:gd name="T20" fmla="*/ 0 w 64"/>
                  <a:gd name="T21" fmla="*/ 26 h 44"/>
                  <a:gd name="T22" fmla="*/ 4 w 64"/>
                  <a:gd name="T23" fmla="*/ 16 h 44"/>
                  <a:gd name="T24" fmla="*/ 17 w 64"/>
                  <a:gd name="T25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44">
                    <a:moveTo>
                      <a:pt x="17" y="15"/>
                    </a:moveTo>
                    <a:lnTo>
                      <a:pt x="24" y="3"/>
                    </a:lnTo>
                    <a:lnTo>
                      <a:pt x="36" y="0"/>
                    </a:lnTo>
                    <a:lnTo>
                      <a:pt x="46" y="3"/>
                    </a:lnTo>
                    <a:lnTo>
                      <a:pt x="56" y="17"/>
                    </a:lnTo>
                    <a:lnTo>
                      <a:pt x="56" y="28"/>
                    </a:lnTo>
                    <a:lnTo>
                      <a:pt x="63" y="26"/>
                    </a:lnTo>
                    <a:lnTo>
                      <a:pt x="63" y="37"/>
                    </a:lnTo>
                    <a:lnTo>
                      <a:pt x="41" y="43"/>
                    </a:lnTo>
                    <a:lnTo>
                      <a:pt x="21" y="34"/>
                    </a:lnTo>
                    <a:lnTo>
                      <a:pt x="0" y="26"/>
                    </a:lnTo>
                    <a:lnTo>
                      <a:pt x="4" y="16"/>
                    </a:lnTo>
                    <a:lnTo>
                      <a:pt x="17" y="1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12" name="Freeform 176">
                <a:extLst>
                  <a:ext uri="{FF2B5EF4-FFF2-40B4-BE49-F238E27FC236}">
                    <a16:creationId xmlns:a16="http://schemas.microsoft.com/office/drawing/2014/main" id="{B290A6B6-7EBD-4397-8FBC-1EB6E7A6B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0524" y="1487832"/>
                <a:ext cx="94349" cy="75502"/>
              </a:xfrm>
              <a:custGeom>
                <a:avLst/>
                <a:gdLst>
                  <a:gd name="T0" fmla="*/ 7 w 54"/>
                  <a:gd name="T1" fmla="*/ 19 h 43"/>
                  <a:gd name="T2" fmla="*/ 12 w 54"/>
                  <a:gd name="T3" fmla="*/ 8 h 43"/>
                  <a:gd name="T4" fmla="*/ 24 w 54"/>
                  <a:gd name="T5" fmla="*/ 0 h 43"/>
                  <a:gd name="T6" fmla="*/ 27 w 54"/>
                  <a:gd name="T7" fmla="*/ 8 h 43"/>
                  <a:gd name="T8" fmla="*/ 33 w 54"/>
                  <a:gd name="T9" fmla="*/ 11 h 43"/>
                  <a:gd name="T10" fmla="*/ 41 w 54"/>
                  <a:gd name="T11" fmla="*/ 11 h 43"/>
                  <a:gd name="T12" fmla="*/ 51 w 54"/>
                  <a:gd name="T13" fmla="*/ 15 h 43"/>
                  <a:gd name="T14" fmla="*/ 53 w 54"/>
                  <a:gd name="T15" fmla="*/ 27 h 43"/>
                  <a:gd name="T16" fmla="*/ 46 w 54"/>
                  <a:gd name="T17" fmla="*/ 39 h 43"/>
                  <a:gd name="T18" fmla="*/ 29 w 54"/>
                  <a:gd name="T19" fmla="*/ 42 h 43"/>
                  <a:gd name="T20" fmla="*/ 7 w 54"/>
                  <a:gd name="T21" fmla="*/ 39 h 43"/>
                  <a:gd name="T22" fmla="*/ 0 w 54"/>
                  <a:gd name="T23" fmla="*/ 33 h 43"/>
                  <a:gd name="T24" fmla="*/ 7 w 54"/>
                  <a:gd name="T25" fmla="*/ 1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43">
                    <a:moveTo>
                      <a:pt x="7" y="19"/>
                    </a:moveTo>
                    <a:lnTo>
                      <a:pt x="12" y="8"/>
                    </a:lnTo>
                    <a:lnTo>
                      <a:pt x="24" y="0"/>
                    </a:lnTo>
                    <a:lnTo>
                      <a:pt x="27" y="8"/>
                    </a:lnTo>
                    <a:lnTo>
                      <a:pt x="33" y="11"/>
                    </a:lnTo>
                    <a:lnTo>
                      <a:pt x="41" y="11"/>
                    </a:lnTo>
                    <a:lnTo>
                      <a:pt x="51" y="15"/>
                    </a:lnTo>
                    <a:lnTo>
                      <a:pt x="53" y="27"/>
                    </a:lnTo>
                    <a:lnTo>
                      <a:pt x="46" y="39"/>
                    </a:lnTo>
                    <a:lnTo>
                      <a:pt x="29" y="42"/>
                    </a:lnTo>
                    <a:lnTo>
                      <a:pt x="7" y="39"/>
                    </a:lnTo>
                    <a:lnTo>
                      <a:pt x="0" y="33"/>
                    </a:lnTo>
                    <a:lnTo>
                      <a:pt x="7" y="1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13" name="Freeform 177">
                <a:extLst>
                  <a:ext uri="{FF2B5EF4-FFF2-40B4-BE49-F238E27FC236}">
                    <a16:creationId xmlns:a16="http://schemas.microsoft.com/office/drawing/2014/main" id="{9D235DA3-8133-4BA6-8F28-585287FFDD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0795" y="1648273"/>
                <a:ext cx="166683" cy="77075"/>
              </a:xfrm>
              <a:custGeom>
                <a:avLst/>
                <a:gdLst>
                  <a:gd name="T0" fmla="*/ 51 w 94"/>
                  <a:gd name="T1" fmla="*/ 4 h 44"/>
                  <a:gd name="T2" fmla="*/ 49 w 94"/>
                  <a:gd name="T3" fmla="*/ 15 h 44"/>
                  <a:gd name="T4" fmla="*/ 33 w 94"/>
                  <a:gd name="T5" fmla="*/ 15 h 44"/>
                  <a:gd name="T6" fmla="*/ 28 w 94"/>
                  <a:gd name="T7" fmla="*/ 8 h 44"/>
                  <a:gd name="T8" fmla="*/ 13 w 94"/>
                  <a:gd name="T9" fmla="*/ 0 h 44"/>
                  <a:gd name="T10" fmla="*/ 0 w 94"/>
                  <a:gd name="T11" fmla="*/ 8 h 44"/>
                  <a:gd name="T12" fmla="*/ 0 w 94"/>
                  <a:gd name="T13" fmla="*/ 26 h 44"/>
                  <a:gd name="T14" fmla="*/ 19 w 94"/>
                  <a:gd name="T15" fmla="*/ 40 h 44"/>
                  <a:gd name="T16" fmla="*/ 43 w 94"/>
                  <a:gd name="T17" fmla="*/ 43 h 44"/>
                  <a:gd name="T18" fmla="*/ 53 w 94"/>
                  <a:gd name="T19" fmla="*/ 34 h 44"/>
                  <a:gd name="T20" fmla="*/ 67 w 94"/>
                  <a:gd name="T21" fmla="*/ 40 h 44"/>
                  <a:gd name="T22" fmla="*/ 86 w 94"/>
                  <a:gd name="T23" fmla="*/ 39 h 44"/>
                  <a:gd name="T24" fmla="*/ 93 w 94"/>
                  <a:gd name="T25" fmla="*/ 29 h 44"/>
                  <a:gd name="T26" fmla="*/ 79 w 94"/>
                  <a:gd name="T27" fmla="*/ 23 h 44"/>
                  <a:gd name="T28" fmla="*/ 71 w 94"/>
                  <a:gd name="T29" fmla="*/ 8 h 44"/>
                  <a:gd name="T30" fmla="*/ 57 w 94"/>
                  <a:gd name="T31" fmla="*/ 1 h 44"/>
                  <a:gd name="T32" fmla="*/ 51 w 94"/>
                  <a:gd name="T3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4" h="44">
                    <a:moveTo>
                      <a:pt x="51" y="4"/>
                    </a:moveTo>
                    <a:lnTo>
                      <a:pt x="49" y="15"/>
                    </a:lnTo>
                    <a:lnTo>
                      <a:pt x="33" y="15"/>
                    </a:lnTo>
                    <a:lnTo>
                      <a:pt x="28" y="8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0" y="26"/>
                    </a:lnTo>
                    <a:lnTo>
                      <a:pt x="19" y="40"/>
                    </a:lnTo>
                    <a:lnTo>
                      <a:pt x="43" y="43"/>
                    </a:lnTo>
                    <a:lnTo>
                      <a:pt x="53" y="34"/>
                    </a:lnTo>
                    <a:lnTo>
                      <a:pt x="67" y="40"/>
                    </a:lnTo>
                    <a:lnTo>
                      <a:pt x="86" y="39"/>
                    </a:lnTo>
                    <a:lnTo>
                      <a:pt x="93" y="29"/>
                    </a:lnTo>
                    <a:lnTo>
                      <a:pt x="79" y="23"/>
                    </a:lnTo>
                    <a:lnTo>
                      <a:pt x="71" y="8"/>
                    </a:lnTo>
                    <a:lnTo>
                      <a:pt x="57" y="1"/>
                    </a:lnTo>
                    <a:lnTo>
                      <a:pt x="51" y="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14" name="Freeform 178">
                <a:extLst>
                  <a:ext uri="{FF2B5EF4-FFF2-40B4-BE49-F238E27FC236}">
                    <a16:creationId xmlns:a16="http://schemas.microsoft.com/office/drawing/2014/main" id="{78372A92-8CA9-4093-A3D8-37032B336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6790" y="1673441"/>
                <a:ext cx="100639" cy="40897"/>
              </a:xfrm>
              <a:custGeom>
                <a:avLst/>
                <a:gdLst>
                  <a:gd name="T0" fmla="*/ 1 w 58"/>
                  <a:gd name="T1" fmla="*/ 0 h 23"/>
                  <a:gd name="T2" fmla="*/ 9 w 58"/>
                  <a:gd name="T3" fmla="*/ 6 h 23"/>
                  <a:gd name="T4" fmla="*/ 30 w 58"/>
                  <a:gd name="T5" fmla="*/ 6 h 23"/>
                  <a:gd name="T6" fmla="*/ 54 w 58"/>
                  <a:gd name="T7" fmla="*/ 6 h 23"/>
                  <a:gd name="T8" fmla="*/ 57 w 58"/>
                  <a:gd name="T9" fmla="*/ 19 h 23"/>
                  <a:gd name="T10" fmla="*/ 26 w 58"/>
                  <a:gd name="T11" fmla="*/ 22 h 23"/>
                  <a:gd name="T12" fmla="*/ 9 w 58"/>
                  <a:gd name="T13" fmla="*/ 17 h 23"/>
                  <a:gd name="T14" fmla="*/ 0 w 58"/>
                  <a:gd name="T15" fmla="*/ 7 h 23"/>
                  <a:gd name="T16" fmla="*/ 1 w 58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23">
                    <a:moveTo>
                      <a:pt x="1" y="0"/>
                    </a:moveTo>
                    <a:lnTo>
                      <a:pt x="9" y="6"/>
                    </a:lnTo>
                    <a:lnTo>
                      <a:pt x="30" y="6"/>
                    </a:lnTo>
                    <a:lnTo>
                      <a:pt x="54" y="6"/>
                    </a:lnTo>
                    <a:lnTo>
                      <a:pt x="57" y="19"/>
                    </a:lnTo>
                    <a:lnTo>
                      <a:pt x="26" y="22"/>
                    </a:lnTo>
                    <a:lnTo>
                      <a:pt x="9" y="17"/>
                    </a:lnTo>
                    <a:lnTo>
                      <a:pt x="0" y="7"/>
                    </a:lnTo>
                    <a:lnTo>
                      <a:pt x="1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15" name="Freeform 179">
                <a:extLst>
                  <a:ext uri="{FF2B5EF4-FFF2-40B4-BE49-F238E27FC236}">
                    <a16:creationId xmlns:a16="http://schemas.microsoft.com/office/drawing/2014/main" id="{4E8F72DC-2701-49AA-9716-F97C2D6EA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81902" y="1852757"/>
                <a:ext cx="70762" cy="47189"/>
              </a:xfrm>
              <a:custGeom>
                <a:avLst/>
                <a:gdLst>
                  <a:gd name="T0" fmla="*/ 15 w 41"/>
                  <a:gd name="T1" fmla="*/ 2 h 27"/>
                  <a:gd name="T2" fmla="*/ 3 w 41"/>
                  <a:gd name="T3" fmla="*/ 13 h 27"/>
                  <a:gd name="T4" fmla="*/ 0 w 41"/>
                  <a:gd name="T5" fmla="*/ 26 h 27"/>
                  <a:gd name="T6" fmla="*/ 20 w 41"/>
                  <a:gd name="T7" fmla="*/ 24 h 27"/>
                  <a:gd name="T8" fmla="*/ 36 w 41"/>
                  <a:gd name="T9" fmla="*/ 23 h 27"/>
                  <a:gd name="T10" fmla="*/ 40 w 41"/>
                  <a:gd name="T11" fmla="*/ 8 h 27"/>
                  <a:gd name="T12" fmla="*/ 26 w 41"/>
                  <a:gd name="T13" fmla="*/ 0 h 27"/>
                  <a:gd name="T14" fmla="*/ 15 w 41"/>
                  <a:gd name="T1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27">
                    <a:moveTo>
                      <a:pt x="15" y="2"/>
                    </a:moveTo>
                    <a:lnTo>
                      <a:pt x="3" y="13"/>
                    </a:lnTo>
                    <a:lnTo>
                      <a:pt x="0" y="26"/>
                    </a:lnTo>
                    <a:lnTo>
                      <a:pt x="20" y="24"/>
                    </a:lnTo>
                    <a:lnTo>
                      <a:pt x="36" y="23"/>
                    </a:lnTo>
                    <a:lnTo>
                      <a:pt x="40" y="8"/>
                    </a:lnTo>
                    <a:lnTo>
                      <a:pt x="26" y="0"/>
                    </a:lnTo>
                    <a:lnTo>
                      <a:pt x="15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16" name="Freeform 184">
                <a:extLst>
                  <a:ext uri="{FF2B5EF4-FFF2-40B4-BE49-F238E27FC236}">
                    <a16:creationId xmlns:a16="http://schemas.microsoft.com/office/drawing/2014/main" id="{9323AD4A-9BA2-4E27-B214-218110D61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712" y="3188195"/>
                <a:ext cx="314497" cy="377509"/>
              </a:xfrm>
              <a:custGeom>
                <a:avLst/>
                <a:gdLst>
                  <a:gd name="T0" fmla="*/ 136 w 177"/>
                  <a:gd name="T1" fmla="*/ 0 h 214"/>
                  <a:gd name="T2" fmla="*/ 123 w 177"/>
                  <a:gd name="T3" fmla="*/ 4 h 214"/>
                  <a:gd name="T4" fmla="*/ 119 w 177"/>
                  <a:gd name="T5" fmla="*/ 20 h 214"/>
                  <a:gd name="T6" fmla="*/ 113 w 177"/>
                  <a:gd name="T7" fmla="*/ 38 h 214"/>
                  <a:gd name="T8" fmla="*/ 107 w 177"/>
                  <a:gd name="T9" fmla="*/ 54 h 214"/>
                  <a:gd name="T10" fmla="*/ 97 w 177"/>
                  <a:gd name="T11" fmla="*/ 60 h 214"/>
                  <a:gd name="T12" fmla="*/ 94 w 177"/>
                  <a:gd name="T13" fmla="*/ 78 h 214"/>
                  <a:gd name="T14" fmla="*/ 81 w 177"/>
                  <a:gd name="T15" fmla="*/ 78 h 214"/>
                  <a:gd name="T16" fmla="*/ 65 w 177"/>
                  <a:gd name="T17" fmla="*/ 89 h 214"/>
                  <a:gd name="T18" fmla="*/ 53 w 177"/>
                  <a:gd name="T19" fmla="*/ 97 h 214"/>
                  <a:gd name="T20" fmla="*/ 47 w 177"/>
                  <a:gd name="T21" fmla="*/ 112 h 214"/>
                  <a:gd name="T22" fmla="*/ 6 w 177"/>
                  <a:gd name="T23" fmla="*/ 117 h 214"/>
                  <a:gd name="T24" fmla="*/ 0 w 177"/>
                  <a:gd name="T25" fmla="*/ 129 h 214"/>
                  <a:gd name="T26" fmla="*/ 4 w 177"/>
                  <a:gd name="T27" fmla="*/ 145 h 214"/>
                  <a:gd name="T28" fmla="*/ 15 w 177"/>
                  <a:gd name="T29" fmla="*/ 147 h 214"/>
                  <a:gd name="T30" fmla="*/ 20 w 177"/>
                  <a:gd name="T31" fmla="*/ 155 h 214"/>
                  <a:gd name="T32" fmla="*/ 12 w 177"/>
                  <a:gd name="T33" fmla="*/ 166 h 214"/>
                  <a:gd name="T34" fmla="*/ 0 w 177"/>
                  <a:gd name="T35" fmla="*/ 170 h 214"/>
                  <a:gd name="T36" fmla="*/ 12 w 177"/>
                  <a:gd name="T37" fmla="*/ 174 h 214"/>
                  <a:gd name="T38" fmla="*/ 18 w 177"/>
                  <a:gd name="T39" fmla="*/ 187 h 214"/>
                  <a:gd name="T40" fmla="*/ 42 w 177"/>
                  <a:gd name="T41" fmla="*/ 187 h 214"/>
                  <a:gd name="T42" fmla="*/ 59 w 177"/>
                  <a:gd name="T43" fmla="*/ 181 h 214"/>
                  <a:gd name="T44" fmla="*/ 61 w 177"/>
                  <a:gd name="T45" fmla="*/ 193 h 214"/>
                  <a:gd name="T46" fmla="*/ 78 w 177"/>
                  <a:gd name="T47" fmla="*/ 204 h 214"/>
                  <a:gd name="T48" fmla="*/ 91 w 177"/>
                  <a:gd name="T49" fmla="*/ 213 h 214"/>
                  <a:gd name="T50" fmla="*/ 99 w 177"/>
                  <a:gd name="T51" fmla="*/ 204 h 214"/>
                  <a:gd name="T52" fmla="*/ 127 w 177"/>
                  <a:gd name="T53" fmla="*/ 204 h 214"/>
                  <a:gd name="T54" fmla="*/ 129 w 177"/>
                  <a:gd name="T55" fmla="*/ 192 h 214"/>
                  <a:gd name="T56" fmla="*/ 113 w 177"/>
                  <a:gd name="T57" fmla="*/ 171 h 214"/>
                  <a:gd name="T58" fmla="*/ 102 w 177"/>
                  <a:gd name="T59" fmla="*/ 158 h 214"/>
                  <a:gd name="T60" fmla="*/ 106 w 177"/>
                  <a:gd name="T61" fmla="*/ 144 h 214"/>
                  <a:gd name="T62" fmla="*/ 115 w 177"/>
                  <a:gd name="T63" fmla="*/ 135 h 214"/>
                  <a:gd name="T64" fmla="*/ 140 w 177"/>
                  <a:gd name="T65" fmla="*/ 144 h 214"/>
                  <a:gd name="T66" fmla="*/ 144 w 177"/>
                  <a:gd name="T67" fmla="*/ 134 h 214"/>
                  <a:gd name="T68" fmla="*/ 146 w 177"/>
                  <a:gd name="T69" fmla="*/ 123 h 214"/>
                  <a:gd name="T70" fmla="*/ 161 w 177"/>
                  <a:gd name="T71" fmla="*/ 109 h 214"/>
                  <a:gd name="T72" fmla="*/ 167 w 177"/>
                  <a:gd name="T73" fmla="*/ 95 h 214"/>
                  <a:gd name="T74" fmla="*/ 176 w 177"/>
                  <a:gd name="T75" fmla="*/ 85 h 214"/>
                  <a:gd name="T76" fmla="*/ 174 w 177"/>
                  <a:gd name="T77" fmla="*/ 63 h 214"/>
                  <a:gd name="T78" fmla="*/ 161 w 177"/>
                  <a:gd name="T79" fmla="*/ 52 h 214"/>
                  <a:gd name="T80" fmla="*/ 162 w 177"/>
                  <a:gd name="T81" fmla="*/ 32 h 214"/>
                  <a:gd name="T82" fmla="*/ 155 w 177"/>
                  <a:gd name="T83" fmla="*/ 22 h 214"/>
                  <a:gd name="T84" fmla="*/ 157 w 177"/>
                  <a:gd name="T85" fmla="*/ 9 h 214"/>
                  <a:gd name="T86" fmla="*/ 146 w 177"/>
                  <a:gd name="T87" fmla="*/ 2 h 214"/>
                  <a:gd name="T88" fmla="*/ 136 w 177"/>
                  <a:gd name="T89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214">
                    <a:moveTo>
                      <a:pt x="136" y="0"/>
                    </a:moveTo>
                    <a:lnTo>
                      <a:pt x="123" y="4"/>
                    </a:lnTo>
                    <a:lnTo>
                      <a:pt x="119" y="20"/>
                    </a:lnTo>
                    <a:lnTo>
                      <a:pt x="113" y="38"/>
                    </a:lnTo>
                    <a:lnTo>
                      <a:pt x="107" y="54"/>
                    </a:lnTo>
                    <a:lnTo>
                      <a:pt x="97" y="60"/>
                    </a:lnTo>
                    <a:lnTo>
                      <a:pt x="94" y="78"/>
                    </a:lnTo>
                    <a:lnTo>
                      <a:pt x="81" y="78"/>
                    </a:lnTo>
                    <a:lnTo>
                      <a:pt x="65" y="89"/>
                    </a:lnTo>
                    <a:lnTo>
                      <a:pt x="53" y="97"/>
                    </a:lnTo>
                    <a:lnTo>
                      <a:pt x="47" y="112"/>
                    </a:lnTo>
                    <a:lnTo>
                      <a:pt x="6" y="117"/>
                    </a:lnTo>
                    <a:lnTo>
                      <a:pt x="0" y="129"/>
                    </a:lnTo>
                    <a:lnTo>
                      <a:pt x="4" y="145"/>
                    </a:lnTo>
                    <a:lnTo>
                      <a:pt x="15" y="147"/>
                    </a:lnTo>
                    <a:lnTo>
                      <a:pt x="20" y="155"/>
                    </a:lnTo>
                    <a:lnTo>
                      <a:pt x="12" y="166"/>
                    </a:lnTo>
                    <a:lnTo>
                      <a:pt x="0" y="170"/>
                    </a:lnTo>
                    <a:lnTo>
                      <a:pt x="12" y="174"/>
                    </a:lnTo>
                    <a:lnTo>
                      <a:pt x="18" y="187"/>
                    </a:lnTo>
                    <a:lnTo>
                      <a:pt x="42" y="187"/>
                    </a:lnTo>
                    <a:lnTo>
                      <a:pt x="59" y="181"/>
                    </a:lnTo>
                    <a:lnTo>
                      <a:pt x="61" y="193"/>
                    </a:lnTo>
                    <a:lnTo>
                      <a:pt x="78" y="204"/>
                    </a:lnTo>
                    <a:lnTo>
                      <a:pt x="91" y="213"/>
                    </a:lnTo>
                    <a:lnTo>
                      <a:pt x="99" y="204"/>
                    </a:lnTo>
                    <a:lnTo>
                      <a:pt x="127" y="204"/>
                    </a:lnTo>
                    <a:lnTo>
                      <a:pt x="129" y="192"/>
                    </a:lnTo>
                    <a:lnTo>
                      <a:pt x="113" y="171"/>
                    </a:lnTo>
                    <a:lnTo>
                      <a:pt x="102" y="158"/>
                    </a:lnTo>
                    <a:lnTo>
                      <a:pt x="106" y="144"/>
                    </a:lnTo>
                    <a:lnTo>
                      <a:pt x="115" y="135"/>
                    </a:lnTo>
                    <a:lnTo>
                      <a:pt x="140" y="144"/>
                    </a:lnTo>
                    <a:lnTo>
                      <a:pt x="144" y="134"/>
                    </a:lnTo>
                    <a:lnTo>
                      <a:pt x="146" y="123"/>
                    </a:lnTo>
                    <a:lnTo>
                      <a:pt x="161" y="109"/>
                    </a:lnTo>
                    <a:lnTo>
                      <a:pt x="167" y="95"/>
                    </a:lnTo>
                    <a:lnTo>
                      <a:pt x="176" y="85"/>
                    </a:lnTo>
                    <a:lnTo>
                      <a:pt x="174" y="63"/>
                    </a:lnTo>
                    <a:lnTo>
                      <a:pt x="161" y="52"/>
                    </a:lnTo>
                    <a:lnTo>
                      <a:pt x="162" y="32"/>
                    </a:lnTo>
                    <a:lnTo>
                      <a:pt x="155" y="22"/>
                    </a:lnTo>
                    <a:lnTo>
                      <a:pt x="157" y="9"/>
                    </a:lnTo>
                    <a:lnTo>
                      <a:pt x="146" y="2"/>
                    </a:lnTo>
                    <a:lnTo>
                      <a:pt x="136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17" name="Freeform 185">
                <a:extLst>
                  <a:ext uri="{FF2B5EF4-FFF2-40B4-BE49-F238E27FC236}">
                    <a16:creationId xmlns:a16="http://schemas.microsoft.com/office/drawing/2014/main" id="{9AABA142-B4E0-40CC-B981-8F1A0EC93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4898" y="3089099"/>
                <a:ext cx="95922" cy="155722"/>
              </a:xfrm>
              <a:custGeom>
                <a:avLst/>
                <a:gdLst>
                  <a:gd name="T0" fmla="*/ 25 w 55"/>
                  <a:gd name="T1" fmla="*/ 0 h 87"/>
                  <a:gd name="T2" fmla="*/ 20 w 55"/>
                  <a:gd name="T3" fmla="*/ 15 h 87"/>
                  <a:gd name="T4" fmla="*/ 0 w 55"/>
                  <a:gd name="T5" fmla="*/ 23 h 87"/>
                  <a:gd name="T6" fmla="*/ 8 w 55"/>
                  <a:gd name="T7" fmla="*/ 35 h 87"/>
                  <a:gd name="T8" fmla="*/ 7 w 55"/>
                  <a:gd name="T9" fmla="*/ 46 h 87"/>
                  <a:gd name="T10" fmla="*/ 19 w 55"/>
                  <a:gd name="T11" fmla="*/ 51 h 87"/>
                  <a:gd name="T12" fmla="*/ 17 w 55"/>
                  <a:gd name="T13" fmla="*/ 79 h 87"/>
                  <a:gd name="T14" fmla="*/ 32 w 55"/>
                  <a:gd name="T15" fmla="*/ 86 h 87"/>
                  <a:gd name="T16" fmla="*/ 54 w 55"/>
                  <a:gd name="T17" fmla="*/ 72 h 87"/>
                  <a:gd name="T18" fmla="*/ 54 w 55"/>
                  <a:gd name="T19" fmla="*/ 38 h 87"/>
                  <a:gd name="T20" fmla="*/ 25 w 55"/>
                  <a:gd name="T2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87">
                    <a:moveTo>
                      <a:pt x="25" y="0"/>
                    </a:moveTo>
                    <a:lnTo>
                      <a:pt x="20" y="15"/>
                    </a:lnTo>
                    <a:lnTo>
                      <a:pt x="0" y="23"/>
                    </a:lnTo>
                    <a:lnTo>
                      <a:pt x="8" y="35"/>
                    </a:lnTo>
                    <a:lnTo>
                      <a:pt x="7" y="46"/>
                    </a:lnTo>
                    <a:lnTo>
                      <a:pt x="19" y="51"/>
                    </a:lnTo>
                    <a:lnTo>
                      <a:pt x="17" y="79"/>
                    </a:lnTo>
                    <a:lnTo>
                      <a:pt x="32" y="86"/>
                    </a:lnTo>
                    <a:lnTo>
                      <a:pt x="54" y="72"/>
                    </a:lnTo>
                    <a:lnTo>
                      <a:pt x="54" y="38"/>
                    </a:lnTo>
                    <a:lnTo>
                      <a:pt x="25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18" name="Freeform 186">
                <a:extLst>
                  <a:ext uri="{FF2B5EF4-FFF2-40B4-BE49-F238E27FC236}">
                    <a16:creationId xmlns:a16="http://schemas.microsoft.com/office/drawing/2014/main" id="{3BFD59D3-40CA-4E8A-B9FF-28B0379D2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6938" y="2565305"/>
                <a:ext cx="94349" cy="191900"/>
              </a:xfrm>
              <a:custGeom>
                <a:avLst/>
                <a:gdLst>
                  <a:gd name="T0" fmla="*/ 3 w 54"/>
                  <a:gd name="T1" fmla="*/ 9 h 109"/>
                  <a:gd name="T2" fmla="*/ 3 w 54"/>
                  <a:gd name="T3" fmla="*/ 20 h 109"/>
                  <a:gd name="T4" fmla="*/ 8 w 54"/>
                  <a:gd name="T5" fmla="*/ 34 h 109"/>
                  <a:gd name="T6" fmla="*/ 12 w 54"/>
                  <a:gd name="T7" fmla="*/ 52 h 109"/>
                  <a:gd name="T8" fmla="*/ 17 w 54"/>
                  <a:gd name="T9" fmla="*/ 72 h 109"/>
                  <a:gd name="T10" fmla="*/ 26 w 54"/>
                  <a:gd name="T11" fmla="*/ 81 h 109"/>
                  <a:gd name="T12" fmla="*/ 21 w 54"/>
                  <a:gd name="T13" fmla="*/ 95 h 109"/>
                  <a:gd name="T14" fmla="*/ 23 w 54"/>
                  <a:gd name="T15" fmla="*/ 101 h 109"/>
                  <a:gd name="T16" fmla="*/ 29 w 54"/>
                  <a:gd name="T17" fmla="*/ 101 h 109"/>
                  <a:gd name="T18" fmla="*/ 45 w 54"/>
                  <a:gd name="T19" fmla="*/ 108 h 109"/>
                  <a:gd name="T20" fmla="*/ 53 w 54"/>
                  <a:gd name="T21" fmla="*/ 102 h 109"/>
                  <a:gd name="T22" fmla="*/ 45 w 54"/>
                  <a:gd name="T23" fmla="*/ 83 h 109"/>
                  <a:gd name="T24" fmla="*/ 34 w 54"/>
                  <a:gd name="T25" fmla="*/ 55 h 109"/>
                  <a:gd name="T26" fmla="*/ 44 w 54"/>
                  <a:gd name="T27" fmla="*/ 57 h 109"/>
                  <a:gd name="T28" fmla="*/ 30 w 54"/>
                  <a:gd name="T29" fmla="*/ 37 h 109"/>
                  <a:gd name="T30" fmla="*/ 19 w 54"/>
                  <a:gd name="T31" fmla="*/ 23 h 109"/>
                  <a:gd name="T32" fmla="*/ 16 w 54"/>
                  <a:gd name="T33" fmla="*/ 3 h 109"/>
                  <a:gd name="T34" fmla="*/ 0 w 54"/>
                  <a:gd name="T35" fmla="*/ 0 h 109"/>
                  <a:gd name="T36" fmla="*/ 3 w 54"/>
                  <a:gd name="T37" fmla="*/ 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109">
                    <a:moveTo>
                      <a:pt x="3" y="9"/>
                    </a:moveTo>
                    <a:lnTo>
                      <a:pt x="3" y="20"/>
                    </a:lnTo>
                    <a:lnTo>
                      <a:pt x="8" y="34"/>
                    </a:lnTo>
                    <a:lnTo>
                      <a:pt x="12" y="52"/>
                    </a:lnTo>
                    <a:lnTo>
                      <a:pt x="17" y="72"/>
                    </a:lnTo>
                    <a:lnTo>
                      <a:pt x="26" y="81"/>
                    </a:lnTo>
                    <a:lnTo>
                      <a:pt x="21" y="95"/>
                    </a:lnTo>
                    <a:lnTo>
                      <a:pt x="23" y="101"/>
                    </a:lnTo>
                    <a:lnTo>
                      <a:pt x="29" y="101"/>
                    </a:lnTo>
                    <a:lnTo>
                      <a:pt x="45" y="108"/>
                    </a:lnTo>
                    <a:lnTo>
                      <a:pt x="53" y="102"/>
                    </a:lnTo>
                    <a:lnTo>
                      <a:pt x="45" y="83"/>
                    </a:lnTo>
                    <a:lnTo>
                      <a:pt x="34" y="55"/>
                    </a:lnTo>
                    <a:lnTo>
                      <a:pt x="44" y="57"/>
                    </a:lnTo>
                    <a:lnTo>
                      <a:pt x="30" y="37"/>
                    </a:lnTo>
                    <a:lnTo>
                      <a:pt x="19" y="23"/>
                    </a:lnTo>
                    <a:lnTo>
                      <a:pt x="16" y="3"/>
                    </a:lnTo>
                    <a:lnTo>
                      <a:pt x="0" y="0"/>
                    </a:lnTo>
                    <a:lnTo>
                      <a:pt x="3" y="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19" name="Freeform 187">
                <a:extLst>
                  <a:ext uri="{FF2B5EF4-FFF2-40B4-BE49-F238E27FC236}">
                    <a16:creationId xmlns:a16="http://schemas.microsoft.com/office/drawing/2014/main" id="{189E4C4F-3BD5-4A13-A53C-B9989289B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1678" y="3276280"/>
                <a:ext cx="721770" cy="753445"/>
              </a:xfrm>
              <a:custGeom>
                <a:avLst/>
                <a:gdLst>
                  <a:gd name="T0" fmla="*/ 407 w 409"/>
                  <a:gd name="T1" fmla="*/ 105 h 426"/>
                  <a:gd name="T2" fmla="*/ 377 w 409"/>
                  <a:gd name="T3" fmla="*/ 129 h 426"/>
                  <a:gd name="T4" fmla="*/ 359 w 409"/>
                  <a:gd name="T5" fmla="*/ 163 h 426"/>
                  <a:gd name="T6" fmla="*/ 349 w 409"/>
                  <a:gd name="T7" fmla="*/ 184 h 426"/>
                  <a:gd name="T8" fmla="*/ 341 w 409"/>
                  <a:gd name="T9" fmla="*/ 143 h 426"/>
                  <a:gd name="T10" fmla="*/ 309 w 409"/>
                  <a:gd name="T11" fmla="*/ 131 h 426"/>
                  <a:gd name="T12" fmla="*/ 281 w 409"/>
                  <a:gd name="T13" fmla="*/ 148 h 426"/>
                  <a:gd name="T14" fmla="*/ 292 w 409"/>
                  <a:gd name="T15" fmla="*/ 190 h 426"/>
                  <a:gd name="T16" fmla="*/ 272 w 409"/>
                  <a:gd name="T17" fmla="*/ 198 h 426"/>
                  <a:gd name="T18" fmla="*/ 267 w 409"/>
                  <a:gd name="T19" fmla="*/ 221 h 426"/>
                  <a:gd name="T20" fmla="*/ 238 w 409"/>
                  <a:gd name="T21" fmla="*/ 243 h 426"/>
                  <a:gd name="T22" fmla="*/ 213 w 409"/>
                  <a:gd name="T23" fmla="*/ 262 h 426"/>
                  <a:gd name="T24" fmla="*/ 191 w 409"/>
                  <a:gd name="T25" fmla="*/ 293 h 426"/>
                  <a:gd name="T26" fmla="*/ 176 w 409"/>
                  <a:gd name="T27" fmla="*/ 357 h 426"/>
                  <a:gd name="T28" fmla="*/ 176 w 409"/>
                  <a:gd name="T29" fmla="*/ 383 h 426"/>
                  <a:gd name="T30" fmla="*/ 156 w 409"/>
                  <a:gd name="T31" fmla="*/ 417 h 426"/>
                  <a:gd name="T32" fmla="*/ 131 w 409"/>
                  <a:gd name="T33" fmla="*/ 419 h 426"/>
                  <a:gd name="T34" fmla="*/ 110 w 409"/>
                  <a:gd name="T35" fmla="*/ 361 h 426"/>
                  <a:gd name="T36" fmla="*/ 77 w 409"/>
                  <a:gd name="T37" fmla="*/ 290 h 426"/>
                  <a:gd name="T38" fmla="*/ 70 w 409"/>
                  <a:gd name="T39" fmla="*/ 224 h 426"/>
                  <a:gd name="T40" fmla="*/ 59 w 409"/>
                  <a:gd name="T41" fmla="*/ 184 h 426"/>
                  <a:gd name="T42" fmla="*/ 48 w 409"/>
                  <a:gd name="T43" fmla="*/ 208 h 426"/>
                  <a:gd name="T44" fmla="*/ 11 w 409"/>
                  <a:gd name="T45" fmla="*/ 185 h 426"/>
                  <a:gd name="T46" fmla="*/ 7 w 409"/>
                  <a:gd name="T47" fmla="*/ 175 h 426"/>
                  <a:gd name="T48" fmla="*/ 8 w 409"/>
                  <a:gd name="T49" fmla="*/ 154 h 426"/>
                  <a:gd name="T50" fmla="*/ 38 w 409"/>
                  <a:gd name="T51" fmla="*/ 142 h 426"/>
                  <a:gd name="T52" fmla="*/ 11 w 409"/>
                  <a:gd name="T53" fmla="*/ 109 h 426"/>
                  <a:gd name="T54" fmla="*/ 25 w 409"/>
                  <a:gd name="T55" fmla="*/ 86 h 426"/>
                  <a:gd name="T56" fmla="*/ 53 w 409"/>
                  <a:gd name="T57" fmla="*/ 84 h 426"/>
                  <a:gd name="T58" fmla="*/ 70 w 409"/>
                  <a:gd name="T59" fmla="*/ 59 h 426"/>
                  <a:gd name="T60" fmla="*/ 86 w 409"/>
                  <a:gd name="T61" fmla="*/ 36 h 426"/>
                  <a:gd name="T62" fmla="*/ 104 w 409"/>
                  <a:gd name="T63" fmla="*/ 0 h 426"/>
                  <a:gd name="T64" fmla="*/ 132 w 409"/>
                  <a:gd name="T65" fmla="*/ 10 h 426"/>
                  <a:gd name="T66" fmla="*/ 154 w 409"/>
                  <a:gd name="T67" fmla="*/ 41 h 426"/>
                  <a:gd name="T68" fmla="*/ 169 w 409"/>
                  <a:gd name="T69" fmla="*/ 78 h 426"/>
                  <a:gd name="T70" fmla="*/ 198 w 409"/>
                  <a:gd name="T71" fmla="*/ 97 h 426"/>
                  <a:gd name="T72" fmla="*/ 238 w 409"/>
                  <a:gd name="T73" fmla="*/ 109 h 426"/>
                  <a:gd name="T74" fmla="*/ 265 w 409"/>
                  <a:gd name="T75" fmla="*/ 115 h 426"/>
                  <a:gd name="T76" fmla="*/ 287 w 409"/>
                  <a:gd name="T77" fmla="*/ 101 h 426"/>
                  <a:gd name="T78" fmla="*/ 310 w 409"/>
                  <a:gd name="T79" fmla="*/ 94 h 426"/>
                  <a:gd name="T80" fmla="*/ 342 w 409"/>
                  <a:gd name="T81" fmla="*/ 83 h 426"/>
                  <a:gd name="T82" fmla="*/ 383 w 409"/>
                  <a:gd name="T83" fmla="*/ 73 h 426"/>
                  <a:gd name="T84" fmla="*/ 408 w 409"/>
                  <a:gd name="T85" fmla="*/ 9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09" h="426">
                    <a:moveTo>
                      <a:pt x="408" y="97"/>
                    </a:moveTo>
                    <a:lnTo>
                      <a:pt x="407" y="105"/>
                    </a:lnTo>
                    <a:lnTo>
                      <a:pt x="388" y="115"/>
                    </a:lnTo>
                    <a:lnTo>
                      <a:pt x="377" y="129"/>
                    </a:lnTo>
                    <a:lnTo>
                      <a:pt x="372" y="148"/>
                    </a:lnTo>
                    <a:lnTo>
                      <a:pt x="359" y="163"/>
                    </a:lnTo>
                    <a:lnTo>
                      <a:pt x="359" y="192"/>
                    </a:lnTo>
                    <a:lnTo>
                      <a:pt x="349" y="184"/>
                    </a:lnTo>
                    <a:lnTo>
                      <a:pt x="344" y="160"/>
                    </a:lnTo>
                    <a:lnTo>
                      <a:pt x="341" y="143"/>
                    </a:lnTo>
                    <a:lnTo>
                      <a:pt x="323" y="133"/>
                    </a:lnTo>
                    <a:lnTo>
                      <a:pt x="309" y="131"/>
                    </a:lnTo>
                    <a:lnTo>
                      <a:pt x="291" y="118"/>
                    </a:lnTo>
                    <a:lnTo>
                      <a:pt x="281" y="148"/>
                    </a:lnTo>
                    <a:lnTo>
                      <a:pt x="291" y="152"/>
                    </a:lnTo>
                    <a:lnTo>
                      <a:pt x="292" y="190"/>
                    </a:lnTo>
                    <a:lnTo>
                      <a:pt x="282" y="192"/>
                    </a:lnTo>
                    <a:lnTo>
                      <a:pt x="272" y="198"/>
                    </a:lnTo>
                    <a:lnTo>
                      <a:pt x="272" y="216"/>
                    </a:lnTo>
                    <a:lnTo>
                      <a:pt x="267" y="221"/>
                    </a:lnTo>
                    <a:lnTo>
                      <a:pt x="256" y="237"/>
                    </a:lnTo>
                    <a:lnTo>
                      <a:pt x="238" y="243"/>
                    </a:lnTo>
                    <a:lnTo>
                      <a:pt x="228" y="256"/>
                    </a:lnTo>
                    <a:lnTo>
                      <a:pt x="213" y="262"/>
                    </a:lnTo>
                    <a:lnTo>
                      <a:pt x="206" y="282"/>
                    </a:lnTo>
                    <a:lnTo>
                      <a:pt x="191" y="293"/>
                    </a:lnTo>
                    <a:lnTo>
                      <a:pt x="170" y="305"/>
                    </a:lnTo>
                    <a:lnTo>
                      <a:pt x="176" y="357"/>
                    </a:lnTo>
                    <a:lnTo>
                      <a:pt x="170" y="359"/>
                    </a:lnTo>
                    <a:lnTo>
                      <a:pt x="176" y="383"/>
                    </a:lnTo>
                    <a:lnTo>
                      <a:pt x="165" y="400"/>
                    </a:lnTo>
                    <a:lnTo>
                      <a:pt x="156" y="417"/>
                    </a:lnTo>
                    <a:lnTo>
                      <a:pt x="139" y="425"/>
                    </a:lnTo>
                    <a:lnTo>
                      <a:pt x="131" y="419"/>
                    </a:lnTo>
                    <a:lnTo>
                      <a:pt x="128" y="400"/>
                    </a:lnTo>
                    <a:lnTo>
                      <a:pt x="110" y="361"/>
                    </a:lnTo>
                    <a:lnTo>
                      <a:pt x="95" y="316"/>
                    </a:lnTo>
                    <a:lnTo>
                      <a:pt x="77" y="290"/>
                    </a:lnTo>
                    <a:lnTo>
                      <a:pt x="70" y="255"/>
                    </a:lnTo>
                    <a:lnTo>
                      <a:pt x="70" y="224"/>
                    </a:lnTo>
                    <a:lnTo>
                      <a:pt x="66" y="199"/>
                    </a:lnTo>
                    <a:lnTo>
                      <a:pt x="59" y="184"/>
                    </a:lnTo>
                    <a:lnTo>
                      <a:pt x="59" y="198"/>
                    </a:lnTo>
                    <a:lnTo>
                      <a:pt x="48" y="208"/>
                    </a:lnTo>
                    <a:lnTo>
                      <a:pt x="27" y="207"/>
                    </a:lnTo>
                    <a:lnTo>
                      <a:pt x="11" y="185"/>
                    </a:lnTo>
                    <a:lnTo>
                      <a:pt x="20" y="174"/>
                    </a:lnTo>
                    <a:lnTo>
                      <a:pt x="7" y="175"/>
                    </a:lnTo>
                    <a:lnTo>
                      <a:pt x="0" y="163"/>
                    </a:lnTo>
                    <a:lnTo>
                      <a:pt x="8" y="154"/>
                    </a:lnTo>
                    <a:lnTo>
                      <a:pt x="36" y="154"/>
                    </a:lnTo>
                    <a:lnTo>
                      <a:pt x="38" y="142"/>
                    </a:lnTo>
                    <a:lnTo>
                      <a:pt x="23" y="121"/>
                    </a:lnTo>
                    <a:lnTo>
                      <a:pt x="11" y="109"/>
                    </a:lnTo>
                    <a:lnTo>
                      <a:pt x="15" y="94"/>
                    </a:lnTo>
                    <a:lnTo>
                      <a:pt x="25" y="86"/>
                    </a:lnTo>
                    <a:lnTo>
                      <a:pt x="49" y="94"/>
                    </a:lnTo>
                    <a:lnTo>
                      <a:pt x="53" y="84"/>
                    </a:lnTo>
                    <a:lnTo>
                      <a:pt x="55" y="73"/>
                    </a:lnTo>
                    <a:lnTo>
                      <a:pt x="70" y="59"/>
                    </a:lnTo>
                    <a:lnTo>
                      <a:pt x="76" y="46"/>
                    </a:lnTo>
                    <a:lnTo>
                      <a:pt x="86" y="36"/>
                    </a:lnTo>
                    <a:lnTo>
                      <a:pt x="84" y="14"/>
                    </a:lnTo>
                    <a:lnTo>
                      <a:pt x="104" y="0"/>
                    </a:lnTo>
                    <a:lnTo>
                      <a:pt x="121" y="2"/>
                    </a:lnTo>
                    <a:lnTo>
                      <a:pt x="132" y="10"/>
                    </a:lnTo>
                    <a:lnTo>
                      <a:pt x="132" y="36"/>
                    </a:lnTo>
                    <a:lnTo>
                      <a:pt x="154" y="41"/>
                    </a:lnTo>
                    <a:lnTo>
                      <a:pt x="166" y="53"/>
                    </a:lnTo>
                    <a:lnTo>
                      <a:pt x="169" y="78"/>
                    </a:lnTo>
                    <a:lnTo>
                      <a:pt x="180" y="92"/>
                    </a:lnTo>
                    <a:lnTo>
                      <a:pt x="198" y="97"/>
                    </a:lnTo>
                    <a:lnTo>
                      <a:pt x="220" y="105"/>
                    </a:lnTo>
                    <a:lnTo>
                      <a:pt x="238" y="109"/>
                    </a:lnTo>
                    <a:lnTo>
                      <a:pt x="250" y="116"/>
                    </a:lnTo>
                    <a:lnTo>
                      <a:pt x="265" y="115"/>
                    </a:lnTo>
                    <a:lnTo>
                      <a:pt x="279" y="115"/>
                    </a:lnTo>
                    <a:lnTo>
                      <a:pt x="287" y="101"/>
                    </a:lnTo>
                    <a:lnTo>
                      <a:pt x="294" y="87"/>
                    </a:lnTo>
                    <a:lnTo>
                      <a:pt x="310" y="94"/>
                    </a:lnTo>
                    <a:lnTo>
                      <a:pt x="334" y="94"/>
                    </a:lnTo>
                    <a:lnTo>
                      <a:pt x="342" y="83"/>
                    </a:lnTo>
                    <a:lnTo>
                      <a:pt x="360" y="73"/>
                    </a:lnTo>
                    <a:lnTo>
                      <a:pt x="383" y="73"/>
                    </a:lnTo>
                    <a:lnTo>
                      <a:pt x="399" y="82"/>
                    </a:lnTo>
                    <a:lnTo>
                      <a:pt x="408" y="97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20" name="Freeform 188">
                <a:extLst>
                  <a:ext uri="{FF2B5EF4-FFF2-40B4-BE49-F238E27FC236}">
                    <a16:creationId xmlns:a16="http://schemas.microsoft.com/office/drawing/2014/main" id="{318E580F-1768-486C-B3A3-EB1F879D5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3865" y="3485483"/>
                <a:ext cx="143096" cy="151004"/>
              </a:xfrm>
              <a:custGeom>
                <a:avLst/>
                <a:gdLst>
                  <a:gd name="T0" fmla="*/ 79 w 80"/>
                  <a:gd name="T1" fmla="*/ 72 h 85"/>
                  <a:gd name="T2" fmla="*/ 72 w 80"/>
                  <a:gd name="T3" fmla="*/ 84 h 85"/>
                  <a:gd name="T4" fmla="*/ 64 w 80"/>
                  <a:gd name="T5" fmla="*/ 82 h 85"/>
                  <a:gd name="T6" fmla="*/ 52 w 80"/>
                  <a:gd name="T7" fmla="*/ 66 h 85"/>
                  <a:gd name="T8" fmla="*/ 54 w 80"/>
                  <a:gd name="T9" fmla="*/ 52 h 85"/>
                  <a:gd name="T10" fmla="*/ 46 w 80"/>
                  <a:gd name="T11" fmla="*/ 41 h 85"/>
                  <a:gd name="T12" fmla="*/ 42 w 80"/>
                  <a:gd name="T13" fmla="*/ 52 h 85"/>
                  <a:gd name="T14" fmla="*/ 29 w 80"/>
                  <a:gd name="T15" fmla="*/ 57 h 85"/>
                  <a:gd name="T16" fmla="*/ 28 w 80"/>
                  <a:gd name="T17" fmla="*/ 73 h 85"/>
                  <a:gd name="T18" fmla="*/ 11 w 80"/>
                  <a:gd name="T19" fmla="*/ 71 h 85"/>
                  <a:gd name="T20" fmla="*/ 10 w 80"/>
                  <a:gd name="T21" fmla="*/ 33 h 85"/>
                  <a:gd name="T22" fmla="*/ 0 w 80"/>
                  <a:gd name="T23" fmla="*/ 30 h 85"/>
                  <a:gd name="T24" fmla="*/ 10 w 80"/>
                  <a:gd name="T25" fmla="*/ 0 h 85"/>
                  <a:gd name="T26" fmla="*/ 28 w 80"/>
                  <a:gd name="T27" fmla="*/ 12 h 85"/>
                  <a:gd name="T28" fmla="*/ 43 w 80"/>
                  <a:gd name="T29" fmla="*/ 15 h 85"/>
                  <a:gd name="T30" fmla="*/ 61 w 80"/>
                  <a:gd name="T31" fmla="*/ 24 h 85"/>
                  <a:gd name="T32" fmla="*/ 64 w 80"/>
                  <a:gd name="T33" fmla="*/ 42 h 85"/>
                  <a:gd name="T34" fmla="*/ 70 w 80"/>
                  <a:gd name="T35" fmla="*/ 65 h 85"/>
                  <a:gd name="T36" fmla="*/ 79 w 80"/>
                  <a:gd name="T37" fmla="*/ 7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" h="85">
                    <a:moveTo>
                      <a:pt x="79" y="72"/>
                    </a:moveTo>
                    <a:lnTo>
                      <a:pt x="72" y="84"/>
                    </a:lnTo>
                    <a:lnTo>
                      <a:pt x="64" y="82"/>
                    </a:lnTo>
                    <a:lnTo>
                      <a:pt x="52" y="66"/>
                    </a:lnTo>
                    <a:lnTo>
                      <a:pt x="54" y="52"/>
                    </a:lnTo>
                    <a:lnTo>
                      <a:pt x="46" y="41"/>
                    </a:lnTo>
                    <a:lnTo>
                      <a:pt x="42" y="52"/>
                    </a:lnTo>
                    <a:lnTo>
                      <a:pt x="29" y="57"/>
                    </a:lnTo>
                    <a:lnTo>
                      <a:pt x="28" y="73"/>
                    </a:lnTo>
                    <a:lnTo>
                      <a:pt x="11" y="71"/>
                    </a:lnTo>
                    <a:lnTo>
                      <a:pt x="10" y="33"/>
                    </a:lnTo>
                    <a:lnTo>
                      <a:pt x="0" y="30"/>
                    </a:lnTo>
                    <a:lnTo>
                      <a:pt x="10" y="0"/>
                    </a:lnTo>
                    <a:lnTo>
                      <a:pt x="28" y="12"/>
                    </a:lnTo>
                    <a:lnTo>
                      <a:pt x="43" y="15"/>
                    </a:lnTo>
                    <a:lnTo>
                      <a:pt x="61" y="24"/>
                    </a:lnTo>
                    <a:lnTo>
                      <a:pt x="64" y="42"/>
                    </a:lnTo>
                    <a:lnTo>
                      <a:pt x="70" y="65"/>
                    </a:lnTo>
                    <a:lnTo>
                      <a:pt x="79" y="7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21" name="Freeform 192">
                <a:extLst>
                  <a:ext uri="{FF2B5EF4-FFF2-40B4-BE49-F238E27FC236}">
                    <a16:creationId xmlns:a16="http://schemas.microsoft.com/office/drawing/2014/main" id="{1A04D9F7-C262-4D7F-B94D-2A2B8FA33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758" y="2573170"/>
                <a:ext cx="934055" cy="475032"/>
              </a:xfrm>
              <a:custGeom>
                <a:avLst/>
                <a:gdLst>
                  <a:gd name="T0" fmla="*/ 516 w 531"/>
                  <a:gd name="T1" fmla="*/ 78 h 270"/>
                  <a:gd name="T2" fmla="*/ 486 w 531"/>
                  <a:gd name="T3" fmla="*/ 58 h 270"/>
                  <a:gd name="T4" fmla="*/ 449 w 531"/>
                  <a:gd name="T5" fmla="*/ 16 h 270"/>
                  <a:gd name="T6" fmla="*/ 408 w 531"/>
                  <a:gd name="T7" fmla="*/ 25 h 270"/>
                  <a:gd name="T8" fmla="*/ 391 w 531"/>
                  <a:gd name="T9" fmla="*/ 11 h 270"/>
                  <a:gd name="T10" fmla="*/ 351 w 531"/>
                  <a:gd name="T11" fmla="*/ 5 h 270"/>
                  <a:gd name="T12" fmla="*/ 294 w 531"/>
                  <a:gd name="T13" fmla="*/ 7 h 270"/>
                  <a:gd name="T14" fmla="*/ 265 w 531"/>
                  <a:gd name="T15" fmla="*/ 3 h 270"/>
                  <a:gd name="T16" fmla="*/ 252 w 531"/>
                  <a:gd name="T17" fmla="*/ 32 h 270"/>
                  <a:gd name="T18" fmla="*/ 250 w 531"/>
                  <a:gd name="T19" fmla="*/ 34 h 270"/>
                  <a:gd name="T20" fmla="*/ 247 w 531"/>
                  <a:gd name="T21" fmla="*/ 36 h 270"/>
                  <a:gd name="T22" fmla="*/ 244 w 531"/>
                  <a:gd name="T23" fmla="*/ 37 h 270"/>
                  <a:gd name="T24" fmla="*/ 242 w 531"/>
                  <a:gd name="T25" fmla="*/ 39 h 270"/>
                  <a:gd name="T26" fmla="*/ 239 w 531"/>
                  <a:gd name="T27" fmla="*/ 40 h 270"/>
                  <a:gd name="T28" fmla="*/ 237 w 531"/>
                  <a:gd name="T29" fmla="*/ 40 h 270"/>
                  <a:gd name="T30" fmla="*/ 237 w 531"/>
                  <a:gd name="T31" fmla="*/ 43 h 270"/>
                  <a:gd name="T32" fmla="*/ 238 w 531"/>
                  <a:gd name="T33" fmla="*/ 47 h 270"/>
                  <a:gd name="T34" fmla="*/ 240 w 531"/>
                  <a:gd name="T35" fmla="*/ 52 h 270"/>
                  <a:gd name="T36" fmla="*/ 242 w 531"/>
                  <a:gd name="T37" fmla="*/ 56 h 270"/>
                  <a:gd name="T38" fmla="*/ 236 w 531"/>
                  <a:gd name="T39" fmla="*/ 67 h 270"/>
                  <a:gd name="T40" fmla="*/ 196 w 531"/>
                  <a:gd name="T41" fmla="*/ 47 h 270"/>
                  <a:gd name="T42" fmla="*/ 164 w 531"/>
                  <a:gd name="T43" fmla="*/ 44 h 270"/>
                  <a:gd name="T44" fmla="*/ 130 w 531"/>
                  <a:gd name="T45" fmla="*/ 12 h 270"/>
                  <a:gd name="T46" fmla="*/ 85 w 531"/>
                  <a:gd name="T47" fmla="*/ 7 h 270"/>
                  <a:gd name="T48" fmla="*/ 59 w 531"/>
                  <a:gd name="T49" fmla="*/ 25 h 270"/>
                  <a:gd name="T50" fmla="*/ 20 w 531"/>
                  <a:gd name="T51" fmla="*/ 34 h 270"/>
                  <a:gd name="T52" fmla="*/ 7 w 531"/>
                  <a:gd name="T53" fmla="*/ 74 h 270"/>
                  <a:gd name="T54" fmla="*/ 25 w 531"/>
                  <a:gd name="T55" fmla="*/ 104 h 270"/>
                  <a:gd name="T56" fmla="*/ 6 w 531"/>
                  <a:gd name="T57" fmla="*/ 145 h 270"/>
                  <a:gd name="T58" fmla="*/ 43 w 531"/>
                  <a:gd name="T59" fmla="*/ 145 h 270"/>
                  <a:gd name="T60" fmla="*/ 59 w 531"/>
                  <a:gd name="T61" fmla="*/ 144 h 270"/>
                  <a:gd name="T62" fmla="*/ 59 w 531"/>
                  <a:gd name="T63" fmla="*/ 171 h 270"/>
                  <a:gd name="T64" fmla="*/ 31 w 531"/>
                  <a:gd name="T65" fmla="*/ 178 h 270"/>
                  <a:gd name="T66" fmla="*/ 19 w 531"/>
                  <a:gd name="T67" fmla="*/ 190 h 270"/>
                  <a:gd name="T68" fmla="*/ 26 w 531"/>
                  <a:gd name="T69" fmla="*/ 215 h 270"/>
                  <a:gd name="T70" fmla="*/ 54 w 531"/>
                  <a:gd name="T71" fmla="*/ 240 h 270"/>
                  <a:gd name="T72" fmla="*/ 75 w 531"/>
                  <a:gd name="T73" fmla="*/ 228 h 270"/>
                  <a:gd name="T74" fmla="*/ 93 w 531"/>
                  <a:gd name="T75" fmla="*/ 242 h 270"/>
                  <a:gd name="T76" fmla="*/ 105 w 531"/>
                  <a:gd name="T77" fmla="*/ 256 h 270"/>
                  <a:gd name="T78" fmla="*/ 130 w 531"/>
                  <a:gd name="T79" fmla="*/ 189 h 270"/>
                  <a:gd name="T80" fmla="*/ 174 w 531"/>
                  <a:gd name="T81" fmla="*/ 161 h 270"/>
                  <a:gd name="T82" fmla="*/ 202 w 531"/>
                  <a:gd name="T83" fmla="*/ 145 h 270"/>
                  <a:gd name="T84" fmla="*/ 210 w 531"/>
                  <a:gd name="T85" fmla="*/ 178 h 270"/>
                  <a:gd name="T86" fmla="*/ 214 w 531"/>
                  <a:gd name="T87" fmla="*/ 201 h 270"/>
                  <a:gd name="T88" fmla="*/ 237 w 531"/>
                  <a:gd name="T89" fmla="*/ 209 h 270"/>
                  <a:gd name="T90" fmla="*/ 269 w 531"/>
                  <a:gd name="T91" fmla="*/ 218 h 270"/>
                  <a:gd name="T92" fmla="*/ 275 w 531"/>
                  <a:gd name="T93" fmla="*/ 253 h 270"/>
                  <a:gd name="T94" fmla="*/ 302 w 531"/>
                  <a:gd name="T95" fmla="*/ 269 h 270"/>
                  <a:gd name="T96" fmla="*/ 354 w 531"/>
                  <a:gd name="T97" fmla="*/ 244 h 270"/>
                  <a:gd name="T98" fmla="*/ 347 w 531"/>
                  <a:gd name="T99" fmla="*/ 226 h 270"/>
                  <a:gd name="T100" fmla="*/ 323 w 531"/>
                  <a:gd name="T101" fmla="*/ 217 h 270"/>
                  <a:gd name="T102" fmla="*/ 328 w 531"/>
                  <a:gd name="T103" fmla="*/ 199 h 270"/>
                  <a:gd name="T104" fmla="*/ 338 w 531"/>
                  <a:gd name="T105" fmla="*/ 186 h 270"/>
                  <a:gd name="T106" fmla="*/ 357 w 531"/>
                  <a:gd name="T107" fmla="*/ 189 h 270"/>
                  <a:gd name="T108" fmla="*/ 387 w 531"/>
                  <a:gd name="T109" fmla="*/ 193 h 270"/>
                  <a:gd name="T110" fmla="*/ 437 w 531"/>
                  <a:gd name="T111" fmla="*/ 189 h 270"/>
                  <a:gd name="T112" fmla="*/ 459 w 531"/>
                  <a:gd name="T113" fmla="*/ 195 h 270"/>
                  <a:gd name="T114" fmla="*/ 475 w 531"/>
                  <a:gd name="T115" fmla="*/ 167 h 270"/>
                  <a:gd name="T116" fmla="*/ 499 w 531"/>
                  <a:gd name="T117" fmla="*/ 140 h 270"/>
                  <a:gd name="T118" fmla="*/ 517 w 531"/>
                  <a:gd name="T119" fmla="*/ 130 h 270"/>
                  <a:gd name="T120" fmla="*/ 530 w 531"/>
                  <a:gd name="T121" fmla="*/ 113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1" h="270">
                    <a:moveTo>
                      <a:pt x="530" y="113"/>
                    </a:moveTo>
                    <a:lnTo>
                      <a:pt x="516" y="78"/>
                    </a:lnTo>
                    <a:lnTo>
                      <a:pt x="494" y="69"/>
                    </a:lnTo>
                    <a:lnTo>
                      <a:pt x="486" y="58"/>
                    </a:lnTo>
                    <a:lnTo>
                      <a:pt x="471" y="57"/>
                    </a:lnTo>
                    <a:lnTo>
                      <a:pt x="449" y="16"/>
                    </a:lnTo>
                    <a:lnTo>
                      <a:pt x="431" y="16"/>
                    </a:lnTo>
                    <a:lnTo>
                      <a:pt x="408" y="25"/>
                    </a:lnTo>
                    <a:lnTo>
                      <a:pt x="393" y="23"/>
                    </a:lnTo>
                    <a:lnTo>
                      <a:pt x="391" y="11"/>
                    </a:lnTo>
                    <a:lnTo>
                      <a:pt x="379" y="0"/>
                    </a:lnTo>
                    <a:lnTo>
                      <a:pt x="351" y="5"/>
                    </a:lnTo>
                    <a:lnTo>
                      <a:pt x="330" y="10"/>
                    </a:lnTo>
                    <a:lnTo>
                      <a:pt x="294" y="7"/>
                    </a:lnTo>
                    <a:lnTo>
                      <a:pt x="275" y="2"/>
                    </a:lnTo>
                    <a:lnTo>
                      <a:pt x="265" y="3"/>
                    </a:lnTo>
                    <a:lnTo>
                      <a:pt x="269" y="25"/>
                    </a:lnTo>
                    <a:lnTo>
                      <a:pt x="252" y="32"/>
                    </a:lnTo>
                    <a:lnTo>
                      <a:pt x="251" y="33"/>
                    </a:lnTo>
                    <a:lnTo>
                      <a:pt x="250" y="34"/>
                    </a:lnTo>
                    <a:lnTo>
                      <a:pt x="248" y="35"/>
                    </a:lnTo>
                    <a:lnTo>
                      <a:pt x="247" y="36"/>
                    </a:lnTo>
                    <a:lnTo>
                      <a:pt x="246" y="36"/>
                    </a:lnTo>
                    <a:lnTo>
                      <a:pt x="244" y="37"/>
                    </a:lnTo>
                    <a:lnTo>
                      <a:pt x="243" y="38"/>
                    </a:lnTo>
                    <a:lnTo>
                      <a:pt x="242" y="39"/>
                    </a:lnTo>
                    <a:lnTo>
                      <a:pt x="240" y="40"/>
                    </a:lnTo>
                    <a:lnTo>
                      <a:pt x="239" y="40"/>
                    </a:lnTo>
                    <a:lnTo>
                      <a:pt x="238" y="40"/>
                    </a:lnTo>
                    <a:lnTo>
                      <a:pt x="237" y="40"/>
                    </a:lnTo>
                    <a:lnTo>
                      <a:pt x="237" y="41"/>
                    </a:lnTo>
                    <a:lnTo>
                      <a:pt x="237" y="43"/>
                    </a:lnTo>
                    <a:lnTo>
                      <a:pt x="237" y="45"/>
                    </a:lnTo>
                    <a:lnTo>
                      <a:pt x="238" y="47"/>
                    </a:lnTo>
                    <a:lnTo>
                      <a:pt x="239" y="50"/>
                    </a:lnTo>
                    <a:lnTo>
                      <a:pt x="240" y="52"/>
                    </a:lnTo>
                    <a:lnTo>
                      <a:pt x="241" y="54"/>
                    </a:lnTo>
                    <a:lnTo>
                      <a:pt x="242" y="56"/>
                    </a:lnTo>
                    <a:lnTo>
                      <a:pt x="243" y="58"/>
                    </a:lnTo>
                    <a:lnTo>
                      <a:pt x="236" y="67"/>
                    </a:lnTo>
                    <a:lnTo>
                      <a:pt x="222" y="62"/>
                    </a:lnTo>
                    <a:lnTo>
                      <a:pt x="196" y="47"/>
                    </a:lnTo>
                    <a:lnTo>
                      <a:pt x="177" y="49"/>
                    </a:lnTo>
                    <a:lnTo>
                      <a:pt x="164" y="44"/>
                    </a:lnTo>
                    <a:lnTo>
                      <a:pt x="165" y="35"/>
                    </a:lnTo>
                    <a:lnTo>
                      <a:pt x="130" y="12"/>
                    </a:lnTo>
                    <a:lnTo>
                      <a:pt x="107" y="11"/>
                    </a:lnTo>
                    <a:lnTo>
                      <a:pt x="85" y="7"/>
                    </a:lnTo>
                    <a:lnTo>
                      <a:pt x="66" y="12"/>
                    </a:lnTo>
                    <a:lnTo>
                      <a:pt x="59" y="25"/>
                    </a:lnTo>
                    <a:lnTo>
                      <a:pt x="44" y="7"/>
                    </a:lnTo>
                    <a:lnTo>
                      <a:pt x="20" y="34"/>
                    </a:lnTo>
                    <a:lnTo>
                      <a:pt x="0" y="58"/>
                    </a:lnTo>
                    <a:lnTo>
                      <a:pt x="7" y="74"/>
                    </a:lnTo>
                    <a:lnTo>
                      <a:pt x="24" y="85"/>
                    </a:lnTo>
                    <a:lnTo>
                      <a:pt x="25" y="104"/>
                    </a:lnTo>
                    <a:lnTo>
                      <a:pt x="12" y="118"/>
                    </a:lnTo>
                    <a:lnTo>
                      <a:pt x="6" y="145"/>
                    </a:lnTo>
                    <a:lnTo>
                      <a:pt x="25" y="140"/>
                    </a:lnTo>
                    <a:lnTo>
                      <a:pt x="43" y="145"/>
                    </a:lnTo>
                    <a:lnTo>
                      <a:pt x="48" y="138"/>
                    </a:lnTo>
                    <a:lnTo>
                      <a:pt x="59" y="144"/>
                    </a:lnTo>
                    <a:lnTo>
                      <a:pt x="54" y="162"/>
                    </a:lnTo>
                    <a:lnTo>
                      <a:pt x="59" y="171"/>
                    </a:lnTo>
                    <a:lnTo>
                      <a:pt x="38" y="171"/>
                    </a:lnTo>
                    <a:lnTo>
                      <a:pt x="31" y="178"/>
                    </a:lnTo>
                    <a:lnTo>
                      <a:pt x="30" y="189"/>
                    </a:lnTo>
                    <a:lnTo>
                      <a:pt x="19" y="190"/>
                    </a:lnTo>
                    <a:lnTo>
                      <a:pt x="20" y="200"/>
                    </a:lnTo>
                    <a:lnTo>
                      <a:pt x="26" y="215"/>
                    </a:lnTo>
                    <a:lnTo>
                      <a:pt x="48" y="215"/>
                    </a:lnTo>
                    <a:lnTo>
                      <a:pt x="54" y="240"/>
                    </a:lnTo>
                    <a:lnTo>
                      <a:pt x="59" y="226"/>
                    </a:lnTo>
                    <a:lnTo>
                      <a:pt x="75" y="228"/>
                    </a:lnTo>
                    <a:lnTo>
                      <a:pt x="80" y="248"/>
                    </a:lnTo>
                    <a:lnTo>
                      <a:pt x="93" y="242"/>
                    </a:lnTo>
                    <a:lnTo>
                      <a:pt x="105" y="247"/>
                    </a:lnTo>
                    <a:lnTo>
                      <a:pt x="105" y="256"/>
                    </a:lnTo>
                    <a:lnTo>
                      <a:pt x="119" y="261"/>
                    </a:lnTo>
                    <a:lnTo>
                      <a:pt x="130" y="189"/>
                    </a:lnTo>
                    <a:lnTo>
                      <a:pt x="160" y="164"/>
                    </a:lnTo>
                    <a:lnTo>
                      <a:pt x="174" y="161"/>
                    </a:lnTo>
                    <a:lnTo>
                      <a:pt x="174" y="145"/>
                    </a:lnTo>
                    <a:lnTo>
                      <a:pt x="202" y="145"/>
                    </a:lnTo>
                    <a:lnTo>
                      <a:pt x="202" y="167"/>
                    </a:lnTo>
                    <a:lnTo>
                      <a:pt x="210" y="178"/>
                    </a:lnTo>
                    <a:lnTo>
                      <a:pt x="204" y="184"/>
                    </a:lnTo>
                    <a:lnTo>
                      <a:pt x="214" y="201"/>
                    </a:lnTo>
                    <a:lnTo>
                      <a:pt x="219" y="214"/>
                    </a:lnTo>
                    <a:lnTo>
                      <a:pt x="237" y="209"/>
                    </a:lnTo>
                    <a:lnTo>
                      <a:pt x="254" y="211"/>
                    </a:lnTo>
                    <a:lnTo>
                      <a:pt x="269" y="218"/>
                    </a:lnTo>
                    <a:lnTo>
                      <a:pt x="270" y="240"/>
                    </a:lnTo>
                    <a:lnTo>
                      <a:pt x="275" y="253"/>
                    </a:lnTo>
                    <a:lnTo>
                      <a:pt x="295" y="263"/>
                    </a:lnTo>
                    <a:lnTo>
                      <a:pt x="302" y="269"/>
                    </a:lnTo>
                    <a:lnTo>
                      <a:pt x="320" y="256"/>
                    </a:lnTo>
                    <a:lnTo>
                      <a:pt x="354" y="244"/>
                    </a:lnTo>
                    <a:lnTo>
                      <a:pt x="359" y="237"/>
                    </a:lnTo>
                    <a:lnTo>
                      <a:pt x="347" y="226"/>
                    </a:lnTo>
                    <a:lnTo>
                      <a:pt x="335" y="228"/>
                    </a:lnTo>
                    <a:lnTo>
                      <a:pt x="323" y="217"/>
                    </a:lnTo>
                    <a:lnTo>
                      <a:pt x="330" y="207"/>
                    </a:lnTo>
                    <a:lnTo>
                      <a:pt x="328" y="199"/>
                    </a:lnTo>
                    <a:lnTo>
                      <a:pt x="328" y="195"/>
                    </a:lnTo>
                    <a:lnTo>
                      <a:pt x="338" y="186"/>
                    </a:lnTo>
                    <a:lnTo>
                      <a:pt x="351" y="200"/>
                    </a:lnTo>
                    <a:lnTo>
                      <a:pt x="357" y="189"/>
                    </a:lnTo>
                    <a:lnTo>
                      <a:pt x="376" y="184"/>
                    </a:lnTo>
                    <a:lnTo>
                      <a:pt x="387" y="193"/>
                    </a:lnTo>
                    <a:lnTo>
                      <a:pt x="417" y="189"/>
                    </a:lnTo>
                    <a:lnTo>
                      <a:pt x="437" y="189"/>
                    </a:lnTo>
                    <a:lnTo>
                      <a:pt x="453" y="203"/>
                    </a:lnTo>
                    <a:lnTo>
                      <a:pt x="459" y="195"/>
                    </a:lnTo>
                    <a:lnTo>
                      <a:pt x="460" y="175"/>
                    </a:lnTo>
                    <a:lnTo>
                      <a:pt x="475" y="167"/>
                    </a:lnTo>
                    <a:lnTo>
                      <a:pt x="493" y="173"/>
                    </a:lnTo>
                    <a:lnTo>
                      <a:pt x="499" y="140"/>
                    </a:lnTo>
                    <a:lnTo>
                      <a:pt x="505" y="133"/>
                    </a:lnTo>
                    <a:lnTo>
                      <a:pt x="517" y="130"/>
                    </a:lnTo>
                    <a:lnTo>
                      <a:pt x="521" y="119"/>
                    </a:lnTo>
                    <a:lnTo>
                      <a:pt x="530" y="11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22" name="Freeform 193">
                <a:extLst>
                  <a:ext uri="{FF2B5EF4-FFF2-40B4-BE49-F238E27FC236}">
                    <a16:creationId xmlns:a16="http://schemas.microsoft.com/office/drawing/2014/main" id="{BC44B13A-5430-4F01-97B9-27D24BE20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2685" y="2897198"/>
                <a:ext cx="265750" cy="198192"/>
              </a:xfrm>
              <a:custGeom>
                <a:avLst/>
                <a:gdLst>
                  <a:gd name="T0" fmla="*/ 144 w 169"/>
                  <a:gd name="T1" fmla="*/ 21 h 126"/>
                  <a:gd name="T2" fmla="*/ 134 w 169"/>
                  <a:gd name="T3" fmla="*/ 33 h 126"/>
                  <a:gd name="T4" fmla="*/ 144 w 169"/>
                  <a:gd name="T5" fmla="*/ 42 h 126"/>
                  <a:gd name="T6" fmla="*/ 143 w 169"/>
                  <a:gd name="T7" fmla="*/ 87 h 126"/>
                  <a:gd name="T8" fmla="*/ 130 w 169"/>
                  <a:gd name="T9" fmla="*/ 91 h 126"/>
                  <a:gd name="T10" fmla="*/ 124 w 169"/>
                  <a:gd name="T11" fmla="*/ 102 h 126"/>
                  <a:gd name="T12" fmla="*/ 97 w 169"/>
                  <a:gd name="T13" fmla="*/ 108 h 126"/>
                  <a:gd name="T14" fmla="*/ 98 w 169"/>
                  <a:gd name="T15" fmla="*/ 117 h 126"/>
                  <a:gd name="T16" fmla="*/ 91 w 169"/>
                  <a:gd name="T17" fmla="*/ 126 h 126"/>
                  <a:gd name="T18" fmla="*/ 76 w 169"/>
                  <a:gd name="T19" fmla="*/ 85 h 126"/>
                  <a:gd name="T20" fmla="*/ 57 w 169"/>
                  <a:gd name="T21" fmla="*/ 99 h 126"/>
                  <a:gd name="T22" fmla="*/ 40 w 169"/>
                  <a:gd name="T23" fmla="*/ 101 h 126"/>
                  <a:gd name="T24" fmla="*/ 0 w 169"/>
                  <a:gd name="T25" fmla="*/ 96 h 126"/>
                  <a:gd name="T26" fmla="*/ 20 w 169"/>
                  <a:gd name="T27" fmla="*/ 81 h 126"/>
                  <a:gd name="T28" fmla="*/ 58 w 169"/>
                  <a:gd name="T29" fmla="*/ 68 h 126"/>
                  <a:gd name="T30" fmla="*/ 64 w 169"/>
                  <a:gd name="T31" fmla="*/ 60 h 126"/>
                  <a:gd name="T32" fmla="*/ 50 w 169"/>
                  <a:gd name="T33" fmla="*/ 47 h 126"/>
                  <a:gd name="T34" fmla="*/ 37 w 169"/>
                  <a:gd name="T35" fmla="*/ 50 h 126"/>
                  <a:gd name="T36" fmla="*/ 23 w 169"/>
                  <a:gd name="T37" fmla="*/ 38 h 126"/>
                  <a:gd name="T38" fmla="*/ 31 w 169"/>
                  <a:gd name="T39" fmla="*/ 27 h 126"/>
                  <a:gd name="T40" fmla="*/ 29 w 169"/>
                  <a:gd name="T41" fmla="*/ 12 h 126"/>
                  <a:gd name="T42" fmla="*/ 40 w 169"/>
                  <a:gd name="T43" fmla="*/ 3 h 126"/>
                  <a:gd name="T44" fmla="*/ 55 w 169"/>
                  <a:gd name="T45" fmla="*/ 18 h 126"/>
                  <a:gd name="T46" fmla="*/ 62 w 169"/>
                  <a:gd name="T47" fmla="*/ 6 h 126"/>
                  <a:gd name="T48" fmla="*/ 83 w 169"/>
                  <a:gd name="T49" fmla="*/ 0 h 126"/>
                  <a:gd name="T50" fmla="*/ 95 w 169"/>
                  <a:gd name="T51" fmla="*/ 10 h 126"/>
                  <a:gd name="T52" fmla="*/ 129 w 169"/>
                  <a:gd name="T53" fmla="*/ 6 h 126"/>
                  <a:gd name="T54" fmla="*/ 151 w 169"/>
                  <a:gd name="T55" fmla="*/ 7 h 126"/>
                  <a:gd name="T56" fmla="*/ 169 w 169"/>
                  <a:gd name="T57" fmla="*/ 2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69" h="126">
                    <a:moveTo>
                      <a:pt x="144" y="21"/>
                    </a:moveTo>
                    <a:lnTo>
                      <a:pt x="134" y="33"/>
                    </a:lnTo>
                    <a:lnTo>
                      <a:pt x="144" y="42"/>
                    </a:lnTo>
                    <a:lnTo>
                      <a:pt x="143" y="87"/>
                    </a:lnTo>
                    <a:lnTo>
                      <a:pt x="130" y="91"/>
                    </a:lnTo>
                    <a:lnTo>
                      <a:pt x="124" y="102"/>
                    </a:lnTo>
                    <a:lnTo>
                      <a:pt x="97" y="108"/>
                    </a:lnTo>
                    <a:lnTo>
                      <a:pt x="98" y="117"/>
                    </a:lnTo>
                    <a:lnTo>
                      <a:pt x="91" y="126"/>
                    </a:lnTo>
                    <a:lnTo>
                      <a:pt x="76" y="85"/>
                    </a:lnTo>
                    <a:lnTo>
                      <a:pt x="57" y="99"/>
                    </a:lnTo>
                    <a:lnTo>
                      <a:pt x="40" y="101"/>
                    </a:lnTo>
                    <a:lnTo>
                      <a:pt x="0" y="96"/>
                    </a:lnTo>
                    <a:lnTo>
                      <a:pt x="20" y="81"/>
                    </a:lnTo>
                    <a:lnTo>
                      <a:pt x="58" y="68"/>
                    </a:lnTo>
                    <a:lnTo>
                      <a:pt x="64" y="60"/>
                    </a:lnTo>
                    <a:lnTo>
                      <a:pt x="50" y="47"/>
                    </a:lnTo>
                    <a:lnTo>
                      <a:pt x="37" y="50"/>
                    </a:lnTo>
                    <a:lnTo>
                      <a:pt x="23" y="38"/>
                    </a:lnTo>
                    <a:lnTo>
                      <a:pt x="31" y="27"/>
                    </a:lnTo>
                    <a:lnTo>
                      <a:pt x="29" y="12"/>
                    </a:lnTo>
                    <a:lnTo>
                      <a:pt x="40" y="3"/>
                    </a:lnTo>
                    <a:lnTo>
                      <a:pt x="55" y="18"/>
                    </a:lnTo>
                    <a:lnTo>
                      <a:pt x="62" y="6"/>
                    </a:lnTo>
                    <a:lnTo>
                      <a:pt x="83" y="0"/>
                    </a:lnTo>
                    <a:lnTo>
                      <a:pt x="95" y="10"/>
                    </a:lnTo>
                    <a:lnTo>
                      <a:pt x="129" y="6"/>
                    </a:lnTo>
                    <a:lnTo>
                      <a:pt x="151" y="7"/>
                    </a:lnTo>
                    <a:lnTo>
                      <a:pt x="169" y="2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23" name="Freeform 194">
                <a:extLst>
                  <a:ext uri="{FF2B5EF4-FFF2-40B4-BE49-F238E27FC236}">
                    <a16:creationId xmlns:a16="http://schemas.microsoft.com/office/drawing/2014/main" id="{96B77E6A-795C-49F1-BCC4-F2E3E0E22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9588" y="2887761"/>
                <a:ext cx="157248" cy="114826"/>
              </a:xfrm>
              <a:custGeom>
                <a:avLst/>
                <a:gdLst>
                  <a:gd name="T0" fmla="*/ 0 w 90"/>
                  <a:gd name="T1" fmla="*/ 18 h 65"/>
                  <a:gd name="T2" fmla="*/ 32 w 90"/>
                  <a:gd name="T3" fmla="*/ 0 h 65"/>
                  <a:gd name="T4" fmla="*/ 50 w 90"/>
                  <a:gd name="T5" fmla="*/ 9 h 65"/>
                  <a:gd name="T6" fmla="*/ 62 w 90"/>
                  <a:gd name="T7" fmla="*/ 9 h 65"/>
                  <a:gd name="T8" fmla="*/ 74 w 90"/>
                  <a:gd name="T9" fmla="*/ 21 h 65"/>
                  <a:gd name="T10" fmla="*/ 89 w 90"/>
                  <a:gd name="T11" fmla="*/ 37 h 65"/>
                  <a:gd name="T12" fmla="*/ 80 w 90"/>
                  <a:gd name="T13" fmla="*/ 55 h 65"/>
                  <a:gd name="T14" fmla="*/ 64 w 90"/>
                  <a:gd name="T15" fmla="*/ 62 h 65"/>
                  <a:gd name="T16" fmla="*/ 45 w 90"/>
                  <a:gd name="T17" fmla="*/ 64 h 65"/>
                  <a:gd name="T18" fmla="*/ 42 w 90"/>
                  <a:gd name="T19" fmla="*/ 50 h 65"/>
                  <a:gd name="T20" fmla="*/ 35 w 90"/>
                  <a:gd name="T21" fmla="*/ 37 h 65"/>
                  <a:gd name="T22" fmla="*/ 15 w 90"/>
                  <a:gd name="T23" fmla="*/ 31 h 65"/>
                  <a:gd name="T24" fmla="*/ 0 w 90"/>
                  <a:gd name="T25" fmla="*/ 1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65">
                    <a:moveTo>
                      <a:pt x="0" y="18"/>
                    </a:moveTo>
                    <a:lnTo>
                      <a:pt x="32" y="0"/>
                    </a:lnTo>
                    <a:lnTo>
                      <a:pt x="50" y="9"/>
                    </a:lnTo>
                    <a:lnTo>
                      <a:pt x="62" y="9"/>
                    </a:lnTo>
                    <a:lnTo>
                      <a:pt x="74" y="21"/>
                    </a:lnTo>
                    <a:lnTo>
                      <a:pt x="89" y="37"/>
                    </a:lnTo>
                    <a:lnTo>
                      <a:pt x="80" y="55"/>
                    </a:lnTo>
                    <a:lnTo>
                      <a:pt x="64" y="62"/>
                    </a:lnTo>
                    <a:lnTo>
                      <a:pt x="45" y="64"/>
                    </a:lnTo>
                    <a:lnTo>
                      <a:pt x="42" y="50"/>
                    </a:lnTo>
                    <a:lnTo>
                      <a:pt x="35" y="37"/>
                    </a:lnTo>
                    <a:lnTo>
                      <a:pt x="15" y="31"/>
                    </a:lnTo>
                    <a:lnTo>
                      <a:pt x="0" y="1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24" name="Freeform 195">
                <a:extLst>
                  <a:ext uri="{FF2B5EF4-FFF2-40B4-BE49-F238E27FC236}">
                    <a16:creationId xmlns:a16="http://schemas.microsoft.com/office/drawing/2014/main" id="{89847548-6F4C-4D11-AEB6-CDBB149A1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54087" y="3965234"/>
                <a:ext cx="127371" cy="243808"/>
              </a:xfrm>
              <a:custGeom>
                <a:avLst/>
                <a:gdLst>
                  <a:gd name="T0" fmla="*/ 46 w 73"/>
                  <a:gd name="T1" fmla="*/ 46 h 138"/>
                  <a:gd name="T2" fmla="*/ 25 w 73"/>
                  <a:gd name="T3" fmla="*/ 35 h 138"/>
                  <a:gd name="T4" fmla="*/ 13 w 73"/>
                  <a:gd name="T5" fmla="*/ 0 h 138"/>
                  <a:gd name="T6" fmla="*/ 0 w 73"/>
                  <a:gd name="T7" fmla="*/ 13 h 138"/>
                  <a:gd name="T8" fmla="*/ 2 w 73"/>
                  <a:gd name="T9" fmla="*/ 36 h 138"/>
                  <a:gd name="T10" fmla="*/ 8 w 73"/>
                  <a:gd name="T11" fmla="*/ 91 h 138"/>
                  <a:gd name="T12" fmla="*/ 26 w 73"/>
                  <a:gd name="T13" fmla="*/ 116 h 138"/>
                  <a:gd name="T14" fmla="*/ 41 w 73"/>
                  <a:gd name="T15" fmla="*/ 133 h 138"/>
                  <a:gd name="T16" fmla="*/ 70 w 73"/>
                  <a:gd name="T17" fmla="*/ 137 h 138"/>
                  <a:gd name="T18" fmla="*/ 72 w 73"/>
                  <a:gd name="T19" fmla="*/ 127 h 138"/>
                  <a:gd name="T20" fmla="*/ 68 w 73"/>
                  <a:gd name="T21" fmla="*/ 78 h 138"/>
                  <a:gd name="T22" fmla="*/ 46 w 73"/>
                  <a:gd name="T23" fmla="*/ 4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3" h="138">
                    <a:moveTo>
                      <a:pt x="46" y="46"/>
                    </a:moveTo>
                    <a:lnTo>
                      <a:pt x="25" y="35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2" y="36"/>
                    </a:lnTo>
                    <a:lnTo>
                      <a:pt x="8" y="91"/>
                    </a:lnTo>
                    <a:lnTo>
                      <a:pt x="26" y="116"/>
                    </a:lnTo>
                    <a:lnTo>
                      <a:pt x="41" y="133"/>
                    </a:lnTo>
                    <a:lnTo>
                      <a:pt x="70" y="137"/>
                    </a:lnTo>
                    <a:lnTo>
                      <a:pt x="72" y="127"/>
                    </a:lnTo>
                    <a:lnTo>
                      <a:pt x="68" y="78"/>
                    </a:lnTo>
                    <a:lnTo>
                      <a:pt x="46" y="4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25" name="Freeform 196">
                <a:extLst>
                  <a:ext uri="{FF2B5EF4-FFF2-40B4-BE49-F238E27FC236}">
                    <a16:creationId xmlns:a16="http://schemas.microsoft.com/office/drawing/2014/main" id="{8BA70635-D4CD-40B6-A519-FB1CF5497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7823" y="2835853"/>
                <a:ext cx="124226" cy="155722"/>
              </a:xfrm>
              <a:custGeom>
                <a:avLst/>
                <a:gdLst>
                  <a:gd name="T0" fmla="*/ 12 w 71"/>
                  <a:gd name="T1" fmla="*/ 8 h 89"/>
                  <a:gd name="T2" fmla="*/ 15 w 71"/>
                  <a:gd name="T3" fmla="*/ 26 h 89"/>
                  <a:gd name="T4" fmla="*/ 17 w 71"/>
                  <a:gd name="T5" fmla="*/ 42 h 89"/>
                  <a:gd name="T6" fmla="*/ 8 w 71"/>
                  <a:gd name="T7" fmla="*/ 58 h 89"/>
                  <a:gd name="T8" fmla="*/ 0 w 71"/>
                  <a:gd name="T9" fmla="*/ 73 h 89"/>
                  <a:gd name="T10" fmla="*/ 9 w 71"/>
                  <a:gd name="T11" fmla="*/ 80 h 89"/>
                  <a:gd name="T12" fmla="*/ 26 w 71"/>
                  <a:gd name="T13" fmla="*/ 74 h 89"/>
                  <a:gd name="T14" fmla="*/ 42 w 71"/>
                  <a:gd name="T15" fmla="*/ 77 h 89"/>
                  <a:gd name="T16" fmla="*/ 42 w 71"/>
                  <a:gd name="T17" fmla="*/ 78 h 89"/>
                  <a:gd name="T18" fmla="*/ 42 w 71"/>
                  <a:gd name="T19" fmla="*/ 79 h 89"/>
                  <a:gd name="T20" fmla="*/ 43 w 71"/>
                  <a:gd name="T21" fmla="*/ 80 h 89"/>
                  <a:gd name="T22" fmla="*/ 44 w 71"/>
                  <a:gd name="T23" fmla="*/ 80 h 89"/>
                  <a:gd name="T24" fmla="*/ 44 w 71"/>
                  <a:gd name="T25" fmla="*/ 83 h 89"/>
                  <a:gd name="T26" fmla="*/ 45 w 71"/>
                  <a:gd name="T27" fmla="*/ 85 h 89"/>
                  <a:gd name="T28" fmla="*/ 46 w 71"/>
                  <a:gd name="T29" fmla="*/ 85 h 89"/>
                  <a:gd name="T30" fmla="*/ 48 w 71"/>
                  <a:gd name="T31" fmla="*/ 87 h 89"/>
                  <a:gd name="T32" fmla="*/ 48 w 71"/>
                  <a:gd name="T33" fmla="*/ 88 h 89"/>
                  <a:gd name="T34" fmla="*/ 49 w 71"/>
                  <a:gd name="T35" fmla="*/ 88 h 89"/>
                  <a:gd name="T36" fmla="*/ 50 w 71"/>
                  <a:gd name="T37" fmla="*/ 87 h 89"/>
                  <a:gd name="T38" fmla="*/ 50 w 71"/>
                  <a:gd name="T39" fmla="*/ 86 h 89"/>
                  <a:gd name="T40" fmla="*/ 50 w 71"/>
                  <a:gd name="T41" fmla="*/ 85 h 89"/>
                  <a:gd name="T42" fmla="*/ 51 w 71"/>
                  <a:gd name="T43" fmla="*/ 83 h 89"/>
                  <a:gd name="T44" fmla="*/ 51 w 71"/>
                  <a:gd name="T45" fmla="*/ 80 h 89"/>
                  <a:gd name="T46" fmla="*/ 53 w 71"/>
                  <a:gd name="T47" fmla="*/ 78 h 89"/>
                  <a:gd name="T48" fmla="*/ 55 w 71"/>
                  <a:gd name="T49" fmla="*/ 76 h 89"/>
                  <a:gd name="T50" fmla="*/ 55 w 71"/>
                  <a:gd name="T51" fmla="*/ 74 h 89"/>
                  <a:gd name="T52" fmla="*/ 57 w 71"/>
                  <a:gd name="T53" fmla="*/ 71 h 89"/>
                  <a:gd name="T54" fmla="*/ 58 w 71"/>
                  <a:gd name="T55" fmla="*/ 69 h 89"/>
                  <a:gd name="T56" fmla="*/ 59 w 71"/>
                  <a:gd name="T57" fmla="*/ 68 h 89"/>
                  <a:gd name="T58" fmla="*/ 59 w 71"/>
                  <a:gd name="T59" fmla="*/ 67 h 89"/>
                  <a:gd name="T60" fmla="*/ 60 w 71"/>
                  <a:gd name="T61" fmla="*/ 66 h 89"/>
                  <a:gd name="T62" fmla="*/ 70 w 71"/>
                  <a:gd name="T63" fmla="*/ 61 h 89"/>
                  <a:gd name="T64" fmla="*/ 67 w 71"/>
                  <a:gd name="T65" fmla="*/ 42 h 89"/>
                  <a:gd name="T66" fmla="*/ 52 w 71"/>
                  <a:gd name="T67" fmla="*/ 37 h 89"/>
                  <a:gd name="T68" fmla="*/ 31 w 71"/>
                  <a:gd name="T69" fmla="*/ 30 h 89"/>
                  <a:gd name="T70" fmla="*/ 25 w 71"/>
                  <a:gd name="T71" fmla="*/ 14 h 89"/>
                  <a:gd name="T72" fmla="*/ 18 w 71"/>
                  <a:gd name="T73" fmla="*/ 0 h 89"/>
                  <a:gd name="T74" fmla="*/ 12 w 71"/>
                  <a:gd name="T75" fmla="*/ 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1" h="89">
                    <a:moveTo>
                      <a:pt x="12" y="8"/>
                    </a:moveTo>
                    <a:lnTo>
                      <a:pt x="15" y="26"/>
                    </a:lnTo>
                    <a:lnTo>
                      <a:pt x="17" y="42"/>
                    </a:lnTo>
                    <a:lnTo>
                      <a:pt x="8" y="58"/>
                    </a:lnTo>
                    <a:lnTo>
                      <a:pt x="0" y="73"/>
                    </a:lnTo>
                    <a:lnTo>
                      <a:pt x="9" y="80"/>
                    </a:lnTo>
                    <a:lnTo>
                      <a:pt x="26" y="74"/>
                    </a:lnTo>
                    <a:lnTo>
                      <a:pt x="42" y="77"/>
                    </a:lnTo>
                    <a:lnTo>
                      <a:pt x="42" y="78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4" y="80"/>
                    </a:lnTo>
                    <a:lnTo>
                      <a:pt x="44" y="83"/>
                    </a:lnTo>
                    <a:lnTo>
                      <a:pt x="45" y="85"/>
                    </a:lnTo>
                    <a:lnTo>
                      <a:pt x="46" y="85"/>
                    </a:lnTo>
                    <a:lnTo>
                      <a:pt x="48" y="87"/>
                    </a:lnTo>
                    <a:lnTo>
                      <a:pt x="48" y="88"/>
                    </a:lnTo>
                    <a:lnTo>
                      <a:pt x="49" y="88"/>
                    </a:lnTo>
                    <a:lnTo>
                      <a:pt x="50" y="87"/>
                    </a:lnTo>
                    <a:lnTo>
                      <a:pt x="50" y="86"/>
                    </a:lnTo>
                    <a:lnTo>
                      <a:pt x="50" y="85"/>
                    </a:lnTo>
                    <a:lnTo>
                      <a:pt x="51" y="83"/>
                    </a:lnTo>
                    <a:lnTo>
                      <a:pt x="51" y="80"/>
                    </a:lnTo>
                    <a:lnTo>
                      <a:pt x="53" y="78"/>
                    </a:lnTo>
                    <a:lnTo>
                      <a:pt x="55" y="76"/>
                    </a:lnTo>
                    <a:lnTo>
                      <a:pt x="55" y="74"/>
                    </a:lnTo>
                    <a:lnTo>
                      <a:pt x="57" y="71"/>
                    </a:lnTo>
                    <a:lnTo>
                      <a:pt x="58" y="69"/>
                    </a:lnTo>
                    <a:lnTo>
                      <a:pt x="59" y="68"/>
                    </a:lnTo>
                    <a:lnTo>
                      <a:pt x="59" y="67"/>
                    </a:lnTo>
                    <a:lnTo>
                      <a:pt x="60" y="66"/>
                    </a:lnTo>
                    <a:lnTo>
                      <a:pt x="70" y="61"/>
                    </a:lnTo>
                    <a:lnTo>
                      <a:pt x="67" y="42"/>
                    </a:lnTo>
                    <a:lnTo>
                      <a:pt x="52" y="37"/>
                    </a:lnTo>
                    <a:lnTo>
                      <a:pt x="31" y="30"/>
                    </a:lnTo>
                    <a:lnTo>
                      <a:pt x="25" y="14"/>
                    </a:lnTo>
                    <a:lnTo>
                      <a:pt x="18" y="0"/>
                    </a:lnTo>
                    <a:lnTo>
                      <a:pt x="12" y="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26" name="Freeform 197">
                <a:extLst>
                  <a:ext uri="{FF2B5EF4-FFF2-40B4-BE49-F238E27FC236}">
                    <a16:creationId xmlns:a16="http://schemas.microsoft.com/office/drawing/2014/main" id="{95D688BD-7C76-4515-A3E9-67C9BD94F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4727" y="3002586"/>
                <a:ext cx="240590" cy="253246"/>
              </a:xfrm>
              <a:custGeom>
                <a:avLst/>
                <a:gdLst>
                  <a:gd name="T0" fmla="*/ 99 w 136"/>
                  <a:gd name="T1" fmla="*/ 0 h 143"/>
                  <a:gd name="T2" fmla="*/ 114 w 136"/>
                  <a:gd name="T3" fmla="*/ 0 h 143"/>
                  <a:gd name="T4" fmla="*/ 118 w 136"/>
                  <a:gd name="T5" fmla="*/ 25 h 143"/>
                  <a:gd name="T6" fmla="*/ 123 w 136"/>
                  <a:gd name="T7" fmla="*/ 34 h 143"/>
                  <a:gd name="T8" fmla="*/ 135 w 136"/>
                  <a:gd name="T9" fmla="*/ 45 h 143"/>
                  <a:gd name="T10" fmla="*/ 117 w 136"/>
                  <a:gd name="T11" fmla="*/ 60 h 143"/>
                  <a:gd name="T12" fmla="*/ 125 w 136"/>
                  <a:gd name="T13" fmla="*/ 87 h 143"/>
                  <a:gd name="T14" fmla="*/ 121 w 136"/>
                  <a:gd name="T15" fmla="*/ 103 h 143"/>
                  <a:gd name="T16" fmla="*/ 114 w 136"/>
                  <a:gd name="T17" fmla="*/ 112 h 143"/>
                  <a:gd name="T18" fmla="*/ 106 w 136"/>
                  <a:gd name="T19" fmla="*/ 114 h 143"/>
                  <a:gd name="T20" fmla="*/ 101 w 136"/>
                  <a:gd name="T21" fmla="*/ 127 h 143"/>
                  <a:gd name="T22" fmla="*/ 91 w 136"/>
                  <a:gd name="T23" fmla="*/ 116 h 143"/>
                  <a:gd name="T24" fmla="*/ 86 w 136"/>
                  <a:gd name="T25" fmla="*/ 122 h 143"/>
                  <a:gd name="T26" fmla="*/ 67 w 136"/>
                  <a:gd name="T27" fmla="*/ 123 h 143"/>
                  <a:gd name="T28" fmla="*/ 63 w 136"/>
                  <a:gd name="T29" fmla="*/ 114 h 143"/>
                  <a:gd name="T30" fmla="*/ 55 w 136"/>
                  <a:gd name="T31" fmla="*/ 116 h 143"/>
                  <a:gd name="T32" fmla="*/ 55 w 136"/>
                  <a:gd name="T33" fmla="*/ 139 h 143"/>
                  <a:gd name="T34" fmla="*/ 46 w 136"/>
                  <a:gd name="T35" fmla="*/ 133 h 143"/>
                  <a:gd name="T36" fmla="*/ 40 w 136"/>
                  <a:gd name="T37" fmla="*/ 124 h 143"/>
                  <a:gd name="T38" fmla="*/ 36 w 136"/>
                  <a:gd name="T39" fmla="*/ 139 h 143"/>
                  <a:gd name="T40" fmla="*/ 26 w 136"/>
                  <a:gd name="T41" fmla="*/ 142 h 143"/>
                  <a:gd name="T42" fmla="*/ 19 w 136"/>
                  <a:gd name="T43" fmla="*/ 131 h 143"/>
                  <a:gd name="T44" fmla="*/ 7 w 136"/>
                  <a:gd name="T45" fmla="*/ 129 h 143"/>
                  <a:gd name="T46" fmla="*/ 0 w 136"/>
                  <a:gd name="T47" fmla="*/ 123 h 143"/>
                  <a:gd name="T48" fmla="*/ 11 w 136"/>
                  <a:gd name="T49" fmla="*/ 112 h 143"/>
                  <a:gd name="T50" fmla="*/ 23 w 136"/>
                  <a:gd name="T51" fmla="*/ 105 h 143"/>
                  <a:gd name="T52" fmla="*/ 32 w 136"/>
                  <a:gd name="T53" fmla="*/ 97 h 143"/>
                  <a:gd name="T54" fmla="*/ 54 w 136"/>
                  <a:gd name="T55" fmla="*/ 99 h 143"/>
                  <a:gd name="T56" fmla="*/ 55 w 136"/>
                  <a:gd name="T57" fmla="*/ 84 h 143"/>
                  <a:gd name="T58" fmla="*/ 60 w 136"/>
                  <a:gd name="T59" fmla="*/ 72 h 143"/>
                  <a:gd name="T60" fmla="*/ 68 w 136"/>
                  <a:gd name="T61" fmla="*/ 76 h 143"/>
                  <a:gd name="T62" fmla="*/ 88 w 136"/>
                  <a:gd name="T63" fmla="*/ 73 h 143"/>
                  <a:gd name="T64" fmla="*/ 91 w 136"/>
                  <a:gd name="T65" fmla="*/ 62 h 143"/>
                  <a:gd name="T66" fmla="*/ 91 w 136"/>
                  <a:gd name="T67" fmla="*/ 44 h 143"/>
                  <a:gd name="T68" fmla="*/ 97 w 136"/>
                  <a:gd name="T69" fmla="*/ 34 h 143"/>
                  <a:gd name="T70" fmla="*/ 92 w 136"/>
                  <a:gd name="T71" fmla="*/ 10 h 143"/>
                  <a:gd name="T72" fmla="*/ 99 w 136"/>
                  <a:gd name="T73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6" h="143">
                    <a:moveTo>
                      <a:pt x="99" y="0"/>
                    </a:moveTo>
                    <a:lnTo>
                      <a:pt x="114" y="0"/>
                    </a:lnTo>
                    <a:lnTo>
                      <a:pt x="118" y="25"/>
                    </a:lnTo>
                    <a:lnTo>
                      <a:pt x="123" y="34"/>
                    </a:lnTo>
                    <a:lnTo>
                      <a:pt x="135" y="45"/>
                    </a:lnTo>
                    <a:lnTo>
                      <a:pt x="117" y="60"/>
                    </a:lnTo>
                    <a:lnTo>
                      <a:pt x="125" y="87"/>
                    </a:lnTo>
                    <a:lnTo>
                      <a:pt x="121" y="103"/>
                    </a:lnTo>
                    <a:lnTo>
                      <a:pt x="114" y="112"/>
                    </a:lnTo>
                    <a:lnTo>
                      <a:pt x="106" y="114"/>
                    </a:lnTo>
                    <a:lnTo>
                      <a:pt x="101" y="127"/>
                    </a:lnTo>
                    <a:lnTo>
                      <a:pt x="91" y="116"/>
                    </a:lnTo>
                    <a:lnTo>
                      <a:pt x="86" y="122"/>
                    </a:lnTo>
                    <a:lnTo>
                      <a:pt x="67" y="123"/>
                    </a:lnTo>
                    <a:lnTo>
                      <a:pt x="63" y="114"/>
                    </a:lnTo>
                    <a:lnTo>
                      <a:pt x="55" y="116"/>
                    </a:lnTo>
                    <a:lnTo>
                      <a:pt x="55" y="139"/>
                    </a:lnTo>
                    <a:lnTo>
                      <a:pt x="46" y="133"/>
                    </a:lnTo>
                    <a:lnTo>
                      <a:pt x="40" y="124"/>
                    </a:lnTo>
                    <a:lnTo>
                      <a:pt x="36" y="139"/>
                    </a:lnTo>
                    <a:lnTo>
                      <a:pt x="26" y="142"/>
                    </a:lnTo>
                    <a:lnTo>
                      <a:pt x="19" y="131"/>
                    </a:lnTo>
                    <a:lnTo>
                      <a:pt x="7" y="129"/>
                    </a:lnTo>
                    <a:lnTo>
                      <a:pt x="0" y="123"/>
                    </a:lnTo>
                    <a:lnTo>
                      <a:pt x="11" y="112"/>
                    </a:lnTo>
                    <a:lnTo>
                      <a:pt x="23" y="105"/>
                    </a:lnTo>
                    <a:lnTo>
                      <a:pt x="32" y="97"/>
                    </a:lnTo>
                    <a:lnTo>
                      <a:pt x="54" y="99"/>
                    </a:lnTo>
                    <a:lnTo>
                      <a:pt x="55" y="84"/>
                    </a:lnTo>
                    <a:lnTo>
                      <a:pt x="60" y="72"/>
                    </a:lnTo>
                    <a:lnTo>
                      <a:pt x="68" y="76"/>
                    </a:lnTo>
                    <a:lnTo>
                      <a:pt x="88" y="73"/>
                    </a:lnTo>
                    <a:lnTo>
                      <a:pt x="91" y="62"/>
                    </a:lnTo>
                    <a:lnTo>
                      <a:pt x="91" y="44"/>
                    </a:lnTo>
                    <a:lnTo>
                      <a:pt x="97" y="34"/>
                    </a:lnTo>
                    <a:lnTo>
                      <a:pt x="92" y="10"/>
                    </a:lnTo>
                    <a:lnTo>
                      <a:pt x="99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27" name="Freeform 198">
                <a:extLst>
                  <a:ext uri="{FF2B5EF4-FFF2-40B4-BE49-F238E27FC236}">
                    <a16:creationId xmlns:a16="http://schemas.microsoft.com/office/drawing/2014/main" id="{915A4BB8-E8F1-4925-AC80-C615C59B9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6545" y="3240102"/>
                <a:ext cx="58182" cy="97523"/>
              </a:xfrm>
              <a:custGeom>
                <a:avLst/>
                <a:gdLst>
                  <a:gd name="T0" fmla="*/ 14 w 34"/>
                  <a:gd name="T1" fmla="*/ 5 h 54"/>
                  <a:gd name="T2" fmla="*/ 8 w 34"/>
                  <a:gd name="T3" fmla="*/ 15 h 54"/>
                  <a:gd name="T4" fmla="*/ 0 w 34"/>
                  <a:gd name="T5" fmla="*/ 21 h 54"/>
                  <a:gd name="T6" fmla="*/ 7 w 34"/>
                  <a:gd name="T7" fmla="*/ 36 h 54"/>
                  <a:gd name="T8" fmla="*/ 14 w 34"/>
                  <a:gd name="T9" fmla="*/ 28 h 54"/>
                  <a:gd name="T10" fmla="*/ 21 w 34"/>
                  <a:gd name="T11" fmla="*/ 31 h 54"/>
                  <a:gd name="T12" fmla="*/ 19 w 34"/>
                  <a:gd name="T13" fmla="*/ 40 h 54"/>
                  <a:gd name="T14" fmla="*/ 25 w 34"/>
                  <a:gd name="T15" fmla="*/ 53 h 54"/>
                  <a:gd name="T16" fmla="*/ 33 w 34"/>
                  <a:gd name="T17" fmla="*/ 47 h 54"/>
                  <a:gd name="T18" fmla="*/ 33 w 34"/>
                  <a:gd name="T19" fmla="*/ 32 h 54"/>
                  <a:gd name="T20" fmla="*/ 31 w 34"/>
                  <a:gd name="T21" fmla="*/ 8 h 54"/>
                  <a:gd name="T22" fmla="*/ 25 w 34"/>
                  <a:gd name="T23" fmla="*/ 0 h 54"/>
                  <a:gd name="T24" fmla="*/ 14 w 34"/>
                  <a:gd name="T25" fmla="*/ 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54">
                    <a:moveTo>
                      <a:pt x="14" y="5"/>
                    </a:moveTo>
                    <a:lnTo>
                      <a:pt x="8" y="15"/>
                    </a:lnTo>
                    <a:lnTo>
                      <a:pt x="0" y="21"/>
                    </a:lnTo>
                    <a:lnTo>
                      <a:pt x="7" y="36"/>
                    </a:lnTo>
                    <a:lnTo>
                      <a:pt x="14" y="28"/>
                    </a:lnTo>
                    <a:lnTo>
                      <a:pt x="21" y="31"/>
                    </a:lnTo>
                    <a:lnTo>
                      <a:pt x="19" y="40"/>
                    </a:lnTo>
                    <a:lnTo>
                      <a:pt x="25" y="53"/>
                    </a:lnTo>
                    <a:lnTo>
                      <a:pt x="33" y="47"/>
                    </a:lnTo>
                    <a:lnTo>
                      <a:pt x="33" y="32"/>
                    </a:lnTo>
                    <a:lnTo>
                      <a:pt x="31" y="8"/>
                    </a:lnTo>
                    <a:lnTo>
                      <a:pt x="25" y="0"/>
                    </a:lnTo>
                    <a:lnTo>
                      <a:pt x="14" y="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28" name="Freeform 199">
                <a:extLst>
                  <a:ext uri="{FF2B5EF4-FFF2-40B4-BE49-F238E27FC236}">
                    <a16:creationId xmlns:a16="http://schemas.microsoft.com/office/drawing/2014/main" id="{F759C4E1-A842-423F-A558-C9CB04D1D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7599" y="2596764"/>
                <a:ext cx="1438823" cy="1063317"/>
              </a:xfrm>
              <a:custGeom>
                <a:avLst/>
                <a:gdLst>
                  <a:gd name="T0" fmla="*/ 622 w 817"/>
                  <a:gd name="T1" fmla="*/ 289 h 602"/>
                  <a:gd name="T2" fmla="*/ 663 w 817"/>
                  <a:gd name="T3" fmla="*/ 292 h 602"/>
                  <a:gd name="T4" fmla="*/ 670 w 817"/>
                  <a:gd name="T5" fmla="*/ 320 h 602"/>
                  <a:gd name="T6" fmla="*/ 674 w 817"/>
                  <a:gd name="T7" fmla="*/ 378 h 602"/>
                  <a:gd name="T8" fmla="*/ 696 w 817"/>
                  <a:gd name="T9" fmla="*/ 431 h 602"/>
                  <a:gd name="T10" fmla="*/ 691 w 817"/>
                  <a:gd name="T11" fmla="*/ 487 h 602"/>
                  <a:gd name="T12" fmla="*/ 664 w 817"/>
                  <a:gd name="T13" fmla="*/ 529 h 602"/>
                  <a:gd name="T14" fmla="*/ 641 w 817"/>
                  <a:gd name="T15" fmla="*/ 548 h 602"/>
                  <a:gd name="T16" fmla="*/ 595 w 817"/>
                  <a:gd name="T17" fmla="*/ 567 h 602"/>
                  <a:gd name="T18" fmla="*/ 540 w 817"/>
                  <a:gd name="T19" fmla="*/ 601 h 602"/>
                  <a:gd name="T20" fmla="*/ 519 w 817"/>
                  <a:gd name="T21" fmla="*/ 593 h 602"/>
                  <a:gd name="T22" fmla="*/ 460 w 817"/>
                  <a:gd name="T23" fmla="*/ 555 h 602"/>
                  <a:gd name="T24" fmla="*/ 428 w 817"/>
                  <a:gd name="T25" fmla="*/ 587 h 602"/>
                  <a:gd name="T26" fmla="*/ 391 w 817"/>
                  <a:gd name="T27" fmla="*/ 577 h 602"/>
                  <a:gd name="T28" fmla="*/ 364 w 817"/>
                  <a:gd name="T29" fmla="*/ 537 h 602"/>
                  <a:gd name="T30" fmla="*/ 380 w 817"/>
                  <a:gd name="T31" fmla="*/ 504 h 602"/>
                  <a:gd name="T32" fmla="*/ 354 w 817"/>
                  <a:gd name="T33" fmla="*/ 481 h 602"/>
                  <a:gd name="T34" fmla="*/ 306 w 817"/>
                  <a:gd name="T35" fmla="*/ 458 h 602"/>
                  <a:gd name="T36" fmla="*/ 257 w 817"/>
                  <a:gd name="T37" fmla="*/ 479 h 602"/>
                  <a:gd name="T38" fmla="*/ 219 w 817"/>
                  <a:gd name="T39" fmla="*/ 480 h 602"/>
                  <a:gd name="T40" fmla="*/ 163 w 817"/>
                  <a:gd name="T41" fmla="*/ 464 h 602"/>
                  <a:gd name="T42" fmla="*/ 142 w 817"/>
                  <a:gd name="T43" fmla="*/ 450 h 602"/>
                  <a:gd name="T44" fmla="*/ 100 w 817"/>
                  <a:gd name="T45" fmla="*/ 426 h 602"/>
                  <a:gd name="T46" fmla="*/ 68 w 817"/>
                  <a:gd name="T47" fmla="*/ 387 h 602"/>
                  <a:gd name="T48" fmla="*/ 17 w 817"/>
                  <a:gd name="T49" fmla="*/ 387 h 602"/>
                  <a:gd name="T50" fmla="*/ 14 w 817"/>
                  <a:gd name="T51" fmla="*/ 344 h 602"/>
                  <a:gd name="T52" fmla="*/ 15 w 817"/>
                  <a:gd name="T53" fmla="*/ 310 h 602"/>
                  <a:gd name="T54" fmla="*/ 14 w 817"/>
                  <a:gd name="T55" fmla="*/ 269 h 602"/>
                  <a:gd name="T56" fmla="*/ 40 w 817"/>
                  <a:gd name="T57" fmla="*/ 266 h 602"/>
                  <a:gd name="T58" fmla="*/ 81 w 817"/>
                  <a:gd name="T59" fmla="*/ 248 h 602"/>
                  <a:gd name="T60" fmla="*/ 76 w 817"/>
                  <a:gd name="T61" fmla="*/ 192 h 602"/>
                  <a:gd name="T62" fmla="*/ 111 w 817"/>
                  <a:gd name="T63" fmla="*/ 161 h 602"/>
                  <a:gd name="T64" fmla="*/ 150 w 817"/>
                  <a:gd name="T65" fmla="*/ 126 h 602"/>
                  <a:gd name="T66" fmla="*/ 172 w 817"/>
                  <a:gd name="T67" fmla="*/ 105 h 602"/>
                  <a:gd name="T68" fmla="*/ 210 w 817"/>
                  <a:gd name="T69" fmla="*/ 120 h 602"/>
                  <a:gd name="T70" fmla="*/ 258 w 817"/>
                  <a:gd name="T71" fmla="*/ 167 h 602"/>
                  <a:gd name="T72" fmla="*/ 298 w 817"/>
                  <a:gd name="T73" fmla="*/ 198 h 602"/>
                  <a:gd name="T74" fmla="*/ 406 w 817"/>
                  <a:gd name="T75" fmla="*/ 218 h 602"/>
                  <a:gd name="T76" fmla="*/ 460 w 817"/>
                  <a:gd name="T77" fmla="*/ 214 h 602"/>
                  <a:gd name="T78" fmla="*/ 513 w 817"/>
                  <a:gd name="T79" fmla="*/ 182 h 602"/>
                  <a:gd name="T80" fmla="*/ 546 w 817"/>
                  <a:gd name="T81" fmla="*/ 158 h 602"/>
                  <a:gd name="T82" fmla="*/ 604 w 817"/>
                  <a:gd name="T83" fmla="*/ 124 h 602"/>
                  <a:gd name="T84" fmla="*/ 558 w 817"/>
                  <a:gd name="T85" fmla="*/ 115 h 602"/>
                  <a:gd name="T86" fmla="*/ 557 w 817"/>
                  <a:gd name="T87" fmla="*/ 65 h 602"/>
                  <a:gd name="T88" fmla="*/ 591 w 817"/>
                  <a:gd name="T89" fmla="*/ 49 h 602"/>
                  <a:gd name="T90" fmla="*/ 600 w 817"/>
                  <a:gd name="T91" fmla="*/ 0 h 602"/>
                  <a:gd name="T92" fmla="*/ 689 w 817"/>
                  <a:gd name="T93" fmla="*/ 29 h 602"/>
                  <a:gd name="T94" fmla="*/ 714 w 817"/>
                  <a:gd name="T95" fmla="*/ 73 h 602"/>
                  <a:gd name="T96" fmla="*/ 763 w 817"/>
                  <a:gd name="T97" fmla="*/ 97 h 602"/>
                  <a:gd name="T98" fmla="*/ 808 w 817"/>
                  <a:gd name="T99" fmla="*/ 103 h 602"/>
                  <a:gd name="T100" fmla="*/ 806 w 817"/>
                  <a:gd name="T101" fmla="*/ 130 h 602"/>
                  <a:gd name="T102" fmla="*/ 783 w 817"/>
                  <a:gd name="T103" fmla="*/ 178 h 602"/>
                  <a:gd name="T104" fmla="*/ 797 w 817"/>
                  <a:gd name="T105" fmla="*/ 198 h 602"/>
                  <a:gd name="T106" fmla="*/ 755 w 817"/>
                  <a:gd name="T107" fmla="*/ 230 h 602"/>
                  <a:gd name="T108" fmla="*/ 721 w 817"/>
                  <a:gd name="T109" fmla="*/ 248 h 602"/>
                  <a:gd name="T110" fmla="*/ 669 w 817"/>
                  <a:gd name="T111" fmla="*/ 275 h 602"/>
                  <a:gd name="T112" fmla="*/ 657 w 817"/>
                  <a:gd name="T113" fmla="*/ 241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17" h="602">
                    <a:moveTo>
                      <a:pt x="641" y="259"/>
                    </a:moveTo>
                    <a:lnTo>
                      <a:pt x="621" y="274"/>
                    </a:lnTo>
                    <a:lnTo>
                      <a:pt x="622" y="289"/>
                    </a:lnTo>
                    <a:lnTo>
                      <a:pt x="637" y="302"/>
                    </a:lnTo>
                    <a:lnTo>
                      <a:pt x="652" y="303"/>
                    </a:lnTo>
                    <a:lnTo>
                      <a:pt x="663" y="292"/>
                    </a:lnTo>
                    <a:lnTo>
                      <a:pt x="685" y="294"/>
                    </a:lnTo>
                    <a:lnTo>
                      <a:pt x="689" y="314"/>
                    </a:lnTo>
                    <a:lnTo>
                      <a:pt x="670" y="320"/>
                    </a:lnTo>
                    <a:lnTo>
                      <a:pt x="655" y="334"/>
                    </a:lnTo>
                    <a:lnTo>
                      <a:pt x="661" y="353"/>
                    </a:lnTo>
                    <a:lnTo>
                      <a:pt x="674" y="378"/>
                    </a:lnTo>
                    <a:lnTo>
                      <a:pt x="692" y="397"/>
                    </a:lnTo>
                    <a:lnTo>
                      <a:pt x="692" y="413"/>
                    </a:lnTo>
                    <a:lnTo>
                      <a:pt x="696" y="431"/>
                    </a:lnTo>
                    <a:lnTo>
                      <a:pt x="703" y="471"/>
                    </a:lnTo>
                    <a:lnTo>
                      <a:pt x="693" y="474"/>
                    </a:lnTo>
                    <a:lnTo>
                      <a:pt x="691" y="487"/>
                    </a:lnTo>
                    <a:lnTo>
                      <a:pt x="677" y="500"/>
                    </a:lnTo>
                    <a:lnTo>
                      <a:pt x="678" y="519"/>
                    </a:lnTo>
                    <a:lnTo>
                      <a:pt x="664" y="529"/>
                    </a:lnTo>
                    <a:lnTo>
                      <a:pt x="655" y="530"/>
                    </a:lnTo>
                    <a:lnTo>
                      <a:pt x="652" y="545"/>
                    </a:lnTo>
                    <a:lnTo>
                      <a:pt x="641" y="548"/>
                    </a:lnTo>
                    <a:lnTo>
                      <a:pt x="638" y="563"/>
                    </a:lnTo>
                    <a:lnTo>
                      <a:pt x="613" y="570"/>
                    </a:lnTo>
                    <a:lnTo>
                      <a:pt x="595" y="567"/>
                    </a:lnTo>
                    <a:lnTo>
                      <a:pt x="572" y="575"/>
                    </a:lnTo>
                    <a:lnTo>
                      <a:pt x="549" y="593"/>
                    </a:lnTo>
                    <a:lnTo>
                      <a:pt x="540" y="601"/>
                    </a:lnTo>
                    <a:lnTo>
                      <a:pt x="534" y="581"/>
                    </a:lnTo>
                    <a:lnTo>
                      <a:pt x="525" y="576"/>
                    </a:lnTo>
                    <a:lnTo>
                      <a:pt x="519" y="593"/>
                    </a:lnTo>
                    <a:lnTo>
                      <a:pt x="497" y="563"/>
                    </a:lnTo>
                    <a:lnTo>
                      <a:pt x="475" y="555"/>
                    </a:lnTo>
                    <a:lnTo>
                      <a:pt x="460" y="555"/>
                    </a:lnTo>
                    <a:lnTo>
                      <a:pt x="437" y="567"/>
                    </a:lnTo>
                    <a:lnTo>
                      <a:pt x="426" y="573"/>
                    </a:lnTo>
                    <a:lnTo>
                      <a:pt x="428" y="587"/>
                    </a:lnTo>
                    <a:lnTo>
                      <a:pt x="408" y="590"/>
                    </a:lnTo>
                    <a:lnTo>
                      <a:pt x="405" y="581"/>
                    </a:lnTo>
                    <a:lnTo>
                      <a:pt x="391" y="577"/>
                    </a:lnTo>
                    <a:lnTo>
                      <a:pt x="387" y="554"/>
                    </a:lnTo>
                    <a:lnTo>
                      <a:pt x="380" y="539"/>
                    </a:lnTo>
                    <a:lnTo>
                      <a:pt x="364" y="537"/>
                    </a:lnTo>
                    <a:lnTo>
                      <a:pt x="365" y="524"/>
                    </a:lnTo>
                    <a:lnTo>
                      <a:pt x="375" y="516"/>
                    </a:lnTo>
                    <a:lnTo>
                      <a:pt x="380" y="504"/>
                    </a:lnTo>
                    <a:lnTo>
                      <a:pt x="375" y="487"/>
                    </a:lnTo>
                    <a:lnTo>
                      <a:pt x="371" y="479"/>
                    </a:lnTo>
                    <a:lnTo>
                      <a:pt x="354" y="481"/>
                    </a:lnTo>
                    <a:lnTo>
                      <a:pt x="345" y="467"/>
                    </a:lnTo>
                    <a:lnTo>
                      <a:pt x="329" y="458"/>
                    </a:lnTo>
                    <a:lnTo>
                      <a:pt x="306" y="458"/>
                    </a:lnTo>
                    <a:lnTo>
                      <a:pt x="288" y="468"/>
                    </a:lnTo>
                    <a:lnTo>
                      <a:pt x="280" y="479"/>
                    </a:lnTo>
                    <a:lnTo>
                      <a:pt x="257" y="479"/>
                    </a:lnTo>
                    <a:lnTo>
                      <a:pt x="241" y="471"/>
                    </a:lnTo>
                    <a:lnTo>
                      <a:pt x="233" y="486"/>
                    </a:lnTo>
                    <a:lnTo>
                      <a:pt x="219" y="480"/>
                    </a:lnTo>
                    <a:lnTo>
                      <a:pt x="188" y="478"/>
                    </a:lnTo>
                    <a:lnTo>
                      <a:pt x="174" y="470"/>
                    </a:lnTo>
                    <a:lnTo>
                      <a:pt x="163" y="464"/>
                    </a:lnTo>
                    <a:lnTo>
                      <a:pt x="161" y="448"/>
                    </a:lnTo>
                    <a:lnTo>
                      <a:pt x="156" y="458"/>
                    </a:lnTo>
                    <a:lnTo>
                      <a:pt x="142" y="450"/>
                    </a:lnTo>
                    <a:lnTo>
                      <a:pt x="129" y="438"/>
                    </a:lnTo>
                    <a:lnTo>
                      <a:pt x="113" y="438"/>
                    </a:lnTo>
                    <a:lnTo>
                      <a:pt x="100" y="426"/>
                    </a:lnTo>
                    <a:lnTo>
                      <a:pt x="79" y="421"/>
                    </a:lnTo>
                    <a:lnTo>
                      <a:pt x="79" y="395"/>
                    </a:lnTo>
                    <a:lnTo>
                      <a:pt x="68" y="387"/>
                    </a:lnTo>
                    <a:lnTo>
                      <a:pt x="51" y="385"/>
                    </a:lnTo>
                    <a:lnTo>
                      <a:pt x="31" y="398"/>
                    </a:lnTo>
                    <a:lnTo>
                      <a:pt x="17" y="387"/>
                    </a:lnTo>
                    <a:lnTo>
                      <a:pt x="19" y="368"/>
                    </a:lnTo>
                    <a:lnTo>
                      <a:pt x="11" y="358"/>
                    </a:lnTo>
                    <a:lnTo>
                      <a:pt x="14" y="344"/>
                    </a:lnTo>
                    <a:lnTo>
                      <a:pt x="17" y="321"/>
                    </a:lnTo>
                    <a:lnTo>
                      <a:pt x="17" y="308"/>
                    </a:lnTo>
                    <a:lnTo>
                      <a:pt x="15" y="310"/>
                    </a:lnTo>
                    <a:lnTo>
                      <a:pt x="0" y="299"/>
                    </a:lnTo>
                    <a:lnTo>
                      <a:pt x="2" y="277"/>
                    </a:lnTo>
                    <a:lnTo>
                      <a:pt x="14" y="269"/>
                    </a:lnTo>
                    <a:lnTo>
                      <a:pt x="35" y="282"/>
                    </a:lnTo>
                    <a:lnTo>
                      <a:pt x="42" y="275"/>
                    </a:lnTo>
                    <a:lnTo>
                      <a:pt x="40" y="266"/>
                    </a:lnTo>
                    <a:lnTo>
                      <a:pt x="64" y="261"/>
                    </a:lnTo>
                    <a:lnTo>
                      <a:pt x="69" y="252"/>
                    </a:lnTo>
                    <a:lnTo>
                      <a:pt x="81" y="248"/>
                    </a:lnTo>
                    <a:lnTo>
                      <a:pt x="82" y="208"/>
                    </a:lnTo>
                    <a:lnTo>
                      <a:pt x="71" y="203"/>
                    </a:lnTo>
                    <a:lnTo>
                      <a:pt x="76" y="192"/>
                    </a:lnTo>
                    <a:lnTo>
                      <a:pt x="104" y="189"/>
                    </a:lnTo>
                    <a:lnTo>
                      <a:pt x="110" y="181"/>
                    </a:lnTo>
                    <a:lnTo>
                      <a:pt x="111" y="161"/>
                    </a:lnTo>
                    <a:lnTo>
                      <a:pt x="126" y="153"/>
                    </a:lnTo>
                    <a:lnTo>
                      <a:pt x="144" y="159"/>
                    </a:lnTo>
                    <a:lnTo>
                      <a:pt x="150" y="126"/>
                    </a:lnTo>
                    <a:lnTo>
                      <a:pt x="157" y="119"/>
                    </a:lnTo>
                    <a:lnTo>
                      <a:pt x="169" y="116"/>
                    </a:lnTo>
                    <a:lnTo>
                      <a:pt x="172" y="105"/>
                    </a:lnTo>
                    <a:lnTo>
                      <a:pt x="181" y="98"/>
                    </a:lnTo>
                    <a:lnTo>
                      <a:pt x="189" y="109"/>
                    </a:lnTo>
                    <a:lnTo>
                      <a:pt x="210" y="120"/>
                    </a:lnTo>
                    <a:lnTo>
                      <a:pt x="214" y="136"/>
                    </a:lnTo>
                    <a:lnTo>
                      <a:pt x="225" y="161"/>
                    </a:lnTo>
                    <a:lnTo>
                      <a:pt x="258" y="167"/>
                    </a:lnTo>
                    <a:lnTo>
                      <a:pt x="272" y="170"/>
                    </a:lnTo>
                    <a:lnTo>
                      <a:pt x="288" y="179"/>
                    </a:lnTo>
                    <a:lnTo>
                      <a:pt x="298" y="198"/>
                    </a:lnTo>
                    <a:lnTo>
                      <a:pt x="308" y="207"/>
                    </a:lnTo>
                    <a:lnTo>
                      <a:pt x="388" y="213"/>
                    </a:lnTo>
                    <a:lnTo>
                      <a:pt x="406" y="218"/>
                    </a:lnTo>
                    <a:lnTo>
                      <a:pt x="427" y="230"/>
                    </a:lnTo>
                    <a:lnTo>
                      <a:pt x="448" y="223"/>
                    </a:lnTo>
                    <a:lnTo>
                      <a:pt x="460" y="214"/>
                    </a:lnTo>
                    <a:lnTo>
                      <a:pt x="488" y="218"/>
                    </a:lnTo>
                    <a:lnTo>
                      <a:pt x="511" y="199"/>
                    </a:lnTo>
                    <a:lnTo>
                      <a:pt x="513" y="182"/>
                    </a:lnTo>
                    <a:lnTo>
                      <a:pt x="513" y="165"/>
                    </a:lnTo>
                    <a:lnTo>
                      <a:pt x="532" y="172"/>
                    </a:lnTo>
                    <a:lnTo>
                      <a:pt x="546" y="158"/>
                    </a:lnTo>
                    <a:lnTo>
                      <a:pt x="558" y="148"/>
                    </a:lnTo>
                    <a:lnTo>
                      <a:pt x="580" y="136"/>
                    </a:lnTo>
                    <a:lnTo>
                      <a:pt x="604" y="124"/>
                    </a:lnTo>
                    <a:lnTo>
                      <a:pt x="593" y="109"/>
                    </a:lnTo>
                    <a:lnTo>
                      <a:pt x="570" y="112"/>
                    </a:lnTo>
                    <a:lnTo>
                      <a:pt x="558" y="115"/>
                    </a:lnTo>
                    <a:lnTo>
                      <a:pt x="555" y="109"/>
                    </a:lnTo>
                    <a:lnTo>
                      <a:pt x="553" y="77"/>
                    </a:lnTo>
                    <a:lnTo>
                      <a:pt x="557" y="65"/>
                    </a:lnTo>
                    <a:lnTo>
                      <a:pt x="568" y="76"/>
                    </a:lnTo>
                    <a:lnTo>
                      <a:pt x="587" y="76"/>
                    </a:lnTo>
                    <a:lnTo>
                      <a:pt x="591" y="49"/>
                    </a:lnTo>
                    <a:lnTo>
                      <a:pt x="602" y="40"/>
                    </a:lnTo>
                    <a:lnTo>
                      <a:pt x="592" y="14"/>
                    </a:lnTo>
                    <a:lnTo>
                      <a:pt x="600" y="0"/>
                    </a:lnTo>
                    <a:lnTo>
                      <a:pt x="661" y="1"/>
                    </a:lnTo>
                    <a:lnTo>
                      <a:pt x="675" y="17"/>
                    </a:lnTo>
                    <a:lnTo>
                      <a:pt x="689" y="29"/>
                    </a:lnTo>
                    <a:lnTo>
                      <a:pt x="700" y="42"/>
                    </a:lnTo>
                    <a:lnTo>
                      <a:pt x="703" y="59"/>
                    </a:lnTo>
                    <a:lnTo>
                      <a:pt x="714" y="73"/>
                    </a:lnTo>
                    <a:lnTo>
                      <a:pt x="740" y="78"/>
                    </a:lnTo>
                    <a:lnTo>
                      <a:pt x="751" y="88"/>
                    </a:lnTo>
                    <a:lnTo>
                      <a:pt x="763" y="97"/>
                    </a:lnTo>
                    <a:lnTo>
                      <a:pt x="769" y="106"/>
                    </a:lnTo>
                    <a:lnTo>
                      <a:pt x="783" y="107"/>
                    </a:lnTo>
                    <a:lnTo>
                      <a:pt x="808" y="103"/>
                    </a:lnTo>
                    <a:lnTo>
                      <a:pt x="813" y="109"/>
                    </a:lnTo>
                    <a:lnTo>
                      <a:pt x="816" y="122"/>
                    </a:lnTo>
                    <a:lnTo>
                      <a:pt x="806" y="130"/>
                    </a:lnTo>
                    <a:lnTo>
                      <a:pt x="804" y="165"/>
                    </a:lnTo>
                    <a:lnTo>
                      <a:pt x="791" y="164"/>
                    </a:lnTo>
                    <a:lnTo>
                      <a:pt x="783" y="178"/>
                    </a:lnTo>
                    <a:lnTo>
                      <a:pt x="784" y="194"/>
                    </a:lnTo>
                    <a:lnTo>
                      <a:pt x="798" y="198"/>
                    </a:lnTo>
                    <a:lnTo>
                      <a:pt x="797" y="198"/>
                    </a:lnTo>
                    <a:lnTo>
                      <a:pt x="783" y="209"/>
                    </a:lnTo>
                    <a:lnTo>
                      <a:pt x="769" y="213"/>
                    </a:lnTo>
                    <a:lnTo>
                      <a:pt x="755" y="230"/>
                    </a:lnTo>
                    <a:lnTo>
                      <a:pt x="741" y="230"/>
                    </a:lnTo>
                    <a:lnTo>
                      <a:pt x="729" y="224"/>
                    </a:lnTo>
                    <a:lnTo>
                      <a:pt x="721" y="248"/>
                    </a:lnTo>
                    <a:lnTo>
                      <a:pt x="707" y="257"/>
                    </a:lnTo>
                    <a:lnTo>
                      <a:pt x="689" y="268"/>
                    </a:lnTo>
                    <a:lnTo>
                      <a:pt x="669" y="275"/>
                    </a:lnTo>
                    <a:lnTo>
                      <a:pt x="667" y="258"/>
                    </a:lnTo>
                    <a:lnTo>
                      <a:pt x="663" y="242"/>
                    </a:lnTo>
                    <a:lnTo>
                      <a:pt x="657" y="241"/>
                    </a:lnTo>
                    <a:lnTo>
                      <a:pt x="648" y="248"/>
                    </a:lnTo>
                    <a:lnTo>
                      <a:pt x="641" y="25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29" name="Freeform 200">
                <a:extLst>
                  <a:ext uri="{FF2B5EF4-FFF2-40B4-BE49-F238E27FC236}">
                    <a16:creationId xmlns:a16="http://schemas.microsoft.com/office/drawing/2014/main" id="{4A015305-7BFA-4642-92FF-429D0C404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4579" y="2972700"/>
                <a:ext cx="122654" cy="158868"/>
              </a:xfrm>
              <a:custGeom>
                <a:avLst/>
                <a:gdLst>
                  <a:gd name="T0" fmla="*/ 67 w 70"/>
                  <a:gd name="T1" fmla="*/ 0 h 91"/>
                  <a:gd name="T2" fmla="*/ 69 w 70"/>
                  <a:gd name="T3" fmla="*/ 25 h 91"/>
                  <a:gd name="T4" fmla="*/ 60 w 70"/>
                  <a:gd name="T5" fmla="*/ 31 h 91"/>
                  <a:gd name="T6" fmla="*/ 52 w 70"/>
                  <a:gd name="T7" fmla="*/ 45 h 91"/>
                  <a:gd name="T8" fmla="*/ 39 w 70"/>
                  <a:gd name="T9" fmla="*/ 51 h 91"/>
                  <a:gd name="T10" fmla="*/ 55 w 70"/>
                  <a:gd name="T11" fmla="*/ 67 h 91"/>
                  <a:gd name="T12" fmla="*/ 50 w 70"/>
                  <a:gd name="T13" fmla="*/ 82 h 91"/>
                  <a:gd name="T14" fmla="*/ 29 w 70"/>
                  <a:gd name="T15" fmla="*/ 90 h 91"/>
                  <a:gd name="T16" fmla="*/ 22 w 70"/>
                  <a:gd name="T17" fmla="*/ 81 h 91"/>
                  <a:gd name="T18" fmla="*/ 4 w 70"/>
                  <a:gd name="T19" fmla="*/ 73 h 91"/>
                  <a:gd name="T20" fmla="*/ 15 w 70"/>
                  <a:gd name="T21" fmla="*/ 65 h 91"/>
                  <a:gd name="T22" fmla="*/ 16 w 70"/>
                  <a:gd name="T23" fmla="*/ 48 h 91"/>
                  <a:gd name="T24" fmla="*/ 4 w 70"/>
                  <a:gd name="T25" fmla="*/ 45 h 91"/>
                  <a:gd name="T26" fmla="*/ 0 w 70"/>
                  <a:gd name="T27" fmla="*/ 45 h 91"/>
                  <a:gd name="T28" fmla="*/ 14 w 70"/>
                  <a:gd name="T29" fmla="*/ 37 h 91"/>
                  <a:gd name="T30" fmla="*/ 22 w 70"/>
                  <a:gd name="T31" fmla="*/ 12 h 91"/>
                  <a:gd name="T32" fmla="*/ 34 w 70"/>
                  <a:gd name="T33" fmla="*/ 18 h 91"/>
                  <a:gd name="T34" fmla="*/ 48 w 70"/>
                  <a:gd name="T35" fmla="*/ 18 h 91"/>
                  <a:gd name="T36" fmla="*/ 62 w 70"/>
                  <a:gd name="T37" fmla="*/ 1 h 91"/>
                  <a:gd name="T38" fmla="*/ 67 w 70"/>
                  <a:gd name="T3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" h="91">
                    <a:moveTo>
                      <a:pt x="67" y="0"/>
                    </a:moveTo>
                    <a:lnTo>
                      <a:pt x="69" y="25"/>
                    </a:lnTo>
                    <a:lnTo>
                      <a:pt x="60" y="31"/>
                    </a:lnTo>
                    <a:lnTo>
                      <a:pt x="52" y="45"/>
                    </a:lnTo>
                    <a:lnTo>
                      <a:pt x="39" y="51"/>
                    </a:lnTo>
                    <a:lnTo>
                      <a:pt x="55" y="67"/>
                    </a:lnTo>
                    <a:lnTo>
                      <a:pt x="50" y="82"/>
                    </a:lnTo>
                    <a:lnTo>
                      <a:pt x="29" y="90"/>
                    </a:lnTo>
                    <a:lnTo>
                      <a:pt x="22" y="81"/>
                    </a:lnTo>
                    <a:lnTo>
                      <a:pt x="4" y="73"/>
                    </a:lnTo>
                    <a:lnTo>
                      <a:pt x="15" y="65"/>
                    </a:lnTo>
                    <a:lnTo>
                      <a:pt x="16" y="48"/>
                    </a:lnTo>
                    <a:lnTo>
                      <a:pt x="4" y="45"/>
                    </a:lnTo>
                    <a:lnTo>
                      <a:pt x="0" y="45"/>
                    </a:lnTo>
                    <a:lnTo>
                      <a:pt x="14" y="37"/>
                    </a:lnTo>
                    <a:lnTo>
                      <a:pt x="22" y="12"/>
                    </a:lnTo>
                    <a:lnTo>
                      <a:pt x="34" y="18"/>
                    </a:lnTo>
                    <a:lnTo>
                      <a:pt x="48" y="18"/>
                    </a:lnTo>
                    <a:lnTo>
                      <a:pt x="62" y="1"/>
                    </a:lnTo>
                    <a:lnTo>
                      <a:pt x="67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30" name="Freeform 201">
                <a:extLst>
                  <a:ext uri="{FF2B5EF4-FFF2-40B4-BE49-F238E27FC236}">
                    <a16:creationId xmlns:a16="http://schemas.microsoft.com/office/drawing/2014/main" id="{C8B7F31C-380F-446F-8839-825060BC41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9664" y="3443013"/>
                <a:ext cx="198133" cy="511210"/>
              </a:xfrm>
              <a:custGeom>
                <a:avLst/>
                <a:gdLst>
                  <a:gd name="T0" fmla="*/ 1 w 113"/>
                  <a:gd name="T1" fmla="*/ 109 h 289"/>
                  <a:gd name="T2" fmla="*/ 8 w 113"/>
                  <a:gd name="T3" fmla="*/ 97 h 289"/>
                  <a:gd name="T4" fmla="*/ 8 w 113"/>
                  <a:gd name="T5" fmla="*/ 69 h 289"/>
                  <a:gd name="T6" fmla="*/ 21 w 113"/>
                  <a:gd name="T7" fmla="*/ 54 h 289"/>
                  <a:gd name="T8" fmla="*/ 27 w 113"/>
                  <a:gd name="T9" fmla="*/ 35 h 289"/>
                  <a:gd name="T10" fmla="*/ 38 w 113"/>
                  <a:gd name="T11" fmla="*/ 20 h 289"/>
                  <a:gd name="T12" fmla="*/ 56 w 113"/>
                  <a:gd name="T13" fmla="*/ 11 h 289"/>
                  <a:gd name="T14" fmla="*/ 57 w 113"/>
                  <a:gd name="T15" fmla="*/ 3 h 289"/>
                  <a:gd name="T16" fmla="*/ 74 w 113"/>
                  <a:gd name="T17" fmla="*/ 0 h 289"/>
                  <a:gd name="T18" fmla="*/ 78 w 113"/>
                  <a:gd name="T19" fmla="*/ 8 h 289"/>
                  <a:gd name="T20" fmla="*/ 84 w 113"/>
                  <a:gd name="T21" fmla="*/ 25 h 289"/>
                  <a:gd name="T22" fmla="*/ 78 w 113"/>
                  <a:gd name="T23" fmla="*/ 37 h 289"/>
                  <a:gd name="T24" fmla="*/ 68 w 113"/>
                  <a:gd name="T25" fmla="*/ 45 h 289"/>
                  <a:gd name="T26" fmla="*/ 67 w 113"/>
                  <a:gd name="T27" fmla="*/ 58 h 289"/>
                  <a:gd name="T28" fmla="*/ 83 w 113"/>
                  <a:gd name="T29" fmla="*/ 60 h 289"/>
                  <a:gd name="T30" fmla="*/ 91 w 113"/>
                  <a:gd name="T31" fmla="*/ 75 h 289"/>
                  <a:gd name="T32" fmla="*/ 94 w 113"/>
                  <a:gd name="T33" fmla="*/ 98 h 289"/>
                  <a:gd name="T34" fmla="*/ 109 w 113"/>
                  <a:gd name="T35" fmla="*/ 102 h 289"/>
                  <a:gd name="T36" fmla="*/ 112 w 113"/>
                  <a:gd name="T37" fmla="*/ 111 h 289"/>
                  <a:gd name="T38" fmla="*/ 105 w 113"/>
                  <a:gd name="T39" fmla="*/ 125 h 289"/>
                  <a:gd name="T40" fmla="*/ 97 w 113"/>
                  <a:gd name="T41" fmla="*/ 132 h 289"/>
                  <a:gd name="T42" fmla="*/ 82 w 113"/>
                  <a:gd name="T43" fmla="*/ 138 h 289"/>
                  <a:gd name="T44" fmla="*/ 80 w 113"/>
                  <a:gd name="T45" fmla="*/ 164 h 289"/>
                  <a:gd name="T46" fmla="*/ 84 w 113"/>
                  <a:gd name="T47" fmla="*/ 175 h 289"/>
                  <a:gd name="T48" fmla="*/ 96 w 113"/>
                  <a:gd name="T49" fmla="*/ 190 h 289"/>
                  <a:gd name="T50" fmla="*/ 91 w 113"/>
                  <a:gd name="T51" fmla="*/ 215 h 289"/>
                  <a:gd name="T52" fmla="*/ 93 w 113"/>
                  <a:gd name="T53" fmla="*/ 227 h 289"/>
                  <a:gd name="T54" fmla="*/ 98 w 113"/>
                  <a:gd name="T55" fmla="*/ 246 h 289"/>
                  <a:gd name="T56" fmla="*/ 110 w 113"/>
                  <a:gd name="T57" fmla="*/ 257 h 289"/>
                  <a:gd name="T58" fmla="*/ 101 w 113"/>
                  <a:gd name="T59" fmla="*/ 278 h 289"/>
                  <a:gd name="T60" fmla="*/ 94 w 113"/>
                  <a:gd name="T61" fmla="*/ 288 h 289"/>
                  <a:gd name="T62" fmla="*/ 88 w 113"/>
                  <a:gd name="T63" fmla="*/ 261 h 289"/>
                  <a:gd name="T64" fmla="*/ 84 w 113"/>
                  <a:gd name="T65" fmla="*/ 242 h 289"/>
                  <a:gd name="T66" fmla="*/ 73 w 113"/>
                  <a:gd name="T67" fmla="*/ 234 h 289"/>
                  <a:gd name="T68" fmla="*/ 78 w 113"/>
                  <a:gd name="T69" fmla="*/ 197 h 289"/>
                  <a:gd name="T70" fmla="*/ 64 w 113"/>
                  <a:gd name="T71" fmla="*/ 175 h 289"/>
                  <a:gd name="T72" fmla="*/ 56 w 113"/>
                  <a:gd name="T73" fmla="*/ 187 h 289"/>
                  <a:gd name="T74" fmla="*/ 46 w 113"/>
                  <a:gd name="T75" fmla="*/ 197 h 289"/>
                  <a:gd name="T76" fmla="*/ 32 w 113"/>
                  <a:gd name="T77" fmla="*/ 192 h 289"/>
                  <a:gd name="T78" fmla="*/ 28 w 113"/>
                  <a:gd name="T79" fmla="*/ 160 h 289"/>
                  <a:gd name="T80" fmla="*/ 25 w 113"/>
                  <a:gd name="T81" fmla="*/ 145 h 289"/>
                  <a:gd name="T82" fmla="*/ 13 w 113"/>
                  <a:gd name="T83" fmla="*/ 128 h 289"/>
                  <a:gd name="T84" fmla="*/ 0 w 113"/>
                  <a:gd name="T85" fmla="*/ 117 h 289"/>
                  <a:gd name="T86" fmla="*/ 1 w 113"/>
                  <a:gd name="T87" fmla="*/ 10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3" h="289">
                    <a:moveTo>
                      <a:pt x="1" y="109"/>
                    </a:moveTo>
                    <a:lnTo>
                      <a:pt x="8" y="97"/>
                    </a:lnTo>
                    <a:lnTo>
                      <a:pt x="8" y="69"/>
                    </a:lnTo>
                    <a:lnTo>
                      <a:pt x="21" y="54"/>
                    </a:lnTo>
                    <a:lnTo>
                      <a:pt x="27" y="35"/>
                    </a:lnTo>
                    <a:lnTo>
                      <a:pt x="38" y="20"/>
                    </a:lnTo>
                    <a:lnTo>
                      <a:pt x="56" y="11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78" y="8"/>
                    </a:lnTo>
                    <a:lnTo>
                      <a:pt x="84" y="25"/>
                    </a:lnTo>
                    <a:lnTo>
                      <a:pt x="78" y="37"/>
                    </a:lnTo>
                    <a:lnTo>
                      <a:pt x="68" y="45"/>
                    </a:lnTo>
                    <a:lnTo>
                      <a:pt x="67" y="58"/>
                    </a:lnTo>
                    <a:lnTo>
                      <a:pt x="83" y="60"/>
                    </a:lnTo>
                    <a:lnTo>
                      <a:pt x="91" y="75"/>
                    </a:lnTo>
                    <a:lnTo>
                      <a:pt x="94" y="98"/>
                    </a:lnTo>
                    <a:lnTo>
                      <a:pt x="109" y="102"/>
                    </a:lnTo>
                    <a:lnTo>
                      <a:pt x="112" y="111"/>
                    </a:lnTo>
                    <a:lnTo>
                      <a:pt x="105" y="125"/>
                    </a:lnTo>
                    <a:lnTo>
                      <a:pt x="97" y="132"/>
                    </a:lnTo>
                    <a:lnTo>
                      <a:pt x="82" y="138"/>
                    </a:lnTo>
                    <a:lnTo>
                      <a:pt x="80" y="164"/>
                    </a:lnTo>
                    <a:lnTo>
                      <a:pt x="84" y="175"/>
                    </a:lnTo>
                    <a:lnTo>
                      <a:pt x="96" y="190"/>
                    </a:lnTo>
                    <a:lnTo>
                      <a:pt x="91" y="215"/>
                    </a:lnTo>
                    <a:lnTo>
                      <a:pt x="93" y="227"/>
                    </a:lnTo>
                    <a:lnTo>
                      <a:pt x="98" y="246"/>
                    </a:lnTo>
                    <a:lnTo>
                      <a:pt x="110" y="257"/>
                    </a:lnTo>
                    <a:lnTo>
                      <a:pt x="101" y="278"/>
                    </a:lnTo>
                    <a:lnTo>
                      <a:pt x="94" y="288"/>
                    </a:lnTo>
                    <a:lnTo>
                      <a:pt x="88" y="261"/>
                    </a:lnTo>
                    <a:lnTo>
                      <a:pt x="84" y="242"/>
                    </a:lnTo>
                    <a:lnTo>
                      <a:pt x="73" y="234"/>
                    </a:lnTo>
                    <a:lnTo>
                      <a:pt x="78" y="197"/>
                    </a:lnTo>
                    <a:lnTo>
                      <a:pt x="64" y="175"/>
                    </a:lnTo>
                    <a:lnTo>
                      <a:pt x="56" y="187"/>
                    </a:lnTo>
                    <a:lnTo>
                      <a:pt x="46" y="197"/>
                    </a:lnTo>
                    <a:lnTo>
                      <a:pt x="32" y="192"/>
                    </a:lnTo>
                    <a:lnTo>
                      <a:pt x="28" y="160"/>
                    </a:lnTo>
                    <a:lnTo>
                      <a:pt x="25" y="145"/>
                    </a:lnTo>
                    <a:lnTo>
                      <a:pt x="13" y="128"/>
                    </a:lnTo>
                    <a:lnTo>
                      <a:pt x="0" y="117"/>
                    </a:lnTo>
                    <a:lnTo>
                      <a:pt x="1" y="10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31" name="Freeform 202">
                <a:extLst>
                  <a:ext uri="{FF2B5EF4-FFF2-40B4-BE49-F238E27FC236}">
                    <a16:creationId xmlns:a16="http://schemas.microsoft.com/office/drawing/2014/main" id="{537D7C6F-D18D-4D2B-8C68-033D67263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6716" y="4100508"/>
                <a:ext cx="298772" cy="330320"/>
              </a:xfrm>
              <a:custGeom>
                <a:avLst/>
                <a:gdLst>
                  <a:gd name="T0" fmla="*/ 65 w 170"/>
                  <a:gd name="T1" fmla="*/ 29 h 187"/>
                  <a:gd name="T2" fmla="*/ 43 w 170"/>
                  <a:gd name="T3" fmla="*/ 20 h 187"/>
                  <a:gd name="T4" fmla="*/ 25 w 170"/>
                  <a:gd name="T5" fmla="*/ 0 h 187"/>
                  <a:gd name="T6" fmla="*/ 3 w 170"/>
                  <a:gd name="T7" fmla="*/ 3 h 187"/>
                  <a:gd name="T8" fmla="*/ 0 w 170"/>
                  <a:gd name="T9" fmla="*/ 11 h 187"/>
                  <a:gd name="T10" fmla="*/ 26 w 170"/>
                  <a:gd name="T11" fmla="*/ 29 h 187"/>
                  <a:gd name="T12" fmla="*/ 49 w 170"/>
                  <a:gd name="T13" fmla="*/ 49 h 187"/>
                  <a:gd name="T14" fmla="*/ 65 w 170"/>
                  <a:gd name="T15" fmla="*/ 63 h 187"/>
                  <a:gd name="T16" fmla="*/ 69 w 170"/>
                  <a:gd name="T17" fmla="*/ 84 h 187"/>
                  <a:gd name="T18" fmla="*/ 78 w 170"/>
                  <a:gd name="T19" fmla="*/ 103 h 187"/>
                  <a:gd name="T20" fmla="*/ 108 w 170"/>
                  <a:gd name="T21" fmla="*/ 143 h 187"/>
                  <a:gd name="T22" fmla="*/ 134 w 170"/>
                  <a:gd name="T23" fmla="*/ 174 h 187"/>
                  <a:gd name="T24" fmla="*/ 143 w 170"/>
                  <a:gd name="T25" fmla="*/ 186 h 187"/>
                  <a:gd name="T26" fmla="*/ 169 w 170"/>
                  <a:gd name="T27" fmla="*/ 174 h 187"/>
                  <a:gd name="T28" fmla="*/ 166 w 170"/>
                  <a:gd name="T29" fmla="*/ 158 h 187"/>
                  <a:gd name="T30" fmla="*/ 166 w 170"/>
                  <a:gd name="T31" fmla="*/ 138 h 187"/>
                  <a:gd name="T32" fmla="*/ 158 w 170"/>
                  <a:gd name="T33" fmla="*/ 127 h 187"/>
                  <a:gd name="T34" fmla="*/ 135 w 170"/>
                  <a:gd name="T35" fmla="*/ 119 h 187"/>
                  <a:gd name="T36" fmla="*/ 135 w 170"/>
                  <a:gd name="T37" fmla="*/ 110 h 187"/>
                  <a:gd name="T38" fmla="*/ 127 w 170"/>
                  <a:gd name="T39" fmla="*/ 97 h 187"/>
                  <a:gd name="T40" fmla="*/ 127 w 170"/>
                  <a:gd name="T41" fmla="*/ 79 h 187"/>
                  <a:gd name="T42" fmla="*/ 112 w 170"/>
                  <a:gd name="T43" fmla="*/ 65 h 187"/>
                  <a:gd name="T44" fmla="*/ 92 w 170"/>
                  <a:gd name="T45" fmla="*/ 53 h 187"/>
                  <a:gd name="T46" fmla="*/ 65 w 170"/>
                  <a:gd name="T47" fmla="*/ 29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0" h="187">
                    <a:moveTo>
                      <a:pt x="65" y="29"/>
                    </a:moveTo>
                    <a:lnTo>
                      <a:pt x="43" y="20"/>
                    </a:lnTo>
                    <a:lnTo>
                      <a:pt x="25" y="0"/>
                    </a:lnTo>
                    <a:lnTo>
                      <a:pt x="3" y="3"/>
                    </a:lnTo>
                    <a:lnTo>
                      <a:pt x="0" y="11"/>
                    </a:lnTo>
                    <a:lnTo>
                      <a:pt x="26" y="29"/>
                    </a:lnTo>
                    <a:lnTo>
                      <a:pt x="49" y="49"/>
                    </a:lnTo>
                    <a:lnTo>
                      <a:pt x="65" y="63"/>
                    </a:lnTo>
                    <a:lnTo>
                      <a:pt x="69" y="84"/>
                    </a:lnTo>
                    <a:lnTo>
                      <a:pt x="78" y="103"/>
                    </a:lnTo>
                    <a:lnTo>
                      <a:pt x="108" y="143"/>
                    </a:lnTo>
                    <a:lnTo>
                      <a:pt x="134" y="174"/>
                    </a:lnTo>
                    <a:lnTo>
                      <a:pt x="143" y="186"/>
                    </a:lnTo>
                    <a:lnTo>
                      <a:pt x="169" y="174"/>
                    </a:lnTo>
                    <a:lnTo>
                      <a:pt x="166" y="158"/>
                    </a:lnTo>
                    <a:lnTo>
                      <a:pt x="166" y="138"/>
                    </a:lnTo>
                    <a:lnTo>
                      <a:pt x="158" y="127"/>
                    </a:lnTo>
                    <a:lnTo>
                      <a:pt x="135" y="119"/>
                    </a:lnTo>
                    <a:lnTo>
                      <a:pt x="135" y="110"/>
                    </a:lnTo>
                    <a:lnTo>
                      <a:pt x="127" y="97"/>
                    </a:lnTo>
                    <a:lnTo>
                      <a:pt x="127" y="79"/>
                    </a:lnTo>
                    <a:lnTo>
                      <a:pt x="112" y="65"/>
                    </a:lnTo>
                    <a:lnTo>
                      <a:pt x="92" y="53"/>
                    </a:lnTo>
                    <a:lnTo>
                      <a:pt x="65" y="2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32" name="Freeform 203">
                <a:extLst>
                  <a:ext uri="{FF2B5EF4-FFF2-40B4-BE49-F238E27FC236}">
                    <a16:creationId xmlns:a16="http://schemas.microsoft.com/office/drawing/2014/main" id="{51356DD2-65DA-4142-960A-01DDB3E57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0524" y="4054892"/>
                <a:ext cx="287765" cy="324028"/>
              </a:xfrm>
              <a:custGeom>
                <a:avLst/>
                <a:gdLst>
                  <a:gd name="T0" fmla="*/ 35 w 163"/>
                  <a:gd name="T1" fmla="*/ 89 h 184"/>
                  <a:gd name="T2" fmla="*/ 4 w 163"/>
                  <a:gd name="T3" fmla="*/ 89 h 184"/>
                  <a:gd name="T4" fmla="*/ 0 w 163"/>
                  <a:gd name="T5" fmla="*/ 112 h 184"/>
                  <a:gd name="T6" fmla="*/ 11 w 163"/>
                  <a:gd name="T7" fmla="*/ 118 h 184"/>
                  <a:gd name="T8" fmla="*/ 12 w 163"/>
                  <a:gd name="T9" fmla="*/ 136 h 184"/>
                  <a:gd name="T10" fmla="*/ 25 w 163"/>
                  <a:gd name="T11" fmla="*/ 139 h 184"/>
                  <a:gd name="T12" fmla="*/ 26 w 163"/>
                  <a:gd name="T13" fmla="*/ 160 h 184"/>
                  <a:gd name="T14" fmla="*/ 34 w 163"/>
                  <a:gd name="T15" fmla="*/ 161 h 184"/>
                  <a:gd name="T16" fmla="*/ 41 w 163"/>
                  <a:gd name="T17" fmla="*/ 170 h 184"/>
                  <a:gd name="T18" fmla="*/ 62 w 163"/>
                  <a:gd name="T19" fmla="*/ 175 h 184"/>
                  <a:gd name="T20" fmla="*/ 70 w 163"/>
                  <a:gd name="T21" fmla="*/ 164 h 184"/>
                  <a:gd name="T22" fmla="*/ 81 w 163"/>
                  <a:gd name="T23" fmla="*/ 168 h 184"/>
                  <a:gd name="T24" fmla="*/ 89 w 163"/>
                  <a:gd name="T25" fmla="*/ 183 h 184"/>
                  <a:gd name="T26" fmla="*/ 108 w 163"/>
                  <a:gd name="T27" fmla="*/ 181 h 184"/>
                  <a:gd name="T28" fmla="*/ 112 w 163"/>
                  <a:gd name="T29" fmla="*/ 169 h 184"/>
                  <a:gd name="T30" fmla="*/ 120 w 163"/>
                  <a:gd name="T31" fmla="*/ 157 h 184"/>
                  <a:gd name="T32" fmla="*/ 120 w 163"/>
                  <a:gd name="T33" fmla="*/ 142 h 184"/>
                  <a:gd name="T34" fmla="*/ 132 w 163"/>
                  <a:gd name="T35" fmla="*/ 131 h 184"/>
                  <a:gd name="T36" fmla="*/ 138 w 163"/>
                  <a:gd name="T37" fmla="*/ 107 h 184"/>
                  <a:gd name="T38" fmla="*/ 151 w 163"/>
                  <a:gd name="T39" fmla="*/ 102 h 184"/>
                  <a:gd name="T40" fmla="*/ 151 w 163"/>
                  <a:gd name="T41" fmla="*/ 88 h 184"/>
                  <a:gd name="T42" fmla="*/ 137 w 163"/>
                  <a:gd name="T43" fmla="*/ 77 h 184"/>
                  <a:gd name="T44" fmla="*/ 137 w 163"/>
                  <a:gd name="T45" fmla="*/ 52 h 184"/>
                  <a:gd name="T46" fmla="*/ 148 w 163"/>
                  <a:gd name="T47" fmla="*/ 43 h 184"/>
                  <a:gd name="T48" fmla="*/ 162 w 163"/>
                  <a:gd name="T49" fmla="*/ 32 h 184"/>
                  <a:gd name="T50" fmla="*/ 159 w 163"/>
                  <a:gd name="T51" fmla="*/ 17 h 184"/>
                  <a:gd name="T52" fmla="*/ 141 w 163"/>
                  <a:gd name="T53" fmla="*/ 13 h 184"/>
                  <a:gd name="T54" fmla="*/ 131 w 163"/>
                  <a:gd name="T55" fmla="*/ 9 h 184"/>
                  <a:gd name="T56" fmla="*/ 114 w 163"/>
                  <a:gd name="T57" fmla="*/ 0 h 184"/>
                  <a:gd name="T58" fmla="*/ 110 w 163"/>
                  <a:gd name="T59" fmla="*/ 14 h 184"/>
                  <a:gd name="T60" fmla="*/ 99 w 163"/>
                  <a:gd name="T61" fmla="*/ 20 h 184"/>
                  <a:gd name="T62" fmla="*/ 96 w 163"/>
                  <a:gd name="T63" fmla="*/ 37 h 184"/>
                  <a:gd name="T64" fmla="*/ 84 w 163"/>
                  <a:gd name="T65" fmla="*/ 43 h 184"/>
                  <a:gd name="T66" fmla="*/ 70 w 163"/>
                  <a:gd name="T67" fmla="*/ 53 h 184"/>
                  <a:gd name="T68" fmla="*/ 63 w 163"/>
                  <a:gd name="T69" fmla="*/ 68 h 184"/>
                  <a:gd name="T70" fmla="*/ 44 w 163"/>
                  <a:gd name="T71" fmla="*/ 66 h 184"/>
                  <a:gd name="T72" fmla="*/ 41 w 163"/>
                  <a:gd name="T73" fmla="*/ 80 h 184"/>
                  <a:gd name="T74" fmla="*/ 35 w 163"/>
                  <a:gd name="T75" fmla="*/ 8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3" h="184">
                    <a:moveTo>
                      <a:pt x="35" y="89"/>
                    </a:moveTo>
                    <a:lnTo>
                      <a:pt x="4" y="89"/>
                    </a:lnTo>
                    <a:lnTo>
                      <a:pt x="0" y="112"/>
                    </a:lnTo>
                    <a:lnTo>
                      <a:pt x="11" y="118"/>
                    </a:lnTo>
                    <a:lnTo>
                      <a:pt x="12" y="136"/>
                    </a:lnTo>
                    <a:lnTo>
                      <a:pt x="25" y="139"/>
                    </a:lnTo>
                    <a:lnTo>
                      <a:pt x="26" y="160"/>
                    </a:lnTo>
                    <a:lnTo>
                      <a:pt x="34" y="161"/>
                    </a:lnTo>
                    <a:lnTo>
                      <a:pt x="41" y="170"/>
                    </a:lnTo>
                    <a:lnTo>
                      <a:pt x="62" y="175"/>
                    </a:lnTo>
                    <a:lnTo>
                      <a:pt x="70" y="164"/>
                    </a:lnTo>
                    <a:lnTo>
                      <a:pt x="81" y="168"/>
                    </a:lnTo>
                    <a:lnTo>
                      <a:pt x="89" y="183"/>
                    </a:lnTo>
                    <a:lnTo>
                      <a:pt x="108" y="181"/>
                    </a:lnTo>
                    <a:lnTo>
                      <a:pt x="112" y="169"/>
                    </a:lnTo>
                    <a:lnTo>
                      <a:pt x="120" y="157"/>
                    </a:lnTo>
                    <a:lnTo>
                      <a:pt x="120" y="142"/>
                    </a:lnTo>
                    <a:lnTo>
                      <a:pt x="132" y="131"/>
                    </a:lnTo>
                    <a:lnTo>
                      <a:pt x="138" y="107"/>
                    </a:lnTo>
                    <a:lnTo>
                      <a:pt x="151" y="102"/>
                    </a:lnTo>
                    <a:lnTo>
                      <a:pt x="151" y="88"/>
                    </a:lnTo>
                    <a:lnTo>
                      <a:pt x="137" y="77"/>
                    </a:lnTo>
                    <a:lnTo>
                      <a:pt x="137" y="52"/>
                    </a:lnTo>
                    <a:lnTo>
                      <a:pt x="148" y="43"/>
                    </a:lnTo>
                    <a:lnTo>
                      <a:pt x="162" y="32"/>
                    </a:lnTo>
                    <a:lnTo>
                      <a:pt x="159" y="17"/>
                    </a:lnTo>
                    <a:lnTo>
                      <a:pt x="141" y="13"/>
                    </a:lnTo>
                    <a:lnTo>
                      <a:pt x="131" y="9"/>
                    </a:lnTo>
                    <a:lnTo>
                      <a:pt x="114" y="0"/>
                    </a:lnTo>
                    <a:lnTo>
                      <a:pt x="110" y="14"/>
                    </a:lnTo>
                    <a:lnTo>
                      <a:pt x="99" y="20"/>
                    </a:lnTo>
                    <a:lnTo>
                      <a:pt x="96" y="37"/>
                    </a:lnTo>
                    <a:lnTo>
                      <a:pt x="84" y="43"/>
                    </a:lnTo>
                    <a:lnTo>
                      <a:pt x="70" y="53"/>
                    </a:lnTo>
                    <a:lnTo>
                      <a:pt x="63" y="68"/>
                    </a:lnTo>
                    <a:lnTo>
                      <a:pt x="44" y="66"/>
                    </a:lnTo>
                    <a:lnTo>
                      <a:pt x="41" y="80"/>
                    </a:lnTo>
                    <a:lnTo>
                      <a:pt x="35" y="8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33" name="Freeform 204">
                <a:extLst>
                  <a:ext uri="{FF2B5EF4-FFF2-40B4-BE49-F238E27FC236}">
                    <a16:creationId xmlns:a16="http://schemas.microsoft.com/office/drawing/2014/main" id="{28FC3331-9E55-493B-B398-7FDB75CCB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4971" y="3576714"/>
                <a:ext cx="196560" cy="440427"/>
              </a:xfrm>
              <a:custGeom>
                <a:avLst/>
                <a:gdLst>
                  <a:gd name="T0" fmla="*/ 0 w 111"/>
                  <a:gd name="T1" fmla="*/ 12 h 250"/>
                  <a:gd name="T2" fmla="*/ 8 w 111"/>
                  <a:gd name="T3" fmla="*/ 35 h 250"/>
                  <a:gd name="T4" fmla="*/ 34 w 111"/>
                  <a:gd name="T5" fmla="*/ 44 h 250"/>
                  <a:gd name="T6" fmla="*/ 36 w 111"/>
                  <a:gd name="T7" fmla="*/ 53 h 250"/>
                  <a:gd name="T8" fmla="*/ 32 w 111"/>
                  <a:gd name="T9" fmla="*/ 69 h 250"/>
                  <a:gd name="T10" fmla="*/ 42 w 111"/>
                  <a:gd name="T11" fmla="*/ 80 h 250"/>
                  <a:gd name="T12" fmla="*/ 64 w 111"/>
                  <a:gd name="T13" fmla="*/ 113 h 250"/>
                  <a:gd name="T14" fmla="*/ 77 w 111"/>
                  <a:gd name="T15" fmla="*/ 122 h 250"/>
                  <a:gd name="T16" fmla="*/ 77 w 111"/>
                  <a:gd name="T17" fmla="*/ 151 h 250"/>
                  <a:gd name="T18" fmla="*/ 83 w 111"/>
                  <a:gd name="T19" fmla="*/ 156 h 250"/>
                  <a:gd name="T20" fmla="*/ 85 w 111"/>
                  <a:gd name="T21" fmla="*/ 183 h 250"/>
                  <a:gd name="T22" fmla="*/ 75 w 111"/>
                  <a:gd name="T23" fmla="*/ 191 h 250"/>
                  <a:gd name="T24" fmla="*/ 61 w 111"/>
                  <a:gd name="T25" fmla="*/ 205 h 250"/>
                  <a:gd name="T26" fmla="*/ 47 w 111"/>
                  <a:gd name="T27" fmla="*/ 215 h 250"/>
                  <a:gd name="T28" fmla="*/ 53 w 111"/>
                  <a:gd name="T29" fmla="*/ 224 h 250"/>
                  <a:gd name="T30" fmla="*/ 46 w 111"/>
                  <a:gd name="T31" fmla="*/ 234 h 250"/>
                  <a:gd name="T32" fmla="*/ 51 w 111"/>
                  <a:gd name="T33" fmla="*/ 249 h 250"/>
                  <a:gd name="T34" fmla="*/ 77 w 111"/>
                  <a:gd name="T35" fmla="*/ 230 h 250"/>
                  <a:gd name="T36" fmla="*/ 100 w 111"/>
                  <a:gd name="T37" fmla="*/ 209 h 250"/>
                  <a:gd name="T38" fmla="*/ 106 w 111"/>
                  <a:gd name="T39" fmla="*/ 201 h 250"/>
                  <a:gd name="T40" fmla="*/ 110 w 111"/>
                  <a:gd name="T41" fmla="*/ 163 h 250"/>
                  <a:gd name="T42" fmla="*/ 102 w 111"/>
                  <a:gd name="T43" fmla="*/ 131 h 250"/>
                  <a:gd name="T44" fmla="*/ 81 w 111"/>
                  <a:gd name="T45" fmla="*/ 108 h 250"/>
                  <a:gd name="T46" fmla="*/ 57 w 111"/>
                  <a:gd name="T47" fmla="*/ 80 h 250"/>
                  <a:gd name="T48" fmla="*/ 57 w 111"/>
                  <a:gd name="T49" fmla="*/ 59 h 250"/>
                  <a:gd name="T50" fmla="*/ 63 w 111"/>
                  <a:gd name="T51" fmla="*/ 52 h 250"/>
                  <a:gd name="T52" fmla="*/ 81 w 111"/>
                  <a:gd name="T53" fmla="*/ 38 h 250"/>
                  <a:gd name="T54" fmla="*/ 60 w 111"/>
                  <a:gd name="T55" fmla="*/ 8 h 250"/>
                  <a:gd name="T56" fmla="*/ 37 w 111"/>
                  <a:gd name="T57" fmla="*/ 0 h 250"/>
                  <a:gd name="T58" fmla="*/ 23 w 111"/>
                  <a:gd name="T59" fmla="*/ 0 h 250"/>
                  <a:gd name="T60" fmla="*/ 0 w 111"/>
                  <a:gd name="T61" fmla="*/ 12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1" h="250">
                    <a:moveTo>
                      <a:pt x="0" y="12"/>
                    </a:moveTo>
                    <a:lnTo>
                      <a:pt x="8" y="35"/>
                    </a:lnTo>
                    <a:lnTo>
                      <a:pt x="34" y="44"/>
                    </a:lnTo>
                    <a:lnTo>
                      <a:pt x="36" y="53"/>
                    </a:lnTo>
                    <a:lnTo>
                      <a:pt x="32" y="69"/>
                    </a:lnTo>
                    <a:lnTo>
                      <a:pt x="42" y="80"/>
                    </a:lnTo>
                    <a:lnTo>
                      <a:pt x="64" y="113"/>
                    </a:lnTo>
                    <a:lnTo>
                      <a:pt x="77" y="122"/>
                    </a:lnTo>
                    <a:lnTo>
                      <a:pt x="77" y="151"/>
                    </a:lnTo>
                    <a:lnTo>
                      <a:pt x="83" y="156"/>
                    </a:lnTo>
                    <a:lnTo>
                      <a:pt x="85" y="183"/>
                    </a:lnTo>
                    <a:lnTo>
                      <a:pt x="75" y="191"/>
                    </a:lnTo>
                    <a:lnTo>
                      <a:pt x="61" y="205"/>
                    </a:lnTo>
                    <a:lnTo>
                      <a:pt x="47" y="215"/>
                    </a:lnTo>
                    <a:lnTo>
                      <a:pt x="53" y="224"/>
                    </a:lnTo>
                    <a:lnTo>
                      <a:pt x="46" y="234"/>
                    </a:lnTo>
                    <a:lnTo>
                      <a:pt x="51" y="249"/>
                    </a:lnTo>
                    <a:lnTo>
                      <a:pt x="77" y="230"/>
                    </a:lnTo>
                    <a:lnTo>
                      <a:pt x="100" y="209"/>
                    </a:lnTo>
                    <a:lnTo>
                      <a:pt x="106" y="201"/>
                    </a:lnTo>
                    <a:lnTo>
                      <a:pt x="110" y="163"/>
                    </a:lnTo>
                    <a:lnTo>
                      <a:pt x="102" y="131"/>
                    </a:lnTo>
                    <a:lnTo>
                      <a:pt x="81" y="108"/>
                    </a:lnTo>
                    <a:lnTo>
                      <a:pt x="57" y="80"/>
                    </a:lnTo>
                    <a:lnTo>
                      <a:pt x="57" y="59"/>
                    </a:lnTo>
                    <a:lnTo>
                      <a:pt x="63" y="52"/>
                    </a:lnTo>
                    <a:lnTo>
                      <a:pt x="81" y="38"/>
                    </a:lnTo>
                    <a:lnTo>
                      <a:pt x="60" y="8"/>
                    </a:lnTo>
                    <a:lnTo>
                      <a:pt x="37" y="0"/>
                    </a:lnTo>
                    <a:lnTo>
                      <a:pt x="23" y="0"/>
                    </a:lnTo>
                    <a:lnTo>
                      <a:pt x="0" y="1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34" name="Freeform 205">
                <a:extLst>
                  <a:ext uri="{FF2B5EF4-FFF2-40B4-BE49-F238E27FC236}">
                    <a16:creationId xmlns:a16="http://schemas.microsoft.com/office/drawing/2014/main" id="{A5377946-FFF0-4F78-A3A1-6FB3634DA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5243" y="4298700"/>
                <a:ext cx="253170" cy="224932"/>
              </a:xfrm>
              <a:custGeom>
                <a:avLst/>
                <a:gdLst>
                  <a:gd name="T0" fmla="*/ 124 w 144"/>
                  <a:gd name="T1" fmla="*/ 24 h 128"/>
                  <a:gd name="T2" fmla="*/ 110 w 144"/>
                  <a:gd name="T3" fmla="*/ 19 h 128"/>
                  <a:gd name="T4" fmla="*/ 80 w 144"/>
                  <a:gd name="T5" fmla="*/ 6 h 128"/>
                  <a:gd name="T6" fmla="*/ 71 w 144"/>
                  <a:gd name="T7" fmla="*/ 0 h 128"/>
                  <a:gd name="T8" fmla="*/ 55 w 144"/>
                  <a:gd name="T9" fmla="*/ 3 h 128"/>
                  <a:gd name="T10" fmla="*/ 40 w 144"/>
                  <a:gd name="T11" fmla="*/ 19 h 128"/>
                  <a:gd name="T12" fmla="*/ 22 w 144"/>
                  <a:gd name="T13" fmla="*/ 29 h 128"/>
                  <a:gd name="T14" fmla="*/ 6 w 144"/>
                  <a:gd name="T15" fmla="*/ 32 h 128"/>
                  <a:gd name="T16" fmla="*/ 0 w 144"/>
                  <a:gd name="T17" fmla="*/ 34 h 128"/>
                  <a:gd name="T18" fmla="*/ 6 w 144"/>
                  <a:gd name="T19" fmla="*/ 45 h 128"/>
                  <a:gd name="T20" fmla="*/ 21 w 144"/>
                  <a:gd name="T21" fmla="*/ 43 h 128"/>
                  <a:gd name="T22" fmla="*/ 41 w 144"/>
                  <a:gd name="T23" fmla="*/ 54 h 128"/>
                  <a:gd name="T24" fmla="*/ 55 w 144"/>
                  <a:gd name="T25" fmla="*/ 62 h 128"/>
                  <a:gd name="T26" fmla="*/ 69 w 144"/>
                  <a:gd name="T27" fmla="*/ 75 h 128"/>
                  <a:gd name="T28" fmla="*/ 69 w 144"/>
                  <a:gd name="T29" fmla="*/ 92 h 128"/>
                  <a:gd name="T30" fmla="*/ 66 w 144"/>
                  <a:gd name="T31" fmla="*/ 98 h 128"/>
                  <a:gd name="T32" fmla="*/ 53 w 144"/>
                  <a:gd name="T33" fmla="*/ 103 h 128"/>
                  <a:gd name="T34" fmla="*/ 56 w 144"/>
                  <a:gd name="T35" fmla="*/ 116 h 128"/>
                  <a:gd name="T36" fmla="*/ 74 w 144"/>
                  <a:gd name="T37" fmla="*/ 114 h 128"/>
                  <a:gd name="T38" fmla="*/ 92 w 144"/>
                  <a:gd name="T39" fmla="*/ 114 h 128"/>
                  <a:gd name="T40" fmla="*/ 99 w 144"/>
                  <a:gd name="T41" fmla="*/ 122 h 128"/>
                  <a:gd name="T42" fmla="*/ 111 w 144"/>
                  <a:gd name="T43" fmla="*/ 127 h 128"/>
                  <a:gd name="T44" fmla="*/ 128 w 144"/>
                  <a:gd name="T45" fmla="*/ 120 h 128"/>
                  <a:gd name="T46" fmla="*/ 135 w 144"/>
                  <a:gd name="T47" fmla="*/ 107 h 128"/>
                  <a:gd name="T48" fmla="*/ 143 w 144"/>
                  <a:gd name="T49" fmla="*/ 97 h 128"/>
                  <a:gd name="T50" fmla="*/ 124 w 144"/>
                  <a:gd name="T51" fmla="*/ 2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28">
                    <a:moveTo>
                      <a:pt x="124" y="24"/>
                    </a:moveTo>
                    <a:lnTo>
                      <a:pt x="110" y="19"/>
                    </a:lnTo>
                    <a:lnTo>
                      <a:pt x="80" y="6"/>
                    </a:lnTo>
                    <a:lnTo>
                      <a:pt x="71" y="0"/>
                    </a:lnTo>
                    <a:lnTo>
                      <a:pt x="55" y="3"/>
                    </a:lnTo>
                    <a:lnTo>
                      <a:pt x="40" y="19"/>
                    </a:lnTo>
                    <a:lnTo>
                      <a:pt x="22" y="29"/>
                    </a:lnTo>
                    <a:lnTo>
                      <a:pt x="6" y="32"/>
                    </a:lnTo>
                    <a:lnTo>
                      <a:pt x="0" y="34"/>
                    </a:lnTo>
                    <a:lnTo>
                      <a:pt x="6" y="45"/>
                    </a:lnTo>
                    <a:lnTo>
                      <a:pt x="21" y="43"/>
                    </a:lnTo>
                    <a:lnTo>
                      <a:pt x="41" y="54"/>
                    </a:lnTo>
                    <a:lnTo>
                      <a:pt x="55" y="62"/>
                    </a:lnTo>
                    <a:lnTo>
                      <a:pt x="69" y="75"/>
                    </a:lnTo>
                    <a:lnTo>
                      <a:pt x="69" y="92"/>
                    </a:lnTo>
                    <a:lnTo>
                      <a:pt x="66" y="98"/>
                    </a:lnTo>
                    <a:lnTo>
                      <a:pt x="53" y="103"/>
                    </a:lnTo>
                    <a:lnTo>
                      <a:pt x="56" y="116"/>
                    </a:lnTo>
                    <a:lnTo>
                      <a:pt x="74" y="114"/>
                    </a:lnTo>
                    <a:lnTo>
                      <a:pt x="92" y="114"/>
                    </a:lnTo>
                    <a:lnTo>
                      <a:pt x="99" y="122"/>
                    </a:lnTo>
                    <a:lnTo>
                      <a:pt x="111" y="127"/>
                    </a:lnTo>
                    <a:lnTo>
                      <a:pt x="128" y="120"/>
                    </a:lnTo>
                    <a:lnTo>
                      <a:pt x="135" y="107"/>
                    </a:lnTo>
                    <a:lnTo>
                      <a:pt x="143" y="97"/>
                    </a:lnTo>
                    <a:lnTo>
                      <a:pt x="124" y="2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35" name="Freeform 206">
                <a:extLst>
                  <a:ext uri="{FF2B5EF4-FFF2-40B4-BE49-F238E27FC236}">
                    <a16:creationId xmlns:a16="http://schemas.microsoft.com/office/drawing/2014/main" id="{912D4295-68BC-4C81-B76E-268215C107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4678" y="4275106"/>
                <a:ext cx="67617" cy="45616"/>
              </a:xfrm>
              <a:custGeom>
                <a:avLst/>
                <a:gdLst>
                  <a:gd name="T0" fmla="*/ 14 w 38"/>
                  <a:gd name="T1" fmla="*/ 24 h 26"/>
                  <a:gd name="T2" fmla="*/ 0 w 38"/>
                  <a:gd name="T3" fmla="*/ 25 h 26"/>
                  <a:gd name="T4" fmla="*/ 3 w 38"/>
                  <a:gd name="T5" fmla="*/ 13 h 26"/>
                  <a:gd name="T6" fmla="*/ 9 w 38"/>
                  <a:gd name="T7" fmla="*/ 0 h 26"/>
                  <a:gd name="T8" fmla="*/ 24 w 38"/>
                  <a:gd name="T9" fmla="*/ 3 h 26"/>
                  <a:gd name="T10" fmla="*/ 37 w 38"/>
                  <a:gd name="T11" fmla="*/ 6 h 26"/>
                  <a:gd name="T12" fmla="*/ 33 w 38"/>
                  <a:gd name="T13" fmla="*/ 16 h 26"/>
                  <a:gd name="T14" fmla="*/ 23 w 38"/>
                  <a:gd name="T15" fmla="*/ 25 h 26"/>
                  <a:gd name="T16" fmla="*/ 14 w 38"/>
                  <a:gd name="T17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26">
                    <a:moveTo>
                      <a:pt x="14" y="24"/>
                    </a:moveTo>
                    <a:lnTo>
                      <a:pt x="0" y="25"/>
                    </a:lnTo>
                    <a:lnTo>
                      <a:pt x="3" y="13"/>
                    </a:lnTo>
                    <a:lnTo>
                      <a:pt x="9" y="0"/>
                    </a:lnTo>
                    <a:lnTo>
                      <a:pt x="24" y="3"/>
                    </a:lnTo>
                    <a:lnTo>
                      <a:pt x="37" y="6"/>
                    </a:lnTo>
                    <a:lnTo>
                      <a:pt x="33" y="16"/>
                    </a:lnTo>
                    <a:lnTo>
                      <a:pt x="23" y="25"/>
                    </a:lnTo>
                    <a:lnTo>
                      <a:pt x="14" y="2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36" name="Freeform 207">
                <a:extLst>
                  <a:ext uri="{FF2B5EF4-FFF2-40B4-BE49-F238E27FC236}">
                    <a16:creationId xmlns:a16="http://schemas.microsoft.com/office/drawing/2014/main" id="{8FFED0C9-D417-4677-95D3-08335CF19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4257" y="3054494"/>
                <a:ext cx="507912" cy="459302"/>
              </a:xfrm>
              <a:custGeom>
                <a:avLst/>
                <a:gdLst>
                  <a:gd name="T0" fmla="*/ 0 w 286"/>
                  <a:gd name="T1" fmla="*/ 6 h 261"/>
                  <a:gd name="T2" fmla="*/ 14 w 286"/>
                  <a:gd name="T3" fmla="*/ 43 h 261"/>
                  <a:gd name="T4" fmla="*/ 20 w 286"/>
                  <a:gd name="T5" fmla="*/ 73 h 261"/>
                  <a:gd name="T6" fmla="*/ 32 w 286"/>
                  <a:gd name="T7" fmla="*/ 92 h 261"/>
                  <a:gd name="T8" fmla="*/ 22 w 286"/>
                  <a:gd name="T9" fmla="*/ 114 h 261"/>
                  <a:gd name="T10" fmla="*/ 39 w 286"/>
                  <a:gd name="T11" fmla="*/ 133 h 261"/>
                  <a:gd name="T12" fmla="*/ 59 w 286"/>
                  <a:gd name="T13" fmla="*/ 133 h 261"/>
                  <a:gd name="T14" fmla="*/ 56 w 286"/>
                  <a:gd name="T15" fmla="*/ 159 h 261"/>
                  <a:gd name="T16" fmla="*/ 66 w 286"/>
                  <a:gd name="T17" fmla="*/ 176 h 261"/>
                  <a:gd name="T18" fmla="*/ 87 w 286"/>
                  <a:gd name="T19" fmla="*/ 180 h 261"/>
                  <a:gd name="T20" fmla="*/ 94 w 286"/>
                  <a:gd name="T21" fmla="*/ 187 h 261"/>
                  <a:gd name="T22" fmla="*/ 111 w 286"/>
                  <a:gd name="T23" fmla="*/ 212 h 261"/>
                  <a:gd name="T24" fmla="*/ 122 w 286"/>
                  <a:gd name="T25" fmla="*/ 221 h 261"/>
                  <a:gd name="T26" fmla="*/ 174 w 286"/>
                  <a:gd name="T27" fmla="*/ 235 h 261"/>
                  <a:gd name="T28" fmla="*/ 189 w 286"/>
                  <a:gd name="T29" fmla="*/ 227 h 261"/>
                  <a:gd name="T30" fmla="*/ 209 w 286"/>
                  <a:gd name="T31" fmla="*/ 260 h 261"/>
                  <a:gd name="T32" fmla="*/ 261 w 286"/>
                  <a:gd name="T33" fmla="*/ 260 h 261"/>
                  <a:gd name="T34" fmla="*/ 277 w 286"/>
                  <a:gd name="T35" fmla="*/ 242 h 261"/>
                  <a:gd name="T36" fmla="*/ 280 w 286"/>
                  <a:gd name="T37" fmla="*/ 223 h 261"/>
                  <a:gd name="T38" fmla="*/ 265 w 286"/>
                  <a:gd name="T39" fmla="*/ 205 h 261"/>
                  <a:gd name="T40" fmla="*/ 249 w 286"/>
                  <a:gd name="T41" fmla="*/ 184 h 261"/>
                  <a:gd name="T42" fmla="*/ 252 w 286"/>
                  <a:gd name="T43" fmla="*/ 156 h 261"/>
                  <a:gd name="T44" fmla="*/ 238 w 286"/>
                  <a:gd name="T45" fmla="*/ 121 h 261"/>
                  <a:gd name="T46" fmla="*/ 240 w 286"/>
                  <a:gd name="T47" fmla="*/ 66 h 261"/>
                  <a:gd name="T48" fmla="*/ 197 w 286"/>
                  <a:gd name="T49" fmla="*/ 40 h 261"/>
                  <a:gd name="T50" fmla="*/ 156 w 286"/>
                  <a:gd name="T51" fmla="*/ 33 h 261"/>
                  <a:gd name="T52" fmla="*/ 135 w 286"/>
                  <a:gd name="T53" fmla="*/ 52 h 261"/>
                  <a:gd name="T54" fmla="*/ 112 w 286"/>
                  <a:gd name="T55" fmla="*/ 65 h 261"/>
                  <a:gd name="T56" fmla="*/ 79 w 286"/>
                  <a:gd name="T57" fmla="*/ 50 h 261"/>
                  <a:gd name="T58" fmla="*/ 60 w 286"/>
                  <a:gd name="T59" fmla="*/ 21 h 261"/>
                  <a:gd name="T60" fmla="*/ 46 w 286"/>
                  <a:gd name="T61" fmla="*/ 8 h 261"/>
                  <a:gd name="T62" fmla="*/ 24 w 286"/>
                  <a:gd name="T63" fmla="*/ 20 h 261"/>
                  <a:gd name="T64" fmla="*/ 5 w 286"/>
                  <a:gd name="T65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6" h="261">
                    <a:moveTo>
                      <a:pt x="5" y="0"/>
                    </a:moveTo>
                    <a:lnTo>
                      <a:pt x="0" y="6"/>
                    </a:lnTo>
                    <a:lnTo>
                      <a:pt x="6" y="25"/>
                    </a:lnTo>
                    <a:lnTo>
                      <a:pt x="14" y="43"/>
                    </a:lnTo>
                    <a:lnTo>
                      <a:pt x="17" y="62"/>
                    </a:lnTo>
                    <a:lnTo>
                      <a:pt x="20" y="73"/>
                    </a:lnTo>
                    <a:lnTo>
                      <a:pt x="35" y="76"/>
                    </a:lnTo>
                    <a:lnTo>
                      <a:pt x="32" y="92"/>
                    </a:lnTo>
                    <a:lnTo>
                      <a:pt x="22" y="99"/>
                    </a:lnTo>
                    <a:lnTo>
                      <a:pt x="22" y="114"/>
                    </a:lnTo>
                    <a:lnTo>
                      <a:pt x="36" y="120"/>
                    </a:lnTo>
                    <a:lnTo>
                      <a:pt x="39" y="133"/>
                    </a:lnTo>
                    <a:lnTo>
                      <a:pt x="48" y="135"/>
                    </a:lnTo>
                    <a:lnTo>
                      <a:pt x="59" y="133"/>
                    </a:lnTo>
                    <a:lnTo>
                      <a:pt x="61" y="145"/>
                    </a:lnTo>
                    <a:lnTo>
                      <a:pt x="56" y="159"/>
                    </a:lnTo>
                    <a:lnTo>
                      <a:pt x="64" y="162"/>
                    </a:lnTo>
                    <a:lnTo>
                      <a:pt x="66" y="176"/>
                    </a:lnTo>
                    <a:lnTo>
                      <a:pt x="72" y="183"/>
                    </a:lnTo>
                    <a:lnTo>
                      <a:pt x="87" y="180"/>
                    </a:lnTo>
                    <a:lnTo>
                      <a:pt x="87" y="173"/>
                    </a:lnTo>
                    <a:lnTo>
                      <a:pt x="94" y="187"/>
                    </a:lnTo>
                    <a:lnTo>
                      <a:pt x="98" y="207"/>
                    </a:lnTo>
                    <a:lnTo>
                      <a:pt x="111" y="212"/>
                    </a:lnTo>
                    <a:lnTo>
                      <a:pt x="109" y="220"/>
                    </a:lnTo>
                    <a:lnTo>
                      <a:pt x="122" y="221"/>
                    </a:lnTo>
                    <a:lnTo>
                      <a:pt x="130" y="233"/>
                    </a:lnTo>
                    <a:lnTo>
                      <a:pt x="174" y="235"/>
                    </a:lnTo>
                    <a:lnTo>
                      <a:pt x="180" y="223"/>
                    </a:lnTo>
                    <a:lnTo>
                      <a:pt x="189" y="227"/>
                    </a:lnTo>
                    <a:lnTo>
                      <a:pt x="193" y="250"/>
                    </a:lnTo>
                    <a:lnTo>
                      <a:pt x="209" y="260"/>
                    </a:lnTo>
                    <a:lnTo>
                      <a:pt x="252" y="257"/>
                    </a:lnTo>
                    <a:lnTo>
                      <a:pt x="261" y="260"/>
                    </a:lnTo>
                    <a:lnTo>
                      <a:pt x="265" y="246"/>
                    </a:lnTo>
                    <a:lnTo>
                      <a:pt x="277" y="242"/>
                    </a:lnTo>
                    <a:lnTo>
                      <a:pt x="285" y="231"/>
                    </a:lnTo>
                    <a:lnTo>
                      <a:pt x="280" y="223"/>
                    </a:lnTo>
                    <a:lnTo>
                      <a:pt x="269" y="221"/>
                    </a:lnTo>
                    <a:lnTo>
                      <a:pt x="265" y="205"/>
                    </a:lnTo>
                    <a:lnTo>
                      <a:pt x="249" y="198"/>
                    </a:lnTo>
                    <a:lnTo>
                      <a:pt x="249" y="184"/>
                    </a:lnTo>
                    <a:lnTo>
                      <a:pt x="257" y="173"/>
                    </a:lnTo>
                    <a:lnTo>
                      <a:pt x="252" y="156"/>
                    </a:lnTo>
                    <a:lnTo>
                      <a:pt x="235" y="156"/>
                    </a:lnTo>
                    <a:lnTo>
                      <a:pt x="238" y="121"/>
                    </a:lnTo>
                    <a:lnTo>
                      <a:pt x="235" y="99"/>
                    </a:lnTo>
                    <a:lnTo>
                      <a:pt x="240" y="66"/>
                    </a:lnTo>
                    <a:lnTo>
                      <a:pt x="220" y="56"/>
                    </a:lnTo>
                    <a:lnTo>
                      <a:pt x="197" y="40"/>
                    </a:lnTo>
                    <a:lnTo>
                      <a:pt x="182" y="38"/>
                    </a:lnTo>
                    <a:lnTo>
                      <a:pt x="156" y="33"/>
                    </a:lnTo>
                    <a:lnTo>
                      <a:pt x="149" y="46"/>
                    </a:lnTo>
                    <a:lnTo>
                      <a:pt x="135" y="52"/>
                    </a:lnTo>
                    <a:lnTo>
                      <a:pt x="120" y="58"/>
                    </a:lnTo>
                    <a:lnTo>
                      <a:pt x="112" y="65"/>
                    </a:lnTo>
                    <a:lnTo>
                      <a:pt x="94" y="62"/>
                    </a:lnTo>
                    <a:lnTo>
                      <a:pt x="79" y="50"/>
                    </a:lnTo>
                    <a:lnTo>
                      <a:pt x="64" y="40"/>
                    </a:lnTo>
                    <a:lnTo>
                      <a:pt x="60" y="21"/>
                    </a:lnTo>
                    <a:lnTo>
                      <a:pt x="54" y="3"/>
                    </a:lnTo>
                    <a:lnTo>
                      <a:pt x="46" y="8"/>
                    </a:lnTo>
                    <a:lnTo>
                      <a:pt x="42" y="20"/>
                    </a:lnTo>
                    <a:lnTo>
                      <a:pt x="24" y="20"/>
                    </a:lnTo>
                    <a:lnTo>
                      <a:pt x="17" y="8"/>
                    </a:lnTo>
                    <a:lnTo>
                      <a:pt x="5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37" name="Freeform 208">
                <a:extLst>
                  <a:ext uri="{FF2B5EF4-FFF2-40B4-BE49-F238E27FC236}">
                    <a16:creationId xmlns:a16="http://schemas.microsoft.com/office/drawing/2014/main" id="{23136A5B-A50A-43A9-A7FD-E3C237E2C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122" y="3531099"/>
                <a:ext cx="191843" cy="248527"/>
              </a:xfrm>
              <a:custGeom>
                <a:avLst/>
                <a:gdLst>
                  <a:gd name="T0" fmla="*/ 38 w 109"/>
                  <a:gd name="T1" fmla="*/ 34 h 141"/>
                  <a:gd name="T2" fmla="*/ 51 w 109"/>
                  <a:gd name="T3" fmla="*/ 52 h 141"/>
                  <a:gd name="T4" fmla="*/ 41 w 109"/>
                  <a:gd name="T5" fmla="*/ 92 h 141"/>
                  <a:gd name="T6" fmla="*/ 0 w 109"/>
                  <a:gd name="T7" fmla="*/ 99 h 141"/>
                  <a:gd name="T8" fmla="*/ 6 w 109"/>
                  <a:gd name="T9" fmla="*/ 118 h 141"/>
                  <a:gd name="T10" fmla="*/ 15 w 109"/>
                  <a:gd name="T11" fmla="*/ 140 h 141"/>
                  <a:gd name="T12" fmla="*/ 40 w 109"/>
                  <a:gd name="T13" fmla="*/ 136 h 141"/>
                  <a:gd name="T14" fmla="*/ 48 w 109"/>
                  <a:gd name="T15" fmla="*/ 121 h 141"/>
                  <a:gd name="T16" fmla="*/ 61 w 109"/>
                  <a:gd name="T17" fmla="*/ 118 h 141"/>
                  <a:gd name="T18" fmla="*/ 68 w 109"/>
                  <a:gd name="T19" fmla="*/ 109 h 141"/>
                  <a:gd name="T20" fmla="*/ 84 w 109"/>
                  <a:gd name="T21" fmla="*/ 105 h 141"/>
                  <a:gd name="T22" fmla="*/ 87 w 109"/>
                  <a:gd name="T23" fmla="*/ 78 h 141"/>
                  <a:gd name="T24" fmla="*/ 93 w 109"/>
                  <a:gd name="T25" fmla="*/ 67 h 141"/>
                  <a:gd name="T26" fmla="*/ 104 w 109"/>
                  <a:gd name="T27" fmla="*/ 61 h 141"/>
                  <a:gd name="T28" fmla="*/ 108 w 109"/>
                  <a:gd name="T29" fmla="*/ 34 h 141"/>
                  <a:gd name="T30" fmla="*/ 96 w 109"/>
                  <a:gd name="T31" fmla="*/ 30 h 141"/>
                  <a:gd name="T32" fmla="*/ 95 w 109"/>
                  <a:gd name="T33" fmla="*/ 16 h 141"/>
                  <a:gd name="T34" fmla="*/ 69 w 109"/>
                  <a:gd name="T35" fmla="*/ 12 h 141"/>
                  <a:gd name="T36" fmla="*/ 59 w 109"/>
                  <a:gd name="T37" fmla="*/ 0 h 141"/>
                  <a:gd name="T38" fmla="*/ 38 w 109"/>
                  <a:gd name="T39" fmla="*/ 3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9" h="141">
                    <a:moveTo>
                      <a:pt x="38" y="34"/>
                    </a:moveTo>
                    <a:lnTo>
                      <a:pt x="51" y="52"/>
                    </a:lnTo>
                    <a:lnTo>
                      <a:pt x="41" y="92"/>
                    </a:lnTo>
                    <a:lnTo>
                      <a:pt x="0" y="99"/>
                    </a:lnTo>
                    <a:lnTo>
                      <a:pt x="6" y="118"/>
                    </a:lnTo>
                    <a:lnTo>
                      <a:pt x="15" y="140"/>
                    </a:lnTo>
                    <a:lnTo>
                      <a:pt x="40" y="136"/>
                    </a:lnTo>
                    <a:lnTo>
                      <a:pt x="48" y="121"/>
                    </a:lnTo>
                    <a:lnTo>
                      <a:pt x="61" y="118"/>
                    </a:lnTo>
                    <a:lnTo>
                      <a:pt x="68" y="109"/>
                    </a:lnTo>
                    <a:lnTo>
                      <a:pt x="84" y="105"/>
                    </a:lnTo>
                    <a:lnTo>
                      <a:pt x="87" y="78"/>
                    </a:lnTo>
                    <a:lnTo>
                      <a:pt x="93" y="67"/>
                    </a:lnTo>
                    <a:lnTo>
                      <a:pt x="104" y="61"/>
                    </a:lnTo>
                    <a:lnTo>
                      <a:pt x="108" y="34"/>
                    </a:lnTo>
                    <a:lnTo>
                      <a:pt x="96" y="30"/>
                    </a:lnTo>
                    <a:lnTo>
                      <a:pt x="95" y="16"/>
                    </a:lnTo>
                    <a:lnTo>
                      <a:pt x="69" y="12"/>
                    </a:lnTo>
                    <a:lnTo>
                      <a:pt x="59" y="0"/>
                    </a:lnTo>
                    <a:lnTo>
                      <a:pt x="38" y="3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38" name="Freeform 209">
                <a:extLst>
                  <a:ext uri="{FF2B5EF4-FFF2-40B4-BE49-F238E27FC236}">
                    <a16:creationId xmlns:a16="http://schemas.microsoft.com/office/drawing/2014/main" id="{FFEE3B80-8BFC-43E9-A254-036DF16B8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0596" y="3145725"/>
                <a:ext cx="253170" cy="281559"/>
              </a:xfrm>
              <a:custGeom>
                <a:avLst/>
                <a:gdLst>
                  <a:gd name="T0" fmla="*/ 109 w 143"/>
                  <a:gd name="T1" fmla="*/ 160 h 161"/>
                  <a:gd name="T2" fmla="*/ 100 w 143"/>
                  <a:gd name="T3" fmla="*/ 155 h 161"/>
                  <a:gd name="T4" fmla="*/ 84 w 143"/>
                  <a:gd name="T5" fmla="*/ 145 h 161"/>
                  <a:gd name="T6" fmla="*/ 71 w 143"/>
                  <a:gd name="T7" fmla="*/ 122 h 161"/>
                  <a:gd name="T8" fmla="*/ 60 w 143"/>
                  <a:gd name="T9" fmla="*/ 119 h 161"/>
                  <a:gd name="T10" fmla="*/ 50 w 143"/>
                  <a:gd name="T11" fmla="*/ 102 h 161"/>
                  <a:gd name="T12" fmla="*/ 34 w 143"/>
                  <a:gd name="T13" fmla="*/ 103 h 161"/>
                  <a:gd name="T14" fmla="*/ 24 w 143"/>
                  <a:gd name="T15" fmla="*/ 96 h 161"/>
                  <a:gd name="T16" fmla="*/ 14 w 143"/>
                  <a:gd name="T17" fmla="*/ 88 h 161"/>
                  <a:gd name="T18" fmla="*/ 9 w 143"/>
                  <a:gd name="T19" fmla="*/ 90 h 161"/>
                  <a:gd name="T20" fmla="*/ 0 w 143"/>
                  <a:gd name="T21" fmla="*/ 74 h 161"/>
                  <a:gd name="T22" fmla="*/ 15 w 143"/>
                  <a:gd name="T23" fmla="*/ 66 h 161"/>
                  <a:gd name="T24" fmla="*/ 34 w 143"/>
                  <a:gd name="T25" fmla="*/ 54 h 161"/>
                  <a:gd name="T26" fmla="*/ 37 w 143"/>
                  <a:gd name="T27" fmla="*/ 41 h 161"/>
                  <a:gd name="T28" fmla="*/ 37 w 143"/>
                  <a:gd name="T29" fmla="*/ 21 h 161"/>
                  <a:gd name="T30" fmla="*/ 47 w 143"/>
                  <a:gd name="T31" fmla="*/ 12 h 161"/>
                  <a:gd name="T32" fmla="*/ 55 w 143"/>
                  <a:gd name="T33" fmla="*/ 3 h 161"/>
                  <a:gd name="T34" fmla="*/ 70 w 143"/>
                  <a:gd name="T35" fmla="*/ 0 h 161"/>
                  <a:gd name="T36" fmla="*/ 76 w 143"/>
                  <a:gd name="T37" fmla="*/ 10 h 161"/>
                  <a:gd name="T38" fmla="*/ 93 w 143"/>
                  <a:gd name="T39" fmla="*/ 11 h 161"/>
                  <a:gd name="T40" fmla="*/ 96 w 143"/>
                  <a:gd name="T41" fmla="*/ 22 h 161"/>
                  <a:gd name="T42" fmla="*/ 111 w 143"/>
                  <a:gd name="T43" fmla="*/ 25 h 161"/>
                  <a:gd name="T44" fmla="*/ 108 w 143"/>
                  <a:gd name="T45" fmla="*/ 41 h 161"/>
                  <a:gd name="T46" fmla="*/ 98 w 143"/>
                  <a:gd name="T47" fmla="*/ 47 h 161"/>
                  <a:gd name="T48" fmla="*/ 98 w 143"/>
                  <a:gd name="T49" fmla="*/ 63 h 161"/>
                  <a:gd name="T50" fmla="*/ 111 w 143"/>
                  <a:gd name="T51" fmla="*/ 69 h 161"/>
                  <a:gd name="T52" fmla="*/ 115 w 143"/>
                  <a:gd name="T53" fmla="*/ 81 h 161"/>
                  <a:gd name="T54" fmla="*/ 124 w 143"/>
                  <a:gd name="T55" fmla="*/ 84 h 161"/>
                  <a:gd name="T56" fmla="*/ 134 w 143"/>
                  <a:gd name="T57" fmla="*/ 81 h 161"/>
                  <a:gd name="T58" fmla="*/ 137 w 143"/>
                  <a:gd name="T59" fmla="*/ 94 h 161"/>
                  <a:gd name="T60" fmla="*/ 132 w 143"/>
                  <a:gd name="T61" fmla="*/ 108 h 161"/>
                  <a:gd name="T62" fmla="*/ 140 w 143"/>
                  <a:gd name="T63" fmla="*/ 111 h 161"/>
                  <a:gd name="T64" fmla="*/ 142 w 143"/>
                  <a:gd name="T65" fmla="*/ 124 h 161"/>
                  <a:gd name="T66" fmla="*/ 129 w 143"/>
                  <a:gd name="T67" fmla="*/ 129 h 161"/>
                  <a:gd name="T68" fmla="*/ 121 w 143"/>
                  <a:gd name="T69" fmla="*/ 131 h 161"/>
                  <a:gd name="T70" fmla="*/ 119 w 143"/>
                  <a:gd name="T71" fmla="*/ 152 h 161"/>
                  <a:gd name="T72" fmla="*/ 109 w 143"/>
                  <a:gd name="T73" fmla="*/ 16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3" h="161">
                    <a:moveTo>
                      <a:pt x="109" y="160"/>
                    </a:moveTo>
                    <a:lnTo>
                      <a:pt x="100" y="155"/>
                    </a:lnTo>
                    <a:lnTo>
                      <a:pt x="84" y="145"/>
                    </a:lnTo>
                    <a:lnTo>
                      <a:pt x="71" y="122"/>
                    </a:lnTo>
                    <a:lnTo>
                      <a:pt x="60" y="119"/>
                    </a:lnTo>
                    <a:lnTo>
                      <a:pt x="50" y="102"/>
                    </a:lnTo>
                    <a:lnTo>
                      <a:pt x="34" y="103"/>
                    </a:lnTo>
                    <a:lnTo>
                      <a:pt x="24" y="96"/>
                    </a:lnTo>
                    <a:lnTo>
                      <a:pt x="14" y="88"/>
                    </a:lnTo>
                    <a:lnTo>
                      <a:pt x="9" y="90"/>
                    </a:lnTo>
                    <a:lnTo>
                      <a:pt x="0" y="74"/>
                    </a:lnTo>
                    <a:lnTo>
                      <a:pt x="15" y="66"/>
                    </a:lnTo>
                    <a:lnTo>
                      <a:pt x="34" y="54"/>
                    </a:lnTo>
                    <a:lnTo>
                      <a:pt x="37" y="41"/>
                    </a:lnTo>
                    <a:lnTo>
                      <a:pt x="37" y="21"/>
                    </a:lnTo>
                    <a:lnTo>
                      <a:pt x="47" y="12"/>
                    </a:lnTo>
                    <a:lnTo>
                      <a:pt x="55" y="3"/>
                    </a:lnTo>
                    <a:lnTo>
                      <a:pt x="70" y="0"/>
                    </a:lnTo>
                    <a:lnTo>
                      <a:pt x="76" y="10"/>
                    </a:lnTo>
                    <a:lnTo>
                      <a:pt x="93" y="11"/>
                    </a:lnTo>
                    <a:lnTo>
                      <a:pt x="96" y="22"/>
                    </a:lnTo>
                    <a:lnTo>
                      <a:pt x="111" y="25"/>
                    </a:lnTo>
                    <a:lnTo>
                      <a:pt x="108" y="41"/>
                    </a:lnTo>
                    <a:lnTo>
                      <a:pt x="98" y="47"/>
                    </a:lnTo>
                    <a:lnTo>
                      <a:pt x="98" y="63"/>
                    </a:lnTo>
                    <a:lnTo>
                      <a:pt x="111" y="69"/>
                    </a:lnTo>
                    <a:lnTo>
                      <a:pt x="115" y="81"/>
                    </a:lnTo>
                    <a:lnTo>
                      <a:pt x="124" y="84"/>
                    </a:lnTo>
                    <a:lnTo>
                      <a:pt x="134" y="81"/>
                    </a:lnTo>
                    <a:lnTo>
                      <a:pt x="137" y="94"/>
                    </a:lnTo>
                    <a:lnTo>
                      <a:pt x="132" y="108"/>
                    </a:lnTo>
                    <a:lnTo>
                      <a:pt x="140" y="111"/>
                    </a:lnTo>
                    <a:lnTo>
                      <a:pt x="142" y="124"/>
                    </a:lnTo>
                    <a:lnTo>
                      <a:pt x="129" y="129"/>
                    </a:lnTo>
                    <a:lnTo>
                      <a:pt x="121" y="131"/>
                    </a:lnTo>
                    <a:lnTo>
                      <a:pt x="119" y="152"/>
                    </a:lnTo>
                    <a:lnTo>
                      <a:pt x="109" y="16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39" name="Freeform 220">
                <a:extLst>
                  <a:ext uri="{FF2B5EF4-FFF2-40B4-BE49-F238E27FC236}">
                    <a16:creationId xmlns:a16="http://schemas.microsoft.com/office/drawing/2014/main" id="{5005170A-F0B5-49B1-B900-7894FB702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8535" y="3919618"/>
                <a:ext cx="55037" cy="105388"/>
              </a:xfrm>
              <a:custGeom>
                <a:avLst/>
                <a:gdLst>
                  <a:gd name="T0" fmla="*/ 23 w 33"/>
                  <a:gd name="T1" fmla="*/ 6 h 60"/>
                  <a:gd name="T2" fmla="*/ 21 w 33"/>
                  <a:gd name="T3" fmla="*/ 17 h 60"/>
                  <a:gd name="T4" fmla="*/ 8 w 33"/>
                  <a:gd name="T5" fmla="*/ 27 h 60"/>
                  <a:gd name="T6" fmla="*/ 0 w 33"/>
                  <a:gd name="T7" fmla="*/ 39 h 60"/>
                  <a:gd name="T8" fmla="*/ 2 w 33"/>
                  <a:gd name="T9" fmla="*/ 59 h 60"/>
                  <a:gd name="T10" fmla="*/ 17 w 33"/>
                  <a:gd name="T11" fmla="*/ 44 h 60"/>
                  <a:gd name="T12" fmla="*/ 27 w 33"/>
                  <a:gd name="T13" fmla="*/ 24 h 60"/>
                  <a:gd name="T14" fmla="*/ 32 w 33"/>
                  <a:gd name="T15" fmla="*/ 11 h 60"/>
                  <a:gd name="T16" fmla="*/ 27 w 33"/>
                  <a:gd name="T17" fmla="*/ 0 h 60"/>
                  <a:gd name="T18" fmla="*/ 23 w 33"/>
                  <a:gd name="T19" fmla="*/ 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60">
                    <a:moveTo>
                      <a:pt x="23" y="6"/>
                    </a:moveTo>
                    <a:lnTo>
                      <a:pt x="21" y="17"/>
                    </a:lnTo>
                    <a:lnTo>
                      <a:pt x="8" y="27"/>
                    </a:lnTo>
                    <a:lnTo>
                      <a:pt x="0" y="39"/>
                    </a:lnTo>
                    <a:lnTo>
                      <a:pt x="2" y="59"/>
                    </a:lnTo>
                    <a:lnTo>
                      <a:pt x="17" y="44"/>
                    </a:lnTo>
                    <a:lnTo>
                      <a:pt x="27" y="24"/>
                    </a:lnTo>
                    <a:lnTo>
                      <a:pt x="32" y="11"/>
                    </a:lnTo>
                    <a:lnTo>
                      <a:pt x="27" y="0"/>
                    </a:lnTo>
                    <a:lnTo>
                      <a:pt x="23" y="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40" name="Freeform 221">
                <a:extLst>
                  <a:ext uri="{FF2B5EF4-FFF2-40B4-BE49-F238E27FC236}">
                    <a16:creationId xmlns:a16="http://schemas.microsoft.com/office/drawing/2014/main" id="{5040B65D-721D-41FD-985A-BB73BBC27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3129" y="3705697"/>
                <a:ext cx="88059" cy="138420"/>
              </a:xfrm>
              <a:custGeom>
                <a:avLst/>
                <a:gdLst>
                  <a:gd name="T0" fmla="*/ 24 w 51"/>
                  <a:gd name="T1" fmla="*/ 0 h 78"/>
                  <a:gd name="T2" fmla="*/ 14 w 51"/>
                  <a:gd name="T3" fmla="*/ 16 h 78"/>
                  <a:gd name="T4" fmla="*/ 10 w 51"/>
                  <a:gd name="T5" fmla="*/ 37 h 78"/>
                  <a:gd name="T6" fmla="*/ 0 w 51"/>
                  <a:gd name="T7" fmla="*/ 46 h 78"/>
                  <a:gd name="T8" fmla="*/ 3 w 51"/>
                  <a:gd name="T9" fmla="*/ 66 h 78"/>
                  <a:gd name="T10" fmla="*/ 14 w 51"/>
                  <a:gd name="T11" fmla="*/ 69 h 78"/>
                  <a:gd name="T12" fmla="*/ 20 w 51"/>
                  <a:gd name="T13" fmla="*/ 77 h 78"/>
                  <a:gd name="T14" fmla="*/ 36 w 51"/>
                  <a:gd name="T15" fmla="*/ 76 h 78"/>
                  <a:gd name="T16" fmla="*/ 50 w 51"/>
                  <a:gd name="T17" fmla="*/ 71 h 78"/>
                  <a:gd name="T18" fmla="*/ 45 w 51"/>
                  <a:gd name="T19" fmla="*/ 52 h 78"/>
                  <a:gd name="T20" fmla="*/ 47 w 51"/>
                  <a:gd name="T21" fmla="*/ 37 h 78"/>
                  <a:gd name="T22" fmla="*/ 47 w 51"/>
                  <a:gd name="T23" fmla="*/ 27 h 78"/>
                  <a:gd name="T24" fmla="*/ 42 w 51"/>
                  <a:gd name="T25" fmla="*/ 10 h 78"/>
                  <a:gd name="T26" fmla="*/ 39 w 51"/>
                  <a:gd name="T27" fmla="*/ 1 h 78"/>
                  <a:gd name="T28" fmla="*/ 24 w 51"/>
                  <a:gd name="T2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" h="78">
                    <a:moveTo>
                      <a:pt x="24" y="0"/>
                    </a:moveTo>
                    <a:lnTo>
                      <a:pt x="14" y="16"/>
                    </a:lnTo>
                    <a:lnTo>
                      <a:pt x="10" y="37"/>
                    </a:lnTo>
                    <a:lnTo>
                      <a:pt x="0" y="46"/>
                    </a:lnTo>
                    <a:lnTo>
                      <a:pt x="3" y="66"/>
                    </a:lnTo>
                    <a:lnTo>
                      <a:pt x="14" y="69"/>
                    </a:lnTo>
                    <a:lnTo>
                      <a:pt x="20" y="77"/>
                    </a:lnTo>
                    <a:lnTo>
                      <a:pt x="36" y="76"/>
                    </a:lnTo>
                    <a:lnTo>
                      <a:pt x="50" y="71"/>
                    </a:lnTo>
                    <a:lnTo>
                      <a:pt x="45" y="52"/>
                    </a:lnTo>
                    <a:lnTo>
                      <a:pt x="47" y="37"/>
                    </a:lnTo>
                    <a:lnTo>
                      <a:pt x="47" y="27"/>
                    </a:lnTo>
                    <a:lnTo>
                      <a:pt x="42" y="10"/>
                    </a:lnTo>
                    <a:lnTo>
                      <a:pt x="39" y="1"/>
                    </a:lnTo>
                    <a:lnTo>
                      <a:pt x="24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41" name="Freeform 222">
                <a:extLst>
                  <a:ext uri="{FF2B5EF4-FFF2-40B4-BE49-F238E27FC236}">
                    <a16:creationId xmlns:a16="http://schemas.microsoft.com/office/drawing/2014/main" id="{2215194A-DBBE-4FB3-B300-713857851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1066" y="3977818"/>
                <a:ext cx="84914" cy="114826"/>
              </a:xfrm>
              <a:custGeom>
                <a:avLst/>
                <a:gdLst>
                  <a:gd name="T0" fmla="*/ 28 w 48"/>
                  <a:gd name="T1" fmla="*/ 0 h 66"/>
                  <a:gd name="T2" fmla="*/ 14 w 48"/>
                  <a:gd name="T3" fmla="*/ 10 h 66"/>
                  <a:gd name="T4" fmla="*/ 0 w 48"/>
                  <a:gd name="T5" fmla="*/ 26 h 66"/>
                  <a:gd name="T6" fmla="*/ 8 w 48"/>
                  <a:gd name="T7" fmla="*/ 38 h 66"/>
                  <a:gd name="T8" fmla="*/ 18 w 48"/>
                  <a:gd name="T9" fmla="*/ 52 h 66"/>
                  <a:gd name="T10" fmla="*/ 29 w 48"/>
                  <a:gd name="T11" fmla="*/ 65 h 66"/>
                  <a:gd name="T12" fmla="*/ 38 w 48"/>
                  <a:gd name="T13" fmla="*/ 52 h 66"/>
                  <a:gd name="T14" fmla="*/ 47 w 48"/>
                  <a:gd name="T15" fmla="*/ 45 h 66"/>
                  <a:gd name="T16" fmla="*/ 47 w 48"/>
                  <a:gd name="T17" fmla="*/ 18 h 66"/>
                  <a:gd name="T18" fmla="*/ 41 w 48"/>
                  <a:gd name="T19" fmla="*/ 7 h 66"/>
                  <a:gd name="T20" fmla="*/ 28 w 48"/>
                  <a:gd name="T2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66">
                    <a:moveTo>
                      <a:pt x="28" y="0"/>
                    </a:moveTo>
                    <a:lnTo>
                      <a:pt x="14" y="10"/>
                    </a:lnTo>
                    <a:lnTo>
                      <a:pt x="0" y="26"/>
                    </a:lnTo>
                    <a:lnTo>
                      <a:pt x="8" y="38"/>
                    </a:lnTo>
                    <a:lnTo>
                      <a:pt x="18" y="52"/>
                    </a:lnTo>
                    <a:lnTo>
                      <a:pt x="29" y="65"/>
                    </a:lnTo>
                    <a:lnTo>
                      <a:pt x="38" y="52"/>
                    </a:lnTo>
                    <a:lnTo>
                      <a:pt x="47" y="45"/>
                    </a:lnTo>
                    <a:lnTo>
                      <a:pt x="47" y="18"/>
                    </a:lnTo>
                    <a:lnTo>
                      <a:pt x="41" y="7"/>
                    </a:lnTo>
                    <a:lnTo>
                      <a:pt x="28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42" name="Freeform 224">
                <a:extLst>
                  <a:ext uri="{FF2B5EF4-FFF2-40B4-BE49-F238E27FC236}">
                    <a16:creationId xmlns:a16="http://schemas.microsoft.com/office/drawing/2014/main" id="{91103C27-85F2-4124-A50B-CD83E5312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6813" y="2629796"/>
                <a:ext cx="746930" cy="372790"/>
              </a:xfrm>
              <a:custGeom>
                <a:avLst/>
                <a:gdLst>
                  <a:gd name="T0" fmla="*/ 0 w 424"/>
                  <a:gd name="T1" fmla="*/ 80 h 212"/>
                  <a:gd name="T2" fmla="*/ 8 w 424"/>
                  <a:gd name="T3" fmla="*/ 73 h 212"/>
                  <a:gd name="T4" fmla="*/ 27 w 424"/>
                  <a:gd name="T5" fmla="*/ 68 h 212"/>
                  <a:gd name="T6" fmla="*/ 70 w 424"/>
                  <a:gd name="T7" fmla="*/ 64 h 212"/>
                  <a:gd name="T8" fmla="*/ 75 w 424"/>
                  <a:gd name="T9" fmla="*/ 70 h 212"/>
                  <a:gd name="T10" fmla="*/ 90 w 424"/>
                  <a:gd name="T11" fmla="*/ 73 h 212"/>
                  <a:gd name="T12" fmla="*/ 96 w 424"/>
                  <a:gd name="T13" fmla="*/ 79 h 212"/>
                  <a:gd name="T14" fmla="*/ 125 w 424"/>
                  <a:gd name="T15" fmla="*/ 76 h 212"/>
                  <a:gd name="T16" fmla="*/ 118 w 424"/>
                  <a:gd name="T17" fmla="*/ 59 h 212"/>
                  <a:gd name="T18" fmla="*/ 114 w 424"/>
                  <a:gd name="T19" fmla="*/ 51 h 212"/>
                  <a:gd name="T20" fmla="*/ 125 w 424"/>
                  <a:gd name="T21" fmla="*/ 51 h 212"/>
                  <a:gd name="T22" fmla="*/ 125 w 424"/>
                  <a:gd name="T23" fmla="*/ 26 h 212"/>
                  <a:gd name="T24" fmla="*/ 125 w 424"/>
                  <a:gd name="T25" fmla="*/ 0 h 212"/>
                  <a:gd name="T26" fmla="*/ 152 w 424"/>
                  <a:gd name="T27" fmla="*/ 11 h 212"/>
                  <a:gd name="T28" fmla="*/ 170 w 424"/>
                  <a:gd name="T29" fmla="*/ 11 h 212"/>
                  <a:gd name="T30" fmla="*/ 182 w 424"/>
                  <a:gd name="T31" fmla="*/ 24 h 212"/>
                  <a:gd name="T32" fmla="*/ 188 w 424"/>
                  <a:gd name="T33" fmla="*/ 37 h 212"/>
                  <a:gd name="T34" fmla="*/ 209 w 424"/>
                  <a:gd name="T35" fmla="*/ 37 h 212"/>
                  <a:gd name="T36" fmla="*/ 241 w 424"/>
                  <a:gd name="T37" fmla="*/ 39 h 212"/>
                  <a:gd name="T38" fmla="*/ 259 w 424"/>
                  <a:gd name="T39" fmla="*/ 49 h 212"/>
                  <a:gd name="T40" fmla="*/ 272 w 424"/>
                  <a:gd name="T41" fmla="*/ 52 h 212"/>
                  <a:gd name="T42" fmla="*/ 276 w 424"/>
                  <a:gd name="T43" fmla="*/ 64 h 212"/>
                  <a:gd name="T44" fmla="*/ 313 w 424"/>
                  <a:gd name="T45" fmla="*/ 58 h 212"/>
                  <a:gd name="T46" fmla="*/ 320 w 424"/>
                  <a:gd name="T47" fmla="*/ 49 h 212"/>
                  <a:gd name="T48" fmla="*/ 332 w 424"/>
                  <a:gd name="T49" fmla="*/ 57 h 212"/>
                  <a:gd name="T50" fmla="*/ 349 w 424"/>
                  <a:gd name="T51" fmla="*/ 41 h 212"/>
                  <a:gd name="T52" fmla="*/ 364 w 424"/>
                  <a:gd name="T53" fmla="*/ 41 h 212"/>
                  <a:gd name="T54" fmla="*/ 376 w 424"/>
                  <a:gd name="T55" fmla="*/ 47 h 212"/>
                  <a:gd name="T56" fmla="*/ 372 w 424"/>
                  <a:gd name="T57" fmla="*/ 59 h 212"/>
                  <a:gd name="T58" fmla="*/ 374 w 424"/>
                  <a:gd name="T59" fmla="*/ 91 h 212"/>
                  <a:gd name="T60" fmla="*/ 377 w 424"/>
                  <a:gd name="T61" fmla="*/ 97 h 212"/>
                  <a:gd name="T62" fmla="*/ 389 w 424"/>
                  <a:gd name="T63" fmla="*/ 94 h 212"/>
                  <a:gd name="T64" fmla="*/ 412 w 424"/>
                  <a:gd name="T65" fmla="*/ 91 h 212"/>
                  <a:gd name="T66" fmla="*/ 423 w 424"/>
                  <a:gd name="T67" fmla="*/ 106 h 212"/>
                  <a:gd name="T68" fmla="*/ 398 w 424"/>
                  <a:gd name="T69" fmla="*/ 117 h 212"/>
                  <a:gd name="T70" fmla="*/ 377 w 424"/>
                  <a:gd name="T71" fmla="*/ 130 h 212"/>
                  <a:gd name="T72" fmla="*/ 365 w 424"/>
                  <a:gd name="T73" fmla="*/ 139 h 212"/>
                  <a:gd name="T74" fmla="*/ 351 w 424"/>
                  <a:gd name="T75" fmla="*/ 154 h 212"/>
                  <a:gd name="T76" fmla="*/ 331 w 424"/>
                  <a:gd name="T77" fmla="*/ 147 h 212"/>
                  <a:gd name="T78" fmla="*/ 332 w 424"/>
                  <a:gd name="T79" fmla="*/ 164 h 212"/>
                  <a:gd name="T80" fmla="*/ 330 w 424"/>
                  <a:gd name="T81" fmla="*/ 181 h 212"/>
                  <a:gd name="T82" fmla="*/ 307 w 424"/>
                  <a:gd name="T83" fmla="*/ 199 h 212"/>
                  <a:gd name="T84" fmla="*/ 279 w 424"/>
                  <a:gd name="T85" fmla="*/ 196 h 212"/>
                  <a:gd name="T86" fmla="*/ 267 w 424"/>
                  <a:gd name="T87" fmla="*/ 204 h 212"/>
                  <a:gd name="T88" fmla="*/ 246 w 424"/>
                  <a:gd name="T89" fmla="*/ 211 h 212"/>
                  <a:gd name="T90" fmla="*/ 225 w 424"/>
                  <a:gd name="T91" fmla="*/ 199 h 212"/>
                  <a:gd name="T92" fmla="*/ 207 w 424"/>
                  <a:gd name="T93" fmla="*/ 194 h 212"/>
                  <a:gd name="T94" fmla="*/ 127 w 424"/>
                  <a:gd name="T95" fmla="*/ 188 h 212"/>
                  <a:gd name="T96" fmla="*/ 117 w 424"/>
                  <a:gd name="T97" fmla="*/ 179 h 212"/>
                  <a:gd name="T98" fmla="*/ 107 w 424"/>
                  <a:gd name="T99" fmla="*/ 160 h 212"/>
                  <a:gd name="T100" fmla="*/ 91 w 424"/>
                  <a:gd name="T101" fmla="*/ 152 h 212"/>
                  <a:gd name="T102" fmla="*/ 76 w 424"/>
                  <a:gd name="T103" fmla="*/ 149 h 212"/>
                  <a:gd name="T104" fmla="*/ 43 w 424"/>
                  <a:gd name="T105" fmla="*/ 143 h 212"/>
                  <a:gd name="T106" fmla="*/ 33 w 424"/>
                  <a:gd name="T107" fmla="*/ 118 h 212"/>
                  <a:gd name="T108" fmla="*/ 29 w 424"/>
                  <a:gd name="T109" fmla="*/ 102 h 212"/>
                  <a:gd name="T110" fmla="*/ 8 w 424"/>
                  <a:gd name="T111" fmla="*/ 91 h 212"/>
                  <a:gd name="T112" fmla="*/ 0 w 424"/>
                  <a:gd name="T113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24" h="212">
                    <a:moveTo>
                      <a:pt x="0" y="80"/>
                    </a:moveTo>
                    <a:lnTo>
                      <a:pt x="8" y="73"/>
                    </a:lnTo>
                    <a:lnTo>
                      <a:pt x="27" y="68"/>
                    </a:lnTo>
                    <a:lnTo>
                      <a:pt x="70" y="64"/>
                    </a:lnTo>
                    <a:lnTo>
                      <a:pt x="75" y="70"/>
                    </a:lnTo>
                    <a:lnTo>
                      <a:pt x="90" y="73"/>
                    </a:lnTo>
                    <a:lnTo>
                      <a:pt x="96" y="79"/>
                    </a:lnTo>
                    <a:lnTo>
                      <a:pt x="125" y="76"/>
                    </a:lnTo>
                    <a:lnTo>
                      <a:pt x="118" y="59"/>
                    </a:lnTo>
                    <a:lnTo>
                      <a:pt x="114" y="51"/>
                    </a:lnTo>
                    <a:lnTo>
                      <a:pt x="125" y="51"/>
                    </a:lnTo>
                    <a:lnTo>
                      <a:pt x="125" y="26"/>
                    </a:lnTo>
                    <a:lnTo>
                      <a:pt x="125" y="0"/>
                    </a:lnTo>
                    <a:lnTo>
                      <a:pt x="152" y="11"/>
                    </a:lnTo>
                    <a:lnTo>
                      <a:pt x="170" y="11"/>
                    </a:lnTo>
                    <a:lnTo>
                      <a:pt x="182" y="24"/>
                    </a:lnTo>
                    <a:lnTo>
                      <a:pt x="188" y="37"/>
                    </a:lnTo>
                    <a:lnTo>
                      <a:pt x="209" y="37"/>
                    </a:lnTo>
                    <a:lnTo>
                      <a:pt x="241" y="39"/>
                    </a:lnTo>
                    <a:lnTo>
                      <a:pt x="259" y="49"/>
                    </a:lnTo>
                    <a:lnTo>
                      <a:pt x="272" y="52"/>
                    </a:lnTo>
                    <a:lnTo>
                      <a:pt x="276" y="64"/>
                    </a:lnTo>
                    <a:lnTo>
                      <a:pt x="313" y="58"/>
                    </a:lnTo>
                    <a:lnTo>
                      <a:pt x="320" y="49"/>
                    </a:lnTo>
                    <a:lnTo>
                      <a:pt x="332" y="57"/>
                    </a:lnTo>
                    <a:lnTo>
                      <a:pt x="349" y="41"/>
                    </a:lnTo>
                    <a:lnTo>
                      <a:pt x="364" y="41"/>
                    </a:lnTo>
                    <a:lnTo>
                      <a:pt x="376" y="47"/>
                    </a:lnTo>
                    <a:lnTo>
                      <a:pt x="372" y="59"/>
                    </a:lnTo>
                    <a:lnTo>
                      <a:pt x="374" y="91"/>
                    </a:lnTo>
                    <a:lnTo>
                      <a:pt x="377" y="97"/>
                    </a:lnTo>
                    <a:lnTo>
                      <a:pt x="389" y="94"/>
                    </a:lnTo>
                    <a:lnTo>
                      <a:pt x="412" y="91"/>
                    </a:lnTo>
                    <a:lnTo>
                      <a:pt x="423" y="106"/>
                    </a:lnTo>
                    <a:lnTo>
                      <a:pt x="398" y="117"/>
                    </a:lnTo>
                    <a:lnTo>
                      <a:pt x="377" y="130"/>
                    </a:lnTo>
                    <a:lnTo>
                      <a:pt x="365" y="139"/>
                    </a:lnTo>
                    <a:lnTo>
                      <a:pt x="351" y="154"/>
                    </a:lnTo>
                    <a:lnTo>
                      <a:pt x="331" y="147"/>
                    </a:lnTo>
                    <a:lnTo>
                      <a:pt x="332" y="164"/>
                    </a:lnTo>
                    <a:lnTo>
                      <a:pt x="330" y="181"/>
                    </a:lnTo>
                    <a:lnTo>
                      <a:pt x="307" y="199"/>
                    </a:lnTo>
                    <a:lnTo>
                      <a:pt x="279" y="196"/>
                    </a:lnTo>
                    <a:lnTo>
                      <a:pt x="267" y="204"/>
                    </a:lnTo>
                    <a:lnTo>
                      <a:pt x="246" y="211"/>
                    </a:lnTo>
                    <a:lnTo>
                      <a:pt x="225" y="199"/>
                    </a:lnTo>
                    <a:lnTo>
                      <a:pt x="207" y="194"/>
                    </a:lnTo>
                    <a:lnTo>
                      <a:pt x="127" y="188"/>
                    </a:lnTo>
                    <a:lnTo>
                      <a:pt x="117" y="179"/>
                    </a:lnTo>
                    <a:lnTo>
                      <a:pt x="107" y="160"/>
                    </a:lnTo>
                    <a:lnTo>
                      <a:pt x="91" y="152"/>
                    </a:lnTo>
                    <a:lnTo>
                      <a:pt x="76" y="149"/>
                    </a:lnTo>
                    <a:lnTo>
                      <a:pt x="43" y="143"/>
                    </a:lnTo>
                    <a:lnTo>
                      <a:pt x="33" y="118"/>
                    </a:lnTo>
                    <a:lnTo>
                      <a:pt x="29" y="102"/>
                    </a:lnTo>
                    <a:lnTo>
                      <a:pt x="8" y="91"/>
                    </a:lnTo>
                    <a:lnTo>
                      <a:pt x="0" y="8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43" name="Freeform 225">
                <a:extLst>
                  <a:ext uri="{FF2B5EF4-FFF2-40B4-BE49-F238E27FC236}">
                    <a16:creationId xmlns:a16="http://schemas.microsoft.com/office/drawing/2014/main" id="{80D7F860-9972-4912-ACDE-8EAC7E23B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1457" y="3982536"/>
                <a:ext cx="51892" cy="105388"/>
              </a:xfrm>
              <a:custGeom>
                <a:avLst/>
                <a:gdLst>
                  <a:gd name="T0" fmla="*/ 9 w 29"/>
                  <a:gd name="T1" fmla="*/ 0 h 60"/>
                  <a:gd name="T2" fmla="*/ 1 w 29"/>
                  <a:gd name="T3" fmla="*/ 17 h 60"/>
                  <a:gd name="T4" fmla="*/ 0 w 29"/>
                  <a:gd name="T5" fmla="*/ 40 h 60"/>
                  <a:gd name="T6" fmla="*/ 8 w 29"/>
                  <a:gd name="T7" fmla="*/ 59 h 60"/>
                  <a:gd name="T8" fmla="*/ 28 w 29"/>
                  <a:gd name="T9" fmla="*/ 56 h 60"/>
                  <a:gd name="T10" fmla="*/ 28 w 29"/>
                  <a:gd name="T11" fmla="*/ 19 h 60"/>
                  <a:gd name="T12" fmla="*/ 22 w 29"/>
                  <a:gd name="T13" fmla="*/ 11 h 60"/>
                  <a:gd name="T14" fmla="*/ 9 w 29"/>
                  <a:gd name="T1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60">
                    <a:moveTo>
                      <a:pt x="9" y="0"/>
                    </a:moveTo>
                    <a:lnTo>
                      <a:pt x="1" y="17"/>
                    </a:lnTo>
                    <a:lnTo>
                      <a:pt x="0" y="40"/>
                    </a:lnTo>
                    <a:lnTo>
                      <a:pt x="8" y="59"/>
                    </a:lnTo>
                    <a:lnTo>
                      <a:pt x="28" y="56"/>
                    </a:lnTo>
                    <a:lnTo>
                      <a:pt x="28" y="19"/>
                    </a:lnTo>
                    <a:lnTo>
                      <a:pt x="22" y="11"/>
                    </a:lnTo>
                    <a:lnTo>
                      <a:pt x="9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44" name="Freeform 231">
                <a:extLst>
                  <a:ext uri="{FF2B5EF4-FFF2-40B4-BE49-F238E27FC236}">
                    <a16:creationId xmlns:a16="http://schemas.microsoft.com/office/drawing/2014/main" id="{F68ABF9E-596A-4976-BADD-172AB23B7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967" y="3705697"/>
                <a:ext cx="259460" cy="195046"/>
              </a:xfrm>
              <a:custGeom>
                <a:avLst/>
                <a:gdLst>
                  <a:gd name="T0" fmla="*/ 51 w 147"/>
                  <a:gd name="T1" fmla="*/ 59 h 110"/>
                  <a:gd name="T2" fmla="*/ 51 w 147"/>
                  <a:gd name="T3" fmla="*/ 46 h 110"/>
                  <a:gd name="T4" fmla="*/ 51 w 147"/>
                  <a:gd name="T5" fmla="*/ 36 h 110"/>
                  <a:gd name="T6" fmla="*/ 45 w 147"/>
                  <a:gd name="T7" fmla="*/ 34 h 110"/>
                  <a:gd name="T8" fmla="*/ 28 w 147"/>
                  <a:gd name="T9" fmla="*/ 33 h 110"/>
                  <a:gd name="T10" fmla="*/ 11 w 147"/>
                  <a:gd name="T11" fmla="*/ 34 h 110"/>
                  <a:gd name="T12" fmla="*/ 0 w 147"/>
                  <a:gd name="T13" fmla="*/ 41 h 110"/>
                  <a:gd name="T14" fmla="*/ 2 w 147"/>
                  <a:gd name="T15" fmla="*/ 74 h 110"/>
                  <a:gd name="T16" fmla="*/ 2 w 147"/>
                  <a:gd name="T17" fmla="*/ 91 h 110"/>
                  <a:gd name="T18" fmla="*/ 8 w 147"/>
                  <a:gd name="T19" fmla="*/ 101 h 110"/>
                  <a:gd name="T20" fmla="*/ 23 w 147"/>
                  <a:gd name="T21" fmla="*/ 109 h 110"/>
                  <a:gd name="T22" fmla="*/ 34 w 147"/>
                  <a:gd name="T23" fmla="*/ 98 h 110"/>
                  <a:gd name="T24" fmla="*/ 48 w 147"/>
                  <a:gd name="T25" fmla="*/ 84 h 110"/>
                  <a:gd name="T26" fmla="*/ 53 w 147"/>
                  <a:gd name="T27" fmla="*/ 79 h 110"/>
                  <a:gd name="T28" fmla="*/ 91 w 147"/>
                  <a:gd name="T29" fmla="*/ 78 h 110"/>
                  <a:gd name="T30" fmla="*/ 102 w 147"/>
                  <a:gd name="T31" fmla="*/ 68 h 110"/>
                  <a:gd name="T32" fmla="*/ 134 w 147"/>
                  <a:gd name="T33" fmla="*/ 62 h 110"/>
                  <a:gd name="T34" fmla="*/ 134 w 147"/>
                  <a:gd name="T35" fmla="*/ 51 h 110"/>
                  <a:gd name="T36" fmla="*/ 146 w 147"/>
                  <a:gd name="T37" fmla="*/ 41 h 110"/>
                  <a:gd name="T38" fmla="*/ 137 w 147"/>
                  <a:gd name="T39" fmla="*/ 19 h 110"/>
                  <a:gd name="T40" fmla="*/ 131 w 147"/>
                  <a:gd name="T41" fmla="*/ 0 h 110"/>
                  <a:gd name="T42" fmla="*/ 87 w 147"/>
                  <a:gd name="T43" fmla="*/ 8 h 110"/>
                  <a:gd name="T44" fmla="*/ 76 w 147"/>
                  <a:gd name="T45" fmla="*/ 23 h 110"/>
                  <a:gd name="T46" fmla="*/ 70 w 147"/>
                  <a:gd name="T47" fmla="*/ 44 h 110"/>
                  <a:gd name="T48" fmla="*/ 51 w 147"/>
                  <a:gd name="T49" fmla="*/ 5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7" h="110">
                    <a:moveTo>
                      <a:pt x="51" y="59"/>
                    </a:moveTo>
                    <a:lnTo>
                      <a:pt x="51" y="46"/>
                    </a:lnTo>
                    <a:lnTo>
                      <a:pt x="51" y="36"/>
                    </a:lnTo>
                    <a:lnTo>
                      <a:pt x="45" y="34"/>
                    </a:lnTo>
                    <a:lnTo>
                      <a:pt x="28" y="33"/>
                    </a:lnTo>
                    <a:lnTo>
                      <a:pt x="11" y="34"/>
                    </a:lnTo>
                    <a:lnTo>
                      <a:pt x="0" y="41"/>
                    </a:lnTo>
                    <a:lnTo>
                      <a:pt x="2" y="74"/>
                    </a:lnTo>
                    <a:lnTo>
                      <a:pt x="2" y="91"/>
                    </a:lnTo>
                    <a:lnTo>
                      <a:pt x="8" y="101"/>
                    </a:lnTo>
                    <a:lnTo>
                      <a:pt x="23" y="109"/>
                    </a:lnTo>
                    <a:lnTo>
                      <a:pt x="34" y="98"/>
                    </a:lnTo>
                    <a:lnTo>
                      <a:pt x="48" y="84"/>
                    </a:lnTo>
                    <a:lnTo>
                      <a:pt x="53" y="79"/>
                    </a:lnTo>
                    <a:lnTo>
                      <a:pt x="91" y="78"/>
                    </a:lnTo>
                    <a:lnTo>
                      <a:pt x="102" y="68"/>
                    </a:lnTo>
                    <a:lnTo>
                      <a:pt x="134" y="62"/>
                    </a:lnTo>
                    <a:lnTo>
                      <a:pt x="134" y="51"/>
                    </a:lnTo>
                    <a:lnTo>
                      <a:pt x="146" y="41"/>
                    </a:lnTo>
                    <a:lnTo>
                      <a:pt x="137" y="19"/>
                    </a:lnTo>
                    <a:lnTo>
                      <a:pt x="131" y="0"/>
                    </a:lnTo>
                    <a:lnTo>
                      <a:pt x="87" y="8"/>
                    </a:lnTo>
                    <a:lnTo>
                      <a:pt x="76" y="23"/>
                    </a:lnTo>
                    <a:lnTo>
                      <a:pt x="70" y="44"/>
                    </a:lnTo>
                    <a:lnTo>
                      <a:pt x="51" y="5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45" name="Freeform 234">
                <a:extLst>
                  <a:ext uri="{FF2B5EF4-FFF2-40B4-BE49-F238E27FC236}">
                    <a16:creationId xmlns:a16="http://schemas.microsoft.com/office/drawing/2014/main" id="{1FC6827A-2D6C-40DA-936B-3085BB89A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109" y="3276280"/>
                <a:ext cx="105356" cy="130555"/>
              </a:xfrm>
              <a:custGeom>
                <a:avLst/>
                <a:gdLst>
                  <a:gd name="T0" fmla="*/ 18 w 60"/>
                  <a:gd name="T1" fmla="*/ 72 h 73"/>
                  <a:gd name="T2" fmla="*/ 31 w 60"/>
                  <a:gd name="T3" fmla="*/ 59 h 73"/>
                  <a:gd name="T4" fmla="*/ 44 w 60"/>
                  <a:gd name="T5" fmla="*/ 49 h 73"/>
                  <a:gd name="T6" fmla="*/ 44 w 60"/>
                  <a:gd name="T7" fmla="*/ 29 h 73"/>
                  <a:gd name="T8" fmla="*/ 59 w 60"/>
                  <a:gd name="T9" fmla="*/ 15 h 73"/>
                  <a:gd name="T10" fmla="*/ 50 w 60"/>
                  <a:gd name="T11" fmla="*/ 0 h 73"/>
                  <a:gd name="T12" fmla="*/ 32 w 60"/>
                  <a:gd name="T13" fmla="*/ 14 h 73"/>
                  <a:gd name="T14" fmla="*/ 13 w 60"/>
                  <a:gd name="T15" fmla="*/ 12 h 73"/>
                  <a:gd name="T16" fmla="*/ 3 w 60"/>
                  <a:gd name="T17" fmla="*/ 3 h 73"/>
                  <a:gd name="T18" fmla="*/ 3 w 60"/>
                  <a:gd name="T19" fmla="*/ 36 h 73"/>
                  <a:gd name="T20" fmla="*/ 0 w 60"/>
                  <a:gd name="T21" fmla="*/ 54 h 73"/>
                  <a:gd name="T22" fmla="*/ 0 w 60"/>
                  <a:gd name="T23" fmla="*/ 72 h 73"/>
                  <a:gd name="T24" fmla="*/ 18 w 60"/>
                  <a:gd name="T25" fmla="*/ 7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" h="73">
                    <a:moveTo>
                      <a:pt x="18" y="72"/>
                    </a:moveTo>
                    <a:lnTo>
                      <a:pt x="31" y="59"/>
                    </a:lnTo>
                    <a:lnTo>
                      <a:pt x="44" y="49"/>
                    </a:lnTo>
                    <a:lnTo>
                      <a:pt x="44" y="29"/>
                    </a:lnTo>
                    <a:lnTo>
                      <a:pt x="59" y="15"/>
                    </a:lnTo>
                    <a:lnTo>
                      <a:pt x="50" y="0"/>
                    </a:lnTo>
                    <a:lnTo>
                      <a:pt x="32" y="14"/>
                    </a:lnTo>
                    <a:lnTo>
                      <a:pt x="13" y="12"/>
                    </a:lnTo>
                    <a:lnTo>
                      <a:pt x="3" y="3"/>
                    </a:lnTo>
                    <a:lnTo>
                      <a:pt x="3" y="36"/>
                    </a:lnTo>
                    <a:lnTo>
                      <a:pt x="0" y="54"/>
                    </a:lnTo>
                    <a:lnTo>
                      <a:pt x="0" y="72"/>
                    </a:lnTo>
                    <a:lnTo>
                      <a:pt x="18" y="7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46" name="Freeform 235">
                <a:extLst>
                  <a:ext uri="{FF2B5EF4-FFF2-40B4-BE49-F238E27FC236}">
                    <a16:creationId xmlns:a16="http://schemas.microsoft.com/office/drawing/2014/main" id="{BC893D07-CD33-4F91-937A-603EF2DCA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5681" y="3155163"/>
                <a:ext cx="154103" cy="147858"/>
              </a:xfrm>
              <a:custGeom>
                <a:avLst/>
                <a:gdLst>
                  <a:gd name="T0" fmla="*/ 0 w 87"/>
                  <a:gd name="T1" fmla="*/ 70 h 82"/>
                  <a:gd name="T2" fmla="*/ 10 w 87"/>
                  <a:gd name="T3" fmla="*/ 79 h 82"/>
                  <a:gd name="T4" fmla="*/ 30 w 87"/>
                  <a:gd name="T5" fmla="*/ 81 h 82"/>
                  <a:gd name="T6" fmla="*/ 48 w 87"/>
                  <a:gd name="T7" fmla="*/ 68 h 82"/>
                  <a:gd name="T8" fmla="*/ 64 w 87"/>
                  <a:gd name="T9" fmla="*/ 59 h 82"/>
                  <a:gd name="T10" fmla="*/ 83 w 87"/>
                  <a:gd name="T11" fmla="*/ 48 h 82"/>
                  <a:gd name="T12" fmla="*/ 85 w 87"/>
                  <a:gd name="T13" fmla="*/ 34 h 82"/>
                  <a:gd name="T14" fmla="*/ 86 w 87"/>
                  <a:gd name="T15" fmla="*/ 15 h 82"/>
                  <a:gd name="T16" fmla="*/ 81 w 87"/>
                  <a:gd name="T17" fmla="*/ 0 h 82"/>
                  <a:gd name="T18" fmla="*/ 61 w 87"/>
                  <a:gd name="T19" fmla="*/ 4 h 82"/>
                  <a:gd name="T20" fmla="*/ 45 w 87"/>
                  <a:gd name="T21" fmla="*/ 4 h 82"/>
                  <a:gd name="T22" fmla="*/ 22 w 87"/>
                  <a:gd name="T23" fmla="*/ 6 h 82"/>
                  <a:gd name="T24" fmla="*/ 9 w 87"/>
                  <a:gd name="T25" fmla="*/ 9 h 82"/>
                  <a:gd name="T26" fmla="*/ 5 w 87"/>
                  <a:gd name="T27" fmla="*/ 23 h 82"/>
                  <a:gd name="T28" fmla="*/ 9 w 87"/>
                  <a:gd name="T29" fmla="*/ 38 h 82"/>
                  <a:gd name="T30" fmla="*/ 22 w 87"/>
                  <a:gd name="T31" fmla="*/ 48 h 82"/>
                  <a:gd name="T32" fmla="*/ 15 w 87"/>
                  <a:gd name="T33" fmla="*/ 63 h 82"/>
                  <a:gd name="T34" fmla="*/ 0 w 87"/>
                  <a:gd name="T35" fmla="*/ 7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7" h="82">
                    <a:moveTo>
                      <a:pt x="0" y="70"/>
                    </a:moveTo>
                    <a:lnTo>
                      <a:pt x="10" y="79"/>
                    </a:lnTo>
                    <a:lnTo>
                      <a:pt x="30" y="81"/>
                    </a:lnTo>
                    <a:lnTo>
                      <a:pt x="48" y="68"/>
                    </a:lnTo>
                    <a:lnTo>
                      <a:pt x="64" y="59"/>
                    </a:lnTo>
                    <a:lnTo>
                      <a:pt x="83" y="48"/>
                    </a:lnTo>
                    <a:lnTo>
                      <a:pt x="85" y="34"/>
                    </a:lnTo>
                    <a:lnTo>
                      <a:pt x="86" y="15"/>
                    </a:lnTo>
                    <a:lnTo>
                      <a:pt x="81" y="0"/>
                    </a:lnTo>
                    <a:lnTo>
                      <a:pt x="61" y="4"/>
                    </a:lnTo>
                    <a:lnTo>
                      <a:pt x="45" y="4"/>
                    </a:lnTo>
                    <a:lnTo>
                      <a:pt x="22" y="6"/>
                    </a:lnTo>
                    <a:lnTo>
                      <a:pt x="9" y="9"/>
                    </a:lnTo>
                    <a:lnTo>
                      <a:pt x="5" y="23"/>
                    </a:lnTo>
                    <a:lnTo>
                      <a:pt x="9" y="38"/>
                    </a:lnTo>
                    <a:lnTo>
                      <a:pt x="22" y="48"/>
                    </a:lnTo>
                    <a:lnTo>
                      <a:pt x="15" y="63"/>
                    </a:lnTo>
                    <a:lnTo>
                      <a:pt x="0" y="7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47" name="Freeform 236">
                <a:extLst>
                  <a:ext uri="{FF2B5EF4-FFF2-40B4-BE49-F238E27FC236}">
                    <a16:creationId xmlns:a16="http://schemas.microsoft.com/office/drawing/2014/main" id="{FAA08AD3-973F-4179-8B1A-EE2B348A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9392" y="3112693"/>
                <a:ext cx="338084" cy="303580"/>
              </a:xfrm>
              <a:custGeom>
                <a:avLst/>
                <a:gdLst>
                  <a:gd name="T0" fmla="*/ 191 w 192"/>
                  <a:gd name="T1" fmla="*/ 29 h 173"/>
                  <a:gd name="T2" fmla="*/ 160 w 192"/>
                  <a:gd name="T3" fmla="*/ 27 h 173"/>
                  <a:gd name="T4" fmla="*/ 145 w 192"/>
                  <a:gd name="T5" fmla="*/ 20 h 173"/>
                  <a:gd name="T6" fmla="*/ 138 w 192"/>
                  <a:gd name="T7" fmla="*/ 2 h 173"/>
                  <a:gd name="T8" fmla="*/ 130 w 192"/>
                  <a:gd name="T9" fmla="*/ 0 h 173"/>
                  <a:gd name="T10" fmla="*/ 124 w 192"/>
                  <a:gd name="T11" fmla="*/ 13 h 173"/>
                  <a:gd name="T12" fmla="*/ 102 w 192"/>
                  <a:gd name="T13" fmla="*/ 18 h 173"/>
                  <a:gd name="T14" fmla="*/ 93 w 192"/>
                  <a:gd name="T15" fmla="*/ 23 h 173"/>
                  <a:gd name="T16" fmla="*/ 81 w 192"/>
                  <a:gd name="T17" fmla="*/ 18 h 173"/>
                  <a:gd name="T18" fmla="*/ 62 w 192"/>
                  <a:gd name="T19" fmla="*/ 17 h 173"/>
                  <a:gd name="T20" fmla="*/ 54 w 192"/>
                  <a:gd name="T21" fmla="*/ 23 h 173"/>
                  <a:gd name="T22" fmla="*/ 43 w 192"/>
                  <a:gd name="T23" fmla="*/ 25 h 173"/>
                  <a:gd name="T24" fmla="*/ 40 w 192"/>
                  <a:gd name="T25" fmla="*/ 32 h 173"/>
                  <a:gd name="T26" fmla="*/ 30 w 192"/>
                  <a:gd name="T27" fmla="*/ 38 h 173"/>
                  <a:gd name="T28" fmla="*/ 28 w 192"/>
                  <a:gd name="T29" fmla="*/ 51 h 173"/>
                  <a:gd name="T30" fmla="*/ 13 w 192"/>
                  <a:gd name="T31" fmla="*/ 54 h 173"/>
                  <a:gd name="T32" fmla="*/ 0 w 192"/>
                  <a:gd name="T33" fmla="*/ 66 h 173"/>
                  <a:gd name="T34" fmla="*/ 3 w 192"/>
                  <a:gd name="T35" fmla="*/ 88 h 173"/>
                  <a:gd name="T36" fmla="*/ 0 w 192"/>
                  <a:gd name="T37" fmla="*/ 123 h 173"/>
                  <a:gd name="T38" fmla="*/ 17 w 192"/>
                  <a:gd name="T39" fmla="*/ 123 h 173"/>
                  <a:gd name="T40" fmla="*/ 22 w 192"/>
                  <a:gd name="T41" fmla="*/ 140 h 173"/>
                  <a:gd name="T42" fmla="*/ 14 w 192"/>
                  <a:gd name="T43" fmla="*/ 151 h 173"/>
                  <a:gd name="T44" fmla="*/ 14 w 192"/>
                  <a:gd name="T45" fmla="*/ 165 h 173"/>
                  <a:gd name="T46" fmla="*/ 30 w 192"/>
                  <a:gd name="T47" fmla="*/ 172 h 173"/>
                  <a:gd name="T48" fmla="*/ 36 w 192"/>
                  <a:gd name="T49" fmla="*/ 160 h 173"/>
                  <a:gd name="T50" fmla="*/ 77 w 192"/>
                  <a:gd name="T51" fmla="*/ 156 h 173"/>
                  <a:gd name="T52" fmla="*/ 83 w 192"/>
                  <a:gd name="T53" fmla="*/ 140 h 173"/>
                  <a:gd name="T54" fmla="*/ 95 w 192"/>
                  <a:gd name="T55" fmla="*/ 132 h 173"/>
                  <a:gd name="T56" fmla="*/ 111 w 192"/>
                  <a:gd name="T57" fmla="*/ 122 h 173"/>
                  <a:gd name="T58" fmla="*/ 124 w 192"/>
                  <a:gd name="T59" fmla="*/ 121 h 173"/>
                  <a:gd name="T60" fmla="*/ 127 w 192"/>
                  <a:gd name="T61" fmla="*/ 103 h 173"/>
                  <a:gd name="T62" fmla="*/ 138 w 192"/>
                  <a:gd name="T63" fmla="*/ 97 h 173"/>
                  <a:gd name="T64" fmla="*/ 143 w 192"/>
                  <a:gd name="T65" fmla="*/ 82 h 173"/>
                  <a:gd name="T66" fmla="*/ 149 w 192"/>
                  <a:gd name="T67" fmla="*/ 64 h 173"/>
                  <a:gd name="T68" fmla="*/ 153 w 192"/>
                  <a:gd name="T69" fmla="*/ 48 h 173"/>
                  <a:gd name="T70" fmla="*/ 166 w 192"/>
                  <a:gd name="T71" fmla="*/ 43 h 173"/>
                  <a:gd name="T72" fmla="*/ 176 w 192"/>
                  <a:gd name="T73" fmla="*/ 45 h 173"/>
                  <a:gd name="T74" fmla="*/ 188 w 192"/>
                  <a:gd name="T75" fmla="*/ 52 h 173"/>
                  <a:gd name="T76" fmla="*/ 191 w 192"/>
                  <a:gd name="T77" fmla="*/ 29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2" h="173">
                    <a:moveTo>
                      <a:pt x="191" y="29"/>
                    </a:moveTo>
                    <a:lnTo>
                      <a:pt x="160" y="27"/>
                    </a:lnTo>
                    <a:lnTo>
                      <a:pt x="145" y="20"/>
                    </a:lnTo>
                    <a:lnTo>
                      <a:pt x="138" y="2"/>
                    </a:lnTo>
                    <a:lnTo>
                      <a:pt x="130" y="0"/>
                    </a:lnTo>
                    <a:lnTo>
                      <a:pt x="124" y="13"/>
                    </a:lnTo>
                    <a:lnTo>
                      <a:pt x="102" y="18"/>
                    </a:lnTo>
                    <a:lnTo>
                      <a:pt x="93" y="23"/>
                    </a:lnTo>
                    <a:lnTo>
                      <a:pt x="81" y="18"/>
                    </a:lnTo>
                    <a:lnTo>
                      <a:pt x="62" y="17"/>
                    </a:lnTo>
                    <a:lnTo>
                      <a:pt x="54" y="23"/>
                    </a:lnTo>
                    <a:lnTo>
                      <a:pt x="43" y="25"/>
                    </a:lnTo>
                    <a:lnTo>
                      <a:pt x="40" y="32"/>
                    </a:lnTo>
                    <a:lnTo>
                      <a:pt x="30" y="38"/>
                    </a:lnTo>
                    <a:lnTo>
                      <a:pt x="28" y="51"/>
                    </a:lnTo>
                    <a:lnTo>
                      <a:pt x="13" y="54"/>
                    </a:lnTo>
                    <a:lnTo>
                      <a:pt x="0" y="66"/>
                    </a:lnTo>
                    <a:lnTo>
                      <a:pt x="3" y="88"/>
                    </a:lnTo>
                    <a:lnTo>
                      <a:pt x="0" y="123"/>
                    </a:lnTo>
                    <a:lnTo>
                      <a:pt x="17" y="123"/>
                    </a:lnTo>
                    <a:lnTo>
                      <a:pt x="22" y="140"/>
                    </a:lnTo>
                    <a:lnTo>
                      <a:pt x="14" y="151"/>
                    </a:lnTo>
                    <a:lnTo>
                      <a:pt x="14" y="165"/>
                    </a:lnTo>
                    <a:lnTo>
                      <a:pt x="30" y="172"/>
                    </a:lnTo>
                    <a:lnTo>
                      <a:pt x="36" y="160"/>
                    </a:lnTo>
                    <a:lnTo>
                      <a:pt x="77" y="156"/>
                    </a:lnTo>
                    <a:lnTo>
                      <a:pt x="83" y="140"/>
                    </a:lnTo>
                    <a:lnTo>
                      <a:pt x="95" y="132"/>
                    </a:lnTo>
                    <a:lnTo>
                      <a:pt x="111" y="122"/>
                    </a:lnTo>
                    <a:lnTo>
                      <a:pt x="124" y="121"/>
                    </a:lnTo>
                    <a:lnTo>
                      <a:pt x="127" y="103"/>
                    </a:lnTo>
                    <a:lnTo>
                      <a:pt x="138" y="97"/>
                    </a:lnTo>
                    <a:lnTo>
                      <a:pt x="143" y="82"/>
                    </a:lnTo>
                    <a:lnTo>
                      <a:pt x="149" y="64"/>
                    </a:lnTo>
                    <a:lnTo>
                      <a:pt x="153" y="48"/>
                    </a:lnTo>
                    <a:lnTo>
                      <a:pt x="166" y="43"/>
                    </a:lnTo>
                    <a:lnTo>
                      <a:pt x="176" y="45"/>
                    </a:lnTo>
                    <a:lnTo>
                      <a:pt x="188" y="52"/>
                    </a:lnTo>
                    <a:lnTo>
                      <a:pt x="191" y="2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48" name="Freeform 237">
                <a:extLst>
                  <a:ext uri="{FF2B5EF4-FFF2-40B4-BE49-F238E27FC236}">
                    <a16:creationId xmlns:a16="http://schemas.microsoft.com/office/drawing/2014/main" id="{DB82A8C3-4FBD-48CA-AD77-CF331BBEF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825" y="3001013"/>
                <a:ext cx="323932" cy="229651"/>
              </a:xfrm>
              <a:custGeom>
                <a:avLst/>
                <a:gdLst>
                  <a:gd name="T0" fmla="*/ 181 w 184"/>
                  <a:gd name="T1" fmla="*/ 82 h 131"/>
                  <a:gd name="T2" fmla="*/ 174 w 184"/>
                  <a:gd name="T3" fmla="*/ 88 h 131"/>
                  <a:gd name="T4" fmla="*/ 163 w 184"/>
                  <a:gd name="T5" fmla="*/ 89 h 131"/>
                  <a:gd name="T6" fmla="*/ 159 w 184"/>
                  <a:gd name="T7" fmla="*/ 97 h 131"/>
                  <a:gd name="T8" fmla="*/ 149 w 184"/>
                  <a:gd name="T9" fmla="*/ 103 h 131"/>
                  <a:gd name="T10" fmla="*/ 147 w 184"/>
                  <a:gd name="T11" fmla="*/ 116 h 131"/>
                  <a:gd name="T12" fmla="*/ 132 w 184"/>
                  <a:gd name="T13" fmla="*/ 119 h 131"/>
                  <a:gd name="T14" fmla="*/ 119 w 184"/>
                  <a:gd name="T15" fmla="*/ 130 h 131"/>
                  <a:gd name="T16" fmla="*/ 124 w 184"/>
                  <a:gd name="T17" fmla="*/ 98 h 131"/>
                  <a:gd name="T18" fmla="*/ 104 w 184"/>
                  <a:gd name="T19" fmla="*/ 88 h 131"/>
                  <a:gd name="T20" fmla="*/ 81 w 184"/>
                  <a:gd name="T21" fmla="*/ 71 h 131"/>
                  <a:gd name="T22" fmla="*/ 66 w 184"/>
                  <a:gd name="T23" fmla="*/ 70 h 131"/>
                  <a:gd name="T24" fmla="*/ 40 w 184"/>
                  <a:gd name="T25" fmla="*/ 65 h 131"/>
                  <a:gd name="T26" fmla="*/ 33 w 184"/>
                  <a:gd name="T27" fmla="*/ 77 h 131"/>
                  <a:gd name="T28" fmla="*/ 19 w 184"/>
                  <a:gd name="T29" fmla="*/ 83 h 131"/>
                  <a:gd name="T30" fmla="*/ 16 w 184"/>
                  <a:gd name="T31" fmla="*/ 65 h 131"/>
                  <a:gd name="T32" fmla="*/ 14 w 184"/>
                  <a:gd name="T33" fmla="*/ 55 h 131"/>
                  <a:gd name="T34" fmla="*/ 11 w 184"/>
                  <a:gd name="T35" fmla="*/ 48 h 131"/>
                  <a:gd name="T36" fmla="*/ 9 w 184"/>
                  <a:gd name="T37" fmla="*/ 31 h 131"/>
                  <a:gd name="T38" fmla="*/ 3 w 184"/>
                  <a:gd name="T39" fmla="*/ 25 h 131"/>
                  <a:gd name="T40" fmla="*/ 7 w 184"/>
                  <a:gd name="T41" fmla="*/ 19 h 131"/>
                  <a:gd name="T42" fmla="*/ 0 w 184"/>
                  <a:gd name="T43" fmla="*/ 14 h 131"/>
                  <a:gd name="T44" fmla="*/ 1 w 184"/>
                  <a:gd name="T45" fmla="*/ 3 h 131"/>
                  <a:gd name="T46" fmla="*/ 16 w 184"/>
                  <a:gd name="T47" fmla="*/ 19 h 131"/>
                  <a:gd name="T48" fmla="*/ 24 w 184"/>
                  <a:gd name="T49" fmla="*/ 6 h 131"/>
                  <a:gd name="T50" fmla="*/ 37 w 184"/>
                  <a:gd name="T51" fmla="*/ 0 h 131"/>
                  <a:gd name="T52" fmla="*/ 49 w 184"/>
                  <a:gd name="T53" fmla="*/ 5 h 131"/>
                  <a:gd name="T54" fmla="*/ 49 w 184"/>
                  <a:gd name="T55" fmla="*/ 14 h 131"/>
                  <a:gd name="T56" fmla="*/ 63 w 184"/>
                  <a:gd name="T57" fmla="*/ 19 h 131"/>
                  <a:gd name="T58" fmla="*/ 81 w 184"/>
                  <a:gd name="T59" fmla="*/ 24 h 131"/>
                  <a:gd name="T60" fmla="*/ 83 w 184"/>
                  <a:gd name="T61" fmla="*/ 14 h 131"/>
                  <a:gd name="T62" fmla="*/ 92 w 184"/>
                  <a:gd name="T63" fmla="*/ 11 h 131"/>
                  <a:gd name="T64" fmla="*/ 102 w 184"/>
                  <a:gd name="T65" fmla="*/ 6 h 131"/>
                  <a:gd name="T66" fmla="*/ 107 w 184"/>
                  <a:gd name="T67" fmla="*/ 14 h 131"/>
                  <a:gd name="T68" fmla="*/ 114 w 184"/>
                  <a:gd name="T69" fmla="*/ 20 h 131"/>
                  <a:gd name="T70" fmla="*/ 111 w 184"/>
                  <a:gd name="T71" fmla="*/ 28 h 131"/>
                  <a:gd name="T72" fmla="*/ 122 w 184"/>
                  <a:gd name="T73" fmla="*/ 31 h 131"/>
                  <a:gd name="T74" fmla="*/ 129 w 184"/>
                  <a:gd name="T75" fmla="*/ 31 h 131"/>
                  <a:gd name="T76" fmla="*/ 137 w 184"/>
                  <a:gd name="T77" fmla="*/ 34 h 131"/>
                  <a:gd name="T78" fmla="*/ 133 w 184"/>
                  <a:gd name="T79" fmla="*/ 46 h 131"/>
                  <a:gd name="T80" fmla="*/ 167 w 184"/>
                  <a:gd name="T81" fmla="*/ 72 h 131"/>
                  <a:gd name="T82" fmla="*/ 175 w 184"/>
                  <a:gd name="T83" fmla="*/ 68 h 131"/>
                  <a:gd name="T84" fmla="*/ 183 w 184"/>
                  <a:gd name="T85" fmla="*/ 71 h 131"/>
                  <a:gd name="T86" fmla="*/ 181 w 184"/>
                  <a:gd name="T87" fmla="*/ 8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" h="131">
                    <a:moveTo>
                      <a:pt x="181" y="82"/>
                    </a:moveTo>
                    <a:lnTo>
                      <a:pt x="174" y="88"/>
                    </a:lnTo>
                    <a:lnTo>
                      <a:pt x="163" y="89"/>
                    </a:lnTo>
                    <a:lnTo>
                      <a:pt x="159" y="97"/>
                    </a:lnTo>
                    <a:lnTo>
                      <a:pt x="149" y="103"/>
                    </a:lnTo>
                    <a:lnTo>
                      <a:pt x="147" y="116"/>
                    </a:lnTo>
                    <a:lnTo>
                      <a:pt x="132" y="119"/>
                    </a:lnTo>
                    <a:lnTo>
                      <a:pt x="119" y="130"/>
                    </a:lnTo>
                    <a:lnTo>
                      <a:pt x="124" y="98"/>
                    </a:lnTo>
                    <a:lnTo>
                      <a:pt x="104" y="88"/>
                    </a:lnTo>
                    <a:lnTo>
                      <a:pt x="81" y="71"/>
                    </a:lnTo>
                    <a:lnTo>
                      <a:pt x="66" y="70"/>
                    </a:lnTo>
                    <a:lnTo>
                      <a:pt x="40" y="65"/>
                    </a:lnTo>
                    <a:lnTo>
                      <a:pt x="33" y="77"/>
                    </a:lnTo>
                    <a:lnTo>
                      <a:pt x="19" y="83"/>
                    </a:lnTo>
                    <a:lnTo>
                      <a:pt x="16" y="65"/>
                    </a:lnTo>
                    <a:lnTo>
                      <a:pt x="14" y="55"/>
                    </a:lnTo>
                    <a:lnTo>
                      <a:pt x="11" y="48"/>
                    </a:lnTo>
                    <a:lnTo>
                      <a:pt x="9" y="31"/>
                    </a:lnTo>
                    <a:lnTo>
                      <a:pt x="3" y="25"/>
                    </a:lnTo>
                    <a:lnTo>
                      <a:pt x="7" y="19"/>
                    </a:lnTo>
                    <a:lnTo>
                      <a:pt x="0" y="14"/>
                    </a:lnTo>
                    <a:lnTo>
                      <a:pt x="1" y="3"/>
                    </a:lnTo>
                    <a:lnTo>
                      <a:pt x="16" y="19"/>
                    </a:lnTo>
                    <a:lnTo>
                      <a:pt x="24" y="6"/>
                    </a:lnTo>
                    <a:lnTo>
                      <a:pt x="37" y="0"/>
                    </a:lnTo>
                    <a:lnTo>
                      <a:pt x="49" y="5"/>
                    </a:lnTo>
                    <a:lnTo>
                      <a:pt x="49" y="14"/>
                    </a:lnTo>
                    <a:lnTo>
                      <a:pt x="63" y="19"/>
                    </a:lnTo>
                    <a:lnTo>
                      <a:pt x="81" y="24"/>
                    </a:lnTo>
                    <a:lnTo>
                      <a:pt x="83" y="14"/>
                    </a:lnTo>
                    <a:lnTo>
                      <a:pt x="92" y="11"/>
                    </a:lnTo>
                    <a:lnTo>
                      <a:pt x="102" y="6"/>
                    </a:lnTo>
                    <a:lnTo>
                      <a:pt x="107" y="14"/>
                    </a:lnTo>
                    <a:lnTo>
                      <a:pt x="114" y="20"/>
                    </a:lnTo>
                    <a:lnTo>
                      <a:pt x="111" y="28"/>
                    </a:lnTo>
                    <a:lnTo>
                      <a:pt x="122" y="31"/>
                    </a:lnTo>
                    <a:lnTo>
                      <a:pt x="129" y="31"/>
                    </a:lnTo>
                    <a:lnTo>
                      <a:pt x="137" y="34"/>
                    </a:lnTo>
                    <a:lnTo>
                      <a:pt x="133" y="46"/>
                    </a:lnTo>
                    <a:lnTo>
                      <a:pt x="167" y="72"/>
                    </a:lnTo>
                    <a:lnTo>
                      <a:pt x="175" y="68"/>
                    </a:lnTo>
                    <a:lnTo>
                      <a:pt x="183" y="71"/>
                    </a:lnTo>
                    <a:lnTo>
                      <a:pt x="181" y="8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49" name="Freeform 238">
                <a:extLst>
                  <a:ext uri="{FF2B5EF4-FFF2-40B4-BE49-F238E27FC236}">
                    <a16:creationId xmlns:a16="http://schemas.microsoft.com/office/drawing/2014/main" id="{CD737F0E-BE67-49C2-A1F9-CA550C06CD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2931" y="3030900"/>
                <a:ext cx="204423" cy="133701"/>
              </a:xfrm>
              <a:custGeom>
                <a:avLst/>
                <a:gdLst>
                  <a:gd name="T0" fmla="*/ 35 w 117"/>
                  <a:gd name="T1" fmla="*/ 9 h 76"/>
                  <a:gd name="T2" fmla="*/ 27 w 117"/>
                  <a:gd name="T3" fmla="*/ 25 h 76"/>
                  <a:gd name="T4" fmla="*/ 15 w 117"/>
                  <a:gd name="T5" fmla="*/ 40 h 76"/>
                  <a:gd name="T6" fmla="*/ 0 w 117"/>
                  <a:gd name="T7" fmla="*/ 69 h 76"/>
                  <a:gd name="T8" fmla="*/ 9 w 117"/>
                  <a:gd name="T9" fmla="*/ 64 h 76"/>
                  <a:gd name="T10" fmla="*/ 31 w 117"/>
                  <a:gd name="T11" fmla="*/ 59 h 76"/>
                  <a:gd name="T12" fmla="*/ 37 w 117"/>
                  <a:gd name="T13" fmla="*/ 46 h 76"/>
                  <a:gd name="T14" fmla="*/ 45 w 117"/>
                  <a:gd name="T15" fmla="*/ 48 h 76"/>
                  <a:gd name="T16" fmla="*/ 52 w 117"/>
                  <a:gd name="T17" fmla="*/ 67 h 76"/>
                  <a:gd name="T18" fmla="*/ 68 w 117"/>
                  <a:gd name="T19" fmla="*/ 73 h 76"/>
                  <a:gd name="T20" fmla="*/ 98 w 117"/>
                  <a:gd name="T21" fmla="*/ 75 h 76"/>
                  <a:gd name="T22" fmla="*/ 98 w 117"/>
                  <a:gd name="T23" fmla="*/ 62 h 76"/>
                  <a:gd name="T24" fmla="*/ 97 w 117"/>
                  <a:gd name="T25" fmla="*/ 64 h 76"/>
                  <a:gd name="T26" fmla="*/ 81 w 117"/>
                  <a:gd name="T27" fmla="*/ 53 h 76"/>
                  <a:gd name="T28" fmla="*/ 83 w 117"/>
                  <a:gd name="T29" fmla="*/ 31 h 76"/>
                  <a:gd name="T30" fmla="*/ 95 w 117"/>
                  <a:gd name="T31" fmla="*/ 23 h 76"/>
                  <a:gd name="T32" fmla="*/ 116 w 117"/>
                  <a:gd name="T33" fmla="*/ 36 h 76"/>
                  <a:gd name="T34" fmla="*/ 102 w 117"/>
                  <a:gd name="T35" fmla="*/ 0 h 76"/>
                  <a:gd name="T36" fmla="*/ 86 w 117"/>
                  <a:gd name="T37" fmla="*/ 13 h 76"/>
                  <a:gd name="T38" fmla="*/ 71 w 117"/>
                  <a:gd name="T39" fmla="*/ 14 h 76"/>
                  <a:gd name="T40" fmla="*/ 35 w 117"/>
                  <a:gd name="T41" fmla="*/ 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7" h="76">
                    <a:moveTo>
                      <a:pt x="35" y="9"/>
                    </a:moveTo>
                    <a:lnTo>
                      <a:pt x="27" y="25"/>
                    </a:lnTo>
                    <a:lnTo>
                      <a:pt x="15" y="40"/>
                    </a:lnTo>
                    <a:lnTo>
                      <a:pt x="0" y="69"/>
                    </a:lnTo>
                    <a:lnTo>
                      <a:pt x="9" y="64"/>
                    </a:lnTo>
                    <a:lnTo>
                      <a:pt x="31" y="59"/>
                    </a:lnTo>
                    <a:lnTo>
                      <a:pt x="37" y="46"/>
                    </a:lnTo>
                    <a:lnTo>
                      <a:pt x="45" y="48"/>
                    </a:lnTo>
                    <a:lnTo>
                      <a:pt x="52" y="67"/>
                    </a:lnTo>
                    <a:lnTo>
                      <a:pt x="68" y="73"/>
                    </a:lnTo>
                    <a:lnTo>
                      <a:pt x="98" y="75"/>
                    </a:lnTo>
                    <a:lnTo>
                      <a:pt x="98" y="62"/>
                    </a:lnTo>
                    <a:lnTo>
                      <a:pt x="97" y="64"/>
                    </a:lnTo>
                    <a:lnTo>
                      <a:pt x="81" y="53"/>
                    </a:lnTo>
                    <a:lnTo>
                      <a:pt x="83" y="31"/>
                    </a:lnTo>
                    <a:lnTo>
                      <a:pt x="95" y="23"/>
                    </a:lnTo>
                    <a:lnTo>
                      <a:pt x="116" y="36"/>
                    </a:lnTo>
                    <a:lnTo>
                      <a:pt x="102" y="0"/>
                    </a:lnTo>
                    <a:lnTo>
                      <a:pt x="86" y="13"/>
                    </a:lnTo>
                    <a:lnTo>
                      <a:pt x="71" y="14"/>
                    </a:lnTo>
                    <a:lnTo>
                      <a:pt x="35" y="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50" name="Freeform 239">
                <a:extLst>
                  <a:ext uri="{FF2B5EF4-FFF2-40B4-BE49-F238E27FC236}">
                    <a16:creationId xmlns:a16="http://schemas.microsoft.com/office/drawing/2014/main" id="{2804A046-D762-4036-BE34-BB7F88A23F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6837" y="2942814"/>
                <a:ext cx="133661" cy="152576"/>
              </a:xfrm>
              <a:custGeom>
                <a:avLst/>
                <a:gdLst>
                  <a:gd name="T0" fmla="*/ 0 w 76"/>
                  <a:gd name="T1" fmla="*/ 8 h 87"/>
                  <a:gd name="T2" fmla="*/ 5 w 76"/>
                  <a:gd name="T3" fmla="*/ 29 h 87"/>
                  <a:gd name="T4" fmla="*/ 16 w 76"/>
                  <a:gd name="T5" fmla="*/ 51 h 87"/>
                  <a:gd name="T6" fmla="*/ 29 w 76"/>
                  <a:gd name="T7" fmla="*/ 77 h 87"/>
                  <a:gd name="T8" fmla="*/ 18 w 76"/>
                  <a:gd name="T9" fmla="*/ 84 h 87"/>
                  <a:gd name="T10" fmla="*/ 37 w 76"/>
                  <a:gd name="T11" fmla="*/ 84 h 87"/>
                  <a:gd name="T12" fmla="*/ 40 w 76"/>
                  <a:gd name="T13" fmla="*/ 73 h 87"/>
                  <a:gd name="T14" fmla="*/ 49 w 76"/>
                  <a:gd name="T15" fmla="*/ 67 h 87"/>
                  <a:gd name="T16" fmla="*/ 55 w 76"/>
                  <a:gd name="T17" fmla="*/ 86 h 87"/>
                  <a:gd name="T18" fmla="*/ 62 w 76"/>
                  <a:gd name="T19" fmla="*/ 79 h 87"/>
                  <a:gd name="T20" fmla="*/ 66 w 76"/>
                  <a:gd name="T21" fmla="*/ 65 h 87"/>
                  <a:gd name="T22" fmla="*/ 75 w 76"/>
                  <a:gd name="T23" fmla="*/ 62 h 87"/>
                  <a:gd name="T24" fmla="*/ 73 w 76"/>
                  <a:gd name="T25" fmla="*/ 52 h 87"/>
                  <a:gd name="T26" fmla="*/ 58 w 76"/>
                  <a:gd name="T27" fmla="*/ 43 h 87"/>
                  <a:gd name="T28" fmla="*/ 44 w 76"/>
                  <a:gd name="T29" fmla="*/ 28 h 87"/>
                  <a:gd name="T30" fmla="*/ 29 w 76"/>
                  <a:gd name="T31" fmla="*/ 0 h 87"/>
                  <a:gd name="T32" fmla="*/ 0 w 76"/>
                  <a:gd name="T33" fmla="*/ 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6" h="87">
                    <a:moveTo>
                      <a:pt x="0" y="8"/>
                    </a:moveTo>
                    <a:lnTo>
                      <a:pt x="5" y="29"/>
                    </a:lnTo>
                    <a:lnTo>
                      <a:pt x="16" y="51"/>
                    </a:lnTo>
                    <a:lnTo>
                      <a:pt x="29" y="77"/>
                    </a:lnTo>
                    <a:lnTo>
                      <a:pt x="18" y="84"/>
                    </a:lnTo>
                    <a:lnTo>
                      <a:pt x="37" y="84"/>
                    </a:lnTo>
                    <a:lnTo>
                      <a:pt x="40" y="73"/>
                    </a:lnTo>
                    <a:lnTo>
                      <a:pt x="49" y="67"/>
                    </a:lnTo>
                    <a:lnTo>
                      <a:pt x="55" y="86"/>
                    </a:lnTo>
                    <a:lnTo>
                      <a:pt x="62" y="79"/>
                    </a:lnTo>
                    <a:lnTo>
                      <a:pt x="66" y="65"/>
                    </a:lnTo>
                    <a:lnTo>
                      <a:pt x="75" y="62"/>
                    </a:lnTo>
                    <a:lnTo>
                      <a:pt x="73" y="52"/>
                    </a:lnTo>
                    <a:lnTo>
                      <a:pt x="58" y="43"/>
                    </a:lnTo>
                    <a:lnTo>
                      <a:pt x="44" y="28"/>
                    </a:lnTo>
                    <a:lnTo>
                      <a:pt x="29" y="0"/>
                    </a:lnTo>
                    <a:lnTo>
                      <a:pt x="0" y="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51" name="Freeform 263">
                <a:extLst>
                  <a:ext uri="{FF2B5EF4-FFF2-40B4-BE49-F238E27FC236}">
                    <a16:creationId xmlns:a16="http://schemas.microsoft.com/office/drawing/2014/main" id="{4407D065-7DDF-4C04-BE6C-C17BC3219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679" y="2977419"/>
                <a:ext cx="465455" cy="206057"/>
              </a:xfrm>
              <a:custGeom>
                <a:avLst/>
                <a:gdLst>
                  <a:gd name="T0" fmla="*/ 134 w 265"/>
                  <a:gd name="T1" fmla="*/ 111 h 118"/>
                  <a:gd name="T2" fmla="*/ 146 w 265"/>
                  <a:gd name="T3" fmla="*/ 108 h 118"/>
                  <a:gd name="T4" fmla="*/ 168 w 265"/>
                  <a:gd name="T5" fmla="*/ 106 h 118"/>
                  <a:gd name="T6" fmla="*/ 184 w 265"/>
                  <a:gd name="T7" fmla="*/ 106 h 118"/>
                  <a:gd name="T8" fmla="*/ 204 w 265"/>
                  <a:gd name="T9" fmla="*/ 102 h 118"/>
                  <a:gd name="T10" fmla="*/ 209 w 265"/>
                  <a:gd name="T11" fmla="*/ 117 h 118"/>
                  <a:gd name="T12" fmla="*/ 218 w 265"/>
                  <a:gd name="T13" fmla="*/ 108 h 118"/>
                  <a:gd name="T14" fmla="*/ 227 w 265"/>
                  <a:gd name="T15" fmla="*/ 99 h 118"/>
                  <a:gd name="T16" fmla="*/ 241 w 265"/>
                  <a:gd name="T17" fmla="*/ 96 h 118"/>
                  <a:gd name="T18" fmla="*/ 247 w 265"/>
                  <a:gd name="T19" fmla="*/ 106 h 118"/>
                  <a:gd name="T20" fmla="*/ 264 w 265"/>
                  <a:gd name="T21" fmla="*/ 107 h 118"/>
                  <a:gd name="T22" fmla="*/ 261 w 265"/>
                  <a:gd name="T23" fmla="*/ 88 h 118"/>
                  <a:gd name="T24" fmla="*/ 253 w 265"/>
                  <a:gd name="T25" fmla="*/ 69 h 118"/>
                  <a:gd name="T26" fmla="*/ 247 w 265"/>
                  <a:gd name="T27" fmla="*/ 50 h 118"/>
                  <a:gd name="T28" fmla="*/ 252 w 265"/>
                  <a:gd name="T29" fmla="*/ 44 h 118"/>
                  <a:gd name="T30" fmla="*/ 241 w 265"/>
                  <a:gd name="T31" fmla="*/ 32 h 118"/>
                  <a:gd name="T32" fmla="*/ 228 w 265"/>
                  <a:gd name="T33" fmla="*/ 12 h 118"/>
                  <a:gd name="T34" fmla="*/ 210 w 265"/>
                  <a:gd name="T35" fmla="*/ 14 h 118"/>
                  <a:gd name="T36" fmla="*/ 202 w 265"/>
                  <a:gd name="T37" fmla="*/ 23 h 118"/>
                  <a:gd name="T38" fmla="*/ 173 w 265"/>
                  <a:gd name="T39" fmla="*/ 25 h 118"/>
                  <a:gd name="T40" fmla="*/ 161 w 265"/>
                  <a:gd name="T41" fmla="*/ 26 h 118"/>
                  <a:gd name="T42" fmla="*/ 146 w 265"/>
                  <a:gd name="T43" fmla="*/ 19 h 118"/>
                  <a:gd name="T44" fmla="*/ 135 w 265"/>
                  <a:gd name="T45" fmla="*/ 19 h 118"/>
                  <a:gd name="T46" fmla="*/ 125 w 265"/>
                  <a:gd name="T47" fmla="*/ 7 h 118"/>
                  <a:gd name="T48" fmla="*/ 112 w 265"/>
                  <a:gd name="T49" fmla="*/ 0 h 118"/>
                  <a:gd name="T50" fmla="*/ 98 w 265"/>
                  <a:gd name="T51" fmla="*/ 7 h 118"/>
                  <a:gd name="T52" fmla="*/ 78 w 265"/>
                  <a:gd name="T53" fmla="*/ 9 h 118"/>
                  <a:gd name="T54" fmla="*/ 64 w 265"/>
                  <a:gd name="T55" fmla="*/ 14 h 118"/>
                  <a:gd name="T56" fmla="*/ 45 w 265"/>
                  <a:gd name="T57" fmla="*/ 15 h 118"/>
                  <a:gd name="T58" fmla="*/ 34 w 265"/>
                  <a:gd name="T59" fmla="*/ 15 h 118"/>
                  <a:gd name="T60" fmla="*/ 19 w 265"/>
                  <a:gd name="T61" fmla="*/ 21 h 118"/>
                  <a:gd name="T62" fmla="*/ 29 w 265"/>
                  <a:gd name="T63" fmla="*/ 26 h 118"/>
                  <a:gd name="T64" fmla="*/ 18 w 265"/>
                  <a:gd name="T65" fmla="*/ 32 h 118"/>
                  <a:gd name="T66" fmla="*/ 14 w 265"/>
                  <a:gd name="T67" fmla="*/ 39 h 118"/>
                  <a:gd name="T68" fmla="*/ 5 w 265"/>
                  <a:gd name="T69" fmla="*/ 48 h 118"/>
                  <a:gd name="T70" fmla="*/ 3 w 265"/>
                  <a:gd name="T71" fmla="*/ 56 h 118"/>
                  <a:gd name="T72" fmla="*/ 0 w 265"/>
                  <a:gd name="T73" fmla="*/ 63 h 118"/>
                  <a:gd name="T74" fmla="*/ 7 w 265"/>
                  <a:gd name="T75" fmla="*/ 65 h 118"/>
                  <a:gd name="T76" fmla="*/ 6 w 265"/>
                  <a:gd name="T77" fmla="*/ 74 h 118"/>
                  <a:gd name="T78" fmla="*/ 11 w 265"/>
                  <a:gd name="T79" fmla="*/ 78 h 118"/>
                  <a:gd name="T80" fmla="*/ 11 w 265"/>
                  <a:gd name="T81" fmla="*/ 88 h 118"/>
                  <a:gd name="T82" fmla="*/ 16 w 265"/>
                  <a:gd name="T83" fmla="*/ 95 h 118"/>
                  <a:gd name="T84" fmla="*/ 22 w 265"/>
                  <a:gd name="T85" fmla="*/ 94 h 118"/>
                  <a:gd name="T86" fmla="*/ 24 w 265"/>
                  <a:gd name="T87" fmla="*/ 101 h 118"/>
                  <a:gd name="T88" fmla="*/ 36 w 265"/>
                  <a:gd name="T89" fmla="*/ 105 h 118"/>
                  <a:gd name="T90" fmla="*/ 44 w 265"/>
                  <a:gd name="T91" fmla="*/ 114 h 118"/>
                  <a:gd name="T92" fmla="*/ 54 w 265"/>
                  <a:gd name="T93" fmla="*/ 111 h 118"/>
                  <a:gd name="T94" fmla="*/ 60 w 265"/>
                  <a:gd name="T95" fmla="*/ 107 h 118"/>
                  <a:gd name="T96" fmla="*/ 68 w 265"/>
                  <a:gd name="T97" fmla="*/ 100 h 118"/>
                  <a:gd name="T98" fmla="*/ 84 w 265"/>
                  <a:gd name="T99" fmla="*/ 111 h 118"/>
                  <a:gd name="T100" fmla="*/ 102 w 265"/>
                  <a:gd name="T101" fmla="*/ 113 h 118"/>
                  <a:gd name="T102" fmla="*/ 121 w 265"/>
                  <a:gd name="T103" fmla="*/ 110 h 118"/>
                  <a:gd name="T104" fmla="*/ 129 w 265"/>
                  <a:gd name="T105" fmla="*/ 110 h 118"/>
                  <a:gd name="T106" fmla="*/ 134 w 265"/>
                  <a:gd name="T107" fmla="*/ 11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5" h="118">
                    <a:moveTo>
                      <a:pt x="134" y="111"/>
                    </a:moveTo>
                    <a:lnTo>
                      <a:pt x="146" y="108"/>
                    </a:lnTo>
                    <a:lnTo>
                      <a:pt x="168" y="106"/>
                    </a:lnTo>
                    <a:lnTo>
                      <a:pt x="184" y="106"/>
                    </a:lnTo>
                    <a:lnTo>
                      <a:pt x="204" y="102"/>
                    </a:lnTo>
                    <a:lnTo>
                      <a:pt x="209" y="117"/>
                    </a:lnTo>
                    <a:lnTo>
                      <a:pt x="218" y="108"/>
                    </a:lnTo>
                    <a:lnTo>
                      <a:pt x="227" y="99"/>
                    </a:lnTo>
                    <a:lnTo>
                      <a:pt x="241" y="96"/>
                    </a:lnTo>
                    <a:lnTo>
                      <a:pt x="247" y="106"/>
                    </a:lnTo>
                    <a:lnTo>
                      <a:pt x="264" y="107"/>
                    </a:lnTo>
                    <a:lnTo>
                      <a:pt x="261" y="88"/>
                    </a:lnTo>
                    <a:lnTo>
                      <a:pt x="253" y="69"/>
                    </a:lnTo>
                    <a:lnTo>
                      <a:pt x="247" y="50"/>
                    </a:lnTo>
                    <a:lnTo>
                      <a:pt x="252" y="44"/>
                    </a:lnTo>
                    <a:lnTo>
                      <a:pt x="241" y="32"/>
                    </a:lnTo>
                    <a:lnTo>
                      <a:pt x="228" y="12"/>
                    </a:lnTo>
                    <a:lnTo>
                      <a:pt x="210" y="14"/>
                    </a:lnTo>
                    <a:lnTo>
                      <a:pt x="202" y="23"/>
                    </a:lnTo>
                    <a:lnTo>
                      <a:pt x="173" y="25"/>
                    </a:lnTo>
                    <a:lnTo>
                      <a:pt x="161" y="26"/>
                    </a:lnTo>
                    <a:lnTo>
                      <a:pt x="146" y="19"/>
                    </a:lnTo>
                    <a:lnTo>
                      <a:pt x="135" y="19"/>
                    </a:lnTo>
                    <a:lnTo>
                      <a:pt x="125" y="7"/>
                    </a:lnTo>
                    <a:lnTo>
                      <a:pt x="112" y="0"/>
                    </a:lnTo>
                    <a:lnTo>
                      <a:pt x="98" y="7"/>
                    </a:lnTo>
                    <a:lnTo>
                      <a:pt x="78" y="9"/>
                    </a:lnTo>
                    <a:lnTo>
                      <a:pt x="64" y="14"/>
                    </a:lnTo>
                    <a:lnTo>
                      <a:pt x="45" y="15"/>
                    </a:lnTo>
                    <a:lnTo>
                      <a:pt x="34" y="15"/>
                    </a:lnTo>
                    <a:lnTo>
                      <a:pt x="19" y="21"/>
                    </a:lnTo>
                    <a:lnTo>
                      <a:pt x="29" y="26"/>
                    </a:lnTo>
                    <a:lnTo>
                      <a:pt x="18" y="32"/>
                    </a:lnTo>
                    <a:lnTo>
                      <a:pt x="14" y="39"/>
                    </a:lnTo>
                    <a:lnTo>
                      <a:pt x="5" y="48"/>
                    </a:lnTo>
                    <a:lnTo>
                      <a:pt x="3" y="56"/>
                    </a:lnTo>
                    <a:lnTo>
                      <a:pt x="0" y="63"/>
                    </a:lnTo>
                    <a:lnTo>
                      <a:pt x="7" y="65"/>
                    </a:lnTo>
                    <a:lnTo>
                      <a:pt x="6" y="74"/>
                    </a:lnTo>
                    <a:lnTo>
                      <a:pt x="11" y="78"/>
                    </a:lnTo>
                    <a:lnTo>
                      <a:pt x="11" y="88"/>
                    </a:lnTo>
                    <a:lnTo>
                      <a:pt x="16" y="95"/>
                    </a:lnTo>
                    <a:lnTo>
                      <a:pt x="22" y="94"/>
                    </a:lnTo>
                    <a:lnTo>
                      <a:pt x="24" y="101"/>
                    </a:lnTo>
                    <a:lnTo>
                      <a:pt x="36" y="105"/>
                    </a:lnTo>
                    <a:lnTo>
                      <a:pt x="44" y="114"/>
                    </a:lnTo>
                    <a:lnTo>
                      <a:pt x="54" y="111"/>
                    </a:lnTo>
                    <a:lnTo>
                      <a:pt x="60" y="107"/>
                    </a:lnTo>
                    <a:lnTo>
                      <a:pt x="68" y="100"/>
                    </a:lnTo>
                    <a:lnTo>
                      <a:pt x="84" y="111"/>
                    </a:lnTo>
                    <a:lnTo>
                      <a:pt x="102" y="113"/>
                    </a:lnTo>
                    <a:lnTo>
                      <a:pt x="121" y="110"/>
                    </a:lnTo>
                    <a:lnTo>
                      <a:pt x="129" y="110"/>
                    </a:lnTo>
                    <a:lnTo>
                      <a:pt x="134" y="11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52" name="Freeform 269">
                <a:extLst>
                  <a:ext uri="{FF2B5EF4-FFF2-40B4-BE49-F238E27FC236}">
                    <a16:creationId xmlns:a16="http://schemas.microsoft.com/office/drawing/2014/main" id="{DECF3B69-8C86-450C-96DA-6CF2F0FFB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3961" y="1579063"/>
                <a:ext cx="3678040" cy="1381053"/>
              </a:xfrm>
              <a:custGeom>
                <a:avLst/>
                <a:gdLst>
                  <a:gd name="T0" fmla="*/ 354 w 2085"/>
                  <a:gd name="T1" fmla="*/ 571 h 783"/>
                  <a:gd name="T2" fmla="*/ 487 w 2085"/>
                  <a:gd name="T3" fmla="*/ 613 h 783"/>
                  <a:gd name="T4" fmla="*/ 575 w 2085"/>
                  <a:gd name="T5" fmla="*/ 567 h 783"/>
                  <a:gd name="T6" fmla="*/ 718 w 2085"/>
                  <a:gd name="T7" fmla="*/ 589 h 783"/>
                  <a:gd name="T8" fmla="*/ 848 w 2085"/>
                  <a:gd name="T9" fmla="*/ 670 h 783"/>
                  <a:gd name="T10" fmla="*/ 953 w 2085"/>
                  <a:gd name="T11" fmla="*/ 648 h 783"/>
                  <a:gd name="T12" fmla="*/ 1049 w 2085"/>
                  <a:gd name="T13" fmla="*/ 634 h 783"/>
                  <a:gd name="T14" fmla="*/ 1189 w 2085"/>
                  <a:gd name="T15" fmla="*/ 638 h 783"/>
                  <a:gd name="T16" fmla="*/ 1259 w 2085"/>
                  <a:gd name="T17" fmla="*/ 578 h 783"/>
                  <a:gd name="T18" fmla="*/ 1409 w 2085"/>
                  <a:gd name="T19" fmla="*/ 667 h 783"/>
                  <a:gd name="T20" fmla="*/ 1463 w 2085"/>
                  <a:gd name="T21" fmla="*/ 744 h 783"/>
                  <a:gd name="T22" fmla="*/ 1531 w 2085"/>
                  <a:gd name="T23" fmla="*/ 701 h 783"/>
                  <a:gd name="T24" fmla="*/ 1482 w 2085"/>
                  <a:gd name="T25" fmla="*/ 573 h 783"/>
                  <a:gd name="T26" fmla="*/ 1537 w 2085"/>
                  <a:gd name="T27" fmla="*/ 452 h 783"/>
                  <a:gd name="T28" fmla="*/ 1683 w 2085"/>
                  <a:gd name="T29" fmla="*/ 408 h 783"/>
                  <a:gd name="T30" fmla="*/ 1773 w 2085"/>
                  <a:gd name="T31" fmla="*/ 421 h 783"/>
                  <a:gd name="T32" fmla="*/ 1751 w 2085"/>
                  <a:gd name="T33" fmla="*/ 604 h 783"/>
                  <a:gd name="T34" fmla="*/ 1814 w 2085"/>
                  <a:gd name="T35" fmla="*/ 509 h 783"/>
                  <a:gd name="T36" fmla="*/ 1785 w 2085"/>
                  <a:gd name="T37" fmla="*/ 478 h 783"/>
                  <a:gd name="T38" fmla="*/ 1785 w 2085"/>
                  <a:gd name="T39" fmla="*/ 462 h 783"/>
                  <a:gd name="T40" fmla="*/ 1797 w 2085"/>
                  <a:gd name="T41" fmla="*/ 439 h 783"/>
                  <a:gd name="T42" fmla="*/ 1895 w 2085"/>
                  <a:gd name="T43" fmla="*/ 405 h 783"/>
                  <a:gd name="T44" fmla="*/ 1929 w 2085"/>
                  <a:gd name="T45" fmla="*/ 332 h 783"/>
                  <a:gd name="T46" fmla="*/ 2005 w 2085"/>
                  <a:gd name="T47" fmla="*/ 313 h 783"/>
                  <a:gd name="T48" fmla="*/ 2070 w 2085"/>
                  <a:gd name="T49" fmla="*/ 305 h 783"/>
                  <a:gd name="T50" fmla="*/ 1997 w 2085"/>
                  <a:gd name="T51" fmla="*/ 260 h 783"/>
                  <a:gd name="T52" fmla="*/ 1865 w 2085"/>
                  <a:gd name="T53" fmla="*/ 201 h 783"/>
                  <a:gd name="T54" fmla="*/ 1722 w 2085"/>
                  <a:gd name="T55" fmla="*/ 199 h 783"/>
                  <a:gd name="T56" fmla="*/ 1571 w 2085"/>
                  <a:gd name="T57" fmla="*/ 180 h 783"/>
                  <a:gd name="T58" fmla="*/ 1409 w 2085"/>
                  <a:gd name="T59" fmla="*/ 136 h 783"/>
                  <a:gd name="T60" fmla="*/ 1312 w 2085"/>
                  <a:gd name="T61" fmla="*/ 165 h 783"/>
                  <a:gd name="T62" fmla="*/ 1233 w 2085"/>
                  <a:gd name="T63" fmla="*/ 136 h 783"/>
                  <a:gd name="T64" fmla="*/ 1020 w 2085"/>
                  <a:gd name="T65" fmla="*/ 107 h 783"/>
                  <a:gd name="T66" fmla="*/ 1024 w 2085"/>
                  <a:gd name="T67" fmla="*/ 51 h 783"/>
                  <a:gd name="T68" fmla="*/ 892 w 2085"/>
                  <a:gd name="T69" fmla="*/ 0 h 783"/>
                  <a:gd name="T70" fmla="*/ 806 w 2085"/>
                  <a:gd name="T71" fmla="*/ 53 h 783"/>
                  <a:gd name="T72" fmla="*/ 689 w 2085"/>
                  <a:gd name="T73" fmla="*/ 75 h 783"/>
                  <a:gd name="T74" fmla="*/ 642 w 2085"/>
                  <a:gd name="T75" fmla="*/ 142 h 783"/>
                  <a:gd name="T76" fmla="*/ 607 w 2085"/>
                  <a:gd name="T77" fmla="*/ 144 h 783"/>
                  <a:gd name="T78" fmla="*/ 554 w 2085"/>
                  <a:gd name="T79" fmla="*/ 137 h 783"/>
                  <a:gd name="T80" fmla="*/ 591 w 2085"/>
                  <a:gd name="T81" fmla="*/ 210 h 783"/>
                  <a:gd name="T82" fmla="*/ 627 w 2085"/>
                  <a:gd name="T83" fmla="*/ 256 h 783"/>
                  <a:gd name="T84" fmla="*/ 548 w 2085"/>
                  <a:gd name="T85" fmla="*/ 291 h 783"/>
                  <a:gd name="T86" fmla="*/ 559 w 2085"/>
                  <a:gd name="T87" fmla="*/ 256 h 783"/>
                  <a:gd name="T88" fmla="*/ 561 w 2085"/>
                  <a:gd name="T89" fmla="*/ 243 h 783"/>
                  <a:gd name="T90" fmla="*/ 554 w 2085"/>
                  <a:gd name="T91" fmla="*/ 225 h 783"/>
                  <a:gd name="T92" fmla="*/ 517 w 2085"/>
                  <a:gd name="T93" fmla="*/ 109 h 783"/>
                  <a:gd name="T94" fmla="*/ 499 w 2085"/>
                  <a:gd name="T95" fmla="*/ 228 h 783"/>
                  <a:gd name="T96" fmla="*/ 401 w 2085"/>
                  <a:gd name="T97" fmla="*/ 218 h 783"/>
                  <a:gd name="T98" fmla="*/ 314 w 2085"/>
                  <a:gd name="T99" fmla="*/ 233 h 783"/>
                  <a:gd name="T100" fmla="*/ 208 w 2085"/>
                  <a:gd name="T101" fmla="*/ 237 h 783"/>
                  <a:gd name="T102" fmla="*/ 166 w 2085"/>
                  <a:gd name="T103" fmla="*/ 298 h 783"/>
                  <a:gd name="T104" fmla="*/ 109 w 2085"/>
                  <a:gd name="T105" fmla="*/ 322 h 783"/>
                  <a:gd name="T106" fmla="*/ 80 w 2085"/>
                  <a:gd name="T107" fmla="*/ 289 h 783"/>
                  <a:gd name="T108" fmla="*/ 100 w 2085"/>
                  <a:gd name="T109" fmla="*/ 233 h 783"/>
                  <a:gd name="T110" fmla="*/ 20 w 2085"/>
                  <a:gd name="T111" fmla="*/ 311 h 783"/>
                  <a:gd name="T112" fmla="*/ 8 w 2085"/>
                  <a:gd name="T113" fmla="*/ 427 h 783"/>
                  <a:gd name="T114" fmla="*/ 69 w 2085"/>
                  <a:gd name="T115" fmla="*/ 584 h 783"/>
                  <a:gd name="T116" fmla="*/ 138 w 2085"/>
                  <a:gd name="T117" fmla="*/ 740 h 783"/>
                  <a:gd name="T118" fmla="*/ 285 w 2085"/>
                  <a:gd name="T119" fmla="*/ 773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85" h="783">
                    <a:moveTo>
                      <a:pt x="304" y="721"/>
                    </a:moveTo>
                    <a:lnTo>
                      <a:pt x="316" y="709"/>
                    </a:lnTo>
                    <a:lnTo>
                      <a:pt x="322" y="683"/>
                    </a:lnTo>
                    <a:lnTo>
                      <a:pt x="336" y="668"/>
                    </a:lnTo>
                    <a:lnTo>
                      <a:pt x="334" y="649"/>
                    </a:lnTo>
                    <a:lnTo>
                      <a:pt x="317" y="639"/>
                    </a:lnTo>
                    <a:lnTo>
                      <a:pt x="310" y="622"/>
                    </a:lnTo>
                    <a:lnTo>
                      <a:pt x="354" y="571"/>
                    </a:lnTo>
                    <a:lnTo>
                      <a:pt x="370" y="589"/>
                    </a:lnTo>
                    <a:lnTo>
                      <a:pt x="376" y="576"/>
                    </a:lnTo>
                    <a:lnTo>
                      <a:pt x="395" y="571"/>
                    </a:lnTo>
                    <a:lnTo>
                      <a:pt x="411" y="575"/>
                    </a:lnTo>
                    <a:lnTo>
                      <a:pt x="440" y="576"/>
                    </a:lnTo>
                    <a:lnTo>
                      <a:pt x="475" y="599"/>
                    </a:lnTo>
                    <a:lnTo>
                      <a:pt x="474" y="608"/>
                    </a:lnTo>
                    <a:lnTo>
                      <a:pt x="487" y="613"/>
                    </a:lnTo>
                    <a:lnTo>
                      <a:pt x="506" y="612"/>
                    </a:lnTo>
                    <a:lnTo>
                      <a:pt x="532" y="626"/>
                    </a:lnTo>
                    <a:lnTo>
                      <a:pt x="546" y="631"/>
                    </a:lnTo>
                    <a:lnTo>
                      <a:pt x="553" y="623"/>
                    </a:lnTo>
                    <a:lnTo>
                      <a:pt x="546" y="605"/>
                    </a:lnTo>
                    <a:lnTo>
                      <a:pt x="562" y="596"/>
                    </a:lnTo>
                    <a:lnTo>
                      <a:pt x="579" y="589"/>
                    </a:lnTo>
                    <a:lnTo>
                      <a:pt x="575" y="567"/>
                    </a:lnTo>
                    <a:lnTo>
                      <a:pt x="585" y="566"/>
                    </a:lnTo>
                    <a:lnTo>
                      <a:pt x="604" y="571"/>
                    </a:lnTo>
                    <a:lnTo>
                      <a:pt x="640" y="574"/>
                    </a:lnTo>
                    <a:lnTo>
                      <a:pt x="661" y="569"/>
                    </a:lnTo>
                    <a:lnTo>
                      <a:pt x="689" y="564"/>
                    </a:lnTo>
                    <a:lnTo>
                      <a:pt x="701" y="575"/>
                    </a:lnTo>
                    <a:lnTo>
                      <a:pt x="703" y="587"/>
                    </a:lnTo>
                    <a:lnTo>
                      <a:pt x="718" y="589"/>
                    </a:lnTo>
                    <a:lnTo>
                      <a:pt x="741" y="580"/>
                    </a:lnTo>
                    <a:lnTo>
                      <a:pt x="759" y="580"/>
                    </a:lnTo>
                    <a:lnTo>
                      <a:pt x="781" y="621"/>
                    </a:lnTo>
                    <a:lnTo>
                      <a:pt x="796" y="622"/>
                    </a:lnTo>
                    <a:lnTo>
                      <a:pt x="803" y="633"/>
                    </a:lnTo>
                    <a:lnTo>
                      <a:pt x="826" y="642"/>
                    </a:lnTo>
                    <a:lnTo>
                      <a:pt x="840" y="677"/>
                    </a:lnTo>
                    <a:lnTo>
                      <a:pt x="848" y="670"/>
                    </a:lnTo>
                    <a:lnTo>
                      <a:pt x="867" y="665"/>
                    </a:lnTo>
                    <a:lnTo>
                      <a:pt x="910" y="661"/>
                    </a:lnTo>
                    <a:lnTo>
                      <a:pt x="914" y="667"/>
                    </a:lnTo>
                    <a:lnTo>
                      <a:pt x="930" y="670"/>
                    </a:lnTo>
                    <a:lnTo>
                      <a:pt x="936" y="676"/>
                    </a:lnTo>
                    <a:lnTo>
                      <a:pt x="965" y="673"/>
                    </a:lnTo>
                    <a:lnTo>
                      <a:pt x="958" y="656"/>
                    </a:lnTo>
                    <a:lnTo>
                      <a:pt x="953" y="648"/>
                    </a:lnTo>
                    <a:lnTo>
                      <a:pt x="965" y="647"/>
                    </a:lnTo>
                    <a:lnTo>
                      <a:pt x="965" y="623"/>
                    </a:lnTo>
                    <a:lnTo>
                      <a:pt x="965" y="596"/>
                    </a:lnTo>
                    <a:lnTo>
                      <a:pt x="992" y="607"/>
                    </a:lnTo>
                    <a:lnTo>
                      <a:pt x="1009" y="607"/>
                    </a:lnTo>
                    <a:lnTo>
                      <a:pt x="1022" y="621"/>
                    </a:lnTo>
                    <a:lnTo>
                      <a:pt x="1028" y="634"/>
                    </a:lnTo>
                    <a:lnTo>
                      <a:pt x="1049" y="634"/>
                    </a:lnTo>
                    <a:lnTo>
                      <a:pt x="1081" y="635"/>
                    </a:lnTo>
                    <a:lnTo>
                      <a:pt x="1098" y="645"/>
                    </a:lnTo>
                    <a:lnTo>
                      <a:pt x="1112" y="649"/>
                    </a:lnTo>
                    <a:lnTo>
                      <a:pt x="1115" y="661"/>
                    </a:lnTo>
                    <a:lnTo>
                      <a:pt x="1153" y="655"/>
                    </a:lnTo>
                    <a:lnTo>
                      <a:pt x="1159" y="645"/>
                    </a:lnTo>
                    <a:lnTo>
                      <a:pt x="1172" y="653"/>
                    </a:lnTo>
                    <a:lnTo>
                      <a:pt x="1189" y="638"/>
                    </a:lnTo>
                    <a:lnTo>
                      <a:pt x="1203" y="637"/>
                    </a:lnTo>
                    <a:lnTo>
                      <a:pt x="1215" y="644"/>
                    </a:lnTo>
                    <a:lnTo>
                      <a:pt x="1226" y="655"/>
                    </a:lnTo>
                    <a:lnTo>
                      <a:pt x="1246" y="655"/>
                    </a:lnTo>
                    <a:lnTo>
                      <a:pt x="1249" y="628"/>
                    </a:lnTo>
                    <a:lnTo>
                      <a:pt x="1260" y="618"/>
                    </a:lnTo>
                    <a:lnTo>
                      <a:pt x="1251" y="593"/>
                    </a:lnTo>
                    <a:lnTo>
                      <a:pt x="1259" y="578"/>
                    </a:lnTo>
                    <a:lnTo>
                      <a:pt x="1320" y="579"/>
                    </a:lnTo>
                    <a:lnTo>
                      <a:pt x="1334" y="595"/>
                    </a:lnTo>
                    <a:lnTo>
                      <a:pt x="1348" y="607"/>
                    </a:lnTo>
                    <a:lnTo>
                      <a:pt x="1359" y="621"/>
                    </a:lnTo>
                    <a:lnTo>
                      <a:pt x="1362" y="638"/>
                    </a:lnTo>
                    <a:lnTo>
                      <a:pt x="1373" y="651"/>
                    </a:lnTo>
                    <a:lnTo>
                      <a:pt x="1398" y="656"/>
                    </a:lnTo>
                    <a:lnTo>
                      <a:pt x="1409" y="667"/>
                    </a:lnTo>
                    <a:lnTo>
                      <a:pt x="1421" y="675"/>
                    </a:lnTo>
                    <a:lnTo>
                      <a:pt x="1427" y="684"/>
                    </a:lnTo>
                    <a:lnTo>
                      <a:pt x="1442" y="685"/>
                    </a:lnTo>
                    <a:lnTo>
                      <a:pt x="1467" y="681"/>
                    </a:lnTo>
                    <a:lnTo>
                      <a:pt x="1472" y="688"/>
                    </a:lnTo>
                    <a:lnTo>
                      <a:pt x="1475" y="701"/>
                    </a:lnTo>
                    <a:lnTo>
                      <a:pt x="1464" y="708"/>
                    </a:lnTo>
                    <a:lnTo>
                      <a:pt x="1463" y="744"/>
                    </a:lnTo>
                    <a:lnTo>
                      <a:pt x="1449" y="742"/>
                    </a:lnTo>
                    <a:lnTo>
                      <a:pt x="1442" y="757"/>
                    </a:lnTo>
                    <a:lnTo>
                      <a:pt x="1442" y="773"/>
                    </a:lnTo>
                    <a:lnTo>
                      <a:pt x="1457" y="776"/>
                    </a:lnTo>
                    <a:lnTo>
                      <a:pt x="1475" y="782"/>
                    </a:lnTo>
                    <a:lnTo>
                      <a:pt x="1498" y="764"/>
                    </a:lnTo>
                    <a:lnTo>
                      <a:pt x="1516" y="735"/>
                    </a:lnTo>
                    <a:lnTo>
                      <a:pt x="1531" y="701"/>
                    </a:lnTo>
                    <a:lnTo>
                      <a:pt x="1544" y="667"/>
                    </a:lnTo>
                    <a:lnTo>
                      <a:pt x="1537" y="634"/>
                    </a:lnTo>
                    <a:lnTo>
                      <a:pt x="1542" y="624"/>
                    </a:lnTo>
                    <a:lnTo>
                      <a:pt x="1538" y="588"/>
                    </a:lnTo>
                    <a:lnTo>
                      <a:pt x="1523" y="566"/>
                    </a:lnTo>
                    <a:lnTo>
                      <a:pt x="1499" y="558"/>
                    </a:lnTo>
                    <a:lnTo>
                      <a:pt x="1492" y="572"/>
                    </a:lnTo>
                    <a:lnTo>
                      <a:pt x="1482" y="573"/>
                    </a:lnTo>
                    <a:lnTo>
                      <a:pt x="1480" y="560"/>
                    </a:lnTo>
                    <a:lnTo>
                      <a:pt x="1457" y="548"/>
                    </a:lnTo>
                    <a:lnTo>
                      <a:pt x="1453" y="537"/>
                    </a:lnTo>
                    <a:lnTo>
                      <a:pt x="1467" y="523"/>
                    </a:lnTo>
                    <a:lnTo>
                      <a:pt x="1483" y="497"/>
                    </a:lnTo>
                    <a:lnTo>
                      <a:pt x="1492" y="478"/>
                    </a:lnTo>
                    <a:lnTo>
                      <a:pt x="1503" y="461"/>
                    </a:lnTo>
                    <a:lnTo>
                      <a:pt x="1537" y="452"/>
                    </a:lnTo>
                    <a:lnTo>
                      <a:pt x="1564" y="450"/>
                    </a:lnTo>
                    <a:lnTo>
                      <a:pt x="1602" y="454"/>
                    </a:lnTo>
                    <a:lnTo>
                      <a:pt x="1610" y="439"/>
                    </a:lnTo>
                    <a:lnTo>
                      <a:pt x="1637" y="446"/>
                    </a:lnTo>
                    <a:lnTo>
                      <a:pt x="1637" y="455"/>
                    </a:lnTo>
                    <a:lnTo>
                      <a:pt x="1675" y="450"/>
                    </a:lnTo>
                    <a:lnTo>
                      <a:pt x="1677" y="432"/>
                    </a:lnTo>
                    <a:lnTo>
                      <a:pt x="1683" y="408"/>
                    </a:lnTo>
                    <a:lnTo>
                      <a:pt x="1691" y="394"/>
                    </a:lnTo>
                    <a:lnTo>
                      <a:pt x="1728" y="394"/>
                    </a:lnTo>
                    <a:lnTo>
                      <a:pt x="1741" y="410"/>
                    </a:lnTo>
                    <a:lnTo>
                      <a:pt x="1749" y="413"/>
                    </a:lnTo>
                    <a:lnTo>
                      <a:pt x="1762" y="391"/>
                    </a:lnTo>
                    <a:lnTo>
                      <a:pt x="1771" y="387"/>
                    </a:lnTo>
                    <a:lnTo>
                      <a:pt x="1781" y="405"/>
                    </a:lnTo>
                    <a:lnTo>
                      <a:pt x="1773" y="421"/>
                    </a:lnTo>
                    <a:lnTo>
                      <a:pt x="1753" y="437"/>
                    </a:lnTo>
                    <a:lnTo>
                      <a:pt x="1736" y="463"/>
                    </a:lnTo>
                    <a:lnTo>
                      <a:pt x="1720" y="483"/>
                    </a:lnTo>
                    <a:lnTo>
                      <a:pt x="1718" y="512"/>
                    </a:lnTo>
                    <a:lnTo>
                      <a:pt x="1722" y="543"/>
                    </a:lnTo>
                    <a:lnTo>
                      <a:pt x="1734" y="564"/>
                    </a:lnTo>
                    <a:lnTo>
                      <a:pt x="1741" y="589"/>
                    </a:lnTo>
                    <a:lnTo>
                      <a:pt x="1751" y="604"/>
                    </a:lnTo>
                    <a:lnTo>
                      <a:pt x="1763" y="612"/>
                    </a:lnTo>
                    <a:lnTo>
                      <a:pt x="1777" y="589"/>
                    </a:lnTo>
                    <a:lnTo>
                      <a:pt x="1791" y="561"/>
                    </a:lnTo>
                    <a:lnTo>
                      <a:pt x="1791" y="545"/>
                    </a:lnTo>
                    <a:lnTo>
                      <a:pt x="1805" y="545"/>
                    </a:lnTo>
                    <a:lnTo>
                      <a:pt x="1803" y="526"/>
                    </a:lnTo>
                    <a:lnTo>
                      <a:pt x="1805" y="511"/>
                    </a:lnTo>
                    <a:lnTo>
                      <a:pt x="1814" y="509"/>
                    </a:lnTo>
                    <a:lnTo>
                      <a:pt x="1808" y="498"/>
                    </a:lnTo>
                    <a:lnTo>
                      <a:pt x="1792" y="480"/>
                    </a:lnTo>
                    <a:lnTo>
                      <a:pt x="1790" y="480"/>
                    </a:lnTo>
                    <a:lnTo>
                      <a:pt x="1789" y="480"/>
                    </a:lnTo>
                    <a:lnTo>
                      <a:pt x="1788" y="480"/>
                    </a:lnTo>
                    <a:lnTo>
                      <a:pt x="1787" y="479"/>
                    </a:lnTo>
                    <a:lnTo>
                      <a:pt x="1786" y="478"/>
                    </a:lnTo>
                    <a:lnTo>
                      <a:pt x="1785" y="478"/>
                    </a:lnTo>
                    <a:lnTo>
                      <a:pt x="1785" y="477"/>
                    </a:lnTo>
                    <a:lnTo>
                      <a:pt x="1783" y="476"/>
                    </a:lnTo>
                    <a:lnTo>
                      <a:pt x="1783" y="475"/>
                    </a:lnTo>
                    <a:lnTo>
                      <a:pt x="1783" y="472"/>
                    </a:lnTo>
                    <a:lnTo>
                      <a:pt x="1783" y="469"/>
                    </a:lnTo>
                    <a:lnTo>
                      <a:pt x="1784" y="467"/>
                    </a:lnTo>
                    <a:lnTo>
                      <a:pt x="1784" y="465"/>
                    </a:lnTo>
                    <a:lnTo>
                      <a:pt x="1785" y="462"/>
                    </a:lnTo>
                    <a:lnTo>
                      <a:pt x="1785" y="460"/>
                    </a:lnTo>
                    <a:lnTo>
                      <a:pt x="1786" y="458"/>
                    </a:lnTo>
                    <a:lnTo>
                      <a:pt x="1787" y="455"/>
                    </a:lnTo>
                    <a:lnTo>
                      <a:pt x="1787" y="454"/>
                    </a:lnTo>
                    <a:lnTo>
                      <a:pt x="1787" y="452"/>
                    </a:lnTo>
                    <a:lnTo>
                      <a:pt x="1787" y="451"/>
                    </a:lnTo>
                    <a:lnTo>
                      <a:pt x="1788" y="450"/>
                    </a:lnTo>
                    <a:lnTo>
                      <a:pt x="1797" y="439"/>
                    </a:lnTo>
                    <a:lnTo>
                      <a:pt x="1820" y="428"/>
                    </a:lnTo>
                    <a:lnTo>
                      <a:pt x="1832" y="419"/>
                    </a:lnTo>
                    <a:lnTo>
                      <a:pt x="1851" y="416"/>
                    </a:lnTo>
                    <a:lnTo>
                      <a:pt x="1862" y="419"/>
                    </a:lnTo>
                    <a:lnTo>
                      <a:pt x="1872" y="432"/>
                    </a:lnTo>
                    <a:lnTo>
                      <a:pt x="1880" y="438"/>
                    </a:lnTo>
                    <a:lnTo>
                      <a:pt x="1887" y="412"/>
                    </a:lnTo>
                    <a:lnTo>
                      <a:pt x="1895" y="405"/>
                    </a:lnTo>
                    <a:lnTo>
                      <a:pt x="1898" y="391"/>
                    </a:lnTo>
                    <a:lnTo>
                      <a:pt x="1918" y="392"/>
                    </a:lnTo>
                    <a:lnTo>
                      <a:pt x="1937" y="378"/>
                    </a:lnTo>
                    <a:lnTo>
                      <a:pt x="1948" y="376"/>
                    </a:lnTo>
                    <a:lnTo>
                      <a:pt x="1969" y="384"/>
                    </a:lnTo>
                    <a:lnTo>
                      <a:pt x="1974" y="373"/>
                    </a:lnTo>
                    <a:lnTo>
                      <a:pt x="1955" y="349"/>
                    </a:lnTo>
                    <a:lnTo>
                      <a:pt x="1929" y="332"/>
                    </a:lnTo>
                    <a:lnTo>
                      <a:pt x="1939" y="323"/>
                    </a:lnTo>
                    <a:lnTo>
                      <a:pt x="1957" y="311"/>
                    </a:lnTo>
                    <a:lnTo>
                      <a:pt x="1950" y="302"/>
                    </a:lnTo>
                    <a:lnTo>
                      <a:pt x="1950" y="286"/>
                    </a:lnTo>
                    <a:lnTo>
                      <a:pt x="1967" y="281"/>
                    </a:lnTo>
                    <a:lnTo>
                      <a:pt x="1973" y="298"/>
                    </a:lnTo>
                    <a:lnTo>
                      <a:pt x="1978" y="311"/>
                    </a:lnTo>
                    <a:lnTo>
                      <a:pt x="2005" y="313"/>
                    </a:lnTo>
                    <a:lnTo>
                      <a:pt x="2016" y="325"/>
                    </a:lnTo>
                    <a:lnTo>
                      <a:pt x="2035" y="326"/>
                    </a:lnTo>
                    <a:lnTo>
                      <a:pt x="2046" y="341"/>
                    </a:lnTo>
                    <a:lnTo>
                      <a:pt x="2055" y="344"/>
                    </a:lnTo>
                    <a:lnTo>
                      <a:pt x="2068" y="332"/>
                    </a:lnTo>
                    <a:lnTo>
                      <a:pt x="2055" y="317"/>
                    </a:lnTo>
                    <a:lnTo>
                      <a:pt x="2059" y="305"/>
                    </a:lnTo>
                    <a:lnTo>
                      <a:pt x="2070" y="305"/>
                    </a:lnTo>
                    <a:lnTo>
                      <a:pt x="2081" y="300"/>
                    </a:lnTo>
                    <a:lnTo>
                      <a:pt x="2084" y="282"/>
                    </a:lnTo>
                    <a:lnTo>
                      <a:pt x="2057" y="282"/>
                    </a:lnTo>
                    <a:lnTo>
                      <a:pt x="2041" y="271"/>
                    </a:lnTo>
                    <a:lnTo>
                      <a:pt x="2018" y="275"/>
                    </a:lnTo>
                    <a:lnTo>
                      <a:pt x="2012" y="284"/>
                    </a:lnTo>
                    <a:lnTo>
                      <a:pt x="2003" y="268"/>
                    </a:lnTo>
                    <a:lnTo>
                      <a:pt x="1997" y="260"/>
                    </a:lnTo>
                    <a:lnTo>
                      <a:pt x="1976" y="254"/>
                    </a:lnTo>
                    <a:lnTo>
                      <a:pt x="1973" y="242"/>
                    </a:lnTo>
                    <a:lnTo>
                      <a:pt x="1944" y="242"/>
                    </a:lnTo>
                    <a:lnTo>
                      <a:pt x="1931" y="227"/>
                    </a:lnTo>
                    <a:lnTo>
                      <a:pt x="1912" y="216"/>
                    </a:lnTo>
                    <a:lnTo>
                      <a:pt x="1894" y="215"/>
                    </a:lnTo>
                    <a:lnTo>
                      <a:pt x="1874" y="207"/>
                    </a:lnTo>
                    <a:lnTo>
                      <a:pt x="1865" y="201"/>
                    </a:lnTo>
                    <a:lnTo>
                      <a:pt x="1846" y="194"/>
                    </a:lnTo>
                    <a:lnTo>
                      <a:pt x="1819" y="194"/>
                    </a:lnTo>
                    <a:lnTo>
                      <a:pt x="1787" y="191"/>
                    </a:lnTo>
                    <a:lnTo>
                      <a:pt x="1783" y="210"/>
                    </a:lnTo>
                    <a:lnTo>
                      <a:pt x="1768" y="213"/>
                    </a:lnTo>
                    <a:lnTo>
                      <a:pt x="1759" y="204"/>
                    </a:lnTo>
                    <a:lnTo>
                      <a:pt x="1743" y="207"/>
                    </a:lnTo>
                    <a:lnTo>
                      <a:pt x="1722" y="199"/>
                    </a:lnTo>
                    <a:lnTo>
                      <a:pt x="1687" y="204"/>
                    </a:lnTo>
                    <a:lnTo>
                      <a:pt x="1679" y="216"/>
                    </a:lnTo>
                    <a:lnTo>
                      <a:pt x="1667" y="212"/>
                    </a:lnTo>
                    <a:lnTo>
                      <a:pt x="1650" y="198"/>
                    </a:lnTo>
                    <a:lnTo>
                      <a:pt x="1634" y="181"/>
                    </a:lnTo>
                    <a:lnTo>
                      <a:pt x="1594" y="172"/>
                    </a:lnTo>
                    <a:lnTo>
                      <a:pt x="1581" y="176"/>
                    </a:lnTo>
                    <a:lnTo>
                      <a:pt x="1571" y="180"/>
                    </a:lnTo>
                    <a:lnTo>
                      <a:pt x="1549" y="176"/>
                    </a:lnTo>
                    <a:lnTo>
                      <a:pt x="1522" y="162"/>
                    </a:lnTo>
                    <a:lnTo>
                      <a:pt x="1504" y="154"/>
                    </a:lnTo>
                    <a:lnTo>
                      <a:pt x="1501" y="146"/>
                    </a:lnTo>
                    <a:lnTo>
                      <a:pt x="1458" y="146"/>
                    </a:lnTo>
                    <a:lnTo>
                      <a:pt x="1446" y="151"/>
                    </a:lnTo>
                    <a:lnTo>
                      <a:pt x="1433" y="136"/>
                    </a:lnTo>
                    <a:lnTo>
                      <a:pt x="1409" y="136"/>
                    </a:lnTo>
                    <a:lnTo>
                      <a:pt x="1399" y="123"/>
                    </a:lnTo>
                    <a:lnTo>
                      <a:pt x="1386" y="131"/>
                    </a:lnTo>
                    <a:lnTo>
                      <a:pt x="1373" y="140"/>
                    </a:lnTo>
                    <a:lnTo>
                      <a:pt x="1381" y="159"/>
                    </a:lnTo>
                    <a:lnTo>
                      <a:pt x="1363" y="163"/>
                    </a:lnTo>
                    <a:lnTo>
                      <a:pt x="1341" y="159"/>
                    </a:lnTo>
                    <a:lnTo>
                      <a:pt x="1323" y="158"/>
                    </a:lnTo>
                    <a:lnTo>
                      <a:pt x="1312" y="165"/>
                    </a:lnTo>
                    <a:lnTo>
                      <a:pt x="1296" y="157"/>
                    </a:lnTo>
                    <a:lnTo>
                      <a:pt x="1287" y="147"/>
                    </a:lnTo>
                    <a:lnTo>
                      <a:pt x="1285" y="163"/>
                    </a:lnTo>
                    <a:lnTo>
                      <a:pt x="1262" y="165"/>
                    </a:lnTo>
                    <a:lnTo>
                      <a:pt x="1233" y="156"/>
                    </a:lnTo>
                    <a:lnTo>
                      <a:pt x="1215" y="149"/>
                    </a:lnTo>
                    <a:lnTo>
                      <a:pt x="1220" y="140"/>
                    </a:lnTo>
                    <a:lnTo>
                      <a:pt x="1233" y="136"/>
                    </a:lnTo>
                    <a:lnTo>
                      <a:pt x="1223" y="116"/>
                    </a:lnTo>
                    <a:lnTo>
                      <a:pt x="1199" y="107"/>
                    </a:lnTo>
                    <a:lnTo>
                      <a:pt x="1168" y="109"/>
                    </a:lnTo>
                    <a:lnTo>
                      <a:pt x="1159" y="133"/>
                    </a:lnTo>
                    <a:lnTo>
                      <a:pt x="1134" y="125"/>
                    </a:lnTo>
                    <a:lnTo>
                      <a:pt x="1113" y="115"/>
                    </a:lnTo>
                    <a:lnTo>
                      <a:pt x="1081" y="107"/>
                    </a:lnTo>
                    <a:lnTo>
                      <a:pt x="1020" y="107"/>
                    </a:lnTo>
                    <a:lnTo>
                      <a:pt x="999" y="107"/>
                    </a:lnTo>
                    <a:lnTo>
                      <a:pt x="978" y="116"/>
                    </a:lnTo>
                    <a:lnTo>
                      <a:pt x="948" y="126"/>
                    </a:lnTo>
                    <a:lnTo>
                      <a:pt x="964" y="109"/>
                    </a:lnTo>
                    <a:lnTo>
                      <a:pt x="993" y="93"/>
                    </a:lnTo>
                    <a:lnTo>
                      <a:pt x="1005" y="87"/>
                    </a:lnTo>
                    <a:lnTo>
                      <a:pt x="1020" y="72"/>
                    </a:lnTo>
                    <a:lnTo>
                      <a:pt x="1024" y="51"/>
                    </a:lnTo>
                    <a:lnTo>
                      <a:pt x="1003" y="42"/>
                    </a:lnTo>
                    <a:lnTo>
                      <a:pt x="994" y="29"/>
                    </a:lnTo>
                    <a:lnTo>
                      <a:pt x="947" y="25"/>
                    </a:lnTo>
                    <a:lnTo>
                      <a:pt x="938" y="35"/>
                    </a:lnTo>
                    <a:lnTo>
                      <a:pt x="922" y="27"/>
                    </a:lnTo>
                    <a:lnTo>
                      <a:pt x="916" y="15"/>
                    </a:lnTo>
                    <a:lnTo>
                      <a:pt x="903" y="6"/>
                    </a:lnTo>
                    <a:lnTo>
                      <a:pt x="892" y="0"/>
                    </a:lnTo>
                    <a:lnTo>
                      <a:pt x="869" y="9"/>
                    </a:lnTo>
                    <a:lnTo>
                      <a:pt x="863" y="29"/>
                    </a:lnTo>
                    <a:lnTo>
                      <a:pt x="859" y="36"/>
                    </a:lnTo>
                    <a:lnTo>
                      <a:pt x="870" y="40"/>
                    </a:lnTo>
                    <a:lnTo>
                      <a:pt x="853" y="48"/>
                    </a:lnTo>
                    <a:lnTo>
                      <a:pt x="829" y="43"/>
                    </a:lnTo>
                    <a:lnTo>
                      <a:pt x="814" y="46"/>
                    </a:lnTo>
                    <a:lnTo>
                      <a:pt x="806" y="53"/>
                    </a:lnTo>
                    <a:lnTo>
                      <a:pt x="796" y="41"/>
                    </a:lnTo>
                    <a:lnTo>
                      <a:pt x="781" y="47"/>
                    </a:lnTo>
                    <a:lnTo>
                      <a:pt x="770" y="43"/>
                    </a:lnTo>
                    <a:lnTo>
                      <a:pt x="769" y="55"/>
                    </a:lnTo>
                    <a:lnTo>
                      <a:pt x="743" y="57"/>
                    </a:lnTo>
                    <a:lnTo>
                      <a:pt x="721" y="59"/>
                    </a:lnTo>
                    <a:lnTo>
                      <a:pt x="706" y="69"/>
                    </a:lnTo>
                    <a:lnTo>
                      <a:pt x="689" y="75"/>
                    </a:lnTo>
                    <a:lnTo>
                      <a:pt x="689" y="87"/>
                    </a:lnTo>
                    <a:lnTo>
                      <a:pt x="702" y="91"/>
                    </a:lnTo>
                    <a:lnTo>
                      <a:pt x="706" y="107"/>
                    </a:lnTo>
                    <a:lnTo>
                      <a:pt x="683" y="104"/>
                    </a:lnTo>
                    <a:lnTo>
                      <a:pt x="654" y="106"/>
                    </a:lnTo>
                    <a:lnTo>
                      <a:pt x="638" y="112"/>
                    </a:lnTo>
                    <a:lnTo>
                      <a:pt x="634" y="129"/>
                    </a:lnTo>
                    <a:lnTo>
                      <a:pt x="642" y="142"/>
                    </a:lnTo>
                    <a:lnTo>
                      <a:pt x="654" y="143"/>
                    </a:lnTo>
                    <a:lnTo>
                      <a:pt x="664" y="156"/>
                    </a:lnTo>
                    <a:lnTo>
                      <a:pt x="674" y="172"/>
                    </a:lnTo>
                    <a:lnTo>
                      <a:pt x="672" y="184"/>
                    </a:lnTo>
                    <a:lnTo>
                      <a:pt x="651" y="163"/>
                    </a:lnTo>
                    <a:lnTo>
                      <a:pt x="630" y="157"/>
                    </a:lnTo>
                    <a:lnTo>
                      <a:pt x="620" y="143"/>
                    </a:lnTo>
                    <a:lnTo>
                      <a:pt x="607" y="144"/>
                    </a:lnTo>
                    <a:lnTo>
                      <a:pt x="601" y="161"/>
                    </a:lnTo>
                    <a:lnTo>
                      <a:pt x="607" y="170"/>
                    </a:lnTo>
                    <a:lnTo>
                      <a:pt x="609" y="178"/>
                    </a:lnTo>
                    <a:lnTo>
                      <a:pt x="591" y="172"/>
                    </a:lnTo>
                    <a:lnTo>
                      <a:pt x="573" y="157"/>
                    </a:lnTo>
                    <a:lnTo>
                      <a:pt x="571" y="138"/>
                    </a:lnTo>
                    <a:lnTo>
                      <a:pt x="564" y="127"/>
                    </a:lnTo>
                    <a:lnTo>
                      <a:pt x="554" y="137"/>
                    </a:lnTo>
                    <a:lnTo>
                      <a:pt x="557" y="152"/>
                    </a:lnTo>
                    <a:lnTo>
                      <a:pt x="554" y="162"/>
                    </a:lnTo>
                    <a:lnTo>
                      <a:pt x="557" y="172"/>
                    </a:lnTo>
                    <a:lnTo>
                      <a:pt x="564" y="175"/>
                    </a:lnTo>
                    <a:lnTo>
                      <a:pt x="567" y="202"/>
                    </a:lnTo>
                    <a:lnTo>
                      <a:pt x="570" y="216"/>
                    </a:lnTo>
                    <a:lnTo>
                      <a:pt x="588" y="218"/>
                    </a:lnTo>
                    <a:lnTo>
                      <a:pt x="591" y="210"/>
                    </a:lnTo>
                    <a:lnTo>
                      <a:pt x="605" y="216"/>
                    </a:lnTo>
                    <a:lnTo>
                      <a:pt x="614" y="220"/>
                    </a:lnTo>
                    <a:lnTo>
                      <a:pt x="620" y="228"/>
                    </a:lnTo>
                    <a:lnTo>
                      <a:pt x="623" y="242"/>
                    </a:lnTo>
                    <a:lnTo>
                      <a:pt x="631" y="249"/>
                    </a:lnTo>
                    <a:lnTo>
                      <a:pt x="640" y="253"/>
                    </a:lnTo>
                    <a:lnTo>
                      <a:pt x="640" y="264"/>
                    </a:lnTo>
                    <a:lnTo>
                      <a:pt x="627" y="256"/>
                    </a:lnTo>
                    <a:lnTo>
                      <a:pt x="617" y="244"/>
                    </a:lnTo>
                    <a:lnTo>
                      <a:pt x="602" y="233"/>
                    </a:lnTo>
                    <a:lnTo>
                      <a:pt x="586" y="233"/>
                    </a:lnTo>
                    <a:lnTo>
                      <a:pt x="585" y="238"/>
                    </a:lnTo>
                    <a:lnTo>
                      <a:pt x="582" y="249"/>
                    </a:lnTo>
                    <a:lnTo>
                      <a:pt x="575" y="265"/>
                    </a:lnTo>
                    <a:lnTo>
                      <a:pt x="564" y="284"/>
                    </a:lnTo>
                    <a:lnTo>
                      <a:pt x="548" y="291"/>
                    </a:lnTo>
                    <a:lnTo>
                      <a:pt x="525" y="283"/>
                    </a:lnTo>
                    <a:lnTo>
                      <a:pt x="528" y="275"/>
                    </a:lnTo>
                    <a:lnTo>
                      <a:pt x="543" y="270"/>
                    </a:lnTo>
                    <a:lnTo>
                      <a:pt x="557" y="262"/>
                    </a:lnTo>
                    <a:lnTo>
                      <a:pt x="557" y="261"/>
                    </a:lnTo>
                    <a:lnTo>
                      <a:pt x="558" y="260"/>
                    </a:lnTo>
                    <a:lnTo>
                      <a:pt x="559" y="258"/>
                    </a:lnTo>
                    <a:lnTo>
                      <a:pt x="559" y="256"/>
                    </a:lnTo>
                    <a:lnTo>
                      <a:pt x="560" y="254"/>
                    </a:lnTo>
                    <a:lnTo>
                      <a:pt x="561" y="253"/>
                    </a:lnTo>
                    <a:lnTo>
                      <a:pt x="561" y="250"/>
                    </a:lnTo>
                    <a:lnTo>
                      <a:pt x="561" y="249"/>
                    </a:lnTo>
                    <a:lnTo>
                      <a:pt x="561" y="247"/>
                    </a:lnTo>
                    <a:lnTo>
                      <a:pt x="562" y="246"/>
                    </a:lnTo>
                    <a:lnTo>
                      <a:pt x="561" y="244"/>
                    </a:lnTo>
                    <a:lnTo>
                      <a:pt x="561" y="243"/>
                    </a:lnTo>
                    <a:lnTo>
                      <a:pt x="561" y="241"/>
                    </a:lnTo>
                    <a:lnTo>
                      <a:pt x="560" y="238"/>
                    </a:lnTo>
                    <a:lnTo>
                      <a:pt x="559" y="235"/>
                    </a:lnTo>
                    <a:lnTo>
                      <a:pt x="558" y="233"/>
                    </a:lnTo>
                    <a:lnTo>
                      <a:pt x="557" y="231"/>
                    </a:lnTo>
                    <a:lnTo>
                      <a:pt x="556" y="228"/>
                    </a:lnTo>
                    <a:lnTo>
                      <a:pt x="555" y="227"/>
                    </a:lnTo>
                    <a:lnTo>
                      <a:pt x="554" y="225"/>
                    </a:lnTo>
                    <a:lnTo>
                      <a:pt x="554" y="224"/>
                    </a:lnTo>
                    <a:lnTo>
                      <a:pt x="550" y="209"/>
                    </a:lnTo>
                    <a:lnTo>
                      <a:pt x="550" y="198"/>
                    </a:lnTo>
                    <a:lnTo>
                      <a:pt x="545" y="184"/>
                    </a:lnTo>
                    <a:lnTo>
                      <a:pt x="541" y="167"/>
                    </a:lnTo>
                    <a:lnTo>
                      <a:pt x="535" y="142"/>
                    </a:lnTo>
                    <a:lnTo>
                      <a:pt x="530" y="123"/>
                    </a:lnTo>
                    <a:lnTo>
                      <a:pt x="517" y="109"/>
                    </a:lnTo>
                    <a:lnTo>
                      <a:pt x="498" y="110"/>
                    </a:lnTo>
                    <a:lnTo>
                      <a:pt x="488" y="135"/>
                    </a:lnTo>
                    <a:lnTo>
                      <a:pt x="485" y="159"/>
                    </a:lnTo>
                    <a:lnTo>
                      <a:pt x="469" y="170"/>
                    </a:lnTo>
                    <a:lnTo>
                      <a:pt x="470" y="186"/>
                    </a:lnTo>
                    <a:lnTo>
                      <a:pt x="480" y="201"/>
                    </a:lnTo>
                    <a:lnTo>
                      <a:pt x="491" y="216"/>
                    </a:lnTo>
                    <a:lnTo>
                      <a:pt x="499" y="228"/>
                    </a:lnTo>
                    <a:lnTo>
                      <a:pt x="503" y="239"/>
                    </a:lnTo>
                    <a:lnTo>
                      <a:pt x="490" y="244"/>
                    </a:lnTo>
                    <a:lnTo>
                      <a:pt x="476" y="226"/>
                    </a:lnTo>
                    <a:lnTo>
                      <a:pt x="452" y="212"/>
                    </a:lnTo>
                    <a:lnTo>
                      <a:pt x="424" y="204"/>
                    </a:lnTo>
                    <a:lnTo>
                      <a:pt x="399" y="204"/>
                    </a:lnTo>
                    <a:lnTo>
                      <a:pt x="393" y="213"/>
                    </a:lnTo>
                    <a:lnTo>
                      <a:pt x="401" y="218"/>
                    </a:lnTo>
                    <a:lnTo>
                      <a:pt x="399" y="237"/>
                    </a:lnTo>
                    <a:lnTo>
                      <a:pt x="387" y="241"/>
                    </a:lnTo>
                    <a:lnTo>
                      <a:pt x="384" y="224"/>
                    </a:lnTo>
                    <a:lnTo>
                      <a:pt x="373" y="224"/>
                    </a:lnTo>
                    <a:lnTo>
                      <a:pt x="364" y="236"/>
                    </a:lnTo>
                    <a:lnTo>
                      <a:pt x="333" y="236"/>
                    </a:lnTo>
                    <a:lnTo>
                      <a:pt x="322" y="249"/>
                    </a:lnTo>
                    <a:lnTo>
                      <a:pt x="314" y="233"/>
                    </a:lnTo>
                    <a:lnTo>
                      <a:pt x="303" y="236"/>
                    </a:lnTo>
                    <a:lnTo>
                      <a:pt x="287" y="243"/>
                    </a:lnTo>
                    <a:lnTo>
                      <a:pt x="270" y="249"/>
                    </a:lnTo>
                    <a:lnTo>
                      <a:pt x="251" y="267"/>
                    </a:lnTo>
                    <a:lnTo>
                      <a:pt x="230" y="277"/>
                    </a:lnTo>
                    <a:lnTo>
                      <a:pt x="223" y="264"/>
                    </a:lnTo>
                    <a:lnTo>
                      <a:pt x="223" y="252"/>
                    </a:lnTo>
                    <a:lnTo>
                      <a:pt x="208" y="237"/>
                    </a:lnTo>
                    <a:lnTo>
                      <a:pt x="187" y="239"/>
                    </a:lnTo>
                    <a:lnTo>
                      <a:pt x="192" y="252"/>
                    </a:lnTo>
                    <a:lnTo>
                      <a:pt x="197" y="267"/>
                    </a:lnTo>
                    <a:lnTo>
                      <a:pt x="203" y="281"/>
                    </a:lnTo>
                    <a:lnTo>
                      <a:pt x="204" y="298"/>
                    </a:lnTo>
                    <a:lnTo>
                      <a:pt x="190" y="291"/>
                    </a:lnTo>
                    <a:lnTo>
                      <a:pt x="175" y="288"/>
                    </a:lnTo>
                    <a:lnTo>
                      <a:pt x="166" y="298"/>
                    </a:lnTo>
                    <a:lnTo>
                      <a:pt x="147" y="304"/>
                    </a:lnTo>
                    <a:lnTo>
                      <a:pt x="146" y="316"/>
                    </a:lnTo>
                    <a:lnTo>
                      <a:pt x="157" y="322"/>
                    </a:lnTo>
                    <a:lnTo>
                      <a:pt x="153" y="338"/>
                    </a:lnTo>
                    <a:lnTo>
                      <a:pt x="138" y="338"/>
                    </a:lnTo>
                    <a:lnTo>
                      <a:pt x="138" y="322"/>
                    </a:lnTo>
                    <a:lnTo>
                      <a:pt x="124" y="316"/>
                    </a:lnTo>
                    <a:lnTo>
                      <a:pt x="109" y="322"/>
                    </a:lnTo>
                    <a:lnTo>
                      <a:pt x="111" y="334"/>
                    </a:lnTo>
                    <a:lnTo>
                      <a:pt x="121" y="338"/>
                    </a:lnTo>
                    <a:lnTo>
                      <a:pt x="125" y="344"/>
                    </a:lnTo>
                    <a:lnTo>
                      <a:pt x="117" y="352"/>
                    </a:lnTo>
                    <a:lnTo>
                      <a:pt x="102" y="341"/>
                    </a:lnTo>
                    <a:lnTo>
                      <a:pt x="91" y="326"/>
                    </a:lnTo>
                    <a:lnTo>
                      <a:pt x="83" y="311"/>
                    </a:lnTo>
                    <a:lnTo>
                      <a:pt x="80" y="289"/>
                    </a:lnTo>
                    <a:lnTo>
                      <a:pt x="74" y="281"/>
                    </a:lnTo>
                    <a:lnTo>
                      <a:pt x="90" y="286"/>
                    </a:lnTo>
                    <a:lnTo>
                      <a:pt x="115" y="293"/>
                    </a:lnTo>
                    <a:lnTo>
                      <a:pt x="138" y="287"/>
                    </a:lnTo>
                    <a:lnTo>
                      <a:pt x="149" y="277"/>
                    </a:lnTo>
                    <a:lnTo>
                      <a:pt x="155" y="265"/>
                    </a:lnTo>
                    <a:lnTo>
                      <a:pt x="130" y="247"/>
                    </a:lnTo>
                    <a:lnTo>
                      <a:pt x="100" y="233"/>
                    </a:lnTo>
                    <a:lnTo>
                      <a:pt x="69" y="216"/>
                    </a:lnTo>
                    <a:lnTo>
                      <a:pt x="53" y="209"/>
                    </a:lnTo>
                    <a:lnTo>
                      <a:pt x="36" y="220"/>
                    </a:lnTo>
                    <a:lnTo>
                      <a:pt x="20" y="237"/>
                    </a:lnTo>
                    <a:lnTo>
                      <a:pt x="14" y="252"/>
                    </a:lnTo>
                    <a:lnTo>
                      <a:pt x="14" y="267"/>
                    </a:lnTo>
                    <a:lnTo>
                      <a:pt x="19" y="288"/>
                    </a:lnTo>
                    <a:lnTo>
                      <a:pt x="20" y="311"/>
                    </a:lnTo>
                    <a:lnTo>
                      <a:pt x="26" y="332"/>
                    </a:lnTo>
                    <a:lnTo>
                      <a:pt x="34" y="354"/>
                    </a:lnTo>
                    <a:lnTo>
                      <a:pt x="42" y="363"/>
                    </a:lnTo>
                    <a:lnTo>
                      <a:pt x="52" y="371"/>
                    </a:lnTo>
                    <a:lnTo>
                      <a:pt x="41" y="381"/>
                    </a:lnTo>
                    <a:lnTo>
                      <a:pt x="25" y="397"/>
                    </a:lnTo>
                    <a:lnTo>
                      <a:pt x="12" y="414"/>
                    </a:lnTo>
                    <a:lnTo>
                      <a:pt x="8" y="427"/>
                    </a:lnTo>
                    <a:lnTo>
                      <a:pt x="9" y="444"/>
                    </a:lnTo>
                    <a:lnTo>
                      <a:pt x="0" y="447"/>
                    </a:lnTo>
                    <a:lnTo>
                      <a:pt x="16" y="470"/>
                    </a:lnTo>
                    <a:lnTo>
                      <a:pt x="39" y="490"/>
                    </a:lnTo>
                    <a:lnTo>
                      <a:pt x="78" y="506"/>
                    </a:lnTo>
                    <a:lnTo>
                      <a:pt x="81" y="557"/>
                    </a:lnTo>
                    <a:lnTo>
                      <a:pt x="75" y="564"/>
                    </a:lnTo>
                    <a:lnTo>
                      <a:pt x="69" y="584"/>
                    </a:lnTo>
                    <a:lnTo>
                      <a:pt x="106" y="582"/>
                    </a:lnTo>
                    <a:lnTo>
                      <a:pt x="114" y="604"/>
                    </a:lnTo>
                    <a:lnTo>
                      <a:pt x="171" y="651"/>
                    </a:lnTo>
                    <a:lnTo>
                      <a:pt x="163" y="695"/>
                    </a:lnTo>
                    <a:lnTo>
                      <a:pt x="169" y="702"/>
                    </a:lnTo>
                    <a:lnTo>
                      <a:pt x="155" y="717"/>
                    </a:lnTo>
                    <a:lnTo>
                      <a:pt x="142" y="729"/>
                    </a:lnTo>
                    <a:lnTo>
                      <a:pt x="138" y="740"/>
                    </a:lnTo>
                    <a:lnTo>
                      <a:pt x="157" y="749"/>
                    </a:lnTo>
                    <a:lnTo>
                      <a:pt x="168" y="761"/>
                    </a:lnTo>
                    <a:lnTo>
                      <a:pt x="199" y="743"/>
                    </a:lnTo>
                    <a:lnTo>
                      <a:pt x="217" y="752"/>
                    </a:lnTo>
                    <a:lnTo>
                      <a:pt x="229" y="752"/>
                    </a:lnTo>
                    <a:lnTo>
                      <a:pt x="242" y="764"/>
                    </a:lnTo>
                    <a:lnTo>
                      <a:pt x="256" y="780"/>
                    </a:lnTo>
                    <a:lnTo>
                      <a:pt x="285" y="773"/>
                    </a:lnTo>
                    <a:lnTo>
                      <a:pt x="277" y="753"/>
                    </a:lnTo>
                    <a:lnTo>
                      <a:pt x="285" y="740"/>
                    </a:lnTo>
                    <a:lnTo>
                      <a:pt x="304" y="72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53" name="Freeform 272">
                <a:extLst>
                  <a:ext uri="{FF2B5EF4-FFF2-40B4-BE49-F238E27FC236}">
                    <a16:creationId xmlns:a16="http://schemas.microsoft.com/office/drawing/2014/main" id="{A17D4C78-03FF-4C77-87A8-9B6BB3630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109" y="3299875"/>
                <a:ext cx="534644" cy="511210"/>
              </a:xfrm>
              <a:custGeom>
                <a:avLst/>
                <a:gdLst>
                  <a:gd name="T0" fmla="*/ 159 w 304"/>
                  <a:gd name="T1" fmla="*/ 72 h 290"/>
                  <a:gd name="T2" fmla="*/ 169 w 304"/>
                  <a:gd name="T3" fmla="*/ 64 h 290"/>
                  <a:gd name="T4" fmla="*/ 189 w 304"/>
                  <a:gd name="T5" fmla="*/ 65 h 290"/>
                  <a:gd name="T6" fmla="*/ 205 w 304"/>
                  <a:gd name="T7" fmla="*/ 83 h 290"/>
                  <a:gd name="T8" fmla="*/ 226 w 304"/>
                  <a:gd name="T9" fmla="*/ 103 h 290"/>
                  <a:gd name="T10" fmla="*/ 227 w 304"/>
                  <a:gd name="T11" fmla="*/ 121 h 290"/>
                  <a:gd name="T12" fmla="*/ 235 w 304"/>
                  <a:gd name="T13" fmla="*/ 128 h 290"/>
                  <a:gd name="T14" fmla="*/ 247 w 304"/>
                  <a:gd name="T15" fmla="*/ 161 h 290"/>
                  <a:gd name="T16" fmla="*/ 290 w 304"/>
                  <a:gd name="T17" fmla="*/ 164 h 290"/>
                  <a:gd name="T18" fmla="*/ 303 w 304"/>
                  <a:gd name="T19" fmla="*/ 182 h 290"/>
                  <a:gd name="T20" fmla="*/ 294 w 304"/>
                  <a:gd name="T21" fmla="*/ 222 h 290"/>
                  <a:gd name="T22" fmla="*/ 252 w 304"/>
                  <a:gd name="T23" fmla="*/ 230 h 290"/>
                  <a:gd name="T24" fmla="*/ 209 w 304"/>
                  <a:gd name="T25" fmla="*/ 237 h 290"/>
                  <a:gd name="T26" fmla="*/ 197 w 304"/>
                  <a:gd name="T27" fmla="*/ 253 h 290"/>
                  <a:gd name="T28" fmla="*/ 192 w 304"/>
                  <a:gd name="T29" fmla="*/ 274 h 290"/>
                  <a:gd name="T30" fmla="*/ 172 w 304"/>
                  <a:gd name="T31" fmla="*/ 289 h 290"/>
                  <a:gd name="T32" fmla="*/ 172 w 304"/>
                  <a:gd name="T33" fmla="*/ 276 h 290"/>
                  <a:gd name="T34" fmla="*/ 172 w 304"/>
                  <a:gd name="T35" fmla="*/ 266 h 290"/>
                  <a:gd name="T36" fmla="*/ 166 w 304"/>
                  <a:gd name="T37" fmla="*/ 264 h 290"/>
                  <a:gd name="T38" fmla="*/ 149 w 304"/>
                  <a:gd name="T39" fmla="*/ 263 h 290"/>
                  <a:gd name="T40" fmla="*/ 132 w 304"/>
                  <a:gd name="T41" fmla="*/ 264 h 290"/>
                  <a:gd name="T42" fmla="*/ 121 w 304"/>
                  <a:gd name="T43" fmla="*/ 270 h 290"/>
                  <a:gd name="T44" fmla="*/ 105 w 304"/>
                  <a:gd name="T45" fmla="*/ 252 h 290"/>
                  <a:gd name="T46" fmla="*/ 100 w 304"/>
                  <a:gd name="T47" fmla="*/ 234 h 290"/>
                  <a:gd name="T48" fmla="*/ 91 w 304"/>
                  <a:gd name="T49" fmla="*/ 219 h 290"/>
                  <a:gd name="T50" fmla="*/ 72 w 304"/>
                  <a:gd name="T51" fmla="*/ 197 h 290"/>
                  <a:gd name="T52" fmla="*/ 65 w 304"/>
                  <a:gd name="T53" fmla="*/ 181 h 290"/>
                  <a:gd name="T54" fmla="*/ 54 w 304"/>
                  <a:gd name="T55" fmla="*/ 149 h 290"/>
                  <a:gd name="T56" fmla="*/ 38 w 304"/>
                  <a:gd name="T57" fmla="*/ 123 h 290"/>
                  <a:gd name="T58" fmla="*/ 18 w 304"/>
                  <a:gd name="T59" fmla="*/ 104 h 290"/>
                  <a:gd name="T60" fmla="*/ 15 w 304"/>
                  <a:gd name="T61" fmla="*/ 81 h 290"/>
                  <a:gd name="T62" fmla="*/ 3 w 304"/>
                  <a:gd name="T63" fmla="*/ 74 h 290"/>
                  <a:gd name="T64" fmla="*/ 0 w 304"/>
                  <a:gd name="T65" fmla="*/ 58 h 290"/>
                  <a:gd name="T66" fmla="*/ 18 w 304"/>
                  <a:gd name="T67" fmla="*/ 58 h 290"/>
                  <a:gd name="T68" fmla="*/ 31 w 304"/>
                  <a:gd name="T69" fmla="*/ 46 h 290"/>
                  <a:gd name="T70" fmla="*/ 43 w 304"/>
                  <a:gd name="T71" fmla="*/ 36 h 290"/>
                  <a:gd name="T72" fmla="*/ 43 w 304"/>
                  <a:gd name="T73" fmla="*/ 15 h 290"/>
                  <a:gd name="T74" fmla="*/ 59 w 304"/>
                  <a:gd name="T75" fmla="*/ 2 h 290"/>
                  <a:gd name="T76" fmla="*/ 65 w 304"/>
                  <a:gd name="T77" fmla="*/ 0 h 290"/>
                  <a:gd name="T78" fmla="*/ 74 w 304"/>
                  <a:gd name="T79" fmla="*/ 8 h 290"/>
                  <a:gd name="T80" fmla="*/ 84 w 304"/>
                  <a:gd name="T81" fmla="*/ 15 h 290"/>
                  <a:gd name="T82" fmla="*/ 100 w 304"/>
                  <a:gd name="T83" fmla="*/ 14 h 290"/>
                  <a:gd name="T84" fmla="*/ 110 w 304"/>
                  <a:gd name="T85" fmla="*/ 31 h 290"/>
                  <a:gd name="T86" fmla="*/ 121 w 304"/>
                  <a:gd name="T87" fmla="*/ 34 h 290"/>
                  <a:gd name="T88" fmla="*/ 134 w 304"/>
                  <a:gd name="T89" fmla="*/ 57 h 290"/>
                  <a:gd name="T90" fmla="*/ 159 w 304"/>
                  <a:gd name="T91" fmla="*/ 72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4" h="290">
                    <a:moveTo>
                      <a:pt x="159" y="72"/>
                    </a:moveTo>
                    <a:lnTo>
                      <a:pt x="169" y="64"/>
                    </a:lnTo>
                    <a:lnTo>
                      <a:pt x="189" y="65"/>
                    </a:lnTo>
                    <a:lnTo>
                      <a:pt x="205" y="83"/>
                    </a:lnTo>
                    <a:lnTo>
                      <a:pt x="226" y="103"/>
                    </a:lnTo>
                    <a:lnTo>
                      <a:pt x="227" y="121"/>
                    </a:lnTo>
                    <a:lnTo>
                      <a:pt x="235" y="128"/>
                    </a:lnTo>
                    <a:lnTo>
                      <a:pt x="247" y="161"/>
                    </a:lnTo>
                    <a:lnTo>
                      <a:pt x="290" y="164"/>
                    </a:lnTo>
                    <a:lnTo>
                      <a:pt x="303" y="182"/>
                    </a:lnTo>
                    <a:lnTo>
                      <a:pt x="294" y="222"/>
                    </a:lnTo>
                    <a:lnTo>
                      <a:pt x="252" y="230"/>
                    </a:lnTo>
                    <a:lnTo>
                      <a:pt x="209" y="237"/>
                    </a:lnTo>
                    <a:lnTo>
                      <a:pt x="197" y="253"/>
                    </a:lnTo>
                    <a:lnTo>
                      <a:pt x="192" y="274"/>
                    </a:lnTo>
                    <a:lnTo>
                      <a:pt x="172" y="289"/>
                    </a:lnTo>
                    <a:lnTo>
                      <a:pt x="172" y="276"/>
                    </a:lnTo>
                    <a:lnTo>
                      <a:pt x="172" y="266"/>
                    </a:lnTo>
                    <a:lnTo>
                      <a:pt x="166" y="264"/>
                    </a:lnTo>
                    <a:lnTo>
                      <a:pt x="149" y="263"/>
                    </a:lnTo>
                    <a:lnTo>
                      <a:pt x="132" y="264"/>
                    </a:lnTo>
                    <a:lnTo>
                      <a:pt x="121" y="270"/>
                    </a:lnTo>
                    <a:lnTo>
                      <a:pt x="105" y="252"/>
                    </a:lnTo>
                    <a:lnTo>
                      <a:pt x="100" y="234"/>
                    </a:lnTo>
                    <a:lnTo>
                      <a:pt x="91" y="219"/>
                    </a:lnTo>
                    <a:lnTo>
                      <a:pt x="72" y="197"/>
                    </a:lnTo>
                    <a:lnTo>
                      <a:pt x="65" y="181"/>
                    </a:lnTo>
                    <a:lnTo>
                      <a:pt x="54" y="149"/>
                    </a:lnTo>
                    <a:lnTo>
                      <a:pt x="38" y="123"/>
                    </a:lnTo>
                    <a:lnTo>
                      <a:pt x="18" y="104"/>
                    </a:lnTo>
                    <a:lnTo>
                      <a:pt x="15" y="81"/>
                    </a:lnTo>
                    <a:lnTo>
                      <a:pt x="3" y="74"/>
                    </a:lnTo>
                    <a:lnTo>
                      <a:pt x="0" y="58"/>
                    </a:lnTo>
                    <a:lnTo>
                      <a:pt x="18" y="58"/>
                    </a:lnTo>
                    <a:lnTo>
                      <a:pt x="31" y="46"/>
                    </a:lnTo>
                    <a:lnTo>
                      <a:pt x="43" y="36"/>
                    </a:lnTo>
                    <a:lnTo>
                      <a:pt x="43" y="15"/>
                    </a:lnTo>
                    <a:lnTo>
                      <a:pt x="59" y="2"/>
                    </a:lnTo>
                    <a:lnTo>
                      <a:pt x="65" y="0"/>
                    </a:lnTo>
                    <a:lnTo>
                      <a:pt x="74" y="8"/>
                    </a:lnTo>
                    <a:lnTo>
                      <a:pt x="84" y="15"/>
                    </a:lnTo>
                    <a:lnTo>
                      <a:pt x="100" y="14"/>
                    </a:lnTo>
                    <a:lnTo>
                      <a:pt x="110" y="31"/>
                    </a:lnTo>
                    <a:lnTo>
                      <a:pt x="121" y="34"/>
                    </a:lnTo>
                    <a:lnTo>
                      <a:pt x="134" y="57"/>
                    </a:lnTo>
                    <a:lnTo>
                      <a:pt x="159" y="7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54" name="Freeform 273">
                <a:extLst>
                  <a:ext uri="{FF2B5EF4-FFF2-40B4-BE49-F238E27FC236}">
                    <a16:creationId xmlns:a16="http://schemas.microsoft.com/office/drawing/2014/main" id="{41767815-1A72-4D08-A965-153DD88A4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608" y="2861021"/>
                <a:ext cx="325504" cy="292569"/>
              </a:xfrm>
              <a:custGeom>
                <a:avLst/>
                <a:gdLst>
                  <a:gd name="T0" fmla="*/ 148 w 184"/>
                  <a:gd name="T1" fmla="*/ 166 h 167"/>
                  <a:gd name="T2" fmla="*/ 137 w 184"/>
                  <a:gd name="T3" fmla="*/ 161 h 167"/>
                  <a:gd name="T4" fmla="*/ 118 w 184"/>
                  <a:gd name="T5" fmla="*/ 160 h 167"/>
                  <a:gd name="T6" fmla="*/ 120 w 184"/>
                  <a:gd name="T7" fmla="*/ 149 h 167"/>
                  <a:gd name="T8" fmla="*/ 112 w 184"/>
                  <a:gd name="T9" fmla="*/ 146 h 167"/>
                  <a:gd name="T10" fmla="*/ 104 w 184"/>
                  <a:gd name="T11" fmla="*/ 151 h 167"/>
                  <a:gd name="T12" fmla="*/ 70 w 184"/>
                  <a:gd name="T13" fmla="*/ 123 h 167"/>
                  <a:gd name="T14" fmla="*/ 74 w 184"/>
                  <a:gd name="T15" fmla="*/ 112 h 167"/>
                  <a:gd name="T16" fmla="*/ 66 w 184"/>
                  <a:gd name="T17" fmla="*/ 109 h 167"/>
                  <a:gd name="T18" fmla="*/ 58 w 184"/>
                  <a:gd name="T19" fmla="*/ 109 h 167"/>
                  <a:gd name="T20" fmla="*/ 47 w 184"/>
                  <a:gd name="T21" fmla="*/ 106 h 167"/>
                  <a:gd name="T22" fmla="*/ 51 w 184"/>
                  <a:gd name="T23" fmla="*/ 99 h 167"/>
                  <a:gd name="T24" fmla="*/ 44 w 184"/>
                  <a:gd name="T25" fmla="*/ 93 h 167"/>
                  <a:gd name="T26" fmla="*/ 40 w 184"/>
                  <a:gd name="T27" fmla="*/ 84 h 167"/>
                  <a:gd name="T28" fmla="*/ 30 w 184"/>
                  <a:gd name="T29" fmla="*/ 89 h 167"/>
                  <a:gd name="T30" fmla="*/ 20 w 184"/>
                  <a:gd name="T31" fmla="*/ 92 h 167"/>
                  <a:gd name="T32" fmla="*/ 18 w 184"/>
                  <a:gd name="T33" fmla="*/ 102 h 167"/>
                  <a:gd name="T34" fmla="*/ 0 w 184"/>
                  <a:gd name="T35" fmla="*/ 97 h 167"/>
                  <a:gd name="T36" fmla="*/ 11 w 184"/>
                  <a:gd name="T37" fmla="*/ 25 h 167"/>
                  <a:gd name="T38" fmla="*/ 42 w 184"/>
                  <a:gd name="T39" fmla="*/ 0 h 167"/>
                  <a:gd name="T40" fmla="*/ 45 w 184"/>
                  <a:gd name="T41" fmla="*/ 37 h 167"/>
                  <a:gd name="T42" fmla="*/ 60 w 184"/>
                  <a:gd name="T43" fmla="*/ 37 h 167"/>
                  <a:gd name="T44" fmla="*/ 67 w 184"/>
                  <a:gd name="T45" fmla="*/ 44 h 167"/>
                  <a:gd name="T46" fmla="*/ 84 w 184"/>
                  <a:gd name="T47" fmla="*/ 44 h 167"/>
                  <a:gd name="T48" fmla="*/ 86 w 184"/>
                  <a:gd name="T49" fmla="*/ 20 h 167"/>
                  <a:gd name="T50" fmla="*/ 95 w 184"/>
                  <a:gd name="T51" fmla="*/ 37 h 167"/>
                  <a:gd name="T52" fmla="*/ 100 w 184"/>
                  <a:gd name="T53" fmla="*/ 50 h 167"/>
                  <a:gd name="T54" fmla="*/ 118 w 184"/>
                  <a:gd name="T55" fmla="*/ 45 h 167"/>
                  <a:gd name="T56" fmla="*/ 135 w 184"/>
                  <a:gd name="T57" fmla="*/ 47 h 167"/>
                  <a:gd name="T58" fmla="*/ 150 w 184"/>
                  <a:gd name="T59" fmla="*/ 54 h 167"/>
                  <a:gd name="T60" fmla="*/ 151 w 184"/>
                  <a:gd name="T61" fmla="*/ 77 h 167"/>
                  <a:gd name="T62" fmla="*/ 156 w 184"/>
                  <a:gd name="T63" fmla="*/ 89 h 167"/>
                  <a:gd name="T64" fmla="*/ 173 w 184"/>
                  <a:gd name="T65" fmla="*/ 98 h 167"/>
                  <a:gd name="T66" fmla="*/ 183 w 184"/>
                  <a:gd name="T67" fmla="*/ 106 h 167"/>
                  <a:gd name="T68" fmla="*/ 175 w 184"/>
                  <a:gd name="T69" fmla="*/ 122 h 167"/>
                  <a:gd name="T70" fmla="*/ 164 w 184"/>
                  <a:gd name="T71" fmla="*/ 137 h 167"/>
                  <a:gd name="T72" fmla="*/ 148 w 184"/>
                  <a:gd name="T73" fmla="*/ 166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4" h="167">
                    <a:moveTo>
                      <a:pt x="148" y="166"/>
                    </a:moveTo>
                    <a:lnTo>
                      <a:pt x="137" y="161"/>
                    </a:lnTo>
                    <a:lnTo>
                      <a:pt x="118" y="160"/>
                    </a:lnTo>
                    <a:lnTo>
                      <a:pt x="120" y="149"/>
                    </a:lnTo>
                    <a:lnTo>
                      <a:pt x="112" y="146"/>
                    </a:lnTo>
                    <a:lnTo>
                      <a:pt x="104" y="151"/>
                    </a:lnTo>
                    <a:lnTo>
                      <a:pt x="70" y="123"/>
                    </a:lnTo>
                    <a:lnTo>
                      <a:pt x="74" y="112"/>
                    </a:lnTo>
                    <a:lnTo>
                      <a:pt x="66" y="109"/>
                    </a:lnTo>
                    <a:lnTo>
                      <a:pt x="58" y="109"/>
                    </a:lnTo>
                    <a:lnTo>
                      <a:pt x="47" y="106"/>
                    </a:lnTo>
                    <a:lnTo>
                      <a:pt x="51" y="99"/>
                    </a:lnTo>
                    <a:lnTo>
                      <a:pt x="44" y="93"/>
                    </a:lnTo>
                    <a:lnTo>
                      <a:pt x="40" y="84"/>
                    </a:lnTo>
                    <a:lnTo>
                      <a:pt x="30" y="89"/>
                    </a:lnTo>
                    <a:lnTo>
                      <a:pt x="20" y="92"/>
                    </a:lnTo>
                    <a:lnTo>
                      <a:pt x="18" y="102"/>
                    </a:lnTo>
                    <a:lnTo>
                      <a:pt x="0" y="97"/>
                    </a:lnTo>
                    <a:lnTo>
                      <a:pt x="11" y="25"/>
                    </a:lnTo>
                    <a:lnTo>
                      <a:pt x="42" y="0"/>
                    </a:lnTo>
                    <a:lnTo>
                      <a:pt x="45" y="37"/>
                    </a:lnTo>
                    <a:lnTo>
                      <a:pt x="60" y="37"/>
                    </a:lnTo>
                    <a:lnTo>
                      <a:pt x="67" y="44"/>
                    </a:lnTo>
                    <a:lnTo>
                      <a:pt x="84" y="44"/>
                    </a:lnTo>
                    <a:lnTo>
                      <a:pt x="86" y="20"/>
                    </a:lnTo>
                    <a:lnTo>
                      <a:pt x="95" y="37"/>
                    </a:lnTo>
                    <a:lnTo>
                      <a:pt x="100" y="50"/>
                    </a:lnTo>
                    <a:lnTo>
                      <a:pt x="118" y="45"/>
                    </a:lnTo>
                    <a:lnTo>
                      <a:pt x="135" y="47"/>
                    </a:lnTo>
                    <a:lnTo>
                      <a:pt x="150" y="54"/>
                    </a:lnTo>
                    <a:lnTo>
                      <a:pt x="151" y="77"/>
                    </a:lnTo>
                    <a:lnTo>
                      <a:pt x="156" y="89"/>
                    </a:lnTo>
                    <a:lnTo>
                      <a:pt x="173" y="98"/>
                    </a:lnTo>
                    <a:lnTo>
                      <a:pt x="183" y="106"/>
                    </a:lnTo>
                    <a:lnTo>
                      <a:pt x="175" y="122"/>
                    </a:lnTo>
                    <a:lnTo>
                      <a:pt x="164" y="137"/>
                    </a:lnTo>
                    <a:lnTo>
                      <a:pt x="148" y="16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455" name="Freeform 277">
                <a:extLst>
                  <a:ext uri="{FF2B5EF4-FFF2-40B4-BE49-F238E27FC236}">
                    <a16:creationId xmlns:a16="http://schemas.microsoft.com/office/drawing/2014/main" id="{A7538107-CACD-4E5E-80D7-C7C69E2D5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9514" y="3213362"/>
                <a:ext cx="72334" cy="151004"/>
              </a:xfrm>
              <a:custGeom>
                <a:avLst/>
                <a:gdLst>
                  <a:gd name="T0" fmla="*/ 0 w 46"/>
                  <a:gd name="T1" fmla="*/ 74 h 96"/>
                  <a:gd name="T2" fmla="*/ 15 w 46"/>
                  <a:gd name="T3" fmla="*/ 29 h 96"/>
                  <a:gd name="T4" fmla="*/ 27 w 46"/>
                  <a:gd name="T5" fmla="*/ 0 h 96"/>
                  <a:gd name="T6" fmla="*/ 46 w 46"/>
                  <a:gd name="T7" fmla="*/ 17 h 96"/>
                  <a:gd name="T8" fmla="*/ 40 w 46"/>
                  <a:gd name="T9" fmla="*/ 35 h 96"/>
                  <a:gd name="T10" fmla="*/ 27 w 46"/>
                  <a:gd name="T11" fmla="*/ 42 h 96"/>
                  <a:gd name="T12" fmla="*/ 27 w 46"/>
                  <a:gd name="T13" fmla="*/ 77 h 96"/>
                  <a:gd name="T14" fmla="*/ 22 w 46"/>
                  <a:gd name="T15" fmla="*/ 96 h 96"/>
                  <a:gd name="T16" fmla="*/ 7 w 46"/>
                  <a:gd name="T17" fmla="*/ 75 h 96"/>
                  <a:gd name="T18" fmla="*/ 0 w 46"/>
                  <a:gd name="T19" fmla="*/ 7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96">
                    <a:moveTo>
                      <a:pt x="0" y="74"/>
                    </a:moveTo>
                    <a:lnTo>
                      <a:pt x="15" y="29"/>
                    </a:lnTo>
                    <a:lnTo>
                      <a:pt x="27" y="0"/>
                    </a:lnTo>
                    <a:lnTo>
                      <a:pt x="46" y="17"/>
                    </a:lnTo>
                    <a:lnTo>
                      <a:pt x="40" y="35"/>
                    </a:lnTo>
                    <a:lnTo>
                      <a:pt x="27" y="42"/>
                    </a:lnTo>
                    <a:lnTo>
                      <a:pt x="27" y="77"/>
                    </a:lnTo>
                    <a:lnTo>
                      <a:pt x="22" y="96"/>
                    </a:lnTo>
                    <a:lnTo>
                      <a:pt x="7" y="75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</p:grpSp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DB335D3E-FFD4-4831-926D-F4F6CEABE21D}"/>
                </a:ext>
              </a:extLst>
            </p:cNvPr>
            <p:cNvGrpSpPr/>
            <p:nvPr/>
          </p:nvGrpSpPr>
          <p:grpSpPr>
            <a:xfrm>
              <a:off x="7094567" y="4061571"/>
              <a:ext cx="1522649" cy="1511973"/>
              <a:chOff x="5380520" y="3142579"/>
              <a:chExt cx="1754892" cy="2162811"/>
            </a:xfrm>
            <a:solidFill>
              <a:schemeClr val="accent4"/>
            </a:solidFill>
          </p:grpSpPr>
          <p:sp>
            <p:nvSpPr>
              <p:cNvPr id="332" name="Freeform 131">
                <a:extLst>
                  <a:ext uri="{FF2B5EF4-FFF2-40B4-BE49-F238E27FC236}">
                    <a16:creationId xmlns:a16="http://schemas.microsoft.com/office/drawing/2014/main" id="{EE38DACB-DAAE-4F32-9003-D75EB30FF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969" y="4710814"/>
                <a:ext cx="191843" cy="220213"/>
              </a:xfrm>
              <a:custGeom>
                <a:avLst/>
                <a:gdLst>
                  <a:gd name="T0" fmla="*/ 65 w 108"/>
                  <a:gd name="T1" fmla="*/ 0 h 125"/>
                  <a:gd name="T2" fmla="*/ 59 w 108"/>
                  <a:gd name="T3" fmla="*/ 7 h 125"/>
                  <a:gd name="T4" fmla="*/ 47 w 108"/>
                  <a:gd name="T5" fmla="*/ 9 h 125"/>
                  <a:gd name="T6" fmla="*/ 45 w 108"/>
                  <a:gd name="T7" fmla="*/ 20 h 125"/>
                  <a:gd name="T8" fmla="*/ 40 w 108"/>
                  <a:gd name="T9" fmla="*/ 23 h 125"/>
                  <a:gd name="T10" fmla="*/ 32 w 108"/>
                  <a:gd name="T11" fmla="*/ 25 h 125"/>
                  <a:gd name="T12" fmla="*/ 30 w 108"/>
                  <a:gd name="T13" fmla="*/ 36 h 125"/>
                  <a:gd name="T14" fmla="*/ 22 w 108"/>
                  <a:gd name="T15" fmla="*/ 39 h 125"/>
                  <a:gd name="T16" fmla="*/ 8 w 108"/>
                  <a:gd name="T17" fmla="*/ 39 h 125"/>
                  <a:gd name="T18" fmla="*/ 0 w 108"/>
                  <a:gd name="T19" fmla="*/ 42 h 125"/>
                  <a:gd name="T20" fmla="*/ 6 w 108"/>
                  <a:gd name="T21" fmla="*/ 64 h 125"/>
                  <a:gd name="T22" fmla="*/ 8 w 108"/>
                  <a:gd name="T23" fmla="*/ 75 h 125"/>
                  <a:gd name="T24" fmla="*/ 15 w 108"/>
                  <a:gd name="T25" fmla="*/ 79 h 125"/>
                  <a:gd name="T26" fmla="*/ 19 w 108"/>
                  <a:gd name="T27" fmla="*/ 91 h 125"/>
                  <a:gd name="T28" fmla="*/ 27 w 108"/>
                  <a:gd name="T29" fmla="*/ 92 h 125"/>
                  <a:gd name="T30" fmla="*/ 31 w 108"/>
                  <a:gd name="T31" fmla="*/ 107 h 125"/>
                  <a:gd name="T32" fmla="*/ 37 w 108"/>
                  <a:gd name="T33" fmla="*/ 109 h 125"/>
                  <a:gd name="T34" fmla="*/ 52 w 108"/>
                  <a:gd name="T35" fmla="*/ 115 h 125"/>
                  <a:gd name="T36" fmla="*/ 62 w 108"/>
                  <a:gd name="T37" fmla="*/ 119 h 125"/>
                  <a:gd name="T38" fmla="*/ 66 w 108"/>
                  <a:gd name="T39" fmla="*/ 124 h 125"/>
                  <a:gd name="T40" fmla="*/ 82 w 108"/>
                  <a:gd name="T41" fmla="*/ 124 h 125"/>
                  <a:gd name="T42" fmla="*/ 85 w 108"/>
                  <a:gd name="T43" fmla="*/ 113 h 125"/>
                  <a:gd name="T44" fmla="*/ 93 w 108"/>
                  <a:gd name="T45" fmla="*/ 108 h 125"/>
                  <a:gd name="T46" fmla="*/ 92 w 108"/>
                  <a:gd name="T47" fmla="*/ 87 h 125"/>
                  <a:gd name="T48" fmla="*/ 102 w 108"/>
                  <a:gd name="T49" fmla="*/ 82 h 125"/>
                  <a:gd name="T50" fmla="*/ 107 w 108"/>
                  <a:gd name="T51" fmla="*/ 75 h 125"/>
                  <a:gd name="T52" fmla="*/ 101 w 108"/>
                  <a:gd name="T53" fmla="*/ 61 h 125"/>
                  <a:gd name="T54" fmla="*/ 100 w 108"/>
                  <a:gd name="T55" fmla="*/ 51 h 125"/>
                  <a:gd name="T56" fmla="*/ 105 w 108"/>
                  <a:gd name="T57" fmla="*/ 31 h 125"/>
                  <a:gd name="T58" fmla="*/ 98 w 108"/>
                  <a:gd name="T59" fmla="*/ 16 h 125"/>
                  <a:gd name="T60" fmla="*/ 77 w 108"/>
                  <a:gd name="T61" fmla="*/ 13 h 125"/>
                  <a:gd name="T62" fmla="*/ 70 w 108"/>
                  <a:gd name="T63" fmla="*/ 1 h 125"/>
                  <a:gd name="T64" fmla="*/ 65 w 108"/>
                  <a:gd name="T6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8" h="125">
                    <a:moveTo>
                      <a:pt x="65" y="0"/>
                    </a:moveTo>
                    <a:lnTo>
                      <a:pt x="59" y="7"/>
                    </a:lnTo>
                    <a:lnTo>
                      <a:pt x="47" y="9"/>
                    </a:lnTo>
                    <a:lnTo>
                      <a:pt x="45" y="20"/>
                    </a:lnTo>
                    <a:lnTo>
                      <a:pt x="40" y="23"/>
                    </a:lnTo>
                    <a:lnTo>
                      <a:pt x="32" y="25"/>
                    </a:lnTo>
                    <a:lnTo>
                      <a:pt x="30" y="36"/>
                    </a:lnTo>
                    <a:lnTo>
                      <a:pt x="22" y="39"/>
                    </a:lnTo>
                    <a:lnTo>
                      <a:pt x="8" y="39"/>
                    </a:lnTo>
                    <a:lnTo>
                      <a:pt x="0" y="42"/>
                    </a:lnTo>
                    <a:lnTo>
                      <a:pt x="6" y="64"/>
                    </a:lnTo>
                    <a:lnTo>
                      <a:pt x="8" y="75"/>
                    </a:lnTo>
                    <a:lnTo>
                      <a:pt x="15" y="79"/>
                    </a:lnTo>
                    <a:lnTo>
                      <a:pt x="19" y="91"/>
                    </a:lnTo>
                    <a:lnTo>
                      <a:pt x="27" y="92"/>
                    </a:lnTo>
                    <a:lnTo>
                      <a:pt x="31" y="107"/>
                    </a:lnTo>
                    <a:lnTo>
                      <a:pt x="37" y="109"/>
                    </a:lnTo>
                    <a:lnTo>
                      <a:pt x="52" y="115"/>
                    </a:lnTo>
                    <a:lnTo>
                      <a:pt x="62" y="119"/>
                    </a:lnTo>
                    <a:lnTo>
                      <a:pt x="66" y="124"/>
                    </a:lnTo>
                    <a:lnTo>
                      <a:pt x="82" y="124"/>
                    </a:lnTo>
                    <a:lnTo>
                      <a:pt x="85" y="113"/>
                    </a:lnTo>
                    <a:lnTo>
                      <a:pt x="93" y="108"/>
                    </a:lnTo>
                    <a:lnTo>
                      <a:pt x="92" y="87"/>
                    </a:lnTo>
                    <a:lnTo>
                      <a:pt x="102" y="82"/>
                    </a:lnTo>
                    <a:lnTo>
                      <a:pt x="107" y="75"/>
                    </a:lnTo>
                    <a:lnTo>
                      <a:pt x="101" y="61"/>
                    </a:lnTo>
                    <a:lnTo>
                      <a:pt x="100" y="51"/>
                    </a:lnTo>
                    <a:lnTo>
                      <a:pt x="105" y="31"/>
                    </a:lnTo>
                    <a:lnTo>
                      <a:pt x="98" y="16"/>
                    </a:lnTo>
                    <a:lnTo>
                      <a:pt x="77" y="13"/>
                    </a:lnTo>
                    <a:lnTo>
                      <a:pt x="70" y="1"/>
                    </a:lnTo>
                    <a:lnTo>
                      <a:pt x="65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33" name="Freeform 132">
                <a:extLst>
                  <a:ext uri="{FF2B5EF4-FFF2-40B4-BE49-F238E27FC236}">
                    <a16:creationId xmlns:a16="http://schemas.microsoft.com/office/drawing/2014/main" id="{0A53247A-A95B-4C24-994D-13D5A7371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6442" y="4751711"/>
                <a:ext cx="250025" cy="374363"/>
              </a:xfrm>
              <a:custGeom>
                <a:avLst/>
                <a:gdLst>
                  <a:gd name="T0" fmla="*/ 1 w 141"/>
                  <a:gd name="T1" fmla="*/ 6 h 212"/>
                  <a:gd name="T2" fmla="*/ 15 w 141"/>
                  <a:gd name="T3" fmla="*/ 0 h 212"/>
                  <a:gd name="T4" fmla="*/ 31 w 141"/>
                  <a:gd name="T5" fmla="*/ 7 h 212"/>
                  <a:gd name="T6" fmla="*/ 56 w 141"/>
                  <a:gd name="T7" fmla="*/ 9 h 212"/>
                  <a:gd name="T8" fmla="*/ 93 w 141"/>
                  <a:gd name="T9" fmla="*/ 8 h 212"/>
                  <a:gd name="T10" fmla="*/ 98 w 141"/>
                  <a:gd name="T11" fmla="*/ 16 h 212"/>
                  <a:gd name="T12" fmla="*/ 129 w 141"/>
                  <a:gd name="T13" fmla="*/ 20 h 212"/>
                  <a:gd name="T14" fmla="*/ 140 w 141"/>
                  <a:gd name="T15" fmla="*/ 22 h 212"/>
                  <a:gd name="T16" fmla="*/ 133 w 141"/>
                  <a:gd name="T17" fmla="*/ 35 h 212"/>
                  <a:gd name="T18" fmla="*/ 132 w 141"/>
                  <a:gd name="T19" fmla="*/ 87 h 212"/>
                  <a:gd name="T20" fmla="*/ 126 w 141"/>
                  <a:gd name="T21" fmla="*/ 91 h 212"/>
                  <a:gd name="T22" fmla="*/ 118 w 141"/>
                  <a:gd name="T23" fmla="*/ 95 h 212"/>
                  <a:gd name="T24" fmla="*/ 119 w 141"/>
                  <a:gd name="T25" fmla="*/ 146 h 212"/>
                  <a:gd name="T26" fmla="*/ 115 w 141"/>
                  <a:gd name="T27" fmla="*/ 202 h 212"/>
                  <a:gd name="T28" fmla="*/ 107 w 141"/>
                  <a:gd name="T29" fmla="*/ 211 h 212"/>
                  <a:gd name="T30" fmla="*/ 87 w 141"/>
                  <a:gd name="T31" fmla="*/ 208 h 212"/>
                  <a:gd name="T32" fmla="*/ 81 w 141"/>
                  <a:gd name="T33" fmla="*/ 197 h 212"/>
                  <a:gd name="T34" fmla="*/ 77 w 141"/>
                  <a:gd name="T35" fmla="*/ 202 h 212"/>
                  <a:gd name="T36" fmla="*/ 67 w 141"/>
                  <a:gd name="T37" fmla="*/ 203 h 212"/>
                  <a:gd name="T38" fmla="*/ 63 w 141"/>
                  <a:gd name="T39" fmla="*/ 190 h 212"/>
                  <a:gd name="T40" fmla="*/ 55 w 141"/>
                  <a:gd name="T41" fmla="*/ 181 h 212"/>
                  <a:gd name="T42" fmla="*/ 45 w 141"/>
                  <a:gd name="T43" fmla="*/ 179 h 212"/>
                  <a:gd name="T44" fmla="*/ 46 w 141"/>
                  <a:gd name="T45" fmla="*/ 160 h 212"/>
                  <a:gd name="T46" fmla="*/ 42 w 141"/>
                  <a:gd name="T47" fmla="*/ 138 h 212"/>
                  <a:gd name="T48" fmla="*/ 41 w 141"/>
                  <a:gd name="T49" fmla="*/ 123 h 212"/>
                  <a:gd name="T50" fmla="*/ 40 w 141"/>
                  <a:gd name="T51" fmla="*/ 103 h 212"/>
                  <a:gd name="T52" fmla="*/ 35 w 141"/>
                  <a:gd name="T53" fmla="*/ 89 h 212"/>
                  <a:gd name="T54" fmla="*/ 30 w 141"/>
                  <a:gd name="T55" fmla="*/ 78 h 212"/>
                  <a:gd name="T56" fmla="*/ 25 w 141"/>
                  <a:gd name="T57" fmla="*/ 68 h 212"/>
                  <a:gd name="T58" fmla="*/ 16 w 141"/>
                  <a:gd name="T59" fmla="*/ 50 h 212"/>
                  <a:gd name="T60" fmla="*/ 11 w 141"/>
                  <a:gd name="T61" fmla="*/ 40 h 212"/>
                  <a:gd name="T62" fmla="*/ 0 w 141"/>
                  <a:gd name="T63" fmla="*/ 25 h 212"/>
                  <a:gd name="T64" fmla="*/ 1 w 141"/>
                  <a:gd name="T65" fmla="*/ 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1" h="212">
                    <a:moveTo>
                      <a:pt x="1" y="6"/>
                    </a:moveTo>
                    <a:lnTo>
                      <a:pt x="15" y="0"/>
                    </a:lnTo>
                    <a:lnTo>
                      <a:pt x="31" y="7"/>
                    </a:lnTo>
                    <a:lnTo>
                      <a:pt x="56" y="9"/>
                    </a:lnTo>
                    <a:lnTo>
                      <a:pt x="93" y="8"/>
                    </a:lnTo>
                    <a:lnTo>
                      <a:pt x="98" y="16"/>
                    </a:lnTo>
                    <a:lnTo>
                      <a:pt x="129" y="20"/>
                    </a:lnTo>
                    <a:lnTo>
                      <a:pt x="140" y="22"/>
                    </a:lnTo>
                    <a:lnTo>
                      <a:pt x="133" y="35"/>
                    </a:lnTo>
                    <a:lnTo>
                      <a:pt x="132" y="87"/>
                    </a:lnTo>
                    <a:lnTo>
                      <a:pt x="126" y="91"/>
                    </a:lnTo>
                    <a:lnTo>
                      <a:pt x="118" y="95"/>
                    </a:lnTo>
                    <a:lnTo>
                      <a:pt x="119" y="146"/>
                    </a:lnTo>
                    <a:lnTo>
                      <a:pt x="115" y="202"/>
                    </a:lnTo>
                    <a:lnTo>
                      <a:pt x="107" y="211"/>
                    </a:lnTo>
                    <a:lnTo>
                      <a:pt x="87" y="208"/>
                    </a:lnTo>
                    <a:lnTo>
                      <a:pt x="81" y="197"/>
                    </a:lnTo>
                    <a:lnTo>
                      <a:pt x="77" y="202"/>
                    </a:lnTo>
                    <a:lnTo>
                      <a:pt x="67" y="203"/>
                    </a:lnTo>
                    <a:lnTo>
                      <a:pt x="63" y="190"/>
                    </a:lnTo>
                    <a:lnTo>
                      <a:pt x="55" y="181"/>
                    </a:lnTo>
                    <a:lnTo>
                      <a:pt x="45" y="179"/>
                    </a:lnTo>
                    <a:lnTo>
                      <a:pt x="46" y="160"/>
                    </a:lnTo>
                    <a:lnTo>
                      <a:pt x="42" y="138"/>
                    </a:lnTo>
                    <a:lnTo>
                      <a:pt x="41" y="123"/>
                    </a:lnTo>
                    <a:lnTo>
                      <a:pt x="40" y="103"/>
                    </a:lnTo>
                    <a:lnTo>
                      <a:pt x="35" y="89"/>
                    </a:lnTo>
                    <a:lnTo>
                      <a:pt x="30" y="78"/>
                    </a:lnTo>
                    <a:lnTo>
                      <a:pt x="25" y="68"/>
                    </a:lnTo>
                    <a:lnTo>
                      <a:pt x="16" y="50"/>
                    </a:lnTo>
                    <a:lnTo>
                      <a:pt x="11" y="40"/>
                    </a:lnTo>
                    <a:lnTo>
                      <a:pt x="0" y="25"/>
                    </a:lnTo>
                    <a:lnTo>
                      <a:pt x="1" y="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34" name="Freeform 133">
                <a:extLst>
                  <a:ext uri="{FF2B5EF4-FFF2-40B4-BE49-F238E27FC236}">
                    <a16:creationId xmlns:a16="http://schemas.microsoft.com/office/drawing/2014/main" id="{9C4C930F-335B-426E-9BB2-2A3A86311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684" y="4600707"/>
                <a:ext cx="204423" cy="421552"/>
              </a:xfrm>
              <a:custGeom>
                <a:avLst/>
                <a:gdLst>
                  <a:gd name="T0" fmla="*/ 88 w 116"/>
                  <a:gd name="T1" fmla="*/ 3 h 238"/>
                  <a:gd name="T2" fmla="*/ 87 w 116"/>
                  <a:gd name="T3" fmla="*/ 23 h 238"/>
                  <a:gd name="T4" fmla="*/ 81 w 116"/>
                  <a:gd name="T5" fmla="*/ 26 h 238"/>
                  <a:gd name="T6" fmla="*/ 79 w 116"/>
                  <a:gd name="T7" fmla="*/ 41 h 238"/>
                  <a:gd name="T8" fmla="*/ 70 w 116"/>
                  <a:gd name="T9" fmla="*/ 41 h 238"/>
                  <a:gd name="T10" fmla="*/ 66 w 116"/>
                  <a:gd name="T11" fmla="*/ 47 h 238"/>
                  <a:gd name="T12" fmla="*/ 64 w 116"/>
                  <a:gd name="T13" fmla="*/ 55 h 238"/>
                  <a:gd name="T14" fmla="*/ 56 w 116"/>
                  <a:gd name="T15" fmla="*/ 62 h 238"/>
                  <a:gd name="T16" fmla="*/ 53 w 116"/>
                  <a:gd name="T17" fmla="*/ 70 h 238"/>
                  <a:gd name="T18" fmla="*/ 48 w 116"/>
                  <a:gd name="T19" fmla="*/ 69 h 238"/>
                  <a:gd name="T20" fmla="*/ 46 w 116"/>
                  <a:gd name="T21" fmla="*/ 61 h 238"/>
                  <a:gd name="T22" fmla="*/ 37 w 116"/>
                  <a:gd name="T23" fmla="*/ 61 h 238"/>
                  <a:gd name="T24" fmla="*/ 35 w 116"/>
                  <a:gd name="T25" fmla="*/ 67 h 238"/>
                  <a:gd name="T26" fmla="*/ 26 w 116"/>
                  <a:gd name="T27" fmla="*/ 71 h 238"/>
                  <a:gd name="T28" fmla="*/ 23 w 116"/>
                  <a:gd name="T29" fmla="*/ 84 h 238"/>
                  <a:gd name="T30" fmla="*/ 17 w 116"/>
                  <a:gd name="T31" fmla="*/ 85 h 238"/>
                  <a:gd name="T32" fmla="*/ 20 w 116"/>
                  <a:gd name="T33" fmla="*/ 127 h 238"/>
                  <a:gd name="T34" fmla="*/ 24 w 116"/>
                  <a:gd name="T35" fmla="*/ 128 h 238"/>
                  <a:gd name="T36" fmla="*/ 26 w 116"/>
                  <a:gd name="T37" fmla="*/ 139 h 238"/>
                  <a:gd name="T38" fmla="*/ 20 w 116"/>
                  <a:gd name="T39" fmla="*/ 143 h 238"/>
                  <a:gd name="T40" fmla="*/ 17 w 116"/>
                  <a:gd name="T41" fmla="*/ 157 h 238"/>
                  <a:gd name="T42" fmla="*/ 10 w 116"/>
                  <a:gd name="T43" fmla="*/ 160 h 238"/>
                  <a:gd name="T44" fmla="*/ 9 w 116"/>
                  <a:gd name="T45" fmla="*/ 167 h 238"/>
                  <a:gd name="T46" fmla="*/ 0 w 116"/>
                  <a:gd name="T47" fmla="*/ 170 h 238"/>
                  <a:gd name="T48" fmla="*/ 1 w 116"/>
                  <a:gd name="T49" fmla="*/ 189 h 238"/>
                  <a:gd name="T50" fmla="*/ 11 w 116"/>
                  <a:gd name="T51" fmla="*/ 189 h 238"/>
                  <a:gd name="T52" fmla="*/ 11 w 116"/>
                  <a:gd name="T53" fmla="*/ 228 h 238"/>
                  <a:gd name="T54" fmla="*/ 20 w 116"/>
                  <a:gd name="T55" fmla="*/ 228 h 238"/>
                  <a:gd name="T56" fmla="*/ 26 w 116"/>
                  <a:gd name="T57" fmla="*/ 234 h 238"/>
                  <a:gd name="T58" fmla="*/ 33 w 116"/>
                  <a:gd name="T59" fmla="*/ 237 h 238"/>
                  <a:gd name="T60" fmla="*/ 42 w 116"/>
                  <a:gd name="T61" fmla="*/ 228 h 238"/>
                  <a:gd name="T62" fmla="*/ 52 w 116"/>
                  <a:gd name="T63" fmla="*/ 227 h 238"/>
                  <a:gd name="T64" fmla="*/ 59 w 116"/>
                  <a:gd name="T65" fmla="*/ 222 h 238"/>
                  <a:gd name="T66" fmla="*/ 66 w 116"/>
                  <a:gd name="T67" fmla="*/ 217 h 238"/>
                  <a:gd name="T68" fmla="*/ 70 w 116"/>
                  <a:gd name="T69" fmla="*/ 198 h 238"/>
                  <a:gd name="T70" fmla="*/ 78 w 116"/>
                  <a:gd name="T71" fmla="*/ 195 h 238"/>
                  <a:gd name="T72" fmla="*/ 78 w 116"/>
                  <a:gd name="T73" fmla="*/ 170 h 238"/>
                  <a:gd name="T74" fmla="*/ 83 w 116"/>
                  <a:gd name="T75" fmla="*/ 167 h 238"/>
                  <a:gd name="T76" fmla="*/ 82 w 116"/>
                  <a:gd name="T77" fmla="*/ 132 h 238"/>
                  <a:gd name="T78" fmla="*/ 92 w 116"/>
                  <a:gd name="T79" fmla="*/ 125 h 238"/>
                  <a:gd name="T80" fmla="*/ 98 w 116"/>
                  <a:gd name="T81" fmla="*/ 119 h 238"/>
                  <a:gd name="T82" fmla="*/ 98 w 116"/>
                  <a:gd name="T83" fmla="*/ 91 h 238"/>
                  <a:gd name="T84" fmla="*/ 106 w 116"/>
                  <a:gd name="T85" fmla="*/ 86 h 238"/>
                  <a:gd name="T86" fmla="*/ 107 w 116"/>
                  <a:gd name="T87" fmla="*/ 64 h 238"/>
                  <a:gd name="T88" fmla="*/ 114 w 116"/>
                  <a:gd name="T89" fmla="*/ 64 h 238"/>
                  <a:gd name="T90" fmla="*/ 115 w 116"/>
                  <a:gd name="T91" fmla="*/ 28 h 238"/>
                  <a:gd name="T92" fmla="*/ 106 w 116"/>
                  <a:gd name="T93" fmla="*/ 23 h 238"/>
                  <a:gd name="T94" fmla="*/ 105 w 116"/>
                  <a:gd name="T95" fmla="*/ 6 h 238"/>
                  <a:gd name="T96" fmla="*/ 96 w 116"/>
                  <a:gd name="T97" fmla="*/ 0 h 238"/>
                  <a:gd name="T98" fmla="*/ 88 w 116"/>
                  <a:gd name="T99" fmla="*/ 3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6" h="238">
                    <a:moveTo>
                      <a:pt x="88" y="3"/>
                    </a:moveTo>
                    <a:lnTo>
                      <a:pt x="87" y="23"/>
                    </a:lnTo>
                    <a:lnTo>
                      <a:pt x="81" y="26"/>
                    </a:lnTo>
                    <a:lnTo>
                      <a:pt x="79" y="41"/>
                    </a:lnTo>
                    <a:lnTo>
                      <a:pt x="70" y="41"/>
                    </a:lnTo>
                    <a:lnTo>
                      <a:pt x="66" y="47"/>
                    </a:lnTo>
                    <a:lnTo>
                      <a:pt x="64" y="55"/>
                    </a:lnTo>
                    <a:lnTo>
                      <a:pt x="56" y="62"/>
                    </a:lnTo>
                    <a:lnTo>
                      <a:pt x="53" y="70"/>
                    </a:lnTo>
                    <a:lnTo>
                      <a:pt x="48" y="69"/>
                    </a:lnTo>
                    <a:lnTo>
                      <a:pt x="46" y="61"/>
                    </a:lnTo>
                    <a:lnTo>
                      <a:pt x="37" y="61"/>
                    </a:lnTo>
                    <a:lnTo>
                      <a:pt x="35" y="67"/>
                    </a:lnTo>
                    <a:lnTo>
                      <a:pt x="26" y="71"/>
                    </a:lnTo>
                    <a:lnTo>
                      <a:pt x="23" y="84"/>
                    </a:lnTo>
                    <a:lnTo>
                      <a:pt x="17" y="85"/>
                    </a:lnTo>
                    <a:lnTo>
                      <a:pt x="20" y="127"/>
                    </a:lnTo>
                    <a:lnTo>
                      <a:pt x="24" y="128"/>
                    </a:lnTo>
                    <a:lnTo>
                      <a:pt x="26" y="139"/>
                    </a:lnTo>
                    <a:lnTo>
                      <a:pt x="20" y="143"/>
                    </a:lnTo>
                    <a:lnTo>
                      <a:pt x="17" y="157"/>
                    </a:lnTo>
                    <a:lnTo>
                      <a:pt x="10" y="160"/>
                    </a:lnTo>
                    <a:lnTo>
                      <a:pt x="9" y="167"/>
                    </a:lnTo>
                    <a:lnTo>
                      <a:pt x="0" y="170"/>
                    </a:lnTo>
                    <a:lnTo>
                      <a:pt x="1" y="189"/>
                    </a:lnTo>
                    <a:lnTo>
                      <a:pt x="11" y="189"/>
                    </a:lnTo>
                    <a:lnTo>
                      <a:pt x="11" y="228"/>
                    </a:lnTo>
                    <a:lnTo>
                      <a:pt x="20" y="228"/>
                    </a:lnTo>
                    <a:lnTo>
                      <a:pt x="26" y="234"/>
                    </a:lnTo>
                    <a:lnTo>
                      <a:pt x="33" y="237"/>
                    </a:lnTo>
                    <a:lnTo>
                      <a:pt x="42" y="228"/>
                    </a:lnTo>
                    <a:lnTo>
                      <a:pt x="52" y="227"/>
                    </a:lnTo>
                    <a:lnTo>
                      <a:pt x="59" y="222"/>
                    </a:lnTo>
                    <a:lnTo>
                      <a:pt x="66" y="217"/>
                    </a:lnTo>
                    <a:lnTo>
                      <a:pt x="70" y="198"/>
                    </a:lnTo>
                    <a:lnTo>
                      <a:pt x="78" y="195"/>
                    </a:lnTo>
                    <a:lnTo>
                      <a:pt x="78" y="170"/>
                    </a:lnTo>
                    <a:lnTo>
                      <a:pt x="83" y="167"/>
                    </a:lnTo>
                    <a:lnTo>
                      <a:pt x="82" y="132"/>
                    </a:lnTo>
                    <a:lnTo>
                      <a:pt x="92" y="125"/>
                    </a:lnTo>
                    <a:lnTo>
                      <a:pt x="98" y="119"/>
                    </a:lnTo>
                    <a:lnTo>
                      <a:pt x="98" y="91"/>
                    </a:lnTo>
                    <a:lnTo>
                      <a:pt x="106" y="86"/>
                    </a:lnTo>
                    <a:lnTo>
                      <a:pt x="107" y="64"/>
                    </a:lnTo>
                    <a:lnTo>
                      <a:pt x="114" y="64"/>
                    </a:lnTo>
                    <a:lnTo>
                      <a:pt x="115" y="28"/>
                    </a:lnTo>
                    <a:lnTo>
                      <a:pt x="106" y="23"/>
                    </a:lnTo>
                    <a:lnTo>
                      <a:pt x="105" y="6"/>
                    </a:lnTo>
                    <a:lnTo>
                      <a:pt x="96" y="0"/>
                    </a:lnTo>
                    <a:lnTo>
                      <a:pt x="88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35" name="Freeform 134">
                <a:extLst>
                  <a:ext uri="{FF2B5EF4-FFF2-40B4-BE49-F238E27FC236}">
                    <a16:creationId xmlns:a16="http://schemas.microsoft.com/office/drawing/2014/main" id="{FFA1A4F6-E0A5-49E1-AA77-EE4D77A90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4010" y="4778451"/>
                <a:ext cx="243735" cy="279986"/>
              </a:xfrm>
              <a:custGeom>
                <a:avLst/>
                <a:gdLst>
                  <a:gd name="T0" fmla="*/ 47 w 139"/>
                  <a:gd name="T1" fmla="*/ 3 h 159"/>
                  <a:gd name="T2" fmla="*/ 86 w 139"/>
                  <a:gd name="T3" fmla="*/ 4 h 159"/>
                  <a:gd name="T4" fmla="*/ 92 w 139"/>
                  <a:gd name="T5" fmla="*/ 26 h 159"/>
                  <a:gd name="T6" fmla="*/ 93 w 139"/>
                  <a:gd name="T7" fmla="*/ 37 h 159"/>
                  <a:gd name="T8" fmla="*/ 101 w 139"/>
                  <a:gd name="T9" fmla="*/ 42 h 159"/>
                  <a:gd name="T10" fmla="*/ 105 w 139"/>
                  <a:gd name="T11" fmla="*/ 54 h 159"/>
                  <a:gd name="T12" fmla="*/ 113 w 139"/>
                  <a:gd name="T13" fmla="*/ 54 h 159"/>
                  <a:gd name="T14" fmla="*/ 117 w 139"/>
                  <a:gd name="T15" fmla="*/ 70 h 159"/>
                  <a:gd name="T16" fmla="*/ 123 w 139"/>
                  <a:gd name="T17" fmla="*/ 71 h 159"/>
                  <a:gd name="T18" fmla="*/ 138 w 139"/>
                  <a:gd name="T19" fmla="*/ 77 h 159"/>
                  <a:gd name="T20" fmla="*/ 135 w 139"/>
                  <a:gd name="T21" fmla="*/ 86 h 159"/>
                  <a:gd name="T22" fmla="*/ 126 w 139"/>
                  <a:gd name="T23" fmla="*/ 93 h 159"/>
                  <a:gd name="T24" fmla="*/ 117 w 139"/>
                  <a:gd name="T25" fmla="*/ 102 h 159"/>
                  <a:gd name="T26" fmla="*/ 106 w 139"/>
                  <a:gd name="T27" fmla="*/ 107 h 159"/>
                  <a:gd name="T28" fmla="*/ 102 w 139"/>
                  <a:gd name="T29" fmla="*/ 121 h 159"/>
                  <a:gd name="T30" fmla="*/ 93 w 139"/>
                  <a:gd name="T31" fmla="*/ 124 h 159"/>
                  <a:gd name="T32" fmla="*/ 87 w 139"/>
                  <a:gd name="T33" fmla="*/ 133 h 159"/>
                  <a:gd name="T34" fmla="*/ 78 w 139"/>
                  <a:gd name="T35" fmla="*/ 142 h 159"/>
                  <a:gd name="T36" fmla="*/ 64 w 139"/>
                  <a:gd name="T37" fmla="*/ 142 h 159"/>
                  <a:gd name="T38" fmla="*/ 55 w 139"/>
                  <a:gd name="T39" fmla="*/ 136 h 159"/>
                  <a:gd name="T40" fmla="*/ 46 w 139"/>
                  <a:gd name="T41" fmla="*/ 136 h 159"/>
                  <a:gd name="T42" fmla="*/ 41 w 139"/>
                  <a:gd name="T43" fmla="*/ 144 h 159"/>
                  <a:gd name="T44" fmla="*/ 38 w 139"/>
                  <a:gd name="T45" fmla="*/ 153 h 159"/>
                  <a:gd name="T46" fmla="*/ 30 w 139"/>
                  <a:gd name="T47" fmla="*/ 158 h 159"/>
                  <a:gd name="T48" fmla="*/ 10 w 139"/>
                  <a:gd name="T49" fmla="*/ 153 h 159"/>
                  <a:gd name="T50" fmla="*/ 6 w 139"/>
                  <a:gd name="T51" fmla="*/ 138 h 159"/>
                  <a:gd name="T52" fmla="*/ 1 w 139"/>
                  <a:gd name="T53" fmla="*/ 132 h 159"/>
                  <a:gd name="T54" fmla="*/ 0 w 139"/>
                  <a:gd name="T55" fmla="*/ 80 h 159"/>
                  <a:gd name="T56" fmla="*/ 8 w 139"/>
                  <a:gd name="T57" fmla="*/ 76 h 159"/>
                  <a:gd name="T58" fmla="*/ 15 w 139"/>
                  <a:gd name="T59" fmla="*/ 72 h 159"/>
                  <a:gd name="T60" fmla="*/ 15 w 139"/>
                  <a:gd name="T61" fmla="*/ 20 h 159"/>
                  <a:gd name="T62" fmla="*/ 22 w 139"/>
                  <a:gd name="T63" fmla="*/ 7 h 159"/>
                  <a:gd name="T64" fmla="*/ 40 w 139"/>
                  <a:gd name="T65" fmla="*/ 0 h 159"/>
                  <a:gd name="T66" fmla="*/ 47 w 139"/>
                  <a:gd name="T67" fmla="*/ 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9" h="159">
                    <a:moveTo>
                      <a:pt x="47" y="3"/>
                    </a:moveTo>
                    <a:lnTo>
                      <a:pt x="86" y="4"/>
                    </a:lnTo>
                    <a:lnTo>
                      <a:pt x="92" y="26"/>
                    </a:lnTo>
                    <a:lnTo>
                      <a:pt x="93" y="37"/>
                    </a:lnTo>
                    <a:lnTo>
                      <a:pt x="101" y="42"/>
                    </a:lnTo>
                    <a:lnTo>
                      <a:pt x="105" y="54"/>
                    </a:lnTo>
                    <a:lnTo>
                      <a:pt x="113" y="54"/>
                    </a:lnTo>
                    <a:lnTo>
                      <a:pt x="117" y="70"/>
                    </a:lnTo>
                    <a:lnTo>
                      <a:pt x="123" y="71"/>
                    </a:lnTo>
                    <a:lnTo>
                      <a:pt x="138" y="77"/>
                    </a:lnTo>
                    <a:lnTo>
                      <a:pt x="135" y="86"/>
                    </a:lnTo>
                    <a:lnTo>
                      <a:pt x="126" y="93"/>
                    </a:lnTo>
                    <a:lnTo>
                      <a:pt x="117" y="102"/>
                    </a:lnTo>
                    <a:lnTo>
                      <a:pt x="106" y="107"/>
                    </a:lnTo>
                    <a:lnTo>
                      <a:pt x="102" y="121"/>
                    </a:lnTo>
                    <a:lnTo>
                      <a:pt x="93" y="124"/>
                    </a:lnTo>
                    <a:lnTo>
                      <a:pt x="87" y="133"/>
                    </a:lnTo>
                    <a:lnTo>
                      <a:pt x="78" y="142"/>
                    </a:lnTo>
                    <a:lnTo>
                      <a:pt x="64" y="142"/>
                    </a:lnTo>
                    <a:lnTo>
                      <a:pt x="55" y="136"/>
                    </a:lnTo>
                    <a:lnTo>
                      <a:pt x="46" y="136"/>
                    </a:lnTo>
                    <a:lnTo>
                      <a:pt x="41" y="144"/>
                    </a:lnTo>
                    <a:lnTo>
                      <a:pt x="38" y="153"/>
                    </a:lnTo>
                    <a:lnTo>
                      <a:pt x="30" y="158"/>
                    </a:lnTo>
                    <a:lnTo>
                      <a:pt x="10" y="153"/>
                    </a:lnTo>
                    <a:lnTo>
                      <a:pt x="6" y="138"/>
                    </a:lnTo>
                    <a:lnTo>
                      <a:pt x="1" y="132"/>
                    </a:lnTo>
                    <a:lnTo>
                      <a:pt x="0" y="80"/>
                    </a:lnTo>
                    <a:lnTo>
                      <a:pt x="8" y="76"/>
                    </a:lnTo>
                    <a:lnTo>
                      <a:pt x="15" y="72"/>
                    </a:lnTo>
                    <a:lnTo>
                      <a:pt x="15" y="20"/>
                    </a:lnTo>
                    <a:lnTo>
                      <a:pt x="22" y="7"/>
                    </a:lnTo>
                    <a:lnTo>
                      <a:pt x="40" y="0"/>
                    </a:lnTo>
                    <a:lnTo>
                      <a:pt x="47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36" name="Freeform 152">
                <a:extLst>
                  <a:ext uri="{FF2B5EF4-FFF2-40B4-BE49-F238E27FC236}">
                    <a16:creationId xmlns:a16="http://schemas.microsoft.com/office/drawing/2014/main" id="{F1828121-DDF8-4102-BCF4-391F8428A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951" y="4913725"/>
                <a:ext cx="418281" cy="391665"/>
              </a:xfrm>
              <a:custGeom>
                <a:avLst/>
                <a:gdLst>
                  <a:gd name="T0" fmla="*/ 217 w 237"/>
                  <a:gd name="T1" fmla="*/ 9 h 221"/>
                  <a:gd name="T2" fmla="*/ 201 w 237"/>
                  <a:gd name="T3" fmla="*/ 9 h 221"/>
                  <a:gd name="T4" fmla="*/ 197 w 237"/>
                  <a:gd name="T5" fmla="*/ 4 h 221"/>
                  <a:gd name="T6" fmla="*/ 187 w 237"/>
                  <a:gd name="T7" fmla="*/ 0 h 221"/>
                  <a:gd name="T8" fmla="*/ 184 w 237"/>
                  <a:gd name="T9" fmla="*/ 8 h 221"/>
                  <a:gd name="T10" fmla="*/ 175 w 237"/>
                  <a:gd name="T11" fmla="*/ 15 h 221"/>
                  <a:gd name="T12" fmla="*/ 167 w 237"/>
                  <a:gd name="T13" fmla="*/ 25 h 221"/>
                  <a:gd name="T14" fmla="*/ 156 w 237"/>
                  <a:gd name="T15" fmla="*/ 30 h 221"/>
                  <a:gd name="T16" fmla="*/ 151 w 237"/>
                  <a:gd name="T17" fmla="*/ 44 h 221"/>
                  <a:gd name="T18" fmla="*/ 143 w 237"/>
                  <a:gd name="T19" fmla="*/ 47 h 221"/>
                  <a:gd name="T20" fmla="*/ 137 w 237"/>
                  <a:gd name="T21" fmla="*/ 55 h 221"/>
                  <a:gd name="T22" fmla="*/ 128 w 237"/>
                  <a:gd name="T23" fmla="*/ 65 h 221"/>
                  <a:gd name="T24" fmla="*/ 114 w 237"/>
                  <a:gd name="T25" fmla="*/ 65 h 221"/>
                  <a:gd name="T26" fmla="*/ 105 w 237"/>
                  <a:gd name="T27" fmla="*/ 59 h 221"/>
                  <a:gd name="T28" fmla="*/ 96 w 237"/>
                  <a:gd name="T29" fmla="*/ 59 h 221"/>
                  <a:gd name="T30" fmla="*/ 91 w 237"/>
                  <a:gd name="T31" fmla="*/ 66 h 221"/>
                  <a:gd name="T32" fmla="*/ 88 w 237"/>
                  <a:gd name="T33" fmla="*/ 76 h 221"/>
                  <a:gd name="T34" fmla="*/ 80 w 237"/>
                  <a:gd name="T35" fmla="*/ 81 h 221"/>
                  <a:gd name="T36" fmla="*/ 61 w 237"/>
                  <a:gd name="T37" fmla="*/ 76 h 221"/>
                  <a:gd name="T38" fmla="*/ 57 w 237"/>
                  <a:gd name="T39" fmla="*/ 61 h 221"/>
                  <a:gd name="T40" fmla="*/ 52 w 237"/>
                  <a:gd name="T41" fmla="*/ 54 h 221"/>
                  <a:gd name="T42" fmla="*/ 47 w 237"/>
                  <a:gd name="T43" fmla="*/ 110 h 221"/>
                  <a:gd name="T44" fmla="*/ 40 w 237"/>
                  <a:gd name="T45" fmla="*/ 120 h 221"/>
                  <a:gd name="T46" fmla="*/ 20 w 237"/>
                  <a:gd name="T47" fmla="*/ 117 h 221"/>
                  <a:gd name="T48" fmla="*/ 14 w 237"/>
                  <a:gd name="T49" fmla="*/ 105 h 221"/>
                  <a:gd name="T50" fmla="*/ 10 w 237"/>
                  <a:gd name="T51" fmla="*/ 110 h 221"/>
                  <a:gd name="T52" fmla="*/ 0 w 237"/>
                  <a:gd name="T53" fmla="*/ 111 h 221"/>
                  <a:gd name="T54" fmla="*/ 3 w 237"/>
                  <a:gd name="T55" fmla="*/ 118 h 221"/>
                  <a:gd name="T56" fmla="*/ 3 w 237"/>
                  <a:gd name="T57" fmla="*/ 134 h 221"/>
                  <a:gd name="T58" fmla="*/ 13 w 237"/>
                  <a:gd name="T59" fmla="*/ 138 h 221"/>
                  <a:gd name="T60" fmla="*/ 14 w 237"/>
                  <a:gd name="T61" fmla="*/ 157 h 221"/>
                  <a:gd name="T62" fmla="*/ 20 w 237"/>
                  <a:gd name="T63" fmla="*/ 160 h 221"/>
                  <a:gd name="T64" fmla="*/ 20 w 237"/>
                  <a:gd name="T65" fmla="*/ 166 h 221"/>
                  <a:gd name="T66" fmla="*/ 27 w 237"/>
                  <a:gd name="T67" fmla="*/ 166 h 221"/>
                  <a:gd name="T68" fmla="*/ 25 w 237"/>
                  <a:gd name="T69" fmla="*/ 178 h 221"/>
                  <a:gd name="T70" fmla="*/ 17 w 237"/>
                  <a:gd name="T71" fmla="*/ 184 h 221"/>
                  <a:gd name="T72" fmla="*/ 43 w 237"/>
                  <a:gd name="T73" fmla="*/ 218 h 221"/>
                  <a:gd name="T74" fmla="*/ 61 w 237"/>
                  <a:gd name="T75" fmla="*/ 220 h 221"/>
                  <a:gd name="T76" fmla="*/ 70 w 237"/>
                  <a:gd name="T77" fmla="*/ 214 h 221"/>
                  <a:gd name="T78" fmla="*/ 78 w 237"/>
                  <a:gd name="T79" fmla="*/ 203 h 221"/>
                  <a:gd name="T80" fmla="*/ 108 w 237"/>
                  <a:gd name="T81" fmla="*/ 204 h 221"/>
                  <a:gd name="T82" fmla="*/ 111 w 237"/>
                  <a:gd name="T83" fmla="*/ 209 h 221"/>
                  <a:gd name="T84" fmla="*/ 128 w 237"/>
                  <a:gd name="T85" fmla="*/ 202 h 221"/>
                  <a:gd name="T86" fmla="*/ 135 w 237"/>
                  <a:gd name="T87" fmla="*/ 196 h 221"/>
                  <a:gd name="T88" fmla="*/ 156 w 237"/>
                  <a:gd name="T89" fmla="*/ 193 h 221"/>
                  <a:gd name="T90" fmla="*/ 167 w 237"/>
                  <a:gd name="T91" fmla="*/ 186 h 221"/>
                  <a:gd name="T92" fmla="*/ 178 w 237"/>
                  <a:gd name="T93" fmla="*/ 167 h 221"/>
                  <a:gd name="T94" fmla="*/ 190 w 237"/>
                  <a:gd name="T95" fmla="*/ 158 h 221"/>
                  <a:gd name="T96" fmla="*/ 209 w 237"/>
                  <a:gd name="T97" fmla="*/ 142 h 221"/>
                  <a:gd name="T98" fmla="*/ 212 w 237"/>
                  <a:gd name="T99" fmla="*/ 125 h 221"/>
                  <a:gd name="T100" fmla="*/ 217 w 237"/>
                  <a:gd name="T101" fmla="*/ 110 h 221"/>
                  <a:gd name="T102" fmla="*/ 228 w 237"/>
                  <a:gd name="T103" fmla="*/ 109 h 221"/>
                  <a:gd name="T104" fmla="*/ 236 w 237"/>
                  <a:gd name="T105" fmla="*/ 93 h 221"/>
                  <a:gd name="T106" fmla="*/ 224 w 237"/>
                  <a:gd name="T107" fmla="*/ 88 h 221"/>
                  <a:gd name="T108" fmla="*/ 222 w 237"/>
                  <a:gd name="T109" fmla="*/ 76 h 221"/>
                  <a:gd name="T110" fmla="*/ 216 w 237"/>
                  <a:gd name="T111" fmla="*/ 66 h 221"/>
                  <a:gd name="T112" fmla="*/ 217 w 237"/>
                  <a:gd name="T113" fmla="*/ 52 h 221"/>
                  <a:gd name="T114" fmla="*/ 217 w 237"/>
                  <a:gd name="T115" fmla="*/ 34 h 221"/>
                  <a:gd name="T116" fmla="*/ 217 w 237"/>
                  <a:gd name="T117" fmla="*/ 9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7" h="221">
                    <a:moveTo>
                      <a:pt x="217" y="9"/>
                    </a:moveTo>
                    <a:lnTo>
                      <a:pt x="201" y="9"/>
                    </a:lnTo>
                    <a:lnTo>
                      <a:pt x="197" y="4"/>
                    </a:lnTo>
                    <a:lnTo>
                      <a:pt x="187" y="0"/>
                    </a:lnTo>
                    <a:lnTo>
                      <a:pt x="184" y="8"/>
                    </a:lnTo>
                    <a:lnTo>
                      <a:pt x="175" y="15"/>
                    </a:lnTo>
                    <a:lnTo>
                      <a:pt x="167" y="25"/>
                    </a:lnTo>
                    <a:lnTo>
                      <a:pt x="156" y="30"/>
                    </a:lnTo>
                    <a:lnTo>
                      <a:pt x="151" y="44"/>
                    </a:lnTo>
                    <a:lnTo>
                      <a:pt x="143" y="47"/>
                    </a:lnTo>
                    <a:lnTo>
                      <a:pt x="137" y="55"/>
                    </a:lnTo>
                    <a:lnTo>
                      <a:pt x="128" y="65"/>
                    </a:lnTo>
                    <a:lnTo>
                      <a:pt x="114" y="65"/>
                    </a:lnTo>
                    <a:lnTo>
                      <a:pt x="105" y="59"/>
                    </a:lnTo>
                    <a:lnTo>
                      <a:pt x="96" y="59"/>
                    </a:lnTo>
                    <a:lnTo>
                      <a:pt x="91" y="66"/>
                    </a:lnTo>
                    <a:lnTo>
                      <a:pt x="88" y="76"/>
                    </a:lnTo>
                    <a:lnTo>
                      <a:pt x="80" y="81"/>
                    </a:lnTo>
                    <a:lnTo>
                      <a:pt x="61" y="76"/>
                    </a:lnTo>
                    <a:lnTo>
                      <a:pt x="57" y="61"/>
                    </a:lnTo>
                    <a:lnTo>
                      <a:pt x="52" y="54"/>
                    </a:lnTo>
                    <a:lnTo>
                      <a:pt x="47" y="110"/>
                    </a:lnTo>
                    <a:lnTo>
                      <a:pt x="40" y="120"/>
                    </a:lnTo>
                    <a:lnTo>
                      <a:pt x="20" y="117"/>
                    </a:lnTo>
                    <a:lnTo>
                      <a:pt x="14" y="105"/>
                    </a:lnTo>
                    <a:lnTo>
                      <a:pt x="10" y="110"/>
                    </a:lnTo>
                    <a:lnTo>
                      <a:pt x="0" y="111"/>
                    </a:lnTo>
                    <a:lnTo>
                      <a:pt x="3" y="118"/>
                    </a:lnTo>
                    <a:lnTo>
                      <a:pt x="3" y="134"/>
                    </a:lnTo>
                    <a:lnTo>
                      <a:pt x="13" y="138"/>
                    </a:lnTo>
                    <a:lnTo>
                      <a:pt x="14" y="157"/>
                    </a:lnTo>
                    <a:lnTo>
                      <a:pt x="20" y="160"/>
                    </a:lnTo>
                    <a:lnTo>
                      <a:pt x="20" y="166"/>
                    </a:lnTo>
                    <a:lnTo>
                      <a:pt x="27" y="166"/>
                    </a:lnTo>
                    <a:lnTo>
                      <a:pt x="25" y="178"/>
                    </a:lnTo>
                    <a:lnTo>
                      <a:pt x="17" y="184"/>
                    </a:lnTo>
                    <a:lnTo>
                      <a:pt x="43" y="218"/>
                    </a:lnTo>
                    <a:lnTo>
                      <a:pt x="61" y="220"/>
                    </a:lnTo>
                    <a:lnTo>
                      <a:pt x="70" y="214"/>
                    </a:lnTo>
                    <a:lnTo>
                      <a:pt x="78" y="203"/>
                    </a:lnTo>
                    <a:lnTo>
                      <a:pt x="108" y="204"/>
                    </a:lnTo>
                    <a:lnTo>
                      <a:pt x="111" y="209"/>
                    </a:lnTo>
                    <a:lnTo>
                      <a:pt x="128" y="202"/>
                    </a:lnTo>
                    <a:lnTo>
                      <a:pt x="135" y="196"/>
                    </a:lnTo>
                    <a:lnTo>
                      <a:pt x="156" y="193"/>
                    </a:lnTo>
                    <a:lnTo>
                      <a:pt x="167" y="186"/>
                    </a:lnTo>
                    <a:lnTo>
                      <a:pt x="178" y="167"/>
                    </a:lnTo>
                    <a:lnTo>
                      <a:pt x="190" y="158"/>
                    </a:lnTo>
                    <a:lnTo>
                      <a:pt x="209" y="142"/>
                    </a:lnTo>
                    <a:lnTo>
                      <a:pt x="212" y="125"/>
                    </a:lnTo>
                    <a:lnTo>
                      <a:pt x="217" y="110"/>
                    </a:lnTo>
                    <a:lnTo>
                      <a:pt x="228" y="109"/>
                    </a:lnTo>
                    <a:lnTo>
                      <a:pt x="236" y="93"/>
                    </a:lnTo>
                    <a:lnTo>
                      <a:pt x="224" y="88"/>
                    </a:lnTo>
                    <a:lnTo>
                      <a:pt x="222" y="76"/>
                    </a:lnTo>
                    <a:lnTo>
                      <a:pt x="216" y="66"/>
                    </a:lnTo>
                    <a:lnTo>
                      <a:pt x="217" y="52"/>
                    </a:lnTo>
                    <a:lnTo>
                      <a:pt x="217" y="34"/>
                    </a:lnTo>
                    <a:lnTo>
                      <a:pt x="217" y="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37" name="Freeform 153">
                <a:extLst>
                  <a:ext uri="{FF2B5EF4-FFF2-40B4-BE49-F238E27FC236}">
                    <a16:creationId xmlns:a16="http://schemas.microsoft.com/office/drawing/2014/main" id="{1B6526EF-7964-403B-A1B6-7E59013BF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9760" y="4570821"/>
                <a:ext cx="264177" cy="509637"/>
              </a:xfrm>
              <a:custGeom>
                <a:avLst/>
                <a:gdLst>
                  <a:gd name="T0" fmla="*/ 24 w 150"/>
                  <a:gd name="T1" fmla="*/ 284 h 289"/>
                  <a:gd name="T2" fmla="*/ 15 w 150"/>
                  <a:gd name="T3" fmla="*/ 262 h 289"/>
                  <a:gd name="T4" fmla="*/ 16 w 150"/>
                  <a:gd name="T5" fmla="*/ 229 h 289"/>
                  <a:gd name="T6" fmla="*/ 19 w 150"/>
                  <a:gd name="T7" fmla="*/ 194 h 289"/>
                  <a:gd name="T8" fmla="*/ 26 w 150"/>
                  <a:gd name="T9" fmla="*/ 168 h 289"/>
                  <a:gd name="T10" fmla="*/ 41 w 150"/>
                  <a:gd name="T11" fmla="*/ 155 h 289"/>
                  <a:gd name="T12" fmla="*/ 35 w 150"/>
                  <a:gd name="T13" fmla="*/ 132 h 289"/>
                  <a:gd name="T14" fmla="*/ 32 w 150"/>
                  <a:gd name="T15" fmla="*/ 97 h 289"/>
                  <a:gd name="T16" fmla="*/ 5 w 150"/>
                  <a:gd name="T17" fmla="*/ 82 h 289"/>
                  <a:gd name="T18" fmla="*/ 23 w 150"/>
                  <a:gd name="T19" fmla="*/ 75 h 289"/>
                  <a:gd name="T20" fmla="*/ 38 w 150"/>
                  <a:gd name="T21" fmla="*/ 60 h 289"/>
                  <a:gd name="T22" fmla="*/ 60 w 150"/>
                  <a:gd name="T23" fmla="*/ 68 h 289"/>
                  <a:gd name="T24" fmla="*/ 55 w 150"/>
                  <a:gd name="T25" fmla="*/ 94 h 289"/>
                  <a:gd name="T26" fmla="*/ 71 w 150"/>
                  <a:gd name="T27" fmla="*/ 99 h 289"/>
                  <a:gd name="T28" fmla="*/ 85 w 150"/>
                  <a:gd name="T29" fmla="*/ 81 h 289"/>
                  <a:gd name="T30" fmla="*/ 78 w 150"/>
                  <a:gd name="T31" fmla="*/ 59 h 289"/>
                  <a:gd name="T32" fmla="*/ 69 w 150"/>
                  <a:gd name="T33" fmla="*/ 44 h 289"/>
                  <a:gd name="T34" fmla="*/ 64 w 150"/>
                  <a:gd name="T35" fmla="*/ 26 h 289"/>
                  <a:gd name="T36" fmla="*/ 64 w 150"/>
                  <a:gd name="T37" fmla="*/ 0 h 289"/>
                  <a:gd name="T38" fmla="*/ 80 w 150"/>
                  <a:gd name="T39" fmla="*/ 18 h 289"/>
                  <a:gd name="T40" fmla="*/ 112 w 150"/>
                  <a:gd name="T41" fmla="*/ 11 h 289"/>
                  <a:gd name="T42" fmla="*/ 132 w 150"/>
                  <a:gd name="T43" fmla="*/ 4 h 289"/>
                  <a:gd name="T44" fmla="*/ 149 w 150"/>
                  <a:gd name="T45" fmla="*/ 30 h 289"/>
                  <a:gd name="T46" fmla="*/ 140 w 150"/>
                  <a:gd name="T47" fmla="*/ 93 h 289"/>
                  <a:gd name="T48" fmla="*/ 113 w 150"/>
                  <a:gd name="T49" fmla="*/ 106 h 289"/>
                  <a:gd name="T50" fmla="*/ 101 w 150"/>
                  <a:gd name="T51" fmla="*/ 117 h 289"/>
                  <a:gd name="T52" fmla="*/ 93 w 150"/>
                  <a:gd name="T53" fmla="*/ 139 h 289"/>
                  <a:gd name="T54" fmla="*/ 73 w 150"/>
                  <a:gd name="T55" fmla="*/ 149 h 289"/>
                  <a:gd name="T56" fmla="*/ 68 w 150"/>
                  <a:gd name="T57" fmla="*/ 189 h 289"/>
                  <a:gd name="T58" fmla="*/ 71 w 150"/>
                  <a:gd name="T59" fmla="*/ 220 h 289"/>
                  <a:gd name="T60" fmla="*/ 68 w 150"/>
                  <a:gd name="T61" fmla="*/ 234 h 289"/>
                  <a:gd name="T62" fmla="*/ 56 w 150"/>
                  <a:gd name="T63" fmla="*/ 242 h 289"/>
                  <a:gd name="T64" fmla="*/ 39 w 150"/>
                  <a:gd name="T65" fmla="*/ 248 h 289"/>
                  <a:gd name="T66" fmla="*/ 37 w 150"/>
                  <a:gd name="T67" fmla="*/ 269 h 289"/>
                  <a:gd name="T68" fmla="*/ 36 w 150"/>
                  <a:gd name="T69" fmla="*/ 28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0" h="289">
                    <a:moveTo>
                      <a:pt x="36" y="288"/>
                    </a:moveTo>
                    <a:lnTo>
                      <a:pt x="24" y="284"/>
                    </a:lnTo>
                    <a:lnTo>
                      <a:pt x="21" y="272"/>
                    </a:lnTo>
                    <a:lnTo>
                      <a:pt x="15" y="262"/>
                    </a:lnTo>
                    <a:lnTo>
                      <a:pt x="16" y="247"/>
                    </a:lnTo>
                    <a:lnTo>
                      <a:pt x="16" y="229"/>
                    </a:lnTo>
                    <a:lnTo>
                      <a:pt x="16" y="205"/>
                    </a:lnTo>
                    <a:lnTo>
                      <a:pt x="19" y="194"/>
                    </a:lnTo>
                    <a:lnTo>
                      <a:pt x="27" y="189"/>
                    </a:lnTo>
                    <a:lnTo>
                      <a:pt x="26" y="168"/>
                    </a:lnTo>
                    <a:lnTo>
                      <a:pt x="36" y="162"/>
                    </a:lnTo>
                    <a:lnTo>
                      <a:pt x="41" y="155"/>
                    </a:lnTo>
                    <a:lnTo>
                      <a:pt x="36" y="142"/>
                    </a:lnTo>
                    <a:lnTo>
                      <a:pt x="35" y="132"/>
                    </a:lnTo>
                    <a:lnTo>
                      <a:pt x="40" y="111"/>
                    </a:lnTo>
                    <a:lnTo>
                      <a:pt x="32" y="97"/>
                    </a:lnTo>
                    <a:lnTo>
                      <a:pt x="12" y="93"/>
                    </a:lnTo>
                    <a:lnTo>
                      <a:pt x="5" y="82"/>
                    </a:lnTo>
                    <a:lnTo>
                      <a:pt x="0" y="81"/>
                    </a:lnTo>
                    <a:lnTo>
                      <a:pt x="23" y="75"/>
                    </a:lnTo>
                    <a:lnTo>
                      <a:pt x="26" y="66"/>
                    </a:lnTo>
                    <a:lnTo>
                      <a:pt x="38" y="60"/>
                    </a:lnTo>
                    <a:lnTo>
                      <a:pt x="49" y="65"/>
                    </a:lnTo>
                    <a:lnTo>
                      <a:pt x="60" y="68"/>
                    </a:lnTo>
                    <a:lnTo>
                      <a:pt x="59" y="80"/>
                    </a:lnTo>
                    <a:lnTo>
                      <a:pt x="55" y="94"/>
                    </a:lnTo>
                    <a:lnTo>
                      <a:pt x="61" y="101"/>
                    </a:lnTo>
                    <a:lnTo>
                      <a:pt x="71" y="99"/>
                    </a:lnTo>
                    <a:lnTo>
                      <a:pt x="75" y="88"/>
                    </a:lnTo>
                    <a:lnTo>
                      <a:pt x="85" y="81"/>
                    </a:lnTo>
                    <a:lnTo>
                      <a:pt x="82" y="68"/>
                    </a:lnTo>
                    <a:lnTo>
                      <a:pt x="78" y="59"/>
                    </a:lnTo>
                    <a:lnTo>
                      <a:pt x="72" y="49"/>
                    </a:lnTo>
                    <a:lnTo>
                      <a:pt x="69" y="44"/>
                    </a:lnTo>
                    <a:lnTo>
                      <a:pt x="63" y="37"/>
                    </a:lnTo>
                    <a:lnTo>
                      <a:pt x="64" y="26"/>
                    </a:lnTo>
                    <a:lnTo>
                      <a:pt x="67" y="14"/>
                    </a:lnTo>
                    <a:lnTo>
                      <a:pt x="64" y="0"/>
                    </a:lnTo>
                    <a:lnTo>
                      <a:pt x="77" y="9"/>
                    </a:lnTo>
                    <a:lnTo>
                      <a:pt x="80" y="18"/>
                    </a:lnTo>
                    <a:lnTo>
                      <a:pt x="109" y="20"/>
                    </a:lnTo>
                    <a:lnTo>
                      <a:pt x="112" y="11"/>
                    </a:lnTo>
                    <a:lnTo>
                      <a:pt x="129" y="11"/>
                    </a:lnTo>
                    <a:lnTo>
                      <a:pt x="132" y="4"/>
                    </a:lnTo>
                    <a:lnTo>
                      <a:pt x="149" y="0"/>
                    </a:lnTo>
                    <a:lnTo>
                      <a:pt x="149" y="30"/>
                    </a:lnTo>
                    <a:lnTo>
                      <a:pt x="149" y="83"/>
                    </a:lnTo>
                    <a:lnTo>
                      <a:pt x="140" y="93"/>
                    </a:lnTo>
                    <a:lnTo>
                      <a:pt x="136" y="103"/>
                    </a:lnTo>
                    <a:lnTo>
                      <a:pt x="113" y="106"/>
                    </a:lnTo>
                    <a:lnTo>
                      <a:pt x="111" y="114"/>
                    </a:lnTo>
                    <a:lnTo>
                      <a:pt x="101" y="117"/>
                    </a:lnTo>
                    <a:lnTo>
                      <a:pt x="97" y="121"/>
                    </a:lnTo>
                    <a:lnTo>
                      <a:pt x="93" y="139"/>
                    </a:lnTo>
                    <a:lnTo>
                      <a:pt x="81" y="143"/>
                    </a:lnTo>
                    <a:lnTo>
                      <a:pt x="73" y="149"/>
                    </a:lnTo>
                    <a:lnTo>
                      <a:pt x="69" y="157"/>
                    </a:lnTo>
                    <a:lnTo>
                      <a:pt x="68" y="189"/>
                    </a:lnTo>
                    <a:lnTo>
                      <a:pt x="71" y="190"/>
                    </a:lnTo>
                    <a:lnTo>
                      <a:pt x="71" y="220"/>
                    </a:lnTo>
                    <a:lnTo>
                      <a:pt x="73" y="233"/>
                    </a:lnTo>
                    <a:lnTo>
                      <a:pt x="68" y="234"/>
                    </a:lnTo>
                    <a:lnTo>
                      <a:pt x="67" y="242"/>
                    </a:lnTo>
                    <a:lnTo>
                      <a:pt x="56" y="242"/>
                    </a:lnTo>
                    <a:lnTo>
                      <a:pt x="52" y="246"/>
                    </a:lnTo>
                    <a:lnTo>
                      <a:pt x="39" y="248"/>
                    </a:lnTo>
                    <a:lnTo>
                      <a:pt x="37" y="259"/>
                    </a:lnTo>
                    <a:lnTo>
                      <a:pt x="37" y="269"/>
                    </a:lnTo>
                    <a:lnTo>
                      <a:pt x="37" y="280"/>
                    </a:lnTo>
                    <a:lnTo>
                      <a:pt x="36" y="28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38" name="Freeform 154">
                <a:extLst>
                  <a:ext uri="{FF2B5EF4-FFF2-40B4-BE49-F238E27FC236}">
                    <a16:creationId xmlns:a16="http://schemas.microsoft.com/office/drawing/2014/main" id="{B67E1262-0064-4B02-8981-9C3E732FB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2266" y="5111917"/>
                <a:ext cx="66044" cy="67637"/>
              </a:xfrm>
              <a:custGeom>
                <a:avLst/>
                <a:gdLst>
                  <a:gd name="T0" fmla="*/ 12 w 38"/>
                  <a:gd name="T1" fmla="*/ 2 h 38"/>
                  <a:gd name="T2" fmla="*/ 9 w 38"/>
                  <a:gd name="T3" fmla="*/ 9 h 38"/>
                  <a:gd name="T4" fmla="*/ 0 w 38"/>
                  <a:gd name="T5" fmla="*/ 11 h 38"/>
                  <a:gd name="T6" fmla="*/ 1 w 38"/>
                  <a:gd name="T7" fmla="*/ 34 h 38"/>
                  <a:gd name="T8" fmla="*/ 13 w 38"/>
                  <a:gd name="T9" fmla="*/ 33 h 38"/>
                  <a:gd name="T10" fmla="*/ 16 w 38"/>
                  <a:gd name="T11" fmla="*/ 37 h 38"/>
                  <a:gd name="T12" fmla="*/ 23 w 38"/>
                  <a:gd name="T13" fmla="*/ 36 h 38"/>
                  <a:gd name="T14" fmla="*/ 28 w 38"/>
                  <a:gd name="T15" fmla="*/ 30 h 38"/>
                  <a:gd name="T16" fmla="*/ 31 w 38"/>
                  <a:gd name="T17" fmla="*/ 22 h 38"/>
                  <a:gd name="T18" fmla="*/ 37 w 38"/>
                  <a:gd name="T19" fmla="*/ 22 h 38"/>
                  <a:gd name="T20" fmla="*/ 37 w 38"/>
                  <a:gd name="T21" fmla="*/ 1 h 38"/>
                  <a:gd name="T22" fmla="*/ 23 w 38"/>
                  <a:gd name="T23" fmla="*/ 0 h 38"/>
                  <a:gd name="T24" fmla="*/ 12 w 38"/>
                  <a:gd name="T2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8">
                    <a:moveTo>
                      <a:pt x="12" y="2"/>
                    </a:moveTo>
                    <a:lnTo>
                      <a:pt x="9" y="9"/>
                    </a:lnTo>
                    <a:lnTo>
                      <a:pt x="0" y="11"/>
                    </a:lnTo>
                    <a:lnTo>
                      <a:pt x="1" y="34"/>
                    </a:lnTo>
                    <a:lnTo>
                      <a:pt x="13" y="33"/>
                    </a:lnTo>
                    <a:lnTo>
                      <a:pt x="16" y="37"/>
                    </a:lnTo>
                    <a:lnTo>
                      <a:pt x="23" y="36"/>
                    </a:lnTo>
                    <a:lnTo>
                      <a:pt x="28" y="30"/>
                    </a:lnTo>
                    <a:lnTo>
                      <a:pt x="31" y="22"/>
                    </a:lnTo>
                    <a:lnTo>
                      <a:pt x="37" y="22"/>
                    </a:lnTo>
                    <a:lnTo>
                      <a:pt x="37" y="1"/>
                    </a:lnTo>
                    <a:lnTo>
                      <a:pt x="23" y="0"/>
                    </a:lnTo>
                    <a:lnTo>
                      <a:pt x="12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39" name="Freeform 155">
                <a:extLst>
                  <a:ext uri="{FF2B5EF4-FFF2-40B4-BE49-F238E27FC236}">
                    <a16:creationId xmlns:a16="http://schemas.microsoft.com/office/drawing/2014/main" id="{6E4A0E9B-9718-44B1-9165-8279287CC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9612" y="4481163"/>
                <a:ext cx="306634" cy="305153"/>
              </a:xfrm>
              <a:custGeom>
                <a:avLst/>
                <a:gdLst>
                  <a:gd name="T0" fmla="*/ 59 w 174"/>
                  <a:gd name="T1" fmla="*/ 172 h 173"/>
                  <a:gd name="T2" fmla="*/ 68 w 174"/>
                  <a:gd name="T3" fmla="*/ 169 h 173"/>
                  <a:gd name="T4" fmla="*/ 81 w 174"/>
                  <a:gd name="T5" fmla="*/ 169 h 173"/>
                  <a:gd name="T6" fmla="*/ 89 w 174"/>
                  <a:gd name="T7" fmla="*/ 166 h 173"/>
                  <a:gd name="T8" fmla="*/ 92 w 174"/>
                  <a:gd name="T9" fmla="*/ 156 h 173"/>
                  <a:gd name="T10" fmla="*/ 99 w 174"/>
                  <a:gd name="T11" fmla="*/ 153 h 173"/>
                  <a:gd name="T12" fmla="*/ 104 w 174"/>
                  <a:gd name="T13" fmla="*/ 150 h 173"/>
                  <a:gd name="T14" fmla="*/ 106 w 174"/>
                  <a:gd name="T15" fmla="*/ 140 h 173"/>
                  <a:gd name="T16" fmla="*/ 119 w 174"/>
                  <a:gd name="T17" fmla="*/ 137 h 173"/>
                  <a:gd name="T18" fmla="*/ 125 w 174"/>
                  <a:gd name="T19" fmla="*/ 130 h 173"/>
                  <a:gd name="T20" fmla="*/ 148 w 174"/>
                  <a:gd name="T21" fmla="*/ 125 h 173"/>
                  <a:gd name="T22" fmla="*/ 151 w 174"/>
                  <a:gd name="T23" fmla="*/ 116 h 173"/>
                  <a:gd name="T24" fmla="*/ 163 w 174"/>
                  <a:gd name="T25" fmla="*/ 110 h 173"/>
                  <a:gd name="T26" fmla="*/ 165 w 174"/>
                  <a:gd name="T27" fmla="*/ 83 h 173"/>
                  <a:gd name="T28" fmla="*/ 173 w 174"/>
                  <a:gd name="T29" fmla="*/ 76 h 173"/>
                  <a:gd name="T30" fmla="*/ 170 w 174"/>
                  <a:gd name="T31" fmla="*/ 59 h 173"/>
                  <a:gd name="T32" fmla="*/ 170 w 174"/>
                  <a:gd name="T33" fmla="*/ 39 h 173"/>
                  <a:gd name="T34" fmla="*/ 162 w 174"/>
                  <a:gd name="T35" fmla="*/ 25 h 173"/>
                  <a:gd name="T36" fmla="*/ 148 w 174"/>
                  <a:gd name="T37" fmla="*/ 19 h 173"/>
                  <a:gd name="T38" fmla="*/ 139 w 174"/>
                  <a:gd name="T39" fmla="*/ 8 h 173"/>
                  <a:gd name="T40" fmla="*/ 137 w 174"/>
                  <a:gd name="T41" fmla="*/ 0 h 173"/>
                  <a:gd name="T42" fmla="*/ 126 w 174"/>
                  <a:gd name="T43" fmla="*/ 1 h 173"/>
                  <a:gd name="T44" fmla="*/ 123 w 174"/>
                  <a:gd name="T45" fmla="*/ 10 h 173"/>
                  <a:gd name="T46" fmla="*/ 112 w 174"/>
                  <a:gd name="T47" fmla="*/ 14 h 173"/>
                  <a:gd name="T48" fmla="*/ 107 w 174"/>
                  <a:gd name="T49" fmla="*/ 25 h 173"/>
                  <a:gd name="T50" fmla="*/ 103 w 174"/>
                  <a:gd name="T51" fmla="*/ 69 h 173"/>
                  <a:gd name="T52" fmla="*/ 109 w 174"/>
                  <a:gd name="T53" fmla="*/ 75 h 173"/>
                  <a:gd name="T54" fmla="*/ 119 w 174"/>
                  <a:gd name="T55" fmla="*/ 75 h 173"/>
                  <a:gd name="T56" fmla="*/ 122 w 174"/>
                  <a:gd name="T57" fmla="*/ 93 h 173"/>
                  <a:gd name="T58" fmla="*/ 118 w 174"/>
                  <a:gd name="T59" fmla="*/ 103 h 173"/>
                  <a:gd name="T60" fmla="*/ 102 w 174"/>
                  <a:gd name="T61" fmla="*/ 103 h 173"/>
                  <a:gd name="T62" fmla="*/ 96 w 174"/>
                  <a:gd name="T63" fmla="*/ 96 h 173"/>
                  <a:gd name="T64" fmla="*/ 92 w 174"/>
                  <a:gd name="T65" fmla="*/ 80 h 173"/>
                  <a:gd name="T66" fmla="*/ 81 w 174"/>
                  <a:gd name="T67" fmla="*/ 74 h 173"/>
                  <a:gd name="T68" fmla="*/ 80 w 174"/>
                  <a:gd name="T69" fmla="*/ 69 h 173"/>
                  <a:gd name="T70" fmla="*/ 68 w 174"/>
                  <a:gd name="T71" fmla="*/ 70 h 173"/>
                  <a:gd name="T72" fmla="*/ 64 w 174"/>
                  <a:gd name="T73" fmla="*/ 80 h 173"/>
                  <a:gd name="T74" fmla="*/ 57 w 174"/>
                  <a:gd name="T75" fmla="*/ 77 h 173"/>
                  <a:gd name="T76" fmla="*/ 53 w 174"/>
                  <a:gd name="T77" fmla="*/ 62 h 173"/>
                  <a:gd name="T78" fmla="*/ 37 w 174"/>
                  <a:gd name="T79" fmla="*/ 60 h 173"/>
                  <a:gd name="T80" fmla="*/ 35 w 174"/>
                  <a:gd name="T81" fmla="*/ 94 h 173"/>
                  <a:gd name="T82" fmla="*/ 22 w 174"/>
                  <a:gd name="T83" fmla="*/ 94 h 173"/>
                  <a:gd name="T84" fmla="*/ 17 w 174"/>
                  <a:gd name="T85" fmla="*/ 85 h 173"/>
                  <a:gd name="T86" fmla="*/ 11 w 174"/>
                  <a:gd name="T87" fmla="*/ 86 h 173"/>
                  <a:gd name="T88" fmla="*/ 11 w 174"/>
                  <a:gd name="T89" fmla="*/ 94 h 173"/>
                  <a:gd name="T90" fmla="*/ 1 w 174"/>
                  <a:gd name="T91" fmla="*/ 95 h 173"/>
                  <a:gd name="T92" fmla="*/ 0 w 174"/>
                  <a:gd name="T93" fmla="*/ 134 h 173"/>
                  <a:gd name="T94" fmla="*/ 2 w 174"/>
                  <a:gd name="T95" fmla="*/ 146 h 173"/>
                  <a:gd name="T96" fmla="*/ 14 w 174"/>
                  <a:gd name="T97" fmla="*/ 160 h 173"/>
                  <a:gd name="T98" fmla="*/ 14 w 174"/>
                  <a:gd name="T99" fmla="*/ 168 h 173"/>
                  <a:gd name="T100" fmla="*/ 21 w 174"/>
                  <a:gd name="T101" fmla="*/ 170 h 173"/>
                  <a:gd name="T102" fmla="*/ 59 w 174"/>
                  <a:gd name="T103" fmla="*/ 172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4" h="173">
                    <a:moveTo>
                      <a:pt x="59" y="172"/>
                    </a:moveTo>
                    <a:lnTo>
                      <a:pt x="68" y="169"/>
                    </a:lnTo>
                    <a:lnTo>
                      <a:pt x="81" y="169"/>
                    </a:lnTo>
                    <a:lnTo>
                      <a:pt x="89" y="166"/>
                    </a:lnTo>
                    <a:lnTo>
                      <a:pt x="92" y="156"/>
                    </a:lnTo>
                    <a:lnTo>
                      <a:pt x="99" y="153"/>
                    </a:lnTo>
                    <a:lnTo>
                      <a:pt x="104" y="150"/>
                    </a:lnTo>
                    <a:lnTo>
                      <a:pt x="106" y="140"/>
                    </a:lnTo>
                    <a:lnTo>
                      <a:pt x="119" y="137"/>
                    </a:lnTo>
                    <a:lnTo>
                      <a:pt x="125" y="130"/>
                    </a:lnTo>
                    <a:lnTo>
                      <a:pt x="148" y="125"/>
                    </a:lnTo>
                    <a:lnTo>
                      <a:pt x="151" y="116"/>
                    </a:lnTo>
                    <a:lnTo>
                      <a:pt x="163" y="110"/>
                    </a:lnTo>
                    <a:lnTo>
                      <a:pt x="165" y="83"/>
                    </a:lnTo>
                    <a:lnTo>
                      <a:pt x="173" y="76"/>
                    </a:lnTo>
                    <a:lnTo>
                      <a:pt x="170" y="59"/>
                    </a:lnTo>
                    <a:lnTo>
                      <a:pt x="170" y="39"/>
                    </a:lnTo>
                    <a:lnTo>
                      <a:pt x="162" y="25"/>
                    </a:lnTo>
                    <a:lnTo>
                      <a:pt x="148" y="19"/>
                    </a:lnTo>
                    <a:lnTo>
                      <a:pt x="139" y="8"/>
                    </a:lnTo>
                    <a:lnTo>
                      <a:pt x="137" y="0"/>
                    </a:lnTo>
                    <a:lnTo>
                      <a:pt x="126" y="1"/>
                    </a:lnTo>
                    <a:lnTo>
                      <a:pt x="123" y="10"/>
                    </a:lnTo>
                    <a:lnTo>
                      <a:pt x="112" y="14"/>
                    </a:lnTo>
                    <a:lnTo>
                      <a:pt x="107" y="25"/>
                    </a:lnTo>
                    <a:lnTo>
                      <a:pt x="103" y="69"/>
                    </a:lnTo>
                    <a:lnTo>
                      <a:pt x="109" y="75"/>
                    </a:lnTo>
                    <a:lnTo>
                      <a:pt x="119" y="75"/>
                    </a:lnTo>
                    <a:lnTo>
                      <a:pt x="122" y="93"/>
                    </a:lnTo>
                    <a:lnTo>
                      <a:pt x="118" y="103"/>
                    </a:lnTo>
                    <a:lnTo>
                      <a:pt x="102" y="103"/>
                    </a:lnTo>
                    <a:lnTo>
                      <a:pt x="96" y="96"/>
                    </a:lnTo>
                    <a:lnTo>
                      <a:pt x="92" y="80"/>
                    </a:lnTo>
                    <a:lnTo>
                      <a:pt x="81" y="74"/>
                    </a:lnTo>
                    <a:lnTo>
                      <a:pt x="80" y="69"/>
                    </a:lnTo>
                    <a:lnTo>
                      <a:pt x="68" y="70"/>
                    </a:lnTo>
                    <a:lnTo>
                      <a:pt x="64" y="80"/>
                    </a:lnTo>
                    <a:lnTo>
                      <a:pt x="57" y="77"/>
                    </a:lnTo>
                    <a:lnTo>
                      <a:pt x="53" y="62"/>
                    </a:lnTo>
                    <a:lnTo>
                      <a:pt x="37" y="60"/>
                    </a:lnTo>
                    <a:lnTo>
                      <a:pt x="35" y="94"/>
                    </a:lnTo>
                    <a:lnTo>
                      <a:pt x="22" y="94"/>
                    </a:lnTo>
                    <a:lnTo>
                      <a:pt x="17" y="85"/>
                    </a:lnTo>
                    <a:lnTo>
                      <a:pt x="11" y="86"/>
                    </a:lnTo>
                    <a:lnTo>
                      <a:pt x="11" y="94"/>
                    </a:lnTo>
                    <a:lnTo>
                      <a:pt x="1" y="95"/>
                    </a:lnTo>
                    <a:lnTo>
                      <a:pt x="0" y="134"/>
                    </a:lnTo>
                    <a:lnTo>
                      <a:pt x="2" y="146"/>
                    </a:lnTo>
                    <a:lnTo>
                      <a:pt x="14" y="160"/>
                    </a:lnTo>
                    <a:lnTo>
                      <a:pt x="14" y="168"/>
                    </a:lnTo>
                    <a:lnTo>
                      <a:pt x="21" y="170"/>
                    </a:lnTo>
                    <a:lnTo>
                      <a:pt x="59" y="17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40" name="Freeform 159">
                <a:extLst>
                  <a:ext uri="{FF2B5EF4-FFF2-40B4-BE49-F238E27FC236}">
                    <a16:creationId xmlns:a16="http://schemas.microsoft.com/office/drawing/2014/main" id="{45A5CFF9-01F6-450A-9932-00A183EBF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1235" y="3910181"/>
                <a:ext cx="56609" cy="56626"/>
              </a:xfrm>
              <a:custGeom>
                <a:avLst/>
                <a:gdLst>
                  <a:gd name="T0" fmla="*/ 16 w 32"/>
                  <a:gd name="T1" fmla="*/ 30 h 31"/>
                  <a:gd name="T2" fmla="*/ 0 w 32"/>
                  <a:gd name="T3" fmla="*/ 27 h 31"/>
                  <a:gd name="T4" fmla="*/ 3 w 32"/>
                  <a:gd name="T5" fmla="*/ 0 h 31"/>
                  <a:gd name="T6" fmla="*/ 31 w 32"/>
                  <a:gd name="T7" fmla="*/ 17 h 31"/>
                  <a:gd name="T8" fmla="*/ 16 w 3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16" y="30"/>
                    </a:moveTo>
                    <a:lnTo>
                      <a:pt x="0" y="27"/>
                    </a:lnTo>
                    <a:lnTo>
                      <a:pt x="3" y="0"/>
                    </a:lnTo>
                    <a:lnTo>
                      <a:pt x="31" y="17"/>
                    </a:lnTo>
                    <a:lnTo>
                      <a:pt x="16" y="3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41" name="Freeform 160">
                <a:extLst>
                  <a:ext uri="{FF2B5EF4-FFF2-40B4-BE49-F238E27FC236}">
                    <a16:creationId xmlns:a16="http://schemas.microsoft.com/office/drawing/2014/main" id="{1F47017E-736E-46FE-8B53-DDC7F411D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395" y="3903889"/>
                <a:ext cx="84914" cy="184036"/>
              </a:xfrm>
              <a:custGeom>
                <a:avLst/>
                <a:gdLst>
                  <a:gd name="T0" fmla="*/ 0 w 48"/>
                  <a:gd name="T1" fmla="*/ 36 h 104"/>
                  <a:gd name="T2" fmla="*/ 7 w 48"/>
                  <a:gd name="T3" fmla="*/ 46 h 104"/>
                  <a:gd name="T4" fmla="*/ 10 w 48"/>
                  <a:gd name="T5" fmla="*/ 66 h 104"/>
                  <a:gd name="T6" fmla="*/ 11 w 48"/>
                  <a:gd name="T7" fmla="*/ 84 h 104"/>
                  <a:gd name="T8" fmla="*/ 16 w 48"/>
                  <a:gd name="T9" fmla="*/ 103 h 104"/>
                  <a:gd name="T10" fmla="*/ 34 w 48"/>
                  <a:gd name="T11" fmla="*/ 95 h 104"/>
                  <a:gd name="T12" fmla="*/ 31 w 48"/>
                  <a:gd name="T13" fmla="*/ 62 h 104"/>
                  <a:gd name="T14" fmla="*/ 39 w 48"/>
                  <a:gd name="T15" fmla="*/ 51 h 104"/>
                  <a:gd name="T16" fmla="*/ 47 w 48"/>
                  <a:gd name="T17" fmla="*/ 19 h 104"/>
                  <a:gd name="T18" fmla="*/ 44 w 48"/>
                  <a:gd name="T19" fmla="*/ 0 h 104"/>
                  <a:gd name="T20" fmla="*/ 31 w 48"/>
                  <a:gd name="T21" fmla="*/ 1 h 104"/>
                  <a:gd name="T22" fmla="*/ 27 w 48"/>
                  <a:gd name="T23" fmla="*/ 16 h 104"/>
                  <a:gd name="T24" fmla="*/ 11 w 48"/>
                  <a:gd name="T25" fmla="*/ 21 h 104"/>
                  <a:gd name="T26" fmla="*/ 0 w 48"/>
                  <a:gd name="T27" fmla="*/ 3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104">
                    <a:moveTo>
                      <a:pt x="0" y="36"/>
                    </a:moveTo>
                    <a:lnTo>
                      <a:pt x="7" y="46"/>
                    </a:lnTo>
                    <a:lnTo>
                      <a:pt x="10" y="66"/>
                    </a:lnTo>
                    <a:lnTo>
                      <a:pt x="11" y="84"/>
                    </a:lnTo>
                    <a:lnTo>
                      <a:pt x="16" y="103"/>
                    </a:lnTo>
                    <a:lnTo>
                      <a:pt x="34" y="95"/>
                    </a:lnTo>
                    <a:lnTo>
                      <a:pt x="31" y="62"/>
                    </a:lnTo>
                    <a:lnTo>
                      <a:pt x="39" y="51"/>
                    </a:lnTo>
                    <a:lnTo>
                      <a:pt x="47" y="19"/>
                    </a:lnTo>
                    <a:lnTo>
                      <a:pt x="44" y="0"/>
                    </a:lnTo>
                    <a:lnTo>
                      <a:pt x="31" y="1"/>
                    </a:lnTo>
                    <a:lnTo>
                      <a:pt x="27" y="16"/>
                    </a:lnTo>
                    <a:lnTo>
                      <a:pt x="11" y="21"/>
                    </a:lnTo>
                    <a:lnTo>
                      <a:pt x="0" y="3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42" name="Freeform 161">
                <a:extLst>
                  <a:ext uri="{FF2B5EF4-FFF2-40B4-BE49-F238E27FC236}">
                    <a16:creationId xmlns:a16="http://schemas.microsoft.com/office/drawing/2014/main" id="{FD25A9B6-3014-462D-A29C-6C3733EFF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021" y="3977818"/>
                <a:ext cx="88059" cy="94377"/>
              </a:xfrm>
              <a:custGeom>
                <a:avLst/>
                <a:gdLst>
                  <a:gd name="T0" fmla="*/ 48 w 49"/>
                  <a:gd name="T1" fmla="*/ 26 h 53"/>
                  <a:gd name="T2" fmla="*/ 44 w 49"/>
                  <a:gd name="T3" fmla="*/ 9 h 53"/>
                  <a:gd name="T4" fmla="*/ 27 w 49"/>
                  <a:gd name="T5" fmla="*/ 0 h 53"/>
                  <a:gd name="T6" fmla="*/ 15 w 49"/>
                  <a:gd name="T7" fmla="*/ 6 h 53"/>
                  <a:gd name="T8" fmla="*/ 0 w 49"/>
                  <a:gd name="T9" fmla="*/ 10 h 53"/>
                  <a:gd name="T10" fmla="*/ 3 w 49"/>
                  <a:gd name="T11" fmla="*/ 25 h 53"/>
                  <a:gd name="T12" fmla="*/ 14 w 49"/>
                  <a:gd name="T13" fmla="*/ 28 h 53"/>
                  <a:gd name="T14" fmla="*/ 16 w 49"/>
                  <a:gd name="T15" fmla="*/ 40 h 53"/>
                  <a:gd name="T16" fmla="*/ 29 w 49"/>
                  <a:gd name="T17" fmla="*/ 44 h 53"/>
                  <a:gd name="T18" fmla="*/ 33 w 49"/>
                  <a:gd name="T19" fmla="*/ 52 h 53"/>
                  <a:gd name="T20" fmla="*/ 48 w 49"/>
                  <a:gd name="T21" fmla="*/ 2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53">
                    <a:moveTo>
                      <a:pt x="48" y="26"/>
                    </a:moveTo>
                    <a:lnTo>
                      <a:pt x="44" y="9"/>
                    </a:lnTo>
                    <a:lnTo>
                      <a:pt x="27" y="0"/>
                    </a:lnTo>
                    <a:lnTo>
                      <a:pt x="15" y="6"/>
                    </a:lnTo>
                    <a:lnTo>
                      <a:pt x="0" y="10"/>
                    </a:lnTo>
                    <a:lnTo>
                      <a:pt x="3" y="25"/>
                    </a:lnTo>
                    <a:lnTo>
                      <a:pt x="14" y="28"/>
                    </a:lnTo>
                    <a:lnTo>
                      <a:pt x="16" y="40"/>
                    </a:lnTo>
                    <a:lnTo>
                      <a:pt x="29" y="44"/>
                    </a:lnTo>
                    <a:lnTo>
                      <a:pt x="33" y="52"/>
                    </a:lnTo>
                    <a:lnTo>
                      <a:pt x="48" y="2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43" name="Freeform 163">
                <a:extLst>
                  <a:ext uri="{FF2B5EF4-FFF2-40B4-BE49-F238E27FC236}">
                    <a16:creationId xmlns:a16="http://schemas.microsoft.com/office/drawing/2014/main" id="{8EB840AF-1176-498B-AF44-1F8EBE673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5165" y="4298700"/>
                <a:ext cx="48747" cy="48762"/>
              </a:xfrm>
              <a:custGeom>
                <a:avLst/>
                <a:gdLst>
                  <a:gd name="T0" fmla="*/ 13 w 28"/>
                  <a:gd name="T1" fmla="*/ 0 h 28"/>
                  <a:gd name="T2" fmla="*/ 3 w 28"/>
                  <a:gd name="T3" fmla="*/ 4 h 28"/>
                  <a:gd name="T4" fmla="*/ 6 w 28"/>
                  <a:gd name="T5" fmla="*/ 14 h 28"/>
                  <a:gd name="T6" fmla="*/ 0 w 28"/>
                  <a:gd name="T7" fmla="*/ 19 h 28"/>
                  <a:gd name="T8" fmla="*/ 1 w 28"/>
                  <a:gd name="T9" fmla="*/ 27 h 28"/>
                  <a:gd name="T10" fmla="*/ 10 w 28"/>
                  <a:gd name="T11" fmla="*/ 26 h 28"/>
                  <a:gd name="T12" fmla="*/ 22 w 28"/>
                  <a:gd name="T13" fmla="*/ 26 h 28"/>
                  <a:gd name="T14" fmla="*/ 27 w 28"/>
                  <a:gd name="T15" fmla="*/ 19 h 28"/>
                  <a:gd name="T16" fmla="*/ 24 w 28"/>
                  <a:gd name="T17" fmla="*/ 4 h 28"/>
                  <a:gd name="T18" fmla="*/ 13 w 28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13" y="0"/>
                    </a:moveTo>
                    <a:lnTo>
                      <a:pt x="3" y="4"/>
                    </a:lnTo>
                    <a:lnTo>
                      <a:pt x="6" y="14"/>
                    </a:lnTo>
                    <a:lnTo>
                      <a:pt x="0" y="19"/>
                    </a:lnTo>
                    <a:lnTo>
                      <a:pt x="1" y="27"/>
                    </a:lnTo>
                    <a:lnTo>
                      <a:pt x="10" y="26"/>
                    </a:lnTo>
                    <a:lnTo>
                      <a:pt x="22" y="26"/>
                    </a:lnTo>
                    <a:lnTo>
                      <a:pt x="27" y="19"/>
                    </a:lnTo>
                    <a:lnTo>
                      <a:pt x="24" y="4"/>
                    </a:lnTo>
                    <a:lnTo>
                      <a:pt x="13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44" name="Freeform 164">
                <a:extLst>
                  <a:ext uri="{FF2B5EF4-FFF2-40B4-BE49-F238E27FC236}">
                    <a16:creationId xmlns:a16="http://schemas.microsoft.com/office/drawing/2014/main" id="{62E21822-7840-4CD9-B606-CE8B1B4043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745" y="4331732"/>
                <a:ext cx="42457" cy="51907"/>
              </a:xfrm>
              <a:custGeom>
                <a:avLst/>
                <a:gdLst>
                  <a:gd name="T0" fmla="*/ 13 w 25"/>
                  <a:gd name="T1" fmla="*/ 26 h 29"/>
                  <a:gd name="T2" fmla="*/ 24 w 25"/>
                  <a:gd name="T3" fmla="*/ 25 h 29"/>
                  <a:gd name="T4" fmla="*/ 23 w 25"/>
                  <a:gd name="T5" fmla="*/ 7 h 29"/>
                  <a:gd name="T6" fmla="*/ 19 w 25"/>
                  <a:gd name="T7" fmla="*/ 0 h 29"/>
                  <a:gd name="T8" fmla="*/ 14 w 25"/>
                  <a:gd name="T9" fmla="*/ 7 h 29"/>
                  <a:gd name="T10" fmla="*/ 2 w 25"/>
                  <a:gd name="T11" fmla="*/ 7 h 29"/>
                  <a:gd name="T12" fmla="*/ 0 w 25"/>
                  <a:gd name="T13" fmla="*/ 23 h 29"/>
                  <a:gd name="T14" fmla="*/ 6 w 25"/>
                  <a:gd name="T15" fmla="*/ 28 h 29"/>
                  <a:gd name="T16" fmla="*/ 13 w 25"/>
                  <a:gd name="T17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9">
                    <a:moveTo>
                      <a:pt x="13" y="26"/>
                    </a:moveTo>
                    <a:lnTo>
                      <a:pt x="24" y="25"/>
                    </a:lnTo>
                    <a:lnTo>
                      <a:pt x="23" y="7"/>
                    </a:lnTo>
                    <a:lnTo>
                      <a:pt x="19" y="0"/>
                    </a:lnTo>
                    <a:lnTo>
                      <a:pt x="14" y="7"/>
                    </a:lnTo>
                    <a:lnTo>
                      <a:pt x="2" y="7"/>
                    </a:lnTo>
                    <a:lnTo>
                      <a:pt x="0" y="23"/>
                    </a:lnTo>
                    <a:lnTo>
                      <a:pt x="6" y="28"/>
                    </a:lnTo>
                    <a:lnTo>
                      <a:pt x="13" y="2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45" name="Freeform 167">
                <a:extLst>
                  <a:ext uri="{FF2B5EF4-FFF2-40B4-BE49-F238E27FC236}">
                    <a16:creationId xmlns:a16="http://schemas.microsoft.com/office/drawing/2014/main" id="{D8E465A3-A58A-475E-A982-5848EAB8B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536" y="4199604"/>
                <a:ext cx="163538" cy="191900"/>
              </a:xfrm>
              <a:custGeom>
                <a:avLst/>
                <a:gdLst>
                  <a:gd name="T0" fmla="*/ 68 w 93"/>
                  <a:gd name="T1" fmla="*/ 0 h 109"/>
                  <a:gd name="T2" fmla="*/ 45 w 93"/>
                  <a:gd name="T3" fmla="*/ 2 h 109"/>
                  <a:gd name="T4" fmla="*/ 37 w 93"/>
                  <a:gd name="T5" fmla="*/ 8 h 109"/>
                  <a:gd name="T6" fmla="*/ 37 w 93"/>
                  <a:gd name="T7" fmla="*/ 16 h 109"/>
                  <a:gd name="T8" fmla="*/ 33 w 93"/>
                  <a:gd name="T9" fmla="*/ 27 h 109"/>
                  <a:gd name="T10" fmla="*/ 18 w 93"/>
                  <a:gd name="T11" fmla="*/ 28 h 109"/>
                  <a:gd name="T12" fmla="*/ 14 w 93"/>
                  <a:gd name="T13" fmla="*/ 23 h 109"/>
                  <a:gd name="T14" fmla="*/ 14 w 93"/>
                  <a:gd name="T15" fmla="*/ 42 h 109"/>
                  <a:gd name="T16" fmla="*/ 2 w 93"/>
                  <a:gd name="T17" fmla="*/ 48 h 109"/>
                  <a:gd name="T18" fmla="*/ 0 w 93"/>
                  <a:gd name="T19" fmla="*/ 52 h 109"/>
                  <a:gd name="T20" fmla="*/ 7 w 93"/>
                  <a:gd name="T21" fmla="*/ 56 h 109"/>
                  <a:gd name="T22" fmla="*/ 6 w 93"/>
                  <a:gd name="T23" fmla="*/ 69 h 109"/>
                  <a:gd name="T24" fmla="*/ 24 w 93"/>
                  <a:gd name="T25" fmla="*/ 85 h 109"/>
                  <a:gd name="T26" fmla="*/ 38 w 93"/>
                  <a:gd name="T27" fmla="*/ 102 h 109"/>
                  <a:gd name="T28" fmla="*/ 43 w 93"/>
                  <a:gd name="T29" fmla="*/ 108 h 109"/>
                  <a:gd name="T30" fmla="*/ 49 w 93"/>
                  <a:gd name="T31" fmla="*/ 100 h 109"/>
                  <a:gd name="T32" fmla="*/ 54 w 93"/>
                  <a:gd name="T33" fmla="*/ 89 h 109"/>
                  <a:gd name="T34" fmla="*/ 47 w 93"/>
                  <a:gd name="T35" fmla="*/ 84 h 109"/>
                  <a:gd name="T36" fmla="*/ 45 w 93"/>
                  <a:gd name="T37" fmla="*/ 76 h 109"/>
                  <a:gd name="T38" fmla="*/ 55 w 93"/>
                  <a:gd name="T39" fmla="*/ 71 h 109"/>
                  <a:gd name="T40" fmla="*/ 63 w 93"/>
                  <a:gd name="T41" fmla="*/ 69 h 109"/>
                  <a:gd name="T42" fmla="*/ 71 w 93"/>
                  <a:gd name="T43" fmla="*/ 79 h 109"/>
                  <a:gd name="T44" fmla="*/ 83 w 93"/>
                  <a:gd name="T45" fmla="*/ 74 h 109"/>
                  <a:gd name="T46" fmla="*/ 92 w 93"/>
                  <a:gd name="T47" fmla="*/ 61 h 109"/>
                  <a:gd name="T48" fmla="*/ 89 w 93"/>
                  <a:gd name="T49" fmla="*/ 47 h 109"/>
                  <a:gd name="T50" fmla="*/ 83 w 93"/>
                  <a:gd name="T51" fmla="*/ 41 h 109"/>
                  <a:gd name="T52" fmla="*/ 78 w 93"/>
                  <a:gd name="T53" fmla="*/ 30 h 109"/>
                  <a:gd name="T54" fmla="*/ 82 w 93"/>
                  <a:gd name="T55" fmla="*/ 23 h 109"/>
                  <a:gd name="T56" fmla="*/ 78 w 93"/>
                  <a:gd name="T57" fmla="*/ 14 h 109"/>
                  <a:gd name="T58" fmla="*/ 68 w 93"/>
                  <a:gd name="T59" fmla="*/ 13 h 109"/>
                  <a:gd name="T60" fmla="*/ 68 w 93"/>
                  <a:gd name="T6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3" h="109">
                    <a:moveTo>
                      <a:pt x="68" y="0"/>
                    </a:moveTo>
                    <a:lnTo>
                      <a:pt x="45" y="2"/>
                    </a:lnTo>
                    <a:lnTo>
                      <a:pt x="37" y="8"/>
                    </a:lnTo>
                    <a:lnTo>
                      <a:pt x="37" y="16"/>
                    </a:lnTo>
                    <a:lnTo>
                      <a:pt x="33" y="27"/>
                    </a:lnTo>
                    <a:lnTo>
                      <a:pt x="18" y="28"/>
                    </a:lnTo>
                    <a:lnTo>
                      <a:pt x="14" y="23"/>
                    </a:lnTo>
                    <a:lnTo>
                      <a:pt x="14" y="42"/>
                    </a:lnTo>
                    <a:lnTo>
                      <a:pt x="2" y="48"/>
                    </a:lnTo>
                    <a:lnTo>
                      <a:pt x="0" y="52"/>
                    </a:lnTo>
                    <a:lnTo>
                      <a:pt x="7" y="56"/>
                    </a:lnTo>
                    <a:lnTo>
                      <a:pt x="6" y="69"/>
                    </a:lnTo>
                    <a:lnTo>
                      <a:pt x="24" y="85"/>
                    </a:lnTo>
                    <a:lnTo>
                      <a:pt x="38" y="102"/>
                    </a:lnTo>
                    <a:lnTo>
                      <a:pt x="43" y="108"/>
                    </a:lnTo>
                    <a:lnTo>
                      <a:pt x="49" y="100"/>
                    </a:lnTo>
                    <a:lnTo>
                      <a:pt x="54" y="89"/>
                    </a:lnTo>
                    <a:lnTo>
                      <a:pt x="47" y="84"/>
                    </a:lnTo>
                    <a:lnTo>
                      <a:pt x="45" y="76"/>
                    </a:lnTo>
                    <a:lnTo>
                      <a:pt x="55" y="71"/>
                    </a:lnTo>
                    <a:lnTo>
                      <a:pt x="63" y="69"/>
                    </a:lnTo>
                    <a:lnTo>
                      <a:pt x="71" y="79"/>
                    </a:lnTo>
                    <a:lnTo>
                      <a:pt x="83" y="74"/>
                    </a:lnTo>
                    <a:lnTo>
                      <a:pt x="92" y="61"/>
                    </a:lnTo>
                    <a:lnTo>
                      <a:pt x="89" y="47"/>
                    </a:lnTo>
                    <a:lnTo>
                      <a:pt x="83" y="41"/>
                    </a:lnTo>
                    <a:lnTo>
                      <a:pt x="78" y="30"/>
                    </a:lnTo>
                    <a:lnTo>
                      <a:pt x="82" y="23"/>
                    </a:lnTo>
                    <a:lnTo>
                      <a:pt x="78" y="14"/>
                    </a:lnTo>
                    <a:lnTo>
                      <a:pt x="68" y="13"/>
                    </a:lnTo>
                    <a:lnTo>
                      <a:pt x="68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46" name="Freeform 168">
                <a:extLst>
                  <a:ext uri="{FF2B5EF4-FFF2-40B4-BE49-F238E27FC236}">
                    <a16:creationId xmlns:a16="http://schemas.microsoft.com/office/drawing/2014/main" id="{9485F663-592B-483A-A074-50F5B1511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1404" y="3427284"/>
                <a:ext cx="202850" cy="224932"/>
              </a:xfrm>
              <a:custGeom>
                <a:avLst/>
                <a:gdLst>
                  <a:gd name="T0" fmla="*/ 112 w 115"/>
                  <a:gd name="T1" fmla="*/ 7 h 127"/>
                  <a:gd name="T2" fmla="*/ 114 w 115"/>
                  <a:gd name="T3" fmla="*/ 0 h 127"/>
                  <a:gd name="T4" fmla="*/ 104 w 115"/>
                  <a:gd name="T5" fmla="*/ 0 h 127"/>
                  <a:gd name="T6" fmla="*/ 67 w 115"/>
                  <a:gd name="T7" fmla="*/ 0 h 127"/>
                  <a:gd name="T8" fmla="*/ 61 w 115"/>
                  <a:gd name="T9" fmla="*/ 9 h 127"/>
                  <a:gd name="T10" fmla="*/ 44 w 115"/>
                  <a:gd name="T11" fmla="*/ 6 h 127"/>
                  <a:gd name="T12" fmla="*/ 41 w 115"/>
                  <a:gd name="T13" fmla="*/ 25 h 127"/>
                  <a:gd name="T14" fmla="*/ 35 w 115"/>
                  <a:gd name="T15" fmla="*/ 35 h 127"/>
                  <a:gd name="T16" fmla="*/ 23 w 115"/>
                  <a:gd name="T17" fmla="*/ 40 h 127"/>
                  <a:gd name="T18" fmla="*/ 16 w 115"/>
                  <a:gd name="T19" fmla="*/ 46 h 127"/>
                  <a:gd name="T20" fmla="*/ 18 w 115"/>
                  <a:gd name="T21" fmla="*/ 68 h 127"/>
                  <a:gd name="T22" fmla="*/ 8 w 115"/>
                  <a:gd name="T23" fmla="*/ 70 h 127"/>
                  <a:gd name="T24" fmla="*/ 12 w 115"/>
                  <a:gd name="T25" fmla="*/ 81 h 127"/>
                  <a:gd name="T26" fmla="*/ 5 w 115"/>
                  <a:gd name="T27" fmla="*/ 86 h 127"/>
                  <a:gd name="T28" fmla="*/ 0 w 115"/>
                  <a:gd name="T29" fmla="*/ 100 h 127"/>
                  <a:gd name="T30" fmla="*/ 1 w 115"/>
                  <a:gd name="T31" fmla="*/ 121 h 127"/>
                  <a:gd name="T32" fmla="*/ 7 w 115"/>
                  <a:gd name="T33" fmla="*/ 123 h 127"/>
                  <a:gd name="T34" fmla="*/ 27 w 115"/>
                  <a:gd name="T35" fmla="*/ 126 h 127"/>
                  <a:gd name="T36" fmla="*/ 41 w 115"/>
                  <a:gd name="T37" fmla="*/ 126 h 127"/>
                  <a:gd name="T38" fmla="*/ 41 w 115"/>
                  <a:gd name="T39" fmla="*/ 105 h 127"/>
                  <a:gd name="T40" fmla="*/ 45 w 115"/>
                  <a:gd name="T41" fmla="*/ 92 h 127"/>
                  <a:gd name="T42" fmla="*/ 53 w 115"/>
                  <a:gd name="T43" fmla="*/ 84 h 127"/>
                  <a:gd name="T44" fmla="*/ 67 w 115"/>
                  <a:gd name="T45" fmla="*/ 88 h 127"/>
                  <a:gd name="T46" fmla="*/ 67 w 115"/>
                  <a:gd name="T47" fmla="*/ 39 h 127"/>
                  <a:gd name="T48" fmla="*/ 100 w 115"/>
                  <a:gd name="T49" fmla="*/ 36 h 127"/>
                  <a:gd name="T50" fmla="*/ 107 w 115"/>
                  <a:gd name="T51" fmla="*/ 27 h 127"/>
                  <a:gd name="T52" fmla="*/ 112 w 115"/>
                  <a:gd name="T53" fmla="*/ 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5" h="127">
                    <a:moveTo>
                      <a:pt x="112" y="7"/>
                    </a:moveTo>
                    <a:lnTo>
                      <a:pt x="114" y="0"/>
                    </a:lnTo>
                    <a:lnTo>
                      <a:pt x="104" y="0"/>
                    </a:lnTo>
                    <a:lnTo>
                      <a:pt x="67" y="0"/>
                    </a:lnTo>
                    <a:lnTo>
                      <a:pt x="61" y="9"/>
                    </a:lnTo>
                    <a:lnTo>
                      <a:pt x="44" y="6"/>
                    </a:lnTo>
                    <a:lnTo>
                      <a:pt x="41" y="25"/>
                    </a:lnTo>
                    <a:lnTo>
                      <a:pt x="35" y="35"/>
                    </a:lnTo>
                    <a:lnTo>
                      <a:pt x="23" y="40"/>
                    </a:lnTo>
                    <a:lnTo>
                      <a:pt x="16" y="46"/>
                    </a:lnTo>
                    <a:lnTo>
                      <a:pt x="18" y="68"/>
                    </a:lnTo>
                    <a:lnTo>
                      <a:pt x="8" y="70"/>
                    </a:lnTo>
                    <a:lnTo>
                      <a:pt x="12" y="81"/>
                    </a:lnTo>
                    <a:lnTo>
                      <a:pt x="5" y="86"/>
                    </a:lnTo>
                    <a:lnTo>
                      <a:pt x="0" y="100"/>
                    </a:lnTo>
                    <a:lnTo>
                      <a:pt x="1" y="121"/>
                    </a:lnTo>
                    <a:lnTo>
                      <a:pt x="7" y="123"/>
                    </a:lnTo>
                    <a:lnTo>
                      <a:pt x="27" y="126"/>
                    </a:lnTo>
                    <a:lnTo>
                      <a:pt x="41" y="126"/>
                    </a:lnTo>
                    <a:lnTo>
                      <a:pt x="41" y="105"/>
                    </a:lnTo>
                    <a:lnTo>
                      <a:pt x="45" y="92"/>
                    </a:lnTo>
                    <a:lnTo>
                      <a:pt x="53" y="84"/>
                    </a:lnTo>
                    <a:lnTo>
                      <a:pt x="67" y="88"/>
                    </a:lnTo>
                    <a:lnTo>
                      <a:pt x="67" y="39"/>
                    </a:lnTo>
                    <a:lnTo>
                      <a:pt x="100" y="36"/>
                    </a:lnTo>
                    <a:lnTo>
                      <a:pt x="107" y="27"/>
                    </a:lnTo>
                    <a:lnTo>
                      <a:pt x="112" y="7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47" name="Freeform 169">
                <a:extLst>
                  <a:ext uri="{FF2B5EF4-FFF2-40B4-BE49-F238E27FC236}">
                    <a16:creationId xmlns:a16="http://schemas.microsoft.com/office/drawing/2014/main" id="{AF00949C-AA47-4390-890A-D1E3ADE51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520" y="3779625"/>
                <a:ext cx="174546" cy="147858"/>
              </a:xfrm>
              <a:custGeom>
                <a:avLst/>
                <a:gdLst>
                  <a:gd name="T0" fmla="*/ 17 w 99"/>
                  <a:gd name="T1" fmla="*/ 66 h 84"/>
                  <a:gd name="T2" fmla="*/ 18 w 99"/>
                  <a:gd name="T3" fmla="*/ 77 h 84"/>
                  <a:gd name="T4" fmla="*/ 31 w 99"/>
                  <a:gd name="T5" fmla="*/ 77 h 84"/>
                  <a:gd name="T6" fmla="*/ 36 w 99"/>
                  <a:gd name="T7" fmla="*/ 83 h 84"/>
                  <a:gd name="T8" fmla="*/ 43 w 99"/>
                  <a:gd name="T9" fmla="*/ 74 h 84"/>
                  <a:gd name="T10" fmla="*/ 61 w 99"/>
                  <a:gd name="T11" fmla="*/ 68 h 84"/>
                  <a:gd name="T12" fmla="*/ 81 w 99"/>
                  <a:gd name="T13" fmla="*/ 71 h 84"/>
                  <a:gd name="T14" fmla="*/ 98 w 99"/>
                  <a:gd name="T15" fmla="*/ 71 h 84"/>
                  <a:gd name="T16" fmla="*/ 90 w 99"/>
                  <a:gd name="T17" fmla="*/ 54 h 84"/>
                  <a:gd name="T18" fmla="*/ 82 w 99"/>
                  <a:gd name="T19" fmla="*/ 48 h 84"/>
                  <a:gd name="T20" fmla="*/ 79 w 99"/>
                  <a:gd name="T21" fmla="*/ 36 h 84"/>
                  <a:gd name="T22" fmla="*/ 68 w 99"/>
                  <a:gd name="T23" fmla="*/ 28 h 84"/>
                  <a:gd name="T24" fmla="*/ 57 w 99"/>
                  <a:gd name="T25" fmla="*/ 13 h 84"/>
                  <a:gd name="T26" fmla="*/ 47 w 99"/>
                  <a:gd name="T27" fmla="*/ 8 h 84"/>
                  <a:gd name="T28" fmla="*/ 41 w 99"/>
                  <a:gd name="T29" fmla="*/ 0 h 84"/>
                  <a:gd name="T30" fmla="*/ 28 w 99"/>
                  <a:gd name="T31" fmla="*/ 3 h 84"/>
                  <a:gd name="T32" fmla="*/ 10 w 99"/>
                  <a:gd name="T33" fmla="*/ 24 h 84"/>
                  <a:gd name="T34" fmla="*/ 0 w 99"/>
                  <a:gd name="T35" fmla="*/ 28 h 84"/>
                  <a:gd name="T36" fmla="*/ 11 w 99"/>
                  <a:gd name="T37" fmla="*/ 32 h 84"/>
                  <a:gd name="T38" fmla="*/ 21 w 99"/>
                  <a:gd name="T39" fmla="*/ 44 h 84"/>
                  <a:gd name="T40" fmla="*/ 28 w 99"/>
                  <a:gd name="T41" fmla="*/ 50 h 84"/>
                  <a:gd name="T42" fmla="*/ 19 w 99"/>
                  <a:gd name="T43" fmla="*/ 56 h 84"/>
                  <a:gd name="T44" fmla="*/ 17 w 99"/>
                  <a:gd name="T45" fmla="*/ 6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9" h="84">
                    <a:moveTo>
                      <a:pt x="17" y="66"/>
                    </a:moveTo>
                    <a:lnTo>
                      <a:pt x="18" y="77"/>
                    </a:lnTo>
                    <a:lnTo>
                      <a:pt x="31" y="77"/>
                    </a:lnTo>
                    <a:lnTo>
                      <a:pt x="36" y="83"/>
                    </a:lnTo>
                    <a:lnTo>
                      <a:pt x="43" y="74"/>
                    </a:lnTo>
                    <a:lnTo>
                      <a:pt x="61" y="68"/>
                    </a:lnTo>
                    <a:lnTo>
                      <a:pt x="81" y="71"/>
                    </a:lnTo>
                    <a:lnTo>
                      <a:pt x="98" y="71"/>
                    </a:lnTo>
                    <a:lnTo>
                      <a:pt x="90" y="54"/>
                    </a:lnTo>
                    <a:lnTo>
                      <a:pt x="82" y="48"/>
                    </a:lnTo>
                    <a:lnTo>
                      <a:pt x="79" y="36"/>
                    </a:lnTo>
                    <a:lnTo>
                      <a:pt x="68" y="28"/>
                    </a:lnTo>
                    <a:lnTo>
                      <a:pt x="57" y="13"/>
                    </a:lnTo>
                    <a:lnTo>
                      <a:pt x="47" y="8"/>
                    </a:lnTo>
                    <a:lnTo>
                      <a:pt x="41" y="0"/>
                    </a:lnTo>
                    <a:lnTo>
                      <a:pt x="28" y="3"/>
                    </a:lnTo>
                    <a:lnTo>
                      <a:pt x="10" y="24"/>
                    </a:lnTo>
                    <a:lnTo>
                      <a:pt x="0" y="28"/>
                    </a:lnTo>
                    <a:lnTo>
                      <a:pt x="11" y="32"/>
                    </a:lnTo>
                    <a:lnTo>
                      <a:pt x="21" y="44"/>
                    </a:lnTo>
                    <a:lnTo>
                      <a:pt x="28" y="50"/>
                    </a:lnTo>
                    <a:lnTo>
                      <a:pt x="19" y="56"/>
                    </a:lnTo>
                    <a:lnTo>
                      <a:pt x="17" y="6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48" name="Freeform 170">
                <a:extLst>
                  <a:ext uri="{FF2B5EF4-FFF2-40B4-BE49-F238E27FC236}">
                    <a16:creationId xmlns:a16="http://schemas.microsoft.com/office/drawing/2014/main" id="{092865EC-8A5E-43D4-8FFB-616DC0CA2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803" y="3142579"/>
                <a:ext cx="95922" cy="188754"/>
              </a:xfrm>
              <a:custGeom>
                <a:avLst/>
                <a:gdLst>
                  <a:gd name="T0" fmla="*/ 29 w 55"/>
                  <a:gd name="T1" fmla="*/ 106 h 107"/>
                  <a:gd name="T2" fmla="*/ 22 w 55"/>
                  <a:gd name="T3" fmla="*/ 105 h 107"/>
                  <a:gd name="T4" fmla="*/ 18 w 55"/>
                  <a:gd name="T5" fmla="*/ 89 h 107"/>
                  <a:gd name="T6" fmla="*/ 5 w 55"/>
                  <a:gd name="T7" fmla="*/ 85 h 107"/>
                  <a:gd name="T8" fmla="*/ 0 w 55"/>
                  <a:gd name="T9" fmla="*/ 68 h 107"/>
                  <a:gd name="T10" fmla="*/ 3 w 55"/>
                  <a:gd name="T11" fmla="*/ 53 h 107"/>
                  <a:gd name="T12" fmla="*/ 17 w 55"/>
                  <a:gd name="T13" fmla="*/ 48 h 107"/>
                  <a:gd name="T14" fmla="*/ 9 w 55"/>
                  <a:gd name="T15" fmla="*/ 37 h 107"/>
                  <a:gd name="T16" fmla="*/ 11 w 55"/>
                  <a:gd name="T17" fmla="*/ 25 h 107"/>
                  <a:gd name="T18" fmla="*/ 18 w 55"/>
                  <a:gd name="T19" fmla="*/ 25 h 107"/>
                  <a:gd name="T20" fmla="*/ 15 w 55"/>
                  <a:gd name="T21" fmla="*/ 7 h 107"/>
                  <a:gd name="T22" fmla="*/ 25 w 55"/>
                  <a:gd name="T23" fmla="*/ 1 h 107"/>
                  <a:gd name="T24" fmla="*/ 32 w 55"/>
                  <a:gd name="T25" fmla="*/ 0 h 107"/>
                  <a:gd name="T26" fmla="*/ 39 w 55"/>
                  <a:gd name="T27" fmla="*/ 5 h 107"/>
                  <a:gd name="T28" fmla="*/ 51 w 55"/>
                  <a:gd name="T29" fmla="*/ 9 h 107"/>
                  <a:gd name="T30" fmla="*/ 47 w 55"/>
                  <a:gd name="T31" fmla="*/ 21 h 107"/>
                  <a:gd name="T32" fmla="*/ 52 w 55"/>
                  <a:gd name="T33" fmla="*/ 30 h 107"/>
                  <a:gd name="T34" fmla="*/ 51 w 55"/>
                  <a:gd name="T35" fmla="*/ 47 h 107"/>
                  <a:gd name="T36" fmla="*/ 40 w 55"/>
                  <a:gd name="T37" fmla="*/ 50 h 107"/>
                  <a:gd name="T38" fmla="*/ 40 w 55"/>
                  <a:gd name="T39" fmla="*/ 64 h 107"/>
                  <a:gd name="T40" fmla="*/ 47 w 55"/>
                  <a:gd name="T41" fmla="*/ 67 h 107"/>
                  <a:gd name="T42" fmla="*/ 54 w 55"/>
                  <a:gd name="T43" fmla="*/ 75 h 107"/>
                  <a:gd name="T44" fmla="*/ 51 w 55"/>
                  <a:gd name="T45" fmla="*/ 97 h 107"/>
                  <a:gd name="T46" fmla="*/ 43 w 55"/>
                  <a:gd name="T47" fmla="*/ 99 h 107"/>
                  <a:gd name="T48" fmla="*/ 29 w 55"/>
                  <a:gd name="T49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5" h="107">
                    <a:moveTo>
                      <a:pt x="29" y="106"/>
                    </a:moveTo>
                    <a:lnTo>
                      <a:pt x="22" y="105"/>
                    </a:lnTo>
                    <a:lnTo>
                      <a:pt x="18" y="89"/>
                    </a:lnTo>
                    <a:lnTo>
                      <a:pt x="5" y="85"/>
                    </a:lnTo>
                    <a:lnTo>
                      <a:pt x="0" y="68"/>
                    </a:lnTo>
                    <a:lnTo>
                      <a:pt x="3" y="53"/>
                    </a:lnTo>
                    <a:lnTo>
                      <a:pt x="17" y="48"/>
                    </a:lnTo>
                    <a:lnTo>
                      <a:pt x="9" y="37"/>
                    </a:lnTo>
                    <a:lnTo>
                      <a:pt x="11" y="25"/>
                    </a:lnTo>
                    <a:lnTo>
                      <a:pt x="18" y="25"/>
                    </a:lnTo>
                    <a:lnTo>
                      <a:pt x="15" y="7"/>
                    </a:lnTo>
                    <a:lnTo>
                      <a:pt x="25" y="1"/>
                    </a:lnTo>
                    <a:lnTo>
                      <a:pt x="32" y="0"/>
                    </a:lnTo>
                    <a:lnTo>
                      <a:pt x="39" y="5"/>
                    </a:lnTo>
                    <a:lnTo>
                      <a:pt x="51" y="9"/>
                    </a:lnTo>
                    <a:lnTo>
                      <a:pt x="47" y="21"/>
                    </a:lnTo>
                    <a:lnTo>
                      <a:pt x="52" y="30"/>
                    </a:lnTo>
                    <a:lnTo>
                      <a:pt x="51" y="47"/>
                    </a:lnTo>
                    <a:lnTo>
                      <a:pt x="40" y="50"/>
                    </a:lnTo>
                    <a:lnTo>
                      <a:pt x="40" y="64"/>
                    </a:lnTo>
                    <a:lnTo>
                      <a:pt x="47" y="67"/>
                    </a:lnTo>
                    <a:lnTo>
                      <a:pt x="54" y="75"/>
                    </a:lnTo>
                    <a:lnTo>
                      <a:pt x="51" y="97"/>
                    </a:lnTo>
                    <a:lnTo>
                      <a:pt x="43" y="99"/>
                    </a:lnTo>
                    <a:lnTo>
                      <a:pt x="29" y="10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49" name="Freeform 180">
                <a:extLst>
                  <a:ext uri="{FF2B5EF4-FFF2-40B4-BE49-F238E27FC236}">
                    <a16:creationId xmlns:a16="http://schemas.microsoft.com/office/drawing/2014/main" id="{52E1D2E4-F9B1-4D36-B987-15632E7C7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898" y="3502786"/>
                <a:ext cx="418281" cy="470313"/>
              </a:xfrm>
              <a:custGeom>
                <a:avLst/>
                <a:gdLst>
                  <a:gd name="T0" fmla="*/ 0 w 237"/>
                  <a:gd name="T1" fmla="*/ 191 h 266"/>
                  <a:gd name="T2" fmla="*/ 14 w 237"/>
                  <a:gd name="T3" fmla="*/ 173 h 266"/>
                  <a:gd name="T4" fmla="*/ 26 w 237"/>
                  <a:gd name="T5" fmla="*/ 179 h 266"/>
                  <a:gd name="T6" fmla="*/ 78 w 237"/>
                  <a:gd name="T7" fmla="*/ 182 h 266"/>
                  <a:gd name="T8" fmla="*/ 96 w 237"/>
                  <a:gd name="T9" fmla="*/ 180 h 266"/>
                  <a:gd name="T10" fmla="*/ 95 w 237"/>
                  <a:gd name="T11" fmla="*/ 162 h 266"/>
                  <a:gd name="T12" fmla="*/ 83 w 237"/>
                  <a:gd name="T13" fmla="*/ 158 h 266"/>
                  <a:gd name="T14" fmla="*/ 85 w 237"/>
                  <a:gd name="T15" fmla="*/ 47 h 266"/>
                  <a:gd name="T16" fmla="*/ 78 w 237"/>
                  <a:gd name="T17" fmla="*/ 38 h 266"/>
                  <a:gd name="T18" fmla="*/ 78 w 237"/>
                  <a:gd name="T19" fmla="*/ 16 h 266"/>
                  <a:gd name="T20" fmla="*/ 87 w 237"/>
                  <a:gd name="T21" fmla="*/ 14 h 266"/>
                  <a:gd name="T22" fmla="*/ 88 w 237"/>
                  <a:gd name="T23" fmla="*/ 0 h 266"/>
                  <a:gd name="T24" fmla="*/ 103 w 237"/>
                  <a:gd name="T25" fmla="*/ 9 h 266"/>
                  <a:gd name="T26" fmla="*/ 204 w 237"/>
                  <a:gd name="T27" fmla="*/ 89 h 266"/>
                  <a:gd name="T28" fmla="*/ 217 w 237"/>
                  <a:gd name="T29" fmla="*/ 96 h 266"/>
                  <a:gd name="T30" fmla="*/ 221 w 237"/>
                  <a:gd name="T31" fmla="*/ 119 h 266"/>
                  <a:gd name="T32" fmla="*/ 233 w 237"/>
                  <a:gd name="T33" fmla="*/ 117 h 266"/>
                  <a:gd name="T34" fmla="*/ 236 w 237"/>
                  <a:gd name="T35" fmla="*/ 164 h 266"/>
                  <a:gd name="T36" fmla="*/ 226 w 237"/>
                  <a:gd name="T37" fmla="*/ 166 h 266"/>
                  <a:gd name="T38" fmla="*/ 226 w 237"/>
                  <a:gd name="T39" fmla="*/ 174 h 266"/>
                  <a:gd name="T40" fmla="*/ 188 w 237"/>
                  <a:gd name="T41" fmla="*/ 179 h 266"/>
                  <a:gd name="T42" fmla="*/ 177 w 237"/>
                  <a:gd name="T43" fmla="*/ 187 h 266"/>
                  <a:gd name="T44" fmla="*/ 153 w 237"/>
                  <a:gd name="T45" fmla="*/ 186 h 266"/>
                  <a:gd name="T46" fmla="*/ 145 w 237"/>
                  <a:gd name="T47" fmla="*/ 196 h 266"/>
                  <a:gd name="T48" fmla="*/ 137 w 237"/>
                  <a:gd name="T49" fmla="*/ 203 h 266"/>
                  <a:gd name="T50" fmla="*/ 118 w 237"/>
                  <a:gd name="T51" fmla="*/ 209 h 266"/>
                  <a:gd name="T52" fmla="*/ 115 w 237"/>
                  <a:gd name="T53" fmla="*/ 217 h 266"/>
                  <a:gd name="T54" fmla="*/ 110 w 237"/>
                  <a:gd name="T55" fmla="*/ 228 h 266"/>
                  <a:gd name="T56" fmla="*/ 100 w 237"/>
                  <a:gd name="T57" fmla="*/ 242 h 266"/>
                  <a:gd name="T58" fmla="*/ 95 w 237"/>
                  <a:gd name="T59" fmla="*/ 262 h 266"/>
                  <a:gd name="T60" fmla="*/ 78 w 237"/>
                  <a:gd name="T61" fmla="*/ 264 h 266"/>
                  <a:gd name="T62" fmla="*/ 65 w 237"/>
                  <a:gd name="T63" fmla="*/ 265 h 266"/>
                  <a:gd name="T64" fmla="*/ 60 w 237"/>
                  <a:gd name="T65" fmla="*/ 246 h 266"/>
                  <a:gd name="T66" fmla="*/ 49 w 237"/>
                  <a:gd name="T67" fmla="*/ 235 h 266"/>
                  <a:gd name="T68" fmla="*/ 33 w 237"/>
                  <a:gd name="T69" fmla="*/ 231 h 266"/>
                  <a:gd name="T70" fmla="*/ 19 w 237"/>
                  <a:gd name="T71" fmla="*/ 227 h 266"/>
                  <a:gd name="T72" fmla="*/ 11 w 237"/>
                  <a:gd name="T73" fmla="*/ 210 h 266"/>
                  <a:gd name="T74" fmla="*/ 3 w 237"/>
                  <a:gd name="T75" fmla="*/ 204 h 266"/>
                  <a:gd name="T76" fmla="*/ 0 w 237"/>
                  <a:gd name="T77" fmla="*/ 191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7" h="266">
                    <a:moveTo>
                      <a:pt x="0" y="191"/>
                    </a:moveTo>
                    <a:lnTo>
                      <a:pt x="14" y="173"/>
                    </a:lnTo>
                    <a:lnTo>
                      <a:pt x="26" y="179"/>
                    </a:lnTo>
                    <a:lnTo>
                      <a:pt x="78" y="182"/>
                    </a:lnTo>
                    <a:lnTo>
                      <a:pt x="96" y="180"/>
                    </a:lnTo>
                    <a:lnTo>
                      <a:pt x="95" y="162"/>
                    </a:lnTo>
                    <a:lnTo>
                      <a:pt x="83" y="158"/>
                    </a:lnTo>
                    <a:lnTo>
                      <a:pt x="85" y="47"/>
                    </a:lnTo>
                    <a:lnTo>
                      <a:pt x="78" y="38"/>
                    </a:lnTo>
                    <a:lnTo>
                      <a:pt x="78" y="16"/>
                    </a:lnTo>
                    <a:lnTo>
                      <a:pt x="87" y="14"/>
                    </a:lnTo>
                    <a:lnTo>
                      <a:pt x="88" y="0"/>
                    </a:lnTo>
                    <a:lnTo>
                      <a:pt x="103" y="9"/>
                    </a:lnTo>
                    <a:lnTo>
                      <a:pt x="204" y="89"/>
                    </a:lnTo>
                    <a:lnTo>
                      <a:pt x="217" y="96"/>
                    </a:lnTo>
                    <a:lnTo>
                      <a:pt x="221" y="119"/>
                    </a:lnTo>
                    <a:lnTo>
                      <a:pt x="233" y="117"/>
                    </a:lnTo>
                    <a:lnTo>
                      <a:pt x="236" y="164"/>
                    </a:lnTo>
                    <a:lnTo>
                      <a:pt x="226" y="166"/>
                    </a:lnTo>
                    <a:lnTo>
                      <a:pt x="226" y="174"/>
                    </a:lnTo>
                    <a:lnTo>
                      <a:pt x="188" y="179"/>
                    </a:lnTo>
                    <a:lnTo>
                      <a:pt x="177" y="187"/>
                    </a:lnTo>
                    <a:lnTo>
                      <a:pt x="153" y="186"/>
                    </a:lnTo>
                    <a:lnTo>
                      <a:pt x="145" y="196"/>
                    </a:lnTo>
                    <a:lnTo>
                      <a:pt x="137" y="203"/>
                    </a:lnTo>
                    <a:lnTo>
                      <a:pt x="118" y="209"/>
                    </a:lnTo>
                    <a:lnTo>
                      <a:pt x="115" y="217"/>
                    </a:lnTo>
                    <a:lnTo>
                      <a:pt x="110" y="228"/>
                    </a:lnTo>
                    <a:lnTo>
                      <a:pt x="100" y="242"/>
                    </a:lnTo>
                    <a:lnTo>
                      <a:pt x="95" y="262"/>
                    </a:lnTo>
                    <a:lnTo>
                      <a:pt x="78" y="264"/>
                    </a:lnTo>
                    <a:lnTo>
                      <a:pt x="65" y="265"/>
                    </a:lnTo>
                    <a:lnTo>
                      <a:pt x="60" y="246"/>
                    </a:lnTo>
                    <a:lnTo>
                      <a:pt x="49" y="235"/>
                    </a:lnTo>
                    <a:lnTo>
                      <a:pt x="33" y="231"/>
                    </a:lnTo>
                    <a:lnTo>
                      <a:pt x="19" y="227"/>
                    </a:lnTo>
                    <a:lnTo>
                      <a:pt x="11" y="210"/>
                    </a:lnTo>
                    <a:lnTo>
                      <a:pt x="3" y="204"/>
                    </a:lnTo>
                    <a:lnTo>
                      <a:pt x="0" y="19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50" name="Freeform 181">
                <a:extLst>
                  <a:ext uri="{FF2B5EF4-FFF2-40B4-BE49-F238E27FC236}">
                    <a16:creationId xmlns:a16="http://schemas.microsoft.com/office/drawing/2014/main" id="{E4DACE87-750A-4205-9F5C-1AA7A5346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432" y="3862992"/>
                <a:ext cx="278330" cy="276840"/>
              </a:xfrm>
              <a:custGeom>
                <a:avLst/>
                <a:gdLst>
                  <a:gd name="T0" fmla="*/ 126 w 158"/>
                  <a:gd name="T1" fmla="*/ 101 h 156"/>
                  <a:gd name="T2" fmla="*/ 135 w 158"/>
                  <a:gd name="T3" fmla="*/ 84 h 156"/>
                  <a:gd name="T4" fmla="*/ 142 w 158"/>
                  <a:gd name="T5" fmla="*/ 57 h 156"/>
                  <a:gd name="T6" fmla="*/ 146 w 158"/>
                  <a:gd name="T7" fmla="*/ 49 h 156"/>
                  <a:gd name="T8" fmla="*/ 154 w 158"/>
                  <a:gd name="T9" fmla="*/ 44 h 156"/>
                  <a:gd name="T10" fmla="*/ 157 w 158"/>
                  <a:gd name="T11" fmla="*/ 24 h 156"/>
                  <a:gd name="T12" fmla="*/ 154 w 158"/>
                  <a:gd name="T13" fmla="*/ 0 h 156"/>
                  <a:gd name="T14" fmla="*/ 143 w 158"/>
                  <a:gd name="T15" fmla="*/ 6 h 156"/>
                  <a:gd name="T16" fmla="*/ 137 w 158"/>
                  <a:gd name="T17" fmla="*/ 13 h 156"/>
                  <a:gd name="T18" fmla="*/ 129 w 158"/>
                  <a:gd name="T19" fmla="*/ 6 h 156"/>
                  <a:gd name="T20" fmla="*/ 111 w 158"/>
                  <a:gd name="T21" fmla="*/ 6 h 156"/>
                  <a:gd name="T22" fmla="*/ 109 w 158"/>
                  <a:gd name="T23" fmla="*/ 13 h 156"/>
                  <a:gd name="T24" fmla="*/ 96 w 158"/>
                  <a:gd name="T25" fmla="*/ 13 h 156"/>
                  <a:gd name="T26" fmla="*/ 89 w 158"/>
                  <a:gd name="T27" fmla="*/ 4 h 156"/>
                  <a:gd name="T28" fmla="*/ 78 w 158"/>
                  <a:gd name="T29" fmla="*/ 6 h 156"/>
                  <a:gd name="T30" fmla="*/ 60 w 158"/>
                  <a:gd name="T31" fmla="*/ 7 h 156"/>
                  <a:gd name="T32" fmla="*/ 59 w 158"/>
                  <a:gd name="T33" fmla="*/ 13 h 156"/>
                  <a:gd name="T34" fmla="*/ 52 w 158"/>
                  <a:gd name="T35" fmla="*/ 3 h 156"/>
                  <a:gd name="T36" fmla="*/ 41 w 158"/>
                  <a:gd name="T37" fmla="*/ 2 h 156"/>
                  <a:gd name="T38" fmla="*/ 28 w 158"/>
                  <a:gd name="T39" fmla="*/ 6 h 156"/>
                  <a:gd name="T40" fmla="*/ 23 w 158"/>
                  <a:gd name="T41" fmla="*/ 16 h 156"/>
                  <a:gd name="T42" fmla="*/ 18 w 158"/>
                  <a:gd name="T43" fmla="*/ 23 h 156"/>
                  <a:gd name="T44" fmla="*/ 14 w 158"/>
                  <a:gd name="T45" fmla="*/ 23 h 156"/>
                  <a:gd name="T46" fmla="*/ 16 w 158"/>
                  <a:gd name="T47" fmla="*/ 42 h 156"/>
                  <a:gd name="T48" fmla="*/ 8 w 158"/>
                  <a:gd name="T49" fmla="*/ 74 h 156"/>
                  <a:gd name="T50" fmla="*/ 0 w 158"/>
                  <a:gd name="T51" fmla="*/ 85 h 156"/>
                  <a:gd name="T52" fmla="*/ 3 w 158"/>
                  <a:gd name="T53" fmla="*/ 117 h 156"/>
                  <a:gd name="T54" fmla="*/ 15 w 158"/>
                  <a:gd name="T55" fmla="*/ 119 h 156"/>
                  <a:gd name="T56" fmla="*/ 28 w 158"/>
                  <a:gd name="T57" fmla="*/ 117 h 156"/>
                  <a:gd name="T58" fmla="*/ 34 w 158"/>
                  <a:gd name="T59" fmla="*/ 124 h 156"/>
                  <a:gd name="T60" fmla="*/ 40 w 158"/>
                  <a:gd name="T61" fmla="*/ 132 h 156"/>
                  <a:gd name="T62" fmla="*/ 39 w 158"/>
                  <a:gd name="T63" fmla="*/ 147 h 156"/>
                  <a:gd name="T64" fmla="*/ 50 w 158"/>
                  <a:gd name="T65" fmla="*/ 154 h 156"/>
                  <a:gd name="T66" fmla="*/ 63 w 158"/>
                  <a:gd name="T67" fmla="*/ 155 h 156"/>
                  <a:gd name="T68" fmla="*/ 89 w 158"/>
                  <a:gd name="T69" fmla="*/ 133 h 156"/>
                  <a:gd name="T70" fmla="*/ 98 w 158"/>
                  <a:gd name="T71" fmla="*/ 122 h 156"/>
                  <a:gd name="T72" fmla="*/ 110 w 158"/>
                  <a:gd name="T73" fmla="*/ 111 h 156"/>
                  <a:gd name="T74" fmla="*/ 126 w 158"/>
                  <a:gd name="T75" fmla="*/ 10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8" h="156">
                    <a:moveTo>
                      <a:pt x="126" y="101"/>
                    </a:moveTo>
                    <a:lnTo>
                      <a:pt x="135" y="84"/>
                    </a:lnTo>
                    <a:lnTo>
                      <a:pt x="142" y="57"/>
                    </a:lnTo>
                    <a:lnTo>
                      <a:pt x="146" y="49"/>
                    </a:lnTo>
                    <a:lnTo>
                      <a:pt x="154" y="44"/>
                    </a:lnTo>
                    <a:lnTo>
                      <a:pt x="157" y="24"/>
                    </a:lnTo>
                    <a:lnTo>
                      <a:pt x="154" y="0"/>
                    </a:lnTo>
                    <a:lnTo>
                      <a:pt x="143" y="6"/>
                    </a:lnTo>
                    <a:lnTo>
                      <a:pt x="137" y="13"/>
                    </a:lnTo>
                    <a:lnTo>
                      <a:pt x="129" y="6"/>
                    </a:lnTo>
                    <a:lnTo>
                      <a:pt x="111" y="6"/>
                    </a:lnTo>
                    <a:lnTo>
                      <a:pt x="109" y="13"/>
                    </a:lnTo>
                    <a:lnTo>
                      <a:pt x="96" y="13"/>
                    </a:lnTo>
                    <a:lnTo>
                      <a:pt x="89" y="4"/>
                    </a:lnTo>
                    <a:lnTo>
                      <a:pt x="78" y="6"/>
                    </a:lnTo>
                    <a:lnTo>
                      <a:pt x="60" y="7"/>
                    </a:lnTo>
                    <a:lnTo>
                      <a:pt x="59" y="13"/>
                    </a:lnTo>
                    <a:lnTo>
                      <a:pt x="52" y="3"/>
                    </a:lnTo>
                    <a:lnTo>
                      <a:pt x="41" y="2"/>
                    </a:lnTo>
                    <a:lnTo>
                      <a:pt x="28" y="6"/>
                    </a:lnTo>
                    <a:lnTo>
                      <a:pt x="23" y="16"/>
                    </a:lnTo>
                    <a:lnTo>
                      <a:pt x="18" y="23"/>
                    </a:lnTo>
                    <a:lnTo>
                      <a:pt x="14" y="23"/>
                    </a:lnTo>
                    <a:lnTo>
                      <a:pt x="16" y="42"/>
                    </a:lnTo>
                    <a:lnTo>
                      <a:pt x="8" y="74"/>
                    </a:lnTo>
                    <a:lnTo>
                      <a:pt x="0" y="85"/>
                    </a:lnTo>
                    <a:lnTo>
                      <a:pt x="3" y="117"/>
                    </a:lnTo>
                    <a:lnTo>
                      <a:pt x="15" y="119"/>
                    </a:lnTo>
                    <a:lnTo>
                      <a:pt x="28" y="117"/>
                    </a:lnTo>
                    <a:lnTo>
                      <a:pt x="34" y="124"/>
                    </a:lnTo>
                    <a:lnTo>
                      <a:pt x="40" y="132"/>
                    </a:lnTo>
                    <a:lnTo>
                      <a:pt x="39" y="147"/>
                    </a:lnTo>
                    <a:lnTo>
                      <a:pt x="50" y="154"/>
                    </a:lnTo>
                    <a:lnTo>
                      <a:pt x="63" y="155"/>
                    </a:lnTo>
                    <a:lnTo>
                      <a:pt x="89" y="133"/>
                    </a:lnTo>
                    <a:lnTo>
                      <a:pt x="98" y="122"/>
                    </a:lnTo>
                    <a:lnTo>
                      <a:pt x="110" y="111"/>
                    </a:lnTo>
                    <a:lnTo>
                      <a:pt x="126" y="10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51" name="Freeform 182">
                <a:extLst>
                  <a:ext uri="{FF2B5EF4-FFF2-40B4-BE49-F238E27FC236}">
                    <a16:creationId xmlns:a16="http://schemas.microsoft.com/office/drawing/2014/main" id="{52B935B1-C9FA-4279-BA75-905D0A17CB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2929" y="3941640"/>
                <a:ext cx="311352" cy="251673"/>
              </a:xfrm>
              <a:custGeom>
                <a:avLst/>
                <a:gdLst>
                  <a:gd name="T0" fmla="*/ 174 w 177"/>
                  <a:gd name="T1" fmla="*/ 101 h 142"/>
                  <a:gd name="T2" fmla="*/ 166 w 177"/>
                  <a:gd name="T3" fmla="*/ 100 h 142"/>
                  <a:gd name="T4" fmla="*/ 150 w 177"/>
                  <a:gd name="T5" fmla="*/ 103 h 142"/>
                  <a:gd name="T6" fmla="*/ 136 w 177"/>
                  <a:gd name="T7" fmla="*/ 101 h 142"/>
                  <a:gd name="T8" fmla="*/ 135 w 177"/>
                  <a:gd name="T9" fmla="*/ 108 h 142"/>
                  <a:gd name="T10" fmla="*/ 106 w 177"/>
                  <a:gd name="T11" fmla="*/ 110 h 142"/>
                  <a:gd name="T12" fmla="*/ 103 w 177"/>
                  <a:gd name="T13" fmla="*/ 116 h 142"/>
                  <a:gd name="T14" fmla="*/ 79 w 177"/>
                  <a:gd name="T15" fmla="*/ 120 h 142"/>
                  <a:gd name="T16" fmla="*/ 74 w 177"/>
                  <a:gd name="T17" fmla="*/ 109 h 142"/>
                  <a:gd name="T18" fmla="*/ 64 w 177"/>
                  <a:gd name="T19" fmla="*/ 105 h 142"/>
                  <a:gd name="T20" fmla="*/ 58 w 177"/>
                  <a:gd name="T21" fmla="*/ 114 h 142"/>
                  <a:gd name="T22" fmla="*/ 51 w 177"/>
                  <a:gd name="T23" fmla="*/ 117 h 142"/>
                  <a:gd name="T24" fmla="*/ 46 w 177"/>
                  <a:gd name="T25" fmla="*/ 121 h 142"/>
                  <a:gd name="T26" fmla="*/ 35 w 177"/>
                  <a:gd name="T27" fmla="*/ 123 h 142"/>
                  <a:gd name="T28" fmla="*/ 28 w 177"/>
                  <a:gd name="T29" fmla="*/ 132 h 142"/>
                  <a:gd name="T30" fmla="*/ 22 w 177"/>
                  <a:gd name="T31" fmla="*/ 141 h 142"/>
                  <a:gd name="T32" fmla="*/ 17 w 177"/>
                  <a:gd name="T33" fmla="*/ 132 h 142"/>
                  <a:gd name="T34" fmla="*/ 10 w 177"/>
                  <a:gd name="T35" fmla="*/ 111 h 142"/>
                  <a:gd name="T36" fmla="*/ 0 w 177"/>
                  <a:gd name="T37" fmla="*/ 94 h 142"/>
                  <a:gd name="T38" fmla="*/ 6 w 177"/>
                  <a:gd name="T39" fmla="*/ 75 h 142"/>
                  <a:gd name="T40" fmla="*/ 13 w 177"/>
                  <a:gd name="T41" fmla="*/ 66 h 142"/>
                  <a:gd name="T42" fmla="*/ 21 w 177"/>
                  <a:gd name="T43" fmla="*/ 61 h 142"/>
                  <a:gd name="T44" fmla="*/ 35 w 177"/>
                  <a:gd name="T45" fmla="*/ 62 h 142"/>
                  <a:gd name="T46" fmla="*/ 39 w 177"/>
                  <a:gd name="T47" fmla="*/ 53 h 142"/>
                  <a:gd name="T48" fmla="*/ 55 w 177"/>
                  <a:gd name="T49" fmla="*/ 52 h 142"/>
                  <a:gd name="T50" fmla="*/ 62 w 177"/>
                  <a:gd name="T51" fmla="*/ 42 h 142"/>
                  <a:gd name="T52" fmla="*/ 75 w 177"/>
                  <a:gd name="T53" fmla="*/ 38 h 142"/>
                  <a:gd name="T54" fmla="*/ 80 w 177"/>
                  <a:gd name="T55" fmla="*/ 27 h 142"/>
                  <a:gd name="T56" fmla="*/ 90 w 177"/>
                  <a:gd name="T57" fmla="*/ 24 h 142"/>
                  <a:gd name="T58" fmla="*/ 96 w 177"/>
                  <a:gd name="T59" fmla="*/ 12 h 142"/>
                  <a:gd name="T60" fmla="*/ 106 w 177"/>
                  <a:gd name="T61" fmla="*/ 3 h 142"/>
                  <a:gd name="T62" fmla="*/ 113 w 177"/>
                  <a:gd name="T63" fmla="*/ 0 h 142"/>
                  <a:gd name="T64" fmla="*/ 119 w 177"/>
                  <a:gd name="T65" fmla="*/ 11 h 142"/>
                  <a:gd name="T66" fmla="*/ 126 w 177"/>
                  <a:gd name="T67" fmla="*/ 26 h 142"/>
                  <a:gd name="T68" fmla="*/ 124 w 177"/>
                  <a:gd name="T69" fmla="*/ 38 h 142"/>
                  <a:gd name="T70" fmla="*/ 131 w 177"/>
                  <a:gd name="T71" fmla="*/ 41 h 142"/>
                  <a:gd name="T72" fmla="*/ 132 w 177"/>
                  <a:gd name="T73" fmla="*/ 50 h 142"/>
                  <a:gd name="T74" fmla="*/ 143 w 177"/>
                  <a:gd name="T75" fmla="*/ 47 h 142"/>
                  <a:gd name="T76" fmla="*/ 146 w 177"/>
                  <a:gd name="T77" fmla="*/ 61 h 142"/>
                  <a:gd name="T78" fmla="*/ 159 w 177"/>
                  <a:gd name="T79" fmla="*/ 64 h 142"/>
                  <a:gd name="T80" fmla="*/ 162 w 177"/>
                  <a:gd name="T81" fmla="*/ 80 h 142"/>
                  <a:gd name="T82" fmla="*/ 169 w 177"/>
                  <a:gd name="T83" fmla="*/ 83 h 142"/>
                  <a:gd name="T84" fmla="*/ 173 w 177"/>
                  <a:gd name="T85" fmla="*/ 89 h 142"/>
                  <a:gd name="T86" fmla="*/ 176 w 177"/>
                  <a:gd name="T87" fmla="*/ 94 h 142"/>
                  <a:gd name="T88" fmla="*/ 174 w 177"/>
                  <a:gd name="T89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142">
                    <a:moveTo>
                      <a:pt x="174" y="101"/>
                    </a:moveTo>
                    <a:lnTo>
                      <a:pt x="166" y="100"/>
                    </a:lnTo>
                    <a:lnTo>
                      <a:pt x="150" y="103"/>
                    </a:lnTo>
                    <a:lnTo>
                      <a:pt x="136" y="101"/>
                    </a:lnTo>
                    <a:lnTo>
                      <a:pt x="135" y="108"/>
                    </a:lnTo>
                    <a:lnTo>
                      <a:pt x="106" y="110"/>
                    </a:lnTo>
                    <a:lnTo>
                      <a:pt x="103" y="116"/>
                    </a:lnTo>
                    <a:lnTo>
                      <a:pt x="79" y="120"/>
                    </a:lnTo>
                    <a:lnTo>
                      <a:pt x="74" y="109"/>
                    </a:lnTo>
                    <a:lnTo>
                      <a:pt x="64" y="105"/>
                    </a:lnTo>
                    <a:lnTo>
                      <a:pt x="58" y="114"/>
                    </a:lnTo>
                    <a:lnTo>
                      <a:pt x="51" y="117"/>
                    </a:lnTo>
                    <a:lnTo>
                      <a:pt x="46" y="121"/>
                    </a:lnTo>
                    <a:lnTo>
                      <a:pt x="35" y="123"/>
                    </a:lnTo>
                    <a:lnTo>
                      <a:pt x="28" y="132"/>
                    </a:lnTo>
                    <a:lnTo>
                      <a:pt x="22" y="141"/>
                    </a:lnTo>
                    <a:lnTo>
                      <a:pt x="17" y="132"/>
                    </a:lnTo>
                    <a:lnTo>
                      <a:pt x="10" y="111"/>
                    </a:lnTo>
                    <a:lnTo>
                      <a:pt x="0" y="94"/>
                    </a:lnTo>
                    <a:lnTo>
                      <a:pt x="6" y="75"/>
                    </a:lnTo>
                    <a:lnTo>
                      <a:pt x="13" y="66"/>
                    </a:lnTo>
                    <a:lnTo>
                      <a:pt x="21" y="61"/>
                    </a:lnTo>
                    <a:lnTo>
                      <a:pt x="35" y="62"/>
                    </a:lnTo>
                    <a:lnTo>
                      <a:pt x="39" y="53"/>
                    </a:lnTo>
                    <a:lnTo>
                      <a:pt x="55" y="52"/>
                    </a:lnTo>
                    <a:lnTo>
                      <a:pt x="62" y="42"/>
                    </a:lnTo>
                    <a:lnTo>
                      <a:pt x="75" y="38"/>
                    </a:lnTo>
                    <a:lnTo>
                      <a:pt x="80" y="27"/>
                    </a:lnTo>
                    <a:lnTo>
                      <a:pt x="90" y="24"/>
                    </a:lnTo>
                    <a:lnTo>
                      <a:pt x="96" y="12"/>
                    </a:lnTo>
                    <a:lnTo>
                      <a:pt x="106" y="3"/>
                    </a:lnTo>
                    <a:lnTo>
                      <a:pt x="113" y="0"/>
                    </a:lnTo>
                    <a:lnTo>
                      <a:pt x="119" y="11"/>
                    </a:lnTo>
                    <a:lnTo>
                      <a:pt x="126" y="26"/>
                    </a:lnTo>
                    <a:lnTo>
                      <a:pt x="124" y="38"/>
                    </a:lnTo>
                    <a:lnTo>
                      <a:pt x="131" y="41"/>
                    </a:lnTo>
                    <a:lnTo>
                      <a:pt x="132" y="50"/>
                    </a:lnTo>
                    <a:lnTo>
                      <a:pt x="143" y="47"/>
                    </a:lnTo>
                    <a:lnTo>
                      <a:pt x="146" y="61"/>
                    </a:lnTo>
                    <a:lnTo>
                      <a:pt x="159" y="64"/>
                    </a:lnTo>
                    <a:lnTo>
                      <a:pt x="162" y="80"/>
                    </a:lnTo>
                    <a:lnTo>
                      <a:pt x="169" y="83"/>
                    </a:lnTo>
                    <a:lnTo>
                      <a:pt x="173" y="89"/>
                    </a:lnTo>
                    <a:lnTo>
                      <a:pt x="176" y="94"/>
                    </a:lnTo>
                    <a:lnTo>
                      <a:pt x="174" y="10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52" name="Freeform 183">
                <a:extLst>
                  <a:ext uri="{FF2B5EF4-FFF2-40B4-BE49-F238E27FC236}">
                    <a16:creationId xmlns:a16="http://schemas.microsoft.com/office/drawing/2014/main" id="{8A95BCB6-5748-43DC-A271-451F2DE2D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664" y="3325042"/>
                <a:ext cx="270467" cy="316164"/>
              </a:xfrm>
              <a:custGeom>
                <a:avLst/>
                <a:gdLst>
                  <a:gd name="T0" fmla="*/ 0 w 172"/>
                  <a:gd name="T1" fmla="*/ 2 h 201"/>
                  <a:gd name="T2" fmla="*/ 0 w 172"/>
                  <a:gd name="T3" fmla="*/ 201 h 201"/>
                  <a:gd name="T4" fmla="*/ 10 w 172"/>
                  <a:gd name="T5" fmla="*/ 195 h 201"/>
                  <a:gd name="T6" fmla="*/ 22 w 172"/>
                  <a:gd name="T7" fmla="*/ 186 h 201"/>
                  <a:gd name="T8" fmla="*/ 129 w 172"/>
                  <a:gd name="T9" fmla="*/ 186 h 201"/>
                  <a:gd name="T10" fmla="*/ 138 w 172"/>
                  <a:gd name="T11" fmla="*/ 195 h 201"/>
                  <a:gd name="T12" fmla="*/ 166 w 172"/>
                  <a:gd name="T13" fmla="*/ 172 h 201"/>
                  <a:gd name="T14" fmla="*/ 166 w 172"/>
                  <a:gd name="T15" fmla="*/ 149 h 201"/>
                  <a:gd name="T16" fmla="*/ 172 w 172"/>
                  <a:gd name="T17" fmla="*/ 146 h 201"/>
                  <a:gd name="T18" fmla="*/ 134 w 172"/>
                  <a:gd name="T19" fmla="*/ 85 h 201"/>
                  <a:gd name="T20" fmla="*/ 112 w 172"/>
                  <a:gd name="T21" fmla="*/ 48 h 201"/>
                  <a:gd name="T22" fmla="*/ 112 w 172"/>
                  <a:gd name="T23" fmla="*/ 32 h 201"/>
                  <a:gd name="T24" fmla="*/ 125 w 172"/>
                  <a:gd name="T25" fmla="*/ 45 h 201"/>
                  <a:gd name="T26" fmla="*/ 143 w 172"/>
                  <a:gd name="T27" fmla="*/ 65 h 201"/>
                  <a:gd name="T28" fmla="*/ 151 w 172"/>
                  <a:gd name="T29" fmla="*/ 48 h 201"/>
                  <a:gd name="T30" fmla="*/ 151 w 172"/>
                  <a:gd name="T31" fmla="*/ 28 h 201"/>
                  <a:gd name="T32" fmla="*/ 136 w 172"/>
                  <a:gd name="T33" fmla="*/ 5 h 201"/>
                  <a:gd name="T34" fmla="*/ 112 w 172"/>
                  <a:gd name="T35" fmla="*/ 2 h 201"/>
                  <a:gd name="T36" fmla="*/ 91 w 172"/>
                  <a:gd name="T37" fmla="*/ 3 h 201"/>
                  <a:gd name="T38" fmla="*/ 67 w 172"/>
                  <a:gd name="T39" fmla="*/ 19 h 201"/>
                  <a:gd name="T40" fmla="*/ 55 w 172"/>
                  <a:gd name="T41" fmla="*/ 12 h 201"/>
                  <a:gd name="T42" fmla="*/ 44 w 172"/>
                  <a:gd name="T43" fmla="*/ 0 h 201"/>
                  <a:gd name="T44" fmla="*/ 0 w 172"/>
                  <a:gd name="T45" fmla="*/ 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2" h="201">
                    <a:moveTo>
                      <a:pt x="0" y="2"/>
                    </a:moveTo>
                    <a:lnTo>
                      <a:pt x="0" y="201"/>
                    </a:lnTo>
                    <a:lnTo>
                      <a:pt x="10" y="195"/>
                    </a:lnTo>
                    <a:lnTo>
                      <a:pt x="22" y="186"/>
                    </a:lnTo>
                    <a:lnTo>
                      <a:pt x="129" y="186"/>
                    </a:lnTo>
                    <a:lnTo>
                      <a:pt x="138" y="195"/>
                    </a:lnTo>
                    <a:lnTo>
                      <a:pt x="166" y="172"/>
                    </a:lnTo>
                    <a:lnTo>
                      <a:pt x="166" y="149"/>
                    </a:lnTo>
                    <a:lnTo>
                      <a:pt x="172" y="146"/>
                    </a:lnTo>
                    <a:lnTo>
                      <a:pt x="134" y="85"/>
                    </a:lnTo>
                    <a:lnTo>
                      <a:pt x="112" y="48"/>
                    </a:lnTo>
                    <a:lnTo>
                      <a:pt x="112" y="32"/>
                    </a:lnTo>
                    <a:lnTo>
                      <a:pt x="125" y="45"/>
                    </a:lnTo>
                    <a:lnTo>
                      <a:pt x="143" y="65"/>
                    </a:lnTo>
                    <a:lnTo>
                      <a:pt x="151" y="48"/>
                    </a:lnTo>
                    <a:lnTo>
                      <a:pt x="151" y="28"/>
                    </a:lnTo>
                    <a:lnTo>
                      <a:pt x="136" y="5"/>
                    </a:lnTo>
                    <a:lnTo>
                      <a:pt x="112" y="2"/>
                    </a:lnTo>
                    <a:lnTo>
                      <a:pt x="91" y="3"/>
                    </a:lnTo>
                    <a:lnTo>
                      <a:pt x="67" y="19"/>
                    </a:lnTo>
                    <a:lnTo>
                      <a:pt x="55" y="12"/>
                    </a:lnTo>
                    <a:lnTo>
                      <a:pt x="44" y="0"/>
                    </a:lnTo>
                    <a:lnTo>
                      <a:pt x="0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53" name="Freeform 189">
                <a:extLst>
                  <a:ext uri="{FF2B5EF4-FFF2-40B4-BE49-F238E27FC236}">
                    <a16:creationId xmlns:a16="http://schemas.microsoft.com/office/drawing/2014/main" id="{6B91ADA8-5E59-4F77-82F3-E93752742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7768" y="3192914"/>
                <a:ext cx="264177" cy="246954"/>
              </a:xfrm>
              <a:custGeom>
                <a:avLst/>
                <a:gdLst>
                  <a:gd name="T0" fmla="*/ 118 w 149"/>
                  <a:gd name="T1" fmla="*/ 19 h 140"/>
                  <a:gd name="T2" fmla="*/ 135 w 149"/>
                  <a:gd name="T3" fmla="*/ 16 h 140"/>
                  <a:gd name="T4" fmla="*/ 146 w 149"/>
                  <a:gd name="T5" fmla="*/ 27 h 140"/>
                  <a:gd name="T6" fmla="*/ 139 w 149"/>
                  <a:gd name="T7" fmla="*/ 41 h 140"/>
                  <a:gd name="T8" fmla="*/ 148 w 149"/>
                  <a:gd name="T9" fmla="*/ 46 h 140"/>
                  <a:gd name="T10" fmla="*/ 141 w 149"/>
                  <a:gd name="T11" fmla="*/ 70 h 140"/>
                  <a:gd name="T12" fmla="*/ 126 w 149"/>
                  <a:gd name="T13" fmla="*/ 71 h 140"/>
                  <a:gd name="T14" fmla="*/ 122 w 149"/>
                  <a:gd name="T15" fmla="*/ 82 h 140"/>
                  <a:gd name="T16" fmla="*/ 130 w 149"/>
                  <a:gd name="T17" fmla="*/ 89 h 140"/>
                  <a:gd name="T18" fmla="*/ 111 w 149"/>
                  <a:gd name="T19" fmla="*/ 105 h 140"/>
                  <a:gd name="T20" fmla="*/ 100 w 149"/>
                  <a:gd name="T21" fmla="*/ 118 h 140"/>
                  <a:gd name="T22" fmla="*/ 88 w 149"/>
                  <a:gd name="T23" fmla="*/ 124 h 140"/>
                  <a:gd name="T24" fmla="*/ 77 w 149"/>
                  <a:gd name="T25" fmla="*/ 124 h 140"/>
                  <a:gd name="T26" fmla="*/ 74 w 149"/>
                  <a:gd name="T27" fmla="*/ 131 h 140"/>
                  <a:gd name="T28" fmla="*/ 63 w 149"/>
                  <a:gd name="T29" fmla="*/ 130 h 140"/>
                  <a:gd name="T30" fmla="*/ 61 w 149"/>
                  <a:gd name="T31" fmla="*/ 139 h 140"/>
                  <a:gd name="T32" fmla="*/ 46 w 149"/>
                  <a:gd name="T33" fmla="*/ 139 h 140"/>
                  <a:gd name="T34" fmla="*/ 48 w 149"/>
                  <a:gd name="T35" fmla="*/ 132 h 140"/>
                  <a:gd name="T36" fmla="*/ 37 w 149"/>
                  <a:gd name="T37" fmla="*/ 132 h 140"/>
                  <a:gd name="T38" fmla="*/ 0 w 149"/>
                  <a:gd name="T39" fmla="*/ 132 h 140"/>
                  <a:gd name="T40" fmla="*/ 9 w 149"/>
                  <a:gd name="T41" fmla="*/ 120 h 140"/>
                  <a:gd name="T42" fmla="*/ 17 w 149"/>
                  <a:gd name="T43" fmla="*/ 115 h 140"/>
                  <a:gd name="T44" fmla="*/ 25 w 149"/>
                  <a:gd name="T45" fmla="*/ 108 h 140"/>
                  <a:gd name="T46" fmla="*/ 31 w 149"/>
                  <a:gd name="T47" fmla="*/ 64 h 140"/>
                  <a:gd name="T48" fmla="*/ 36 w 149"/>
                  <a:gd name="T49" fmla="*/ 49 h 140"/>
                  <a:gd name="T50" fmla="*/ 42 w 149"/>
                  <a:gd name="T51" fmla="*/ 51 h 140"/>
                  <a:gd name="T52" fmla="*/ 43 w 149"/>
                  <a:gd name="T53" fmla="*/ 41 h 140"/>
                  <a:gd name="T54" fmla="*/ 67 w 149"/>
                  <a:gd name="T55" fmla="*/ 40 h 140"/>
                  <a:gd name="T56" fmla="*/ 67 w 149"/>
                  <a:gd name="T57" fmla="*/ 28 h 140"/>
                  <a:gd name="T58" fmla="*/ 76 w 149"/>
                  <a:gd name="T59" fmla="*/ 19 h 140"/>
                  <a:gd name="T60" fmla="*/ 82 w 149"/>
                  <a:gd name="T61" fmla="*/ 9 h 140"/>
                  <a:gd name="T62" fmla="*/ 85 w 149"/>
                  <a:gd name="T63" fmla="*/ 0 h 140"/>
                  <a:gd name="T64" fmla="*/ 96 w 149"/>
                  <a:gd name="T65" fmla="*/ 7 h 140"/>
                  <a:gd name="T66" fmla="*/ 108 w 149"/>
                  <a:gd name="T67" fmla="*/ 8 h 140"/>
                  <a:gd name="T68" fmla="*/ 118 w 149"/>
                  <a:gd name="T69" fmla="*/ 1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" h="140">
                    <a:moveTo>
                      <a:pt x="118" y="19"/>
                    </a:moveTo>
                    <a:lnTo>
                      <a:pt x="135" y="16"/>
                    </a:lnTo>
                    <a:lnTo>
                      <a:pt x="146" y="27"/>
                    </a:lnTo>
                    <a:lnTo>
                      <a:pt x="139" y="41"/>
                    </a:lnTo>
                    <a:lnTo>
                      <a:pt x="148" y="46"/>
                    </a:lnTo>
                    <a:lnTo>
                      <a:pt x="141" y="70"/>
                    </a:lnTo>
                    <a:lnTo>
                      <a:pt x="126" y="71"/>
                    </a:lnTo>
                    <a:lnTo>
                      <a:pt x="122" y="82"/>
                    </a:lnTo>
                    <a:lnTo>
                      <a:pt x="130" y="89"/>
                    </a:lnTo>
                    <a:lnTo>
                      <a:pt x="111" y="105"/>
                    </a:lnTo>
                    <a:lnTo>
                      <a:pt x="100" y="118"/>
                    </a:lnTo>
                    <a:lnTo>
                      <a:pt x="88" y="124"/>
                    </a:lnTo>
                    <a:lnTo>
                      <a:pt x="77" y="124"/>
                    </a:lnTo>
                    <a:lnTo>
                      <a:pt x="74" y="131"/>
                    </a:lnTo>
                    <a:lnTo>
                      <a:pt x="63" y="130"/>
                    </a:lnTo>
                    <a:lnTo>
                      <a:pt x="61" y="139"/>
                    </a:lnTo>
                    <a:lnTo>
                      <a:pt x="46" y="139"/>
                    </a:lnTo>
                    <a:lnTo>
                      <a:pt x="48" y="132"/>
                    </a:lnTo>
                    <a:lnTo>
                      <a:pt x="37" y="132"/>
                    </a:lnTo>
                    <a:lnTo>
                      <a:pt x="0" y="132"/>
                    </a:lnTo>
                    <a:lnTo>
                      <a:pt x="9" y="120"/>
                    </a:lnTo>
                    <a:lnTo>
                      <a:pt x="17" y="115"/>
                    </a:lnTo>
                    <a:lnTo>
                      <a:pt x="25" y="108"/>
                    </a:lnTo>
                    <a:lnTo>
                      <a:pt x="31" y="64"/>
                    </a:lnTo>
                    <a:lnTo>
                      <a:pt x="36" y="49"/>
                    </a:lnTo>
                    <a:lnTo>
                      <a:pt x="42" y="51"/>
                    </a:lnTo>
                    <a:lnTo>
                      <a:pt x="43" y="41"/>
                    </a:lnTo>
                    <a:lnTo>
                      <a:pt x="67" y="40"/>
                    </a:lnTo>
                    <a:lnTo>
                      <a:pt x="67" y="28"/>
                    </a:lnTo>
                    <a:lnTo>
                      <a:pt x="76" y="19"/>
                    </a:lnTo>
                    <a:lnTo>
                      <a:pt x="82" y="9"/>
                    </a:lnTo>
                    <a:lnTo>
                      <a:pt x="85" y="0"/>
                    </a:lnTo>
                    <a:lnTo>
                      <a:pt x="96" y="7"/>
                    </a:lnTo>
                    <a:lnTo>
                      <a:pt x="108" y="8"/>
                    </a:lnTo>
                    <a:lnTo>
                      <a:pt x="118" y="1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54" name="Freeform 190">
                <a:extLst>
                  <a:ext uri="{FF2B5EF4-FFF2-40B4-BE49-F238E27FC236}">
                    <a16:creationId xmlns:a16="http://schemas.microsoft.com/office/drawing/2014/main" id="{E71A1BFC-EA8A-47E3-8C43-479C428A1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537" y="3152017"/>
                <a:ext cx="503195" cy="564690"/>
              </a:xfrm>
              <a:custGeom>
                <a:avLst/>
                <a:gdLst>
                  <a:gd name="T0" fmla="*/ 89 w 285"/>
                  <a:gd name="T1" fmla="*/ 41 h 320"/>
                  <a:gd name="T2" fmla="*/ 100 w 285"/>
                  <a:gd name="T3" fmla="*/ 52 h 320"/>
                  <a:gd name="T4" fmla="*/ 94 w 285"/>
                  <a:gd name="T5" fmla="*/ 65 h 320"/>
                  <a:gd name="T6" fmla="*/ 102 w 285"/>
                  <a:gd name="T7" fmla="*/ 70 h 320"/>
                  <a:gd name="T8" fmla="*/ 95 w 285"/>
                  <a:gd name="T9" fmla="*/ 95 h 320"/>
                  <a:gd name="T10" fmla="*/ 80 w 285"/>
                  <a:gd name="T11" fmla="*/ 96 h 320"/>
                  <a:gd name="T12" fmla="*/ 77 w 285"/>
                  <a:gd name="T13" fmla="*/ 107 h 320"/>
                  <a:gd name="T14" fmla="*/ 84 w 285"/>
                  <a:gd name="T15" fmla="*/ 113 h 320"/>
                  <a:gd name="T16" fmla="*/ 65 w 285"/>
                  <a:gd name="T17" fmla="*/ 129 h 320"/>
                  <a:gd name="T18" fmla="*/ 54 w 285"/>
                  <a:gd name="T19" fmla="*/ 142 h 320"/>
                  <a:gd name="T20" fmla="*/ 42 w 285"/>
                  <a:gd name="T21" fmla="*/ 148 h 320"/>
                  <a:gd name="T22" fmla="*/ 31 w 285"/>
                  <a:gd name="T23" fmla="*/ 148 h 320"/>
                  <a:gd name="T24" fmla="*/ 28 w 285"/>
                  <a:gd name="T25" fmla="*/ 156 h 320"/>
                  <a:gd name="T26" fmla="*/ 17 w 285"/>
                  <a:gd name="T27" fmla="*/ 154 h 320"/>
                  <a:gd name="T28" fmla="*/ 15 w 285"/>
                  <a:gd name="T29" fmla="*/ 163 h 320"/>
                  <a:gd name="T30" fmla="*/ 0 w 285"/>
                  <a:gd name="T31" fmla="*/ 163 h 320"/>
                  <a:gd name="T32" fmla="*/ 31 w 285"/>
                  <a:gd name="T33" fmla="*/ 200 h 320"/>
                  <a:gd name="T34" fmla="*/ 46 w 285"/>
                  <a:gd name="T35" fmla="*/ 209 h 320"/>
                  <a:gd name="T36" fmla="*/ 146 w 285"/>
                  <a:gd name="T37" fmla="*/ 289 h 320"/>
                  <a:gd name="T38" fmla="*/ 160 w 285"/>
                  <a:gd name="T39" fmla="*/ 295 h 320"/>
                  <a:gd name="T40" fmla="*/ 163 w 285"/>
                  <a:gd name="T41" fmla="*/ 319 h 320"/>
                  <a:gd name="T42" fmla="*/ 176 w 285"/>
                  <a:gd name="T43" fmla="*/ 316 h 320"/>
                  <a:gd name="T44" fmla="*/ 178 w 285"/>
                  <a:gd name="T45" fmla="*/ 309 h 320"/>
                  <a:gd name="T46" fmla="*/ 202 w 285"/>
                  <a:gd name="T47" fmla="*/ 307 h 320"/>
                  <a:gd name="T48" fmla="*/ 212 w 285"/>
                  <a:gd name="T49" fmla="*/ 296 h 320"/>
                  <a:gd name="T50" fmla="*/ 220 w 285"/>
                  <a:gd name="T51" fmla="*/ 291 h 320"/>
                  <a:gd name="T52" fmla="*/ 223 w 285"/>
                  <a:gd name="T53" fmla="*/ 282 h 320"/>
                  <a:gd name="T54" fmla="*/ 246 w 285"/>
                  <a:gd name="T55" fmla="*/ 274 h 320"/>
                  <a:gd name="T56" fmla="*/ 253 w 285"/>
                  <a:gd name="T57" fmla="*/ 264 h 320"/>
                  <a:gd name="T58" fmla="*/ 264 w 285"/>
                  <a:gd name="T59" fmla="*/ 254 h 320"/>
                  <a:gd name="T60" fmla="*/ 279 w 285"/>
                  <a:gd name="T61" fmla="*/ 248 h 320"/>
                  <a:gd name="T62" fmla="*/ 284 w 285"/>
                  <a:gd name="T63" fmla="*/ 241 h 320"/>
                  <a:gd name="T64" fmla="*/ 282 w 285"/>
                  <a:gd name="T65" fmla="*/ 227 h 320"/>
                  <a:gd name="T66" fmla="*/ 259 w 285"/>
                  <a:gd name="T67" fmla="*/ 223 h 320"/>
                  <a:gd name="T68" fmla="*/ 252 w 285"/>
                  <a:gd name="T69" fmla="*/ 216 h 320"/>
                  <a:gd name="T70" fmla="*/ 250 w 285"/>
                  <a:gd name="T71" fmla="*/ 198 h 320"/>
                  <a:gd name="T72" fmla="*/ 253 w 285"/>
                  <a:gd name="T73" fmla="*/ 102 h 320"/>
                  <a:gd name="T74" fmla="*/ 246 w 285"/>
                  <a:gd name="T75" fmla="*/ 101 h 320"/>
                  <a:gd name="T76" fmla="*/ 242 w 285"/>
                  <a:gd name="T77" fmla="*/ 85 h 320"/>
                  <a:gd name="T78" fmla="*/ 229 w 285"/>
                  <a:gd name="T79" fmla="*/ 80 h 320"/>
                  <a:gd name="T80" fmla="*/ 224 w 285"/>
                  <a:gd name="T81" fmla="*/ 63 h 320"/>
                  <a:gd name="T82" fmla="*/ 227 w 285"/>
                  <a:gd name="T83" fmla="*/ 48 h 320"/>
                  <a:gd name="T84" fmla="*/ 241 w 285"/>
                  <a:gd name="T85" fmla="*/ 44 h 320"/>
                  <a:gd name="T86" fmla="*/ 233 w 285"/>
                  <a:gd name="T87" fmla="*/ 33 h 320"/>
                  <a:gd name="T88" fmla="*/ 235 w 285"/>
                  <a:gd name="T89" fmla="*/ 21 h 320"/>
                  <a:gd name="T90" fmla="*/ 242 w 285"/>
                  <a:gd name="T91" fmla="*/ 21 h 320"/>
                  <a:gd name="T92" fmla="*/ 239 w 285"/>
                  <a:gd name="T93" fmla="*/ 3 h 320"/>
                  <a:gd name="T94" fmla="*/ 196 w 285"/>
                  <a:gd name="T95" fmla="*/ 0 h 320"/>
                  <a:gd name="T96" fmla="*/ 176 w 285"/>
                  <a:gd name="T97" fmla="*/ 3 h 320"/>
                  <a:gd name="T98" fmla="*/ 160 w 285"/>
                  <a:gd name="T99" fmla="*/ 8 h 320"/>
                  <a:gd name="T100" fmla="*/ 128 w 285"/>
                  <a:gd name="T101" fmla="*/ 11 h 320"/>
                  <a:gd name="T102" fmla="*/ 117 w 285"/>
                  <a:gd name="T103" fmla="*/ 21 h 320"/>
                  <a:gd name="T104" fmla="*/ 96 w 285"/>
                  <a:gd name="T105" fmla="*/ 25 h 320"/>
                  <a:gd name="T106" fmla="*/ 89 w 285"/>
                  <a:gd name="T107" fmla="*/ 41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5" h="320">
                    <a:moveTo>
                      <a:pt x="89" y="41"/>
                    </a:moveTo>
                    <a:lnTo>
                      <a:pt x="100" y="52"/>
                    </a:lnTo>
                    <a:lnTo>
                      <a:pt x="94" y="65"/>
                    </a:lnTo>
                    <a:lnTo>
                      <a:pt x="102" y="70"/>
                    </a:lnTo>
                    <a:lnTo>
                      <a:pt x="95" y="95"/>
                    </a:lnTo>
                    <a:lnTo>
                      <a:pt x="80" y="96"/>
                    </a:lnTo>
                    <a:lnTo>
                      <a:pt x="77" y="107"/>
                    </a:lnTo>
                    <a:lnTo>
                      <a:pt x="84" y="113"/>
                    </a:lnTo>
                    <a:lnTo>
                      <a:pt x="65" y="129"/>
                    </a:lnTo>
                    <a:lnTo>
                      <a:pt x="54" y="142"/>
                    </a:lnTo>
                    <a:lnTo>
                      <a:pt x="42" y="148"/>
                    </a:lnTo>
                    <a:lnTo>
                      <a:pt x="31" y="148"/>
                    </a:lnTo>
                    <a:lnTo>
                      <a:pt x="28" y="156"/>
                    </a:lnTo>
                    <a:lnTo>
                      <a:pt x="17" y="154"/>
                    </a:lnTo>
                    <a:lnTo>
                      <a:pt x="15" y="163"/>
                    </a:lnTo>
                    <a:lnTo>
                      <a:pt x="0" y="163"/>
                    </a:lnTo>
                    <a:lnTo>
                      <a:pt x="31" y="200"/>
                    </a:lnTo>
                    <a:lnTo>
                      <a:pt x="46" y="209"/>
                    </a:lnTo>
                    <a:lnTo>
                      <a:pt x="146" y="289"/>
                    </a:lnTo>
                    <a:lnTo>
                      <a:pt x="160" y="295"/>
                    </a:lnTo>
                    <a:lnTo>
                      <a:pt x="163" y="319"/>
                    </a:lnTo>
                    <a:lnTo>
                      <a:pt x="176" y="316"/>
                    </a:lnTo>
                    <a:lnTo>
                      <a:pt x="178" y="309"/>
                    </a:lnTo>
                    <a:lnTo>
                      <a:pt x="202" y="307"/>
                    </a:lnTo>
                    <a:lnTo>
                      <a:pt x="212" y="296"/>
                    </a:lnTo>
                    <a:lnTo>
                      <a:pt x="220" y="291"/>
                    </a:lnTo>
                    <a:lnTo>
                      <a:pt x="223" y="282"/>
                    </a:lnTo>
                    <a:lnTo>
                      <a:pt x="246" y="274"/>
                    </a:lnTo>
                    <a:lnTo>
                      <a:pt x="253" y="264"/>
                    </a:lnTo>
                    <a:lnTo>
                      <a:pt x="264" y="254"/>
                    </a:lnTo>
                    <a:lnTo>
                      <a:pt x="279" y="248"/>
                    </a:lnTo>
                    <a:lnTo>
                      <a:pt x="284" y="241"/>
                    </a:lnTo>
                    <a:lnTo>
                      <a:pt x="282" y="227"/>
                    </a:lnTo>
                    <a:lnTo>
                      <a:pt x="259" y="223"/>
                    </a:lnTo>
                    <a:lnTo>
                      <a:pt x="252" y="216"/>
                    </a:lnTo>
                    <a:lnTo>
                      <a:pt x="250" y="198"/>
                    </a:lnTo>
                    <a:lnTo>
                      <a:pt x="253" y="102"/>
                    </a:lnTo>
                    <a:lnTo>
                      <a:pt x="246" y="101"/>
                    </a:lnTo>
                    <a:lnTo>
                      <a:pt x="242" y="85"/>
                    </a:lnTo>
                    <a:lnTo>
                      <a:pt x="229" y="80"/>
                    </a:lnTo>
                    <a:lnTo>
                      <a:pt x="224" y="63"/>
                    </a:lnTo>
                    <a:lnTo>
                      <a:pt x="227" y="48"/>
                    </a:lnTo>
                    <a:lnTo>
                      <a:pt x="241" y="44"/>
                    </a:lnTo>
                    <a:lnTo>
                      <a:pt x="233" y="33"/>
                    </a:lnTo>
                    <a:lnTo>
                      <a:pt x="235" y="21"/>
                    </a:lnTo>
                    <a:lnTo>
                      <a:pt x="242" y="21"/>
                    </a:lnTo>
                    <a:lnTo>
                      <a:pt x="239" y="3"/>
                    </a:lnTo>
                    <a:lnTo>
                      <a:pt x="196" y="0"/>
                    </a:lnTo>
                    <a:lnTo>
                      <a:pt x="176" y="3"/>
                    </a:lnTo>
                    <a:lnTo>
                      <a:pt x="160" y="8"/>
                    </a:lnTo>
                    <a:lnTo>
                      <a:pt x="128" y="11"/>
                    </a:lnTo>
                    <a:lnTo>
                      <a:pt x="117" y="21"/>
                    </a:lnTo>
                    <a:lnTo>
                      <a:pt x="96" y="25"/>
                    </a:lnTo>
                    <a:lnTo>
                      <a:pt x="89" y="4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55" name="Freeform 191">
                <a:extLst>
                  <a:ext uri="{FF2B5EF4-FFF2-40B4-BE49-F238E27FC236}">
                    <a16:creationId xmlns:a16="http://schemas.microsoft.com/office/drawing/2014/main" id="{C94B01A4-CAAE-4B7A-9206-EAC2E32FA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078" y="3862992"/>
                <a:ext cx="242163" cy="369644"/>
              </a:xfrm>
              <a:custGeom>
                <a:avLst/>
                <a:gdLst>
                  <a:gd name="T0" fmla="*/ 0 w 138"/>
                  <a:gd name="T1" fmla="*/ 157 h 209"/>
                  <a:gd name="T2" fmla="*/ 26 w 138"/>
                  <a:gd name="T3" fmla="*/ 135 h 209"/>
                  <a:gd name="T4" fmla="*/ 35 w 138"/>
                  <a:gd name="T5" fmla="*/ 124 h 209"/>
                  <a:gd name="T6" fmla="*/ 47 w 138"/>
                  <a:gd name="T7" fmla="*/ 113 h 209"/>
                  <a:gd name="T8" fmla="*/ 63 w 138"/>
                  <a:gd name="T9" fmla="*/ 102 h 209"/>
                  <a:gd name="T10" fmla="*/ 72 w 138"/>
                  <a:gd name="T11" fmla="*/ 85 h 209"/>
                  <a:gd name="T12" fmla="*/ 79 w 138"/>
                  <a:gd name="T13" fmla="*/ 58 h 209"/>
                  <a:gd name="T14" fmla="*/ 83 w 138"/>
                  <a:gd name="T15" fmla="*/ 51 h 209"/>
                  <a:gd name="T16" fmla="*/ 92 w 138"/>
                  <a:gd name="T17" fmla="*/ 45 h 209"/>
                  <a:gd name="T18" fmla="*/ 94 w 138"/>
                  <a:gd name="T19" fmla="*/ 25 h 209"/>
                  <a:gd name="T20" fmla="*/ 91 w 138"/>
                  <a:gd name="T21" fmla="*/ 1 h 209"/>
                  <a:gd name="T22" fmla="*/ 97 w 138"/>
                  <a:gd name="T23" fmla="*/ 0 h 209"/>
                  <a:gd name="T24" fmla="*/ 100 w 138"/>
                  <a:gd name="T25" fmla="*/ 10 h 209"/>
                  <a:gd name="T26" fmla="*/ 104 w 138"/>
                  <a:gd name="T27" fmla="*/ 18 h 209"/>
                  <a:gd name="T28" fmla="*/ 111 w 138"/>
                  <a:gd name="T29" fmla="*/ 32 h 209"/>
                  <a:gd name="T30" fmla="*/ 111 w 138"/>
                  <a:gd name="T31" fmla="*/ 40 h 209"/>
                  <a:gd name="T32" fmla="*/ 105 w 138"/>
                  <a:gd name="T33" fmla="*/ 43 h 209"/>
                  <a:gd name="T34" fmla="*/ 108 w 138"/>
                  <a:gd name="T35" fmla="*/ 46 h 209"/>
                  <a:gd name="T36" fmla="*/ 111 w 138"/>
                  <a:gd name="T37" fmla="*/ 54 h 209"/>
                  <a:gd name="T38" fmla="*/ 116 w 138"/>
                  <a:gd name="T39" fmla="*/ 62 h 209"/>
                  <a:gd name="T40" fmla="*/ 115 w 138"/>
                  <a:gd name="T41" fmla="*/ 69 h 209"/>
                  <a:gd name="T42" fmla="*/ 108 w 138"/>
                  <a:gd name="T43" fmla="*/ 73 h 209"/>
                  <a:gd name="T44" fmla="*/ 109 w 138"/>
                  <a:gd name="T45" fmla="*/ 81 h 209"/>
                  <a:gd name="T46" fmla="*/ 120 w 138"/>
                  <a:gd name="T47" fmla="*/ 95 h 209"/>
                  <a:gd name="T48" fmla="*/ 128 w 138"/>
                  <a:gd name="T49" fmla="*/ 111 h 209"/>
                  <a:gd name="T50" fmla="*/ 121 w 138"/>
                  <a:gd name="T51" fmla="*/ 120 h 209"/>
                  <a:gd name="T52" fmla="*/ 115 w 138"/>
                  <a:gd name="T53" fmla="*/ 139 h 209"/>
                  <a:gd name="T54" fmla="*/ 125 w 138"/>
                  <a:gd name="T55" fmla="*/ 156 h 209"/>
                  <a:gd name="T56" fmla="*/ 132 w 138"/>
                  <a:gd name="T57" fmla="*/ 176 h 209"/>
                  <a:gd name="T58" fmla="*/ 137 w 138"/>
                  <a:gd name="T59" fmla="*/ 185 h 209"/>
                  <a:gd name="T60" fmla="*/ 92 w 138"/>
                  <a:gd name="T61" fmla="*/ 190 h 209"/>
                  <a:gd name="T62" fmla="*/ 69 w 138"/>
                  <a:gd name="T63" fmla="*/ 193 h 209"/>
                  <a:gd name="T64" fmla="*/ 60 w 138"/>
                  <a:gd name="T65" fmla="*/ 200 h 209"/>
                  <a:gd name="T66" fmla="*/ 60 w 138"/>
                  <a:gd name="T67" fmla="*/ 206 h 209"/>
                  <a:gd name="T68" fmla="*/ 40 w 138"/>
                  <a:gd name="T69" fmla="*/ 208 h 209"/>
                  <a:gd name="T70" fmla="*/ 37 w 138"/>
                  <a:gd name="T71" fmla="*/ 193 h 209"/>
                  <a:gd name="T72" fmla="*/ 44 w 138"/>
                  <a:gd name="T73" fmla="*/ 178 h 209"/>
                  <a:gd name="T74" fmla="*/ 37 w 138"/>
                  <a:gd name="T75" fmla="*/ 170 h 209"/>
                  <a:gd name="T76" fmla="*/ 22 w 138"/>
                  <a:gd name="T77" fmla="*/ 164 h 209"/>
                  <a:gd name="T78" fmla="*/ 0 w 138"/>
                  <a:gd name="T79" fmla="*/ 157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8" h="209">
                    <a:moveTo>
                      <a:pt x="0" y="157"/>
                    </a:moveTo>
                    <a:lnTo>
                      <a:pt x="26" y="135"/>
                    </a:lnTo>
                    <a:lnTo>
                      <a:pt x="35" y="124"/>
                    </a:lnTo>
                    <a:lnTo>
                      <a:pt x="47" y="113"/>
                    </a:lnTo>
                    <a:lnTo>
                      <a:pt x="63" y="102"/>
                    </a:lnTo>
                    <a:lnTo>
                      <a:pt x="72" y="85"/>
                    </a:lnTo>
                    <a:lnTo>
                      <a:pt x="79" y="58"/>
                    </a:lnTo>
                    <a:lnTo>
                      <a:pt x="83" y="51"/>
                    </a:lnTo>
                    <a:lnTo>
                      <a:pt x="92" y="45"/>
                    </a:lnTo>
                    <a:lnTo>
                      <a:pt x="94" y="25"/>
                    </a:lnTo>
                    <a:lnTo>
                      <a:pt x="91" y="1"/>
                    </a:lnTo>
                    <a:lnTo>
                      <a:pt x="97" y="0"/>
                    </a:lnTo>
                    <a:lnTo>
                      <a:pt x="100" y="10"/>
                    </a:lnTo>
                    <a:lnTo>
                      <a:pt x="104" y="18"/>
                    </a:lnTo>
                    <a:lnTo>
                      <a:pt x="111" y="32"/>
                    </a:lnTo>
                    <a:lnTo>
                      <a:pt x="111" y="40"/>
                    </a:lnTo>
                    <a:lnTo>
                      <a:pt x="105" y="43"/>
                    </a:lnTo>
                    <a:lnTo>
                      <a:pt x="108" y="46"/>
                    </a:lnTo>
                    <a:lnTo>
                      <a:pt x="111" y="54"/>
                    </a:lnTo>
                    <a:lnTo>
                      <a:pt x="116" y="62"/>
                    </a:lnTo>
                    <a:lnTo>
                      <a:pt x="115" y="69"/>
                    </a:lnTo>
                    <a:lnTo>
                      <a:pt x="108" y="73"/>
                    </a:lnTo>
                    <a:lnTo>
                      <a:pt x="109" y="81"/>
                    </a:lnTo>
                    <a:lnTo>
                      <a:pt x="120" y="95"/>
                    </a:lnTo>
                    <a:lnTo>
                      <a:pt x="128" y="111"/>
                    </a:lnTo>
                    <a:lnTo>
                      <a:pt x="121" y="120"/>
                    </a:lnTo>
                    <a:lnTo>
                      <a:pt x="115" y="139"/>
                    </a:lnTo>
                    <a:lnTo>
                      <a:pt x="125" y="156"/>
                    </a:lnTo>
                    <a:lnTo>
                      <a:pt x="132" y="176"/>
                    </a:lnTo>
                    <a:lnTo>
                      <a:pt x="137" y="185"/>
                    </a:lnTo>
                    <a:lnTo>
                      <a:pt x="92" y="190"/>
                    </a:lnTo>
                    <a:lnTo>
                      <a:pt x="69" y="193"/>
                    </a:lnTo>
                    <a:lnTo>
                      <a:pt x="60" y="200"/>
                    </a:lnTo>
                    <a:lnTo>
                      <a:pt x="60" y="206"/>
                    </a:lnTo>
                    <a:lnTo>
                      <a:pt x="40" y="208"/>
                    </a:lnTo>
                    <a:lnTo>
                      <a:pt x="37" y="193"/>
                    </a:lnTo>
                    <a:lnTo>
                      <a:pt x="44" y="178"/>
                    </a:lnTo>
                    <a:lnTo>
                      <a:pt x="37" y="170"/>
                    </a:lnTo>
                    <a:lnTo>
                      <a:pt x="22" y="164"/>
                    </a:lnTo>
                    <a:lnTo>
                      <a:pt x="0" y="157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56" name="Freeform 210">
                <a:extLst>
                  <a:ext uri="{FF2B5EF4-FFF2-40B4-BE49-F238E27FC236}">
                    <a16:creationId xmlns:a16="http://schemas.microsoft.com/office/drawing/2014/main" id="{50DC2A3D-8FE6-40F3-8CCC-5AEDDCB93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7203" y="4025006"/>
                <a:ext cx="117936" cy="128982"/>
              </a:xfrm>
              <a:custGeom>
                <a:avLst/>
                <a:gdLst>
                  <a:gd name="T0" fmla="*/ 0 w 67"/>
                  <a:gd name="T1" fmla="*/ 26 h 74"/>
                  <a:gd name="T2" fmla="*/ 14 w 67"/>
                  <a:gd name="T3" fmla="*/ 0 h 74"/>
                  <a:gd name="T4" fmla="*/ 23 w 67"/>
                  <a:gd name="T5" fmla="*/ 17 h 74"/>
                  <a:gd name="T6" fmla="*/ 34 w 67"/>
                  <a:gd name="T7" fmla="*/ 20 h 74"/>
                  <a:gd name="T8" fmla="*/ 38 w 67"/>
                  <a:gd name="T9" fmla="*/ 34 h 74"/>
                  <a:gd name="T10" fmla="*/ 47 w 67"/>
                  <a:gd name="T11" fmla="*/ 36 h 74"/>
                  <a:gd name="T12" fmla="*/ 49 w 67"/>
                  <a:gd name="T13" fmla="*/ 53 h 74"/>
                  <a:gd name="T14" fmla="*/ 66 w 67"/>
                  <a:gd name="T15" fmla="*/ 59 h 74"/>
                  <a:gd name="T16" fmla="*/ 63 w 67"/>
                  <a:gd name="T17" fmla="*/ 67 h 74"/>
                  <a:gd name="T18" fmla="*/ 54 w 67"/>
                  <a:gd name="T19" fmla="*/ 73 h 74"/>
                  <a:gd name="T20" fmla="*/ 36 w 67"/>
                  <a:gd name="T21" fmla="*/ 68 h 74"/>
                  <a:gd name="T22" fmla="*/ 0 w 67"/>
                  <a:gd name="T23" fmla="*/ 2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7" h="74">
                    <a:moveTo>
                      <a:pt x="0" y="26"/>
                    </a:moveTo>
                    <a:lnTo>
                      <a:pt x="14" y="0"/>
                    </a:lnTo>
                    <a:lnTo>
                      <a:pt x="23" y="17"/>
                    </a:lnTo>
                    <a:lnTo>
                      <a:pt x="34" y="20"/>
                    </a:lnTo>
                    <a:lnTo>
                      <a:pt x="38" y="34"/>
                    </a:lnTo>
                    <a:lnTo>
                      <a:pt x="47" y="36"/>
                    </a:lnTo>
                    <a:lnTo>
                      <a:pt x="49" y="53"/>
                    </a:lnTo>
                    <a:lnTo>
                      <a:pt x="66" y="59"/>
                    </a:lnTo>
                    <a:lnTo>
                      <a:pt x="63" y="67"/>
                    </a:lnTo>
                    <a:lnTo>
                      <a:pt x="54" y="73"/>
                    </a:lnTo>
                    <a:lnTo>
                      <a:pt x="36" y="68"/>
                    </a:lnTo>
                    <a:lnTo>
                      <a:pt x="0" y="2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57" name="Freeform 211">
                <a:extLst>
                  <a:ext uri="{FF2B5EF4-FFF2-40B4-BE49-F238E27FC236}">
                    <a16:creationId xmlns:a16="http://schemas.microsoft.com/office/drawing/2014/main" id="{A1CE8DA8-D311-47F7-A813-98ABF82A1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977" y="3438295"/>
                <a:ext cx="268895" cy="405822"/>
              </a:xfrm>
              <a:custGeom>
                <a:avLst/>
                <a:gdLst>
                  <a:gd name="T0" fmla="*/ 112 w 152"/>
                  <a:gd name="T1" fmla="*/ 0 h 229"/>
                  <a:gd name="T2" fmla="*/ 107 w 152"/>
                  <a:gd name="T3" fmla="*/ 20 h 229"/>
                  <a:gd name="T4" fmla="*/ 100 w 152"/>
                  <a:gd name="T5" fmla="*/ 29 h 229"/>
                  <a:gd name="T6" fmla="*/ 66 w 152"/>
                  <a:gd name="T7" fmla="*/ 31 h 229"/>
                  <a:gd name="T8" fmla="*/ 66 w 152"/>
                  <a:gd name="T9" fmla="*/ 81 h 229"/>
                  <a:gd name="T10" fmla="*/ 53 w 152"/>
                  <a:gd name="T11" fmla="*/ 76 h 229"/>
                  <a:gd name="T12" fmla="*/ 44 w 152"/>
                  <a:gd name="T13" fmla="*/ 84 h 229"/>
                  <a:gd name="T14" fmla="*/ 41 w 152"/>
                  <a:gd name="T15" fmla="*/ 97 h 229"/>
                  <a:gd name="T16" fmla="*/ 40 w 152"/>
                  <a:gd name="T17" fmla="*/ 118 h 229"/>
                  <a:gd name="T18" fmla="*/ 26 w 152"/>
                  <a:gd name="T19" fmla="*/ 118 h 229"/>
                  <a:gd name="T20" fmla="*/ 6 w 152"/>
                  <a:gd name="T21" fmla="*/ 115 h 229"/>
                  <a:gd name="T22" fmla="*/ 0 w 152"/>
                  <a:gd name="T23" fmla="*/ 113 h 229"/>
                  <a:gd name="T24" fmla="*/ 0 w 152"/>
                  <a:gd name="T25" fmla="*/ 156 h 229"/>
                  <a:gd name="T26" fmla="*/ 4 w 152"/>
                  <a:gd name="T27" fmla="*/ 162 h 229"/>
                  <a:gd name="T28" fmla="*/ 4 w 152"/>
                  <a:gd name="T29" fmla="*/ 195 h 229"/>
                  <a:gd name="T30" fmla="*/ 17 w 152"/>
                  <a:gd name="T31" fmla="*/ 192 h 229"/>
                  <a:gd name="T32" fmla="*/ 23 w 152"/>
                  <a:gd name="T33" fmla="*/ 201 h 229"/>
                  <a:gd name="T34" fmla="*/ 33 w 152"/>
                  <a:gd name="T35" fmla="*/ 205 h 229"/>
                  <a:gd name="T36" fmla="*/ 44 w 152"/>
                  <a:gd name="T37" fmla="*/ 220 h 229"/>
                  <a:gd name="T38" fmla="*/ 55 w 152"/>
                  <a:gd name="T39" fmla="*/ 228 h 229"/>
                  <a:gd name="T40" fmla="*/ 70 w 152"/>
                  <a:gd name="T41" fmla="*/ 209 h 229"/>
                  <a:gd name="T42" fmla="*/ 81 w 152"/>
                  <a:gd name="T43" fmla="*/ 215 h 229"/>
                  <a:gd name="T44" fmla="*/ 132 w 152"/>
                  <a:gd name="T45" fmla="*/ 219 h 229"/>
                  <a:gd name="T46" fmla="*/ 151 w 152"/>
                  <a:gd name="T47" fmla="*/ 217 h 229"/>
                  <a:gd name="T48" fmla="*/ 149 w 152"/>
                  <a:gd name="T49" fmla="*/ 198 h 229"/>
                  <a:gd name="T50" fmla="*/ 138 w 152"/>
                  <a:gd name="T51" fmla="*/ 195 h 229"/>
                  <a:gd name="T52" fmla="*/ 140 w 152"/>
                  <a:gd name="T53" fmla="*/ 84 h 229"/>
                  <a:gd name="T54" fmla="*/ 132 w 152"/>
                  <a:gd name="T55" fmla="*/ 75 h 229"/>
                  <a:gd name="T56" fmla="*/ 132 w 152"/>
                  <a:gd name="T57" fmla="*/ 53 h 229"/>
                  <a:gd name="T58" fmla="*/ 142 w 152"/>
                  <a:gd name="T59" fmla="*/ 50 h 229"/>
                  <a:gd name="T60" fmla="*/ 143 w 152"/>
                  <a:gd name="T61" fmla="*/ 36 h 229"/>
                  <a:gd name="T62" fmla="*/ 112 w 152"/>
                  <a:gd name="T63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2" h="229">
                    <a:moveTo>
                      <a:pt x="112" y="0"/>
                    </a:moveTo>
                    <a:lnTo>
                      <a:pt x="107" y="20"/>
                    </a:lnTo>
                    <a:lnTo>
                      <a:pt x="100" y="29"/>
                    </a:lnTo>
                    <a:lnTo>
                      <a:pt x="66" y="31"/>
                    </a:lnTo>
                    <a:lnTo>
                      <a:pt x="66" y="81"/>
                    </a:lnTo>
                    <a:lnTo>
                      <a:pt x="53" y="76"/>
                    </a:lnTo>
                    <a:lnTo>
                      <a:pt x="44" y="84"/>
                    </a:lnTo>
                    <a:lnTo>
                      <a:pt x="41" y="97"/>
                    </a:lnTo>
                    <a:lnTo>
                      <a:pt x="40" y="118"/>
                    </a:lnTo>
                    <a:lnTo>
                      <a:pt x="26" y="118"/>
                    </a:lnTo>
                    <a:lnTo>
                      <a:pt x="6" y="115"/>
                    </a:lnTo>
                    <a:lnTo>
                      <a:pt x="0" y="113"/>
                    </a:lnTo>
                    <a:lnTo>
                      <a:pt x="0" y="156"/>
                    </a:lnTo>
                    <a:lnTo>
                      <a:pt x="4" y="162"/>
                    </a:lnTo>
                    <a:lnTo>
                      <a:pt x="4" y="195"/>
                    </a:lnTo>
                    <a:lnTo>
                      <a:pt x="17" y="192"/>
                    </a:lnTo>
                    <a:lnTo>
                      <a:pt x="23" y="201"/>
                    </a:lnTo>
                    <a:lnTo>
                      <a:pt x="33" y="205"/>
                    </a:lnTo>
                    <a:lnTo>
                      <a:pt x="44" y="220"/>
                    </a:lnTo>
                    <a:lnTo>
                      <a:pt x="55" y="228"/>
                    </a:lnTo>
                    <a:lnTo>
                      <a:pt x="70" y="209"/>
                    </a:lnTo>
                    <a:lnTo>
                      <a:pt x="81" y="215"/>
                    </a:lnTo>
                    <a:lnTo>
                      <a:pt x="132" y="219"/>
                    </a:lnTo>
                    <a:lnTo>
                      <a:pt x="151" y="217"/>
                    </a:lnTo>
                    <a:lnTo>
                      <a:pt x="149" y="198"/>
                    </a:lnTo>
                    <a:lnTo>
                      <a:pt x="138" y="195"/>
                    </a:lnTo>
                    <a:lnTo>
                      <a:pt x="140" y="84"/>
                    </a:lnTo>
                    <a:lnTo>
                      <a:pt x="132" y="75"/>
                    </a:lnTo>
                    <a:lnTo>
                      <a:pt x="132" y="53"/>
                    </a:lnTo>
                    <a:lnTo>
                      <a:pt x="142" y="50"/>
                    </a:lnTo>
                    <a:lnTo>
                      <a:pt x="143" y="36"/>
                    </a:lnTo>
                    <a:lnTo>
                      <a:pt x="112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58" name="Freeform 212">
                <a:extLst>
                  <a:ext uri="{FF2B5EF4-FFF2-40B4-BE49-F238E27FC236}">
                    <a16:creationId xmlns:a16="http://schemas.microsoft.com/office/drawing/2014/main" id="{8C6BB756-D25B-4C76-8A80-7DE2A60DA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015" y="4153988"/>
                <a:ext cx="182408" cy="254818"/>
              </a:xfrm>
              <a:custGeom>
                <a:avLst/>
                <a:gdLst>
                  <a:gd name="T0" fmla="*/ 0 w 103"/>
                  <a:gd name="T1" fmla="*/ 133 h 145"/>
                  <a:gd name="T2" fmla="*/ 5 w 103"/>
                  <a:gd name="T3" fmla="*/ 126 h 145"/>
                  <a:gd name="T4" fmla="*/ 10 w 103"/>
                  <a:gd name="T5" fmla="*/ 114 h 145"/>
                  <a:gd name="T6" fmla="*/ 3 w 103"/>
                  <a:gd name="T7" fmla="*/ 108 h 145"/>
                  <a:gd name="T8" fmla="*/ 2 w 103"/>
                  <a:gd name="T9" fmla="*/ 101 h 145"/>
                  <a:gd name="T10" fmla="*/ 12 w 103"/>
                  <a:gd name="T11" fmla="*/ 97 h 145"/>
                  <a:gd name="T12" fmla="*/ 19 w 103"/>
                  <a:gd name="T13" fmla="*/ 95 h 145"/>
                  <a:gd name="T14" fmla="*/ 27 w 103"/>
                  <a:gd name="T15" fmla="*/ 104 h 145"/>
                  <a:gd name="T16" fmla="*/ 39 w 103"/>
                  <a:gd name="T17" fmla="*/ 100 h 145"/>
                  <a:gd name="T18" fmla="*/ 48 w 103"/>
                  <a:gd name="T19" fmla="*/ 86 h 145"/>
                  <a:gd name="T20" fmla="*/ 46 w 103"/>
                  <a:gd name="T21" fmla="*/ 72 h 145"/>
                  <a:gd name="T22" fmla="*/ 38 w 103"/>
                  <a:gd name="T23" fmla="*/ 65 h 145"/>
                  <a:gd name="T24" fmla="*/ 34 w 103"/>
                  <a:gd name="T25" fmla="*/ 55 h 145"/>
                  <a:gd name="T26" fmla="*/ 37 w 103"/>
                  <a:gd name="T27" fmla="*/ 47 h 145"/>
                  <a:gd name="T28" fmla="*/ 35 w 103"/>
                  <a:gd name="T29" fmla="*/ 38 h 145"/>
                  <a:gd name="T30" fmla="*/ 24 w 103"/>
                  <a:gd name="T31" fmla="*/ 38 h 145"/>
                  <a:gd name="T32" fmla="*/ 24 w 103"/>
                  <a:gd name="T33" fmla="*/ 25 h 145"/>
                  <a:gd name="T34" fmla="*/ 69 w 103"/>
                  <a:gd name="T35" fmla="*/ 19 h 145"/>
                  <a:gd name="T36" fmla="*/ 75 w 103"/>
                  <a:gd name="T37" fmla="*/ 10 h 145"/>
                  <a:gd name="T38" fmla="*/ 82 w 103"/>
                  <a:gd name="T39" fmla="*/ 2 h 145"/>
                  <a:gd name="T40" fmla="*/ 93 w 103"/>
                  <a:gd name="T41" fmla="*/ 0 h 145"/>
                  <a:gd name="T42" fmla="*/ 102 w 103"/>
                  <a:gd name="T43" fmla="*/ 3 h 145"/>
                  <a:gd name="T44" fmla="*/ 98 w 103"/>
                  <a:gd name="T45" fmla="*/ 22 h 145"/>
                  <a:gd name="T46" fmla="*/ 94 w 103"/>
                  <a:gd name="T47" fmla="*/ 26 h 145"/>
                  <a:gd name="T48" fmla="*/ 93 w 103"/>
                  <a:gd name="T49" fmla="*/ 71 h 145"/>
                  <a:gd name="T50" fmla="*/ 89 w 103"/>
                  <a:gd name="T51" fmla="*/ 77 h 145"/>
                  <a:gd name="T52" fmla="*/ 83 w 103"/>
                  <a:gd name="T53" fmla="*/ 84 h 145"/>
                  <a:gd name="T54" fmla="*/ 82 w 103"/>
                  <a:gd name="T55" fmla="*/ 103 h 145"/>
                  <a:gd name="T56" fmla="*/ 70 w 103"/>
                  <a:gd name="T57" fmla="*/ 104 h 145"/>
                  <a:gd name="T58" fmla="*/ 69 w 103"/>
                  <a:gd name="T59" fmla="*/ 128 h 145"/>
                  <a:gd name="T60" fmla="*/ 54 w 103"/>
                  <a:gd name="T61" fmla="*/ 134 h 145"/>
                  <a:gd name="T62" fmla="*/ 51 w 103"/>
                  <a:gd name="T63" fmla="*/ 139 h 145"/>
                  <a:gd name="T64" fmla="*/ 39 w 103"/>
                  <a:gd name="T65" fmla="*/ 139 h 145"/>
                  <a:gd name="T66" fmla="*/ 32 w 103"/>
                  <a:gd name="T67" fmla="*/ 135 h 145"/>
                  <a:gd name="T68" fmla="*/ 22 w 103"/>
                  <a:gd name="T69" fmla="*/ 139 h 145"/>
                  <a:gd name="T70" fmla="*/ 14 w 103"/>
                  <a:gd name="T71" fmla="*/ 142 h 145"/>
                  <a:gd name="T72" fmla="*/ 8 w 103"/>
                  <a:gd name="T73" fmla="*/ 144 h 145"/>
                  <a:gd name="T74" fmla="*/ 8 w 103"/>
                  <a:gd name="T75" fmla="*/ 137 h 145"/>
                  <a:gd name="T76" fmla="*/ 0 w 103"/>
                  <a:gd name="T77" fmla="*/ 133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3" h="145">
                    <a:moveTo>
                      <a:pt x="0" y="133"/>
                    </a:moveTo>
                    <a:lnTo>
                      <a:pt x="5" y="126"/>
                    </a:lnTo>
                    <a:lnTo>
                      <a:pt x="10" y="114"/>
                    </a:lnTo>
                    <a:lnTo>
                      <a:pt x="3" y="108"/>
                    </a:lnTo>
                    <a:lnTo>
                      <a:pt x="2" y="101"/>
                    </a:lnTo>
                    <a:lnTo>
                      <a:pt x="12" y="97"/>
                    </a:lnTo>
                    <a:lnTo>
                      <a:pt x="19" y="95"/>
                    </a:lnTo>
                    <a:lnTo>
                      <a:pt x="27" y="104"/>
                    </a:lnTo>
                    <a:lnTo>
                      <a:pt x="39" y="100"/>
                    </a:lnTo>
                    <a:lnTo>
                      <a:pt x="48" y="86"/>
                    </a:lnTo>
                    <a:lnTo>
                      <a:pt x="46" y="72"/>
                    </a:lnTo>
                    <a:lnTo>
                      <a:pt x="38" y="65"/>
                    </a:lnTo>
                    <a:lnTo>
                      <a:pt x="34" y="55"/>
                    </a:lnTo>
                    <a:lnTo>
                      <a:pt x="37" y="47"/>
                    </a:lnTo>
                    <a:lnTo>
                      <a:pt x="35" y="38"/>
                    </a:lnTo>
                    <a:lnTo>
                      <a:pt x="24" y="38"/>
                    </a:lnTo>
                    <a:lnTo>
                      <a:pt x="24" y="25"/>
                    </a:lnTo>
                    <a:lnTo>
                      <a:pt x="69" y="19"/>
                    </a:lnTo>
                    <a:lnTo>
                      <a:pt x="75" y="10"/>
                    </a:lnTo>
                    <a:lnTo>
                      <a:pt x="82" y="2"/>
                    </a:lnTo>
                    <a:lnTo>
                      <a:pt x="93" y="0"/>
                    </a:lnTo>
                    <a:lnTo>
                      <a:pt x="102" y="3"/>
                    </a:lnTo>
                    <a:lnTo>
                      <a:pt x="98" y="22"/>
                    </a:lnTo>
                    <a:lnTo>
                      <a:pt x="94" y="26"/>
                    </a:lnTo>
                    <a:lnTo>
                      <a:pt x="93" y="71"/>
                    </a:lnTo>
                    <a:lnTo>
                      <a:pt x="89" y="77"/>
                    </a:lnTo>
                    <a:lnTo>
                      <a:pt x="83" y="84"/>
                    </a:lnTo>
                    <a:lnTo>
                      <a:pt x="82" y="103"/>
                    </a:lnTo>
                    <a:lnTo>
                      <a:pt x="70" y="104"/>
                    </a:lnTo>
                    <a:lnTo>
                      <a:pt x="69" y="128"/>
                    </a:lnTo>
                    <a:lnTo>
                      <a:pt x="54" y="134"/>
                    </a:lnTo>
                    <a:lnTo>
                      <a:pt x="51" y="139"/>
                    </a:lnTo>
                    <a:lnTo>
                      <a:pt x="39" y="139"/>
                    </a:lnTo>
                    <a:lnTo>
                      <a:pt x="32" y="135"/>
                    </a:lnTo>
                    <a:lnTo>
                      <a:pt x="22" y="139"/>
                    </a:lnTo>
                    <a:lnTo>
                      <a:pt x="14" y="142"/>
                    </a:lnTo>
                    <a:lnTo>
                      <a:pt x="8" y="144"/>
                    </a:lnTo>
                    <a:lnTo>
                      <a:pt x="8" y="137"/>
                    </a:lnTo>
                    <a:lnTo>
                      <a:pt x="0" y="13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59" name="Freeform 213">
                <a:extLst>
                  <a:ext uri="{FF2B5EF4-FFF2-40B4-BE49-F238E27FC236}">
                    <a16:creationId xmlns:a16="http://schemas.microsoft.com/office/drawing/2014/main" id="{EA2ED3E9-FCAC-4411-AD63-C3FDC8FE0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167" y="4116237"/>
                <a:ext cx="495332" cy="550534"/>
              </a:xfrm>
              <a:custGeom>
                <a:avLst/>
                <a:gdLst>
                  <a:gd name="T0" fmla="*/ 1 w 282"/>
                  <a:gd name="T1" fmla="*/ 174 h 311"/>
                  <a:gd name="T2" fmla="*/ 7 w 282"/>
                  <a:gd name="T3" fmla="*/ 183 h 311"/>
                  <a:gd name="T4" fmla="*/ 42 w 282"/>
                  <a:gd name="T5" fmla="*/ 178 h 311"/>
                  <a:gd name="T6" fmla="*/ 75 w 282"/>
                  <a:gd name="T7" fmla="*/ 206 h 311"/>
                  <a:gd name="T8" fmla="*/ 82 w 282"/>
                  <a:gd name="T9" fmla="*/ 217 h 311"/>
                  <a:gd name="T10" fmla="*/ 110 w 282"/>
                  <a:gd name="T11" fmla="*/ 201 h 311"/>
                  <a:gd name="T12" fmla="*/ 124 w 282"/>
                  <a:gd name="T13" fmla="*/ 213 h 311"/>
                  <a:gd name="T14" fmla="*/ 139 w 282"/>
                  <a:gd name="T15" fmla="*/ 206 h 311"/>
                  <a:gd name="T16" fmla="*/ 146 w 282"/>
                  <a:gd name="T17" fmla="*/ 247 h 311"/>
                  <a:gd name="T18" fmla="*/ 155 w 282"/>
                  <a:gd name="T19" fmla="*/ 267 h 311"/>
                  <a:gd name="T20" fmla="*/ 188 w 282"/>
                  <a:gd name="T21" fmla="*/ 268 h 311"/>
                  <a:gd name="T22" fmla="*/ 199 w 282"/>
                  <a:gd name="T23" fmla="*/ 286 h 311"/>
                  <a:gd name="T24" fmla="*/ 215 w 282"/>
                  <a:gd name="T25" fmla="*/ 275 h 311"/>
                  <a:gd name="T26" fmla="*/ 228 w 282"/>
                  <a:gd name="T27" fmla="*/ 286 h 311"/>
                  <a:gd name="T28" fmla="*/ 237 w 282"/>
                  <a:gd name="T29" fmla="*/ 310 h 311"/>
                  <a:gd name="T30" fmla="*/ 257 w 282"/>
                  <a:gd name="T31" fmla="*/ 300 h 311"/>
                  <a:gd name="T32" fmla="*/ 244 w 282"/>
                  <a:gd name="T33" fmla="*/ 281 h 311"/>
                  <a:gd name="T34" fmla="*/ 242 w 282"/>
                  <a:gd name="T35" fmla="*/ 231 h 311"/>
                  <a:gd name="T36" fmla="*/ 258 w 282"/>
                  <a:gd name="T37" fmla="*/ 217 h 311"/>
                  <a:gd name="T38" fmla="*/ 262 w 282"/>
                  <a:gd name="T39" fmla="*/ 200 h 311"/>
                  <a:gd name="T40" fmla="*/ 257 w 282"/>
                  <a:gd name="T41" fmla="*/ 180 h 311"/>
                  <a:gd name="T42" fmla="*/ 257 w 282"/>
                  <a:gd name="T43" fmla="*/ 159 h 311"/>
                  <a:gd name="T44" fmla="*/ 247 w 282"/>
                  <a:gd name="T45" fmla="*/ 144 h 311"/>
                  <a:gd name="T46" fmla="*/ 241 w 282"/>
                  <a:gd name="T47" fmla="*/ 130 h 311"/>
                  <a:gd name="T48" fmla="*/ 246 w 282"/>
                  <a:gd name="T49" fmla="*/ 116 h 311"/>
                  <a:gd name="T50" fmla="*/ 253 w 282"/>
                  <a:gd name="T51" fmla="*/ 102 h 311"/>
                  <a:gd name="T52" fmla="*/ 272 w 282"/>
                  <a:gd name="T53" fmla="*/ 62 h 311"/>
                  <a:gd name="T54" fmla="*/ 281 w 282"/>
                  <a:gd name="T55" fmla="*/ 48 h 311"/>
                  <a:gd name="T56" fmla="*/ 272 w 282"/>
                  <a:gd name="T57" fmla="*/ 42 h 311"/>
                  <a:gd name="T58" fmla="*/ 268 w 282"/>
                  <a:gd name="T59" fmla="*/ 21 h 311"/>
                  <a:gd name="T60" fmla="*/ 253 w 282"/>
                  <a:gd name="T61" fmla="*/ 11 h 311"/>
                  <a:gd name="T62" fmla="*/ 215 w 282"/>
                  <a:gd name="T63" fmla="*/ 1 h 311"/>
                  <a:gd name="T64" fmla="*/ 190 w 282"/>
                  <a:gd name="T65" fmla="*/ 3 h 311"/>
                  <a:gd name="T66" fmla="*/ 176 w 282"/>
                  <a:gd name="T67" fmla="*/ 8 h 311"/>
                  <a:gd name="T68" fmla="*/ 143 w 282"/>
                  <a:gd name="T69" fmla="*/ 16 h 311"/>
                  <a:gd name="T70" fmla="*/ 114 w 282"/>
                  <a:gd name="T71" fmla="*/ 8 h 311"/>
                  <a:gd name="T72" fmla="*/ 98 w 282"/>
                  <a:gd name="T73" fmla="*/ 14 h 311"/>
                  <a:gd name="T74" fmla="*/ 86 w 282"/>
                  <a:gd name="T75" fmla="*/ 21 h 311"/>
                  <a:gd name="T76" fmla="*/ 91 w 282"/>
                  <a:gd name="T77" fmla="*/ 43 h 311"/>
                  <a:gd name="T78" fmla="*/ 86 w 282"/>
                  <a:gd name="T79" fmla="*/ 92 h 311"/>
                  <a:gd name="T80" fmla="*/ 76 w 282"/>
                  <a:gd name="T81" fmla="*/ 105 h 311"/>
                  <a:gd name="T82" fmla="*/ 63 w 282"/>
                  <a:gd name="T83" fmla="*/ 125 h 311"/>
                  <a:gd name="T84" fmla="*/ 47 w 282"/>
                  <a:gd name="T85" fmla="*/ 155 h 311"/>
                  <a:gd name="T86" fmla="*/ 31 w 282"/>
                  <a:gd name="T87" fmla="*/ 160 h 311"/>
                  <a:gd name="T88" fmla="*/ 14 w 282"/>
                  <a:gd name="T89" fmla="*/ 160 h 311"/>
                  <a:gd name="T90" fmla="*/ 1 w 282"/>
                  <a:gd name="T91" fmla="*/ 165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2" h="311">
                    <a:moveTo>
                      <a:pt x="7" y="171"/>
                    </a:moveTo>
                    <a:lnTo>
                      <a:pt x="1" y="174"/>
                    </a:lnTo>
                    <a:lnTo>
                      <a:pt x="0" y="180"/>
                    </a:lnTo>
                    <a:lnTo>
                      <a:pt x="7" y="183"/>
                    </a:lnTo>
                    <a:lnTo>
                      <a:pt x="28" y="184"/>
                    </a:lnTo>
                    <a:lnTo>
                      <a:pt x="42" y="178"/>
                    </a:lnTo>
                    <a:lnTo>
                      <a:pt x="69" y="181"/>
                    </a:lnTo>
                    <a:lnTo>
                      <a:pt x="75" y="206"/>
                    </a:lnTo>
                    <a:lnTo>
                      <a:pt x="81" y="208"/>
                    </a:lnTo>
                    <a:lnTo>
                      <a:pt x="82" y="217"/>
                    </a:lnTo>
                    <a:lnTo>
                      <a:pt x="109" y="217"/>
                    </a:lnTo>
                    <a:lnTo>
                      <a:pt x="110" y="201"/>
                    </a:lnTo>
                    <a:lnTo>
                      <a:pt x="116" y="195"/>
                    </a:lnTo>
                    <a:lnTo>
                      <a:pt x="124" y="213"/>
                    </a:lnTo>
                    <a:lnTo>
                      <a:pt x="130" y="208"/>
                    </a:lnTo>
                    <a:lnTo>
                      <a:pt x="139" y="206"/>
                    </a:lnTo>
                    <a:lnTo>
                      <a:pt x="145" y="215"/>
                    </a:lnTo>
                    <a:lnTo>
                      <a:pt x="146" y="247"/>
                    </a:lnTo>
                    <a:lnTo>
                      <a:pt x="146" y="259"/>
                    </a:lnTo>
                    <a:lnTo>
                      <a:pt x="155" y="267"/>
                    </a:lnTo>
                    <a:lnTo>
                      <a:pt x="172" y="267"/>
                    </a:lnTo>
                    <a:lnTo>
                      <a:pt x="188" y="268"/>
                    </a:lnTo>
                    <a:lnTo>
                      <a:pt x="192" y="284"/>
                    </a:lnTo>
                    <a:lnTo>
                      <a:pt x="199" y="286"/>
                    </a:lnTo>
                    <a:lnTo>
                      <a:pt x="203" y="277"/>
                    </a:lnTo>
                    <a:lnTo>
                      <a:pt x="215" y="275"/>
                    </a:lnTo>
                    <a:lnTo>
                      <a:pt x="216" y="280"/>
                    </a:lnTo>
                    <a:lnTo>
                      <a:pt x="228" y="286"/>
                    </a:lnTo>
                    <a:lnTo>
                      <a:pt x="231" y="302"/>
                    </a:lnTo>
                    <a:lnTo>
                      <a:pt x="237" y="310"/>
                    </a:lnTo>
                    <a:lnTo>
                      <a:pt x="253" y="309"/>
                    </a:lnTo>
                    <a:lnTo>
                      <a:pt x="257" y="300"/>
                    </a:lnTo>
                    <a:lnTo>
                      <a:pt x="254" y="282"/>
                    </a:lnTo>
                    <a:lnTo>
                      <a:pt x="244" y="281"/>
                    </a:lnTo>
                    <a:lnTo>
                      <a:pt x="238" y="275"/>
                    </a:lnTo>
                    <a:lnTo>
                      <a:pt x="242" y="231"/>
                    </a:lnTo>
                    <a:lnTo>
                      <a:pt x="247" y="221"/>
                    </a:lnTo>
                    <a:lnTo>
                      <a:pt x="258" y="217"/>
                    </a:lnTo>
                    <a:lnTo>
                      <a:pt x="261" y="208"/>
                    </a:lnTo>
                    <a:lnTo>
                      <a:pt x="262" y="200"/>
                    </a:lnTo>
                    <a:lnTo>
                      <a:pt x="261" y="190"/>
                    </a:lnTo>
                    <a:lnTo>
                      <a:pt x="257" y="180"/>
                    </a:lnTo>
                    <a:lnTo>
                      <a:pt x="256" y="173"/>
                    </a:lnTo>
                    <a:lnTo>
                      <a:pt x="257" y="159"/>
                    </a:lnTo>
                    <a:lnTo>
                      <a:pt x="253" y="149"/>
                    </a:lnTo>
                    <a:lnTo>
                      <a:pt x="247" y="144"/>
                    </a:lnTo>
                    <a:lnTo>
                      <a:pt x="250" y="129"/>
                    </a:lnTo>
                    <a:lnTo>
                      <a:pt x="241" y="130"/>
                    </a:lnTo>
                    <a:lnTo>
                      <a:pt x="240" y="122"/>
                    </a:lnTo>
                    <a:lnTo>
                      <a:pt x="246" y="116"/>
                    </a:lnTo>
                    <a:lnTo>
                      <a:pt x="244" y="107"/>
                    </a:lnTo>
                    <a:lnTo>
                      <a:pt x="253" y="102"/>
                    </a:lnTo>
                    <a:lnTo>
                      <a:pt x="257" y="68"/>
                    </a:lnTo>
                    <a:lnTo>
                      <a:pt x="272" y="62"/>
                    </a:lnTo>
                    <a:lnTo>
                      <a:pt x="280" y="58"/>
                    </a:lnTo>
                    <a:lnTo>
                      <a:pt x="281" y="48"/>
                    </a:lnTo>
                    <a:lnTo>
                      <a:pt x="272" y="48"/>
                    </a:lnTo>
                    <a:lnTo>
                      <a:pt x="272" y="42"/>
                    </a:lnTo>
                    <a:lnTo>
                      <a:pt x="268" y="23"/>
                    </a:lnTo>
                    <a:lnTo>
                      <a:pt x="268" y="21"/>
                    </a:lnTo>
                    <a:lnTo>
                      <a:pt x="258" y="19"/>
                    </a:lnTo>
                    <a:lnTo>
                      <a:pt x="253" y="11"/>
                    </a:lnTo>
                    <a:lnTo>
                      <a:pt x="220" y="8"/>
                    </a:lnTo>
                    <a:lnTo>
                      <a:pt x="215" y="1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77" y="1"/>
                    </a:lnTo>
                    <a:lnTo>
                      <a:pt x="176" y="8"/>
                    </a:lnTo>
                    <a:lnTo>
                      <a:pt x="146" y="10"/>
                    </a:lnTo>
                    <a:lnTo>
                      <a:pt x="143" y="16"/>
                    </a:lnTo>
                    <a:lnTo>
                      <a:pt x="119" y="19"/>
                    </a:lnTo>
                    <a:lnTo>
                      <a:pt x="114" y="8"/>
                    </a:lnTo>
                    <a:lnTo>
                      <a:pt x="104" y="5"/>
                    </a:lnTo>
                    <a:lnTo>
                      <a:pt x="98" y="14"/>
                    </a:lnTo>
                    <a:lnTo>
                      <a:pt x="91" y="17"/>
                    </a:lnTo>
                    <a:lnTo>
                      <a:pt x="86" y="21"/>
                    </a:lnTo>
                    <a:lnTo>
                      <a:pt x="95" y="25"/>
                    </a:lnTo>
                    <a:lnTo>
                      <a:pt x="91" y="43"/>
                    </a:lnTo>
                    <a:lnTo>
                      <a:pt x="87" y="47"/>
                    </a:lnTo>
                    <a:lnTo>
                      <a:pt x="86" y="92"/>
                    </a:lnTo>
                    <a:lnTo>
                      <a:pt x="82" y="98"/>
                    </a:lnTo>
                    <a:lnTo>
                      <a:pt x="76" y="105"/>
                    </a:lnTo>
                    <a:lnTo>
                      <a:pt x="75" y="125"/>
                    </a:lnTo>
                    <a:lnTo>
                      <a:pt x="63" y="125"/>
                    </a:lnTo>
                    <a:lnTo>
                      <a:pt x="62" y="149"/>
                    </a:lnTo>
                    <a:lnTo>
                      <a:pt x="47" y="155"/>
                    </a:lnTo>
                    <a:lnTo>
                      <a:pt x="43" y="160"/>
                    </a:lnTo>
                    <a:lnTo>
                      <a:pt x="31" y="160"/>
                    </a:lnTo>
                    <a:lnTo>
                      <a:pt x="25" y="156"/>
                    </a:lnTo>
                    <a:lnTo>
                      <a:pt x="14" y="160"/>
                    </a:lnTo>
                    <a:lnTo>
                      <a:pt x="7" y="163"/>
                    </a:lnTo>
                    <a:lnTo>
                      <a:pt x="1" y="165"/>
                    </a:lnTo>
                    <a:lnTo>
                      <a:pt x="4" y="17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60" name="Freeform 214">
                <a:extLst>
                  <a:ext uri="{FF2B5EF4-FFF2-40B4-BE49-F238E27FC236}">
                    <a16:creationId xmlns:a16="http://schemas.microsoft.com/office/drawing/2014/main" id="{65C4070D-675F-4C48-99E1-35550B2ED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015" y="4432401"/>
                <a:ext cx="317642" cy="358633"/>
              </a:xfrm>
              <a:custGeom>
                <a:avLst/>
                <a:gdLst>
                  <a:gd name="T0" fmla="*/ 8 w 180"/>
                  <a:gd name="T1" fmla="*/ 3 h 203"/>
                  <a:gd name="T2" fmla="*/ 14 w 180"/>
                  <a:gd name="T3" fmla="*/ 5 h 203"/>
                  <a:gd name="T4" fmla="*/ 35 w 180"/>
                  <a:gd name="T5" fmla="*/ 6 h 203"/>
                  <a:gd name="T6" fmla="*/ 50 w 180"/>
                  <a:gd name="T7" fmla="*/ 0 h 203"/>
                  <a:gd name="T8" fmla="*/ 76 w 180"/>
                  <a:gd name="T9" fmla="*/ 3 h 203"/>
                  <a:gd name="T10" fmla="*/ 82 w 180"/>
                  <a:gd name="T11" fmla="*/ 28 h 203"/>
                  <a:gd name="T12" fmla="*/ 89 w 180"/>
                  <a:gd name="T13" fmla="*/ 30 h 203"/>
                  <a:gd name="T14" fmla="*/ 90 w 180"/>
                  <a:gd name="T15" fmla="*/ 39 h 203"/>
                  <a:gd name="T16" fmla="*/ 116 w 180"/>
                  <a:gd name="T17" fmla="*/ 39 h 203"/>
                  <a:gd name="T18" fmla="*/ 117 w 180"/>
                  <a:gd name="T19" fmla="*/ 23 h 203"/>
                  <a:gd name="T20" fmla="*/ 123 w 180"/>
                  <a:gd name="T21" fmla="*/ 17 h 203"/>
                  <a:gd name="T22" fmla="*/ 131 w 180"/>
                  <a:gd name="T23" fmla="*/ 35 h 203"/>
                  <a:gd name="T24" fmla="*/ 137 w 180"/>
                  <a:gd name="T25" fmla="*/ 30 h 203"/>
                  <a:gd name="T26" fmla="*/ 146 w 180"/>
                  <a:gd name="T27" fmla="*/ 28 h 203"/>
                  <a:gd name="T28" fmla="*/ 152 w 180"/>
                  <a:gd name="T29" fmla="*/ 37 h 203"/>
                  <a:gd name="T30" fmla="*/ 153 w 180"/>
                  <a:gd name="T31" fmla="*/ 69 h 203"/>
                  <a:gd name="T32" fmla="*/ 153 w 180"/>
                  <a:gd name="T33" fmla="*/ 81 h 203"/>
                  <a:gd name="T34" fmla="*/ 162 w 180"/>
                  <a:gd name="T35" fmla="*/ 88 h 203"/>
                  <a:gd name="T36" fmla="*/ 179 w 180"/>
                  <a:gd name="T37" fmla="*/ 88 h 203"/>
                  <a:gd name="T38" fmla="*/ 176 w 180"/>
                  <a:gd name="T39" fmla="*/ 122 h 203"/>
                  <a:gd name="T40" fmla="*/ 164 w 180"/>
                  <a:gd name="T41" fmla="*/ 122 h 203"/>
                  <a:gd name="T42" fmla="*/ 159 w 180"/>
                  <a:gd name="T43" fmla="*/ 113 h 203"/>
                  <a:gd name="T44" fmla="*/ 153 w 180"/>
                  <a:gd name="T45" fmla="*/ 114 h 203"/>
                  <a:gd name="T46" fmla="*/ 153 w 180"/>
                  <a:gd name="T47" fmla="*/ 122 h 203"/>
                  <a:gd name="T48" fmla="*/ 143 w 180"/>
                  <a:gd name="T49" fmla="*/ 123 h 203"/>
                  <a:gd name="T50" fmla="*/ 142 w 180"/>
                  <a:gd name="T51" fmla="*/ 162 h 203"/>
                  <a:gd name="T52" fmla="*/ 144 w 180"/>
                  <a:gd name="T53" fmla="*/ 173 h 203"/>
                  <a:gd name="T54" fmla="*/ 155 w 180"/>
                  <a:gd name="T55" fmla="*/ 188 h 203"/>
                  <a:gd name="T56" fmla="*/ 156 w 180"/>
                  <a:gd name="T57" fmla="*/ 195 h 203"/>
                  <a:gd name="T58" fmla="*/ 138 w 180"/>
                  <a:gd name="T59" fmla="*/ 202 h 203"/>
                  <a:gd name="T60" fmla="*/ 127 w 180"/>
                  <a:gd name="T61" fmla="*/ 200 h 203"/>
                  <a:gd name="T62" fmla="*/ 97 w 180"/>
                  <a:gd name="T63" fmla="*/ 196 h 203"/>
                  <a:gd name="T64" fmla="*/ 92 w 180"/>
                  <a:gd name="T65" fmla="*/ 188 h 203"/>
                  <a:gd name="T66" fmla="*/ 55 w 180"/>
                  <a:gd name="T67" fmla="*/ 189 h 203"/>
                  <a:gd name="T68" fmla="*/ 30 w 180"/>
                  <a:gd name="T69" fmla="*/ 187 h 203"/>
                  <a:gd name="T70" fmla="*/ 14 w 180"/>
                  <a:gd name="T71" fmla="*/ 180 h 203"/>
                  <a:gd name="T72" fmla="*/ 0 w 180"/>
                  <a:gd name="T73" fmla="*/ 186 h 203"/>
                  <a:gd name="T74" fmla="*/ 0 w 180"/>
                  <a:gd name="T75" fmla="*/ 162 h 203"/>
                  <a:gd name="T76" fmla="*/ 16 w 180"/>
                  <a:gd name="T77" fmla="*/ 133 h 203"/>
                  <a:gd name="T78" fmla="*/ 24 w 180"/>
                  <a:gd name="T79" fmla="*/ 114 h 203"/>
                  <a:gd name="T80" fmla="*/ 25 w 180"/>
                  <a:gd name="T81" fmla="*/ 110 h 203"/>
                  <a:gd name="T82" fmla="*/ 32 w 180"/>
                  <a:gd name="T83" fmla="*/ 108 h 203"/>
                  <a:gd name="T84" fmla="*/ 35 w 180"/>
                  <a:gd name="T85" fmla="*/ 93 h 203"/>
                  <a:gd name="T86" fmla="*/ 26 w 180"/>
                  <a:gd name="T87" fmla="*/ 78 h 203"/>
                  <a:gd name="T88" fmla="*/ 23 w 180"/>
                  <a:gd name="T89" fmla="*/ 59 h 203"/>
                  <a:gd name="T90" fmla="*/ 21 w 180"/>
                  <a:gd name="T91" fmla="*/ 39 h 203"/>
                  <a:gd name="T92" fmla="*/ 14 w 180"/>
                  <a:gd name="T93" fmla="*/ 34 h 203"/>
                  <a:gd name="T94" fmla="*/ 14 w 180"/>
                  <a:gd name="T95" fmla="*/ 12 h 203"/>
                  <a:gd name="T96" fmla="*/ 5 w 180"/>
                  <a:gd name="T97" fmla="*/ 12 h 203"/>
                  <a:gd name="T98" fmla="*/ 8 w 180"/>
                  <a:gd name="T99" fmla="*/ 3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" h="203">
                    <a:moveTo>
                      <a:pt x="8" y="3"/>
                    </a:moveTo>
                    <a:lnTo>
                      <a:pt x="14" y="5"/>
                    </a:lnTo>
                    <a:lnTo>
                      <a:pt x="35" y="6"/>
                    </a:lnTo>
                    <a:lnTo>
                      <a:pt x="50" y="0"/>
                    </a:lnTo>
                    <a:lnTo>
                      <a:pt x="76" y="3"/>
                    </a:lnTo>
                    <a:lnTo>
                      <a:pt x="82" y="28"/>
                    </a:lnTo>
                    <a:lnTo>
                      <a:pt x="89" y="30"/>
                    </a:lnTo>
                    <a:lnTo>
                      <a:pt x="90" y="39"/>
                    </a:lnTo>
                    <a:lnTo>
                      <a:pt x="116" y="39"/>
                    </a:lnTo>
                    <a:lnTo>
                      <a:pt x="117" y="23"/>
                    </a:lnTo>
                    <a:lnTo>
                      <a:pt x="123" y="17"/>
                    </a:lnTo>
                    <a:lnTo>
                      <a:pt x="131" y="35"/>
                    </a:lnTo>
                    <a:lnTo>
                      <a:pt x="137" y="30"/>
                    </a:lnTo>
                    <a:lnTo>
                      <a:pt x="146" y="28"/>
                    </a:lnTo>
                    <a:lnTo>
                      <a:pt x="152" y="37"/>
                    </a:lnTo>
                    <a:lnTo>
                      <a:pt x="153" y="69"/>
                    </a:lnTo>
                    <a:lnTo>
                      <a:pt x="153" y="81"/>
                    </a:lnTo>
                    <a:lnTo>
                      <a:pt x="162" y="88"/>
                    </a:lnTo>
                    <a:lnTo>
                      <a:pt x="179" y="88"/>
                    </a:lnTo>
                    <a:lnTo>
                      <a:pt x="176" y="122"/>
                    </a:lnTo>
                    <a:lnTo>
                      <a:pt x="164" y="122"/>
                    </a:lnTo>
                    <a:lnTo>
                      <a:pt x="159" y="113"/>
                    </a:lnTo>
                    <a:lnTo>
                      <a:pt x="153" y="114"/>
                    </a:lnTo>
                    <a:lnTo>
                      <a:pt x="153" y="122"/>
                    </a:lnTo>
                    <a:lnTo>
                      <a:pt x="143" y="123"/>
                    </a:lnTo>
                    <a:lnTo>
                      <a:pt x="142" y="162"/>
                    </a:lnTo>
                    <a:lnTo>
                      <a:pt x="144" y="173"/>
                    </a:lnTo>
                    <a:lnTo>
                      <a:pt x="155" y="188"/>
                    </a:lnTo>
                    <a:lnTo>
                      <a:pt x="156" y="195"/>
                    </a:lnTo>
                    <a:lnTo>
                      <a:pt x="138" y="202"/>
                    </a:lnTo>
                    <a:lnTo>
                      <a:pt x="127" y="200"/>
                    </a:lnTo>
                    <a:lnTo>
                      <a:pt x="97" y="196"/>
                    </a:lnTo>
                    <a:lnTo>
                      <a:pt x="92" y="188"/>
                    </a:lnTo>
                    <a:lnTo>
                      <a:pt x="55" y="189"/>
                    </a:lnTo>
                    <a:lnTo>
                      <a:pt x="30" y="187"/>
                    </a:lnTo>
                    <a:lnTo>
                      <a:pt x="14" y="180"/>
                    </a:lnTo>
                    <a:lnTo>
                      <a:pt x="0" y="186"/>
                    </a:lnTo>
                    <a:lnTo>
                      <a:pt x="0" y="162"/>
                    </a:lnTo>
                    <a:lnTo>
                      <a:pt x="16" y="133"/>
                    </a:lnTo>
                    <a:lnTo>
                      <a:pt x="24" y="114"/>
                    </a:lnTo>
                    <a:lnTo>
                      <a:pt x="25" y="110"/>
                    </a:lnTo>
                    <a:lnTo>
                      <a:pt x="32" y="108"/>
                    </a:lnTo>
                    <a:lnTo>
                      <a:pt x="35" y="93"/>
                    </a:lnTo>
                    <a:lnTo>
                      <a:pt x="26" y="78"/>
                    </a:lnTo>
                    <a:lnTo>
                      <a:pt x="23" y="59"/>
                    </a:lnTo>
                    <a:lnTo>
                      <a:pt x="21" y="39"/>
                    </a:lnTo>
                    <a:lnTo>
                      <a:pt x="14" y="34"/>
                    </a:lnTo>
                    <a:lnTo>
                      <a:pt x="14" y="12"/>
                    </a:lnTo>
                    <a:lnTo>
                      <a:pt x="5" y="12"/>
                    </a:lnTo>
                    <a:lnTo>
                      <a:pt x="8" y="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61" name="Freeform 215">
                <a:extLst>
                  <a:ext uri="{FF2B5EF4-FFF2-40B4-BE49-F238E27FC236}">
                    <a16:creationId xmlns:a16="http://schemas.microsoft.com/office/drawing/2014/main" id="{E2463C25-81D3-489A-905F-243A85256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9391" y="4127248"/>
                <a:ext cx="205995" cy="264256"/>
              </a:xfrm>
              <a:custGeom>
                <a:avLst/>
                <a:gdLst>
                  <a:gd name="T0" fmla="*/ 83 w 116"/>
                  <a:gd name="T1" fmla="*/ 150 h 151"/>
                  <a:gd name="T2" fmla="*/ 60 w 116"/>
                  <a:gd name="T3" fmla="*/ 138 h 151"/>
                  <a:gd name="T4" fmla="*/ 60 w 116"/>
                  <a:gd name="T5" fmla="*/ 126 h 151"/>
                  <a:gd name="T6" fmla="*/ 44 w 116"/>
                  <a:gd name="T7" fmla="*/ 121 h 151"/>
                  <a:gd name="T8" fmla="*/ 15 w 116"/>
                  <a:gd name="T9" fmla="*/ 98 h 151"/>
                  <a:gd name="T10" fmla="*/ 4 w 116"/>
                  <a:gd name="T11" fmla="*/ 98 h 151"/>
                  <a:gd name="T12" fmla="*/ 0 w 116"/>
                  <a:gd name="T13" fmla="*/ 88 h 151"/>
                  <a:gd name="T14" fmla="*/ 3 w 116"/>
                  <a:gd name="T15" fmla="*/ 72 h 151"/>
                  <a:gd name="T16" fmla="*/ 11 w 116"/>
                  <a:gd name="T17" fmla="*/ 56 h 151"/>
                  <a:gd name="T18" fmla="*/ 11 w 116"/>
                  <a:gd name="T19" fmla="*/ 29 h 151"/>
                  <a:gd name="T20" fmla="*/ 3 w 116"/>
                  <a:gd name="T21" fmla="*/ 14 h 151"/>
                  <a:gd name="T22" fmla="*/ 23 w 116"/>
                  <a:gd name="T23" fmla="*/ 0 h 151"/>
                  <a:gd name="T24" fmla="*/ 37 w 116"/>
                  <a:gd name="T25" fmla="*/ 3 h 151"/>
                  <a:gd name="T26" fmla="*/ 51 w 116"/>
                  <a:gd name="T27" fmla="*/ 13 h 151"/>
                  <a:gd name="T28" fmla="*/ 53 w 116"/>
                  <a:gd name="T29" fmla="*/ 23 h 151"/>
                  <a:gd name="T30" fmla="*/ 84 w 116"/>
                  <a:gd name="T31" fmla="*/ 20 h 151"/>
                  <a:gd name="T32" fmla="*/ 84 w 116"/>
                  <a:gd name="T33" fmla="*/ 14 h 151"/>
                  <a:gd name="T34" fmla="*/ 104 w 116"/>
                  <a:gd name="T35" fmla="*/ 13 h 151"/>
                  <a:gd name="T36" fmla="*/ 108 w 116"/>
                  <a:gd name="T37" fmla="*/ 19 h 151"/>
                  <a:gd name="T38" fmla="*/ 115 w 116"/>
                  <a:gd name="T39" fmla="*/ 23 h 151"/>
                  <a:gd name="T40" fmla="*/ 107 w 116"/>
                  <a:gd name="T41" fmla="*/ 29 h 151"/>
                  <a:gd name="T42" fmla="*/ 103 w 116"/>
                  <a:gd name="T43" fmla="*/ 39 h 151"/>
                  <a:gd name="T44" fmla="*/ 106 w 116"/>
                  <a:gd name="T45" fmla="*/ 102 h 151"/>
                  <a:gd name="T46" fmla="*/ 112 w 116"/>
                  <a:gd name="T47" fmla="*/ 105 h 151"/>
                  <a:gd name="T48" fmla="*/ 106 w 116"/>
                  <a:gd name="T49" fmla="*/ 111 h 151"/>
                  <a:gd name="T50" fmla="*/ 101 w 116"/>
                  <a:gd name="T51" fmla="*/ 121 h 151"/>
                  <a:gd name="T52" fmla="*/ 90 w 116"/>
                  <a:gd name="T53" fmla="*/ 131 h 151"/>
                  <a:gd name="T54" fmla="*/ 88 w 116"/>
                  <a:gd name="T55" fmla="*/ 140 h 151"/>
                  <a:gd name="T56" fmla="*/ 83 w 116"/>
                  <a:gd name="T57" fmla="*/ 15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6" h="151">
                    <a:moveTo>
                      <a:pt x="83" y="150"/>
                    </a:moveTo>
                    <a:lnTo>
                      <a:pt x="60" y="138"/>
                    </a:lnTo>
                    <a:lnTo>
                      <a:pt x="60" y="126"/>
                    </a:lnTo>
                    <a:lnTo>
                      <a:pt x="44" y="121"/>
                    </a:lnTo>
                    <a:lnTo>
                      <a:pt x="15" y="98"/>
                    </a:lnTo>
                    <a:lnTo>
                      <a:pt x="4" y="98"/>
                    </a:lnTo>
                    <a:lnTo>
                      <a:pt x="0" y="88"/>
                    </a:lnTo>
                    <a:lnTo>
                      <a:pt x="3" y="72"/>
                    </a:lnTo>
                    <a:lnTo>
                      <a:pt x="11" y="56"/>
                    </a:lnTo>
                    <a:lnTo>
                      <a:pt x="11" y="29"/>
                    </a:lnTo>
                    <a:lnTo>
                      <a:pt x="3" y="14"/>
                    </a:lnTo>
                    <a:lnTo>
                      <a:pt x="23" y="0"/>
                    </a:lnTo>
                    <a:lnTo>
                      <a:pt x="37" y="3"/>
                    </a:lnTo>
                    <a:lnTo>
                      <a:pt x="51" y="13"/>
                    </a:lnTo>
                    <a:lnTo>
                      <a:pt x="53" y="23"/>
                    </a:lnTo>
                    <a:lnTo>
                      <a:pt x="84" y="20"/>
                    </a:lnTo>
                    <a:lnTo>
                      <a:pt x="84" y="14"/>
                    </a:lnTo>
                    <a:lnTo>
                      <a:pt x="104" y="13"/>
                    </a:lnTo>
                    <a:lnTo>
                      <a:pt x="108" y="19"/>
                    </a:lnTo>
                    <a:lnTo>
                      <a:pt x="115" y="23"/>
                    </a:lnTo>
                    <a:lnTo>
                      <a:pt x="107" y="29"/>
                    </a:lnTo>
                    <a:lnTo>
                      <a:pt x="103" y="39"/>
                    </a:lnTo>
                    <a:lnTo>
                      <a:pt x="106" y="102"/>
                    </a:lnTo>
                    <a:lnTo>
                      <a:pt x="112" y="105"/>
                    </a:lnTo>
                    <a:lnTo>
                      <a:pt x="106" y="111"/>
                    </a:lnTo>
                    <a:lnTo>
                      <a:pt x="101" y="121"/>
                    </a:lnTo>
                    <a:lnTo>
                      <a:pt x="90" y="131"/>
                    </a:lnTo>
                    <a:lnTo>
                      <a:pt x="88" y="140"/>
                    </a:lnTo>
                    <a:lnTo>
                      <a:pt x="83" y="15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62" name="Freeform 216">
                <a:extLst>
                  <a:ext uri="{FF2B5EF4-FFF2-40B4-BE49-F238E27FC236}">
                    <a16:creationId xmlns:a16="http://schemas.microsoft.com/office/drawing/2014/main" id="{28A99810-2AEF-4BE1-9DDA-E20F6F414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0522" y="3680529"/>
                <a:ext cx="360099" cy="484470"/>
              </a:xfrm>
              <a:custGeom>
                <a:avLst/>
                <a:gdLst>
                  <a:gd name="T0" fmla="*/ 126 w 204"/>
                  <a:gd name="T1" fmla="*/ 275 h 276"/>
                  <a:gd name="T2" fmla="*/ 119 w 204"/>
                  <a:gd name="T3" fmla="*/ 271 h 276"/>
                  <a:gd name="T4" fmla="*/ 115 w 204"/>
                  <a:gd name="T5" fmla="*/ 265 h 276"/>
                  <a:gd name="T6" fmla="*/ 96 w 204"/>
                  <a:gd name="T7" fmla="*/ 267 h 276"/>
                  <a:gd name="T8" fmla="*/ 96 w 204"/>
                  <a:gd name="T9" fmla="*/ 272 h 276"/>
                  <a:gd name="T10" fmla="*/ 64 w 204"/>
                  <a:gd name="T11" fmla="*/ 275 h 276"/>
                  <a:gd name="T12" fmla="*/ 63 w 204"/>
                  <a:gd name="T13" fmla="*/ 265 h 276"/>
                  <a:gd name="T14" fmla="*/ 49 w 204"/>
                  <a:gd name="T15" fmla="*/ 256 h 276"/>
                  <a:gd name="T16" fmla="*/ 35 w 204"/>
                  <a:gd name="T17" fmla="*/ 252 h 276"/>
                  <a:gd name="T18" fmla="*/ 35 w 204"/>
                  <a:gd name="T19" fmla="*/ 243 h 276"/>
                  <a:gd name="T20" fmla="*/ 28 w 204"/>
                  <a:gd name="T21" fmla="*/ 231 h 276"/>
                  <a:gd name="T22" fmla="*/ 24 w 204"/>
                  <a:gd name="T23" fmla="*/ 228 h 276"/>
                  <a:gd name="T24" fmla="*/ 16 w 204"/>
                  <a:gd name="T25" fmla="*/ 223 h 276"/>
                  <a:gd name="T26" fmla="*/ 16 w 204"/>
                  <a:gd name="T27" fmla="*/ 211 h 276"/>
                  <a:gd name="T28" fmla="*/ 8 w 204"/>
                  <a:gd name="T29" fmla="*/ 209 h 276"/>
                  <a:gd name="T30" fmla="*/ 0 w 204"/>
                  <a:gd name="T31" fmla="*/ 195 h 276"/>
                  <a:gd name="T32" fmla="*/ 15 w 204"/>
                  <a:gd name="T33" fmla="*/ 194 h 276"/>
                  <a:gd name="T34" fmla="*/ 19 w 204"/>
                  <a:gd name="T35" fmla="*/ 162 h 276"/>
                  <a:gd name="T36" fmla="*/ 30 w 204"/>
                  <a:gd name="T37" fmla="*/ 161 h 276"/>
                  <a:gd name="T38" fmla="*/ 33 w 204"/>
                  <a:gd name="T39" fmla="*/ 128 h 276"/>
                  <a:gd name="T40" fmla="*/ 52 w 204"/>
                  <a:gd name="T41" fmla="*/ 124 h 276"/>
                  <a:gd name="T42" fmla="*/ 49 w 204"/>
                  <a:gd name="T43" fmla="*/ 85 h 276"/>
                  <a:gd name="T44" fmla="*/ 39 w 204"/>
                  <a:gd name="T45" fmla="*/ 82 h 276"/>
                  <a:gd name="T46" fmla="*/ 40 w 204"/>
                  <a:gd name="T47" fmla="*/ 71 h 276"/>
                  <a:gd name="T48" fmla="*/ 52 w 204"/>
                  <a:gd name="T49" fmla="*/ 72 h 276"/>
                  <a:gd name="T50" fmla="*/ 52 w 204"/>
                  <a:gd name="T51" fmla="*/ 60 h 276"/>
                  <a:gd name="T52" fmla="*/ 46 w 204"/>
                  <a:gd name="T53" fmla="*/ 46 h 276"/>
                  <a:gd name="T54" fmla="*/ 45 w 204"/>
                  <a:gd name="T55" fmla="*/ 27 h 276"/>
                  <a:gd name="T56" fmla="*/ 55 w 204"/>
                  <a:gd name="T57" fmla="*/ 0 h 276"/>
                  <a:gd name="T58" fmla="*/ 60 w 204"/>
                  <a:gd name="T59" fmla="*/ 12 h 276"/>
                  <a:gd name="T60" fmla="*/ 68 w 204"/>
                  <a:gd name="T61" fmla="*/ 25 h 276"/>
                  <a:gd name="T62" fmla="*/ 74 w 204"/>
                  <a:gd name="T63" fmla="*/ 34 h 276"/>
                  <a:gd name="T64" fmla="*/ 84 w 204"/>
                  <a:gd name="T65" fmla="*/ 52 h 276"/>
                  <a:gd name="T66" fmla="*/ 90 w 204"/>
                  <a:gd name="T67" fmla="*/ 63 h 276"/>
                  <a:gd name="T68" fmla="*/ 91 w 204"/>
                  <a:gd name="T69" fmla="*/ 76 h 276"/>
                  <a:gd name="T70" fmla="*/ 108 w 204"/>
                  <a:gd name="T71" fmla="*/ 81 h 276"/>
                  <a:gd name="T72" fmla="*/ 116 w 204"/>
                  <a:gd name="T73" fmla="*/ 100 h 276"/>
                  <a:gd name="T74" fmla="*/ 127 w 204"/>
                  <a:gd name="T75" fmla="*/ 121 h 276"/>
                  <a:gd name="T76" fmla="*/ 123 w 204"/>
                  <a:gd name="T77" fmla="*/ 132 h 276"/>
                  <a:gd name="T78" fmla="*/ 121 w 204"/>
                  <a:gd name="T79" fmla="*/ 159 h 276"/>
                  <a:gd name="T80" fmla="*/ 137 w 204"/>
                  <a:gd name="T81" fmla="*/ 162 h 276"/>
                  <a:gd name="T82" fmla="*/ 148 w 204"/>
                  <a:gd name="T83" fmla="*/ 172 h 276"/>
                  <a:gd name="T84" fmla="*/ 173 w 204"/>
                  <a:gd name="T85" fmla="*/ 195 h 276"/>
                  <a:gd name="T86" fmla="*/ 189 w 204"/>
                  <a:gd name="T87" fmla="*/ 195 h 276"/>
                  <a:gd name="T88" fmla="*/ 203 w 204"/>
                  <a:gd name="T89" fmla="*/ 208 h 276"/>
                  <a:gd name="T90" fmla="*/ 189 w 204"/>
                  <a:gd name="T91" fmla="*/ 220 h 276"/>
                  <a:gd name="T92" fmla="*/ 185 w 204"/>
                  <a:gd name="T93" fmla="*/ 240 h 276"/>
                  <a:gd name="T94" fmla="*/ 171 w 204"/>
                  <a:gd name="T95" fmla="*/ 256 h 276"/>
                  <a:gd name="T96" fmla="*/ 151 w 204"/>
                  <a:gd name="T97" fmla="*/ 260 h 276"/>
                  <a:gd name="T98" fmla="*/ 137 w 204"/>
                  <a:gd name="T99" fmla="*/ 260 h 276"/>
                  <a:gd name="T100" fmla="*/ 126 w 204"/>
                  <a:gd name="T101" fmla="*/ 275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4" h="276">
                    <a:moveTo>
                      <a:pt x="126" y="275"/>
                    </a:moveTo>
                    <a:lnTo>
                      <a:pt x="119" y="271"/>
                    </a:lnTo>
                    <a:lnTo>
                      <a:pt x="115" y="265"/>
                    </a:lnTo>
                    <a:lnTo>
                      <a:pt x="96" y="267"/>
                    </a:lnTo>
                    <a:lnTo>
                      <a:pt x="96" y="272"/>
                    </a:lnTo>
                    <a:lnTo>
                      <a:pt x="64" y="275"/>
                    </a:lnTo>
                    <a:lnTo>
                      <a:pt x="63" y="265"/>
                    </a:lnTo>
                    <a:lnTo>
                      <a:pt x="49" y="256"/>
                    </a:lnTo>
                    <a:lnTo>
                      <a:pt x="35" y="252"/>
                    </a:lnTo>
                    <a:lnTo>
                      <a:pt x="35" y="243"/>
                    </a:lnTo>
                    <a:lnTo>
                      <a:pt x="28" y="231"/>
                    </a:lnTo>
                    <a:lnTo>
                      <a:pt x="24" y="228"/>
                    </a:lnTo>
                    <a:lnTo>
                      <a:pt x="16" y="223"/>
                    </a:lnTo>
                    <a:lnTo>
                      <a:pt x="16" y="211"/>
                    </a:lnTo>
                    <a:lnTo>
                      <a:pt x="8" y="209"/>
                    </a:lnTo>
                    <a:lnTo>
                      <a:pt x="0" y="195"/>
                    </a:lnTo>
                    <a:lnTo>
                      <a:pt x="15" y="194"/>
                    </a:lnTo>
                    <a:lnTo>
                      <a:pt x="19" y="162"/>
                    </a:lnTo>
                    <a:lnTo>
                      <a:pt x="30" y="161"/>
                    </a:lnTo>
                    <a:lnTo>
                      <a:pt x="33" y="128"/>
                    </a:lnTo>
                    <a:lnTo>
                      <a:pt x="52" y="124"/>
                    </a:lnTo>
                    <a:lnTo>
                      <a:pt x="49" y="85"/>
                    </a:lnTo>
                    <a:lnTo>
                      <a:pt x="39" y="82"/>
                    </a:lnTo>
                    <a:lnTo>
                      <a:pt x="40" y="71"/>
                    </a:lnTo>
                    <a:lnTo>
                      <a:pt x="52" y="72"/>
                    </a:lnTo>
                    <a:lnTo>
                      <a:pt x="52" y="60"/>
                    </a:lnTo>
                    <a:lnTo>
                      <a:pt x="46" y="46"/>
                    </a:lnTo>
                    <a:lnTo>
                      <a:pt x="45" y="27"/>
                    </a:lnTo>
                    <a:lnTo>
                      <a:pt x="55" y="0"/>
                    </a:lnTo>
                    <a:lnTo>
                      <a:pt x="60" y="12"/>
                    </a:lnTo>
                    <a:lnTo>
                      <a:pt x="68" y="25"/>
                    </a:lnTo>
                    <a:lnTo>
                      <a:pt x="74" y="34"/>
                    </a:lnTo>
                    <a:lnTo>
                      <a:pt x="84" y="52"/>
                    </a:lnTo>
                    <a:lnTo>
                      <a:pt x="90" y="63"/>
                    </a:lnTo>
                    <a:lnTo>
                      <a:pt x="91" y="76"/>
                    </a:lnTo>
                    <a:lnTo>
                      <a:pt x="108" y="81"/>
                    </a:lnTo>
                    <a:lnTo>
                      <a:pt x="116" y="100"/>
                    </a:lnTo>
                    <a:lnTo>
                      <a:pt x="127" y="121"/>
                    </a:lnTo>
                    <a:lnTo>
                      <a:pt x="123" y="132"/>
                    </a:lnTo>
                    <a:lnTo>
                      <a:pt x="121" y="159"/>
                    </a:lnTo>
                    <a:lnTo>
                      <a:pt x="137" y="162"/>
                    </a:lnTo>
                    <a:lnTo>
                      <a:pt x="148" y="172"/>
                    </a:lnTo>
                    <a:lnTo>
                      <a:pt x="173" y="195"/>
                    </a:lnTo>
                    <a:lnTo>
                      <a:pt x="189" y="195"/>
                    </a:lnTo>
                    <a:lnTo>
                      <a:pt x="203" y="208"/>
                    </a:lnTo>
                    <a:lnTo>
                      <a:pt x="189" y="220"/>
                    </a:lnTo>
                    <a:lnTo>
                      <a:pt x="185" y="240"/>
                    </a:lnTo>
                    <a:lnTo>
                      <a:pt x="171" y="256"/>
                    </a:lnTo>
                    <a:lnTo>
                      <a:pt x="151" y="260"/>
                    </a:lnTo>
                    <a:lnTo>
                      <a:pt x="137" y="260"/>
                    </a:lnTo>
                    <a:lnTo>
                      <a:pt x="126" y="27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63" name="Freeform 217">
                <a:extLst>
                  <a:ext uri="{FF2B5EF4-FFF2-40B4-BE49-F238E27FC236}">
                    <a16:creationId xmlns:a16="http://schemas.microsoft.com/office/drawing/2014/main" id="{6BFDA1C7-E10F-4398-843E-E836902B9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1800" y="3907035"/>
                <a:ext cx="273612" cy="407395"/>
              </a:xfrm>
              <a:custGeom>
                <a:avLst/>
                <a:gdLst>
                  <a:gd name="T0" fmla="*/ 23 w 155"/>
                  <a:gd name="T1" fmla="*/ 33 h 231"/>
                  <a:gd name="T2" fmla="*/ 34 w 155"/>
                  <a:gd name="T3" fmla="*/ 43 h 231"/>
                  <a:gd name="T4" fmla="*/ 58 w 155"/>
                  <a:gd name="T5" fmla="*/ 67 h 231"/>
                  <a:gd name="T6" fmla="*/ 75 w 155"/>
                  <a:gd name="T7" fmla="*/ 66 h 231"/>
                  <a:gd name="T8" fmla="*/ 89 w 155"/>
                  <a:gd name="T9" fmla="*/ 80 h 231"/>
                  <a:gd name="T10" fmla="*/ 74 w 155"/>
                  <a:gd name="T11" fmla="*/ 92 h 231"/>
                  <a:gd name="T12" fmla="*/ 71 w 155"/>
                  <a:gd name="T13" fmla="*/ 112 h 231"/>
                  <a:gd name="T14" fmla="*/ 57 w 155"/>
                  <a:gd name="T15" fmla="*/ 127 h 231"/>
                  <a:gd name="T16" fmla="*/ 37 w 155"/>
                  <a:gd name="T17" fmla="*/ 132 h 231"/>
                  <a:gd name="T18" fmla="*/ 23 w 155"/>
                  <a:gd name="T19" fmla="*/ 132 h 231"/>
                  <a:gd name="T20" fmla="*/ 12 w 155"/>
                  <a:gd name="T21" fmla="*/ 147 h 231"/>
                  <a:gd name="T22" fmla="*/ 4 w 155"/>
                  <a:gd name="T23" fmla="*/ 154 h 231"/>
                  <a:gd name="T24" fmla="*/ 0 w 155"/>
                  <a:gd name="T25" fmla="*/ 163 h 231"/>
                  <a:gd name="T26" fmla="*/ 3 w 155"/>
                  <a:gd name="T27" fmla="*/ 227 h 231"/>
                  <a:gd name="T28" fmla="*/ 8 w 155"/>
                  <a:gd name="T29" fmla="*/ 230 h 231"/>
                  <a:gd name="T30" fmla="*/ 19 w 155"/>
                  <a:gd name="T31" fmla="*/ 216 h 231"/>
                  <a:gd name="T32" fmla="*/ 28 w 155"/>
                  <a:gd name="T33" fmla="*/ 201 h 231"/>
                  <a:gd name="T34" fmla="*/ 45 w 155"/>
                  <a:gd name="T35" fmla="*/ 189 h 231"/>
                  <a:gd name="T36" fmla="*/ 72 w 155"/>
                  <a:gd name="T37" fmla="*/ 165 h 231"/>
                  <a:gd name="T38" fmla="*/ 98 w 155"/>
                  <a:gd name="T39" fmla="*/ 138 h 231"/>
                  <a:gd name="T40" fmla="*/ 114 w 155"/>
                  <a:gd name="T41" fmla="*/ 115 h 231"/>
                  <a:gd name="T42" fmla="*/ 120 w 155"/>
                  <a:gd name="T43" fmla="*/ 87 h 231"/>
                  <a:gd name="T44" fmla="*/ 129 w 155"/>
                  <a:gd name="T45" fmla="*/ 67 h 231"/>
                  <a:gd name="T46" fmla="*/ 141 w 155"/>
                  <a:gd name="T47" fmla="*/ 51 h 231"/>
                  <a:gd name="T48" fmla="*/ 146 w 155"/>
                  <a:gd name="T49" fmla="*/ 33 h 231"/>
                  <a:gd name="T50" fmla="*/ 154 w 155"/>
                  <a:gd name="T51" fmla="*/ 25 h 231"/>
                  <a:gd name="T52" fmla="*/ 146 w 155"/>
                  <a:gd name="T53" fmla="*/ 15 h 231"/>
                  <a:gd name="T54" fmla="*/ 134 w 155"/>
                  <a:gd name="T55" fmla="*/ 0 h 231"/>
                  <a:gd name="T56" fmla="*/ 118 w 155"/>
                  <a:gd name="T57" fmla="*/ 14 h 231"/>
                  <a:gd name="T58" fmla="*/ 103 w 155"/>
                  <a:gd name="T59" fmla="*/ 17 h 231"/>
                  <a:gd name="T60" fmla="*/ 93 w 155"/>
                  <a:gd name="T61" fmla="*/ 22 h 231"/>
                  <a:gd name="T62" fmla="*/ 84 w 155"/>
                  <a:gd name="T63" fmla="*/ 29 h 231"/>
                  <a:gd name="T64" fmla="*/ 54 w 155"/>
                  <a:gd name="T65" fmla="*/ 26 h 231"/>
                  <a:gd name="T66" fmla="*/ 37 w 155"/>
                  <a:gd name="T67" fmla="*/ 20 h 231"/>
                  <a:gd name="T68" fmla="*/ 23 w 155"/>
                  <a:gd name="T69" fmla="*/ 3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5" h="231">
                    <a:moveTo>
                      <a:pt x="23" y="33"/>
                    </a:moveTo>
                    <a:lnTo>
                      <a:pt x="34" y="43"/>
                    </a:lnTo>
                    <a:lnTo>
                      <a:pt x="58" y="67"/>
                    </a:lnTo>
                    <a:lnTo>
                      <a:pt x="75" y="66"/>
                    </a:lnTo>
                    <a:lnTo>
                      <a:pt x="89" y="80"/>
                    </a:lnTo>
                    <a:lnTo>
                      <a:pt x="74" y="92"/>
                    </a:lnTo>
                    <a:lnTo>
                      <a:pt x="71" y="112"/>
                    </a:lnTo>
                    <a:lnTo>
                      <a:pt x="57" y="127"/>
                    </a:lnTo>
                    <a:lnTo>
                      <a:pt x="37" y="132"/>
                    </a:lnTo>
                    <a:lnTo>
                      <a:pt x="23" y="132"/>
                    </a:lnTo>
                    <a:lnTo>
                      <a:pt x="12" y="147"/>
                    </a:lnTo>
                    <a:lnTo>
                      <a:pt x="4" y="154"/>
                    </a:lnTo>
                    <a:lnTo>
                      <a:pt x="0" y="163"/>
                    </a:lnTo>
                    <a:lnTo>
                      <a:pt x="3" y="227"/>
                    </a:lnTo>
                    <a:lnTo>
                      <a:pt x="8" y="230"/>
                    </a:lnTo>
                    <a:lnTo>
                      <a:pt x="19" y="216"/>
                    </a:lnTo>
                    <a:lnTo>
                      <a:pt x="28" y="201"/>
                    </a:lnTo>
                    <a:lnTo>
                      <a:pt x="45" y="189"/>
                    </a:lnTo>
                    <a:lnTo>
                      <a:pt x="72" y="165"/>
                    </a:lnTo>
                    <a:lnTo>
                      <a:pt x="98" y="138"/>
                    </a:lnTo>
                    <a:lnTo>
                      <a:pt x="114" y="115"/>
                    </a:lnTo>
                    <a:lnTo>
                      <a:pt x="120" y="87"/>
                    </a:lnTo>
                    <a:lnTo>
                      <a:pt x="129" y="67"/>
                    </a:lnTo>
                    <a:lnTo>
                      <a:pt x="141" y="51"/>
                    </a:lnTo>
                    <a:lnTo>
                      <a:pt x="146" y="33"/>
                    </a:lnTo>
                    <a:lnTo>
                      <a:pt x="154" y="25"/>
                    </a:lnTo>
                    <a:lnTo>
                      <a:pt x="146" y="15"/>
                    </a:lnTo>
                    <a:lnTo>
                      <a:pt x="134" y="0"/>
                    </a:lnTo>
                    <a:lnTo>
                      <a:pt x="118" y="14"/>
                    </a:lnTo>
                    <a:lnTo>
                      <a:pt x="103" y="17"/>
                    </a:lnTo>
                    <a:lnTo>
                      <a:pt x="93" y="22"/>
                    </a:lnTo>
                    <a:lnTo>
                      <a:pt x="84" y="29"/>
                    </a:lnTo>
                    <a:lnTo>
                      <a:pt x="54" y="26"/>
                    </a:lnTo>
                    <a:lnTo>
                      <a:pt x="37" y="20"/>
                    </a:lnTo>
                    <a:lnTo>
                      <a:pt x="23" y="3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64" name="Freeform 218">
                <a:extLst>
                  <a:ext uri="{FF2B5EF4-FFF2-40B4-BE49-F238E27FC236}">
                    <a16:creationId xmlns:a16="http://schemas.microsoft.com/office/drawing/2014/main" id="{AABA80C2-F228-4F05-BB3C-9F8F88032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833" y="3271561"/>
                <a:ext cx="391548" cy="467167"/>
              </a:xfrm>
              <a:custGeom>
                <a:avLst/>
                <a:gdLst>
                  <a:gd name="T0" fmla="*/ 28 w 221"/>
                  <a:gd name="T1" fmla="*/ 2 h 264"/>
                  <a:gd name="T2" fmla="*/ 40 w 221"/>
                  <a:gd name="T3" fmla="*/ 8 h 264"/>
                  <a:gd name="T4" fmla="*/ 48 w 221"/>
                  <a:gd name="T5" fmla="*/ 9 h 264"/>
                  <a:gd name="T6" fmla="*/ 81 w 221"/>
                  <a:gd name="T7" fmla="*/ 15 h 264"/>
                  <a:gd name="T8" fmla="*/ 85 w 221"/>
                  <a:gd name="T9" fmla="*/ 27 h 264"/>
                  <a:gd name="T10" fmla="*/ 108 w 221"/>
                  <a:gd name="T11" fmla="*/ 31 h 264"/>
                  <a:gd name="T12" fmla="*/ 109 w 221"/>
                  <a:gd name="T13" fmla="*/ 38 h 264"/>
                  <a:gd name="T14" fmla="*/ 129 w 221"/>
                  <a:gd name="T15" fmla="*/ 42 h 264"/>
                  <a:gd name="T16" fmla="*/ 142 w 221"/>
                  <a:gd name="T17" fmla="*/ 48 h 264"/>
                  <a:gd name="T18" fmla="*/ 146 w 221"/>
                  <a:gd name="T19" fmla="*/ 41 h 264"/>
                  <a:gd name="T20" fmla="*/ 146 w 221"/>
                  <a:gd name="T21" fmla="*/ 20 h 264"/>
                  <a:gd name="T22" fmla="*/ 152 w 221"/>
                  <a:gd name="T23" fmla="*/ 14 h 264"/>
                  <a:gd name="T24" fmla="*/ 158 w 221"/>
                  <a:gd name="T25" fmla="*/ 5 h 264"/>
                  <a:gd name="T26" fmla="*/ 164 w 221"/>
                  <a:gd name="T27" fmla="*/ 0 h 264"/>
                  <a:gd name="T28" fmla="*/ 179 w 221"/>
                  <a:gd name="T29" fmla="*/ 1 h 264"/>
                  <a:gd name="T30" fmla="*/ 187 w 221"/>
                  <a:gd name="T31" fmla="*/ 9 h 264"/>
                  <a:gd name="T32" fmla="*/ 195 w 221"/>
                  <a:gd name="T33" fmla="*/ 16 h 264"/>
                  <a:gd name="T34" fmla="*/ 208 w 221"/>
                  <a:gd name="T35" fmla="*/ 16 h 264"/>
                  <a:gd name="T36" fmla="*/ 220 w 221"/>
                  <a:gd name="T37" fmla="*/ 20 h 264"/>
                  <a:gd name="T38" fmla="*/ 219 w 221"/>
                  <a:gd name="T39" fmla="*/ 34 h 264"/>
                  <a:gd name="T40" fmla="*/ 219 w 221"/>
                  <a:gd name="T41" fmla="*/ 210 h 264"/>
                  <a:gd name="T42" fmla="*/ 218 w 221"/>
                  <a:gd name="T43" fmla="*/ 234 h 264"/>
                  <a:gd name="T44" fmla="*/ 208 w 221"/>
                  <a:gd name="T45" fmla="*/ 237 h 264"/>
                  <a:gd name="T46" fmla="*/ 211 w 221"/>
                  <a:gd name="T47" fmla="*/ 263 h 264"/>
                  <a:gd name="T48" fmla="*/ 201 w 221"/>
                  <a:gd name="T49" fmla="*/ 261 h 264"/>
                  <a:gd name="T50" fmla="*/ 177 w 221"/>
                  <a:gd name="T51" fmla="*/ 243 h 264"/>
                  <a:gd name="T52" fmla="*/ 168 w 221"/>
                  <a:gd name="T53" fmla="*/ 238 h 264"/>
                  <a:gd name="T54" fmla="*/ 146 w 221"/>
                  <a:gd name="T55" fmla="*/ 227 h 264"/>
                  <a:gd name="T56" fmla="*/ 138 w 221"/>
                  <a:gd name="T57" fmla="*/ 214 h 264"/>
                  <a:gd name="T58" fmla="*/ 113 w 221"/>
                  <a:gd name="T59" fmla="*/ 210 h 264"/>
                  <a:gd name="T60" fmla="*/ 108 w 221"/>
                  <a:gd name="T61" fmla="*/ 198 h 264"/>
                  <a:gd name="T62" fmla="*/ 95 w 221"/>
                  <a:gd name="T63" fmla="*/ 193 h 264"/>
                  <a:gd name="T64" fmla="*/ 95 w 221"/>
                  <a:gd name="T65" fmla="*/ 187 h 264"/>
                  <a:gd name="T66" fmla="*/ 80 w 221"/>
                  <a:gd name="T67" fmla="*/ 186 h 264"/>
                  <a:gd name="T68" fmla="*/ 72 w 221"/>
                  <a:gd name="T69" fmla="*/ 182 h 264"/>
                  <a:gd name="T70" fmla="*/ 54 w 221"/>
                  <a:gd name="T71" fmla="*/ 181 h 264"/>
                  <a:gd name="T72" fmla="*/ 52 w 221"/>
                  <a:gd name="T73" fmla="*/ 173 h 264"/>
                  <a:gd name="T74" fmla="*/ 34 w 221"/>
                  <a:gd name="T75" fmla="*/ 173 h 264"/>
                  <a:gd name="T76" fmla="*/ 32 w 221"/>
                  <a:gd name="T77" fmla="*/ 159 h 264"/>
                  <a:gd name="T78" fmla="*/ 9 w 221"/>
                  <a:gd name="T79" fmla="*/ 155 h 264"/>
                  <a:gd name="T80" fmla="*/ 2 w 221"/>
                  <a:gd name="T81" fmla="*/ 148 h 264"/>
                  <a:gd name="T82" fmla="*/ 0 w 221"/>
                  <a:gd name="T83" fmla="*/ 130 h 264"/>
                  <a:gd name="T84" fmla="*/ 3 w 221"/>
                  <a:gd name="T85" fmla="*/ 33 h 264"/>
                  <a:gd name="T86" fmla="*/ 18 w 221"/>
                  <a:gd name="T87" fmla="*/ 26 h 264"/>
                  <a:gd name="T88" fmla="*/ 25 w 221"/>
                  <a:gd name="T89" fmla="*/ 24 h 264"/>
                  <a:gd name="T90" fmla="*/ 28 w 221"/>
                  <a:gd name="T91" fmla="*/ 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1" h="264">
                    <a:moveTo>
                      <a:pt x="28" y="2"/>
                    </a:moveTo>
                    <a:lnTo>
                      <a:pt x="40" y="8"/>
                    </a:lnTo>
                    <a:lnTo>
                      <a:pt x="48" y="9"/>
                    </a:lnTo>
                    <a:lnTo>
                      <a:pt x="81" y="15"/>
                    </a:lnTo>
                    <a:lnTo>
                      <a:pt x="85" y="27"/>
                    </a:lnTo>
                    <a:lnTo>
                      <a:pt x="108" y="31"/>
                    </a:lnTo>
                    <a:lnTo>
                      <a:pt x="109" y="38"/>
                    </a:lnTo>
                    <a:lnTo>
                      <a:pt x="129" y="42"/>
                    </a:lnTo>
                    <a:lnTo>
                      <a:pt x="142" y="48"/>
                    </a:lnTo>
                    <a:lnTo>
                      <a:pt x="146" y="41"/>
                    </a:lnTo>
                    <a:lnTo>
                      <a:pt x="146" y="20"/>
                    </a:lnTo>
                    <a:lnTo>
                      <a:pt x="152" y="14"/>
                    </a:lnTo>
                    <a:lnTo>
                      <a:pt x="158" y="5"/>
                    </a:lnTo>
                    <a:lnTo>
                      <a:pt x="164" y="0"/>
                    </a:lnTo>
                    <a:lnTo>
                      <a:pt x="179" y="1"/>
                    </a:lnTo>
                    <a:lnTo>
                      <a:pt x="187" y="9"/>
                    </a:lnTo>
                    <a:lnTo>
                      <a:pt x="195" y="16"/>
                    </a:lnTo>
                    <a:lnTo>
                      <a:pt x="208" y="16"/>
                    </a:lnTo>
                    <a:lnTo>
                      <a:pt x="220" y="20"/>
                    </a:lnTo>
                    <a:lnTo>
                      <a:pt x="219" y="34"/>
                    </a:lnTo>
                    <a:lnTo>
                      <a:pt x="219" y="210"/>
                    </a:lnTo>
                    <a:lnTo>
                      <a:pt x="218" y="234"/>
                    </a:lnTo>
                    <a:lnTo>
                      <a:pt x="208" y="237"/>
                    </a:lnTo>
                    <a:lnTo>
                      <a:pt x="211" y="263"/>
                    </a:lnTo>
                    <a:lnTo>
                      <a:pt x="201" y="261"/>
                    </a:lnTo>
                    <a:lnTo>
                      <a:pt x="177" y="243"/>
                    </a:lnTo>
                    <a:lnTo>
                      <a:pt x="168" y="238"/>
                    </a:lnTo>
                    <a:lnTo>
                      <a:pt x="146" y="227"/>
                    </a:lnTo>
                    <a:lnTo>
                      <a:pt x="138" y="214"/>
                    </a:lnTo>
                    <a:lnTo>
                      <a:pt x="113" y="210"/>
                    </a:lnTo>
                    <a:lnTo>
                      <a:pt x="108" y="198"/>
                    </a:lnTo>
                    <a:lnTo>
                      <a:pt x="95" y="193"/>
                    </a:lnTo>
                    <a:lnTo>
                      <a:pt x="95" y="187"/>
                    </a:lnTo>
                    <a:lnTo>
                      <a:pt x="80" y="186"/>
                    </a:lnTo>
                    <a:lnTo>
                      <a:pt x="72" y="182"/>
                    </a:lnTo>
                    <a:lnTo>
                      <a:pt x="54" y="181"/>
                    </a:lnTo>
                    <a:lnTo>
                      <a:pt x="52" y="173"/>
                    </a:lnTo>
                    <a:lnTo>
                      <a:pt x="34" y="173"/>
                    </a:lnTo>
                    <a:lnTo>
                      <a:pt x="32" y="159"/>
                    </a:lnTo>
                    <a:lnTo>
                      <a:pt x="9" y="155"/>
                    </a:lnTo>
                    <a:lnTo>
                      <a:pt x="2" y="148"/>
                    </a:lnTo>
                    <a:lnTo>
                      <a:pt x="0" y="130"/>
                    </a:lnTo>
                    <a:lnTo>
                      <a:pt x="3" y="33"/>
                    </a:lnTo>
                    <a:lnTo>
                      <a:pt x="18" y="26"/>
                    </a:lnTo>
                    <a:lnTo>
                      <a:pt x="25" y="24"/>
                    </a:lnTo>
                    <a:lnTo>
                      <a:pt x="28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65" name="Freeform 219">
                <a:extLst>
                  <a:ext uri="{FF2B5EF4-FFF2-40B4-BE49-F238E27FC236}">
                    <a16:creationId xmlns:a16="http://schemas.microsoft.com/office/drawing/2014/main" id="{E124E504-BC7E-4228-9BA0-4A2A460BE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9612" y="3595590"/>
                <a:ext cx="388404" cy="566263"/>
              </a:xfrm>
              <a:custGeom>
                <a:avLst/>
                <a:gdLst>
                  <a:gd name="T0" fmla="*/ 34 w 220"/>
                  <a:gd name="T1" fmla="*/ 121 h 320"/>
                  <a:gd name="T2" fmla="*/ 16 w 220"/>
                  <a:gd name="T3" fmla="*/ 141 h 320"/>
                  <a:gd name="T4" fmla="*/ 2 w 220"/>
                  <a:gd name="T5" fmla="*/ 156 h 320"/>
                  <a:gd name="T6" fmla="*/ 11 w 220"/>
                  <a:gd name="T7" fmla="*/ 170 h 320"/>
                  <a:gd name="T8" fmla="*/ 20 w 220"/>
                  <a:gd name="T9" fmla="*/ 184 h 320"/>
                  <a:gd name="T10" fmla="*/ 18 w 220"/>
                  <a:gd name="T11" fmla="*/ 196 h 320"/>
                  <a:gd name="T12" fmla="*/ 31 w 220"/>
                  <a:gd name="T13" fmla="*/ 221 h 320"/>
                  <a:gd name="T14" fmla="*/ 36 w 220"/>
                  <a:gd name="T15" fmla="*/ 237 h 320"/>
                  <a:gd name="T16" fmla="*/ 48 w 220"/>
                  <a:gd name="T17" fmla="*/ 243 h 320"/>
                  <a:gd name="T18" fmla="*/ 64 w 220"/>
                  <a:gd name="T19" fmla="*/ 260 h 320"/>
                  <a:gd name="T20" fmla="*/ 74 w 220"/>
                  <a:gd name="T21" fmla="*/ 278 h 320"/>
                  <a:gd name="T22" fmla="*/ 81 w 220"/>
                  <a:gd name="T23" fmla="*/ 289 h 320"/>
                  <a:gd name="T24" fmla="*/ 85 w 220"/>
                  <a:gd name="T25" fmla="*/ 304 h 320"/>
                  <a:gd name="T26" fmla="*/ 123 w 220"/>
                  <a:gd name="T27" fmla="*/ 314 h 320"/>
                  <a:gd name="T28" fmla="*/ 133 w 220"/>
                  <a:gd name="T29" fmla="*/ 318 h 320"/>
                  <a:gd name="T30" fmla="*/ 162 w 220"/>
                  <a:gd name="T31" fmla="*/ 319 h 320"/>
                  <a:gd name="T32" fmla="*/ 199 w 220"/>
                  <a:gd name="T33" fmla="*/ 299 h 320"/>
                  <a:gd name="T34" fmla="*/ 192 w 220"/>
                  <a:gd name="T35" fmla="*/ 278 h 320"/>
                  <a:gd name="T36" fmla="*/ 180 w 220"/>
                  <a:gd name="T37" fmla="*/ 270 h 320"/>
                  <a:gd name="T38" fmla="*/ 172 w 220"/>
                  <a:gd name="T39" fmla="*/ 256 h 320"/>
                  <a:gd name="T40" fmla="*/ 179 w 220"/>
                  <a:gd name="T41" fmla="*/ 241 h 320"/>
                  <a:gd name="T42" fmla="*/ 194 w 220"/>
                  <a:gd name="T43" fmla="*/ 208 h 320"/>
                  <a:gd name="T44" fmla="*/ 216 w 220"/>
                  <a:gd name="T45" fmla="*/ 171 h 320"/>
                  <a:gd name="T46" fmla="*/ 203 w 220"/>
                  <a:gd name="T47" fmla="*/ 129 h 320"/>
                  <a:gd name="T48" fmla="*/ 216 w 220"/>
                  <a:gd name="T49" fmla="*/ 119 h 320"/>
                  <a:gd name="T50" fmla="*/ 210 w 220"/>
                  <a:gd name="T51" fmla="*/ 92 h 320"/>
                  <a:gd name="T52" fmla="*/ 219 w 220"/>
                  <a:gd name="T53" fmla="*/ 47 h 320"/>
                  <a:gd name="T54" fmla="*/ 210 w 220"/>
                  <a:gd name="T55" fmla="*/ 14 h 320"/>
                  <a:gd name="T56" fmla="*/ 167 w 220"/>
                  <a:gd name="T57" fmla="*/ 20 h 320"/>
                  <a:gd name="T58" fmla="*/ 64 w 220"/>
                  <a:gd name="T59" fmla="*/ 13 h 320"/>
                  <a:gd name="T60" fmla="*/ 44 w 220"/>
                  <a:gd name="T61" fmla="*/ 25 h 320"/>
                  <a:gd name="T62" fmla="*/ 33 w 220"/>
                  <a:gd name="T63" fmla="*/ 5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0" h="320">
                    <a:moveTo>
                      <a:pt x="36" y="79"/>
                    </a:moveTo>
                    <a:lnTo>
                      <a:pt x="34" y="121"/>
                    </a:lnTo>
                    <a:lnTo>
                      <a:pt x="25" y="125"/>
                    </a:lnTo>
                    <a:lnTo>
                      <a:pt x="16" y="141"/>
                    </a:lnTo>
                    <a:lnTo>
                      <a:pt x="13" y="155"/>
                    </a:lnTo>
                    <a:lnTo>
                      <a:pt x="2" y="156"/>
                    </a:lnTo>
                    <a:lnTo>
                      <a:pt x="0" y="165"/>
                    </a:lnTo>
                    <a:lnTo>
                      <a:pt x="11" y="170"/>
                    </a:lnTo>
                    <a:lnTo>
                      <a:pt x="14" y="182"/>
                    </a:lnTo>
                    <a:lnTo>
                      <a:pt x="20" y="184"/>
                    </a:lnTo>
                    <a:lnTo>
                      <a:pt x="20" y="191"/>
                    </a:lnTo>
                    <a:lnTo>
                      <a:pt x="18" y="196"/>
                    </a:lnTo>
                    <a:lnTo>
                      <a:pt x="25" y="207"/>
                    </a:lnTo>
                    <a:lnTo>
                      <a:pt x="31" y="221"/>
                    </a:lnTo>
                    <a:lnTo>
                      <a:pt x="30" y="234"/>
                    </a:lnTo>
                    <a:lnTo>
                      <a:pt x="36" y="237"/>
                    </a:lnTo>
                    <a:lnTo>
                      <a:pt x="37" y="245"/>
                    </a:lnTo>
                    <a:lnTo>
                      <a:pt x="48" y="243"/>
                    </a:lnTo>
                    <a:lnTo>
                      <a:pt x="52" y="256"/>
                    </a:lnTo>
                    <a:lnTo>
                      <a:pt x="64" y="260"/>
                    </a:lnTo>
                    <a:lnTo>
                      <a:pt x="67" y="276"/>
                    </a:lnTo>
                    <a:lnTo>
                      <a:pt x="74" y="278"/>
                    </a:lnTo>
                    <a:lnTo>
                      <a:pt x="79" y="284"/>
                    </a:lnTo>
                    <a:lnTo>
                      <a:pt x="81" y="289"/>
                    </a:lnTo>
                    <a:lnTo>
                      <a:pt x="79" y="296"/>
                    </a:lnTo>
                    <a:lnTo>
                      <a:pt x="85" y="304"/>
                    </a:lnTo>
                    <a:lnTo>
                      <a:pt x="118" y="306"/>
                    </a:lnTo>
                    <a:lnTo>
                      <a:pt x="123" y="314"/>
                    </a:lnTo>
                    <a:lnTo>
                      <a:pt x="133" y="316"/>
                    </a:lnTo>
                    <a:lnTo>
                      <a:pt x="133" y="318"/>
                    </a:lnTo>
                    <a:lnTo>
                      <a:pt x="148" y="318"/>
                    </a:lnTo>
                    <a:lnTo>
                      <a:pt x="162" y="319"/>
                    </a:lnTo>
                    <a:lnTo>
                      <a:pt x="178" y="314"/>
                    </a:lnTo>
                    <a:lnTo>
                      <a:pt x="199" y="299"/>
                    </a:lnTo>
                    <a:lnTo>
                      <a:pt x="199" y="290"/>
                    </a:lnTo>
                    <a:lnTo>
                      <a:pt x="192" y="278"/>
                    </a:lnTo>
                    <a:lnTo>
                      <a:pt x="188" y="275"/>
                    </a:lnTo>
                    <a:lnTo>
                      <a:pt x="180" y="270"/>
                    </a:lnTo>
                    <a:lnTo>
                      <a:pt x="180" y="258"/>
                    </a:lnTo>
                    <a:lnTo>
                      <a:pt x="172" y="256"/>
                    </a:lnTo>
                    <a:lnTo>
                      <a:pt x="164" y="242"/>
                    </a:lnTo>
                    <a:lnTo>
                      <a:pt x="179" y="241"/>
                    </a:lnTo>
                    <a:lnTo>
                      <a:pt x="183" y="209"/>
                    </a:lnTo>
                    <a:lnTo>
                      <a:pt x="194" y="208"/>
                    </a:lnTo>
                    <a:lnTo>
                      <a:pt x="197" y="175"/>
                    </a:lnTo>
                    <a:lnTo>
                      <a:pt x="216" y="171"/>
                    </a:lnTo>
                    <a:lnTo>
                      <a:pt x="213" y="132"/>
                    </a:lnTo>
                    <a:lnTo>
                      <a:pt x="203" y="129"/>
                    </a:lnTo>
                    <a:lnTo>
                      <a:pt x="204" y="118"/>
                    </a:lnTo>
                    <a:lnTo>
                      <a:pt x="216" y="119"/>
                    </a:lnTo>
                    <a:lnTo>
                      <a:pt x="216" y="107"/>
                    </a:lnTo>
                    <a:lnTo>
                      <a:pt x="210" y="92"/>
                    </a:lnTo>
                    <a:lnTo>
                      <a:pt x="209" y="74"/>
                    </a:lnTo>
                    <a:lnTo>
                      <a:pt x="219" y="47"/>
                    </a:lnTo>
                    <a:lnTo>
                      <a:pt x="217" y="33"/>
                    </a:lnTo>
                    <a:lnTo>
                      <a:pt x="210" y="14"/>
                    </a:lnTo>
                    <a:lnTo>
                      <a:pt x="191" y="0"/>
                    </a:lnTo>
                    <a:lnTo>
                      <a:pt x="167" y="20"/>
                    </a:lnTo>
                    <a:lnTo>
                      <a:pt x="158" y="13"/>
                    </a:lnTo>
                    <a:lnTo>
                      <a:pt x="64" y="13"/>
                    </a:lnTo>
                    <a:lnTo>
                      <a:pt x="53" y="20"/>
                    </a:lnTo>
                    <a:lnTo>
                      <a:pt x="44" y="25"/>
                    </a:lnTo>
                    <a:lnTo>
                      <a:pt x="43" y="50"/>
                    </a:lnTo>
                    <a:lnTo>
                      <a:pt x="33" y="53"/>
                    </a:lnTo>
                    <a:lnTo>
                      <a:pt x="36" y="7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66" name="Freeform 223">
                <a:extLst>
                  <a:ext uri="{FF2B5EF4-FFF2-40B4-BE49-F238E27FC236}">
                    <a16:creationId xmlns:a16="http://schemas.microsoft.com/office/drawing/2014/main" id="{2E6C32B5-B1F5-4DF4-A439-5C9252ABA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6958" y="3966807"/>
                <a:ext cx="166683" cy="163587"/>
              </a:xfrm>
              <a:custGeom>
                <a:avLst/>
                <a:gdLst>
                  <a:gd name="T0" fmla="*/ 32 w 94"/>
                  <a:gd name="T1" fmla="*/ 92 h 93"/>
                  <a:gd name="T2" fmla="*/ 15 w 94"/>
                  <a:gd name="T3" fmla="*/ 86 h 93"/>
                  <a:gd name="T4" fmla="*/ 14 w 94"/>
                  <a:gd name="T5" fmla="*/ 69 h 93"/>
                  <a:gd name="T6" fmla="*/ 4 w 94"/>
                  <a:gd name="T7" fmla="*/ 68 h 93"/>
                  <a:gd name="T8" fmla="*/ 0 w 94"/>
                  <a:gd name="T9" fmla="*/ 53 h 93"/>
                  <a:gd name="T10" fmla="*/ 4 w 94"/>
                  <a:gd name="T11" fmla="*/ 35 h 93"/>
                  <a:gd name="T12" fmla="*/ 20 w 94"/>
                  <a:gd name="T13" fmla="*/ 24 h 93"/>
                  <a:gd name="T14" fmla="*/ 10 w 94"/>
                  <a:gd name="T15" fmla="*/ 15 h 93"/>
                  <a:gd name="T16" fmla="*/ 15 w 94"/>
                  <a:gd name="T17" fmla="*/ 3 h 93"/>
                  <a:gd name="T18" fmla="*/ 28 w 94"/>
                  <a:gd name="T19" fmla="*/ 3 h 93"/>
                  <a:gd name="T20" fmla="*/ 46 w 94"/>
                  <a:gd name="T21" fmla="*/ 0 h 93"/>
                  <a:gd name="T22" fmla="*/ 54 w 94"/>
                  <a:gd name="T23" fmla="*/ 6 h 93"/>
                  <a:gd name="T24" fmla="*/ 83 w 94"/>
                  <a:gd name="T25" fmla="*/ 8 h 93"/>
                  <a:gd name="T26" fmla="*/ 84 w 94"/>
                  <a:gd name="T27" fmla="*/ 21 h 93"/>
                  <a:gd name="T28" fmla="*/ 93 w 94"/>
                  <a:gd name="T29" fmla="*/ 26 h 93"/>
                  <a:gd name="T30" fmla="*/ 91 w 94"/>
                  <a:gd name="T31" fmla="*/ 37 h 93"/>
                  <a:gd name="T32" fmla="*/ 84 w 94"/>
                  <a:gd name="T33" fmla="*/ 39 h 93"/>
                  <a:gd name="T34" fmla="*/ 81 w 94"/>
                  <a:gd name="T35" fmla="*/ 61 h 93"/>
                  <a:gd name="T36" fmla="*/ 84 w 94"/>
                  <a:gd name="T37" fmla="*/ 84 h 93"/>
                  <a:gd name="T38" fmla="*/ 48 w 94"/>
                  <a:gd name="T39" fmla="*/ 85 h 93"/>
                  <a:gd name="T40" fmla="*/ 32 w 94"/>
                  <a:gd name="T41" fmla="*/ 9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4" h="93">
                    <a:moveTo>
                      <a:pt x="32" y="92"/>
                    </a:moveTo>
                    <a:lnTo>
                      <a:pt x="15" y="86"/>
                    </a:lnTo>
                    <a:lnTo>
                      <a:pt x="14" y="69"/>
                    </a:lnTo>
                    <a:lnTo>
                      <a:pt x="4" y="68"/>
                    </a:lnTo>
                    <a:lnTo>
                      <a:pt x="0" y="53"/>
                    </a:lnTo>
                    <a:lnTo>
                      <a:pt x="4" y="35"/>
                    </a:lnTo>
                    <a:lnTo>
                      <a:pt x="20" y="24"/>
                    </a:lnTo>
                    <a:lnTo>
                      <a:pt x="10" y="15"/>
                    </a:lnTo>
                    <a:lnTo>
                      <a:pt x="15" y="3"/>
                    </a:lnTo>
                    <a:lnTo>
                      <a:pt x="28" y="3"/>
                    </a:lnTo>
                    <a:lnTo>
                      <a:pt x="46" y="0"/>
                    </a:lnTo>
                    <a:lnTo>
                      <a:pt x="54" y="6"/>
                    </a:lnTo>
                    <a:lnTo>
                      <a:pt x="83" y="8"/>
                    </a:lnTo>
                    <a:lnTo>
                      <a:pt x="84" y="21"/>
                    </a:lnTo>
                    <a:lnTo>
                      <a:pt x="93" y="26"/>
                    </a:lnTo>
                    <a:lnTo>
                      <a:pt x="91" y="37"/>
                    </a:lnTo>
                    <a:lnTo>
                      <a:pt x="84" y="39"/>
                    </a:lnTo>
                    <a:lnTo>
                      <a:pt x="81" y="61"/>
                    </a:lnTo>
                    <a:lnTo>
                      <a:pt x="84" y="84"/>
                    </a:lnTo>
                    <a:lnTo>
                      <a:pt x="48" y="85"/>
                    </a:lnTo>
                    <a:lnTo>
                      <a:pt x="32" y="9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67" name="Freeform 226">
                <a:extLst>
                  <a:ext uri="{FF2B5EF4-FFF2-40B4-BE49-F238E27FC236}">
                    <a16:creationId xmlns:a16="http://schemas.microsoft.com/office/drawing/2014/main" id="{55574D46-DCF8-4468-97EC-B21EC4C13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8727" y="3833106"/>
                <a:ext cx="201278" cy="149431"/>
              </a:xfrm>
              <a:custGeom>
                <a:avLst/>
                <a:gdLst>
                  <a:gd name="T0" fmla="*/ 113 w 114"/>
                  <a:gd name="T1" fmla="*/ 42 h 84"/>
                  <a:gd name="T2" fmla="*/ 109 w 114"/>
                  <a:gd name="T3" fmla="*/ 57 h 84"/>
                  <a:gd name="T4" fmla="*/ 93 w 114"/>
                  <a:gd name="T5" fmla="*/ 62 h 84"/>
                  <a:gd name="T6" fmla="*/ 82 w 114"/>
                  <a:gd name="T7" fmla="*/ 77 h 84"/>
                  <a:gd name="T8" fmla="*/ 75 w 114"/>
                  <a:gd name="T9" fmla="*/ 78 h 84"/>
                  <a:gd name="T10" fmla="*/ 63 w 114"/>
                  <a:gd name="T11" fmla="*/ 75 h 84"/>
                  <a:gd name="T12" fmla="*/ 52 w 114"/>
                  <a:gd name="T13" fmla="*/ 69 h 84"/>
                  <a:gd name="T14" fmla="*/ 45 w 114"/>
                  <a:gd name="T15" fmla="*/ 69 h 84"/>
                  <a:gd name="T16" fmla="*/ 37 w 114"/>
                  <a:gd name="T17" fmla="*/ 83 h 84"/>
                  <a:gd name="T18" fmla="*/ 8 w 114"/>
                  <a:gd name="T19" fmla="*/ 81 h 84"/>
                  <a:gd name="T20" fmla="*/ 0 w 114"/>
                  <a:gd name="T21" fmla="*/ 75 h 84"/>
                  <a:gd name="T22" fmla="*/ 4 w 114"/>
                  <a:gd name="T23" fmla="*/ 56 h 84"/>
                  <a:gd name="T24" fmla="*/ 14 w 114"/>
                  <a:gd name="T25" fmla="*/ 42 h 84"/>
                  <a:gd name="T26" fmla="*/ 19 w 114"/>
                  <a:gd name="T27" fmla="*/ 30 h 84"/>
                  <a:gd name="T28" fmla="*/ 23 w 114"/>
                  <a:gd name="T29" fmla="*/ 23 h 84"/>
                  <a:gd name="T30" fmla="*/ 41 w 114"/>
                  <a:gd name="T31" fmla="*/ 17 h 84"/>
                  <a:gd name="T32" fmla="*/ 49 w 114"/>
                  <a:gd name="T33" fmla="*/ 9 h 84"/>
                  <a:gd name="T34" fmla="*/ 57 w 114"/>
                  <a:gd name="T35" fmla="*/ 0 h 84"/>
                  <a:gd name="T36" fmla="*/ 81 w 114"/>
                  <a:gd name="T37" fmla="*/ 1 h 84"/>
                  <a:gd name="T38" fmla="*/ 85 w 114"/>
                  <a:gd name="T39" fmla="*/ 9 h 84"/>
                  <a:gd name="T40" fmla="*/ 94 w 114"/>
                  <a:gd name="T41" fmla="*/ 14 h 84"/>
                  <a:gd name="T42" fmla="*/ 95 w 114"/>
                  <a:gd name="T43" fmla="*/ 30 h 84"/>
                  <a:gd name="T44" fmla="*/ 105 w 114"/>
                  <a:gd name="T45" fmla="*/ 30 h 84"/>
                  <a:gd name="T46" fmla="*/ 113 w 114"/>
                  <a:gd name="T47" fmla="*/ 4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4" h="84">
                    <a:moveTo>
                      <a:pt x="113" y="42"/>
                    </a:moveTo>
                    <a:lnTo>
                      <a:pt x="109" y="57"/>
                    </a:lnTo>
                    <a:lnTo>
                      <a:pt x="93" y="62"/>
                    </a:lnTo>
                    <a:lnTo>
                      <a:pt x="82" y="77"/>
                    </a:lnTo>
                    <a:lnTo>
                      <a:pt x="75" y="78"/>
                    </a:lnTo>
                    <a:lnTo>
                      <a:pt x="63" y="75"/>
                    </a:lnTo>
                    <a:lnTo>
                      <a:pt x="52" y="69"/>
                    </a:lnTo>
                    <a:lnTo>
                      <a:pt x="45" y="69"/>
                    </a:lnTo>
                    <a:lnTo>
                      <a:pt x="37" y="83"/>
                    </a:lnTo>
                    <a:lnTo>
                      <a:pt x="8" y="81"/>
                    </a:lnTo>
                    <a:lnTo>
                      <a:pt x="0" y="75"/>
                    </a:lnTo>
                    <a:lnTo>
                      <a:pt x="4" y="56"/>
                    </a:lnTo>
                    <a:lnTo>
                      <a:pt x="14" y="42"/>
                    </a:lnTo>
                    <a:lnTo>
                      <a:pt x="19" y="30"/>
                    </a:lnTo>
                    <a:lnTo>
                      <a:pt x="23" y="23"/>
                    </a:lnTo>
                    <a:lnTo>
                      <a:pt x="41" y="17"/>
                    </a:lnTo>
                    <a:lnTo>
                      <a:pt x="49" y="9"/>
                    </a:lnTo>
                    <a:lnTo>
                      <a:pt x="57" y="0"/>
                    </a:lnTo>
                    <a:lnTo>
                      <a:pt x="81" y="1"/>
                    </a:lnTo>
                    <a:lnTo>
                      <a:pt x="85" y="9"/>
                    </a:lnTo>
                    <a:lnTo>
                      <a:pt x="94" y="14"/>
                    </a:lnTo>
                    <a:lnTo>
                      <a:pt x="95" y="30"/>
                    </a:lnTo>
                    <a:lnTo>
                      <a:pt x="105" y="30"/>
                    </a:lnTo>
                    <a:lnTo>
                      <a:pt x="113" y="4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68" name="Freeform 227">
                <a:extLst>
                  <a:ext uri="{FF2B5EF4-FFF2-40B4-BE49-F238E27FC236}">
                    <a16:creationId xmlns:a16="http://schemas.microsoft.com/office/drawing/2014/main" id="{AC4ED908-5C08-4FA7-A153-2036984A2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4992" y="3897597"/>
                <a:ext cx="198133" cy="163587"/>
              </a:xfrm>
              <a:custGeom>
                <a:avLst/>
                <a:gdLst>
                  <a:gd name="T0" fmla="*/ 0 w 113"/>
                  <a:gd name="T1" fmla="*/ 15 h 93"/>
                  <a:gd name="T2" fmla="*/ 8 w 113"/>
                  <a:gd name="T3" fmla="*/ 6 h 93"/>
                  <a:gd name="T4" fmla="*/ 25 w 113"/>
                  <a:gd name="T5" fmla="*/ 0 h 93"/>
                  <a:gd name="T6" fmla="*/ 45 w 113"/>
                  <a:gd name="T7" fmla="*/ 3 h 93"/>
                  <a:gd name="T8" fmla="*/ 61 w 113"/>
                  <a:gd name="T9" fmla="*/ 3 h 93"/>
                  <a:gd name="T10" fmla="*/ 76 w 113"/>
                  <a:gd name="T11" fmla="*/ 8 h 93"/>
                  <a:gd name="T12" fmla="*/ 92 w 113"/>
                  <a:gd name="T13" fmla="*/ 11 h 93"/>
                  <a:gd name="T14" fmla="*/ 103 w 113"/>
                  <a:gd name="T15" fmla="*/ 23 h 93"/>
                  <a:gd name="T16" fmla="*/ 107 w 113"/>
                  <a:gd name="T17" fmla="*/ 42 h 93"/>
                  <a:gd name="T18" fmla="*/ 102 w 113"/>
                  <a:gd name="T19" fmla="*/ 54 h 93"/>
                  <a:gd name="T20" fmla="*/ 112 w 113"/>
                  <a:gd name="T21" fmla="*/ 62 h 93"/>
                  <a:gd name="T22" fmla="*/ 96 w 113"/>
                  <a:gd name="T23" fmla="*/ 74 h 93"/>
                  <a:gd name="T24" fmla="*/ 92 w 113"/>
                  <a:gd name="T25" fmla="*/ 92 h 93"/>
                  <a:gd name="T26" fmla="*/ 81 w 113"/>
                  <a:gd name="T27" fmla="*/ 89 h 93"/>
                  <a:gd name="T28" fmla="*/ 72 w 113"/>
                  <a:gd name="T29" fmla="*/ 72 h 93"/>
                  <a:gd name="T30" fmla="*/ 68 w 113"/>
                  <a:gd name="T31" fmla="*/ 55 h 93"/>
                  <a:gd name="T32" fmla="*/ 52 w 113"/>
                  <a:gd name="T33" fmla="*/ 46 h 93"/>
                  <a:gd name="T34" fmla="*/ 40 w 113"/>
                  <a:gd name="T35" fmla="*/ 52 h 93"/>
                  <a:gd name="T36" fmla="*/ 25 w 113"/>
                  <a:gd name="T37" fmla="*/ 56 h 93"/>
                  <a:gd name="T38" fmla="*/ 7 w 113"/>
                  <a:gd name="T39" fmla="*/ 37 h 93"/>
                  <a:gd name="T40" fmla="*/ 0 w 113"/>
                  <a:gd name="T41" fmla="*/ 1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" h="93">
                    <a:moveTo>
                      <a:pt x="0" y="15"/>
                    </a:moveTo>
                    <a:lnTo>
                      <a:pt x="8" y="6"/>
                    </a:lnTo>
                    <a:lnTo>
                      <a:pt x="25" y="0"/>
                    </a:lnTo>
                    <a:lnTo>
                      <a:pt x="45" y="3"/>
                    </a:lnTo>
                    <a:lnTo>
                      <a:pt x="61" y="3"/>
                    </a:lnTo>
                    <a:lnTo>
                      <a:pt x="76" y="8"/>
                    </a:lnTo>
                    <a:lnTo>
                      <a:pt x="92" y="11"/>
                    </a:lnTo>
                    <a:lnTo>
                      <a:pt x="103" y="23"/>
                    </a:lnTo>
                    <a:lnTo>
                      <a:pt x="107" y="42"/>
                    </a:lnTo>
                    <a:lnTo>
                      <a:pt x="102" y="54"/>
                    </a:lnTo>
                    <a:lnTo>
                      <a:pt x="112" y="62"/>
                    </a:lnTo>
                    <a:lnTo>
                      <a:pt x="96" y="74"/>
                    </a:lnTo>
                    <a:lnTo>
                      <a:pt x="92" y="92"/>
                    </a:lnTo>
                    <a:lnTo>
                      <a:pt x="81" y="89"/>
                    </a:lnTo>
                    <a:lnTo>
                      <a:pt x="72" y="72"/>
                    </a:lnTo>
                    <a:lnTo>
                      <a:pt x="68" y="55"/>
                    </a:lnTo>
                    <a:lnTo>
                      <a:pt x="52" y="46"/>
                    </a:lnTo>
                    <a:lnTo>
                      <a:pt x="40" y="52"/>
                    </a:lnTo>
                    <a:lnTo>
                      <a:pt x="25" y="56"/>
                    </a:lnTo>
                    <a:lnTo>
                      <a:pt x="7" y="37"/>
                    </a:lnTo>
                    <a:lnTo>
                      <a:pt x="0" y="1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69" name="Freeform 228">
                <a:extLst>
                  <a:ext uri="{FF2B5EF4-FFF2-40B4-BE49-F238E27FC236}">
                    <a16:creationId xmlns:a16="http://schemas.microsoft.com/office/drawing/2014/main" id="{A67403D3-7F89-4748-B541-9D57413EA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1626" y="3954223"/>
                <a:ext cx="92777" cy="168306"/>
              </a:xfrm>
              <a:custGeom>
                <a:avLst/>
                <a:gdLst>
                  <a:gd name="T0" fmla="*/ 2 w 53"/>
                  <a:gd name="T1" fmla="*/ 91 h 95"/>
                  <a:gd name="T2" fmla="*/ 0 w 53"/>
                  <a:gd name="T3" fmla="*/ 68 h 95"/>
                  <a:gd name="T4" fmla="*/ 2 w 53"/>
                  <a:gd name="T5" fmla="*/ 45 h 95"/>
                  <a:gd name="T6" fmla="*/ 10 w 53"/>
                  <a:gd name="T7" fmla="*/ 44 h 95"/>
                  <a:gd name="T8" fmla="*/ 12 w 53"/>
                  <a:gd name="T9" fmla="*/ 32 h 95"/>
                  <a:gd name="T10" fmla="*/ 2 w 53"/>
                  <a:gd name="T11" fmla="*/ 27 h 95"/>
                  <a:gd name="T12" fmla="*/ 2 w 53"/>
                  <a:gd name="T13" fmla="*/ 14 h 95"/>
                  <a:gd name="T14" fmla="*/ 9 w 53"/>
                  <a:gd name="T15" fmla="*/ 0 h 95"/>
                  <a:gd name="T16" fmla="*/ 17 w 53"/>
                  <a:gd name="T17" fmla="*/ 0 h 95"/>
                  <a:gd name="T18" fmla="*/ 27 w 53"/>
                  <a:gd name="T19" fmla="*/ 6 h 95"/>
                  <a:gd name="T20" fmla="*/ 39 w 53"/>
                  <a:gd name="T21" fmla="*/ 9 h 95"/>
                  <a:gd name="T22" fmla="*/ 40 w 53"/>
                  <a:gd name="T23" fmla="*/ 23 h 95"/>
                  <a:gd name="T24" fmla="*/ 46 w 53"/>
                  <a:gd name="T25" fmla="*/ 26 h 95"/>
                  <a:gd name="T26" fmla="*/ 45 w 53"/>
                  <a:gd name="T27" fmla="*/ 39 h 95"/>
                  <a:gd name="T28" fmla="*/ 48 w 53"/>
                  <a:gd name="T29" fmla="*/ 60 h 95"/>
                  <a:gd name="T30" fmla="*/ 52 w 53"/>
                  <a:gd name="T31" fmla="*/ 79 h 95"/>
                  <a:gd name="T32" fmla="*/ 46 w 53"/>
                  <a:gd name="T33" fmla="*/ 86 h 95"/>
                  <a:gd name="T34" fmla="*/ 35 w 53"/>
                  <a:gd name="T35" fmla="*/ 86 h 95"/>
                  <a:gd name="T36" fmla="*/ 29 w 53"/>
                  <a:gd name="T37" fmla="*/ 93 h 95"/>
                  <a:gd name="T38" fmla="*/ 18 w 53"/>
                  <a:gd name="T39" fmla="*/ 94 h 95"/>
                  <a:gd name="T40" fmla="*/ 2 w 53"/>
                  <a:gd name="T41" fmla="*/ 9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" h="95">
                    <a:moveTo>
                      <a:pt x="2" y="91"/>
                    </a:moveTo>
                    <a:lnTo>
                      <a:pt x="0" y="68"/>
                    </a:lnTo>
                    <a:lnTo>
                      <a:pt x="2" y="45"/>
                    </a:lnTo>
                    <a:lnTo>
                      <a:pt x="10" y="44"/>
                    </a:lnTo>
                    <a:lnTo>
                      <a:pt x="12" y="32"/>
                    </a:lnTo>
                    <a:lnTo>
                      <a:pt x="2" y="27"/>
                    </a:lnTo>
                    <a:lnTo>
                      <a:pt x="2" y="14"/>
                    </a:lnTo>
                    <a:lnTo>
                      <a:pt x="9" y="0"/>
                    </a:lnTo>
                    <a:lnTo>
                      <a:pt x="17" y="0"/>
                    </a:lnTo>
                    <a:lnTo>
                      <a:pt x="27" y="6"/>
                    </a:lnTo>
                    <a:lnTo>
                      <a:pt x="39" y="9"/>
                    </a:lnTo>
                    <a:lnTo>
                      <a:pt x="40" y="23"/>
                    </a:lnTo>
                    <a:lnTo>
                      <a:pt x="46" y="26"/>
                    </a:lnTo>
                    <a:lnTo>
                      <a:pt x="45" y="39"/>
                    </a:lnTo>
                    <a:lnTo>
                      <a:pt x="48" y="60"/>
                    </a:lnTo>
                    <a:lnTo>
                      <a:pt x="52" y="79"/>
                    </a:lnTo>
                    <a:lnTo>
                      <a:pt x="46" y="86"/>
                    </a:lnTo>
                    <a:lnTo>
                      <a:pt x="35" y="86"/>
                    </a:lnTo>
                    <a:lnTo>
                      <a:pt x="29" y="93"/>
                    </a:lnTo>
                    <a:lnTo>
                      <a:pt x="18" y="94"/>
                    </a:lnTo>
                    <a:lnTo>
                      <a:pt x="2" y="9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70" name="Freeform 229">
                <a:extLst>
                  <a:ext uri="{FF2B5EF4-FFF2-40B4-BE49-F238E27FC236}">
                    <a16:creationId xmlns:a16="http://schemas.microsoft.com/office/drawing/2014/main" id="{5A13AE00-EBD9-4013-ACBA-823DFE18B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5608" y="4298700"/>
                <a:ext cx="278330" cy="308299"/>
              </a:xfrm>
              <a:custGeom>
                <a:avLst/>
                <a:gdLst>
                  <a:gd name="T0" fmla="*/ 156 w 157"/>
                  <a:gd name="T1" fmla="*/ 154 h 175"/>
                  <a:gd name="T2" fmla="*/ 139 w 157"/>
                  <a:gd name="T3" fmla="*/ 158 h 175"/>
                  <a:gd name="T4" fmla="*/ 136 w 157"/>
                  <a:gd name="T5" fmla="*/ 165 h 175"/>
                  <a:gd name="T6" fmla="*/ 119 w 157"/>
                  <a:gd name="T7" fmla="*/ 165 h 175"/>
                  <a:gd name="T8" fmla="*/ 116 w 157"/>
                  <a:gd name="T9" fmla="*/ 174 h 175"/>
                  <a:gd name="T10" fmla="*/ 86 w 157"/>
                  <a:gd name="T11" fmla="*/ 171 h 175"/>
                  <a:gd name="T12" fmla="*/ 84 w 157"/>
                  <a:gd name="T13" fmla="*/ 163 h 175"/>
                  <a:gd name="T14" fmla="*/ 71 w 157"/>
                  <a:gd name="T15" fmla="*/ 154 h 175"/>
                  <a:gd name="T16" fmla="*/ 60 w 157"/>
                  <a:gd name="T17" fmla="*/ 146 h 175"/>
                  <a:gd name="T18" fmla="*/ 53 w 157"/>
                  <a:gd name="T19" fmla="*/ 143 h 175"/>
                  <a:gd name="T20" fmla="*/ 44 w 157"/>
                  <a:gd name="T21" fmla="*/ 129 h 175"/>
                  <a:gd name="T22" fmla="*/ 31 w 157"/>
                  <a:gd name="T23" fmla="*/ 122 h 175"/>
                  <a:gd name="T24" fmla="*/ 21 w 157"/>
                  <a:gd name="T25" fmla="*/ 112 h 175"/>
                  <a:gd name="T26" fmla="*/ 19 w 157"/>
                  <a:gd name="T27" fmla="*/ 104 h 175"/>
                  <a:gd name="T28" fmla="*/ 8 w 157"/>
                  <a:gd name="T29" fmla="*/ 105 h 175"/>
                  <a:gd name="T30" fmla="*/ 9 w 157"/>
                  <a:gd name="T31" fmla="*/ 97 h 175"/>
                  <a:gd name="T32" fmla="*/ 8 w 157"/>
                  <a:gd name="T33" fmla="*/ 87 h 175"/>
                  <a:gd name="T34" fmla="*/ 4 w 157"/>
                  <a:gd name="T35" fmla="*/ 78 h 175"/>
                  <a:gd name="T36" fmla="*/ 3 w 157"/>
                  <a:gd name="T37" fmla="*/ 70 h 175"/>
                  <a:gd name="T38" fmla="*/ 4 w 157"/>
                  <a:gd name="T39" fmla="*/ 57 h 175"/>
                  <a:gd name="T40" fmla="*/ 0 w 157"/>
                  <a:gd name="T41" fmla="*/ 46 h 175"/>
                  <a:gd name="T42" fmla="*/ 8 w 157"/>
                  <a:gd name="T43" fmla="*/ 45 h 175"/>
                  <a:gd name="T44" fmla="*/ 19 w 157"/>
                  <a:gd name="T45" fmla="*/ 43 h 175"/>
                  <a:gd name="T46" fmla="*/ 18 w 157"/>
                  <a:gd name="T47" fmla="*/ 26 h 175"/>
                  <a:gd name="T48" fmla="*/ 14 w 157"/>
                  <a:gd name="T49" fmla="*/ 19 h 175"/>
                  <a:gd name="T50" fmla="*/ 11 w 157"/>
                  <a:gd name="T51" fmla="*/ 4 h 175"/>
                  <a:gd name="T52" fmla="*/ 18 w 157"/>
                  <a:gd name="T53" fmla="*/ 0 h 175"/>
                  <a:gd name="T54" fmla="*/ 33 w 157"/>
                  <a:gd name="T55" fmla="*/ 1 h 175"/>
                  <a:gd name="T56" fmla="*/ 63 w 157"/>
                  <a:gd name="T57" fmla="*/ 0 h 175"/>
                  <a:gd name="T58" fmla="*/ 74 w 157"/>
                  <a:gd name="T59" fmla="*/ 0 h 175"/>
                  <a:gd name="T60" fmla="*/ 103 w 157"/>
                  <a:gd name="T61" fmla="*/ 24 h 175"/>
                  <a:gd name="T62" fmla="*/ 118 w 157"/>
                  <a:gd name="T63" fmla="*/ 28 h 175"/>
                  <a:gd name="T64" fmla="*/ 119 w 157"/>
                  <a:gd name="T65" fmla="*/ 41 h 175"/>
                  <a:gd name="T66" fmla="*/ 141 w 157"/>
                  <a:gd name="T67" fmla="*/ 52 h 175"/>
                  <a:gd name="T68" fmla="*/ 142 w 157"/>
                  <a:gd name="T69" fmla="*/ 60 h 175"/>
                  <a:gd name="T70" fmla="*/ 142 w 157"/>
                  <a:gd name="T71" fmla="*/ 71 h 175"/>
                  <a:gd name="T72" fmla="*/ 137 w 157"/>
                  <a:gd name="T73" fmla="*/ 77 h 175"/>
                  <a:gd name="T74" fmla="*/ 135 w 157"/>
                  <a:gd name="T75" fmla="*/ 88 h 175"/>
                  <a:gd name="T76" fmla="*/ 143 w 157"/>
                  <a:gd name="T77" fmla="*/ 90 h 175"/>
                  <a:gd name="T78" fmla="*/ 142 w 157"/>
                  <a:gd name="T79" fmla="*/ 106 h 175"/>
                  <a:gd name="T80" fmla="*/ 145 w 157"/>
                  <a:gd name="T81" fmla="*/ 122 h 175"/>
                  <a:gd name="T82" fmla="*/ 146 w 157"/>
                  <a:gd name="T83" fmla="*/ 140 h 175"/>
                  <a:gd name="T84" fmla="*/ 152 w 157"/>
                  <a:gd name="T85" fmla="*/ 146 h 175"/>
                  <a:gd name="T86" fmla="*/ 156 w 157"/>
                  <a:gd name="T87" fmla="*/ 154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7" h="175">
                    <a:moveTo>
                      <a:pt x="156" y="154"/>
                    </a:moveTo>
                    <a:lnTo>
                      <a:pt x="139" y="158"/>
                    </a:lnTo>
                    <a:lnTo>
                      <a:pt x="136" y="165"/>
                    </a:lnTo>
                    <a:lnTo>
                      <a:pt x="119" y="165"/>
                    </a:lnTo>
                    <a:lnTo>
                      <a:pt x="116" y="174"/>
                    </a:lnTo>
                    <a:lnTo>
                      <a:pt x="86" y="171"/>
                    </a:lnTo>
                    <a:lnTo>
                      <a:pt x="84" y="163"/>
                    </a:lnTo>
                    <a:lnTo>
                      <a:pt x="71" y="154"/>
                    </a:lnTo>
                    <a:lnTo>
                      <a:pt x="60" y="146"/>
                    </a:lnTo>
                    <a:lnTo>
                      <a:pt x="53" y="143"/>
                    </a:lnTo>
                    <a:lnTo>
                      <a:pt x="44" y="129"/>
                    </a:lnTo>
                    <a:lnTo>
                      <a:pt x="31" y="122"/>
                    </a:lnTo>
                    <a:lnTo>
                      <a:pt x="21" y="112"/>
                    </a:lnTo>
                    <a:lnTo>
                      <a:pt x="19" y="104"/>
                    </a:lnTo>
                    <a:lnTo>
                      <a:pt x="8" y="105"/>
                    </a:lnTo>
                    <a:lnTo>
                      <a:pt x="9" y="97"/>
                    </a:lnTo>
                    <a:lnTo>
                      <a:pt x="8" y="87"/>
                    </a:lnTo>
                    <a:lnTo>
                      <a:pt x="4" y="78"/>
                    </a:lnTo>
                    <a:lnTo>
                      <a:pt x="3" y="70"/>
                    </a:lnTo>
                    <a:lnTo>
                      <a:pt x="4" y="57"/>
                    </a:lnTo>
                    <a:lnTo>
                      <a:pt x="0" y="46"/>
                    </a:lnTo>
                    <a:lnTo>
                      <a:pt x="8" y="45"/>
                    </a:lnTo>
                    <a:lnTo>
                      <a:pt x="19" y="43"/>
                    </a:lnTo>
                    <a:lnTo>
                      <a:pt x="18" y="26"/>
                    </a:lnTo>
                    <a:lnTo>
                      <a:pt x="14" y="19"/>
                    </a:lnTo>
                    <a:lnTo>
                      <a:pt x="11" y="4"/>
                    </a:lnTo>
                    <a:lnTo>
                      <a:pt x="18" y="0"/>
                    </a:lnTo>
                    <a:lnTo>
                      <a:pt x="33" y="1"/>
                    </a:lnTo>
                    <a:lnTo>
                      <a:pt x="63" y="0"/>
                    </a:lnTo>
                    <a:lnTo>
                      <a:pt x="74" y="0"/>
                    </a:lnTo>
                    <a:lnTo>
                      <a:pt x="103" y="24"/>
                    </a:lnTo>
                    <a:lnTo>
                      <a:pt x="118" y="28"/>
                    </a:lnTo>
                    <a:lnTo>
                      <a:pt x="119" y="41"/>
                    </a:lnTo>
                    <a:lnTo>
                      <a:pt x="141" y="52"/>
                    </a:lnTo>
                    <a:lnTo>
                      <a:pt x="142" y="60"/>
                    </a:lnTo>
                    <a:lnTo>
                      <a:pt x="142" y="71"/>
                    </a:lnTo>
                    <a:lnTo>
                      <a:pt x="137" y="77"/>
                    </a:lnTo>
                    <a:lnTo>
                      <a:pt x="135" y="88"/>
                    </a:lnTo>
                    <a:lnTo>
                      <a:pt x="143" y="90"/>
                    </a:lnTo>
                    <a:lnTo>
                      <a:pt x="142" y="106"/>
                    </a:lnTo>
                    <a:lnTo>
                      <a:pt x="145" y="122"/>
                    </a:lnTo>
                    <a:lnTo>
                      <a:pt x="146" y="140"/>
                    </a:lnTo>
                    <a:lnTo>
                      <a:pt x="152" y="146"/>
                    </a:lnTo>
                    <a:lnTo>
                      <a:pt x="156" y="15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71" name="Freeform 230">
                <a:extLst>
                  <a:ext uri="{FF2B5EF4-FFF2-40B4-BE49-F238E27FC236}">
                    <a16:creationId xmlns:a16="http://schemas.microsoft.com/office/drawing/2014/main" id="{CEC17DB4-FE96-415D-A048-B781C02C8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5608" y="4150842"/>
                <a:ext cx="125799" cy="157295"/>
              </a:xfrm>
              <a:custGeom>
                <a:avLst/>
                <a:gdLst>
                  <a:gd name="T0" fmla="*/ 61 w 71"/>
                  <a:gd name="T1" fmla="*/ 0 h 89"/>
                  <a:gd name="T2" fmla="*/ 70 w 71"/>
                  <a:gd name="T3" fmla="*/ 14 h 89"/>
                  <a:gd name="T4" fmla="*/ 70 w 71"/>
                  <a:gd name="T5" fmla="*/ 41 h 89"/>
                  <a:gd name="T6" fmla="*/ 61 w 71"/>
                  <a:gd name="T7" fmla="*/ 58 h 89"/>
                  <a:gd name="T8" fmla="*/ 59 w 71"/>
                  <a:gd name="T9" fmla="*/ 74 h 89"/>
                  <a:gd name="T10" fmla="*/ 63 w 71"/>
                  <a:gd name="T11" fmla="*/ 84 h 89"/>
                  <a:gd name="T12" fmla="*/ 33 w 71"/>
                  <a:gd name="T13" fmla="*/ 85 h 89"/>
                  <a:gd name="T14" fmla="*/ 18 w 71"/>
                  <a:gd name="T15" fmla="*/ 84 h 89"/>
                  <a:gd name="T16" fmla="*/ 11 w 71"/>
                  <a:gd name="T17" fmla="*/ 88 h 89"/>
                  <a:gd name="T18" fmla="*/ 0 w 71"/>
                  <a:gd name="T19" fmla="*/ 84 h 89"/>
                  <a:gd name="T20" fmla="*/ 4 w 71"/>
                  <a:gd name="T21" fmla="*/ 49 h 89"/>
                  <a:gd name="T22" fmla="*/ 19 w 71"/>
                  <a:gd name="T23" fmla="*/ 43 h 89"/>
                  <a:gd name="T24" fmla="*/ 27 w 71"/>
                  <a:gd name="T25" fmla="*/ 39 h 89"/>
                  <a:gd name="T26" fmla="*/ 28 w 71"/>
                  <a:gd name="T27" fmla="*/ 30 h 89"/>
                  <a:gd name="T28" fmla="*/ 19 w 71"/>
                  <a:gd name="T29" fmla="*/ 30 h 89"/>
                  <a:gd name="T30" fmla="*/ 19 w 71"/>
                  <a:gd name="T31" fmla="*/ 23 h 89"/>
                  <a:gd name="T32" fmla="*/ 15 w 71"/>
                  <a:gd name="T33" fmla="*/ 4 h 89"/>
                  <a:gd name="T34" fmla="*/ 31 w 71"/>
                  <a:gd name="T35" fmla="*/ 4 h 89"/>
                  <a:gd name="T36" fmla="*/ 44 w 71"/>
                  <a:gd name="T37" fmla="*/ 5 h 89"/>
                  <a:gd name="T38" fmla="*/ 61 w 71"/>
                  <a:gd name="T3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1" h="89">
                    <a:moveTo>
                      <a:pt x="61" y="0"/>
                    </a:moveTo>
                    <a:lnTo>
                      <a:pt x="70" y="14"/>
                    </a:lnTo>
                    <a:lnTo>
                      <a:pt x="70" y="41"/>
                    </a:lnTo>
                    <a:lnTo>
                      <a:pt x="61" y="58"/>
                    </a:lnTo>
                    <a:lnTo>
                      <a:pt x="59" y="74"/>
                    </a:lnTo>
                    <a:lnTo>
                      <a:pt x="63" y="84"/>
                    </a:lnTo>
                    <a:lnTo>
                      <a:pt x="33" y="85"/>
                    </a:lnTo>
                    <a:lnTo>
                      <a:pt x="18" y="84"/>
                    </a:lnTo>
                    <a:lnTo>
                      <a:pt x="11" y="88"/>
                    </a:lnTo>
                    <a:lnTo>
                      <a:pt x="0" y="84"/>
                    </a:lnTo>
                    <a:lnTo>
                      <a:pt x="4" y="49"/>
                    </a:lnTo>
                    <a:lnTo>
                      <a:pt x="19" y="43"/>
                    </a:lnTo>
                    <a:lnTo>
                      <a:pt x="27" y="39"/>
                    </a:lnTo>
                    <a:lnTo>
                      <a:pt x="28" y="30"/>
                    </a:lnTo>
                    <a:lnTo>
                      <a:pt x="19" y="30"/>
                    </a:lnTo>
                    <a:lnTo>
                      <a:pt x="19" y="23"/>
                    </a:lnTo>
                    <a:lnTo>
                      <a:pt x="15" y="4"/>
                    </a:lnTo>
                    <a:lnTo>
                      <a:pt x="31" y="4"/>
                    </a:lnTo>
                    <a:lnTo>
                      <a:pt x="44" y="5"/>
                    </a:lnTo>
                    <a:lnTo>
                      <a:pt x="61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72" name="Freeform 232">
                <a:extLst>
                  <a:ext uri="{FF2B5EF4-FFF2-40B4-BE49-F238E27FC236}">
                    <a16:creationId xmlns:a16="http://schemas.microsoft.com/office/drawing/2014/main" id="{0F7738E1-D382-458C-8AAF-EFE15B173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8899" y="3600309"/>
                <a:ext cx="275185" cy="457729"/>
              </a:xfrm>
              <a:custGeom>
                <a:avLst/>
                <a:gdLst>
                  <a:gd name="T0" fmla="*/ 24 w 155"/>
                  <a:gd name="T1" fmla="*/ 0 h 260"/>
                  <a:gd name="T2" fmla="*/ 26 w 155"/>
                  <a:gd name="T3" fmla="*/ 8 h 260"/>
                  <a:gd name="T4" fmla="*/ 29 w 155"/>
                  <a:gd name="T5" fmla="*/ 14 h 260"/>
                  <a:gd name="T6" fmla="*/ 36 w 155"/>
                  <a:gd name="T7" fmla="*/ 30 h 260"/>
                  <a:gd name="T8" fmla="*/ 30 w 155"/>
                  <a:gd name="T9" fmla="*/ 108 h 260"/>
                  <a:gd name="T10" fmla="*/ 20 w 155"/>
                  <a:gd name="T11" fmla="*/ 112 h 260"/>
                  <a:gd name="T12" fmla="*/ 15 w 155"/>
                  <a:gd name="T13" fmla="*/ 121 h 260"/>
                  <a:gd name="T14" fmla="*/ 5 w 155"/>
                  <a:gd name="T15" fmla="*/ 127 h 260"/>
                  <a:gd name="T16" fmla="*/ 0 w 155"/>
                  <a:gd name="T17" fmla="*/ 135 h 260"/>
                  <a:gd name="T18" fmla="*/ 0 w 155"/>
                  <a:gd name="T19" fmla="*/ 149 h 260"/>
                  <a:gd name="T20" fmla="*/ 6 w 155"/>
                  <a:gd name="T21" fmla="*/ 148 h 260"/>
                  <a:gd name="T22" fmla="*/ 8 w 155"/>
                  <a:gd name="T23" fmla="*/ 158 h 260"/>
                  <a:gd name="T24" fmla="*/ 13 w 155"/>
                  <a:gd name="T25" fmla="*/ 166 h 260"/>
                  <a:gd name="T26" fmla="*/ 19 w 155"/>
                  <a:gd name="T27" fmla="*/ 180 h 260"/>
                  <a:gd name="T28" fmla="*/ 19 w 155"/>
                  <a:gd name="T29" fmla="*/ 188 h 260"/>
                  <a:gd name="T30" fmla="*/ 14 w 155"/>
                  <a:gd name="T31" fmla="*/ 191 h 260"/>
                  <a:gd name="T32" fmla="*/ 17 w 155"/>
                  <a:gd name="T33" fmla="*/ 194 h 260"/>
                  <a:gd name="T34" fmla="*/ 19 w 155"/>
                  <a:gd name="T35" fmla="*/ 202 h 260"/>
                  <a:gd name="T36" fmla="*/ 25 w 155"/>
                  <a:gd name="T37" fmla="*/ 210 h 260"/>
                  <a:gd name="T38" fmla="*/ 24 w 155"/>
                  <a:gd name="T39" fmla="*/ 218 h 260"/>
                  <a:gd name="T40" fmla="*/ 17 w 155"/>
                  <a:gd name="T41" fmla="*/ 221 h 260"/>
                  <a:gd name="T42" fmla="*/ 18 w 155"/>
                  <a:gd name="T43" fmla="*/ 229 h 260"/>
                  <a:gd name="T44" fmla="*/ 29 w 155"/>
                  <a:gd name="T45" fmla="*/ 243 h 260"/>
                  <a:gd name="T46" fmla="*/ 36 w 155"/>
                  <a:gd name="T47" fmla="*/ 259 h 260"/>
                  <a:gd name="T48" fmla="*/ 45 w 155"/>
                  <a:gd name="T49" fmla="*/ 254 h 260"/>
                  <a:gd name="T50" fmla="*/ 58 w 155"/>
                  <a:gd name="T51" fmla="*/ 256 h 260"/>
                  <a:gd name="T52" fmla="*/ 63 w 155"/>
                  <a:gd name="T53" fmla="*/ 246 h 260"/>
                  <a:gd name="T54" fmla="*/ 79 w 155"/>
                  <a:gd name="T55" fmla="*/ 245 h 260"/>
                  <a:gd name="T56" fmla="*/ 85 w 155"/>
                  <a:gd name="T57" fmla="*/ 235 h 260"/>
                  <a:gd name="T58" fmla="*/ 99 w 155"/>
                  <a:gd name="T59" fmla="*/ 232 h 260"/>
                  <a:gd name="T60" fmla="*/ 104 w 155"/>
                  <a:gd name="T61" fmla="*/ 221 h 260"/>
                  <a:gd name="T62" fmla="*/ 113 w 155"/>
                  <a:gd name="T63" fmla="*/ 218 h 260"/>
                  <a:gd name="T64" fmla="*/ 119 w 155"/>
                  <a:gd name="T65" fmla="*/ 206 h 260"/>
                  <a:gd name="T66" fmla="*/ 129 w 155"/>
                  <a:gd name="T67" fmla="*/ 196 h 260"/>
                  <a:gd name="T68" fmla="*/ 136 w 155"/>
                  <a:gd name="T69" fmla="*/ 194 h 260"/>
                  <a:gd name="T70" fmla="*/ 139 w 155"/>
                  <a:gd name="T71" fmla="*/ 189 h 260"/>
                  <a:gd name="T72" fmla="*/ 139 w 155"/>
                  <a:gd name="T73" fmla="*/ 182 h 260"/>
                  <a:gd name="T74" fmla="*/ 133 w 155"/>
                  <a:gd name="T75" fmla="*/ 179 h 260"/>
                  <a:gd name="T76" fmla="*/ 129 w 155"/>
                  <a:gd name="T77" fmla="*/ 168 h 260"/>
                  <a:gd name="T78" fmla="*/ 118 w 155"/>
                  <a:gd name="T79" fmla="*/ 163 h 260"/>
                  <a:gd name="T80" fmla="*/ 120 w 155"/>
                  <a:gd name="T81" fmla="*/ 154 h 260"/>
                  <a:gd name="T82" fmla="*/ 131 w 155"/>
                  <a:gd name="T83" fmla="*/ 153 h 260"/>
                  <a:gd name="T84" fmla="*/ 135 w 155"/>
                  <a:gd name="T85" fmla="*/ 139 h 260"/>
                  <a:gd name="T86" fmla="*/ 144 w 155"/>
                  <a:gd name="T87" fmla="*/ 123 h 260"/>
                  <a:gd name="T88" fmla="*/ 152 w 155"/>
                  <a:gd name="T89" fmla="*/ 119 h 260"/>
                  <a:gd name="T90" fmla="*/ 154 w 155"/>
                  <a:gd name="T91" fmla="*/ 77 h 260"/>
                  <a:gd name="T92" fmla="*/ 145 w 155"/>
                  <a:gd name="T93" fmla="*/ 75 h 260"/>
                  <a:gd name="T94" fmla="*/ 120 w 155"/>
                  <a:gd name="T95" fmla="*/ 57 h 260"/>
                  <a:gd name="T96" fmla="*/ 111 w 155"/>
                  <a:gd name="T97" fmla="*/ 52 h 260"/>
                  <a:gd name="T98" fmla="*/ 89 w 155"/>
                  <a:gd name="T99" fmla="*/ 41 h 260"/>
                  <a:gd name="T100" fmla="*/ 81 w 155"/>
                  <a:gd name="T101" fmla="*/ 28 h 260"/>
                  <a:gd name="T102" fmla="*/ 57 w 155"/>
                  <a:gd name="T103" fmla="*/ 24 h 260"/>
                  <a:gd name="T104" fmla="*/ 52 w 155"/>
                  <a:gd name="T105" fmla="*/ 12 h 260"/>
                  <a:gd name="T106" fmla="*/ 38 w 155"/>
                  <a:gd name="T107" fmla="*/ 7 h 260"/>
                  <a:gd name="T108" fmla="*/ 38 w 155"/>
                  <a:gd name="T109" fmla="*/ 2 h 260"/>
                  <a:gd name="T110" fmla="*/ 24 w 155"/>
                  <a:gd name="T111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5" h="260">
                    <a:moveTo>
                      <a:pt x="24" y="0"/>
                    </a:moveTo>
                    <a:lnTo>
                      <a:pt x="26" y="8"/>
                    </a:lnTo>
                    <a:lnTo>
                      <a:pt x="29" y="14"/>
                    </a:lnTo>
                    <a:lnTo>
                      <a:pt x="36" y="30"/>
                    </a:lnTo>
                    <a:lnTo>
                      <a:pt x="30" y="108"/>
                    </a:lnTo>
                    <a:lnTo>
                      <a:pt x="20" y="112"/>
                    </a:lnTo>
                    <a:lnTo>
                      <a:pt x="15" y="121"/>
                    </a:lnTo>
                    <a:lnTo>
                      <a:pt x="5" y="127"/>
                    </a:lnTo>
                    <a:lnTo>
                      <a:pt x="0" y="135"/>
                    </a:lnTo>
                    <a:lnTo>
                      <a:pt x="0" y="149"/>
                    </a:lnTo>
                    <a:lnTo>
                      <a:pt x="6" y="148"/>
                    </a:lnTo>
                    <a:lnTo>
                      <a:pt x="8" y="158"/>
                    </a:lnTo>
                    <a:lnTo>
                      <a:pt x="13" y="166"/>
                    </a:lnTo>
                    <a:lnTo>
                      <a:pt x="19" y="180"/>
                    </a:lnTo>
                    <a:lnTo>
                      <a:pt x="19" y="188"/>
                    </a:lnTo>
                    <a:lnTo>
                      <a:pt x="14" y="191"/>
                    </a:lnTo>
                    <a:lnTo>
                      <a:pt x="17" y="194"/>
                    </a:lnTo>
                    <a:lnTo>
                      <a:pt x="19" y="202"/>
                    </a:lnTo>
                    <a:lnTo>
                      <a:pt x="25" y="210"/>
                    </a:lnTo>
                    <a:lnTo>
                      <a:pt x="24" y="218"/>
                    </a:lnTo>
                    <a:lnTo>
                      <a:pt x="17" y="221"/>
                    </a:lnTo>
                    <a:lnTo>
                      <a:pt x="18" y="229"/>
                    </a:lnTo>
                    <a:lnTo>
                      <a:pt x="29" y="243"/>
                    </a:lnTo>
                    <a:lnTo>
                      <a:pt x="36" y="259"/>
                    </a:lnTo>
                    <a:lnTo>
                      <a:pt x="45" y="254"/>
                    </a:lnTo>
                    <a:lnTo>
                      <a:pt x="58" y="256"/>
                    </a:lnTo>
                    <a:lnTo>
                      <a:pt x="63" y="246"/>
                    </a:lnTo>
                    <a:lnTo>
                      <a:pt x="79" y="245"/>
                    </a:lnTo>
                    <a:lnTo>
                      <a:pt x="85" y="235"/>
                    </a:lnTo>
                    <a:lnTo>
                      <a:pt x="99" y="232"/>
                    </a:lnTo>
                    <a:lnTo>
                      <a:pt x="104" y="221"/>
                    </a:lnTo>
                    <a:lnTo>
                      <a:pt x="113" y="218"/>
                    </a:lnTo>
                    <a:lnTo>
                      <a:pt x="119" y="206"/>
                    </a:lnTo>
                    <a:lnTo>
                      <a:pt x="129" y="196"/>
                    </a:lnTo>
                    <a:lnTo>
                      <a:pt x="136" y="194"/>
                    </a:lnTo>
                    <a:lnTo>
                      <a:pt x="139" y="189"/>
                    </a:lnTo>
                    <a:lnTo>
                      <a:pt x="139" y="182"/>
                    </a:lnTo>
                    <a:lnTo>
                      <a:pt x="133" y="179"/>
                    </a:lnTo>
                    <a:lnTo>
                      <a:pt x="129" y="168"/>
                    </a:lnTo>
                    <a:lnTo>
                      <a:pt x="118" y="163"/>
                    </a:lnTo>
                    <a:lnTo>
                      <a:pt x="120" y="154"/>
                    </a:lnTo>
                    <a:lnTo>
                      <a:pt x="131" y="153"/>
                    </a:lnTo>
                    <a:lnTo>
                      <a:pt x="135" y="139"/>
                    </a:lnTo>
                    <a:lnTo>
                      <a:pt x="144" y="123"/>
                    </a:lnTo>
                    <a:lnTo>
                      <a:pt x="152" y="119"/>
                    </a:lnTo>
                    <a:lnTo>
                      <a:pt x="154" y="77"/>
                    </a:lnTo>
                    <a:lnTo>
                      <a:pt x="145" y="75"/>
                    </a:lnTo>
                    <a:lnTo>
                      <a:pt x="120" y="57"/>
                    </a:lnTo>
                    <a:lnTo>
                      <a:pt x="111" y="52"/>
                    </a:lnTo>
                    <a:lnTo>
                      <a:pt x="89" y="41"/>
                    </a:lnTo>
                    <a:lnTo>
                      <a:pt x="81" y="28"/>
                    </a:lnTo>
                    <a:lnTo>
                      <a:pt x="57" y="24"/>
                    </a:lnTo>
                    <a:lnTo>
                      <a:pt x="52" y="12"/>
                    </a:lnTo>
                    <a:lnTo>
                      <a:pt x="38" y="7"/>
                    </a:lnTo>
                    <a:lnTo>
                      <a:pt x="38" y="2"/>
                    </a:lnTo>
                    <a:lnTo>
                      <a:pt x="24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73" name="Freeform 233">
                <a:extLst>
                  <a:ext uri="{FF2B5EF4-FFF2-40B4-BE49-F238E27FC236}">
                    <a16:creationId xmlns:a16="http://schemas.microsoft.com/office/drawing/2014/main" id="{A44F2616-4758-4E63-8BAB-814A56AF0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395" y="3576714"/>
                <a:ext cx="388404" cy="331893"/>
              </a:xfrm>
              <a:custGeom>
                <a:avLst/>
                <a:gdLst>
                  <a:gd name="T0" fmla="*/ 50 w 221"/>
                  <a:gd name="T1" fmla="*/ 186 h 188"/>
                  <a:gd name="T2" fmla="*/ 55 w 221"/>
                  <a:gd name="T3" fmla="*/ 179 h 188"/>
                  <a:gd name="T4" fmla="*/ 60 w 221"/>
                  <a:gd name="T5" fmla="*/ 168 h 188"/>
                  <a:gd name="T6" fmla="*/ 73 w 221"/>
                  <a:gd name="T7" fmla="*/ 164 h 188"/>
                  <a:gd name="T8" fmla="*/ 84 w 221"/>
                  <a:gd name="T9" fmla="*/ 166 h 188"/>
                  <a:gd name="T10" fmla="*/ 91 w 221"/>
                  <a:gd name="T11" fmla="*/ 176 h 188"/>
                  <a:gd name="T12" fmla="*/ 92 w 221"/>
                  <a:gd name="T13" fmla="*/ 169 h 188"/>
                  <a:gd name="T14" fmla="*/ 109 w 221"/>
                  <a:gd name="T15" fmla="*/ 168 h 188"/>
                  <a:gd name="T16" fmla="*/ 120 w 221"/>
                  <a:gd name="T17" fmla="*/ 167 h 188"/>
                  <a:gd name="T18" fmla="*/ 128 w 221"/>
                  <a:gd name="T19" fmla="*/ 175 h 188"/>
                  <a:gd name="T20" fmla="*/ 140 w 221"/>
                  <a:gd name="T21" fmla="*/ 176 h 188"/>
                  <a:gd name="T22" fmla="*/ 142 w 221"/>
                  <a:gd name="T23" fmla="*/ 168 h 188"/>
                  <a:gd name="T24" fmla="*/ 160 w 221"/>
                  <a:gd name="T25" fmla="*/ 168 h 188"/>
                  <a:gd name="T26" fmla="*/ 168 w 221"/>
                  <a:gd name="T27" fmla="*/ 176 h 188"/>
                  <a:gd name="T28" fmla="*/ 175 w 221"/>
                  <a:gd name="T29" fmla="*/ 168 h 188"/>
                  <a:gd name="T30" fmla="*/ 185 w 221"/>
                  <a:gd name="T31" fmla="*/ 162 h 188"/>
                  <a:gd name="T32" fmla="*/ 185 w 221"/>
                  <a:gd name="T33" fmla="*/ 148 h 188"/>
                  <a:gd name="T34" fmla="*/ 190 w 221"/>
                  <a:gd name="T35" fmla="*/ 140 h 188"/>
                  <a:gd name="T36" fmla="*/ 200 w 221"/>
                  <a:gd name="T37" fmla="*/ 134 h 188"/>
                  <a:gd name="T38" fmla="*/ 205 w 221"/>
                  <a:gd name="T39" fmla="*/ 125 h 188"/>
                  <a:gd name="T40" fmla="*/ 215 w 221"/>
                  <a:gd name="T41" fmla="*/ 122 h 188"/>
                  <a:gd name="T42" fmla="*/ 220 w 221"/>
                  <a:gd name="T43" fmla="*/ 43 h 188"/>
                  <a:gd name="T44" fmla="*/ 213 w 221"/>
                  <a:gd name="T45" fmla="*/ 27 h 188"/>
                  <a:gd name="T46" fmla="*/ 211 w 221"/>
                  <a:gd name="T47" fmla="*/ 21 h 188"/>
                  <a:gd name="T48" fmla="*/ 208 w 221"/>
                  <a:gd name="T49" fmla="*/ 13 h 188"/>
                  <a:gd name="T50" fmla="*/ 200 w 221"/>
                  <a:gd name="T51" fmla="*/ 9 h 188"/>
                  <a:gd name="T52" fmla="*/ 182 w 221"/>
                  <a:gd name="T53" fmla="*/ 8 h 188"/>
                  <a:gd name="T54" fmla="*/ 181 w 221"/>
                  <a:gd name="T55" fmla="*/ 0 h 188"/>
                  <a:gd name="T56" fmla="*/ 162 w 221"/>
                  <a:gd name="T57" fmla="*/ 0 h 188"/>
                  <a:gd name="T58" fmla="*/ 157 w 221"/>
                  <a:gd name="T59" fmla="*/ 7 h 188"/>
                  <a:gd name="T60" fmla="*/ 143 w 221"/>
                  <a:gd name="T61" fmla="*/ 13 h 188"/>
                  <a:gd name="T62" fmla="*/ 131 w 221"/>
                  <a:gd name="T63" fmla="*/ 23 h 188"/>
                  <a:gd name="T64" fmla="*/ 124 w 221"/>
                  <a:gd name="T65" fmla="*/ 33 h 188"/>
                  <a:gd name="T66" fmla="*/ 102 w 221"/>
                  <a:gd name="T67" fmla="*/ 41 h 188"/>
                  <a:gd name="T68" fmla="*/ 99 w 221"/>
                  <a:gd name="T69" fmla="*/ 50 h 188"/>
                  <a:gd name="T70" fmla="*/ 91 w 221"/>
                  <a:gd name="T71" fmla="*/ 55 h 188"/>
                  <a:gd name="T72" fmla="*/ 81 w 221"/>
                  <a:gd name="T73" fmla="*/ 66 h 188"/>
                  <a:gd name="T74" fmla="*/ 57 w 221"/>
                  <a:gd name="T75" fmla="*/ 68 h 188"/>
                  <a:gd name="T76" fmla="*/ 55 w 221"/>
                  <a:gd name="T77" fmla="*/ 76 h 188"/>
                  <a:gd name="T78" fmla="*/ 58 w 221"/>
                  <a:gd name="T79" fmla="*/ 123 h 188"/>
                  <a:gd name="T80" fmla="*/ 48 w 221"/>
                  <a:gd name="T81" fmla="*/ 125 h 188"/>
                  <a:gd name="T82" fmla="*/ 48 w 221"/>
                  <a:gd name="T83" fmla="*/ 133 h 188"/>
                  <a:gd name="T84" fmla="*/ 11 w 221"/>
                  <a:gd name="T85" fmla="*/ 139 h 188"/>
                  <a:gd name="T86" fmla="*/ 0 w 221"/>
                  <a:gd name="T87" fmla="*/ 146 h 188"/>
                  <a:gd name="T88" fmla="*/ 4 w 221"/>
                  <a:gd name="T89" fmla="*/ 155 h 188"/>
                  <a:gd name="T90" fmla="*/ 13 w 221"/>
                  <a:gd name="T91" fmla="*/ 160 h 188"/>
                  <a:gd name="T92" fmla="*/ 14 w 221"/>
                  <a:gd name="T93" fmla="*/ 175 h 188"/>
                  <a:gd name="T94" fmla="*/ 24 w 221"/>
                  <a:gd name="T95" fmla="*/ 176 h 188"/>
                  <a:gd name="T96" fmla="*/ 32 w 221"/>
                  <a:gd name="T97" fmla="*/ 187 h 188"/>
                  <a:gd name="T98" fmla="*/ 45 w 221"/>
                  <a:gd name="T99" fmla="*/ 186 h 188"/>
                  <a:gd name="T100" fmla="*/ 50 w 221"/>
                  <a:gd name="T101" fmla="*/ 186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21" h="188">
                    <a:moveTo>
                      <a:pt x="50" y="186"/>
                    </a:moveTo>
                    <a:lnTo>
                      <a:pt x="55" y="179"/>
                    </a:lnTo>
                    <a:lnTo>
                      <a:pt x="60" y="168"/>
                    </a:lnTo>
                    <a:lnTo>
                      <a:pt x="73" y="164"/>
                    </a:lnTo>
                    <a:lnTo>
                      <a:pt x="84" y="166"/>
                    </a:lnTo>
                    <a:lnTo>
                      <a:pt x="91" y="176"/>
                    </a:lnTo>
                    <a:lnTo>
                      <a:pt x="92" y="169"/>
                    </a:lnTo>
                    <a:lnTo>
                      <a:pt x="109" y="168"/>
                    </a:lnTo>
                    <a:lnTo>
                      <a:pt x="120" y="167"/>
                    </a:lnTo>
                    <a:lnTo>
                      <a:pt x="128" y="175"/>
                    </a:lnTo>
                    <a:lnTo>
                      <a:pt x="140" y="176"/>
                    </a:lnTo>
                    <a:lnTo>
                      <a:pt x="142" y="168"/>
                    </a:lnTo>
                    <a:lnTo>
                      <a:pt x="160" y="168"/>
                    </a:lnTo>
                    <a:lnTo>
                      <a:pt x="168" y="176"/>
                    </a:lnTo>
                    <a:lnTo>
                      <a:pt x="175" y="168"/>
                    </a:lnTo>
                    <a:lnTo>
                      <a:pt x="185" y="162"/>
                    </a:lnTo>
                    <a:lnTo>
                      <a:pt x="185" y="148"/>
                    </a:lnTo>
                    <a:lnTo>
                      <a:pt x="190" y="140"/>
                    </a:lnTo>
                    <a:lnTo>
                      <a:pt x="200" y="134"/>
                    </a:lnTo>
                    <a:lnTo>
                      <a:pt x="205" y="125"/>
                    </a:lnTo>
                    <a:lnTo>
                      <a:pt x="215" y="122"/>
                    </a:lnTo>
                    <a:lnTo>
                      <a:pt x="220" y="43"/>
                    </a:lnTo>
                    <a:lnTo>
                      <a:pt x="213" y="27"/>
                    </a:lnTo>
                    <a:lnTo>
                      <a:pt x="211" y="21"/>
                    </a:lnTo>
                    <a:lnTo>
                      <a:pt x="208" y="13"/>
                    </a:lnTo>
                    <a:lnTo>
                      <a:pt x="200" y="9"/>
                    </a:lnTo>
                    <a:lnTo>
                      <a:pt x="182" y="8"/>
                    </a:lnTo>
                    <a:lnTo>
                      <a:pt x="181" y="0"/>
                    </a:lnTo>
                    <a:lnTo>
                      <a:pt x="162" y="0"/>
                    </a:lnTo>
                    <a:lnTo>
                      <a:pt x="157" y="7"/>
                    </a:lnTo>
                    <a:lnTo>
                      <a:pt x="143" y="13"/>
                    </a:lnTo>
                    <a:lnTo>
                      <a:pt x="131" y="23"/>
                    </a:lnTo>
                    <a:lnTo>
                      <a:pt x="124" y="33"/>
                    </a:lnTo>
                    <a:lnTo>
                      <a:pt x="102" y="41"/>
                    </a:lnTo>
                    <a:lnTo>
                      <a:pt x="99" y="50"/>
                    </a:lnTo>
                    <a:lnTo>
                      <a:pt x="91" y="55"/>
                    </a:lnTo>
                    <a:lnTo>
                      <a:pt x="81" y="66"/>
                    </a:lnTo>
                    <a:lnTo>
                      <a:pt x="57" y="68"/>
                    </a:lnTo>
                    <a:lnTo>
                      <a:pt x="55" y="76"/>
                    </a:lnTo>
                    <a:lnTo>
                      <a:pt x="58" y="123"/>
                    </a:lnTo>
                    <a:lnTo>
                      <a:pt x="48" y="125"/>
                    </a:lnTo>
                    <a:lnTo>
                      <a:pt x="48" y="133"/>
                    </a:lnTo>
                    <a:lnTo>
                      <a:pt x="11" y="139"/>
                    </a:lnTo>
                    <a:lnTo>
                      <a:pt x="0" y="146"/>
                    </a:lnTo>
                    <a:lnTo>
                      <a:pt x="4" y="155"/>
                    </a:lnTo>
                    <a:lnTo>
                      <a:pt x="13" y="160"/>
                    </a:lnTo>
                    <a:lnTo>
                      <a:pt x="14" y="175"/>
                    </a:lnTo>
                    <a:lnTo>
                      <a:pt x="24" y="176"/>
                    </a:lnTo>
                    <a:lnTo>
                      <a:pt x="32" y="187"/>
                    </a:lnTo>
                    <a:lnTo>
                      <a:pt x="45" y="186"/>
                    </a:lnTo>
                    <a:lnTo>
                      <a:pt x="50" y="186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74" name="Freeform 275">
                <a:extLst>
                  <a:ext uri="{FF2B5EF4-FFF2-40B4-BE49-F238E27FC236}">
                    <a16:creationId xmlns:a16="http://schemas.microsoft.com/office/drawing/2014/main" id="{2CEAC9C0-EEC6-43BB-8279-BABD60284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098" y="3968380"/>
                <a:ext cx="42457" cy="130555"/>
              </a:xfrm>
              <a:custGeom>
                <a:avLst/>
                <a:gdLst>
                  <a:gd name="T0" fmla="*/ 15 w 27"/>
                  <a:gd name="T1" fmla="*/ 83 h 83"/>
                  <a:gd name="T2" fmla="*/ 27 w 27"/>
                  <a:gd name="T3" fmla="*/ 72 h 83"/>
                  <a:gd name="T4" fmla="*/ 20 w 27"/>
                  <a:gd name="T5" fmla="*/ 48 h 83"/>
                  <a:gd name="T6" fmla="*/ 20 w 27"/>
                  <a:gd name="T7" fmla="*/ 26 h 83"/>
                  <a:gd name="T8" fmla="*/ 18 w 27"/>
                  <a:gd name="T9" fmla="*/ 11 h 83"/>
                  <a:gd name="T10" fmla="*/ 12 w 27"/>
                  <a:gd name="T11" fmla="*/ 2 h 83"/>
                  <a:gd name="T12" fmla="*/ 2 w 27"/>
                  <a:gd name="T13" fmla="*/ 0 h 83"/>
                  <a:gd name="T14" fmla="*/ 0 w 27"/>
                  <a:gd name="T15" fmla="*/ 14 h 83"/>
                  <a:gd name="T16" fmla="*/ 6 w 27"/>
                  <a:gd name="T17" fmla="*/ 24 h 83"/>
                  <a:gd name="T18" fmla="*/ 9 w 27"/>
                  <a:gd name="T19" fmla="*/ 48 h 83"/>
                  <a:gd name="T20" fmla="*/ 15 w 27"/>
                  <a:gd name="T2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83">
                    <a:moveTo>
                      <a:pt x="15" y="83"/>
                    </a:moveTo>
                    <a:lnTo>
                      <a:pt x="27" y="72"/>
                    </a:lnTo>
                    <a:lnTo>
                      <a:pt x="20" y="48"/>
                    </a:lnTo>
                    <a:lnTo>
                      <a:pt x="20" y="26"/>
                    </a:lnTo>
                    <a:lnTo>
                      <a:pt x="18" y="11"/>
                    </a:lnTo>
                    <a:lnTo>
                      <a:pt x="12" y="2"/>
                    </a:lnTo>
                    <a:lnTo>
                      <a:pt x="2" y="0"/>
                    </a:lnTo>
                    <a:lnTo>
                      <a:pt x="0" y="14"/>
                    </a:lnTo>
                    <a:lnTo>
                      <a:pt x="6" y="24"/>
                    </a:lnTo>
                    <a:lnTo>
                      <a:pt x="9" y="48"/>
                    </a:lnTo>
                    <a:lnTo>
                      <a:pt x="15" y="83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75" name="Freeform 278">
                <a:extLst>
                  <a:ext uri="{FF2B5EF4-FFF2-40B4-BE49-F238E27FC236}">
                    <a16:creationId xmlns:a16="http://schemas.microsoft.com/office/drawing/2014/main" id="{72CFD18F-125E-4A6C-9584-56925CF69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6123" y="4223198"/>
                <a:ext cx="45602" cy="26740"/>
              </a:xfrm>
              <a:custGeom>
                <a:avLst/>
                <a:gdLst>
                  <a:gd name="T0" fmla="*/ 0 w 29"/>
                  <a:gd name="T1" fmla="*/ 14 h 17"/>
                  <a:gd name="T2" fmla="*/ 2 w 29"/>
                  <a:gd name="T3" fmla="*/ 0 h 17"/>
                  <a:gd name="T4" fmla="*/ 29 w 29"/>
                  <a:gd name="T5" fmla="*/ 3 h 17"/>
                  <a:gd name="T6" fmla="*/ 18 w 29"/>
                  <a:gd name="T7" fmla="*/ 17 h 17"/>
                  <a:gd name="T8" fmla="*/ 0 w 29"/>
                  <a:gd name="T9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0" y="14"/>
                    </a:moveTo>
                    <a:lnTo>
                      <a:pt x="2" y="0"/>
                    </a:lnTo>
                    <a:lnTo>
                      <a:pt x="29" y="3"/>
                    </a:lnTo>
                    <a:lnTo>
                      <a:pt x="18" y="1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76" name="Freeform 279">
                <a:extLst>
                  <a:ext uri="{FF2B5EF4-FFF2-40B4-BE49-F238E27FC236}">
                    <a16:creationId xmlns:a16="http://schemas.microsoft.com/office/drawing/2014/main" id="{CB45090A-08A4-4521-9BB5-C99A4B180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8949" y="4548800"/>
                <a:ext cx="81769" cy="206057"/>
              </a:xfrm>
              <a:custGeom>
                <a:avLst/>
                <a:gdLst>
                  <a:gd name="T0" fmla="*/ 16 w 52"/>
                  <a:gd name="T1" fmla="*/ 119 h 131"/>
                  <a:gd name="T2" fmla="*/ 24 w 52"/>
                  <a:gd name="T3" fmla="*/ 90 h 131"/>
                  <a:gd name="T4" fmla="*/ 0 w 52"/>
                  <a:gd name="T5" fmla="*/ 81 h 131"/>
                  <a:gd name="T6" fmla="*/ 0 w 52"/>
                  <a:gd name="T7" fmla="*/ 50 h 131"/>
                  <a:gd name="T8" fmla="*/ 10 w 52"/>
                  <a:gd name="T9" fmla="*/ 41 h 131"/>
                  <a:gd name="T10" fmla="*/ 4 w 52"/>
                  <a:gd name="T11" fmla="*/ 17 h 131"/>
                  <a:gd name="T12" fmla="*/ 7 w 52"/>
                  <a:gd name="T13" fmla="*/ 0 h 131"/>
                  <a:gd name="T14" fmla="*/ 30 w 52"/>
                  <a:gd name="T15" fmla="*/ 14 h 131"/>
                  <a:gd name="T16" fmla="*/ 33 w 52"/>
                  <a:gd name="T17" fmla="*/ 30 h 131"/>
                  <a:gd name="T18" fmla="*/ 28 w 52"/>
                  <a:gd name="T19" fmla="*/ 56 h 131"/>
                  <a:gd name="T20" fmla="*/ 45 w 52"/>
                  <a:gd name="T21" fmla="*/ 81 h 131"/>
                  <a:gd name="T22" fmla="*/ 52 w 52"/>
                  <a:gd name="T23" fmla="*/ 104 h 131"/>
                  <a:gd name="T24" fmla="*/ 40 w 52"/>
                  <a:gd name="T25" fmla="*/ 110 h 131"/>
                  <a:gd name="T26" fmla="*/ 39 w 52"/>
                  <a:gd name="T27" fmla="*/ 126 h 131"/>
                  <a:gd name="T28" fmla="*/ 24 w 52"/>
                  <a:gd name="T29" fmla="*/ 131 h 131"/>
                  <a:gd name="T30" fmla="*/ 16 w 52"/>
                  <a:gd name="T31" fmla="*/ 11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2" h="131">
                    <a:moveTo>
                      <a:pt x="16" y="119"/>
                    </a:moveTo>
                    <a:lnTo>
                      <a:pt x="24" y="90"/>
                    </a:lnTo>
                    <a:lnTo>
                      <a:pt x="0" y="81"/>
                    </a:lnTo>
                    <a:lnTo>
                      <a:pt x="0" y="50"/>
                    </a:lnTo>
                    <a:lnTo>
                      <a:pt x="10" y="41"/>
                    </a:lnTo>
                    <a:lnTo>
                      <a:pt x="4" y="17"/>
                    </a:lnTo>
                    <a:lnTo>
                      <a:pt x="7" y="0"/>
                    </a:lnTo>
                    <a:lnTo>
                      <a:pt x="30" y="14"/>
                    </a:lnTo>
                    <a:lnTo>
                      <a:pt x="33" y="30"/>
                    </a:lnTo>
                    <a:lnTo>
                      <a:pt x="28" y="56"/>
                    </a:lnTo>
                    <a:lnTo>
                      <a:pt x="45" y="81"/>
                    </a:lnTo>
                    <a:lnTo>
                      <a:pt x="52" y="104"/>
                    </a:lnTo>
                    <a:lnTo>
                      <a:pt x="40" y="110"/>
                    </a:lnTo>
                    <a:lnTo>
                      <a:pt x="39" y="126"/>
                    </a:lnTo>
                    <a:lnTo>
                      <a:pt x="24" y="131"/>
                    </a:lnTo>
                    <a:lnTo>
                      <a:pt x="16" y="119"/>
                    </a:ln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CEF7399A-24D1-41CC-B043-E4D14C9E7A08}"/>
                </a:ext>
              </a:extLst>
            </p:cNvPr>
            <p:cNvGrpSpPr/>
            <p:nvPr/>
          </p:nvGrpSpPr>
          <p:grpSpPr>
            <a:xfrm>
              <a:off x="4134121" y="2768970"/>
              <a:ext cx="3138076" cy="1961717"/>
              <a:chOff x="1968230" y="1289640"/>
              <a:chExt cx="3616713" cy="2806149"/>
            </a:xfrm>
            <a:solidFill>
              <a:schemeClr val="tx1"/>
            </a:solidFill>
          </p:grpSpPr>
          <p:sp>
            <p:nvSpPr>
              <p:cNvPr id="291" name="Freeform 55">
                <a:extLst>
                  <a:ext uri="{FF2B5EF4-FFF2-40B4-BE49-F238E27FC236}">
                    <a16:creationId xmlns:a16="http://schemas.microsoft.com/office/drawing/2014/main" id="{DAB33BA3-57B3-41CD-9BB3-1FFDACEEE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6561" y="3774907"/>
                <a:ext cx="88059" cy="111680"/>
              </a:xfrm>
              <a:custGeom>
                <a:avLst/>
                <a:gdLst>
                  <a:gd name="T0" fmla="*/ 0 w 50"/>
                  <a:gd name="T1" fmla="*/ 49 h 63"/>
                  <a:gd name="T2" fmla="*/ 6 w 50"/>
                  <a:gd name="T3" fmla="*/ 31 h 63"/>
                  <a:gd name="T4" fmla="*/ 19 w 50"/>
                  <a:gd name="T5" fmla="*/ 28 h 63"/>
                  <a:gd name="T6" fmla="*/ 21 w 50"/>
                  <a:gd name="T7" fmla="*/ 9 h 63"/>
                  <a:gd name="T8" fmla="*/ 43 w 50"/>
                  <a:gd name="T9" fmla="*/ 0 h 63"/>
                  <a:gd name="T10" fmla="*/ 41 w 50"/>
                  <a:gd name="T11" fmla="*/ 20 h 63"/>
                  <a:gd name="T12" fmla="*/ 41 w 50"/>
                  <a:gd name="T13" fmla="*/ 34 h 63"/>
                  <a:gd name="T14" fmla="*/ 49 w 50"/>
                  <a:gd name="T15" fmla="*/ 35 h 63"/>
                  <a:gd name="T16" fmla="*/ 47 w 50"/>
                  <a:gd name="T17" fmla="*/ 48 h 63"/>
                  <a:gd name="T18" fmla="*/ 37 w 50"/>
                  <a:gd name="T19" fmla="*/ 48 h 63"/>
                  <a:gd name="T20" fmla="*/ 34 w 50"/>
                  <a:gd name="T21" fmla="*/ 62 h 63"/>
                  <a:gd name="T22" fmla="*/ 14 w 50"/>
                  <a:gd name="T23" fmla="*/ 61 h 63"/>
                  <a:gd name="T24" fmla="*/ 0 w 50"/>
                  <a:gd name="T25" fmla="*/ 4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63">
                    <a:moveTo>
                      <a:pt x="0" y="49"/>
                    </a:moveTo>
                    <a:lnTo>
                      <a:pt x="6" y="31"/>
                    </a:lnTo>
                    <a:lnTo>
                      <a:pt x="19" y="28"/>
                    </a:lnTo>
                    <a:lnTo>
                      <a:pt x="21" y="9"/>
                    </a:lnTo>
                    <a:lnTo>
                      <a:pt x="43" y="0"/>
                    </a:lnTo>
                    <a:lnTo>
                      <a:pt x="41" y="20"/>
                    </a:lnTo>
                    <a:lnTo>
                      <a:pt x="41" y="34"/>
                    </a:lnTo>
                    <a:lnTo>
                      <a:pt x="49" y="35"/>
                    </a:lnTo>
                    <a:lnTo>
                      <a:pt x="47" y="48"/>
                    </a:lnTo>
                    <a:lnTo>
                      <a:pt x="37" y="48"/>
                    </a:lnTo>
                    <a:lnTo>
                      <a:pt x="34" y="62"/>
                    </a:lnTo>
                    <a:lnTo>
                      <a:pt x="14" y="61"/>
                    </a:lnTo>
                    <a:lnTo>
                      <a:pt x="0" y="4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292" name="Freeform 46">
                <a:extLst>
                  <a:ext uri="{FF2B5EF4-FFF2-40B4-BE49-F238E27FC236}">
                    <a16:creationId xmlns:a16="http://schemas.microsoft.com/office/drawing/2014/main" id="{40E1C4FF-20DB-46F2-BA1F-CE89B8CE1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582" y="3699405"/>
                <a:ext cx="75479" cy="70783"/>
              </a:xfrm>
              <a:custGeom>
                <a:avLst/>
                <a:gdLst>
                  <a:gd name="T0" fmla="*/ 32 w 43"/>
                  <a:gd name="T1" fmla="*/ 1 h 41"/>
                  <a:gd name="T2" fmla="*/ 26 w 43"/>
                  <a:gd name="T3" fmla="*/ 14 h 41"/>
                  <a:gd name="T4" fmla="*/ 32 w 43"/>
                  <a:gd name="T5" fmla="*/ 21 h 41"/>
                  <a:gd name="T6" fmla="*/ 23 w 43"/>
                  <a:gd name="T7" fmla="*/ 26 h 41"/>
                  <a:gd name="T8" fmla="*/ 0 w 43"/>
                  <a:gd name="T9" fmla="*/ 26 h 41"/>
                  <a:gd name="T10" fmla="*/ 3 w 43"/>
                  <a:gd name="T11" fmla="*/ 37 h 41"/>
                  <a:gd name="T12" fmla="*/ 21 w 43"/>
                  <a:gd name="T13" fmla="*/ 38 h 41"/>
                  <a:gd name="T14" fmla="*/ 37 w 43"/>
                  <a:gd name="T15" fmla="*/ 40 h 41"/>
                  <a:gd name="T16" fmla="*/ 42 w 43"/>
                  <a:gd name="T17" fmla="*/ 29 h 41"/>
                  <a:gd name="T18" fmla="*/ 42 w 43"/>
                  <a:gd name="T19" fmla="*/ 8 h 41"/>
                  <a:gd name="T20" fmla="*/ 42 w 43"/>
                  <a:gd name="T21" fmla="*/ 0 h 41"/>
                  <a:gd name="T22" fmla="*/ 32 w 43"/>
                  <a:gd name="T23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3" h="41">
                    <a:moveTo>
                      <a:pt x="32" y="1"/>
                    </a:moveTo>
                    <a:lnTo>
                      <a:pt x="26" y="14"/>
                    </a:lnTo>
                    <a:lnTo>
                      <a:pt x="32" y="21"/>
                    </a:lnTo>
                    <a:lnTo>
                      <a:pt x="23" y="26"/>
                    </a:lnTo>
                    <a:lnTo>
                      <a:pt x="0" y="26"/>
                    </a:lnTo>
                    <a:lnTo>
                      <a:pt x="3" y="37"/>
                    </a:lnTo>
                    <a:lnTo>
                      <a:pt x="21" y="38"/>
                    </a:lnTo>
                    <a:lnTo>
                      <a:pt x="37" y="40"/>
                    </a:lnTo>
                    <a:lnTo>
                      <a:pt x="42" y="29"/>
                    </a:lnTo>
                    <a:lnTo>
                      <a:pt x="42" y="8"/>
                    </a:lnTo>
                    <a:lnTo>
                      <a:pt x="42" y="0"/>
                    </a:lnTo>
                    <a:lnTo>
                      <a:pt x="32" y="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293" name="Freeform 47">
                <a:extLst>
                  <a:ext uri="{FF2B5EF4-FFF2-40B4-BE49-F238E27FC236}">
                    <a16:creationId xmlns:a16="http://schemas.microsoft.com/office/drawing/2014/main" id="{8645EBF6-F0CA-4635-8B27-C3C1D4E71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1032" y="3314031"/>
                <a:ext cx="726488" cy="548961"/>
              </a:xfrm>
              <a:custGeom>
                <a:avLst/>
                <a:gdLst>
                  <a:gd name="T0" fmla="*/ 245 w 412"/>
                  <a:gd name="T1" fmla="*/ 119 h 312"/>
                  <a:gd name="T2" fmla="*/ 229 w 412"/>
                  <a:gd name="T3" fmla="*/ 93 h 312"/>
                  <a:gd name="T4" fmla="*/ 216 w 412"/>
                  <a:gd name="T5" fmla="*/ 60 h 312"/>
                  <a:gd name="T6" fmla="*/ 196 w 412"/>
                  <a:gd name="T7" fmla="*/ 70 h 312"/>
                  <a:gd name="T8" fmla="*/ 174 w 412"/>
                  <a:gd name="T9" fmla="*/ 45 h 312"/>
                  <a:gd name="T10" fmla="*/ 164 w 412"/>
                  <a:gd name="T11" fmla="*/ 29 h 312"/>
                  <a:gd name="T12" fmla="*/ 147 w 412"/>
                  <a:gd name="T13" fmla="*/ 11 h 312"/>
                  <a:gd name="T14" fmla="*/ 125 w 412"/>
                  <a:gd name="T15" fmla="*/ 20 h 312"/>
                  <a:gd name="T16" fmla="*/ 101 w 412"/>
                  <a:gd name="T17" fmla="*/ 29 h 312"/>
                  <a:gd name="T18" fmla="*/ 63 w 412"/>
                  <a:gd name="T19" fmla="*/ 31 h 312"/>
                  <a:gd name="T20" fmla="*/ 35 w 412"/>
                  <a:gd name="T21" fmla="*/ 11 h 312"/>
                  <a:gd name="T22" fmla="*/ 0 w 412"/>
                  <a:gd name="T23" fmla="*/ 0 h 312"/>
                  <a:gd name="T24" fmla="*/ 16 w 412"/>
                  <a:gd name="T25" fmla="*/ 53 h 312"/>
                  <a:gd name="T26" fmla="*/ 25 w 412"/>
                  <a:gd name="T27" fmla="*/ 87 h 312"/>
                  <a:gd name="T28" fmla="*/ 41 w 412"/>
                  <a:gd name="T29" fmla="*/ 110 h 312"/>
                  <a:gd name="T30" fmla="*/ 59 w 412"/>
                  <a:gd name="T31" fmla="*/ 146 h 312"/>
                  <a:gd name="T32" fmla="*/ 98 w 412"/>
                  <a:gd name="T33" fmla="*/ 177 h 312"/>
                  <a:gd name="T34" fmla="*/ 78 w 412"/>
                  <a:gd name="T35" fmla="*/ 129 h 312"/>
                  <a:gd name="T36" fmla="*/ 51 w 412"/>
                  <a:gd name="T37" fmla="*/ 83 h 312"/>
                  <a:gd name="T38" fmla="*/ 31 w 412"/>
                  <a:gd name="T39" fmla="*/ 45 h 312"/>
                  <a:gd name="T40" fmla="*/ 41 w 412"/>
                  <a:gd name="T41" fmla="*/ 28 h 312"/>
                  <a:gd name="T42" fmla="*/ 64 w 412"/>
                  <a:gd name="T43" fmla="*/ 49 h 312"/>
                  <a:gd name="T44" fmla="*/ 78 w 412"/>
                  <a:gd name="T45" fmla="*/ 88 h 312"/>
                  <a:gd name="T46" fmla="*/ 97 w 412"/>
                  <a:gd name="T47" fmla="*/ 112 h 312"/>
                  <a:gd name="T48" fmla="*/ 110 w 412"/>
                  <a:gd name="T49" fmla="*/ 132 h 312"/>
                  <a:gd name="T50" fmla="*/ 129 w 412"/>
                  <a:gd name="T51" fmla="*/ 158 h 312"/>
                  <a:gd name="T52" fmla="*/ 140 w 412"/>
                  <a:gd name="T53" fmla="*/ 172 h 312"/>
                  <a:gd name="T54" fmla="*/ 147 w 412"/>
                  <a:gd name="T55" fmla="*/ 207 h 312"/>
                  <a:gd name="T56" fmla="*/ 156 w 412"/>
                  <a:gd name="T57" fmla="*/ 230 h 312"/>
                  <a:gd name="T58" fmla="*/ 275 w 412"/>
                  <a:gd name="T59" fmla="*/ 295 h 312"/>
                  <a:gd name="T60" fmla="*/ 299 w 412"/>
                  <a:gd name="T61" fmla="*/ 291 h 312"/>
                  <a:gd name="T62" fmla="*/ 327 w 412"/>
                  <a:gd name="T63" fmla="*/ 311 h 312"/>
                  <a:gd name="T64" fmla="*/ 346 w 412"/>
                  <a:gd name="T65" fmla="*/ 290 h 312"/>
                  <a:gd name="T66" fmla="*/ 370 w 412"/>
                  <a:gd name="T67" fmla="*/ 263 h 312"/>
                  <a:gd name="T68" fmla="*/ 396 w 412"/>
                  <a:gd name="T69" fmla="*/ 250 h 312"/>
                  <a:gd name="T70" fmla="*/ 405 w 412"/>
                  <a:gd name="T71" fmla="*/ 218 h 312"/>
                  <a:gd name="T72" fmla="*/ 408 w 412"/>
                  <a:gd name="T73" fmla="*/ 200 h 312"/>
                  <a:gd name="T74" fmla="*/ 362 w 412"/>
                  <a:gd name="T75" fmla="*/ 208 h 312"/>
                  <a:gd name="T76" fmla="*/ 325 w 412"/>
                  <a:gd name="T77" fmla="*/ 245 h 312"/>
                  <a:gd name="T78" fmla="*/ 269 w 412"/>
                  <a:gd name="T79" fmla="*/ 229 h 312"/>
                  <a:gd name="T80" fmla="*/ 254 w 412"/>
                  <a:gd name="T81" fmla="*/ 160 h 312"/>
                  <a:gd name="T82" fmla="*/ 265 w 412"/>
                  <a:gd name="T83" fmla="*/ 11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12" h="312">
                    <a:moveTo>
                      <a:pt x="265" y="119"/>
                    </a:moveTo>
                    <a:lnTo>
                      <a:pt x="245" y="119"/>
                    </a:lnTo>
                    <a:lnTo>
                      <a:pt x="241" y="99"/>
                    </a:lnTo>
                    <a:lnTo>
                      <a:pt x="229" y="93"/>
                    </a:lnTo>
                    <a:lnTo>
                      <a:pt x="225" y="72"/>
                    </a:lnTo>
                    <a:lnTo>
                      <a:pt x="216" y="60"/>
                    </a:lnTo>
                    <a:lnTo>
                      <a:pt x="201" y="49"/>
                    </a:lnTo>
                    <a:lnTo>
                      <a:pt x="196" y="70"/>
                    </a:lnTo>
                    <a:lnTo>
                      <a:pt x="181" y="70"/>
                    </a:lnTo>
                    <a:lnTo>
                      <a:pt x="174" y="45"/>
                    </a:lnTo>
                    <a:lnTo>
                      <a:pt x="165" y="43"/>
                    </a:lnTo>
                    <a:lnTo>
                      <a:pt x="164" y="29"/>
                    </a:lnTo>
                    <a:lnTo>
                      <a:pt x="152" y="26"/>
                    </a:lnTo>
                    <a:lnTo>
                      <a:pt x="147" y="11"/>
                    </a:lnTo>
                    <a:lnTo>
                      <a:pt x="137" y="19"/>
                    </a:lnTo>
                    <a:lnTo>
                      <a:pt x="125" y="20"/>
                    </a:lnTo>
                    <a:lnTo>
                      <a:pt x="122" y="29"/>
                    </a:lnTo>
                    <a:lnTo>
                      <a:pt x="101" y="29"/>
                    </a:lnTo>
                    <a:lnTo>
                      <a:pt x="85" y="36"/>
                    </a:lnTo>
                    <a:lnTo>
                      <a:pt x="63" y="31"/>
                    </a:lnTo>
                    <a:lnTo>
                      <a:pt x="47" y="15"/>
                    </a:lnTo>
                    <a:lnTo>
                      <a:pt x="35" y="11"/>
                    </a:lnTo>
                    <a:lnTo>
                      <a:pt x="31" y="2"/>
                    </a:lnTo>
                    <a:lnTo>
                      <a:pt x="0" y="0"/>
                    </a:lnTo>
                    <a:lnTo>
                      <a:pt x="3" y="37"/>
                    </a:lnTo>
                    <a:lnTo>
                      <a:pt x="16" y="53"/>
                    </a:lnTo>
                    <a:lnTo>
                      <a:pt x="29" y="73"/>
                    </a:lnTo>
                    <a:lnTo>
                      <a:pt x="25" y="87"/>
                    </a:lnTo>
                    <a:lnTo>
                      <a:pt x="17" y="92"/>
                    </a:lnTo>
                    <a:lnTo>
                      <a:pt x="41" y="110"/>
                    </a:lnTo>
                    <a:lnTo>
                      <a:pt x="57" y="123"/>
                    </a:lnTo>
                    <a:lnTo>
                      <a:pt x="59" y="146"/>
                    </a:lnTo>
                    <a:lnTo>
                      <a:pt x="87" y="177"/>
                    </a:lnTo>
                    <a:lnTo>
                      <a:pt x="98" y="177"/>
                    </a:lnTo>
                    <a:lnTo>
                      <a:pt x="91" y="154"/>
                    </a:lnTo>
                    <a:lnTo>
                      <a:pt x="78" y="129"/>
                    </a:lnTo>
                    <a:lnTo>
                      <a:pt x="69" y="105"/>
                    </a:lnTo>
                    <a:lnTo>
                      <a:pt x="51" y="83"/>
                    </a:lnTo>
                    <a:lnTo>
                      <a:pt x="40" y="63"/>
                    </a:lnTo>
                    <a:lnTo>
                      <a:pt x="31" y="45"/>
                    </a:lnTo>
                    <a:lnTo>
                      <a:pt x="31" y="22"/>
                    </a:lnTo>
                    <a:lnTo>
                      <a:pt x="41" y="28"/>
                    </a:lnTo>
                    <a:lnTo>
                      <a:pt x="52" y="40"/>
                    </a:lnTo>
                    <a:lnTo>
                      <a:pt x="64" y="49"/>
                    </a:lnTo>
                    <a:lnTo>
                      <a:pt x="66" y="76"/>
                    </a:lnTo>
                    <a:lnTo>
                      <a:pt x="78" y="88"/>
                    </a:lnTo>
                    <a:lnTo>
                      <a:pt x="89" y="106"/>
                    </a:lnTo>
                    <a:lnTo>
                      <a:pt x="97" y="112"/>
                    </a:lnTo>
                    <a:lnTo>
                      <a:pt x="96" y="127"/>
                    </a:lnTo>
                    <a:lnTo>
                      <a:pt x="110" y="132"/>
                    </a:lnTo>
                    <a:lnTo>
                      <a:pt x="111" y="150"/>
                    </a:lnTo>
                    <a:lnTo>
                      <a:pt x="129" y="158"/>
                    </a:lnTo>
                    <a:lnTo>
                      <a:pt x="129" y="171"/>
                    </a:lnTo>
                    <a:lnTo>
                      <a:pt x="140" y="172"/>
                    </a:lnTo>
                    <a:lnTo>
                      <a:pt x="141" y="190"/>
                    </a:lnTo>
                    <a:lnTo>
                      <a:pt x="147" y="207"/>
                    </a:lnTo>
                    <a:lnTo>
                      <a:pt x="142" y="222"/>
                    </a:lnTo>
                    <a:lnTo>
                      <a:pt x="156" y="230"/>
                    </a:lnTo>
                    <a:lnTo>
                      <a:pt x="235" y="282"/>
                    </a:lnTo>
                    <a:lnTo>
                      <a:pt x="275" y="295"/>
                    </a:lnTo>
                    <a:lnTo>
                      <a:pt x="288" y="286"/>
                    </a:lnTo>
                    <a:lnTo>
                      <a:pt x="299" y="291"/>
                    </a:lnTo>
                    <a:lnTo>
                      <a:pt x="316" y="297"/>
                    </a:lnTo>
                    <a:lnTo>
                      <a:pt x="327" y="311"/>
                    </a:lnTo>
                    <a:lnTo>
                      <a:pt x="333" y="293"/>
                    </a:lnTo>
                    <a:lnTo>
                      <a:pt x="346" y="290"/>
                    </a:lnTo>
                    <a:lnTo>
                      <a:pt x="348" y="272"/>
                    </a:lnTo>
                    <a:lnTo>
                      <a:pt x="370" y="263"/>
                    </a:lnTo>
                    <a:lnTo>
                      <a:pt x="378" y="260"/>
                    </a:lnTo>
                    <a:lnTo>
                      <a:pt x="396" y="250"/>
                    </a:lnTo>
                    <a:lnTo>
                      <a:pt x="406" y="237"/>
                    </a:lnTo>
                    <a:lnTo>
                      <a:pt x="405" y="218"/>
                    </a:lnTo>
                    <a:lnTo>
                      <a:pt x="411" y="214"/>
                    </a:lnTo>
                    <a:lnTo>
                      <a:pt x="408" y="200"/>
                    </a:lnTo>
                    <a:lnTo>
                      <a:pt x="375" y="197"/>
                    </a:lnTo>
                    <a:lnTo>
                      <a:pt x="362" y="208"/>
                    </a:lnTo>
                    <a:lnTo>
                      <a:pt x="347" y="238"/>
                    </a:lnTo>
                    <a:lnTo>
                      <a:pt x="325" y="245"/>
                    </a:lnTo>
                    <a:lnTo>
                      <a:pt x="293" y="246"/>
                    </a:lnTo>
                    <a:lnTo>
                      <a:pt x="269" y="229"/>
                    </a:lnTo>
                    <a:lnTo>
                      <a:pt x="262" y="188"/>
                    </a:lnTo>
                    <a:lnTo>
                      <a:pt x="254" y="160"/>
                    </a:lnTo>
                    <a:lnTo>
                      <a:pt x="261" y="139"/>
                    </a:lnTo>
                    <a:lnTo>
                      <a:pt x="265" y="11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294" name="Freeform 48">
                <a:extLst>
                  <a:ext uri="{FF2B5EF4-FFF2-40B4-BE49-F238E27FC236}">
                    <a16:creationId xmlns:a16="http://schemas.microsoft.com/office/drawing/2014/main" id="{9D7352E2-A665-43F2-AF55-280EA9072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316" y="3825241"/>
                <a:ext cx="172973" cy="84939"/>
              </a:xfrm>
              <a:custGeom>
                <a:avLst/>
                <a:gdLst>
                  <a:gd name="T0" fmla="*/ 15 w 98"/>
                  <a:gd name="T1" fmla="*/ 8 h 49"/>
                  <a:gd name="T2" fmla="*/ 13 w 98"/>
                  <a:gd name="T3" fmla="*/ 20 h 49"/>
                  <a:gd name="T4" fmla="*/ 3 w 98"/>
                  <a:gd name="T5" fmla="*/ 20 h 49"/>
                  <a:gd name="T6" fmla="*/ 0 w 98"/>
                  <a:gd name="T7" fmla="*/ 34 h 49"/>
                  <a:gd name="T8" fmla="*/ 11 w 98"/>
                  <a:gd name="T9" fmla="*/ 29 h 49"/>
                  <a:gd name="T10" fmla="*/ 27 w 98"/>
                  <a:gd name="T11" fmla="*/ 29 h 49"/>
                  <a:gd name="T12" fmla="*/ 29 w 98"/>
                  <a:gd name="T13" fmla="*/ 48 h 49"/>
                  <a:gd name="T14" fmla="*/ 42 w 98"/>
                  <a:gd name="T15" fmla="*/ 40 h 49"/>
                  <a:gd name="T16" fmla="*/ 61 w 98"/>
                  <a:gd name="T17" fmla="*/ 40 h 49"/>
                  <a:gd name="T18" fmla="*/ 66 w 98"/>
                  <a:gd name="T19" fmla="*/ 25 h 49"/>
                  <a:gd name="T20" fmla="*/ 88 w 98"/>
                  <a:gd name="T21" fmla="*/ 25 h 49"/>
                  <a:gd name="T22" fmla="*/ 97 w 98"/>
                  <a:gd name="T23" fmla="*/ 14 h 49"/>
                  <a:gd name="T24" fmla="*/ 82 w 98"/>
                  <a:gd name="T25" fmla="*/ 10 h 49"/>
                  <a:gd name="T26" fmla="*/ 73 w 98"/>
                  <a:gd name="T27" fmla="*/ 1 h 49"/>
                  <a:gd name="T28" fmla="*/ 50 w 98"/>
                  <a:gd name="T29" fmla="*/ 1 h 49"/>
                  <a:gd name="T30" fmla="*/ 40 w 98"/>
                  <a:gd name="T31" fmla="*/ 8 h 49"/>
                  <a:gd name="T32" fmla="*/ 35 w 98"/>
                  <a:gd name="T33" fmla="*/ 0 h 49"/>
                  <a:gd name="T34" fmla="*/ 24 w 98"/>
                  <a:gd name="T35" fmla="*/ 7 h 49"/>
                  <a:gd name="T36" fmla="*/ 15 w 98"/>
                  <a:gd name="T37" fmla="*/ 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49">
                    <a:moveTo>
                      <a:pt x="15" y="8"/>
                    </a:moveTo>
                    <a:lnTo>
                      <a:pt x="13" y="20"/>
                    </a:lnTo>
                    <a:lnTo>
                      <a:pt x="3" y="20"/>
                    </a:lnTo>
                    <a:lnTo>
                      <a:pt x="0" y="34"/>
                    </a:lnTo>
                    <a:lnTo>
                      <a:pt x="11" y="29"/>
                    </a:lnTo>
                    <a:lnTo>
                      <a:pt x="27" y="29"/>
                    </a:lnTo>
                    <a:lnTo>
                      <a:pt x="29" y="48"/>
                    </a:lnTo>
                    <a:lnTo>
                      <a:pt x="42" y="40"/>
                    </a:lnTo>
                    <a:lnTo>
                      <a:pt x="61" y="40"/>
                    </a:lnTo>
                    <a:lnTo>
                      <a:pt x="66" y="25"/>
                    </a:lnTo>
                    <a:lnTo>
                      <a:pt x="88" y="25"/>
                    </a:lnTo>
                    <a:lnTo>
                      <a:pt x="97" y="14"/>
                    </a:lnTo>
                    <a:lnTo>
                      <a:pt x="82" y="10"/>
                    </a:lnTo>
                    <a:lnTo>
                      <a:pt x="73" y="1"/>
                    </a:lnTo>
                    <a:lnTo>
                      <a:pt x="50" y="1"/>
                    </a:lnTo>
                    <a:lnTo>
                      <a:pt x="40" y="8"/>
                    </a:lnTo>
                    <a:lnTo>
                      <a:pt x="35" y="0"/>
                    </a:lnTo>
                    <a:lnTo>
                      <a:pt x="24" y="7"/>
                    </a:lnTo>
                    <a:lnTo>
                      <a:pt x="15" y="8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295" name="Freeform 49">
                <a:extLst>
                  <a:ext uri="{FF2B5EF4-FFF2-40B4-BE49-F238E27FC236}">
                    <a16:creationId xmlns:a16="http://schemas.microsoft.com/office/drawing/2014/main" id="{B7FEEBD9-64A7-4BAA-8C32-70FF56DE8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6635" y="3869284"/>
                <a:ext cx="116364" cy="113253"/>
              </a:xfrm>
              <a:custGeom>
                <a:avLst/>
                <a:gdLst>
                  <a:gd name="T0" fmla="*/ 60 w 66"/>
                  <a:gd name="T1" fmla="*/ 0 h 63"/>
                  <a:gd name="T2" fmla="*/ 38 w 66"/>
                  <a:gd name="T3" fmla="*/ 0 h 63"/>
                  <a:gd name="T4" fmla="*/ 33 w 66"/>
                  <a:gd name="T5" fmla="*/ 14 h 63"/>
                  <a:gd name="T6" fmla="*/ 14 w 66"/>
                  <a:gd name="T7" fmla="*/ 15 h 63"/>
                  <a:gd name="T8" fmla="*/ 0 w 66"/>
                  <a:gd name="T9" fmla="*/ 23 h 63"/>
                  <a:gd name="T10" fmla="*/ 8 w 66"/>
                  <a:gd name="T11" fmla="*/ 31 h 63"/>
                  <a:gd name="T12" fmla="*/ 15 w 66"/>
                  <a:gd name="T13" fmla="*/ 49 h 63"/>
                  <a:gd name="T14" fmla="*/ 25 w 66"/>
                  <a:gd name="T15" fmla="*/ 60 h 63"/>
                  <a:gd name="T16" fmla="*/ 56 w 66"/>
                  <a:gd name="T17" fmla="*/ 62 h 63"/>
                  <a:gd name="T18" fmla="*/ 60 w 66"/>
                  <a:gd name="T19" fmla="*/ 18 h 63"/>
                  <a:gd name="T20" fmla="*/ 65 w 66"/>
                  <a:gd name="T21" fmla="*/ 7 h 63"/>
                  <a:gd name="T22" fmla="*/ 60 w 66"/>
                  <a:gd name="T2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" h="63">
                    <a:moveTo>
                      <a:pt x="60" y="0"/>
                    </a:moveTo>
                    <a:lnTo>
                      <a:pt x="38" y="0"/>
                    </a:lnTo>
                    <a:lnTo>
                      <a:pt x="33" y="14"/>
                    </a:lnTo>
                    <a:lnTo>
                      <a:pt x="14" y="15"/>
                    </a:lnTo>
                    <a:lnTo>
                      <a:pt x="0" y="23"/>
                    </a:lnTo>
                    <a:lnTo>
                      <a:pt x="8" y="31"/>
                    </a:lnTo>
                    <a:lnTo>
                      <a:pt x="15" y="49"/>
                    </a:lnTo>
                    <a:lnTo>
                      <a:pt x="25" y="60"/>
                    </a:lnTo>
                    <a:lnTo>
                      <a:pt x="56" y="62"/>
                    </a:lnTo>
                    <a:lnTo>
                      <a:pt x="60" y="18"/>
                    </a:lnTo>
                    <a:lnTo>
                      <a:pt x="65" y="7"/>
                    </a:lnTo>
                    <a:lnTo>
                      <a:pt x="60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296" name="Freeform 52">
                <a:extLst>
                  <a:ext uri="{FF2B5EF4-FFF2-40B4-BE49-F238E27FC236}">
                    <a16:creationId xmlns:a16="http://schemas.microsoft.com/office/drawing/2014/main" id="{4B59752C-B3F1-4890-95E7-410E23ABD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943" y="3741875"/>
                <a:ext cx="61327" cy="33032"/>
              </a:xfrm>
              <a:custGeom>
                <a:avLst/>
                <a:gdLst>
                  <a:gd name="T0" fmla="*/ 8 w 34"/>
                  <a:gd name="T1" fmla="*/ 0 h 18"/>
                  <a:gd name="T2" fmla="*/ 19 w 34"/>
                  <a:gd name="T3" fmla="*/ 0 h 18"/>
                  <a:gd name="T4" fmla="*/ 33 w 34"/>
                  <a:gd name="T5" fmla="*/ 6 h 18"/>
                  <a:gd name="T6" fmla="*/ 29 w 34"/>
                  <a:gd name="T7" fmla="*/ 16 h 18"/>
                  <a:gd name="T8" fmla="*/ 11 w 34"/>
                  <a:gd name="T9" fmla="*/ 17 h 18"/>
                  <a:gd name="T10" fmla="*/ 0 w 34"/>
                  <a:gd name="T11" fmla="*/ 9 h 18"/>
                  <a:gd name="T12" fmla="*/ 8 w 34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8">
                    <a:moveTo>
                      <a:pt x="8" y="0"/>
                    </a:moveTo>
                    <a:lnTo>
                      <a:pt x="19" y="0"/>
                    </a:lnTo>
                    <a:lnTo>
                      <a:pt x="33" y="6"/>
                    </a:lnTo>
                    <a:lnTo>
                      <a:pt x="29" y="16"/>
                    </a:lnTo>
                    <a:lnTo>
                      <a:pt x="11" y="17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297" name="Freeform 53">
                <a:extLst>
                  <a:ext uri="{FF2B5EF4-FFF2-40B4-BE49-F238E27FC236}">
                    <a16:creationId xmlns:a16="http://schemas.microsoft.com/office/drawing/2014/main" id="{DD2F4F8E-9395-4880-AB91-9A3ED5A0A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909" y="3699405"/>
                <a:ext cx="102211" cy="70783"/>
              </a:xfrm>
              <a:custGeom>
                <a:avLst/>
                <a:gdLst>
                  <a:gd name="T0" fmla="*/ 0 w 57"/>
                  <a:gd name="T1" fmla="*/ 40 h 41"/>
                  <a:gd name="T2" fmla="*/ 5 w 57"/>
                  <a:gd name="T3" fmla="*/ 29 h 41"/>
                  <a:gd name="T4" fmla="*/ 5 w 57"/>
                  <a:gd name="T5" fmla="*/ 8 h 41"/>
                  <a:gd name="T6" fmla="*/ 5 w 57"/>
                  <a:gd name="T7" fmla="*/ 0 h 41"/>
                  <a:gd name="T8" fmla="*/ 18 w 57"/>
                  <a:gd name="T9" fmla="*/ 2 h 41"/>
                  <a:gd name="T10" fmla="*/ 23 w 57"/>
                  <a:gd name="T11" fmla="*/ 9 h 41"/>
                  <a:gd name="T12" fmla="*/ 29 w 57"/>
                  <a:gd name="T13" fmla="*/ 11 h 41"/>
                  <a:gd name="T14" fmla="*/ 36 w 57"/>
                  <a:gd name="T15" fmla="*/ 11 h 41"/>
                  <a:gd name="T16" fmla="*/ 39 w 57"/>
                  <a:gd name="T17" fmla="*/ 20 h 41"/>
                  <a:gd name="T18" fmla="*/ 47 w 57"/>
                  <a:gd name="T19" fmla="*/ 24 h 41"/>
                  <a:gd name="T20" fmla="*/ 56 w 57"/>
                  <a:gd name="T21" fmla="*/ 31 h 41"/>
                  <a:gd name="T22" fmla="*/ 53 w 57"/>
                  <a:gd name="T23" fmla="*/ 37 h 41"/>
                  <a:gd name="T24" fmla="*/ 40 w 57"/>
                  <a:gd name="T25" fmla="*/ 38 h 41"/>
                  <a:gd name="T26" fmla="*/ 18 w 57"/>
                  <a:gd name="T27" fmla="*/ 37 h 41"/>
                  <a:gd name="T28" fmla="*/ 0 w 57"/>
                  <a:gd name="T2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7" h="41">
                    <a:moveTo>
                      <a:pt x="0" y="40"/>
                    </a:moveTo>
                    <a:lnTo>
                      <a:pt x="5" y="29"/>
                    </a:lnTo>
                    <a:lnTo>
                      <a:pt x="5" y="8"/>
                    </a:lnTo>
                    <a:lnTo>
                      <a:pt x="5" y="0"/>
                    </a:lnTo>
                    <a:lnTo>
                      <a:pt x="18" y="2"/>
                    </a:lnTo>
                    <a:lnTo>
                      <a:pt x="23" y="9"/>
                    </a:lnTo>
                    <a:lnTo>
                      <a:pt x="29" y="11"/>
                    </a:lnTo>
                    <a:lnTo>
                      <a:pt x="36" y="11"/>
                    </a:lnTo>
                    <a:lnTo>
                      <a:pt x="39" y="20"/>
                    </a:lnTo>
                    <a:lnTo>
                      <a:pt x="47" y="24"/>
                    </a:lnTo>
                    <a:lnTo>
                      <a:pt x="56" y="31"/>
                    </a:lnTo>
                    <a:lnTo>
                      <a:pt x="53" y="37"/>
                    </a:lnTo>
                    <a:lnTo>
                      <a:pt x="40" y="38"/>
                    </a:lnTo>
                    <a:lnTo>
                      <a:pt x="18" y="37"/>
                    </a:lnTo>
                    <a:lnTo>
                      <a:pt x="0" y="4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298" name="Freeform 54">
                <a:extLst>
                  <a:ext uri="{FF2B5EF4-FFF2-40B4-BE49-F238E27FC236}">
                    <a16:creationId xmlns:a16="http://schemas.microsoft.com/office/drawing/2014/main" id="{BD059E7A-8DFD-490D-B8E5-E7629F4A7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417" y="3746593"/>
                <a:ext cx="40885" cy="28313"/>
              </a:xfrm>
              <a:custGeom>
                <a:avLst/>
                <a:gdLst>
                  <a:gd name="T0" fmla="*/ 8 w 23"/>
                  <a:gd name="T1" fmla="*/ 2 h 16"/>
                  <a:gd name="T2" fmla="*/ 0 w 23"/>
                  <a:gd name="T3" fmla="*/ 7 h 16"/>
                  <a:gd name="T4" fmla="*/ 6 w 23"/>
                  <a:gd name="T5" fmla="*/ 11 h 16"/>
                  <a:gd name="T6" fmla="*/ 14 w 23"/>
                  <a:gd name="T7" fmla="*/ 15 h 16"/>
                  <a:gd name="T8" fmla="*/ 22 w 23"/>
                  <a:gd name="T9" fmla="*/ 11 h 16"/>
                  <a:gd name="T10" fmla="*/ 22 w 23"/>
                  <a:gd name="T11" fmla="*/ 0 h 16"/>
                  <a:gd name="T12" fmla="*/ 8 w 23"/>
                  <a:gd name="T13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6">
                    <a:moveTo>
                      <a:pt x="8" y="2"/>
                    </a:moveTo>
                    <a:lnTo>
                      <a:pt x="0" y="7"/>
                    </a:lnTo>
                    <a:lnTo>
                      <a:pt x="6" y="11"/>
                    </a:lnTo>
                    <a:lnTo>
                      <a:pt x="14" y="15"/>
                    </a:lnTo>
                    <a:lnTo>
                      <a:pt x="22" y="11"/>
                    </a:lnTo>
                    <a:lnTo>
                      <a:pt x="22" y="0"/>
                    </a:lnTo>
                    <a:lnTo>
                      <a:pt x="8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299" name="Freeform 60">
                <a:extLst>
                  <a:ext uri="{FF2B5EF4-FFF2-40B4-BE49-F238E27FC236}">
                    <a16:creationId xmlns:a16="http://schemas.microsoft.com/office/drawing/2014/main" id="{6E762838-4D9D-4EED-AAD5-963A386D1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468" y="3756031"/>
                <a:ext cx="48747" cy="83367"/>
              </a:xfrm>
              <a:custGeom>
                <a:avLst/>
                <a:gdLst>
                  <a:gd name="T0" fmla="*/ 2 w 29"/>
                  <a:gd name="T1" fmla="*/ 13 h 48"/>
                  <a:gd name="T2" fmla="*/ 10 w 29"/>
                  <a:gd name="T3" fmla="*/ 10 h 48"/>
                  <a:gd name="T4" fmla="*/ 28 w 29"/>
                  <a:gd name="T5" fmla="*/ 0 h 48"/>
                  <a:gd name="T6" fmla="*/ 25 w 29"/>
                  <a:gd name="T7" fmla="*/ 19 h 48"/>
                  <a:gd name="T8" fmla="*/ 28 w 29"/>
                  <a:gd name="T9" fmla="*/ 39 h 48"/>
                  <a:gd name="T10" fmla="*/ 18 w 29"/>
                  <a:gd name="T11" fmla="*/ 46 h 48"/>
                  <a:gd name="T12" fmla="*/ 8 w 29"/>
                  <a:gd name="T13" fmla="*/ 47 h 48"/>
                  <a:gd name="T14" fmla="*/ 0 w 29"/>
                  <a:gd name="T15" fmla="*/ 45 h 48"/>
                  <a:gd name="T16" fmla="*/ 0 w 29"/>
                  <a:gd name="T17" fmla="*/ 32 h 48"/>
                  <a:gd name="T18" fmla="*/ 2 w 29"/>
                  <a:gd name="T19" fmla="*/ 1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8">
                    <a:moveTo>
                      <a:pt x="2" y="13"/>
                    </a:moveTo>
                    <a:lnTo>
                      <a:pt x="10" y="10"/>
                    </a:lnTo>
                    <a:lnTo>
                      <a:pt x="28" y="0"/>
                    </a:lnTo>
                    <a:lnTo>
                      <a:pt x="25" y="19"/>
                    </a:lnTo>
                    <a:lnTo>
                      <a:pt x="28" y="39"/>
                    </a:lnTo>
                    <a:lnTo>
                      <a:pt x="18" y="46"/>
                    </a:lnTo>
                    <a:lnTo>
                      <a:pt x="8" y="47"/>
                    </a:lnTo>
                    <a:lnTo>
                      <a:pt x="0" y="45"/>
                    </a:lnTo>
                    <a:lnTo>
                      <a:pt x="0" y="32"/>
                    </a:lnTo>
                    <a:lnTo>
                      <a:pt x="2" y="13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00" name="Freeform 61">
                <a:extLst>
                  <a:ext uri="{FF2B5EF4-FFF2-40B4-BE49-F238E27FC236}">
                    <a16:creationId xmlns:a16="http://schemas.microsoft.com/office/drawing/2014/main" id="{4C7D1FDC-065D-40AD-BC1C-8EA63CF30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7520" y="3976245"/>
                <a:ext cx="86487" cy="53480"/>
              </a:xfrm>
              <a:custGeom>
                <a:avLst/>
                <a:gdLst>
                  <a:gd name="T0" fmla="*/ 33 w 49"/>
                  <a:gd name="T1" fmla="*/ 2 h 31"/>
                  <a:gd name="T2" fmla="*/ 1 w 49"/>
                  <a:gd name="T3" fmla="*/ 0 h 31"/>
                  <a:gd name="T4" fmla="*/ 0 w 49"/>
                  <a:gd name="T5" fmla="*/ 12 h 31"/>
                  <a:gd name="T6" fmla="*/ 7 w 49"/>
                  <a:gd name="T7" fmla="*/ 23 h 31"/>
                  <a:gd name="T8" fmla="*/ 35 w 49"/>
                  <a:gd name="T9" fmla="*/ 30 h 31"/>
                  <a:gd name="T10" fmla="*/ 48 w 49"/>
                  <a:gd name="T11" fmla="*/ 23 h 31"/>
                  <a:gd name="T12" fmla="*/ 47 w 49"/>
                  <a:gd name="T13" fmla="*/ 10 h 31"/>
                  <a:gd name="T14" fmla="*/ 33 w 49"/>
                  <a:gd name="T15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31">
                    <a:moveTo>
                      <a:pt x="33" y="2"/>
                    </a:moveTo>
                    <a:lnTo>
                      <a:pt x="1" y="0"/>
                    </a:lnTo>
                    <a:lnTo>
                      <a:pt x="0" y="12"/>
                    </a:lnTo>
                    <a:lnTo>
                      <a:pt x="7" y="23"/>
                    </a:lnTo>
                    <a:lnTo>
                      <a:pt x="35" y="30"/>
                    </a:lnTo>
                    <a:lnTo>
                      <a:pt x="48" y="23"/>
                    </a:lnTo>
                    <a:lnTo>
                      <a:pt x="47" y="10"/>
                    </a:lnTo>
                    <a:lnTo>
                      <a:pt x="33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01" name="Freeform 67">
                <a:extLst>
                  <a:ext uri="{FF2B5EF4-FFF2-40B4-BE49-F238E27FC236}">
                    <a16:creationId xmlns:a16="http://schemas.microsoft.com/office/drawing/2014/main" id="{6F5D200A-E06D-4398-9E88-6A879BF07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583" y="1961291"/>
                <a:ext cx="64472" cy="31459"/>
              </a:xfrm>
              <a:custGeom>
                <a:avLst/>
                <a:gdLst>
                  <a:gd name="T0" fmla="*/ 10 w 36"/>
                  <a:gd name="T1" fmla="*/ 0 h 18"/>
                  <a:gd name="T2" fmla="*/ 0 w 36"/>
                  <a:gd name="T3" fmla="*/ 17 h 18"/>
                  <a:gd name="T4" fmla="*/ 17 w 36"/>
                  <a:gd name="T5" fmla="*/ 17 h 18"/>
                  <a:gd name="T6" fmla="*/ 35 w 36"/>
                  <a:gd name="T7" fmla="*/ 10 h 18"/>
                  <a:gd name="T8" fmla="*/ 10 w 3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8">
                    <a:moveTo>
                      <a:pt x="10" y="0"/>
                    </a:moveTo>
                    <a:lnTo>
                      <a:pt x="0" y="17"/>
                    </a:lnTo>
                    <a:lnTo>
                      <a:pt x="17" y="17"/>
                    </a:lnTo>
                    <a:lnTo>
                      <a:pt x="35" y="10"/>
                    </a:lnTo>
                    <a:lnTo>
                      <a:pt x="10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02" name="Freeform 68">
                <a:extLst>
                  <a:ext uri="{FF2B5EF4-FFF2-40B4-BE49-F238E27FC236}">
                    <a16:creationId xmlns:a16="http://schemas.microsoft.com/office/drawing/2014/main" id="{4C0C4F0A-C81A-4960-8D2E-2471F56F9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8230" y="1912530"/>
                <a:ext cx="839706" cy="690527"/>
              </a:xfrm>
              <a:custGeom>
                <a:avLst/>
                <a:gdLst>
                  <a:gd name="T0" fmla="*/ 229 w 476"/>
                  <a:gd name="T1" fmla="*/ 10 h 391"/>
                  <a:gd name="T2" fmla="*/ 191 w 476"/>
                  <a:gd name="T3" fmla="*/ 25 h 391"/>
                  <a:gd name="T4" fmla="*/ 143 w 476"/>
                  <a:gd name="T5" fmla="*/ 55 h 391"/>
                  <a:gd name="T6" fmla="*/ 88 w 476"/>
                  <a:gd name="T7" fmla="*/ 75 h 391"/>
                  <a:gd name="T8" fmla="*/ 158 w 476"/>
                  <a:gd name="T9" fmla="*/ 112 h 391"/>
                  <a:gd name="T10" fmla="*/ 108 w 476"/>
                  <a:gd name="T11" fmla="*/ 122 h 391"/>
                  <a:gd name="T12" fmla="*/ 83 w 476"/>
                  <a:gd name="T13" fmla="*/ 115 h 391"/>
                  <a:gd name="T14" fmla="*/ 58 w 476"/>
                  <a:gd name="T15" fmla="*/ 125 h 391"/>
                  <a:gd name="T16" fmla="*/ 66 w 476"/>
                  <a:gd name="T17" fmla="*/ 143 h 391"/>
                  <a:gd name="T18" fmla="*/ 74 w 476"/>
                  <a:gd name="T19" fmla="*/ 165 h 391"/>
                  <a:gd name="T20" fmla="*/ 123 w 476"/>
                  <a:gd name="T21" fmla="*/ 153 h 391"/>
                  <a:gd name="T22" fmla="*/ 121 w 476"/>
                  <a:gd name="T23" fmla="*/ 167 h 391"/>
                  <a:gd name="T24" fmla="*/ 96 w 476"/>
                  <a:gd name="T25" fmla="*/ 185 h 391"/>
                  <a:gd name="T26" fmla="*/ 79 w 476"/>
                  <a:gd name="T27" fmla="*/ 190 h 391"/>
                  <a:gd name="T28" fmla="*/ 56 w 476"/>
                  <a:gd name="T29" fmla="*/ 215 h 391"/>
                  <a:gd name="T30" fmla="*/ 43 w 476"/>
                  <a:gd name="T31" fmla="*/ 238 h 391"/>
                  <a:gd name="T32" fmla="*/ 38 w 476"/>
                  <a:gd name="T33" fmla="*/ 253 h 391"/>
                  <a:gd name="T34" fmla="*/ 66 w 476"/>
                  <a:gd name="T35" fmla="*/ 265 h 391"/>
                  <a:gd name="T36" fmla="*/ 74 w 476"/>
                  <a:gd name="T37" fmla="*/ 273 h 391"/>
                  <a:gd name="T38" fmla="*/ 68 w 476"/>
                  <a:gd name="T39" fmla="*/ 301 h 391"/>
                  <a:gd name="T40" fmla="*/ 98 w 476"/>
                  <a:gd name="T41" fmla="*/ 299 h 391"/>
                  <a:gd name="T42" fmla="*/ 119 w 476"/>
                  <a:gd name="T43" fmla="*/ 316 h 391"/>
                  <a:gd name="T44" fmla="*/ 20 w 476"/>
                  <a:gd name="T45" fmla="*/ 373 h 391"/>
                  <a:gd name="T46" fmla="*/ 1 w 476"/>
                  <a:gd name="T47" fmla="*/ 390 h 391"/>
                  <a:gd name="T48" fmla="*/ 138 w 476"/>
                  <a:gd name="T49" fmla="*/ 330 h 391"/>
                  <a:gd name="T50" fmla="*/ 157 w 476"/>
                  <a:gd name="T51" fmla="*/ 315 h 391"/>
                  <a:gd name="T52" fmla="*/ 174 w 476"/>
                  <a:gd name="T53" fmla="*/ 289 h 391"/>
                  <a:gd name="T54" fmla="*/ 223 w 476"/>
                  <a:gd name="T55" fmla="*/ 235 h 391"/>
                  <a:gd name="T56" fmla="*/ 209 w 476"/>
                  <a:gd name="T57" fmla="*/ 268 h 391"/>
                  <a:gd name="T58" fmla="*/ 206 w 476"/>
                  <a:gd name="T59" fmla="*/ 285 h 391"/>
                  <a:gd name="T60" fmla="*/ 221 w 476"/>
                  <a:gd name="T61" fmla="*/ 293 h 391"/>
                  <a:gd name="T62" fmla="*/ 229 w 476"/>
                  <a:gd name="T63" fmla="*/ 291 h 391"/>
                  <a:gd name="T64" fmla="*/ 236 w 476"/>
                  <a:gd name="T65" fmla="*/ 285 h 391"/>
                  <a:gd name="T66" fmla="*/ 244 w 476"/>
                  <a:gd name="T67" fmla="*/ 278 h 391"/>
                  <a:gd name="T68" fmla="*/ 249 w 476"/>
                  <a:gd name="T69" fmla="*/ 271 h 391"/>
                  <a:gd name="T70" fmla="*/ 251 w 476"/>
                  <a:gd name="T71" fmla="*/ 268 h 391"/>
                  <a:gd name="T72" fmla="*/ 264 w 476"/>
                  <a:gd name="T73" fmla="*/ 260 h 391"/>
                  <a:gd name="T74" fmla="*/ 285 w 476"/>
                  <a:gd name="T75" fmla="*/ 238 h 391"/>
                  <a:gd name="T76" fmla="*/ 303 w 476"/>
                  <a:gd name="T77" fmla="*/ 249 h 391"/>
                  <a:gd name="T78" fmla="*/ 347 w 476"/>
                  <a:gd name="T79" fmla="*/ 264 h 391"/>
                  <a:gd name="T80" fmla="*/ 353 w 476"/>
                  <a:gd name="T81" fmla="*/ 276 h 391"/>
                  <a:gd name="T82" fmla="*/ 370 w 476"/>
                  <a:gd name="T83" fmla="*/ 291 h 391"/>
                  <a:gd name="T84" fmla="*/ 385 w 476"/>
                  <a:gd name="T85" fmla="*/ 301 h 391"/>
                  <a:gd name="T86" fmla="*/ 403 w 476"/>
                  <a:gd name="T87" fmla="*/ 297 h 391"/>
                  <a:gd name="T88" fmla="*/ 417 w 476"/>
                  <a:gd name="T89" fmla="*/ 312 h 391"/>
                  <a:gd name="T90" fmla="*/ 429 w 476"/>
                  <a:gd name="T91" fmla="*/ 308 h 391"/>
                  <a:gd name="T92" fmla="*/ 428 w 476"/>
                  <a:gd name="T93" fmla="*/ 328 h 391"/>
                  <a:gd name="T94" fmla="*/ 443 w 476"/>
                  <a:gd name="T95" fmla="*/ 336 h 391"/>
                  <a:gd name="T96" fmla="*/ 454 w 476"/>
                  <a:gd name="T97" fmla="*/ 354 h 391"/>
                  <a:gd name="T98" fmla="*/ 475 w 476"/>
                  <a:gd name="T99" fmla="*/ 344 h 391"/>
                  <a:gd name="T100" fmla="*/ 450 w 476"/>
                  <a:gd name="T101" fmla="*/ 315 h 391"/>
                  <a:gd name="T102" fmla="*/ 439 w 476"/>
                  <a:gd name="T103" fmla="*/ 294 h 391"/>
                  <a:gd name="T104" fmla="*/ 409 w 476"/>
                  <a:gd name="T105" fmla="*/ 268 h 391"/>
                  <a:gd name="T106" fmla="*/ 398 w 476"/>
                  <a:gd name="T107" fmla="*/ 279 h 391"/>
                  <a:gd name="T108" fmla="*/ 382 w 476"/>
                  <a:gd name="T109" fmla="*/ 279 h 391"/>
                  <a:gd name="T110" fmla="*/ 372 w 476"/>
                  <a:gd name="T111" fmla="*/ 255 h 391"/>
                  <a:gd name="T112" fmla="*/ 423 w 476"/>
                  <a:gd name="T113" fmla="*/ 40 h 391"/>
                  <a:gd name="T114" fmla="*/ 373 w 476"/>
                  <a:gd name="T115" fmla="*/ 30 h 391"/>
                  <a:gd name="T116" fmla="*/ 348 w 476"/>
                  <a:gd name="T117" fmla="*/ 21 h 391"/>
                  <a:gd name="T118" fmla="*/ 288 w 476"/>
                  <a:gd name="T119" fmla="*/ 4 h 391"/>
                  <a:gd name="T120" fmla="*/ 251 w 476"/>
                  <a:gd name="T121" fmla="*/ 15 h 391"/>
                  <a:gd name="T122" fmla="*/ 240 w 476"/>
                  <a:gd name="T123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6" h="391">
                    <a:moveTo>
                      <a:pt x="240" y="0"/>
                    </a:moveTo>
                    <a:lnTo>
                      <a:pt x="229" y="10"/>
                    </a:lnTo>
                    <a:lnTo>
                      <a:pt x="198" y="10"/>
                    </a:lnTo>
                    <a:lnTo>
                      <a:pt x="191" y="25"/>
                    </a:lnTo>
                    <a:lnTo>
                      <a:pt x="156" y="27"/>
                    </a:lnTo>
                    <a:lnTo>
                      <a:pt x="143" y="55"/>
                    </a:lnTo>
                    <a:lnTo>
                      <a:pt x="93" y="63"/>
                    </a:lnTo>
                    <a:lnTo>
                      <a:pt x="88" y="75"/>
                    </a:lnTo>
                    <a:lnTo>
                      <a:pt x="115" y="95"/>
                    </a:lnTo>
                    <a:lnTo>
                      <a:pt x="158" y="112"/>
                    </a:lnTo>
                    <a:lnTo>
                      <a:pt x="128" y="117"/>
                    </a:lnTo>
                    <a:lnTo>
                      <a:pt x="108" y="122"/>
                    </a:lnTo>
                    <a:lnTo>
                      <a:pt x="98" y="110"/>
                    </a:lnTo>
                    <a:lnTo>
                      <a:pt x="83" y="115"/>
                    </a:lnTo>
                    <a:lnTo>
                      <a:pt x="83" y="122"/>
                    </a:lnTo>
                    <a:lnTo>
                      <a:pt x="58" y="125"/>
                    </a:lnTo>
                    <a:lnTo>
                      <a:pt x="51" y="135"/>
                    </a:lnTo>
                    <a:lnTo>
                      <a:pt x="66" y="143"/>
                    </a:lnTo>
                    <a:lnTo>
                      <a:pt x="64" y="158"/>
                    </a:lnTo>
                    <a:lnTo>
                      <a:pt x="74" y="165"/>
                    </a:lnTo>
                    <a:lnTo>
                      <a:pt x="103" y="165"/>
                    </a:lnTo>
                    <a:lnTo>
                      <a:pt x="123" y="153"/>
                    </a:lnTo>
                    <a:lnTo>
                      <a:pt x="130" y="160"/>
                    </a:lnTo>
                    <a:lnTo>
                      <a:pt x="121" y="167"/>
                    </a:lnTo>
                    <a:lnTo>
                      <a:pt x="119" y="185"/>
                    </a:lnTo>
                    <a:lnTo>
                      <a:pt x="96" y="185"/>
                    </a:lnTo>
                    <a:lnTo>
                      <a:pt x="91" y="200"/>
                    </a:lnTo>
                    <a:lnTo>
                      <a:pt x="79" y="190"/>
                    </a:lnTo>
                    <a:lnTo>
                      <a:pt x="58" y="200"/>
                    </a:lnTo>
                    <a:lnTo>
                      <a:pt x="56" y="215"/>
                    </a:lnTo>
                    <a:lnTo>
                      <a:pt x="36" y="225"/>
                    </a:lnTo>
                    <a:lnTo>
                      <a:pt x="43" y="238"/>
                    </a:lnTo>
                    <a:lnTo>
                      <a:pt x="56" y="242"/>
                    </a:lnTo>
                    <a:lnTo>
                      <a:pt x="38" y="253"/>
                    </a:lnTo>
                    <a:lnTo>
                      <a:pt x="51" y="268"/>
                    </a:lnTo>
                    <a:lnTo>
                      <a:pt x="66" y="265"/>
                    </a:lnTo>
                    <a:lnTo>
                      <a:pt x="74" y="253"/>
                    </a:lnTo>
                    <a:lnTo>
                      <a:pt x="74" y="273"/>
                    </a:lnTo>
                    <a:lnTo>
                      <a:pt x="66" y="285"/>
                    </a:lnTo>
                    <a:lnTo>
                      <a:pt x="68" y="301"/>
                    </a:lnTo>
                    <a:lnTo>
                      <a:pt x="91" y="293"/>
                    </a:lnTo>
                    <a:lnTo>
                      <a:pt x="98" y="299"/>
                    </a:lnTo>
                    <a:lnTo>
                      <a:pt x="115" y="293"/>
                    </a:lnTo>
                    <a:lnTo>
                      <a:pt x="119" y="316"/>
                    </a:lnTo>
                    <a:lnTo>
                      <a:pt x="61" y="354"/>
                    </a:lnTo>
                    <a:lnTo>
                      <a:pt x="20" y="373"/>
                    </a:lnTo>
                    <a:lnTo>
                      <a:pt x="0" y="382"/>
                    </a:lnTo>
                    <a:lnTo>
                      <a:pt x="1" y="390"/>
                    </a:lnTo>
                    <a:lnTo>
                      <a:pt x="68" y="377"/>
                    </a:lnTo>
                    <a:lnTo>
                      <a:pt x="138" y="330"/>
                    </a:lnTo>
                    <a:lnTo>
                      <a:pt x="146" y="323"/>
                    </a:lnTo>
                    <a:lnTo>
                      <a:pt x="157" y="315"/>
                    </a:lnTo>
                    <a:lnTo>
                      <a:pt x="177" y="302"/>
                    </a:lnTo>
                    <a:lnTo>
                      <a:pt x="174" y="289"/>
                    </a:lnTo>
                    <a:lnTo>
                      <a:pt x="196" y="268"/>
                    </a:lnTo>
                    <a:lnTo>
                      <a:pt x="223" y="235"/>
                    </a:lnTo>
                    <a:lnTo>
                      <a:pt x="247" y="241"/>
                    </a:lnTo>
                    <a:lnTo>
                      <a:pt x="209" y="268"/>
                    </a:lnTo>
                    <a:lnTo>
                      <a:pt x="216" y="278"/>
                    </a:lnTo>
                    <a:lnTo>
                      <a:pt x="206" y="285"/>
                    </a:lnTo>
                    <a:lnTo>
                      <a:pt x="217" y="293"/>
                    </a:lnTo>
                    <a:lnTo>
                      <a:pt x="221" y="293"/>
                    </a:lnTo>
                    <a:lnTo>
                      <a:pt x="225" y="292"/>
                    </a:lnTo>
                    <a:lnTo>
                      <a:pt x="229" y="291"/>
                    </a:lnTo>
                    <a:lnTo>
                      <a:pt x="233" y="288"/>
                    </a:lnTo>
                    <a:lnTo>
                      <a:pt x="236" y="285"/>
                    </a:lnTo>
                    <a:lnTo>
                      <a:pt x="240" y="281"/>
                    </a:lnTo>
                    <a:lnTo>
                      <a:pt x="244" y="278"/>
                    </a:lnTo>
                    <a:lnTo>
                      <a:pt x="246" y="274"/>
                    </a:lnTo>
                    <a:lnTo>
                      <a:pt x="249" y="271"/>
                    </a:lnTo>
                    <a:lnTo>
                      <a:pt x="251" y="269"/>
                    </a:lnTo>
                    <a:lnTo>
                      <a:pt x="251" y="268"/>
                    </a:lnTo>
                    <a:lnTo>
                      <a:pt x="251" y="267"/>
                    </a:lnTo>
                    <a:lnTo>
                      <a:pt x="264" y="260"/>
                    </a:lnTo>
                    <a:lnTo>
                      <a:pt x="267" y="244"/>
                    </a:lnTo>
                    <a:lnTo>
                      <a:pt x="285" y="238"/>
                    </a:lnTo>
                    <a:lnTo>
                      <a:pt x="290" y="247"/>
                    </a:lnTo>
                    <a:lnTo>
                      <a:pt x="303" y="249"/>
                    </a:lnTo>
                    <a:lnTo>
                      <a:pt x="303" y="261"/>
                    </a:lnTo>
                    <a:lnTo>
                      <a:pt x="347" y="264"/>
                    </a:lnTo>
                    <a:lnTo>
                      <a:pt x="351" y="268"/>
                    </a:lnTo>
                    <a:lnTo>
                      <a:pt x="353" y="276"/>
                    </a:lnTo>
                    <a:lnTo>
                      <a:pt x="368" y="280"/>
                    </a:lnTo>
                    <a:lnTo>
                      <a:pt x="370" y="291"/>
                    </a:lnTo>
                    <a:lnTo>
                      <a:pt x="382" y="290"/>
                    </a:lnTo>
                    <a:lnTo>
                      <a:pt x="385" y="301"/>
                    </a:lnTo>
                    <a:lnTo>
                      <a:pt x="397" y="307"/>
                    </a:lnTo>
                    <a:lnTo>
                      <a:pt x="403" y="297"/>
                    </a:lnTo>
                    <a:lnTo>
                      <a:pt x="409" y="307"/>
                    </a:lnTo>
                    <a:lnTo>
                      <a:pt x="417" y="312"/>
                    </a:lnTo>
                    <a:lnTo>
                      <a:pt x="423" y="307"/>
                    </a:lnTo>
                    <a:lnTo>
                      <a:pt x="429" y="308"/>
                    </a:lnTo>
                    <a:lnTo>
                      <a:pt x="428" y="315"/>
                    </a:lnTo>
                    <a:lnTo>
                      <a:pt x="428" y="328"/>
                    </a:lnTo>
                    <a:lnTo>
                      <a:pt x="434" y="335"/>
                    </a:lnTo>
                    <a:lnTo>
                      <a:pt x="443" y="336"/>
                    </a:lnTo>
                    <a:lnTo>
                      <a:pt x="443" y="348"/>
                    </a:lnTo>
                    <a:lnTo>
                      <a:pt x="454" y="354"/>
                    </a:lnTo>
                    <a:lnTo>
                      <a:pt x="465" y="354"/>
                    </a:lnTo>
                    <a:lnTo>
                      <a:pt x="475" y="344"/>
                    </a:lnTo>
                    <a:lnTo>
                      <a:pt x="456" y="339"/>
                    </a:lnTo>
                    <a:lnTo>
                      <a:pt x="450" y="315"/>
                    </a:lnTo>
                    <a:lnTo>
                      <a:pt x="443" y="312"/>
                    </a:lnTo>
                    <a:lnTo>
                      <a:pt x="439" y="294"/>
                    </a:lnTo>
                    <a:lnTo>
                      <a:pt x="417" y="270"/>
                    </a:lnTo>
                    <a:lnTo>
                      <a:pt x="409" y="268"/>
                    </a:lnTo>
                    <a:lnTo>
                      <a:pt x="406" y="279"/>
                    </a:lnTo>
                    <a:lnTo>
                      <a:pt x="398" y="279"/>
                    </a:lnTo>
                    <a:lnTo>
                      <a:pt x="395" y="287"/>
                    </a:lnTo>
                    <a:lnTo>
                      <a:pt x="382" y="279"/>
                    </a:lnTo>
                    <a:lnTo>
                      <a:pt x="378" y="260"/>
                    </a:lnTo>
                    <a:lnTo>
                      <a:pt x="372" y="255"/>
                    </a:lnTo>
                    <a:lnTo>
                      <a:pt x="359" y="260"/>
                    </a:lnTo>
                    <a:lnTo>
                      <a:pt x="423" y="40"/>
                    </a:lnTo>
                    <a:lnTo>
                      <a:pt x="408" y="26"/>
                    </a:lnTo>
                    <a:lnTo>
                      <a:pt x="373" y="30"/>
                    </a:lnTo>
                    <a:lnTo>
                      <a:pt x="358" y="31"/>
                    </a:lnTo>
                    <a:lnTo>
                      <a:pt x="348" y="21"/>
                    </a:lnTo>
                    <a:lnTo>
                      <a:pt x="303" y="25"/>
                    </a:lnTo>
                    <a:lnTo>
                      <a:pt x="288" y="4"/>
                    </a:lnTo>
                    <a:lnTo>
                      <a:pt x="273" y="18"/>
                    </a:lnTo>
                    <a:lnTo>
                      <a:pt x="251" y="15"/>
                    </a:lnTo>
                    <a:lnTo>
                      <a:pt x="251" y="1"/>
                    </a:lnTo>
                    <a:lnTo>
                      <a:pt x="240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03" name="Freeform 69">
                <a:extLst>
                  <a:ext uri="{FF2B5EF4-FFF2-40B4-BE49-F238E27FC236}">
                    <a16:creationId xmlns:a16="http://schemas.microsoft.com/office/drawing/2014/main" id="{0F9B0712-6B50-445E-9D9F-8F98C5EDD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4226" y="2785519"/>
                <a:ext cx="1423098" cy="794342"/>
              </a:xfrm>
              <a:custGeom>
                <a:avLst/>
                <a:gdLst>
                  <a:gd name="T0" fmla="*/ 488 w 905"/>
                  <a:gd name="T1" fmla="*/ 10 h 505"/>
                  <a:gd name="T2" fmla="*/ 531 w 905"/>
                  <a:gd name="T3" fmla="*/ 37 h 505"/>
                  <a:gd name="T4" fmla="*/ 583 w 905"/>
                  <a:gd name="T5" fmla="*/ 26 h 505"/>
                  <a:gd name="T6" fmla="*/ 622 w 905"/>
                  <a:gd name="T7" fmla="*/ 53 h 505"/>
                  <a:gd name="T8" fmla="*/ 576 w 905"/>
                  <a:gd name="T9" fmla="*/ 89 h 505"/>
                  <a:gd name="T10" fmla="*/ 579 w 905"/>
                  <a:gd name="T11" fmla="*/ 143 h 505"/>
                  <a:gd name="T12" fmla="*/ 603 w 905"/>
                  <a:gd name="T13" fmla="*/ 106 h 505"/>
                  <a:gd name="T14" fmla="*/ 622 w 905"/>
                  <a:gd name="T15" fmla="*/ 56 h 505"/>
                  <a:gd name="T16" fmla="*/ 657 w 905"/>
                  <a:gd name="T17" fmla="*/ 107 h 505"/>
                  <a:gd name="T18" fmla="*/ 643 w 905"/>
                  <a:gd name="T19" fmla="*/ 150 h 505"/>
                  <a:gd name="T20" fmla="*/ 716 w 905"/>
                  <a:gd name="T21" fmla="*/ 117 h 505"/>
                  <a:gd name="T22" fmla="*/ 772 w 905"/>
                  <a:gd name="T23" fmla="*/ 83 h 505"/>
                  <a:gd name="T24" fmla="*/ 858 w 905"/>
                  <a:gd name="T25" fmla="*/ 55 h 505"/>
                  <a:gd name="T26" fmla="*/ 894 w 905"/>
                  <a:gd name="T27" fmla="*/ 77 h 505"/>
                  <a:gd name="T28" fmla="*/ 881 w 905"/>
                  <a:gd name="T29" fmla="*/ 95 h 505"/>
                  <a:gd name="T30" fmla="*/ 860 w 905"/>
                  <a:gd name="T31" fmla="*/ 113 h 505"/>
                  <a:gd name="T32" fmla="*/ 839 w 905"/>
                  <a:gd name="T33" fmla="*/ 139 h 505"/>
                  <a:gd name="T34" fmla="*/ 807 w 905"/>
                  <a:gd name="T35" fmla="*/ 162 h 505"/>
                  <a:gd name="T36" fmla="*/ 778 w 905"/>
                  <a:gd name="T37" fmla="*/ 185 h 505"/>
                  <a:gd name="T38" fmla="*/ 754 w 905"/>
                  <a:gd name="T39" fmla="*/ 229 h 505"/>
                  <a:gd name="T40" fmla="*/ 749 w 905"/>
                  <a:gd name="T41" fmla="*/ 252 h 505"/>
                  <a:gd name="T42" fmla="*/ 733 w 905"/>
                  <a:gd name="T43" fmla="*/ 304 h 505"/>
                  <a:gd name="T44" fmla="*/ 689 w 905"/>
                  <a:gd name="T45" fmla="*/ 320 h 505"/>
                  <a:gd name="T46" fmla="*/ 658 w 905"/>
                  <a:gd name="T47" fmla="*/ 350 h 505"/>
                  <a:gd name="T48" fmla="*/ 652 w 905"/>
                  <a:gd name="T49" fmla="*/ 412 h 505"/>
                  <a:gd name="T50" fmla="*/ 665 w 905"/>
                  <a:gd name="T51" fmla="*/ 450 h 505"/>
                  <a:gd name="T52" fmla="*/ 656 w 905"/>
                  <a:gd name="T53" fmla="*/ 495 h 505"/>
                  <a:gd name="T54" fmla="*/ 624 w 905"/>
                  <a:gd name="T55" fmla="*/ 439 h 505"/>
                  <a:gd name="T56" fmla="*/ 598 w 905"/>
                  <a:gd name="T57" fmla="*/ 388 h 505"/>
                  <a:gd name="T58" fmla="*/ 528 w 905"/>
                  <a:gd name="T59" fmla="*/ 386 h 505"/>
                  <a:gd name="T60" fmla="*/ 506 w 905"/>
                  <a:gd name="T61" fmla="*/ 414 h 505"/>
                  <a:gd name="T62" fmla="*/ 473 w 905"/>
                  <a:gd name="T63" fmla="*/ 390 h 505"/>
                  <a:gd name="T64" fmla="*/ 449 w 905"/>
                  <a:gd name="T65" fmla="*/ 390 h 505"/>
                  <a:gd name="T66" fmla="*/ 418 w 905"/>
                  <a:gd name="T67" fmla="*/ 423 h 505"/>
                  <a:gd name="T68" fmla="*/ 384 w 905"/>
                  <a:gd name="T69" fmla="*/ 469 h 505"/>
                  <a:gd name="T70" fmla="*/ 342 w 905"/>
                  <a:gd name="T71" fmla="*/ 440 h 505"/>
                  <a:gd name="T72" fmla="*/ 311 w 905"/>
                  <a:gd name="T73" fmla="*/ 390 h 505"/>
                  <a:gd name="T74" fmla="*/ 281 w 905"/>
                  <a:gd name="T75" fmla="*/ 386 h 505"/>
                  <a:gd name="T76" fmla="*/ 256 w 905"/>
                  <a:gd name="T77" fmla="*/ 366 h 505"/>
                  <a:gd name="T78" fmla="*/ 226 w 905"/>
                  <a:gd name="T79" fmla="*/ 359 h 505"/>
                  <a:gd name="T80" fmla="*/ 181 w 905"/>
                  <a:gd name="T81" fmla="*/ 376 h 505"/>
                  <a:gd name="T82" fmla="*/ 125 w 905"/>
                  <a:gd name="T83" fmla="*/ 348 h 505"/>
                  <a:gd name="T84" fmla="*/ 86 w 905"/>
                  <a:gd name="T85" fmla="*/ 323 h 505"/>
                  <a:gd name="T86" fmla="*/ 37 w 905"/>
                  <a:gd name="T87" fmla="*/ 297 h 505"/>
                  <a:gd name="T88" fmla="*/ 21 w 905"/>
                  <a:gd name="T89" fmla="*/ 258 h 505"/>
                  <a:gd name="T90" fmla="*/ 3 w 905"/>
                  <a:gd name="T91" fmla="*/ 217 h 505"/>
                  <a:gd name="T92" fmla="*/ 3 w 905"/>
                  <a:gd name="T93" fmla="*/ 153 h 505"/>
                  <a:gd name="T94" fmla="*/ 8 w 905"/>
                  <a:gd name="T95" fmla="*/ 119 h 505"/>
                  <a:gd name="T96" fmla="*/ 25 w 905"/>
                  <a:gd name="T97" fmla="*/ 77 h 505"/>
                  <a:gd name="T98" fmla="*/ 28 w 905"/>
                  <a:gd name="T99" fmla="*/ 28 h 505"/>
                  <a:gd name="T100" fmla="*/ 53 w 905"/>
                  <a:gd name="T101" fmla="*/ 24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05" h="505">
                    <a:moveTo>
                      <a:pt x="63" y="1"/>
                    </a:moveTo>
                    <a:lnTo>
                      <a:pt x="489" y="0"/>
                    </a:lnTo>
                    <a:lnTo>
                      <a:pt x="488" y="10"/>
                    </a:lnTo>
                    <a:lnTo>
                      <a:pt x="518" y="10"/>
                    </a:lnTo>
                    <a:lnTo>
                      <a:pt x="562" y="16"/>
                    </a:lnTo>
                    <a:lnTo>
                      <a:pt x="531" y="37"/>
                    </a:lnTo>
                    <a:lnTo>
                      <a:pt x="531" y="50"/>
                    </a:lnTo>
                    <a:lnTo>
                      <a:pt x="558" y="58"/>
                    </a:lnTo>
                    <a:lnTo>
                      <a:pt x="583" y="26"/>
                    </a:lnTo>
                    <a:lnTo>
                      <a:pt x="585" y="32"/>
                    </a:lnTo>
                    <a:lnTo>
                      <a:pt x="616" y="37"/>
                    </a:lnTo>
                    <a:lnTo>
                      <a:pt x="622" y="53"/>
                    </a:lnTo>
                    <a:lnTo>
                      <a:pt x="596" y="53"/>
                    </a:lnTo>
                    <a:lnTo>
                      <a:pt x="577" y="71"/>
                    </a:lnTo>
                    <a:lnTo>
                      <a:pt x="576" y="89"/>
                    </a:lnTo>
                    <a:lnTo>
                      <a:pt x="589" y="77"/>
                    </a:lnTo>
                    <a:lnTo>
                      <a:pt x="580" y="110"/>
                    </a:lnTo>
                    <a:lnTo>
                      <a:pt x="579" y="143"/>
                    </a:lnTo>
                    <a:lnTo>
                      <a:pt x="594" y="163"/>
                    </a:lnTo>
                    <a:lnTo>
                      <a:pt x="613" y="145"/>
                    </a:lnTo>
                    <a:lnTo>
                      <a:pt x="603" y="106"/>
                    </a:lnTo>
                    <a:lnTo>
                      <a:pt x="604" y="85"/>
                    </a:lnTo>
                    <a:lnTo>
                      <a:pt x="622" y="76"/>
                    </a:lnTo>
                    <a:lnTo>
                      <a:pt x="622" y="56"/>
                    </a:lnTo>
                    <a:lnTo>
                      <a:pt x="649" y="86"/>
                    </a:lnTo>
                    <a:lnTo>
                      <a:pt x="643" y="115"/>
                    </a:lnTo>
                    <a:lnTo>
                      <a:pt x="657" y="107"/>
                    </a:lnTo>
                    <a:lnTo>
                      <a:pt x="664" y="118"/>
                    </a:lnTo>
                    <a:lnTo>
                      <a:pt x="652" y="138"/>
                    </a:lnTo>
                    <a:lnTo>
                      <a:pt x="643" y="150"/>
                    </a:lnTo>
                    <a:lnTo>
                      <a:pt x="668" y="160"/>
                    </a:lnTo>
                    <a:lnTo>
                      <a:pt x="702" y="130"/>
                    </a:lnTo>
                    <a:lnTo>
                      <a:pt x="716" y="117"/>
                    </a:lnTo>
                    <a:lnTo>
                      <a:pt x="753" y="119"/>
                    </a:lnTo>
                    <a:lnTo>
                      <a:pt x="760" y="94"/>
                    </a:lnTo>
                    <a:lnTo>
                      <a:pt x="772" y="83"/>
                    </a:lnTo>
                    <a:lnTo>
                      <a:pt x="839" y="86"/>
                    </a:lnTo>
                    <a:lnTo>
                      <a:pt x="850" y="71"/>
                    </a:lnTo>
                    <a:lnTo>
                      <a:pt x="858" y="55"/>
                    </a:lnTo>
                    <a:lnTo>
                      <a:pt x="868" y="28"/>
                    </a:lnTo>
                    <a:lnTo>
                      <a:pt x="890" y="34"/>
                    </a:lnTo>
                    <a:lnTo>
                      <a:pt x="894" y="77"/>
                    </a:lnTo>
                    <a:lnTo>
                      <a:pt x="905" y="83"/>
                    </a:lnTo>
                    <a:lnTo>
                      <a:pt x="896" y="94"/>
                    </a:lnTo>
                    <a:lnTo>
                      <a:pt x="881" y="95"/>
                    </a:lnTo>
                    <a:lnTo>
                      <a:pt x="875" y="107"/>
                    </a:lnTo>
                    <a:lnTo>
                      <a:pt x="862" y="104"/>
                    </a:lnTo>
                    <a:lnTo>
                      <a:pt x="860" y="113"/>
                    </a:lnTo>
                    <a:lnTo>
                      <a:pt x="846" y="113"/>
                    </a:lnTo>
                    <a:lnTo>
                      <a:pt x="841" y="127"/>
                    </a:lnTo>
                    <a:lnTo>
                      <a:pt x="839" y="139"/>
                    </a:lnTo>
                    <a:lnTo>
                      <a:pt x="850" y="150"/>
                    </a:lnTo>
                    <a:lnTo>
                      <a:pt x="836" y="159"/>
                    </a:lnTo>
                    <a:lnTo>
                      <a:pt x="807" y="162"/>
                    </a:lnTo>
                    <a:lnTo>
                      <a:pt x="800" y="175"/>
                    </a:lnTo>
                    <a:lnTo>
                      <a:pt x="796" y="183"/>
                    </a:lnTo>
                    <a:lnTo>
                      <a:pt x="778" y="185"/>
                    </a:lnTo>
                    <a:lnTo>
                      <a:pt x="770" y="196"/>
                    </a:lnTo>
                    <a:lnTo>
                      <a:pt x="766" y="224"/>
                    </a:lnTo>
                    <a:lnTo>
                      <a:pt x="754" y="229"/>
                    </a:lnTo>
                    <a:lnTo>
                      <a:pt x="747" y="237"/>
                    </a:lnTo>
                    <a:lnTo>
                      <a:pt x="740" y="247"/>
                    </a:lnTo>
                    <a:lnTo>
                      <a:pt x="749" y="252"/>
                    </a:lnTo>
                    <a:lnTo>
                      <a:pt x="747" y="286"/>
                    </a:lnTo>
                    <a:lnTo>
                      <a:pt x="736" y="292"/>
                    </a:lnTo>
                    <a:lnTo>
                      <a:pt x="733" y="304"/>
                    </a:lnTo>
                    <a:lnTo>
                      <a:pt x="715" y="303"/>
                    </a:lnTo>
                    <a:lnTo>
                      <a:pt x="707" y="314"/>
                    </a:lnTo>
                    <a:lnTo>
                      <a:pt x="689" y="320"/>
                    </a:lnTo>
                    <a:lnTo>
                      <a:pt x="685" y="335"/>
                    </a:lnTo>
                    <a:lnTo>
                      <a:pt x="671" y="338"/>
                    </a:lnTo>
                    <a:lnTo>
                      <a:pt x="658" y="350"/>
                    </a:lnTo>
                    <a:lnTo>
                      <a:pt x="653" y="366"/>
                    </a:lnTo>
                    <a:lnTo>
                      <a:pt x="653" y="390"/>
                    </a:lnTo>
                    <a:lnTo>
                      <a:pt x="652" y="412"/>
                    </a:lnTo>
                    <a:lnTo>
                      <a:pt x="659" y="415"/>
                    </a:lnTo>
                    <a:lnTo>
                      <a:pt x="660" y="442"/>
                    </a:lnTo>
                    <a:lnTo>
                      <a:pt x="665" y="450"/>
                    </a:lnTo>
                    <a:lnTo>
                      <a:pt x="671" y="489"/>
                    </a:lnTo>
                    <a:lnTo>
                      <a:pt x="665" y="505"/>
                    </a:lnTo>
                    <a:lnTo>
                      <a:pt x="656" y="495"/>
                    </a:lnTo>
                    <a:lnTo>
                      <a:pt x="640" y="484"/>
                    </a:lnTo>
                    <a:lnTo>
                      <a:pt x="631" y="462"/>
                    </a:lnTo>
                    <a:lnTo>
                      <a:pt x="624" y="439"/>
                    </a:lnTo>
                    <a:lnTo>
                      <a:pt x="628" y="414"/>
                    </a:lnTo>
                    <a:lnTo>
                      <a:pt x="615" y="402"/>
                    </a:lnTo>
                    <a:lnTo>
                      <a:pt x="598" y="388"/>
                    </a:lnTo>
                    <a:lnTo>
                      <a:pt x="579" y="393"/>
                    </a:lnTo>
                    <a:lnTo>
                      <a:pt x="565" y="385"/>
                    </a:lnTo>
                    <a:lnTo>
                      <a:pt x="528" y="386"/>
                    </a:lnTo>
                    <a:lnTo>
                      <a:pt x="515" y="395"/>
                    </a:lnTo>
                    <a:lnTo>
                      <a:pt x="523" y="412"/>
                    </a:lnTo>
                    <a:lnTo>
                      <a:pt x="506" y="414"/>
                    </a:lnTo>
                    <a:lnTo>
                      <a:pt x="488" y="410"/>
                    </a:lnTo>
                    <a:lnTo>
                      <a:pt x="485" y="386"/>
                    </a:lnTo>
                    <a:lnTo>
                      <a:pt x="473" y="390"/>
                    </a:lnTo>
                    <a:lnTo>
                      <a:pt x="468" y="408"/>
                    </a:lnTo>
                    <a:lnTo>
                      <a:pt x="459" y="405"/>
                    </a:lnTo>
                    <a:lnTo>
                      <a:pt x="449" y="390"/>
                    </a:lnTo>
                    <a:lnTo>
                      <a:pt x="437" y="397"/>
                    </a:lnTo>
                    <a:lnTo>
                      <a:pt x="428" y="408"/>
                    </a:lnTo>
                    <a:lnTo>
                      <a:pt x="418" y="423"/>
                    </a:lnTo>
                    <a:lnTo>
                      <a:pt x="409" y="434"/>
                    </a:lnTo>
                    <a:lnTo>
                      <a:pt x="390" y="442"/>
                    </a:lnTo>
                    <a:lnTo>
                      <a:pt x="384" y="469"/>
                    </a:lnTo>
                    <a:lnTo>
                      <a:pt x="360" y="469"/>
                    </a:lnTo>
                    <a:lnTo>
                      <a:pt x="356" y="447"/>
                    </a:lnTo>
                    <a:lnTo>
                      <a:pt x="342" y="440"/>
                    </a:lnTo>
                    <a:lnTo>
                      <a:pt x="338" y="416"/>
                    </a:lnTo>
                    <a:lnTo>
                      <a:pt x="328" y="403"/>
                    </a:lnTo>
                    <a:lnTo>
                      <a:pt x="311" y="390"/>
                    </a:lnTo>
                    <a:lnTo>
                      <a:pt x="305" y="414"/>
                    </a:lnTo>
                    <a:lnTo>
                      <a:pt x="289" y="414"/>
                    </a:lnTo>
                    <a:lnTo>
                      <a:pt x="281" y="386"/>
                    </a:lnTo>
                    <a:lnTo>
                      <a:pt x="272" y="385"/>
                    </a:lnTo>
                    <a:lnTo>
                      <a:pt x="269" y="368"/>
                    </a:lnTo>
                    <a:lnTo>
                      <a:pt x="256" y="366"/>
                    </a:lnTo>
                    <a:lnTo>
                      <a:pt x="251" y="348"/>
                    </a:lnTo>
                    <a:lnTo>
                      <a:pt x="240" y="357"/>
                    </a:lnTo>
                    <a:lnTo>
                      <a:pt x="226" y="359"/>
                    </a:lnTo>
                    <a:lnTo>
                      <a:pt x="222" y="368"/>
                    </a:lnTo>
                    <a:lnTo>
                      <a:pt x="199" y="368"/>
                    </a:lnTo>
                    <a:lnTo>
                      <a:pt x="181" y="376"/>
                    </a:lnTo>
                    <a:lnTo>
                      <a:pt x="156" y="370"/>
                    </a:lnTo>
                    <a:lnTo>
                      <a:pt x="139" y="353"/>
                    </a:lnTo>
                    <a:lnTo>
                      <a:pt x="125" y="348"/>
                    </a:lnTo>
                    <a:lnTo>
                      <a:pt x="120" y="338"/>
                    </a:lnTo>
                    <a:lnTo>
                      <a:pt x="85" y="335"/>
                    </a:lnTo>
                    <a:lnTo>
                      <a:pt x="86" y="323"/>
                    </a:lnTo>
                    <a:lnTo>
                      <a:pt x="65" y="315"/>
                    </a:lnTo>
                    <a:lnTo>
                      <a:pt x="52" y="304"/>
                    </a:lnTo>
                    <a:lnTo>
                      <a:pt x="37" y="297"/>
                    </a:lnTo>
                    <a:lnTo>
                      <a:pt x="39" y="274"/>
                    </a:lnTo>
                    <a:lnTo>
                      <a:pt x="20" y="270"/>
                    </a:lnTo>
                    <a:lnTo>
                      <a:pt x="21" y="258"/>
                    </a:lnTo>
                    <a:lnTo>
                      <a:pt x="27" y="243"/>
                    </a:lnTo>
                    <a:lnTo>
                      <a:pt x="16" y="230"/>
                    </a:lnTo>
                    <a:lnTo>
                      <a:pt x="3" y="217"/>
                    </a:lnTo>
                    <a:lnTo>
                      <a:pt x="0" y="168"/>
                    </a:lnTo>
                    <a:lnTo>
                      <a:pt x="9" y="160"/>
                    </a:lnTo>
                    <a:lnTo>
                      <a:pt x="3" y="153"/>
                    </a:lnTo>
                    <a:lnTo>
                      <a:pt x="1" y="145"/>
                    </a:lnTo>
                    <a:lnTo>
                      <a:pt x="6" y="137"/>
                    </a:lnTo>
                    <a:lnTo>
                      <a:pt x="8" y="119"/>
                    </a:lnTo>
                    <a:lnTo>
                      <a:pt x="16" y="113"/>
                    </a:lnTo>
                    <a:lnTo>
                      <a:pt x="16" y="85"/>
                    </a:lnTo>
                    <a:lnTo>
                      <a:pt x="25" y="77"/>
                    </a:lnTo>
                    <a:lnTo>
                      <a:pt x="33" y="46"/>
                    </a:lnTo>
                    <a:lnTo>
                      <a:pt x="40" y="43"/>
                    </a:lnTo>
                    <a:lnTo>
                      <a:pt x="28" y="28"/>
                    </a:lnTo>
                    <a:lnTo>
                      <a:pt x="28" y="16"/>
                    </a:lnTo>
                    <a:lnTo>
                      <a:pt x="44" y="12"/>
                    </a:lnTo>
                    <a:lnTo>
                      <a:pt x="53" y="24"/>
                    </a:lnTo>
                    <a:lnTo>
                      <a:pt x="60" y="34"/>
                    </a:lnTo>
                    <a:lnTo>
                      <a:pt x="63" y="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04" name="Freeform 70">
                <a:extLst>
                  <a:ext uri="{FF2B5EF4-FFF2-40B4-BE49-F238E27FC236}">
                    <a16:creationId xmlns:a16="http://schemas.microsoft.com/office/drawing/2014/main" id="{DBB4C6C0-3C39-462A-B121-EBBF83945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13" y="1895227"/>
                <a:ext cx="1927865" cy="1141964"/>
              </a:xfrm>
              <a:custGeom>
                <a:avLst/>
                <a:gdLst>
                  <a:gd name="T0" fmla="*/ 1145 w 1226"/>
                  <a:gd name="T1" fmla="*/ 335 h 726"/>
                  <a:gd name="T2" fmla="*/ 1148 w 1226"/>
                  <a:gd name="T3" fmla="*/ 380 h 726"/>
                  <a:gd name="T4" fmla="*/ 1188 w 1226"/>
                  <a:gd name="T5" fmla="*/ 418 h 726"/>
                  <a:gd name="T6" fmla="*/ 1186 w 1226"/>
                  <a:gd name="T7" fmla="*/ 453 h 726"/>
                  <a:gd name="T8" fmla="*/ 1207 w 1226"/>
                  <a:gd name="T9" fmla="*/ 450 h 726"/>
                  <a:gd name="T10" fmla="*/ 1226 w 1226"/>
                  <a:gd name="T11" fmla="*/ 496 h 726"/>
                  <a:gd name="T12" fmla="*/ 1166 w 1226"/>
                  <a:gd name="T13" fmla="*/ 528 h 726"/>
                  <a:gd name="T14" fmla="*/ 1054 w 1226"/>
                  <a:gd name="T15" fmla="*/ 543 h 726"/>
                  <a:gd name="T16" fmla="*/ 1067 w 1226"/>
                  <a:gd name="T17" fmla="*/ 553 h 726"/>
                  <a:gd name="T18" fmla="*/ 1137 w 1226"/>
                  <a:gd name="T19" fmla="*/ 627 h 726"/>
                  <a:gd name="T20" fmla="*/ 1097 w 1226"/>
                  <a:gd name="T21" fmla="*/ 620 h 726"/>
                  <a:gd name="T22" fmla="*/ 1028 w 1226"/>
                  <a:gd name="T23" fmla="*/ 643 h 726"/>
                  <a:gd name="T24" fmla="*/ 985 w 1226"/>
                  <a:gd name="T25" fmla="*/ 636 h 726"/>
                  <a:gd name="T26" fmla="*/ 888 w 1226"/>
                  <a:gd name="T27" fmla="*/ 684 h 726"/>
                  <a:gd name="T28" fmla="*/ 778 w 1226"/>
                  <a:gd name="T29" fmla="*/ 717 h 726"/>
                  <a:gd name="T30" fmla="*/ 815 w 1226"/>
                  <a:gd name="T31" fmla="*/ 654 h 726"/>
                  <a:gd name="T32" fmla="*/ 752 w 1226"/>
                  <a:gd name="T33" fmla="*/ 564 h 726"/>
                  <a:gd name="T34" fmla="*/ 622 w 1226"/>
                  <a:gd name="T35" fmla="*/ 576 h 726"/>
                  <a:gd name="T36" fmla="*/ 156 w 1226"/>
                  <a:gd name="T37" fmla="*/ 525 h 726"/>
                  <a:gd name="T38" fmla="*/ 121 w 1226"/>
                  <a:gd name="T39" fmla="*/ 463 h 726"/>
                  <a:gd name="T40" fmla="*/ 119 w 1226"/>
                  <a:gd name="T41" fmla="*/ 408 h 726"/>
                  <a:gd name="T42" fmla="*/ 94 w 1226"/>
                  <a:gd name="T43" fmla="*/ 361 h 726"/>
                  <a:gd name="T44" fmla="*/ 53 w 1226"/>
                  <a:gd name="T45" fmla="*/ 324 h 726"/>
                  <a:gd name="T46" fmla="*/ 21 w 1226"/>
                  <a:gd name="T47" fmla="*/ 303 h 726"/>
                  <a:gd name="T48" fmla="*/ 118 w 1226"/>
                  <a:gd name="T49" fmla="*/ 65 h 726"/>
                  <a:gd name="T50" fmla="*/ 194 w 1226"/>
                  <a:gd name="T51" fmla="*/ 58 h 726"/>
                  <a:gd name="T52" fmla="*/ 247 w 1226"/>
                  <a:gd name="T53" fmla="*/ 57 h 726"/>
                  <a:gd name="T54" fmla="*/ 287 w 1226"/>
                  <a:gd name="T55" fmla="*/ 53 h 726"/>
                  <a:gd name="T56" fmla="*/ 340 w 1226"/>
                  <a:gd name="T57" fmla="*/ 52 h 726"/>
                  <a:gd name="T58" fmla="*/ 460 w 1226"/>
                  <a:gd name="T59" fmla="*/ 107 h 726"/>
                  <a:gd name="T60" fmla="*/ 542 w 1226"/>
                  <a:gd name="T61" fmla="*/ 107 h 726"/>
                  <a:gd name="T62" fmla="*/ 672 w 1226"/>
                  <a:gd name="T63" fmla="*/ 90 h 726"/>
                  <a:gd name="T64" fmla="*/ 737 w 1226"/>
                  <a:gd name="T65" fmla="*/ 84 h 726"/>
                  <a:gd name="T66" fmla="*/ 732 w 1226"/>
                  <a:gd name="T67" fmla="*/ 13 h 726"/>
                  <a:gd name="T68" fmla="*/ 773 w 1226"/>
                  <a:gd name="T69" fmla="*/ 53 h 726"/>
                  <a:gd name="T70" fmla="*/ 822 w 1226"/>
                  <a:gd name="T71" fmla="*/ 85 h 726"/>
                  <a:gd name="T72" fmla="*/ 860 w 1226"/>
                  <a:gd name="T73" fmla="*/ 79 h 726"/>
                  <a:gd name="T74" fmla="*/ 898 w 1226"/>
                  <a:gd name="T75" fmla="*/ 90 h 726"/>
                  <a:gd name="T76" fmla="*/ 830 w 1226"/>
                  <a:gd name="T77" fmla="*/ 137 h 726"/>
                  <a:gd name="T78" fmla="*/ 778 w 1226"/>
                  <a:gd name="T79" fmla="*/ 149 h 726"/>
                  <a:gd name="T80" fmla="*/ 785 w 1226"/>
                  <a:gd name="T81" fmla="*/ 205 h 726"/>
                  <a:gd name="T82" fmla="*/ 694 w 1226"/>
                  <a:gd name="T83" fmla="*/ 274 h 726"/>
                  <a:gd name="T84" fmla="*/ 701 w 1226"/>
                  <a:gd name="T85" fmla="*/ 374 h 726"/>
                  <a:gd name="T86" fmla="*/ 806 w 1226"/>
                  <a:gd name="T87" fmla="*/ 426 h 726"/>
                  <a:gd name="T88" fmla="*/ 841 w 1226"/>
                  <a:gd name="T89" fmla="*/ 512 h 726"/>
                  <a:gd name="T90" fmla="*/ 882 w 1226"/>
                  <a:gd name="T91" fmla="*/ 499 h 726"/>
                  <a:gd name="T92" fmla="*/ 914 w 1226"/>
                  <a:gd name="T93" fmla="*/ 414 h 726"/>
                  <a:gd name="T94" fmla="*/ 917 w 1226"/>
                  <a:gd name="T95" fmla="*/ 395 h 726"/>
                  <a:gd name="T96" fmla="*/ 917 w 1226"/>
                  <a:gd name="T97" fmla="*/ 358 h 726"/>
                  <a:gd name="T98" fmla="*/ 906 w 1226"/>
                  <a:gd name="T99" fmla="*/ 332 h 726"/>
                  <a:gd name="T100" fmla="*/ 926 w 1226"/>
                  <a:gd name="T101" fmla="*/ 257 h 726"/>
                  <a:gd name="T102" fmla="*/ 1017 w 1226"/>
                  <a:gd name="T103" fmla="*/ 259 h 726"/>
                  <a:gd name="T104" fmla="*/ 1046 w 1226"/>
                  <a:gd name="T105" fmla="*/ 340 h 726"/>
                  <a:gd name="T106" fmla="*/ 1119 w 1226"/>
                  <a:gd name="T107" fmla="*/ 301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26" h="726">
                    <a:moveTo>
                      <a:pt x="1119" y="301"/>
                    </a:moveTo>
                    <a:lnTo>
                      <a:pt x="1127" y="313"/>
                    </a:lnTo>
                    <a:lnTo>
                      <a:pt x="1132" y="335"/>
                    </a:lnTo>
                    <a:lnTo>
                      <a:pt x="1145" y="335"/>
                    </a:lnTo>
                    <a:lnTo>
                      <a:pt x="1148" y="364"/>
                    </a:lnTo>
                    <a:lnTo>
                      <a:pt x="1157" y="362"/>
                    </a:lnTo>
                    <a:lnTo>
                      <a:pt x="1157" y="375"/>
                    </a:lnTo>
                    <a:lnTo>
                      <a:pt x="1148" y="380"/>
                    </a:lnTo>
                    <a:lnTo>
                      <a:pt x="1150" y="392"/>
                    </a:lnTo>
                    <a:lnTo>
                      <a:pt x="1161" y="394"/>
                    </a:lnTo>
                    <a:lnTo>
                      <a:pt x="1166" y="421"/>
                    </a:lnTo>
                    <a:lnTo>
                      <a:pt x="1188" y="418"/>
                    </a:lnTo>
                    <a:lnTo>
                      <a:pt x="1186" y="430"/>
                    </a:lnTo>
                    <a:lnTo>
                      <a:pt x="1202" y="426"/>
                    </a:lnTo>
                    <a:lnTo>
                      <a:pt x="1191" y="442"/>
                    </a:lnTo>
                    <a:lnTo>
                      <a:pt x="1186" y="453"/>
                    </a:lnTo>
                    <a:lnTo>
                      <a:pt x="1164" y="459"/>
                    </a:lnTo>
                    <a:lnTo>
                      <a:pt x="1173" y="463"/>
                    </a:lnTo>
                    <a:lnTo>
                      <a:pt x="1191" y="459"/>
                    </a:lnTo>
                    <a:lnTo>
                      <a:pt x="1207" y="450"/>
                    </a:lnTo>
                    <a:lnTo>
                      <a:pt x="1221" y="451"/>
                    </a:lnTo>
                    <a:lnTo>
                      <a:pt x="1224" y="466"/>
                    </a:lnTo>
                    <a:lnTo>
                      <a:pt x="1224" y="485"/>
                    </a:lnTo>
                    <a:lnTo>
                      <a:pt x="1226" y="496"/>
                    </a:lnTo>
                    <a:lnTo>
                      <a:pt x="1224" y="505"/>
                    </a:lnTo>
                    <a:lnTo>
                      <a:pt x="1205" y="510"/>
                    </a:lnTo>
                    <a:lnTo>
                      <a:pt x="1188" y="508"/>
                    </a:lnTo>
                    <a:lnTo>
                      <a:pt x="1166" y="528"/>
                    </a:lnTo>
                    <a:lnTo>
                      <a:pt x="1128" y="533"/>
                    </a:lnTo>
                    <a:lnTo>
                      <a:pt x="1088" y="533"/>
                    </a:lnTo>
                    <a:lnTo>
                      <a:pt x="1069" y="530"/>
                    </a:lnTo>
                    <a:lnTo>
                      <a:pt x="1054" y="543"/>
                    </a:lnTo>
                    <a:lnTo>
                      <a:pt x="1034" y="553"/>
                    </a:lnTo>
                    <a:lnTo>
                      <a:pt x="1014" y="578"/>
                    </a:lnTo>
                    <a:lnTo>
                      <a:pt x="1048" y="563"/>
                    </a:lnTo>
                    <a:lnTo>
                      <a:pt x="1067" y="553"/>
                    </a:lnTo>
                    <a:lnTo>
                      <a:pt x="1087" y="565"/>
                    </a:lnTo>
                    <a:lnTo>
                      <a:pt x="1074" y="585"/>
                    </a:lnTo>
                    <a:lnTo>
                      <a:pt x="1092" y="605"/>
                    </a:lnTo>
                    <a:lnTo>
                      <a:pt x="1137" y="627"/>
                    </a:lnTo>
                    <a:lnTo>
                      <a:pt x="1097" y="648"/>
                    </a:lnTo>
                    <a:lnTo>
                      <a:pt x="1058" y="675"/>
                    </a:lnTo>
                    <a:lnTo>
                      <a:pt x="1049" y="665"/>
                    </a:lnTo>
                    <a:lnTo>
                      <a:pt x="1097" y="620"/>
                    </a:lnTo>
                    <a:lnTo>
                      <a:pt x="1094" y="614"/>
                    </a:lnTo>
                    <a:lnTo>
                      <a:pt x="1079" y="614"/>
                    </a:lnTo>
                    <a:lnTo>
                      <a:pt x="1040" y="648"/>
                    </a:lnTo>
                    <a:lnTo>
                      <a:pt x="1028" y="643"/>
                    </a:lnTo>
                    <a:lnTo>
                      <a:pt x="1025" y="599"/>
                    </a:lnTo>
                    <a:lnTo>
                      <a:pt x="1003" y="593"/>
                    </a:lnTo>
                    <a:lnTo>
                      <a:pt x="993" y="620"/>
                    </a:lnTo>
                    <a:lnTo>
                      <a:pt x="985" y="636"/>
                    </a:lnTo>
                    <a:lnTo>
                      <a:pt x="972" y="652"/>
                    </a:lnTo>
                    <a:lnTo>
                      <a:pt x="907" y="648"/>
                    </a:lnTo>
                    <a:lnTo>
                      <a:pt x="895" y="660"/>
                    </a:lnTo>
                    <a:lnTo>
                      <a:pt x="888" y="684"/>
                    </a:lnTo>
                    <a:lnTo>
                      <a:pt x="851" y="682"/>
                    </a:lnTo>
                    <a:lnTo>
                      <a:pt x="837" y="696"/>
                    </a:lnTo>
                    <a:lnTo>
                      <a:pt x="803" y="726"/>
                    </a:lnTo>
                    <a:lnTo>
                      <a:pt x="778" y="717"/>
                    </a:lnTo>
                    <a:lnTo>
                      <a:pt x="786" y="703"/>
                    </a:lnTo>
                    <a:lnTo>
                      <a:pt x="801" y="682"/>
                    </a:lnTo>
                    <a:lnTo>
                      <a:pt x="812" y="691"/>
                    </a:lnTo>
                    <a:lnTo>
                      <a:pt x="815" y="654"/>
                    </a:lnTo>
                    <a:lnTo>
                      <a:pt x="834" y="657"/>
                    </a:lnTo>
                    <a:lnTo>
                      <a:pt x="818" y="628"/>
                    </a:lnTo>
                    <a:lnTo>
                      <a:pt x="767" y="619"/>
                    </a:lnTo>
                    <a:lnTo>
                      <a:pt x="752" y="564"/>
                    </a:lnTo>
                    <a:lnTo>
                      <a:pt x="696" y="571"/>
                    </a:lnTo>
                    <a:lnTo>
                      <a:pt x="698" y="580"/>
                    </a:lnTo>
                    <a:lnTo>
                      <a:pt x="653" y="576"/>
                    </a:lnTo>
                    <a:lnTo>
                      <a:pt x="622" y="576"/>
                    </a:lnTo>
                    <a:lnTo>
                      <a:pt x="625" y="565"/>
                    </a:lnTo>
                    <a:lnTo>
                      <a:pt x="197" y="567"/>
                    </a:lnTo>
                    <a:lnTo>
                      <a:pt x="177" y="540"/>
                    </a:lnTo>
                    <a:lnTo>
                      <a:pt x="156" y="525"/>
                    </a:lnTo>
                    <a:lnTo>
                      <a:pt x="139" y="506"/>
                    </a:lnTo>
                    <a:lnTo>
                      <a:pt x="138" y="482"/>
                    </a:lnTo>
                    <a:lnTo>
                      <a:pt x="136" y="462"/>
                    </a:lnTo>
                    <a:lnTo>
                      <a:pt x="121" y="463"/>
                    </a:lnTo>
                    <a:lnTo>
                      <a:pt x="119" y="449"/>
                    </a:lnTo>
                    <a:lnTo>
                      <a:pt x="110" y="444"/>
                    </a:lnTo>
                    <a:lnTo>
                      <a:pt x="112" y="421"/>
                    </a:lnTo>
                    <a:lnTo>
                      <a:pt x="119" y="408"/>
                    </a:lnTo>
                    <a:lnTo>
                      <a:pt x="130" y="397"/>
                    </a:lnTo>
                    <a:lnTo>
                      <a:pt x="109" y="392"/>
                    </a:lnTo>
                    <a:lnTo>
                      <a:pt x="103" y="365"/>
                    </a:lnTo>
                    <a:lnTo>
                      <a:pt x="94" y="361"/>
                    </a:lnTo>
                    <a:lnTo>
                      <a:pt x="90" y="341"/>
                    </a:lnTo>
                    <a:lnTo>
                      <a:pt x="66" y="314"/>
                    </a:lnTo>
                    <a:lnTo>
                      <a:pt x="56" y="313"/>
                    </a:lnTo>
                    <a:lnTo>
                      <a:pt x="53" y="324"/>
                    </a:lnTo>
                    <a:lnTo>
                      <a:pt x="44" y="324"/>
                    </a:lnTo>
                    <a:lnTo>
                      <a:pt x="40" y="333"/>
                    </a:lnTo>
                    <a:lnTo>
                      <a:pt x="26" y="324"/>
                    </a:lnTo>
                    <a:lnTo>
                      <a:pt x="21" y="303"/>
                    </a:lnTo>
                    <a:lnTo>
                      <a:pt x="15" y="297"/>
                    </a:lnTo>
                    <a:lnTo>
                      <a:pt x="0" y="303"/>
                    </a:lnTo>
                    <a:lnTo>
                      <a:pt x="72" y="57"/>
                    </a:lnTo>
                    <a:lnTo>
                      <a:pt x="118" y="65"/>
                    </a:lnTo>
                    <a:lnTo>
                      <a:pt x="159" y="85"/>
                    </a:lnTo>
                    <a:lnTo>
                      <a:pt x="177" y="86"/>
                    </a:lnTo>
                    <a:lnTo>
                      <a:pt x="178" y="71"/>
                    </a:lnTo>
                    <a:lnTo>
                      <a:pt x="194" y="58"/>
                    </a:lnTo>
                    <a:lnTo>
                      <a:pt x="233" y="34"/>
                    </a:lnTo>
                    <a:lnTo>
                      <a:pt x="245" y="40"/>
                    </a:lnTo>
                    <a:lnTo>
                      <a:pt x="216" y="58"/>
                    </a:lnTo>
                    <a:lnTo>
                      <a:pt x="247" y="57"/>
                    </a:lnTo>
                    <a:lnTo>
                      <a:pt x="257" y="46"/>
                    </a:lnTo>
                    <a:lnTo>
                      <a:pt x="264" y="34"/>
                    </a:lnTo>
                    <a:lnTo>
                      <a:pt x="274" y="29"/>
                    </a:lnTo>
                    <a:lnTo>
                      <a:pt x="287" y="53"/>
                    </a:lnTo>
                    <a:lnTo>
                      <a:pt x="306" y="55"/>
                    </a:lnTo>
                    <a:lnTo>
                      <a:pt x="315" y="46"/>
                    </a:lnTo>
                    <a:lnTo>
                      <a:pt x="325" y="62"/>
                    </a:lnTo>
                    <a:lnTo>
                      <a:pt x="340" y="52"/>
                    </a:lnTo>
                    <a:lnTo>
                      <a:pt x="399" y="71"/>
                    </a:lnTo>
                    <a:lnTo>
                      <a:pt x="437" y="72"/>
                    </a:lnTo>
                    <a:lnTo>
                      <a:pt x="465" y="86"/>
                    </a:lnTo>
                    <a:lnTo>
                      <a:pt x="460" y="107"/>
                    </a:lnTo>
                    <a:lnTo>
                      <a:pt x="497" y="95"/>
                    </a:lnTo>
                    <a:lnTo>
                      <a:pt x="525" y="121"/>
                    </a:lnTo>
                    <a:lnTo>
                      <a:pt x="544" y="120"/>
                    </a:lnTo>
                    <a:lnTo>
                      <a:pt x="542" y="107"/>
                    </a:lnTo>
                    <a:lnTo>
                      <a:pt x="564" y="84"/>
                    </a:lnTo>
                    <a:lnTo>
                      <a:pt x="588" y="102"/>
                    </a:lnTo>
                    <a:lnTo>
                      <a:pt x="659" y="107"/>
                    </a:lnTo>
                    <a:lnTo>
                      <a:pt x="672" y="90"/>
                    </a:lnTo>
                    <a:lnTo>
                      <a:pt x="692" y="88"/>
                    </a:lnTo>
                    <a:lnTo>
                      <a:pt x="703" y="104"/>
                    </a:lnTo>
                    <a:lnTo>
                      <a:pt x="721" y="95"/>
                    </a:lnTo>
                    <a:lnTo>
                      <a:pt x="737" y="84"/>
                    </a:lnTo>
                    <a:lnTo>
                      <a:pt x="729" y="52"/>
                    </a:lnTo>
                    <a:lnTo>
                      <a:pt x="708" y="37"/>
                    </a:lnTo>
                    <a:lnTo>
                      <a:pt x="723" y="28"/>
                    </a:lnTo>
                    <a:lnTo>
                      <a:pt x="732" y="13"/>
                    </a:lnTo>
                    <a:lnTo>
                      <a:pt x="754" y="0"/>
                    </a:lnTo>
                    <a:lnTo>
                      <a:pt x="776" y="19"/>
                    </a:lnTo>
                    <a:lnTo>
                      <a:pt x="769" y="37"/>
                    </a:lnTo>
                    <a:lnTo>
                      <a:pt x="773" y="53"/>
                    </a:lnTo>
                    <a:lnTo>
                      <a:pt x="786" y="65"/>
                    </a:lnTo>
                    <a:lnTo>
                      <a:pt x="794" y="88"/>
                    </a:lnTo>
                    <a:lnTo>
                      <a:pt x="812" y="65"/>
                    </a:lnTo>
                    <a:lnTo>
                      <a:pt x="822" y="85"/>
                    </a:lnTo>
                    <a:lnTo>
                      <a:pt x="821" y="117"/>
                    </a:lnTo>
                    <a:lnTo>
                      <a:pt x="834" y="117"/>
                    </a:lnTo>
                    <a:lnTo>
                      <a:pt x="840" y="99"/>
                    </a:lnTo>
                    <a:lnTo>
                      <a:pt x="860" y="79"/>
                    </a:lnTo>
                    <a:lnTo>
                      <a:pt x="868" y="53"/>
                    </a:lnTo>
                    <a:lnTo>
                      <a:pt x="904" y="57"/>
                    </a:lnTo>
                    <a:lnTo>
                      <a:pt x="913" y="83"/>
                    </a:lnTo>
                    <a:lnTo>
                      <a:pt x="898" y="90"/>
                    </a:lnTo>
                    <a:lnTo>
                      <a:pt x="906" y="123"/>
                    </a:lnTo>
                    <a:lnTo>
                      <a:pt x="860" y="146"/>
                    </a:lnTo>
                    <a:lnTo>
                      <a:pt x="854" y="136"/>
                    </a:lnTo>
                    <a:lnTo>
                      <a:pt x="830" y="137"/>
                    </a:lnTo>
                    <a:lnTo>
                      <a:pt x="827" y="156"/>
                    </a:lnTo>
                    <a:lnTo>
                      <a:pt x="799" y="156"/>
                    </a:lnTo>
                    <a:lnTo>
                      <a:pt x="791" y="148"/>
                    </a:lnTo>
                    <a:lnTo>
                      <a:pt x="778" y="149"/>
                    </a:lnTo>
                    <a:lnTo>
                      <a:pt x="779" y="160"/>
                    </a:lnTo>
                    <a:lnTo>
                      <a:pt x="806" y="171"/>
                    </a:lnTo>
                    <a:lnTo>
                      <a:pt x="799" y="195"/>
                    </a:lnTo>
                    <a:lnTo>
                      <a:pt x="785" y="205"/>
                    </a:lnTo>
                    <a:lnTo>
                      <a:pt x="763" y="208"/>
                    </a:lnTo>
                    <a:lnTo>
                      <a:pt x="750" y="228"/>
                    </a:lnTo>
                    <a:lnTo>
                      <a:pt x="720" y="251"/>
                    </a:lnTo>
                    <a:lnTo>
                      <a:pt x="694" y="274"/>
                    </a:lnTo>
                    <a:lnTo>
                      <a:pt x="673" y="306"/>
                    </a:lnTo>
                    <a:lnTo>
                      <a:pt x="672" y="330"/>
                    </a:lnTo>
                    <a:lnTo>
                      <a:pt x="691" y="333"/>
                    </a:lnTo>
                    <a:lnTo>
                      <a:pt x="701" y="374"/>
                    </a:lnTo>
                    <a:lnTo>
                      <a:pt x="745" y="379"/>
                    </a:lnTo>
                    <a:lnTo>
                      <a:pt x="773" y="406"/>
                    </a:lnTo>
                    <a:lnTo>
                      <a:pt x="791" y="408"/>
                    </a:lnTo>
                    <a:lnTo>
                      <a:pt x="806" y="426"/>
                    </a:lnTo>
                    <a:lnTo>
                      <a:pt x="836" y="424"/>
                    </a:lnTo>
                    <a:lnTo>
                      <a:pt x="833" y="459"/>
                    </a:lnTo>
                    <a:lnTo>
                      <a:pt x="830" y="489"/>
                    </a:lnTo>
                    <a:lnTo>
                      <a:pt x="841" y="512"/>
                    </a:lnTo>
                    <a:lnTo>
                      <a:pt x="854" y="513"/>
                    </a:lnTo>
                    <a:lnTo>
                      <a:pt x="865" y="501"/>
                    </a:lnTo>
                    <a:lnTo>
                      <a:pt x="877" y="512"/>
                    </a:lnTo>
                    <a:lnTo>
                      <a:pt x="882" y="499"/>
                    </a:lnTo>
                    <a:lnTo>
                      <a:pt x="889" y="463"/>
                    </a:lnTo>
                    <a:lnTo>
                      <a:pt x="888" y="450"/>
                    </a:lnTo>
                    <a:lnTo>
                      <a:pt x="891" y="426"/>
                    </a:lnTo>
                    <a:lnTo>
                      <a:pt x="914" y="414"/>
                    </a:lnTo>
                    <a:lnTo>
                      <a:pt x="915" y="413"/>
                    </a:lnTo>
                    <a:lnTo>
                      <a:pt x="916" y="409"/>
                    </a:lnTo>
                    <a:lnTo>
                      <a:pt x="916" y="403"/>
                    </a:lnTo>
                    <a:lnTo>
                      <a:pt x="917" y="395"/>
                    </a:lnTo>
                    <a:lnTo>
                      <a:pt x="919" y="387"/>
                    </a:lnTo>
                    <a:lnTo>
                      <a:pt x="919" y="377"/>
                    </a:lnTo>
                    <a:lnTo>
                      <a:pt x="919" y="368"/>
                    </a:lnTo>
                    <a:lnTo>
                      <a:pt x="917" y="358"/>
                    </a:lnTo>
                    <a:lnTo>
                      <a:pt x="916" y="350"/>
                    </a:lnTo>
                    <a:lnTo>
                      <a:pt x="914" y="342"/>
                    </a:lnTo>
                    <a:lnTo>
                      <a:pt x="910" y="337"/>
                    </a:lnTo>
                    <a:lnTo>
                      <a:pt x="906" y="332"/>
                    </a:lnTo>
                    <a:lnTo>
                      <a:pt x="922" y="325"/>
                    </a:lnTo>
                    <a:lnTo>
                      <a:pt x="926" y="294"/>
                    </a:lnTo>
                    <a:lnTo>
                      <a:pt x="923" y="283"/>
                    </a:lnTo>
                    <a:lnTo>
                      <a:pt x="926" y="257"/>
                    </a:lnTo>
                    <a:lnTo>
                      <a:pt x="943" y="232"/>
                    </a:lnTo>
                    <a:lnTo>
                      <a:pt x="969" y="246"/>
                    </a:lnTo>
                    <a:lnTo>
                      <a:pt x="1004" y="246"/>
                    </a:lnTo>
                    <a:lnTo>
                      <a:pt x="1017" y="259"/>
                    </a:lnTo>
                    <a:lnTo>
                      <a:pt x="1033" y="275"/>
                    </a:lnTo>
                    <a:lnTo>
                      <a:pt x="1054" y="283"/>
                    </a:lnTo>
                    <a:lnTo>
                      <a:pt x="1045" y="295"/>
                    </a:lnTo>
                    <a:lnTo>
                      <a:pt x="1046" y="340"/>
                    </a:lnTo>
                    <a:lnTo>
                      <a:pt x="1071" y="347"/>
                    </a:lnTo>
                    <a:lnTo>
                      <a:pt x="1096" y="338"/>
                    </a:lnTo>
                    <a:lnTo>
                      <a:pt x="1105" y="324"/>
                    </a:lnTo>
                    <a:lnTo>
                      <a:pt x="1119" y="301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05" name="Freeform 71">
                <a:extLst>
                  <a:ext uri="{FF2B5EF4-FFF2-40B4-BE49-F238E27FC236}">
                    <a16:creationId xmlns:a16="http://schemas.microsoft.com/office/drawing/2014/main" id="{C460AE17-7057-4F21-8DFE-C283F3209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740" y="2713163"/>
                <a:ext cx="143096" cy="149431"/>
              </a:xfrm>
              <a:custGeom>
                <a:avLst/>
                <a:gdLst>
                  <a:gd name="T0" fmla="*/ 44 w 81"/>
                  <a:gd name="T1" fmla="*/ 0 h 84"/>
                  <a:gd name="T2" fmla="*/ 34 w 81"/>
                  <a:gd name="T3" fmla="*/ 3 h 84"/>
                  <a:gd name="T4" fmla="*/ 27 w 81"/>
                  <a:gd name="T5" fmla="*/ 13 h 84"/>
                  <a:gd name="T6" fmla="*/ 19 w 81"/>
                  <a:gd name="T7" fmla="*/ 24 h 84"/>
                  <a:gd name="T8" fmla="*/ 6 w 81"/>
                  <a:gd name="T9" fmla="*/ 30 h 84"/>
                  <a:gd name="T10" fmla="*/ 0 w 81"/>
                  <a:gd name="T11" fmla="*/ 44 h 84"/>
                  <a:gd name="T12" fmla="*/ 0 w 81"/>
                  <a:gd name="T13" fmla="*/ 64 h 84"/>
                  <a:gd name="T14" fmla="*/ 16 w 81"/>
                  <a:gd name="T15" fmla="*/ 66 h 84"/>
                  <a:gd name="T16" fmla="*/ 31 w 81"/>
                  <a:gd name="T17" fmla="*/ 60 h 84"/>
                  <a:gd name="T18" fmla="*/ 42 w 81"/>
                  <a:gd name="T19" fmla="*/ 60 h 84"/>
                  <a:gd name="T20" fmla="*/ 44 w 81"/>
                  <a:gd name="T21" fmla="*/ 79 h 84"/>
                  <a:gd name="T22" fmla="*/ 54 w 81"/>
                  <a:gd name="T23" fmla="*/ 83 h 84"/>
                  <a:gd name="T24" fmla="*/ 54 w 81"/>
                  <a:gd name="T25" fmla="*/ 70 h 84"/>
                  <a:gd name="T26" fmla="*/ 63 w 81"/>
                  <a:gd name="T27" fmla="*/ 71 h 84"/>
                  <a:gd name="T28" fmla="*/ 66 w 81"/>
                  <a:gd name="T29" fmla="*/ 83 h 84"/>
                  <a:gd name="T30" fmla="*/ 74 w 81"/>
                  <a:gd name="T31" fmla="*/ 65 h 84"/>
                  <a:gd name="T32" fmla="*/ 80 w 81"/>
                  <a:gd name="T33" fmla="*/ 50 h 84"/>
                  <a:gd name="T34" fmla="*/ 77 w 81"/>
                  <a:gd name="T35" fmla="*/ 30 h 84"/>
                  <a:gd name="T36" fmla="*/ 66 w 81"/>
                  <a:gd name="T37" fmla="*/ 26 h 84"/>
                  <a:gd name="T38" fmla="*/ 54 w 81"/>
                  <a:gd name="T39" fmla="*/ 26 h 84"/>
                  <a:gd name="T40" fmla="*/ 49 w 81"/>
                  <a:gd name="T41" fmla="*/ 13 h 84"/>
                  <a:gd name="T42" fmla="*/ 50 w 81"/>
                  <a:gd name="T43" fmla="*/ 5 h 84"/>
                  <a:gd name="T44" fmla="*/ 40 w 81"/>
                  <a:gd name="T45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1" h="84">
                    <a:moveTo>
                      <a:pt x="44" y="0"/>
                    </a:moveTo>
                    <a:lnTo>
                      <a:pt x="34" y="3"/>
                    </a:lnTo>
                    <a:lnTo>
                      <a:pt x="27" y="13"/>
                    </a:lnTo>
                    <a:lnTo>
                      <a:pt x="19" y="24"/>
                    </a:lnTo>
                    <a:lnTo>
                      <a:pt x="6" y="30"/>
                    </a:lnTo>
                    <a:lnTo>
                      <a:pt x="0" y="44"/>
                    </a:lnTo>
                    <a:lnTo>
                      <a:pt x="0" y="64"/>
                    </a:lnTo>
                    <a:lnTo>
                      <a:pt x="16" y="66"/>
                    </a:lnTo>
                    <a:lnTo>
                      <a:pt x="31" y="60"/>
                    </a:lnTo>
                    <a:lnTo>
                      <a:pt x="42" y="60"/>
                    </a:lnTo>
                    <a:lnTo>
                      <a:pt x="44" y="79"/>
                    </a:lnTo>
                    <a:lnTo>
                      <a:pt x="54" y="83"/>
                    </a:lnTo>
                    <a:lnTo>
                      <a:pt x="54" y="70"/>
                    </a:lnTo>
                    <a:lnTo>
                      <a:pt x="63" y="71"/>
                    </a:lnTo>
                    <a:lnTo>
                      <a:pt x="66" y="83"/>
                    </a:lnTo>
                    <a:lnTo>
                      <a:pt x="74" y="65"/>
                    </a:lnTo>
                    <a:lnTo>
                      <a:pt x="80" y="50"/>
                    </a:lnTo>
                    <a:lnTo>
                      <a:pt x="77" y="30"/>
                    </a:lnTo>
                    <a:lnTo>
                      <a:pt x="66" y="26"/>
                    </a:lnTo>
                    <a:lnTo>
                      <a:pt x="54" y="26"/>
                    </a:lnTo>
                    <a:lnTo>
                      <a:pt x="49" y="13"/>
                    </a:lnTo>
                    <a:lnTo>
                      <a:pt x="50" y="5"/>
                    </a:lnTo>
                    <a:lnTo>
                      <a:pt x="40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06" name="Freeform 72">
                <a:extLst>
                  <a:ext uri="{FF2B5EF4-FFF2-40B4-BE49-F238E27FC236}">
                    <a16:creationId xmlns:a16="http://schemas.microsoft.com/office/drawing/2014/main" id="{FD20E896-0DA7-4FC8-8EB3-45155C699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2556" y="1741078"/>
                <a:ext cx="250025" cy="171452"/>
              </a:xfrm>
              <a:custGeom>
                <a:avLst/>
                <a:gdLst>
                  <a:gd name="T0" fmla="*/ 45 w 142"/>
                  <a:gd name="T1" fmla="*/ 4 h 98"/>
                  <a:gd name="T2" fmla="*/ 28 w 142"/>
                  <a:gd name="T3" fmla="*/ 32 h 98"/>
                  <a:gd name="T4" fmla="*/ 18 w 142"/>
                  <a:gd name="T5" fmla="*/ 50 h 98"/>
                  <a:gd name="T6" fmla="*/ 0 w 142"/>
                  <a:gd name="T7" fmla="*/ 70 h 98"/>
                  <a:gd name="T8" fmla="*/ 13 w 142"/>
                  <a:gd name="T9" fmla="*/ 84 h 98"/>
                  <a:gd name="T10" fmla="*/ 32 w 142"/>
                  <a:gd name="T11" fmla="*/ 97 h 98"/>
                  <a:gd name="T12" fmla="*/ 71 w 142"/>
                  <a:gd name="T13" fmla="*/ 77 h 98"/>
                  <a:gd name="T14" fmla="*/ 91 w 142"/>
                  <a:gd name="T15" fmla="*/ 64 h 98"/>
                  <a:gd name="T16" fmla="*/ 121 w 142"/>
                  <a:gd name="T17" fmla="*/ 57 h 98"/>
                  <a:gd name="T18" fmla="*/ 141 w 142"/>
                  <a:gd name="T19" fmla="*/ 42 h 98"/>
                  <a:gd name="T20" fmla="*/ 116 w 142"/>
                  <a:gd name="T21" fmla="*/ 19 h 98"/>
                  <a:gd name="T22" fmla="*/ 84 w 142"/>
                  <a:gd name="T23" fmla="*/ 12 h 98"/>
                  <a:gd name="T24" fmla="*/ 71 w 142"/>
                  <a:gd name="T25" fmla="*/ 0 h 98"/>
                  <a:gd name="T26" fmla="*/ 56 w 142"/>
                  <a:gd name="T27" fmla="*/ 15 h 98"/>
                  <a:gd name="T28" fmla="*/ 45 w 142"/>
                  <a:gd name="T29" fmla="*/ 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2" h="98">
                    <a:moveTo>
                      <a:pt x="45" y="4"/>
                    </a:moveTo>
                    <a:lnTo>
                      <a:pt x="28" y="32"/>
                    </a:lnTo>
                    <a:lnTo>
                      <a:pt x="18" y="50"/>
                    </a:lnTo>
                    <a:lnTo>
                      <a:pt x="0" y="70"/>
                    </a:lnTo>
                    <a:lnTo>
                      <a:pt x="13" y="84"/>
                    </a:lnTo>
                    <a:lnTo>
                      <a:pt x="32" y="97"/>
                    </a:lnTo>
                    <a:lnTo>
                      <a:pt x="71" y="77"/>
                    </a:lnTo>
                    <a:lnTo>
                      <a:pt x="91" y="64"/>
                    </a:lnTo>
                    <a:lnTo>
                      <a:pt x="121" y="57"/>
                    </a:lnTo>
                    <a:lnTo>
                      <a:pt x="141" y="42"/>
                    </a:lnTo>
                    <a:lnTo>
                      <a:pt x="116" y="19"/>
                    </a:lnTo>
                    <a:lnTo>
                      <a:pt x="84" y="12"/>
                    </a:lnTo>
                    <a:lnTo>
                      <a:pt x="71" y="0"/>
                    </a:lnTo>
                    <a:lnTo>
                      <a:pt x="56" y="15"/>
                    </a:lnTo>
                    <a:lnTo>
                      <a:pt x="45" y="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07" name="Freeform 73">
                <a:extLst>
                  <a:ext uri="{FF2B5EF4-FFF2-40B4-BE49-F238E27FC236}">
                    <a16:creationId xmlns:a16="http://schemas.microsoft.com/office/drawing/2014/main" id="{27034C6A-30E3-46C1-9BC4-31791DF89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4522" y="1816579"/>
                <a:ext cx="358526" cy="191900"/>
              </a:xfrm>
              <a:custGeom>
                <a:avLst/>
                <a:gdLst>
                  <a:gd name="T0" fmla="*/ 62 w 203"/>
                  <a:gd name="T1" fmla="*/ 9 h 109"/>
                  <a:gd name="T2" fmla="*/ 34 w 203"/>
                  <a:gd name="T3" fmla="*/ 25 h 109"/>
                  <a:gd name="T4" fmla="*/ 34 w 203"/>
                  <a:gd name="T5" fmla="*/ 37 h 109"/>
                  <a:gd name="T6" fmla="*/ 2 w 203"/>
                  <a:gd name="T7" fmla="*/ 40 h 109"/>
                  <a:gd name="T8" fmla="*/ 0 w 203"/>
                  <a:gd name="T9" fmla="*/ 53 h 109"/>
                  <a:gd name="T10" fmla="*/ 52 w 203"/>
                  <a:gd name="T11" fmla="*/ 62 h 109"/>
                  <a:gd name="T12" fmla="*/ 12 w 203"/>
                  <a:gd name="T13" fmla="*/ 72 h 109"/>
                  <a:gd name="T14" fmla="*/ 4 w 203"/>
                  <a:gd name="T15" fmla="*/ 80 h 109"/>
                  <a:gd name="T16" fmla="*/ 32 w 203"/>
                  <a:gd name="T17" fmla="*/ 95 h 109"/>
                  <a:gd name="T18" fmla="*/ 57 w 203"/>
                  <a:gd name="T19" fmla="*/ 108 h 109"/>
                  <a:gd name="T20" fmla="*/ 92 w 203"/>
                  <a:gd name="T21" fmla="*/ 108 h 109"/>
                  <a:gd name="T22" fmla="*/ 151 w 203"/>
                  <a:gd name="T23" fmla="*/ 105 h 109"/>
                  <a:gd name="T24" fmla="*/ 188 w 203"/>
                  <a:gd name="T25" fmla="*/ 98 h 109"/>
                  <a:gd name="T26" fmla="*/ 179 w 203"/>
                  <a:gd name="T27" fmla="*/ 72 h 109"/>
                  <a:gd name="T28" fmla="*/ 202 w 203"/>
                  <a:gd name="T29" fmla="*/ 68 h 109"/>
                  <a:gd name="T30" fmla="*/ 177 w 203"/>
                  <a:gd name="T31" fmla="*/ 53 h 109"/>
                  <a:gd name="T32" fmla="*/ 161 w 203"/>
                  <a:gd name="T33" fmla="*/ 22 h 109"/>
                  <a:gd name="T34" fmla="*/ 169 w 203"/>
                  <a:gd name="T35" fmla="*/ 5 h 109"/>
                  <a:gd name="T36" fmla="*/ 139 w 203"/>
                  <a:gd name="T37" fmla="*/ 0 h 109"/>
                  <a:gd name="T38" fmla="*/ 132 w 203"/>
                  <a:gd name="T39" fmla="*/ 32 h 109"/>
                  <a:gd name="T40" fmla="*/ 117 w 203"/>
                  <a:gd name="T41" fmla="*/ 14 h 109"/>
                  <a:gd name="T42" fmla="*/ 104 w 203"/>
                  <a:gd name="T43" fmla="*/ 5 h 109"/>
                  <a:gd name="T44" fmla="*/ 94 w 203"/>
                  <a:gd name="T45" fmla="*/ 22 h 109"/>
                  <a:gd name="T46" fmla="*/ 85 w 203"/>
                  <a:gd name="T47" fmla="*/ 3 h 109"/>
                  <a:gd name="T48" fmla="*/ 62 w 203"/>
                  <a:gd name="T49" fmla="*/ 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3" h="109">
                    <a:moveTo>
                      <a:pt x="62" y="9"/>
                    </a:moveTo>
                    <a:lnTo>
                      <a:pt x="34" y="25"/>
                    </a:lnTo>
                    <a:lnTo>
                      <a:pt x="34" y="37"/>
                    </a:lnTo>
                    <a:lnTo>
                      <a:pt x="2" y="40"/>
                    </a:lnTo>
                    <a:lnTo>
                      <a:pt x="0" y="53"/>
                    </a:lnTo>
                    <a:lnTo>
                      <a:pt x="52" y="62"/>
                    </a:lnTo>
                    <a:lnTo>
                      <a:pt x="12" y="72"/>
                    </a:lnTo>
                    <a:lnTo>
                      <a:pt x="4" y="80"/>
                    </a:lnTo>
                    <a:lnTo>
                      <a:pt x="32" y="95"/>
                    </a:lnTo>
                    <a:lnTo>
                      <a:pt x="57" y="108"/>
                    </a:lnTo>
                    <a:lnTo>
                      <a:pt x="92" y="108"/>
                    </a:lnTo>
                    <a:lnTo>
                      <a:pt x="151" y="105"/>
                    </a:lnTo>
                    <a:lnTo>
                      <a:pt x="188" y="98"/>
                    </a:lnTo>
                    <a:lnTo>
                      <a:pt x="179" y="72"/>
                    </a:lnTo>
                    <a:lnTo>
                      <a:pt x="202" y="68"/>
                    </a:lnTo>
                    <a:lnTo>
                      <a:pt x="177" y="53"/>
                    </a:lnTo>
                    <a:lnTo>
                      <a:pt x="161" y="22"/>
                    </a:lnTo>
                    <a:lnTo>
                      <a:pt x="169" y="5"/>
                    </a:lnTo>
                    <a:lnTo>
                      <a:pt x="139" y="0"/>
                    </a:lnTo>
                    <a:lnTo>
                      <a:pt x="132" y="32"/>
                    </a:lnTo>
                    <a:lnTo>
                      <a:pt x="117" y="14"/>
                    </a:lnTo>
                    <a:lnTo>
                      <a:pt x="104" y="5"/>
                    </a:lnTo>
                    <a:lnTo>
                      <a:pt x="94" y="22"/>
                    </a:lnTo>
                    <a:lnTo>
                      <a:pt x="85" y="3"/>
                    </a:lnTo>
                    <a:lnTo>
                      <a:pt x="62" y="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08" name="Freeform 74">
                <a:extLst>
                  <a:ext uri="{FF2B5EF4-FFF2-40B4-BE49-F238E27FC236}">
                    <a16:creationId xmlns:a16="http://schemas.microsoft.com/office/drawing/2014/main" id="{E2DDA3BA-16A9-4958-84D1-49A220D6E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4424" y="1778829"/>
                <a:ext cx="55037" cy="28313"/>
              </a:xfrm>
              <a:custGeom>
                <a:avLst/>
                <a:gdLst>
                  <a:gd name="T0" fmla="*/ 15 w 30"/>
                  <a:gd name="T1" fmla="*/ 14 h 15"/>
                  <a:gd name="T2" fmla="*/ 18 w 30"/>
                  <a:gd name="T3" fmla="*/ 14 h 15"/>
                  <a:gd name="T4" fmla="*/ 19 w 30"/>
                  <a:gd name="T5" fmla="*/ 14 h 15"/>
                  <a:gd name="T6" fmla="*/ 21 w 30"/>
                  <a:gd name="T7" fmla="*/ 14 h 15"/>
                  <a:gd name="T8" fmla="*/ 23 w 30"/>
                  <a:gd name="T9" fmla="*/ 13 h 15"/>
                  <a:gd name="T10" fmla="*/ 25 w 30"/>
                  <a:gd name="T11" fmla="*/ 12 h 15"/>
                  <a:gd name="T12" fmla="*/ 26 w 30"/>
                  <a:gd name="T13" fmla="*/ 11 h 15"/>
                  <a:gd name="T14" fmla="*/ 28 w 30"/>
                  <a:gd name="T15" fmla="*/ 11 h 15"/>
                  <a:gd name="T16" fmla="*/ 29 w 30"/>
                  <a:gd name="T17" fmla="*/ 10 h 15"/>
                  <a:gd name="T18" fmla="*/ 29 w 30"/>
                  <a:gd name="T19" fmla="*/ 9 h 15"/>
                  <a:gd name="T20" fmla="*/ 29 w 30"/>
                  <a:gd name="T21" fmla="*/ 8 h 15"/>
                  <a:gd name="T22" fmla="*/ 29 w 30"/>
                  <a:gd name="T23" fmla="*/ 7 h 15"/>
                  <a:gd name="T24" fmla="*/ 29 w 30"/>
                  <a:gd name="T25" fmla="*/ 6 h 15"/>
                  <a:gd name="T26" fmla="*/ 29 w 30"/>
                  <a:gd name="T27" fmla="*/ 4 h 15"/>
                  <a:gd name="T28" fmla="*/ 28 w 30"/>
                  <a:gd name="T29" fmla="*/ 3 h 15"/>
                  <a:gd name="T30" fmla="*/ 26 w 30"/>
                  <a:gd name="T31" fmla="*/ 3 h 15"/>
                  <a:gd name="T32" fmla="*/ 25 w 30"/>
                  <a:gd name="T33" fmla="*/ 2 h 15"/>
                  <a:gd name="T34" fmla="*/ 23 w 30"/>
                  <a:gd name="T35" fmla="*/ 1 h 15"/>
                  <a:gd name="T36" fmla="*/ 21 w 30"/>
                  <a:gd name="T37" fmla="*/ 0 h 15"/>
                  <a:gd name="T38" fmla="*/ 19 w 30"/>
                  <a:gd name="T39" fmla="*/ 0 h 15"/>
                  <a:gd name="T40" fmla="*/ 18 w 30"/>
                  <a:gd name="T41" fmla="*/ 0 h 15"/>
                  <a:gd name="T42" fmla="*/ 15 w 30"/>
                  <a:gd name="T43" fmla="*/ 0 h 15"/>
                  <a:gd name="T44" fmla="*/ 13 w 30"/>
                  <a:gd name="T45" fmla="*/ 0 h 15"/>
                  <a:gd name="T46" fmla="*/ 11 w 30"/>
                  <a:gd name="T47" fmla="*/ 0 h 15"/>
                  <a:gd name="T48" fmla="*/ 10 w 30"/>
                  <a:gd name="T49" fmla="*/ 0 h 15"/>
                  <a:gd name="T50" fmla="*/ 8 w 30"/>
                  <a:gd name="T51" fmla="*/ 1 h 15"/>
                  <a:gd name="T52" fmla="*/ 6 w 30"/>
                  <a:gd name="T53" fmla="*/ 2 h 15"/>
                  <a:gd name="T54" fmla="*/ 5 w 30"/>
                  <a:gd name="T55" fmla="*/ 2 h 15"/>
                  <a:gd name="T56" fmla="*/ 4 w 30"/>
                  <a:gd name="T57" fmla="*/ 3 h 15"/>
                  <a:gd name="T58" fmla="*/ 2 w 30"/>
                  <a:gd name="T59" fmla="*/ 3 h 15"/>
                  <a:gd name="T60" fmla="*/ 2 w 30"/>
                  <a:gd name="T61" fmla="*/ 4 h 15"/>
                  <a:gd name="T62" fmla="*/ 1 w 30"/>
                  <a:gd name="T63" fmla="*/ 6 h 15"/>
                  <a:gd name="T64" fmla="*/ 1 w 30"/>
                  <a:gd name="T65" fmla="*/ 7 h 15"/>
                  <a:gd name="T66" fmla="*/ 0 w 30"/>
                  <a:gd name="T67" fmla="*/ 7 h 15"/>
                  <a:gd name="T68" fmla="*/ 1 w 30"/>
                  <a:gd name="T69" fmla="*/ 8 h 15"/>
                  <a:gd name="T70" fmla="*/ 1 w 30"/>
                  <a:gd name="T71" fmla="*/ 9 h 15"/>
                  <a:gd name="T72" fmla="*/ 2 w 30"/>
                  <a:gd name="T73" fmla="*/ 10 h 15"/>
                  <a:gd name="T74" fmla="*/ 2 w 30"/>
                  <a:gd name="T75" fmla="*/ 11 h 15"/>
                  <a:gd name="T76" fmla="*/ 4 w 30"/>
                  <a:gd name="T77" fmla="*/ 11 h 15"/>
                  <a:gd name="T78" fmla="*/ 5 w 30"/>
                  <a:gd name="T79" fmla="*/ 12 h 15"/>
                  <a:gd name="T80" fmla="*/ 6 w 30"/>
                  <a:gd name="T81" fmla="*/ 12 h 15"/>
                  <a:gd name="T82" fmla="*/ 8 w 30"/>
                  <a:gd name="T83" fmla="*/ 13 h 15"/>
                  <a:gd name="T84" fmla="*/ 10 w 30"/>
                  <a:gd name="T85" fmla="*/ 14 h 15"/>
                  <a:gd name="T86" fmla="*/ 11 w 30"/>
                  <a:gd name="T87" fmla="*/ 14 h 15"/>
                  <a:gd name="T88" fmla="*/ 13 w 30"/>
                  <a:gd name="T89" fmla="*/ 14 h 15"/>
                  <a:gd name="T90" fmla="*/ 15 w 30"/>
                  <a:gd name="T91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" h="15">
                    <a:moveTo>
                      <a:pt x="15" y="14"/>
                    </a:moveTo>
                    <a:lnTo>
                      <a:pt x="18" y="14"/>
                    </a:lnTo>
                    <a:lnTo>
                      <a:pt x="19" y="14"/>
                    </a:lnTo>
                    <a:lnTo>
                      <a:pt x="21" y="14"/>
                    </a:lnTo>
                    <a:lnTo>
                      <a:pt x="23" y="13"/>
                    </a:lnTo>
                    <a:lnTo>
                      <a:pt x="25" y="12"/>
                    </a:lnTo>
                    <a:lnTo>
                      <a:pt x="26" y="11"/>
                    </a:lnTo>
                    <a:lnTo>
                      <a:pt x="28" y="11"/>
                    </a:lnTo>
                    <a:lnTo>
                      <a:pt x="29" y="10"/>
                    </a:lnTo>
                    <a:lnTo>
                      <a:pt x="29" y="9"/>
                    </a:lnTo>
                    <a:lnTo>
                      <a:pt x="29" y="8"/>
                    </a:lnTo>
                    <a:lnTo>
                      <a:pt x="29" y="7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5" y="2"/>
                    </a:lnTo>
                    <a:lnTo>
                      <a:pt x="23" y="1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2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3" y="14"/>
                    </a:lnTo>
                    <a:lnTo>
                      <a:pt x="15" y="1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09" name="Freeform 75">
                <a:extLst>
                  <a:ext uri="{FF2B5EF4-FFF2-40B4-BE49-F238E27FC236}">
                    <a16:creationId xmlns:a16="http://schemas.microsoft.com/office/drawing/2014/main" id="{C5FEEF3E-6923-4A04-8700-3FA7CAE60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6217" y="1604231"/>
                <a:ext cx="154103" cy="97523"/>
              </a:xfrm>
              <a:custGeom>
                <a:avLst/>
                <a:gdLst>
                  <a:gd name="T0" fmla="*/ 85 w 86"/>
                  <a:gd name="T1" fmla="*/ 0 h 55"/>
                  <a:gd name="T2" fmla="*/ 63 w 86"/>
                  <a:gd name="T3" fmla="*/ 8 h 55"/>
                  <a:gd name="T4" fmla="*/ 30 w 86"/>
                  <a:gd name="T5" fmla="*/ 24 h 55"/>
                  <a:gd name="T6" fmla="*/ 2 w 86"/>
                  <a:gd name="T7" fmla="*/ 31 h 55"/>
                  <a:gd name="T8" fmla="*/ 0 w 86"/>
                  <a:gd name="T9" fmla="*/ 49 h 55"/>
                  <a:gd name="T10" fmla="*/ 37 w 86"/>
                  <a:gd name="T11" fmla="*/ 54 h 55"/>
                  <a:gd name="T12" fmla="*/ 63 w 86"/>
                  <a:gd name="T13" fmla="*/ 29 h 55"/>
                  <a:gd name="T14" fmla="*/ 85 w 86"/>
                  <a:gd name="T15" fmla="*/ 29 h 55"/>
                  <a:gd name="T16" fmla="*/ 85 w 86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55">
                    <a:moveTo>
                      <a:pt x="85" y="0"/>
                    </a:moveTo>
                    <a:lnTo>
                      <a:pt x="63" y="8"/>
                    </a:lnTo>
                    <a:lnTo>
                      <a:pt x="30" y="24"/>
                    </a:lnTo>
                    <a:lnTo>
                      <a:pt x="2" y="31"/>
                    </a:lnTo>
                    <a:lnTo>
                      <a:pt x="0" y="49"/>
                    </a:lnTo>
                    <a:lnTo>
                      <a:pt x="37" y="54"/>
                    </a:lnTo>
                    <a:lnTo>
                      <a:pt x="63" y="29"/>
                    </a:lnTo>
                    <a:lnTo>
                      <a:pt x="85" y="29"/>
                    </a:lnTo>
                    <a:lnTo>
                      <a:pt x="85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10" name="Freeform 76">
                <a:extLst>
                  <a:ext uri="{FF2B5EF4-FFF2-40B4-BE49-F238E27FC236}">
                    <a16:creationId xmlns:a16="http://schemas.microsoft.com/office/drawing/2014/main" id="{97CC0756-1681-4A1B-8C9E-D3ABBC67F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994" y="1692316"/>
                <a:ext cx="28305" cy="48762"/>
              </a:xfrm>
              <a:custGeom>
                <a:avLst/>
                <a:gdLst>
                  <a:gd name="T0" fmla="*/ 7 w 15"/>
                  <a:gd name="T1" fmla="*/ 25 h 26"/>
                  <a:gd name="T2" fmla="*/ 6 w 15"/>
                  <a:gd name="T3" fmla="*/ 25 h 26"/>
                  <a:gd name="T4" fmla="*/ 4 w 15"/>
                  <a:gd name="T5" fmla="*/ 24 h 26"/>
                  <a:gd name="T6" fmla="*/ 3 w 15"/>
                  <a:gd name="T7" fmla="*/ 24 h 26"/>
                  <a:gd name="T8" fmla="*/ 3 w 15"/>
                  <a:gd name="T9" fmla="*/ 23 h 26"/>
                  <a:gd name="T10" fmla="*/ 2 w 15"/>
                  <a:gd name="T11" fmla="*/ 22 h 26"/>
                  <a:gd name="T12" fmla="*/ 2 w 15"/>
                  <a:gd name="T13" fmla="*/ 21 h 26"/>
                  <a:gd name="T14" fmla="*/ 2 w 15"/>
                  <a:gd name="T15" fmla="*/ 20 h 26"/>
                  <a:gd name="T16" fmla="*/ 1 w 15"/>
                  <a:gd name="T17" fmla="*/ 18 h 26"/>
                  <a:gd name="T18" fmla="*/ 1 w 15"/>
                  <a:gd name="T19" fmla="*/ 16 h 26"/>
                  <a:gd name="T20" fmla="*/ 1 w 15"/>
                  <a:gd name="T21" fmla="*/ 15 h 26"/>
                  <a:gd name="T22" fmla="*/ 0 w 15"/>
                  <a:gd name="T23" fmla="*/ 13 h 26"/>
                  <a:gd name="T24" fmla="*/ 1 w 15"/>
                  <a:gd name="T25" fmla="*/ 11 h 26"/>
                  <a:gd name="T26" fmla="*/ 1 w 15"/>
                  <a:gd name="T27" fmla="*/ 9 h 26"/>
                  <a:gd name="T28" fmla="*/ 1 w 15"/>
                  <a:gd name="T29" fmla="*/ 8 h 26"/>
                  <a:gd name="T30" fmla="*/ 2 w 15"/>
                  <a:gd name="T31" fmla="*/ 6 h 26"/>
                  <a:gd name="T32" fmla="*/ 2 w 15"/>
                  <a:gd name="T33" fmla="*/ 5 h 26"/>
                  <a:gd name="T34" fmla="*/ 2 w 15"/>
                  <a:gd name="T35" fmla="*/ 4 h 26"/>
                  <a:gd name="T36" fmla="*/ 3 w 15"/>
                  <a:gd name="T37" fmla="*/ 3 h 26"/>
                  <a:gd name="T38" fmla="*/ 3 w 15"/>
                  <a:gd name="T39" fmla="*/ 2 h 26"/>
                  <a:gd name="T40" fmla="*/ 4 w 15"/>
                  <a:gd name="T41" fmla="*/ 2 h 26"/>
                  <a:gd name="T42" fmla="*/ 6 w 15"/>
                  <a:gd name="T43" fmla="*/ 1 h 26"/>
                  <a:gd name="T44" fmla="*/ 7 w 15"/>
                  <a:gd name="T45" fmla="*/ 1 h 26"/>
                  <a:gd name="T46" fmla="*/ 7 w 15"/>
                  <a:gd name="T47" fmla="*/ 0 h 26"/>
                  <a:gd name="T48" fmla="*/ 8 w 15"/>
                  <a:gd name="T49" fmla="*/ 1 h 26"/>
                  <a:gd name="T50" fmla="*/ 9 w 15"/>
                  <a:gd name="T51" fmla="*/ 1 h 26"/>
                  <a:gd name="T52" fmla="*/ 11 w 15"/>
                  <a:gd name="T53" fmla="*/ 2 h 26"/>
                  <a:gd name="T54" fmla="*/ 12 w 15"/>
                  <a:gd name="T55" fmla="*/ 3 h 26"/>
                  <a:gd name="T56" fmla="*/ 12 w 15"/>
                  <a:gd name="T57" fmla="*/ 4 h 26"/>
                  <a:gd name="T58" fmla="*/ 13 w 15"/>
                  <a:gd name="T59" fmla="*/ 5 h 26"/>
                  <a:gd name="T60" fmla="*/ 13 w 15"/>
                  <a:gd name="T61" fmla="*/ 6 h 26"/>
                  <a:gd name="T62" fmla="*/ 14 w 15"/>
                  <a:gd name="T63" fmla="*/ 8 h 26"/>
                  <a:gd name="T64" fmla="*/ 14 w 15"/>
                  <a:gd name="T65" fmla="*/ 9 h 26"/>
                  <a:gd name="T66" fmla="*/ 14 w 15"/>
                  <a:gd name="T67" fmla="*/ 11 h 26"/>
                  <a:gd name="T68" fmla="*/ 14 w 15"/>
                  <a:gd name="T69" fmla="*/ 13 h 26"/>
                  <a:gd name="T70" fmla="*/ 14 w 15"/>
                  <a:gd name="T71" fmla="*/ 15 h 26"/>
                  <a:gd name="T72" fmla="*/ 14 w 15"/>
                  <a:gd name="T73" fmla="*/ 16 h 26"/>
                  <a:gd name="T74" fmla="*/ 14 w 15"/>
                  <a:gd name="T75" fmla="*/ 18 h 26"/>
                  <a:gd name="T76" fmla="*/ 13 w 15"/>
                  <a:gd name="T77" fmla="*/ 20 h 26"/>
                  <a:gd name="T78" fmla="*/ 13 w 15"/>
                  <a:gd name="T79" fmla="*/ 21 h 26"/>
                  <a:gd name="T80" fmla="*/ 12 w 15"/>
                  <a:gd name="T81" fmla="*/ 22 h 26"/>
                  <a:gd name="T82" fmla="*/ 12 w 15"/>
                  <a:gd name="T83" fmla="*/ 23 h 26"/>
                  <a:gd name="T84" fmla="*/ 11 w 15"/>
                  <a:gd name="T85" fmla="*/ 24 h 26"/>
                  <a:gd name="T86" fmla="*/ 9 w 15"/>
                  <a:gd name="T87" fmla="*/ 25 h 26"/>
                  <a:gd name="T88" fmla="*/ 8 w 15"/>
                  <a:gd name="T89" fmla="*/ 25 h 26"/>
                  <a:gd name="T90" fmla="*/ 7 w 15"/>
                  <a:gd name="T9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" h="26">
                    <a:moveTo>
                      <a:pt x="7" y="25"/>
                    </a:move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3" y="23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2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4" y="11"/>
                    </a:lnTo>
                    <a:lnTo>
                      <a:pt x="14" y="13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3" y="21"/>
                    </a:lnTo>
                    <a:lnTo>
                      <a:pt x="12" y="22"/>
                    </a:lnTo>
                    <a:lnTo>
                      <a:pt x="12" y="23"/>
                    </a:lnTo>
                    <a:lnTo>
                      <a:pt x="11" y="24"/>
                    </a:lnTo>
                    <a:lnTo>
                      <a:pt x="9" y="25"/>
                    </a:lnTo>
                    <a:lnTo>
                      <a:pt x="8" y="25"/>
                    </a:lnTo>
                    <a:lnTo>
                      <a:pt x="7" y="2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11" name="Freeform 77">
                <a:extLst>
                  <a:ext uri="{FF2B5EF4-FFF2-40B4-BE49-F238E27FC236}">
                    <a16:creationId xmlns:a16="http://schemas.microsoft.com/office/drawing/2014/main" id="{8A0575D7-AFE9-4775-BBA6-FFACDD3BE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886" y="1649846"/>
                <a:ext cx="231155" cy="114826"/>
              </a:xfrm>
              <a:custGeom>
                <a:avLst/>
                <a:gdLst>
                  <a:gd name="T0" fmla="*/ 45 w 131"/>
                  <a:gd name="T1" fmla="*/ 20 h 64"/>
                  <a:gd name="T2" fmla="*/ 33 w 131"/>
                  <a:gd name="T3" fmla="*/ 33 h 64"/>
                  <a:gd name="T4" fmla="*/ 5 w 131"/>
                  <a:gd name="T5" fmla="*/ 33 h 64"/>
                  <a:gd name="T6" fmla="*/ 0 w 131"/>
                  <a:gd name="T7" fmla="*/ 55 h 64"/>
                  <a:gd name="T8" fmla="*/ 30 w 131"/>
                  <a:gd name="T9" fmla="*/ 63 h 64"/>
                  <a:gd name="T10" fmla="*/ 55 w 131"/>
                  <a:gd name="T11" fmla="*/ 59 h 64"/>
                  <a:gd name="T12" fmla="*/ 77 w 131"/>
                  <a:gd name="T13" fmla="*/ 51 h 64"/>
                  <a:gd name="T14" fmla="*/ 105 w 131"/>
                  <a:gd name="T15" fmla="*/ 46 h 64"/>
                  <a:gd name="T16" fmla="*/ 130 w 131"/>
                  <a:gd name="T17" fmla="*/ 54 h 64"/>
                  <a:gd name="T18" fmla="*/ 117 w 131"/>
                  <a:gd name="T19" fmla="*/ 26 h 64"/>
                  <a:gd name="T20" fmla="*/ 90 w 131"/>
                  <a:gd name="T21" fmla="*/ 18 h 64"/>
                  <a:gd name="T22" fmla="*/ 85 w 131"/>
                  <a:gd name="T23" fmla="*/ 0 h 64"/>
                  <a:gd name="T24" fmla="*/ 62 w 131"/>
                  <a:gd name="T25" fmla="*/ 3 h 64"/>
                  <a:gd name="T26" fmla="*/ 60 w 131"/>
                  <a:gd name="T27" fmla="*/ 18 h 64"/>
                  <a:gd name="T28" fmla="*/ 45 w 131"/>
                  <a:gd name="T29" fmla="*/ 2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1" h="64">
                    <a:moveTo>
                      <a:pt x="45" y="20"/>
                    </a:moveTo>
                    <a:lnTo>
                      <a:pt x="33" y="33"/>
                    </a:lnTo>
                    <a:lnTo>
                      <a:pt x="5" y="33"/>
                    </a:lnTo>
                    <a:lnTo>
                      <a:pt x="0" y="55"/>
                    </a:lnTo>
                    <a:lnTo>
                      <a:pt x="30" y="63"/>
                    </a:lnTo>
                    <a:lnTo>
                      <a:pt x="55" y="59"/>
                    </a:lnTo>
                    <a:lnTo>
                      <a:pt x="77" y="51"/>
                    </a:lnTo>
                    <a:lnTo>
                      <a:pt x="105" y="46"/>
                    </a:lnTo>
                    <a:lnTo>
                      <a:pt x="130" y="54"/>
                    </a:lnTo>
                    <a:lnTo>
                      <a:pt x="117" y="26"/>
                    </a:lnTo>
                    <a:lnTo>
                      <a:pt x="90" y="18"/>
                    </a:lnTo>
                    <a:lnTo>
                      <a:pt x="85" y="0"/>
                    </a:lnTo>
                    <a:lnTo>
                      <a:pt x="62" y="3"/>
                    </a:lnTo>
                    <a:lnTo>
                      <a:pt x="60" y="18"/>
                    </a:lnTo>
                    <a:lnTo>
                      <a:pt x="45" y="2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12" name="Freeform 78">
                <a:extLst>
                  <a:ext uri="{FF2B5EF4-FFF2-40B4-BE49-F238E27FC236}">
                    <a16:creationId xmlns:a16="http://schemas.microsoft.com/office/drawing/2014/main" id="{8969BAF7-4638-463C-89BC-2BD3C7431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6365" y="1590074"/>
                <a:ext cx="73907" cy="53480"/>
              </a:xfrm>
              <a:custGeom>
                <a:avLst/>
                <a:gdLst>
                  <a:gd name="T0" fmla="*/ 26 w 41"/>
                  <a:gd name="T1" fmla="*/ 2 h 31"/>
                  <a:gd name="T2" fmla="*/ 8 w 41"/>
                  <a:gd name="T3" fmla="*/ 2 h 31"/>
                  <a:gd name="T4" fmla="*/ 0 w 41"/>
                  <a:gd name="T5" fmla="*/ 17 h 31"/>
                  <a:gd name="T6" fmla="*/ 0 w 41"/>
                  <a:gd name="T7" fmla="*/ 30 h 31"/>
                  <a:gd name="T8" fmla="*/ 18 w 41"/>
                  <a:gd name="T9" fmla="*/ 20 h 31"/>
                  <a:gd name="T10" fmla="*/ 38 w 41"/>
                  <a:gd name="T11" fmla="*/ 15 h 31"/>
                  <a:gd name="T12" fmla="*/ 40 w 41"/>
                  <a:gd name="T13" fmla="*/ 0 h 31"/>
                  <a:gd name="T14" fmla="*/ 26 w 41"/>
                  <a:gd name="T15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1">
                    <a:moveTo>
                      <a:pt x="26" y="2"/>
                    </a:moveTo>
                    <a:lnTo>
                      <a:pt x="8" y="2"/>
                    </a:lnTo>
                    <a:lnTo>
                      <a:pt x="0" y="17"/>
                    </a:lnTo>
                    <a:lnTo>
                      <a:pt x="0" y="30"/>
                    </a:lnTo>
                    <a:lnTo>
                      <a:pt x="18" y="20"/>
                    </a:lnTo>
                    <a:lnTo>
                      <a:pt x="38" y="15"/>
                    </a:lnTo>
                    <a:lnTo>
                      <a:pt x="40" y="0"/>
                    </a:lnTo>
                    <a:lnTo>
                      <a:pt x="26" y="2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13" name="Freeform 79">
                <a:extLst>
                  <a:ext uri="{FF2B5EF4-FFF2-40B4-BE49-F238E27FC236}">
                    <a16:creationId xmlns:a16="http://schemas.microsoft.com/office/drawing/2014/main" id="{8E03E17B-A896-457D-B9C6-1AEFEED75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792" y="1527156"/>
                <a:ext cx="88059" cy="47189"/>
              </a:xfrm>
              <a:custGeom>
                <a:avLst/>
                <a:gdLst>
                  <a:gd name="T0" fmla="*/ 13 w 51"/>
                  <a:gd name="T1" fmla="*/ 7 h 27"/>
                  <a:gd name="T2" fmla="*/ 25 w 51"/>
                  <a:gd name="T3" fmla="*/ 0 h 27"/>
                  <a:gd name="T4" fmla="*/ 42 w 51"/>
                  <a:gd name="T5" fmla="*/ 2 h 27"/>
                  <a:gd name="T6" fmla="*/ 50 w 51"/>
                  <a:gd name="T7" fmla="*/ 15 h 27"/>
                  <a:gd name="T8" fmla="*/ 28 w 51"/>
                  <a:gd name="T9" fmla="*/ 23 h 27"/>
                  <a:gd name="T10" fmla="*/ 0 w 51"/>
                  <a:gd name="T11" fmla="*/ 26 h 27"/>
                  <a:gd name="T12" fmla="*/ 13 w 51"/>
                  <a:gd name="T13" fmla="*/ 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27">
                    <a:moveTo>
                      <a:pt x="13" y="7"/>
                    </a:moveTo>
                    <a:lnTo>
                      <a:pt x="25" y="0"/>
                    </a:lnTo>
                    <a:lnTo>
                      <a:pt x="42" y="2"/>
                    </a:lnTo>
                    <a:lnTo>
                      <a:pt x="50" y="15"/>
                    </a:lnTo>
                    <a:lnTo>
                      <a:pt x="28" y="23"/>
                    </a:lnTo>
                    <a:lnTo>
                      <a:pt x="0" y="26"/>
                    </a:lnTo>
                    <a:lnTo>
                      <a:pt x="13" y="7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14" name="Freeform 80">
                <a:extLst>
                  <a:ext uri="{FF2B5EF4-FFF2-40B4-BE49-F238E27FC236}">
                    <a16:creationId xmlns:a16="http://schemas.microsoft.com/office/drawing/2014/main" id="{EFDE1835-0479-40E0-8FF5-70EC8A941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048" y="1527156"/>
                <a:ext cx="122654" cy="80221"/>
              </a:xfrm>
              <a:custGeom>
                <a:avLst/>
                <a:gdLst>
                  <a:gd name="T0" fmla="*/ 13 w 70"/>
                  <a:gd name="T1" fmla="*/ 0 h 45"/>
                  <a:gd name="T2" fmla="*/ 31 w 70"/>
                  <a:gd name="T3" fmla="*/ 2 h 45"/>
                  <a:gd name="T4" fmla="*/ 48 w 70"/>
                  <a:gd name="T5" fmla="*/ 7 h 45"/>
                  <a:gd name="T6" fmla="*/ 64 w 70"/>
                  <a:gd name="T7" fmla="*/ 25 h 45"/>
                  <a:gd name="T8" fmla="*/ 69 w 70"/>
                  <a:gd name="T9" fmla="*/ 40 h 45"/>
                  <a:gd name="T10" fmla="*/ 39 w 70"/>
                  <a:gd name="T11" fmla="*/ 44 h 45"/>
                  <a:gd name="T12" fmla="*/ 31 w 70"/>
                  <a:gd name="T13" fmla="*/ 29 h 45"/>
                  <a:gd name="T14" fmla="*/ 13 w 70"/>
                  <a:gd name="T15" fmla="*/ 27 h 45"/>
                  <a:gd name="T16" fmla="*/ 0 w 70"/>
                  <a:gd name="T17" fmla="*/ 9 h 45"/>
                  <a:gd name="T18" fmla="*/ 13 w 70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45">
                    <a:moveTo>
                      <a:pt x="13" y="0"/>
                    </a:moveTo>
                    <a:lnTo>
                      <a:pt x="31" y="2"/>
                    </a:lnTo>
                    <a:lnTo>
                      <a:pt x="48" y="7"/>
                    </a:lnTo>
                    <a:lnTo>
                      <a:pt x="64" y="25"/>
                    </a:lnTo>
                    <a:lnTo>
                      <a:pt x="69" y="40"/>
                    </a:lnTo>
                    <a:lnTo>
                      <a:pt x="39" y="44"/>
                    </a:lnTo>
                    <a:lnTo>
                      <a:pt x="31" y="29"/>
                    </a:lnTo>
                    <a:lnTo>
                      <a:pt x="13" y="27"/>
                    </a:lnTo>
                    <a:lnTo>
                      <a:pt x="0" y="9"/>
                    </a:lnTo>
                    <a:lnTo>
                      <a:pt x="13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15" name="Freeform 81">
                <a:extLst>
                  <a:ext uri="{FF2B5EF4-FFF2-40B4-BE49-F238E27FC236}">
                    <a16:creationId xmlns:a16="http://schemas.microsoft.com/office/drawing/2014/main" id="{22B7FAB9-9AFD-47BF-885E-8FF460BDA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048" y="1772537"/>
                <a:ext cx="117936" cy="122690"/>
              </a:xfrm>
              <a:custGeom>
                <a:avLst/>
                <a:gdLst>
                  <a:gd name="T0" fmla="*/ 23 w 67"/>
                  <a:gd name="T1" fmla="*/ 5 h 70"/>
                  <a:gd name="T2" fmla="*/ 28 w 67"/>
                  <a:gd name="T3" fmla="*/ 21 h 70"/>
                  <a:gd name="T4" fmla="*/ 25 w 67"/>
                  <a:gd name="T5" fmla="*/ 38 h 70"/>
                  <a:gd name="T6" fmla="*/ 3 w 67"/>
                  <a:gd name="T7" fmla="*/ 26 h 70"/>
                  <a:gd name="T8" fmla="*/ 0 w 67"/>
                  <a:gd name="T9" fmla="*/ 41 h 70"/>
                  <a:gd name="T10" fmla="*/ 21 w 67"/>
                  <a:gd name="T11" fmla="*/ 53 h 70"/>
                  <a:gd name="T12" fmla="*/ 31 w 67"/>
                  <a:gd name="T13" fmla="*/ 66 h 70"/>
                  <a:gd name="T14" fmla="*/ 53 w 67"/>
                  <a:gd name="T15" fmla="*/ 69 h 70"/>
                  <a:gd name="T16" fmla="*/ 66 w 67"/>
                  <a:gd name="T17" fmla="*/ 46 h 70"/>
                  <a:gd name="T18" fmla="*/ 58 w 67"/>
                  <a:gd name="T19" fmla="*/ 28 h 70"/>
                  <a:gd name="T20" fmla="*/ 61 w 67"/>
                  <a:gd name="T21" fmla="*/ 0 h 70"/>
                  <a:gd name="T22" fmla="*/ 23 w 67"/>
                  <a:gd name="T23" fmla="*/ 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7" h="70">
                    <a:moveTo>
                      <a:pt x="23" y="5"/>
                    </a:moveTo>
                    <a:lnTo>
                      <a:pt x="28" y="21"/>
                    </a:lnTo>
                    <a:lnTo>
                      <a:pt x="25" y="38"/>
                    </a:lnTo>
                    <a:lnTo>
                      <a:pt x="3" y="26"/>
                    </a:lnTo>
                    <a:lnTo>
                      <a:pt x="0" y="41"/>
                    </a:lnTo>
                    <a:lnTo>
                      <a:pt x="21" y="53"/>
                    </a:lnTo>
                    <a:lnTo>
                      <a:pt x="31" y="66"/>
                    </a:lnTo>
                    <a:lnTo>
                      <a:pt x="53" y="69"/>
                    </a:lnTo>
                    <a:lnTo>
                      <a:pt x="66" y="46"/>
                    </a:lnTo>
                    <a:lnTo>
                      <a:pt x="58" y="28"/>
                    </a:lnTo>
                    <a:lnTo>
                      <a:pt x="61" y="0"/>
                    </a:lnTo>
                    <a:lnTo>
                      <a:pt x="23" y="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16" name="Freeform 82">
                <a:extLst>
                  <a:ext uri="{FF2B5EF4-FFF2-40B4-BE49-F238E27FC236}">
                    <a16:creationId xmlns:a16="http://schemas.microsoft.com/office/drawing/2014/main" id="{6D6F68C4-BA48-4D76-8718-949B86979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1353" y="1951853"/>
                <a:ext cx="72334" cy="56626"/>
              </a:xfrm>
              <a:custGeom>
                <a:avLst/>
                <a:gdLst>
                  <a:gd name="T0" fmla="*/ 20 w 42"/>
                  <a:gd name="T1" fmla="*/ 0 h 32"/>
                  <a:gd name="T2" fmla="*/ 5 w 42"/>
                  <a:gd name="T3" fmla="*/ 10 h 32"/>
                  <a:gd name="T4" fmla="*/ 0 w 42"/>
                  <a:gd name="T5" fmla="*/ 28 h 32"/>
                  <a:gd name="T6" fmla="*/ 25 w 42"/>
                  <a:gd name="T7" fmla="*/ 31 h 32"/>
                  <a:gd name="T8" fmla="*/ 41 w 42"/>
                  <a:gd name="T9" fmla="*/ 21 h 32"/>
                  <a:gd name="T10" fmla="*/ 20 w 42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2">
                    <a:moveTo>
                      <a:pt x="20" y="0"/>
                    </a:moveTo>
                    <a:lnTo>
                      <a:pt x="5" y="10"/>
                    </a:lnTo>
                    <a:lnTo>
                      <a:pt x="0" y="28"/>
                    </a:lnTo>
                    <a:lnTo>
                      <a:pt x="25" y="31"/>
                    </a:lnTo>
                    <a:lnTo>
                      <a:pt x="41" y="21"/>
                    </a:lnTo>
                    <a:lnTo>
                      <a:pt x="20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17" name="Freeform 83">
                <a:extLst>
                  <a:ext uri="{FF2B5EF4-FFF2-40B4-BE49-F238E27FC236}">
                    <a16:creationId xmlns:a16="http://schemas.microsoft.com/office/drawing/2014/main" id="{9D38E634-F935-4A3C-9012-7911A932B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5579" y="1767818"/>
                <a:ext cx="119509" cy="97523"/>
              </a:xfrm>
              <a:custGeom>
                <a:avLst/>
                <a:gdLst>
                  <a:gd name="T0" fmla="*/ 0 w 67"/>
                  <a:gd name="T1" fmla="*/ 54 h 55"/>
                  <a:gd name="T2" fmla="*/ 2 w 67"/>
                  <a:gd name="T3" fmla="*/ 31 h 55"/>
                  <a:gd name="T4" fmla="*/ 9 w 67"/>
                  <a:gd name="T5" fmla="*/ 10 h 55"/>
                  <a:gd name="T6" fmla="*/ 32 w 67"/>
                  <a:gd name="T7" fmla="*/ 0 h 55"/>
                  <a:gd name="T8" fmla="*/ 52 w 67"/>
                  <a:gd name="T9" fmla="*/ 3 h 55"/>
                  <a:gd name="T10" fmla="*/ 66 w 67"/>
                  <a:gd name="T11" fmla="*/ 8 h 55"/>
                  <a:gd name="T12" fmla="*/ 53 w 67"/>
                  <a:gd name="T13" fmla="*/ 23 h 55"/>
                  <a:gd name="T14" fmla="*/ 33 w 67"/>
                  <a:gd name="T15" fmla="*/ 39 h 55"/>
                  <a:gd name="T16" fmla="*/ 19 w 67"/>
                  <a:gd name="T17" fmla="*/ 39 h 55"/>
                  <a:gd name="T18" fmla="*/ 14 w 67"/>
                  <a:gd name="T19" fmla="*/ 54 h 55"/>
                  <a:gd name="T20" fmla="*/ 0 w 67"/>
                  <a:gd name="T21" fmla="*/ 5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55">
                    <a:moveTo>
                      <a:pt x="0" y="54"/>
                    </a:moveTo>
                    <a:lnTo>
                      <a:pt x="2" y="31"/>
                    </a:lnTo>
                    <a:lnTo>
                      <a:pt x="9" y="10"/>
                    </a:lnTo>
                    <a:lnTo>
                      <a:pt x="32" y="0"/>
                    </a:lnTo>
                    <a:lnTo>
                      <a:pt x="52" y="3"/>
                    </a:lnTo>
                    <a:lnTo>
                      <a:pt x="66" y="8"/>
                    </a:lnTo>
                    <a:lnTo>
                      <a:pt x="53" y="23"/>
                    </a:lnTo>
                    <a:lnTo>
                      <a:pt x="33" y="39"/>
                    </a:lnTo>
                    <a:lnTo>
                      <a:pt x="19" y="39"/>
                    </a:lnTo>
                    <a:lnTo>
                      <a:pt x="14" y="54"/>
                    </a:lnTo>
                    <a:lnTo>
                      <a:pt x="0" y="5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18" name="Freeform 84">
                <a:extLst>
                  <a:ext uri="{FF2B5EF4-FFF2-40B4-BE49-F238E27FC236}">
                    <a16:creationId xmlns:a16="http://schemas.microsoft.com/office/drawing/2014/main" id="{A2BFB43B-7CD2-4EEF-A554-444C5B640A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2950" y="1778829"/>
                <a:ext cx="570812" cy="511210"/>
              </a:xfrm>
              <a:custGeom>
                <a:avLst/>
                <a:gdLst>
                  <a:gd name="T0" fmla="*/ 47 w 323"/>
                  <a:gd name="T1" fmla="*/ 0 h 289"/>
                  <a:gd name="T2" fmla="*/ 17 w 323"/>
                  <a:gd name="T3" fmla="*/ 9 h 289"/>
                  <a:gd name="T4" fmla="*/ 0 w 323"/>
                  <a:gd name="T5" fmla="*/ 40 h 289"/>
                  <a:gd name="T6" fmla="*/ 3 w 323"/>
                  <a:gd name="T7" fmla="*/ 67 h 289"/>
                  <a:gd name="T8" fmla="*/ 25 w 323"/>
                  <a:gd name="T9" fmla="*/ 76 h 289"/>
                  <a:gd name="T10" fmla="*/ 15 w 323"/>
                  <a:gd name="T11" fmla="*/ 87 h 289"/>
                  <a:gd name="T12" fmla="*/ 20 w 323"/>
                  <a:gd name="T13" fmla="*/ 96 h 289"/>
                  <a:gd name="T14" fmla="*/ 68 w 323"/>
                  <a:gd name="T15" fmla="*/ 89 h 289"/>
                  <a:gd name="T16" fmla="*/ 97 w 323"/>
                  <a:gd name="T17" fmla="*/ 104 h 289"/>
                  <a:gd name="T18" fmla="*/ 120 w 323"/>
                  <a:gd name="T19" fmla="*/ 89 h 289"/>
                  <a:gd name="T20" fmla="*/ 147 w 323"/>
                  <a:gd name="T21" fmla="*/ 114 h 289"/>
                  <a:gd name="T22" fmla="*/ 145 w 323"/>
                  <a:gd name="T23" fmla="*/ 131 h 289"/>
                  <a:gd name="T24" fmla="*/ 170 w 323"/>
                  <a:gd name="T25" fmla="*/ 131 h 289"/>
                  <a:gd name="T26" fmla="*/ 185 w 323"/>
                  <a:gd name="T27" fmla="*/ 144 h 289"/>
                  <a:gd name="T28" fmla="*/ 187 w 323"/>
                  <a:gd name="T29" fmla="*/ 171 h 289"/>
                  <a:gd name="T30" fmla="*/ 160 w 323"/>
                  <a:gd name="T31" fmla="*/ 201 h 289"/>
                  <a:gd name="T32" fmla="*/ 115 w 323"/>
                  <a:gd name="T33" fmla="*/ 211 h 289"/>
                  <a:gd name="T34" fmla="*/ 105 w 323"/>
                  <a:gd name="T35" fmla="*/ 226 h 289"/>
                  <a:gd name="T36" fmla="*/ 123 w 323"/>
                  <a:gd name="T37" fmla="*/ 243 h 289"/>
                  <a:gd name="T38" fmla="*/ 160 w 323"/>
                  <a:gd name="T39" fmla="*/ 233 h 289"/>
                  <a:gd name="T40" fmla="*/ 197 w 323"/>
                  <a:gd name="T41" fmla="*/ 263 h 289"/>
                  <a:gd name="T42" fmla="*/ 247 w 323"/>
                  <a:gd name="T43" fmla="*/ 288 h 289"/>
                  <a:gd name="T44" fmla="*/ 230 w 323"/>
                  <a:gd name="T45" fmla="*/ 248 h 289"/>
                  <a:gd name="T46" fmla="*/ 264 w 323"/>
                  <a:gd name="T47" fmla="*/ 270 h 289"/>
                  <a:gd name="T48" fmla="*/ 275 w 323"/>
                  <a:gd name="T49" fmla="*/ 246 h 289"/>
                  <a:gd name="T50" fmla="*/ 267 w 323"/>
                  <a:gd name="T51" fmla="*/ 215 h 289"/>
                  <a:gd name="T52" fmla="*/ 242 w 323"/>
                  <a:gd name="T53" fmla="*/ 211 h 289"/>
                  <a:gd name="T54" fmla="*/ 245 w 323"/>
                  <a:gd name="T55" fmla="*/ 182 h 289"/>
                  <a:gd name="T56" fmla="*/ 258 w 323"/>
                  <a:gd name="T57" fmla="*/ 178 h 289"/>
                  <a:gd name="T58" fmla="*/ 297 w 323"/>
                  <a:gd name="T59" fmla="*/ 218 h 289"/>
                  <a:gd name="T60" fmla="*/ 312 w 323"/>
                  <a:gd name="T61" fmla="*/ 193 h 289"/>
                  <a:gd name="T62" fmla="*/ 322 w 323"/>
                  <a:gd name="T63" fmla="*/ 176 h 289"/>
                  <a:gd name="T64" fmla="*/ 297 w 323"/>
                  <a:gd name="T65" fmla="*/ 159 h 289"/>
                  <a:gd name="T66" fmla="*/ 270 w 323"/>
                  <a:gd name="T67" fmla="*/ 151 h 289"/>
                  <a:gd name="T68" fmla="*/ 250 w 323"/>
                  <a:gd name="T69" fmla="*/ 123 h 289"/>
                  <a:gd name="T70" fmla="*/ 264 w 323"/>
                  <a:gd name="T71" fmla="*/ 106 h 289"/>
                  <a:gd name="T72" fmla="*/ 253 w 323"/>
                  <a:gd name="T73" fmla="*/ 84 h 289"/>
                  <a:gd name="T74" fmla="*/ 212 w 323"/>
                  <a:gd name="T75" fmla="*/ 67 h 289"/>
                  <a:gd name="T76" fmla="*/ 187 w 323"/>
                  <a:gd name="T77" fmla="*/ 54 h 289"/>
                  <a:gd name="T78" fmla="*/ 168 w 323"/>
                  <a:gd name="T79" fmla="*/ 22 h 289"/>
                  <a:gd name="T80" fmla="*/ 117 w 323"/>
                  <a:gd name="T81" fmla="*/ 27 h 289"/>
                  <a:gd name="T82" fmla="*/ 103 w 323"/>
                  <a:gd name="T83" fmla="*/ 47 h 289"/>
                  <a:gd name="T84" fmla="*/ 109 w 323"/>
                  <a:gd name="T85" fmla="*/ 2 h 289"/>
                  <a:gd name="T86" fmla="*/ 75 w 323"/>
                  <a:gd name="T87" fmla="*/ 0 h 289"/>
                  <a:gd name="T88" fmla="*/ 58 w 323"/>
                  <a:gd name="T89" fmla="*/ 22 h 289"/>
                  <a:gd name="T90" fmla="*/ 55 w 323"/>
                  <a:gd name="T91" fmla="*/ 40 h 289"/>
                  <a:gd name="T92" fmla="*/ 37 w 323"/>
                  <a:gd name="T93" fmla="*/ 36 h 289"/>
                  <a:gd name="T94" fmla="*/ 47 w 323"/>
                  <a:gd name="T95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3" h="289">
                    <a:moveTo>
                      <a:pt x="47" y="0"/>
                    </a:moveTo>
                    <a:lnTo>
                      <a:pt x="17" y="9"/>
                    </a:lnTo>
                    <a:lnTo>
                      <a:pt x="0" y="40"/>
                    </a:lnTo>
                    <a:lnTo>
                      <a:pt x="3" y="67"/>
                    </a:lnTo>
                    <a:lnTo>
                      <a:pt x="25" y="76"/>
                    </a:lnTo>
                    <a:lnTo>
                      <a:pt x="15" y="87"/>
                    </a:lnTo>
                    <a:lnTo>
                      <a:pt x="20" y="96"/>
                    </a:lnTo>
                    <a:lnTo>
                      <a:pt x="68" y="89"/>
                    </a:lnTo>
                    <a:lnTo>
                      <a:pt x="97" y="104"/>
                    </a:lnTo>
                    <a:lnTo>
                      <a:pt x="120" y="89"/>
                    </a:lnTo>
                    <a:lnTo>
                      <a:pt x="147" y="114"/>
                    </a:lnTo>
                    <a:lnTo>
                      <a:pt x="145" y="131"/>
                    </a:lnTo>
                    <a:lnTo>
                      <a:pt x="170" y="131"/>
                    </a:lnTo>
                    <a:lnTo>
                      <a:pt x="185" y="144"/>
                    </a:lnTo>
                    <a:lnTo>
                      <a:pt x="187" y="171"/>
                    </a:lnTo>
                    <a:lnTo>
                      <a:pt x="160" y="201"/>
                    </a:lnTo>
                    <a:lnTo>
                      <a:pt x="115" y="211"/>
                    </a:lnTo>
                    <a:lnTo>
                      <a:pt x="105" y="226"/>
                    </a:lnTo>
                    <a:lnTo>
                      <a:pt x="123" y="243"/>
                    </a:lnTo>
                    <a:lnTo>
                      <a:pt x="160" y="233"/>
                    </a:lnTo>
                    <a:lnTo>
                      <a:pt x="197" y="263"/>
                    </a:lnTo>
                    <a:lnTo>
                      <a:pt x="247" y="288"/>
                    </a:lnTo>
                    <a:lnTo>
                      <a:pt x="230" y="248"/>
                    </a:lnTo>
                    <a:lnTo>
                      <a:pt x="264" y="270"/>
                    </a:lnTo>
                    <a:lnTo>
                      <a:pt x="275" y="246"/>
                    </a:lnTo>
                    <a:lnTo>
                      <a:pt x="267" y="215"/>
                    </a:lnTo>
                    <a:lnTo>
                      <a:pt x="242" y="211"/>
                    </a:lnTo>
                    <a:lnTo>
                      <a:pt x="245" y="182"/>
                    </a:lnTo>
                    <a:lnTo>
                      <a:pt x="258" y="178"/>
                    </a:lnTo>
                    <a:lnTo>
                      <a:pt x="297" y="218"/>
                    </a:lnTo>
                    <a:lnTo>
                      <a:pt x="312" y="193"/>
                    </a:lnTo>
                    <a:lnTo>
                      <a:pt x="322" y="176"/>
                    </a:lnTo>
                    <a:lnTo>
                      <a:pt x="297" y="159"/>
                    </a:lnTo>
                    <a:lnTo>
                      <a:pt x="270" y="151"/>
                    </a:lnTo>
                    <a:lnTo>
                      <a:pt x="250" y="123"/>
                    </a:lnTo>
                    <a:lnTo>
                      <a:pt x="264" y="106"/>
                    </a:lnTo>
                    <a:lnTo>
                      <a:pt x="253" y="84"/>
                    </a:lnTo>
                    <a:lnTo>
                      <a:pt x="212" y="67"/>
                    </a:lnTo>
                    <a:lnTo>
                      <a:pt x="187" y="54"/>
                    </a:lnTo>
                    <a:lnTo>
                      <a:pt x="168" y="22"/>
                    </a:lnTo>
                    <a:lnTo>
                      <a:pt x="117" y="27"/>
                    </a:lnTo>
                    <a:lnTo>
                      <a:pt x="103" y="47"/>
                    </a:lnTo>
                    <a:lnTo>
                      <a:pt x="109" y="2"/>
                    </a:lnTo>
                    <a:lnTo>
                      <a:pt x="75" y="0"/>
                    </a:lnTo>
                    <a:lnTo>
                      <a:pt x="58" y="22"/>
                    </a:lnTo>
                    <a:lnTo>
                      <a:pt x="55" y="40"/>
                    </a:lnTo>
                    <a:lnTo>
                      <a:pt x="37" y="36"/>
                    </a:lnTo>
                    <a:lnTo>
                      <a:pt x="47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19" name="Freeform 85">
                <a:extLst>
                  <a:ext uri="{FF2B5EF4-FFF2-40B4-BE49-F238E27FC236}">
                    <a16:creationId xmlns:a16="http://schemas.microsoft.com/office/drawing/2014/main" id="{B01D2829-FDB2-46F8-BC8F-A9FA9D1DA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5235" y="2044658"/>
                <a:ext cx="47175" cy="53480"/>
              </a:xfrm>
              <a:custGeom>
                <a:avLst/>
                <a:gdLst>
                  <a:gd name="T0" fmla="*/ 3 w 27"/>
                  <a:gd name="T1" fmla="*/ 29 h 30"/>
                  <a:gd name="T2" fmla="*/ 2 w 27"/>
                  <a:gd name="T3" fmla="*/ 29 h 30"/>
                  <a:gd name="T4" fmla="*/ 1 w 27"/>
                  <a:gd name="T5" fmla="*/ 28 h 30"/>
                  <a:gd name="T6" fmla="*/ 0 w 27"/>
                  <a:gd name="T7" fmla="*/ 28 h 30"/>
                  <a:gd name="T8" fmla="*/ 0 w 27"/>
                  <a:gd name="T9" fmla="*/ 27 h 30"/>
                  <a:gd name="T10" fmla="*/ 1 w 27"/>
                  <a:gd name="T11" fmla="*/ 25 h 30"/>
                  <a:gd name="T12" fmla="*/ 2 w 27"/>
                  <a:gd name="T13" fmla="*/ 24 h 30"/>
                  <a:gd name="T14" fmla="*/ 2 w 27"/>
                  <a:gd name="T15" fmla="*/ 22 h 30"/>
                  <a:gd name="T16" fmla="*/ 3 w 27"/>
                  <a:gd name="T17" fmla="*/ 20 h 30"/>
                  <a:gd name="T18" fmla="*/ 3 w 27"/>
                  <a:gd name="T19" fmla="*/ 18 h 30"/>
                  <a:gd name="T20" fmla="*/ 3 w 27"/>
                  <a:gd name="T21" fmla="*/ 17 h 30"/>
                  <a:gd name="T22" fmla="*/ 3 w 27"/>
                  <a:gd name="T23" fmla="*/ 14 h 30"/>
                  <a:gd name="T24" fmla="*/ 3 w 27"/>
                  <a:gd name="T25" fmla="*/ 12 h 30"/>
                  <a:gd name="T26" fmla="*/ 4 w 27"/>
                  <a:gd name="T27" fmla="*/ 11 h 30"/>
                  <a:gd name="T28" fmla="*/ 4 w 27"/>
                  <a:gd name="T29" fmla="*/ 10 h 30"/>
                  <a:gd name="T30" fmla="*/ 5 w 27"/>
                  <a:gd name="T31" fmla="*/ 7 h 30"/>
                  <a:gd name="T32" fmla="*/ 6 w 27"/>
                  <a:gd name="T33" fmla="*/ 7 h 30"/>
                  <a:gd name="T34" fmla="*/ 7 w 27"/>
                  <a:gd name="T35" fmla="*/ 5 h 30"/>
                  <a:gd name="T36" fmla="*/ 7 w 27"/>
                  <a:gd name="T37" fmla="*/ 4 h 30"/>
                  <a:gd name="T38" fmla="*/ 9 w 27"/>
                  <a:gd name="T39" fmla="*/ 3 h 30"/>
                  <a:gd name="T40" fmla="*/ 10 w 27"/>
                  <a:gd name="T41" fmla="*/ 2 h 30"/>
                  <a:gd name="T42" fmla="*/ 11 w 27"/>
                  <a:gd name="T43" fmla="*/ 2 h 30"/>
                  <a:gd name="T44" fmla="*/ 12 w 27"/>
                  <a:gd name="T45" fmla="*/ 1 h 30"/>
                  <a:gd name="T46" fmla="*/ 14 w 27"/>
                  <a:gd name="T47" fmla="*/ 1 h 30"/>
                  <a:gd name="T48" fmla="*/ 15 w 27"/>
                  <a:gd name="T49" fmla="*/ 0 h 30"/>
                  <a:gd name="T50" fmla="*/ 16 w 27"/>
                  <a:gd name="T51" fmla="*/ 1 h 30"/>
                  <a:gd name="T52" fmla="*/ 18 w 27"/>
                  <a:gd name="T53" fmla="*/ 1 h 30"/>
                  <a:gd name="T54" fmla="*/ 19 w 27"/>
                  <a:gd name="T55" fmla="*/ 2 h 30"/>
                  <a:gd name="T56" fmla="*/ 21 w 27"/>
                  <a:gd name="T57" fmla="*/ 2 h 30"/>
                  <a:gd name="T58" fmla="*/ 23 w 27"/>
                  <a:gd name="T59" fmla="*/ 3 h 30"/>
                  <a:gd name="T60" fmla="*/ 23 w 27"/>
                  <a:gd name="T61" fmla="*/ 4 h 30"/>
                  <a:gd name="T62" fmla="*/ 23 w 27"/>
                  <a:gd name="T63" fmla="*/ 5 h 30"/>
                  <a:gd name="T64" fmla="*/ 24 w 27"/>
                  <a:gd name="T65" fmla="*/ 7 h 30"/>
                  <a:gd name="T66" fmla="*/ 25 w 27"/>
                  <a:gd name="T67" fmla="*/ 7 h 30"/>
                  <a:gd name="T68" fmla="*/ 26 w 27"/>
                  <a:gd name="T69" fmla="*/ 10 h 30"/>
                  <a:gd name="T70" fmla="*/ 26 w 27"/>
                  <a:gd name="T71" fmla="*/ 11 h 30"/>
                  <a:gd name="T72" fmla="*/ 26 w 27"/>
                  <a:gd name="T73" fmla="*/ 12 h 30"/>
                  <a:gd name="T74" fmla="*/ 26 w 27"/>
                  <a:gd name="T75" fmla="*/ 14 h 30"/>
                  <a:gd name="T76" fmla="*/ 25 w 27"/>
                  <a:gd name="T77" fmla="*/ 17 h 30"/>
                  <a:gd name="T78" fmla="*/ 23 w 27"/>
                  <a:gd name="T79" fmla="*/ 18 h 30"/>
                  <a:gd name="T80" fmla="*/ 22 w 27"/>
                  <a:gd name="T81" fmla="*/ 20 h 30"/>
                  <a:gd name="T82" fmla="*/ 19 w 27"/>
                  <a:gd name="T83" fmla="*/ 22 h 30"/>
                  <a:gd name="T84" fmla="*/ 16 w 27"/>
                  <a:gd name="T85" fmla="*/ 24 h 30"/>
                  <a:gd name="T86" fmla="*/ 15 w 27"/>
                  <a:gd name="T87" fmla="*/ 25 h 30"/>
                  <a:gd name="T88" fmla="*/ 11 w 27"/>
                  <a:gd name="T89" fmla="*/ 27 h 30"/>
                  <a:gd name="T90" fmla="*/ 9 w 27"/>
                  <a:gd name="T91" fmla="*/ 28 h 30"/>
                  <a:gd name="T92" fmla="*/ 7 w 27"/>
                  <a:gd name="T93" fmla="*/ 28 h 30"/>
                  <a:gd name="T94" fmla="*/ 4 w 27"/>
                  <a:gd name="T95" fmla="*/ 29 h 30"/>
                  <a:gd name="T96" fmla="*/ 3 w 27"/>
                  <a:gd name="T97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" h="30">
                    <a:moveTo>
                      <a:pt x="3" y="29"/>
                    </a:moveTo>
                    <a:lnTo>
                      <a:pt x="2" y="29"/>
                    </a:lnTo>
                    <a:lnTo>
                      <a:pt x="1" y="28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1" y="25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3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6" y="1"/>
                    </a:lnTo>
                    <a:lnTo>
                      <a:pt x="18" y="1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3" y="3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10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5" y="17"/>
                    </a:lnTo>
                    <a:lnTo>
                      <a:pt x="23" y="18"/>
                    </a:lnTo>
                    <a:lnTo>
                      <a:pt x="22" y="20"/>
                    </a:lnTo>
                    <a:lnTo>
                      <a:pt x="19" y="22"/>
                    </a:lnTo>
                    <a:lnTo>
                      <a:pt x="16" y="24"/>
                    </a:lnTo>
                    <a:lnTo>
                      <a:pt x="15" y="25"/>
                    </a:lnTo>
                    <a:lnTo>
                      <a:pt x="11" y="27"/>
                    </a:lnTo>
                    <a:lnTo>
                      <a:pt x="9" y="28"/>
                    </a:lnTo>
                    <a:lnTo>
                      <a:pt x="7" y="28"/>
                    </a:lnTo>
                    <a:lnTo>
                      <a:pt x="4" y="29"/>
                    </a:lnTo>
                    <a:lnTo>
                      <a:pt x="3" y="2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20" name="Freeform 86">
                <a:extLst>
                  <a:ext uri="{FF2B5EF4-FFF2-40B4-BE49-F238E27FC236}">
                    <a16:creationId xmlns:a16="http://schemas.microsoft.com/office/drawing/2014/main" id="{634D9D53-4E4D-4BCE-A811-C38731322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8503" y="1973875"/>
                <a:ext cx="26732" cy="53480"/>
              </a:xfrm>
              <a:custGeom>
                <a:avLst/>
                <a:gdLst>
                  <a:gd name="T0" fmla="*/ 7 w 15"/>
                  <a:gd name="T1" fmla="*/ 30 h 31"/>
                  <a:gd name="T2" fmla="*/ 6 w 15"/>
                  <a:gd name="T3" fmla="*/ 30 h 31"/>
                  <a:gd name="T4" fmla="*/ 4 w 15"/>
                  <a:gd name="T5" fmla="*/ 29 h 31"/>
                  <a:gd name="T6" fmla="*/ 4 w 15"/>
                  <a:gd name="T7" fmla="*/ 27 h 31"/>
                  <a:gd name="T8" fmla="*/ 3 w 15"/>
                  <a:gd name="T9" fmla="*/ 26 h 31"/>
                  <a:gd name="T10" fmla="*/ 2 w 15"/>
                  <a:gd name="T11" fmla="*/ 26 h 31"/>
                  <a:gd name="T12" fmla="*/ 2 w 15"/>
                  <a:gd name="T13" fmla="*/ 24 h 31"/>
                  <a:gd name="T14" fmla="*/ 2 w 15"/>
                  <a:gd name="T15" fmla="*/ 22 h 31"/>
                  <a:gd name="T16" fmla="*/ 1 w 15"/>
                  <a:gd name="T17" fmla="*/ 20 h 31"/>
                  <a:gd name="T18" fmla="*/ 1 w 15"/>
                  <a:gd name="T19" fmla="*/ 19 h 31"/>
                  <a:gd name="T20" fmla="*/ 1 w 15"/>
                  <a:gd name="T21" fmla="*/ 17 h 31"/>
                  <a:gd name="T22" fmla="*/ 0 w 15"/>
                  <a:gd name="T23" fmla="*/ 14 h 31"/>
                  <a:gd name="T24" fmla="*/ 1 w 15"/>
                  <a:gd name="T25" fmla="*/ 13 h 31"/>
                  <a:gd name="T26" fmla="*/ 1 w 15"/>
                  <a:gd name="T27" fmla="*/ 11 h 31"/>
                  <a:gd name="T28" fmla="*/ 1 w 15"/>
                  <a:gd name="T29" fmla="*/ 10 h 31"/>
                  <a:gd name="T30" fmla="*/ 2 w 15"/>
                  <a:gd name="T31" fmla="*/ 7 h 31"/>
                  <a:gd name="T32" fmla="*/ 2 w 15"/>
                  <a:gd name="T33" fmla="*/ 6 h 31"/>
                  <a:gd name="T34" fmla="*/ 2 w 15"/>
                  <a:gd name="T35" fmla="*/ 4 h 31"/>
                  <a:gd name="T36" fmla="*/ 3 w 15"/>
                  <a:gd name="T37" fmla="*/ 4 h 31"/>
                  <a:gd name="T38" fmla="*/ 4 w 15"/>
                  <a:gd name="T39" fmla="*/ 3 h 31"/>
                  <a:gd name="T40" fmla="*/ 4 w 15"/>
                  <a:gd name="T41" fmla="*/ 2 h 31"/>
                  <a:gd name="T42" fmla="*/ 6 w 15"/>
                  <a:gd name="T43" fmla="*/ 1 h 31"/>
                  <a:gd name="T44" fmla="*/ 7 w 15"/>
                  <a:gd name="T45" fmla="*/ 1 h 31"/>
                  <a:gd name="T46" fmla="*/ 7 w 15"/>
                  <a:gd name="T47" fmla="*/ 0 h 31"/>
                  <a:gd name="T48" fmla="*/ 8 w 15"/>
                  <a:gd name="T49" fmla="*/ 1 h 31"/>
                  <a:gd name="T50" fmla="*/ 9 w 15"/>
                  <a:gd name="T51" fmla="*/ 1 h 31"/>
                  <a:gd name="T52" fmla="*/ 11 w 15"/>
                  <a:gd name="T53" fmla="*/ 2 h 31"/>
                  <a:gd name="T54" fmla="*/ 11 w 15"/>
                  <a:gd name="T55" fmla="*/ 3 h 31"/>
                  <a:gd name="T56" fmla="*/ 12 w 15"/>
                  <a:gd name="T57" fmla="*/ 4 h 31"/>
                  <a:gd name="T58" fmla="*/ 13 w 15"/>
                  <a:gd name="T59" fmla="*/ 6 h 31"/>
                  <a:gd name="T60" fmla="*/ 13 w 15"/>
                  <a:gd name="T61" fmla="*/ 7 h 31"/>
                  <a:gd name="T62" fmla="*/ 14 w 15"/>
                  <a:gd name="T63" fmla="*/ 10 h 31"/>
                  <a:gd name="T64" fmla="*/ 14 w 15"/>
                  <a:gd name="T65" fmla="*/ 11 h 31"/>
                  <a:gd name="T66" fmla="*/ 14 w 15"/>
                  <a:gd name="T67" fmla="*/ 13 h 31"/>
                  <a:gd name="T68" fmla="*/ 14 w 15"/>
                  <a:gd name="T69" fmla="*/ 14 h 31"/>
                  <a:gd name="T70" fmla="*/ 14 w 15"/>
                  <a:gd name="T71" fmla="*/ 17 h 31"/>
                  <a:gd name="T72" fmla="*/ 14 w 15"/>
                  <a:gd name="T73" fmla="*/ 19 h 31"/>
                  <a:gd name="T74" fmla="*/ 14 w 15"/>
                  <a:gd name="T75" fmla="*/ 20 h 31"/>
                  <a:gd name="T76" fmla="*/ 13 w 15"/>
                  <a:gd name="T77" fmla="*/ 22 h 31"/>
                  <a:gd name="T78" fmla="*/ 13 w 15"/>
                  <a:gd name="T79" fmla="*/ 24 h 31"/>
                  <a:gd name="T80" fmla="*/ 12 w 15"/>
                  <a:gd name="T81" fmla="*/ 26 h 31"/>
                  <a:gd name="T82" fmla="*/ 11 w 15"/>
                  <a:gd name="T83" fmla="*/ 27 h 31"/>
                  <a:gd name="T84" fmla="*/ 11 w 15"/>
                  <a:gd name="T85" fmla="*/ 29 h 31"/>
                  <a:gd name="T86" fmla="*/ 9 w 15"/>
                  <a:gd name="T87" fmla="*/ 30 h 31"/>
                  <a:gd name="T88" fmla="*/ 8 w 15"/>
                  <a:gd name="T89" fmla="*/ 30 h 31"/>
                  <a:gd name="T90" fmla="*/ 7 w 15"/>
                  <a:gd name="T91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" h="31">
                    <a:moveTo>
                      <a:pt x="7" y="30"/>
                    </a:moveTo>
                    <a:lnTo>
                      <a:pt x="6" y="30"/>
                    </a:lnTo>
                    <a:lnTo>
                      <a:pt x="4" y="29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12" y="4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4" y="17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3" y="22"/>
                    </a:lnTo>
                    <a:lnTo>
                      <a:pt x="13" y="24"/>
                    </a:lnTo>
                    <a:lnTo>
                      <a:pt x="12" y="26"/>
                    </a:lnTo>
                    <a:lnTo>
                      <a:pt x="11" y="27"/>
                    </a:lnTo>
                    <a:lnTo>
                      <a:pt x="11" y="29"/>
                    </a:lnTo>
                    <a:lnTo>
                      <a:pt x="9" y="30"/>
                    </a:lnTo>
                    <a:lnTo>
                      <a:pt x="8" y="30"/>
                    </a:lnTo>
                    <a:lnTo>
                      <a:pt x="7" y="3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21" name="Freeform 87">
                <a:extLst>
                  <a:ext uri="{FF2B5EF4-FFF2-40B4-BE49-F238E27FC236}">
                    <a16:creationId xmlns:a16="http://schemas.microsoft.com/office/drawing/2014/main" id="{50EE2CB5-7650-4CE6-B6C5-36D64B4B7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943" y="2161056"/>
                <a:ext cx="103784" cy="91231"/>
              </a:xfrm>
              <a:custGeom>
                <a:avLst/>
                <a:gdLst>
                  <a:gd name="T0" fmla="*/ 26 w 59"/>
                  <a:gd name="T1" fmla="*/ 0 h 51"/>
                  <a:gd name="T2" fmla="*/ 50 w 59"/>
                  <a:gd name="T3" fmla="*/ 8 h 51"/>
                  <a:gd name="T4" fmla="*/ 58 w 59"/>
                  <a:gd name="T5" fmla="*/ 23 h 51"/>
                  <a:gd name="T6" fmla="*/ 38 w 59"/>
                  <a:gd name="T7" fmla="*/ 31 h 51"/>
                  <a:gd name="T8" fmla="*/ 15 w 59"/>
                  <a:gd name="T9" fmla="*/ 50 h 51"/>
                  <a:gd name="T10" fmla="*/ 0 w 59"/>
                  <a:gd name="T11" fmla="*/ 31 h 51"/>
                  <a:gd name="T12" fmla="*/ 3 w 59"/>
                  <a:gd name="T13" fmla="*/ 10 h 51"/>
                  <a:gd name="T14" fmla="*/ 26 w 59"/>
                  <a:gd name="T1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51">
                    <a:moveTo>
                      <a:pt x="26" y="0"/>
                    </a:moveTo>
                    <a:lnTo>
                      <a:pt x="50" y="8"/>
                    </a:lnTo>
                    <a:lnTo>
                      <a:pt x="58" y="23"/>
                    </a:lnTo>
                    <a:lnTo>
                      <a:pt x="38" y="31"/>
                    </a:lnTo>
                    <a:lnTo>
                      <a:pt x="15" y="50"/>
                    </a:lnTo>
                    <a:lnTo>
                      <a:pt x="0" y="31"/>
                    </a:lnTo>
                    <a:lnTo>
                      <a:pt x="3" y="10"/>
                    </a:lnTo>
                    <a:lnTo>
                      <a:pt x="26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22" name="Freeform 88">
                <a:extLst>
                  <a:ext uri="{FF2B5EF4-FFF2-40B4-BE49-F238E27FC236}">
                    <a16:creationId xmlns:a16="http://schemas.microsoft.com/office/drawing/2014/main" id="{FDEAAF71-BDC3-4DB8-81D3-A12969175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766" y="1649846"/>
                <a:ext cx="124226" cy="81794"/>
              </a:xfrm>
              <a:custGeom>
                <a:avLst/>
                <a:gdLst>
                  <a:gd name="T0" fmla="*/ 30 w 71"/>
                  <a:gd name="T1" fmla="*/ 18 h 46"/>
                  <a:gd name="T2" fmla="*/ 50 w 71"/>
                  <a:gd name="T3" fmla="*/ 5 h 46"/>
                  <a:gd name="T4" fmla="*/ 70 w 71"/>
                  <a:gd name="T5" fmla="*/ 7 h 46"/>
                  <a:gd name="T6" fmla="*/ 68 w 71"/>
                  <a:gd name="T7" fmla="*/ 37 h 46"/>
                  <a:gd name="T8" fmla="*/ 26 w 71"/>
                  <a:gd name="T9" fmla="*/ 45 h 46"/>
                  <a:gd name="T10" fmla="*/ 13 w 71"/>
                  <a:gd name="T11" fmla="*/ 30 h 46"/>
                  <a:gd name="T12" fmla="*/ 0 w 71"/>
                  <a:gd name="T13" fmla="*/ 10 h 46"/>
                  <a:gd name="T14" fmla="*/ 10 w 71"/>
                  <a:gd name="T15" fmla="*/ 0 h 46"/>
                  <a:gd name="T16" fmla="*/ 22 w 71"/>
                  <a:gd name="T17" fmla="*/ 1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46">
                    <a:moveTo>
                      <a:pt x="30" y="18"/>
                    </a:moveTo>
                    <a:lnTo>
                      <a:pt x="50" y="5"/>
                    </a:lnTo>
                    <a:lnTo>
                      <a:pt x="70" y="7"/>
                    </a:lnTo>
                    <a:lnTo>
                      <a:pt x="68" y="37"/>
                    </a:lnTo>
                    <a:lnTo>
                      <a:pt x="26" y="45"/>
                    </a:lnTo>
                    <a:lnTo>
                      <a:pt x="13" y="30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22" y="1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23" name="Freeform 89">
                <a:extLst>
                  <a:ext uri="{FF2B5EF4-FFF2-40B4-BE49-F238E27FC236}">
                    <a16:creationId xmlns:a16="http://schemas.microsoft.com/office/drawing/2014/main" id="{8871CB49-63EE-4F7E-80F8-F8A5574E0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6586" y="1541313"/>
                <a:ext cx="62899" cy="66064"/>
              </a:xfrm>
              <a:custGeom>
                <a:avLst/>
                <a:gdLst>
                  <a:gd name="T0" fmla="*/ 0 w 36"/>
                  <a:gd name="T1" fmla="*/ 7 h 37"/>
                  <a:gd name="T2" fmla="*/ 0 w 36"/>
                  <a:gd name="T3" fmla="*/ 25 h 37"/>
                  <a:gd name="T4" fmla="*/ 13 w 36"/>
                  <a:gd name="T5" fmla="*/ 36 h 37"/>
                  <a:gd name="T6" fmla="*/ 27 w 36"/>
                  <a:gd name="T7" fmla="*/ 34 h 37"/>
                  <a:gd name="T8" fmla="*/ 35 w 36"/>
                  <a:gd name="T9" fmla="*/ 17 h 37"/>
                  <a:gd name="T10" fmla="*/ 23 w 36"/>
                  <a:gd name="T11" fmla="*/ 0 h 37"/>
                  <a:gd name="T12" fmla="*/ 0 w 36"/>
                  <a:gd name="T13" fmla="*/ 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7">
                    <a:moveTo>
                      <a:pt x="0" y="7"/>
                    </a:moveTo>
                    <a:lnTo>
                      <a:pt x="0" y="25"/>
                    </a:lnTo>
                    <a:lnTo>
                      <a:pt x="13" y="36"/>
                    </a:lnTo>
                    <a:lnTo>
                      <a:pt x="27" y="34"/>
                    </a:lnTo>
                    <a:lnTo>
                      <a:pt x="35" y="17"/>
                    </a:lnTo>
                    <a:lnTo>
                      <a:pt x="23" y="0"/>
                    </a:lnTo>
                    <a:lnTo>
                      <a:pt x="0" y="7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24" name="Freeform 90">
                <a:extLst>
                  <a:ext uri="{FF2B5EF4-FFF2-40B4-BE49-F238E27FC236}">
                    <a16:creationId xmlns:a16="http://schemas.microsoft.com/office/drawing/2014/main" id="{4F399C73-8A5C-48E2-AD4F-C0D1F65D9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5579" y="1475249"/>
                <a:ext cx="44030" cy="36178"/>
              </a:xfrm>
              <a:custGeom>
                <a:avLst/>
                <a:gdLst>
                  <a:gd name="T0" fmla="*/ 2 w 25"/>
                  <a:gd name="T1" fmla="*/ 0 h 21"/>
                  <a:gd name="T2" fmla="*/ 0 w 25"/>
                  <a:gd name="T3" fmla="*/ 20 h 21"/>
                  <a:gd name="T4" fmla="*/ 19 w 25"/>
                  <a:gd name="T5" fmla="*/ 20 h 21"/>
                  <a:gd name="T6" fmla="*/ 24 w 25"/>
                  <a:gd name="T7" fmla="*/ 5 h 21"/>
                  <a:gd name="T8" fmla="*/ 2 w 25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1">
                    <a:moveTo>
                      <a:pt x="2" y="0"/>
                    </a:moveTo>
                    <a:lnTo>
                      <a:pt x="0" y="20"/>
                    </a:lnTo>
                    <a:lnTo>
                      <a:pt x="19" y="20"/>
                    </a:lnTo>
                    <a:lnTo>
                      <a:pt x="24" y="5"/>
                    </a:lnTo>
                    <a:lnTo>
                      <a:pt x="2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25" name="Freeform 91">
                <a:extLst>
                  <a:ext uri="{FF2B5EF4-FFF2-40B4-BE49-F238E27FC236}">
                    <a16:creationId xmlns:a16="http://schemas.microsoft.com/office/drawing/2014/main" id="{3B2A82F6-07CC-42F0-BF2D-B63CA8DFD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6783" y="1418622"/>
                <a:ext cx="146241" cy="155722"/>
              </a:xfrm>
              <a:custGeom>
                <a:avLst/>
                <a:gdLst>
                  <a:gd name="T0" fmla="*/ 27 w 83"/>
                  <a:gd name="T1" fmla="*/ 0 h 89"/>
                  <a:gd name="T2" fmla="*/ 15 w 83"/>
                  <a:gd name="T3" fmla="*/ 18 h 89"/>
                  <a:gd name="T4" fmla="*/ 0 w 83"/>
                  <a:gd name="T5" fmla="*/ 35 h 89"/>
                  <a:gd name="T6" fmla="*/ 2 w 83"/>
                  <a:gd name="T7" fmla="*/ 56 h 89"/>
                  <a:gd name="T8" fmla="*/ 20 w 83"/>
                  <a:gd name="T9" fmla="*/ 56 h 89"/>
                  <a:gd name="T10" fmla="*/ 17 w 83"/>
                  <a:gd name="T11" fmla="*/ 67 h 89"/>
                  <a:gd name="T12" fmla="*/ 22 w 83"/>
                  <a:gd name="T13" fmla="*/ 83 h 89"/>
                  <a:gd name="T14" fmla="*/ 67 w 83"/>
                  <a:gd name="T15" fmla="*/ 88 h 89"/>
                  <a:gd name="T16" fmla="*/ 80 w 83"/>
                  <a:gd name="T17" fmla="*/ 70 h 89"/>
                  <a:gd name="T18" fmla="*/ 82 w 83"/>
                  <a:gd name="T19" fmla="*/ 43 h 89"/>
                  <a:gd name="T20" fmla="*/ 65 w 83"/>
                  <a:gd name="T21" fmla="*/ 20 h 89"/>
                  <a:gd name="T22" fmla="*/ 27 w 83"/>
                  <a:gd name="T23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3" h="89">
                    <a:moveTo>
                      <a:pt x="27" y="0"/>
                    </a:moveTo>
                    <a:lnTo>
                      <a:pt x="15" y="18"/>
                    </a:lnTo>
                    <a:lnTo>
                      <a:pt x="0" y="35"/>
                    </a:lnTo>
                    <a:lnTo>
                      <a:pt x="2" y="56"/>
                    </a:lnTo>
                    <a:lnTo>
                      <a:pt x="20" y="56"/>
                    </a:lnTo>
                    <a:lnTo>
                      <a:pt x="17" y="67"/>
                    </a:lnTo>
                    <a:lnTo>
                      <a:pt x="22" y="83"/>
                    </a:lnTo>
                    <a:lnTo>
                      <a:pt x="67" y="88"/>
                    </a:lnTo>
                    <a:lnTo>
                      <a:pt x="80" y="70"/>
                    </a:lnTo>
                    <a:lnTo>
                      <a:pt x="82" y="43"/>
                    </a:lnTo>
                    <a:lnTo>
                      <a:pt x="65" y="20"/>
                    </a:lnTo>
                    <a:lnTo>
                      <a:pt x="27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26" name="Freeform 92">
                <a:extLst>
                  <a:ext uri="{FF2B5EF4-FFF2-40B4-BE49-F238E27FC236}">
                    <a16:creationId xmlns:a16="http://schemas.microsoft.com/office/drawing/2014/main" id="{BE3978ED-A63C-4B6A-B36C-A5337E2A5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697" y="1328964"/>
                <a:ext cx="621131" cy="355487"/>
              </a:xfrm>
              <a:custGeom>
                <a:avLst/>
                <a:gdLst>
                  <a:gd name="T0" fmla="*/ 27 w 353"/>
                  <a:gd name="T1" fmla="*/ 37 h 201"/>
                  <a:gd name="T2" fmla="*/ 34 w 353"/>
                  <a:gd name="T3" fmla="*/ 53 h 201"/>
                  <a:gd name="T4" fmla="*/ 47 w 353"/>
                  <a:gd name="T5" fmla="*/ 68 h 201"/>
                  <a:gd name="T6" fmla="*/ 59 w 353"/>
                  <a:gd name="T7" fmla="*/ 72 h 201"/>
                  <a:gd name="T8" fmla="*/ 85 w 353"/>
                  <a:gd name="T9" fmla="*/ 80 h 201"/>
                  <a:gd name="T10" fmla="*/ 107 w 353"/>
                  <a:gd name="T11" fmla="*/ 69 h 201"/>
                  <a:gd name="T12" fmla="*/ 137 w 353"/>
                  <a:gd name="T13" fmla="*/ 62 h 201"/>
                  <a:gd name="T14" fmla="*/ 148 w 353"/>
                  <a:gd name="T15" fmla="*/ 58 h 201"/>
                  <a:gd name="T16" fmla="*/ 148 w 353"/>
                  <a:gd name="T17" fmla="*/ 75 h 201"/>
                  <a:gd name="T18" fmla="*/ 115 w 353"/>
                  <a:gd name="T19" fmla="*/ 82 h 201"/>
                  <a:gd name="T20" fmla="*/ 95 w 353"/>
                  <a:gd name="T21" fmla="*/ 92 h 201"/>
                  <a:gd name="T22" fmla="*/ 112 w 353"/>
                  <a:gd name="T23" fmla="*/ 100 h 201"/>
                  <a:gd name="T24" fmla="*/ 80 w 353"/>
                  <a:gd name="T25" fmla="*/ 100 h 201"/>
                  <a:gd name="T26" fmla="*/ 64 w 353"/>
                  <a:gd name="T27" fmla="*/ 90 h 201"/>
                  <a:gd name="T28" fmla="*/ 62 w 353"/>
                  <a:gd name="T29" fmla="*/ 109 h 201"/>
                  <a:gd name="T30" fmla="*/ 75 w 353"/>
                  <a:gd name="T31" fmla="*/ 127 h 201"/>
                  <a:gd name="T32" fmla="*/ 59 w 353"/>
                  <a:gd name="T33" fmla="*/ 140 h 201"/>
                  <a:gd name="T34" fmla="*/ 47 w 353"/>
                  <a:gd name="T35" fmla="*/ 149 h 201"/>
                  <a:gd name="T36" fmla="*/ 32 w 353"/>
                  <a:gd name="T37" fmla="*/ 160 h 201"/>
                  <a:gd name="T38" fmla="*/ 25 w 353"/>
                  <a:gd name="T39" fmla="*/ 172 h 201"/>
                  <a:gd name="T40" fmla="*/ 0 w 353"/>
                  <a:gd name="T41" fmla="*/ 167 h 201"/>
                  <a:gd name="T42" fmla="*/ 12 w 353"/>
                  <a:gd name="T43" fmla="*/ 189 h 201"/>
                  <a:gd name="T44" fmla="*/ 81 w 353"/>
                  <a:gd name="T45" fmla="*/ 200 h 201"/>
                  <a:gd name="T46" fmla="*/ 121 w 353"/>
                  <a:gd name="T47" fmla="*/ 192 h 201"/>
                  <a:gd name="T48" fmla="*/ 140 w 353"/>
                  <a:gd name="T49" fmla="*/ 172 h 201"/>
                  <a:gd name="T50" fmla="*/ 125 w 353"/>
                  <a:gd name="T51" fmla="*/ 153 h 201"/>
                  <a:gd name="T52" fmla="*/ 140 w 353"/>
                  <a:gd name="T53" fmla="*/ 147 h 201"/>
                  <a:gd name="T54" fmla="*/ 157 w 353"/>
                  <a:gd name="T55" fmla="*/ 142 h 201"/>
                  <a:gd name="T56" fmla="*/ 182 w 353"/>
                  <a:gd name="T57" fmla="*/ 117 h 201"/>
                  <a:gd name="T58" fmla="*/ 189 w 353"/>
                  <a:gd name="T59" fmla="*/ 105 h 201"/>
                  <a:gd name="T60" fmla="*/ 210 w 353"/>
                  <a:gd name="T61" fmla="*/ 92 h 201"/>
                  <a:gd name="T62" fmla="*/ 237 w 353"/>
                  <a:gd name="T63" fmla="*/ 100 h 201"/>
                  <a:gd name="T64" fmla="*/ 287 w 353"/>
                  <a:gd name="T65" fmla="*/ 58 h 201"/>
                  <a:gd name="T66" fmla="*/ 277 w 353"/>
                  <a:gd name="T67" fmla="*/ 40 h 201"/>
                  <a:gd name="T68" fmla="*/ 322 w 353"/>
                  <a:gd name="T69" fmla="*/ 32 h 201"/>
                  <a:gd name="T70" fmla="*/ 352 w 353"/>
                  <a:gd name="T71" fmla="*/ 20 h 201"/>
                  <a:gd name="T72" fmla="*/ 335 w 353"/>
                  <a:gd name="T73" fmla="*/ 3 h 201"/>
                  <a:gd name="T74" fmla="*/ 305 w 353"/>
                  <a:gd name="T75" fmla="*/ 3 h 201"/>
                  <a:gd name="T76" fmla="*/ 230 w 353"/>
                  <a:gd name="T77" fmla="*/ 0 h 201"/>
                  <a:gd name="T78" fmla="*/ 204 w 353"/>
                  <a:gd name="T79" fmla="*/ 20 h 201"/>
                  <a:gd name="T80" fmla="*/ 182 w 353"/>
                  <a:gd name="T81" fmla="*/ 0 h 201"/>
                  <a:gd name="T82" fmla="*/ 180 w 353"/>
                  <a:gd name="T83" fmla="*/ 10 h 201"/>
                  <a:gd name="T84" fmla="*/ 137 w 353"/>
                  <a:gd name="T85" fmla="*/ 7 h 201"/>
                  <a:gd name="T86" fmla="*/ 117 w 353"/>
                  <a:gd name="T87" fmla="*/ 30 h 201"/>
                  <a:gd name="T88" fmla="*/ 97 w 353"/>
                  <a:gd name="T89" fmla="*/ 30 h 201"/>
                  <a:gd name="T90" fmla="*/ 87 w 353"/>
                  <a:gd name="T91" fmla="*/ 18 h 201"/>
                  <a:gd name="T92" fmla="*/ 64 w 353"/>
                  <a:gd name="T93" fmla="*/ 22 h 201"/>
                  <a:gd name="T94" fmla="*/ 59 w 353"/>
                  <a:gd name="T95" fmla="*/ 32 h 201"/>
                  <a:gd name="T96" fmla="*/ 27 w 353"/>
                  <a:gd name="T97" fmla="*/ 37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53" h="201">
                    <a:moveTo>
                      <a:pt x="27" y="37"/>
                    </a:moveTo>
                    <a:lnTo>
                      <a:pt x="34" y="53"/>
                    </a:lnTo>
                    <a:lnTo>
                      <a:pt x="47" y="68"/>
                    </a:lnTo>
                    <a:lnTo>
                      <a:pt x="59" y="72"/>
                    </a:lnTo>
                    <a:lnTo>
                      <a:pt x="85" y="80"/>
                    </a:lnTo>
                    <a:lnTo>
                      <a:pt x="107" y="69"/>
                    </a:lnTo>
                    <a:lnTo>
                      <a:pt x="137" y="62"/>
                    </a:lnTo>
                    <a:lnTo>
                      <a:pt x="148" y="58"/>
                    </a:lnTo>
                    <a:lnTo>
                      <a:pt x="148" y="75"/>
                    </a:lnTo>
                    <a:lnTo>
                      <a:pt x="115" y="82"/>
                    </a:lnTo>
                    <a:lnTo>
                      <a:pt x="95" y="92"/>
                    </a:lnTo>
                    <a:lnTo>
                      <a:pt x="112" y="100"/>
                    </a:lnTo>
                    <a:lnTo>
                      <a:pt x="80" y="100"/>
                    </a:lnTo>
                    <a:lnTo>
                      <a:pt x="64" y="90"/>
                    </a:lnTo>
                    <a:lnTo>
                      <a:pt x="62" y="109"/>
                    </a:lnTo>
                    <a:lnTo>
                      <a:pt x="75" y="127"/>
                    </a:lnTo>
                    <a:lnTo>
                      <a:pt x="59" y="140"/>
                    </a:lnTo>
                    <a:lnTo>
                      <a:pt x="47" y="149"/>
                    </a:lnTo>
                    <a:lnTo>
                      <a:pt x="32" y="160"/>
                    </a:lnTo>
                    <a:lnTo>
                      <a:pt x="25" y="172"/>
                    </a:lnTo>
                    <a:lnTo>
                      <a:pt x="0" y="167"/>
                    </a:lnTo>
                    <a:lnTo>
                      <a:pt x="12" y="189"/>
                    </a:lnTo>
                    <a:lnTo>
                      <a:pt x="81" y="200"/>
                    </a:lnTo>
                    <a:lnTo>
                      <a:pt x="121" y="192"/>
                    </a:lnTo>
                    <a:lnTo>
                      <a:pt x="140" y="172"/>
                    </a:lnTo>
                    <a:lnTo>
                      <a:pt x="125" y="153"/>
                    </a:lnTo>
                    <a:lnTo>
                      <a:pt x="140" y="147"/>
                    </a:lnTo>
                    <a:lnTo>
                      <a:pt x="157" y="142"/>
                    </a:lnTo>
                    <a:lnTo>
                      <a:pt x="182" y="117"/>
                    </a:lnTo>
                    <a:lnTo>
                      <a:pt x="189" y="105"/>
                    </a:lnTo>
                    <a:lnTo>
                      <a:pt x="210" y="92"/>
                    </a:lnTo>
                    <a:lnTo>
                      <a:pt x="237" y="100"/>
                    </a:lnTo>
                    <a:lnTo>
                      <a:pt x="287" y="58"/>
                    </a:lnTo>
                    <a:lnTo>
                      <a:pt x="277" y="40"/>
                    </a:lnTo>
                    <a:lnTo>
                      <a:pt x="322" y="32"/>
                    </a:lnTo>
                    <a:lnTo>
                      <a:pt x="352" y="20"/>
                    </a:lnTo>
                    <a:lnTo>
                      <a:pt x="335" y="3"/>
                    </a:lnTo>
                    <a:lnTo>
                      <a:pt x="305" y="3"/>
                    </a:lnTo>
                    <a:lnTo>
                      <a:pt x="230" y="0"/>
                    </a:lnTo>
                    <a:lnTo>
                      <a:pt x="204" y="20"/>
                    </a:lnTo>
                    <a:lnTo>
                      <a:pt x="182" y="0"/>
                    </a:lnTo>
                    <a:lnTo>
                      <a:pt x="180" y="10"/>
                    </a:lnTo>
                    <a:lnTo>
                      <a:pt x="137" y="7"/>
                    </a:lnTo>
                    <a:lnTo>
                      <a:pt x="117" y="30"/>
                    </a:lnTo>
                    <a:lnTo>
                      <a:pt x="97" y="30"/>
                    </a:lnTo>
                    <a:lnTo>
                      <a:pt x="87" y="18"/>
                    </a:lnTo>
                    <a:lnTo>
                      <a:pt x="64" y="22"/>
                    </a:lnTo>
                    <a:lnTo>
                      <a:pt x="59" y="32"/>
                    </a:lnTo>
                    <a:lnTo>
                      <a:pt x="27" y="37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27" name="Freeform 93">
                <a:extLst>
                  <a:ext uri="{FF2B5EF4-FFF2-40B4-BE49-F238E27FC236}">
                    <a16:creationId xmlns:a16="http://schemas.microsoft.com/office/drawing/2014/main" id="{75708B95-8C99-4E30-83C5-F8F11C223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7913" y="1627825"/>
                <a:ext cx="279902" cy="132128"/>
              </a:xfrm>
              <a:custGeom>
                <a:avLst/>
                <a:gdLst>
                  <a:gd name="T0" fmla="*/ 20 w 160"/>
                  <a:gd name="T1" fmla="*/ 0 h 75"/>
                  <a:gd name="T2" fmla="*/ 0 w 160"/>
                  <a:gd name="T3" fmla="*/ 18 h 75"/>
                  <a:gd name="T4" fmla="*/ 13 w 160"/>
                  <a:gd name="T5" fmla="*/ 35 h 75"/>
                  <a:gd name="T6" fmla="*/ 35 w 160"/>
                  <a:gd name="T7" fmla="*/ 61 h 75"/>
                  <a:gd name="T8" fmla="*/ 57 w 160"/>
                  <a:gd name="T9" fmla="*/ 71 h 75"/>
                  <a:gd name="T10" fmla="*/ 122 w 160"/>
                  <a:gd name="T11" fmla="*/ 64 h 75"/>
                  <a:gd name="T12" fmla="*/ 159 w 160"/>
                  <a:gd name="T13" fmla="*/ 74 h 75"/>
                  <a:gd name="T14" fmla="*/ 155 w 160"/>
                  <a:gd name="T15" fmla="*/ 46 h 75"/>
                  <a:gd name="T16" fmla="*/ 101 w 160"/>
                  <a:gd name="T17" fmla="*/ 43 h 75"/>
                  <a:gd name="T18" fmla="*/ 54 w 160"/>
                  <a:gd name="T19" fmla="*/ 31 h 75"/>
                  <a:gd name="T20" fmla="*/ 47 w 160"/>
                  <a:gd name="T21" fmla="*/ 3 h 75"/>
                  <a:gd name="T22" fmla="*/ 20 w 160"/>
                  <a:gd name="T2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0" h="75">
                    <a:moveTo>
                      <a:pt x="20" y="0"/>
                    </a:moveTo>
                    <a:lnTo>
                      <a:pt x="0" y="18"/>
                    </a:lnTo>
                    <a:lnTo>
                      <a:pt x="13" y="35"/>
                    </a:lnTo>
                    <a:lnTo>
                      <a:pt x="35" y="61"/>
                    </a:lnTo>
                    <a:lnTo>
                      <a:pt x="57" y="71"/>
                    </a:lnTo>
                    <a:lnTo>
                      <a:pt x="122" y="64"/>
                    </a:lnTo>
                    <a:lnTo>
                      <a:pt x="159" y="74"/>
                    </a:lnTo>
                    <a:lnTo>
                      <a:pt x="155" y="46"/>
                    </a:lnTo>
                    <a:lnTo>
                      <a:pt x="101" y="43"/>
                    </a:lnTo>
                    <a:lnTo>
                      <a:pt x="54" y="31"/>
                    </a:lnTo>
                    <a:lnTo>
                      <a:pt x="47" y="3"/>
                    </a:lnTo>
                    <a:lnTo>
                      <a:pt x="20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28" name="Freeform 94">
                <a:extLst>
                  <a:ext uri="{FF2B5EF4-FFF2-40B4-BE49-F238E27FC236}">
                    <a16:creationId xmlns:a16="http://schemas.microsoft.com/office/drawing/2014/main" id="{BEB10E54-9FEA-4D22-B1D4-5DB05AD78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69" y="1703327"/>
                <a:ext cx="61327" cy="40897"/>
              </a:xfrm>
              <a:custGeom>
                <a:avLst/>
                <a:gdLst>
                  <a:gd name="T0" fmla="*/ 13 w 34"/>
                  <a:gd name="T1" fmla="*/ 0 h 23"/>
                  <a:gd name="T2" fmla="*/ 0 w 34"/>
                  <a:gd name="T3" fmla="*/ 15 h 23"/>
                  <a:gd name="T4" fmla="*/ 18 w 34"/>
                  <a:gd name="T5" fmla="*/ 22 h 23"/>
                  <a:gd name="T6" fmla="*/ 33 w 34"/>
                  <a:gd name="T7" fmla="*/ 15 h 23"/>
                  <a:gd name="T8" fmla="*/ 30 w 34"/>
                  <a:gd name="T9" fmla="*/ 2 h 23"/>
                  <a:gd name="T10" fmla="*/ 13 w 34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23">
                    <a:moveTo>
                      <a:pt x="13" y="0"/>
                    </a:moveTo>
                    <a:lnTo>
                      <a:pt x="0" y="15"/>
                    </a:lnTo>
                    <a:lnTo>
                      <a:pt x="18" y="22"/>
                    </a:lnTo>
                    <a:lnTo>
                      <a:pt x="33" y="15"/>
                    </a:lnTo>
                    <a:lnTo>
                      <a:pt x="30" y="2"/>
                    </a:lnTo>
                    <a:lnTo>
                      <a:pt x="13" y="0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29" name="Freeform 95">
                <a:extLst>
                  <a:ext uri="{FF2B5EF4-FFF2-40B4-BE49-F238E27FC236}">
                    <a16:creationId xmlns:a16="http://schemas.microsoft.com/office/drawing/2014/main" id="{437BC51B-3E03-4EF8-9732-55D4657B97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376" y="1289640"/>
                <a:ext cx="1270567" cy="1072754"/>
              </a:xfrm>
              <a:custGeom>
                <a:avLst/>
                <a:gdLst>
                  <a:gd name="T0" fmla="*/ 138 w 720"/>
                  <a:gd name="T1" fmla="*/ 83 h 608"/>
                  <a:gd name="T2" fmla="*/ 93 w 720"/>
                  <a:gd name="T3" fmla="*/ 123 h 608"/>
                  <a:gd name="T4" fmla="*/ 31 w 720"/>
                  <a:gd name="T5" fmla="*/ 155 h 608"/>
                  <a:gd name="T6" fmla="*/ 3 w 720"/>
                  <a:gd name="T7" fmla="*/ 175 h 608"/>
                  <a:gd name="T8" fmla="*/ 65 w 720"/>
                  <a:gd name="T9" fmla="*/ 187 h 608"/>
                  <a:gd name="T10" fmla="*/ 20 w 720"/>
                  <a:gd name="T11" fmla="*/ 195 h 608"/>
                  <a:gd name="T12" fmla="*/ 143 w 720"/>
                  <a:gd name="T13" fmla="*/ 220 h 608"/>
                  <a:gd name="T14" fmla="*/ 180 w 720"/>
                  <a:gd name="T15" fmla="*/ 285 h 608"/>
                  <a:gd name="T16" fmla="*/ 190 w 720"/>
                  <a:gd name="T17" fmla="*/ 342 h 608"/>
                  <a:gd name="T18" fmla="*/ 219 w 720"/>
                  <a:gd name="T19" fmla="*/ 354 h 608"/>
                  <a:gd name="T20" fmla="*/ 227 w 720"/>
                  <a:gd name="T21" fmla="*/ 377 h 608"/>
                  <a:gd name="T22" fmla="*/ 195 w 720"/>
                  <a:gd name="T23" fmla="*/ 422 h 608"/>
                  <a:gd name="T24" fmla="*/ 200 w 720"/>
                  <a:gd name="T25" fmla="*/ 490 h 608"/>
                  <a:gd name="T26" fmla="*/ 240 w 720"/>
                  <a:gd name="T27" fmla="*/ 582 h 608"/>
                  <a:gd name="T28" fmla="*/ 278 w 720"/>
                  <a:gd name="T29" fmla="*/ 607 h 608"/>
                  <a:gd name="T30" fmla="*/ 325 w 720"/>
                  <a:gd name="T31" fmla="*/ 540 h 608"/>
                  <a:gd name="T32" fmla="*/ 345 w 720"/>
                  <a:gd name="T33" fmla="*/ 485 h 608"/>
                  <a:gd name="T34" fmla="*/ 433 w 720"/>
                  <a:gd name="T35" fmla="*/ 465 h 608"/>
                  <a:gd name="T36" fmla="*/ 510 w 720"/>
                  <a:gd name="T37" fmla="*/ 425 h 608"/>
                  <a:gd name="T38" fmla="*/ 581 w 720"/>
                  <a:gd name="T39" fmla="*/ 367 h 608"/>
                  <a:gd name="T40" fmla="*/ 525 w 720"/>
                  <a:gd name="T41" fmla="*/ 354 h 608"/>
                  <a:gd name="T42" fmla="*/ 548 w 720"/>
                  <a:gd name="T43" fmla="*/ 332 h 608"/>
                  <a:gd name="T44" fmla="*/ 588 w 720"/>
                  <a:gd name="T45" fmla="*/ 358 h 608"/>
                  <a:gd name="T46" fmla="*/ 586 w 720"/>
                  <a:gd name="T47" fmla="*/ 318 h 608"/>
                  <a:gd name="T48" fmla="*/ 561 w 720"/>
                  <a:gd name="T49" fmla="*/ 290 h 608"/>
                  <a:gd name="T50" fmla="*/ 588 w 720"/>
                  <a:gd name="T51" fmla="*/ 298 h 608"/>
                  <a:gd name="T52" fmla="*/ 616 w 720"/>
                  <a:gd name="T53" fmla="*/ 280 h 608"/>
                  <a:gd name="T54" fmla="*/ 626 w 720"/>
                  <a:gd name="T55" fmla="*/ 267 h 608"/>
                  <a:gd name="T56" fmla="*/ 646 w 720"/>
                  <a:gd name="T57" fmla="*/ 237 h 608"/>
                  <a:gd name="T58" fmla="*/ 621 w 720"/>
                  <a:gd name="T59" fmla="*/ 210 h 608"/>
                  <a:gd name="T60" fmla="*/ 643 w 720"/>
                  <a:gd name="T61" fmla="*/ 195 h 608"/>
                  <a:gd name="T62" fmla="*/ 598 w 720"/>
                  <a:gd name="T63" fmla="*/ 168 h 608"/>
                  <a:gd name="T64" fmla="*/ 631 w 720"/>
                  <a:gd name="T65" fmla="*/ 128 h 608"/>
                  <a:gd name="T66" fmla="*/ 618 w 720"/>
                  <a:gd name="T67" fmla="*/ 105 h 608"/>
                  <a:gd name="T68" fmla="*/ 651 w 720"/>
                  <a:gd name="T69" fmla="*/ 95 h 608"/>
                  <a:gd name="T70" fmla="*/ 719 w 720"/>
                  <a:gd name="T71" fmla="*/ 63 h 608"/>
                  <a:gd name="T72" fmla="*/ 624 w 720"/>
                  <a:gd name="T73" fmla="*/ 68 h 608"/>
                  <a:gd name="T74" fmla="*/ 601 w 720"/>
                  <a:gd name="T75" fmla="*/ 50 h 608"/>
                  <a:gd name="T76" fmla="*/ 553 w 720"/>
                  <a:gd name="T77" fmla="*/ 45 h 608"/>
                  <a:gd name="T78" fmla="*/ 518 w 720"/>
                  <a:gd name="T79" fmla="*/ 37 h 608"/>
                  <a:gd name="T80" fmla="*/ 598 w 720"/>
                  <a:gd name="T81" fmla="*/ 23 h 608"/>
                  <a:gd name="T82" fmla="*/ 470 w 720"/>
                  <a:gd name="T83" fmla="*/ 20 h 608"/>
                  <a:gd name="T84" fmla="*/ 413 w 720"/>
                  <a:gd name="T85" fmla="*/ 3 h 608"/>
                  <a:gd name="T86" fmla="*/ 340 w 720"/>
                  <a:gd name="T87" fmla="*/ 15 h 608"/>
                  <a:gd name="T88" fmla="*/ 333 w 720"/>
                  <a:gd name="T89" fmla="*/ 58 h 608"/>
                  <a:gd name="T90" fmla="*/ 303 w 720"/>
                  <a:gd name="T91" fmla="*/ 41 h 608"/>
                  <a:gd name="T92" fmla="*/ 283 w 720"/>
                  <a:gd name="T93" fmla="*/ 65 h 608"/>
                  <a:gd name="T94" fmla="*/ 258 w 720"/>
                  <a:gd name="T95" fmla="*/ 45 h 608"/>
                  <a:gd name="T96" fmla="*/ 240 w 720"/>
                  <a:gd name="T97" fmla="*/ 55 h 608"/>
                  <a:gd name="T98" fmla="*/ 183 w 720"/>
                  <a:gd name="T99" fmla="*/ 50 h 608"/>
                  <a:gd name="T100" fmla="*/ 150 w 720"/>
                  <a:gd name="T101" fmla="*/ 65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0" h="608">
                    <a:moveTo>
                      <a:pt x="150" y="65"/>
                    </a:moveTo>
                    <a:lnTo>
                      <a:pt x="138" y="83"/>
                    </a:lnTo>
                    <a:lnTo>
                      <a:pt x="95" y="92"/>
                    </a:lnTo>
                    <a:lnTo>
                      <a:pt x="93" y="123"/>
                    </a:lnTo>
                    <a:lnTo>
                      <a:pt x="60" y="132"/>
                    </a:lnTo>
                    <a:lnTo>
                      <a:pt x="31" y="155"/>
                    </a:lnTo>
                    <a:lnTo>
                      <a:pt x="0" y="164"/>
                    </a:lnTo>
                    <a:lnTo>
                      <a:pt x="3" y="175"/>
                    </a:lnTo>
                    <a:lnTo>
                      <a:pt x="55" y="172"/>
                    </a:lnTo>
                    <a:lnTo>
                      <a:pt x="65" y="187"/>
                    </a:lnTo>
                    <a:lnTo>
                      <a:pt x="42" y="192"/>
                    </a:lnTo>
                    <a:lnTo>
                      <a:pt x="20" y="195"/>
                    </a:lnTo>
                    <a:lnTo>
                      <a:pt x="55" y="220"/>
                    </a:lnTo>
                    <a:lnTo>
                      <a:pt x="143" y="220"/>
                    </a:lnTo>
                    <a:lnTo>
                      <a:pt x="166" y="245"/>
                    </a:lnTo>
                    <a:lnTo>
                      <a:pt x="180" y="285"/>
                    </a:lnTo>
                    <a:lnTo>
                      <a:pt x="188" y="326"/>
                    </a:lnTo>
                    <a:lnTo>
                      <a:pt x="190" y="342"/>
                    </a:lnTo>
                    <a:lnTo>
                      <a:pt x="211" y="332"/>
                    </a:lnTo>
                    <a:lnTo>
                      <a:pt x="219" y="354"/>
                    </a:lnTo>
                    <a:lnTo>
                      <a:pt x="193" y="363"/>
                    </a:lnTo>
                    <a:lnTo>
                      <a:pt x="227" y="377"/>
                    </a:lnTo>
                    <a:lnTo>
                      <a:pt x="222" y="407"/>
                    </a:lnTo>
                    <a:lnTo>
                      <a:pt x="195" y="422"/>
                    </a:lnTo>
                    <a:lnTo>
                      <a:pt x="188" y="445"/>
                    </a:lnTo>
                    <a:lnTo>
                      <a:pt x="200" y="490"/>
                    </a:lnTo>
                    <a:lnTo>
                      <a:pt x="218" y="537"/>
                    </a:lnTo>
                    <a:lnTo>
                      <a:pt x="240" y="582"/>
                    </a:lnTo>
                    <a:lnTo>
                      <a:pt x="266" y="588"/>
                    </a:lnTo>
                    <a:lnTo>
                      <a:pt x="278" y="607"/>
                    </a:lnTo>
                    <a:lnTo>
                      <a:pt x="301" y="602"/>
                    </a:lnTo>
                    <a:lnTo>
                      <a:pt x="325" y="540"/>
                    </a:lnTo>
                    <a:lnTo>
                      <a:pt x="343" y="517"/>
                    </a:lnTo>
                    <a:lnTo>
                      <a:pt x="345" y="485"/>
                    </a:lnTo>
                    <a:lnTo>
                      <a:pt x="388" y="475"/>
                    </a:lnTo>
                    <a:lnTo>
                      <a:pt x="433" y="465"/>
                    </a:lnTo>
                    <a:lnTo>
                      <a:pt x="456" y="420"/>
                    </a:lnTo>
                    <a:lnTo>
                      <a:pt x="510" y="425"/>
                    </a:lnTo>
                    <a:lnTo>
                      <a:pt x="558" y="393"/>
                    </a:lnTo>
                    <a:lnTo>
                      <a:pt x="581" y="367"/>
                    </a:lnTo>
                    <a:lnTo>
                      <a:pt x="556" y="359"/>
                    </a:lnTo>
                    <a:lnTo>
                      <a:pt x="525" y="354"/>
                    </a:lnTo>
                    <a:lnTo>
                      <a:pt x="531" y="337"/>
                    </a:lnTo>
                    <a:lnTo>
                      <a:pt x="548" y="332"/>
                    </a:lnTo>
                    <a:lnTo>
                      <a:pt x="569" y="348"/>
                    </a:lnTo>
                    <a:lnTo>
                      <a:pt x="588" y="358"/>
                    </a:lnTo>
                    <a:lnTo>
                      <a:pt x="598" y="342"/>
                    </a:lnTo>
                    <a:lnTo>
                      <a:pt x="586" y="318"/>
                    </a:lnTo>
                    <a:lnTo>
                      <a:pt x="558" y="307"/>
                    </a:lnTo>
                    <a:lnTo>
                      <a:pt x="561" y="290"/>
                    </a:lnTo>
                    <a:lnTo>
                      <a:pt x="581" y="290"/>
                    </a:lnTo>
                    <a:lnTo>
                      <a:pt x="588" y="298"/>
                    </a:lnTo>
                    <a:lnTo>
                      <a:pt x="596" y="285"/>
                    </a:lnTo>
                    <a:lnTo>
                      <a:pt x="616" y="280"/>
                    </a:lnTo>
                    <a:lnTo>
                      <a:pt x="609" y="267"/>
                    </a:lnTo>
                    <a:lnTo>
                      <a:pt x="626" y="267"/>
                    </a:lnTo>
                    <a:lnTo>
                      <a:pt x="641" y="253"/>
                    </a:lnTo>
                    <a:lnTo>
                      <a:pt x="646" y="237"/>
                    </a:lnTo>
                    <a:lnTo>
                      <a:pt x="624" y="227"/>
                    </a:lnTo>
                    <a:lnTo>
                      <a:pt x="621" y="210"/>
                    </a:lnTo>
                    <a:lnTo>
                      <a:pt x="631" y="198"/>
                    </a:lnTo>
                    <a:lnTo>
                      <a:pt x="643" y="195"/>
                    </a:lnTo>
                    <a:lnTo>
                      <a:pt x="641" y="172"/>
                    </a:lnTo>
                    <a:lnTo>
                      <a:pt x="598" y="168"/>
                    </a:lnTo>
                    <a:lnTo>
                      <a:pt x="609" y="142"/>
                    </a:lnTo>
                    <a:lnTo>
                      <a:pt x="631" y="128"/>
                    </a:lnTo>
                    <a:lnTo>
                      <a:pt x="643" y="117"/>
                    </a:lnTo>
                    <a:lnTo>
                      <a:pt x="618" y="105"/>
                    </a:lnTo>
                    <a:lnTo>
                      <a:pt x="636" y="97"/>
                    </a:lnTo>
                    <a:lnTo>
                      <a:pt x="651" y="95"/>
                    </a:lnTo>
                    <a:lnTo>
                      <a:pt x="686" y="85"/>
                    </a:lnTo>
                    <a:lnTo>
                      <a:pt x="719" y="63"/>
                    </a:lnTo>
                    <a:lnTo>
                      <a:pt x="656" y="58"/>
                    </a:lnTo>
                    <a:lnTo>
                      <a:pt x="624" y="68"/>
                    </a:lnTo>
                    <a:lnTo>
                      <a:pt x="578" y="91"/>
                    </a:lnTo>
                    <a:lnTo>
                      <a:pt x="601" y="50"/>
                    </a:lnTo>
                    <a:lnTo>
                      <a:pt x="550" y="68"/>
                    </a:lnTo>
                    <a:lnTo>
                      <a:pt x="553" y="45"/>
                    </a:lnTo>
                    <a:lnTo>
                      <a:pt x="470" y="53"/>
                    </a:lnTo>
                    <a:lnTo>
                      <a:pt x="518" y="37"/>
                    </a:lnTo>
                    <a:lnTo>
                      <a:pt x="578" y="28"/>
                    </a:lnTo>
                    <a:lnTo>
                      <a:pt x="598" y="23"/>
                    </a:lnTo>
                    <a:lnTo>
                      <a:pt x="558" y="8"/>
                    </a:lnTo>
                    <a:lnTo>
                      <a:pt x="470" y="20"/>
                    </a:lnTo>
                    <a:lnTo>
                      <a:pt x="518" y="0"/>
                    </a:lnTo>
                    <a:lnTo>
                      <a:pt x="413" y="3"/>
                    </a:lnTo>
                    <a:lnTo>
                      <a:pt x="383" y="30"/>
                    </a:lnTo>
                    <a:lnTo>
                      <a:pt x="340" y="15"/>
                    </a:lnTo>
                    <a:lnTo>
                      <a:pt x="340" y="36"/>
                    </a:lnTo>
                    <a:lnTo>
                      <a:pt x="333" y="58"/>
                    </a:lnTo>
                    <a:lnTo>
                      <a:pt x="318" y="41"/>
                    </a:lnTo>
                    <a:lnTo>
                      <a:pt x="303" y="41"/>
                    </a:lnTo>
                    <a:lnTo>
                      <a:pt x="283" y="41"/>
                    </a:lnTo>
                    <a:lnTo>
                      <a:pt x="283" y="65"/>
                    </a:lnTo>
                    <a:lnTo>
                      <a:pt x="261" y="65"/>
                    </a:lnTo>
                    <a:lnTo>
                      <a:pt x="258" y="45"/>
                    </a:lnTo>
                    <a:lnTo>
                      <a:pt x="235" y="43"/>
                    </a:lnTo>
                    <a:lnTo>
                      <a:pt x="240" y="55"/>
                    </a:lnTo>
                    <a:lnTo>
                      <a:pt x="200" y="41"/>
                    </a:lnTo>
                    <a:lnTo>
                      <a:pt x="183" y="50"/>
                    </a:lnTo>
                    <a:lnTo>
                      <a:pt x="167" y="50"/>
                    </a:lnTo>
                    <a:lnTo>
                      <a:pt x="150" y="65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30" name="Freeform 97">
                <a:extLst>
                  <a:ext uri="{FF2B5EF4-FFF2-40B4-BE49-F238E27FC236}">
                    <a16:creationId xmlns:a16="http://schemas.microsoft.com/office/drawing/2014/main" id="{DAF5FF88-92C5-4F60-9DBC-26A5F4A1C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984" y="3612892"/>
                <a:ext cx="261032" cy="114826"/>
              </a:xfrm>
              <a:custGeom>
                <a:avLst/>
                <a:gdLst>
                  <a:gd name="T0" fmla="*/ 0 w 148"/>
                  <a:gd name="T1" fmla="*/ 19 h 65"/>
                  <a:gd name="T2" fmla="*/ 14 w 148"/>
                  <a:gd name="T3" fmla="*/ 6 h 65"/>
                  <a:gd name="T4" fmla="*/ 26 w 148"/>
                  <a:gd name="T5" fmla="*/ 0 h 65"/>
                  <a:gd name="T6" fmla="*/ 46 w 148"/>
                  <a:gd name="T7" fmla="*/ 3 h 65"/>
                  <a:gd name="T8" fmla="*/ 74 w 148"/>
                  <a:gd name="T9" fmla="*/ 9 h 65"/>
                  <a:gd name="T10" fmla="*/ 100 w 148"/>
                  <a:gd name="T11" fmla="*/ 23 h 65"/>
                  <a:gd name="T12" fmla="*/ 140 w 148"/>
                  <a:gd name="T13" fmla="*/ 42 h 65"/>
                  <a:gd name="T14" fmla="*/ 147 w 148"/>
                  <a:gd name="T15" fmla="*/ 52 h 65"/>
                  <a:gd name="T16" fmla="*/ 127 w 148"/>
                  <a:gd name="T17" fmla="*/ 64 h 65"/>
                  <a:gd name="T18" fmla="*/ 96 w 148"/>
                  <a:gd name="T19" fmla="*/ 61 h 65"/>
                  <a:gd name="T20" fmla="*/ 100 w 148"/>
                  <a:gd name="T21" fmla="*/ 45 h 65"/>
                  <a:gd name="T22" fmla="*/ 90 w 148"/>
                  <a:gd name="T23" fmla="*/ 35 h 65"/>
                  <a:gd name="T24" fmla="*/ 68 w 148"/>
                  <a:gd name="T25" fmla="*/ 20 h 65"/>
                  <a:gd name="T26" fmla="*/ 60 w 148"/>
                  <a:gd name="T27" fmla="*/ 17 h 65"/>
                  <a:gd name="T28" fmla="*/ 17 w 148"/>
                  <a:gd name="T29" fmla="*/ 13 h 65"/>
                  <a:gd name="T30" fmla="*/ 0 w 148"/>
                  <a:gd name="T31" fmla="*/ 1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8" h="65">
                    <a:moveTo>
                      <a:pt x="0" y="19"/>
                    </a:moveTo>
                    <a:lnTo>
                      <a:pt x="14" y="6"/>
                    </a:lnTo>
                    <a:lnTo>
                      <a:pt x="26" y="0"/>
                    </a:lnTo>
                    <a:lnTo>
                      <a:pt x="46" y="3"/>
                    </a:lnTo>
                    <a:lnTo>
                      <a:pt x="74" y="9"/>
                    </a:lnTo>
                    <a:lnTo>
                      <a:pt x="100" y="23"/>
                    </a:lnTo>
                    <a:lnTo>
                      <a:pt x="140" y="42"/>
                    </a:lnTo>
                    <a:lnTo>
                      <a:pt x="147" y="52"/>
                    </a:lnTo>
                    <a:lnTo>
                      <a:pt x="127" y="64"/>
                    </a:lnTo>
                    <a:lnTo>
                      <a:pt x="96" y="61"/>
                    </a:lnTo>
                    <a:lnTo>
                      <a:pt x="100" y="45"/>
                    </a:lnTo>
                    <a:lnTo>
                      <a:pt x="90" y="35"/>
                    </a:lnTo>
                    <a:lnTo>
                      <a:pt x="68" y="20"/>
                    </a:lnTo>
                    <a:lnTo>
                      <a:pt x="60" y="17"/>
                    </a:lnTo>
                    <a:lnTo>
                      <a:pt x="17" y="13"/>
                    </a:lnTo>
                    <a:lnTo>
                      <a:pt x="0" y="19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  <p:sp>
            <p:nvSpPr>
              <p:cNvPr id="331" name="Freeform 98">
                <a:extLst>
                  <a:ext uri="{FF2B5EF4-FFF2-40B4-BE49-F238E27FC236}">
                    <a16:creationId xmlns:a16="http://schemas.microsoft.com/office/drawing/2014/main" id="{C3ABE541-F5F6-44A5-88F9-890760505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0419" y="4010850"/>
                <a:ext cx="152531" cy="84939"/>
              </a:xfrm>
              <a:custGeom>
                <a:avLst/>
                <a:gdLst>
                  <a:gd name="T0" fmla="*/ 13 w 87"/>
                  <a:gd name="T1" fmla="*/ 4 h 49"/>
                  <a:gd name="T2" fmla="*/ 0 w 87"/>
                  <a:gd name="T3" fmla="*/ 11 h 49"/>
                  <a:gd name="T4" fmla="*/ 1 w 87"/>
                  <a:gd name="T5" fmla="*/ 26 h 49"/>
                  <a:gd name="T6" fmla="*/ 30 w 87"/>
                  <a:gd name="T7" fmla="*/ 30 h 49"/>
                  <a:gd name="T8" fmla="*/ 41 w 87"/>
                  <a:gd name="T9" fmla="*/ 40 h 49"/>
                  <a:gd name="T10" fmla="*/ 54 w 87"/>
                  <a:gd name="T11" fmla="*/ 33 h 49"/>
                  <a:gd name="T12" fmla="*/ 49 w 87"/>
                  <a:gd name="T13" fmla="*/ 22 h 49"/>
                  <a:gd name="T14" fmla="*/ 63 w 87"/>
                  <a:gd name="T15" fmla="*/ 21 h 49"/>
                  <a:gd name="T16" fmla="*/ 77 w 87"/>
                  <a:gd name="T17" fmla="*/ 37 h 49"/>
                  <a:gd name="T18" fmla="*/ 83 w 87"/>
                  <a:gd name="T19" fmla="*/ 48 h 49"/>
                  <a:gd name="T20" fmla="*/ 86 w 87"/>
                  <a:gd name="T21" fmla="*/ 17 h 49"/>
                  <a:gd name="T22" fmla="*/ 67 w 87"/>
                  <a:gd name="T23" fmla="*/ 4 h 49"/>
                  <a:gd name="T24" fmla="*/ 52 w 87"/>
                  <a:gd name="T25" fmla="*/ 0 h 49"/>
                  <a:gd name="T26" fmla="*/ 40 w 87"/>
                  <a:gd name="T27" fmla="*/ 11 h 49"/>
                  <a:gd name="T28" fmla="*/ 13 w 87"/>
                  <a:gd name="T29" fmla="*/ 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7" h="49">
                    <a:moveTo>
                      <a:pt x="13" y="4"/>
                    </a:moveTo>
                    <a:lnTo>
                      <a:pt x="0" y="11"/>
                    </a:lnTo>
                    <a:lnTo>
                      <a:pt x="1" y="26"/>
                    </a:lnTo>
                    <a:lnTo>
                      <a:pt x="30" y="30"/>
                    </a:lnTo>
                    <a:lnTo>
                      <a:pt x="41" y="40"/>
                    </a:lnTo>
                    <a:lnTo>
                      <a:pt x="54" y="33"/>
                    </a:lnTo>
                    <a:lnTo>
                      <a:pt x="49" y="22"/>
                    </a:lnTo>
                    <a:lnTo>
                      <a:pt x="63" y="21"/>
                    </a:lnTo>
                    <a:lnTo>
                      <a:pt x="77" y="37"/>
                    </a:lnTo>
                    <a:lnTo>
                      <a:pt x="83" y="48"/>
                    </a:lnTo>
                    <a:lnTo>
                      <a:pt x="86" y="17"/>
                    </a:lnTo>
                    <a:lnTo>
                      <a:pt x="67" y="4"/>
                    </a:lnTo>
                    <a:lnTo>
                      <a:pt x="52" y="0"/>
                    </a:lnTo>
                    <a:lnTo>
                      <a:pt x="40" y="11"/>
                    </a:lnTo>
                    <a:lnTo>
                      <a:pt x="13" y="4"/>
                    </a:lnTo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endParaRPr lang="fr-FR">
                  <a:solidFill>
                    <a:schemeClr val="bg1"/>
                  </a:solidFill>
                  <a:latin typeface="Lato"/>
                  <a:ea typeface="PT Sans" panose="020B0503020203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9742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C793C85-E9BF-442D-A711-9FCB9F5E8C71}"/>
              </a:ext>
            </a:extLst>
          </p:cNvPr>
          <p:cNvSpPr/>
          <p:nvPr/>
        </p:nvSpPr>
        <p:spPr>
          <a:xfrm>
            <a:off x="0" y="1"/>
            <a:ext cx="12191999" cy="27544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C538184-415F-4AF1-8D3F-E68B49BD5FAC}"/>
              </a:ext>
            </a:extLst>
          </p:cNvPr>
          <p:cNvGrpSpPr/>
          <p:nvPr/>
        </p:nvGrpSpPr>
        <p:grpSpPr>
          <a:xfrm>
            <a:off x="2429031" y="5137871"/>
            <a:ext cx="7333935" cy="1141008"/>
            <a:chOff x="2429032" y="684979"/>
            <a:chExt cx="7333935" cy="114100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53A6F45-BE00-409C-A281-6F7A1086877F}"/>
                </a:ext>
              </a:extLst>
            </p:cNvPr>
            <p:cNvSpPr/>
            <p:nvPr/>
          </p:nvSpPr>
          <p:spPr>
            <a:xfrm>
              <a:off x="2429034" y="1456527"/>
              <a:ext cx="7333933" cy="3694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Bring the table win-win survival strategies ensure proactive </a:t>
              </a:r>
              <a:r>
                <a:rPr lang="en-US" sz="1000" dirty="0" err="1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dominan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. At the end of the day, going forward, for new normal that has evolved from runway heading to our solution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administrate empowered markets proactively envisioned.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73309D-A53C-4C88-AEBD-0A06BE5BCD74}"/>
                </a:ext>
              </a:extLst>
            </p:cNvPr>
            <p:cNvSpPr txBox="1"/>
            <p:nvPr/>
          </p:nvSpPr>
          <p:spPr>
            <a:xfrm>
              <a:off x="2429032" y="684979"/>
              <a:ext cx="7333933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TIME TO COFFEE BREAK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736F466-3AFF-4F18-83DE-4EF6476C045D}"/>
                </a:ext>
              </a:extLst>
            </p:cNvPr>
            <p:cNvSpPr txBox="1"/>
            <p:nvPr/>
          </p:nvSpPr>
          <p:spPr>
            <a:xfrm>
              <a:off x="2429032" y="1133820"/>
              <a:ext cx="733393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662E121-31C8-4EAE-BDEB-44AABD72C9F9}"/>
              </a:ext>
            </a:extLst>
          </p:cNvPr>
          <p:cNvSpPr txBox="1"/>
          <p:nvPr/>
        </p:nvSpPr>
        <p:spPr>
          <a:xfrm>
            <a:off x="4953000" y="401201"/>
            <a:ext cx="2286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E685A8-AEDB-E54C-AFD4-94AB1DE8882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221070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44A798-BEC8-444C-A8A0-F6CEE6305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58CADE-1A9F-3245-9F83-36DDD1C062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84E3CC9-EDBB-EB45-8E3A-E68977CAE8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6532A1-F8D6-44C3-90E9-424E9D34540F}"/>
              </a:ext>
            </a:extLst>
          </p:cNvPr>
          <p:cNvSpPr/>
          <p:nvPr/>
        </p:nvSpPr>
        <p:spPr>
          <a:xfrm>
            <a:off x="9772146" y="4969564"/>
            <a:ext cx="2106150" cy="495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8E9D08-E89D-4675-BE10-9852BB64DE61}"/>
              </a:ext>
            </a:extLst>
          </p:cNvPr>
          <p:cNvSpPr txBox="1"/>
          <p:nvPr/>
        </p:nvSpPr>
        <p:spPr>
          <a:xfrm>
            <a:off x="10047981" y="5109751"/>
            <a:ext cx="1554480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  <a:cs typeface="Lao UI" panose="020B0502040204020203" pitchFamily="34" charset="0"/>
              </a:rPr>
              <a:t>REHABILITATION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BDB84D-5CD0-4B76-ABE1-378F4A9AC1C3}"/>
              </a:ext>
            </a:extLst>
          </p:cNvPr>
          <p:cNvSpPr/>
          <p:nvPr/>
        </p:nvSpPr>
        <p:spPr>
          <a:xfrm>
            <a:off x="7552407" y="4969564"/>
            <a:ext cx="2106150" cy="4958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0B0CD9-145C-455C-87C9-CFFC57D30D38}"/>
              </a:ext>
            </a:extLst>
          </p:cNvPr>
          <p:cNvSpPr txBox="1"/>
          <p:nvPr/>
        </p:nvSpPr>
        <p:spPr>
          <a:xfrm>
            <a:off x="7828242" y="5109751"/>
            <a:ext cx="1554480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  <a:cs typeface="Lao UI" panose="020B0502040204020203" pitchFamily="34" charset="0"/>
              </a:rPr>
              <a:t>PROMOTION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C80831-6562-43E4-A0D8-E641DCA28B57}"/>
              </a:ext>
            </a:extLst>
          </p:cNvPr>
          <p:cNvSpPr/>
          <p:nvPr/>
        </p:nvSpPr>
        <p:spPr>
          <a:xfrm>
            <a:off x="5332668" y="4969564"/>
            <a:ext cx="2106150" cy="4958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45F797-223F-4DD4-9D3E-88CCBBCD8869}"/>
              </a:ext>
            </a:extLst>
          </p:cNvPr>
          <p:cNvSpPr txBox="1"/>
          <p:nvPr/>
        </p:nvSpPr>
        <p:spPr>
          <a:xfrm>
            <a:off x="5608503" y="5109751"/>
            <a:ext cx="1554480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  <a:cs typeface="Lao UI" panose="020B0502040204020203" pitchFamily="34" charset="0"/>
              </a:rPr>
              <a:t>CONSULTATION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D3CE55-A6A9-42E8-8279-3541DC6725BA}"/>
              </a:ext>
            </a:extLst>
          </p:cNvPr>
          <p:cNvSpPr txBox="1"/>
          <p:nvPr/>
        </p:nvSpPr>
        <p:spPr>
          <a:xfrm>
            <a:off x="1669378" y="4089654"/>
            <a:ext cx="2302393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Promotion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04DFFF-FDD4-4C3B-9586-80CE75C49519}"/>
              </a:ext>
            </a:extLst>
          </p:cNvPr>
          <p:cNvSpPr/>
          <p:nvPr/>
        </p:nvSpPr>
        <p:spPr>
          <a:xfrm>
            <a:off x="1669378" y="4319986"/>
            <a:ext cx="2302393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added activity.</a:t>
            </a:r>
            <a:endParaRPr lang="id-ID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o UI" panose="020B0502040204020203" pitchFamily="34" charset="0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D5BCD070-0D01-4E54-9746-9EE8C3911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054" y="4108237"/>
            <a:ext cx="437093" cy="350999"/>
          </a:xfrm>
          <a:custGeom>
            <a:avLst/>
            <a:gdLst>
              <a:gd name="T0" fmla="*/ 861 w 1166"/>
              <a:gd name="T1" fmla="*/ 828 h 935"/>
              <a:gd name="T2" fmla="*/ 943 w 1166"/>
              <a:gd name="T3" fmla="*/ 746 h 935"/>
              <a:gd name="T4" fmla="*/ 774 w 1166"/>
              <a:gd name="T5" fmla="*/ 576 h 935"/>
              <a:gd name="T6" fmla="*/ 815 w 1166"/>
              <a:gd name="T7" fmla="*/ 437 h 935"/>
              <a:gd name="T8" fmla="*/ 552 w 1166"/>
              <a:gd name="T9" fmla="*/ 174 h 935"/>
              <a:gd name="T10" fmla="*/ 290 w 1166"/>
              <a:gd name="T11" fmla="*/ 437 h 935"/>
              <a:gd name="T12" fmla="*/ 552 w 1166"/>
              <a:gd name="T13" fmla="*/ 699 h 935"/>
              <a:gd name="T14" fmla="*/ 692 w 1166"/>
              <a:gd name="T15" fmla="*/ 658 h 935"/>
              <a:gd name="T16" fmla="*/ 861 w 1166"/>
              <a:gd name="T17" fmla="*/ 828 h 935"/>
              <a:gd name="T18" fmla="*/ 1050 w 1166"/>
              <a:gd name="T19" fmla="*/ 0 h 935"/>
              <a:gd name="T20" fmla="*/ 1165 w 1166"/>
              <a:gd name="T21" fmla="*/ 117 h 935"/>
              <a:gd name="T22" fmla="*/ 1165 w 1166"/>
              <a:gd name="T23" fmla="*/ 817 h 935"/>
              <a:gd name="T24" fmla="*/ 1050 w 1166"/>
              <a:gd name="T25" fmla="*/ 934 h 935"/>
              <a:gd name="T26" fmla="*/ 115 w 1166"/>
              <a:gd name="T27" fmla="*/ 934 h 935"/>
              <a:gd name="T28" fmla="*/ 0 w 1166"/>
              <a:gd name="T29" fmla="*/ 817 h 935"/>
              <a:gd name="T30" fmla="*/ 0 w 1166"/>
              <a:gd name="T31" fmla="*/ 117 h 935"/>
              <a:gd name="T32" fmla="*/ 115 w 1166"/>
              <a:gd name="T33" fmla="*/ 0 h 935"/>
              <a:gd name="T34" fmla="*/ 1050 w 1166"/>
              <a:gd name="T35" fmla="*/ 0 h 935"/>
              <a:gd name="T36" fmla="*/ 552 w 1166"/>
              <a:gd name="T37" fmla="*/ 292 h 935"/>
              <a:gd name="T38" fmla="*/ 700 w 1166"/>
              <a:gd name="T39" fmla="*/ 437 h 935"/>
              <a:gd name="T40" fmla="*/ 552 w 1166"/>
              <a:gd name="T41" fmla="*/ 584 h 935"/>
              <a:gd name="T42" fmla="*/ 408 w 1166"/>
              <a:gd name="T43" fmla="*/ 437 h 935"/>
              <a:gd name="T44" fmla="*/ 552 w 1166"/>
              <a:gd name="T45" fmla="*/ 29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935">
                <a:moveTo>
                  <a:pt x="861" y="828"/>
                </a:moveTo>
                <a:lnTo>
                  <a:pt x="943" y="746"/>
                </a:lnTo>
                <a:lnTo>
                  <a:pt x="774" y="576"/>
                </a:lnTo>
                <a:cubicBezTo>
                  <a:pt x="798" y="535"/>
                  <a:pt x="815" y="489"/>
                  <a:pt x="815" y="437"/>
                </a:cubicBezTo>
                <a:cubicBezTo>
                  <a:pt x="815" y="292"/>
                  <a:pt x="697" y="174"/>
                  <a:pt x="552" y="174"/>
                </a:cubicBezTo>
                <a:cubicBezTo>
                  <a:pt x="407" y="174"/>
                  <a:pt x="290" y="292"/>
                  <a:pt x="290" y="437"/>
                </a:cubicBezTo>
                <a:cubicBezTo>
                  <a:pt x="290" y="582"/>
                  <a:pt x="408" y="699"/>
                  <a:pt x="552" y="699"/>
                </a:cubicBezTo>
                <a:cubicBezTo>
                  <a:pt x="604" y="699"/>
                  <a:pt x="651" y="683"/>
                  <a:pt x="692" y="658"/>
                </a:cubicBezTo>
                <a:lnTo>
                  <a:pt x="861" y="828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552" y="292"/>
                </a:moveTo>
                <a:cubicBezTo>
                  <a:pt x="632" y="292"/>
                  <a:pt x="700" y="358"/>
                  <a:pt x="700" y="437"/>
                </a:cubicBezTo>
                <a:cubicBezTo>
                  <a:pt x="700" y="516"/>
                  <a:pt x="631" y="584"/>
                  <a:pt x="552" y="584"/>
                </a:cubicBezTo>
                <a:cubicBezTo>
                  <a:pt x="472" y="584"/>
                  <a:pt x="408" y="516"/>
                  <a:pt x="408" y="437"/>
                </a:cubicBezTo>
                <a:cubicBezTo>
                  <a:pt x="408" y="358"/>
                  <a:pt x="473" y="292"/>
                  <a:pt x="552" y="29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323F98-E5FC-446E-ADCF-224E79E1D45E}"/>
              </a:ext>
            </a:extLst>
          </p:cNvPr>
          <p:cNvSpPr txBox="1"/>
          <p:nvPr/>
        </p:nvSpPr>
        <p:spPr>
          <a:xfrm>
            <a:off x="1669378" y="3259538"/>
            <a:ext cx="2302393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Consultation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81A443-18F9-4503-8971-D84F9FAC5F17}"/>
              </a:ext>
            </a:extLst>
          </p:cNvPr>
          <p:cNvSpPr/>
          <p:nvPr/>
        </p:nvSpPr>
        <p:spPr>
          <a:xfrm>
            <a:off x="1669378" y="3489870"/>
            <a:ext cx="2302393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added activity.</a:t>
            </a:r>
            <a:endParaRPr lang="id-ID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o UI" panose="020B0502040204020203" pitchFamily="34" charset="0"/>
            </a:endParaRPr>
          </a:p>
        </p:txBody>
      </p:sp>
      <p:sp>
        <p:nvSpPr>
          <p:cNvPr id="19" name="Freeform 29">
            <a:extLst>
              <a:ext uri="{FF2B5EF4-FFF2-40B4-BE49-F238E27FC236}">
                <a16:creationId xmlns:a16="http://schemas.microsoft.com/office/drawing/2014/main" id="{BB6B2589-E968-4FE7-A074-A6BCB6BBC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053" y="3259538"/>
            <a:ext cx="437093" cy="380841"/>
          </a:xfrm>
          <a:custGeom>
            <a:avLst/>
            <a:gdLst>
              <a:gd name="T0" fmla="*/ 437 w 1285"/>
              <a:gd name="T1" fmla="*/ 497 h 935"/>
              <a:gd name="T2" fmla="*/ 235 w 1285"/>
              <a:gd name="T3" fmla="*/ 760 h 935"/>
              <a:gd name="T4" fmla="*/ 1049 w 1285"/>
              <a:gd name="T5" fmla="*/ 760 h 935"/>
              <a:gd name="T6" fmla="*/ 787 w 1285"/>
              <a:gd name="T7" fmla="*/ 410 h 935"/>
              <a:gd name="T8" fmla="*/ 584 w 1285"/>
              <a:gd name="T9" fmla="*/ 672 h 935"/>
              <a:gd name="T10" fmla="*/ 437 w 1285"/>
              <a:gd name="T11" fmla="*/ 497 h 935"/>
              <a:gd name="T12" fmla="*/ 1284 w 1285"/>
              <a:gd name="T13" fmla="*/ 817 h 935"/>
              <a:gd name="T14" fmla="*/ 1167 w 1285"/>
              <a:gd name="T15" fmla="*/ 934 h 935"/>
              <a:gd name="T16" fmla="*/ 117 w 1285"/>
              <a:gd name="T17" fmla="*/ 934 h 935"/>
              <a:gd name="T18" fmla="*/ 0 w 1285"/>
              <a:gd name="T19" fmla="*/ 817 h 935"/>
              <a:gd name="T20" fmla="*/ 0 w 1285"/>
              <a:gd name="T21" fmla="*/ 117 h 935"/>
              <a:gd name="T22" fmla="*/ 117 w 1285"/>
              <a:gd name="T23" fmla="*/ 0 h 935"/>
              <a:gd name="T24" fmla="*/ 1167 w 1285"/>
              <a:gd name="T25" fmla="*/ 0 h 935"/>
              <a:gd name="T26" fmla="*/ 1284 w 1285"/>
              <a:gd name="T27" fmla="*/ 117 h 935"/>
              <a:gd name="T28" fmla="*/ 1284 w 1285"/>
              <a:gd name="T29" fmla="*/ 8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935">
                <a:moveTo>
                  <a:pt x="437" y="497"/>
                </a:moveTo>
                <a:lnTo>
                  <a:pt x="235" y="760"/>
                </a:lnTo>
                <a:lnTo>
                  <a:pt x="1049" y="760"/>
                </a:lnTo>
                <a:lnTo>
                  <a:pt x="787" y="410"/>
                </a:lnTo>
                <a:lnTo>
                  <a:pt x="584" y="672"/>
                </a:lnTo>
                <a:lnTo>
                  <a:pt x="437" y="497"/>
                </a:lnTo>
                <a:close/>
                <a:moveTo>
                  <a:pt x="1284" y="817"/>
                </a:moveTo>
                <a:cubicBezTo>
                  <a:pt x="1284" y="880"/>
                  <a:pt x="1229" y="934"/>
                  <a:pt x="1167" y="934"/>
                </a:cubicBezTo>
                <a:lnTo>
                  <a:pt x="117" y="934"/>
                </a:lnTo>
                <a:cubicBezTo>
                  <a:pt x="54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ubicBezTo>
                  <a:pt x="1229" y="0"/>
                  <a:pt x="1284" y="55"/>
                  <a:pt x="1284" y="117"/>
                </a:cubicBezTo>
                <a:lnTo>
                  <a:pt x="1284" y="8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C847D1-29DC-4EDD-8502-CA1B2460C662}"/>
              </a:ext>
            </a:extLst>
          </p:cNvPr>
          <p:cNvSpPr txBox="1"/>
          <p:nvPr/>
        </p:nvSpPr>
        <p:spPr>
          <a:xfrm>
            <a:off x="1669378" y="4919771"/>
            <a:ext cx="2302393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Rehabilitation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B245C6-B6C6-48FB-90F9-3DA5A4CBE9D0}"/>
              </a:ext>
            </a:extLst>
          </p:cNvPr>
          <p:cNvSpPr/>
          <p:nvPr/>
        </p:nvSpPr>
        <p:spPr>
          <a:xfrm>
            <a:off x="1669378" y="5150103"/>
            <a:ext cx="2302393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added activity.</a:t>
            </a:r>
            <a:endParaRPr lang="id-ID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o UI" panose="020B0502040204020203" pitchFamily="34" charset="0"/>
            </a:endParaRPr>
          </a:p>
        </p:txBody>
      </p:sp>
      <p:sp>
        <p:nvSpPr>
          <p:cNvPr id="22" name="Freeform 62">
            <a:extLst>
              <a:ext uri="{FF2B5EF4-FFF2-40B4-BE49-F238E27FC236}">
                <a16:creationId xmlns:a16="http://schemas.microsoft.com/office/drawing/2014/main" id="{490A2DF7-7143-4940-900A-1C7F349CC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054" y="4919770"/>
            <a:ext cx="437093" cy="381775"/>
          </a:xfrm>
          <a:custGeom>
            <a:avLst/>
            <a:gdLst>
              <a:gd name="T0" fmla="*/ 582 w 1165"/>
              <a:gd name="T1" fmla="*/ 874 h 1050"/>
              <a:gd name="T2" fmla="*/ 875 w 1165"/>
              <a:gd name="T3" fmla="*/ 582 h 1050"/>
              <a:gd name="T4" fmla="*/ 582 w 1165"/>
              <a:gd name="T5" fmla="*/ 290 h 1050"/>
              <a:gd name="T6" fmla="*/ 290 w 1165"/>
              <a:gd name="T7" fmla="*/ 582 h 1050"/>
              <a:gd name="T8" fmla="*/ 582 w 1165"/>
              <a:gd name="T9" fmla="*/ 874 h 1050"/>
              <a:gd name="T10" fmla="*/ 407 w 1165"/>
              <a:gd name="T11" fmla="*/ 0 h 1050"/>
              <a:gd name="T12" fmla="*/ 757 w 1165"/>
              <a:gd name="T13" fmla="*/ 0 h 1050"/>
              <a:gd name="T14" fmla="*/ 864 w 1165"/>
              <a:gd name="T15" fmla="*/ 115 h 1050"/>
              <a:gd name="T16" fmla="*/ 1050 w 1165"/>
              <a:gd name="T17" fmla="*/ 115 h 1050"/>
              <a:gd name="T18" fmla="*/ 1164 w 1165"/>
              <a:gd name="T19" fmla="*/ 232 h 1050"/>
              <a:gd name="T20" fmla="*/ 1164 w 1165"/>
              <a:gd name="T21" fmla="*/ 932 h 1050"/>
              <a:gd name="T22" fmla="*/ 1050 w 1165"/>
              <a:gd name="T23" fmla="*/ 1049 h 1050"/>
              <a:gd name="T24" fmla="*/ 115 w 1165"/>
              <a:gd name="T25" fmla="*/ 1049 h 1050"/>
              <a:gd name="T26" fmla="*/ 0 w 1165"/>
              <a:gd name="T27" fmla="*/ 932 h 1050"/>
              <a:gd name="T28" fmla="*/ 0 w 1165"/>
              <a:gd name="T29" fmla="*/ 232 h 1050"/>
              <a:gd name="T30" fmla="*/ 115 w 1165"/>
              <a:gd name="T31" fmla="*/ 115 h 1050"/>
              <a:gd name="T32" fmla="*/ 301 w 1165"/>
              <a:gd name="T33" fmla="*/ 115 h 1050"/>
              <a:gd name="T34" fmla="*/ 407 w 1165"/>
              <a:gd name="T35" fmla="*/ 0 h 1050"/>
              <a:gd name="T36" fmla="*/ 397 w 1165"/>
              <a:gd name="T37" fmla="*/ 582 h 1050"/>
              <a:gd name="T38" fmla="*/ 582 w 1165"/>
              <a:gd name="T39" fmla="*/ 396 h 1050"/>
              <a:gd name="T40" fmla="*/ 768 w 1165"/>
              <a:gd name="T41" fmla="*/ 582 h 1050"/>
              <a:gd name="T42" fmla="*/ 582 w 1165"/>
              <a:gd name="T43" fmla="*/ 768 h 1050"/>
              <a:gd name="T44" fmla="*/ 397 w 1165"/>
              <a:gd name="T4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4" y="874"/>
                  <a:pt x="875" y="743"/>
                  <a:pt x="875" y="582"/>
                </a:cubicBezTo>
                <a:cubicBezTo>
                  <a:pt x="875" y="421"/>
                  <a:pt x="744" y="290"/>
                  <a:pt x="582" y="290"/>
                </a:cubicBezTo>
                <a:cubicBezTo>
                  <a:pt x="421" y="290"/>
                  <a:pt x="290" y="421"/>
                  <a:pt x="290" y="582"/>
                </a:cubicBezTo>
                <a:cubicBezTo>
                  <a:pt x="290" y="743"/>
                  <a:pt x="421" y="874"/>
                  <a:pt x="582" y="874"/>
                </a:cubicBezTo>
                <a:close/>
                <a:moveTo>
                  <a:pt x="407" y="0"/>
                </a:move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3" y="115"/>
                  <a:pt x="1164" y="169"/>
                  <a:pt x="1164" y="232"/>
                </a:cubicBezTo>
                <a:lnTo>
                  <a:pt x="1164" y="932"/>
                </a:lnTo>
                <a:cubicBezTo>
                  <a:pt x="1164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5"/>
                  <a:pt x="115" y="115"/>
                </a:cubicBezTo>
                <a:lnTo>
                  <a:pt x="301" y="115"/>
                </a:lnTo>
                <a:lnTo>
                  <a:pt x="407" y="0"/>
                </a:lnTo>
                <a:close/>
                <a:moveTo>
                  <a:pt x="397" y="582"/>
                </a:moveTo>
                <a:cubicBezTo>
                  <a:pt x="397" y="478"/>
                  <a:pt x="478" y="396"/>
                  <a:pt x="582" y="396"/>
                </a:cubicBezTo>
                <a:cubicBezTo>
                  <a:pt x="685" y="396"/>
                  <a:pt x="768" y="478"/>
                  <a:pt x="768" y="582"/>
                </a:cubicBezTo>
                <a:cubicBezTo>
                  <a:pt x="768" y="686"/>
                  <a:pt x="685" y="768"/>
                  <a:pt x="582" y="768"/>
                </a:cubicBezTo>
                <a:cubicBezTo>
                  <a:pt x="478" y="768"/>
                  <a:pt x="397" y="686"/>
                  <a:pt x="397" y="5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BCE9C55-5468-444C-83EF-D9E6B521C996}"/>
              </a:ext>
            </a:extLst>
          </p:cNvPr>
          <p:cNvSpPr/>
          <p:nvPr/>
        </p:nvSpPr>
        <p:spPr>
          <a:xfrm>
            <a:off x="1006053" y="2646372"/>
            <a:ext cx="3320559" cy="36946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Expertise and media growth strategies. Seamlessly visualize quality intellectual capital without superior.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B998D62-B337-4386-9CBB-6A8012EFC55F}"/>
              </a:ext>
            </a:extLst>
          </p:cNvPr>
          <p:cNvGrpSpPr/>
          <p:nvPr/>
        </p:nvGrpSpPr>
        <p:grpSpPr>
          <a:xfrm>
            <a:off x="1006052" y="1338436"/>
            <a:ext cx="3223645" cy="1082348"/>
            <a:chOff x="8745912" y="2192695"/>
            <a:chExt cx="2434160" cy="108234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3870165-AD6F-4B55-AC1C-D25858C97987}"/>
                </a:ext>
              </a:extLst>
            </p:cNvPr>
            <p:cNvSpPr txBox="1"/>
            <p:nvPr/>
          </p:nvSpPr>
          <p:spPr>
            <a:xfrm>
              <a:off x="8745912" y="2192695"/>
              <a:ext cx="2434160" cy="8976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OUR COMPANY</a:t>
              </a:r>
            </a:p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LIST SERVICE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0173D03-0881-4CD8-87CC-43827450570C}"/>
                </a:ext>
              </a:extLst>
            </p:cNvPr>
            <p:cNvSpPr txBox="1"/>
            <p:nvPr/>
          </p:nvSpPr>
          <p:spPr>
            <a:xfrm>
              <a:off x="8745912" y="3090377"/>
              <a:ext cx="243325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34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814A79C-A3BC-42D8-AEFC-3B05466E9724}"/>
              </a:ext>
            </a:extLst>
          </p:cNvPr>
          <p:cNvGrpSpPr/>
          <p:nvPr/>
        </p:nvGrpSpPr>
        <p:grpSpPr>
          <a:xfrm>
            <a:off x="4152466" y="3384085"/>
            <a:ext cx="1750737" cy="1767262"/>
            <a:chOff x="2260796" y="5390220"/>
            <a:chExt cx="2566143" cy="1767262"/>
          </a:xfrm>
        </p:grpSpPr>
        <p:sp>
          <p:nvSpPr>
            <p:cNvPr id="3" name="TextBox 28">
              <a:extLst>
                <a:ext uri="{FF2B5EF4-FFF2-40B4-BE49-F238E27FC236}">
                  <a16:creationId xmlns:a16="http://schemas.microsoft.com/office/drawing/2014/main" id="{7D323C1B-AF87-4045-BFB8-7C2E8791AB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0796" y="5390220"/>
              <a:ext cx="256614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/>
                </a:rPr>
                <a:t>JONATHAN</a:t>
              </a:r>
            </a:p>
            <a:p>
              <a:pPr eaLnBrk="1" hangingPunct="1"/>
              <a:r>
                <a:rPr lang="en-US" altLang="en-US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/>
                </a:rPr>
                <a:t>STEFFANSON</a:t>
              </a:r>
            </a:p>
          </p:txBody>
        </p:sp>
        <p:sp>
          <p:nvSpPr>
            <p:cNvPr id="4" name="7 CuadroTexto">
              <a:extLst>
                <a:ext uri="{FF2B5EF4-FFF2-40B4-BE49-F238E27FC236}">
                  <a16:creationId xmlns:a16="http://schemas.microsoft.com/office/drawing/2014/main" id="{4D09FA72-8E65-4459-8D19-7A5A44B8C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0796" y="6018580"/>
              <a:ext cx="2566143" cy="1138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Predominate extensible testing procedures for reliable good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views new normal that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ensure.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Interactively coordinate proactive e-commerce via process centric thinking.</a:t>
              </a: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7C729FA-E0EA-4E5D-B068-FFFF89FCE0F0}"/>
              </a:ext>
            </a:extLst>
          </p:cNvPr>
          <p:cNvGrpSpPr/>
          <p:nvPr/>
        </p:nvGrpSpPr>
        <p:grpSpPr>
          <a:xfrm>
            <a:off x="840793" y="5421079"/>
            <a:ext cx="2809905" cy="710210"/>
            <a:chOff x="5905465" y="1422285"/>
            <a:chExt cx="3502401" cy="71021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1007F67-4A52-47DF-9F2D-0EB4F2B331CA}"/>
                </a:ext>
              </a:extLst>
            </p:cNvPr>
            <p:cNvSpPr txBox="1"/>
            <p:nvPr/>
          </p:nvSpPr>
          <p:spPr>
            <a:xfrm flipH="1">
              <a:off x="5905465" y="1422285"/>
              <a:ext cx="243331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Team Work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7E0A4F4-5553-4F9B-80BC-DDE61AE547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25375" y="1686874"/>
              <a:ext cx="2634136" cy="0"/>
            </a:xfrm>
            <a:prstGeom prst="line">
              <a:avLst/>
            </a:prstGeom>
            <a:ln w="76200" cap="rnd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20ACB24-A419-4DAE-B6BE-7FEFF29A92BC}"/>
                </a:ext>
              </a:extLst>
            </p:cNvPr>
            <p:cNvSpPr txBox="1"/>
            <p:nvPr/>
          </p:nvSpPr>
          <p:spPr>
            <a:xfrm flipH="1">
              <a:off x="8736154" y="1609541"/>
              <a:ext cx="433106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95%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054CD14-B8E0-42A4-85DB-28C815B114B0}"/>
                </a:ext>
              </a:extLst>
            </p:cNvPr>
            <p:cNvSpPr txBox="1"/>
            <p:nvPr/>
          </p:nvSpPr>
          <p:spPr>
            <a:xfrm flipH="1">
              <a:off x="5905467" y="1790853"/>
              <a:ext cx="243331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Leaders Team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9AA4078-993A-4686-B521-9144D5D090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25375" y="2051703"/>
              <a:ext cx="2885581" cy="0"/>
            </a:xfrm>
            <a:prstGeom prst="line">
              <a:avLst/>
            </a:prstGeom>
            <a:ln w="76200" cap="rnd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7881E0D-E269-443C-AFB1-1950FB30DD70}"/>
                </a:ext>
              </a:extLst>
            </p:cNvPr>
            <p:cNvSpPr txBox="1"/>
            <p:nvPr/>
          </p:nvSpPr>
          <p:spPr>
            <a:xfrm flipH="1">
              <a:off x="8974760" y="1970912"/>
              <a:ext cx="433106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100%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A7DB27-EDFB-4AFC-B073-F63D0E72D9E2}"/>
              </a:ext>
            </a:extLst>
          </p:cNvPr>
          <p:cNvGrpSpPr/>
          <p:nvPr/>
        </p:nvGrpSpPr>
        <p:grpSpPr>
          <a:xfrm>
            <a:off x="9600469" y="3384085"/>
            <a:ext cx="1750737" cy="1767262"/>
            <a:chOff x="2260796" y="5390220"/>
            <a:chExt cx="2566143" cy="1767262"/>
          </a:xfrm>
        </p:grpSpPr>
        <p:sp>
          <p:nvSpPr>
            <p:cNvPr id="25" name="TextBox 28">
              <a:extLst>
                <a:ext uri="{FF2B5EF4-FFF2-40B4-BE49-F238E27FC236}">
                  <a16:creationId xmlns:a16="http://schemas.microsoft.com/office/drawing/2014/main" id="{BD8804A4-CB57-41B9-B8DF-9D4573E939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0796" y="5390220"/>
              <a:ext cx="256614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/>
                </a:rPr>
                <a:t>VIRGINIA</a:t>
              </a:r>
            </a:p>
            <a:p>
              <a:pPr eaLnBrk="1" hangingPunct="1"/>
              <a:r>
                <a:rPr lang="en-US" altLang="en-US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/>
                </a:rPr>
                <a:t>PETERSON</a:t>
              </a:r>
            </a:p>
          </p:txBody>
        </p:sp>
        <p:sp>
          <p:nvSpPr>
            <p:cNvPr id="26" name="7 CuadroTexto">
              <a:extLst>
                <a:ext uri="{FF2B5EF4-FFF2-40B4-BE49-F238E27FC236}">
                  <a16:creationId xmlns:a16="http://schemas.microsoft.com/office/drawing/2014/main" id="{7836E4D5-FC22-4D77-BDEE-ECB98E7E88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0796" y="6018580"/>
              <a:ext cx="2566143" cy="1138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Predominate extensible testing procedures for reliable good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views new normal that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ensure.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Interactively coordinate proactive e-commerce via process centric thinking.</a:t>
              </a: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750BF7-B9F6-46BD-85AF-9941ED09303C}"/>
              </a:ext>
            </a:extLst>
          </p:cNvPr>
          <p:cNvGrpSpPr/>
          <p:nvPr/>
        </p:nvGrpSpPr>
        <p:grpSpPr>
          <a:xfrm>
            <a:off x="6288796" y="5421079"/>
            <a:ext cx="2809905" cy="710210"/>
            <a:chOff x="5905465" y="1422285"/>
            <a:chExt cx="3502401" cy="71021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8EBB1E8-F248-49F5-A131-43F28B5B9AAC}"/>
                </a:ext>
              </a:extLst>
            </p:cNvPr>
            <p:cNvSpPr txBox="1"/>
            <p:nvPr/>
          </p:nvSpPr>
          <p:spPr>
            <a:xfrm flipH="1">
              <a:off x="5905465" y="1422285"/>
              <a:ext cx="243331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Team Work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DA99A12-B061-4AB3-8502-BE43F12FE1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25375" y="1686874"/>
              <a:ext cx="2634136" cy="0"/>
            </a:xfrm>
            <a:prstGeom prst="line">
              <a:avLst/>
            </a:prstGeom>
            <a:ln w="76200" cap="rnd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BA652A-3011-484E-B8EA-49574034DDA8}"/>
                </a:ext>
              </a:extLst>
            </p:cNvPr>
            <p:cNvSpPr txBox="1"/>
            <p:nvPr/>
          </p:nvSpPr>
          <p:spPr>
            <a:xfrm flipH="1">
              <a:off x="8736154" y="1609541"/>
              <a:ext cx="433106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95%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12F7A45-5F8E-445A-A991-721C7BFAB526}"/>
                </a:ext>
              </a:extLst>
            </p:cNvPr>
            <p:cNvSpPr txBox="1"/>
            <p:nvPr/>
          </p:nvSpPr>
          <p:spPr>
            <a:xfrm flipH="1">
              <a:off x="5905467" y="1790853"/>
              <a:ext cx="2433313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Leaders Team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58C641-E513-4EDE-BF8C-3685EC624A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25375" y="2051703"/>
              <a:ext cx="2885581" cy="0"/>
            </a:xfrm>
            <a:prstGeom prst="line">
              <a:avLst/>
            </a:prstGeom>
            <a:ln w="76200" cap="rnd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9D21060-415C-4826-A0BC-0E9614B45348}"/>
                </a:ext>
              </a:extLst>
            </p:cNvPr>
            <p:cNvSpPr txBox="1"/>
            <p:nvPr/>
          </p:nvSpPr>
          <p:spPr>
            <a:xfrm flipH="1">
              <a:off x="8974760" y="1970912"/>
              <a:ext cx="433106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100%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42260CAF-83B0-47E6-8519-A00886D6FDFC}"/>
              </a:ext>
            </a:extLst>
          </p:cNvPr>
          <p:cNvSpPr/>
          <p:nvPr/>
        </p:nvSpPr>
        <p:spPr>
          <a:xfrm>
            <a:off x="840793" y="1284347"/>
            <a:ext cx="6313908" cy="36946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Proactively envisioned multimedia based expertise and cross-media growth strategies. Seamlessly visualize quality intellectual capital without superior collaboration leverage agile frameworks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survival strategies.</a:t>
            </a:r>
            <a:endParaRPr 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EBB53C-4050-4353-9C0A-864D25129497}"/>
              </a:ext>
            </a:extLst>
          </p:cNvPr>
          <p:cNvSpPr txBox="1"/>
          <p:nvPr/>
        </p:nvSpPr>
        <p:spPr>
          <a:xfrm>
            <a:off x="840794" y="571459"/>
            <a:ext cx="6313908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MEET WITH GREAT TEAM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724E68-6CB5-4B11-9153-A0D239FD843A}"/>
              </a:ext>
            </a:extLst>
          </p:cNvPr>
          <p:cNvSpPr txBox="1"/>
          <p:nvPr/>
        </p:nvSpPr>
        <p:spPr>
          <a:xfrm>
            <a:off x="840793" y="1020300"/>
            <a:ext cx="63139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FCB7B5B-4AF2-1B47-85F9-C47220478B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82CBF5F-2A99-2E41-8D78-5862F4CB2B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72800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8BDE63C-6792-461D-915B-7C7D625E43E8}"/>
              </a:ext>
            </a:extLst>
          </p:cNvPr>
          <p:cNvSpPr/>
          <p:nvPr/>
        </p:nvSpPr>
        <p:spPr>
          <a:xfrm>
            <a:off x="1" y="0"/>
            <a:ext cx="335104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E2700BA-3B0B-442E-AF74-1F9758FD6D4A}"/>
              </a:ext>
            </a:extLst>
          </p:cNvPr>
          <p:cNvGrpSpPr/>
          <p:nvPr/>
        </p:nvGrpSpPr>
        <p:grpSpPr>
          <a:xfrm>
            <a:off x="6212740" y="1607173"/>
            <a:ext cx="4215579" cy="3643654"/>
            <a:chOff x="1243175" y="1959177"/>
            <a:chExt cx="4215579" cy="364365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8389236-6C32-4342-93A6-ED9D45183545}"/>
                </a:ext>
              </a:extLst>
            </p:cNvPr>
            <p:cNvGrpSpPr/>
            <p:nvPr/>
          </p:nvGrpSpPr>
          <p:grpSpPr>
            <a:xfrm>
              <a:off x="1243175" y="3629676"/>
              <a:ext cx="4215579" cy="1973155"/>
              <a:chOff x="1243175" y="3629676"/>
              <a:chExt cx="4215579" cy="1973155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FEEBE87-B326-4DC6-B210-4DB839F919F0}"/>
                  </a:ext>
                </a:extLst>
              </p:cNvPr>
              <p:cNvSpPr/>
              <p:nvPr/>
            </p:nvSpPr>
            <p:spPr>
              <a:xfrm>
                <a:off x="1511716" y="3738945"/>
                <a:ext cx="1863887" cy="186388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7639C718-87BF-4338-B1D6-4C1B89BEEB6B}"/>
                  </a:ext>
                </a:extLst>
              </p:cNvPr>
              <p:cNvSpPr/>
              <p:nvPr/>
            </p:nvSpPr>
            <p:spPr>
              <a:xfrm>
                <a:off x="1402448" y="3629676"/>
                <a:ext cx="2082424" cy="1508410"/>
              </a:xfrm>
              <a:custGeom>
                <a:avLst/>
                <a:gdLst>
                  <a:gd name="connsiteX0" fmla="*/ 1188545 w 2377090"/>
                  <a:gd name="connsiteY0" fmla="*/ 0 h 1721853"/>
                  <a:gd name="connsiteX1" fmla="*/ 2377090 w 2377090"/>
                  <a:gd name="connsiteY1" fmla="*/ 1188545 h 1721853"/>
                  <a:gd name="connsiteX2" fmla="*/ 2283688 w 2377090"/>
                  <a:gd name="connsiteY2" fmla="*/ 1651180 h 1721853"/>
                  <a:gd name="connsiteX3" fmla="*/ 2249645 w 2377090"/>
                  <a:gd name="connsiteY3" fmla="*/ 1721849 h 1721853"/>
                  <a:gd name="connsiteX4" fmla="*/ 2246869 w 2377090"/>
                  <a:gd name="connsiteY4" fmla="*/ 1666861 h 1721853"/>
                  <a:gd name="connsiteX5" fmla="*/ 2241235 w 2377090"/>
                  <a:gd name="connsiteY5" fmla="*/ 1629947 h 1721853"/>
                  <a:gd name="connsiteX6" fmla="*/ 2278569 w 2377090"/>
                  <a:gd name="connsiteY6" fmla="*/ 1527943 h 1721853"/>
                  <a:gd name="connsiteX7" fmla="*/ 2329881 w 2377090"/>
                  <a:gd name="connsiteY7" fmla="*/ 1188545 h 1721853"/>
                  <a:gd name="connsiteX8" fmla="*/ 1188545 w 2377090"/>
                  <a:gd name="connsiteY8" fmla="*/ 47209 h 1721853"/>
                  <a:gd name="connsiteX9" fmla="*/ 47209 w 2377090"/>
                  <a:gd name="connsiteY9" fmla="*/ 1188545 h 1721853"/>
                  <a:gd name="connsiteX10" fmla="*/ 98521 w 2377090"/>
                  <a:gd name="connsiteY10" fmla="*/ 1527943 h 1721853"/>
                  <a:gd name="connsiteX11" fmla="*/ 135857 w 2377090"/>
                  <a:gd name="connsiteY11" fmla="*/ 1629951 h 1721853"/>
                  <a:gd name="connsiteX12" fmla="*/ 130223 w 2377090"/>
                  <a:gd name="connsiteY12" fmla="*/ 1666861 h 1721853"/>
                  <a:gd name="connsiteX13" fmla="*/ 127447 w 2377090"/>
                  <a:gd name="connsiteY13" fmla="*/ 1721853 h 1721853"/>
                  <a:gd name="connsiteX14" fmla="*/ 93402 w 2377090"/>
                  <a:gd name="connsiteY14" fmla="*/ 1651180 h 1721853"/>
                  <a:gd name="connsiteX15" fmla="*/ 0 w 2377090"/>
                  <a:gd name="connsiteY15" fmla="*/ 1188545 h 1721853"/>
                  <a:gd name="connsiteX16" fmla="*/ 1188545 w 2377090"/>
                  <a:gd name="connsiteY16" fmla="*/ 0 h 1721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77090" h="1721853">
                    <a:moveTo>
                      <a:pt x="1188545" y="0"/>
                    </a:moveTo>
                    <a:cubicBezTo>
                      <a:pt x="1844960" y="0"/>
                      <a:pt x="2377090" y="532130"/>
                      <a:pt x="2377090" y="1188545"/>
                    </a:cubicBezTo>
                    <a:cubicBezTo>
                      <a:pt x="2377090" y="1352649"/>
                      <a:pt x="2343832" y="1508985"/>
                      <a:pt x="2283688" y="1651180"/>
                    </a:cubicBezTo>
                    <a:lnTo>
                      <a:pt x="2249645" y="1721849"/>
                    </a:lnTo>
                    <a:lnTo>
                      <a:pt x="2246869" y="1666861"/>
                    </a:lnTo>
                    <a:lnTo>
                      <a:pt x="2241235" y="1629947"/>
                    </a:lnTo>
                    <a:lnTo>
                      <a:pt x="2278569" y="1527943"/>
                    </a:lnTo>
                    <a:cubicBezTo>
                      <a:pt x="2311917" y="1420728"/>
                      <a:pt x="2329881" y="1306734"/>
                      <a:pt x="2329881" y="1188545"/>
                    </a:cubicBezTo>
                    <a:cubicBezTo>
                      <a:pt x="2329881" y="558203"/>
                      <a:pt x="1818887" y="47209"/>
                      <a:pt x="1188545" y="47209"/>
                    </a:cubicBezTo>
                    <a:cubicBezTo>
                      <a:pt x="558203" y="47209"/>
                      <a:pt x="47209" y="558203"/>
                      <a:pt x="47209" y="1188545"/>
                    </a:cubicBezTo>
                    <a:cubicBezTo>
                      <a:pt x="47209" y="1306734"/>
                      <a:pt x="65174" y="1420728"/>
                      <a:pt x="98521" y="1527943"/>
                    </a:cubicBezTo>
                    <a:lnTo>
                      <a:pt x="135857" y="1629951"/>
                    </a:lnTo>
                    <a:lnTo>
                      <a:pt x="130223" y="1666861"/>
                    </a:lnTo>
                    <a:lnTo>
                      <a:pt x="127447" y="1721853"/>
                    </a:lnTo>
                    <a:lnTo>
                      <a:pt x="93402" y="1651180"/>
                    </a:lnTo>
                    <a:cubicBezTo>
                      <a:pt x="33258" y="1508985"/>
                      <a:pt x="0" y="1352649"/>
                      <a:pt x="0" y="1188545"/>
                    </a:cubicBezTo>
                    <a:cubicBezTo>
                      <a:pt x="0" y="532130"/>
                      <a:pt x="532130" y="0"/>
                      <a:pt x="11885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B209AAA3-8D5B-48BF-8308-AB4969F91164}"/>
                  </a:ext>
                </a:extLst>
              </p:cNvPr>
              <p:cNvSpPr txBox="1"/>
              <p:nvPr/>
            </p:nvSpPr>
            <p:spPr>
              <a:xfrm>
                <a:off x="2003083" y="4468670"/>
                <a:ext cx="881155" cy="404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pc="3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Times Sans Serif" panose="02020603050405020304" pitchFamily="18" charset="0"/>
                  </a:rPr>
                  <a:t>92%</a:t>
                </a:r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95A9673B-2E06-48C9-9A46-D5D6FBF11EA3}"/>
                  </a:ext>
                </a:extLst>
              </p:cNvPr>
              <p:cNvSpPr/>
              <p:nvPr/>
            </p:nvSpPr>
            <p:spPr>
              <a:xfrm>
                <a:off x="1243175" y="4840614"/>
                <a:ext cx="594945" cy="59494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Freeform 6">
                <a:extLst>
                  <a:ext uri="{FF2B5EF4-FFF2-40B4-BE49-F238E27FC236}">
                    <a16:creationId xmlns:a16="http://schemas.microsoft.com/office/drawing/2014/main" id="{24513E49-7BEC-42D7-9843-CB7E816F7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0437" y="4977876"/>
                <a:ext cx="320420" cy="320420"/>
              </a:xfrm>
              <a:custGeom>
                <a:avLst/>
                <a:gdLst>
                  <a:gd name="T0" fmla="*/ 582 w 1165"/>
                  <a:gd name="T1" fmla="*/ 1050 h 1166"/>
                  <a:gd name="T2" fmla="*/ 1049 w 1165"/>
                  <a:gd name="T3" fmla="*/ 582 h 1166"/>
                  <a:gd name="T4" fmla="*/ 582 w 1165"/>
                  <a:gd name="T5" fmla="*/ 115 h 1166"/>
                  <a:gd name="T6" fmla="*/ 115 w 1165"/>
                  <a:gd name="T7" fmla="*/ 582 h 1166"/>
                  <a:gd name="T8" fmla="*/ 582 w 1165"/>
                  <a:gd name="T9" fmla="*/ 1050 h 1166"/>
                  <a:gd name="T10" fmla="*/ 582 w 1165"/>
                  <a:gd name="T11" fmla="*/ 0 h 1166"/>
                  <a:gd name="T12" fmla="*/ 1164 w 1165"/>
                  <a:gd name="T13" fmla="*/ 582 h 1166"/>
                  <a:gd name="T14" fmla="*/ 582 w 1165"/>
                  <a:gd name="T15" fmla="*/ 1165 h 1166"/>
                  <a:gd name="T16" fmla="*/ 0 w 1165"/>
                  <a:gd name="T17" fmla="*/ 582 h 1166"/>
                  <a:gd name="T18" fmla="*/ 582 w 1165"/>
                  <a:gd name="T19" fmla="*/ 0 h 1166"/>
                  <a:gd name="T20" fmla="*/ 289 w 1165"/>
                  <a:gd name="T21" fmla="*/ 438 h 1166"/>
                  <a:gd name="T22" fmla="*/ 377 w 1165"/>
                  <a:gd name="T23" fmla="*/ 350 h 1166"/>
                  <a:gd name="T24" fmla="*/ 464 w 1165"/>
                  <a:gd name="T25" fmla="*/ 438 h 1166"/>
                  <a:gd name="T26" fmla="*/ 377 w 1165"/>
                  <a:gd name="T27" fmla="*/ 525 h 1166"/>
                  <a:gd name="T28" fmla="*/ 289 w 1165"/>
                  <a:gd name="T29" fmla="*/ 438 h 1166"/>
                  <a:gd name="T30" fmla="*/ 699 w 1165"/>
                  <a:gd name="T31" fmla="*/ 438 h 1166"/>
                  <a:gd name="T32" fmla="*/ 787 w 1165"/>
                  <a:gd name="T33" fmla="*/ 350 h 1166"/>
                  <a:gd name="T34" fmla="*/ 874 w 1165"/>
                  <a:gd name="T35" fmla="*/ 438 h 1166"/>
                  <a:gd name="T36" fmla="*/ 787 w 1165"/>
                  <a:gd name="T37" fmla="*/ 525 h 1166"/>
                  <a:gd name="T38" fmla="*/ 699 w 1165"/>
                  <a:gd name="T39" fmla="*/ 438 h 1166"/>
                  <a:gd name="T40" fmla="*/ 407 w 1165"/>
                  <a:gd name="T41" fmla="*/ 700 h 1166"/>
                  <a:gd name="T42" fmla="*/ 757 w 1165"/>
                  <a:gd name="T43" fmla="*/ 700 h 1166"/>
                  <a:gd name="T44" fmla="*/ 757 w 1165"/>
                  <a:gd name="T45" fmla="*/ 787 h 1166"/>
                  <a:gd name="T46" fmla="*/ 407 w 1165"/>
                  <a:gd name="T47" fmla="*/ 787 h 1166"/>
                  <a:gd name="T48" fmla="*/ 407 w 1165"/>
                  <a:gd name="T49" fmla="*/ 700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65" h="1166">
                    <a:moveTo>
                      <a:pt x="582" y="1050"/>
                    </a:moveTo>
                    <a:cubicBezTo>
                      <a:pt x="839" y="1050"/>
                      <a:pt x="1049" y="838"/>
                      <a:pt x="1049" y="582"/>
                    </a:cubicBezTo>
                    <a:cubicBezTo>
                      <a:pt x="1049" y="325"/>
                      <a:pt x="839" y="115"/>
                      <a:pt x="582" y="115"/>
                    </a:cubicBezTo>
                    <a:cubicBezTo>
                      <a:pt x="325" y="115"/>
                      <a:pt x="115" y="325"/>
                      <a:pt x="115" y="582"/>
                    </a:cubicBezTo>
                    <a:cubicBezTo>
                      <a:pt x="115" y="838"/>
                      <a:pt x="325" y="1050"/>
                      <a:pt x="582" y="1050"/>
                    </a:cubicBezTo>
                    <a:close/>
                    <a:moveTo>
                      <a:pt x="582" y="0"/>
                    </a:moveTo>
                    <a:cubicBezTo>
                      <a:pt x="904" y="0"/>
                      <a:pt x="1164" y="259"/>
                      <a:pt x="1164" y="582"/>
                    </a:cubicBezTo>
                    <a:cubicBezTo>
                      <a:pt x="1164" y="904"/>
                      <a:pt x="904" y="1165"/>
                      <a:pt x="582" y="1165"/>
                    </a:cubicBezTo>
                    <a:cubicBezTo>
                      <a:pt x="259" y="1165"/>
                      <a:pt x="0" y="904"/>
                      <a:pt x="0" y="582"/>
                    </a:cubicBezTo>
                    <a:cubicBezTo>
                      <a:pt x="0" y="259"/>
                      <a:pt x="259" y="0"/>
                      <a:pt x="582" y="0"/>
                    </a:cubicBezTo>
                    <a:close/>
                    <a:moveTo>
                      <a:pt x="289" y="438"/>
                    </a:moveTo>
                    <a:cubicBezTo>
                      <a:pt x="289" y="388"/>
                      <a:pt x="328" y="350"/>
                      <a:pt x="377" y="350"/>
                    </a:cubicBezTo>
                    <a:cubicBezTo>
                      <a:pt x="426" y="350"/>
                      <a:pt x="464" y="388"/>
                      <a:pt x="464" y="438"/>
                    </a:cubicBezTo>
                    <a:cubicBezTo>
                      <a:pt x="464" y="487"/>
                      <a:pt x="426" y="525"/>
                      <a:pt x="377" y="525"/>
                    </a:cubicBezTo>
                    <a:cubicBezTo>
                      <a:pt x="328" y="525"/>
                      <a:pt x="289" y="487"/>
                      <a:pt x="289" y="438"/>
                    </a:cubicBezTo>
                    <a:close/>
                    <a:moveTo>
                      <a:pt x="699" y="438"/>
                    </a:moveTo>
                    <a:cubicBezTo>
                      <a:pt x="699" y="388"/>
                      <a:pt x="738" y="350"/>
                      <a:pt x="787" y="350"/>
                    </a:cubicBezTo>
                    <a:cubicBezTo>
                      <a:pt x="836" y="350"/>
                      <a:pt x="874" y="388"/>
                      <a:pt x="874" y="438"/>
                    </a:cubicBezTo>
                    <a:cubicBezTo>
                      <a:pt x="874" y="487"/>
                      <a:pt x="836" y="525"/>
                      <a:pt x="787" y="525"/>
                    </a:cubicBezTo>
                    <a:cubicBezTo>
                      <a:pt x="738" y="525"/>
                      <a:pt x="699" y="487"/>
                      <a:pt x="699" y="438"/>
                    </a:cubicBezTo>
                    <a:close/>
                    <a:moveTo>
                      <a:pt x="407" y="700"/>
                    </a:moveTo>
                    <a:lnTo>
                      <a:pt x="757" y="700"/>
                    </a:lnTo>
                    <a:lnTo>
                      <a:pt x="757" y="787"/>
                    </a:lnTo>
                    <a:lnTo>
                      <a:pt x="407" y="787"/>
                    </a:lnTo>
                    <a:lnTo>
                      <a:pt x="407" y="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B6FC452-6A5F-48C3-8CC7-A158483C343D}"/>
                  </a:ext>
                </a:extLst>
              </p:cNvPr>
              <p:cNvSpPr/>
              <p:nvPr/>
            </p:nvSpPr>
            <p:spPr>
              <a:xfrm>
                <a:off x="3698384" y="3792334"/>
                <a:ext cx="1710237" cy="171023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CDBF6D08-7C56-4227-B74C-CC7F2A69CA82}"/>
                  </a:ext>
                </a:extLst>
              </p:cNvPr>
              <p:cNvSpPr/>
              <p:nvPr/>
            </p:nvSpPr>
            <p:spPr>
              <a:xfrm>
                <a:off x="3591743" y="3692072"/>
                <a:ext cx="1569556" cy="1910759"/>
              </a:xfrm>
              <a:custGeom>
                <a:avLst/>
                <a:gdLst>
                  <a:gd name="connsiteX0" fmla="*/ 1188545 w 1952614"/>
                  <a:gd name="connsiteY0" fmla="*/ 0 h 2377090"/>
                  <a:gd name="connsiteX1" fmla="*/ 1944570 w 1952614"/>
                  <a:gd name="connsiteY1" fmla="*/ 271406 h 2377090"/>
                  <a:gd name="connsiteX2" fmla="*/ 1952614 w 1952614"/>
                  <a:gd name="connsiteY2" fmla="*/ 278717 h 2377090"/>
                  <a:gd name="connsiteX3" fmla="*/ 1910123 w 1952614"/>
                  <a:gd name="connsiteY3" fmla="*/ 304531 h 2377090"/>
                  <a:gd name="connsiteX4" fmla="*/ 1826677 w 1952614"/>
                  <a:gd name="connsiteY4" fmla="*/ 242132 h 2377090"/>
                  <a:gd name="connsiteX5" fmla="*/ 1188545 w 1952614"/>
                  <a:gd name="connsiteY5" fmla="*/ 47209 h 2377090"/>
                  <a:gd name="connsiteX6" fmla="*/ 47209 w 1952614"/>
                  <a:gd name="connsiteY6" fmla="*/ 1188545 h 2377090"/>
                  <a:gd name="connsiteX7" fmla="*/ 1188545 w 1952614"/>
                  <a:gd name="connsiteY7" fmla="*/ 2329881 h 2377090"/>
                  <a:gd name="connsiteX8" fmla="*/ 1826677 w 1952614"/>
                  <a:gd name="connsiteY8" fmla="*/ 2134959 h 2377090"/>
                  <a:gd name="connsiteX9" fmla="*/ 1910121 w 1952614"/>
                  <a:gd name="connsiteY9" fmla="*/ 2072560 h 2377090"/>
                  <a:gd name="connsiteX10" fmla="*/ 1952613 w 1952614"/>
                  <a:gd name="connsiteY10" fmla="*/ 2098375 h 2377090"/>
                  <a:gd name="connsiteX11" fmla="*/ 1944570 w 1952614"/>
                  <a:gd name="connsiteY11" fmla="*/ 2105684 h 2377090"/>
                  <a:gd name="connsiteX12" fmla="*/ 1188545 w 1952614"/>
                  <a:gd name="connsiteY12" fmla="*/ 2377090 h 2377090"/>
                  <a:gd name="connsiteX13" fmla="*/ 0 w 1952614"/>
                  <a:gd name="connsiteY13" fmla="*/ 1188545 h 2377090"/>
                  <a:gd name="connsiteX14" fmla="*/ 1188545 w 1952614"/>
                  <a:gd name="connsiteY14" fmla="*/ 0 h 237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52614" h="2377090">
                    <a:moveTo>
                      <a:pt x="1188545" y="0"/>
                    </a:moveTo>
                    <a:cubicBezTo>
                      <a:pt x="1475727" y="0"/>
                      <a:pt x="1739119" y="101853"/>
                      <a:pt x="1944570" y="271406"/>
                    </a:cubicBezTo>
                    <a:lnTo>
                      <a:pt x="1952614" y="278717"/>
                    </a:lnTo>
                    <a:lnTo>
                      <a:pt x="1910123" y="304531"/>
                    </a:lnTo>
                    <a:lnTo>
                      <a:pt x="1826677" y="242132"/>
                    </a:lnTo>
                    <a:cubicBezTo>
                      <a:pt x="1644518" y="119068"/>
                      <a:pt x="1424924" y="47209"/>
                      <a:pt x="1188545" y="47209"/>
                    </a:cubicBezTo>
                    <a:cubicBezTo>
                      <a:pt x="558203" y="47209"/>
                      <a:pt x="47209" y="558203"/>
                      <a:pt x="47209" y="1188545"/>
                    </a:cubicBezTo>
                    <a:cubicBezTo>
                      <a:pt x="47209" y="1818887"/>
                      <a:pt x="558203" y="2329881"/>
                      <a:pt x="1188545" y="2329881"/>
                    </a:cubicBezTo>
                    <a:cubicBezTo>
                      <a:pt x="1424924" y="2329881"/>
                      <a:pt x="1644518" y="2258023"/>
                      <a:pt x="1826677" y="2134959"/>
                    </a:cubicBezTo>
                    <a:lnTo>
                      <a:pt x="1910121" y="2072560"/>
                    </a:lnTo>
                    <a:lnTo>
                      <a:pt x="1952613" y="2098375"/>
                    </a:lnTo>
                    <a:lnTo>
                      <a:pt x="1944570" y="2105684"/>
                    </a:lnTo>
                    <a:cubicBezTo>
                      <a:pt x="1739119" y="2275237"/>
                      <a:pt x="1475727" y="2377090"/>
                      <a:pt x="1188545" y="2377090"/>
                    </a:cubicBezTo>
                    <a:cubicBezTo>
                      <a:pt x="532130" y="2377090"/>
                      <a:pt x="0" y="1844960"/>
                      <a:pt x="0" y="1188545"/>
                    </a:cubicBezTo>
                    <a:cubicBezTo>
                      <a:pt x="0" y="532130"/>
                      <a:pt x="532130" y="0"/>
                      <a:pt x="11885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F924FF77-20AF-4A6C-8B17-47224EBA30DC}"/>
                  </a:ext>
                </a:extLst>
              </p:cNvPr>
              <p:cNvSpPr txBox="1"/>
              <p:nvPr/>
            </p:nvSpPr>
            <p:spPr>
              <a:xfrm>
                <a:off x="4149243" y="4461904"/>
                <a:ext cx="8085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pc="3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Times Sans Serif" panose="02020603050405020304" pitchFamily="18" charset="0"/>
                  </a:rPr>
                  <a:t>98%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A8A6EA56-730F-462F-A1ED-319227F0B67B}"/>
                  </a:ext>
                </a:extLst>
              </p:cNvPr>
              <p:cNvSpPr/>
              <p:nvPr/>
            </p:nvSpPr>
            <p:spPr>
              <a:xfrm>
                <a:off x="4912854" y="5018689"/>
                <a:ext cx="545900" cy="5459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Freeform 7">
                <a:extLst>
                  <a:ext uri="{FF2B5EF4-FFF2-40B4-BE49-F238E27FC236}">
                    <a16:creationId xmlns:a16="http://schemas.microsoft.com/office/drawing/2014/main" id="{BE399489-3241-4947-8F22-56ADE45A3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8801" y="5144636"/>
                <a:ext cx="294006" cy="294006"/>
              </a:xfrm>
              <a:custGeom>
                <a:avLst/>
                <a:gdLst>
                  <a:gd name="T0" fmla="*/ 582 w 1165"/>
                  <a:gd name="T1" fmla="*/ 700 h 1166"/>
                  <a:gd name="T2" fmla="*/ 880 w 1165"/>
                  <a:gd name="T3" fmla="*/ 902 h 1166"/>
                  <a:gd name="T4" fmla="*/ 784 w 1165"/>
                  <a:gd name="T5" fmla="*/ 902 h 1166"/>
                  <a:gd name="T6" fmla="*/ 582 w 1165"/>
                  <a:gd name="T7" fmla="*/ 787 h 1166"/>
                  <a:gd name="T8" fmla="*/ 380 w 1165"/>
                  <a:gd name="T9" fmla="*/ 902 h 1166"/>
                  <a:gd name="T10" fmla="*/ 284 w 1165"/>
                  <a:gd name="T11" fmla="*/ 902 h 1166"/>
                  <a:gd name="T12" fmla="*/ 582 w 1165"/>
                  <a:gd name="T13" fmla="*/ 700 h 1166"/>
                  <a:gd name="T14" fmla="*/ 582 w 1165"/>
                  <a:gd name="T15" fmla="*/ 1050 h 1166"/>
                  <a:gd name="T16" fmla="*/ 1049 w 1165"/>
                  <a:gd name="T17" fmla="*/ 582 h 1166"/>
                  <a:gd name="T18" fmla="*/ 582 w 1165"/>
                  <a:gd name="T19" fmla="*/ 115 h 1166"/>
                  <a:gd name="T20" fmla="*/ 114 w 1165"/>
                  <a:gd name="T21" fmla="*/ 582 h 1166"/>
                  <a:gd name="T22" fmla="*/ 582 w 1165"/>
                  <a:gd name="T23" fmla="*/ 1050 h 1166"/>
                  <a:gd name="T24" fmla="*/ 582 w 1165"/>
                  <a:gd name="T25" fmla="*/ 0 h 1166"/>
                  <a:gd name="T26" fmla="*/ 1164 w 1165"/>
                  <a:gd name="T27" fmla="*/ 582 h 1166"/>
                  <a:gd name="T28" fmla="*/ 582 w 1165"/>
                  <a:gd name="T29" fmla="*/ 1165 h 1166"/>
                  <a:gd name="T30" fmla="*/ 0 w 1165"/>
                  <a:gd name="T31" fmla="*/ 582 h 1166"/>
                  <a:gd name="T32" fmla="*/ 582 w 1165"/>
                  <a:gd name="T33" fmla="*/ 0 h 1166"/>
                  <a:gd name="T34" fmla="*/ 289 w 1165"/>
                  <a:gd name="T35" fmla="*/ 438 h 1166"/>
                  <a:gd name="T36" fmla="*/ 377 w 1165"/>
                  <a:gd name="T37" fmla="*/ 350 h 1166"/>
                  <a:gd name="T38" fmla="*/ 464 w 1165"/>
                  <a:gd name="T39" fmla="*/ 438 h 1166"/>
                  <a:gd name="T40" fmla="*/ 377 w 1165"/>
                  <a:gd name="T41" fmla="*/ 525 h 1166"/>
                  <a:gd name="T42" fmla="*/ 289 w 1165"/>
                  <a:gd name="T43" fmla="*/ 438 h 1166"/>
                  <a:gd name="T44" fmla="*/ 699 w 1165"/>
                  <a:gd name="T45" fmla="*/ 438 h 1166"/>
                  <a:gd name="T46" fmla="*/ 787 w 1165"/>
                  <a:gd name="T47" fmla="*/ 350 h 1166"/>
                  <a:gd name="T48" fmla="*/ 874 w 1165"/>
                  <a:gd name="T49" fmla="*/ 438 h 1166"/>
                  <a:gd name="T50" fmla="*/ 787 w 1165"/>
                  <a:gd name="T51" fmla="*/ 525 h 1166"/>
                  <a:gd name="T52" fmla="*/ 699 w 1165"/>
                  <a:gd name="T53" fmla="*/ 438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65" h="1166">
                    <a:moveTo>
                      <a:pt x="582" y="700"/>
                    </a:moveTo>
                    <a:cubicBezTo>
                      <a:pt x="718" y="700"/>
                      <a:pt x="833" y="782"/>
                      <a:pt x="880" y="902"/>
                    </a:cubicBezTo>
                    <a:lnTo>
                      <a:pt x="784" y="902"/>
                    </a:lnTo>
                    <a:cubicBezTo>
                      <a:pt x="743" y="834"/>
                      <a:pt x="670" y="787"/>
                      <a:pt x="582" y="787"/>
                    </a:cubicBezTo>
                    <a:cubicBezTo>
                      <a:pt x="495" y="787"/>
                      <a:pt x="421" y="834"/>
                      <a:pt x="380" y="902"/>
                    </a:cubicBezTo>
                    <a:lnTo>
                      <a:pt x="284" y="902"/>
                    </a:lnTo>
                    <a:cubicBezTo>
                      <a:pt x="330" y="782"/>
                      <a:pt x="445" y="700"/>
                      <a:pt x="582" y="700"/>
                    </a:cubicBezTo>
                    <a:close/>
                    <a:moveTo>
                      <a:pt x="582" y="1050"/>
                    </a:moveTo>
                    <a:cubicBezTo>
                      <a:pt x="839" y="1050"/>
                      <a:pt x="1049" y="838"/>
                      <a:pt x="1049" y="582"/>
                    </a:cubicBezTo>
                    <a:cubicBezTo>
                      <a:pt x="1049" y="325"/>
                      <a:pt x="839" y="115"/>
                      <a:pt x="582" y="115"/>
                    </a:cubicBezTo>
                    <a:cubicBezTo>
                      <a:pt x="325" y="115"/>
                      <a:pt x="114" y="325"/>
                      <a:pt x="114" y="582"/>
                    </a:cubicBezTo>
                    <a:cubicBezTo>
                      <a:pt x="114" y="838"/>
                      <a:pt x="325" y="1050"/>
                      <a:pt x="582" y="1050"/>
                    </a:cubicBezTo>
                    <a:close/>
                    <a:moveTo>
                      <a:pt x="582" y="0"/>
                    </a:moveTo>
                    <a:cubicBezTo>
                      <a:pt x="904" y="0"/>
                      <a:pt x="1164" y="259"/>
                      <a:pt x="1164" y="582"/>
                    </a:cubicBezTo>
                    <a:cubicBezTo>
                      <a:pt x="1164" y="904"/>
                      <a:pt x="905" y="1165"/>
                      <a:pt x="582" y="1165"/>
                    </a:cubicBezTo>
                    <a:cubicBezTo>
                      <a:pt x="260" y="1165"/>
                      <a:pt x="0" y="904"/>
                      <a:pt x="0" y="582"/>
                    </a:cubicBezTo>
                    <a:cubicBezTo>
                      <a:pt x="0" y="259"/>
                      <a:pt x="259" y="0"/>
                      <a:pt x="582" y="0"/>
                    </a:cubicBezTo>
                    <a:close/>
                    <a:moveTo>
                      <a:pt x="289" y="438"/>
                    </a:moveTo>
                    <a:cubicBezTo>
                      <a:pt x="289" y="388"/>
                      <a:pt x="328" y="350"/>
                      <a:pt x="377" y="350"/>
                    </a:cubicBezTo>
                    <a:cubicBezTo>
                      <a:pt x="426" y="350"/>
                      <a:pt x="464" y="388"/>
                      <a:pt x="464" y="438"/>
                    </a:cubicBezTo>
                    <a:cubicBezTo>
                      <a:pt x="464" y="487"/>
                      <a:pt x="426" y="525"/>
                      <a:pt x="377" y="525"/>
                    </a:cubicBezTo>
                    <a:cubicBezTo>
                      <a:pt x="328" y="525"/>
                      <a:pt x="289" y="487"/>
                      <a:pt x="289" y="438"/>
                    </a:cubicBezTo>
                    <a:close/>
                    <a:moveTo>
                      <a:pt x="699" y="438"/>
                    </a:moveTo>
                    <a:cubicBezTo>
                      <a:pt x="699" y="388"/>
                      <a:pt x="738" y="350"/>
                      <a:pt x="787" y="350"/>
                    </a:cubicBezTo>
                    <a:cubicBezTo>
                      <a:pt x="836" y="350"/>
                      <a:pt x="874" y="388"/>
                      <a:pt x="874" y="438"/>
                    </a:cubicBezTo>
                    <a:cubicBezTo>
                      <a:pt x="874" y="487"/>
                      <a:pt x="836" y="525"/>
                      <a:pt x="787" y="525"/>
                    </a:cubicBezTo>
                    <a:cubicBezTo>
                      <a:pt x="738" y="525"/>
                      <a:pt x="699" y="487"/>
                      <a:pt x="699" y="43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0EA04F3-7A7D-4BCB-94DB-1A68EFF101EF}"/>
                </a:ext>
              </a:extLst>
            </p:cNvPr>
            <p:cNvGrpSpPr/>
            <p:nvPr/>
          </p:nvGrpSpPr>
          <p:grpSpPr>
            <a:xfrm>
              <a:off x="1418754" y="1959177"/>
              <a:ext cx="3864420" cy="1445295"/>
              <a:chOff x="7214359" y="1357713"/>
              <a:chExt cx="3864420" cy="1445295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CFA613D-0E58-4E98-8B4A-1A2F639E1A72}"/>
                  </a:ext>
                </a:extLst>
              </p:cNvPr>
              <p:cNvSpPr txBox="1"/>
              <p:nvPr/>
            </p:nvSpPr>
            <p:spPr>
              <a:xfrm>
                <a:off x="7976807" y="1357713"/>
                <a:ext cx="310196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Times Sans Serif" panose="02020603050405020304" pitchFamily="18" charset="0"/>
                  </a:rPr>
                  <a:t>Graphic Design</a:t>
                </a:r>
              </a:p>
            </p:txBody>
          </p:sp>
          <p:sp>
            <p:nvSpPr>
              <p:cNvPr id="26" name="7 CuadroTexto">
                <a:extLst>
                  <a:ext uri="{FF2B5EF4-FFF2-40B4-BE49-F238E27FC236}">
                    <a16:creationId xmlns:a16="http://schemas.microsoft.com/office/drawing/2014/main" id="{6E989E24-80FB-404F-801D-487103AD1916}"/>
                  </a:ext>
                </a:extLst>
              </p:cNvPr>
              <p:cNvSpPr txBox="1"/>
              <p:nvPr/>
            </p:nvSpPr>
            <p:spPr>
              <a:xfrm>
                <a:off x="7976807" y="1622524"/>
                <a:ext cx="3101971" cy="36946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Leverage agile frameworks to provide a robust high level views new normal. that has </a:t>
                </a:r>
                <a:r>
                  <a:rPr lang="en-US" altLang="en-US" sz="1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for reliable good.</a:t>
                </a: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2E667F29-2CD2-46D2-B7DE-857CFAC9C986}"/>
                  </a:ext>
                </a:extLst>
              </p:cNvPr>
              <p:cNvGrpSpPr/>
              <p:nvPr/>
            </p:nvGrpSpPr>
            <p:grpSpPr>
              <a:xfrm>
                <a:off x="7214359" y="1357713"/>
                <a:ext cx="548640" cy="548640"/>
                <a:chOff x="6096000" y="3041180"/>
                <a:chExt cx="548640" cy="548640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CAFD432C-4CFE-4864-8F09-D6812FFB707F}"/>
                    </a:ext>
                  </a:extLst>
                </p:cNvPr>
                <p:cNvSpPr/>
                <p:nvPr/>
              </p:nvSpPr>
              <p:spPr>
                <a:xfrm>
                  <a:off x="6096000" y="3041180"/>
                  <a:ext cx="548640" cy="54864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7CB68B7-4AE1-4F17-908C-99649DDE0CF8}"/>
                    </a:ext>
                  </a:extLst>
                </p:cNvPr>
                <p:cNvSpPr txBox="1"/>
                <p:nvPr/>
              </p:nvSpPr>
              <p:spPr>
                <a:xfrm>
                  <a:off x="6233160" y="3223167"/>
                  <a:ext cx="274320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01</a:t>
                  </a:r>
                </a:p>
              </p:txBody>
            </p: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BE929E5-77A7-45C8-BFE6-A18E0A1B2BE3}"/>
                  </a:ext>
                </a:extLst>
              </p:cNvPr>
              <p:cNvSpPr txBox="1"/>
              <p:nvPr/>
            </p:nvSpPr>
            <p:spPr>
              <a:xfrm>
                <a:off x="7976808" y="2168737"/>
                <a:ext cx="310196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Times Sans Serif" panose="02020603050405020304" pitchFamily="18" charset="0"/>
                  </a:rPr>
                  <a:t>Web Design</a:t>
                </a:r>
              </a:p>
            </p:txBody>
          </p:sp>
          <p:sp>
            <p:nvSpPr>
              <p:cNvPr id="32" name="7 CuadroTexto">
                <a:extLst>
                  <a:ext uri="{FF2B5EF4-FFF2-40B4-BE49-F238E27FC236}">
                    <a16:creationId xmlns:a16="http://schemas.microsoft.com/office/drawing/2014/main" id="{6649DC58-DF2F-495A-9690-8060131CC797}"/>
                  </a:ext>
                </a:extLst>
              </p:cNvPr>
              <p:cNvSpPr txBox="1"/>
              <p:nvPr/>
            </p:nvSpPr>
            <p:spPr>
              <a:xfrm>
                <a:off x="7976808" y="2433548"/>
                <a:ext cx="3101971" cy="36946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Leverage agile frameworks to provide a robust high level views new normal. that has </a:t>
                </a:r>
                <a:r>
                  <a:rPr lang="en-US" altLang="en-US" sz="1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for reliable good.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3458FD3B-29F6-4EA1-915A-800320F8B04D}"/>
                  </a:ext>
                </a:extLst>
              </p:cNvPr>
              <p:cNvGrpSpPr/>
              <p:nvPr/>
            </p:nvGrpSpPr>
            <p:grpSpPr>
              <a:xfrm>
                <a:off x="7214359" y="2168737"/>
                <a:ext cx="548640" cy="548640"/>
                <a:chOff x="6096000" y="3041180"/>
                <a:chExt cx="548640" cy="548640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714709C8-6A86-45D0-AED7-1728E11BAF15}"/>
                    </a:ext>
                  </a:extLst>
                </p:cNvPr>
                <p:cNvSpPr/>
                <p:nvPr/>
              </p:nvSpPr>
              <p:spPr>
                <a:xfrm>
                  <a:off x="6096000" y="3041180"/>
                  <a:ext cx="548640" cy="5486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endParaRP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980CD37-5B6D-4B1C-9539-97A1AF114ADD}"/>
                    </a:ext>
                  </a:extLst>
                </p:cNvPr>
                <p:cNvSpPr txBox="1"/>
                <p:nvPr/>
              </p:nvSpPr>
              <p:spPr>
                <a:xfrm>
                  <a:off x="6233160" y="3223167"/>
                  <a:ext cx="274320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02</a:t>
                  </a:r>
                </a:p>
              </p:txBody>
            </p:sp>
          </p:grp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06C3EE1-F1F7-4918-A664-3ACCAEA50738}"/>
              </a:ext>
            </a:extLst>
          </p:cNvPr>
          <p:cNvGrpSpPr/>
          <p:nvPr/>
        </p:nvGrpSpPr>
        <p:grpSpPr>
          <a:xfrm>
            <a:off x="1763681" y="2018745"/>
            <a:ext cx="3162029" cy="2820510"/>
            <a:chOff x="1409972" y="2243676"/>
            <a:chExt cx="3162029" cy="28205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19B419E-E984-460D-AF1D-C8F2AA485CA6}"/>
                </a:ext>
              </a:extLst>
            </p:cNvPr>
            <p:cNvSpPr/>
            <p:nvPr/>
          </p:nvSpPr>
          <p:spPr>
            <a:xfrm>
              <a:off x="1409973" y="3544346"/>
              <a:ext cx="3162028" cy="15198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Collaboratively administrate empowered markets via plug and play networks. Dynamic procrastinate B2C users after installed base benefits.</a:t>
              </a:r>
            </a:p>
            <a:p>
              <a:pPr>
                <a:lnSpc>
                  <a:spcPts val="1500"/>
                </a:lnSpc>
              </a:pP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Dramatic visualize. </a:t>
              </a: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Predominate extensible testing.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Interactively coordinate proactive e-commerce. </a:t>
              </a: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Predominate extensible testing procedures for reliable good </a:t>
              </a: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u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ser generated normal.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4F6788-1D82-4219-92F2-24108867C2CC}"/>
                </a:ext>
              </a:extLst>
            </p:cNvPr>
            <p:cNvGrpSpPr/>
            <p:nvPr/>
          </p:nvGrpSpPr>
          <p:grpSpPr>
            <a:xfrm>
              <a:off x="1409972" y="2243676"/>
              <a:ext cx="3162029" cy="1079782"/>
              <a:chOff x="4435742" y="2520745"/>
              <a:chExt cx="3320511" cy="107978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2FDCD21-6AAF-4CF1-8264-A1A6B43C8D38}"/>
                  </a:ext>
                </a:extLst>
              </p:cNvPr>
              <p:cNvSpPr txBox="1"/>
              <p:nvPr/>
            </p:nvSpPr>
            <p:spPr>
              <a:xfrm>
                <a:off x="4435742" y="2520745"/>
                <a:ext cx="3320511" cy="8976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bg1"/>
                    </a:solidFill>
                    <a:latin typeface="Raleway Black" panose="020B0A03030101060003" pitchFamily="34" charset="0"/>
                  </a:rPr>
                  <a:t>A LOOK AT</a:t>
                </a:r>
              </a:p>
              <a:p>
                <a:pPr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bg1"/>
                    </a:solidFill>
                    <a:latin typeface="Raleway Black" panose="020B0A03030101060003" pitchFamily="34" charset="0"/>
                  </a:rPr>
                  <a:t>THE NUMBERS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541039A-BC6A-422B-A165-477BB56EF026}"/>
                  </a:ext>
                </a:extLst>
              </p:cNvPr>
              <p:cNvSpPr txBox="1"/>
              <p:nvPr/>
            </p:nvSpPr>
            <p:spPr>
              <a:xfrm>
                <a:off x="4435742" y="3415861"/>
                <a:ext cx="331927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Bitter" panose="00000500000000000000" pitchFamily="50" charset="0"/>
                    <a:ea typeface="Roboto Slab" pitchFamily="2" charset="0"/>
                    <a:cs typeface="Lato" charset="0"/>
                  </a:rPr>
                  <a:t>Devoted To Company Success Excellency</a:t>
                </a:r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4DD2DC9-A0BE-4865-804A-5B947CCD51BC}"/>
              </a:ext>
            </a:extLst>
          </p:cNvPr>
          <p:cNvSpPr txBox="1"/>
          <p:nvPr/>
        </p:nvSpPr>
        <p:spPr>
          <a:xfrm>
            <a:off x="4861560" y="5985163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</p:spTree>
    <p:extLst>
      <p:ext uri="{BB962C8B-B14F-4D97-AF65-F5344CB8AC3E}">
        <p14:creationId xmlns:p14="http://schemas.microsoft.com/office/powerpoint/2010/main" val="663641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>
            <a:extLst>
              <a:ext uri="{FF2B5EF4-FFF2-40B4-BE49-F238E27FC236}">
                <a16:creationId xmlns:a16="http://schemas.microsoft.com/office/drawing/2014/main" id="{DB4C158A-5E78-4E4E-B5A5-BBBB168FED95}"/>
              </a:ext>
            </a:extLst>
          </p:cNvPr>
          <p:cNvGrpSpPr/>
          <p:nvPr/>
        </p:nvGrpSpPr>
        <p:grpSpPr>
          <a:xfrm>
            <a:off x="2262110" y="1386408"/>
            <a:ext cx="3167909" cy="4085184"/>
            <a:chOff x="1795666" y="2051617"/>
            <a:chExt cx="3167909" cy="408518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C86C426-DD9C-49C6-B68C-8F0D4FD07F6B}"/>
                </a:ext>
              </a:extLst>
            </p:cNvPr>
            <p:cNvSpPr/>
            <p:nvPr/>
          </p:nvSpPr>
          <p:spPr>
            <a:xfrm>
              <a:off x="1795667" y="2051617"/>
              <a:ext cx="3167908" cy="754181"/>
            </a:xfrm>
            <a:prstGeom prst="rect">
              <a:avLst/>
            </a:prstGeom>
          </p:spPr>
          <p:txBody>
            <a:bodyPr wrap="square" lIns="0" tIns="0" rIns="0" bIns="0" numCol="1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Proactively envisioned multimedia based expertise and cross-media growth strategies. Seamlessly visualize quality intellectual capital without superior collaboration. Leverage agile frameworks to provide .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9276357-8B32-4697-B91D-56AA2931ADD6}"/>
                </a:ext>
              </a:extLst>
            </p:cNvPr>
            <p:cNvGrpSpPr/>
            <p:nvPr/>
          </p:nvGrpSpPr>
          <p:grpSpPr>
            <a:xfrm>
              <a:off x="1795666" y="3346733"/>
              <a:ext cx="1491956" cy="2790068"/>
              <a:chOff x="1795666" y="3346733"/>
              <a:chExt cx="1491956" cy="279006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E73303AC-43CA-49C9-B27A-726737BFA448}"/>
                  </a:ext>
                </a:extLst>
              </p:cNvPr>
              <p:cNvGrpSpPr/>
              <p:nvPr/>
            </p:nvGrpSpPr>
            <p:grpSpPr>
              <a:xfrm>
                <a:off x="2317616" y="4613838"/>
                <a:ext cx="448056" cy="871615"/>
                <a:chOff x="5526828" y="3788412"/>
                <a:chExt cx="448056" cy="871615"/>
              </a:xfrm>
              <a:solidFill>
                <a:schemeClr val="accent4"/>
              </a:solidFill>
            </p:grpSpPr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C2AEFC67-8537-4C8E-BCCB-C7F340A34CEA}"/>
                    </a:ext>
                  </a:extLst>
                </p:cNvPr>
                <p:cNvSpPr/>
                <p:nvPr/>
              </p:nvSpPr>
              <p:spPr>
                <a:xfrm>
                  <a:off x="5526828" y="3788412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52777"/>
                    <a:gd name="connsiteX1" fmla="*/ 671950 w 679424"/>
                    <a:gd name="connsiteY1" fmla="*/ 13431 h 352777"/>
                    <a:gd name="connsiteX2" fmla="*/ 671950 w 679424"/>
                    <a:gd name="connsiteY2" fmla="*/ 350530 h 352777"/>
                    <a:gd name="connsiteX3" fmla="*/ 13431 w 679424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52777">
                      <a:moveTo>
                        <a:pt x="13431" y="13431"/>
                      </a:moveTo>
                      <a:lnTo>
                        <a:pt x="671950" y="13431"/>
                      </a:lnTo>
                      <a:lnTo>
                        <a:pt x="67195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3B95C6D9-CAAD-4E1B-8765-DE2E72C421A2}"/>
                    </a:ext>
                  </a:extLst>
                </p:cNvPr>
                <p:cNvSpPr/>
                <p:nvPr/>
              </p:nvSpPr>
              <p:spPr>
                <a:xfrm>
                  <a:off x="5526828" y="4105348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52777"/>
                    <a:gd name="connsiteX1" fmla="*/ 671950 w 679424"/>
                    <a:gd name="connsiteY1" fmla="*/ 13431 h 352777"/>
                    <a:gd name="connsiteX2" fmla="*/ 671950 w 679424"/>
                    <a:gd name="connsiteY2" fmla="*/ 340077 h 352777"/>
                    <a:gd name="connsiteX3" fmla="*/ 13431 w 679424"/>
                    <a:gd name="connsiteY3" fmla="*/ 340077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52777">
                      <a:moveTo>
                        <a:pt x="13431" y="13431"/>
                      </a:moveTo>
                      <a:lnTo>
                        <a:pt x="671950" y="13431"/>
                      </a:lnTo>
                      <a:lnTo>
                        <a:pt x="671950" y="340077"/>
                      </a:lnTo>
                      <a:lnTo>
                        <a:pt x="13431" y="340077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1F1456E4-5B49-4C84-8066-A4E270C7183A}"/>
                    </a:ext>
                  </a:extLst>
                </p:cNvPr>
                <p:cNvSpPr/>
                <p:nvPr/>
              </p:nvSpPr>
              <p:spPr>
                <a:xfrm>
                  <a:off x="5526828" y="4422283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26646"/>
                    <a:gd name="connsiteX1" fmla="*/ 671950 w 679424"/>
                    <a:gd name="connsiteY1" fmla="*/ 13431 h 326646"/>
                    <a:gd name="connsiteX2" fmla="*/ 671950 w 679424"/>
                    <a:gd name="connsiteY2" fmla="*/ 320478 h 326646"/>
                    <a:gd name="connsiteX3" fmla="*/ 13431 w 679424"/>
                    <a:gd name="connsiteY3" fmla="*/ 320478 h 326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26646">
                      <a:moveTo>
                        <a:pt x="13431" y="13431"/>
                      </a:moveTo>
                      <a:lnTo>
                        <a:pt x="671950" y="13431"/>
                      </a:lnTo>
                      <a:lnTo>
                        <a:pt x="671950" y="320478"/>
                      </a:lnTo>
                      <a:lnTo>
                        <a:pt x="13431" y="320478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F33FACFE-D813-4A37-90FD-26FC4D1B6C99}"/>
                  </a:ext>
                </a:extLst>
              </p:cNvPr>
              <p:cNvGrpSpPr/>
              <p:nvPr/>
            </p:nvGrpSpPr>
            <p:grpSpPr>
              <a:xfrm>
                <a:off x="2839566" y="3979966"/>
                <a:ext cx="448056" cy="1505487"/>
                <a:chOff x="4983153" y="3154540"/>
                <a:chExt cx="448056" cy="1505487"/>
              </a:xfrm>
              <a:solidFill>
                <a:schemeClr val="accent2"/>
              </a:solidFill>
            </p:grpSpPr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4B8566D9-3484-4D06-9C52-7CB1A2D9C6E5}"/>
                    </a:ext>
                  </a:extLst>
                </p:cNvPr>
                <p:cNvSpPr/>
                <p:nvPr/>
              </p:nvSpPr>
              <p:spPr>
                <a:xfrm>
                  <a:off x="4983153" y="3154540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39712"/>
                    <a:gd name="connsiteX1" fmla="*/ 654964 w 666358"/>
                    <a:gd name="connsiteY1" fmla="*/ 13431 h 339712"/>
                    <a:gd name="connsiteX2" fmla="*/ 654964 w 666358"/>
                    <a:gd name="connsiteY2" fmla="*/ 330931 h 339712"/>
                    <a:gd name="connsiteX3" fmla="*/ 13431 w 666358"/>
                    <a:gd name="connsiteY3" fmla="*/ 330931 h 339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39712">
                      <a:moveTo>
                        <a:pt x="13431" y="13431"/>
                      </a:moveTo>
                      <a:lnTo>
                        <a:pt x="654964" y="13431"/>
                      </a:lnTo>
                      <a:lnTo>
                        <a:pt x="654964" y="330931"/>
                      </a:lnTo>
                      <a:lnTo>
                        <a:pt x="13431" y="330931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1FC1E036-5012-49B5-AD99-48013787C374}"/>
                    </a:ext>
                  </a:extLst>
                </p:cNvPr>
                <p:cNvSpPr/>
                <p:nvPr/>
              </p:nvSpPr>
              <p:spPr>
                <a:xfrm>
                  <a:off x="4983153" y="3471476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54964 w 666358"/>
                    <a:gd name="connsiteY1" fmla="*/ 13431 h 352777"/>
                    <a:gd name="connsiteX2" fmla="*/ 654964 w 666358"/>
                    <a:gd name="connsiteY2" fmla="*/ 345303 h 352777"/>
                    <a:gd name="connsiteX3" fmla="*/ 13431 w 666358"/>
                    <a:gd name="connsiteY3" fmla="*/ 345303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54964" y="13431"/>
                      </a:lnTo>
                      <a:lnTo>
                        <a:pt x="654964" y="345303"/>
                      </a:lnTo>
                      <a:lnTo>
                        <a:pt x="13431" y="345303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922F7F37-4F5B-4D16-B805-82D173479AD6}"/>
                    </a:ext>
                  </a:extLst>
                </p:cNvPr>
                <p:cNvSpPr/>
                <p:nvPr/>
              </p:nvSpPr>
              <p:spPr>
                <a:xfrm>
                  <a:off x="4983153" y="3788412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54964 w 666358"/>
                    <a:gd name="connsiteY1" fmla="*/ 13431 h 352777"/>
                    <a:gd name="connsiteX2" fmla="*/ 654964 w 666358"/>
                    <a:gd name="connsiteY2" fmla="*/ 350530 h 352777"/>
                    <a:gd name="connsiteX3" fmla="*/ 13431 w 666358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54964" y="13431"/>
                      </a:lnTo>
                      <a:lnTo>
                        <a:pt x="654964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1B0030A2-E861-4011-A2A6-4451661DD194}"/>
                    </a:ext>
                  </a:extLst>
                </p:cNvPr>
                <p:cNvSpPr/>
                <p:nvPr/>
              </p:nvSpPr>
              <p:spPr>
                <a:xfrm>
                  <a:off x="4983153" y="4105348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54964 w 666358"/>
                    <a:gd name="connsiteY1" fmla="*/ 13431 h 352777"/>
                    <a:gd name="connsiteX2" fmla="*/ 654964 w 666358"/>
                    <a:gd name="connsiteY2" fmla="*/ 340077 h 352777"/>
                    <a:gd name="connsiteX3" fmla="*/ 13431 w 666358"/>
                    <a:gd name="connsiteY3" fmla="*/ 340077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54964" y="13431"/>
                      </a:lnTo>
                      <a:lnTo>
                        <a:pt x="654964" y="340077"/>
                      </a:lnTo>
                      <a:lnTo>
                        <a:pt x="13431" y="340077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7343D7D8-0B3E-4475-8F69-FBA3A0706248}"/>
                    </a:ext>
                  </a:extLst>
                </p:cNvPr>
                <p:cNvSpPr/>
                <p:nvPr/>
              </p:nvSpPr>
              <p:spPr>
                <a:xfrm>
                  <a:off x="4983153" y="4422283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26646"/>
                    <a:gd name="connsiteX1" fmla="*/ 654964 w 666358"/>
                    <a:gd name="connsiteY1" fmla="*/ 13431 h 326646"/>
                    <a:gd name="connsiteX2" fmla="*/ 654964 w 666358"/>
                    <a:gd name="connsiteY2" fmla="*/ 320478 h 326646"/>
                    <a:gd name="connsiteX3" fmla="*/ 13431 w 666358"/>
                    <a:gd name="connsiteY3" fmla="*/ 320478 h 326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26646">
                      <a:moveTo>
                        <a:pt x="13431" y="13431"/>
                      </a:moveTo>
                      <a:lnTo>
                        <a:pt x="654964" y="13431"/>
                      </a:lnTo>
                      <a:lnTo>
                        <a:pt x="654964" y="320478"/>
                      </a:lnTo>
                      <a:lnTo>
                        <a:pt x="13431" y="320478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3E6ED8FC-84F6-42A7-8155-D0874E367A28}"/>
                  </a:ext>
                </a:extLst>
              </p:cNvPr>
              <p:cNvGrpSpPr/>
              <p:nvPr/>
            </p:nvGrpSpPr>
            <p:grpSpPr>
              <a:xfrm>
                <a:off x="1795666" y="3346733"/>
                <a:ext cx="448056" cy="2138720"/>
                <a:chOff x="4439478" y="2521307"/>
                <a:chExt cx="448056" cy="2138720"/>
              </a:xfrm>
            </p:grpSpPr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93ACB94C-91F3-4861-8AED-4001A7A14F88}"/>
                    </a:ext>
                  </a:extLst>
                </p:cNvPr>
                <p:cNvSpPr/>
                <p:nvPr/>
              </p:nvSpPr>
              <p:spPr>
                <a:xfrm>
                  <a:off x="4439478" y="3788412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50530 h 352777"/>
                    <a:gd name="connsiteX3" fmla="*/ 13431 w 666358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3BE7F700-49AB-4963-A2F5-01E6EB5CB9C8}"/>
                    </a:ext>
                  </a:extLst>
                </p:cNvPr>
                <p:cNvSpPr/>
                <p:nvPr/>
              </p:nvSpPr>
              <p:spPr>
                <a:xfrm>
                  <a:off x="4439478" y="4105348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40077 h 352777"/>
                    <a:gd name="connsiteX3" fmla="*/ 13431 w 666358"/>
                    <a:gd name="connsiteY3" fmla="*/ 340077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40077"/>
                      </a:lnTo>
                      <a:lnTo>
                        <a:pt x="13431" y="34007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45D48380-FF66-402B-8A01-7FF9F4354EDA}"/>
                    </a:ext>
                  </a:extLst>
                </p:cNvPr>
                <p:cNvSpPr/>
                <p:nvPr/>
              </p:nvSpPr>
              <p:spPr>
                <a:xfrm>
                  <a:off x="4439478" y="4422283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26646"/>
                    <a:gd name="connsiteX1" fmla="*/ 660190 w 666358"/>
                    <a:gd name="connsiteY1" fmla="*/ 13431 h 326646"/>
                    <a:gd name="connsiteX2" fmla="*/ 660190 w 666358"/>
                    <a:gd name="connsiteY2" fmla="*/ 320478 h 326646"/>
                    <a:gd name="connsiteX3" fmla="*/ 13431 w 666358"/>
                    <a:gd name="connsiteY3" fmla="*/ 320478 h 326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26646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20478"/>
                      </a:lnTo>
                      <a:lnTo>
                        <a:pt x="13431" y="32047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F9EA670-2531-449E-800B-6AEB1BB8D38F}"/>
                    </a:ext>
                  </a:extLst>
                </p:cNvPr>
                <p:cNvSpPr/>
                <p:nvPr/>
              </p:nvSpPr>
              <p:spPr>
                <a:xfrm>
                  <a:off x="4439478" y="3471476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50530 h 352777"/>
                    <a:gd name="connsiteX3" fmla="*/ 13431 w 666358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CE6B680-2F61-4A88-962D-DF3587B3A8BF}"/>
                    </a:ext>
                  </a:extLst>
                </p:cNvPr>
                <p:cNvSpPr/>
                <p:nvPr/>
              </p:nvSpPr>
              <p:spPr>
                <a:xfrm>
                  <a:off x="4439478" y="3154540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50530 h 352777"/>
                    <a:gd name="connsiteX3" fmla="*/ 13431 w 666358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9B847119-9D49-4A22-8C8C-B7FF1127D006}"/>
                    </a:ext>
                  </a:extLst>
                </p:cNvPr>
                <p:cNvSpPr/>
                <p:nvPr/>
              </p:nvSpPr>
              <p:spPr>
                <a:xfrm>
                  <a:off x="4439478" y="2838243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50530 h 352777"/>
                    <a:gd name="connsiteX3" fmla="*/ 13431 w 666358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7E5C3C2F-5876-470E-8C1F-11511E4EF68E}"/>
                    </a:ext>
                  </a:extLst>
                </p:cNvPr>
                <p:cNvSpPr/>
                <p:nvPr/>
              </p:nvSpPr>
              <p:spPr>
                <a:xfrm>
                  <a:off x="4439478" y="2521307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50530 h 352777"/>
                    <a:gd name="connsiteX3" fmla="*/ 13431 w 666358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7CB4AF3-277B-4C87-BC9E-79E4B520AAD0}"/>
                  </a:ext>
                </a:extLst>
              </p:cNvPr>
              <p:cNvSpPr txBox="1"/>
              <p:nvPr/>
            </p:nvSpPr>
            <p:spPr>
              <a:xfrm>
                <a:off x="1993004" y="5644358"/>
                <a:ext cx="10972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panose="020F0502020204030203" pitchFamily="34" charset="0"/>
                  </a:rPr>
                  <a:t>Graphic</a:t>
                </a:r>
              </a:p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panose="020F0502020204030203" pitchFamily="34" charset="0"/>
                  </a:rPr>
                  <a:t>Design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FDD8E97-9058-4181-86E4-4B996BCACBD1}"/>
                </a:ext>
              </a:extLst>
            </p:cNvPr>
            <p:cNvGrpSpPr/>
            <p:nvPr/>
          </p:nvGrpSpPr>
          <p:grpSpPr>
            <a:xfrm>
              <a:off x="3471618" y="3346733"/>
              <a:ext cx="1491956" cy="2790068"/>
              <a:chOff x="3471618" y="3346733"/>
              <a:chExt cx="1491956" cy="2790068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9E3CB0DB-A019-40D7-8610-1DAF7F2FB437}"/>
                  </a:ext>
                </a:extLst>
              </p:cNvPr>
              <p:cNvGrpSpPr/>
              <p:nvPr/>
            </p:nvGrpSpPr>
            <p:grpSpPr>
              <a:xfrm>
                <a:off x="4515518" y="4613838"/>
                <a:ext cx="448056" cy="871615"/>
                <a:chOff x="7157853" y="3788412"/>
                <a:chExt cx="448056" cy="871615"/>
              </a:xfrm>
              <a:solidFill>
                <a:schemeClr val="accent2"/>
              </a:solidFill>
            </p:grpSpPr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79F32BCD-56B9-4C34-9178-B4105BE73FA1}"/>
                    </a:ext>
                  </a:extLst>
                </p:cNvPr>
                <p:cNvSpPr/>
                <p:nvPr/>
              </p:nvSpPr>
              <p:spPr>
                <a:xfrm>
                  <a:off x="7157853" y="3788412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52777"/>
                    <a:gd name="connsiteX1" fmla="*/ 671949 w 679424"/>
                    <a:gd name="connsiteY1" fmla="*/ 13431 h 352777"/>
                    <a:gd name="connsiteX2" fmla="*/ 671949 w 679424"/>
                    <a:gd name="connsiteY2" fmla="*/ 350530 h 352777"/>
                    <a:gd name="connsiteX3" fmla="*/ 13431 w 679424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52777">
                      <a:moveTo>
                        <a:pt x="13431" y="13431"/>
                      </a:moveTo>
                      <a:lnTo>
                        <a:pt x="671949" y="13431"/>
                      </a:lnTo>
                      <a:lnTo>
                        <a:pt x="671949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65242978-F453-452F-98B2-3DA56A0B09CF}"/>
                    </a:ext>
                  </a:extLst>
                </p:cNvPr>
                <p:cNvSpPr/>
                <p:nvPr/>
              </p:nvSpPr>
              <p:spPr>
                <a:xfrm>
                  <a:off x="7157853" y="4105348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52777"/>
                    <a:gd name="connsiteX1" fmla="*/ 671949 w 679424"/>
                    <a:gd name="connsiteY1" fmla="*/ 13431 h 352777"/>
                    <a:gd name="connsiteX2" fmla="*/ 671949 w 679424"/>
                    <a:gd name="connsiteY2" fmla="*/ 340077 h 352777"/>
                    <a:gd name="connsiteX3" fmla="*/ 13431 w 679424"/>
                    <a:gd name="connsiteY3" fmla="*/ 340077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52777">
                      <a:moveTo>
                        <a:pt x="13431" y="13431"/>
                      </a:moveTo>
                      <a:lnTo>
                        <a:pt x="671949" y="13431"/>
                      </a:lnTo>
                      <a:lnTo>
                        <a:pt x="671949" y="340077"/>
                      </a:lnTo>
                      <a:lnTo>
                        <a:pt x="13431" y="340077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6C5DC42D-7BA8-48A3-AC5E-1FC2E8504189}"/>
                    </a:ext>
                  </a:extLst>
                </p:cNvPr>
                <p:cNvSpPr/>
                <p:nvPr/>
              </p:nvSpPr>
              <p:spPr>
                <a:xfrm>
                  <a:off x="7157853" y="4422283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26646"/>
                    <a:gd name="connsiteX1" fmla="*/ 671949 w 679424"/>
                    <a:gd name="connsiteY1" fmla="*/ 13431 h 326646"/>
                    <a:gd name="connsiteX2" fmla="*/ 671949 w 679424"/>
                    <a:gd name="connsiteY2" fmla="*/ 320478 h 326646"/>
                    <a:gd name="connsiteX3" fmla="*/ 13431 w 679424"/>
                    <a:gd name="connsiteY3" fmla="*/ 320478 h 326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26646">
                      <a:moveTo>
                        <a:pt x="13431" y="13431"/>
                      </a:moveTo>
                      <a:lnTo>
                        <a:pt x="671949" y="13431"/>
                      </a:lnTo>
                      <a:lnTo>
                        <a:pt x="671949" y="320478"/>
                      </a:lnTo>
                      <a:lnTo>
                        <a:pt x="13431" y="320478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84CFCDA8-2D65-42D1-9A29-4ACDC781BBF7}"/>
                  </a:ext>
                </a:extLst>
              </p:cNvPr>
              <p:cNvGrpSpPr/>
              <p:nvPr/>
            </p:nvGrpSpPr>
            <p:grpSpPr>
              <a:xfrm>
                <a:off x="3993568" y="3346733"/>
                <a:ext cx="448056" cy="2138720"/>
                <a:chOff x="6614178" y="2521307"/>
                <a:chExt cx="448056" cy="2138720"/>
              </a:xfrm>
              <a:solidFill>
                <a:schemeClr val="accent4"/>
              </a:solidFill>
            </p:grpSpPr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E8B673DC-7A12-4709-B5E7-3C05C89D6245}"/>
                    </a:ext>
                  </a:extLst>
                </p:cNvPr>
                <p:cNvSpPr/>
                <p:nvPr/>
              </p:nvSpPr>
              <p:spPr>
                <a:xfrm>
                  <a:off x="6614178" y="3154540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39712"/>
                    <a:gd name="connsiteX1" fmla="*/ 671950 w 679424"/>
                    <a:gd name="connsiteY1" fmla="*/ 13431 h 339712"/>
                    <a:gd name="connsiteX2" fmla="*/ 671950 w 679424"/>
                    <a:gd name="connsiteY2" fmla="*/ 330931 h 339712"/>
                    <a:gd name="connsiteX3" fmla="*/ 13431 w 679424"/>
                    <a:gd name="connsiteY3" fmla="*/ 330931 h 339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39712">
                      <a:moveTo>
                        <a:pt x="13431" y="13431"/>
                      </a:moveTo>
                      <a:lnTo>
                        <a:pt x="671950" y="13431"/>
                      </a:lnTo>
                      <a:lnTo>
                        <a:pt x="671950" y="330931"/>
                      </a:lnTo>
                      <a:lnTo>
                        <a:pt x="13431" y="330931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2A0609E6-1C6C-4DFD-B703-33F015662CF7}"/>
                    </a:ext>
                  </a:extLst>
                </p:cNvPr>
                <p:cNvSpPr/>
                <p:nvPr/>
              </p:nvSpPr>
              <p:spPr>
                <a:xfrm>
                  <a:off x="6614178" y="3471476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52777"/>
                    <a:gd name="connsiteX1" fmla="*/ 671950 w 679424"/>
                    <a:gd name="connsiteY1" fmla="*/ 13431 h 352777"/>
                    <a:gd name="connsiteX2" fmla="*/ 671950 w 679424"/>
                    <a:gd name="connsiteY2" fmla="*/ 345303 h 352777"/>
                    <a:gd name="connsiteX3" fmla="*/ 13431 w 679424"/>
                    <a:gd name="connsiteY3" fmla="*/ 345303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52777">
                      <a:moveTo>
                        <a:pt x="13431" y="13431"/>
                      </a:moveTo>
                      <a:lnTo>
                        <a:pt x="671950" y="13431"/>
                      </a:lnTo>
                      <a:lnTo>
                        <a:pt x="671950" y="345303"/>
                      </a:lnTo>
                      <a:lnTo>
                        <a:pt x="13431" y="345303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1F5BA423-01AF-475B-B782-0E9BEE8C4D18}"/>
                    </a:ext>
                  </a:extLst>
                </p:cNvPr>
                <p:cNvSpPr/>
                <p:nvPr/>
              </p:nvSpPr>
              <p:spPr>
                <a:xfrm>
                  <a:off x="6614178" y="3788412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52777"/>
                    <a:gd name="connsiteX1" fmla="*/ 671950 w 679424"/>
                    <a:gd name="connsiteY1" fmla="*/ 13431 h 352777"/>
                    <a:gd name="connsiteX2" fmla="*/ 671950 w 679424"/>
                    <a:gd name="connsiteY2" fmla="*/ 350530 h 352777"/>
                    <a:gd name="connsiteX3" fmla="*/ 13431 w 679424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52777">
                      <a:moveTo>
                        <a:pt x="13431" y="13431"/>
                      </a:moveTo>
                      <a:lnTo>
                        <a:pt x="671950" y="13431"/>
                      </a:lnTo>
                      <a:lnTo>
                        <a:pt x="67195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CF0A28D2-6E9D-4E3B-AFB2-19B54C16BEE3}"/>
                    </a:ext>
                  </a:extLst>
                </p:cNvPr>
                <p:cNvSpPr/>
                <p:nvPr/>
              </p:nvSpPr>
              <p:spPr>
                <a:xfrm>
                  <a:off x="6614178" y="4105348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52777"/>
                    <a:gd name="connsiteX1" fmla="*/ 671950 w 679424"/>
                    <a:gd name="connsiteY1" fmla="*/ 13431 h 352777"/>
                    <a:gd name="connsiteX2" fmla="*/ 671950 w 679424"/>
                    <a:gd name="connsiteY2" fmla="*/ 340077 h 352777"/>
                    <a:gd name="connsiteX3" fmla="*/ 13431 w 679424"/>
                    <a:gd name="connsiteY3" fmla="*/ 340077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52777">
                      <a:moveTo>
                        <a:pt x="13431" y="13431"/>
                      </a:moveTo>
                      <a:lnTo>
                        <a:pt x="671950" y="13431"/>
                      </a:lnTo>
                      <a:lnTo>
                        <a:pt x="671950" y="340077"/>
                      </a:lnTo>
                      <a:lnTo>
                        <a:pt x="13431" y="340077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F89DCCBE-CF31-4E46-A805-EA13929CB027}"/>
                    </a:ext>
                  </a:extLst>
                </p:cNvPr>
                <p:cNvSpPr/>
                <p:nvPr/>
              </p:nvSpPr>
              <p:spPr>
                <a:xfrm>
                  <a:off x="6614178" y="4422283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26646"/>
                    <a:gd name="connsiteX1" fmla="*/ 671950 w 679424"/>
                    <a:gd name="connsiteY1" fmla="*/ 13431 h 326646"/>
                    <a:gd name="connsiteX2" fmla="*/ 671950 w 679424"/>
                    <a:gd name="connsiteY2" fmla="*/ 320478 h 326646"/>
                    <a:gd name="connsiteX3" fmla="*/ 13431 w 679424"/>
                    <a:gd name="connsiteY3" fmla="*/ 320478 h 326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26646">
                      <a:moveTo>
                        <a:pt x="13431" y="13431"/>
                      </a:moveTo>
                      <a:lnTo>
                        <a:pt x="671950" y="13431"/>
                      </a:lnTo>
                      <a:lnTo>
                        <a:pt x="671950" y="320478"/>
                      </a:lnTo>
                      <a:lnTo>
                        <a:pt x="13431" y="320478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097C2868-DF97-4CF1-BBBE-5720C175E803}"/>
                    </a:ext>
                  </a:extLst>
                </p:cNvPr>
                <p:cNvSpPr/>
                <p:nvPr/>
              </p:nvSpPr>
              <p:spPr>
                <a:xfrm>
                  <a:off x="6614178" y="2838243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39712"/>
                    <a:gd name="connsiteX1" fmla="*/ 671950 w 679424"/>
                    <a:gd name="connsiteY1" fmla="*/ 13431 h 339712"/>
                    <a:gd name="connsiteX2" fmla="*/ 671950 w 679424"/>
                    <a:gd name="connsiteY2" fmla="*/ 330931 h 339712"/>
                    <a:gd name="connsiteX3" fmla="*/ 13431 w 679424"/>
                    <a:gd name="connsiteY3" fmla="*/ 330931 h 339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39712">
                      <a:moveTo>
                        <a:pt x="13431" y="13431"/>
                      </a:moveTo>
                      <a:lnTo>
                        <a:pt x="671950" y="13431"/>
                      </a:lnTo>
                      <a:lnTo>
                        <a:pt x="671950" y="330931"/>
                      </a:lnTo>
                      <a:lnTo>
                        <a:pt x="13431" y="330931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F0A7DDA5-8CD2-4A73-A5D6-06539CA05C3F}"/>
                    </a:ext>
                  </a:extLst>
                </p:cNvPr>
                <p:cNvSpPr/>
                <p:nvPr/>
              </p:nvSpPr>
              <p:spPr>
                <a:xfrm>
                  <a:off x="6614178" y="2521307"/>
                  <a:ext cx="448056" cy="237744"/>
                </a:xfrm>
                <a:custGeom>
                  <a:avLst/>
                  <a:gdLst>
                    <a:gd name="connsiteX0" fmla="*/ 13431 w 679424"/>
                    <a:gd name="connsiteY0" fmla="*/ 13431 h 339712"/>
                    <a:gd name="connsiteX1" fmla="*/ 671950 w 679424"/>
                    <a:gd name="connsiteY1" fmla="*/ 13431 h 339712"/>
                    <a:gd name="connsiteX2" fmla="*/ 671950 w 679424"/>
                    <a:gd name="connsiteY2" fmla="*/ 330931 h 339712"/>
                    <a:gd name="connsiteX3" fmla="*/ 13431 w 679424"/>
                    <a:gd name="connsiteY3" fmla="*/ 330931 h 339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9424" h="339712">
                      <a:moveTo>
                        <a:pt x="13431" y="13431"/>
                      </a:moveTo>
                      <a:lnTo>
                        <a:pt x="671950" y="13431"/>
                      </a:lnTo>
                      <a:lnTo>
                        <a:pt x="671950" y="330931"/>
                      </a:lnTo>
                      <a:lnTo>
                        <a:pt x="13431" y="330931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9E4251CA-BC27-452E-B024-91DB663CAB2D}"/>
                  </a:ext>
                </a:extLst>
              </p:cNvPr>
              <p:cNvGrpSpPr/>
              <p:nvPr/>
            </p:nvGrpSpPr>
            <p:grpSpPr>
              <a:xfrm>
                <a:off x="3471618" y="3663669"/>
                <a:ext cx="448056" cy="1821784"/>
                <a:chOff x="6070503" y="2838243"/>
                <a:chExt cx="448056" cy="1821784"/>
              </a:xfrm>
              <a:solidFill>
                <a:schemeClr val="tx1"/>
              </a:solidFill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C4F8353F-5615-421E-B3B9-4030A5B275B6}"/>
                    </a:ext>
                  </a:extLst>
                </p:cNvPr>
                <p:cNvSpPr/>
                <p:nvPr/>
              </p:nvSpPr>
              <p:spPr>
                <a:xfrm>
                  <a:off x="6070503" y="3788412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50530 h 352777"/>
                    <a:gd name="connsiteX3" fmla="*/ 13431 w 666358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E5E25EA5-67CB-4072-95F9-7750F2B337B4}"/>
                    </a:ext>
                  </a:extLst>
                </p:cNvPr>
                <p:cNvSpPr/>
                <p:nvPr/>
              </p:nvSpPr>
              <p:spPr>
                <a:xfrm>
                  <a:off x="6070503" y="4105348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40077 h 352777"/>
                    <a:gd name="connsiteX3" fmla="*/ 13431 w 666358"/>
                    <a:gd name="connsiteY3" fmla="*/ 340077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40077"/>
                      </a:lnTo>
                      <a:lnTo>
                        <a:pt x="13431" y="340077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5874B9F4-1B09-4020-934D-C32373F1F5D9}"/>
                    </a:ext>
                  </a:extLst>
                </p:cNvPr>
                <p:cNvSpPr/>
                <p:nvPr/>
              </p:nvSpPr>
              <p:spPr>
                <a:xfrm>
                  <a:off x="6070503" y="4422283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26646"/>
                    <a:gd name="connsiteX1" fmla="*/ 660190 w 666358"/>
                    <a:gd name="connsiteY1" fmla="*/ 13431 h 326646"/>
                    <a:gd name="connsiteX2" fmla="*/ 660190 w 666358"/>
                    <a:gd name="connsiteY2" fmla="*/ 320478 h 326646"/>
                    <a:gd name="connsiteX3" fmla="*/ 13431 w 666358"/>
                    <a:gd name="connsiteY3" fmla="*/ 320478 h 326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26646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20478"/>
                      </a:lnTo>
                      <a:lnTo>
                        <a:pt x="13431" y="320478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18B27839-937F-41A9-A9CD-ABE81C3F5739}"/>
                    </a:ext>
                  </a:extLst>
                </p:cNvPr>
                <p:cNvSpPr/>
                <p:nvPr/>
              </p:nvSpPr>
              <p:spPr>
                <a:xfrm>
                  <a:off x="6070503" y="3471476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50530 h 352777"/>
                    <a:gd name="connsiteX3" fmla="*/ 13431 w 666358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A68F2260-2AA0-4971-8826-EDC3A8BE3CC3}"/>
                    </a:ext>
                  </a:extLst>
                </p:cNvPr>
                <p:cNvSpPr/>
                <p:nvPr/>
              </p:nvSpPr>
              <p:spPr>
                <a:xfrm>
                  <a:off x="6070503" y="3154540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50530 h 352777"/>
                    <a:gd name="connsiteX3" fmla="*/ 13431 w 666358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A96DA77B-54FE-4D70-A6C0-6E2DD118052E}"/>
                    </a:ext>
                  </a:extLst>
                </p:cNvPr>
                <p:cNvSpPr/>
                <p:nvPr/>
              </p:nvSpPr>
              <p:spPr>
                <a:xfrm>
                  <a:off x="6070503" y="2838243"/>
                  <a:ext cx="448056" cy="237744"/>
                </a:xfrm>
                <a:custGeom>
                  <a:avLst/>
                  <a:gdLst>
                    <a:gd name="connsiteX0" fmla="*/ 13431 w 666358"/>
                    <a:gd name="connsiteY0" fmla="*/ 13431 h 352777"/>
                    <a:gd name="connsiteX1" fmla="*/ 660190 w 666358"/>
                    <a:gd name="connsiteY1" fmla="*/ 13431 h 352777"/>
                    <a:gd name="connsiteX2" fmla="*/ 660190 w 666358"/>
                    <a:gd name="connsiteY2" fmla="*/ 350530 h 352777"/>
                    <a:gd name="connsiteX3" fmla="*/ 13431 w 666358"/>
                    <a:gd name="connsiteY3" fmla="*/ 350530 h 352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358" h="352777">
                      <a:moveTo>
                        <a:pt x="13431" y="13431"/>
                      </a:moveTo>
                      <a:lnTo>
                        <a:pt x="660190" y="13431"/>
                      </a:lnTo>
                      <a:lnTo>
                        <a:pt x="660190" y="350530"/>
                      </a:lnTo>
                      <a:lnTo>
                        <a:pt x="13431" y="350530"/>
                      </a:lnTo>
                      <a:close/>
                    </a:path>
                  </a:pathLst>
                </a:custGeom>
                <a:grpFill/>
                <a:ln w="130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id-ID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7777981-EFF7-4EEF-B4C5-54D6B5C92B6F}"/>
                  </a:ext>
                </a:extLst>
              </p:cNvPr>
              <p:cNvSpPr txBox="1"/>
              <p:nvPr/>
            </p:nvSpPr>
            <p:spPr>
              <a:xfrm>
                <a:off x="3668956" y="5644358"/>
                <a:ext cx="10972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panose="020F0502020204030203" pitchFamily="34" charset="0"/>
                  </a:rPr>
                  <a:t>UI / UX</a:t>
                </a:r>
              </a:p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panose="020F0502020204030203" pitchFamily="34" charset="0"/>
                  </a:rPr>
                  <a:t>Design</a:t>
                </a: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2FE3113-6954-46DC-B5BD-63DD5A0345AE}"/>
              </a:ext>
            </a:extLst>
          </p:cNvPr>
          <p:cNvGrpSpPr/>
          <p:nvPr/>
        </p:nvGrpSpPr>
        <p:grpSpPr>
          <a:xfrm>
            <a:off x="6934772" y="1590493"/>
            <a:ext cx="3303980" cy="3677014"/>
            <a:chOff x="7401209" y="1928576"/>
            <a:chExt cx="3303980" cy="3677014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73B263D1-6CDF-413A-AEBB-2C7CB847151B}"/>
                </a:ext>
              </a:extLst>
            </p:cNvPr>
            <p:cNvGrpSpPr/>
            <p:nvPr/>
          </p:nvGrpSpPr>
          <p:grpSpPr>
            <a:xfrm>
              <a:off x="7401209" y="1928576"/>
              <a:ext cx="3303980" cy="1082348"/>
              <a:chOff x="4437253" y="702084"/>
              <a:chExt cx="2584756" cy="1082348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E93E41B-D0B4-4EE6-80ED-483D0911D9E1}"/>
                  </a:ext>
                </a:extLst>
              </p:cNvPr>
              <p:cNvSpPr txBox="1"/>
              <p:nvPr/>
            </p:nvSpPr>
            <p:spPr>
              <a:xfrm>
                <a:off x="4437253" y="702084"/>
                <a:ext cx="2584756" cy="8976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bg1"/>
                    </a:solidFill>
                    <a:latin typeface="Raleway Black" panose="020B0A03030101060003" pitchFamily="34" charset="0"/>
                  </a:rPr>
                  <a:t>COMPARE WITH</a:t>
                </a:r>
              </a:p>
              <a:p>
                <a:pPr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bg1"/>
                    </a:solidFill>
                    <a:latin typeface="Raleway Black" panose="020B0A03030101060003" pitchFamily="34" charset="0"/>
                  </a:rPr>
                  <a:t>COMPETITOR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963D4363-050A-4A84-AD92-CE5052452336}"/>
                  </a:ext>
                </a:extLst>
              </p:cNvPr>
              <p:cNvSpPr txBox="1"/>
              <p:nvPr/>
            </p:nvSpPr>
            <p:spPr>
              <a:xfrm>
                <a:off x="4437253" y="1599766"/>
                <a:ext cx="2584756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Bitter" panose="00000500000000000000" pitchFamily="50" charset="0"/>
                    <a:ea typeface="Roboto Slab" pitchFamily="2" charset="0"/>
                    <a:cs typeface="Lato" charset="0"/>
                  </a:rPr>
                  <a:t>Devoted To Company Success Excellency</a:t>
                </a:r>
              </a:p>
            </p:txBody>
          </p:sp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D345312A-4AC7-4D5D-9801-37B84AFED666}"/>
                </a:ext>
              </a:extLst>
            </p:cNvPr>
            <p:cNvSpPr txBox="1"/>
            <p:nvPr/>
          </p:nvSpPr>
          <p:spPr>
            <a:xfrm>
              <a:off x="8064534" y="4175681"/>
              <a:ext cx="2331793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defTabSz="9143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RIVAL COMPANY ONE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5F0374B9-DEFD-4308-B90A-AB6762FA4E1B}"/>
                </a:ext>
              </a:extLst>
            </p:cNvPr>
            <p:cNvSpPr/>
            <p:nvPr/>
          </p:nvSpPr>
          <p:spPr>
            <a:xfrm>
              <a:off x="8064534" y="4406013"/>
              <a:ext cx="2331793" cy="3694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Capitalize on low hanging fruit to identify a ballpark value added activity.</a:t>
              </a:r>
              <a:endParaRPr lang="id-ID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86" name="Freeform 15">
              <a:extLst>
                <a:ext uri="{FF2B5EF4-FFF2-40B4-BE49-F238E27FC236}">
                  <a16:creationId xmlns:a16="http://schemas.microsoft.com/office/drawing/2014/main" id="{25DD6B35-51C1-4EB0-B632-7ADDB564F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1210" y="4194264"/>
              <a:ext cx="437093" cy="350999"/>
            </a:xfrm>
            <a:custGeom>
              <a:avLst/>
              <a:gdLst>
                <a:gd name="T0" fmla="*/ 861 w 1166"/>
                <a:gd name="T1" fmla="*/ 828 h 935"/>
                <a:gd name="T2" fmla="*/ 943 w 1166"/>
                <a:gd name="T3" fmla="*/ 746 h 935"/>
                <a:gd name="T4" fmla="*/ 774 w 1166"/>
                <a:gd name="T5" fmla="*/ 576 h 935"/>
                <a:gd name="T6" fmla="*/ 815 w 1166"/>
                <a:gd name="T7" fmla="*/ 437 h 935"/>
                <a:gd name="T8" fmla="*/ 552 w 1166"/>
                <a:gd name="T9" fmla="*/ 174 h 935"/>
                <a:gd name="T10" fmla="*/ 290 w 1166"/>
                <a:gd name="T11" fmla="*/ 437 h 935"/>
                <a:gd name="T12" fmla="*/ 552 w 1166"/>
                <a:gd name="T13" fmla="*/ 699 h 935"/>
                <a:gd name="T14" fmla="*/ 692 w 1166"/>
                <a:gd name="T15" fmla="*/ 658 h 935"/>
                <a:gd name="T16" fmla="*/ 861 w 1166"/>
                <a:gd name="T17" fmla="*/ 828 h 935"/>
                <a:gd name="T18" fmla="*/ 1050 w 1166"/>
                <a:gd name="T19" fmla="*/ 0 h 935"/>
                <a:gd name="T20" fmla="*/ 1165 w 1166"/>
                <a:gd name="T21" fmla="*/ 117 h 935"/>
                <a:gd name="T22" fmla="*/ 1165 w 1166"/>
                <a:gd name="T23" fmla="*/ 817 h 935"/>
                <a:gd name="T24" fmla="*/ 1050 w 1166"/>
                <a:gd name="T25" fmla="*/ 934 h 935"/>
                <a:gd name="T26" fmla="*/ 115 w 1166"/>
                <a:gd name="T27" fmla="*/ 934 h 935"/>
                <a:gd name="T28" fmla="*/ 0 w 1166"/>
                <a:gd name="T29" fmla="*/ 817 h 935"/>
                <a:gd name="T30" fmla="*/ 0 w 1166"/>
                <a:gd name="T31" fmla="*/ 117 h 935"/>
                <a:gd name="T32" fmla="*/ 115 w 1166"/>
                <a:gd name="T33" fmla="*/ 0 h 935"/>
                <a:gd name="T34" fmla="*/ 1050 w 1166"/>
                <a:gd name="T35" fmla="*/ 0 h 935"/>
                <a:gd name="T36" fmla="*/ 552 w 1166"/>
                <a:gd name="T37" fmla="*/ 292 h 935"/>
                <a:gd name="T38" fmla="*/ 700 w 1166"/>
                <a:gd name="T39" fmla="*/ 437 h 935"/>
                <a:gd name="T40" fmla="*/ 552 w 1166"/>
                <a:gd name="T41" fmla="*/ 584 h 935"/>
                <a:gd name="T42" fmla="*/ 408 w 1166"/>
                <a:gd name="T43" fmla="*/ 437 h 935"/>
                <a:gd name="T44" fmla="*/ 552 w 1166"/>
                <a:gd name="T45" fmla="*/ 29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6" h="935">
                  <a:moveTo>
                    <a:pt x="861" y="828"/>
                  </a:moveTo>
                  <a:lnTo>
                    <a:pt x="943" y="746"/>
                  </a:lnTo>
                  <a:lnTo>
                    <a:pt x="774" y="576"/>
                  </a:lnTo>
                  <a:cubicBezTo>
                    <a:pt x="798" y="535"/>
                    <a:pt x="815" y="489"/>
                    <a:pt x="815" y="437"/>
                  </a:cubicBezTo>
                  <a:cubicBezTo>
                    <a:pt x="815" y="292"/>
                    <a:pt x="697" y="174"/>
                    <a:pt x="552" y="174"/>
                  </a:cubicBezTo>
                  <a:cubicBezTo>
                    <a:pt x="407" y="174"/>
                    <a:pt x="290" y="292"/>
                    <a:pt x="290" y="437"/>
                  </a:cubicBezTo>
                  <a:cubicBezTo>
                    <a:pt x="290" y="582"/>
                    <a:pt x="408" y="699"/>
                    <a:pt x="552" y="699"/>
                  </a:cubicBezTo>
                  <a:cubicBezTo>
                    <a:pt x="604" y="699"/>
                    <a:pt x="651" y="683"/>
                    <a:pt x="692" y="658"/>
                  </a:cubicBezTo>
                  <a:lnTo>
                    <a:pt x="861" y="828"/>
                  </a:lnTo>
                  <a:close/>
                  <a:moveTo>
                    <a:pt x="1050" y="0"/>
                  </a:moveTo>
                  <a:cubicBezTo>
                    <a:pt x="1113" y="0"/>
                    <a:pt x="1165" y="54"/>
                    <a:pt x="1165" y="117"/>
                  </a:cubicBezTo>
                  <a:lnTo>
                    <a:pt x="1165" y="817"/>
                  </a:lnTo>
                  <a:cubicBezTo>
                    <a:pt x="1165" y="879"/>
                    <a:pt x="1113" y="934"/>
                    <a:pt x="1050" y="934"/>
                  </a:cubicBezTo>
                  <a:lnTo>
                    <a:pt x="115" y="934"/>
                  </a:lnTo>
                  <a:cubicBezTo>
                    <a:pt x="52" y="934"/>
                    <a:pt x="0" y="879"/>
                    <a:pt x="0" y="817"/>
                  </a:cubicBezTo>
                  <a:lnTo>
                    <a:pt x="0" y="117"/>
                  </a:lnTo>
                  <a:cubicBezTo>
                    <a:pt x="0" y="54"/>
                    <a:pt x="52" y="0"/>
                    <a:pt x="115" y="0"/>
                  </a:cubicBezTo>
                  <a:lnTo>
                    <a:pt x="1050" y="0"/>
                  </a:lnTo>
                  <a:close/>
                  <a:moveTo>
                    <a:pt x="552" y="292"/>
                  </a:moveTo>
                  <a:cubicBezTo>
                    <a:pt x="632" y="292"/>
                    <a:pt x="700" y="358"/>
                    <a:pt x="700" y="437"/>
                  </a:cubicBezTo>
                  <a:cubicBezTo>
                    <a:pt x="700" y="516"/>
                    <a:pt x="631" y="584"/>
                    <a:pt x="552" y="584"/>
                  </a:cubicBezTo>
                  <a:cubicBezTo>
                    <a:pt x="472" y="584"/>
                    <a:pt x="408" y="516"/>
                    <a:pt x="408" y="437"/>
                  </a:cubicBezTo>
                  <a:cubicBezTo>
                    <a:pt x="408" y="358"/>
                    <a:pt x="473" y="292"/>
                    <a:pt x="552" y="2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BD55A1D-8A55-4E51-B582-6B4118FB3AC1}"/>
                </a:ext>
              </a:extLst>
            </p:cNvPr>
            <p:cNvSpPr txBox="1"/>
            <p:nvPr/>
          </p:nvSpPr>
          <p:spPr>
            <a:xfrm>
              <a:off x="8064534" y="3345565"/>
              <a:ext cx="2331793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defTabSz="9143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OUR COMPANY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08FA4BAA-1911-4701-B649-03ED71161B6E}"/>
                </a:ext>
              </a:extLst>
            </p:cNvPr>
            <p:cNvSpPr/>
            <p:nvPr/>
          </p:nvSpPr>
          <p:spPr>
            <a:xfrm>
              <a:off x="8064534" y="3575897"/>
              <a:ext cx="2331793" cy="3694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Capitalize on low hanging fruit to identify a ballpark value added activity.</a:t>
              </a:r>
              <a:endParaRPr lang="id-ID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89" name="Freeform 29">
              <a:extLst>
                <a:ext uri="{FF2B5EF4-FFF2-40B4-BE49-F238E27FC236}">
                  <a16:creationId xmlns:a16="http://schemas.microsoft.com/office/drawing/2014/main" id="{1E65D4F4-3573-4553-80F4-C3AD08986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1209" y="3345565"/>
              <a:ext cx="437093" cy="380841"/>
            </a:xfrm>
            <a:custGeom>
              <a:avLst/>
              <a:gdLst>
                <a:gd name="T0" fmla="*/ 437 w 1285"/>
                <a:gd name="T1" fmla="*/ 497 h 935"/>
                <a:gd name="T2" fmla="*/ 235 w 1285"/>
                <a:gd name="T3" fmla="*/ 760 h 935"/>
                <a:gd name="T4" fmla="*/ 1049 w 1285"/>
                <a:gd name="T5" fmla="*/ 760 h 935"/>
                <a:gd name="T6" fmla="*/ 787 w 1285"/>
                <a:gd name="T7" fmla="*/ 410 h 935"/>
                <a:gd name="T8" fmla="*/ 584 w 1285"/>
                <a:gd name="T9" fmla="*/ 672 h 935"/>
                <a:gd name="T10" fmla="*/ 437 w 1285"/>
                <a:gd name="T11" fmla="*/ 497 h 935"/>
                <a:gd name="T12" fmla="*/ 1284 w 1285"/>
                <a:gd name="T13" fmla="*/ 817 h 935"/>
                <a:gd name="T14" fmla="*/ 1167 w 1285"/>
                <a:gd name="T15" fmla="*/ 934 h 935"/>
                <a:gd name="T16" fmla="*/ 117 w 1285"/>
                <a:gd name="T17" fmla="*/ 934 h 935"/>
                <a:gd name="T18" fmla="*/ 0 w 1285"/>
                <a:gd name="T19" fmla="*/ 817 h 935"/>
                <a:gd name="T20" fmla="*/ 0 w 1285"/>
                <a:gd name="T21" fmla="*/ 117 h 935"/>
                <a:gd name="T22" fmla="*/ 117 w 1285"/>
                <a:gd name="T23" fmla="*/ 0 h 935"/>
                <a:gd name="T24" fmla="*/ 1167 w 1285"/>
                <a:gd name="T25" fmla="*/ 0 h 935"/>
                <a:gd name="T26" fmla="*/ 1284 w 1285"/>
                <a:gd name="T27" fmla="*/ 117 h 935"/>
                <a:gd name="T28" fmla="*/ 1284 w 1285"/>
                <a:gd name="T29" fmla="*/ 817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5" h="935">
                  <a:moveTo>
                    <a:pt x="437" y="497"/>
                  </a:moveTo>
                  <a:lnTo>
                    <a:pt x="235" y="760"/>
                  </a:lnTo>
                  <a:lnTo>
                    <a:pt x="1049" y="760"/>
                  </a:lnTo>
                  <a:lnTo>
                    <a:pt x="787" y="410"/>
                  </a:lnTo>
                  <a:lnTo>
                    <a:pt x="584" y="672"/>
                  </a:lnTo>
                  <a:lnTo>
                    <a:pt x="437" y="497"/>
                  </a:lnTo>
                  <a:close/>
                  <a:moveTo>
                    <a:pt x="1284" y="817"/>
                  </a:moveTo>
                  <a:cubicBezTo>
                    <a:pt x="1284" y="880"/>
                    <a:pt x="1229" y="934"/>
                    <a:pt x="1167" y="934"/>
                  </a:cubicBezTo>
                  <a:lnTo>
                    <a:pt x="117" y="934"/>
                  </a:lnTo>
                  <a:cubicBezTo>
                    <a:pt x="54" y="934"/>
                    <a:pt x="0" y="880"/>
                    <a:pt x="0" y="817"/>
                  </a:cubicBezTo>
                  <a:lnTo>
                    <a:pt x="0" y="117"/>
                  </a:lnTo>
                  <a:cubicBezTo>
                    <a:pt x="0" y="55"/>
                    <a:pt x="54" y="0"/>
                    <a:pt x="117" y="0"/>
                  </a:cubicBezTo>
                  <a:lnTo>
                    <a:pt x="1167" y="0"/>
                  </a:lnTo>
                  <a:cubicBezTo>
                    <a:pt x="1229" y="0"/>
                    <a:pt x="1284" y="55"/>
                    <a:pt x="1284" y="117"/>
                  </a:cubicBezTo>
                  <a:lnTo>
                    <a:pt x="1284" y="81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51A37ED-89DB-4989-9EC7-4260423E791F}"/>
                </a:ext>
              </a:extLst>
            </p:cNvPr>
            <p:cNvSpPr txBox="1"/>
            <p:nvPr/>
          </p:nvSpPr>
          <p:spPr>
            <a:xfrm>
              <a:off x="8064534" y="5005798"/>
              <a:ext cx="2331793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RIVAL COMPANY TWO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86BBE983-13DD-4225-897C-872092249603}"/>
                </a:ext>
              </a:extLst>
            </p:cNvPr>
            <p:cNvSpPr/>
            <p:nvPr/>
          </p:nvSpPr>
          <p:spPr>
            <a:xfrm>
              <a:off x="8064534" y="5236130"/>
              <a:ext cx="2331793" cy="3694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Capitalize on low hanging fruit to identify a ballpark value added activity.</a:t>
              </a:r>
              <a:endParaRPr lang="id-ID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92" name="Freeform 62">
              <a:extLst>
                <a:ext uri="{FF2B5EF4-FFF2-40B4-BE49-F238E27FC236}">
                  <a16:creationId xmlns:a16="http://schemas.microsoft.com/office/drawing/2014/main" id="{5EA694E5-0CC2-4A05-BDB1-779911E5F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1210" y="5005797"/>
              <a:ext cx="437093" cy="381775"/>
            </a:xfrm>
            <a:custGeom>
              <a:avLst/>
              <a:gdLst>
                <a:gd name="T0" fmla="*/ 582 w 1165"/>
                <a:gd name="T1" fmla="*/ 874 h 1050"/>
                <a:gd name="T2" fmla="*/ 875 w 1165"/>
                <a:gd name="T3" fmla="*/ 582 h 1050"/>
                <a:gd name="T4" fmla="*/ 582 w 1165"/>
                <a:gd name="T5" fmla="*/ 290 h 1050"/>
                <a:gd name="T6" fmla="*/ 290 w 1165"/>
                <a:gd name="T7" fmla="*/ 582 h 1050"/>
                <a:gd name="T8" fmla="*/ 582 w 1165"/>
                <a:gd name="T9" fmla="*/ 874 h 1050"/>
                <a:gd name="T10" fmla="*/ 407 w 1165"/>
                <a:gd name="T11" fmla="*/ 0 h 1050"/>
                <a:gd name="T12" fmla="*/ 757 w 1165"/>
                <a:gd name="T13" fmla="*/ 0 h 1050"/>
                <a:gd name="T14" fmla="*/ 864 w 1165"/>
                <a:gd name="T15" fmla="*/ 115 h 1050"/>
                <a:gd name="T16" fmla="*/ 1050 w 1165"/>
                <a:gd name="T17" fmla="*/ 115 h 1050"/>
                <a:gd name="T18" fmla="*/ 1164 w 1165"/>
                <a:gd name="T19" fmla="*/ 232 h 1050"/>
                <a:gd name="T20" fmla="*/ 1164 w 1165"/>
                <a:gd name="T21" fmla="*/ 932 h 1050"/>
                <a:gd name="T22" fmla="*/ 1050 w 1165"/>
                <a:gd name="T23" fmla="*/ 1049 h 1050"/>
                <a:gd name="T24" fmla="*/ 115 w 1165"/>
                <a:gd name="T25" fmla="*/ 1049 h 1050"/>
                <a:gd name="T26" fmla="*/ 0 w 1165"/>
                <a:gd name="T27" fmla="*/ 932 h 1050"/>
                <a:gd name="T28" fmla="*/ 0 w 1165"/>
                <a:gd name="T29" fmla="*/ 232 h 1050"/>
                <a:gd name="T30" fmla="*/ 115 w 1165"/>
                <a:gd name="T31" fmla="*/ 115 h 1050"/>
                <a:gd name="T32" fmla="*/ 301 w 1165"/>
                <a:gd name="T33" fmla="*/ 115 h 1050"/>
                <a:gd name="T34" fmla="*/ 407 w 1165"/>
                <a:gd name="T35" fmla="*/ 0 h 1050"/>
                <a:gd name="T36" fmla="*/ 397 w 1165"/>
                <a:gd name="T37" fmla="*/ 582 h 1050"/>
                <a:gd name="T38" fmla="*/ 582 w 1165"/>
                <a:gd name="T39" fmla="*/ 396 h 1050"/>
                <a:gd name="T40" fmla="*/ 768 w 1165"/>
                <a:gd name="T41" fmla="*/ 582 h 1050"/>
                <a:gd name="T42" fmla="*/ 582 w 1165"/>
                <a:gd name="T43" fmla="*/ 768 h 1050"/>
                <a:gd name="T44" fmla="*/ 397 w 1165"/>
                <a:gd name="T45" fmla="*/ 582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5" h="1050">
                  <a:moveTo>
                    <a:pt x="582" y="874"/>
                  </a:moveTo>
                  <a:cubicBezTo>
                    <a:pt x="744" y="874"/>
                    <a:pt x="875" y="743"/>
                    <a:pt x="875" y="582"/>
                  </a:cubicBezTo>
                  <a:cubicBezTo>
                    <a:pt x="875" y="421"/>
                    <a:pt x="744" y="290"/>
                    <a:pt x="582" y="290"/>
                  </a:cubicBezTo>
                  <a:cubicBezTo>
                    <a:pt x="421" y="290"/>
                    <a:pt x="290" y="421"/>
                    <a:pt x="290" y="582"/>
                  </a:cubicBezTo>
                  <a:cubicBezTo>
                    <a:pt x="290" y="743"/>
                    <a:pt x="421" y="874"/>
                    <a:pt x="582" y="874"/>
                  </a:cubicBezTo>
                  <a:close/>
                  <a:moveTo>
                    <a:pt x="407" y="0"/>
                  </a:moveTo>
                  <a:lnTo>
                    <a:pt x="757" y="0"/>
                  </a:lnTo>
                  <a:lnTo>
                    <a:pt x="864" y="115"/>
                  </a:lnTo>
                  <a:lnTo>
                    <a:pt x="1050" y="115"/>
                  </a:lnTo>
                  <a:cubicBezTo>
                    <a:pt x="1113" y="115"/>
                    <a:pt x="1164" y="169"/>
                    <a:pt x="1164" y="232"/>
                  </a:cubicBezTo>
                  <a:lnTo>
                    <a:pt x="1164" y="932"/>
                  </a:lnTo>
                  <a:cubicBezTo>
                    <a:pt x="1164" y="995"/>
                    <a:pt x="1113" y="1049"/>
                    <a:pt x="1050" y="1049"/>
                  </a:cubicBezTo>
                  <a:lnTo>
                    <a:pt x="115" y="1049"/>
                  </a:lnTo>
                  <a:cubicBezTo>
                    <a:pt x="52" y="1049"/>
                    <a:pt x="0" y="995"/>
                    <a:pt x="0" y="932"/>
                  </a:cubicBezTo>
                  <a:lnTo>
                    <a:pt x="0" y="232"/>
                  </a:lnTo>
                  <a:cubicBezTo>
                    <a:pt x="0" y="169"/>
                    <a:pt x="52" y="115"/>
                    <a:pt x="115" y="115"/>
                  </a:cubicBezTo>
                  <a:lnTo>
                    <a:pt x="301" y="115"/>
                  </a:lnTo>
                  <a:lnTo>
                    <a:pt x="407" y="0"/>
                  </a:lnTo>
                  <a:close/>
                  <a:moveTo>
                    <a:pt x="397" y="582"/>
                  </a:moveTo>
                  <a:cubicBezTo>
                    <a:pt x="397" y="478"/>
                    <a:pt x="478" y="396"/>
                    <a:pt x="582" y="396"/>
                  </a:cubicBezTo>
                  <a:cubicBezTo>
                    <a:pt x="685" y="396"/>
                    <a:pt x="768" y="478"/>
                    <a:pt x="768" y="582"/>
                  </a:cubicBezTo>
                  <a:cubicBezTo>
                    <a:pt x="768" y="686"/>
                    <a:pt x="685" y="768"/>
                    <a:pt x="582" y="768"/>
                  </a:cubicBezTo>
                  <a:cubicBezTo>
                    <a:pt x="478" y="768"/>
                    <a:pt x="397" y="686"/>
                    <a:pt x="397" y="5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85A1F8DA-D797-4749-934D-31C0B236AD6C}"/>
              </a:ext>
            </a:extLst>
          </p:cNvPr>
          <p:cNvSpPr txBox="1"/>
          <p:nvPr/>
        </p:nvSpPr>
        <p:spPr>
          <a:xfrm>
            <a:off x="4861560" y="6095547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</p:spTree>
    <p:extLst>
      <p:ext uri="{BB962C8B-B14F-4D97-AF65-F5344CB8AC3E}">
        <p14:creationId xmlns:p14="http://schemas.microsoft.com/office/powerpoint/2010/main" val="3746952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94D168E-ECB5-419D-B93B-3D5147209D73}"/>
              </a:ext>
            </a:extLst>
          </p:cNvPr>
          <p:cNvSpPr/>
          <p:nvPr/>
        </p:nvSpPr>
        <p:spPr>
          <a:xfrm>
            <a:off x="373064" y="381000"/>
            <a:ext cx="11445875" cy="609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ADEDFD9-DCD9-4AC3-9049-5BEEFA159B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2679268"/>
              </p:ext>
            </p:extLst>
          </p:nvPr>
        </p:nvGraphicFramePr>
        <p:xfrm>
          <a:off x="1510536" y="2035908"/>
          <a:ext cx="4585464" cy="278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A864608A-F698-4F2D-8ACE-7C8E7F24EAB2}"/>
              </a:ext>
            </a:extLst>
          </p:cNvPr>
          <p:cNvGrpSpPr/>
          <p:nvPr/>
        </p:nvGrpSpPr>
        <p:grpSpPr>
          <a:xfrm>
            <a:off x="7449007" y="2074472"/>
            <a:ext cx="3016925" cy="2709055"/>
            <a:chOff x="1793613" y="2074472"/>
            <a:chExt cx="3016925" cy="270905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F2787B9-8C09-42AC-928B-104F422A982E}"/>
                </a:ext>
              </a:extLst>
            </p:cNvPr>
            <p:cNvSpPr/>
            <p:nvPr/>
          </p:nvSpPr>
          <p:spPr>
            <a:xfrm>
              <a:off x="1793613" y="3836986"/>
              <a:ext cx="3015799" cy="946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Bring to the table win-win survival strategies to ensure proactive domination. At the end of the day, going forward, a new normal that has evolved from generation X is on the runway heading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towa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 solution. User generated content.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FEED70E-82AA-4F75-B9BB-61BA40645556}"/>
                </a:ext>
              </a:extLst>
            </p:cNvPr>
            <p:cNvSpPr txBox="1"/>
            <p:nvPr/>
          </p:nvSpPr>
          <p:spPr>
            <a:xfrm>
              <a:off x="1793613" y="3389181"/>
              <a:ext cx="3015799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accent2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13% Profit Sales In Comparison</a:t>
              </a:r>
              <a:endParaRPr lang="id-ID" sz="1400" b="1" dirty="0">
                <a:solidFill>
                  <a:schemeClr val="accent2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6A0EC13-929D-42F8-AF55-8191215C0913}"/>
                </a:ext>
              </a:extLst>
            </p:cNvPr>
            <p:cNvGrpSpPr/>
            <p:nvPr/>
          </p:nvGrpSpPr>
          <p:grpSpPr>
            <a:xfrm>
              <a:off x="1793613" y="2074472"/>
              <a:ext cx="3016925" cy="1082348"/>
              <a:chOff x="4435742" y="2518179"/>
              <a:chExt cx="3320511" cy="1082348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E7AB6F8-56CD-479C-8B92-FBB0E7D22191}"/>
                  </a:ext>
                </a:extLst>
              </p:cNvPr>
              <p:cNvSpPr txBox="1"/>
              <p:nvPr/>
            </p:nvSpPr>
            <p:spPr>
              <a:xfrm>
                <a:off x="4435742" y="2518179"/>
                <a:ext cx="3320511" cy="8976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tx2">
                        <a:lumMod val="85000"/>
                        <a:lumOff val="15000"/>
                      </a:schemeClr>
                    </a:solidFill>
                    <a:latin typeface="Raleway Black" panose="020B0A03030101060003" pitchFamily="34" charset="0"/>
                  </a:rPr>
                  <a:t>SIMPLE</a:t>
                </a:r>
              </a:p>
              <a:p>
                <a:pPr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tx2">
                        <a:lumMod val="85000"/>
                        <a:lumOff val="15000"/>
                      </a:schemeClr>
                    </a:solidFill>
                    <a:latin typeface="Raleway Black" panose="020B0A03030101060003" pitchFamily="34" charset="0"/>
                  </a:rPr>
                  <a:t>INFOGRAPHIC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1E60D9-BB37-4409-8D5A-20B51BA67350}"/>
                  </a:ext>
                </a:extLst>
              </p:cNvPr>
              <p:cNvSpPr txBox="1"/>
              <p:nvPr/>
            </p:nvSpPr>
            <p:spPr>
              <a:xfrm>
                <a:off x="4435742" y="3415861"/>
                <a:ext cx="331927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 dirty="0">
                    <a:solidFill>
                      <a:schemeClr val="tx2">
                        <a:lumMod val="50000"/>
                        <a:lumOff val="50000"/>
                      </a:schemeClr>
                    </a:solidFill>
                    <a:latin typeface="Bitter" panose="00000500000000000000" pitchFamily="50" charset="0"/>
                    <a:ea typeface="Roboto Slab" pitchFamily="2" charset="0"/>
                    <a:cs typeface="Lato" charset="0"/>
                  </a:rPr>
                  <a:t>Devoted To Company Success Excellency</a:t>
                </a:r>
              </a:p>
            </p:txBody>
          </p: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41F67B7-9AA1-43A0-87C5-E59304BE98B7}"/>
              </a:ext>
            </a:extLst>
          </p:cNvPr>
          <p:cNvSpPr txBox="1"/>
          <p:nvPr/>
        </p:nvSpPr>
        <p:spPr>
          <a:xfrm>
            <a:off x="4861560" y="5580296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>
                    <a:lumMod val="6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</p:spTree>
    <p:extLst>
      <p:ext uri="{BB962C8B-B14F-4D97-AF65-F5344CB8AC3E}">
        <p14:creationId xmlns:p14="http://schemas.microsoft.com/office/powerpoint/2010/main" val="2294334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C2898C2A-6E7E-40F1-883E-EF47F2499D25}"/>
              </a:ext>
            </a:extLst>
          </p:cNvPr>
          <p:cNvSpPr/>
          <p:nvPr/>
        </p:nvSpPr>
        <p:spPr>
          <a:xfrm>
            <a:off x="2769204" y="1416378"/>
            <a:ext cx="6653596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to the table win-win survival strategies to ensure proactive domination. At the end of the day, going forward, a new normal that has evolved from generation X is on the runway heading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towa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 solution. </a:t>
            </a:r>
            <a:endParaRPr 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3D4DE3C-AA9D-4A82-AD75-8F2CEBDC051F}"/>
              </a:ext>
            </a:extLst>
          </p:cNvPr>
          <p:cNvSpPr txBox="1"/>
          <p:nvPr/>
        </p:nvSpPr>
        <p:spPr>
          <a:xfrm>
            <a:off x="2625684" y="677692"/>
            <a:ext cx="6940633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PRICING TABLE PLAN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089DD45-5D72-42C8-9104-CA58CF0F04CC}"/>
              </a:ext>
            </a:extLst>
          </p:cNvPr>
          <p:cNvSpPr txBox="1"/>
          <p:nvPr/>
        </p:nvSpPr>
        <p:spPr>
          <a:xfrm>
            <a:off x="3969415" y="1128431"/>
            <a:ext cx="42531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DDC737B2-8469-4AE3-B343-C6F1E6914133}"/>
              </a:ext>
            </a:extLst>
          </p:cNvPr>
          <p:cNvSpPr/>
          <p:nvPr/>
        </p:nvSpPr>
        <p:spPr>
          <a:xfrm>
            <a:off x="7794741" y="2464904"/>
            <a:ext cx="2779776" cy="3602736"/>
          </a:xfrm>
          <a:prstGeom prst="roundRect">
            <a:avLst>
              <a:gd name="adj" fmla="val 1159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EF5BB900-FF25-4ABC-876C-210A7ECC2405}"/>
              </a:ext>
            </a:extLst>
          </p:cNvPr>
          <p:cNvSpPr/>
          <p:nvPr/>
        </p:nvSpPr>
        <p:spPr>
          <a:xfrm>
            <a:off x="7867893" y="2528912"/>
            <a:ext cx="2633472" cy="3474720"/>
          </a:xfrm>
          <a:prstGeom prst="roundRect">
            <a:avLst>
              <a:gd name="adj" fmla="val 11599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TextBox 6">
            <a:extLst>
              <a:ext uri="{FF2B5EF4-FFF2-40B4-BE49-F238E27FC236}">
                <a16:creationId xmlns:a16="http://schemas.microsoft.com/office/drawing/2014/main" id="{FEC7434D-7533-45D8-9EFA-F7B02AC7BE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4576" y="2948015"/>
            <a:ext cx="126010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$265</a:t>
            </a:r>
          </a:p>
        </p:txBody>
      </p:sp>
      <p:sp>
        <p:nvSpPr>
          <p:cNvPr id="34" name="TextBox 6">
            <a:extLst>
              <a:ext uri="{FF2B5EF4-FFF2-40B4-BE49-F238E27FC236}">
                <a16:creationId xmlns:a16="http://schemas.microsoft.com/office/drawing/2014/main" id="{CB35A7A7-AA0A-4B7E-8BCA-F0720D910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4576" y="3381651"/>
            <a:ext cx="1260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/ Month</a:t>
            </a:r>
          </a:p>
        </p:txBody>
      </p:sp>
      <p:sp>
        <p:nvSpPr>
          <p:cNvPr id="41" name="TextBox 6">
            <a:extLst>
              <a:ext uri="{FF2B5EF4-FFF2-40B4-BE49-F238E27FC236}">
                <a16:creationId xmlns:a16="http://schemas.microsoft.com/office/drawing/2014/main" id="{242B026C-4EE0-4396-858F-632F731BE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5774" y="3890504"/>
            <a:ext cx="16377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000" b="1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Ultimate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96E2897-47ED-4B43-BD33-205B386797B7}"/>
              </a:ext>
            </a:extLst>
          </p:cNvPr>
          <p:cNvSpPr/>
          <p:nvPr/>
        </p:nvSpPr>
        <p:spPr>
          <a:xfrm>
            <a:off x="8217453" y="4460913"/>
            <a:ext cx="1934352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Uniquely matrix economically sound value through cooperative technology parallel task.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DA70E1F-92AA-47D2-B903-51DAE0F35C52}"/>
              </a:ext>
            </a:extLst>
          </p:cNvPr>
          <p:cNvSpPr/>
          <p:nvPr/>
        </p:nvSpPr>
        <p:spPr>
          <a:xfrm>
            <a:off x="8399236" y="5285365"/>
            <a:ext cx="1570787" cy="299164"/>
          </a:xfrm>
          <a:prstGeom prst="roundRect">
            <a:avLst>
              <a:gd name="adj" fmla="val 456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476EABE-8167-4539-923F-C03B685C5E6A}"/>
              </a:ext>
            </a:extLst>
          </p:cNvPr>
          <p:cNvSpPr txBox="1"/>
          <p:nvPr/>
        </p:nvSpPr>
        <p:spPr>
          <a:xfrm>
            <a:off x="8620128" y="5342614"/>
            <a:ext cx="112900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Try Now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4260923-58FC-47E0-8D00-1467E56BFE68}"/>
              </a:ext>
            </a:extLst>
          </p:cNvPr>
          <p:cNvSpPr/>
          <p:nvPr/>
        </p:nvSpPr>
        <p:spPr>
          <a:xfrm>
            <a:off x="4706111" y="2464904"/>
            <a:ext cx="2779776" cy="3602736"/>
          </a:xfrm>
          <a:prstGeom prst="roundRect">
            <a:avLst>
              <a:gd name="adj" fmla="val 1159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7F55E34-942A-4340-9F7E-6898B910B1E7}"/>
              </a:ext>
            </a:extLst>
          </p:cNvPr>
          <p:cNvSpPr/>
          <p:nvPr/>
        </p:nvSpPr>
        <p:spPr>
          <a:xfrm>
            <a:off x="4779263" y="2528912"/>
            <a:ext cx="2633472" cy="3474720"/>
          </a:xfrm>
          <a:prstGeom prst="roundRect">
            <a:avLst>
              <a:gd name="adj" fmla="val 11599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2" name="TextBox 6">
            <a:extLst>
              <a:ext uri="{FF2B5EF4-FFF2-40B4-BE49-F238E27FC236}">
                <a16:creationId xmlns:a16="http://schemas.microsoft.com/office/drawing/2014/main" id="{29A82952-E2DC-487A-AA76-766895920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5946" y="2948015"/>
            <a:ext cx="126010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$200</a:t>
            </a: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FE964EFA-548F-4A6B-95BB-C02E8CF6E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5946" y="3381651"/>
            <a:ext cx="1260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/ Month</a:t>
            </a:r>
          </a:p>
        </p:txBody>
      </p:sp>
      <p:sp>
        <p:nvSpPr>
          <p:cNvPr id="64" name="TextBox 6">
            <a:extLst>
              <a:ext uri="{FF2B5EF4-FFF2-40B4-BE49-F238E27FC236}">
                <a16:creationId xmlns:a16="http://schemas.microsoft.com/office/drawing/2014/main" id="{2C8AEDBC-A278-4018-91C5-E74439D74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144" y="3890504"/>
            <a:ext cx="16377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000" b="1" dirty="0"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Business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C573203-7F71-4C24-A43F-E9D871601710}"/>
              </a:ext>
            </a:extLst>
          </p:cNvPr>
          <p:cNvSpPr/>
          <p:nvPr/>
        </p:nvSpPr>
        <p:spPr>
          <a:xfrm>
            <a:off x="5128823" y="4460913"/>
            <a:ext cx="1934352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Uniquely matrix economically sound value through cooperative technology parallel task.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D638952-3AF2-48C7-AFAA-E04F7C74CA02}"/>
              </a:ext>
            </a:extLst>
          </p:cNvPr>
          <p:cNvSpPr/>
          <p:nvPr/>
        </p:nvSpPr>
        <p:spPr>
          <a:xfrm>
            <a:off x="5310606" y="5285365"/>
            <a:ext cx="1570787" cy="299164"/>
          </a:xfrm>
          <a:prstGeom prst="roundRect">
            <a:avLst>
              <a:gd name="adj" fmla="val 4565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DE94A5C-B9F0-41DA-9B64-2BCDFAFD3660}"/>
              </a:ext>
            </a:extLst>
          </p:cNvPr>
          <p:cNvSpPr txBox="1"/>
          <p:nvPr/>
        </p:nvSpPr>
        <p:spPr>
          <a:xfrm>
            <a:off x="5531498" y="5342614"/>
            <a:ext cx="112900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Try Now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BBD71271-A0DD-418E-AC90-D0EDEC0377B8}"/>
              </a:ext>
            </a:extLst>
          </p:cNvPr>
          <p:cNvSpPr/>
          <p:nvPr/>
        </p:nvSpPr>
        <p:spPr>
          <a:xfrm>
            <a:off x="1617482" y="2464904"/>
            <a:ext cx="2779776" cy="3602736"/>
          </a:xfrm>
          <a:prstGeom prst="roundRect">
            <a:avLst>
              <a:gd name="adj" fmla="val 1159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2AA16FB-84EF-4F70-A82B-87F2DF579DCB}"/>
              </a:ext>
            </a:extLst>
          </p:cNvPr>
          <p:cNvSpPr/>
          <p:nvPr/>
        </p:nvSpPr>
        <p:spPr>
          <a:xfrm>
            <a:off x="1690634" y="2528912"/>
            <a:ext cx="2633472" cy="3474720"/>
          </a:xfrm>
          <a:prstGeom prst="roundRect">
            <a:avLst>
              <a:gd name="adj" fmla="val 11599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1" name="TextBox 6">
            <a:extLst>
              <a:ext uri="{FF2B5EF4-FFF2-40B4-BE49-F238E27FC236}">
                <a16:creationId xmlns:a16="http://schemas.microsoft.com/office/drawing/2014/main" id="{C68642AC-958C-4053-BB3F-EF833AF09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7317" y="2948015"/>
            <a:ext cx="126010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chemeClr val="accent2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$135</a:t>
            </a:r>
          </a:p>
        </p:txBody>
      </p:sp>
      <p:sp>
        <p:nvSpPr>
          <p:cNvPr id="72" name="TextBox 6">
            <a:extLst>
              <a:ext uri="{FF2B5EF4-FFF2-40B4-BE49-F238E27FC236}">
                <a16:creationId xmlns:a16="http://schemas.microsoft.com/office/drawing/2014/main" id="{77B31A03-B621-46B7-9A0C-A63BC0731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7317" y="3381651"/>
            <a:ext cx="1260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/ Month</a:t>
            </a:r>
          </a:p>
        </p:txBody>
      </p:sp>
      <p:sp>
        <p:nvSpPr>
          <p:cNvPr id="73" name="TextBox 6">
            <a:extLst>
              <a:ext uri="{FF2B5EF4-FFF2-40B4-BE49-F238E27FC236}">
                <a16:creationId xmlns:a16="http://schemas.microsoft.com/office/drawing/2014/main" id="{8AC85AB1-EA67-41AF-B8D4-552AD2BA0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8515" y="3890504"/>
            <a:ext cx="16377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000" b="1" dirty="0" err="1">
                <a:solidFill>
                  <a:schemeClr val="accent2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Standart</a:t>
            </a:r>
            <a:endParaRPr lang="en-US" altLang="en-US" sz="2000" b="1" dirty="0">
              <a:solidFill>
                <a:schemeClr val="accent2"/>
              </a:solidFill>
              <a:latin typeface="PT Sans" panose="020B0503020203020204" pitchFamily="34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3E1355D-B0F4-4216-8486-93A20EFB9CF9}"/>
              </a:ext>
            </a:extLst>
          </p:cNvPr>
          <p:cNvSpPr/>
          <p:nvPr/>
        </p:nvSpPr>
        <p:spPr>
          <a:xfrm>
            <a:off x="2040194" y="4460913"/>
            <a:ext cx="1934352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Uniquely matrix economically sound value through cooperative technology parallel task.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6287BE32-CB54-469D-81E5-6A4C6D4C65B7}"/>
              </a:ext>
            </a:extLst>
          </p:cNvPr>
          <p:cNvSpPr/>
          <p:nvPr/>
        </p:nvSpPr>
        <p:spPr>
          <a:xfrm>
            <a:off x="2221977" y="5285365"/>
            <a:ext cx="1570787" cy="299164"/>
          </a:xfrm>
          <a:prstGeom prst="roundRect">
            <a:avLst>
              <a:gd name="adj" fmla="val 456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1BF2E46-667F-43E0-A880-D3AB91546F66}"/>
              </a:ext>
            </a:extLst>
          </p:cNvPr>
          <p:cNvSpPr txBox="1"/>
          <p:nvPr/>
        </p:nvSpPr>
        <p:spPr>
          <a:xfrm>
            <a:off x="2442869" y="5342614"/>
            <a:ext cx="112900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Try Now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05BB39-CEA4-4D87-92A3-439AF4D70741}"/>
              </a:ext>
            </a:extLst>
          </p:cNvPr>
          <p:cNvSpPr txBox="1"/>
          <p:nvPr/>
        </p:nvSpPr>
        <p:spPr>
          <a:xfrm>
            <a:off x="4861560" y="6398860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</p:spTree>
    <p:extLst>
      <p:ext uri="{BB962C8B-B14F-4D97-AF65-F5344CB8AC3E}">
        <p14:creationId xmlns:p14="http://schemas.microsoft.com/office/powerpoint/2010/main" val="2765766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A92CE7-B283-4760-82D8-AE5D6888D413}"/>
              </a:ext>
            </a:extLst>
          </p:cNvPr>
          <p:cNvSpPr/>
          <p:nvPr/>
        </p:nvSpPr>
        <p:spPr>
          <a:xfrm>
            <a:off x="8434316" y="914401"/>
            <a:ext cx="3757684" cy="59435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A80B0F-4A6F-45B4-B9F1-487371698D0E}"/>
              </a:ext>
            </a:extLst>
          </p:cNvPr>
          <p:cNvSpPr txBox="1"/>
          <p:nvPr/>
        </p:nvSpPr>
        <p:spPr>
          <a:xfrm rot="16200000">
            <a:off x="10220936" y="3359754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>
                    <a:lumMod val="50000"/>
                  </a:schemeClr>
                </a:solidFill>
                <a:latin typeface="Lato" panose="020F0502020204030203"/>
                <a:ea typeface="PT Sans" panose="020B0503020203020204" pitchFamily="34" charset="0"/>
                <a:cs typeface="Lao UI" panose="020B0502040204020203" pitchFamily="34" charset="0"/>
              </a:rPr>
              <a:t>WWW.NOVERA.COM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E2987F-F71B-4AE0-9E45-B99EF0BF2E30}"/>
              </a:ext>
            </a:extLst>
          </p:cNvPr>
          <p:cNvSpPr txBox="1"/>
          <p:nvPr/>
        </p:nvSpPr>
        <p:spPr>
          <a:xfrm>
            <a:off x="967697" y="2323899"/>
            <a:ext cx="3721991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HELLO, WELCOME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28E5EB-24BD-4E33-98B8-EFE4BD74A331}"/>
              </a:ext>
            </a:extLst>
          </p:cNvPr>
          <p:cNvSpPr txBox="1"/>
          <p:nvPr/>
        </p:nvSpPr>
        <p:spPr>
          <a:xfrm>
            <a:off x="967697" y="2772740"/>
            <a:ext cx="372199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30DD96-FAFB-4280-9496-6D218AFE45AB}"/>
              </a:ext>
            </a:extLst>
          </p:cNvPr>
          <p:cNvSpPr/>
          <p:nvPr/>
        </p:nvSpPr>
        <p:spPr>
          <a:xfrm>
            <a:off x="967697" y="3185783"/>
            <a:ext cx="3560201" cy="75418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Proactively envisioned multimedia based expertise and cross media growth strategies. Seamlessly visualize quality intellectual capital without superior collaboration and idea-sharing interactively coordinate.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08617D5-B509-42C1-95E9-C027D2054BF6}"/>
              </a:ext>
            </a:extLst>
          </p:cNvPr>
          <p:cNvGrpSpPr/>
          <p:nvPr/>
        </p:nvGrpSpPr>
        <p:grpSpPr>
          <a:xfrm>
            <a:off x="967697" y="4168341"/>
            <a:ext cx="1570787" cy="365760"/>
            <a:chOff x="5141843" y="4653680"/>
            <a:chExt cx="1908313" cy="36576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CB72DFE8-9078-4069-A26A-71DF0139CD00}"/>
                </a:ext>
              </a:extLst>
            </p:cNvPr>
            <p:cNvSpPr/>
            <p:nvPr/>
          </p:nvSpPr>
          <p:spPr>
            <a:xfrm>
              <a:off x="5141843" y="4653680"/>
              <a:ext cx="1908313" cy="365760"/>
            </a:xfrm>
            <a:prstGeom prst="roundRect">
              <a:avLst>
                <a:gd name="adj" fmla="val 4565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53BFF-C86B-4BD2-8676-22184BADBB26}"/>
                </a:ext>
              </a:extLst>
            </p:cNvPr>
            <p:cNvSpPr txBox="1"/>
            <p:nvPr/>
          </p:nvSpPr>
          <p:spPr>
            <a:xfrm>
              <a:off x="5410199" y="4728838"/>
              <a:ext cx="13716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Visit Us</a:t>
              </a:r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D307558-974A-584F-8D28-485E63CCBC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64089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39B185F-0954-4EBB-BFD1-C7E3962E7A5D}"/>
              </a:ext>
            </a:extLst>
          </p:cNvPr>
          <p:cNvSpPr/>
          <p:nvPr/>
        </p:nvSpPr>
        <p:spPr>
          <a:xfrm>
            <a:off x="0" y="1"/>
            <a:ext cx="12192000" cy="51870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DD3542-CB68-49A1-8C61-F82E60E19963}"/>
              </a:ext>
            </a:extLst>
          </p:cNvPr>
          <p:cNvSpPr txBox="1"/>
          <p:nvPr/>
        </p:nvSpPr>
        <p:spPr>
          <a:xfrm>
            <a:off x="4273023" y="1473576"/>
            <a:ext cx="3645949" cy="8976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AN OVERVIEW</a:t>
            </a:r>
          </a:p>
          <a:p>
            <a:pPr algn="ctr">
              <a:lnSpc>
                <a:spcPts val="3500"/>
              </a:lnSpc>
            </a:pPr>
            <a:r>
              <a:rPr lang="en-US" sz="3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OF THE PROBLEM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96DB8B-2CF0-4012-993F-BC68C62AA47F}"/>
              </a:ext>
            </a:extLst>
          </p:cNvPr>
          <p:cNvSpPr txBox="1"/>
          <p:nvPr/>
        </p:nvSpPr>
        <p:spPr>
          <a:xfrm>
            <a:off x="4273023" y="2371258"/>
            <a:ext cx="36445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68E0DF-ABF6-475D-89AF-7C24FCB1175B}"/>
              </a:ext>
            </a:extLst>
          </p:cNvPr>
          <p:cNvSpPr txBox="1"/>
          <p:nvPr/>
        </p:nvSpPr>
        <p:spPr>
          <a:xfrm>
            <a:off x="723899" y="962200"/>
            <a:ext cx="25423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01. </a:t>
            </a:r>
            <a:r>
              <a:rPr 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Strategy Problem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7D459F-4B3E-4ED5-B01C-5777A030B946}"/>
              </a:ext>
            </a:extLst>
          </p:cNvPr>
          <p:cNvSpPr/>
          <p:nvPr/>
        </p:nvSpPr>
        <p:spPr>
          <a:xfrm>
            <a:off x="723899" y="1543678"/>
            <a:ext cx="2546257" cy="15236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Bring to the table win-win survival strategies to ensure proactive domination. At the end of the day, going forward.</a:t>
            </a:r>
          </a:p>
          <a:p>
            <a:pPr>
              <a:lnSpc>
                <a:spcPts val="15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Times Sans Serif" panose="02020603050405020304" pitchFamily="18" charset="0"/>
            </a:endParaRPr>
          </a:p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User generated content in real-time will have multiple touchpoints for offshoring. Capitalize on low hanging fruit to identify a ballpark value added activity.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2E74F2-E92A-4A8F-8D09-9660510B60A6}"/>
              </a:ext>
            </a:extLst>
          </p:cNvPr>
          <p:cNvSpPr/>
          <p:nvPr/>
        </p:nvSpPr>
        <p:spPr>
          <a:xfrm>
            <a:off x="723899" y="1366906"/>
            <a:ext cx="235403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C98496-CA55-48E7-847F-0DB4294BC853}"/>
              </a:ext>
            </a:extLst>
          </p:cNvPr>
          <p:cNvSpPr txBox="1"/>
          <p:nvPr/>
        </p:nvSpPr>
        <p:spPr>
          <a:xfrm>
            <a:off x="8921842" y="962200"/>
            <a:ext cx="25423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02. </a:t>
            </a:r>
            <a:r>
              <a:rPr 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Financial Problem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092F5A-95AA-4C67-81FE-6EB7AD99974F}"/>
              </a:ext>
            </a:extLst>
          </p:cNvPr>
          <p:cNvSpPr/>
          <p:nvPr/>
        </p:nvSpPr>
        <p:spPr>
          <a:xfrm>
            <a:off x="8921842" y="1543678"/>
            <a:ext cx="2546257" cy="15236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Bring to the table win-win survival strategies to ensure proactive domination. At the end of the day, going forward.</a:t>
            </a:r>
          </a:p>
          <a:p>
            <a:pPr algn="r">
              <a:lnSpc>
                <a:spcPts val="15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Times Sans Serif" panose="02020603050405020304" pitchFamily="18" charset="0"/>
            </a:endParaRPr>
          </a:p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User generated content in real-time will have multiple touchpoints for offshoring. Capitalize on low hanging fruit to identify a ballpark value added activity.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038FBE-E673-473B-A868-A94722544F0B}"/>
              </a:ext>
            </a:extLst>
          </p:cNvPr>
          <p:cNvSpPr/>
          <p:nvPr/>
        </p:nvSpPr>
        <p:spPr>
          <a:xfrm>
            <a:off x="11228791" y="1366906"/>
            <a:ext cx="235403" cy="182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F772970-0D3F-0B44-8BB4-A121F0D99C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75E712-60B8-254B-A8D1-AA833331F8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3DE137C-2B48-804E-97F3-C606851AA9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663967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D184FD3-C1EE-4C65-B269-F72BCD5362DF}"/>
              </a:ext>
            </a:extLst>
          </p:cNvPr>
          <p:cNvSpPr/>
          <p:nvPr/>
        </p:nvSpPr>
        <p:spPr>
          <a:xfrm>
            <a:off x="8138918" y="5521985"/>
            <a:ext cx="560428" cy="55803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7E28F5-A0DE-4E43-ACD0-C1B52C9AC1F7}"/>
              </a:ext>
            </a:extLst>
          </p:cNvPr>
          <p:cNvSpPr txBox="1"/>
          <p:nvPr/>
        </p:nvSpPr>
        <p:spPr>
          <a:xfrm>
            <a:off x="8933076" y="5521985"/>
            <a:ext cx="20665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Solve The Problem</a:t>
            </a:r>
          </a:p>
        </p:txBody>
      </p:sp>
      <p:sp>
        <p:nvSpPr>
          <p:cNvPr id="9" name="7 CuadroTexto">
            <a:extLst>
              <a:ext uri="{FF2B5EF4-FFF2-40B4-BE49-F238E27FC236}">
                <a16:creationId xmlns:a16="http://schemas.microsoft.com/office/drawing/2014/main" id="{1A4D6F43-BF64-42A0-BCD4-B1F90DE090DD}"/>
              </a:ext>
            </a:extLst>
          </p:cNvPr>
          <p:cNvSpPr txBox="1"/>
          <p:nvPr/>
        </p:nvSpPr>
        <p:spPr>
          <a:xfrm>
            <a:off x="8933078" y="5761852"/>
            <a:ext cx="2066544" cy="5581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to provide a robust synopsis for high level views new normal that has key.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E4461A-720C-47E1-8BDD-ADE218A5E7A2}"/>
              </a:ext>
            </a:extLst>
          </p:cNvPr>
          <p:cNvSpPr txBox="1"/>
          <p:nvPr/>
        </p:nvSpPr>
        <p:spPr>
          <a:xfrm>
            <a:off x="8190532" y="5677894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03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242BB69-1BCF-48E3-9D47-934C34B8CBAF}"/>
              </a:ext>
            </a:extLst>
          </p:cNvPr>
          <p:cNvSpPr/>
          <p:nvPr/>
        </p:nvSpPr>
        <p:spPr>
          <a:xfrm>
            <a:off x="4665648" y="5518872"/>
            <a:ext cx="560428" cy="55803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1B97D6-A42C-4F8A-8287-B354527FFBE9}"/>
              </a:ext>
            </a:extLst>
          </p:cNvPr>
          <p:cNvSpPr txBox="1"/>
          <p:nvPr/>
        </p:nvSpPr>
        <p:spPr>
          <a:xfrm>
            <a:off x="5459806" y="5518872"/>
            <a:ext cx="20665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Succes</a:t>
            </a:r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 Project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id="{138A4120-7999-45EF-AEF9-55DB30D6D290}"/>
              </a:ext>
            </a:extLst>
          </p:cNvPr>
          <p:cNvSpPr txBox="1"/>
          <p:nvPr/>
        </p:nvSpPr>
        <p:spPr>
          <a:xfrm>
            <a:off x="5459808" y="5758739"/>
            <a:ext cx="2066544" cy="5581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to provide a robust synopsis for high level views new normal that has key.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DF6D16-74CD-4AA2-A904-07306B563636}"/>
              </a:ext>
            </a:extLst>
          </p:cNvPr>
          <p:cNvSpPr txBox="1"/>
          <p:nvPr/>
        </p:nvSpPr>
        <p:spPr>
          <a:xfrm>
            <a:off x="4717262" y="5674782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02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2FCD4E6-E2DE-4AC2-9BC9-4F85B70578C9}"/>
              </a:ext>
            </a:extLst>
          </p:cNvPr>
          <p:cNvSpPr/>
          <p:nvPr/>
        </p:nvSpPr>
        <p:spPr>
          <a:xfrm>
            <a:off x="1192377" y="5518872"/>
            <a:ext cx="560428" cy="55803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782D7F-25DA-4F5C-905E-330291660595}"/>
              </a:ext>
            </a:extLst>
          </p:cNvPr>
          <p:cNvSpPr txBox="1"/>
          <p:nvPr/>
        </p:nvSpPr>
        <p:spPr>
          <a:xfrm>
            <a:off x="1986535" y="5518872"/>
            <a:ext cx="20665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Good Service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id="{2746B521-91ED-4C22-B8B6-54BCBBEFB057}"/>
              </a:ext>
            </a:extLst>
          </p:cNvPr>
          <p:cNvSpPr txBox="1"/>
          <p:nvPr/>
        </p:nvSpPr>
        <p:spPr>
          <a:xfrm>
            <a:off x="1986537" y="5758739"/>
            <a:ext cx="2066544" cy="56182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to provide a robust synopsis for high level views new normal that has key.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D9390A-CA0A-4BB2-8E4E-57F7F31CD6A9}"/>
              </a:ext>
            </a:extLst>
          </p:cNvPr>
          <p:cNvSpPr txBox="1"/>
          <p:nvPr/>
        </p:nvSpPr>
        <p:spPr>
          <a:xfrm>
            <a:off x="1243991" y="5674781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933F1EF-FFFA-4A23-8B5B-06B38BBBF236}"/>
              </a:ext>
            </a:extLst>
          </p:cNvPr>
          <p:cNvGrpSpPr/>
          <p:nvPr/>
        </p:nvGrpSpPr>
        <p:grpSpPr>
          <a:xfrm>
            <a:off x="1327221" y="551792"/>
            <a:ext cx="3530657" cy="1085794"/>
            <a:chOff x="1134991" y="711157"/>
            <a:chExt cx="3530657" cy="108579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09C9FD4-46B1-434C-8E37-8AB5730EA11A}"/>
                </a:ext>
              </a:extLst>
            </p:cNvPr>
            <p:cNvSpPr txBox="1"/>
            <p:nvPr/>
          </p:nvSpPr>
          <p:spPr>
            <a:xfrm>
              <a:off x="1134992" y="711157"/>
              <a:ext cx="3530656" cy="8976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MARKETING</a:t>
              </a:r>
            </a:p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STRATEGY SLIDE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E5D6998-8601-413D-BE93-B704B428C99E}"/>
                </a:ext>
              </a:extLst>
            </p:cNvPr>
            <p:cNvSpPr txBox="1"/>
            <p:nvPr/>
          </p:nvSpPr>
          <p:spPr>
            <a:xfrm>
              <a:off x="1134991" y="1612285"/>
              <a:ext cx="35306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C42890F-D86F-4E37-9248-FFF347A2360A}"/>
              </a:ext>
            </a:extLst>
          </p:cNvPr>
          <p:cNvSpPr/>
          <p:nvPr/>
        </p:nvSpPr>
        <p:spPr>
          <a:xfrm>
            <a:off x="5367276" y="813779"/>
            <a:ext cx="5497503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Collaboratively administrate empowered markets via plug-and-play networks. Dynamic procrastinate B2C users after installed base benefits dramatic visualize. Standards in web-readiness.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Energistically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scale future-proof core competencies vis-a-vis impactful experiences. 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88BBE92-B276-BE49-B79E-63558CE0D58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684C75B-D08F-4C4F-91EB-F9C37263C3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3868903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E5C45F4-3840-7B41-B0FE-55BCC7758B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4E1D451-11CD-45F9-A4A5-F174951A270E}"/>
              </a:ext>
            </a:extLst>
          </p:cNvPr>
          <p:cNvSpPr/>
          <p:nvPr/>
        </p:nvSpPr>
        <p:spPr>
          <a:xfrm>
            <a:off x="0" y="0"/>
            <a:ext cx="422909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70">
            <a:extLst>
              <a:ext uri="{FF2B5EF4-FFF2-40B4-BE49-F238E27FC236}">
                <a16:creationId xmlns:a16="http://schemas.microsoft.com/office/drawing/2014/main" id="{378702B7-C21B-4B29-BAC5-7A166AAA2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8418" y="2251931"/>
            <a:ext cx="452560" cy="384149"/>
          </a:xfrm>
          <a:custGeom>
            <a:avLst/>
            <a:gdLst>
              <a:gd name="T0" fmla="*/ 350 w 759"/>
              <a:gd name="T1" fmla="*/ 379 h 642"/>
              <a:gd name="T2" fmla="*/ 350 w 759"/>
              <a:gd name="T3" fmla="*/ 554 h 642"/>
              <a:gd name="T4" fmla="*/ 263 w 759"/>
              <a:gd name="T5" fmla="*/ 641 h 642"/>
              <a:gd name="T6" fmla="*/ 88 w 759"/>
              <a:gd name="T7" fmla="*/ 641 h 642"/>
              <a:gd name="T8" fmla="*/ 0 w 759"/>
              <a:gd name="T9" fmla="*/ 554 h 642"/>
              <a:gd name="T10" fmla="*/ 0 w 759"/>
              <a:gd name="T11" fmla="*/ 233 h 642"/>
              <a:gd name="T12" fmla="*/ 233 w 759"/>
              <a:gd name="T13" fmla="*/ 0 h 642"/>
              <a:gd name="T14" fmla="*/ 263 w 759"/>
              <a:gd name="T15" fmla="*/ 0 h 642"/>
              <a:gd name="T16" fmla="*/ 292 w 759"/>
              <a:gd name="T17" fmla="*/ 29 h 642"/>
              <a:gd name="T18" fmla="*/ 292 w 759"/>
              <a:gd name="T19" fmla="*/ 87 h 642"/>
              <a:gd name="T20" fmla="*/ 263 w 759"/>
              <a:gd name="T21" fmla="*/ 116 h 642"/>
              <a:gd name="T22" fmla="*/ 233 w 759"/>
              <a:gd name="T23" fmla="*/ 116 h 642"/>
              <a:gd name="T24" fmla="*/ 117 w 759"/>
              <a:gd name="T25" fmla="*/ 233 h 642"/>
              <a:gd name="T26" fmla="*/ 117 w 759"/>
              <a:gd name="T27" fmla="*/ 248 h 642"/>
              <a:gd name="T28" fmla="*/ 161 w 759"/>
              <a:gd name="T29" fmla="*/ 291 h 642"/>
              <a:gd name="T30" fmla="*/ 263 w 759"/>
              <a:gd name="T31" fmla="*/ 291 h 642"/>
              <a:gd name="T32" fmla="*/ 350 w 759"/>
              <a:gd name="T33" fmla="*/ 379 h 642"/>
              <a:gd name="T34" fmla="*/ 758 w 759"/>
              <a:gd name="T35" fmla="*/ 379 h 642"/>
              <a:gd name="T36" fmla="*/ 758 w 759"/>
              <a:gd name="T37" fmla="*/ 554 h 642"/>
              <a:gd name="T38" fmla="*/ 671 w 759"/>
              <a:gd name="T39" fmla="*/ 641 h 642"/>
              <a:gd name="T40" fmla="*/ 496 w 759"/>
              <a:gd name="T41" fmla="*/ 641 h 642"/>
              <a:gd name="T42" fmla="*/ 408 w 759"/>
              <a:gd name="T43" fmla="*/ 554 h 642"/>
              <a:gd name="T44" fmla="*/ 408 w 759"/>
              <a:gd name="T45" fmla="*/ 233 h 642"/>
              <a:gd name="T46" fmla="*/ 642 w 759"/>
              <a:gd name="T47" fmla="*/ 0 h 642"/>
              <a:gd name="T48" fmla="*/ 671 w 759"/>
              <a:gd name="T49" fmla="*/ 0 h 642"/>
              <a:gd name="T50" fmla="*/ 700 w 759"/>
              <a:gd name="T51" fmla="*/ 29 h 642"/>
              <a:gd name="T52" fmla="*/ 700 w 759"/>
              <a:gd name="T53" fmla="*/ 87 h 642"/>
              <a:gd name="T54" fmla="*/ 671 w 759"/>
              <a:gd name="T55" fmla="*/ 116 h 642"/>
              <a:gd name="T56" fmla="*/ 642 w 759"/>
              <a:gd name="T57" fmla="*/ 116 h 642"/>
              <a:gd name="T58" fmla="*/ 525 w 759"/>
              <a:gd name="T59" fmla="*/ 233 h 642"/>
              <a:gd name="T60" fmla="*/ 525 w 759"/>
              <a:gd name="T61" fmla="*/ 248 h 642"/>
              <a:gd name="T62" fmla="*/ 569 w 759"/>
              <a:gd name="T63" fmla="*/ 291 h 642"/>
              <a:gd name="T64" fmla="*/ 671 w 759"/>
              <a:gd name="T65" fmla="*/ 291 h 642"/>
              <a:gd name="T66" fmla="*/ 758 w 759"/>
              <a:gd name="T67" fmla="*/ 379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50" y="379"/>
                </a:moveTo>
                <a:lnTo>
                  <a:pt x="350" y="554"/>
                </a:lnTo>
                <a:cubicBezTo>
                  <a:pt x="350" y="602"/>
                  <a:pt x="311" y="641"/>
                  <a:pt x="263" y="641"/>
                </a:cubicBezTo>
                <a:lnTo>
                  <a:pt x="88" y="641"/>
                </a:lnTo>
                <a:cubicBezTo>
                  <a:pt x="39" y="641"/>
                  <a:pt x="0" y="602"/>
                  <a:pt x="0" y="554"/>
                </a:cubicBezTo>
                <a:lnTo>
                  <a:pt x="0" y="233"/>
                </a:lnTo>
                <a:cubicBezTo>
                  <a:pt x="0" y="105"/>
                  <a:pt x="105" y="0"/>
                  <a:pt x="233" y="0"/>
                </a:cubicBezTo>
                <a:lnTo>
                  <a:pt x="263" y="0"/>
                </a:lnTo>
                <a:cubicBezTo>
                  <a:pt x="279" y="0"/>
                  <a:pt x="292" y="13"/>
                  <a:pt x="292" y="29"/>
                </a:cubicBezTo>
                <a:lnTo>
                  <a:pt x="292" y="87"/>
                </a:lnTo>
                <a:cubicBezTo>
                  <a:pt x="292" y="103"/>
                  <a:pt x="279" y="116"/>
                  <a:pt x="263" y="116"/>
                </a:cubicBezTo>
                <a:lnTo>
                  <a:pt x="233" y="116"/>
                </a:lnTo>
                <a:cubicBezTo>
                  <a:pt x="169" y="116"/>
                  <a:pt x="117" y="169"/>
                  <a:pt x="117" y="233"/>
                </a:cubicBezTo>
                <a:lnTo>
                  <a:pt x="117" y="248"/>
                </a:lnTo>
                <a:cubicBezTo>
                  <a:pt x="117" y="272"/>
                  <a:pt x="136" y="291"/>
                  <a:pt x="161" y="291"/>
                </a:cubicBezTo>
                <a:lnTo>
                  <a:pt x="263" y="291"/>
                </a:lnTo>
                <a:cubicBezTo>
                  <a:pt x="311" y="291"/>
                  <a:pt x="350" y="330"/>
                  <a:pt x="350" y="379"/>
                </a:cubicBezTo>
                <a:close/>
                <a:moveTo>
                  <a:pt x="758" y="379"/>
                </a:moveTo>
                <a:lnTo>
                  <a:pt x="758" y="554"/>
                </a:lnTo>
                <a:cubicBezTo>
                  <a:pt x="758" y="602"/>
                  <a:pt x="719" y="641"/>
                  <a:pt x="671" y="641"/>
                </a:cubicBezTo>
                <a:lnTo>
                  <a:pt x="496" y="641"/>
                </a:lnTo>
                <a:cubicBezTo>
                  <a:pt x="447" y="641"/>
                  <a:pt x="408" y="602"/>
                  <a:pt x="408" y="554"/>
                </a:cubicBezTo>
                <a:lnTo>
                  <a:pt x="408" y="233"/>
                </a:lnTo>
                <a:cubicBezTo>
                  <a:pt x="408" y="105"/>
                  <a:pt x="513" y="0"/>
                  <a:pt x="642" y="0"/>
                </a:cubicBezTo>
                <a:lnTo>
                  <a:pt x="671" y="0"/>
                </a:lnTo>
                <a:cubicBezTo>
                  <a:pt x="687" y="0"/>
                  <a:pt x="700" y="13"/>
                  <a:pt x="700" y="29"/>
                </a:cubicBezTo>
                <a:lnTo>
                  <a:pt x="700" y="87"/>
                </a:lnTo>
                <a:cubicBezTo>
                  <a:pt x="700" y="103"/>
                  <a:pt x="687" y="116"/>
                  <a:pt x="671" y="116"/>
                </a:cubicBezTo>
                <a:lnTo>
                  <a:pt x="642" y="116"/>
                </a:lnTo>
                <a:cubicBezTo>
                  <a:pt x="577" y="116"/>
                  <a:pt x="525" y="169"/>
                  <a:pt x="525" y="233"/>
                </a:cubicBezTo>
                <a:lnTo>
                  <a:pt x="525" y="248"/>
                </a:lnTo>
                <a:cubicBezTo>
                  <a:pt x="525" y="272"/>
                  <a:pt x="545" y="291"/>
                  <a:pt x="569" y="291"/>
                </a:cubicBezTo>
                <a:lnTo>
                  <a:pt x="671" y="291"/>
                </a:lnTo>
                <a:cubicBezTo>
                  <a:pt x="719" y="291"/>
                  <a:pt x="758" y="330"/>
                  <a:pt x="758" y="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Bitter" panose="00000500000000000000" pitchFamily="50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6541A-E799-4C29-8356-5FB07F6B5E4C}"/>
              </a:ext>
            </a:extLst>
          </p:cNvPr>
          <p:cNvSpPr/>
          <p:nvPr/>
        </p:nvSpPr>
        <p:spPr>
          <a:xfrm>
            <a:off x="678803" y="2783409"/>
            <a:ext cx="2871492" cy="1432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600" b="1" i="1" dirty="0">
                <a:solidFill>
                  <a:schemeClr val="bg1"/>
                </a:solidFill>
                <a:latin typeface="Bitter" panose="00000500000000000000" pitchFamily="50" charset="0"/>
              </a:rPr>
              <a:t>Individual commitment to a group effort that is what makes a team work, a company work, a society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F983AA-CAB6-489C-BB02-0214E12166D3}"/>
              </a:ext>
            </a:extLst>
          </p:cNvPr>
          <p:cNvSpPr/>
          <p:nvPr/>
        </p:nvSpPr>
        <p:spPr>
          <a:xfrm>
            <a:off x="971549" y="4362925"/>
            <a:ext cx="2286000" cy="2431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200" i="1" dirty="0">
                <a:solidFill>
                  <a:schemeClr val="bg1"/>
                </a:solidFill>
                <a:latin typeface="Bitter" panose="00000500000000000000" pitchFamily="50" charset="0"/>
              </a:rPr>
              <a:t>- Vince Lombard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78711EC-689A-4EFD-924E-92796284C606}"/>
              </a:ext>
            </a:extLst>
          </p:cNvPr>
          <p:cNvSpPr/>
          <p:nvPr/>
        </p:nvSpPr>
        <p:spPr>
          <a:xfrm>
            <a:off x="6118135" y="2251931"/>
            <a:ext cx="4185447" cy="23474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B88949-D269-4DB4-89F6-DA00B40342BB}"/>
              </a:ext>
            </a:extLst>
          </p:cNvPr>
          <p:cNvGrpSpPr/>
          <p:nvPr/>
        </p:nvGrpSpPr>
        <p:grpSpPr>
          <a:xfrm>
            <a:off x="6610787" y="2840862"/>
            <a:ext cx="3200143" cy="1169553"/>
            <a:chOff x="6998018" y="2844223"/>
            <a:chExt cx="3200143" cy="116955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EE5AE6-56D6-4E9A-BD64-5204DDDB5997}"/>
                </a:ext>
              </a:extLst>
            </p:cNvPr>
            <p:cNvSpPr txBox="1"/>
            <p:nvPr/>
          </p:nvSpPr>
          <p:spPr>
            <a:xfrm>
              <a:off x="6998019" y="2844223"/>
              <a:ext cx="3200142" cy="9848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>
                      <a:lumMod val="85000"/>
                      <a:lumOff val="15000"/>
                    </a:schemeClr>
                  </a:solidFill>
                  <a:latin typeface="Raleway Black" panose="020B0A03030101060003" pitchFamily="34" charset="0"/>
                </a:rPr>
                <a:t>COMPANY</a:t>
              </a:r>
            </a:p>
            <a:p>
              <a:pPr algn="ctr"/>
              <a:r>
                <a:rPr lang="en-US" sz="3200" b="1" dirty="0">
                  <a:solidFill>
                    <a:schemeClr val="tx2">
                      <a:lumMod val="85000"/>
                      <a:lumOff val="15000"/>
                    </a:schemeClr>
                  </a:solidFill>
                  <a:latin typeface="Raleway Black" panose="020B0A03030101060003" pitchFamily="34" charset="0"/>
                </a:rPr>
                <a:t>MOTIVATION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DCA2E92-827B-4D32-8422-D8DBEFB0898C}"/>
                </a:ext>
              </a:extLst>
            </p:cNvPr>
            <p:cNvSpPr txBox="1"/>
            <p:nvPr/>
          </p:nvSpPr>
          <p:spPr>
            <a:xfrm>
              <a:off x="6998018" y="3829110"/>
              <a:ext cx="320014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47205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43F50C-024F-F14D-B86D-A3E649F71A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073A551-35C4-4342-8B0C-C439A528D59D}"/>
              </a:ext>
            </a:extLst>
          </p:cNvPr>
          <p:cNvSpPr/>
          <p:nvPr/>
        </p:nvSpPr>
        <p:spPr>
          <a:xfrm>
            <a:off x="0" y="209006"/>
            <a:ext cx="12192000" cy="6648993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F1C6D29-362F-4FDF-A22C-C65AAA79B800}"/>
              </a:ext>
            </a:extLst>
          </p:cNvPr>
          <p:cNvSpPr/>
          <p:nvPr/>
        </p:nvSpPr>
        <p:spPr>
          <a:xfrm>
            <a:off x="4998703" y="1587486"/>
            <a:ext cx="5577478" cy="4340677"/>
          </a:xfrm>
          <a:custGeom>
            <a:avLst/>
            <a:gdLst>
              <a:gd name="connsiteX0" fmla="*/ 0 w 4675059"/>
              <a:gd name="connsiteY0" fmla="*/ 0 h 4624612"/>
              <a:gd name="connsiteX1" fmla="*/ 4675059 w 4675059"/>
              <a:gd name="connsiteY1" fmla="*/ 0 h 4624612"/>
              <a:gd name="connsiteX2" fmla="*/ 4675059 w 4675059"/>
              <a:gd name="connsiteY2" fmla="*/ 4624612 h 4624612"/>
              <a:gd name="connsiteX3" fmla="*/ 0 w 4675059"/>
              <a:gd name="connsiteY3" fmla="*/ 4624612 h 4624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5059" h="4624612">
                <a:moveTo>
                  <a:pt x="0" y="0"/>
                </a:moveTo>
                <a:lnTo>
                  <a:pt x="4675059" y="0"/>
                </a:lnTo>
                <a:lnTo>
                  <a:pt x="4675059" y="4624612"/>
                </a:lnTo>
                <a:lnTo>
                  <a:pt x="0" y="46246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C810FF0-34BC-41C4-B302-CAE2470FCEF0}"/>
              </a:ext>
            </a:extLst>
          </p:cNvPr>
          <p:cNvSpPr/>
          <p:nvPr/>
        </p:nvSpPr>
        <p:spPr>
          <a:xfrm>
            <a:off x="6024919" y="3664948"/>
            <a:ext cx="3524407" cy="5581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Collaboratively administrate empowered markets via plug-and-play networks. Dynamic procrastinate B2C users after installed base benefits dramatic visualize.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63E26F0-9ABC-4D32-BDAF-4B6CEEC0697D}"/>
              </a:ext>
            </a:extLst>
          </p:cNvPr>
          <p:cNvGrpSpPr/>
          <p:nvPr/>
        </p:nvGrpSpPr>
        <p:grpSpPr>
          <a:xfrm>
            <a:off x="6032291" y="4422625"/>
            <a:ext cx="3517674" cy="751831"/>
            <a:chOff x="6568265" y="4214654"/>
            <a:chExt cx="3389722" cy="75183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DC2240-0DE4-4EAE-B3F6-2AB8F8349D8B}"/>
                </a:ext>
              </a:extLst>
            </p:cNvPr>
            <p:cNvSpPr txBox="1"/>
            <p:nvPr/>
          </p:nvSpPr>
          <p:spPr>
            <a:xfrm flipH="1">
              <a:off x="6568265" y="4214654"/>
              <a:ext cx="1656521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Team Work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4720C1C-B88F-4128-85AF-F58FFF1A7A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87779" y="4479243"/>
              <a:ext cx="2582058" cy="0"/>
            </a:xfrm>
            <a:prstGeom prst="line">
              <a:avLst/>
            </a:prstGeom>
            <a:ln w="127000" cap="rnd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C5CC834-E749-4A55-B014-5B1121546DF9}"/>
                </a:ext>
              </a:extLst>
            </p:cNvPr>
            <p:cNvSpPr txBox="1"/>
            <p:nvPr/>
          </p:nvSpPr>
          <p:spPr>
            <a:xfrm flipH="1">
              <a:off x="9342990" y="4401910"/>
              <a:ext cx="363897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95%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A3558A8-0CE7-4D60-8AA3-BD6385C81DFA}"/>
                </a:ext>
              </a:extLst>
            </p:cNvPr>
            <p:cNvSpPr txBox="1"/>
            <p:nvPr/>
          </p:nvSpPr>
          <p:spPr>
            <a:xfrm flipH="1">
              <a:off x="6568265" y="4624843"/>
              <a:ext cx="1656521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Leaders Team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6EF994E-1B87-45F4-AA61-60E3B67B3A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87779" y="4855706"/>
              <a:ext cx="2828532" cy="0"/>
            </a:xfrm>
            <a:prstGeom prst="line">
              <a:avLst/>
            </a:prstGeom>
            <a:ln w="127000" cap="rnd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E935009-3F8C-4F12-9FCF-4950FD816D0F}"/>
                </a:ext>
              </a:extLst>
            </p:cNvPr>
            <p:cNvSpPr txBox="1"/>
            <p:nvPr/>
          </p:nvSpPr>
          <p:spPr>
            <a:xfrm flipH="1">
              <a:off x="9576878" y="4804902"/>
              <a:ext cx="381109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100%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26049F3-BF47-4A8A-8ACA-6AAE927CBD51}"/>
              </a:ext>
            </a:extLst>
          </p:cNvPr>
          <p:cNvSpPr txBox="1"/>
          <p:nvPr/>
        </p:nvSpPr>
        <p:spPr>
          <a:xfrm>
            <a:off x="6024919" y="2341191"/>
            <a:ext cx="3517673" cy="8976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MOCKUP</a:t>
            </a:r>
          </a:p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DEVICE LAYOUT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88EBAA0-374F-4C27-B566-3638CF48710B}"/>
              </a:ext>
            </a:extLst>
          </p:cNvPr>
          <p:cNvSpPr txBox="1"/>
          <p:nvPr/>
        </p:nvSpPr>
        <p:spPr>
          <a:xfrm>
            <a:off x="6024920" y="3238873"/>
            <a:ext cx="324491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pic>
        <p:nvPicPr>
          <p:cNvPr id="30" name="Picture 29" descr="iPhone-6-Flat-Mockup---Black.png">
            <a:extLst>
              <a:ext uri="{FF2B5EF4-FFF2-40B4-BE49-F238E27FC236}">
                <a16:creationId xmlns:a16="http://schemas.microsoft.com/office/drawing/2014/main" id="{7349FA7A-14D3-441B-B9C8-6842C7FEF1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276" y="482474"/>
            <a:ext cx="3331375" cy="692176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C51A01-1B42-2748-AC51-13BB53B5B7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6087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: Rounded Corners 176">
            <a:extLst>
              <a:ext uri="{FF2B5EF4-FFF2-40B4-BE49-F238E27FC236}">
                <a16:creationId xmlns:a16="http://schemas.microsoft.com/office/drawing/2014/main" id="{A631E2C1-19C9-4848-9134-BEBD86274423}"/>
              </a:ext>
            </a:extLst>
          </p:cNvPr>
          <p:cNvSpPr/>
          <p:nvPr/>
        </p:nvSpPr>
        <p:spPr>
          <a:xfrm>
            <a:off x="7022189" y="3712398"/>
            <a:ext cx="558038" cy="55803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Lato" panose="020F0502020204030203"/>
            </a:endParaRPr>
          </a:p>
        </p:txBody>
      </p: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90C3F872-E4D6-48C6-A86F-0FFD3BB9E8EC}"/>
              </a:ext>
            </a:extLst>
          </p:cNvPr>
          <p:cNvSpPr/>
          <p:nvPr/>
        </p:nvSpPr>
        <p:spPr>
          <a:xfrm>
            <a:off x="7022188" y="4661117"/>
            <a:ext cx="558038" cy="55803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Lato" panose="020F0502020204030203"/>
            </a:endParaRPr>
          </a:p>
        </p:txBody>
      </p:sp>
      <p:sp>
        <p:nvSpPr>
          <p:cNvPr id="129" name="Freeform 174">
            <a:extLst>
              <a:ext uri="{FF2B5EF4-FFF2-40B4-BE49-F238E27FC236}">
                <a16:creationId xmlns:a16="http://schemas.microsoft.com/office/drawing/2014/main" id="{3D0947B2-DEB3-443D-8182-2CB2D6821356}"/>
              </a:ext>
            </a:extLst>
          </p:cNvPr>
          <p:cNvSpPr>
            <a:spLocks/>
          </p:cNvSpPr>
          <p:nvPr/>
        </p:nvSpPr>
        <p:spPr bwMode="auto">
          <a:xfrm>
            <a:off x="2864678" y="1276902"/>
            <a:ext cx="154176" cy="123892"/>
          </a:xfrm>
          <a:custGeom>
            <a:avLst/>
            <a:gdLst>
              <a:gd name="T0" fmla="*/ 33 w 67"/>
              <a:gd name="T1" fmla="*/ 7 h 52"/>
              <a:gd name="T2" fmla="*/ 22 w 67"/>
              <a:gd name="T3" fmla="*/ 17 h 52"/>
              <a:gd name="T4" fmla="*/ 11 w 67"/>
              <a:gd name="T5" fmla="*/ 19 h 52"/>
              <a:gd name="T6" fmla="*/ 0 w 67"/>
              <a:gd name="T7" fmla="*/ 26 h 52"/>
              <a:gd name="T8" fmla="*/ 8 w 67"/>
              <a:gd name="T9" fmla="*/ 40 h 52"/>
              <a:gd name="T10" fmla="*/ 25 w 67"/>
              <a:gd name="T11" fmla="*/ 51 h 52"/>
              <a:gd name="T12" fmla="*/ 48 w 67"/>
              <a:gd name="T13" fmla="*/ 41 h 52"/>
              <a:gd name="T14" fmla="*/ 66 w 67"/>
              <a:gd name="T15" fmla="*/ 32 h 52"/>
              <a:gd name="T16" fmla="*/ 62 w 67"/>
              <a:gd name="T17" fmla="*/ 11 h 52"/>
              <a:gd name="T18" fmla="*/ 43 w 67"/>
              <a:gd name="T19" fmla="*/ 0 h 52"/>
              <a:gd name="T20" fmla="*/ 33 w 67"/>
              <a:gd name="T21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" h="52">
                <a:moveTo>
                  <a:pt x="33" y="7"/>
                </a:moveTo>
                <a:lnTo>
                  <a:pt x="22" y="17"/>
                </a:lnTo>
                <a:lnTo>
                  <a:pt x="11" y="19"/>
                </a:lnTo>
                <a:lnTo>
                  <a:pt x="0" y="26"/>
                </a:lnTo>
                <a:lnTo>
                  <a:pt x="8" y="40"/>
                </a:lnTo>
                <a:lnTo>
                  <a:pt x="25" y="51"/>
                </a:lnTo>
                <a:lnTo>
                  <a:pt x="48" y="41"/>
                </a:lnTo>
                <a:lnTo>
                  <a:pt x="66" y="32"/>
                </a:lnTo>
                <a:lnTo>
                  <a:pt x="62" y="11"/>
                </a:lnTo>
                <a:lnTo>
                  <a:pt x="43" y="0"/>
                </a:lnTo>
                <a:lnTo>
                  <a:pt x="33" y="7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B873C0B-C86C-4294-8EB4-978D8A30B8CD}"/>
              </a:ext>
            </a:extLst>
          </p:cNvPr>
          <p:cNvGrpSpPr/>
          <p:nvPr/>
        </p:nvGrpSpPr>
        <p:grpSpPr>
          <a:xfrm>
            <a:off x="1227570" y="1366617"/>
            <a:ext cx="4744972" cy="4214480"/>
            <a:chOff x="1227570" y="1366617"/>
            <a:chExt cx="4744972" cy="4214480"/>
          </a:xfrm>
        </p:grpSpPr>
        <p:sp>
          <p:nvSpPr>
            <p:cNvPr id="96" name="Freeform 105">
              <a:extLst>
                <a:ext uri="{FF2B5EF4-FFF2-40B4-BE49-F238E27FC236}">
                  <a16:creationId xmlns:a16="http://schemas.microsoft.com/office/drawing/2014/main" id="{22CEA730-6596-4474-8390-528257126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359" y="2039481"/>
              <a:ext cx="52745" cy="59811"/>
            </a:xfrm>
            <a:custGeom>
              <a:avLst/>
              <a:gdLst>
                <a:gd name="T0" fmla="*/ 11 w 23"/>
                <a:gd name="T1" fmla="*/ 0 h 25"/>
                <a:gd name="T2" fmla="*/ 0 w 23"/>
                <a:gd name="T3" fmla="*/ 12 h 25"/>
                <a:gd name="T4" fmla="*/ 5 w 23"/>
                <a:gd name="T5" fmla="*/ 24 h 25"/>
                <a:gd name="T6" fmla="*/ 14 w 23"/>
                <a:gd name="T7" fmla="*/ 22 h 25"/>
                <a:gd name="T8" fmla="*/ 22 w 23"/>
                <a:gd name="T9" fmla="*/ 9 h 25"/>
                <a:gd name="T10" fmla="*/ 11 w 23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5">
                  <a:moveTo>
                    <a:pt x="11" y="0"/>
                  </a:moveTo>
                  <a:lnTo>
                    <a:pt x="0" y="12"/>
                  </a:lnTo>
                  <a:lnTo>
                    <a:pt x="5" y="24"/>
                  </a:lnTo>
                  <a:lnTo>
                    <a:pt x="14" y="22"/>
                  </a:lnTo>
                  <a:lnTo>
                    <a:pt x="22" y="9"/>
                  </a:lnTo>
                  <a:lnTo>
                    <a:pt x="11" y="0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97" name="Freeform 106">
              <a:extLst>
                <a:ext uri="{FF2B5EF4-FFF2-40B4-BE49-F238E27FC236}">
                  <a16:creationId xmlns:a16="http://schemas.microsoft.com/office/drawing/2014/main" id="{EE77B4AF-0A62-4BBE-8BCD-1C1111469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4967" y="1986080"/>
              <a:ext cx="75060" cy="42721"/>
            </a:xfrm>
            <a:custGeom>
              <a:avLst/>
              <a:gdLst>
                <a:gd name="T0" fmla="*/ 27 w 33"/>
                <a:gd name="T1" fmla="*/ 4 h 17"/>
                <a:gd name="T2" fmla="*/ 13 w 33"/>
                <a:gd name="T3" fmla="*/ 0 h 17"/>
                <a:gd name="T4" fmla="*/ 0 w 33"/>
                <a:gd name="T5" fmla="*/ 12 h 17"/>
                <a:gd name="T6" fmla="*/ 9 w 33"/>
                <a:gd name="T7" fmla="*/ 14 h 17"/>
                <a:gd name="T8" fmla="*/ 32 w 33"/>
                <a:gd name="T9" fmla="*/ 16 h 17"/>
                <a:gd name="T10" fmla="*/ 27 w 33"/>
                <a:gd name="T1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7">
                  <a:moveTo>
                    <a:pt x="27" y="4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9" y="14"/>
                  </a:lnTo>
                  <a:lnTo>
                    <a:pt x="32" y="16"/>
                  </a:lnTo>
                  <a:lnTo>
                    <a:pt x="27" y="4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98" name="Freeform 107">
              <a:extLst>
                <a:ext uri="{FF2B5EF4-FFF2-40B4-BE49-F238E27FC236}">
                  <a16:creationId xmlns:a16="http://schemas.microsoft.com/office/drawing/2014/main" id="{BF091BFB-53C2-48D4-B903-D3E164B6C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719" y="1734022"/>
              <a:ext cx="30429" cy="38449"/>
            </a:xfrm>
            <a:custGeom>
              <a:avLst/>
              <a:gdLst>
                <a:gd name="T0" fmla="*/ 6 w 14"/>
                <a:gd name="T1" fmla="*/ 15 h 16"/>
                <a:gd name="T2" fmla="*/ 7 w 14"/>
                <a:gd name="T3" fmla="*/ 15 h 16"/>
                <a:gd name="T4" fmla="*/ 8 w 14"/>
                <a:gd name="T5" fmla="*/ 15 h 16"/>
                <a:gd name="T6" fmla="*/ 9 w 14"/>
                <a:gd name="T7" fmla="*/ 14 h 16"/>
                <a:gd name="T8" fmla="*/ 11 w 14"/>
                <a:gd name="T9" fmla="*/ 14 h 16"/>
                <a:gd name="T10" fmla="*/ 11 w 14"/>
                <a:gd name="T11" fmla="*/ 13 h 16"/>
                <a:gd name="T12" fmla="*/ 11 w 14"/>
                <a:gd name="T13" fmla="*/ 12 h 16"/>
                <a:gd name="T14" fmla="*/ 11 w 14"/>
                <a:gd name="T15" fmla="*/ 11 h 16"/>
                <a:gd name="T16" fmla="*/ 11 w 14"/>
                <a:gd name="T17" fmla="*/ 10 h 16"/>
                <a:gd name="T18" fmla="*/ 11 w 14"/>
                <a:gd name="T19" fmla="*/ 9 h 16"/>
                <a:gd name="T20" fmla="*/ 13 w 14"/>
                <a:gd name="T21" fmla="*/ 8 h 16"/>
                <a:gd name="T22" fmla="*/ 11 w 14"/>
                <a:gd name="T23" fmla="*/ 8 h 16"/>
                <a:gd name="T24" fmla="*/ 11 w 14"/>
                <a:gd name="T25" fmla="*/ 7 h 16"/>
                <a:gd name="T26" fmla="*/ 11 w 14"/>
                <a:gd name="T27" fmla="*/ 5 h 16"/>
                <a:gd name="T28" fmla="*/ 11 w 14"/>
                <a:gd name="T29" fmla="*/ 4 h 16"/>
                <a:gd name="T30" fmla="*/ 11 w 14"/>
                <a:gd name="T31" fmla="*/ 3 h 16"/>
                <a:gd name="T32" fmla="*/ 11 w 14"/>
                <a:gd name="T33" fmla="*/ 2 h 16"/>
                <a:gd name="T34" fmla="*/ 9 w 14"/>
                <a:gd name="T35" fmla="*/ 1 h 16"/>
                <a:gd name="T36" fmla="*/ 8 w 14"/>
                <a:gd name="T37" fmla="*/ 1 h 16"/>
                <a:gd name="T38" fmla="*/ 7 w 14"/>
                <a:gd name="T39" fmla="*/ 0 h 16"/>
                <a:gd name="T40" fmla="*/ 6 w 14"/>
                <a:gd name="T41" fmla="*/ 0 h 16"/>
                <a:gd name="T42" fmla="*/ 4 w 14"/>
                <a:gd name="T43" fmla="*/ 0 h 16"/>
                <a:gd name="T44" fmla="*/ 3 w 14"/>
                <a:gd name="T45" fmla="*/ 1 h 16"/>
                <a:gd name="T46" fmla="*/ 2 w 14"/>
                <a:gd name="T47" fmla="*/ 2 h 16"/>
                <a:gd name="T48" fmla="*/ 1 w 14"/>
                <a:gd name="T49" fmla="*/ 3 h 16"/>
                <a:gd name="T50" fmla="*/ 0 w 14"/>
                <a:gd name="T51" fmla="*/ 4 h 16"/>
                <a:gd name="T52" fmla="*/ 0 w 14"/>
                <a:gd name="T53" fmla="*/ 5 h 16"/>
                <a:gd name="T54" fmla="*/ 0 w 14"/>
                <a:gd name="T55" fmla="*/ 7 h 16"/>
                <a:gd name="T56" fmla="*/ 0 w 14"/>
                <a:gd name="T57" fmla="*/ 8 h 16"/>
                <a:gd name="T58" fmla="*/ 0 w 14"/>
                <a:gd name="T59" fmla="*/ 9 h 16"/>
                <a:gd name="T60" fmla="*/ 0 w 14"/>
                <a:gd name="T61" fmla="*/ 10 h 16"/>
                <a:gd name="T62" fmla="*/ 0 w 14"/>
                <a:gd name="T63" fmla="*/ 11 h 16"/>
                <a:gd name="T64" fmla="*/ 0 w 14"/>
                <a:gd name="T65" fmla="*/ 12 h 16"/>
                <a:gd name="T66" fmla="*/ 1 w 14"/>
                <a:gd name="T67" fmla="*/ 13 h 16"/>
                <a:gd name="T68" fmla="*/ 2 w 14"/>
                <a:gd name="T69" fmla="*/ 14 h 16"/>
                <a:gd name="T70" fmla="*/ 3 w 14"/>
                <a:gd name="T71" fmla="*/ 14 h 16"/>
                <a:gd name="T72" fmla="*/ 3 w 14"/>
                <a:gd name="T73" fmla="*/ 15 h 16"/>
                <a:gd name="T74" fmla="*/ 4 w 14"/>
                <a:gd name="T75" fmla="*/ 15 h 16"/>
                <a:gd name="T76" fmla="*/ 6 w 14"/>
                <a:gd name="T7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" h="16">
                  <a:moveTo>
                    <a:pt x="6" y="15"/>
                  </a:moveTo>
                  <a:lnTo>
                    <a:pt x="7" y="15"/>
                  </a:lnTo>
                  <a:lnTo>
                    <a:pt x="8" y="15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0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9" y="1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6" y="15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99" name="Freeform 111">
              <a:extLst>
                <a:ext uri="{FF2B5EF4-FFF2-40B4-BE49-F238E27FC236}">
                  <a16:creationId xmlns:a16="http://schemas.microsoft.com/office/drawing/2014/main" id="{70FEE789-62AA-4902-AC16-B8A0159C9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873" y="3820970"/>
              <a:ext cx="40573" cy="40585"/>
            </a:xfrm>
            <a:custGeom>
              <a:avLst/>
              <a:gdLst>
                <a:gd name="T0" fmla="*/ 1 w 18"/>
                <a:gd name="T1" fmla="*/ 6 h 17"/>
                <a:gd name="T2" fmla="*/ 0 w 18"/>
                <a:gd name="T3" fmla="*/ 16 h 17"/>
                <a:gd name="T4" fmla="*/ 9 w 18"/>
                <a:gd name="T5" fmla="*/ 16 h 17"/>
                <a:gd name="T6" fmla="*/ 17 w 18"/>
                <a:gd name="T7" fmla="*/ 6 h 17"/>
                <a:gd name="T8" fmla="*/ 7 w 18"/>
                <a:gd name="T9" fmla="*/ 0 h 17"/>
                <a:gd name="T10" fmla="*/ 1 w 18"/>
                <a:gd name="T11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" y="6"/>
                  </a:moveTo>
                  <a:lnTo>
                    <a:pt x="0" y="16"/>
                  </a:lnTo>
                  <a:lnTo>
                    <a:pt x="9" y="16"/>
                  </a:lnTo>
                  <a:lnTo>
                    <a:pt x="17" y="6"/>
                  </a:lnTo>
                  <a:lnTo>
                    <a:pt x="7" y="0"/>
                  </a:lnTo>
                  <a:lnTo>
                    <a:pt x="1" y="2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AED6CCFA-D584-46B9-82CC-FAAB855B7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205" y="3729119"/>
              <a:ext cx="75060" cy="38449"/>
            </a:xfrm>
            <a:custGeom>
              <a:avLst/>
              <a:gdLst>
                <a:gd name="T0" fmla="*/ 16 w 32"/>
                <a:gd name="T1" fmla="*/ 11 h 16"/>
                <a:gd name="T2" fmla="*/ 15 w 32"/>
                <a:gd name="T3" fmla="*/ 11 h 16"/>
                <a:gd name="T4" fmla="*/ 14 w 32"/>
                <a:gd name="T5" fmla="*/ 11 h 16"/>
                <a:gd name="T6" fmla="*/ 12 w 32"/>
                <a:gd name="T7" fmla="*/ 11 h 16"/>
                <a:gd name="T8" fmla="*/ 12 w 32"/>
                <a:gd name="T9" fmla="*/ 12 h 16"/>
                <a:gd name="T10" fmla="*/ 11 w 32"/>
                <a:gd name="T11" fmla="*/ 12 h 16"/>
                <a:gd name="T12" fmla="*/ 9 w 32"/>
                <a:gd name="T13" fmla="*/ 13 h 16"/>
                <a:gd name="T14" fmla="*/ 8 w 32"/>
                <a:gd name="T15" fmla="*/ 13 h 16"/>
                <a:gd name="T16" fmla="*/ 6 w 32"/>
                <a:gd name="T17" fmla="*/ 14 h 16"/>
                <a:gd name="T18" fmla="*/ 5 w 32"/>
                <a:gd name="T19" fmla="*/ 14 h 16"/>
                <a:gd name="T20" fmla="*/ 4 w 32"/>
                <a:gd name="T21" fmla="*/ 15 h 16"/>
                <a:gd name="T22" fmla="*/ 3 w 32"/>
                <a:gd name="T23" fmla="*/ 14 h 16"/>
                <a:gd name="T24" fmla="*/ 1 w 32"/>
                <a:gd name="T25" fmla="*/ 14 h 16"/>
                <a:gd name="T26" fmla="*/ 0 w 32"/>
                <a:gd name="T27" fmla="*/ 13 h 16"/>
                <a:gd name="T28" fmla="*/ 0 w 32"/>
                <a:gd name="T29" fmla="*/ 12 h 16"/>
                <a:gd name="T30" fmla="*/ 0 w 32"/>
                <a:gd name="T31" fmla="*/ 11 h 16"/>
                <a:gd name="T32" fmla="*/ 0 w 32"/>
                <a:gd name="T33" fmla="*/ 10 h 16"/>
                <a:gd name="T34" fmla="*/ 0 w 32"/>
                <a:gd name="T35" fmla="*/ 9 h 16"/>
                <a:gd name="T36" fmla="*/ 0 w 32"/>
                <a:gd name="T37" fmla="*/ 8 h 16"/>
                <a:gd name="T38" fmla="*/ 0 w 32"/>
                <a:gd name="T39" fmla="*/ 7 h 16"/>
                <a:gd name="T40" fmla="*/ 0 w 32"/>
                <a:gd name="T41" fmla="*/ 6 h 16"/>
                <a:gd name="T42" fmla="*/ 0 w 32"/>
                <a:gd name="T43" fmla="*/ 5 h 16"/>
                <a:gd name="T44" fmla="*/ 1 w 32"/>
                <a:gd name="T45" fmla="*/ 4 h 16"/>
                <a:gd name="T46" fmla="*/ 2 w 32"/>
                <a:gd name="T47" fmla="*/ 4 h 16"/>
                <a:gd name="T48" fmla="*/ 3 w 32"/>
                <a:gd name="T49" fmla="*/ 4 h 16"/>
                <a:gd name="T50" fmla="*/ 4 w 32"/>
                <a:gd name="T51" fmla="*/ 4 h 16"/>
                <a:gd name="T52" fmla="*/ 5 w 32"/>
                <a:gd name="T53" fmla="*/ 4 h 16"/>
                <a:gd name="T54" fmla="*/ 7 w 32"/>
                <a:gd name="T55" fmla="*/ 4 h 16"/>
                <a:gd name="T56" fmla="*/ 8 w 32"/>
                <a:gd name="T57" fmla="*/ 4 h 16"/>
                <a:gd name="T58" fmla="*/ 10 w 32"/>
                <a:gd name="T59" fmla="*/ 4 h 16"/>
                <a:gd name="T60" fmla="*/ 12 w 32"/>
                <a:gd name="T61" fmla="*/ 4 h 16"/>
                <a:gd name="T62" fmla="*/ 14 w 32"/>
                <a:gd name="T63" fmla="*/ 4 h 16"/>
                <a:gd name="T64" fmla="*/ 15 w 32"/>
                <a:gd name="T65" fmla="*/ 4 h 16"/>
                <a:gd name="T66" fmla="*/ 16 w 32"/>
                <a:gd name="T67" fmla="*/ 4 h 16"/>
                <a:gd name="T68" fmla="*/ 18 w 32"/>
                <a:gd name="T69" fmla="*/ 4 h 16"/>
                <a:gd name="T70" fmla="*/ 19 w 32"/>
                <a:gd name="T71" fmla="*/ 3 h 16"/>
                <a:gd name="T72" fmla="*/ 20 w 32"/>
                <a:gd name="T73" fmla="*/ 2 h 16"/>
                <a:gd name="T74" fmla="*/ 23 w 32"/>
                <a:gd name="T75" fmla="*/ 2 h 16"/>
                <a:gd name="T76" fmla="*/ 24 w 32"/>
                <a:gd name="T77" fmla="*/ 1 h 16"/>
                <a:gd name="T78" fmla="*/ 26 w 32"/>
                <a:gd name="T79" fmla="*/ 0 h 16"/>
                <a:gd name="T80" fmla="*/ 27 w 32"/>
                <a:gd name="T81" fmla="*/ 0 h 16"/>
                <a:gd name="T82" fmla="*/ 28 w 32"/>
                <a:gd name="T83" fmla="*/ 0 h 16"/>
                <a:gd name="T84" fmla="*/ 29 w 32"/>
                <a:gd name="T85" fmla="*/ 0 h 16"/>
                <a:gd name="T86" fmla="*/ 31 w 32"/>
                <a:gd name="T87" fmla="*/ 0 h 16"/>
                <a:gd name="T88" fmla="*/ 31 w 32"/>
                <a:gd name="T89" fmla="*/ 1 h 16"/>
                <a:gd name="T90" fmla="*/ 31 w 32"/>
                <a:gd name="T91" fmla="*/ 2 h 16"/>
                <a:gd name="T92" fmla="*/ 31 w 32"/>
                <a:gd name="T93" fmla="*/ 3 h 16"/>
                <a:gd name="T94" fmla="*/ 30 w 32"/>
                <a:gd name="T95" fmla="*/ 4 h 16"/>
                <a:gd name="T96" fmla="*/ 29 w 32"/>
                <a:gd name="T97" fmla="*/ 4 h 16"/>
                <a:gd name="T98" fmla="*/ 28 w 32"/>
                <a:gd name="T99" fmla="*/ 4 h 16"/>
                <a:gd name="T100" fmla="*/ 27 w 32"/>
                <a:gd name="T101" fmla="*/ 6 h 16"/>
                <a:gd name="T102" fmla="*/ 27 w 32"/>
                <a:gd name="T103" fmla="*/ 7 h 16"/>
                <a:gd name="T104" fmla="*/ 27 w 32"/>
                <a:gd name="T105" fmla="*/ 8 h 16"/>
                <a:gd name="T106" fmla="*/ 27 w 32"/>
                <a:gd name="T107" fmla="*/ 9 h 16"/>
                <a:gd name="T108" fmla="*/ 26 w 32"/>
                <a:gd name="T109" fmla="*/ 9 h 16"/>
                <a:gd name="T110" fmla="*/ 26 w 32"/>
                <a:gd name="T111" fmla="*/ 10 h 16"/>
                <a:gd name="T112" fmla="*/ 24 w 32"/>
                <a:gd name="T113" fmla="*/ 11 h 16"/>
                <a:gd name="T114" fmla="*/ 23 w 32"/>
                <a:gd name="T115" fmla="*/ 11 h 16"/>
                <a:gd name="T116" fmla="*/ 21 w 32"/>
                <a:gd name="T117" fmla="*/ 11 h 16"/>
                <a:gd name="T118" fmla="*/ 19 w 32"/>
                <a:gd name="T119" fmla="*/ 11 h 16"/>
                <a:gd name="T120" fmla="*/ 18 w 32"/>
                <a:gd name="T121" fmla="*/ 11 h 16"/>
                <a:gd name="T122" fmla="*/ 16 w 32"/>
                <a:gd name="T123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" h="16">
                  <a:moveTo>
                    <a:pt x="16" y="11"/>
                  </a:moveTo>
                  <a:lnTo>
                    <a:pt x="15" y="11"/>
                  </a:lnTo>
                  <a:lnTo>
                    <a:pt x="14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4" y="15"/>
                  </a:lnTo>
                  <a:lnTo>
                    <a:pt x="3" y="14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19" y="3"/>
                  </a:lnTo>
                  <a:lnTo>
                    <a:pt x="20" y="2"/>
                  </a:lnTo>
                  <a:lnTo>
                    <a:pt x="23" y="2"/>
                  </a:lnTo>
                  <a:lnTo>
                    <a:pt x="24" y="1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7" y="6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21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6" y="11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1" name="Freeform 116">
              <a:extLst>
                <a:ext uri="{FF2B5EF4-FFF2-40B4-BE49-F238E27FC236}">
                  <a16:creationId xmlns:a16="http://schemas.microsoft.com/office/drawing/2014/main" id="{ADAE5D97-D5EA-429B-A968-B3130470D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3431" y="5493518"/>
              <a:ext cx="30429" cy="32041"/>
            </a:xfrm>
            <a:custGeom>
              <a:avLst/>
              <a:gdLst>
                <a:gd name="T0" fmla="*/ 7 w 14"/>
                <a:gd name="T1" fmla="*/ 12 h 13"/>
                <a:gd name="T2" fmla="*/ 7 w 14"/>
                <a:gd name="T3" fmla="*/ 11 h 13"/>
                <a:gd name="T4" fmla="*/ 8 w 14"/>
                <a:gd name="T5" fmla="*/ 11 h 13"/>
                <a:gd name="T6" fmla="*/ 9 w 14"/>
                <a:gd name="T7" fmla="*/ 11 h 13"/>
                <a:gd name="T8" fmla="*/ 10 w 14"/>
                <a:gd name="T9" fmla="*/ 10 h 13"/>
                <a:gd name="T10" fmla="*/ 11 w 14"/>
                <a:gd name="T11" fmla="*/ 8 h 13"/>
                <a:gd name="T12" fmla="*/ 13 w 14"/>
                <a:gd name="T13" fmla="*/ 8 h 13"/>
                <a:gd name="T14" fmla="*/ 13 w 14"/>
                <a:gd name="T15" fmla="*/ 6 h 13"/>
                <a:gd name="T16" fmla="*/ 13 w 14"/>
                <a:gd name="T17" fmla="*/ 5 h 13"/>
                <a:gd name="T18" fmla="*/ 13 w 14"/>
                <a:gd name="T19" fmla="*/ 4 h 13"/>
                <a:gd name="T20" fmla="*/ 13 w 14"/>
                <a:gd name="T21" fmla="*/ 3 h 13"/>
                <a:gd name="T22" fmla="*/ 11 w 14"/>
                <a:gd name="T23" fmla="*/ 3 h 13"/>
                <a:gd name="T24" fmla="*/ 11 w 14"/>
                <a:gd name="T25" fmla="*/ 2 h 13"/>
                <a:gd name="T26" fmla="*/ 11 w 14"/>
                <a:gd name="T27" fmla="*/ 1 h 13"/>
                <a:gd name="T28" fmla="*/ 10 w 14"/>
                <a:gd name="T29" fmla="*/ 1 h 13"/>
                <a:gd name="T30" fmla="*/ 9 w 14"/>
                <a:gd name="T31" fmla="*/ 0 h 13"/>
                <a:gd name="T32" fmla="*/ 8 w 14"/>
                <a:gd name="T33" fmla="*/ 0 h 13"/>
                <a:gd name="T34" fmla="*/ 7 w 14"/>
                <a:gd name="T35" fmla="*/ 0 h 13"/>
                <a:gd name="T36" fmla="*/ 4 w 14"/>
                <a:gd name="T37" fmla="*/ 0 h 13"/>
                <a:gd name="T38" fmla="*/ 3 w 14"/>
                <a:gd name="T39" fmla="*/ 0 h 13"/>
                <a:gd name="T40" fmla="*/ 2 w 14"/>
                <a:gd name="T41" fmla="*/ 0 h 13"/>
                <a:gd name="T42" fmla="*/ 2 w 14"/>
                <a:gd name="T43" fmla="*/ 1 h 13"/>
                <a:gd name="T44" fmla="*/ 1 w 14"/>
                <a:gd name="T45" fmla="*/ 1 h 13"/>
                <a:gd name="T46" fmla="*/ 1 w 14"/>
                <a:gd name="T47" fmla="*/ 2 h 13"/>
                <a:gd name="T48" fmla="*/ 1 w 14"/>
                <a:gd name="T49" fmla="*/ 3 h 13"/>
                <a:gd name="T50" fmla="*/ 0 w 14"/>
                <a:gd name="T51" fmla="*/ 3 h 13"/>
                <a:gd name="T52" fmla="*/ 0 w 14"/>
                <a:gd name="T53" fmla="*/ 4 h 13"/>
                <a:gd name="T54" fmla="*/ 0 w 14"/>
                <a:gd name="T55" fmla="*/ 5 h 13"/>
                <a:gd name="T56" fmla="*/ 0 w 14"/>
                <a:gd name="T57" fmla="*/ 6 h 13"/>
                <a:gd name="T58" fmla="*/ 0 w 14"/>
                <a:gd name="T59" fmla="*/ 8 h 13"/>
                <a:gd name="T60" fmla="*/ 1 w 14"/>
                <a:gd name="T61" fmla="*/ 8 h 13"/>
                <a:gd name="T62" fmla="*/ 2 w 14"/>
                <a:gd name="T63" fmla="*/ 10 h 13"/>
                <a:gd name="T64" fmla="*/ 2 w 14"/>
                <a:gd name="T65" fmla="*/ 11 h 13"/>
                <a:gd name="T66" fmla="*/ 3 w 14"/>
                <a:gd name="T67" fmla="*/ 11 h 13"/>
                <a:gd name="T68" fmla="*/ 4 w 14"/>
                <a:gd name="T69" fmla="*/ 11 h 13"/>
                <a:gd name="T70" fmla="*/ 7 w 14"/>
                <a:gd name="T7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" h="13">
                  <a:moveTo>
                    <a:pt x="7" y="12"/>
                  </a:moveTo>
                  <a:lnTo>
                    <a:pt x="7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8"/>
                  </a:lnTo>
                  <a:lnTo>
                    <a:pt x="13" y="8"/>
                  </a:lnTo>
                  <a:lnTo>
                    <a:pt x="13" y="6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3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7" y="12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2" name="Freeform 117">
              <a:extLst>
                <a:ext uri="{FF2B5EF4-FFF2-40B4-BE49-F238E27FC236}">
                  <a16:creationId xmlns:a16="http://schemas.microsoft.com/office/drawing/2014/main" id="{7BE8F044-578C-4F03-BB6E-22294E566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519" y="5482838"/>
              <a:ext cx="34487" cy="38449"/>
            </a:xfrm>
            <a:custGeom>
              <a:avLst/>
              <a:gdLst>
                <a:gd name="T0" fmla="*/ 2 w 15"/>
                <a:gd name="T1" fmla="*/ 5 h 16"/>
                <a:gd name="T2" fmla="*/ 9 w 15"/>
                <a:gd name="T3" fmla="*/ 0 h 16"/>
                <a:gd name="T4" fmla="*/ 14 w 15"/>
                <a:gd name="T5" fmla="*/ 5 h 16"/>
                <a:gd name="T6" fmla="*/ 13 w 15"/>
                <a:gd name="T7" fmla="*/ 15 h 16"/>
                <a:gd name="T8" fmla="*/ 0 w 15"/>
                <a:gd name="T9" fmla="*/ 11 h 16"/>
                <a:gd name="T10" fmla="*/ 2 w 15"/>
                <a:gd name="T11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6">
                  <a:moveTo>
                    <a:pt x="2" y="5"/>
                  </a:moveTo>
                  <a:lnTo>
                    <a:pt x="9" y="0"/>
                  </a:lnTo>
                  <a:lnTo>
                    <a:pt x="14" y="5"/>
                  </a:lnTo>
                  <a:lnTo>
                    <a:pt x="13" y="15"/>
                  </a:lnTo>
                  <a:lnTo>
                    <a:pt x="0" y="11"/>
                  </a:lnTo>
                  <a:lnTo>
                    <a:pt x="2" y="5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3" name="Freeform 118">
              <a:extLst>
                <a:ext uri="{FF2B5EF4-FFF2-40B4-BE49-F238E27FC236}">
                  <a16:creationId xmlns:a16="http://schemas.microsoft.com/office/drawing/2014/main" id="{3ABE63DC-E3B4-456E-A9C7-21E9EE63C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0805" y="4167014"/>
              <a:ext cx="58830" cy="121756"/>
            </a:xfrm>
            <a:custGeom>
              <a:avLst/>
              <a:gdLst>
                <a:gd name="T0" fmla="*/ 12 w 25"/>
                <a:gd name="T1" fmla="*/ 0 h 51"/>
                <a:gd name="T2" fmla="*/ 2 w 25"/>
                <a:gd name="T3" fmla="*/ 15 h 51"/>
                <a:gd name="T4" fmla="*/ 0 w 25"/>
                <a:gd name="T5" fmla="*/ 34 h 51"/>
                <a:gd name="T6" fmla="*/ 16 w 25"/>
                <a:gd name="T7" fmla="*/ 50 h 51"/>
                <a:gd name="T8" fmla="*/ 24 w 25"/>
                <a:gd name="T9" fmla="*/ 26 h 51"/>
                <a:gd name="T10" fmla="*/ 12 w 25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1">
                  <a:moveTo>
                    <a:pt x="12" y="0"/>
                  </a:moveTo>
                  <a:lnTo>
                    <a:pt x="2" y="15"/>
                  </a:lnTo>
                  <a:lnTo>
                    <a:pt x="0" y="34"/>
                  </a:lnTo>
                  <a:lnTo>
                    <a:pt x="16" y="50"/>
                  </a:lnTo>
                  <a:lnTo>
                    <a:pt x="24" y="26"/>
                  </a:lnTo>
                  <a:lnTo>
                    <a:pt x="12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4" name="Freeform 121">
              <a:extLst>
                <a:ext uri="{FF2B5EF4-FFF2-40B4-BE49-F238E27FC236}">
                  <a16:creationId xmlns:a16="http://schemas.microsoft.com/office/drawing/2014/main" id="{9FC211FA-7BC2-49CC-9BD6-9B560126E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735" y="5222237"/>
              <a:ext cx="58830" cy="57675"/>
            </a:xfrm>
            <a:custGeom>
              <a:avLst/>
              <a:gdLst>
                <a:gd name="T0" fmla="*/ 2 w 26"/>
                <a:gd name="T1" fmla="*/ 0 h 24"/>
                <a:gd name="T2" fmla="*/ 13 w 26"/>
                <a:gd name="T3" fmla="*/ 2 h 24"/>
                <a:gd name="T4" fmla="*/ 21 w 26"/>
                <a:gd name="T5" fmla="*/ 10 h 24"/>
                <a:gd name="T6" fmla="*/ 25 w 26"/>
                <a:gd name="T7" fmla="*/ 21 h 24"/>
                <a:gd name="T8" fmla="*/ 15 w 26"/>
                <a:gd name="T9" fmla="*/ 23 h 24"/>
                <a:gd name="T10" fmla="*/ 0 w 26"/>
                <a:gd name="T11" fmla="*/ 9 h 24"/>
                <a:gd name="T12" fmla="*/ 2 w 2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4">
                  <a:moveTo>
                    <a:pt x="2" y="0"/>
                  </a:moveTo>
                  <a:lnTo>
                    <a:pt x="13" y="2"/>
                  </a:lnTo>
                  <a:lnTo>
                    <a:pt x="21" y="10"/>
                  </a:lnTo>
                  <a:lnTo>
                    <a:pt x="25" y="21"/>
                  </a:lnTo>
                  <a:lnTo>
                    <a:pt x="15" y="23"/>
                  </a:lnTo>
                  <a:lnTo>
                    <a:pt x="0" y="9"/>
                  </a:lnTo>
                  <a:lnTo>
                    <a:pt x="2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5" name="Freeform 122">
              <a:extLst>
                <a:ext uri="{FF2B5EF4-FFF2-40B4-BE49-F238E27FC236}">
                  <a16:creationId xmlns:a16="http://schemas.microsoft.com/office/drawing/2014/main" id="{9046B7AD-EE6D-4582-A8EE-4F1E69F09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120" y="5542648"/>
              <a:ext cx="50715" cy="38449"/>
            </a:xfrm>
            <a:custGeom>
              <a:avLst/>
              <a:gdLst>
                <a:gd name="T0" fmla="*/ 3 w 21"/>
                <a:gd name="T1" fmla="*/ 2 h 15"/>
                <a:gd name="T2" fmla="*/ 0 w 21"/>
                <a:gd name="T3" fmla="*/ 14 h 15"/>
                <a:gd name="T4" fmla="*/ 16 w 21"/>
                <a:gd name="T5" fmla="*/ 8 h 15"/>
                <a:gd name="T6" fmla="*/ 20 w 21"/>
                <a:gd name="T7" fmla="*/ 0 h 15"/>
                <a:gd name="T8" fmla="*/ 3 w 21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5">
                  <a:moveTo>
                    <a:pt x="3" y="2"/>
                  </a:moveTo>
                  <a:lnTo>
                    <a:pt x="0" y="14"/>
                  </a:lnTo>
                  <a:lnTo>
                    <a:pt x="16" y="8"/>
                  </a:lnTo>
                  <a:lnTo>
                    <a:pt x="20" y="0"/>
                  </a:lnTo>
                  <a:lnTo>
                    <a:pt x="3" y="2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6" name="Freeform 123">
              <a:extLst>
                <a:ext uri="{FF2B5EF4-FFF2-40B4-BE49-F238E27FC236}">
                  <a16:creationId xmlns:a16="http://schemas.microsoft.com/office/drawing/2014/main" id="{7D4C6057-14A8-42CE-87BC-66144FF5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698" y="5235053"/>
              <a:ext cx="64915" cy="36313"/>
            </a:xfrm>
            <a:custGeom>
              <a:avLst/>
              <a:gdLst>
                <a:gd name="T0" fmla="*/ 14 w 28"/>
                <a:gd name="T1" fmla="*/ 13 h 14"/>
                <a:gd name="T2" fmla="*/ 11 w 28"/>
                <a:gd name="T3" fmla="*/ 13 h 14"/>
                <a:gd name="T4" fmla="*/ 10 w 28"/>
                <a:gd name="T5" fmla="*/ 13 h 14"/>
                <a:gd name="T6" fmla="*/ 8 w 28"/>
                <a:gd name="T7" fmla="*/ 13 h 14"/>
                <a:gd name="T8" fmla="*/ 6 w 28"/>
                <a:gd name="T9" fmla="*/ 13 h 14"/>
                <a:gd name="T10" fmla="*/ 5 w 28"/>
                <a:gd name="T11" fmla="*/ 13 h 14"/>
                <a:gd name="T12" fmla="*/ 3 w 28"/>
                <a:gd name="T13" fmla="*/ 13 h 14"/>
                <a:gd name="T14" fmla="*/ 2 w 28"/>
                <a:gd name="T15" fmla="*/ 13 h 14"/>
                <a:gd name="T16" fmla="*/ 1 w 28"/>
                <a:gd name="T17" fmla="*/ 13 h 14"/>
                <a:gd name="T18" fmla="*/ 0 w 28"/>
                <a:gd name="T19" fmla="*/ 10 h 14"/>
                <a:gd name="T20" fmla="*/ 0 w 28"/>
                <a:gd name="T21" fmla="*/ 7 h 14"/>
                <a:gd name="T22" fmla="*/ 0 w 28"/>
                <a:gd name="T23" fmla="*/ 5 h 14"/>
                <a:gd name="T24" fmla="*/ 1 w 28"/>
                <a:gd name="T25" fmla="*/ 5 h 14"/>
                <a:gd name="T26" fmla="*/ 2 w 28"/>
                <a:gd name="T27" fmla="*/ 2 h 14"/>
                <a:gd name="T28" fmla="*/ 3 w 28"/>
                <a:gd name="T29" fmla="*/ 2 h 14"/>
                <a:gd name="T30" fmla="*/ 3 w 28"/>
                <a:gd name="T31" fmla="*/ 0 h 14"/>
                <a:gd name="T32" fmla="*/ 5 w 28"/>
                <a:gd name="T33" fmla="*/ 0 h 14"/>
                <a:gd name="T34" fmla="*/ 6 w 28"/>
                <a:gd name="T35" fmla="*/ 0 h 14"/>
                <a:gd name="T36" fmla="*/ 8 w 28"/>
                <a:gd name="T37" fmla="*/ 0 h 14"/>
                <a:gd name="T38" fmla="*/ 10 w 28"/>
                <a:gd name="T39" fmla="*/ 0 h 14"/>
                <a:gd name="T40" fmla="*/ 11 w 28"/>
                <a:gd name="T41" fmla="*/ 0 h 14"/>
                <a:gd name="T42" fmla="*/ 14 w 28"/>
                <a:gd name="T43" fmla="*/ 0 h 14"/>
                <a:gd name="T44" fmla="*/ 17 w 28"/>
                <a:gd name="T45" fmla="*/ 0 h 14"/>
                <a:gd name="T46" fmla="*/ 18 w 28"/>
                <a:gd name="T47" fmla="*/ 0 h 14"/>
                <a:gd name="T48" fmla="*/ 20 w 28"/>
                <a:gd name="T49" fmla="*/ 0 h 14"/>
                <a:gd name="T50" fmla="*/ 21 w 28"/>
                <a:gd name="T51" fmla="*/ 0 h 14"/>
                <a:gd name="T52" fmla="*/ 23 w 28"/>
                <a:gd name="T53" fmla="*/ 0 h 14"/>
                <a:gd name="T54" fmla="*/ 24 w 28"/>
                <a:gd name="T55" fmla="*/ 2 h 14"/>
                <a:gd name="T56" fmla="*/ 25 w 28"/>
                <a:gd name="T57" fmla="*/ 5 h 14"/>
                <a:gd name="T58" fmla="*/ 26 w 28"/>
                <a:gd name="T59" fmla="*/ 5 h 14"/>
                <a:gd name="T60" fmla="*/ 26 w 28"/>
                <a:gd name="T61" fmla="*/ 7 h 14"/>
                <a:gd name="T62" fmla="*/ 27 w 28"/>
                <a:gd name="T63" fmla="*/ 7 h 14"/>
                <a:gd name="T64" fmla="*/ 26 w 28"/>
                <a:gd name="T65" fmla="*/ 10 h 14"/>
                <a:gd name="T66" fmla="*/ 25 w 28"/>
                <a:gd name="T67" fmla="*/ 13 h 14"/>
                <a:gd name="T68" fmla="*/ 24 w 28"/>
                <a:gd name="T69" fmla="*/ 13 h 14"/>
                <a:gd name="T70" fmla="*/ 23 w 28"/>
                <a:gd name="T71" fmla="*/ 13 h 14"/>
                <a:gd name="T72" fmla="*/ 21 w 28"/>
                <a:gd name="T73" fmla="*/ 13 h 14"/>
                <a:gd name="T74" fmla="*/ 20 w 28"/>
                <a:gd name="T75" fmla="*/ 13 h 14"/>
                <a:gd name="T76" fmla="*/ 18 w 28"/>
                <a:gd name="T77" fmla="*/ 13 h 14"/>
                <a:gd name="T78" fmla="*/ 17 w 28"/>
                <a:gd name="T79" fmla="*/ 13 h 14"/>
                <a:gd name="T80" fmla="*/ 14 w 28"/>
                <a:gd name="T8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" h="14">
                  <a:moveTo>
                    <a:pt x="14" y="13"/>
                  </a:moveTo>
                  <a:lnTo>
                    <a:pt x="11" y="13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5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5" y="5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6" y="10"/>
                  </a:lnTo>
                  <a:lnTo>
                    <a:pt x="25" y="13"/>
                  </a:lnTo>
                  <a:lnTo>
                    <a:pt x="24" y="13"/>
                  </a:lnTo>
                  <a:lnTo>
                    <a:pt x="23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18" y="13"/>
                  </a:lnTo>
                  <a:lnTo>
                    <a:pt x="17" y="13"/>
                  </a:lnTo>
                  <a:lnTo>
                    <a:pt x="14" y="13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7" name="Freeform 124">
              <a:extLst>
                <a:ext uri="{FF2B5EF4-FFF2-40B4-BE49-F238E27FC236}">
                  <a16:creationId xmlns:a16="http://schemas.microsoft.com/office/drawing/2014/main" id="{B5B45FAD-EA11-41D9-8A71-462E5767E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767" y="4374215"/>
              <a:ext cx="66945" cy="102532"/>
            </a:xfrm>
            <a:custGeom>
              <a:avLst/>
              <a:gdLst>
                <a:gd name="T0" fmla="*/ 9 w 29"/>
                <a:gd name="T1" fmla="*/ 9 h 43"/>
                <a:gd name="T2" fmla="*/ 0 w 29"/>
                <a:gd name="T3" fmla="*/ 23 h 43"/>
                <a:gd name="T4" fmla="*/ 2 w 29"/>
                <a:gd name="T5" fmla="*/ 42 h 43"/>
                <a:gd name="T6" fmla="*/ 14 w 29"/>
                <a:gd name="T7" fmla="*/ 42 h 43"/>
                <a:gd name="T8" fmla="*/ 28 w 29"/>
                <a:gd name="T9" fmla="*/ 25 h 43"/>
                <a:gd name="T10" fmla="*/ 19 w 29"/>
                <a:gd name="T11" fmla="*/ 0 h 43"/>
                <a:gd name="T12" fmla="*/ 9 w 29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3">
                  <a:moveTo>
                    <a:pt x="9" y="9"/>
                  </a:moveTo>
                  <a:lnTo>
                    <a:pt x="0" y="23"/>
                  </a:lnTo>
                  <a:lnTo>
                    <a:pt x="2" y="42"/>
                  </a:lnTo>
                  <a:lnTo>
                    <a:pt x="14" y="42"/>
                  </a:lnTo>
                  <a:lnTo>
                    <a:pt x="28" y="25"/>
                  </a:lnTo>
                  <a:lnTo>
                    <a:pt x="19" y="0"/>
                  </a:lnTo>
                  <a:lnTo>
                    <a:pt x="9" y="9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8" name="Freeform 125">
              <a:extLst>
                <a:ext uri="{FF2B5EF4-FFF2-40B4-BE49-F238E27FC236}">
                  <a16:creationId xmlns:a16="http://schemas.microsoft.com/office/drawing/2014/main" id="{E8EC1CE8-E782-4AD3-B363-743F05E60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264" y="4641224"/>
              <a:ext cx="64915" cy="64083"/>
            </a:xfrm>
            <a:custGeom>
              <a:avLst/>
              <a:gdLst>
                <a:gd name="T0" fmla="*/ 16 w 28"/>
                <a:gd name="T1" fmla="*/ 5 h 26"/>
                <a:gd name="T2" fmla="*/ 2 w 28"/>
                <a:gd name="T3" fmla="*/ 0 h 26"/>
                <a:gd name="T4" fmla="*/ 0 w 28"/>
                <a:gd name="T5" fmla="*/ 12 h 26"/>
                <a:gd name="T6" fmla="*/ 9 w 28"/>
                <a:gd name="T7" fmla="*/ 22 h 26"/>
                <a:gd name="T8" fmla="*/ 17 w 28"/>
                <a:gd name="T9" fmla="*/ 25 h 26"/>
                <a:gd name="T10" fmla="*/ 18 w 28"/>
                <a:gd name="T11" fmla="*/ 25 h 26"/>
                <a:gd name="T12" fmla="*/ 19 w 28"/>
                <a:gd name="T13" fmla="*/ 25 h 26"/>
                <a:gd name="T14" fmla="*/ 20 w 28"/>
                <a:gd name="T15" fmla="*/ 25 h 26"/>
                <a:gd name="T16" fmla="*/ 21 w 28"/>
                <a:gd name="T17" fmla="*/ 24 h 26"/>
                <a:gd name="T18" fmla="*/ 23 w 28"/>
                <a:gd name="T19" fmla="*/ 23 h 26"/>
                <a:gd name="T20" fmla="*/ 24 w 28"/>
                <a:gd name="T21" fmla="*/ 22 h 26"/>
                <a:gd name="T22" fmla="*/ 25 w 28"/>
                <a:gd name="T23" fmla="*/ 22 h 26"/>
                <a:gd name="T24" fmla="*/ 26 w 28"/>
                <a:gd name="T25" fmla="*/ 21 h 26"/>
                <a:gd name="T26" fmla="*/ 27 w 28"/>
                <a:gd name="T27" fmla="*/ 19 h 26"/>
                <a:gd name="T28" fmla="*/ 27 w 28"/>
                <a:gd name="T29" fmla="*/ 18 h 26"/>
                <a:gd name="T30" fmla="*/ 27 w 28"/>
                <a:gd name="T31" fmla="*/ 16 h 26"/>
                <a:gd name="T32" fmla="*/ 26 w 28"/>
                <a:gd name="T33" fmla="*/ 15 h 26"/>
                <a:gd name="T34" fmla="*/ 25 w 28"/>
                <a:gd name="T35" fmla="*/ 13 h 26"/>
                <a:gd name="T36" fmla="*/ 24 w 28"/>
                <a:gd name="T37" fmla="*/ 11 h 26"/>
                <a:gd name="T38" fmla="*/ 23 w 28"/>
                <a:gd name="T39" fmla="*/ 10 h 26"/>
                <a:gd name="T40" fmla="*/ 21 w 28"/>
                <a:gd name="T41" fmla="*/ 9 h 26"/>
                <a:gd name="T42" fmla="*/ 20 w 28"/>
                <a:gd name="T43" fmla="*/ 8 h 26"/>
                <a:gd name="T44" fmla="*/ 19 w 28"/>
                <a:gd name="T45" fmla="*/ 8 h 26"/>
                <a:gd name="T46" fmla="*/ 18 w 28"/>
                <a:gd name="T47" fmla="*/ 7 h 26"/>
                <a:gd name="T48" fmla="*/ 17 w 28"/>
                <a:gd name="T49" fmla="*/ 6 h 26"/>
                <a:gd name="T50" fmla="*/ 16 w 28"/>
                <a:gd name="T51" fmla="*/ 6 h 26"/>
                <a:gd name="T52" fmla="*/ 16 w 28"/>
                <a:gd name="T5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" h="26">
                  <a:moveTo>
                    <a:pt x="16" y="5"/>
                  </a:moveTo>
                  <a:lnTo>
                    <a:pt x="2" y="0"/>
                  </a:lnTo>
                  <a:lnTo>
                    <a:pt x="0" y="12"/>
                  </a:lnTo>
                  <a:lnTo>
                    <a:pt x="9" y="22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9" y="25"/>
                  </a:lnTo>
                  <a:lnTo>
                    <a:pt x="20" y="25"/>
                  </a:lnTo>
                  <a:lnTo>
                    <a:pt x="21" y="24"/>
                  </a:lnTo>
                  <a:lnTo>
                    <a:pt x="23" y="23"/>
                  </a:lnTo>
                  <a:lnTo>
                    <a:pt x="24" y="22"/>
                  </a:lnTo>
                  <a:lnTo>
                    <a:pt x="25" y="22"/>
                  </a:lnTo>
                  <a:lnTo>
                    <a:pt x="26" y="21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5" y="13"/>
                  </a:lnTo>
                  <a:lnTo>
                    <a:pt x="24" y="11"/>
                  </a:lnTo>
                  <a:lnTo>
                    <a:pt x="23" y="10"/>
                  </a:lnTo>
                  <a:lnTo>
                    <a:pt x="21" y="9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8" y="7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5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9" name="Freeform 126">
              <a:extLst>
                <a:ext uri="{FF2B5EF4-FFF2-40B4-BE49-F238E27FC236}">
                  <a16:creationId xmlns:a16="http://schemas.microsoft.com/office/drawing/2014/main" id="{F4F467E4-E8F8-4780-A951-972CA3F19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494" y="4617727"/>
              <a:ext cx="73030" cy="55539"/>
            </a:xfrm>
            <a:custGeom>
              <a:avLst/>
              <a:gdLst>
                <a:gd name="T0" fmla="*/ 2 w 32"/>
                <a:gd name="T1" fmla="*/ 3 h 24"/>
                <a:gd name="T2" fmla="*/ 0 w 32"/>
                <a:gd name="T3" fmla="*/ 15 h 24"/>
                <a:gd name="T4" fmla="*/ 11 w 32"/>
                <a:gd name="T5" fmla="*/ 21 h 24"/>
                <a:gd name="T6" fmla="*/ 31 w 32"/>
                <a:gd name="T7" fmla="*/ 23 h 24"/>
                <a:gd name="T8" fmla="*/ 31 w 32"/>
                <a:gd name="T9" fmla="*/ 9 h 24"/>
                <a:gd name="T10" fmla="*/ 16 w 32"/>
                <a:gd name="T11" fmla="*/ 0 h 24"/>
                <a:gd name="T12" fmla="*/ 2 w 32"/>
                <a:gd name="T13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2" y="3"/>
                  </a:moveTo>
                  <a:lnTo>
                    <a:pt x="0" y="15"/>
                  </a:lnTo>
                  <a:lnTo>
                    <a:pt x="11" y="21"/>
                  </a:lnTo>
                  <a:lnTo>
                    <a:pt x="31" y="23"/>
                  </a:lnTo>
                  <a:lnTo>
                    <a:pt x="31" y="9"/>
                  </a:lnTo>
                  <a:lnTo>
                    <a:pt x="16" y="0"/>
                  </a:lnTo>
                  <a:lnTo>
                    <a:pt x="2" y="3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0" name="Freeform 127">
              <a:extLst>
                <a:ext uri="{FF2B5EF4-FFF2-40B4-BE49-F238E27FC236}">
                  <a16:creationId xmlns:a16="http://schemas.microsoft.com/office/drawing/2014/main" id="{7C64A61B-E45A-4E9A-806C-3E1913250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323" y="4709577"/>
              <a:ext cx="50715" cy="49130"/>
            </a:xfrm>
            <a:custGeom>
              <a:avLst/>
              <a:gdLst>
                <a:gd name="T0" fmla="*/ 4 w 21"/>
                <a:gd name="T1" fmla="*/ 0 h 20"/>
                <a:gd name="T2" fmla="*/ 0 w 21"/>
                <a:gd name="T3" fmla="*/ 12 h 20"/>
                <a:gd name="T4" fmla="*/ 4 w 21"/>
                <a:gd name="T5" fmla="*/ 19 h 20"/>
                <a:gd name="T6" fmla="*/ 20 w 21"/>
                <a:gd name="T7" fmla="*/ 15 h 20"/>
                <a:gd name="T8" fmla="*/ 16 w 21"/>
                <a:gd name="T9" fmla="*/ 4 h 20"/>
                <a:gd name="T10" fmla="*/ 4 w 21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0">
                  <a:moveTo>
                    <a:pt x="4" y="0"/>
                  </a:moveTo>
                  <a:lnTo>
                    <a:pt x="0" y="12"/>
                  </a:lnTo>
                  <a:lnTo>
                    <a:pt x="4" y="19"/>
                  </a:lnTo>
                  <a:lnTo>
                    <a:pt x="20" y="15"/>
                  </a:lnTo>
                  <a:lnTo>
                    <a:pt x="16" y="4"/>
                  </a:lnTo>
                  <a:lnTo>
                    <a:pt x="4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1" name="Freeform 128">
              <a:extLst>
                <a:ext uri="{FF2B5EF4-FFF2-40B4-BE49-F238E27FC236}">
                  <a16:creationId xmlns:a16="http://schemas.microsoft.com/office/drawing/2014/main" id="{C71C9DAB-58B3-464E-9FD9-D9A7D02C8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554" y="4698898"/>
              <a:ext cx="40573" cy="36313"/>
            </a:xfrm>
            <a:custGeom>
              <a:avLst/>
              <a:gdLst>
                <a:gd name="T0" fmla="*/ 0 w 19"/>
                <a:gd name="T1" fmla="*/ 3 h 14"/>
                <a:gd name="T2" fmla="*/ 3 w 19"/>
                <a:gd name="T3" fmla="*/ 13 h 14"/>
                <a:gd name="T4" fmla="*/ 10 w 19"/>
                <a:gd name="T5" fmla="*/ 13 h 14"/>
                <a:gd name="T6" fmla="*/ 16 w 19"/>
                <a:gd name="T7" fmla="*/ 9 h 14"/>
                <a:gd name="T8" fmla="*/ 18 w 19"/>
                <a:gd name="T9" fmla="*/ 0 h 14"/>
                <a:gd name="T10" fmla="*/ 8 w 19"/>
                <a:gd name="T11" fmla="*/ 0 h 14"/>
                <a:gd name="T12" fmla="*/ 0 w 19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4">
                  <a:moveTo>
                    <a:pt x="0" y="3"/>
                  </a:moveTo>
                  <a:lnTo>
                    <a:pt x="3" y="13"/>
                  </a:lnTo>
                  <a:lnTo>
                    <a:pt x="10" y="13"/>
                  </a:lnTo>
                  <a:lnTo>
                    <a:pt x="16" y="9"/>
                  </a:lnTo>
                  <a:lnTo>
                    <a:pt x="18" y="0"/>
                  </a:lnTo>
                  <a:lnTo>
                    <a:pt x="8" y="0"/>
                  </a:lnTo>
                  <a:lnTo>
                    <a:pt x="0" y="3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2" name="Freeform 129">
              <a:extLst>
                <a:ext uri="{FF2B5EF4-FFF2-40B4-BE49-F238E27FC236}">
                  <a16:creationId xmlns:a16="http://schemas.microsoft.com/office/drawing/2014/main" id="{335C01F3-41A0-4422-B904-DB164AB8C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180" y="4801429"/>
              <a:ext cx="60860" cy="89715"/>
            </a:xfrm>
            <a:custGeom>
              <a:avLst/>
              <a:gdLst>
                <a:gd name="T0" fmla="*/ 18 w 27"/>
                <a:gd name="T1" fmla="*/ 0 h 37"/>
                <a:gd name="T2" fmla="*/ 8 w 27"/>
                <a:gd name="T3" fmla="*/ 11 h 37"/>
                <a:gd name="T4" fmla="*/ 3 w 27"/>
                <a:gd name="T5" fmla="*/ 27 h 37"/>
                <a:gd name="T6" fmla="*/ 0 w 27"/>
                <a:gd name="T7" fmla="*/ 36 h 37"/>
                <a:gd name="T8" fmla="*/ 13 w 27"/>
                <a:gd name="T9" fmla="*/ 32 h 37"/>
                <a:gd name="T10" fmla="*/ 20 w 27"/>
                <a:gd name="T11" fmla="*/ 19 h 37"/>
                <a:gd name="T12" fmla="*/ 26 w 27"/>
                <a:gd name="T13" fmla="*/ 5 h 37"/>
                <a:gd name="T14" fmla="*/ 18 w 27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37">
                  <a:moveTo>
                    <a:pt x="18" y="0"/>
                  </a:moveTo>
                  <a:lnTo>
                    <a:pt x="8" y="11"/>
                  </a:lnTo>
                  <a:lnTo>
                    <a:pt x="3" y="27"/>
                  </a:lnTo>
                  <a:lnTo>
                    <a:pt x="0" y="36"/>
                  </a:lnTo>
                  <a:lnTo>
                    <a:pt x="13" y="32"/>
                  </a:lnTo>
                  <a:lnTo>
                    <a:pt x="20" y="19"/>
                  </a:lnTo>
                  <a:lnTo>
                    <a:pt x="26" y="5"/>
                  </a:lnTo>
                  <a:lnTo>
                    <a:pt x="18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3" name="Freeform 130">
              <a:extLst>
                <a:ext uri="{FF2B5EF4-FFF2-40B4-BE49-F238E27FC236}">
                  <a16:creationId xmlns:a16="http://schemas.microsoft.com/office/drawing/2014/main" id="{CF927BA0-B330-4EB6-A585-7F7EA756E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1067" y="4752299"/>
              <a:ext cx="34487" cy="36313"/>
            </a:xfrm>
            <a:custGeom>
              <a:avLst/>
              <a:gdLst>
                <a:gd name="T0" fmla="*/ 7 w 14"/>
                <a:gd name="T1" fmla="*/ 14 h 15"/>
                <a:gd name="T2" fmla="*/ 5 w 14"/>
                <a:gd name="T3" fmla="*/ 14 h 15"/>
                <a:gd name="T4" fmla="*/ 3 w 14"/>
                <a:gd name="T5" fmla="*/ 14 h 15"/>
                <a:gd name="T6" fmla="*/ 2 w 14"/>
                <a:gd name="T7" fmla="*/ 14 h 15"/>
                <a:gd name="T8" fmla="*/ 2 w 14"/>
                <a:gd name="T9" fmla="*/ 12 h 15"/>
                <a:gd name="T10" fmla="*/ 1 w 14"/>
                <a:gd name="T11" fmla="*/ 11 h 15"/>
                <a:gd name="T12" fmla="*/ 0 w 14"/>
                <a:gd name="T13" fmla="*/ 11 h 15"/>
                <a:gd name="T14" fmla="*/ 0 w 14"/>
                <a:gd name="T15" fmla="*/ 10 h 15"/>
                <a:gd name="T16" fmla="*/ 0 w 14"/>
                <a:gd name="T17" fmla="*/ 9 h 15"/>
                <a:gd name="T18" fmla="*/ 0 w 14"/>
                <a:gd name="T19" fmla="*/ 7 h 15"/>
                <a:gd name="T20" fmla="*/ 0 w 14"/>
                <a:gd name="T21" fmla="*/ 5 h 15"/>
                <a:gd name="T22" fmla="*/ 0 w 14"/>
                <a:gd name="T23" fmla="*/ 4 h 15"/>
                <a:gd name="T24" fmla="*/ 1 w 14"/>
                <a:gd name="T25" fmla="*/ 3 h 15"/>
                <a:gd name="T26" fmla="*/ 2 w 14"/>
                <a:gd name="T27" fmla="*/ 2 h 15"/>
                <a:gd name="T28" fmla="*/ 2 w 14"/>
                <a:gd name="T29" fmla="*/ 1 h 15"/>
                <a:gd name="T30" fmla="*/ 3 w 14"/>
                <a:gd name="T31" fmla="*/ 1 h 15"/>
                <a:gd name="T32" fmla="*/ 5 w 14"/>
                <a:gd name="T33" fmla="*/ 1 h 15"/>
                <a:gd name="T34" fmla="*/ 7 w 14"/>
                <a:gd name="T35" fmla="*/ 0 h 15"/>
                <a:gd name="T36" fmla="*/ 7 w 14"/>
                <a:gd name="T37" fmla="*/ 1 h 15"/>
                <a:gd name="T38" fmla="*/ 9 w 14"/>
                <a:gd name="T39" fmla="*/ 1 h 15"/>
                <a:gd name="T40" fmla="*/ 10 w 14"/>
                <a:gd name="T41" fmla="*/ 1 h 15"/>
                <a:gd name="T42" fmla="*/ 10 w 14"/>
                <a:gd name="T43" fmla="*/ 2 h 15"/>
                <a:gd name="T44" fmla="*/ 11 w 14"/>
                <a:gd name="T45" fmla="*/ 3 h 15"/>
                <a:gd name="T46" fmla="*/ 11 w 14"/>
                <a:gd name="T47" fmla="*/ 4 h 15"/>
                <a:gd name="T48" fmla="*/ 11 w 14"/>
                <a:gd name="T49" fmla="*/ 5 h 15"/>
                <a:gd name="T50" fmla="*/ 13 w 14"/>
                <a:gd name="T51" fmla="*/ 7 h 15"/>
                <a:gd name="T52" fmla="*/ 11 w 14"/>
                <a:gd name="T53" fmla="*/ 9 h 15"/>
                <a:gd name="T54" fmla="*/ 11 w 14"/>
                <a:gd name="T55" fmla="*/ 10 h 15"/>
                <a:gd name="T56" fmla="*/ 11 w 14"/>
                <a:gd name="T57" fmla="*/ 11 h 15"/>
                <a:gd name="T58" fmla="*/ 10 w 14"/>
                <a:gd name="T59" fmla="*/ 12 h 15"/>
                <a:gd name="T60" fmla="*/ 10 w 14"/>
                <a:gd name="T61" fmla="*/ 14 h 15"/>
                <a:gd name="T62" fmla="*/ 9 w 14"/>
                <a:gd name="T63" fmla="*/ 14 h 15"/>
                <a:gd name="T64" fmla="*/ 7 w 14"/>
                <a:gd name="T6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15">
                  <a:moveTo>
                    <a:pt x="7" y="14"/>
                  </a:moveTo>
                  <a:lnTo>
                    <a:pt x="5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7" y="0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3" y="7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9" y="14"/>
                  </a:lnTo>
                  <a:lnTo>
                    <a:pt x="7" y="14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4" name="Freeform 142">
              <a:extLst>
                <a:ext uri="{FF2B5EF4-FFF2-40B4-BE49-F238E27FC236}">
                  <a16:creationId xmlns:a16="http://schemas.microsoft.com/office/drawing/2014/main" id="{00B318AD-7CFB-43C3-BB03-24BD0BA03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958" y="5226509"/>
              <a:ext cx="42601" cy="38449"/>
            </a:xfrm>
            <a:custGeom>
              <a:avLst/>
              <a:gdLst>
                <a:gd name="T0" fmla="*/ 9 w 19"/>
                <a:gd name="T1" fmla="*/ 14 h 15"/>
                <a:gd name="T2" fmla="*/ 8 w 19"/>
                <a:gd name="T3" fmla="*/ 14 h 15"/>
                <a:gd name="T4" fmla="*/ 6 w 19"/>
                <a:gd name="T5" fmla="*/ 14 h 15"/>
                <a:gd name="T6" fmla="*/ 5 w 19"/>
                <a:gd name="T7" fmla="*/ 14 h 15"/>
                <a:gd name="T8" fmla="*/ 4 w 19"/>
                <a:gd name="T9" fmla="*/ 14 h 15"/>
                <a:gd name="T10" fmla="*/ 3 w 19"/>
                <a:gd name="T11" fmla="*/ 12 h 15"/>
                <a:gd name="T12" fmla="*/ 2 w 19"/>
                <a:gd name="T13" fmla="*/ 12 h 15"/>
                <a:gd name="T14" fmla="*/ 1 w 19"/>
                <a:gd name="T15" fmla="*/ 12 h 15"/>
                <a:gd name="T16" fmla="*/ 0 w 19"/>
                <a:gd name="T17" fmla="*/ 12 h 15"/>
                <a:gd name="T18" fmla="*/ 0 w 19"/>
                <a:gd name="T19" fmla="*/ 11 h 15"/>
                <a:gd name="T20" fmla="*/ 0 w 19"/>
                <a:gd name="T21" fmla="*/ 9 h 15"/>
                <a:gd name="T22" fmla="*/ 0 w 19"/>
                <a:gd name="T23" fmla="*/ 7 h 15"/>
                <a:gd name="T24" fmla="*/ 0 w 19"/>
                <a:gd name="T25" fmla="*/ 6 h 15"/>
                <a:gd name="T26" fmla="*/ 0 w 19"/>
                <a:gd name="T27" fmla="*/ 4 h 15"/>
                <a:gd name="T28" fmla="*/ 1 w 19"/>
                <a:gd name="T29" fmla="*/ 4 h 15"/>
                <a:gd name="T30" fmla="*/ 2 w 19"/>
                <a:gd name="T31" fmla="*/ 3 h 15"/>
                <a:gd name="T32" fmla="*/ 3 w 19"/>
                <a:gd name="T33" fmla="*/ 3 h 15"/>
                <a:gd name="T34" fmla="*/ 4 w 19"/>
                <a:gd name="T35" fmla="*/ 1 h 15"/>
                <a:gd name="T36" fmla="*/ 5 w 19"/>
                <a:gd name="T37" fmla="*/ 1 h 15"/>
                <a:gd name="T38" fmla="*/ 6 w 19"/>
                <a:gd name="T39" fmla="*/ 1 h 15"/>
                <a:gd name="T40" fmla="*/ 8 w 19"/>
                <a:gd name="T41" fmla="*/ 1 h 15"/>
                <a:gd name="T42" fmla="*/ 9 w 19"/>
                <a:gd name="T43" fmla="*/ 0 h 15"/>
                <a:gd name="T44" fmla="*/ 9 w 19"/>
                <a:gd name="T45" fmla="*/ 1 h 15"/>
                <a:gd name="T46" fmla="*/ 11 w 19"/>
                <a:gd name="T47" fmla="*/ 1 h 15"/>
                <a:gd name="T48" fmla="*/ 13 w 19"/>
                <a:gd name="T49" fmla="*/ 1 h 15"/>
                <a:gd name="T50" fmla="*/ 14 w 19"/>
                <a:gd name="T51" fmla="*/ 3 h 15"/>
                <a:gd name="T52" fmla="*/ 15 w 19"/>
                <a:gd name="T53" fmla="*/ 3 h 15"/>
                <a:gd name="T54" fmla="*/ 15 w 19"/>
                <a:gd name="T55" fmla="*/ 4 h 15"/>
                <a:gd name="T56" fmla="*/ 16 w 19"/>
                <a:gd name="T57" fmla="*/ 4 h 15"/>
                <a:gd name="T58" fmla="*/ 17 w 19"/>
                <a:gd name="T59" fmla="*/ 6 h 15"/>
                <a:gd name="T60" fmla="*/ 17 w 19"/>
                <a:gd name="T61" fmla="*/ 7 h 15"/>
                <a:gd name="T62" fmla="*/ 18 w 19"/>
                <a:gd name="T63" fmla="*/ 7 h 15"/>
                <a:gd name="T64" fmla="*/ 17 w 19"/>
                <a:gd name="T65" fmla="*/ 9 h 15"/>
                <a:gd name="T66" fmla="*/ 17 w 19"/>
                <a:gd name="T67" fmla="*/ 11 h 15"/>
                <a:gd name="T68" fmla="*/ 16 w 19"/>
                <a:gd name="T69" fmla="*/ 11 h 15"/>
                <a:gd name="T70" fmla="*/ 16 w 19"/>
                <a:gd name="T71" fmla="*/ 12 h 15"/>
                <a:gd name="T72" fmla="*/ 15 w 19"/>
                <a:gd name="T73" fmla="*/ 12 h 15"/>
                <a:gd name="T74" fmla="*/ 14 w 19"/>
                <a:gd name="T75" fmla="*/ 12 h 15"/>
                <a:gd name="T76" fmla="*/ 13 w 19"/>
                <a:gd name="T77" fmla="*/ 14 h 15"/>
                <a:gd name="T78" fmla="*/ 11 w 19"/>
                <a:gd name="T79" fmla="*/ 14 h 15"/>
                <a:gd name="T80" fmla="*/ 9 w 19"/>
                <a:gd name="T81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15">
                  <a:moveTo>
                    <a:pt x="9" y="14"/>
                  </a:moveTo>
                  <a:lnTo>
                    <a:pt x="8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4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9" y="0"/>
                  </a:lnTo>
                  <a:lnTo>
                    <a:pt x="9" y="1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7" y="9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4" y="12"/>
                  </a:lnTo>
                  <a:lnTo>
                    <a:pt x="13" y="14"/>
                  </a:lnTo>
                  <a:lnTo>
                    <a:pt x="11" y="14"/>
                  </a:lnTo>
                  <a:lnTo>
                    <a:pt x="9" y="14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5" name="Freeform 143">
              <a:extLst>
                <a:ext uri="{FF2B5EF4-FFF2-40B4-BE49-F238E27FC236}">
                  <a16:creationId xmlns:a16="http://schemas.microsoft.com/office/drawing/2014/main" id="{208C11FC-4571-49E3-A96D-81707B912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822" y="5395258"/>
              <a:ext cx="310381" cy="111076"/>
            </a:xfrm>
            <a:custGeom>
              <a:avLst/>
              <a:gdLst>
                <a:gd name="T0" fmla="*/ 19 w 135"/>
                <a:gd name="T1" fmla="*/ 2 h 46"/>
                <a:gd name="T2" fmla="*/ 8 w 135"/>
                <a:gd name="T3" fmla="*/ 7 h 46"/>
                <a:gd name="T4" fmla="*/ 0 w 135"/>
                <a:gd name="T5" fmla="*/ 17 h 46"/>
                <a:gd name="T6" fmla="*/ 8 w 135"/>
                <a:gd name="T7" fmla="*/ 31 h 46"/>
                <a:gd name="T8" fmla="*/ 35 w 135"/>
                <a:gd name="T9" fmla="*/ 31 h 46"/>
                <a:gd name="T10" fmla="*/ 45 w 135"/>
                <a:gd name="T11" fmla="*/ 36 h 46"/>
                <a:gd name="T12" fmla="*/ 68 w 135"/>
                <a:gd name="T13" fmla="*/ 36 h 46"/>
                <a:gd name="T14" fmla="*/ 70 w 135"/>
                <a:gd name="T15" fmla="*/ 45 h 46"/>
                <a:gd name="T16" fmla="*/ 112 w 135"/>
                <a:gd name="T17" fmla="*/ 45 h 46"/>
                <a:gd name="T18" fmla="*/ 123 w 135"/>
                <a:gd name="T19" fmla="*/ 45 h 46"/>
                <a:gd name="T20" fmla="*/ 133 w 135"/>
                <a:gd name="T21" fmla="*/ 45 h 46"/>
                <a:gd name="T22" fmla="*/ 134 w 135"/>
                <a:gd name="T23" fmla="*/ 34 h 46"/>
                <a:gd name="T24" fmla="*/ 121 w 135"/>
                <a:gd name="T25" fmla="*/ 28 h 46"/>
                <a:gd name="T26" fmla="*/ 123 w 135"/>
                <a:gd name="T27" fmla="*/ 17 h 46"/>
                <a:gd name="T28" fmla="*/ 110 w 135"/>
                <a:gd name="T29" fmla="*/ 18 h 46"/>
                <a:gd name="T30" fmla="*/ 94 w 135"/>
                <a:gd name="T31" fmla="*/ 17 h 46"/>
                <a:gd name="T32" fmla="*/ 82 w 135"/>
                <a:gd name="T33" fmla="*/ 9 h 46"/>
                <a:gd name="T34" fmla="*/ 61 w 135"/>
                <a:gd name="T35" fmla="*/ 8 h 46"/>
                <a:gd name="T36" fmla="*/ 40 w 135"/>
                <a:gd name="T37" fmla="*/ 0 h 46"/>
                <a:gd name="T38" fmla="*/ 19 w 135"/>
                <a:gd name="T3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46">
                  <a:moveTo>
                    <a:pt x="19" y="2"/>
                  </a:moveTo>
                  <a:lnTo>
                    <a:pt x="8" y="7"/>
                  </a:lnTo>
                  <a:lnTo>
                    <a:pt x="0" y="17"/>
                  </a:lnTo>
                  <a:lnTo>
                    <a:pt x="8" y="31"/>
                  </a:lnTo>
                  <a:lnTo>
                    <a:pt x="35" y="31"/>
                  </a:lnTo>
                  <a:lnTo>
                    <a:pt x="45" y="36"/>
                  </a:lnTo>
                  <a:lnTo>
                    <a:pt x="68" y="36"/>
                  </a:lnTo>
                  <a:lnTo>
                    <a:pt x="70" y="45"/>
                  </a:lnTo>
                  <a:lnTo>
                    <a:pt x="112" y="45"/>
                  </a:lnTo>
                  <a:lnTo>
                    <a:pt x="123" y="45"/>
                  </a:lnTo>
                  <a:lnTo>
                    <a:pt x="133" y="45"/>
                  </a:lnTo>
                  <a:lnTo>
                    <a:pt x="134" y="34"/>
                  </a:lnTo>
                  <a:lnTo>
                    <a:pt x="121" y="28"/>
                  </a:lnTo>
                  <a:lnTo>
                    <a:pt x="123" y="17"/>
                  </a:lnTo>
                  <a:lnTo>
                    <a:pt x="110" y="18"/>
                  </a:lnTo>
                  <a:lnTo>
                    <a:pt x="94" y="17"/>
                  </a:lnTo>
                  <a:lnTo>
                    <a:pt x="82" y="9"/>
                  </a:lnTo>
                  <a:lnTo>
                    <a:pt x="61" y="8"/>
                  </a:lnTo>
                  <a:lnTo>
                    <a:pt x="40" y="0"/>
                  </a:lnTo>
                  <a:lnTo>
                    <a:pt x="19" y="2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6" name="Freeform 144">
              <a:extLst>
                <a:ext uri="{FF2B5EF4-FFF2-40B4-BE49-F238E27FC236}">
                  <a16:creationId xmlns:a16="http://schemas.microsoft.com/office/drawing/2014/main" id="{8FA3A142-FE1B-4F33-B74D-BF7A55F05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4003" y="5493518"/>
              <a:ext cx="34487" cy="32041"/>
            </a:xfrm>
            <a:custGeom>
              <a:avLst/>
              <a:gdLst>
                <a:gd name="T0" fmla="*/ 7 w 15"/>
                <a:gd name="T1" fmla="*/ 12 h 13"/>
                <a:gd name="T2" fmla="*/ 4 w 15"/>
                <a:gd name="T3" fmla="*/ 11 h 13"/>
                <a:gd name="T4" fmla="*/ 2 w 15"/>
                <a:gd name="T5" fmla="*/ 11 h 13"/>
                <a:gd name="T6" fmla="*/ 0 w 15"/>
                <a:gd name="T7" fmla="*/ 10 h 13"/>
                <a:gd name="T8" fmla="*/ 0 w 15"/>
                <a:gd name="T9" fmla="*/ 8 h 13"/>
                <a:gd name="T10" fmla="*/ 0 w 15"/>
                <a:gd name="T11" fmla="*/ 6 h 13"/>
                <a:gd name="T12" fmla="*/ 0 w 15"/>
                <a:gd name="T13" fmla="*/ 5 h 13"/>
                <a:gd name="T14" fmla="*/ 0 w 15"/>
                <a:gd name="T15" fmla="*/ 4 h 13"/>
                <a:gd name="T16" fmla="*/ 0 w 15"/>
                <a:gd name="T17" fmla="*/ 3 h 13"/>
                <a:gd name="T18" fmla="*/ 0 w 15"/>
                <a:gd name="T19" fmla="*/ 2 h 13"/>
                <a:gd name="T20" fmla="*/ 0 w 15"/>
                <a:gd name="T21" fmla="*/ 1 h 13"/>
                <a:gd name="T22" fmla="*/ 2 w 15"/>
                <a:gd name="T23" fmla="*/ 0 h 13"/>
                <a:gd name="T24" fmla="*/ 4 w 15"/>
                <a:gd name="T25" fmla="*/ 0 h 13"/>
                <a:gd name="T26" fmla="*/ 7 w 15"/>
                <a:gd name="T27" fmla="*/ 0 h 13"/>
                <a:gd name="T28" fmla="*/ 9 w 15"/>
                <a:gd name="T29" fmla="*/ 0 h 13"/>
                <a:gd name="T30" fmla="*/ 11 w 15"/>
                <a:gd name="T31" fmla="*/ 1 h 13"/>
                <a:gd name="T32" fmla="*/ 11 w 15"/>
                <a:gd name="T33" fmla="*/ 2 h 13"/>
                <a:gd name="T34" fmla="*/ 11 w 15"/>
                <a:gd name="T35" fmla="*/ 3 h 13"/>
                <a:gd name="T36" fmla="*/ 11 w 15"/>
                <a:gd name="T37" fmla="*/ 4 h 13"/>
                <a:gd name="T38" fmla="*/ 14 w 15"/>
                <a:gd name="T39" fmla="*/ 5 h 13"/>
                <a:gd name="T40" fmla="*/ 11 w 15"/>
                <a:gd name="T41" fmla="*/ 5 h 13"/>
                <a:gd name="T42" fmla="*/ 11 w 15"/>
                <a:gd name="T43" fmla="*/ 6 h 13"/>
                <a:gd name="T44" fmla="*/ 11 w 15"/>
                <a:gd name="T45" fmla="*/ 8 h 13"/>
                <a:gd name="T46" fmla="*/ 11 w 15"/>
                <a:gd name="T47" fmla="*/ 10 h 13"/>
                <a:gd name="T48" fmla="*/ 9 w 15"/>
                <a:gd name="T49" fmla="*/ 11 h 13"/>
                <a:gd name="T50" fmla="*/ 7 w 15"/>
                <a:gd name="T51" fmla="*/ 11 h 13"/>
                <a:gd name="T52" fmla="*/ 7 w 15"/>
                <a:gd name="T5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3">
                  <a:moveTo>
                    <a:pt x="7" y="12"/>
                  </a:moveTo>
                  <a:lnTo>
                    <a:pt x="4" y="11"/>
                  </a:lnTo>
                  <a:lnTo>
                    <a:pt x="2" y="11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4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7" y="12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7" name="Freeform 145">
              <a:extLst>
                <a:ext uri="{FF2B5EF4-FFF2-40B4-BE49-F238E27FC236}">
                  <a16:creationId xmlns:a16="http://schemas.microsoft.com/office/drawing/2014/main" id="{73F6DE71-51C5-4E7A-A6C4-300FFBFFB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5579" y="5497790"/>
              <a:ext cx="75060" cy="34177"/>
            </a:xfrm>
            <a:custGeom>
              <a:avLst/>
              <a:gdLst>
                <a:gd name="T0" fmla="*/ 0 w 33"/>
                <a:gd name="T1" fmla="*/ 2 h 15"/>
                <a:gd name="T2" fmla="*/ 17 w 33"/>
                <a:gd name="T3" fmla="*/ 0 h 15"/>
                <a:gd name="T4" fmla="*/ 32 w 33"/>
                <a:gd name="T5" fmla="*/ 6 h 15"/>
                <a:gd name="T6" fmla="*/ 21 w 33"/>
                <a:gd name="T7" fmla="*/ 14 h 15"/>
                <a:gd name="T8" fmla="*/ 3 w 33"/>
                <a:gd name="T9" fmla="*/ 11 h 15"/>
                <a:gd name="T10" fmla="*/ 0 w 33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5">
                  <a:moveTo>
                    <a:pt x="0" y="2"/>
                  </a:moveTo>
                  <a:lnTo>
                    <a:pt x="17" y="0"/>
                  </a:lnTo>
                  <a:lnTo>
                    <a:pt x="32" y="6"/>
                  </a:lnTo>
                  <a:lnTo>
                    <a:pt x="21" y="14"/>
                  </a:lnTo>
                  <a:lnTo>
                    <a:pt x="3" y="11"/>
                  </a:lnTo>
                  <a:lnTo>
                    <a:pt x="0" y="2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8" name="Freeform 146">
              <a:extLst>
                <a:ext uri="{FF2B5EF4-FFF2-40B4-BE49-F238E27FC236}">
                  <a16:creationId xmlns:a16="http://schemas.microsoft.com/office/drawing/2014/main" id="{15ED80E3-A01B-4843-9AB8-CB572057A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953" y="5542648"/>
              <a:ext cx="40573" cy="38449"/>
            </a:xfrm>
            <a:custGeom>
              <a:avLst/>
              <a:gdLst>
                <a:gd name="T0" fmla="*/ 16 w 17"/>
                <a:gd name="T1" fmla="*/ 0 h 15"/>
                <a:gd name="T2" fmla="*/ 6 w 17"/>
                <a:gd name="T3" fmla="*/ 2 h 15"/>
                <a:gd name="T4" fmla="*/ 0 w 17"/>
                <a:gd name="T5" fmla="*/ 14 h 15"/>
                <a:gd name="T6" fmla="*/ 8 w 17"/>
                <a:gd name="T7" fmla="*/ 14 h 15"/>
                <a:gd name="T8" fmla="*/ 16 w 17"/>
                <a:gd name="T9" fmla="*/ 5 h 15"/>
                <a:gd name="T10" fmla="*/ 16 w 17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5">
                  <a:moveTo>
                    <a:pt x="16" y="0"/>
                  </a:moveTo>
                  <a:lnTo>
                    <a:pt x="6" y="2"/>
                  </a:lnTo>
                  <a:lnTo>
                    <a:pt x="0" y="14"/>
                  </a:lnTo>
                  <a:lnTo>
                    <a:pt x="8" y="14"/>
                  </a:lnTo>
                  <a:lnTo>
                    <a:pt x="16" y="5"/>
                  </a:lnTo>
                  <a:lnTo>
                    <a:pt x="16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9" name="Freeform 147">
              <a:extLst>
                <a:ext uri="{FF2B5EF4-FFF2-40B4-BE49-F238E27FC236}">
                  <a16:creationId xmlns:a16="http://schemas.microsoft.com/office/drawing/2014/main" id="{08F80BE3-A4DE-49E5-8118-70A8AAC9C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0805" y="5096208"/>
              <a:ext cx="219092" cy="299050"/>
            </a:xfrm>
            <a:custGeom>
              <a:avLst/>
              <a:gdLst>
                <a:gd name="T0" fmla="*/ 24 w 97"/>
                <a:gd name="T1" fmla="*/ 17 h 124"/>
                <a:gd name="T2" fmla="*/ 21 w 97"/>
                <a:gd name="T3" fmla="*/ 36 h 124"/>
                <a:gd name="T4" fmla="*/ 14 w 97"/>
                <a:gd name="T5" fmla="*/ 46 h 124"/>
                <a:gd name="T6" fmla="*/ 11 w 97"/>
                <a:gd name="T7" fmla="*/ 60 h 124"/>
                <a:gd name="T8" fmla="*/ 0 w 97"/>
                <a:gd name="T9" fmla="*/ 68 h 124"/>
                <a:gd name="T10" fmla="*/ 0 w 97"/>
                <a:gd name="T11" fmla="*/ 94 h 124"/>
                <a:gd name="T12" fmla="*/ 13 w 97"/>
                <a:gd name="T13" fmla="*/ 100 h 124"/>
                <a:gd name="T14" fmla="*/ 15 w 97"/>
                <a:gd name="T15" fmla="*/ 118 h 124"/>
                <a:gd name="T16" fmla="*/ 27 w 97"/>
                <a:gd name="T17" fmla="*/ 120 h 124"/>
                <a:gd name="T18" fmla="*/ 32 w 97"/>
                <a:gd name="T19" fmla="*/ 92 h 124"/>
                <a:gd name="T20" fmla="*/ 42 w 97"/>
                <a:gd name="T21" fmla="*/ 89 h 124"/>
                <a:gd name="T22" fmla="*/ 42 w 97"/>
                <a:gd name="T23" fmla="*/ 112 h 124"/>
                <a:gd name="T24" fmla="*/ 53 w 97"/>
                <a:gd name="T25" fmla="*/ 115 h 124"/>
                <a:gd name="T26" fmla="*/ 56 w 97"/>
                <a:gd name="T27" fmla="*/ 123 h 124"/>
                <a:gd name="T28" fmla="*/ 69 w 97"/>
                <a:gd name="T29" fmla="*/ 120 h 124"/>
                <a:gd name="T30" fmla="*/ 68 w 97"/>
                <a:gd name="T31" fmla="*/ 104 h 124"/>
                <a:gd name="T32" fmla="*/ 49 w 97"/>
                <a:gd name="T33" fmla="*/ 72 h 124"/>
                <a:gd name="T34" fmla="*/ 59 w 97"/>
                <a:gd name="T35" fmla="*/ 64 h 124"/>
                <a:gd name="T36" fmla="*/ 68 w 97"/>
                <a:gd name="T37" fmla="*/ 48 h 124"/>
                <a:gd name="T38" fmla="*/ 61 w 97"/>
                <a:gd name="T39" fmla="*/ 42 h 124"/>
                <a:gd name="T40" fmla="*/ 51 w 97"/>
                <a:gd name="T41" fmla="*/ 47 h 124"/>
                <a:gd name="T42" fmla="*/ 42 w 97"/>
                <a:gd name="T43" fmla="*/ 52 h 124"/>
                <a:gd name="T44" fmla="*/ 35 w 97"/>
                <a:gd name="T45" fmla="*/ 33 h 124"/>
                <a:gd name="T46" fmla="*/ 32 w 97"/>
                <a:gd name="T47" fmla="*/ 15 h 124"/>
                <a:gd name="T48" fmla="*/ 40 w 97"/>
                <a:gd name="T49" fmla="*/ 18 h 124"/>
                <a:gd name="T50" fmla="*/ 49 w 97"/>
                <a:gd name="T51" fmla="*/ 25 h 124"/>
                <a:gd name="T52" fmla="*/ 64 w 97"/>
                <a:gd name="T53" fmla="*/ 21 h 124"/>
                <a:gd name="T54" fmla="*/ 71 w 97"/>
                <a:gd name="T55" fmla="*/ 26 h 124"/>
                <a:gd name="T56" fmla="*/ 88 w 97"/>
                <a:gd name="T57" fmla="*/ 21 h 124"/>
                <a:gd name="T58" fmla="*/ 96 w 97"/>
                <a:gd name="T59" fmla="*/ 17 h 124"/>
                <a:gd name="T60" fmla="*/ 93 w 97"/>
                <a:gd name="T61" fmla="*/ 0 h 124"/>
                <a:gd name="T62" fmla="*/ 83 w 97"/>
                <a:gd name="T63" fmla="*/ 0 h 124"/>
                <a:gd name="T64" fmla="*/ 77 w 97"/>
                <a:gd name="T65" fmla="*/ 12 h 124"/>
                <a:gd name="T66" fmla="*/ 45 w 97"/>
                <a:gd name="T67" fmla="*/ 9 h 124"/>
                <a:gd name="T68" fmla="*/ 26 w 97"/>
                <a:gd name="T69" fmla="*/ 10 h 124"/>
                <a:gd name="T70" fmla="*/ 24 w 97"/>
                <a:gd name="T71" fmla="*/ 1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7" h="124">
                  <a:moveTo>
                    <a:pt x="24" y="17"/>
                  </a:moveTo>
                  <a:lnTo>
                    <a:pt x="21" y="36"/>
                  </a:lnTo>
                  <a:lnTo>
                    <a:pt x="14" y="46"/>
                  </a:lnTo>
                  <a:lnTo>
                    <a:pt x="11" y="60"/>
                  </a:lnTo>
                  <a:lnTo>
                    <a:pt x="0" y="68"/>
                  </a:lnTo>
                  <a:lnTo>
                    <a:pt x="0" y="94"/>
                  </a:lnTo>
                  <a:lnTo>
                    <a:pt x="13" y="100"/>
                  </a:lnTo>
                  <a:lnTo>
                    <a:pt x="15" y="118"/>
                  </a:lnTo>
                  <a:lnTo>
                    <a:pt x="27" y="120"/>
                  </a:lnTo>
                  <a:lnTo>
                    <a:pt x="32" y="92"/>
                  </a:lnTo>
                  <a:lnTo>
                    <a:pt x="42" y="89"/>
                  </a:lnTo>
                  <a:lnTo>
                    <a:pt x="42" y="112"/>
                  </a:lnTo>
                  <a:lnTo>
                    <a:pt x="53" y="115"/>
                  </a:lnTo>
                  <a:lnTo>
                    <a:pt x="56" y="123"/>
                  </a:lnTo>
                  <a:lnTo>
                    <a:pt x="69" y="120"/>
                  </a:lnTo>
                  <a:lnTo>
                    <a:pt x="68" y="104"/>
                  </a:lnTo>
                  <a:lnTo>
                    <a:pt x="49" y="72"/>
                  </a:lnTo>
                  <a:lnTo>
                    <a:pt x="59" y="64"/>
                  </a:lnTo>
                  <a:lnTo>
                    <a:pt x="68" y="48"/>
                  </a:lnTo>
                  <a:lnTo>
                    <a:pt x="61" y="42"/>
                  </a:lnTo>
                  <a:lnTo>
                    <a:pt x="51" y="47"/>
                  </a:lnTo>
                  <a:lnTo>
                    <a:pt x="42" y="52"/>
                  </a:lnTo>
                  <a:lnTo>
                    <a:pt x="35" y="33"/>
                  </a:lnTo>
                  <a:lnTo>
                    <a:pt x="32" y="15"/>
                  </a:lnTo>
                  <a:lnTo>
                    <a:pt x="40" y="18"/>
                  </a:lnTo>
                  <a:lnTo>
                    <a:pt x="49" y="25"/>
                  </a:lnTo>
                  <a:lnTo>
                    <a:pt x="64" y="21"/>
                  </a:lnTo>
                  <a:lnTo>
                    <a:pt x="71" y="26"/>
                  </a:lnTo>
                  <a:lnTo>
                    <a:pt x="88" y="21"/>
                  </a:lnTo>
                  <a:lnTo>
                    <a:pt x="96" y="17"/>
                  </a:lnTo>
                  <a:lnTo>
                    <a:pt x="93" y="0"/>
                  </a:lnTo>
                  <a:lnTo>
                    <a:pt x="83" y="0"/>
                  </a:lnTo>
                  <a:lnTo>
                    <a:pt x="77" y="12"/>
                  </a:lnTo>
                  <a:lnTo>
                    <a:pt x="45" y="9"/>
                  </a:lnTo>
                  <a:lnTo>
                    <a:pt x="26" y="10"/>
                  </a:lnTo>
                  <a:lnTo>
                    <a:pt x="24" y="17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0" name="Freeform 148">
              <a:extLst>
                <a:ext uri="{FF2B5EF4-FFF2-40B4-BE49-F238E27FC236}">
                  <a16:creationId xmlns:a16="http://schemas.microsoft.com/office/drawing/2014/main" id="{729A8B88-6F8C-4D72-B9CC-BA2C69B15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902" y="4594230"/>
              <a:ext cx="186635" cy="170886"/>
            </a:xfrm>
            <a:custGeom>
              <a:avLst/>
              <a:gdLst>
                <a:gd name="T0" fmla="*/ 34 w 83"/>
                <a:gd name="T1" fmla="*/ 60 h 71"/>
                <a:gd name="T2" fmla="*/ 15 w 83"/>
                <a:gd name="T3" fmla="*/ 64 h 71"/>
                <a:gd name="T4" fmla="*/ 13 w 83"/>
                <a:gd name="T5" fmla="*/ 41 h 71"/>
                <a:gd name="T6" fmla="*/ 0 w 83"/>
                <a:gd name="T7" fmla="*/ 30 h 71"/>
                <a:gd name="T8" fmla="*/ 6 w 83"/>
                <a:gd name="T9" fmla="*/ 13 h 71"/>
                <a:gd name="T10" fmla="*/ 21 w 83"/>
                <a:gd name="T11" fmla="*/ 0 h 71"/>
                <a:gd name="T12" fmla="*/ 34 w 83"/>
                <a:gd name="T13" fmla="*/ 8 h 71"/>
                <a:gd name="T14" fmla="*/ 50 w 83"/>
                <a:gd name="T15" fmla="*/ 6 h 71"/>
                <a:gd name="T16" fmla="*/ 60 w 83"/>
                <a:gd name="T17" fmla="*/ 17 h 71"/>
                <a:gd name="T18" fmla="*/ 74 w 83"/>
                <a:gd name="T19" fmla="*/ 6 h 71"/>
                <a:gd name="T20" fmla="*/ 80 w 83"/>
                <a:gd name="T21" fmla="*/ 11 h 71"/>
                <a:gd name="T22" fmla="*/ 82 w 83"/>
                <a:gd name="T23" fmla="*/ 38 h 71"/>
                <a:gd name="T24" fmla="*/ 73 w 83"/>
                <a:gd name="T25" fmla="*/ 46 h 71"/>
                <a:gd name="T26" fmla="*/ 58 w 83"/>
                <a:gd name="T27" fmla="*/ 60 h 71"/>
                <a:gd name="T28" fmla="*/ 44 w 83"/>
                <a:gd name="T29" fmla="*/ 70 h 71"/>
                <a:gd name="T30" fmla="*/ 34 w 83"/>
                <a:gd name="T31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71">
                  <a:moveTo>
                    <a:pt x="34" y="60"/>
                  </a:moveTo>
                  <a:lnTo>
                    <a:pt x="15" y="64"/>
                  </a:lnTo>
                  <a:lnTo>
                    <a:pt x="13" y="41"/>
                  </a:lnTo>
                  <a:lnTo>
                    <a:pt x="0" y="30"/>
                  </a:lnTo>
                  <a:lnTo>
                    <a:pt x="6" y="13"/>
                  </a:lnTo>
                  <a:lnTo>
                    <a:pt x="21" y="0"/>
                  </a:lnTo>
                  <a:lnTo>
                    <a:pt x="34" y="8"/>
                  </a:lnTo>
                  <a:lnTo>
                    <a:pt x="50" y="6"/>
                  </a:lnTo>
                  <a:lnTo>
                    <a:pt x="60" y="17"/>
                  </a:lnTo>
                  <a:lnTo>
                    <a:pt x="74" y="6"/>
                  </a:lnTo>
                  <a:lnTo>
                    <a:pt x="80" y="11"/>
                  </a:lnTo>
                  <a:lnTo>
                    <a:pt x="82" y="38"/>
                  </a:lnTo>
                  <a:lnTo>
                    <a:pt x="73" y="46"/>
                  </a:lnTo>
                  <a:lnTo>
                    <a:pt x="58" y="60"/>
                  </a:lnTo>
                  <a:lnTo>
                    <a:pt x="44" y="70"/>
                  </a:lnTo>
                  <a:lnTo>
                    <a:pt x="34" y="6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1" name="Freeform 149">
              <a:extLst>
                <a:ext uri="{FF2B5EF4-FFF2-40B4-BE49-F238E27FC236}">
                  <a16:creationId xmlns:a16="http://schemas.microsoft.com/office/drawing/2014/main" id="{DC470C1A-65AF-456F-ACBC-43BE3D487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843" y="4275955"/>
              <a:ext cx="241408" cy="363133"/>
            </a:xfrm>
            <a:custGeom>
              <a:avLst/>
              <a:gdLst>
                <a:gd name="T0" fmla="*/ 0 w 106"/>
                <a:gd name="T1" fmla="*/ 23 h 152"/>
                <a:gd name="T2" fmla="*/ 3 w 106"/>
                <a:gd name="T3" fmla="*/ 36 h 152"/>
                <a:gd name="T4" fmla="*/ 6 w 106"/>
                <a:gd name="T5" fmla="*/ 50 h 152"/>
                <a:gd name="T6" fmla="*/ 13 w 106"/>
                <a:gd name="T7" fmla="*/ 57 h 152"/>
                <a:gd name="T8" fmla="*/ 24 w 106"/>
                <a:gd name="T9" fmla="*/ 61 h 152"/>
                <a:gd name="T10" fmla="*/ 38 w 106"/>
                <a:gd name="T11" fmla="*/ 81 h 152"/>
                <a:gd name="T12" fmla="*/ 50 w 106"/>
                <a:gd name="T13" fmla="*/ 71 h 152"/>
                <a:gd name="T14" fmla="*/ 60 w 106"/>
                <a:gd name="T15" fmla="*/ 84 h 152"/>
                <a:gd name="T16" fmla="*/ 68 w 106"/>
                <a:gd name="T17" fmla="*/ 103 h 152"/>
                <a:gd name="T18" fmla="*/ 73 w 106"/>
                <a:gd name="T19" fmla="*/ 114 h 152"/>
                <a:gd name="T20" fmla="*/ 81 w 106"/>
                <a:gd name="T21" fmla="*/ 116 h 152"/>
                <a:gd name="T22" fmla="*/ 81 w 106"/>
                <a:gd name="T23" fmla="*/ 140 h 152"/>
                <a:gd name="T24" fmla="*/ 91 w 106"/>
                <a:gd name="T25" fmla="*/ 151 h 152"/>
                <a:gd name="T26" fmla="*/ 105 w 106"/>
                <a:gd name="T27" fmla="*/ 140 h 152"/>
                <a:gd name="T28" fmla="*/ 105 w 106"/>
                <a:gd name="T29" fmla="*/ 111 h 152"/>
                <a:gd name="T30" fmla="*/ 92 w 106"/>
                <a:gd name="T31" fmla="*/ 102 h 152"/>
                <a:gd name="T32" fmla="*/ 71 w 106"/>
                <a:gd name="T33" fmla="*/ 69 h 152"/>
                <a:gd name="T34" fmla="*/ 60 w 106"/>
                <a:gd name="T35" fmla="*/ 58 h 152"/>
                <a:gd name="T36" fmla="*/ 65 w 106"/>
                <a:gd name="T37" fmla="*/ 42 h 152"/>
                <a:gd name="T38" fmla="*/ 62 w 106"/>
                <a:gd name="T39" fmla="*/ 32 h 152"/>
                <a:gd name="T40" fmla="*/ 37 w 106"/>
                <a:gd name="T41" fmla="*/ 23 h 152"/>
                <a:gd name="T42" fmla="*/ 29 w 106"/>
                <a:gd name="T43" fmla="*/ 0 h 152"/>
                <a:gd name="T44" fmla="*/ 18 w 106"/>
                <a:gd name="T45" fmla="*/ 6 h 152"/>
                <a:gd name="T46" fmla="*/ 19 w 106"/>
                <a:gd name="T47" fmla="*/ 20 h 152"/>
                <a:gd name="T48" fmla="*/ 0 w 106"/>
                <a:gd name="T49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6" h="152">
                  <a:moveTo>
                    <a:pt x="0" y="23"/>
                  </a:moveTo>
                  <a:lnTo>
                    <a:pt x="3" y="36"/>
                  </a:lnTo>
                  <a:lnTo>
                    <a:pt x="6" y="50"/>
                  </a:lnTo>
                  <a:lnTo>
                    <a:pt x="13" y="57"/>
                  </a:lnTo>
                  <a:lnTo>
                    <a:pt x="24" y="61"/>
                  </a:lnTo>
                  <a:lnTo>
                    <a:pt x="38" y="81"/>
                  </a:lnTo>
                  <a:lnTo>
                    <a:pt x="50" y="71"/>
                  </a:lnTo>
                  <a:lnTo>
                    <a:pt x="60" y="84"/>
                  </a:lnTo>
                  <a:lnTo>
                    <a:pt x="68" y="103"/>
                  </a:lnTo>
                  <a:lnTo>
                    <a:pt x="73" y="114"/>
                  </a:lnTo>
                  <a:lnTo>
                    <a:pt x="81" y="116"/>
                  </a:lnTo>
                  <a:lnTo>
                    <a:pt x="81" y="140"/>
                  </a:lnTo>
                  <a:lnTo>
                    <a:pt x="91" y="151"/>
                  </a:lnTo>
                  <a:lnTo>
                    <a:pt x="105" y="140"/>
                  </a:lnTo>
                  <a:lnTo>
                    <a:pt x="105" y="111"/>
                  </a:lnTo>
                  <a:lnTo>
                    <a:pt x="92" y="102"/>
                  </a:lnTo>
                  <a:lnTo>
                    <a:pt x="71" y="69"/>
                  </a:lnTo>
                  <a:lnTo>
                    <a:pt x="60" y="58"/>
                  </a:lnTo>
                  <a:lnTo>
                    <a:pt x="65" y="42"/>
                  </a:lnTo>
                  <a:lnTo>
                    <a:pt x="62" y="32"/>
                  </a:lnTo>
                  <a:lnTo>
                    <a:pt x="37" y="23"/>
                  </a:lnTo>
                  <a:lnTo>
                    <a:pt x="29" y="0"/>
                  </a:lnTo>
                  <a:lnTo>
                    <a:pt x="18" y="6"/>
                  </a:lnTo>
                  <a:lnTo>
                    <a:pt x="19" y="20"/>
                  </a:lnTo>
                  <a:lnTo>
                    <a:pt x="0" y="23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2" name="Freeform 150">
              <a:extLst>
                <a:ext uri="{FF2B5EF4-FFF2-40B4-BE49-F238E27FC236}">
                  <a16:creationId xmlns:a16="http://schemas.microsoft.com/office/drawing/2014/main" id="{9543B089-095E-47A6-87E4-C47D68357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757" y="5057759"/>
              <a:ext cx="58830" cy="128164"/>
            </a:xfrm>
            <a:custGeom>
              <a:avLst/>
              <a:gdLst>
                <a:gd name="T0" fmla="*/ 13 w 26"/>
                <a:gd name="T1" fmla="*/ 21 h 54"/>
                <a:gd name="T2" fmla="*/ 0 w 26"/>
                <a:gd name="T3" fmla="*/ 27 h 54"/>
                <a:gd name="T4" fmla="*/ 4 w 26"/>
                <a:gd name="T5" fmla="*/ 43 h 54"/>
                <a:gd name="T6" fmla="*/ 19 w 26"/>
                <a:gd name="T7" fmla="*/ 53 h 54"/>
                <a:gd name="T8" fmla="*/ 24 w 26"/>
                <a:gd name="T9" fmla="*/ 32 h 54"/>
                <a:gd name="T10" fmla="*/ 25 w 26"/>
                <a:gd name="T11" fmla="*/ 14 h 54"/>
                <a:gd name="T12" fmla="*/ 20 w 26"/>
                <a:gd name="T13" fmla="*/ 0 h 54"/>
                <a:gd name="T14" fmla="*/ 13 w 26"/>
                <a:gd name="T15" fmla="*/ 6 h 54"/>
                <a:gd name="T16" fmla="*/ 13 w 26"/>
                <a:gd name="T17" fmla="*/ 2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4">
                  <a:moveTo>
                    <a:pt x="13" y="21"/>
                  </a:moveTo>
                  <a:lnTo>
                    <a:pt x="0" y="27"/>
                  </a:lnTo>
                  <a:lnTo>
                    <a:pt x="4" y="43"/>
                  </a:lnTo>
                  <a:lnTo>
                    <a:pt x="19" y="53"/>
                  </a:lnTo>
                  <a:lnTo>
                    <a:pt x="24" y="32"/>
                  </a:lnTo>
                  <a:lnTo>
                    <a:pt x="25" y="14"/>
                  </a:lnTo>
                  <a:lnTo>
                    <a:pt x="20" y="0"/>
                  </a:lnTo>
                  <a:lnTo>
                    <a:pt x="13" y="6"/>
                  </a:lnTo>
                  <a:lnTo>
                    <a:pt x="13" y="21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3" name="Freeform 151">
              <a:extLst>
                <a:ext uri="{FF2B5EF4-FFF2-40B4-BE49-F238E27FC236}">
                  <a16:creationId xmlns:a16="http://schemas.microsoft.com/office/drawing/2014/main" id="{133F5293-79FB-429C-A502-999594CA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444" y="5271366"/>
              <a:ext cx="81145" cy="40585"/>
            </a:xfrm>
            <a:custGeom>
              <a:avLst/>
              <a:gdLst>
                <a:gd name="T0" fmla="*/ 4 w 35"/>
                <a:gd name="T1" fmla="*/ 3 h 18"/>
                <a:gd name="T2" fmla="*/ 16 w 35"/>
                <a:gd name="T3" fmla="*/ 0 h 18"/>
                <a:gd name="T4" fmla="*/ 27 w 35"/>
                <a:gd name="T5" fmla="*/ 0 h 18"/>
                <a:gd name="T6" fmla="*/ 33 w 35"/>
                <a:gd name="T7" fmla="*/ 9 h 18"/>
                <a:gd name="T8" fmla="*/ 34 w 35"/>
                <a:gd name="T9" fmla="*/ 17 h 18"/>
                <a:gd name="T10" fmla="*/ 23 w 35"/>
                <a:gd name="T11" fmla="*/ 12 h 18"/>
                <a:gd name="T12" fmla="*/ 12 w 35"/>
                <a:gd name="T13" fmla="*/ 9 h 18"/>
                <a:gd name="T14" fmla="*/ 0 w 35"/>
                <a:gd name="T15" fmla="*/ 12 h 18"/>
                <a:gd name="T16" fmla="*/ 4 w 35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8">
                  <a:moveTo>
                    <a:pt x="4" y="3"/>
                  </a:moveTo>
                  <a:lnTo>
                    <a:pt x="16" y="0"/>
                  </a:lnTo>
                  <a:lnTo>
                    <a:pt x="27" y="0"/>
                  </a:lnTo>
                  <a:lnTo>
                    <a:pt x="33" y="9"/>
                  </a:lnTo>
                  <a:lnTo>
                    <a:pt x="34" y="17"/>
                  </a:lnTo>
                  <a:lnTo>
                    <a:pt x="23" y="12"/>
                  </a:lnTo>
                  <a:lnTo>
                    <a:pt x="12" y="9"/>
                  </a:lnTo>
                  <a:lnTo>
                    <a:pt x="0" y="12"/>
                  </a:lnTo>
                  <a:lnTo>
                    <a:pt x="4" y="3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4" name="Freeform 157">
              <a:extLst>
                <a:ext uri="{FF2B5EF4-FFF2-40B4-BE49-F238E27FC236}">
                  <a16:creationId xmlns:a16="http://schemas.microsoft.com/office/drawing/2014/main" id="{22AB6BBF-3057-4788-8AB0-0987F3FD6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958" y="3398027"/>
              <a:ext cx="127803" cy="187975"/>
            </a:xfrm>
            <a:custGeom>
              <a:avLst/>
              <a:gdLst>
                <a:gd name="T0" fmla="*/ 55 w 56"/>
                <a:gd name="T1" fmla="*/ 69 h 78"/>
                <a:gd name="T2" fmla="*/ 44 w 56"/>
                <a:gd name="T3" fmla="*/ 77 h 78"/>
                <a:gd name="T4" fmla="*/ 37 w 56"/>
                <a:gd name="T5" fmla="*/ 65 h 78"/>
                <a:gd name="T6" fmla="*/ 24 w 56"/>
                <a:gd name="T7" fmla="*/ 58 h 78"/>
                <a:gd name="T8" fmla="*/ 13 w 56"/>
                <a:gd name="T9" fmla="*/ 46 h 78"/>
                <a:gd name="T10" fmla="*/ 0 w 56"/>
                <a:gd name="T11" fmla="*/ 25 h 78"/>
                <a:gd name="T12" fmla="*/ 16 w 56"/>
                <a:gd name="T13" fmla="*/ 18 h 78"/>
                <a:gd name="T14" fmla="*/ 25 w 56"/>
                <a:gd name="T15" fmla="*/ 0 h 78"/>
                <a:gd name="T16" fmla="*/ 31 w 56"/>
                <a:gd name="T17" fmla="*/ 21 h 78"/>
                <a:gd name="T18" fmla="*/ 42 w 56"/>
                <a:gd name="T19" fmla="*/ 43 h 78"/>
                <a:gd name="T20" fmla="*/ 55 w 56"/>
                <a:gd name="T21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78">
                  <a:moveTo>
                    <a:pt x="55" y="69"/>
                  </a:moveTo>
                  <a:lnTo>
                    <a:pt x="44" y="77"/>
                  </a:lnTo>
                  <a:lnTo>
                    <a:pt x="37" y="65"/>
                  </a:lnTo>
                  <a:lnTo>
                    <a:pt x="24" y="58"/>
                  </a:lnTo>
                  <a:lnTo>
                    <a:pt x="13" y="46"/>
                  </a:lnTo>
                  <a:lnTo>
                    <a:pt x="0" y="25"/>
                  </a:lnTo>
                  <a:lnTo>
                    <a:pt x="16" y="18"/>
                  </a:lnTo>
                  <a:lnTo>
                    <a:pt x="25" y="0"/>
                  </a:lnTo>
                  <a:lnTo>
                    <a:pt x="31" y="21"/>
                  </a:lnTo>
                  <a:lnTo>
                    <a:pt x="42" y="43"/>
                  </a:lnTo>
                  <a:lnTo>
                    <a:pt x="55" y="69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5" name="Freeform 162">
              <a:extLst>
                <a:ext uri="{FF2B5EF4-FFF2-40B4-BE49-F238E27FC236}">
                  <a16:creationId xmlns:a16="http://schemas.microsoft.com/office/drawing/2014/main" id="{2BF531B4-EE12-4F15-9620-6C489558A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139" y="4141382"/>
              <a:ext cx="174463" cy="128164"/>
            </a:xfrm>
            <a:custGeom>
              <a:avLst/>
              <a:gdLst>
                <a:gd name="T0" fmla="*/ 0 w 78"/>
                <a:gd name="T1" fmla="*/ 16 h 54"/>
                <a:gd name="T2" fmla="*/ 12 w 78"/>
                <a:gd name="T3" fmla="*/ 50 h 54"/>
                <a:gd name="T4" fmla="*/ 56 w 78"/>
                <a:gd name="T5" fmla="*/ 53 h 54"/>
                <a:gd name="T6" fmla="*/ 77 w 78"/>
                <a:gd name="T7" fmla="*/ 19 h 54"/>
                <a:gd name="T8" fmla="*/ 73 w 78"/>
                <a:gd name="T9" fmla="*/ 0 h 54"/>
                <a:gd name="T10" fmla="*/ 61 w 78"/>
                <a:gd name="T11" fmla="*/ 15 h 54"/>
                <a:gd name="T12" fmla="*/ 50 w 78"/>
                <a:gd name="T13" fmla="*/ 27 h 54"/>
                <a:gd name="T14" fmla="*/ 26 w 78"/>
                <a:gd name="T15" fmla="*/ 31 h 54"/>
                <a:gd name="T16" fmla="*/ 14 w 78"/>
                <a:gd name="T17" fmla="*/ 27 h 54"/>
                <a:gd name="T18" fmla="*/ 0 w 78"/>
                <a:gd name="T19" fmla="*/ 1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54">
                  <a:moveTo>
                    <a:pt x="0" y="16"/>
                  </a:moveTo>
                  <a:lnTo>
                    <a:pt x="12" y="50"/>
                  </a:lnTo>
                  <a:lnTo>
                    <a:pt x="56" y="53"/>
                  </a:lnTo>
                  <a:lnTo>
                    <a:pt x="77" y="19"/>
                  </a:lnTo>
                  <a:lnTo>
                    <a:pt x="73" y="0"/>
                  </a:lnTo>
                  <a:lnTo>
                    <a:pt x="61" y="15"/>
                  </a:lnTo>
                  <a:lnTo>
                    <a:pt x="50" y="27"/>
                  </a:lnTo>
                  <a:lnTo>
                    <a:pt x="26" y="31"/>
                  </a:lnTo>
                  <a:lnTo>
                    <a:pt x="14" y="27"/>
                  </a:lnTo>
                  <a:lnTo>
                    <a:pt x="0" y="16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6" name="Freeform 171">
              <a:extLst>
                <a:ext uri="{FF2B5EF4-FFF2-40B4-BE49-F238E27FC236}">
                  <a16:creationId xmlns:a16="http://schemas.microsoft.com/office/drawing/2014/main" id="{4C64E4BC-45BF-4045-92FD-3FFD99158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8281" y="3964088"/>
              <a:ext cx="279952" cy="155934"/>
            </a:xfrm>
            <a:custGeom>
              <a:avLst/>
              <a:gdLst>
                <a:gd name="T0" fmla="*/ 0 w 122"/>
                <a:gd name="T1" fmla="*/ 0 h 65"/>
                <a:gd name="T2" fmla="*/ 16 w 122"/>
                <a:gd name="T3" fmla="*/ 0 h 65"/>
                <a:gd name="T4" fmla="*/ 29 w 122"/>
                <a:gd name="T5" fmla="*/ 12 h 65"/>
                <a:gd name="T6" fmla="*/ 43 w 122"/>
                <a:gd name="T7" fmla="*/ 20 h 65"/>
                <a:gd name="T8" fmla="*/ 49 w 122"/>
                <a:gd name="T9" fmla="*/ 10 h 65"/>
                <a:gd name="T10" fmla="*/ 50 w 122"/>
                <a:gd name="T11" fmla="*/ 26 h 65"/>
                <a:gd name="T12" fmla="*/ 61 w 122"/>
                <a:gd name="T13" fmla="*/ 33 h 65"/>
                <a:gd name="T14" fmla="*/ 76 w 122"/>
                <a:gd name="T15" fmla="*/ 41 h 65"/>
                <a:gd name="T16" fmla="*/ 107 w 122"/>
                <a:gd name="T17" fmla="*/ 42 h 65"/>
                <a:gd name="T18" fmla="*/ 121 w 122"/>
                <a:gd name="T19" fmla="*/ 48 h 65"/>
                <a:gd name="T20" fmla="*/ 113 w 122"/>
                <a:gd name="T21" fmla="*/ 63 h 65"/>
                <a:gd name="T22" fmla="*/ 100 w 122"/>
                <a:gd name="T23" fmla="*/ 63 h 65"/>
                <a:gd name="T24" fmla="*/ 84 w 122"/>
                <a:gd name="T25" fmla="*/ 64 h 65"/>
                <a:gd name="T26" fmla="*/ 72 w 122"/>
                <a:gd name="T27" fmla="*/ 56 h 65"/>
                <a:gd name="T28" fmla="*/ 54 w 122"/>
                <a:gd name="T29" fmla="*/ 53 h 65"/>
                <a:gd name="T30" fmla="*/ 32 w 122"/>
                <a:gd name="T31" fmla="*/ 44 h 65"/>
                <a:gd name="T32" fmla="*/ 14 w 122"/>
                <a:gd name="T33" fmla="*/ 39 h 65"/>
                <a:gd name="T34" fmla="*/ 3 w 122"/>
                <a:gd name="T35" fmla="*/ 25 h 65"/>
                <a:gd name="T36" fmla="*/ 0 w 122"/>
                <a:gd name="T3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65">
                  <a:moveTo>
                    <a:pt x="0" y="0"/>
                  </a:moveTo>
                  <a:lnTo>
                    <a:pt x="16" y="0"/>
                  </a:lnTo>
                  <a:lnTo>
                    <a:pt x="29" y="12"/>
                  </a:lnTo>
                  <a:lnTo>
                    <a:pt x="43" y="20"/>
                  </a:lnTo>
                  <a:lnTo>
                    <a:pt x="49" y="10"/>
                  </a:lnTo>
                  <a:lnTo>
                    <a:pt x="50" y="26"/>
                  </a:lnTo>
                  <a:lnTo>
                    <a:pt x="61" y="33"/>
                  </a:lnTo>
                  <a:lnTo>
                    <a:pt x="76" y="41"/>
                  </a:lnTo>
                  <a:lnTo>
                    <a:pt x="107" y="42"/>
                  </a:lnTo>
                  <a:lnTo>
                    <a:pt x="121" y="48"/>
                  </a:lnTo>
                  <a:lnTo>
                    <a:pt x="113" y="63"/>
                  </a:lnTo>
                  <a:lnTo>
                    <a:pt x="100" y="63"/>
                  </a:lnTo>
                  <a:lnTo>
                    <a:pt x="84" y="64"/>
                  </a:lnTo>
                  <a:lnTo>
                    <a:pt x="72" y="56"/>
                  </a:lnTo>
                  <a:lnTo>
                    <a:pt x="54" y="53"/>
                  </a:lnTo>
                  <a:lnTo>
                    <a:pt x="32" y="44"/>
                  </a:lnTo>
                  <a:lnTo>
                    <a:pt x="14" y="39"/>
                  </a:lnTo>
                  <a:lnTo>
                    <a:pt x="3" y="25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7" name="Freeform 172">
              <a:extLst>
                <a:ext uri="{FF2B5EF4-FFF2-40B4-BE49-F238E27FC236}">
                  <a16:creationId xmlns:a16="http://schemas.microsoft.com/office/drawing/2014/main" id="{5FFC3201-F4D3-4BB8-AC8B-2790057C8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812" y="4331491"/>
              <a:ext cx="261693" cy="474210"/>
            </a:xfrm>
            <a:custGeom>
              <a:avLst/>
              <a:gdLst>
                <a:gd name="T0" fmla="*/ 14 w 115"/>
                <a:gd name="T1" fmla="*/ 178 h 199"/>
                <a:gd name="T2" fmla="*/ 21 w 115"/>
                <a:gd name="T3" fmla="*/ 167 h 199"/>
                <a:gd name="T4" fmla="*/ 30 w 115"/>
                <a:gd name="T5" fmla="*/ 146 h 199"/>
                <a:gd name="T6" fmla="*/ 18 w 115"/>
                <a:gd name="T7" fmla="*/ 135 h 199"/>
                <a:gd name="T8" fmla="*/ 13 w 115"/>
                <a:gd name="T9" fmla="*/ 116 h 199"/>
                <a:gd name="T10" fmla="*/ 11 w 115"/>
                <a:gd name="T11" fmla="*/ 105 h 199"/>
                <a:gd name="T12" fmla="*/ 15 w 115"/>
                <a:gd name="T13" fmla="*/ 79 h 199"/>
                <a:gd name="T14" fmla="*/ 3 w 115"/>
                <a:gd name="T15" fmla="*/ 65 h 199"/>
                <a:gd name="T16" fmla="*/ 0 w 115"/>
                <a:gd name="T17" fmla="*/ 54 h 199"/>
                <a:gd name="T18" fmla="*/ 2 w 115"/>
                <a:gd name="T19" fmla="*/ 27 h 199"/>
                <a:gd name="T20" fmla="*/ 16 w 115"/>
                <a:gd name="T21" fmla="*/ 21 h 199"/>
                <a:gd name="T22" fmla="*/ 25 w 115"/>
                <a:gd name="T23" fmla="*/ 14 h 199"/>
                <a:gd name="T24" fmla="*/ 32 w 115"/>
                <a:gd name="T25" fmla="*/ 0 h 199"/>
                <a:gd name="T26" fmla="*/ 34 w 115"/>
                <a:gd name="T27" fmla="*/ 13 h 199"/>
                <a:gd name="T28" fmla="*/ 38 w 115"/>
                <a:gd name="T29" fmla="*/ 27 h 199"/>
                <a:gd name="T30" fmla="*/ 45 w 115"/>
                <a:gd name="T31" fmla="*/ 34 h 199"/>
                <a:gd name="T32" fmla="*/ 56 w 115"/>
                <a:gd name="T33" fmla="*/ 38 h 199"/>
                <a:gd name="T34" fmla="*/ 70 w 115"/>
                <a:gd name="T35" fmla="*/ 58 h 199"/>
                <a:gd name="T36" fmla="*/ 82 w 115"/>
                <a:gd name="T37" fmla="*/ 48 h 199"/>
                <a:gd name="T38" fmla="*/ 93 w 115"/>
                <a:gd name="T39" fmla="*/ 60 h 199"/>
                <a:gd name="T40" fmla="*/ 101 w 115"/>
                <a:gd name="T41" fmla="*/ 80 h 199"/>
                <a:gd name="T42" fmla="*/ 106 w 115"/>
                <a:gd name="T43" fmla="*/ 91 h 199"/>
                <a:gd name="T44" fmla="*/ 114 w 115"/>
                <a:gd name="T45" fmla="*/ 93 h 199"/>
                <a:gd name="T46" fmla="*/ 114 w 115"/>
                <a:gd name="T47" fmla="*/ 116 h 199"/>
                <a:gd name="T48" fmla="*/ 99 w 115"/>
                <a:gd name="T49" fmla="*/ 119 h 199"/>
                <a:gd name="T50" fmla="*/ 85 w 115"/>
                <a:gd name="T51" fmla="*/ 110 h 199"/>
                <a:gd name="T52" fmla="*/ 70 w 115"/>
                <a:gd name="T53" fmla="*/ 124 h 199"/>
                <a:gd name="T54" fmla="*/ 64 w 115"/>
                <a:gd name="T55" fmla="*/ 141 h 199"/>
                <a:gd name="T56" fmla="*/ 50 w 115"/>
                <a:gd name="T57" fmla="*/ 139 h 199"/>
                <a:gd name="T58" fmla="*/ 40 w 115"/>
                <a:gd name="T59" fmla="*/ 170 h 199"/>
                <a:gd name="T60" fmla="*/ 49 w 115"/>
                <a:gd name="T61" fmla="*/ 185 h 199"/>
                <a:gd name="T62" fmla="*/ 36 w 115"/>
                <a:gd name="T63" fmla="*/ 198 h 199"/>
                <a:gd name="T64" fmla="*/ 25 w 115"/>
                <a:gd name="T65" fmla="*/ 190 h 199"/>
                <a:gd name="T66" fmla="*/ 14 w 115"/>
                <a:gd name="T67" fmla="*/ 17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5" h="199">
                  <a:moveTo>
                    <a:pt x="14" y="178"/>
                  </a:moveTo>
                  <a:lnTo>
                    <a:pt x="21" y="167"/>
                  </a:lnTo>
                  <a:lnTo>
                    <a:pt x="30" y="146"/>
                  </a:lnTo>
                  <a:lnTo>
                    <a:pt x="18" y="135"/>
                  </a:lnTo>
                  <a:lnTo>
                    <a:pt x="13" y="116"/>
                  </a:lnTo>
                  <a:lnTo>
                    <a:pt x="11" y="105"/>
                  </a:lnTo>
                  <a:lnTo>
                    <a:pt x="15" y="79"/>
                  </a:lnTo>
                  <a:lnTo>
                    <a:pt x="3" y="65"/>
                  </a:lnTo>
                  <a:lnTo>
                    <a:pt x="0" y="54"/>
                  </a:lnTo>
                  <a:lnTo>
                    <a:pt x="2" y="27"/>
                  </a:lnTo>
                  <a:lnTo>
                    <a:pt x="16" y="21"/>
                  </a:lnTo>
                  <a:lnTo>
                    <a:pt x="25" y="14"/>
                  </a:lnTo>
                  <a:lnTo>
                    <a:pt x="32" y="0"/>
                  </a:lnTo>
                  <a:lnTo>
                    <a:pt x="34" y="13"/>
                  </a:lnTo>
                  <a:lnTo>
                    <a:pt x="38" y="27"/>
                  </a:lnTo>
                  <a:lnTo>
                    <a:pt x="45" y="34"/>
                  </a:lnTo>
                  <a:lnTo>
                    <a:pt x="56" y="38"/>
                  </a:lnTo>
                  <a:lnTo>
                    <a:pt x="70" y="58"/>
                  </a:lnTo>
                  <a:lnTo>
                    <a:pt x="82" y="48"/>
                  </a:lnTo>
                  <a:lnTo>
                    <a:pt x="93" y="60"/>
                  </a:lnTo>
                  <a:lnTo>
                    <a:pt x="101" y="80"/>
                  </a:lnTo>
                  <a:lnTo>
                    <a:pt x="106" y="91"/>
                  </a:lnTo>
                  <a:lnTo>
                    <a:pt x="114" y="93"/>
                  </a:lnTo>
                  <a:lnTo>
                    <a:pt x="114" y="116"/>
                  </a:lnTo>
                  <a:lnTo>
                    <a:pt x="99" y="119"/>
                  </a:lnTo>
                  <a:lnTo>
                    <a:pt x="85" y="110"/>
                  </a:lnTo>
                  <a:lnTo>
                    <a:pt x="70" y="124"/>
                  </a:lnTo>
                  <a:lnTo>
                    <a:pt x="64" y="141"/>
                  </a:lnTo>
                  <a:lnTo>
                    <a:pt x="50" y="139"/>
                  </a:lnTo>
                  <a:lnTo>
                    <a:pt x="40" y="170"/>
                  </a:lnTo>
                  <a:lnTo>
                    <a:pt x="49" y="185"/>
                  </a:lnTo>
                  <a:lnTo>
                    <a:pt x="36" y="198"/>
                  </a:lnTo>
                  <a:lnTo>
                    <a:pt x="25" y="190"/>
                  </a:lnTo>
                  <a:lnTo>
                    <a:pt x="14" y="178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8" name="Freeform 173">
              <a:extLst>
                <a:ext uri="{FF2B5EF4-FFF2-40B4-BE49-F238E27FC236}">
                  <a16:creationId xmlns:a16="http://schemas.microsoft.com/office/drawing/2014/main" id="{F1E0C05C-8FDF-4069-A72E-092E9C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675" y="1590905"/>
              <a:ext cx="440214" cy="395174"/>
            </a:xfrm>
            <a:custGeom>
              <a:avLst/>
              <a:gdLst>
                <a:gd name="T0" fmla="*/ 47 w 193"/>
                <a:gd name="T1" fmla="*/ 94 h 166"/>
                <a:gd name="T2" fmla="*/ 58 w 193"/>
                <a:gd name="T3" fmla="*/ 84 h 166"/>
                <a:gd name="T4" fmla="*/ 63 w 193"/>
                <a:gd name="T5" fmla="*/ 77 h 166"/>
                <a:gd name="T6" fmla="*/ 80 w 193"/>
                <a:gd name="T7" fmla="*/ 64 h 166"/>
                <a:gd name="T8" fmla="*/ 100 w 193"/>
                <a:gd name="T9" fmla="*/ 53 h 166"/>
                <a:gd name="T10" fmla="*/ 122 w 193"/>
                <a:gd name="T11" fmla="*/ 37 h 166"/>
                <a:gd name="T12" fmla="*/ 135 w 193"/>
                <a:gd name="T13" fmla="*/ 32 h 166"/>
                <a:gd name="T14" fmla="*/ 162 w 193"/>
                <a:gd name="T15" fmla="*/ 23 h 166"/>
                <a:gd name="T16" fmla="*/ 183 w 193"/>
                <a:gd name="T17" fmla="*/ 16 h 166"/>
                <a:gd name="T18" fmla="*/ 192 w 193"/>
                <a:gd name="T19" fmla="*/ 11 h 166"/>
                <a:gd name="T20" fmla="*/ 185 w 193"/>
                <a:gd name="T21" fmla="*/ 2 h 166"/>
                <a:gd name="T22" fmla="*/ 161 w 193"/>
                <a:gd name="T23" fmla="*/ 0 h 166"/>
                <a:gd name="T24" fmla="*/ 145 w 193"/>
                <a:gd name="T25" fmla="*/ 13 h 166"/>
                <a:gd name="T26" fmla="*/ 122 w 193"/>
                <a:gd name="T27" fmla="*/ 19 h 166"/>
                <a:gd name="T28" fmla="*/ 94 w 193"/>
                <a:gd name="T29" fmla="*/ 20 h 166"/>
                <a:gd name="T30" fmla="*/ 80 w 193"/>
                <a:gd name="T31" fmla="*/ 32 h 166"/>
                <a:gd name="T32" fmla="*/ 64 w 193"/>
                <a:gd name="T33" fmla="*/ 32 h 166"/>
                <a:gd name="T34" fmla="*/ 57 w 193"/>
                <a:gd name="T35" fmla="*/ 44 h 166"/>
                <a:gd name="T36" fmla="*/ 32 w 193"/>
                <a:gd name="T37" fmla="*/ 49 h 166"/>
                <a:gd name="T38" fmla="*/ 28 w 193"/>
                <a:gd name="T39" fmla="*/ 67 h 166"/>
                <a:gd name="T40" fmla="*/ 27 w 193"/>
                <a:gd name="T41" fmla="*/ 77 h 166"/>
                <a:gd name="T42" fmla="*/ 16 w 193"/>
                <a:gd name="T43" fmla="*/ 76 h 166"/>
                <a:gd name="T44" fmla="*/ 16 w 193"/>
                <a:gd name="T45" fmla="*/ 79 h 166"/>
                <a:gd name="T46" fmla="*/ 17 w 193"/>
                <a:gd name="T47" fmla="*/ 84 h 166"/>
                <a:gd name="T48" fmla="*/ 13 w 193"/>
                <a:gd name="T49" fmla="*/ 92 h 166"/>
                <a:gd name="T50" fmla="*/ 6 w 193"/>
                <a:gd name="T51" fmla="*/ 97 h 166"/>
                <a:gd name="T52" fmla="*/ 2 w 193"/>
                <a:gd name="T53" fmla="*/ 113 h 166"/>
                <a:gd name="T54" fmla="*/ 0 w 193"/>
                <a:gd name="T55" fmla="*/ 132 h 166"/>
                <a:gd name="T56" fmla="*/ 12 w 193"/>
                <a:gd name="T57" fmla="*/ 139 h 166"/>
                <a:gd name="T58" fmla="*/ 23 w 193"/>
                <a:gd name="T59" fmla="*/ 162 h 166"/>
                <a:gd name="T60" fmla="*/ 41 w 193"/>
                <a:gd name="T61" fmla="*/ 165 h 166"/>
                <a:gd name="T62" fmla="*/ 66 w 193"/>
                <a:gd name="T63" fmla="*/ 162 h 166"/>
                <a:gd name="T64" fmla="*/ 68 w 193"/>
                <a:gd name="T65" fmla="*/ 152 h 166"/>
                <a:gd name="T66" fmla="*/ 53 w 193"/>
                <a:gd name="T67" fmla="*/ 144 h 166"/>
                <a:gd name="T68" fmla="*/ 43 w 193"/>
                <a:gd name="T69" fmla="*/ 134 h 166"/>
                <a:gd name="T70" fmla="*/ 43 w 193"/>
                <a:gd name="T71" fmla="*/ 114 h 166"/>
                <a:gd name="T72" fmla="*/ 47 w 193"/>
                <a:gd name="T73" fmla="*/ 98 h 166"/>
                <a:gd name="T74" fmla="*/ 47 w 193"/>
                <a:gd name="T75" fmla="*/ 9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3" h="166">
                  <a:moveTo>
                    <a:pt x="47" y="94"/>
                  </a:moveTo>
                  <a:lnTo>
                    <a:pt x="58" y="84"/>
                  </a:lnTo>
                  <a:lnTo>
                    <a:pt x="63" y="77"/>
                  </a:lnTo>
                  <a:lnTo>
                    <a:pt x="80" y="64"/>
                  </a:lnTo>
                  <a:lnTo>
                    <a:pt x="100" y="53"/>
                  </a:lnTo>
                  <a:lnTo>
                    <a:pt x="122" y="37"/>
                  </a:lnTo>
                  <a:lnTo>
                    <a:pt x="135" y="32"/>
                  </a:lnTo>
                  <a:lnTo>
                    <a:pt x="162" y="23"/>
                  </a:lnTo>
                  <a:lnTo>
                    <a:pt x="183" y="16"/>
                  </a:lnTo>
                  <a:lnTo>
                    <a:pt x="192" y="11"/>
                  </a:lnTo>
                  <a:lnTo>
                    <a:pt x="185" y="2"/>
                  </a:lnTo>
                  <a:lnTo>
                    <a:pt x="161" y="0"/>
                  </a:lnTo>
                  <a:lnTo>
                    <a:pt x="145" y="13"/>
                  </a:lnTo>
                  <a:lnTo>
                    <a:pt x="122" y="19"/>
                  </a:lnTo>
                  <a:lnTo>
                    <a:pt x="94" y="20"/>
                  </a:lnTo>
                  <a:lnTo>
                    <a:pt x="80" y="32"/>
                  </a:lnTo>
                  <a:lnTo>
                    <a:pt x="64" y="32"/>
                  </a:lnTo>
                  <a:lnTo>
                    <a:pt x="57" y="44"/>
                  </a:lnTo>
                  <a:lnTo>
                    <a:pt x="32" y="49"/>
                  </a:lnTo>
                  <a:lnTo>
                    <a:pt x="28" y="67"/>
                  </a:lnTo>
                  <a:lnTo>
                    <a:pt x="27" y="77"/>
                  </a:lnTo>
                  <a:lnTo>
                    <a:pt x="16" y="76"/>
                  </a:lnTo>
                  <a:lnTo>
                    <a:pt x="16" y="79"/>
                  </a:lnTo>
                  <a:lnTo>
                    <a:pt x="17" y="84"/>
                  </a:lnTo>
                  <a:lnTo>
                    <a:pt x="13" y="92"/>
                  </a:lnTo>
                  <a:lnTo>
                    <a:pt x="6" y="97"/>
                  </a:lnTo>
                  <a:lnTo>
                    <a:pt x="2" y="113"/>
                  </a:lnTo>
                  <a:lnTo>
                    <a:pt x="0" y="132"/>
                  </a:lnTo>
                  <a:lnTo>
                    <a:pt x="12" y="139"/>
                  </a:lnTo>
                  <a:lnTo>
                    <a:pt x="23" y="162"/>
                  </a:lnTo>
                  <a:lnTo>
                    <a:pt x="41" y="165"/>
                  </a:lnTo>
                  <a:lnTo>
                    <a:pt x="66" y="162"/>
                  </a:lnTo>
                  <a:lnTo>
                    <a:pt x="68" y="152"/>
                  </a:lnTo>
                  <a:lnTo>
                    <a:pt x="53" y="144"/>
                  </a:lnTo>
                  <a:lnTo>
                    <a:pt x="43" y="134"/>
                  </a:lnTo>
                  <a:lnTo>
                    <a:pt x="43" y="114"/>
                  </a:lnTo>
                  <a:lnTo>
                    <a:pt x="47" y="98"/>
                  </a:lnTo>
                  <a:lnTo>
                    <a:pt x="47" y="94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0" name="Freeform 175">
              <a:extLst>
                <a:ext uri="{FF2B5EF4-FFF2-40B4-BE49-F238E27FC236}">
                  <a16:creationId xmlns:a16="http://schemas.microsoft.com/office/drawing/2014/main" id="{A460E2F1-9E2C-418F-B609-CB92FFA36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8136" y="1366617"/>
              <a:ext cx="148090" cy="104668"/>
            </a:xfrm>
            <a:custGeom>
              <a:avLst/>
              <a:gdLst>
                <a:gd name="T0" fmla="*/ 17 w 64"/>
                <a:gd name="T1" fmla="*/ 15 h 44"/>
                <a:gd name="T2" fmla="*/ 24 w 64"/>
                <a:gd name="T3" fmla="*/ 3 h 44"/>
                <a:gd name="T4" fmla="*/ 36 w 64"/>
                <a:gd name="T5" fmla="*/ 0 h 44"/>
                <a:gd name="T6" fmla="*/ 46 w 64"/>
                <a:gd name="T7" fmla="*/ 3 h 44"/>
                <a:gd name="T8" fmla="*/ 56 w 64"/>
                <a:gd name="T9" fmla="*/ 17 h 44"/>
                <a:gd name="T10" fmla="*/ 56 w 64"/>
                <a:gd name="T11" fmla="*/ 28 h 44"/>
                <a:gd name="T12" fmla="*/ 63 w 64"/>
                <a:gd name="T13" fmla="*/ 26 h 44"/>
                <a:gd name="T14" fmla="*/ 63 w 64"/>
                <a:gd name="T15" fmla="*/ 37 h 44"/>
                <a:gd name="T16" fmla="*/ 41 w 64"/>
                <a:gd name="T17" fmla="*/ 43 h 44"/>
                <a:gd name="T18" fmla="*/ 21 w 64"/>
                <a:gd name="T19" fmla="*/ 34 h 44"/>
                <a:gd name="T20" fmla="*/ 0 w 64"/>
                <a:gd name="T21" fmla="*/ 26 h 44"/>
                <a:gd name="T22" fmla="*/ 4 w 64"/>
                <a:gd name="T23" fmla="*/ 16 h 44"/>
                <a:gd name="T24" fmla="*/ 17 w 64"/>
                <a:gd name="T25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44">
                  <a:moveTo>
                    <a:pt x="17" y="15"/>
                  </a:moveTo>
                  <a:lnTo>
                    <a:pt x="24" y="3"/>
                  </a:lnTo>
                  <a:lnTo>
                    <a:pt x="36" y="0"/>
                  </a:lnTo>
                  <a:lnTo>
                    <a:pt x="46" y="3"/>
                  </a:lnTo>
                  <a:lnTo>
                    <a:pt x="56" y="17"/>
                  </a:lnTo>
                  <a:lnTo>
                    <a:pt x="56" y="28"/>
                  </a:lnTo>
                  <a:lnTo>
                    <a:pt x="63" y="26"/>
                  </a:lnTo>
                  <a:lnTo>
                    <a:pt x="63" y="37"/>
                  </a:lnTo>
                  <a:lnTo>
                    <a:pt x="41" y="43"/>
                  </a:lnTo>
                  <a:lnTo>
                    <a:pt x="21" y="34"/>
                  </a:lnTo>
                  <a:lnTo>
                    <a:pt x="0" y="26"/>
                  </a:lnTo>
                  <a:lnTo>
                    <a:pt x="4" y="16"/>
                  </a:lnTo>
                  <a:lnTo>
                    <a:pt x="17" y="15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1" name="Freeform 176">
              <a:extLst>
                <a:ext uri="{FF2B5EF4-FFF2-40B4-BE49-F238E27FC236}">
                  <a16:creationId xmlns:a16="http://schemas.microsoft.com/office/drawing/2014/main" id="{BD091551-25AC-42BD-8DB5-D08855A7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457" y="1409338"/>
              <a:ext cx="121718" cy="102532"/>
            </a:xfrm>
            <a:custGeom>
              <a:avLst/>
              <a:gdLst>
                <a:gd name="T0" fmla="*/ 7 w 54"/>
                <a:gd name="T1" fmla="*/ 19 h 43"/>
                <a:gd name="T2" fmla="*/ 12 w 54"/>
                <a:gd name="T3" fmla="*/ 8 h 43"/>
                <a:gd name="T4" fmla="*/ 24 w 54"/>
                <a:gd name="T5" fmla="*/ 0 h 43"/>
                <a:gd name="T6" fmla="*/ 27 w 54"/>
                <a:gd name="T7" fmla="*/ 8 h 43"/>
                <a:gd name="T8" fmla="*/ 33 w 54"/>
                <a:gd name="T9" fmla="*/ 11 h 43"/>
                <a:gd name="T10" fmla="*/ 41 w 54"/>
                <a:gd name="T11" fmla="*/ 11 h 43"/>
                <a:gd name="T12" fmla="*/ 51 w 54"/>
                <a:gd name="T13" fmla="*/ 15 h 43"/>
                <a:gd name="T14" fmla="*/ 53 w 54"/>
                <a:gd name="T15" fmla="*/ 27 h 43"/>
                <a:gd name="T16" fmla="*/ 46 w 54"/>
                <a:gd name="T17" fmla="*/ 39 h 43"/>
                <a:gd name="T18" fmla="*/ 29 w 54"/>
                <a:gd name="T19" fmla="*/ 42 h 43"/>
                <a:gd name="T20" fmla="*/ 7 w 54"/>
                <a:gd name="T21" fmla="*/ 39 h 43"/>
                <a:gd name="T22" fmla="*/ 0 w 54"/>
                <a:gd name="T23" fmla="*/ 33 h 43"/>
                <a:gd name="T24" fmla="*/ 7 w 54"/>
                <a:gd name="T25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43">
                  <a:moveTo>
                    <a:pt x="7" y="19"/>
                  </a:moveTo>
                  <a:lnTo>
                    <a:pt x="12" y="8"/>
                  </a:lnTo>
                  <a:lnTo>
                    <a:pt x="24" y="0"/>
                  </a:lnTo>
                  <a:lnTo>
                    <a:pt x="27" y="8"/>
                  </a:lnTo>
                  <a:lnTo>
                    <a:pt x="33" y="11"/>
                  </a:lnTo>
                  <a:lnTo>
                    <a:pt x="41" y="11"/>
                  </a:lnTo>
                  <a:lnTo>
                    <a:pt x="51" y="15"/>
                  </a:lnTo>
                  <a:lnTo>
                    <a:pt x="53" y="27"/>
                  </a:lnTo>
                  <a:lnTo>
                    <a:pt x="46" y="39"/>
                  </a:lnTo>
                  <a:lnTo>
                    <a:pt x="29" y="42"/>
                  </a:lnTo>
                  <a:lnTo>
                    <a:pt x="7" y="39"/>
                  </a:lnTo>
                  <a:lnTo>
                    <a:pt x="0" y="33"/>
                  </a:lnTo>
                  <a:lnTo>
                    <a:pt x="7" y="19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2" name="Freeform 177">
              <a:extLst>
                <a:ext uri="{FF2B5EF4-FFF2-40B4-BE49-F238E27FC236}">
                  <a16:creationId xmlns:a16="http://schemas.microsoft.com/office/drawing/2014/main" id="{5BA7B2E5-F5B1-4284-921E-2FC4F48D4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575" y="1627218"/>
              <a:ext cx="215035" cy="104668"/>
            </a:xfrm>
            <a:custGeom>
              <a:avLst/>
              <a:gdLst>
                <a:gd name="T0" fmla="*/ 51 w 94"/>
                <a:gd name="T1" fmla="*/ 4 h 44"/>
                <a:gd name="T2" fmla="*/ 49 w 94"/>
                <a:gd name="T3" fmla="*/ 15 h 44"/>
                <a:gd name="T4" fmla="*/ 33 w 94"/>
                <a:gd name="T5" fmla="*/ 15 h 44"/>
                <a:gd name="T6" fmla="*/ 28 w 94"/>
                <a:gd name="T7" fmla="*/ 8 h 44"/>
                <a:gd name="T8" fmla="*/ 13 w 94"/>
                <a:gd name="T9" fmla="*/ 0 h 44"/>
                <a:gd name="T10" fmla="*/ 0 w 94"/>
                <a:gd name="T11" fmla="*/ 8 h 44"/>
                <a:gd name="T12" fmla="*/ 0 w 94"/>
                <a:gd name="T13" fmla="*/ 26 h 44"/>
                <a:gd name="T14" fmla="*/ 19 w 94"/>
                <a:gd name="T15" fmla="*/ 40 h 44"/>
                <a:gd name="T16" fmla="*/ 43 w 94"/>
                <a:gd name="T17" fmla="*/ 43 h 44"/>
                <a:gd name="T18" fmla="*/ 53 w 94"/>
                <a:gd name="T19" fmla="*/ 34 h 44"/>
                <a:gd name="T20" fmla="*/ 67 w 94"/>
                <a:gd name="T21" fmla="*/ 40 h 44"/>
                <a:gd name="T22" fmla="*/ 86 w 94"/>
                <a:gd name="T23" fmla="*/ 39 h 44"/>
                <a:gd name="T24" fmla="*/ 93 w 94"/>
                <a:gd name="T25" fmla="*/ 29 h 44"/>
                <a:gd name="T26" fmla="*/ 79 w 94"/>
                <a:gd name="T27" fmla="*/ 23 h 44"/>
                <a:gd name="T28" fmla="*/ 71 w 94"/>
                <a:gd name="T29" fmla="*/ 8 h 44"/>
                <a:gd name="T30" fmla="*/ 57 w 94"/>
                <a:gd name="T31" fmla="*/ 1 h 44"/>
                <a:gd name="T32" fmla="*/ 51 w 94"/>
                <a:gd name="T3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44">
                  <a:moveTo>
                    <a:pt x="51" y="4"/>
                  </a:moveTo>
                  <a:lnTo>
                    <a:pt x="49" y="15"/>
                  </a:lnTo>
                  <a:lnTo>
                    <a:pt x="33" y="15"/>
                  </a:lnTo>
                  <a:lnTo>
                    <a:pt x="28" y="8"/>
                  </a:lnTo>
                  <a:lnTo>
                    <a:pt x="13" y="0"/>
                  </a:lnTo>
                  <a:lnTo>
                    <a:pt x="0" y="8"/>
                  </a:lnTo>
                  <a:lnTo>
                    <a:pt x="0" y="26"/>
                  </a:lnTo>
                  <a:lnTo>
                    <a:pt x="19" y="40"/>
                  </a:lnTo>
                  <a:lnTo>
                    <a:pt x="43" y="43"/>
                  </a:lnTo>
                  <a:lnTo>
                    <a:pt x="53" y="34"/>
                  </a:lnTo>
                  <a:lnTo>
                    <a:pt x="67" y="40"/>
                  </a:lnTo>
                  <a:lnTo>
                    <a:pt x="86" y="39"/>
                  </a:lnTo>
                  <a:lnTo>
                    <a:pt x="93" y="29"/>
                  </a:lnTo>
                  <a:lnTo>
                    <a:pt x="79" y="23"/>
                  </a:lnTo>
                  <a:lnTo>
                    <a:pt x="71" y="8"/>
                  </a:lnTo>
                  <a:lnTo>
                    <a:pt x="57" y="1"/>
                  </a:lnTo>
                  <a:lnTo>
                    <a:pt x="51" y="4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3" name="Freeform 178">
              <a:extLst>
                <a:ext uri="{FF2B5EF4-FFF2-40B4-BE49-F238E27FC236}">
                  <a16:creationId xmlns:a16="http://schemas.microsoft.com/office/drawing/2014/main" id="{2D3A0672-389F-42D2-AD60-819A2B4C2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9325" y="1661396"/>
              <a:ext cx="129833" cy="55539"/>
            </a:xfrm>
            <a:custGeom>
              <a:avLst/>
              <a:gdLst>
                <a:gd name="T0" fmla="*/ 1 w 58"/>
                <a:gd name="T1" fmla="*/ 0 h 23"/>
                <a:gd name="T2" fmla="*/ 9 w 58"/>
                <a:gd name="T3" fmla="*/ 6 h 23"/>
                <a:gd name="T4" fmla="*/ 30 w 58"/>
                <a:gd name="T5" fmla="*/ 6 h 23"/>
                <a:gd name="T6" fmla="*/ 54 w 58"/>
                <a:gd name="T7" fmla="*/ 6 h 23"/>
                <a:gd name="T8" fmla="*/ 57 w 58"/>
                <a:gd name="T9" fmla="*/ 19 h 23"/>
                <a:gd name="T10" fmla="*/ 26 w 58"/>
                <a:gd name="T11" fmla="*/ 22 h 23"/>
                <a:gd name="T12" fmla="*/ 9 w 58"/>
                <a:gd name="T13" fmla="*/ 17 h 23"/>
                <a:gd name="T14" fmla="*/ 0 w 58"/>
                <a:gd name="T15" fmla="*/ 7 h 23"/>
                <a:gd name="T16" fmla="*/ 1 w 58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23">
                  <a:moveTo>
                    <a:pt x="1" y="0"/>
                  </a:moveTo>
                  <a:lnTo>
                    <a:pt x="9" y="6"/>
                  </a:lnTo>
                  <a:lnTo>
                    <a:pt x="30" y="6"/>
                  </a:lnTo>
                  <a:lnTo>
                    <a:pt x="54" y="6"/>
                  </a:lnTo>
                  <a:lnTo>
                    <a:pt x="57" y="19"/>
                  </a:lnTo>
                  <a:lnTo>
                    <a:pt x="26" y="22"/>
                  </a:lnTo>
                  <a:lnTo>
                    <a:pt x="9" y="17"/>
                  </a:lnTo>
                  <a:lnTo>
                    <a:pt x="0" y="7"/>
                  </a:ln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4" name="Freeform 179">
              <a:extLst>
                <a:ext uri="{FF2B5EF4-FFF2-40B4-BE49-F238E27FC236}">
                  <a16:creationId xmlns:a16="http://schemas.microsoft.com/office/drawing/2014/main" id="{BF7ABD3B-6669-4A38-8F78-381A4E81A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985" y="1904908"/>
              <a:ext cx="91289" cy="64083"/>
            </a:xfrm>
            <a:custGeom>
              <a:avLst/>
              <a:gdLst>
                <a:gd name="T0" fmla="*/ 15 w 41"/>
                <a:gd name="T1" fmla="*/ 2 h 27"/>
                <a:gd name="T2" fmla="*/ 3 w 41"/>
                <a:gd name="T3" fmla="*/ 13 h 27"/>
                <a:gd name="T4" fmla="*/ 0 w 41"/>
                <a:gd name="T5" fmla="*/ 26 h 27"/>
                <a:gd name="T6" fmla="*/ 20 w 41"/>
                <a:gd name="T7" fmla="*/ 24 h 27"/>
                <a:gd name="T8" fmla="*/ 36 w 41"/>
                <a:gd name="T9" fmla="*/ 23 h 27"/>
                <a:gd name="T10" fmla="*/ 40 w 41"/>
                <a:gd name="T11" fmla="*/ 8 h 27"/>
                <a:gd name="T12" fmla="*/ 26 w 41"/>
                <a:gd name="T13" fmla="*/ 0 h 27"/>
                <a:gd name="T14" fmla="*/ 15 w 41"/>
                <a:gd name="T1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7">
                  <a:moveTo>
                    <a:pt x="15" y="2"/>
                  </a:moveTo>
                  <a:lnTo>
                    <a:pt x="3" y="13"/>
                  </a:lnTo>
                  <a:lnTo>
                    <a:pt x="0" y="26"/>
                  </a:lnTo>
                  <a:lnTo>
                    <a:pt x="20" y="24"/>
                  </a:lnTo>
                  <a:lnTo>
                    <a:pt x="36" y="23"/>
                  </a:lnTo>
                  <a:lnTo>
                    <a:pt x="40" y="8"/>
                  </a:lnTo>
                  <a:lnTo>
                    <a:pt x="26" y="0"/>
                  </a:lnTo>
                  <a:lnTo>
                    <a:pt x="15" y="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5" name="Freeform 184">
              <a:extLst>
                <a:ext uri="{FF2B5EF4-FFF2-40B4-BE49-F238E27FC236}">
                  <a16:creationId xmlns:a16="http://schemas.microsoft.com/office/drawing/2014/main" id="{B5F9F3D7-F8BF-44EE-B7BB-9E5CB9D7E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063" y="3718438"/>
              <a:ext cx="405727" cy="512659"/>
            </a:xfrm>
            <a:custGeom>
              <a:avLst/>
              <a:gdLst>
                <a:gd name="T0" fmla="*/ 136 w 177"/>
                <a:gd name="T1" fmla="*/ 0 h 214"/>
                <a:gd name="T2" fmla="*/ 123 w 177"/>
                <a:gd name="T3" fmla="*/ 4 h 214"/>
                <a:gd name="T4" fmla="*/ 119 w 177"/>
                <a:gd name="T5" fmla="*/ 20 h 214"/>
                <a:gd name="T6" fmla="*/ 113 w 177"/>
                <a:gd name="T7" fmla="*/ 38 h 214"/>
                <a:gd name="T8" fmla="*/ 107 w 177"/>
                <a:gd name="T9" fmla="*/ 54 h 214"/>
                <a:gd name="T10" fmla="*/ 97 w 177"/>
                <a:gd name="T11" fmla="*/ 60 h 214"/>
                <a:gd name="T12" fmla="*/ 94 w 177"/>
                <a:gd name="T13" fmla="*/ 78 h 214"/>
                <a:gd name="T14" fmla="*/ 81 w 177"/>
                <a:gd name="T15" fmla="*/ 78 h 214"/>
                <a:gd name="T16" fmla="*/ 65 w 177"/>
                <a:gd name="T17" fmla="*/ 89 h 214"/>
                <a:gd name="T18" fmla="*/ 53 w 177"/>
                <a:gd name="T19" fmla="*/ 97 h 214"/>
                <a:gd name="T20" fmla="*/ 47 w 177"/>
                <a:gd name="T21" fmla="*/ 112 h 214"/>
                <a:gd name="T22" fmla="*/ 6 w 177"/>
                <a:gd name="T23" fmla="*/ 117 h 214"/>
                <a:gd name="T24" fmla="*/ 0 w 177"/>
                <a:gd name="T25" fmla="*/ 129 h 214"/>
                <a:gd name="T26" fmla="*/ 4 w 177"/>
                <a:gd name="T27" fmla="*/ 145 h 214"/>
                <a:gd name="T28" fmla="*/ 15 w 177"/>
                <a:gd name="T29" fmla="*/ 147 h 214"/>
                <a:gd name="T30" fmla="*/ 20 w 177"/>
                <a:gd name="T31" fmla="*/ 155 h 214"/>
                <a:gd name="T32" fmla="*/ 12 w 177"/>
                <a:gd name="T33" fmla="*/ 166 h 214"/>
                <a:gd name="T34" fmla="*/ 0 w 177"/>
                <a:gd name="T35" fmla="*/ 170 h 214"/>
                <a:gd name="T36" fmla="*/ 12 w 177"/>
                <a:gd name="T37" fmla="*/ 174 h 214"/>
                <a:gd name="T38" fmla="*/ 18 w 177"/>
                <a:gd name="T39" fmla="*/ 187 h 214"/>
                <a:gd name="T40" fmla="*/ 42 w 177"/>
                <a:gd name="T41" fmla="*/ 187 h 214"/>
                <a:gd name="T42" fmla="*/ 59 w 177"/>
                <a:gd name="T43" fmla="*/ 181 h 214"/>
                <a:gd name="T44" fmla="*/ 61 w 177"/>
                <a:gd name="T45" fmla="*/ 193 h 214"/>
                <a:gd name="T46" fmla="*/ 78 w 177"/>
                <a:gd name="T47" fmla="*/ 204 h 214"/>
                <a:gd name="T48" fmla="*/ 91 w 177"/>
                <a:gd name="T49" fmla="*/ 213 h 214"/>
                <a:gd name="T50" fmla="*/ 99 w 177"/>
                <a:gd name="T51" fmla="*/ 204 h 214"/>
                <a:gd name="T52" fmla="*/ 127 w 177"/>
                <a:gd name="T53" fmla="*/ 204 h 214"/>
                <a:gd name="T54" fmla="*/ 129 w 177"/>
                <a:gd name="T55" fmla="*/ 192 h 214"/>
                <a:gd name="T56" fmla="*/ 113 w 177"/>
                <a:gd name="T57" fmla="*/ 171 h 214"/>
                <a:gd name="T58" fmla="*/ 102 w 177"/>
                <a:gd name="T59" fmla="*/ 158 h 214"/>
                <a:gd name="T60" fmla="*/ 106 w 177"/>
                <a:gd name="T61" fmla="*/ 144 h 214"/>
                <a:gd name="T62" fmla="*/ 115 w 177"/>
                <a:gd name="T63" fmla="*/ 135 h 214"/>
                <a:gd name="T64" fmla="*/ 140 w 177"/>
                <a:gd name="T65" fmla="*/ 144 h 214"/>
                <a:gd name="T66" fmla="*/ 144 w 177"/>
                <a:gd name="T67" fmla="*/ 134 h 214"/>
                <a:gd name="T68" fmla="*/ 146 w 177"/>
                <a:gd name="T69" fmla="*/ 123 h 214"/>
                <a:gd name="T70" fmla="*/ 161 w 177"/>
                <a:gd name="T71" fmla="*/ 109 h 214"/>
                <a:gd name="T72" fmla="*/ 167 w 177"/>
                <a:gd name="T73" fmla="*/ 95 h 214"/>
                <a:gd name="T74" fmla="*/ 176 w 177"/>
                <a:gd name="T75" fmla="*/ 85 h 214"/>
                <a:gd name="T76" fmla="*/ 174 w 177"/>
                <a:gd name="T77" fmla="*/ 63 h 214"/>
                <a:gd name="T78" fmla="*/ 161 w 177"/>
                <a:gd name="T79" fmla="*/ 52 h 214"/>
                <a:gd name="T80" fmla="*/ 162 w 177"/>
                <a:gd name="T81" fmla="*/ 32 h 214"/>
                <a:gd name="T82" fmla="*/ 155 w 177"/>
                <a:gd name="T83" fmla="*/ 22 h 214"/>
                <a:gd name="T84" fmla="*/ 157 w 177"/>
                <a:gd name="T85" fmla="*/ 9 h 214"/>
                <a:gd name="T86" fmla="*/ 146 w 177"/>
                <a:gd name="T87" fmla="*/ 2 h 214"/>
                <a:gd name="T88" fmla="*/ 136 w 177"/>
                <a:gd name="T8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214">
                  <a:moveTo>
                    <a:pt x="136" y="0"/>
                  </a:moveTo>
                  <a:lnTo>
                    <a:pt x="123" y="4"/>
                  </a:lnTo>
                  <a:lnTo>
                    <a:pt x="119" y="20"/>
                  </a:lnTo>
                  <a:lnTo>
                    <a:pt x="113" y="38"/>
                  </a:lnTo>
                  <a:lnTo>
                    <a:pt x="107" y="54"/>
                  </a:lnTo>
                  <a:lnTo>
                    <a:pt x="97" y="60"/>
                  </a:lnTo>
                  <a:lnTo>
                    <a:pt x="94" y="78"/>
                  </a:lnTo>
                  <a:lnTo>
                    <a:pt x="81" y="78"/>
                  </a:lnTo>
                  <a:lnTo>
                    <a:pt x="65" y="89"/>
                  </a:lnTo>
                  <a:lnTo>
                    <a:pt x="53" y="97"/>
                  </a:lnTo>
                  <a:lnTo>
                    <a:pt x="47" y="112"/>
                  </a:lnTo>
                  <a:lnTo>
                    <a:pt x="6" y="117"/>
                  </a:lnTo>
                  <a:lnTo>
                    <a:pt x="0" y="129"/>
                  </a:lnTo>
                  <a:lnTo>
                    <a:pt x="4" y="145"/>
                  </a:lnTo>
                  <a:lnTo>
                    <a:pt x="15" y="147"/>
                  </a:lnTo>
                  <a:lnTo>
                    <a:pt x="20" y="155"/>
                  </a:lnTo>
                  <a:lnTo>
                    <a:pt x="12" y="166"/>
                  </a:lnTo>
                  <a:lnTo>
                    <a:pt x="0" y="170"/>
                  </a:lnTo>
                  <a:lnTo>
                    <a:pt x="12" y="174"/>
                  </a:lnTo>
                  <a:lnTo>
                    <a:pt x="18" y="187"/>
                  </a:lnTo>
                  <a:lnTo>
                    <a:pt x="42" y="187"/>
                  </a:lnTo>
                  <a:lnTo>
                    <a:pt x="59" y="181"/>
                  </a:lnTo>
                  <a:lnTo>
                    <a:pt x="61" y="193"/>
                  </a:lnTo>
                  <a:lnTo>
                    <a:pt x="78" y="204"/>
                  </a:lnTo>
                  <a:lnTo>
                    <a:pt x="91" y="213"/>
                  </a:lnTo>
                  <a:lnTo>
                    <a:pt x="99" y="204"/>
                  </a:lnTo>
                  <a:lnTo>
                    <a:pt x="127" y="204"/>
                  </a:lnTo>
                  <a:lnTo>
                    <a:pt x="129" y="192"/>
                  </a:lnTo>
                  <a:lnTo>
                    <a:pt x="113" y="171"/>
                  </a:lnTo>
                  <a:lnTo>
                    <a:pt x="102" y="158"/>
                  </a:lnTo>
                  <a:lnTo>
                    <a:pt x="106" y="144"/>
                  </a:lnTo>
                  <a:lnTo>
                    <a:pt x="115" y="135"/>
                  </a:lnTo>
                  <a:lnTo>
                    <a:pt x="140" y="144"/>
                  </a:lnTo>
                  <a:lnTo>
                    <a:pt x="144" y="134"/>
                  </a:lnTo>
                  <a:lnTo>
                    <a:pt x="146" y="123"/>
                  </a:lnTo>
                  <a:lnTo>
                    <a:pt x="161" y="109"/>
                  </a:lnTo>
                  <a:lnTo>
                    <a:pt x="167" y="95"/>
                  </a:lnTo>
                  <a:lnTo>
                    <a:pt x="176" y="85"/>
                  </a:lnTo>
                  <a:lnTo>
                    <a:pt x="174" y="63"/>
                  </a:lnTo>
                  <a:lnTo>
                    <a:pt x="161" y="52"/>
                  </a:lnTo>
                  <a:lnTo>
                    <a:pt x="162" y="32"/>
                  </a:lnTo>
                  <a:lnTo>
                    <a:pt x="155" y="22"/>
                  </a:lnTo>
                  <a:lnTo>
                    <a:pt x="157" y="9"/>
                  </a:lnTo>
                  <a:lnTo>
                    <a:pt x="146" y="2"/>
                  </a:lnTo>
                  <a:lnTo>
                    <a:pt x="136" y="0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6" name="Freeform 185">
              <a:extLst>
                <a:ext uri="{FF2B5EF4-FFF2-40B4-BE49-F238E27FC236}">
                  <a16:creationId xmlns:a16="http://schemas.microsoft.com/office/drawing/2014/main" id="{33388D1C-374C-495E-8394-701F40FCE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380" y="3583866"/>
              <a:ext cx="123747" cy="211471"/>
            </a:xfrm>
            <a:custGeom>
              <a:avLst/>
              <a:gdLst>
                <a:gd name="T0" fmla="*/ 25 w 55"/>
                <a:gd name="T1" fmla="*/ 0 h 87"/>
                <a:gd name="T2" fmla="*/ 20 w 55"/>
                <a:gd name="T3" fmla="*/ 15 h 87"/>
                <a:gd name="T4" fmla="*/ 0 w 55"/>
                <a:gd name="T5" fmla="*/ 23 h 87"/>
                <a:gd name="T6" fmla="*/ 8 w 55"/>
                <a:gd name="T7" fmla="*/ 35 h 87"/>
                <a:gd name="T8" fmla="*/ 7 w 55"/>
                <a:gd name="T9" fmla="*/ 46 h 87"/>
                <a:gd name="T10" fmla="*/ 19 w 55"/>
                <a:gd name="T11" fmla="*/ 51 h 87"/>
                <a:gd name="T12" fmla="*/ 17 w 55"/>
                <a:gd name="T13" fmla="*/ 79 h 87"/>
                <a:gd name="T14" fmla="*/ 32 w 55"/>
                <a:gd name="T15" fmla="*/ 86 h 87"/>
                <a:gd name="T16" fmla="*/ 54 w 55"/>
                <a:gd name="T17" fmla="*/ 72 h 87"/>
                <a:gd name="T18" fmla="*/ 54 w 55"/>
                <a:gd name="T19" fmla="*/ 38 h 87"/>
                <a:gd name="T20" fmla="*/ 25 w 55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87">
                  <a:moveTo>
                    <a:pt x="25" y="0"/>
                  </a:moveTo>
                  <a:lnTo>
                    <a:pt x="20" y="15"/>
                  </a:lnTo>
                  <a:lnTo>
                    <a:pt x="0" y="23"/>
                  </a:lnTo>
                  <a:lnTo>
                    <a:pt x="8" y="35"/>
                  </a:lnTo>
                  <a:lnTo>
                    <a:pt x="7" y="46"/>
                  </a:lnTo>
                  <a:lnTo>
                    <a:pt x="19" y="51"/>
                  </a:lnTo>
                  <a:lnTo>
                    <a:pt x="17" y="79"/>
                  </a:lnTo>
                  <a:lnTo>
                    <a:pt x="32" y="86"/>
                  </a:lnTo>
                  <a:lnTo>
                    <a:pt x="54" y="72"/>
                  </a:lnTo>
                  <a:lnTo>
                    <a:pt x="54" y="38"/>
                  </a:lnTo>
                  <a:lnTo>
                    <a:pt x="25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7" name="Freeform 186">
              <a:extLst>
                <a:ext uri="{FF2B5EF4-FFF2-40B4-BE49-F238E27FC236}">
                  <a16:creationId xmlns:a16="http://schemas.microsoft.com/office/drawing/2014/main" id="{93FCB0FF-53F0-4615-9B6A-EE11834AA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3334" y="2872551"/>
              <a:ext cx="121718" cy="260601"/>
            </a:xfrm>
            <a:custGeom>
              <a:avLst/>
              <a:gdLst>
                <a:gd name="T0" fmla="*/ 3 w 54"/>
                <a:gd name="T1" fmla="*/ 9 h 109"/>
                <a:gd name="T2" fmla="*/ 3 w 54"/>
                <a:gd name="T3" fmla="*/ 20 h 109"/>
                <a:gd name="T4" fmla="*/ 8 w 54"/>
                <a:gd name="T5" fmla="*/ 34 h 109"/>
                <a:gd name="T6" fmla="*/ 12 w 54"/>
                <a:gd name="T7" fmla="*/ 52 h 109"/>
                <a:gd name="T8" fmla="*/ 17 w 54"/>
                <a:gd name="T9" fmla="*/ 72 h 109"/>
                <a:gd name="T10" fmla="*/ 26 w 54"/>
                <a:gd name="T11" fmla="*/ 81 h 109"/>
                <a:gd name="T12" fmla="*/ 21 w 54"/>
                <a:gd name="T13" fmla="*/ 95 h 109"/>
                <a:gd name="T14" fmla="*/ 23 w 54"/>
                <a:gd name="T15" fmla="*/ 101 h 109"/>
                <a:gd name="T16" fmla="*/ 29 w 54"/>
                <a:gd name="T17" fmla="*/ 101 h 109"/>
                <a:gd name="T18" fmla="*/ 45 w 54"/>
                <a:gd name="T19" fmla="*/ 108 h 109"/>
                <a:gd name="T20" fmla="*/ 53 w 54"/>
                <a:gd name="T21" fmla="*/ 102 h 109"/>
                <a:gd name="T22" fmla="*/ 45 w 54"/>
                <a:gd name="T23" fmla="*/ 83 h 109"/>
                <a:gd name="T24" fmla="*/ 34 w 54"/>
                <a:gd name="T25" fmla="*/ 55 h 109"/>
                <a:gd name="T26" fmla="*/ 44 w 54"/>
                <a:gd name="T27" fmla="*/ 57 h 109"/>
                <a:gd name="T28" fmla="*/ 30 w 54"/>
                <a:gd name="T29" fmla="*/ 37 h 109"/>
                <a:gd name="T30" fmla="*/ 19 w 54"/>
                <a:gd name="T31" fmla="*/ 23 h 109"/>
                <a:gd name="T32" fmla="*/ 16 w 54"/>
                <a:gd name="T33" fmla="*/ 3 h 109"/>
                <a:gd name="T34" fmla="*/ 0 w 54"/>
                <a:gd name="T35" fmla="*/ 0 h 109"/>
                <a:gd name="T36" fmla="*/ 3 w 54"/>
                <a:gd name="T37" fmla="*/ 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109">
                  <a:moveTo>
                    <a:pt x="3" y="9"/>
                  </a:moveTo>
                  <a:lnTo>
                    <a:pt x="3" y="20"/>
                  </a:lnTo>
                  <a:lnTo>
                    <a:pt x="8" y="34"/>
                  </a:lnTo>
                  <a:lnTo>
                    <a:pt x="12" y="52"/>
                  </a:lnTo>
                  <a:lnTo>
                    <a:pt x="17" y="72"/>
                  </a:lnTo>
                  <a:lnTo>
                    <a:pt x="26" y="81"/>
                  </a:lnTo>
                  <a:lnTo>
                    <a:pt x="21" y="95"/>
                  </a:lnTo>
                  <a:lnTo>
                    <a:pt x="23" y="101"/>
                  </a:lnTo>
                  <a:lnTo>
                    <a:pt x="29" y="101"/>
                  </a:lnTo>
                  <a:lnTo>
                    <a:pt x="45" y="108"/>
                  </a:lnTo>
                  <a:lnTo>
                    <a:pt x="53" y="102"/>
                  </a:lnTo>
                  <a:lnTo>
                    <a:pt x="45" y="83"/>
                  </a:lnTo>
                  <a:lnTo>
                    <a:pt x="34" y="55"/>
                  </a:lnTo>
                  <a:lnTo>
                    <a:pt x="44" y="57"/>
                  </a:lnTo>
                  <a:lnTo>
                    <a:pt x="30" y="37"/>
                  </a:lnTo>
                  <a:lnTo>
                    <a:pt x="19" y="23"/>
                  </a:lnTo>
                  <a:lnTo>
                    <a:pt x="16" y="3"/>
                  </a:lnTo>
                  <a:lnTo>
                    <a:pt x="0" y="0"/>
                  </a:lnTo>
                  <a:lnTo>
                    <a:pt x="3" y="9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8" name="Freeform 187">
              <a:extLst>
                <a:ext uri="{FF2B5EF4-FFF2-40B4-BE49-F238E27FC236}">
                  <a16:creationId xmlns:a16="http://schemas.microsoft.com/office/drawing/2014/main" id="{82E12378-0B62-451C-B532-657007F60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012" y="3838058"/>
              <a:ext cx="931142" cy="1023181"/>
            </a:xfrm>
            <a:custGeom>
              <a:avLst/>
              <a:gdLst>
                <a:gd name="T0" fmla="*/ 407 w 409"/>
                <a:gd name="T1" fmla="*/ 105 h 426"/>
                <a:gd name="T2" fmla="*/ 377 w 409"/>
                <a:gd name="T3" fmla="*/ 129 h 426"/>
                <a:gd name="T4" fmla="*/ 359 w 409"/>
                <a:gd name="T5" fmla="*/ 163 h 426"/>
                <a:gd name="T6" fmla="*/ 349 w 409"/>
                <a:gd name="T7" fmla="*/ 184 h 426"/>
                <a:gd name="T8" fmla="*/ 341 w 409"/>
                <a:gd name="T9" fmla="*/ 143 h 426"/>
                <a:gd name="T10" fmla="*/ 309 w 409"/>
                <a:gd name="T11" fmla="*/ 131 h 426"/>
                <a:gd name="T12" fmla="*/ 281 w 409"/>
                <a:gd name="T13" fmla="*/ 148 h 426"/>
                <a:gd name="T14" fmla="*/ 292 w 409"/>
                <a:gd name="T15" fmla="*/ 190 h 426"/>
                <a:gd name="T16" fmla="*/ 272 w 409"/>
                <a:gd name="T17" fmla="*/ 198 h 426"/>
                <a:gd name="T18" fmla="*/ 267 w 409"/>
                <a:gd name="T19" fmla="*/ 221 h 426"/>
                <a:gd name="T20" fmla="*/ 238 w 409"/>
                <a:gd name="T21" fmla="*/ 243 h 426"/>
                <a:gd name="T22" fmla="*/ 213 w 409"/>
                <a:gd name="T23" fmla="*/ 262 h 426"/>
                <a:gd name="T24" fmla="*/ 191 w 409"/>
                <a:gd name="T25" fmla="*/ 293 h 426"/>
                <a:gd name="T26" fmla="*/ 176 w 409"/>
                <a:gd name="T27" fmla="*/ 357 h 426"/>
                <a:gd name="T28" fmla="*/ 176 w 409"/>
                <a:gd name="T29" fmla="*/ 383 h 426"/>
                <a:gd name="T30" fmla="*/ 156 w 409"/>
                <a:gd name="T31" fmla="*/ 417 h 426"/>
                <a:gd name="T32" fmla="*/ 131 w 409"/>
                <a:gd name="T33" fmla="*/ 419 h 426"/>
                <a:gd name="T34" fmla="*/ 110 w 409"/>
                <a:gd name="T35" fmla="*/ 361 h 426"/>
                <a:gd name="T36" fmla="*/ 77 w 409"/>
                <a:gd name="T37" fmla="*/ 290 h 426"/>
                <a:gd name="T38" fmla="*/ 70 w 409"/>
                <a:gd name="T39" fmla="*/ 224 h 426"/>
                <a:gd name="T40" fmla="*/ 59 w 409"/>
                <a:gd name="T41" fmla="*/ 184 h 426"/>
                <a:gd name="T42" fmla="*/ 48 w 409"/>
                <a:gd name="T43" fmla="*/ 208 h 426"/>
                <a:gd name="T44" fmla="*/ 11 w 409"/>
                <a:gd name="T45" fmla="*/ 185 h 426"/>
                <a:gd name="T46" fmla="*/ 7 w 409"/>
                <a:gd name="T47" fmla="*/ 175 h 426"/>
                <a:gd name="T48" fmla="*/ 8 w 409"/>
                <a:gd name="T49" fmla="*/ 154 h 426"/>
                <a:gd name="T50" fmla="*/ 38 w 409"/>
                <a:gd name="T51" fmla="*/ 142 h 426"/>
                <a:gd name="T52" fmla="*/ 11 w 409"/>
                <a:gd name="T53" fmla="*/ 109 h 426"/>
                <a:gd name="T54" fmla="*/ 25 w 409"/>
                <a:gd name="T55" fmla="*/ 86 h 426"/>
                <a:gd name="T56" fmla="*/ 53 w 409"/>
                <a:gd name="T57" fmla="*/ 84 h 426"/>
                <a:gd name="T58" fmla="*/ 70 w 409"/>
                <a:gd name="T59" fmla="*/ 59 h 426"/>
                <a:gd name="T60" fmla="*/ 86 w 409"/>
                <a:gd name="T61" fmla="*/ 36 h 426"/>
                <a:gd name="T62" fmla="*/ 104 w 409"/>
                <a:gd name="T63" fmla="*/ 0 h 426"/>
                <a:gd name="T64" fmla="*/ 132 w 409"/>
                <a:gd name="T65" fmla="*/ 10 h 426"/>
                <a:gd name="T66" fmla="*/ 154 w 409"/>
                <a:gd name="T67" fmla="*/ 41 h 426"/>
                <a:gd name="T68" fmla="*/ 169 w 409"/>
                <a:gd name="T69" fmla="*/ 78 h 426"/>
                <a:gd name="T70" fmla="*/ 198 w 409"/>
                <a:gd name="T71" fmla="*/ 97 h 426"/>
                <a:gd name="T72" fmla="*/ 238 w 409"/>
                <a:gd name="T73" fmla="*/ 109 h 426"/>
                <a:gd name="T74" fmla="*/ 265 w 409"/>
                <a:gd name="T75" fmla="*/ 115 h 426"/>
                <a:gd name="T76" fmla="*/ 287 w 409"/>
                <a:gd name="T77" fmla="*/ 101 h 426"/>
                <a:gd name="T78" fmla="*/ 310 w 409"/>
                <a:gd name="T79" fmla="*/ 94 h 426"/>
                <a:gd name="T80" fmla="*/ 342 w 409"/>
                <a:gd name="T81" fmla="*/ 83 h 426"/>
                <a:gd name="T82" fmla="*/ 383 w 409"/>
                <a:gd name="T83" fmla="*/ 73 h 426"/>
                <a:gd name="T84" fmla="*/ 408 w 409"/>
                <a:gd name="T85" fmla="*/ 9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9" h="426">
                  <a:moveTo>
                    <a:pt x="408" y="97"/>
                  </a:moveTo>
                  <a:lnTo>
                    <a:pt x="407" y="105"/>
                  </a:lnTo>
                  <a:lnTo>
                    <a:pt x="388" y="115"/>
                  </a:lnTo>
                  <a:lnTo>
                    <a:pt x="377" y="129"/>
                  </a:lnTo>
                  <a:lnTo>
                    <a:pt x="372" y="148"/>
                  </a:lnTo>
                  <a:lnTo>
                    <a:pt x="359" y="163"/>
                  </a:lnTo>
                  <a:lnTo>
                    <a:pt x="359" y="192"/>
                  </a:lnTo>
                  <a:lnTo>
                    <a:pt x="349" y="184"/>
                  </a:lnTo>
                  <a:lnTo>
                    <a:pt x="344" y="160"/>
                  </a:lnTo>
                  <a:lnTo>
                    <a:pt x="341" y="143"/>
                  </a:lnTo>
                  <a:lnTo>
                    <a:pt x="323" y="133"/>
                  </a:lnTo>
                  <a:lnTo>
                    <a:pt x="309" y="131"/>
                  </a:lnTo>
                  <a:lnTo>
                    <a:pt x="291" y="118"/>
                  </a:lnTo>
                  <a:lnTo>
                    <a:pt x="281" y="148"/>
                  </a:lnTo>
                  <a:lnTo>
                    <a:pt x="291" y="152"/>
                  </a:lnTo>
                  <a:lnTo>
                    <a:pt x="292" y="190"/>
                  </a:lnTo>
                  <a:lnTo>
                    <a:pt x="282" y="192"/>
                  </a:lnTo>
                  <a:lnTo>
                    <a:pt x="272" y="198"/>
                  </a:lnTo>
                  <a:lnTo>
                    <a:pt x="272" y="216"/>
                  </a:lnTo>
                  <a:lnTo>
                    <a:pt x="267" y="221"/>
                  </a:lnTo>
                  <a:lnTo>
                    <a:pt x="256" y="237"/>
                  </a:lnTo>
                  <a:lnTo>
                    <a:pt x="238" y="243"/>
                  </a:lnTo>
                  <a:lnTo>
                    <a:pt x="228" y="256"/>
                  </a:lnTo>
                  <a:lnTo>
                    <a:pt x="213" y="262"/>
                  </a:lnTo>
                  <a:lnTo>
                    <a:pt x="206" y="282"/>
                  </a:lnTo>
                  <a:lnTo>
                    <a:pt x="191" y="293"/>
                  </a:lnTo>
                  <a:lnTo>
                    <a:pt x="170" y="305"/>
                  </a:lnTo>
                  <a:lnTo>
                    <a:pt x="176" y="357"/>
                  </a:lnTo>
                  <a:lnTo>
                    <a:pt x="170" y="359"/>
                  </a:lnTo>
                  <a:lnTo>
                    <a:pt x="176" y="383"/>
                  </a:lnTo>
                  <a:lnTo>
                    <a:pt x="165" y="400"/>
                  </a:lnTo>
                  <a:lnTo>
                    <a:pt x="156" y="417"/>
                  </a:lnTo>
                  <a:lnTo>
                    <a:pt x="139" y="425"/>
                  </a:lnTo>
                  <a:lnTo>
                    <a:pt x="131" y="419"/>
                  </a:lnTo>
                  <a:lnTo>
                    <a:pt x="128" y="400"/>
                  </a:lnTo>
                  <a:lnTo>
                    <a:pt x="110" y="361"/>
                  </a:lnTo>
                  <a:lnTo>
                    <a:pt x="95" y="316"/>
                  </a:lnTo>
                  <a:lnTo>
                    <a:pt x="77" y="290"/>
                  </a:lnTo>
                  <a:lnTo>
                    <a:pt x="70" y="255"/>
                  </a:lnTo>
                  <a:lnTo>
                    <a:pt x="70" y="224"/>
                  </a:lnTo>
                  <a:lnTo>
                    <a:pt x="66" y="199"/>
                  </a:lnTo>
                  <a:lnTo>
                    <a:pt x="59" y="184"/>
                  </a:lnTo>
                  <a:lnTo>
                    <a:pt x="59" y="198"/>
                  </a:lnTo>
                  <a:lnTo>
                    <a:pt x="48" y="208"/>
                  </a:lnTo>
                  <a:lnTo>
                    <a:pt x="27" y="207"/>
                  </a:lnTo>
                  <a:lnTo>
                    <a:pt x="11" y="185"/>
                  </a:lnTo>
                  <a:lnTo>
                    <a:pt x="20" y="174"/>
                  </a:lnTo>
                  <a:lnTo>
                    <a:pt x="7" y="175"/>
                  </a:lnTo>
                  <a:lnTo>
                    <a:pt x="0" y="163"/>
                  </a:lnTo>
                  <a:lnTo>
                    <a:pt x="8" y="154"/>
                  </a:lnTo>
                  <a:lnTo>
                    <a:pt x="36" y="154"/>
                  </a:lnTo>
                  <a:lnTo>
                    <a:pt x="38" y="142"/>
                  </a:lnTo>
                  <a:lnTo>
                    <a:pt x="23" y="121"/>
                  </a:lnTo>
                  <a:lnTo>
                    <a:pt x="11" y="109"/>
                  </a:lnTo>
                  <a:lnTo>
                    <a:pt x="15" y="94"/>
                  </a:lnTo>
                  <a:lnTo>
                    <a:pt x="25" y="86"/>
                  </a:lnTo>
                  <a:lnTo>
                    <a:pt x="49" y="94"/>
                  </a:lnTo>
                  <a:lnTo>
                    <a:pt x="53" y="84"/>
                  </a:lnTo>
                  <a:lnTo>
                    <a:pt x="55" y="73"/>
                  </a:lnTo>
                  <a:lnTo>
                    <a:pt x="70" y="59"/>
                  </a:lnTo>
                  <a:lnTo>
                    <a:pt x="76" y="46"/>
                  </a:lnTo>
                  <a:lnTo>
                    <a:pt x="86" y="36"/>
                  </a:lnTo>
                  <a:lnTo>
                    <a:pt x="84" y="14"/>
                  </a:lnTo>
                  <a:lnTo>
                    <a:pt x="104" y="0"/>
                  </a:lnTo>
                  <a:lnTo>
                    <a:pt x="121" y="2"/>
                  </a:lnTo>
                  <a:lnTo>
                    <a:pt x="132" y="10"/>
                  </a:lnTo>
                  <a:lnTo>
                    <a:pt x="132" y="36"/>
                  </a:lnTo>
                  <a:lnTo>
                    <a:pt x="154" y="41"/>
                  </a:lnTo>
                  <a:lnTo>
                    <a:pt x="166" y="53"/>
                  </a:lnTo>
                  <a:lnTo>
                    <a:pt x="169" y="78"/>
                  </a:lnTo>
                  <a:lnTo>
                    <a:pt x="180" y="92"/>
                  </a:lnTo>
                  <a:lnTo>
                    <a:pt x="198" y="97"/>
                  </a:lnTo>
                  <a:lnTo>
                    <a:pt x="220" y="105"/>
                  </a:lnTo>
                  <a:lnTo>
                    <a:pt x="238" y="109"/>
                  </a:lnTo>
                  <a:lnTo>
                    <a:pt x="250" y="116"/>
                  </a:lnTo>
                  <a:lnTo>
                    <a:pt x="265" y="115"/>
                  </a:lnTo>
                  <a:lnTo>
                    <a:pt x="279" y="115"/>
                  </a:lnTo>
                  <a:lnTo>
                    <a:pt x="287" y="101"/>
                  </a:lnTo>
                  <a:lnTo>
                    <a:pt x="294" y="87"/>
                  </a:lnTo>
                  <a:lnTo>
                    <a:pt x="310" y="94"/>
                  </a:lnTo>
                  <a:lnTo>
                    <a:pt x="334" y="94"/>
                  </a:lnTo>
                  <a:lnTo>
                    <a:pt x="342" y="83"/>
                  </a:lnTo>
                  <a:lnTo>
                    <a:pt x="360" y="73"/>
                  </a:lnTo>
                  <a:lnTo>
                    <a:pt x="383" y="73"/>
                  </a:lnTo>
                  <a:lnTo>
                    <a:pt x="399" y="82"/>
                  </a:lnTo>
                  <a:lnTo>
                    <a:pt x="408" y="97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9" name="Freeform 188">
              <a:extLst>
                <a:ext uri="{FF2B5EF4-FFF2-40B4-BE49-F238E27FC236}">
                  <a16:creationId xmlns:a16="http://schemas.microsoft.com/office/drawing/2014/main" id="{72F00A25-9DCC-44E0-9DFD-2B0CA73A6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973" y="4122157"/>
              <a:ext cx="184606" cy="205064"/>
            </a:xfrm>
            <a:custGeom>
              <a:avLst/>
              <a:gdLst>
                <a:gd name="T0" fmla="*/ 79 w 80"/>
                <a:gd name="T1" fmla="*/ 72 h 85"/>
                <a:gd name="T2" fmla="*/ 72 w 80"/>
                <a:gd name="T3" fmla="*/ 84 h 85"/>
                <a:gd name="T4" fmla="*/ 64 w 80"/>
                <a:gd name="T5" fmla="*/ 82 h 85"/>
                <a:gd name="T6" fmla="*/ 52 w 80"/>
                <a:gd name="T7" fmla="*/ 66 h 85"/>
                <a:gd name="T8" fmla="*/ 54 w 80"/>
                <a:gd name="T9" fmla="*/ 52 h 85"/>
                <a:gd name="T10" fmla="*/ 46 w 80"/>
                <a:gd name="T11" fmla="*/ 41 h 85"/>
                <a:gd name="T12" fmla="*/ 42 w 80"/>
                <a:gd name="T13" fmla="*/ 52 h 85"/>
                <a:gd name="T14" fmla="*/ 29 w 80"/>
                <a:gd name="T15" fmla="*/ 57 h 85"/>
                <a:gd name="T16" fmla="*/ 28 w 80"/>
                <a:gd name="T17" fmla="*/ 73 h 85"/>
                <a:gd name="T18" fmla="*/ 11 w 80"/>
                <a:gd name="T19" fmla="*/ 71 h 85"/>
                <a:gd name="T20" fmla="*/ 10 w 80"/>
                <a:gd name="T21" fmla="*/ 33 h 85"/>
                <a:gd name="T22" fmla="*/ 0 w 80"/>
                <a:gd name="T23" fmla="*/ 30 h 85"/>
                <a:gd name="T24" fmla="*/ 10 w 80"/>
                <a:gd name="T25" fmla="*/ 0 h 85"/>
                <a:gd name="T26" fmla="*/ 28 w 80"/>
                <a:gd name="T27" fmla="*/ 12 h 85"/>
                <a:gd name="T28" fmla="*/ 43 w 80"/>
                <a:gd name="T29" fmla="*/ 15 h 85"/>
                <a:gd name="T30" fmla="*/ 61 w 80"/>
                <a:gd name="T31" fmla="*/ 24 h 85"/>
                <a:gd name="T32" fmla="*/ 64 w 80"/>
                <a:gd name="T33" fmla="*/ 42 h 85"/>
                <a:gd name="T34" fmla="*/ 70 w 80"/>
                <a:gd name="T35" fmla="*/ 65 h 85"/>
                <a:gd name="T36" fmla="*/ 79 w 80"/>
                <a:gd name="T37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85">
                  <a:moveTo>
                    <a:pt x="79" y="72"/>
                  </a:moveTo>
                  <a:lnTo>
                    <a:pt x="72" y="84"/>
                  </a:lnTo>
                  <a:lnTo>
                    <a:pt x="64" y="82"/>
                  </a:lnTo>
                  <a:lnTo>
                    <a:pt x="52" y="66"/>
                  </a:lnTo>
                  <a:lnTo>
                    <a:pt x="54" y="52"/>
                  </a:lnTo>
                  <a:lnTo>
                    <a:pt x="46" y="41"/>
                  </a:lnTo>
                  <a:lnTo>
                    <a:pt x="42" y="52"/>
                  </a:lnTo>
                  <a:lnTo>
                    <a:pt x="29" y="57"/>
                  </a:lnTo>
                  <a:lnTo>
                    <a:pt x="28" y="73"/>
                  </a:lnTo>
                  <a:lnTo>
                    <a:pt x="11" y="71"/>
                  </a:lnTo>
                  <a:lnTo>
                    <a:pt x="10" y="33"/>
                  </a:lnTo>
                  <a:lnTo>
                    <a:pt x="0" y="30"/>
                  </a:lnTo>
                  <a:lnTo>
                    <a:pt x="10" y="0"/>
                  </a:lnTo>
                  <a:lnTo>
                    <a:pt x="28" y="12"/>
                  </a:lnTo>
                  <a:lnTo>
                    <a:pt x="43" y="15"/>
                  </a:lnTo>
                  <a:lnTo>
                    <a:pt x="61" y="24"/>
                  </a:lnTo>
                  <a:lnTo>
                    <a:pt x="64" y="42"/>
                  </a:lnTo>
                  <a:lnTo>
                    <a:pt x="70" y="65"/>
                  </a:lnTo>
                  <a:lnTo>
                    <a:pt x="79" y="7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0" name="Freeform 192">
              <a:extLst>
                <a:ext uri="{FF2B5EF4-FFF2-40B4-BE49-F238E27FC236}">
                  <a16:creationId xmlns:a16="http://schemas.microsoft.com/office/drawing/2014/main" id="{A227BDAF-2B11-45DE-BE9D-B2468544D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563" y="2883232"/>
              <a:ext cx="1205007" cy="645095"/>
            </a:xfrm>
            <a:custGeom>
              <a:avLst/>
              <a:gdLst>
                <a:gd name="T0" fmla="*/ 516 w 531"/>
                <a:gd name="T1" fmla="*/ 78 h 270"/>
                <a:gd name="T2" fmla="*/ 486 w 531"/>
                <a:gd name="T3" fmla="*/ 58 h 270"/>
                <a:gd name="T4" fmla="*/ 449 w 531"/>
                <a:gd name="T5" fmla="*/ 16 h 270"/>
                <a:gd name="T6" fmla="*/ 408 w 531"/>
                <a:gd name="T7" fmla="*/ 25 h 270"/>
                <a:gd name="T8" fmla="*/ 391 w 531"/>
                <a:gd name="T9" fmla="*/ 11 h 270"/>
                <a:gd name="T10" fmla="*/ 351 w 531"/>
                <a:gd name="T11" fmla="*/ 5 h 270"/>
                <a:gd name="T12" fmla="*/ 294 w 531"/>
                <a:gd name="T13" fmla="*/ 7 h 270"/>
                <a:gd name="T14" fmla="*/ 265 w 531"/>
                <a:gd name="T15" fmla="*/ 3 h 270"/>
                <a:gd name="T16" fmla="*/ 252 w 531"/>
                <a:gd name="T17" fmla="*/ 32 h 270"/>
                <a:gd name="T18" fmla="*/ 250 w 531"/>
                <a:gd name="T19" fmla="*/ 34 h 270"/>
                <a:gd name="T20" fmla="*/ 247 w 531"/>
                <a:gd name="T21" fmla="*/ 36 h 270"/>
                <a:gd name="T22" fmla="*/ 244 w 531"/>
                <a:gd name="T23" fmla="*/ 37 h 270"/>
                <a:gd name="T24" fmla="*/ 242 w 531"/>
                <a:gd name="T25" fmla="*/ 39 h 270"/>
                <a:gd name="T26" fmla="*/ 239 w 531"/>
                <a:gd name="T27" fmla="*/ 40 h 270"/>
                <a:gd name="T28" fmla="*/ 237 w 531"/>
                <a:gd name="T29" fmla="*/ 40 h 270"/>
                <a:gd name="T30" fmla="*/ 237 w 531"/>
                <a:gd name="T31" fmla="*/ 43 h 270"/>
                <a:gd name="T32" fmla="*/ 238 w 531"/>
                <a:gd name="T33" fmla="*/ 47 h 270"/>
                <a:gd name="T34" fmla="*/ 240 w 531"/>
                <a:gd name="T35" fmla="*/ 52 h 270"/>
                <a:gd name="T36" fmla="*/ 242 w 531"/>
                <a:gd name="T37" fmla="*/ 56 h 270"/>
                <a:gd name="T38" fmla="*/ 236 w 531"/>
                <a:gd name="T39" fmla="*/ 67 h 270"/>
                <a:gd name="T40" fmla="*/ 196 w 531"/>
                <a:gd name="T41" fmla="*/ 47 h 270"/>
                <a:gd name="T42" fmla="*/ 164 w 531"/>
                <a:gd name="T43" fmla="*/ 44 h 270"/>
                <a:gd name="T44" fmla="*/ 130 w 531"/>
                <a:gd name="T45" fmla="*/ 12 h 270"/>
                <a:gd name="T46" fmla="*/ 85 w 531"/>
                <a:gd name="T47" fmla="*/ 7 h 270"/>
                <a:gd name="T48" fmla="*/ 59 w 531"/>
                <a:gd name="T49" fmla="*/ 25 h 270"/>
                <a:gd name="T50" fmla="*/ 20 w 531"/>
                <a:gd name="T51" fmla="*/ 34 h 270"/>
                <a:gd name="T52" fmla="*/ 7 w 531"/>
                <a:gd name="T53" fmla="*/ 74 h 270"/>
                <a:gd name="T54" fmla="*/ 25 w 531"/>
                <a:gd name="T55" fmla="*/ 104 h 270"/>
                <a:gd name="T56" fmla="*/ 6 w 531"/>
                <a:gd name="T57" fmla="*/ 145 h 270"/>
                <a:gd name="T58" fmla="*/ 43 w 531"/>
                <a:gd name="T59" fmla="*/ 145 h 270"/>
                <a:gd name="T60" fmla="*/ 59 w 531"/>
                <a:gd name="T61" fmla="*/ 144 h 270"/>
                <a:gd name="T62" fmla="*/ 59 w 531"/>
                <a:gd name="T63" fmla="*/ 171 h 270"/>
                <a:gd name="T64" fmla="*/ 31 w 531"/>
                <a:gd name="T65" fmla="*/ 178 h 270"/>
                <a:gd name="T66" fmla="*/ 19 w 531"/>
                <a:gd name="T67" fmla="*/ 190 h 270"/>
                <a:gd name="T68" fmla="*/ 26 w 531"/>
                <a:gd name="T69" fmla="*/ 215 h 270"/>
                <a:gd name="T70" fmla="*/ 54 w 531"/>
                <a:gd name="T71" fmla="*/ 240 h 270"/>
                <a:gd name="T72" fmla="*/ 75 w 531"/>
                <a:gd name="T73" fmla="*/ 228 h 270"/>
                <a:gd name="T74" fmla="*/ 93 w 531"/>
                <a:gd name="T75" fmla="*/ 242 h 270"/>
                <a:gd name="T76" fmla="*/ 105 w 531"/>
                <a:gd name="T77" fmla="*/ 256 h 270"/>
                <a:gd name="T78" fmla="*/ 130 w 531"/>
                <a:gd name="T79" fmla="*/ 189 h 270"/>
                <a:gd name="T80" fmla="*/ 174 w 531"/>
                <a:gd name="T81" fmla="*/ 161 h 270"/>
                <a:gd name="T82" fmla="*/ 202 w 531"/>
                <a:gd name="T83" fmla="*/ 145 h 270"/>
                <a:gd name="T84" fmla="*/ 210 w 531"/>
                <a:gd name="T85" fmla="*/ 178 h 270"/>
                <a:gd name="T86" fmla="*/ 214 w 531"/>
                <a:gd name="T87" fmla="*/ 201 h 270"/>
                <a:gd name="T88" fmla="*/ 237 w 531"/>
                <a:gd name="T89" fmla="*/ 209 h 270"/>
                <a:gd name="T90" fmla="*/ 269 w 531"/>
                <a:gd name="T91" fmla="*/ 218 h 270"/>
                <a:gd name="T92" fmla="*/ 275 w 531"/>
                <a:gd name="T93" fmla="*/ 253 h 270"/>
                <a:gd name="T94" fmla="*/ 302 w 531"/>
                <a:gd name="T95" fmla="*/ 269 h 270"/>
                <a:gd name="T96" fmla="*/ 354 w 531"/>
                <a:gd name="T97" fmla="*/ 244 h 270"/>
                <a:gd name="T98" fmla="*/ 347 w 531"/>
                <a:gd name="T99" fmla="*/ 226 h 270"/>
                <a:gd name="T100" fmla="*/ 323 w 531"/>
                <a:gd name="T101" fmla="*/ 217 h 270"/>
                <a:gd name="T102" fmla="*/ 328 w 531"/>
                <a:gd name="T103" fmla="*/ 199 h 270"/>
                <a:gd name="T104" fmla="*/ 338 w 531"/>
                <a:gd name="T105" fmla="*/ 186 h 270"/>
                <a:gd name="T106" fmla="*/ 357 w 531"/>
                <a:gd name="T107" fmla="*/ 189 h 270"/>
                <a:gd name="T108" fmla="*/ 387 w 531"/>
                <a:gd name="T109" fmla="*/ 193 h 270"/>
                <a:gd name="T110" fmla="*/ 437 w 531"/>
                <a:gd name="T111" fmla="*/ 189 h 270"/>
                <a:gd name="T112" fmla="*/ 459 w 531"/>
                <a:gd name="T113" fmla="*/ 195 h 270"/>
                <a:gd name="T114" fmla="*/ 475 w 531"/>
                <a:gd name="T115" fmla="*/ 167 h 270"/>
                <a:gd name="T116" fmla="*/ 499 w 531"/>
                <a:gd name="T117" fmla="*/ 140 h 270"/>
                <a:gd name="T118" fmla="*/ 517 w 531"/>
                <a:gd name="T119" fmla="*/ 130 h 270"/>
                <a:gd name="T120" fmla="*/ 530 w 531"/>
                <a:gd name="T121" fmla="*/ 11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31" h="270">
                  <a:moveTo>
                    <a:pt x="530" y="113"/>
                  </a:moveTo>
                  <a:lnTo>
                    <a:pt x="516" y="78"/>
                  </a:lnTo>
                  <a:lnTo>
                    <a:pt x="494" y="69"/>
                  </a:lnTo>
                  <a:lnTo>
                    <a:pt x="486" y="58"/>
                  </a:lnTo>
                  <a:lnTo>
                    <a:pt x="471" y="57"/>
                  </a:lnTo>
                  <a:lnTo>
                    <a:pt x="449" y="16"/>
                  </a:lnTo>
                  <a:lnTo>
                    <a:pt x="431" y="16"/>
                  </a:lnTo>
                  <a:lnTo>
                    <a:pt x="408" y="25"/>
                  </a:lnTo>
                  <a:lnTo>
                    <a:pt x="393" y="23"/>
                  </a:lnTo>
                  <a:lnTo>
                    <a:pt x="391" y="11"/>
                  </a:lnTo>
                  <a:lnTo>
                    <a:pt x="379" y="0"/>
                  </a:lnTo>
                  <a:lnTo>
                    <a:pt x="351" y="5"/>
                  </a:lnTo>
                  <a:lnTo>
                    <a:pt x="330" y="10"/>
                  </a:lnTo>
                  <a:lnTo>
                    <a:pt x="294" y="7"/>
                  </a:lnTo>
                  <a:lnTo>
                    <a:pt x="275" y="2"/>
                  </a:lnTo>
                  <a:lnTo>
                    <a:pt x="265" y="3"/>
                  </a:lnTo>
                  <a:lnTo>
                    <a:pt x="269" y="25"/>
                  </a:lnTo>
                  <a:lnTo>
                    <a:pt x="252" y="32"/>
                  </a:lnTo>
                  <a:lnTo>
                    <a:pt x="251" y="33"/>
                  </a:lnTo>
                  <a:lnTo>
                    <a:pt x="250" y="34"/>
                  </a:lnTo>
                  <a:lnTo>
                    <a:pt x="248" y="35"/>
                  </a:lnTo>
                  <a:lnTo>
                    <a:pt x="247" y="36"/>
                  </a:lnTo>
                  <a:lnTo>
                    <a:pt x="246" y="36"/>
                  </a:lnTo>
                  <a:lnTo>
                    <a:pt x="244" y="37"/>
                  </a:lnTo>
                  <a:lnTo>
                    <a:pt x="243" y="38"/>
                  </a:lnTo>
                  <a:lnTo>
                    <a:pt x="242" y="39"/>
                  </a:lnTo>
                  <a:lnTo>
                    <a:pt x="240" y="40"/>
                  </a:lnTo>
                  <a:lnTo>
                    <a:pt x="239" y="40"/>
                  </a:lnTo>
                  <a:lnTo>
                    <a:pt x="238" y="40"/>
                  </a:lnTo>
                  <a:lnTo>
                    <a:pt x="237" y="40"/>
                  </a:lnTo>
                  <a:lnTo>
                    <a:pt x="237" y="41"/>
                  </a:lnTo>
                  <a:lnTo>
                    <a:pt x="237" y="43"/>
                  </a:lnTo>
                  <a:lnTo>
                    <a:pt x="237" y="45"/>
                  </a:lnTo>
                  <a:lnTo>
                    <a:pt x="238" y="47"/>
                  </a:lnTo>
                  <a:lnTo>
                    <a:pt x="239" y="50"/>
                  </a:lnTo>
                  <a:lnTo>
                    <a:pt x="240" y="52"/>
                  </a:lnTo>
                  <a:lnTo>
                    <a:pt x="241" y="54"/>
                  </a:lnTo>
                  <a:lnTo>
                    <a:pt x="242" y="56"/>
                  </a:lnTo>
                  <a:lnTo>
                    <a:pt x="243" y="58"/>
                  </a:lnTo>
                  <a:lnTo>
                    <a:pt x="236" y="67"/>
                  </a:lnTo>
                  <a:lnTo>
                    <a:pt x="222" y="62"/>
                  </a:lnTo>
                  <a:lnTo>
                    <a:pt x="196" y="47"/>
                  </a:lnTo>
                  <a:lnTo>
                    <a:pt x="177" y="49"/>
                  </a:lnTo>
                  <a:lnTo>
                    <a:pt x="164" y="44"/>
                  </a:lnTo>
                  <a:lnTo>
                    <a:pt x="165" y="35"/>
                  </a:lnTo>
                  <a:lnTo>
                    <a:pt x="130" y="12"/>
                  </a:lnTo>
                  <a:lnTo>
                    <a:pt x="107" y="11"/>
                  </a:lnTo>
                  <a:lnTo>
                    <a:pt x="85" y="7"/>
                  </a:lnTo>
                  <a:lnTo>
                    <a:pt x="66" y="12"/>
                  </a:lnTo>
                  <a:lnTo>
                    <a:pt x="59" y="25"/>
                  </a:lnTo>
                  <a:lnTo>
                    <a:pt x="44" y="7"/>
                  </a:lnTo>
                  <a:lnTo>
                    <a:pt x="20" y="34"/>
                  </a:lnTo>
                  <a:lnTo>
                    <a:pt x="0" y="58"/>
                  </a:lnTo>
                  <a:lnTo>
                    <a:pt x="7" y="74"/>
                  </a:lnTo>
                  <a:lnTo>
                    <a:pt x="24" y="85"/>
                  </a:lnTo>
                  <a:lnTo>
                    <a:pt x="25" y="104"/>
                  </a:lnTo>
                  <a:lnTo>
                    <a:pt x="12" y="118"/>
                  </a:lnTo>
                  <a:lnTo>
                    <a:pt x="6" y="145"/>
                  </a:lnTo>
                  <a:lnTo>
                    <a:pt x="25" y="140"/>
                  </a:lnTo>
                  <a:lnTo>
                    <a:pt x="43" y="145"/>
                  </a:lnTo>
                  <a:lnTo>
                    <a:pt x="48" y="138"/>
                  </a:lnTo>
                  <a:lnTo>
                    <a:pt x="59" y="144"/>
                  </a:lnTo>
                  <a:lnTo>
                    <a:pt x="54" y="162"/>
                  </a:lnTo>
                  <a:lnTo>
                    <a:pt x="59" y="171"/>
                  </a:lnTo>
                  <a:lnTo>
                    <a:pt x="38" y="171"/>
                  </a:lnTo>
                  <a:lnTo>
                    <a:pt x="31" y="178"/>
                  </a:lnTo>
                  <a:lnTo>
                    <a:pt x="30" y="189"/>
                  </a:lnTo>
                  <a:lnTo>
                    <a:pt x="19" y="190"/>
                  </a:lnTo>
                  <a:lnTo>
                    <a:pt x="20" y="200"/>
                  </a:lnTo>
                  <a:lnTo>
                    <a:pt x="26" y="215"/>
                  </a:lnTo>
                  <a:lnTo>
                    <a:pt x="48" y="215"/>
                  </a:lnTo>
                  <a:lnTo>
                    <a:pt x="54" y="240"/>
                  </a:lnTo>
                  <a:lnTo>
                    <a:pt x="59" y="226"/>
                  </a:lnTo>
                  <a:lnTo>
                    <a:pt x="75" y="228"/>
                  </a:lnTo>
                  <a:lnTo>
                    <a:pt x="80" y="248"/>
                  </a:lnTo>
                  <a:lnTo>
                    <a:pt x="93" y="242"/>
                  </a:lnTo>
                  <a:lnTo>
                    <a:pt x="105" y="247"/>
                  </a:lnTo>
                  <a:lnTo>
                    <a:pt x="105" y="256"/>
                  </a:lnTo>
                  <a:lnTo>
                    <a:pt x="119" y="261"/>
                  </a:lnTo>
                  <a:lnTo>
                    <a:pt x="130" y="189"/>
                  </a:lnTo>
                  <a:lnTo>
                    <a:pt x="160" y="164"/>
                  </a:lnTo>
                  <a:lnTo>
                    <a:pt x="174" y="161"/>
                  </a:lnTo>
                  <a:lnTo>
                    <a:pt x="174" y="145"/>
                  </a:lnTo>
                  <a:lnTo>
                    <a:pt x="202" y="145"/>
                  </a:lnTo>
                  <a:lnTo>
                    <a:pt x="202" y="167"/>
                  </a:lnTo>
                  <a:lnTo>
                    <a:pt x="210" y="178"/>
                  </a:lnTo>
                  <a:lnTo>
                    <a:pt x="204" y="184"/>
                  </a:lnTo>
                  <a:lnTo>
                    <a:pt x="214" y="201"/>
                  </a:lnTo>
                  <a:lnTo>
                    <a:pt x="219" y="214"/>
                  </a:lnTo>
                  <a:lnTo>
                    <a:pt x="237" y="209"/>
                  </a:lnTo>
                  <a:lnTo>
                    <a:pt x="254" y="211"/>
                  </a:lnTo>
                  <a:lnTo>
                    <a:pt x="269" y="218"/>
                  </a:lnTo>
                  <a:lnTo>
                    <a:pt x="270" y="240"/>
                  </a:lnTo>
                  <a:lnTo>
                    <a:pt x="275" y="253"/>
                  </a:lnTo>
                  <a:lnTo>
                    <a:pt x="295" y="263"/>
                  </a:lnTo>
                  <a:lnTo>
                    <a:pt x="302" y="269"/>
                  </a:lnTo>
                  <a:lnTo>
                    <a:pt x="320" y="256"/>
                  </a:lnTo>
                  <a:lnTo>
                    <a:pt x="354" y="244"/>
                  </a:lnTo>
                  <a:lnTo>
                    <a:pt x="359" y="237"/>
                  </a:lnTo>
                  <a:lnTo>
                    <a:pt x="347" y="226"/>
                  </a:lnTo>
                  <a:lnTo>
                    <a:pt x="335" y="228"/>
                  </a:lnTo>
                  <a:lnTo>
                    <a:pt x="323" y="217"/>
                  </a:lnTo>
                  <a:lnTo>
                    <a:pt x="330" y="207"/>
                  </a:lnTo>
                  <a:lnTo>
                    <a:pt x="328" y="199"/>
                  </a:lnTo>
                  <a:lnTo>
                    <a:pt x="328" y="195"/>
                  </a:lnTo>
                  <a:lnTo>
                    <a:pt x="338" y="186"/>
                  </a:lnTo>
                  <a:lnTo>
                    <a:pt x="351" y="200"/>
                  </a:lnTo>
                  <a:lnTo>
                    <a:pt x="357" y="189"/>
                  </a:lnTo>
                  <a:lnTo>
                    <a:pt x="376" y="184"/>
                  </a:lnTo>
                  <a:lnTo>
                    <a:pt x="387" y="193"/>
                  </a:lnTo>
                  <a:lnTo>
                    <a:pt x="417" y="189"/>
                  </a:lnTo>
                  <a:lnTo>
                    <a:pt x="437" y="189"/>
                  </a:lnTo>
                  <a:lnTo>
                    <a:pt x="453" y="203"/>
                  </a:lnTo>
                  <a:lnTo>
                    <a:pt x="459" y="195"/>
                  </a:lnTo>
                  <a:lnTo>
                    <a:pt x="460" y="175"/>
                  </a:lnTo>
                  <a:lnTo>
                    <a:pt x="475" y="167"/>
                  </a:lnTo>
                  <a:lnTo>
                    <a:pt x="493" y="173"/>
                  </a:lnTo>
                  <a:lnTo>
                    <a:pt x="499" y="140"/>
                  </a:lnTo>
                  <a:lnTo>
                    <a:pt x="505" y="133"/>
                  </a:lnTo>
                  <a:lnTo>
                    <a:pt x="517" y="130"/>
                  </a:lnTo>
                  <a:lnTo>
                    <a:pt x="521" y="119"/>
                  </a:lnTo>
                  <a:lnTo>
                    <a:pt x="530" y="113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1" name="Freeform 193">
              <a:extLst>
                <a:ext uri="{FF2B5EF4-FFF2-40B4-BE49-F238E27FC236}">
                  <a16:creationId xmlns:a16="http://schemas.microsoft.com/office/drawing/2014/main" id="{43BACF2B-01CB-46A9-BF36-886E90D60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212" y="3323263"/>
              <a:ext cx="342840" cy="269146"/>
            </a:xfrm>
            <a:custGeom>
              <a:avLst/>
              <a:gdLst>
                <a:gd name="T0" fmla="*/ 144 w 169"/>
                <a:gd name="T1" fmla="*/ 21 h 126"/>
                <a:gd name="T2" fmla="*/ 134 w 169"/>
                <a:gd name="T3" fmla="*/ 33 h 126"/>
                <a:gd name="T4" fmla="*/ 144 w 169"/>
                <a:gd name="T5" fmla="*/ 42 h 126"/>
                <a:gd name="T6" fmla="*/ 143 w 169"/>
                <a:gd name="T7" fmla="*/ 87 h 126"/>
                <a:gd name="T8" fmla="*/ 130 w 169"/>
                <a:gd name="T9" fmla="*/ 91 h 126"/>
                <a:gd name="T10" fmla="*/ 124 w 169"/>
                <a:gd name="T11" fmla="*/ 102 h 126"/>
                <a:gd name="T12" fmla="*/ 97 w 169"/>
                <a:gd name="T13" fmla="*/ 108 h 126"/>
                <a:gd name="T14" fmla="*/ 98 w 169"/>
                <a:gd name="T15" fmla="*/ 117 h 126"/>
                <a:gd name="T16" fmla="*/ 91 w 169"/>
                <a:gd name="T17" fmla="*/ 126 h 126"/>
                <a:gd name="T18" fmla="*/ 76 w 169"/>
                <a:gd name="T19" fmla="*/ 85 h 126"/>
                <a:gd name="T20" fmla="*/ 57 w 169"/>
                <a:gd name="T21" fmla="*/ 99 h 126"/>
                <a:gd name="T22" fmla="*/ 40 w 169"/>
                <a:gd name="T23" fmla="*/ 101 h 126"/>
                <a:gd name="T24" fmla="*/ 0 w 169"/>
                <a:gd name="T25" fmla="*/ 96 h 126"/>
                <a:gd name="T26" fmla="*/ 20 w 169"/>
                <a:gd name="T27" fmla="*/ 81 h 126"/>
                <a:gd name="T28" fmla="*/ 58 w 169"/>
                <a:gd name="T29" fmla="*/ 68 h 126"/>
                <a:gd name="T30" fmla="*/ 64 w 169"/>
                <a:gd name="T31" fmla="*/ 60 h 126"/>
                <a:gd name="T32" fmla="*/ 50 w 169"/>
                <a:gd name="T33" fmla="*/ 47 h 126"/>
                <a:gd name="T34" fmla="*/ 37 w 169"/>
                <a:gd name="T35" fmla="*/ 50 h 126"/>
                <a:gd name="T36" fmla="*/ 23 w 169"/>
                <a:gd name="T37" fmla="*/ 38 h 126"/>
                <a:gd name="T38" fmla="*/ 31 w 169"/>
                <a:gd name="T39" fmla="*/ 27 h 126"/>
                <a:gd name="T40" fmla="*/ 29 w 169"/>
                <a:gd name="T41" fmla="*/ 12 h 126"/>
                <a:gd name="T42" fmla="*/ 40 w 169"/>
                <a:gd name="T43" fmla="*/ 3 h 126"/>
                <a:gd name="T44" fmla="*/ 55 w 169"/>
                <a:gd name="T45" fmla="*/ 18 h 126"/>
                <a:gd name="T46" fmla="*/ 62 w 169"/>
                <a:gd name="T47" fmla="*/ 6 h 126"/>
                <a:gd name="T48" fmla="*/ 83 w 169"/>
                <a:gd name="T49" fmla="*/ 0 h 126"/>
                <a:gd name="T50" fmla="*/ 95 w 169"/>
                <a:gd name="T51" fmla="*/ 10 h 126"/>
                <a:gd name="T52" fmla="*/ 129 w 169"/>
                <a:gd name="T53" fmla="*/ 6 h 126"/>
                <a:gd name="T54" fmla="*/ 151 w 169"/>
                <a:gd name="T55" fmla="*/ 7 h 126"/>
                <a:gd name="T56" fmla="*/ 169 w 169"/>
                <a:gd name="T57" fmla="*/ 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9" h="126">
                  <a:moveTo>
                    <a:pt x="144" y="21"/>
                  </a:moveTo>
                  <a:lnTo>
                    <a:pt x="134" y="33"/>
                  </a:lnTo>
                  <a:lnTo>
                    <a:pt x="144" y="42"/>
                  </a:lnTo>
                  <a:lnTo>
                    <a:pt x="143" y="87"/>
                  </a:lnTo>
                  <a:lnTo>
                    <a:pt x="130" y="91"/>
                  </a:lnTo>
                  <a:lnTo>
                    <a:pt x="124" y="102"/>
                  </a:lnTo>
                  <a:lnTo>
                    <a:pt x="97" y="108"/>
                  </a:lnTo>
                  <a:lnTo>
                    <a:pt x="98" y="117"/>
                  </a:lnTo>
                  <a:lnTo>
                    <a:pt x="91" y="126"/>
                  </a:lnTo>
                  <a:lnTo>
                    <a:pt x="76" y="85"/>
                  </a:lnTo>
                  <a:lnTo>
                    <a:pt x="57" y="99"/>
                  </a:lnTo>
                  <a:lnTo>
                    <a:pt x="40" y="101"/>
                  </a:lnTo>
                  <a:lnTo>
                    <a:pt x="0" y="96"/>
                  </a:lnTo>
                  <a:lnTo>
                    <a:pt x="20" y="81"/>
                  </a:lnTo>
                  <a:lnTo>
                    <a:pt x="58" y="68"/>
                  </a:lnTo>
                  <a:lnTo>
                    <a:pt x="64" y="60"/>
                  </a:lnTo>
                  <a:lnTo>
                    <a:pt x="50" y="47"/>
                  </a:lnTo>
                  <a:lnTo>
                    <a:pt x="37" y="50"/>
                  </a:lnTo>
                  <a:lnTo>
                    <a:pt x="23" y="38"/>
                  </a:lnTo>
                  <a:lnTo>
                    <a:pt x="31" y="27"/>
                  </a:lnTo>
                  <a:lnTo>
                    <a:pt x="29" y="12"/>
                  </a:lnTo>
                  <a:lnTo>
                    <a:pt x="40" y="3"/>
                  </a:lnTo>
                  <a:lnTo>
                    <a:pt x="55" y="18"/>
                  </a:lnTo>
                  <a:lnTo>
                    <a:pt x="62" y="6"/>
                  </a:lnTo>
                  <a:lnTo>
                    <a:pt x="83" y="0"/>
                  </a:lnTo>
                  <a:lnTo>
                    <a:pt x="95" y="10"/>
                  </a:lnTo>
                  <a:lnTo>
                    <a:pt x="129" y="6"/>
                  </a:lnTo>
                  <a:lnTo>
                    <a:pt x="151" y="7"/>
                  </a:lnTo>
                  <a:lnTo>
                    <a:pt x="169" y="2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2" name="Freeform 194">
              <a:extLst>
                <a:ext uri="{FF2B5EF4-FFF2-40B4-BE49-F238E27FC236}">
                  <a16:creationId xmlns:a16="http://schemas.microsoft.com/office/drawing/2014/main" id="{0716F6EE-6A2A-49E2-A7A1-40424A9FC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953" y="3310448"/>
              <a:ext cx="202863" cy="155934"/>
            </a:xfrm>
            <a:custGeom>
              <a:avLst/>
              <a:gdLst>
                <a:gd name="T0" fmla="*/ 0 w 90"/>
                <a:gd name="T1" fmla="*/ 18 h 65"/>
                <a:gd name="T2" fmla="*/ 32 w 90"/>
                <a:gd name="T3" fmla="*/ 0 h 65"/>
                <a:gd name="T4" fmla="*/ 50 w 90"/>
                <a:gd name="T5" fmla="*/ 9 h 65"/>
                <a:gd name="T6" fmla="*/ 62 w 90"/>
                <a:gd name="T7" fmla="*/ 9 h 65"/>
                <a:gd name="T8" fmla="*/ 74 w 90"/>
                <a:gd name="T9" fmla="*/ 21 h 65"/>
                <a:gd name="T10" fmla="*/ 89 w 90"/>
                <a:gd name="T11" fmla="*/ 37 h 65"/>
                <a:gd name="T12" fmla="*/ 80 w 90"/>
                <a:gd name="T13" fmla="*/ 55 h 65"/>
                <a:gd name="T14" fmla="*/ 64 w 90"/>
                <a:gd name="T15" fmla="*/ 62 h 65"/>
                <a:gd name="T16" fmla="*/ 45 w 90"/>
                <a:gd name="T17" fmla="*/ 64 h 65"/>
                <a:gd name="T18" fmla="*/ 42 w 90"/>
                <a:gd name="T19" fmla="*/ 50 h 65"/>
                <a:gd name="T20" fmla="*/ 35 w 90"/>
                <a:gd name="T21" fmla="*/ 37 h 65"/>
                <a:gd name="T22" fmla="*/ 15 w 90"/>
                <a:gd name="T23" fmla="*/ 31 h 65"/>
                <a:gd name="T24" fmla="*/ 0 w 90"/>
                <a:gd name="T25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5">
                  <a:moveTo>
                    <a:pt x="0" y="18"/>
                  </a:moveTo>
                  <a:lnTo>
                    <a:pt x="32" y="0"/>
                  </a:lnTo>
                  <a:lnTo>
                    <a:pt x="50" y="9"/>
                  </a:lnTo>
                  <a:lnTo>
                    <a:pt x="62" y="9"/>
                  </a:lnTo>
                  <a:lnTo>
                    <a:pt x="74" y="21"/>
                  </a:lnTo>
                  <a:lnTo>
                    <a:pt x="89" y="37"/>
                  </a:lnTo>
                  <a:lnTo>
                    <a:pt x="80" y="55"/>
                  </a:lnTo>
                  <a:lnTo>
                    <a:pt x="64" y="62"/>
                  </a:lnTo>
                  <a:lnTo>
                    <a:pt x="45" y="64"/>
                  </a:lnTo>
                  <a:lnTo>
                    <a:pt x="42" y="50"/>
                  </a:lnTo>
                  <a:lnTo>
                    <a:pt x="35" y="37"/>
                  </a:lnTo>
                  <a:lnTo>
                    <a:pt x="15" y="31"/>
                  </a:lnTo>
                  <a:lnTo>
                    <a:pt x="0" y="18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3" name="Freeform 195">
              <a:extLst>
                <a:ext uri="{FF2B5EF4-FFF2-40B4-BE49-F238E27FC236}">
                  <a16:creationId xmlns:a16="http://schemas.microsoft.com/office/drawing/2014/main" id="{B7999452-62BE-4BDD-9596-3BDEB524B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987" y="4773660"/>
              <a:ext cx="164319" cy="331092"/>
            </a:xfrm>
            <a:custGeom>
              <a:avLst/>
              <a:gdLst>
                <a:gd name="T0" fmla="*/ 46 w 73"/>
                <a:gd name="T1" fmla="*/ 46 h 138"/>
                <a:gd name="T2" fmla="*/ 25 w 73"/>
                <a:gd name="T3" fmla="*/ 35 h 138"/>
                <a:gd name="T4" fmla="*/ 13 w 73"/>
                <a:gd name="T5" fmla="*/ 0 h 138"/>
                <a:gd name="T6" fmla="*/ 0 w 73"/>
                <a:gd name="T7" fmla="*/ 13 h 138"/>
                <a:gd name="T8" fmla="*/ 2 w 73"/>
                <a:gd name="T9" fmla="*/ 36 h 138"/>
                <a:gd name="T10" fmla="*/ 8 w 73"/>
                <a:gd name="T11" fmla="*/ 91 h 138"/>
                <a:gd name="T12" fmla="*/ 26 w 73"/>
                <a:gd name="T13" fmla="*/ 116 h 138"/>
                <a:gd name="T14" fmla="*/ 41 w 73"/>
                <a:gd name="T15" fmla="*/ 133 h 138"/>
                <a:gd name="T16" fmla="*/ 70 w 73"/>
                <a:gd name="T17" fmla="*/ 137 h 138"/>
                <a:gd name="T18" fmla="*/ 72 w 73"/>
                <a:gd name="T19" fmla="*/ 127 h 138"/>
                <a:gd name="T20" fmla="*/ 68 w 73"/>
                <a:gd name="T21" fmla="*/ 78 h 138"/>
                <a:gd name="T22" fmla="*/ 46 w 73"/>
                <a:gd name="T23" fmla="*/ 4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38">
                  <a:moveTo>
                    <a:pt x="46" y="46"/>
                  </a:moveTo>
                  <a:lnTo>
                    <a:pt x="25" y="35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2" y="36"/>
                  </a:lnTo>
                  <a:lnTo>
                    <a:pt x="8" y="91"/>
                  </a:lnTo>
                  <a:lnTo>
                    <a:pt x="26" y="116"/>
                  </a:lnTo>
                  <a:lnTo>
                    <a:pt x="41" y="133"/>
                  </a:lnTo>
                  <a:lnTo>
                    <a:pt x="70" y="137"/>
                  </a:lnTo>
                  <a:lnTo>
                    <a:pt x="72" y="127"/>
                  </a:lnTo>
                  <a:lnTo>
                    <a:pt x="68" y="78"/>
                  </a:lnTo>
                  <a:lnTo>
                    <a:pt x="46" y="46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4" name="Freeform 196">
              <a:extLst>
                <a:ext uri="{FF2B5EF4-FFF2-40B4-BE49-F238E27FC236}">
                  <a16:creationId xmlns:a16="http://schemas.microsoft.com/office/drawing/2014/main" id="{CCC6ACA6-77C1-472C-9DC8-31825DF7C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079" y="3239956"/>
              <a:ext cx="160262" cy="211471"/>
            </a:xfrm>
            <a:custGeom>
              <a:avLst/>
              <a:gdLst>
                <a:gd name="T0" fmla="*/ 12 w 71"/>
                <a:gd name="T1" fmla="*/ 8 h 89"/>
                <a:gd name="T2" fmla="*/ 15 w 71"/>
                <a:gd name="T3" fmla="*/ 26 h 89"/>
                <a:gd name="T4" fmla="*/ 17 w 71"/>
                <a:gd name="T5" fmla="*/ 42 h 89"/>
                <a:gd name="T6" fmla="*/ 8 w 71"/>
                <a:gd name="T7" fmla="*/ 58 h 89"/>
                <a:gd name="T8" fmla="*/ 0 w 71"/>
                <a:gd name="T9" fmla="*/ 73 h 89"/>
                <a:gd name="T10" fmla="*/ 9 w 71"/>
                <a:gd name="T11" fmla="*/ 80 h 89"/>
                <a:gd name="T12" fmla="*/ 26 w 71"/>
                <a:gd name="T13" fmla="*/ 74 h 89"/>
                <a:gd name="T14" fmla="*/ 42 w 71"/>
                <a:gd name="T15" fmla="*/ 77 h 89"/>
                <a:gd name="T16" fmla="*/ 42 w 71"/>
                <a:gd name="T17" fmla="*/ 78 h 89"/>
                <a:gd name="T18" fmla="*/ 42 w 71"/>
                <a:gd name="T19" fmla="*/ 79 h 89"/>
                <a:gd name="T20" fmla="*/ 43 w 71"/>
                <a:gd name="T21" fmla="*/ 80 h 89"/>
                <a:gd name="T22" fmla="*/ 44 w 71"/>
                <a:gd name="T23" fmla="*/ 80 h 89"/>
                <a:gd name="T24" fmla="*/ 44 w 71"/>
                <a:gd name="T25" fmla="*/ 83 h 89"/>
                <a:gd name="T26" fmla="*/ 45 w 71"/>
                <a:gd name="T27" fmla="*/ 85 h 89"/>
                <a:gd name="T28" fmla="*/ 46 w 71"/>
                <a:gd name="T29" fmla="*/ 85 h 89"/>
                <a:gd name="T30" fmla="*/ 48 w 71"/>
                <a:gd name="T31" fmla="*/ 87 h 89"/>
                <a:gd name="T32" fmla="*/ 48 w 71"/>
                <a:gd name="T33" fmla="*/ 88 h 89"/>
                <a:gd name="T34" fmla="*/ 49 w 71"/>
                <a:gd name="T35" fmla="*/ 88 h 89"/>
                <a:gd name="T36" fmla="*/ 50 w 71"/>
                <a:gd name="T37" fmla="*/ 87 h 89"/>
                <a:gd name="T38" fmla="*/ 50 w 71"/>
                <a:gd name="T39" fmla="*/ 86 h 89"/>
                <a:gd name="T40" fmla="*/ 50 w 71"/>
                <a:gd name="T41" fmla="*/ 85 h 89"/>
                <a:gd name="T42" fmla="*/ 51 w 71"/>
                <a:gd name="T43" fmla="*/ 83 h 89"/>
                <a:gd name="T44" fmla="*/ 51 w 71"/>
                <a:gd name="T45" fmla="*/ 80 h 89"/>
                <a:gd name="T46" fmla="*/ 53 w 71"/>
                <a:gd name="T47" fmla="*/ 78 h 89"/>
                <a:gd name="T48" fmla="*/ 55 w 71"/>
                <a:gd name="T49" fmla="*/ 76 h 89"/>
                <a:gd name="T50" fmla="*/ 55 w 71"/>
                <a:gd name="T51" fmla="*/ 74 h 89"/>
                <a:gd name="T52" fmla="*/ 57 w 71"/>
                <a:gd name="T53" fmla="*/ 71 h 89"/>
                <a:gd name="T54" fmla="*/ 58 w 71"/>
                <a:gd name="T55" fmla="*/ 69 h 89"/>
                <a:gd name="T56" fmla="*/ 59 w 71"/>
                <a:gd name="T57" fmla="*/ 68 h 89"/>
                <a:gd name="T58" fmla="*/ 59 w 71"/>
                <a:gd name="T59" fmla="*/ 67 h 89"/>
                <a:gd name="T60" fmla="*/ 60 w 71"/>
                <a:gd name="T61" fmla="*/ 66 h 89"/>
                <a:gd name="T62" fmla="*/ 70 w 71"/>
                <a:gd name="T63" fmla="*/ 61 h 89"/>
                <a:gd name="T64" fmla="*/ 67 w 71"/>
                <a:gd name="T65" fmla="*/ 42 h 89"/>
                <a:gd name="T66" fmla="*/ 52 w 71"/>
                <a:gd name="T67" fmla="*/ 37 h 89"/>
                <a:gd name="T68" fmla="*/ 31 w 71"/>
                <a:gd name="T69" fmla="*/ 30 h 89"/>
                <a:gd name="T70" fmla="*/ 25 w 71"/>
                <a:gd name="T71" fmla="*/ 14 h 89"/>
                <a:gd name="T72" fmla="*/ 18 w 71"/>
                <a:gd name="T73" fmla="*/ 0 h 89"/>
                <a:gd name="T74" fmla="*/ 12 w 71"/>
                <a:gd name="T75" fmla="*/ 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" h="89">
                  <a:moveTo>
                    <a:pt x="12" y="8"/>
                  </a:moveTo>
                  <a:lnTo>
                    <a:pt x="15" y="26"/>
                  </a:lnTo>
                  <a:lnTo>
                    <a:pt x="17" y="42"/>
                  </a:lnTo>
                  <a:lnTo>
                    <a:pt x="8" y="58"/>
                  </a:lnTo>
                  <a:lnTo>
                    <a:pt x="0" y="73"/>
                  </a:lnTo>
                  <a:lnTo>
                    <a:pt x="9" y="80"/>
                  </a:lnTo>
                  <a:lnTo>
                    <a:pt x="26" y="74"/>
                  </a:lnTo>
                  <a:lnTo>
                    <a:pt x="42" y="77"/>
                  </a:lnTo>
                  <a:lnTo>
                    <a:pt x="42" y="78"/>
                  </a:lnTo>
                  <a:lnTo>
                    <a:pt x="42" y="79"/>
                  </a:lnTo>
                  <a:lnTo>
                    <a:pt x="43" y="80"/>
                  </a:lnTo>
                  <a:lnTo>
                    <a:pt x="44" y="80"/>
                  </a:lnTo>
                  <a:lnTo>
                    <a:pt x="44" y="83"/>
                  </a:lnTo>
                  <a:lnTo>
                    <a:pt x="45" y="85"/>
                  </a:lnTo>
                  <a:lnTo>
                    <a:pt x="46" y="85"/>
                  </a:lnTo>
                  <a:lnTo>
                    <a:pt x="48" y="87"/>
                  </a:lnTo>
                  <a:lnTo>
                    <a:pt x="48" y="88"/>
                  </a:lnTo>
                  <a:lnTo>
                    <a:pt x="49" y="88"/>
                  </a:lnTo>
                  <a:lnTo>
                    <a:pt x="50" y="87"/>
                  </a:lnTo>
                  <a:lnTo>
                    <a:pt x="50" y="86"/>
                  </a:lnTo>
                  <a:lnTo>
                    <a:pt x="50" y="85"/>
                  </a:lnTo>
                  <a:lnTo>
                    <a:pt x="51" y="83"/>
                  </a:lnTo>
                  <a:lnTo>
                    <a:pt x="51" y="80"/>
                  </a:lnTo>
                  <a:lnTo>
                    <a:pt x="53" y="78"/>
                  </a:lnTo>
                  <a:lnTo>
                    <a:pt x="55" y="76"/>
                  </a:lnTo>
                  <a:lnTo>
                    <a:pt x="55" y="74"/>
                  </a:lnTo>
                  <a:lnTo>
                    <a:pt x="57" y="71"/>
                  </a:lnTo>
                  <a:lnTo>
                    <a:pt x="58" y="69"/>
                  </a:lnTo>
                  <a:lnTo>
                    <a:pt x="59" y="68"/>
                  </a:lnTo>
                  <a:lnTo>
                    <a:pt x="59" y="67"/>
                  </a:lnTo>
                  <a:lnTo>
                    <a:pt x="60" y="66"/>
                  </a:lnTo>
                  <a:lnTo>
                    <a:pt x="70" y="61"/>
                  </a:lnTo>
                  <a:lnTo>
                    <a:pt x="67" y="42"/>
                  </a:lnTo>
                  <a:lnTo>
                    <a:pt x="52" y="37"/>
                  </a:lnTo>
                  <a:lnTo>
                    <a:pt x="31" y="30"/>
                  </a:lnTo>
                  <a:lnTo>
                    <a:pt x="25" y="14"/>
                  </a:lnTo>
                  <a:lnTo>
                    <a:pt x="18" y="0"/>
                  </a:lnTo>
                  <a:lnTo>
                    <a:pt x="12" y="8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5" name="Freeform 197">
              <a:extLst>
                <a:ext uri="{FF2B5EF4-FFF2-40B4-BE49-F238E27FC236}">
                  <a16:creationId xmlns:a16="http://schemas.microsoft.com/office/drawing/2014/main" id="{E83DF328-A080-4CAE-A55A-1D95F9141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473" y="3466380"/>
              <a:ext cx="310381" cy="343909"/>
            </a:xfrm>
            <a:custGeom>
              <a:avLst/>
              <a:gdLst>
                <a:gd name="T0" fmla="*/ 99 w 136"/>
                <a:gd name="T1" fmla="*/ 0 h 143"/>
                <a:gd name="T2" fmla="*/ 114 w 136"/>
                <a:gd name="T3" fmla="*/ 0 h 143"/>
                <a:gd name="T4" fmla="*/ 118 w 136"/>
                <a:gd name="T5" fmla="*/ 25 h 143"/>
                <a:gd name="T6" fmla="*/ 123 w 136"/>
                <a:gd name="T7" fmla="*/ 34 h 143"/>
                <a:gd name="T8" fmla="*/ 135 w 136"/>
                <a:gd name="T9" fmla="*/ 45 h 143"/>
                <a:gd name="T10" fmla="*/ 117 w 136"/>
                <a:gd name="T11" fmla="*/ 60 h 143"/>
                <a:gd name="T12" fmla="*/ 125 w 136"/>
                <a:gd name="T13" fmla="*/ 87 h 143"/>
                <a:gd name="T14" fmla="*/ 121 w 136"/>
                <a:gd name="T15" fmla="*/ 103 h 143"/>
                <a:gd name="T16" fmla="*/ 114 w 136"/>
                <a:gd name="T17" fmla="*/ 112 h 143"/>
                <a:gd name="T18" fmla="*/ 106 w 136"/>
                <a:gd name="T19" fmla="*/ 114 h 143"/>
                <a:gd name="T20" fmla="*/ 101 w 136"/>
                <a:gd name="T21" fmla="*/ 127 h 143"/>
                <a:gd name="T22" fmla="*/ 91 w 136"/>
                <a:gd name="T23" fmla="*/ 116 h 143"/>
                <a:gd name="T24" fmla="*/ 86 w 136"/>
                <a:gd name="T25" fmla="*/ 122 h 143"/>
                <a:gd name="T26" fmla="*/ 67 w 136"/>
                <a:gd name="T27" fmla="*/ 123 h 143"/>
                <a:gd name="T28" fmla="*/ 63 w 136"/>
                <a:gd name="T29" fmla="*/ 114 h 143"/>
                <a:gd name="T30" fmla="*/ 55 w 136"/>
                <a:gd name="T31" fmla="*/ 116 h 143"/>
                <a:gd name="T32" fmla="*/ 55 w 136"/>
                <a:gd name="T33" fmla="*/ 139 h 143"/>
                <a:gd name="T34" fmla="*/ 46 w 136"/>
                <a:gd name="T35" fmla="*/ 133 h 143"/>
                <a:gd name="T36" fmla="*/ 40 w 136"/>
                <a:gd name="T37" fmla="*/ 124 h 143"/>
                <a:gd name="T38" fmla="*/ 36 w 136"/>
                <a:gd name="T39" fmla="*/ 139 h 143"/>
                <a:gd name="T40" fmla="*/ 26 w 136"/>
                <a:gd name="T41" fmla="*/ 142 h 143"/>
                <a:gd name="T42" fmla="*/ 19 w 136"/>
                <a:gd name="T43" fmla="*/ 131 h 143"/>
                <a:gd name="T44" fmla="*/ 7 w 136"/>
                <a:gd name="T45" fmla="*/ 129 h 143"/>
                <a:gd name="T46" fmla="*/ 0 w 136"/>
                <a:gd name="T47" fmla="*/ 123 h 143"/>
                <a:gd name="T48" fmla="*/ 11 w 136"/>
                <a:gd name="T49" fmla="*/ 112 h 143"/>
                <a:gd name="T50" fmla="*/ 23 w 136"/>
                <a:gd name="T51" fmla="*/ 105 h 143"/>
                <a:gd name="T52" fmla="*/ 32 w 136"/>
                <a:gd name="T53" fmla="*/ 97 h 143"/>
                <a:gd name="T54" fmla="*/ 54 w 136"/>
                <a:gd name="T55" fmla="*/ 99 h 143"/>
                <a:gd name="T56" fmla="*/ 55 w 136"/>
                <a:gd name="T57" fmla="*/ 84 h 143"/>
                <a:gd name="T58" fmla="*/ 60 w 136"/>
                <a:gd name="T59" fmla="*/ 72 h 143"/>
                <a:gd name="T60" fmla="*/ 68 w 136"/>
                <a:gd name="T61" fmla="*/ 76 h 143"/>
                <a:gd name="T62" fmla="*/ 88 w 136"/>
                <a:gd name="T63" fmla="*/ 73 h 143"/>
                <a:gd name="T64" fmla="*/ 91 w 136"/>
                <a:gd name="T65" fmla="*/ 62 h 143"/>
                <a:gd name="T66" fmla="*/ 91 w 136"/>
                <a:gd name="T67" fmla="*/ 44 h 143"/>
                <a:gd name="T68" fmla="*/ 97 w 136"/>
                <a:gd name="T69" fmla="*/ 34 h 143"/>
                <a:gd name="T70" fmla="*/ 92 w 136"/>
                <a:gd name="T71" fmla="*/ 10 h 143"/>
                <a:gd name="T72" fmla="*/ 99 w 136"/>
                <a:gd name="T7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" h="143">
                  <a:moveTo>
                    <a:pt x="99" y="0"/>
                  </a:moveTo>
                  <a:lnTo>
                    <a:pt x="114" y="0"/>
                  </a:lnTo>
                  <a:lnTo>
                    <a:pt x="118" y="25"/>
                  </a:lnTo>
                  <a:lnTo>
                    <a:pt x="123" y="34"/>
                  </a:lnTo>
                  <a:lnTo>
                    <a:pt x="135" y="45"/>
                  </a:lnTo>
                  <a:lnTo>
                    <a:pt x="117" y="60"/>
                  </a:lnTo>
                  <a:lnTo>
                    <a:pt x="125" y="87"/>
                  </a:lnTo>
                  <a:lnTo>
                    <a:pt x="121" y="103"/>
                  </a:lnTo>
                  <a:lnTo>
                    <a:pt x="114" y="112"/>
                  </a:lnTo>
                  <a:lnTo>
                    <a:pt x="106" y="114"/>
                  </a:lnTo>
                  <a:lnTo>
                    <a:pt x="101" y="127"/>
                  </a:lnTo>
                  <a:lnTo>
                    <a:pt x="91" y="116"/>
                  </a:lnTo>
                  <a:lnTo>
                    <a:pt x="86" y="122"/>
                  </a:lnTo>
                  <a:lnTo>
                    <a:pt x="67" y="123"/>
                  </a:lnTo>
                  <a:lnTo>
                    <a:pt x="63" y="114"/>
                  </a:lnTo>
                  <a:lnTo>
                    <a:pt x="55" y="116"/>
                  </a:lnTo>
                  <a:lnTo>
                    <a:pt x="55" y="139"/>
                  </a:lnTo>
                  <a:lnTo>
                    <a:pt x="46" y="133"/>
                  </a:lnTo>
                  <a:lnTo>
                    <a:pt x="40" y="124"/>
                  </a:lnTo>
                  <a:lnTo>
                    <a:pt x="36" y="139"/>
                  </a:lnTo>
                  <a:lnTo>
                    <a:pt x="26" y="142"/>
                  </a:lnTo>
                  <a:lnTo>
                    <a:pt x="19" y="131"/>
                  </a:lnTo>
                  <a:lnTo>
                    <a:pt x="7" y="129"/>
                  </a:lnTo>
                  <a:lnTo>
                    <a:pt x="0" y="123"/>
                  </a:lnTo>
                  <a:lnTo>
                    <a:pt x="11" y="112"/>
                  </a:lnTo>
                  <a:lnTo>
                    <a:pt x="23" y="105"/>
                  </a:lnTo>
                  <a:lnTo>
                    <a:pt x="32" y="97"/>
                  </a:lnTo>
                  <a:lnTo>
                    <a:pt x="54" y="99"/>
                  </a:lnTo>
                  <a:lnTo>
                    <a:pt x="55" y="84"/>
                  </a:lnTo>
                  <a:lnTo>
                    <a:pt x="60" y="72"/>
                  </a:lnTo>
                  <a:lnTo>
                    <a:pt x="68" y="76"/>
                  </a:lnTo>
                  <a:lnTo>
                    <a:pt x="88" y="73"/>
                  </a:lnTo>
                  <a:lnTo>
                    <a:pt x="91" y="62"/>
                  </a:lnTo>
                  <a:lnTo>
                    <a:pt x="91" y="44"/>
                  </a:lnTo>
                  <a:lnTo>
                    <a:pt x="97" y="34"/>
                  </a:lnTo>
                  <a:lnTo>
                    <a:pt x="92" y="10"/>
                  </a:lnTo>
                  <a:lnTo>
                    <a:pt x="99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6" name="Freeform 198">
              <a:extLst>
                <a:ext uri="{FF2B5EF4-FFF2-40B4-BE49-F238E27FC236}">
                  <a16:creationId xmlns:a16="http://schemas.microsoft.com/office/drawing/2014/main" id="{B08EF94F-A977-499D-92AE-E1A2A92CD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413" y="3788928"/>
              <a:ext cx="75060" cy="132436"/>
            </a:xfrm>
            <a:custGeom>
              <a:avLst/>
              <a:gdLst>
                <a:gd name="T0" fmla="*/ 14 w 34"/>
                <a:gd name="T1" fmla="*/ 5 h 54"/>
                <a:gd name="T2" fmla="*/ 8 w 34"/>
                <a:gd name="T3" fmla="*/ 15 h 54"/>
                <a:gd name="T4" fmla="*/ 0 w 34"/>
                <a:gd name="T5" fmla="*/ 21 h 54"/>
                <a:gd name="T6" fmla="*/ 7 w 34"/>
                <a:gd name="T7" fmla="*/ 36 h 54"/>
                <a:gd name="T8" fmla="*/ 14 w 34"/>
                <a:gd name="T9" fmla="*/ 28 h 54"/>
                <a:gd name="T10" fmla="*/ 21 w 34"/>
                <a:gd name="T11" fmla="*/ 31 h 54"/>
                <a:gd name="T12" fmla="*/ 19 w 34"/>
                <a:gd name="T13" fmla="*/ 40 h 54"/>
                <a:gd name="T14" fmla="*/ 25 w 34"/>
                <a:gd name="T15" fmla="*/ 53 h 54"/>
                <a:gd name="T16" fmla="*/ 33 w 34"/>
                <a:gd name="T17" fmla="*/ 47 h 54"/>
                <a:gd name="T18" fmla="*/ 33 w 34"/>
                <a:gd name="T19" fmla="*/ 32 h 54"/>
                <a:gd name="T20" fmla="*/ 31 w 34"/>
                <a:gd name="T21" fmla="*/ 8 h 54"/>
                <a:gd name="T22" fmla="*/ 25 w 34"/>
                <a:gd name="T23" fmla="*/ 0 h 54"/>
                <a:gd name="T24" fmla="*/ 14 w 34"/>
                <a:gd name="T2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54">
                  <a:moveTo>
                    <a:pt x="14" y="5"/>
                  </a:moveTo>
                  <a:lnTo>
                    <a:pt x="8" y="15"/>
                  </a:lnTo>
                  <a:lnTo>
                    <a:pt x="0" y="21"/>
                  </a:lnTo>
                  <a:lnTo>
                    <a:pt x="7" y="36"/>
                  </a:lnTo>
                  <a:lnTo>
                    <a:pt x="14" y="28"/>
                  </a:lnTo>
                  <a:lnTo>
                    <a:pt x="21" y="31"/>
                  </a:lnTo>
                  <a:lnTo>
                    <a:pt x="19" y="40"/>
                  </a:lnTo>
                  <a:lnTo>
                    <a:pt x="25" y="53"/>
                  </a:lnTo>
                  <a:lnTo>
                    <a:pt x="33" y="47"/>
                  </a:lnTo>
                  <a:lnTo>
                    <a:pt x="33" y="32"/>
                  </a:lnTo>
                  <a:lnTo>
                    <a:pt x="31" y="8"/>
                  </a:lnTo>
                  <a:lnTo>
                    <a:pt x="25" y="0"/>
                  </a:lnTo>
                  <a:lnTo>
                    <a:pt x="14" y="5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7" name="Freeform 199">
              <a:extLst>
                <a:ext uri="{FF2B5EF4-FFF2-40B4-BE49-F238E27FC236}">
                  <a16:creationId xmlns:a16="http://schemas.microsoft.com/office/drawing/2014/main" id="{27B30205-1BBE-4813-9070-F6F7C9D83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758" y="2915273"/>
              <a:ext cx="1856199" cy="1443988"/>
            </a:xfrm>
            <a:custGeom>
              <a:avLst/>
              <a:gdLst>
                <a:gd name="T0" fmla="*/ 622 w 817"/>
                <a:gd name="T1" fmla="*/ 289 h 602"/>
                <a:gd name="T2" fmla="*/ 663 w 817"/>
                <a:gd name="T3" fmla="*/ 292 h 602"/>
                <a:gd name="T4" fmla="*/ 670 w 817"/>
                <a:gd name="T5" fmla="*/ 320 h 602"/>
                <a:gd name="T6" fmla="*/ 674 w 817"/>
                <a:gd name="T7" fmla="*/ 378 h 602"/>
                <a:gd name="T8" fmla="*/ 696 w 817"/>
                <a:gd name="T9" fmla="*/ 431 h 602"/>
                <a:gd name="T10" fmla="*/ 691 w 817"/>
                <a:gd name="T11" fmla="*/ 487 h 602"/>
                <a:gd name="T12" fmla="*/ 664 w 817"/>
                <a:gd name="T13" fmla="*/ 529 h 602"/>
                <a:gd name="T14" fmla="*/ 641 w 817"/>
                <a:gd name="T15" fmla="*/ 548 h 602"/>
                <a:gd name="T16" fmla="*/ 595 w 817"/>
                <a:gd name="T17" fmla="*/ 567 h 602"/>
                <a:gd name="T18" fmla="*/ 540 w 817"/>
                <a:gd name="T19" fmla="*/ 601 h 602"/>
                <a:gd name="T20" fmla="*/ 519 w 817"/>
                <a:gd name="T21" fmla="*/ 593 h 602"/>
                <a:gd name="T22" fmla="*/ 460 w 817"/>
                <a:gd name="T23" fmla="*/ 555 h 602"/>
                <a:gd name="T24" fmla="*/ 428 w 817"/>
                <a:gd name="T25" fmla="*/ 587 h 602"/>
                <a:gd name="T26" fmla="*/ 391 w 817"/>
                <a:gd name="T27" fmla="*/ 577 h 602"/>
                <a:gd name="T28" fmla="*/ 364 w 817"/>
                <a:gd name="T29" fmla="*/ 537 h 602"/>
                <a:gd name="T30" fmla="*/ 380 w 817"/>
                <a:gd name="T31" fmla="*/ 504 h 602"/>
                <a:gd name="T32" fmla="*/ 354 w 817"/>
                <a:gd name="T33" fmla="*/ 481 h 602"/>
                <a:gd name="T34" fmla="*/ 306 w 817"/>
                <a:gd name="T35" fmla="*/ 458 h 602"/>
                <a:gd name="T36" fmla="*/ 257 w 817"/>
                <a:gd name="T37" fmla="*/ 479 h 602"/>
                <a:gd name="T38" fmla="*/ 219 w 817"/>
                <a:gd name="T39" fmla="*/ 480 h 602"/>
                <a:gd name="T40" fmla="*/ 163 w 817"/>
                <a:gd name="T41" fmla="*/ 464 h 602"/>
                <a:gd name="T42" fmla="*/ 142 w 817"/>
                <a:gd name="T43" fmla="*/ 450 h 602"/>
                <a:gd name="T44" fmla="*/ 100 w 817"/>
                <a:gd name="T45" fmla="*/ 426 h 602"/>
                <a:gd name="T46" fmla="*/ 68 w 817"/>
                <a:gd name="T47" fmla="*/ 387 h 602"/>
                <a:gd name="T48" fmla="*/ 17 w 817"/>
                <a:gd name="T49" fmla="*/ 387 h 602"/>
                <a:gd name="T50" fmla="*/ 14 w 817"/>
                <a:gd name="T51" fmla="*/ 344 h 602"/>
                <a:gd name="T52" fmla="*/ 15 w 817"/>
                <a:gd name="T53" fmla="*/ 310 h 602"/>
                <a:gd name="T54" fmla="*/ 14 w 817"/>
                <a:gd name="T55" fmla="*/ 269 h 602"/>
                <a:gd name="T56" fmla="*/ 40 w 817"/>
                <a:gd name="T57" fmla="*/ 266 h 602"/>
                <a:gd name="T58" fmla="*/ 81 w 817"/>
                <a:gd name="T59" fmla="*/ 248 h 602"/>
                <a:gd name="T60" fmla="*/ 76 w 817"/>
                <a:gd name="T61" fmla="*/ 192 h 602"/>
                <a:gd name="T62" fmla="*/ 111 w 817"/>
                <a:gd name="T63" fmla="*/ 161 h 602"/>
                <a:gd name="T64" fmla="*/ 150 w 817"/>
                <a:gd name="T65" fmla="*/ 126 h 602"/>
                <a:gd name="T66" fmla="*/ 172 w 817"/>
                <a:gd name="T67" fmla="*/ 105 h 602"/>
                <a:gd name="T68" fmla="*/ 210 w 817"/>
                <a:gd name="T69" fmla="*/ 120 h 602"/>
                <a:gd name="T70" fmla="*/ 258 w 817"/>
                <a:gd name="T71" fmla="*/ 167 h 602"/>
                <a:gd name="T72" fmla="*/ 298 w 817"/>
                <a:gd name="T73" fmla="*/ 198 h 602"/>
                <a:gd name="T74" fmla="*/ 406 w 817"/>
                <a:gd name="T75" fmla="*/ 218 h 602"/>
                <a:gd name="T76" fmla="*/ 460 w 817"/>
                <a:gd name="T77" fmla="*/ 214 h 602"/>
                <a:gd name="T78" fmla="*/ 513 w 817"/>
                <a:gd name="T79" fmla="*/ 182 h 602"/>
                <a:gd name="T80" fmla="*/ 546 w 817"/>
                <a:gd name="T81" fmla="*/ 158 h 602"/>
                <a:gd name="T82" fmla="*/ 604 w 817"/>
                <a:gd name="T83" fmla="*/ 124 h 602"/>
                <a:gd name="T84" fmla="*/ 558 w 817"/>
                <a:gd name="T85" fmla="*/ 115 h 602"/>
                <a:gd name="T86" fmla="*/ 557 w 817"/>
                <a:gd name="T87" fmla="*/ 65 h 602"/>
                <a:gd name="T88" fmla="*/ 591 w 817"/>
                <a:gd name="T89" fmla="*/ 49 h 602"/>
                <a:gd name="T90" fmla="*/ 600 w 817"/>
                <a:gd name="T91" fmla="*/ 0 h 602"/>
                <a:gd name="T92" fmla="*/ 689 w 817"/>
                <a:gd name="T93" fmla="*/ 29 h 602"/>
                <a:gd name="T94" fmla="*/ 714 w 817"/>
                <a:gd name="T95" fmla="*/ 73 h 602"/>
                <a:gd name="T96" fmla="*/ 763 w 817"/>
                <a:gd name="T97" fmla="*/ 97 h 602"/>
                <a:gd name="T98" fmla="*/ 808 w 817"/>
                <a:gd name="T99" fmla="*/ 103 h 602"/>
                <a:gd name="T100" fmla="*/ 806 w 817"/>
                <a:gd name="T101" fmla="*/ 130 h 602"/>
                <a:gd name="T102" fmla="*/ 783 w 817"/>
                <a:gd name="T103" fmla="*/ 178 h 602"/>
                <a:gd name="T104" fmla="*/ 797 w 817"/>
                <a:gd name="T105" fmla="*/ 198 h 602"/>
                <a:gd name="T106" fmla="*/ 755 w 817"/>
                <a:gd name="T107" fmla="*/ 230 h 602"/>
                <a:gd name="T108" fmla="*/ 721 w 817"/>
                <a:gd name="T109" fmla="*/ 248 h 602"/>
                <a:gd name="T110" fmla="*/ 669 w 817"/>
                <a:gd name="T111" fmla="*/ 275 h 602"/>
                <a:gd name="T112" fmla="*/ 657 w 817"/>
                <a:gd name="T113" fmla="*/ 24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7" h="602">
                  <a:moveTo>
                    <a:pt x="641" y="259"/>
                  </a:moveTo>
                  <a:lnTo>
                    <a:pt x="621" y="274"/>
                  </a:lnTo>
                  <a:lnTo>
                    <a:pt x="622" y="289"/>
                  </a:lnTo>
                  <a:lnTo>
                    <a:pt x="637" y="302"/>
                  </a:lnTo>
                  <a:lnTo>
                    <a:pt x="652" y="303"/>
                  </a:lnTo>
                  <a:lnTo>
                    <a:pt x="663" y="292"/>
                  </a:lnTo>
                  <a:lnTo>
                    <a:pt x="685" y="294"/>
                  </a:lnTo>
                  <a:lnTo>
                    <a:pt x="689" y="314"/>
                  </a:lnTo>
                  <a:lnTo>
                    <a:pt x="670" y="320"/>
                  </a:lnTo>
                  <a:lnTo>
                    <a:pt x="655" y="334"/>
                  </a:lnTo>
                  <a:lnTo>
                    <a:pt x="661" y="353"/>
                  </a:lnTo>
                  <a:lnTo>
                    <a:pt x="674" y="378"/>
                  </a:lnTo>
                  <a:lnTo>
                    <a:pt x="692" y="397"/>
                  </a:lnTo>
                  <a:lnTo>
                    <a:pt x="692" y="413"/>
                  </a:lnTo>
                  <a:lnTo>
                    <a:pt x="696" y="431"/>
                  </a:lnTo>
                  <a:lnTo>
                    <a:pt x="703" y="471"/>
                  </a:lnTo>
                  <a:lnTo>
                    <a:pt x="693" y="474"/>
                  </a:lnTo>
                  <a:lnTo>
                    <a:pt x="691" y="487"/>
                  </a:lnTo>
                  <a:lnTo>
                    <a:pt x="677" y="500"/>
                  </a:lnTo>
                  <a:lnTo>
                    <a:pt x="678" y="519"/>
                  </a:lnTo>
                  <a:lnTo>
                    <a:pt x="664" y="529"/>
                  </a:lnTo>
                  <a:lnTo>
                    <a:pt x="655" y="530"/>
                  </a:lnTo>
                  <a:lnTo>
                    <a:pt x="652" y="545"/>
                  </a:lnTo>
                  <a:lnTo>
                    <a:pt x="641" y="548"/>
                  </a:lnTo>
                  <a:lnTo>
                    <a:pt x="638" y="563"/>
                  </a:lnTo>
                  <a:lnTo>
                    <a:pt x="613" y="570"/>
                  </a:lnTo>
                  <a:lnTo>
                    <a:pt x="595" y="567"/>
                  </a:lnTo>
                  <a:lnTo>
                    <a:pt x="572" y="575"/>
                  </a:lnTo>
                  <a:lnTo>
                    <a:pt x="549" y="593"/>
                  </a:lnTo>
                  <a:lnTo>
                    <a:pt x="540" y="601"/>
                  </a:lnTo>
                  <a:lnTo>
                    <a:pt x="534" y="581"/>
                  </a:lnTo>
                  <a:lnTo>
                    <a:pt x="525" y="576"/>
                  </a:lnTo>
                  <a:lnTo>
                    <a:pt x="519" y="593"/>
                  </a:lnTo>
                  <a:lnTo>
                    <a:pt x="497" y="563"/>
                  </a:lnTo>
                  <a:lnTo>
                    <a:pt x="475" y="555"/>
                  </a:lnTo>
                  <a:lnTo>
                    <a:pt x="460" y="555"/>
                  </a:lnTo>
                  <a:lnTo>
                    <a:pt x="437" y="567"/>
                  </a:lnTo>
                  <a:lnTo>
                    <a:pt x="426" y="573"/>
                  </a:lnTo>
                  <a:lnTo>
                    <a:pt x="428" y="587"/>
                  </a:lnTo>
                  <a:lnTo>
                    <a:pt x="408" y="590"/>
                  </a:lnTo>
                  <a:lnTo>
                    <a:pt x="405" y="581"/>
                  </a:lnTo>
                  <a:lnTo>
                    <a:pt x="391" y="577"/>
                  </a:lnTo>
                  <a:lnTo>
                    <a:pt x="387" y="554"/>
                  </a:lnTo>
                  <a:lnTo>
                    <a:pt x="380" y="539"/>
                  </a:lnTo>
                  <a:lnTo>
                    <a:pt x="364" y="537"/>
                  </a:lnTo>
                  <a:lnTo>
                    <a:pt x="365" y="524"/>
                  </a:lnTo>
                  <a:lnTo>
                    <a:pt x="375" y="516"/>
                  </a:lnTo>
                  <a:lnTo>
                    <a:pt x="380" y="504"/>
                  </a:lnTo>
                  <a:lnTo>
                    <a:pt x="375" y="487"/>
                  </a:lnTo>
                  <a:lnTo>
                    <a:pt x="371" y="479"/>
                  </a:lnTo>
                  <a:lnTo>
                    <a:pt x="354" y="481"/>
                  </a:lnTo>
                  <a:lnTo>
                    <a:pt x="345" y="467"/>
                  </a:lnTo>
                  <a:lnTo>
                    <a:pt x="329" y="458"/>
                  </a:lnTo>
                  <a:lnTo>
                    <a:pt x="306" y="458"/>
                  </a:lnTo>
                  <a:lnTo>
                    <a:pt x="288" y="468"/>
                  </a:lnTo>
                  <a:lnTo>
                    <a:pt x="280" y="479"/>
                  </a:lnTo>
                  <a:lnTo>
                    <a:pt x="257" y="479"/>
                  </a:lnTo>
                  <a:lnTo>
                    <a:pt x="241" y="471"/>
                  </a:lnTo>
                  <a:lnTo>
                    <a:pt x="233" y="486"/>
                  </a:lnTo>
                  <a:lnTo>
                    <a:pt x="219" y="480"/>
                  </a:lnTo>
                  <a:lnTo>
                    <a:pt x="188" y="478"/>
                  </a:lnTo>
                  <a:lnTo>
                    <a:pt x="174" y="470"/>
                  </a:lnTo>
                  <a:lnTo>
                    <a:pt x="163" y="464"/>
                  </a:lnTo>
                  <a:lnTo>
                    <a:pt x="161" y="448"/>
                  </a:lnTo>
                  <a:lnTo>
                    <a:pt x="156" y="458"/>
                  </a:lnTo>
                  <a:lnTo>
                    <a:pt x="142" y="450"/>
                  </a:lnTo>
                  <a:lnTo>
                    <a:pt x="129" y="438"/>
                  </a:lnTo>
                  <a:lnTo>
                    <a:pt x="113" y="438"/>
                  </a:lnTo>
                  <a:lnTo>
                    <a:pt x="100" y="426"/>
                  </a:lnTo>
                  <a:lnTo>
                    <a:pt x="79" y="421"/>
                  </a:lnTo>
                  <a:lnTo>
                    <a:pt x="79" y="395"/>
                  </a:lnTo>
                  <a:lnTo>
                    <a:pt x="68" y="387"/>
                  </a:lnTo>
                  <a:lnTo>
                    <a:pt x="51" y="385"/>
                  </a:lnTo>
                  <a:lnTo>
                    <a:pt x="31" y="398"/>
                  </a:lnTo>
                  <a:lnTo>
                    <a:pt x="17" y="387"/>
                  </a:lnTo>
                  <a:lnTo>
                    <a:pt x="19" y="368"/>
                  </a:lnTo>
                  <a:lnTo>
                    <a:pt x="11" y="358"/>
                  </a:lnTo>
                  <a:lnTo>
                    <a:pt x="14" y="344"/>
                  </a:lnTo>
                  <a:lnTo>
                    <a:pt x="17" y="321"/>
                  </a:lnTo>
                  <a:lnTo>
                    <a:pt x="17" y="308"/>
                  </a:lnTo>
                  <a:lnTo>
                    <a:pt x="15" y="310"/>
                  </a:lnTo>
                  <a:lnTo>
                    <a:pt x="0" y="299"/>
                  </a:lnTo>
                  <a:lnTo>
                    <a:pt x="2" y="277"/>
                  </a:lnTo>
                  <a:lnTo>
                    <a:pt x="14" y="269"/>
                  </a:lnTo>
                  <a:lnTo>
                    <a:pt x="35" y="282"/>
                  </a:lnTo>
                  <a:lnTo>
                    <a:pt x="42" y="275"/>
                  </a:lnTo>
                  <a:lnTo>
                    <a:pt x="40" y="266"/>
                  </a:lnTo>
                  <a:lnTo>
                    <a:pt x="64" y="261"/>
                  </a:lnTo>
                  <a:lnTo>
                    <a:pt x="69" y="252"/>
                  </a:lnTo>
                  <a:lnTo>
                    <a:pt x="81" y="248"/>
                  </a:lnTo>
                  <a:lnTo>
                    <a:pt x="82" y="208"/>
                  </a:lnTo>
                  <a:lnTo>
                    <a:pt x="71" y="203"/>
                  </a:lnTo>
                  <a:lnTo>
                    <a:pt x="76" y="192"/>
                  </a:lnTo>
                  <a:lnTo>
                    <a:pt x="104" y="189"/>
                  </a:lnTo>
                  <a:lnTo>
                    <a:pt x="110" y="181"/>
                  </a:lnTo>
                  <a:lnTo>
                    <a:pt x="111" y="161"/>
                  </a:lnTo>
                  <a:lnTo>
                    <a:pt x="126" y="153"/>
                  </a:lnTo>
                  <a:lnTo>
                    <a:pt x="144" y="159"/>
                  </a:lnTo>
                  <a:lnTo>
                    <a:pt x="150" y="126"/>
                  </a:lnTo>
                  <a:lnTo>
                    <a:pt x="157" y="119"/>
                  </a:lnTo>
                  <a:lnTo>
                    <a:pt x="169" y="116"/>
                  </a:lnTo>
                  <a:lnTo>
                    <a:pt x="172" y="105"/>
                  </a:lnTo>
                  <a:lnTo>
                    <a:pt x="181" y="98"/>
                  </a:lnTo>
                  <a:lnTo>
                    <a:pt x="189" y="109"/>
                  </a:lnTo>
                  <a:lnTo>
                    <a:pt x="210" y="120"/>
                  </a:lnTo>
                  <a:lnTo>
                    <a:pt x="214" y="136"/>
                  </a:lnTo>
                  <a:lnTo>
                    <a:pt x="225" y="161"/>
                  </a:lnTo>
                  <a:lnTo>
                    <a:pt x="258" y="167"/>
                  </a:lnTo>
                  <a:lnTo>
                    <a:pt x="272" y="170"/>
                  </a:lnTo>
                  <a:lnTo>
                    <a:pt x="288" y="179"/>
                  </a:lnTo>
                  <a:lnTo>
                    <a:pt x="298" y="198"/>
                  </a:lnTo>
                  <a:lnTo>
                    <a:pt x="308" y="207"/>
                  </a:lnTo>
                  <a:lnTo>
                    <a:pt x="388" y="213"/>
                  </a:lnTo>
                  <a:lnTo>
                    <a:pt x="406" y="218"/>
                  </a:lnTo>
                  <a:lnTo>
                    <a:pt x="427" y="230"/>
                  </a:lnTo>
                  <a:lnTo>
                    <a:pt x="448" y="223"/>
                  </a:lnTo>
                  <a:lnTo>
                    <a:pt x="460" y="214"/>
                  </a:lnTo>
                  <a:lnTo>
                    <a:pt x="488" y="218"/>
                  </a:lnTo>
                  <a:lnTo>
                    <a:pt x="511" y="199"/>
                  </a:lnTo>
                  <a:lnTo>
                    <a:pt x="513" y="182"/>
                  </a:lnTo>
                  <a:lnTo>
                    <a:pt x="513" y="165"/>
                  </a:lnTo>
                  <a:lnTo>
                    <a:pt x="532" y="172"/>
                  </a:lnTo>
                  <a:lnTo>
                    <a:pt x="546" y="158"/>
                  </a:lnTo>
                  <a:lnTo>
                    <a:pt x="558" y="148"/>
                  </a:lnTo>
                  <a:lnTo>
                    <a:pt x="580" y="136"/>
                  </a:lnTo>
                  <a:lnTo>
                    <a:pt x="604" y="124"/>
                  </a:lnTo>
                  <a:lnTo>
                    <a:pt x="593" y="109"/>
                  </a:lnTo>
                  <a:lnTo>
                    <a:pt x="570" y="112"/>
                  </a:lnTo>
                  <a:lnTo>
                    <a:pt x="558" y="115"/>
                  </a:lnTo>
                  <a:lnTo>
                    <a:pt x="555" y="109"/>
                  </a:lnTo>
                  <a:lnTo>
                    <a:pt x="553" y="77"/>
                  </a:lnTo>
                  <a:lnTo>
                    <a:pt x="557" y="65"/>
                  </a:lnTo>
                  <a:lnTo>
                    <a:pt x="568" y="76"/>
                  </a:lnTo>
                  <a:lnTo>
                    <a:pt x="587" y="76"/>
                  </a:lnTo>
                  <a:lnTo>
                    <a:pt x="591" y="49"/>
                  </a:lnTo>
                  <a:lnTo>
                    <a:pt x="602" y="40"/>
                  </a:lnTo>
                  <a:lnTo>
                    <a:pt x="592" y="14"/>
                  </a:lnTo>
                  <a:lnTo>
                    <a:pt x="600" y="0"/>
                  </a:lnTo>
                  <a:lnTo>
                    <a:pt x="661" y="1"/>
                  </a:lnTo>
                  <a:lnTo>
                    <a:pt x="675" y="17"/>
                  </a:lnTo>
                  <a:lnTo>
                    <a:pt x="689" y="29"/>
                  </a:lnTo>
                  <a:lnTo>
                    <a:pt x="700" y="42"/>
                  </a:lnTo>
                  <a:lnTo>
                    <a:pt x="703" y="59"/>
                  </a:lnTo>
                  <a:lnTo>
                    <a:pt x="714" y="73"/>
                  </a:lnTo>
                  <a:lnTo>
                    <a:pt x="740" y="78"/>
                  </a:lnTo>
                  <a:lnTo>
                    <a:pt x="751" y="88"/>
                  </a:lnTo>
                  <a:lnTo>
                    <a:pt x="763" y="97"/>
                  </a:lnTo>
                  <a:lnTo>
                    <a:pt x="769" y="106"/>
                  </a:lnTo>
                  <a:lnTo>
                    <a:pt x="783" y="107"/>
                  </a:lnTo>
                  <a:lnTo>
                    <a:pt x="808" y="103"/>
                  </a:lnTo>
                  <a:lnTo>
                    <a:pt x="813" y="109"/>
                  </a:lnTo>
                  <a:lnTo>
                    <a:pt x="816" y="122"/>
                  </a:lnTo>
                  <a:lnTo>
                    <a:pt x="806" y="130"/>
                  </a:lnTo>
                  <a:lnTo>
                    <a:pt x="804" y="165"/>
                  </a:lnTo>
                  <a:lnTo>
                    <a:pt x="791" y="164"/>
                  </a:lnTo>
                  <a:lnTo>
                    <a:pt x="783" y="178"/>
                  </a:lnTo>
                  <a:lnTo>
                    <a:pt x="784" y="194"/>
                  </a:lnTo>
                  <a:lnTo>
                    <a:pt x="798" y="198"/>
                  </a:lnTo>
                  <a:lnTo>
                    <a:pt x="797" y="198"/>
                  </a:lnTo>
                  <a:lnTo>
                    <a:pt x="783" y="209"/>
                  </a:lnTo>
                  <a:lnTo>
                    <a:pt x="769" y="213"/>
                  </a:lnTo>
                  <a:lnTo>
                    <a:pt x="755" y="230"/>
                  </a:lnTo>
                  <a:lnTo>
                    <a:pt x="741" y="230"/>
                  </a:lnTo>
                  <a:lnTo>
                    <a:pt x="729" y="224"/>
                  </a:lnTo>
                  <a:lnTo>
                    <a:pt x="721" y="248"/>
                  </a:lnTo>
                  <a:lnTo>
                    <a:pt x="707" y="257"/>
                  </a:lnTo>
                  <a:lnTo>
                    <a:pt x="689" y="268"/>
                  </a:lnTo>
                  <a:lnTo>
                    <a:pt x="669" y="275"/>
                  </a:lnTo>
                  <a:lnTo>
                    <a:pt x="667" y="258"/>
                  </a:lnTo>
                  <a:lnTo>
                    <a:pt x="663" y="242"/>
                  </a:lnTo>
                  <a:lnTo>
                    <a:pt x="657" y="241"/>
                  </a:lnTo>
                  <a:lnTo>
                    <a:pt x="648" y="248"/>
                  </a:lnTo>
                  <a:lnTo>
                    <a:pt x="641" y="259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8" name="Freeform 200">
              <a:extLst>
                <a:ext uri="{FF2B5EF4-FFF2-40B4-BE49-F238E27FC236}">
                  <a16:creationId xmlns:a16="http://schemas.microsoft.com/office/drawing/2014/main" id="{61435AD4-14E9-4411-9E2B-7B9E67D2F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464" y="3425795"/>
              <a:ext cx="158234" cy="215743"/>
            </a:xfrm>
            <a:custGeom>
              <a:avLst/>
              <a:gdLst>
                <a:gd name="T0" fmla="*/ 67 w 70"/>
                <a:gd name="T1" fmla="*/ 0 h 91"/>
                <a:gd name="T2" fmla="*/ 69 w 70"/>
                <a:gd name="T3" fmla="*/ 25 h 91"/>
                <a:gd name="T4" fmla="*/ 60 w 70"/>
                <a:gd name="T5" fmla="*/ 31 h 91"/>
                <a:gd name="T6" fmla="*/ 52 w 70"/>
                <a:gd name="T7" fmla="*/ 45 h 91"/>
                <a:gd name="T8" fmla="*/ 39 w 70"/>
                <a:gd name="T9" fmla="*/ 51 h 91"/>
                <a:gd name="T10" fmla="*/ 55 w 70"/>
                <a:gd name="T11" fmla="*/ 67 h 91"/>
                <a:gd name="T12" fmla="*/ 50 w 70"/>
                <a:gd name="T13" fmla="*/ 82 h 91"/>
                <a:gd name="T14" fmla="*/ 29 w 70"/>
                <a:gd name="T15" fmla="*/ 90 h 91"/>
                <a:gd name="T16" fmla="*/ 22 w 70"/>
                <a:gd name="T17" fmla="*/ 81 h 91"/>
                <a:gd name="T18" fmla="*/ 4 w 70"/>
                <a:gd name="T19" fmla="*/ 73 h 91"/>
                <a:gd name="T20" fmla="*/ 15 w 70"/>
                <a:gd name="T21" fmla="*/ 65 h 91"/>
                <a:gd name="T22" fmla="*/ 16 w 70"/>
                <a:gd name="T23" fmla="*/ 48 h 91"/>
                <a:gd name="T24" fmla="*/ 4 w 70"/>
                <a:gd name="T25" fmla="*/ 45 h 91"/>
                <a:gd name="T26" fmla="*/ 0 w 70"/>
                <a:gd name="T27" fmla="*/ 45 h 91"/>
                <a:gd name="T28" fmla="*/ 14 w 70"/>
                <a:gd name="T29" fmla="*/ 37 h 91"/>
                <a:gd name="T30" fmla="*/ 22 w 70"/>
                <a:gd name="T31" fmla="*/ 12 h 91"/>
                <a:gd name="T32" fmla="*/ 34 w 70"/>
                <a:gd name="T33" fmla="*/ 18 h 91"/>
                <a:gd name="T34" fmla="*/ 48 w 70"/>
                <a:gd name="T35" fmla="*/ 18 h 91"/>
                <a:gd name="T36" fmla="*/ 62 w 70"/>
                <a:gd name="T37" fmla="*/ 1 h 91"/>
                <a:gd name="T38" fmla="*/ 67 w 70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91">
                  <a:moveTo>
                    <a:pt x="67" y="0"/>
                  </a:moveTo>
                  <a:lnTo>
                    <a:pt x="69" y="25"/>
                  </a:lnTo>
                  <a:lnTo>
                    <a:pt x="60" y="31"/>
                  </a:lnTo>
                  <a:lnTo>
                    <a:pt x="52" y="45"/>
                  </a:lnTo>
                  <a:lnTo>
                    <a:pt x="39" y="51"/>
                  </a:lnTo>
                  <a:lnTo>
                    <a:pt x="55" y="67"/>
                  </a:lnTo>
                  <a:lnTo>
                    <a:pt x="50" y="82"/>
                  </a:lnTo>
                  <a:lnTo>
                    <a:pt x="29" y="90"/>
                  </a:lnTo>
                  <a:lnTo>
                    <a:pt x="22" y="81"/>
                  </a:lnTo>
                  <a:lnTo>
                    <a:pt x="4" y="73"/>
                  </a:lnTo>
                  <a:lnTo>
                    <a:pt x="15" y="65"/>
                  </a:lnTo>
                  <a:lnTo>
                    <a:pt x="16" y="48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14" y="37"/>
                  </a:lnTo>
                  <a:lnTo>
                    <a:pt x="22" y="12"/>
                  </a:lnTo>
                  <a:lnTo>
                    <a:pt x="34" y="18"/>
                  </a:lnTo>
                  <a:lnTo>
                    <a:pt x="48" y="18"/>
                  </a:lnTo>
                  <a:lnTo>
                    <a:pt x="62" y="1"/>
                  </a:lnTo>
                  <a:lnTo>
                    <a:pt x="67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9" name="Freeform 201">
              <a:extLst>
                <a:ext uri="{FF2B5EF4-FFF2-40B4-BE49-F238E27FC236}">
                  <a16:creationId xmlns:a16="http://schemas.microsoft.com/office/drawing/2014/main" id="{6BF643E7-DEEF-404A-B981-34EFAB1CA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265" y="4064482"/>
              <a:ext cx="255608" cy="694225"/>
            </a:xfrm>
            <a:custGeom>
              <a:avLst/>
              <a:gdLst>
                <a:gd name="T0" fmla="*/ 1 w 113"/>
                <a:gd name="T1" fmla="*/ 109 h 289"/>
                <a:gd name="T2" fmla="*/ 8 w 113"/>
                <a:gd name="T3" fmla="*/ 97 h 289"/>
                <a:gd name="T4" fmla="*/ 8 w 113"/>
                <a:gd name="T5" fmla="*/ 69 h 289"/>
                <a:gd name="T6" fmla="*/ 21 w 113"/>
                <a:gd name="T7" fmla="*/ 54 h 289"/>
                <a:gd name="T8" fmla="*/ 27 w 113"/>
                <a:gd name="T9" fmla="*/ 35 h 289"/>
                <a:gd name="T10" fmla="*/ 38 w 113"/>
                <a:gd name="T11" fmla="*/ 20 h 289"/>
                <a:gd name="T12" fmla="*/ 56 w 113"/>
                <a:gd name="T13" fmla="*/ 11 h 289"/>
                <a:gd name="T14" fmla="*/ 57 w 113"/>
                <a:gd name="T15" fmla="*/ 3 h 289"/>
                <a:gd name="T16" fmla="*/ 74 w 113"/>
                <a:gd name="T17" fmla="*/ 0 h 289"/>
                <a:gd name="T18" fmla="*/ 78 w 113"/>
                <a:gd name="T19" fmla="*/ 8 h 289"/>
                <a:gd name="T20" fmla="*/ 84 w 113"/>
                <a:gd name="T21" fmla="*/ 25 h 289"/>
                <a:gd name="T22" fmla="*/ 78 w 113"/>
                <a:gd name="T23" fmla="*/ 37 h 289"/>
                <a:gd name="T24" fmla="*/ 68 w 113"/>
                <a:gd name="T25" fmla="*/ 45 h 289"/>
                <a:gd name="T26" fmla="*/ 67 w 113"/>
                <a:gd name="T27" fmla="*/ 58 h 289"/>
                <a:gd name="T28" fmla="*/ 83 w 113"/>
                <a:gd name="T29" fmla="*/ 60 h 289"/>
                <a:gd name="T30" fmla="*/ 91 w 113"/>
                <a:gd name="T31" fmla="*/ 75 h 289"/>
                <a:gd name="T32" fmla="*/ 94 w 113"/>
                <a:gd name="T33" fmla="*/ 98 h 289"/>
                <a:gd name="T34" fmla="*/ 109 w 113"/>
                <a:gd name="T35" fmla="*/ 102 h 289"/>
                <a:gd name="T36" fmla="*/ 112 w 113"/>
                <a:gd name="T37" fmla="*/ 111 h 289"/>
                <a:gd name="T38" fmla="*/ 105 w 113"/>
                <a:gd name="T39" fmla="*/ 125 h 289"/>
                <a:gd name="T40" fmla="*/ 97 w 113"/>
                <a:gd name="T41" fmla="*/ 132 h 289"/>
                <a:gd name="T42" fmla="*/ 82 w 113"/>
                <a:gd name="T43" fmla="*/ 138 h 289"/>
                <a:gd name="T44" fmla="*/ 80 w 113"/>
                <a:gd name="T45" fmla="*/ 164 h 289"/>
                <a:gd name="T46" fmla="*/ 84 w 113"/>
                <a:gd name="T47" fmla="*/ 175 h 289"/>
                <a:gd name="T48" fmla="*/ 96 w 113"/>
                <a:gd name="T49" fmla="*/ 190 h 289"/>
                <a:gd name="T50" fmla="*/ 91 w 113"/>
                <a:gd name="T51" fmla="*/ 215 h 289"/>
                <a:gd name="T52" fmla="*/ 93 w 113"/>
                <a:gd name="T53" fmla="*/ 227 h 289"/>
                <a:gd name="T54" fmla="*/ 98 w 113"/>
                <a:gd name="T55" fmla="*/ 246 h 289"/>
                <a:gd name="T56" fmla="*/ 110 w 113"/>
                <a:gd name="T57" fmla="*/ 257 h 289"/>
                <a:gd name="T58" fmla="*/ 101 w 113"/>
                <a:gd name="T59" fmla="*/ 278 h 289"/>
                <a:gd name="T60" fmla="*/ 94 w 113"/>
                <a:gd name="T61" fmla="*/ 288 h 289"/>
                <a:gd name="T62" fmla="*/ 88 w 113"/>
                <a:gd name="T63" fmla="*/ 261 h 289"/>
                <a:gd name="T64" fmla="*/ 84 w 113"/>
                <a:gd name="T65" fmla="*/ 242 h 289"/>
                <a:gd name="T66" fmla="*/ 73 w 113"/>
                <a:gd name="T67" fmla="*/ 234 h 289"/>
                <a:gd name="T68" fmla="*/ 78 w 113"/>
                <a:gd name="T69" fmla="*/ 197 h 289"/>
                <a:gd name="T70" fmla="*/ 64 w 113"/>
                <a:gd name="T71" fmla="*/ 175 h 289"/>
                <a:gd name="T72" fmla="*/ 56 w 113"/>
                <a:gd name="T73" fmla="*/ 187 h 289"/>
                <a:gd name="T74" fmla="*/ 46 w 113"/>
                <a:gd name="T75" fmla="*/ 197 h 289"/>
                <a:gd name="T76" fmla="*/ 32 w 113"/>
                <a:gd name="T77" fmla="*/ 192 h 289"/>
                <a:gd name="T78" fmla="*/ 28 w 113"/>
                <a:gd name="T79" fmla="*/ 160 h 289"/>
                <a:gd name="T80" fmla="*/ 25 w 113"/>
                <a:gd name="T81" fmla="*/ 145 h 289"/>
                <a:gd name="T82" fmla="*/ 13 w 113"/>
                <a:gd name="T83" fmla="*/ 128 h 289"/>
                <a:gd name="T84" fmla="*/ 0 w 113"/>
                <a:gd name="T85" fmla="*/ 117 h 289"/>
                <a:gd name="T86" fmla="*/ 1 w 113"/>
                <a:gd name="T87" fmla="*/ 10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289">
                  <a:moveTo>
                    <a:pt x="1" y="109"/>
                  </a:moveTo>
                  <a:lnTo>
                    <a:pt x="8" y="97"/>
                  </a:lnTo>
                  <a:lnTo>
                    <a:pt x="8" y="69"/>
                  </a:lnTo>
                  <a:lnTo>
                    <a:pt x="21" y="54"/>
                  </a:lnTo>
                  <a:lnTo>
                    <a:pt x="27" y="35"/>
                  </a:lnTo>
                  <a:lnTo>
                    <a:pt x="38" y="20"/>
                  </a:lnTo>
                  <a:lnTo>
                    <a:pt x="56" y="11"/>
                  </a:lnTo>
                  <a:lnTo>
                    <a:pt x="57" y="3"/>
                  </a:lnTo>
                  <a:lnTo>
                    <a:pt x="74" y="0"/>
                  </a:lnTo>
                  <a:lnTo>
                    <a:pt x="78" y="8"/>
                  </a:lnTo>
                  <a:lnTo>
                    <a:pt x="84" y="25"/>
                  </a:lnTo>
                  <a:lnTo>
                    <a:pt x="78" y="37"/>
                  </a:lnTo>
                  <a:lnTo>
                    <a:pt x="68" y="45"/>
                  </a:lnTo>
                  <a:lnTo>
                    <a:pt x="67" y="58"/>
                  </a:lnTo>
                  <a:lnTo>
                    <a:pt x="83" y="60"/>
                  </a:lnTo>
                  <a:lnTo>
                    <a:pt x="91" y="75"/>
                  </a:lnTo>
                  <a:lnTo>
                    <a:pt x="94" y="98"/>
                  </a:lnTo>
                  <a:lnTo>
                    <a:pt x="109" y="102"/>
                  </a:lnTo>
                  <a:lnTo>
                    <a:pt x="112" y="111"/>
                  </a:lnTo>
                  <a:lnTo>
                    <a:pt x="105" y="125"/>
                  </a:lnTo>
                  <a:lnTo>
                    <a:pt x="97" y="132"/>
                  </a:lnTo>
                  <a:lnTo>
                    <a:pt x="82" y="138"/>
                  </a:lnTo>
                  <a:lnTo>
                    <a:pt x="80" y="164"/>
                  </a:lnTo>
                  <a:lnTo>
                    <a:pt x="84" y="175"/>
                  </a:lnTo>
                  <a:lnTo>
                    <a:pt x="96" y="190"/>
                  </a:lnTo>
                  <a:lnTo>
                    <a:pt x="91" y="215"/>
                  </a:lnTo>
                  <a:lnTo>
                    <a:pt x="93" y="227"/>
                  </a:lnTo>
                  <a:lnTo>
                    <a:pt x="98" y="246"/>
                  </a:lnTo>
                  <a:lnTo>
                    <a:pt x="110" y="257"/>
                  </a:lnTo>
                  <a:lnTo>
                    <a:pt x="101" y="278"/>
                  </a:lnTo>
                  <a:lnTo>
                    <a:pt x="94" y="288"/>
                  </a:lnTo>
                  <a:lnTo>
                    <a:pt x="88" y="261"/>
                  </a:lnTo>
                  <a:lnTo>
                    <a:pt x="84" y="242"/>
                  </a:lnTo>
                  <a:lnTo>
                    <a:pt x="73" y="234"/>
                  </a:lnTo>
                  <a:lnTo>
                    <a:pt x="78" y="197"/>
                  </a:lnTo>
                  <a:lnTo>
                    <a:pt x="64" y="175"/>
                  </a:lnTo>
                  <a:lnTo>
                    <a:pt x="56" y="187"/>
                  </a:lnTo>
                  <a:lnTo>
                    <a:pt x="46" y="197"/>
                  </a:lnTo>
                  <a:lnTo>
                    <a:pt x="32" y="192"/>
                  </a:lnTo>
                  <a:lnTo>
                    <a:pt x="28" y="160"/>
                  </a:lnTo>
                  <a:lnTo>
                    <a:pt x="25" y="145"/>
                  </a:lnTo>
                  <a:lnTo>
                    <a:pt x="13" y="128"/>
                  </a:lnTo>
                  <a:lnTo>
                    <a:pt x="0" y="117"/>
                  </a:lnTo>
                  <a:lnTo>
                    <a:pt x="1" y="109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0" name="Freeform 202">
              <a:extLst>
                <a:ext uri="{FF2B5EF4-FFF2-40B4-BE49-F238E27FC236}">
                  <a16:creationId xmlns:a16="http://schemas.microsoft.com/office/drawing/2014/main" id="{5C251EE1-BB0F-4425-B13B-EAF2BEA85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1667" y="4957363"/>
              <a:ext cx="385441" cy="448576"/>
            </a:xfrm>
            <a:custGeom>
              <a:avLst/>
              <a:gdLst>
                <a:gd name="T0" fmla="*/ 65 w 170"/>
                <a:gd name="T1" fmla="*/ 29 h 187"/>
                <a:gd name="T2" fmla="*/ 43 w 170"/>
                <a:gd name="T3" fmla="*/ 20 h 187"/>
                <a:gd name="T4" fmla="*/ 25 w 170"/>
                <a:gd name="T5" fmla="*/ 0 h 187"/>
                <a:gd name="T6" fmla="*/ 3 w 170"/>
                <a:gd name="T7" fmla="*/ 3 h 187"/>
                <a:gd name="T8" fmla="*/ 0 w 170"/>
                <a:gd name="T9" fmla="*/ 11 h 187"/>
                <a:gd name="T10" fmla="*/ 26 w 170"/>
                <a:gd name="T11" fmla="*/ 29 h 187"/>
                <a:gd name="T12" fmla="*/ 49 w 170"/>
                <a:gd name="T13" fmla="*/ 49 h 187"/>
                <a:gd name="T14" fmla="*/ 65 w 170"/>
                <a:gd name="T15" fmla="*/ 63 h 187"/>
                <a:gd name="T16" fmla="*/ 69 w 170"/>
                <a:gd name="T17" fmla="*/ 84 h 187"/>
                <a:gd name="T18" fmla="*/ 78 w 170"/>
                <a:gd name="T19" fmla="*/ 103 h 187"/>
                <a:gd name="T20" fmla="*/ 108 w 170"/>
                <a:gd name="T21" fmla="*/ 143 h 187"/>
                <a:gd name="T22" fmla="*/ 134 w 170"/>
                <a:gd name="T23" fmla="*/ 174 h 187"/>
                <a:gd name="T24" fmla="*/ 143 w 170"/>
                <a:gd name="T25" fmla="*/ 186 h 187"/>
                <a:gd name="T26" fmla="*/ 169 w 170"/>
                <a:gd name="T27" fmla="*/ 174 h 187"/>
                <a:gd name="T28" fmla="*/ 166 w 170"/>
                <a:gd name="T29" fmla="*/ 158 h 187"/>
                <a:gd name="T30" fmla="*/ 166 w 170"/>
                <a:gd name="T31" fmla="*/ 138 h 187"/>
                <a:gd name="T32" fmla="*/ 158 w 170"/>
                <a:gd name="T33" fmla="*/ 127 h 187"/>
                <a:gd name="T34" fmla="*/ 135 w 170"/>
                <a:gd name="T35" fmla="*/ 119 h 187"/>
                <a:gd name="T36" fmla="*/ 135 w 170"/>
                <a:gd name="T37" fmla="*/ 110 h 187"/>
                <a:gd name="T38" fmla="*/ 127 w 170"/>
                <a:gd name="T39" fmla="*/ 97 h 187"/>
                <a:gd name="T40" fmla="*/ 127 w 170"/>
                <a:gd name="T41" fmla="*/ 79 h 187"/>
                <a:gd name="T42" fmla="*/ 112 w 170"/>
                <a:gd name="T43" fmla="*/ 65 h 187"/>
                <a:gd name="T44" fmla="*/ 92 w 170"/>
                <a:gd name="T45" fmla="*/ 53 h 187"/>
                <a:gd name="T46" fmla="*/ 65 w 170"/>
                <a:gd name="T47" fmla="*/ 2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0" h="187">
                  <a:moveTo>
                    <a:pt x="65" y="29"/>
                  </a:moveTo>
                  <a:lnTo>
                    <a:pt x="43" y="20"/>
                  </a:lnTo>
                  <a:lnTo>
                    <a:pt x="25" y="0"/>
                  </a:lnTo>
                  <a:lnTo>
                    <a:pt x="3" y="3"/>
                  </a:lnTo>
                  <a:lnTo>
                    <a:pt x="0" y="11"/>
                  </a:lnTo>
                  <a:lnTo>
                    <a:pt x="26" y="29"/>
                  </a:lnTo>
                  <a:lnTo>
                    <a:pt x="49" y="49"/>
                  </a:lnTo>
                  <a:lnTo>
                    <a:pt x="65" y="63"/>
                  </a:lnTo>
                  <a:lnTo>
                    <a:pt x="69" y="84"/>
                  </a:lnTo>
                  <a:lnTo>
                    <a:pt x="78" y="103"/>
                  </a:lnTo>
                  <a:lnTo>
                    <a:pt x="108" y="143"/>
                  </a:lnTo>
                  <a:lnTo>
                    <a:pt x="134" y="174"/>
                  </a:lnTo>
                  <a:lnTo>
                    <a:pt x="143" y="186"/>
                  </a:lnTo>
                  <a:lnTo>
                    <a:pt x="169" y="174"/>
                  </a:lnTo>
                  <a:lnTo>
                    <a:pt x="166" y="158"/>
                  </a:lnTo>
                  <a:lnTo>
                    <a:pt x="166" y="138"/>
                  </a:lnTo>
                  <a:lnTo>
                    <a:pt x="158" y="127"/>
                  </a:lnTo>
                  <a:lnTo>
                    <a:pt x="135" y="119"/>
                  </a:lnTo>
                  <a:lnTo>
                    <a:pt x="135" y="110"/>
                  </a:lnTo>
                  <a:lnTo>
                    <a:pt x="127" y="97"/>
                  </a:lnTo>
                  <a:lnTo>
                    <a:pt x="127" y="79"/>
                  </a:lnTo>
                  <a:lnTo>
                    <a:pt x="112" y="65"/>
                  </a:lnTo>
                  <a:lnTo>
                    <a:pt x="92" y="53"/>
                  </a:lnTo>
                  <a:lnTo>
                    <a:pt x="65" y="29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1" name="Freeform 203">
              <a:extLst>
                <a:ext uri="{FF2B5EF4-FFF2-40B4-BE49-F238E27FC236}">
                  <a16:creationId xmlns:a16="http://schemas.microsoft.com/office/drawing/2014/main" id="{A15F5A84-7692-4F50-9BE3-EF013723C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109" y="4895416"/>
              <a:ext cx="371241" cy="440031"/>
            </a:xfrm>
            <a:custGeom>
              <a:avLst/>
              <a:gdLst>
                <a:gd name="T0" fmla="*/ 35 w 163"/>
                <a:gd name="T1" fmla="*/ 89 h 184"/>
                <a:gd name="T2" fmla="*/ 4 w 163"/>
                <a:gd name="T3" fmla="*/ 89 h 184"/>
                <a:gd name="T4" fmla="*/ 0 w 163"/>
                <a:gd name="T5" fmla="*/ 112 h 184"/>
                <a:gd name="T6" fmla="*/ 11 w 163"/>
                <a:gd name="T7" fmla="*/ 118 h 184"/>
                <a:gd name="T8" fmla="*/ 12 w 163"/>
                <a:gd name="T9" fmla="*/ 136 h 184"/>
                <a:gd name="T10" fmla="*/ 25 w 163"/>
                <a:gd name="T11" fmla="*/ 139 h 184"/>
                <a:gd name="T12" fmla="*/ 26 w 163"/>
                <a:gd name="T13" fmla="*/ 160 h 184"/>
                <a:gd name="T14" fmla="*/ 34 w 163"/>
                <a:gd name="T15" fmla="*/ 161 h 184"/>
                <a:gd name="T16" fmla="*/ 41 w 163"/>
                <a:gd name="T17" fmla="*/ 170 h 184"/>
                <a:gd name="T18" fmla="*/ 62 w 163"/>
                <a:gd name="T19" fmla="*/ 175 h 184"/>
                <a:gd name="T20" fmla="*/ 70 w 163"/>
                <a:gd name="T21" fmla="*/ 164 h 184"/>
                <a:gd name="T22" fmla="*/ 81 w 163"/>
                <a:gd name="T23" fmla="*/ 168 h 184"/>
                <a:gd name="T24" fmla="*/ 89 w 163"/>
                <a:gd name="T25" fmla="*/ 183 h 184"/>
                <a:gd name="T26" fmla="*/ 108 w 163"/>
                <a:gd name="T27" fmla="*/ 181 h 184"/>
                <a:gd name="T28" fmla="*/ 112 w 163"/>
                <a:gd name="T29" fmla="*/ 169 h 184"/>
                <a:gd name="T30" fmla="*/ 120 w 163"/>
                <a:gd name="T31" fmla="*/ 157 h 184"/>
                <a:gd name="T32" fmla="*/ 120 w 163"/>
                <a:gd name="T33" fmla="*/ 142 h 184"/>
                <a:gd name="T34" fmla="*/ 132 w 163"/>
                <a:gd name="T35" fmla="*/ 131 h 184"/>
                <a:gd name="T36" fmla="*/ 138 w 163"/>
                <a:gd name="T37" fmla="*/ 107 h 184"/>
                <a:gd name="T38" fmla="*/ 151 w 163"/>
                <a:gd name="T39" fmla="*/ 102 h 184"/>
                <a:gd name="T40" fmla="*/ 151 w 163"/>
                <a:gd name="T41" fmla="*/ 88 h 184"/>
                <a:gd name="T42" fmla="*/ 137 w 163"/>
                <a:gd name="T43" fmla="*/ 77 h 184"/>
                <a:gd name="T44" fmla="*/ 137 w 163"/>
                <a:gd name="T45" fmla="*/ 52 h 184"/>
                <a:gd name="T46" fmla="*/ 148 w 163"/>
                <a:gd name="T47" fmla="*/ 43 h 184"/>
                <a:gd name="T48" fmla="*/ 162 w 163"/>
                <a:gd name="T49" fmla="*/ 32 h 184"/>
                <a:gd name="T50" fmla="*/ 159 w 163"/>
                <a:gd name="T51" fmla="*/ 17 h 184"/>
                <a:gd name="T52" fmla="*/ 141 w 163"/>
                <a:gd name="T53" fmla="*/ 13 h 184"/>
                <a:gd name="T54" fmla="*/ 131 w 163"/>
                <a:gd name="T55" fmla="*/ 9 h 184"/>
                <a:gd name="T56" fmla="*/ 114 w 163"/>
                <a:gd name="T57" fmla="*/ 0 h 184"/>
                <a:gd name="T58" fmla="*/ 110 w 163"/>
                <a:gd name="T59" fmla="*/ 14 h 184"/>
                <a:gd name="T60" fmla="*/ 99 w 163"/>
                <a:gd name="T61" fmla="*/ 20 h 184"/>
                <a:gd name="T62" fmla="*/ 96 w 163"/>
                <a:gd name="T63" fmla="*/ 37 h 184"/>
                <a:gd name="T64" fmla="*/ 84 w 163"/>
                <a:gd name="T65" fmla="*/ 43 h 184"/>
                <a:gd name="T66" fmla="*/ 70 w 163"/>
                <a:gd name="T67" fmla="*/ 53 h 184"/>
                <a:gd name="T68" fmla="*/ 63 w 163"/>
                <a:gd name="T69" fmla="*/ 68 h 184"/>
                <a:gd name="T70" fmla="*/ 44 w 163"/>
                <a:gd name="T71" fmla="*/ 66 h 184"/>
                <a:gd name="T72" fmla="*/ 41 w 163"/>
                <a:gd name="T73" fmla="*/ 80 h 184"/>
                <a:gd name="T74" fmla="*/ 35 w 163"/>
                <a:gd name="T75" fmla="*/ 8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184">
                  <a:moveTo>
                    <a:pt x="35" y="89"/>
                  </a:moveTo>
                  <a:lnTo>
                    <a:pt x="4" y="89"/>
                  </a:lnTo>
                  <a:lnTo>
                    <a:pt x="0" y="112"/>
                  </a:lnTo>
                  <a:lnTo>
                    <a:pt x="11" y="118"/>
                  </a:lnTo>
                  <a:lnTo>
                    <a:pt x="12" y="136"/>
                  </a:lnTo>
                  <a:lnTo>
                    <a:pt x="25" y="139"/>
                  </a:lnTo>
                  <a:lnTo>
                    <a:pt x="26" y="160"/>
                  </a:lnTo>
                  <a:lnTo>
                    <a:pt x="34" y="161"/>
                  </a:lnTo>
                  <a:lnTo>
                    <a:pt x="41" y="170"/>
                  </a:lnTo>
                  <a:lnTo>
                    <a:pt x="62" y="175"/>
                  </a:lnTo>
                  <a:lnTo>
                    <a:pt x="70" y="164"/>
                  </a:lnTo>
                  <a:lnTo>
                    <a:pt x="81" y="168"/>
                  </a:lnTo>
                  <a:lnTo>
                    <a:pt x="89" y="183"/>
                  </a:lnTo>
                  <a:lnTo>
                    <a:pt x="108" y="181"/>
                  </a:lnTo>
                  <a:lnTo>
                    <a:pt x="112" y="169"/>
                  </a:lnTo>
                  <a:lnTo>
                    <a:pt x="120" y="157"/>
                  </a:lnTo>
                  <a:lnTo>
                    <a:pt x="120" y="142"/>
                  </a:lnTo>
                  <a:lnTo>
                    <a:pt x="132" y="131"/>
                  </a:lnTo>
                  <a:lnTo>
                    <a:pt x="138" y="107"/>
                  </a:lnTo>
                  <a:lnTo>
                    <a:pt x="151" y="102"/>
                  </a:lnTo>
                  <a:lnTo>
                    <a:pt x="151" y="88"/>
                  </a:lnTo>
                  <a:lnTo>
                    <a:pt x="137" y="77"/>
                  </a:lnTo>
                  <a:lnTo>
                    <a:pt x="137" y="52"/>
                  </a:lnTo>
                  <a:lnTo>
                    <a:pt x="148" y="43"/>
                  </a:lnTo>
                  <a:lnTo>
                    <a:pt x="162" y="32"/>
                  </a:lnTo>
                  <a:lnTo>
                    <a:pt x="159" y="17"/>
                  </a:lnTo>
                  <a:lnTo>
                    <a:pt x="141" y="13"/>
                  </a:lnTo>
                  <a:lnTo>
                    <a:pt x="131" y="9"/>
                  </a:lnTo>
                  <a:lnTo>
                    <a:pt x="114" y="0"/>
                  </a:lnTo>
                  <a:lnTo>
                    <a:pt x="110" y="14"/>
                  </a:lnTo>
                  <a:lnTo>
                    <a:pt x="99" y="20"/>
                  </a:lnTo>
                  <a:lnTo>
                    <a:pt x="96" y="37"/>
                  </a:lnTo>
                  <a:lnTo>
                    <a:pt x="84" y="43"/>
                  </a:lnTo>
                  <a:lnTo>
                    <a:pt x="70" y="53"/>
                  </a:lnTo>
                  <a:lnTo>
                    <a:pt x="63" y="68"/>
                  </a:lnTo>
                  <a:lnTo>
                    <a:pt x="44" y="66"/>
                  </a:lnTo>
                  <a:lnTo>
                    <a:pt x="41" y="80"/>
                  </a:lnTo>
                  <a:lnTo>
                    <a:pt x="35" y="89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2" name="Freeform 204">
              <a:extLst>
                <a:ext uri="{FF2B5EF4-FFF2-40B4-BE49-F238E27FC236}">
                  <a16:creationId xmlns:a16="http://schemas.microsoft.com/office/drawing/2014/main" id="{FC21BF4E-1C39-4213-A51A-0D4341DCD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8731" y="4246049"/>
              <a:ext cx="253578" cy="598102"/>
            </a:xfrm>
            <a:custGeom>
              <a:avLst/>
              <a:gdLst>
                <a:gd name="T0" fmla="*/ 0 w 111"/>
                <a:gd name="T1" fmla="*/ 12 h 250"/>
                <a:gd name="T2" fmla="*/ 8 w 111"/>
                <a:gd name="T3" fmla="*/ 35 h 250"/>
                <a:gd name="T4" fmla="*/ 34 w 111"/>
                <a:gd name="T5" fmla="*/ 44 h 250"/>
                <a:gd name="T6" fmla="*/ 36 w 111"/>
                <a:gd name="T7" fmla="*/ 53 h 250"/>
                <a:gd name="T8" fmla="*/ 32 w 111"/>
                <a:gd name="T9" fmla="*/ 69 h 250"/>
                <a:gd name="T10" fmla="*/ 42 w 111"/>
                <a:gd name="T11" fmla="*/ 80 h 250"/>
                <a:gd name="T12" fmla="*/ 64 w 111"/>
                <a:gd name="T13" fmla="*/ 113 h 250"/>
                <a:gd name="T14" fmla="*/ 77 w 111"/>
                <a:gd name="T15" fmla="*/ 122 h 250"/>
                <a:gd name="T16" fmla="*/ 77 w 111"/>
                <a:gd name="T17" fmla="*/ 151 h 250"/>
                <a:gd name="T18" fmla="*/ 83 w 111"/>
                <a:gd name="T19" fmla="*/ 156 h 250"/>
                <a:gd name="T20" fmla="*/ 85 w 111"/>
                <a:gd name="T21" fmla="*/ 183 h 250"/>
                <a:gd name="T22" fmla="*/ 75 w 111"/>
                <a:gd name="T23" fmla="*/ 191 h 250"/>
                <a:gd name="T24" fmla="*/ 61 w 111"/>
                <a:gd name="T25" fmla="*/ 205 h 250"/>
                <a:gd name="T26" fmla="*/ 47 w 111"/>
                <a:gd name="T27" fmla="*/ 215 h 250"/>
                <a:gd name="T28" fmla="*/ 53 w 111"/>
                <a:gd name="T29" fmla="*/ 224 h 250"/>
                <a:gd name="T30" fmla="*/ 46 w 111"/>
                <a:gd name="T31" fmla="*/ 234 h 250"/>
                <a:gd name="T32" fmla="*/ 51 w 111"/>
                <a:gd name="T33" fmla="*/ 249 h 250"/>
                <a:gd name="T34" fmla="*/ 77 w 111"/>
                <a:gd name="T35" fmla="*/ 230 h 250"/>
                <a:gd name="T36" fmla="*/ 100 w 111"/>
                <a:gd name="T37" fmla="*/ 209 h 250"/>
                <a:gd name="T38" fmla="*/ 106 w 111"/>
                <a:gd name="T39" fmla="*/ 201 h 250"/>
                <a:gd name="T40" fmla="*/ 110 w 111"/>
                <a:gd name="T41" fmla="*/ 163 h 250"/>
                <a:gd name="T42" fmla="*/ 102 w 111"/>
                <a:gd name="T43" fmla="*/ 131 h 250"/>
                <a:gd name="T44" fmla="*/ 81 w 111"/>
                <a:gd name="T45" fmla="*/ 108 h 250"/>
                <a:gd name="T46" fmla="*/ 57 w 111"/>
                <a:gd name="T47" fmla="*/ 80 h 250"/>
                <a:gd name="T48" fmla="*/ 57 w 111"/>
                <a:gd name="T49" fmla="*/ 59 h 250"/>
                <a:gd name="T50" fmla="*/ 63 w 111"/>
                <a:gd name="T51" fmla="*/ 52 h 250"/>
                <a:gd name="T52" fmla="*/ 81 w 111"/>
                <a:gd name="T53" fmla="*/ 38 h 250"/>
                <a:gd name="T54" fmla="*/ 60 w 111"/>
                <a:gd name="T55" fmla="*/ 8 h 250"/>
                <a:gd name="T56" fmla="*/ 37 w 111"/>
                <a:gd name="T57" fmla="*/ 0 h 250"/>
                <a:gd name="T58" fmla="*/ 23 w 111"/>
                <a:gd name="T59" fmla="*/ 0 h 250"/>
                <a:gd name="T60" fmla="*/ 0 w 111"/>
                <a:gd name="T61" fmla="*/ 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1" h="250">
                  <a:moveTo>
                    <a:pt x="0" y="12"/>
                  </a:moveTo>
                  <a:lnTo>
                    <a:pt x="8" y="35"/>
                  </a:lnTo>
                  <a:lnTo>
                    <a:pt x="34" y="44"/>
                  </a:lnTo>
                  <a:lnTo>
                    <a:pt x="36" y="53"/>
                  </a:lnTo>
                  <a:lnTo>
                    <a:pt x="32" y="69"/>
                  </a:lnTo>
                  <a:lnTo>
                    <a:pt x="42" y="80"/>
                  </a:lnTo>
                  <a:lnTo>
                    <a:pt x="64" y="113"/>
                  </a:lnTo>
                  <a:lnTo>
                    <a:pt x="77" y="122"/>
                  </a:lnTo>
                  <a:lnTo>
                    <a:pt x="77" y="151"/>
                  </a:lnTo>
                  <a:lnTo>
                    <a:pt x="83" y="156"/>
                  </a:lnTo>
                  <a:lnTo>
                    <a:pt x="85" y="183"/>
                  </a:lnTo>
                  <a:lnTo>
                    <a:pt x="75" y="191"/>
                  </a:lnTo>
                  <a:lnTo>
                    <a:pt x="61" y="205"/>
                  </a:lnTo>
                  <a:lnTo>
                    <a:pt x="47" y="215"/>
                  </a:lnTo>
                  <a:lnTo>
                    <a:pt x="53" y="224"/>
                  </a:lnTo>
                  <a:lnTo>
                    <a:pt x="46" y="234"/>
                  </a:lnTo>
                  <a:lnTo>
                    <a:pt x="51" y="249"/>
                  </a:lnTo>
                  <a:lnTo>
                    <a:pt x="77" y="230"/>
                  </a:lnTo>
                  <a:lnTo>
                    <a:pt x="100" y="209"/>
                  </a:lnTo>
                  <a:lnTo>
                    <a:pt x="106" y="201"/>
                  </a:lnTo>
                  <a:lnTo>
                    <a:pt x="110" y="163"/>
                  </a:lnTo>
                  <a:lnTo>
                    <a:pt x="102" y="131"/>
                  </a:lnTo>
                  <a:lnTo>
                    <a:pt x="81" y="108"/>
                  </a:lnTo>
                  <a:lnTo>
                    <a:pt x="57" y="80"/>
                  </a:lnTo>
                  <a:lnTo>
                    <a:pt x="57" y="59"/>
                  </a:lnTo>
                  <a:lnTo>
                    <a:pt x="63" y="52"/>
                  </a:lnTo>
                  <a:lnTo>
                    <a:pt x="81" y="38"/>
                  </a:lnTo>
                  <a:lnTo>
                    <a:pt x="60" y="8"/>
                  </a:lnTo>
                  <a:lnTo>
                    <a:pt x="37" y="0"/>
                  </a:lnTo>
                  <a:lnTo>
                    <a:pt x="23" y="0"/>
                  </a:lnTo>
                  <a:lnTo>
                    <a:pt x="0" y="1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3" name="Freeform 205">
              <a:extLst>
                <a:ext uri="{FF2B5EF4-FFF2-40B4-BE49-F238E27FC236}">
                  <a16:creationId xmlns:a16="http://schemas.microsoft.com/office/drawing/2014/main" id="{9E34B41F-DAC0-48EA-94C6-C2F063380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849" y="5226509"/>
              <a:ext cx="326610" cy="305459"/>
            </a:xfrm>
            <a:custGeom>
              <a:avLst/>
              <a:gdLst>
                <a:gd name="T0" fmla="*/ 124 w 144"/>
                <a:gd name="T1" fmla="*/ 24 h 128"/>
                <a:gd name="T2" fmla="*/ 110 w 144"/>
                <a:gd name="T3" fmla="*/ 19 h 128"/>
                <a:gd name="T4" fmla="*/ 80 w 144"/>
                <a:gd name="T5" fmla="*/ 6 h 128"/>
                <a:gd name="T6" fmla="*/ 71 w 144"/>
                <a:gd name="T7" fmla="*/ 0 h 128"/>
                <a:gd name="T8" fmla="*/ 55 w 144"/>
                <a:gd name="T9" fmla="*/ 3 h 128"/>
                <a:gd name="T10" fmla="*/ 40 w 144"/>
                <a:gd name="T11" fmla="*/ 19 h 128"/>
                <a:gd name="T12" fmla="*/ 22 w 144"/>
                <a:gd name="T13" fmla="*/ 29 h 128"/>
                <a:gd name="T14" fmla="*/ 6 w 144"/>
                <a:gd name="T15" fmla="*/ 32 h 128"/>
                <a:gd name="T16" fmla="*/ 0 w 144"/>
                <a:gd name="T17" fmla="*/ 34 h 128"/>
                <a:gd name="T18" fmla="*/ 6 w 144"/>
                <a:gd name="T19" fmla="*/ 45 h 128"/>
                <a:gd name="T20" fmla="*/ 21 w 144"/>
                <a:gd name="T21" fmla="*/ 43 h 128"/>
                <a:gd name="T22" fmla="*/ 41 w 144"/>
                <a:gd name="T23" fmla="*/ 54 h 128"/>
                <a:gd name="T24" fmla="*/ 55 w 144"/>
                <a:gd name="T25" fmla="*/ 62 h 128"/>
                <a:gd name="T26" fmla="*/ 69 w 144"/>
                <a:gd name="T27" fmla="*/ 75 h 128"/>
                <a:gd name="T28" fmla="*/ 69 w 144"/>
                <a:gd name="T29" fmla="*/ 92 h 128"/>
                <a:gd name="T30" fmla="*/ 66 w 144"/>
                <a:gd name="T31" fmla="*/ 98 h 128"/>
                <a:gd name="T32" fmla="*/ 53 w 144"/>
                <a:gd name="T33" fmla="*/ 103 h 128"/>
                <a:gd name="T34" fmla="*/ 56 w 144"/>
                <a:gd name="T35" fmla="*/ 116 h 128"/>
                <a:gd name="T36" fmla="*/ 74 w 144"/>
                <a:gd name="T37" fmla="*/ 114 h 128"/>
                <a:gd name="T38" fmla="*/ 92 w 144"/>
                <a:gd name="T39" fmla="*/ 114 h 128"/>
                <a:gd name="T40" fmla="*/ 99 w 144"/>
                <a:gd name="T41" fmla="*/ 122 h 128"/>
                <a:gd name="T42" fmla="*/ 111 w 144"/>
                <a:gd name="T43" fmla="*/ 127 h 128"/>
                <a:gd name="T44" fmla="*/ 128 w 144"/>
                <a:gd name="T45" fmla="*/ 120 h 128"/>
                <a:gd name="T46" fmla="*/ 135 w 144"/>
                <a:gd name="T47" fmla="*/ 107 h 128"/>
                <a:gd name="T48" fmla="*/ 143 w 144"/>
                <a:gd name="T49" fmla="*/ 97 h 128"/>
                <a:gd name="T50" fmla="*/ 124 w 144"/>
                <a:gd name="T51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28">
                  <a:moveTo>
                    <a:pt x="124" y="24"/>
                  </a:moveTo>
                  <a:lnTo>
                    <a:pt x="110" y="19"/>
                  </a:lnTo>
                  <a:lnTo>
                    <a:pt x="80" y="6"/>
                  </a:lnTo>
                  <a:lnTo>
                    <a:pt x="71" y="0"/>
                  </a:lnTo>
                  <a:lnTo>
                    <a:pt x="55" y="3"/>
                  </a:lnTo>
                  <a:lnTo>
                    <a:pt x="40" y="19"/>
                  </a:lnTo>
                  <a:lnTo>
                    <a:pt x="22" y="29"/>
                  </a:lnTo>
                  <a:lnTo>
                    <a:pt x="6" y="32"/>
                  </a:lnTo>
                  <a:lnTo>
                    <a:pt x="0" y="34"/>
                  </a:lnTo>
                  <a:lnTo>
                    <a:pt x="6" y="45"/>
                  </a:lnTo>
                  <a:lnTo>
                    <a:pt x="21" y="43"/>
                  </a:lnTo>
                  <a:lnTo>
                    <a:pt x="41" y="54"/>
                  </a:lnTo>
                  <a:lnTo>
                    <a:pt x="55" y="62"/>
                  </a:lnTo>
                  <a:lnTo>
                    <a:pt x="69" y="75"/>
                  </a:lnTo>
                  <a:lnTo>
                    <a:pt x="69" y="92"/>
                  </a:lnTo>
                  <a:lnTo>
                    <a:pt x="66" y="98"/>
                  </a:lnTo>
                  <a:lnTo>
                    <a:pt x="53" y="103"/>
                  </a:lnTo>
                  <a:lnTo>
                    <a:pt x="56" y="116"/>
                  </a:lnTo>
                  <a:lnTo>
                    <a:pt x="74" y="114"/>
                  </a:lnTo>
                  <a:lnTo>
                    <a:pt x="92" y="114"/>
                  </a:lnTo>
                  <a:lnTo>
                    <a:pt x="99" y="122"/>
                  </a:lnTo>
                  <a:lnTo>
                    <a:pt x="111" y="127"/>
                  </a:lnTo>
                  <a:lnTo>
                    <a:pt x="128" y="120"/>
                  </a:lnTo>
                  <a:lnTo>
                    <a:pt x="135" y="107"/>
                  </a:lnTo>
                  <a:lnTo>
                    <a:pt x="143" y="97"/>
                  </a:lnTo>
                  <a:lnTo>
                    <a:pt x="124" y="24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4" name="Freeform 206">
              <a:extLst>
                <a:ext uri="{FF2B5EF4-FFF2-40B4-BE49-F238E27FC236}">
                  <a16:creationId xmlns:a16="http://schemas.microsoft.com/office/drawing/2014/main" id="{853E9CF4-8B81-45FC-A6D1-315706C63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021" y="5194467"/>
              <a:ext cx="87232" cy="61947"/>
            </a:xfrm>
            <a:custGeom>
              <a:avLst/>
              <a:gdLst>
                <a:gd name="T0" fmla="*/ 14 w 38"/>
                <a:gd name="T1" fmla="*/ 24 h 26"/>
                <a:gd name="T2" fmla="*/ 0 w 38"/>
                <a:gd name="T3" fmla="*/ 25 h 26"/>
                <a:gd name="T4" fmla="*/ 3 w 38"/>
                <a:gd name="T5" fmla="*/ 13 h 26"/>
                <a:gd name="T6" fmla="*/ 9 w 38"/>
                <a:gd name="T7" fmla="*/ 0 h 26"/>
                <a:gd name="T8" fmla="*/ 24 w 38"/>
                <a:gd name="T9" fmla="*/ 3 h 26"/>
                <a:gd name="T10" fmla="*/ 37 w 38"/>
                <a:gd name="T11" fmla="*/ 6 h 26"/>
                <a:gd name="T12" fmla="*/ 33 w 38"/>
                <a:gd name="T13" fmla="*/ 16 h 26"/>
                <a:gd name="T14" fmla="*/ 23 w 38"/>
                <a:gd name="T15" fmla="*/ 25 h 26"/>
                <a:gd name="T16" fmla="*/ 14 w 38"/>
                <a:gd name="T17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6">
                  <a:moveTo>
                    <a:pt x="14" y="24"/>
                  </a:moveTo>
                  <a:lnTo>
                    <a:pt x="0" y="25"/>
                  </a:lnTo>
                  <a:lnTo>
                    <a:pt x="3" y="13"/>
                  </a:lnTo>
                  <a:lnTo>
                    <a:pt x="9" y="0"/>
                  </a:lnTo>
                  <a:lnTo>
                    <a:pt x="24" y="3"/>
                  </a:lnTo>
                  <a:lnTo>
                    <a:pt x="37" y="6"/>
                  </a:lnTo>
                  <a:lnTo>
                    <a:pt x="33" y="16"/>
                  </a:lnTo>
                  <a:lnTo>
                    <a:pt x="23" y="25"/>
                  </a:lnTo>
                  <a:lnTo>
                    <a:pt x="14" y="24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5" name="Freeform 207">
              <a:extLst>
                <a:ext uri="{FF2B5EF4-FFF2-40B4-BE49-F238E27FC236}">
                  <a16:creationId xmlns:a16="http://schemas.microsoft.com/office/drawing/2014/main" id="{16D2AB14-039C-4664-8DB8-89F3BB459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5588" y="3536872"/>
              <a:ext cx="655248" cy="623734"/>
            </a:xfrm>
            <a:custGeom>
              <a:avLst/>
              <a:gdLst>
                <a:gd name="T0" fmla="*/ 0 w 286"/>
                <a:gd name="T1" fmla="*/ 6 h 261"/>
                <a:gd name="T2" fmla="*/ 14 w 286"/>
                <a:gd name="T3" fmla="*/ 43 h 261"/>
                <a:gd name="T4" fmla="*/ 20 w 286"/>
                <a:gd name="T5" fmla="*/ 73 h 261"/>
                <a:gd name="T6" fmla="*/ 32 w 286"/>
                <a:gd name="T7" fmla="*/ 92 h 261"/>
                <a:gd name="T8" fmla="*/ 22 w 286"/>
                <a:gd name="T9" fmla="*/ 114 h 261"/>
                <a:gd name="T10" fmla="*/ 39 w 286"/>
                <a:gd name="T11" fmla="*/ 133 h 261"/>
                <a:gd name="T12" fmla="*/ 59 w 286"/>
                <a:gd name="T13" fmla="*/ 133 h 261"/>
                <a:gd name="T14" fmla="*/ 56 w 286"/>
                <a:gd name="T15" fmla="*/ 159 h 261"/>
                <a:gd name="T16" fmla="*/ 66 w 286"/>
                <a:gd name="T17" fmla="*/ 176 h 261"/>
                <a:gd name="T18" fmla="*/ 87 w 286"/>
                <a:gd name="T19" fmla="*/ 180 h 261"/>
                <a:gd name="T20" fmla="*/ 94 w 286"/>
                <a:gd name="T21" fmla="*/ 187 h 261"/>
                <a:gd name="T22" fmla="*/ 111 w 286"/>
                <a:gd name="T23" fmla="*/ 212 h 261"/>
                <a:gd name="T24" fmla="*/ 122 w 286"/>
                <a:gd name="T25" fmla="*/ 221 h 261"/>
                <a:gd name="T26" fmla="*/ 174 w 286"/>
                <a:gd name="T27" fmla="*/ 235 h 261"/>
                <a:gd name="T28" fmla="*/ 189 w 286"/>
                <a:gd name="T29" fmla="*/ 227 h 261"/>
                <a:gd name="T30" fmla="*/ 209 w 286"/>
                <a:gd name="T31" fmla="*/ 260 h 261"/>
                <a:gd name="T32" fmla="*/ 261 w 286"/>
                <a:gd name="T33" fmla="*/ 260 h 261"/>
                <a:gd name="T34" fmla="*/ 277 w 286"/>
                <a:gd name="T35" fmla="*/ 242 h 261"/>
                <a:gd name="T36" fmla="*/ 280 w 286"/>
                <a:gd name="T37" fmla="*/ 223 h 261"/>
                <a:gd name="T38" fmla="*/ 265 w 286"/>
                <a:gd name="T39" fmla="*/ 205 h 261"/>
                <a:gd name="T40" fmla="*/ 249 w 286"/>
                <a:gd name="T41" fmla="*/ 184 h 261"/>
                <a:gd name="T42" fmla="*/ 252 w 286"/>
                <a:gd name="T43" fmla="*/ 156 h 261"/>
                <a:gd name="T44" fmla="*/ 238 w 286"/>
                <a:gd name="T45" fmla="*/ 121 h 261"/>
                <a:gd name="T46" fmla="*/ 240 w 286"/>
                <a:gd name="T47" fmla="*/ 66 h 261"/>
                <a:gd name="T48" fmla="*/ 197 w 286"/>
                <a:gd name="T49" fmla="*/ 40 h 261"/>
                <a:gd name="T50" fmla="*/ 156 w 286"/>
                <a:gd name="T51" fmla="*/ 33 h 261"/>
                <a:gd name="T52" fmla="*/ 135 w 286"/>
                <a:gd name="T53" fmla="*/ 52 h 261"/>
                <a:gd name="T54" fmla="*/ 112 w 286"/>
                <a:gd name="T55" fmla="*/ 65 h 261"/>
                <a:gd name="T56" fmla="*/ 79 w 286"/>
                <a:gd name="T57" fmla="*/ 50 h 261"/>
                <a:gd name="T58" fmla="*/ 60 w 286"/>
                <a:gd name="T59" fmla="*/ 21 h 261"/>
                <a:gd name="T60" fmla="*/ 46 w 286"/>
                <a:gd name="T61" fmla="*/ 8 h 261"/>
                <a:gd name="T62" fmla="*/ 24 w 286"/>
                <a:gd name="T63" fmla="*/ 20 h 261"/>
                <a:gd name="T64" fmla="*/ 5 w 286"/>
                <a:gd name="T65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6" h="261">
                  <a:moveTo>
                    <a:pt x="5" y="0"/>
                  </a:moveTo>
                  <a:lnTo>
                    <a:pt x="0" y="6"/>
                  </a:lnTo>
                  <a:lnTo>
                    <a:pt x="6" y="25"/>
                  </a:lnTo>
                  <a:lnTo>
                    <a:pt x="14" y="43"/>
                  </a:lnTo>
                  <a:lnTo>
                    <a:pt x="17" y="62"/>
                  </a:lnTo>
                  <a:lnTo>
                    <a:pt x="20" y="73"/>
                  </a:lnTo>
                  <a:lnTo>
                    <a:pt x="35" y="76"/>
                  </a:lnTo>
                  <a:lnTo>
                    <a:pt x="32" y="92"/>
                  </a:lnTo>
                  <a:lnTo>
                    <a:pt x="22" y="99"/>
                  </a:lnTo>
                  <a:lnTo>
                    <a:pt x="22" y="114"/>
                  </a:lnTo>
                  <a:lnTo>
                    <a:pt x="36" y="120"/>
                  </a:lnTo>
                  <a:lnTo>
                    <a:pt x="39" y="133"/>
                  </a:lnTo>
                  <a:lnTo>
                    <a:pt x="48" y="135"/>
                  </a:lnTo>
                  <a:lnTo>
                    <a:pt x="59" y="133"/>
                  </a:lnTo>
                  <a:lnTo>
                    <a:pt x="61" y="145"/>
                  </a:lnTo>
                  <a:lnTo>
                    <a:pt x="56" y="159"/>
                  </a:lnTo>
                  <a:lnTo>
                    <a:pt x="64" y="162"/>
                  </a:lnTo>
                  <a:lnTo>
                    <a:pt x="66" y="176"/>
                  </a:lnTo>
                  <a:lnTo>
                    <a:pt x="72" y="183"/>
                  </a:lnTo>
                  <a:lnTo>
                    <a:pt x="87" y="180"/>
                  </a:lnTo>
                  <a:lnTo>
                    <a:pt x="87" y="173"/>
                  </a:lnTo>
                  <a:lnTo>
                    <a:pt x="94" y="187"/>
                  </a:lnTo>
                  <a:lnTo>
                    <a:pt x="98" y="207"/>
                  </a:lnTo>
                  <a:lnTo>
                    <a:pt x="111" y="212"/>
                  </a:lnTo>
                  <a:lnTo>
                    <a:pt x="109" y="220"/>
                  </a:lnTo>
                  <a:lnTo>
                    <a:pt x="122" y="221"/>
                  </a:lnTo>
                  <a:lnTo>
                    <a:pt x="130" y="233"/>
                  </a:lnTo>
                  <a:lnTo>
                    <a:pt x="174" y="235"/>
                  </a:lnTo>
                  <a:lnTo>
                    <a:pt x="180" y="223"/>
                  </a:lnTo>
                  <a:lnTo>
                    <a:pt x="189" y="227"/>
                  </a:lnTo>
                  <a:lnTo>
                    <a:pt x="193" y="250"/>
                  </a:lnTo>
                  <a:lnTo>
                    <a:pt x="209" y="260"/>
                  </a:lnTo>
                  <a:lnTo>
                    <a:pt x="252" y="257"/>
                  </a:lnTo>
                  <a:lnTo>
                    <a:pt x="261" y="260"/>
                  </a:lnTo>
                  <a:lnTo>
                    <a:pt x="265" y="246"/>
                  </a:lnTo>
                  <a:lnTo>
                    <a:pt x="277" y="242"/>
                  </a:lnTo>
                  <a:lnTo>
                    <a:pt x="285" y="231"/>
                  </a:lnTo>
                  <a:lnTo>
                    <a:pt x="280" y="223"/>
                  </a:lnTo>
                  <a:lnTo>
                    <a:pt x="269" y="221"/>
                  </a:lnTo>
                  <a:lnTo>
                    <a:pt x="265" y="205"/>
                  </a:lnTo>
                  <a:lnTo>
                    <a:pt x="249" y="198"/>
                  </a:lnTo>
                  <a:lnTo>
                    <a:pt x="249" y="184"/>
                  </a:lnTo>
                  <a:lnTo>
                    <a:pt x="257" y="173"/>
                  </a:lnTo>
                  <a:lnTo>
                    <a:pt x="252" y="156"/>
                  </a:lnTo>
                  <a:lnTo>
                    <a:pt x="235" y="156"/>
                  </a:lnTo>
                  <a:lnTo>
                    <a:pt x="238" y="121"/>
                  </a:lnTo>
                  <a:lnTo>
                    <a:pt x="235" y="99"/>
                  </a:lnTo>
                  <a:lnTo>
                    <a:pt x="240" y="66"/>
                  </a:lnTo>
                  <a:lnTo>
                    <a:pt x="220" y="56"/>
                  </a:lnTo>
                  <a:lnTo>
                    <a:pt x="197" y="40"/>
                  </a:lnTo>
                  <a:lnTo>
                    <a:pt x="182" y="38"/>
                  </a:lnTo>
                  <a:lnTo>
                    <a:pt x="156" y="33"/>
                  </a:lnTo>
                  <a:lnTo>
                    <a:pt x="149" y="46"/>
                  </a:lnTo>
                  <a:lnTo>
                    <a:pt x="135" y="52"/>
                  </a:lnTo>
                  <a:lnTo>
                    <a:pt x="120" y="58"/>
                  </a:lnTo>
                  <a:lnTo>
                    <a:pt x="112" y="65"/>
                  </a:lnTo>
                  <a:lnTo>
                    <a:pt x="94" y="62"/>
                  </a:lnTo>
                  <a:lnTo>
                    <a:pt x="79" y="50"/>
                  </a:lnTo>
                  <a:lnTo>
                    <a:pt x="64" y="40"/>
                  </a:lnTo>
                  <a:lnTo>
                    <a:pt x="60" y="21"/>
                  </a:lnTo>
                  <a:lnTo>
                    <a:pt x="54" y="3"/>
                  </a:lnTo>
                  <a:lnTo>
                    <a:pt x="46" y="8"/>
                  </a:lnTo>
                  <a:lnTo>
                    <a:pt x="42" y="20"/>
                  </a:lnTo>
                  <a:lnTo>
                    <a:pt x="24" y="20"/>
                  </a:lnTo>
                  <a:lnTo>
                    <a:pt x="17" y="8"/>
                  </a:lnTo>
                  <a:lnTo>
                    <a:pt x="5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6" name="Freeform 208">
              <a:extLst>
                <a:ext uri="{FF2B5EF4-FFF2-40B4-BE49-F238E27FC236}">
                  <a16:creationId xmlns:a16="http://schemas.microsoft.com/office/drawing/2014/main" id="{382C8AED-9C5A-4E7E-902A-AE8C048EC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682" y="4184104"/>
              <a:ext cx="247493" cy="337500"/>
            </a:xfrm>
            <a:custGeom>
              <a:avLst/>
              <a:gdLst>
                <a:gd name="T0" fmla="*/ 38 w 109"/>
                <a:gd name="T1" fmla="*/ 34 h 141"/>
                <a:gd name="T2" fmla="*/ 51 w 109"/>
                <a:gd name="T3" fmla="*/ 52 h 141"/>
                <a:gd name="T4" fmla="*/ 41 w 109"/>
                <a:gd name="T5" fmla="*/ 92 h 141"/>
                <a:gd name="T6" fmla="*/ 0 w 109"/>
                <a:gd name="T7" fmla="*/ 99 h 141"/>
                <a:gd name="T8" fmla="*/ 6 w 109"/>
                <a:gd name="T9" fmla="*/ 118 h 141"/>
                <a:gd name="T10" fmla="*/ 15 w 109"/>
                <a:gd name="T11" fmla="*/ 140 h 141"/>
                <a:gd name="T12" fmla="*/ 40 w 109"/>
                <a:gd name="T13" fmla="*/ 136 h 141"/>
                <a:gd name="T14" fmla="*/ 48 w 109"/>
                <a:gd name="T15" fmla="*/ 121 h 141"/>
                <a:gd name="T16" fmla="*/ 61 w 109"/>
                <a:gd name="T17" fmla="*/ 118 h 141"/>
                <a:gd name="T18" fmla="*/ 68 w 109"/>
                <a:gd name="T19" fmla="*/ 109 h 141"/>
                <a:gd name="T20" fmla="*/ 84 w 109"/>
                <a:gd name="T21" fmla="*/ 105 h 141"/>
                <a:gd name="T22" fmla="*/ 87 w 109"/>
                <a:gd name="T23" fmla="*/ 78 h 141"/>
                <a:gd name="T24" fmla="*/ 93 w 109"/>
                <a:gd name="T25" fmla="*/ 67 h 141"/>
                <a:gd name="T26" fmla="*/ 104 w 109"/>
                <a:gd name="T27" fmla="*/ 61 h 141"/>
                <a:gd name="T28" fmla="*/ 108 w 109"/>
                <a:gd name="T29" fmla="*/ 34 h 141"/>
                <a:gd name="T30" fmla="*/ 96 w 109"/>
                <a:gd name="T31" fmla="*/ 30 h 141"/>
                <a:gd name="T32" fmla="*/ 95 w 109"/>
                <a:gd name="T33" fmla="*/ 16 h 141"/>
                <a:gd name="T34" fmla="*/ 69 w 109"/>
                <a:gd name="T35" fmla="*/ 12 h 141"/>
                <a:gd name="T36" fmla="*/ 59 w 109"/>
                <a:gd name="T37" fmla="*/ 0 h 141"/>
                <a:gd name="T38" fmla="*/ 38 w 109"/>
                <a:gd name="T39" fmla="*/ 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141">
                  <a:moveTo>
                    <a:pt x="38" y="34"/>
                  </a:moveTo>
                  <a:lnTo>
                    <a:pt x="51" y="52"/>
                  </a:lnTo>
                  <a:lnTo>
                    <a:pt x="41" y="92"/>
                  </a:lnTo>
                  <a:lnTo>
                    <a:pt x="0" y="99"/>
                  </a:lnTo>
                  <a:lnTo>
                    <a:pt x="6" y="118"/>
                  </a:lnTo>
                  <a:lnTo>
                    <a:pt x="15" y="140"/>
                  </a:lnTo>
                  <a:lnTo>
                    <a:pt x="40" y="136"/>
                  </a:lnTo>
                  <a:lnTo>
                    <a:pt x="48" y="121"/>
                  </a:lnTo>
                  <a:lnTo>
                    <a:pt x="61" y="118"/>
                  </a:lnTo>
                  <a:lnTo>
                    <a:pt x="68" y="109"/>
                  </a:lnTo>
                  <a:lnTo>
                    <a:pt x="84" y="105"/>
                  </a:lnTo>
                  <a:lnTo>
                    <a:pt x="87" y="78"/>
                  </a:lnTo>
                  <a:lnTo>
                    <a:pt x="93" y="67"/>
                  </a:lnTo>
                  <a:lnTo>
                    <a:pt x="104" y="61"/>
                  </a:lnTo>
                  <a:lnTo>
                    <a:pt x="108" y="34"/>
                  </a:lnTo>
                  <a:lnTo>
                    <a:pt x="96" y="30"/>
                  </a:lnTo>
                  <a:lnTo>
                    <a:pt x="95" y="16"/>
                  </a:lnTo>
                  <a:lnTo>
                    <a:pt x="69" y="12"/>
                  </a:lnTo>
                  <a:lnTo>
                    <a:pt x="59" y="0"/>
                  </a:lnTo>
                  <a:lnTo>
                    <a:pt x="38" y="34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7" name="Freeform 209">
              <a:extLst>
                <a:ext uri="{FF2B5EF4-FFF2-40B4-BE49-F238E27FC236}">
                  <a16:creationId xmlns:a16="http://schemas.microsoft.com/office/drawing/2014/main" id="{38774156-F7C4-49CB-BF91-683F24FEC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154" y="3660764"/>
              <a:ext cx="326610" cy="382358"/>
            </a:xfrm>
            <a:custGeom>
              <a:avLst/>
              <a:gdLst>
                <a:gd name="T0" fmla="*/ 109 w 143"/>
                <a:gd name="T1" fmla="*/ 160 h 161"/>
                <a:gd name="T2" fmla="*/ 100 w 143"/>
                <a:gd name="T3" fmla="*/ 155 h 161"/>
                <a:gd name="T4" fmla="*/ 84 w 143"/>
                <a:gd name="T5" fmla="*/ 145 h 161"/>
                <a:gd name="T6" fmla="*/ 71 w 143"/>
                <a:gd name="T7" fmla="*/ 122 h 161"/>
                <a:gd name="T8" fmla="*/ 60 w 143"/>
                <a:gd name="T9" fmla="*/ 119 h 161"/>
                <a:gd name="T10" fmla="*/ 50 w 143"/>
                <a:gd name="T11" fmla="*/ 102 h 161"/>
                <a:gd name="T12" fmla="*/ 34 w 143"/>
                <a:gd name="T13" fmla="*/ 103 h 161"/>
                <a:gd name="T14" fmla="*/ 24 w 143"/>
                <a:gd name="T15" fmla="*/ 96 h 161"/>
                <a:gd name="T16" fmla="*/ 14 w 143"/>
                <a:gd name="T17" fmla="*/ 88 h 161"/>
                <a:gd name="T18" fmla="*/ 9 w 143"/>
                <a:gd name="T19" fmla="*/ 90 h 161"/>
                <a:gd name="T20" fmla="*/ 0 w 143"/>
                <a:gd name="T21" fmla="*/ 74 h 161"/>
                <a:gd name="T22" fmla="*/ 15 w 143"/>
                <a:gd name="T23" fmla="*/ 66 h 161"/>
                <a:gd name="T24" fmla="*/ 34 w 143"/>
                <a:gd name="T25" fmla="*/ 54 h 161"/>
                <a:gd name="T26" fmla="*/ 37 w 143"/>
                <a:gd name="T27" fmla="*/ 41 h 161"/>
                <a:gd name="T28" fmla="*/ 37 w 143"/>
                <a:gd name="T29" fmla="*/ 21 h 161"/>
                <a:gd name="T30" fmla="*/ 47 w 143"/>
                <a:gd name="T31" fmla="*/ 12 h 161"/>
                <a:gd name="T32" fmla="*/ 55 w 143"/>
                <a:gd name="T33" fmla="*/ 3 h 161"/>
                <a:gd name="T34" fmla="*/ 70 w 143"/>
                <a:gd name="T35" fmla="*/ 0 h 161"/>
                <a:gd name="T36" fmla="*/ 76 w 143"/>
                <a:gd name="T37" fmla="*/ 10 h 161"/>
                <a:gd name="T38" fmla="*/ 93 w 143"/>
                <a:gd name="T39" fmla="*/ 11 h 161"/>
                <a:gd name="T40" fmla="*/ 96 w 143"/>
                <a:gd name="T41" fmla="*/ 22 h 161"/>
                <a:gd name="T42" fmla="*/ 111 w 143"/>
                <a:gd name="T43" fmla="*/ 25 h 161"/>
                <a:gd name="T44" fmla="*/ 108 w 143"/>
                <a:gd name="T45" fmla="*/ 41 h 161"/>
                <a:gd name="T46" fmla="*/ 98 w 143"/>
                <a:gd name="T47" fmla="*/ 47 h 161"/>
                <a:gd name="T48" fmla="*/ 98 w 143"/>
                <a:gd name="T49" fmla="*/ 63 h 161"/>
                <a:gd name="T50" fmla="*/ 111 w 143"/>
                <a:gd name="T51" fmla="*/ 69 h 161"/>
                <a:gd name="T52" fmla="*/ 115 w 143"/>
                <a:gd name="T53" fmla="*/ 81 h 161"/>
                <a:gd name="T54" fmla="*/ 124 w 143"/>
                <a:gd name="T55" fmla="*/ 84 h 161"/>
                <a:gd name="T56" fmla="*/ 134 w 143"/>
                <a:gd name="T57" fmla="*/ 81 h 161"/>
                <a:gd name="T58" fmla="*/ 137 w 143"/>
                <a:gd name="T59" fmla="*/ 94 h 161"/>
                <a:gd name="T60" fmla="*/ 132 w 143"/>
                <a:gd name="T61" fmla="*/ 108 h 161"/>
                <a:gd name="T62" fmla="*/ 140 w 143"/>
                <a:gd name="T63" fmla="*/ 111 h 161"/>
                <a:gd name="T64" fmla="*/ 142 w 143"/>
                <a:gd name="T65" fmla="*/ 124 h 161"/>
                <a:gd name="T66" fmla="*/ 129 w 143"/>
                <a:gd name="T67" fmla="*/ 129 h 161"/>
                <a:gd name="T68" fmla="*/ 121 w 143"/>
                <a:gd name="T69" fmla="*/ 131 h 161"/>
                <a:gd name="T70" fmla="*/ 119 w 143"/>
                <a:gd name="T71" fmla="*/ 152 h 161"/>
                <a:gd name="T72" fmla="*/ 109 w 143"/>
                <a:gd name="T73" fmla="*/ 16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61">
                  <a:moveTo>
                    <a:pt x="109" y="160"/>
                  </a:moveTo>
                  <a:lnTo>
                    <a:pt x="100" y="155"/>
                  </a:lnTo>
                  <a:lnTo>
                    <a:pt x="84" y="145"/>
                  </a:lnTo>
                  <a:lnTo>
                    <a:pt x="71" y="122"/>
                  </a:lnTo>
                  <a:lnTo>
                    <a:pt x="60" y="119"/>
                  </a:lnTo>
                  <a:lnTo>
                    <a:pt x="50" y="102"/>
                  </a:lnTo>
                  <a:lnTo>
                    <a:pt x="34" y="103"/>
                  </a:lnTo>
                  <a:lnTo>
                    <a:pt x="24" y="96"/>
                  </a:lnTo>
                  <a:lnTo>
                    <a:pt x="14" y="88"/>
                  </a:lnTo>
                  <a:lnTo>
                    <a:pt x="9" y="90"/>
                  </a:lnTo>
                  <a:lnTo>
                    <a:pt x="0" y="74"/>
                  </a:lnTo>
                  <a:lnTo>
                    <a:pt x="15" y="66"/>
                  </a:lnTo>
                  <a:lnTo>
                    <a:pt x="34" y="54"/>
                  </a:lnTo>
                  <a:lnTo>
                    <a:pt x="37" y="41"/>
                  </a:lnTo>
                  <a:lnTo>
                    <a:pt x="37" y="21"/>
                  </a:lnTo>
                  <a:lnTo>
                    <a:pt x="47" y="12"/>
                  </a:lnTo>
                  <a:lnTo>
                    <a:pt x="55" y="3"/>
                  </a:lnTo>
                  <a:lnTo>
                    <a:pt x="70" y="0"/>
                  </a:lnTo>
                  <a:lnTo>
                    <a:pt x="76" y="10"/>
                  </a:lnTo>
                  <a:lnTo>
                    <a:pt x="93" y="11"/>
                  </a:lnTo>
                  <a:lnTo>
                    <a:pt x="96" y="22"/>
                  </a:lnTo>
                  <a:lnTo>
                    <a:pt x="111" y="25"/>
                  </a:lnTo>
                  <a:lnTo>
                    <a:pt x="108" y="41"/>
                  </a:lnTo>
                  <a:lnTo>
                    <a:pt x="98" y="47"/>
                  </a:lnTo>
                  <a:lnTo>
                    <a:pt x="98" y="63"/>
                  </a:lnTo>
                  <a:lnTo>
                    <a:pt x="111" y="69"/>
                  </a:lnTo>
                  <a:lnTo>
                    <a:pt x="115" y="81"/>
                  </a:lnTo>
                  <a:lnTo>
                    <a:pt x="124" y="84"/>
                  </a:lnTo>
                  <a:lnTo>
                    <a:pt x="134" y="81"/>
                  </a:lnTo>
                  <a:lnTo>
                    <a:pt x="137" y="94"/>
                  </a:lnTo>
                  <a:lnTo>
                    <a:pt x="132" y="108"/>
                  </a:lnTo>
                  <a:lnTo>
                    <a:pt x="140" y="111"/>
                  </a:lnTo>
                  <a:lnTo>
                    <a:pt x="142" y="124"/>
                  </a:lnTo>
                  <a:lnTo>
                    <a:pt x="129" y="129"/>
                  </a:lnTo>
                  <a:lnTo>
                    <a:pt x="121" y="131"/>
                  </a:lnTo>
                  <a:lnTo>
                    <a:pt x="119" y="152"/>
                  </a:lnTo>
                  <a:lnTo>
                    <a:pt x="109" y="16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8" name="Freeform 220">
              <a:extLst>
                <a:ext uri="{FF2B5EF4-FFF2-40B4-BE49-F238E27FC236}">
                  <a16:creationId xmlns:a16="http://schemas.microsoft.com/office/drawing/2014/main" id="{49C73D85-C08A-423A-8BFB-4843430CB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262" y="4711714"/>
              <a:ext cx="71002" cy="143117"/>
            </a:xfrm>
            <a:custGeom>
              <a:avLst/>
              <a:gdLst>
                <a:gd name="T0" fmla="*/ 23 w 33"/>
                <a:gd name="T1" fmla="*/ 6 h 60"/>
                <a:gd name="T2" fmla="*/ 21 w 33"/>
                <a:gd name="T3" fmla="*/ 17 h 60"/>
                <a:gd name="T4" fmla="*/ 8 w 33"/>
                <a:gd name="T5" fmla="*/ 27 h 60"/>
                <a:gd name="T6" fmla="*/ 0 w 33"/>
                <a:gd name="T7" fmla="*/ 39 h 60"/>
                <a:gd name="T8" fmla="*/ 2 w 33"/>
                <a:gd name="T9" fmla="*/ 59 h 60"/>
                <a:gd name="T10" fmla="*/ 17 w 33"/>
                <a:gd name="T11" fmla="*/ 44 h 60"/>
                <a:gd name="T12" fmla="*/ 27 w 33"/>
                <a:gd name="T13" fmla="*/ 24 h 60"/>
                <a:gd name="T14" fmla="*/ 32 w 33"/>
                <a:gd name="T15" fmla="*/ 11 h 60"/>
                <a:gd name="T16" fmla="*/ 27 w 33"/>
                <a:gd name="T17" fmla="*/ 0 h 60"/>
                <a:gd name="T18" fmla="*/ 23 w 33"/>
                <a:gd name="T1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60">
                  <a:moveTo>
                    <a:pt x="23" y="6"/>
                  </a:moveTo>
                  <a:lnTo>
                    <a:pt x="21" y="17"/>
                  </a:lnTo>
                  <a:lnTo>
                    <a:pt x="8" y="27"/>
                  </a:lnTo>
                  <a:lnTo>
                    <a:pt x="0" y="39"/>
                  </a:lnTo>
                  <a:lnTo>
                    <a:pt x="2" y="59"/>
                  </a:lnTo>
                  <a:lnTo>
                    <a:pt x="17" y="44"/>
                  </a:lnTo>
                  <a:lnTo>
                    <a:pt x="27" y="24"/>
                  </a:lnTo>
                  <a:lnTo>
                    <a:pt x="32" y="11"/>
                  </a:lnTo>
                  <a:lnTo>
                    <a:pt x="27" y="0"/>
                  </a:lnTo>
                  <a:lnTo>
                    <a:pt x="23" y="6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9" name="Freeform 221">
              <a:extLst>
                <a:ext uri="{FF2B5EF4-FFF2-40B4-BE49-F238E27FC236}">
                  <a16:creationId xmlns:a16="http://schemas.microsoft.com/office/drawing/2014/main" id="{96869404-FD6A-4D07-8737-48CA6B68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6891" y="4421208"/>
              <a:ext cx="113603" cy="187975"/>
            </a:xfrm>
            <a:custGeom>
              <a:avLst/>
              <a:gdLst>
                <a:gd name="T0" fmla="*/ 24 w 51"/>
                <a:gd name="T1" fmla="*/ 0 h 78"/>
                <a:gd name="T2" fmla="*/ 14 w 51"/>
                <a:gd name="T3" fmla="*/ 16 h 78"/>
                <a:gd name="T4" fmla="*/ 10 w 51"/>
                <a:gd name="T5" fmla="*/ 37 h 78"/>
                <a:gd name="T6" fmla="*/ 0 w 51"/>
                <a:gd name="T7" fmla="*/ 46 h 78"/>
                <a:gd name="T8" fmla="*/ 3 w 51"/>
                <a:gd name="T9" fmla="*/ 66 h 78"/>
                <a:gd name="T10" fmla="*/ 14 w 51"/>
                <a:gd name="T11" fmla="*/ 69 h 78"/>
                <a:gd name="T12" fmla="*/ 20 w 51"/>
                <a:gd name="T13" fmla="*/ 77 h 78"/>
                <a:gd name="T14" fmla="*/ 36 w 51"/>
                <a:gd name="T15" fmla="*/ 76 h 78"/>
                <a:gd name="T16" fmla="*/ 50 w 51"/>
                <a:gd name="T17" fmla="*/ 71 h 78"/>
                <a:gd name="T18" fmla="*/ 45 w 51"/>
                <a:gd name="T19" fmla="*/ 52 h 78"/>
                <a:gd name="T20" fmla="*/ 47 w 51"/>
                <a:gd name="T21" fmla="*/ 37 h 78"/>
                <a:gd name="T22" fmla="*/ 47 w 51"/>
                <a:gd name="T23" fmla="*/ 27 h 78"/>
                <a:gd name="T24" fmla="*/ 42 w 51"/>
                <a:gd name="T25" fmla="*/ 10 h 78"/>
                <a:gd name="T26" fmla="*/ 39 w 51"/>
                <a:gd name="T27" fmla="*/ 1 h 78"/>
                <a:gd name="T28" fmla="*/ 24 w 51"/>
                <a:gd name="T2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78">
                  <a:moveTo>
                    <a:pt x="24" y="0"/>
                  </a:moveTo>
                  <a:lnTo>
                    <a:pt x="14" y="16"/>
                  </a:lnTo>
                  <a:lnTo>
                    <a:pt x="10" y="37"/>
                  </a:lnTo>
                  <a:lnTo>
                    <a:pt x="0" y="46"/>
                  </a:lnTo>
                  <a:lnTo>
                    <a:pt x="3" y="66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36" y="76"/>
                  </a:lnTo>
                  <a:lnTo>
                    <a:pt x="50" y="71"/>
                  </a:lnTo>
                  <a:lnTo>
                    <a:pt x="45" y="52"/>
                  </a:lnTo>
                  <a:lnTo>
                    <a:pt x="47" y="37"/>
                  </a:lnTo>
                  <a:lnTo>
                    <a:pt x="47" y="27"/>
                  </a:lnTo>
                  <a:lnTo>
                    <a:pt x="42" y="10"/>
                  </a:lnTo>
                  <a:lnTo>
                    <a:pt x="39" y="1"/>
                  </a:lnTo>
                  <a:lnTo>
                    <a:pt x="24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0" name="Freeform 222">
              <a:extLst>
                <a:ext uri="{FF2B5EF4-FFF2-40B4-BE49-F238E27FC236}">
                  <a16:creationId xmlns:a16="http://schemas.microsoft.com/office/drawing/2014/main" id="{260E2D5E-9ADF-479A-BF44-F70C79C74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039" y="4790750"/>
              <a:ext cx="109546" cy="155934"/>
            </a:xfrm>
            <a:custGeom>
              <a:avLst/>
              <a:gdLst>
                <a:gd name="T0" fmla="*/ 28 w 48"/>
                <a:gd name="T1" fmla="*/ 0 h 66"/>
                <a:gd name="T2" fmla="*/ 14 w 48"/>
                <a:gd name="T3" fmla="*/ 10 h 66"/>
                <a:gd name="T4" fmla="*/ 0 w 48"/>
                <a:gd name="T5" fmla="*/ 26 h 66"/>
                <a:gd name="T6" fmla="*/ 8 w 48"/>
                <a:gd name="T7" fmla="*/ 38 h 66"/>
                <a:gd name="T8" fmla="*/ 18 w 48"/>
                <a:gd name="T9" fmla="*/ 52 h 66"/>
                <a:gd name="T10" fmla="*/ 29 w 48"/>
                <a:gd name="T11" fmla="*/ 65 h 66"/>
                <a:gd name="T12" fmla="*/ 38 w 48"/>
                <a:gd name="T13" fmla="*/ 52 h 66"/>
                <a:gd name="T14" fmla="*/ 47 w 48"/>
                <a:gd name="T15" fmla="*/ 45 h 66"/>
                <a:gd name="T16" fmla="*/ 47 w 48"/>
                <a:gd name="T17" fmla="*/ 18 h 66"/>
                <a:gd name="T18" fmla="*/ 41 w 48"/>
                <a:gd name="T19" fmla="*/ 7 h 66"/>
                <a:gd name="T20" fmla="*/ 28 w 48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66">
                  <a:moveTo>
                    <a:pt x="28" y="0"/>
                  </a:moveTo>
                  <a:lnTo>
                    <a:pt x="14" y="10"/>
                  </a:lnTo>
                  <a:lnTo>
                    <a:pt x="0" y="26"/>
                  </a:lnTo>
                  <a:lnTo>
                    <a:pt x="8" y="38"/>
                  </a:lnTo>
                  <a:lnTo>
                    <a:pt x="18" y="52"/>
                  </a:lnTo>
                  <a:lnTo>
                    <a:pt x="29" y="65"/>
                  </a:lnTo>
                  <a:lnTo>
                    <a:pt x="38" y="52"/>
                  </a:lnTo>
                  <a:lnTo>
                    <a:pt x="47" y="45"/>
                  </a:lnTo>
                  <a:lnTo>
                    <a:pt x="47" y="18"/>
                  </a:lnTo>
                  <a:lnTo>
                    <a:pt x="41" y="7"/>
                  </a:lnTo>
                  <a:lnTo>
                    <a:pt x="28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1" name="Freeform 224">
              <a:extLst>
                <a:ext uri="{FF2B5EF4-FFF2-40B4-BE49-F238E27FC236}">
                  <a16:creationId xmlns:a16="http://schemas.microsoft.com/office/drawing/2014/main" id="{E1F8610B-B2B5-4A04-A5C6-C50A181E6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570" y="2960130"/>
              <a:ext cx="963601" cy="506250"/>
            </a:xfrm>
            <a:custGeom>
              <a:avLst/>
              <a:gdLst>
                <a:gd name="T0" fmla="*/ 0 w 424"/>
                <a:gd name="T1" fmla="*/ 80 h 212"/>
                <a:gd name="T2" fmla="*/ 8 w 424"/>
                <a:gd name="T3" fmla="*/ 73 h 212"/>
                <a:gd name="T4" fmla="*/ 27 w 424"/>
                <a:gd name="T5" fmla="*/ 68 h 212"/>
                <a:gd name="T6" fmla="*/ 70 w 424"/>
                <a:gd name="T7" fmla="*/ 64 h 212"/>
                <a:gd name="T8" fmla="*/ 75 w 424"/>
                <a:gd name="T9" fmla="*/ 70 h 212"/>
                <a:gd name="T10" fmla="*/ 90 w 424"/>
                <a:gd name="T11" fmla="*/ 73 h 212"/>
                <a:gd name="T12" fmla="*/ 96 w 424"/>
                <a:gd name="T13" fmla="*/ 79 h 212"/>
                <a:gd name="T14" fmla="*/ 125 w 424"/>
                <a:gd name="T15" fmla="*/ 76 h 212"/>
                <a:gd name="T16" fmla="*/ 118 w 424"/>
                <a:gd name="T17" fmla="*/ 59 h 212"/>
                <a:gd name="T18" fmla="*/ 114 w 424"/>
                <a:gd name="T19" fmla="*/ 51 h 212"/>
                <a:gd name="T20" fmla="*/ 125 w 424"/>
                <a:gd name="T21" fmla="*/ 51 h 212"/>
                <a:gd name="T22" fmla="*/ 125 w 424"/>
                <a:gd name="T23" fmla="*/ 26 h 212"/>
                <a:gd name="T24" fmla="*/ 125 w 424"/>
                <a:gd name="T25" fmla="*/ 0 h 212"/>
                <a:gd name="T26" fmla="*/ 152 w 424"/>
                <a:gd name="T27" fmla="*/ 11 h 212"/>
                <a:gd name="T28" fmla="*/ 170 w 424"/>
                <a:gd name="T29" fmla="*/ 11 h 212"/>
                <a:gd name="T30" fmla="*/ 182 w 424"/>
                <a:gd name="T31" fmla="*/ 24 h 212"/>
                <a:gd name="T32" fmla="*/ 188 w 424"/>
                <a:gd name="T33" fmla="*/ 37 h 212"/>
                <a:gd name="T34" fmla="*/ 209 w 424"/>
                <a:gd name="T35" fmla="*/ 37 h 212"/>
                <a:gd name="T36" fmla="*/ 241 w 424"/>
                <a:gd name="T37" fmla="*/ 39 h 212"/>
                <a:gd name="T38" fmla="*/ 259 w 424"/>
                <a:gd name="T39" fmla="*/ 49 h 212"/>
                <a:gd name="T40" fmla="*/ 272 w 424"/>
                <a:gd name="T41" fmla="*/ 52 h 212"/>
                <a:gd name="T42" fmla="*/ 276 w 424"/>
                <a:gd name="T43" fmla="*/ 64 h 212"/>
                <a:gd name="T44" fmla="*/ 313 w 424"/>
                <a:gd name="T45" fmla="*/ 58 h 212"/>
                <a:gd name="T46" fmla="*/ 320 w 424"/>
                <a:gd name="T47" fmla="*/ 49 h 212"/>
                <a:gd name="T48" fmla="*/ 332 w 424"/>
                <a:gd name="T49" fmla="*/ 57 h 212"/>
                <a:gd name="T50" fmla="*/ 349 w 424"/>
                <a:gd name="T51" fmla="*/ 41 h 212"/>
                <a:gd name="T52" fmla="*/ 364 w 424"/>
                <a:gd name="T53" fmla="*/ 41 h 212"/>
                <a:gd name="T54" fmla="*/ 376 w 424"/>
                <a:gd name="T55" fmla="*/ 47 h 212"/>
                <a:gd name="T56" fmla="*/ 372 w 424"/>
                <a:gd name="T57" fmla="*/ 59 h 212"/>
                <a:gd name="T58" fmla="*/ 374 w 424"/>
                <a:gd name="T59" fmla="*/ 91 h 212"/>
                <a:gd name="T60" fmla="*/ 377 w 424"/>
                <a:gd name="T61" fmla="*/ 97 h 212"/>
                <a:gd name="T62" fmla="*/ 389 w 424"/>
                <a:gd name="T63" fmla="*/ 94 h 212"/>
                <a:gd name="T64" fmla="*/ 412 w 424"/>
                <a:gd name="T65" fmla="*/ 91 h 212"/>
                <a:gd name="T66" fmla="*/ 423 w 424"/>
                <a:gd name="T67" fmla="*/ 106 h 212"/>
                <a:gd name="T68" fmla="*/ 398 w 424"/>
                <a:gd name="T69" fmla="*/ 117 h 212"/>
                <a:gd name="T70" fmla="*/ 377 w 424"/>
                <a:gd name="T71" fmla="*/ 130 h 212"/>
                <a:gd name="T72" fmla="*/ 365 w 424"/>
                <a:gd name="T73" fmla="*/ 139 h 212"/>
                <a:gd name="T74" fmla="*/ 351 w 424"/>
                <a:gd name="T75" fmla="*/ 154 h 212"/>
                <a:gd name="T76" fmla="*/ 331 w 424"/>
                <a:gd name="T77" fmla="*/ 147 h 212"/>
                <a:gd name="T78" fmla="*/ 332 w 424"/>
                <a:gd name="T79" fmla="*/ 164 h 212"/>
                <a:gd name="T80" fmla="*/ 330 w 424"/>
                <a:gd name="T81" fmla="*/ 181 h 212"/>
                <a:gd name="T82" fmla="*/ 307 w 424"/>
                <a:gd name="T83" fmla="*/ 199 h 212"/>
                <a:gd name="T84" fmla="*/ 279 w 424"/>
                <a:gd name="T85" fmla="*/ 196 h 212"/>
                <a:gd name="T86" fmla="*/ 267 w 424"/>
                <a:gd name="T87" fmla="*/ 204 h 212"/>
                <a:gd name="T88" fmla="*/ 246 w 424"/>
                <a:gd name="T89" fmla="*/ 211 h 212"/>
                <a:gd name="T90" fmla="*/ 225 w 424"/>
                <a:gd name="T91" fmla="*/ 199 h 212"/>
                <a:gd name="T92" fmla="*/ 207 w 424"/>
                <a:gd name="T93" fmla="*/ 194 h 212"/>
                <a:gd name="T94" fmla="*/ 127 w 424"/>
                <a:gd name="T95" fmla="*/ 188 h 212"/>
                <a:gd name="T96" fmla="*/ 117 w 424"/>
                <a:gd name="T97" fmla="*/ 179 h 212"/>
                <a:gd name="T98" fmla="*/ 107 w 424"/>
                <a:gd name="T99" fmla="*/ 160 h 212"/>
                <a:gd name="T100" fmla="*/ 91 w 424"/>
                <a:gd name="T101" fmla="*/ 152 h 212"/>
                <a:gd name="T102" fmla="*/ 76 w 424"/>
                <a:gd name="T103" fmla="*/ 149 h 212"/>
                <a:gd name="T104" fmla="*/ 43 w 424"/>
                <a:gd name="T105" fmla="*/ 143 h 212"/>
                <a:gd name="T106" fmla="*/ 33 w 424"/>
                <a:gd name="T107" fmla="*/ 118 h 212"/>
                <a:gd name="T108" fmla="*/ 29 w 424"/>
                <a:gd name="T109" fmla="*/ 102 h 212"/>
                <a:gd name="T110" fmla="*/ 8 w 424"/>
                <a:gd name="T111" fmla="*/ 91 h 212"/>
                <a:gd name="T112" fmla="*/ 0 w 424"/>
                <a:gd name="T113" fmla="*/ 8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4" h="212">
                  <a:moveTo>
                    <a:pt x="0" y="80"/>
                  </a:moveTo>
                  <a:lnTo>
                    <a:pt x="8" y="73"/>
                  </a:lnTo>
                  <a:lnTo>
                    <a:pt x="27" y="68"/>
                  </a:lnTo>
                  <a:lnTo>
                    <a:pt x="70" y="64"/>
                  </a:lnTo>
                  <a:lnTo>
                    <a:pt x="75" y="70"/>
                  </a:lnTo>
                  <a:lnTo>
                    <a:pt x="90" y="73"/>
                  </a:lnTo>
                  <a:lnTo>
                    <a:pt x="96" y="79"/>
                  </a:lnTo>
                  <a:lnTo>
                    <a:pt x="125" y="76"/>
                  </a:lnTo>
                  <a:lnTo>
                    <a:pt x="118" y="59"/>
                  </a:lnTo>
                  <a:lnTo>
                    <a:pt x="114" y="51"/>
                  </a:lnTo>
                  <a:lnTo>
                    <a:pt x="125" y="51"/>
                  </a:lnTo>
                  <a:lnTo>
                    <a:pt x="125" y="26"/>
                  </a:lnTo>
                  <a:lnTo>
                    <a:pt x="125" y="0"/>
                  </a:lnTo>
                  <a:lnTo>
                    <a:pt x="152" y="11"/>
                  </a:lnTo>
                  <a:lnTo>
                    <a:pt x="170" y="11"/>
                  </a:lnTo>
                  <a:lnTo>
                    <a:pt x="182" y="24"/>
                  </a:lnTo>
                  <a:lnTo>
                    <a:pt x="188" y="37"/>
                  </a:lnTo>
                  <a:lnTo>
                    <a:pt x="209" y="37"/>
                  </a:lnTo>
                  <a:lnTo>
                    <a:pt x="241" y="39"/>
                  </a:lnTo>
                  <a:lnTo>
                    <a:pt x="259" y="49"/>
                  </a:lnTo>
                  <a:lnTo>
                    <a:pt x="272" y="52"/>
                  </a:lnTo>
                  <a:lnTo>
                    <a:pt x="276" y="64"/>
                  </a:lnTo>
                  <a:lnTo>
                    <a:pt x="313" y="58"/>
                  </a:lnTo>
                  <a:lnTo>
                    <a:pt x="320" y="49"/>
                  </a:lnTo>
                  <a:lnTo>
                    <a:pt x="332" y="57"/>
                  </a:lnTo>
                  <a:lnTo>
                    <a:pt x="349" y="41"/>
                  </a:lnTo>
                  <a:lnTo>
                    <a:pt x="364" y="41"/>
                  </a:lnTo>
                  <a:lnTo>
                    <a:pt x="376" y="47"/>
                  </a:lnTo>
                  <a:lnTo>
                    <a:pt x="372" y="59"/>
                  </a:lnTo>
                  <a:lnTo>
                    <a:pt x="374" y="91"/>
                  </a:lnTo>
                  <a:lnTo>
                    <a:pt x="377" y="97"/>
                  </a:lnTo>
                  <a:lnTo>
                    <a:pt x="389" y="94"/>
                  </a:lnTo>
                  <a:lnTo>
                    <a:pt x="412" y="91"/>
                  </a:lnTo>
                  <a:lnTo>
                    <a:pt x="423" y="106"/>
                  </a:lnTo>
                  <a:lnTo>
                    <a:pt x="398" y="117"/>
                  </a:lnTo>
                  <a:lnTo>
                    <a:pt x="377" y="130"/>
                  </a:lnTo>
                  <a:lnTo>
                    <a:pt x="365" y="139"/>
                  </a:lnTo>
                  <a:lnTo>
                    <a:pt x="351" y="154"/>
                  </a:lnTo>
                  <a:lnTo>
                    <a:pt x="331" y="147"/>
                  </a:lnTo>
                  <a:lnTo>
                    <a:pt x="332" y="164"/>
                  </a:lnTo>
                  <a:lnTo>
                    <a:pt x="330" y="181"/>
                  </a:lnTo>
                  <a:lnTo>
                    <a:pt x="307" y="199"/>
                  </a:lnTo>
                  <a:lnTo>
                    <a:pt x="279" y="196"/>
                  </a:lnTo>
                  <a:lnTo>
                    <a:pt x="267" y="204"/>
                  </a:lnTo>
                  <a:lnTo>
                    <a:pt x="246" y="211"/>
                  </a:lnTo>
                  <a:lnTo>
                    <a:pt x="225" y="199"/>
                  </a:lnTo>
                  <a:lnTo>
                    <a:pt x="207" y="194"/>
                  </a:lnTo>
                  <a:lnTo>
                    <a:pt x="127" y="188"/>
                  </a:lnTo>
                  <a:lnTo>
                    <a:pt x="117" y="179"/>
                  </a:lnTo>
                  <a:lnTo>
                    <a:pt x="107" y="160"/>
                  </a:lnTo>
                  <a:lnTo>
                    <a:pt x="91" y="152"/>
                  </a:lnTo>
                  <a:lnTo>
                    <a:pt x="76" y="149"/>
                  </a:lnTo>
                  <a:lnTo>
                    <a:pt x="43" y="143"/>
                  </a:lnTo>
                  <a:lnTo>
                    <a:pt x="33" y="118"/>
                  </a:lnTo>
                  <a:lnTo>
                    <a:pt x="29" y="102"/>
                  </a:lnTo>
                  <a:lnTo>
                    <a:pt x="8" y="91"/>
                  </a:lnTo>
                  <a:lnTo>
                    <a:pt x="0" y="80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2" name="Freeform 225">
              <a:extLst>
                <a:ext uri="{FF2B5EF4-FFF2-40B4-BE49-F238E27FC236}">
                  <a16:creationId xmlns:a16="http://schemas.microsoft.com/office/drawing/2014/main" id="{B71F308A-6F37-452E-B475-84876B951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4653" y="4797156"/>
              <a:ext cx="66945" cy="143117"/>
            </a:xfrm>
            <a:custGeom>
              <a:avLst/>
              <a:gdLst>
                <a:gd name="T0" fmla="*/ 9 w 29"/>
                <a:gd name="T1" fmla="*/ 0 h 60"/>
                <a:gd name="T2" fmla="*/ 1 w 29"/>
                <a:gd name="T3" fmla="*/ 17 h 60"/>
                <a:gd name="T4" fmla="*/ 0 w 29"/>
                <a:gd name="T5" fmla="*/ 40 h 60"/>
                <a:gd name="T6" fmla="*/ 8 w 29"/>
                <a:gd name="T7" fmla="*/ 59 h 60"/>
                <a:gd name="T8" fmla="*/ 28 w 29"/>
                <a:gd name="T9" fmla="*/ 56 h 60"/>
                <a:gd name="T10" fmla="*/ 28 w 29"/>
                <a:gd name="T11" fmla="*/ 19 h 60"/>
                <a:gd name="T12" fmla="*/ 22 w 29"/>
                <a:gd name="T13" fmla="*/ 11 h 60"/>
                <a:gd name="T14" fmla="*/ 9 w 29"/>
                <a:gd name="T1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60">
                  <a:moveTo>
                    <a:pt x="9" y="0"/>
                  </a:moveTo>
                  <a:lnTo>
                    <a:pt x="1" y="17"/>
                  </a:lnTo>
                  <a:lnTo>
                    <a:pt x="0" y="40"/>
                  </a:lnTo>
                  <a:lnTo>
                    <a:pt x="8" y="59"/>
                  </a:lnTo>
                  <a:lnTo>
                    <a:pt x="28" y="56"/>
                  </a:lnTo>
                  <a:lnTo>
                    <a:pt x="28" y="19"/>
                  </a:lnTo>
                  <a:lnTo>
                    <a:pt x="22" y="11"/>
                  </a:lnTo>
                  <a:lnTo>
                    <a:pt x="9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3" name="Freeform 231">
              <a:extLst>
                <a:ext uri="{FF2B5EF4-FFF2-40B4-BE49-F238E27FC236}">
                  <a16:creationId xmlns:a16="http://schemas.microsoft.com/office/drawing/2014/main" id="{4DEE19CA-B99C-49D1-B57B-34F3AA49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473" y="4421208"/>
              <a:ext cx="334724" cy="264873"/>
            </a:xfrm>
            <a:custGeom>
              <a:avLst/>
              <a:gdLst>
                <a:gd name="T0" fmla="*/ 51 w 147"/>
                <a:gd name="T1" fmla="*/ 59 h 110"/>
                <a:gd name="T2" fmla="*/ 51 w 147"/>
                <a:gd name="T3" fmla="*/ 46 h 110"/>
                <a:gd name="T4" fmla="*/ 51 w 147"/>
                <a:gd name="T5" fmla="*/ 36 h 110"/>
                <a:gd name="T6" fmla="*/ 45 w 147"/>
                <a:gd name="T7" fmla="*/ 34 h 110"/>
                <a:gd name="T8" fmla="*/ 28 w 147"/>
                <a:gd name="T9" fmla="*/ 33 h 110"/>
                <a:gd name="T10" fmla="*/ 11 w 147"/>
                <a:gd name="T11" fmla="*/ 34 h 110"/>
                <a:gd name="T12" fmla="*/ 0 w 147"/>
                <a:gd name="T13" fmla="*/ 41 h 110"/>
                <a:gd name="T14" fmla="*/ 2 w 147"/>
                <a:gd name="T15" fmla="*/ 74 h 110"/>
                <a:gd name="T16" fmla="*/ 2 w 147"/>
                <a:gd name="T17" fmla="*/ 91 h 110"/>
                <a:gd name="T18" fmla="*/ 8 w 147"/>
                <a:gd name="T19" fmla="*/ 101 h 110"/>
                <a:gd name="T20" fmla="*/ 23 w 147"/>
                <a:gd name="T21" fmla="*/ 109 h 110"/>
                <a:gd name="T22" fmla="*/ 34 w 147"/>
                <a:gd name="T23" fmla="*/ 98 h 110"/>
                <a:gd name="T24" fmla="*/ 48 w 147"/>
                <a:gd name="T25" fmla="*/ 84 h 110"/>
                <a:gd name="T26" fmla="*/ 53 w 147"/>
                <a:gd name="T27" fmla="*/ 79 h 110"/>
                <a:gd name="T28" fmla="*/ 91 w 147"/>
                <a:gd name="T29" fmla="*/ 78 h 110"/>
                <a:gd name="T30" fmla="*/ 102 w 147"/>
                <a:gd name="T31" fmla="*/ 68 h 110"/>
                <a:gd name="T32" fmla="*/ 134 w 147"/>
                <a:gd name="T33" fmla="*/ 62 h 110"/>
                <a:gd name="T34" fmla="*/ 134 w 147"/>
                <a:gd name="T35" fmla="*/ 51 h 110"/>
                <a:gd name="T36" fmla="*/ 146 w 147"/>
                <a:gd name="T37" fmla="*/ 41 h 110"/>
                <a:gd name="T38" fmla="*/ 137 w 147"/>
                <a:gd name="T39" fmla="*/ 19 h 110"/>
                <a:gd name="T40" fmla="*/ 131 w 147"/>
                <a:gd name="T41" fmla="*/ 0 h 110"/>
                <a:gd name="T42" fmla="*/ 87 w 147"/>
                <a:gd name="T43" fmla="*/ 8 h 110"/>
                <a:gd name="T44" fmla="*/ 76 w 147"/>
                <a:gd name="T45" fmla="*/ 23 h 110"/>
                <a:gd name="T46" fmla="*/ 70 w 147"/>
                <a:gd name="T47" fmla="*/ 44 h 110"/>
                <a:gd name="T48" fmla="*/ 51 w 147"/>
                <a:gd name="T49" fmla="*/ 5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" h="110">
                  <a:moveTo>
                    <a:pt x="51" y="59"/>
                  </a:moveTo>
                  <a:lnTo>
                    <a:pt x="51" y="46"/>
                  </a:lnTo>
                  <a:lnTo>
                    <a:pt x="51" y="36"/>
                  </a:lnTo>
                  <a:lnTo>
                    <a:pt x="45" y="34"/>
                  </a:lnTo>
                  <a:lnTo>
                    <a:pt x="28" y="33"/>
                  </a:lnTo>
                  <a:lnTo>
                    <a:pt x="11" y="34"/>
                  </a:lnTo>
                  <a:lnTo>
                    <a:pt x="0" y="41"/>
                  </a:lnTo>
                  <a:lnTo>
                    <a:pt x="2" y="74"/>
                  </a:lnTo>
                  <a:lnTo>
                    <a:pt x="2" y="91"/>
                  </a:lnTo>
                  <a:lnTo>
                    <a:pt x="8" y="101"/>
                  </a:lnTo>
                  <a:lnTo>
                    <a:pt x="23" y="109"/>
                  </a:lnTo>
                  <a:lnTo>
                    <a:pt x="34" y="98"/>
                  </a:lnTo>
                  <a:lnTo>
                    <a:pt x="48" y="84"/>
                  </a:lnTo>
                  <a:lnTo>
                    <a:pt x="53" y="79"/>
                  </a:lnTo>
                  <a:lnTo>
                    <a:pt x="91" y="78"/>
                  </a:lnTo>
                  <a:lnTo>
                    <a:pt x="102" y="68"/>
                  </a:lnTo>
                  <a:lnTo>
                    <a:pt x="134" y="62"/>
                  </a:lnTo>
                  <a:lnTo>
                    <a:pt x="134" y="51"/>
                  </a:lnTo>
                  <a:lnTo>
                    <a:pt x="146" y="41"/>
                  </a:lnTo>
                  <a:lnTo>
                    <a:pt x="137" y="19"/>
                  </a:lnTo>
                  <a:lnTo>
                    <a:pt x="131" y="0"/>
                  </a:lnTo>
                  <a:lnTo>
                    <a:pt x="87" y="8"/>
                  </a:lnTo>
                  <a:lnTo>
                    <a:pt x="76" y="23"/>
                  </a:lnTo>
                  <a:lnTo>
                    <a:pt x="70" y="44"/>
                  </a:lnTo>
                  <a:lnTo>
                    <a:pt x="51" y="59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4" name="Freeform 234">
              <a:extLst>
                <a:ext uri="{FF2B5EF4-FFF2-40B4-BE49-F238E27FC236}">
                  <a16:creationId xmlns:a16="http://schemas.microsoft.com/office/drawing/2014/main" id="{7359A571-3FD0-42F4-84AE-E37FB2F0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1579" y="3838058"/>
              <a:ext cx="135917" cy="177295"/>
            </a:xfrm>
            <a:custGeom>
              <a:avLst/>
              <a:gdLst>
                <a:gd name="T0" fmla="*/ 18 w 60"/>
                <a:gd name="T1" fmla="*/ 72 h 73"/>
                <a:gd name="T2" fmla="*/ 31 w 60"/>
                <a:gd name="T3" fmla="*/ 59 h 73"/>
                <a:gd name="T4" fmla="*/ 44 w 60"/>
                <a:gd name="T5" fmla="*/ 49 h 73"/>
                <a:gd name="T6" fmla="*/ 44 w 60"/>
                <a:gd name="T7" fmla="*/ 29 h 73"/>
                <a:gd name="T8" fmla="*/ 59 w 60"/>
                <a:gd name="T9" fmla="*/ 15 h 73"/>
                <a:gd name="T10" fmla="*/ 50 w 60"/>
                <a:gd name="T11" fmla="*/ 0 h 73"/>
                <a:gd name="T12" fmla="*/ 32 w 60"/>
                <a:gd name="T13" fmla="*/ 14 h 73"/>
                <a:gd name="T14" fmla="*/ 13 w 60"/>
                <a:gd name="T15" fmla="*/ 12 h 73"/>
                <a:gd name="T16" fmla="*/ 3 w 60"/>
                <a:gd name="T17" fmla="*/ 3 h 73"/>
                <a:gd name="T18" fmla="*/ 3 w 60"/>
                <a:gd name="T19" fmla="*/ 36 h 73"/>
                <a:gd name="T20" fmla="*/ 0 w 60"/>
                <a:gd name="T21" fmla="*/ 54 h 73"/>
                <a:gd name="T22" fmla="*/ 0 w 60"/>
                <a:gd name="T23" fmla="*/ 72 h 73"/>
                <a:gd name="T24" fmla="*/ 18 w 60"/>
                <a:gd name="T25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73">
                  <a:moveTo>
                    <a:pt x="18" y="72"/>
                  </a:moveTo>
                  <a:lnTo>
                    <a:pt x="31" y="59"/>
                  </a:lnTo>
                  <a:lnTo>
                    <a:pt x="44" y="49"/>
                  </a:lnTo>
                  <a:lnTo>
                    <a:pt x="44" y="29"/>
                  </a:lnTo>
                  <a:lnTo>
                    <a:pt x="59" y="15"/>
                  </a:lnTo>
                  <a:lnTo>
                    <a:pt x="50" y="0"/>
                  </a:lnTo>
                  <a:lnTo>
                    <a:pt x="32" y="14"/>
                  </a:lnTo>
                  <a:lnTo>
                    <a:pt x="13" y="12"/>
                  </a:lnTo>
                  <a:lnTo>
                    <a:pt x="3" y="3"/>
                  </a:lnTo>
                  <a:lnTo>
                    <a:pt x="3" y="36"/>
                  </a:lnTo>
                  <a:lnTo>
                    <a:pt x="0" y="54"/>
                  </a:lnTo>
                  <a:lnTo>
                    <a:pt x="0" y="72"/>
                  </a:lnTo>
                  <a:lnTo>
                    <a:pt x="18" y="72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5" name="Freeform 235">
              <a:extLst>
                <a:ext uri="{FF2B5EF4-FFF2-40B4-BE49-F238E27FC236}">
                  <a16:creationId xmlns:a16="http://schemas.microsoft.com/office/drawing/2014/main" id="{DAC12665-016A-411B-B10D-66154DF96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3607" y="3673581"/>
              <a:ext cx="198806" cy="200792"/>
            </a:xfrm>
            <a:custGeom>
              <a:avLst/>
              <a:gdLst>
                <a:gd name="T0" fmla="*/ 0 w 87"/>
                <a:gd name="T1" fmla="*/ 70 h 82"/>
                <a:gd name="T2" fmla="*/ 10 w 87"/>
                <a:gd name="T3" fmla="*/ 79 h 82"/>
                <a:gd name="T4" fmla="*/ 30 w 87"/>
                <a:gd name="T5" fmla="*/ 81 h 82"/>
                <a:gd name="T6" fmla="*/ 48 w 87"/>
                <a:gd name="T7" fmla="*/ 68 h 82"/>
                <a:gd name="T8" fmla="*/ 64 w 87"/>
                <a:gd name="T9" fmla="*/ 59 h 82"/>
                <a:gd name="T10" fmla="*/ 83 w 87"/>
                <a:gd name="T11" fmla="*/ 48 h 82"/>
                <a:gd name="T12" fmla="*/ 85 w 87"/>
                <a:gd name="T13" fmla="*/ 34 h 82"/>
                <a:gd name="T14" fmla="*/ 86 w 87"/>
                <a:gd name="T15" fmla="*/ 15 h 82"/>
                <a:gd name="T16" fmla="*/ 81 w 87"/>
                <a:gd name="T17" fmla="*/ 0 h 82"/>
                <a:gd name="T18" fmla="*/ 61 w 87"/>
                <a:gd name="T19" fmla="*/ 4 h 82"/>
                <a:gd name="T20" fmla="*/ 45 w 87"/>
                <a:gd name="T21" fmla="*/ 4 h 82"/>
                <a:gd name="T22" fmla="*/ 22 w 87"/>
                <a:gd name="T23" fmla="*/ 6 h 82"/>
                <a:gd name="T24" fmla="*/ 9 w 87"/>
                <a:gd name="T25" fmla="*/ 9 h 82"/>
                <a:gd name="T26" fmla="*/ 5 w 87"/>
                <a:gd name="T27" fmla="*/ 23 h 82"/>
                <a:gd name="T28" fmla="*/ 9 w 87"/>
                <a:gd name="T29" fmla="*/ 38 h 82"/>
                <a:gd name="T30" fmla="*/ 22 w 87"/>
                <a:gd name="T31" fmla="*/ 48 h 82"/>
                <a:gd name="T32" fmla="*/ 15 w 87"/>
                <a:gd name="T33" fmla="*/ 63 h 82"/>
                <a:gd name="T34" fmla="*/ 0 w 87"/>
                <a:gd name="T35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82">
                  <a:moveTo>
                    <a:pt x="0" y="70"/>
                  </a:moveTo>
                  <a:lnTo>
                    <a:pt x="10" y="79"/>
                  </a:lnTo>
                  <a:lnTo>
                    <a:pt x="30" y="81"/>
                  </a:lnTo>
                  <a:lnTo>
                    <a:pt x="48" y="68"/>
                  </a:lnTo>
                  <a:lnTo>
                    <a:pt x="64" y="59"/>
                  </a:lnTo>
                  <a:lnTo>
                    <a:pt x="83" y="48"/>
                  </a:lnTo>
                  <a:lnTo>
                    <a:pt x="85" y="34"/>
                  </a:lnTo>
                  <a:lnTo>
                    <a:pt x="86" y="15"/>
                  </a:lnTo>
                  <a:lnTo>
                    <a:pt x="81" y="0"/>
                  </a:lnTo>
                  <a:lnTo>
                    <a:pt x="61" y="4"/>
                  </a:lnTo>
                  <a:lnTo>
                    <a:pt x="45" y="4"/>
                  </a:lnTo>
                  <a:lnTo>
                    <a:pt x="22" y="6"/>
                  </a:lnTo>
                  <a:lnTo>
                    <a:pt x="9" y="9"/>
                  </a:lnTo>
                  <a:lnTo>
                    <a:pt x="5" y="23"/>
                  </a:lnTo>
                  <a:lnTo>
                    <a:pt x="9" y="38"/>
                  </a:lnTo>
                  <a:lnTo>
                    <a:pt x="22" y="48"/>
                  </a:lnTo>
                  <a:lnTo>
                    <a:pt x="15" y="63"/>
                  </a:lnTo>
                  <a:lnTo>
                    <a:pt x="0" y="70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6" name="Freeform 236">
              <a:extLst>
                <a:ext uri="{FF2B5EF4-FFF2-40B4-BE49-F238E27FC236}">
                  <a16:creationId xmlns:a16="http://schemas.microsoft.com/office/drawing/2014/main" id="{04327799-27CB-4F0B-B575-D5E4381C6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146" y="3615906"/>
              <a:ext cx="436156" cy="412263"/>
            </a:xfrm>
            <a:custGeom>
              <a:avLst/>
              <a:gdLst>
                <a:gd name="T0" fmla="*/ 191 w 192"/>
                <a:gd name="T1" fmla="*/ 29 h 173"/>
                <a:gd name="T2" fmla="*/ 160 w 192"/>
                <a:gd name="T3" fmla="*/ 27 h 173"/>
                <a:gd name="T4" fmla="*/ 145 w 192"/>
                <a:gd name="T5" fmla="*/ 20 h 173"/>
                <a:gd name="T6" fmla="*/ 138 w 192"/>
                <a:gd name="T7" fmla="*/ 2 h 173"/>
                <a:gd name="T8" fmla="*/ 130 w 192"/>
                <a:gd name="T9" fmla="*/ 0 h 173"/>
                <a:gd name="T10" fmla="*/ 124 w 192"/>
                <a:gd name="T11" fmla="*/ 13 h 173"/>
                <a:gd name="T12" fmla="*/ 102 w 192"/>
                <a:gd name="T13" fmla="*/ 18 h 173"/>
                <a:gd name="T14" fmla="*/ 93 w 192"/>
                <a:gd name="T15" fmla="*/ 23 h 173"/>
                <a:gd name="T16" fmla="*/ 81 w 192"/>
                <a:gd name="T17" fmla="*/ 18 h 173"/>
                <a:gd name="T18" fmla="*/ 62 w 192"/>
                <a:gd name="T19" fmla="*/ 17 h 173"/>
                <a:gd name="T20" fmla="*/ 54 w 192"/>
                <a:gd name="T21" fmla="*/ 23 h 173"/>
                <a:gd name="T22" fmla="*/ 43 w 192"/>
                <a:gd name="T23" fmla="*/ 25 h 173"/>
                <a:gd name="T24" fmla="*/ 40 w 192"/>
                <a:gd name="T25" fmla="*/ 32 h 173"/>
                <a:gd name="T26" fmla="*/ 30 w 192"/>
                <a:gd name="T27" fmla="*/ 38 h 173"/>
                <a:gd name="T28" fmla="*/ 28 w 192"/>
                <a:gd name="T29" fmla="*/ 51 h 173"/>
                <a:gd name="T30" fmla="*/ 13 w 192"/>
                <a:gd name="T31" fmla="*/ 54 h 173"/>
                <a:gd name="T32" fmla="*/ 0 w 192"/>
                <a:gd name="T33" fmla="*/ 66 h 173"/>
                <a:gd name="T34" fmla="*/ 3 w 192"/>
                <a:gd name="T35" fmla="*/ 88 h 173"/>
                <a:gd name="T36" fmla="*/ 0 w 192"/>
                <a:gd name="T37" fmla="*/ 123 h 173"/>
                <a:gd name="T38" fmla="*/ 17 w 192"/>
                <a:gd name="T39" fmla="*/ 123 h 173"/>
                <a:gd name="T40" fmla="*/ 22 w 192"/>
                <a:gd name="T41" fmla="*/ 140 h 173"/>
                <a:gd name="T42" fmla="*/ 14 w 192"/>
                <a:gd name="T43" fmla="*/ 151 h 173"/>
                <a:gd name="T44" fmla="*/ 14 w 192"/>
                <a:gd name="T45" fmla="*/ 165 h 173"/>
                <a:gd name="T46" fmla="*/ 30 w 192"/>
                <a:gd name="T47" fmla="*/ 172 h 173"/>
                <a:gd name="T48" fmla="*/ 36 w 192"/>
                <a:gd name="T49" fmla="*/ 160 h 173"/>
                <a:gd name="T50" fmla="*/ 77 w 192"/>
                <a:gd name="T51" fmla="*/ 156 h 173"/>
                <a:gd name="T52" fmla="*/ 83 w 192"/>
                <a:gd name="T53" fmla="*/ 140 h 173"/>
                <a:gd name="T54" fmla="*/ 95 w 192"/>
                <a:gd name="T55" fmla="*/ 132 h 173"/>
                <a:gd name="T56" fmla="*/ 111 w 192"/>
                <a:gd name="T57" fmla="*/ 122 h 173"/>
                <a:gd name="T58" fmla="*/ 124 w 192"/>
                <a:gd name="T59" fmla="*/ 121 h 173"/>
                <a:gd name="T60" fmla="*/ 127 w 192"/>
                <a:gd name="T61" fmla="*/ 103 h 173"/>
                <a:gd name="T62" fmla="*/ 138 w 192"/>
                <a:gd name="T63" fmla="*/ 97 h 173"/>
                <a:gd name="T64" fmla="*/ 143 w 192"/>
                <a:gd name="T65" fmla="*/ 82 h 173"/>
                <a:gd name="T66" fmla="*/ 149 w 192"/>
                <a:gd name="T67" fmla="*/ 64 h 173"/>
                <a:gd name="T68" fmla="*/ 153 w 192"/>
                <a:gd name="T69" fmla="*/ 48 h 173"/>
                <a:gd name="T70" fmla="*/ 166 w 192"/>
                <a:gd name="T71" fmla="*/ 43 h 173"/>
                <a:gd name="T72" fmla="*/ 176 w 192"/>
                <a:gd name="T73" fmla="*/ 45 h 173"/>
                <a:gd name="T74" fmla="*/ 188 w 192"/>
                <a:gd name="T75" fmla="*/ 52 h 173"/>
                <a:gd name="T76" fmla="*/ 191 w 192"/>
                <a:gd name="T77" fmla="*/ 2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" h="173">
                  <a:moveTo>
                    <a:pt x="191" y="29"/>
                  </a:moveTo>
                  <a:lnTo>
                    <a:pt x="160" y="27"/>
                  </a:lnTo>
                  <a:lnTo>
                    <a:pt x="145" y="20"/>
                  </a:lnTo>
                  <a:lnTo>
                    <a:pt x="138" y="2"/>
                  </a:lnTo>
                  <a:lnTo>
                    <a:pt x="130" y="0"/>
                  </a:lnTo>
                  <a:lnTo>
                    <a:pt x="124" y="13"/>
                  </a:lnTo>
                  <a:lnTo>
                    <a:pt x="102" y="18"/>
                  </a:lnTo>
                  <a:lnTo>
                    <a:pt x="93" y="23"/>
                  </a:lnTo>
                  <a:lnTo>
                    <a:pt x="81" y="18"/>
                  </a:lnTo>
                  <a:lnTo>
                    <a:pt x="62" y="17"/>
                  </a:lnTo>
                  <a:lnTo>
                    <a:pt x="54" y="23"/>
                  </a:lnTo>
                  <a:lnTo>
                    <a:pt x="43" y="25"/>
                  </a:lnTo>
                  <a:lnTo>
                    <a:pt x="40" y="32"/>
                  </a:lnTo>
                  <a:lnTo>
                    <a:pt x="30" y="38"/>
                  </a:lnTo>
                  <a:lnTo>
                    <a:pt x="28" y="51"/>
                  </a:lnTo>
                  <a:lnTo>
                    <a:pt x="13" y="54"/>
                  </a:lnTo>
                  <a:lnTo>
                    <a:pt x="0" y="66"/>
                  </a:lnTo>
                  <a:lnTo>
                    <a:pt x="3" y="88"/>
                  </a:lnTo>
                  <a:lnTo>
                    <a:pt x="0" y="123"/>
                  </a:lnTo>
                  <a:lnTo>
                    <a:pt x="17" y="123"/>
                  </a:lnTo>
                  <a:lnTo>
                    <a:pt x="22" y="140"/>
                  </a:lnTo>
                  <a:lnTo>
                    <a:pt x="14" y="151"/>
                  </a:lnTo>
                  <a:lnTo>
                    <a:pt x="14" y="165"/>
                  </a:lnTo>
                  <a:lnTo>
                    <a:pt x="30" y="172"/>
                  </a:lnTo>
                  <a:lnTo>
                    <a:pt x="36" y="160"/>
                  </a:lnTo>
                  <a:lnTo>
                    <a:pt x="77" y="156"/>
                  </a:lnTo>
                  <a:lnTo>
                    <a:pt x="83" y="140"/>
                  </a:lnTo>
                  <a:lnTo>
                    <a:pt x="95" y="132"/>
                  </a:lnTo>
                  <a:lnTo>
                    <a:pt x="111" y="122"/>
                  </a:lnTo>
                  <a:lnTo>
                    <a:pt x="124" y="121"/>
                  </a:lnTo>
                  <a:lnTo>
                    <a:pt x="127" y="103"/>
                  </a:lnTo>
                  <a:lnTo>
                    <a:pt x="138" y="97"/>
                  </a:lnTo>
                  <a:lnTo>
                    <a:pt x="143" y="82"/>
                  </a:lnTo>
                  <a:lnTo>
                    <a:pt x="149" y="64"/>
                  </a:lnTo>
                  <a:lnTo>
                    <a:pt x="153" y="48"/>
                  </a:lnTo>
                  <a:lnTo>
                    <a:pt x="166" y="43"/>
                  </a:lnTo>
                  <a:lnTo>
                    <a:pt x="176" y="45"/>
                  </a:lnTo>
                  <a:lnTo>
                    <a:pt x="188" y="52"/>
                  </a:lnTo>
                  <a:lnTo>
                    <a:pt x="191" y="29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7" name="Freeform 237">
              <a:extLst>
                <a:ext uri="{FF2B5EF4-FFF2-40B4-BE49-F238E27FC236}">
                  <a16:creationId xmlns:a16="http://schemas.microsoft.com/office/drawing/2014/main" id="{AC309B32-7F96-49D5-8AEF-EA19A323A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368" y="3464244"/>
              <a:ext cx="417898" cy="311867"/>
            </a:xfrm>
            <a:custGeom>
              <a:avLst/>
              <a:gdLst>
                <a:gd name="T0" fmla="*/ 181 w 184"/>
                <a:gd name="T1" fmla="*/ 82 h 131"/>
                <a:gd name="T2" fmla="*/ 174 w 184"/>
                <a:gd name="T3" fmla="*/ 88 h 131"/>
                <a:gd name="T4" fmla="*/ 163 w 184"/>
                <a:gd name="T5" fmla="*/ 89 h 131"/>
                <a:gd name="T6" fmla="*/ 159 w 184"/>
                <a:gd name="T7" fmla="*/ 97 h 131"/>
                <a:gd name="T8" fmla="*/ 149 w 184"/>
                <a:gd name="T9" fmla="*/ 103 h 131"/>
                <a:gd name="T10" fmla="*/ 147 w 184"/>
                <a:gd name="T11" fmla="*/ 116 h 131"/>
                <a:gd name="T12" fmla="*/ 132 w 184"/>
                <a:gd name="T13" fmla="*/ 119 h 131"/>
                <a:gd name="T14" fmla="*/ 119 w 184"/>
                <a:gd name="T15" fmla="*/ 130 h 131"/>
                <a:gd name="T16" fmla="*/ 124 w 184"/>
                <a:gd name="T17" fmla="*/ 98 h 131"/>
                <a:gd name="T18" fmla="*/ 104 w 184"/>
                <a:gd name="T19" fmla="*/ 88 h 131"/>
                <a:gd name="T20" fmla="*/ 81 w 184"/>
                <a:gd name="T21" fmla="*/ 71 h 131"/>
                <a:gd name="T22" fmla="*/ 66 w 184"/>
                <a:gd name="T23" fmla="*/ 70 h 131"/>
                <a:gd name="T24" fmla="*/ 40 w 184"/>
                <a:gd name="T25" fmla="*/ 65 h 131"/>
                <a:gd name="T26" fmla="*/ 33 w 184"/>
                <a:gd name="T27" fmla="*/ 77 h 131"/>
                <a:gd name="T28" fmla="*/ 19 w 184"/>
                <a:gd name="T29" fmla="*/ 83 h 131"/>
                <a:gd name="T30" fmla="*/ 16 w 184"/>
                <a:gd name="T31" fmla="*/ 65 h 131"/>
                <a:gd name="T32" fmla="*/ 14 w 184"/>
                <a:gd name="T33" fmla="*/ 55 h 131"/>
                <a:gd name="T34" fmla="*/ 11 w 184"/>
                <a:gd name="T35" fmla="*/ 48 h 131"/>
                <a:gd name="T36" fmla="*/ 9 w 184"/>
                <a:gd name="T37" fmla="*/ 31 h 131"/>
                <a:gd name="T38" fmla="*/ 3 w 184"/>
                <a:gd name="T39" fmla="*/ 25 h 131"/>
                <a:gd name="T40" fmla="*/ 7 w 184"/>
                <a:gd name="T41" fmla="*/ 19 h 131"/>
                <a:gd name="T42" fmla="*/ 0 w 184"/>
                <a:gd name="T43" fmla="*/ 14 h 131"/>
                <a:gd name="T44" fmla="*/ 1 w 184"/>
                <a:gd name="T45" fmla="*/ 3 h 131"/>
                <a:gd name="T46" fmla="*/ 16 w 184"/>
                <a:gd name="T47" fmla="*/ 19 h 131"/>
                <a:gd name="T48" fmla="*/ 24 w 184"/>
                <a:gd name="T49" fmla="*/ 6 h 131"/>
                <a:gd name="T50" fmla="*/ 37 w 184"/>
                <a:gd name="T51" fmla="*/ 0 h 131"/>
                <a:gd name="T52" fmla="*/ 49 w 184"/>
                <a:gd name="T53" fmla="*/ 5 h 131"/>
                <a:gd name="T54" fmla="*/ 49 w 184"/>
                <a:gd name="T55" fmla="*/ 14 h 131"/>
                <a:gd name="T56" fmla="*/ 63 w 184"/>
                <a:gd name="T57" fmla="*/ 19 h 131"/>
                <a:gd name="T58" fmla="*/ 81 w 184"/>
                <a:gd name="T59" fmla="*/ 24 h 131"/>
                <a:gd name="T60" fmla="*/ 83 w 184"/>
                <a:gd name="T61" fmla="*/ 14 h 131"/>
                <a:gd name="T62" fmla="*/ 92 w 184"/>
                <a:gd name="T63" fmla="*/ 11 h 131"/>
                <a:gd name="T64" fmla="*/ 102 w 184"/>
                <a:gd name="T65" fmla="*/ 6 h 131"/>
                <a:gd name="T66" fmla="*/ 107 w 184"/>
                <a:gd name="T67" fmla="*/ 14 h 131"/>
                <a:gd name="T68" fmla="*/ 114 w 184"/>
                <a:gd name="T69" fmla="*/ 20 h 131"/>
                <a:gd name="T70" fmla="*/ 111 w 184"/>
                <a:gd name="T71" fmla="*/ 28 h 131"/>
                <a:gd name="T72" fmla="*/ 122 w 184"/>
                <a:gd name="T73" fmla="*/ 31 h 131"/>
                <a:gd name="T74" fmla="*/ 129 w 184"/>
                <a:gd name="T75" fmla="*/ 31 h 131"/>
                <a:gd name="T76" fmla="*/ 137 w 184"/>
                <a:gd name="T77" fmla="*/ 34 h 131"/>
                <a:gd name="T78" fmla="*/ 133 w 184"/>
                <a:gd name="T79" fmla="*/ 46 h 131"/>
                <a:gd name="T80" fmla="*/ 167 w 184"/>
                <a:gd name="T81" fmla="*/ 72 h 131"/>
                <a:gd name="T82" fmla="*/ 175 w 184"/>
                <a:gd name="T83" fmla="*/ 68 h 131"/>
                <a:gd name="T84" fmla="*/ 183 w 184"/>
                <a:gd name="T85" fmla="*/ 71 h 131"/>
                <a:gd name="T86" fmla="*/ 181 w 184"/>
                <a:gd name="T87" fmla="*/ 8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4" h="131">
                  <a:moveTo>
                    <a:pt x="181" y="82"/>
                  </a:moveTo>
                  <a:lnTo>
                    <a:pt x="174" y="88"/>
                  </a:lnTo>
                  <a:lnTo>
                    <a:pt x="163" y="89"/>
                  </a:lnTo>
                  <a:lnTo>
                    <a:pt x="159" y="97"/>
                  </a:lnTo>
                  <a:lnTo>
                    <a:pt x="149" y="103"/>
                  </a:lnTo>
                  <a:lnTo>
                    <a:pt x="147" y="116"/>
                  </a:lnTo>
                  <a:lnTo>
                    <a:pt x="132" y="119"/>
                  </a:lnTo>
                  <a:lnTo>
                    <a:pt x="119" y="130"/>
                  </a:lnTo>
                  <a:lnTo>
                    <a:pt x="124" y="98"/>
                  </a:lnTo>
                  <a:lnTo>
                    <a:pt x="104" y="88"/>
                  </a:lnTo>
                  <a:lnTo>
                    <a:pt x="81" y="71"/>
                  </a:lnTo>
                  <a:lnTo>
                    <a:pt x="66" y="70"/>
                  </a:lnTo>
                  <a:lnTo>
                    <a:pt x="40" y="65"/>
                  </a:lnTo>
                  <a:lnTo>
                    <a:pt x="33" y="77"/>
                  </a:lnTo>
                  <a:lnTo>
                    <a:pt x="19" y="83"/>
                  </a:lnTo>
                  <a:lnTo>
                    <a:pt x="16" y="65"/>
                  </a:lnTo>
                  <a:lnTo>
                    <a:pt x="14" y="55"/>
                  </a:lnTo>
                  <a:lnTo>
                    <a:pt x="11" y="48"/>
                  </a:lnTo>
                  <a:lnTo>
                    <a:pt x="9" y="31"/>
                  </a:lnTo>
                  <a:lnTo>
                    <a:pt x="3" y="25"/>
                  </a:lnTo>
                  <a:lnTo>
                    <a:pt x="7" y="19"/>
                  </a:lnTo>
                  <a:lnTo>
                    <a:pt x="0" y="14"/>
                  </a:lnTo>
                  <a:lnTo>
                    <a:pt x="1" y="3"/>
                  </a:lnTo>
                  <a:lnTo>
                    <a:pt x="16" y="19"/>
                  </a:lnTo>
                  <a:lnTo>
                    <a:pt x="24" y="6"/>
                  </a:lnTo>
                  <a:lnTo>
                    <a:pt x="37" y="0"/>
                  </a:lnTo>
                  <a:lnTo>
                    <a:pt x="49" y="5"/>
                  </a:lnTo>
                  <a:lnTo>
                    <a:pt x="49" y="14"/>
                  </a:lnTo>
                  <a:lnTo>
                    <a:pt x="63" y="19"/>
                  </a:lnTo>
                  <a:lnTo>
                    <a:pt x="81" y="24"/>
                  </a:lnTo>
                  <a:lnTo>
                    <a:pt x="83" y="14"/>
                  </a:lnTo>
                  <a:lnTo>
                    <a:pt x="92" y="11"/>
                  </a:lnTo>
                  <a:lnTo>
                    <a:pt x="102" y="6"/>
                  </a:lnTo>
                  <a:lnTo>
                    <a:pt x="107" y="14"/>
                  </a:lnTo>
                  <a:lnTo>
                    <a:pt x="114" y="20"/>
                  </a:lnTo>
                  <a:lnTo>
                    <a:pt x="111" y="28"/>
                  </a:lnTo>
                  <a:lnTo>
                    <a:pt x="122" y="31"/>
                  </a:lnTo>
                  <a:lnTo>
                    <a:pt x="129" y="31"/>
                  </a:lnTo>
                  <a:lnTo>
                    <a:pt x="137" y="34"/>
                  </a:lnTo>
                  <a:lnTo>
                    <a:pt x="133" y="46"/>
                  </a:lnTo>
                  <a:lnTo>
                    <a:pt x="167" y="72"/>
                  </a:lnTo>
                  <a:lnTo>
                    <a:pt x="175" y="68"/>
                  </a:lnTo>
                  <a:lnTo>
                    <a:pt x="183" y="71"/>
                  </a:lnTo>
                  <a:lnTo>
                    <a:pt x="181" y="82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8" name="Freeform 238">
              <a:extLst>
                <a:ext uri="{FF2B5EF4-FFF2-40B4-BE49-F238E27FC236}">
                  <a16:creationId xmlns:a16="http://schemas.microsoft.com/office/drawing/2014/main" id="{B3D861C6-4531-49C5-9200-AF7067E32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125" y="3504831"/>
              <a:ext cx="263722" cy="181567"/>
            </a:xfrm>
            <a:custGeom>
              <a:avLst/>
              <a:gdLst>
                <a:gd name="T0" fmla="*/ 35 w 117"/>
                <a:gd name="T1" fmla="*/ 9 h 76"/>
                <a:gd name="T2" fmla="*/ 27 w 117"/>
                <a:gd name="T3" fmla="*/ 25 h 76"/>
                <a:gd name="T4" fmla="*/ 15 w 117"/>
                <a:gd name="T5" fmla="*/ 40 h 76"/>
                <a:gd name="T6" fmla="*/ 0 w 117"/>
                <a:gd name="T7" fmla="*/ 69 h 76"/>
                <a:gd name="T8" fmla="*/ 9 w 117"/>
                <a:gd name="T9" fmla="*/ 64 h 76"/>
                <a:gd name="T10" fmla="*/ 31 w 117"/>
                <a:gd name="T11" fmla="*/ 59 h 76"/>
                <a:gd name="T12" fmla="*/ 37 w 117"/>
                <a:gd name="T13" fmla="*/ 46 h 76"/>
                <a:gd name="T14" fmla="*/ 45 w 117"/>
                <a:gd name="T15" fmla="*/ 48 h 76"/>
                <a:gd name="T16" fmla="*/ 52 w 117"/>
                <a:gd name="T17" fmla="*/ 67 h 76"/>
                <a:gd name="T18" fmla="*/ 68 w 117"/>
                <a:gd name="T19" fmla="*/ 73 h 76"/>
                <a:gd name="T20" fmla="*/ 98 w 117"/>
                <a:gd name="T21" fmla="*/ 75 h 76"/>
                <a:gd name="T22" fmla="*/ 98 w 117"/>
                <a:gd name="T23" fmla="*/ 62 h 76"/>
                <a:gd name="T24" fmla="*/ 97 w 117"/>
                <a:gd name="T25" fmla="*/ 64 h 76"/>
                <a:gd name="T26" fmla="*/ 81 w 117"/>
                <a:gd name="T27" fmla="*/ 53 h 76"/>
                <a:gd name="T28" fmla="*/ 83 w 117"/>
                <a:gd name="T29" fmla="*/ 31 h 76"/>
                <a:gd name="T30" fmla="*/ 95 w 117"/>
                <a:gd name="T31" fmla="*/ 23 h 76"/>
                <a:gd name="T32" fmla="*/ 116 w 117"/>
                <a:gd name="T33" fmla="*/ 36 h 76"/>
                <a:gd name="T34" fmla="*/ 102 w 117"/>
                <a:gd name="T35" fmla="*/ 0 h 76"/>
                <a:gd name="T36" fmla="*/ 86 w 117"/>
                <a:gd name="T37" fmla="*/ 13 h 76"/>
                <a:gd name="T38" fmla="*/ 71 w 117"/>
                <a:gd name="T39" fmla="*/ 14 h 76"/>
                <a:gd name="T40" fmla="*/ 35 w 117"/>
                <a:gd name="T4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7" h="76">
                  <a:moveTo>
                    <a:pt x="35" y="9"/>
                  </a:moveTo>
                  <a:lnTo>
                    <a:pt x="27" y="25"/>
                  </a:lnTo>
                  <a:lnTo>
                    <a:pt x="15" y="40"/>
                  </a:lnTo>
                  <a:lnTo>
                    <a:pt x="0" y="69"/>
                  </a:lnTo>
                  <a:lnTo>
                    <a:pt x="9" y="64"/>
                  </a:lnTo>
                  <a:lnTo>
                    <a:pt x="31" y="59"/>
                  </a:lnTo>
                  <a:lnTo>
                    <a:pt x="37" y="46"/>
                  </a:lnTo>
                  <a:lnTo>
                    <a:pt x="45" y="48"/>
                  </a:lnTo>
                  <a:lnTo>
                    <a:pt x="52" y="67"/>
                  </a:lnTo>
                  <a:lnTo>
                    <a:pt x="68" y="73"/>
                  </a:lnTo>
                  <a:lnTo>
                    <a:pt x="98" y="75"/>
                  </a:lnTo>
                  <a:lnTo>
                    <a:pt x="98" y="62"/>
                  </a:lnTo>
                  <a:lnTo>
                    <a:pt x="97" y="64"/>
                  </a:lnTo>
                  <a:lnTo>
                    <a:pt x="81" y="53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16" y="36"/>
                  </a:lnTo>
                  <a:lnTo>
                    <a:pt x="102" y="0"/>
                  </a:lnTo>
                  <a:lnTo>
                    <a:pt x="86" y="13"/>
                  </a:lnTo>
                  <a:lnTo>
                    <a:pt x="71" y="14"/>
                  </a:lnTo>
                  <a:lnTo>
                    <a:pt x="35" y="9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9" name="Freeform 239">
              <a:extLst>
                <a:ext uri="{FF2B5EF4-FFF2-40B4-BE49-F238E27FC236}">
                  <a16:creationId xmlns:a16="http://schemas.microsoft.com/office/drawing/2014/main" id="{9DFED823-48B1-46D8-8757-BBFE173A7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1817" y="3385210"/>
              <a:ext cx="172434" cy="207199"/>
            </a:xfrm>
            <a:custGeom>
              <a:avLst/>
              <a:gdLst>
                <a:gd name="T0" fmla="*/ 0 w 76"/>
                <a:gd name="T1" fmla="*/ 8 h 87"/>
                <a:gd name="T2" fmla="*/ 5 w 76"/>
                <a:gd name="T3" fmla="*/ 29 h 87"/>
                <a:gd name="T4" fmla="*/ 16 w 76"/>
                <a:gd name="T5" fmla="*/ 51 h 87"/>
                <a:gd name="T6" fmla="*/ 29 w 76"/>
                <a:gd name="T7" fmla="*/ 77 h 87"/>
                <a:gd name="T8" fmla="*/ 18 w 76"/>
                <a:gd name="T9" fmla="*/ 84 h 87"/>
                <a:gd name="T10" fmla="*/ 37 w 76"/>
                <a:gd name="T11" fmla="*/ 84 h 87"/>
                <a:gd name="T12" fmla="*/ 40 w 76"/>
                <a:gd name="T13" fmla="*/ 73 h 87"/>
                <a:gd name="T14" fmla="*/ 49 w 76"/>
                <a:gd name="T15" fmla="*/ 67 h 87"/>
                <a:gd name="T16" fmla="*/ 55 w 76"/>
                <a:gd name="T17" fmla="*/ 86 h 87"/>
                <a:gd name="T18" fmla="*/ 62 w 76"/>
                <a:gd name="T19" fmla="*/ 79 h 87"/>
                <a:gd name="T20" fmla="*/ 66 w 76"/>
                <a:gd name="T21" fmla="*/ 65 h 87"/>
                <a:gd name="T22" fmla="*/ 75 w 76"/>
                <a:gd name="T23" fmla="*/ 62 h 87"/>
                <a:gd name="T24" fmla="*/ 73 w 76"/>
                <a:gd name="T25" fmla="*/ 52 h 87"/>
                <a:gd name="T26" fmla="*/ 58 w 76"/>
                <a:gd name="T27" fmla="*/ 43 h 87"/>
                <a:gd name="T28" fmla="*/ 44 w 76"/>
                <a:gd name="T29" fmla="*/ 28 h 87"/>
                <a:gd name="T30" fmla="*/ 29 w 76"/>
                <a:gd name="T31" fmla="*/ 0 h 87"/>
                <a:gd name="T32" fmla="*/ 0 w 76"/>
                <a:gd name="T33" fmla="*/ 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87">
                  <a:moveTo>
                    <a:pt x="0" y="8"/>
                  </a:moveTo>
                  <a:lnTo>
                    <a:pt x="5" y="29"/>
                  </a:lnTo>
                  <a:lnTo>
                    <a:pt x="16" y="51"/>
                  </a:lnTo>
                  <a:lnTo>
                    <a:pt x="29" y="77"/>
                  </a:lnTo>
                  <a:lnTo>
                    <a:pt x="18" y="84"/>
                  </a:lnTo>
                  <a:lnTo>
                    <a:pt x="37" y="84"/>
                  </a:lnTo>
                  <a:lnTo>
                    <a:pt x="40" y="73"/>
                  </a:lnTo>
                  <a:lnTo>
                    <a:pt x="49" y="67"/>
                  </a:lnTo>
                  <a:lnTo>
                    <a:pt x="55" y="86"/>
                  </a:lnTo>
                  <a:lnTo>
                    <a:pt x="62" y="79"/>
                  </a:lnTo>
                  <a:lnTo>
                    <a:pt x="66" y="65"/>
                  </a:lnTo>
                  <a:lnTo>
                    <a:pt x="75" y="62"/>
                  </a:lnTo>
                  <a:lnTo>
                    <a:pt x="73" y="52"/>
                  </a:lnTo>
                  <a:lnTo>
                    <a:pt x="58" y="43"/>
                  </a:lnTo>
                  <a:lnTo>
                    <a:pt x="44" y="28"/>
                  </a:lnTo>
                  <a:lnTo>
                    <a:pt x="29" y="0"/>
                  </a:lnTo>
                  <a:lnTo>
                    <a:pt x="0" y="8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70" name="Freeform 263">
              <a:extLst>
                <a:ext uri="{FF2B5EF4-FFF2-40B4-BE49-F238E27FC236}">
                  <a16:creationId xmlns:a16="http://schemas.microsoft.com/office/drawing/2014/main" id="{6A9A5EB9-A8D6-4DF9-99A3-F333189D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657" y="3432204"/>
              <a:ext cx="600475" cy="279826"/>
            </a:xfrm>
            <a:custGeom>
              <a:avLst/>
              <a:gdLst>
                <a:gd name="T0" fmla="*/ 134 w 265"/>
                <a:gd name="T1" fmla="*/ 111 h 118"/>
                <a:gd name="T2" fmla="*/ 146 w 265"/>
                <a:gd name="T3" fmla="*/ 108 h 118"/>
                <a:gd name="T4" fmla="*/ 168 w 265"/>
                <a:gd name="T5" fmla="*/ 106 h 118"/>
                <a:gd name="T6" fmla="*/ 184 w 265"/>
                <a:gd name="T7" fmla="*/ 106 h 118"/>
                <a:gd name="T8" fmla="*/ 204 w 265"/>
                <a:gd name="T9" fmla="*/ 102 h 118"/>
                <a:gd name="T10" fmla="*/ 209 w 265"/>
                <a:gd name="T11" fmla="*/ 117 h 118"/>
                <a:gd name="T12" fmla="*/ 218 w 265"/>
                <a:gd name="T13" fmla="*/ 108 h 118"/>
                <a:gd name="T14" fmla="*/ 227 w 265"/>
                <a:gd name="T15" fmla="*/ 99 h 118"/>
                <a:gd name="T16" fmla="*/ 241 w 265"/>
                <a:gd name="T17" fmla="*/ 96 h 118"/>
                <a:gd name="T18" fmla="*/ 247 w 265"/>
                <a:gd name="T19" fmla="*/ 106 h 118"/>
                <a:gd name="T20" fmla="*/ 264 w 265"/>
                <a:gd name="T21" fmla="*/ 107 h 118"/>
                <a:gd name="T22" fmla="*/ 261 w 265"/>
                <a:gd name="T23" fmla="*/ 88 h 118"/>
                <a:gd name="T24" fmla="*/ 253 w 265"/>
                <a:gd name="T25" fmla="*/ 69 h 118"/>
                <a:gd name="T26" fmla="*/ 247 w 265"/>
                <a:gd name="T27" fmla="*/ 50 h 118"/>
                <a:gd name="T28" fmla="*/ 252 w 265"/>
                <a:gd name="T29" fmla="*/ 44 h 118"/>
                <a:gd name="T30" fmla="*/ 241 w 265"/>
                <a:gd name="T31" fmla="*/ 32 h 118"/>
                <a:gd name="T32" fmla="*/ 228 w 265"/>
                <a:gd name="T33" fmla="*/ 12 h 118"/>
                <a:gd name="T34" fmla="*/ 210 w 265"/>
                <a:gd name="T35" fmla="*/ 14 h 118"/>
                <a:gd name="T36" fmla="*/ 202 w 265"/>
                <a:gd name="T37" fmla="*/ 23 h 118"/>
                <a:gd name="T38" fmla="*/ 173 w 265"/>
                <a:gd name="T39" fmla="*/ 25 h 118"/>
                <a:gd name="T40" fmla="*/ 161 w 265"/>
                <a:gd name="T41" fmla="*/ 26 h 118"/>
                <a:gd name="T42" fmla="*/ 146 w 265"/>
                <a:gd name="T43" fmla="*/ 19 h 118"/>
                <a:gd name="T44" fmla="*/ 135 w 265"/>
                <a:gd name="T45" fmla="*/ 19 h 118"/>
                <a:gd name="T46" fmla="*/ 125 w 265"/>
                <a:gd name="T47" fmla="*/ 7 h 118"/>
                <a:gd name="T48" fmla="*/ 112 w 265"/>
                <a:gd name="T49" fmla="*/ 0 h 118"/>
                <a:gd name="T50" fmla="*/ 98 w 265"/>
                <a:gd name="T51" fmla="*/ 7 h 118"/>
                <a:gd name="T52" fmla="*/ 78 w 265"/>
                <a:gd name="T53" fmla="*/ 9 h 118"/>
                <a:gd name="T54" fmla="*/ 64 w 265"/>
                <a:gd name="T55" fmla="*/ 14 h 118"/>
                <a:gd name="T56" fmla="*/ 45 w 265"/>
                <a:gd name="T57" fmla="*/ 15 h 118"/>
                <a:gd name="T58" fmla="*/ 34 w 265"/>
                <a:gd name="T59" fmla="*/ 15 h 118"/>
                <a:gd name="T60" fmla="*/ 19 w 265"/>
                <a:gd name="T61" fmla="*/ 21 h 118"/>
                <a:gd name="T62" fmla="*/ 29 w 265"/>
                <a:gd name="T63" fmla="*/ 26 h 118"/>
                <a:gd name="T64" fmla="*/ 18 w 265"/>
                <a:gd name="T65" fmla="*/ 32 h 118"/>
                <a:gd name="T66" fmla="*/ 14 w 265"/>
                <a:gd name="T67" fmla="*/ 39 h 118"/>
                <a:gd name="T68" fmla="*/ 5 w 265"/>
                <a:gd name="T69" fmla="*/ 48 h 118"/>
                <a:gd name="T70" fmla="*/ 3 w 265"/>
                <a:gd name="T71" fmla="*/ 56 h 118"/>
                <a:gd name="T72" fmla="*/ 0 w 265"/>
                <a:gd name="T73" fmla="*/ 63 h 118"/>
                <a:gd name="T74" fmla="*/ 7 w 265"/>
                <a:gd name="T75" fmla="*/ 65 h 118"/>
                <a:gd name="T76" fmla="*/ 6 w 265"/>
                <a:gd name="T77" fmla="*/ 74 h 118"/>
                <a:gd name="T78" fmla="*/ 11 w 265"/>
                <a:gd name="T79" fmla="*/ 78 h 118"/>
                <a:gd name="T80" fmla="*/ 11 w 265"/>
                <a:gd name="T81" fmla="*/ 88 h 118"/>
                <a:gd name="T82" fmla="*/ 16 w 265"/>
                <a:gd name="T83" fmla="*/ 95 h 118"/>
                <a:gd name="T84" fmla="*/ 22 w 265"/>
                <a:gd name="T85" fmla="*/ 94 h 118"/>
                <a:gd name="T86" fmla="*/ 24 w 265"/>
                <a:gd name="T87" fmla="*/ 101 h 118"/>
                <a:gd name="T88" fmla="*/ 36 w 265"/>
                <a:gd name="T89" fmla="*/ 105 h 118"/>
                <a:gd name="T90" fmla="*/ 44 w 265"/>
                <a:gd name="T91" fmla="*/ 114 h 118"/>
                <a:gd name="T92" fmla="*/ 54 w 265"/>
                <a:gd name="T93" fmla="*/ 111 h 118"/>
                <a:gd name="T94" fmla="*/ 60 w 265"/>
                <a:gd name="T95" fmla="*/ 107 h 118"/>
                <a:gd name="T96" fmla="*/ 68 w 265"/>
                <a:gd name="T97" fmla="*/ 100 h 118"/>
                <a:gd name="T98" fmla="*/ 84 w 265"/>
                <a:gd name="T99" fmla="*/ 111 h 118"/>
                <a:gd name="T100" fmla="*/ 102 w 265"/>
                <a:gd name="T101" fmla="*/ 113 h 118"/>
                <a:gd name="T102" fmla="*/ 121 w 265"/>
                <a:gd name="T103" fmla="*/ 110 h 118"/>
                <a:gd name="T104" fmla="*/ 129 w 265"/>
                <a:gd name="T105" fmla="*/ 110 h 118"/>
                <a:gd name="T106" fmla="*/ 134 w 265"/>
                <a:gd name="T107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5" h="118">
                  <a:moveTo>
                    <a:pt x="134" y="111"/>
                  </a:moveTo>
                  <a:lnTo>
                    <a:pt x="146" y="108"/>
                  </a:lnTo>
                  <a:lnTo>
                    <a:pt x="168" y="106"/>
                  </a:lnTo>
                  <a:lnTo>
                    <a:pt x="184" y="106"/>
                  </a:lnTo>
                  <a:lnTo>
                    <a:pt x="204" y="102"/>
                  </a:lnTo>
                  <a:lnTo>
                    <a:pt x="209" y="117"/>
                  </a:lnTo>
                  <a:lnTo>
                    <a:pt x="218" y="108"/>
                  </a:lnTo>
                  <a:lnTo>
                    <a:pt x="227" y="99"/>
                  </a:lnTo>
                  <a:lnTo>
                    <a:pt x="241" y="96"/>
                  </a:lnTo>
                  <a:lnTo>
                    <a:pt x="247" y="106"/>
                  </a:lnTo>
                  <a:lnTo>
                    <a:pt x="264" y="107"/>
                  </a:lnTo>
                  <a:lnTo>
                    <a:pt x="261" y="88"/>
                  </a:lnTo>
                  <a:lnTo>
                    <a:pt x="253" y="69"/>
                  </a:lnTo>
                  <a:lnTo>
                    <a:pt x="247" y="50"/>
                  </a:lnTo>
                  <a:lnTo>
                    <a:pt x="252" y="44"/>
                  </a:lnTo>
                  <a:lnTo>
                    <a:pt x="241" y="32"/>
                  </a:lnTo>
                  <a:lnTo>
                    <a:pt x="228" y="12"/>
                  </a:lnTo>
                  <a:lnTo>
                    <a:pt x="210" y="14"/>
                  </a:lnTo>
                  <a:lnTo>
                    <a:pt x="202" y="23"/>
                  </a:lnTo>
                  <a:lnTo>
                    <a:pt x="173" y="25"/>
                  </a:lnTo>
                  <a:lnTo>
                    <a:pt x="161" y="26"/>
                  </a:lnTo>
                  <a:lnTo>
                    <a:pt x="146" y="19"/>
                  </a:lnTo>
                  <a:lnTo>
                    <a:pt x="135" y="19"/>
                  </a:lnTo>
                  <a:lnTo>
                    <a:pt x="125" y="7"/>
                  </a:lnTo>
                  <a:lnTo>
                    <a:pt x="112" y="0"/>
                  </a:lnTo>
                  <a:lnTo>
                    <a:pt x="98" y="7"/>
                  </a:lnTo>
                  <a:lnTo>
                    <a:pt x="78" y="9"/>
                  </a:lnTo>
                  <a:lnTo>
                    <a:pt x="64" y="14"/>
                  </a:lnTo>
                  <a:lnTo>
                    <a:pt x="45" y="15"/>
                  </a:lnTo>
                  <a:lnTo>
                    <a:pt x="34" y="15"/>
                  </a:lnTo>
                  <a:lnTo>
                    <a:pt x="19" y="21"/>
                  </a:lnTo>
                  <a:lnTo>
                    <a:pt x="29" y="26"/>
                  </a:lnTo>
                  <a:lnTo>
                    <a:pt x="18" y="32"/>
                  </a:lnTo>
                  <a:lnTo>
                    <a:pt x="14" y="39"/>
                  </a:lnTo>
                  <a:lnTo>
                    <a:pt x="5" y="48"/>
                  </a:lnTo>
                  <a:lnTo>
                    <a:pt x="3" y="56"/>
                  </a:lnTo>
                  <a:lnTo>
                    <a:pt x="0" y="63"/>
                  </a:lnTo>
                  <a:lnTo>
                    <a:pt x="7" y="65"/>
                  </a:lnTo>
                  <a:lnTo>
                    <a:pt x="6" y="74"/>
                  </a:lnTo>
                  <a:lnTo>
                    <a:pt x="11" y="78"/>
                  </a:lnTo>
                  <a:lnTo>
                    <a:pt x="11" y="88"/>
                  </a:lnTo>
                  <a:lnTo>
                    <a:pt x="16" y="95"/>
                  </a:lnTo>
                  <a:lnTo>
                    <a:pt x="22" y="94"/>
                  </a:lnTo>
                  <a:lnTo>
                    <a:pt x="24" y="101"/>
                  </a:lnTo>
                  <a:lnTo>
                    <a:pt x="36" y="105"/>
                  </a:lnTo>
                  <a:lnTo>
                    <a:pt x="44" y="114"/>
                  </a:lnTo>
                  <a:lnTo>
                    <a:pt x="54" y="111"/>
                  </a:lnTo>
                  <a:lnTo>
                    <a:pt x="60" y="107"/>
                  </a:lnTo>
                  <a:lnTo>
                    <a:pt x="68" y="100"/>
                  </a:lnTo>
                  <a:lnTo>
                    <a:pt x="84" y="111"/>
                  </a:lnTo>
                  <a:lnTo>
                    <a:pt x="102" y="113"/>
                  </a:lnTo>
                  <a:lnTo>
                    <a:pt x="121" y="110"/>
                  </a:lnTo>
                  <a:lnTo>
                    <a:pt x="129" y="110"/>
                  </a:lnTo>
                  <a:lnTo>
                    <a:pt x="134" y="111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71" name="Freeform 269">
              <a:extLst>
                <a:ext uri="{FF2B5EF4-FFF2-40B4-BE49-F238E27FC236}">
                  <a16:creationId xmlns:a16="http://schemas.microsoft.com/office/drawing/2014/main" id="{F3B76EF9-FBE8-4110-BF46-E19F08F2B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570" y="1533230"/>
              <a:ext cx="4744972" cy="1875475"/>
            </a:xfrm>
            <a:custGeom>
              <a:avLst/>
              <a:gdLst>
                <a:gd name="T0" fmla="*/ 354 w 2085"/>
                <a:gd name="T1" fmla="*/ 571 h 783"/>
                <a:gd name="T2" fmla="*/ 487 w 2085"/>
                <a:gd name="T3" fmla="*/ 613 h 783"/>
                <a:gd name="T4" fmla="*/ 575 w 2085"/>
                <a:gd name="T5" fmla="*/ 567 h 783"/>
                <a:gd name="T6" fmla="*/ 718 w 2085"/>
                <a:gd name="T7" fmla="*/ 589 h 783"/>
                <a:gd name="T8" fmla="*/ 848 w 2085"/>
                <a:gd name="T9" fmla="*/ 670 h 783"/>
                <a:gd name="T10" fmla="*/ 953 w 2085"/>
                <a:gd name="T11" fmla="*/ 648 h 783"/>
                <a:gd name="T12" fmla="*/ 1049 w 2085"/>
                <a:gd name="T13" fmla="*/ 634 h 783"/>
                <a:gd name="T14" fmla="*/ 1189 w 2085"/>
                <a:gd name="T15" fmla="*/ 638 h 783"/>
                <a:gd name="T16" fmla="*/ 1259 w 2085"/>
                <a:gd name="T17" fmla="*/ 578 h 783"/>
                <a:gd name="T18" fmla="*/ 1409 w 2085"/>
                <a:gd name="T19" fmla="*/ 667 h 783"/>
                <a:gd name="T20" fmla="*/ 1463 w 2085"/>
                <a:gd name="T21" fmla="*/ 744 h 783"/>
                <a:gd name="T22" fmla="*/ 1531 w 2085"/>
                <a:gd name="T23" fmla="*/ 701 h 783"/>
                <a:gd name="T24" fmla="*/ 1482 w 2085"/>
                <a:gd name="T25" fmla="*/ 573 h 783"/>
                <a:gd name="T26" fmla="*/ 1537 w 2085"/>
                <a:gd name="T27" fmla="*/ 452 h 783"/>
                <a:gd name="T28" fmla="*/ 1683 w 2085"/>
                <a:gd name="T29" fmla="*/ 408 h 783"/>
                <a:gd name="T30" fmla="*/ 1773 w 2085"/>
                <a:gd name="T31" fmla="*/ 421 h 783"/>
                <a:gd name="T32" fmla="*/ 1751 w 2085"/>
                <a:gd name="T33" fmla="*/ 604 h 783"/>
                <a:gd name="T34" fmla="*/ 1814 w 2085"/>
                <a:gd name="T35" fmla="*/ 509 h 783"/>
                <a:gd name="T36" fmla="*/ 1785 w 2085"/>
                <a:gd name="T37" fmla="*/ 478 h 783"/>
                <a:gd name="T38" fmla="*/ 1785 w 2085"/>
                <a:gd name="T39" fmla="*/ 462 h 783"/>
                <a:gd name="T40" fmla="*/ 1797 w 2085"/>
                <a:gd name="T41" fmla="*/ 439 h 783"/>
                <a:gd name="T42" fmla="*/ 1895 w 2085"/>
                <a:gd name="T43" fmla="*/ 405 h 783"/>
                <a:gd name="T44" fmla="*/ 1929 w 2085"/>
                <a:gd name="T45" fmla="*/ 332 h 783"/>
                <a:gd name="T46" fmla="*/ 2005 w 2085"/>
                <a:gd name="T47" fmla="*/ 313 h 783"/>
                <a:gd name="T48" fmla="*/ 2070 w 2085"/>
                <a:gd name="T49" fmla="*/ 305 h 783"/>
                <a:gd name="T50" fmla="*/ 1997 w 2085"/>
                <a:gd name="T51" fmla="*/ 260 h 783"/>
                <a:gd name="T52" fmla="*/ 1865 w 2085"/>
                <a:gd name="T53" fmla="*/ 201 h 783"/>
                <a:gd name="T54" fmla="*/ 1722 w 2085"/>
                <a:gd name="T55" fmla="*/ 199 h 783"/>
                <a:gd name="T56" fmla="*/ 1571 w 2085"/>
                <a:gd name="T57" fmla="*/ 180 h 783"/>
                <a:gd name="T58" fmla="*/ 1409 w 2085"/>
                <a:gd name="T59" fmla="*/ 136 h 783"/>
                <a:gd name="T60" fmla="*/ 1312 w 2085"/>
                <a:gd name="T61" fmla="*/ 165 h 783"/>
                <a:gd name="T62" fmla="*/ 1233 w 2085"/>
                <a:gd name="T63" fmla="*/ 136 h 783"/>
                <a:gd name="T64" fmla="*/ 1020 w 2085"/>
                <a:gd name="T65" fmla="*/ 107 h 783"/>
                <a:gd name="T66" fmla="*/ 1024 w 2085"/>
                <a:gd name="T67" fmla="*/ 51 h 783"/>
                <a:gd name="T68" fmla="*/ 892 w 2085"/>
                <a:gd name="T69" fmla="*/ 0 h 783"/>
                <a:gd name="T70" fmla="*/ 806 w 2085"/>
                <a:gd name="T71" fmla="*/ 53 h 783"/>
                <a:gd name="T72" fmla="*/ 689 w 2085"/>
                <a:gd name="T73" fmla="*/ 75 h 783"/>
                <a:gd name="T74" fmla="*/ 642 w 2085"/>
                <a:gd name="T75" fmla="*/ 142 h 783"/>
                <a:gd name="T76" fmla="*/ 607 w 2085"/>
                <a:gd name="T77" fmla="*/ 144 h 783"/>
                <a:gd name="T78" fmla="*/ 554 w 2085"/>
                <a:gd name="T79" fmla="*/ 137 h 783"/>
                <a:gd name="T80" fmla="*/ 591 w 2085"/>
                <a:gd name="T81" fmla="*/ 210 h 783"/>
                <a:gd name="T82" fmla="*/ 627 w 2085"/>
                <a:gd name="T83" fmla="*/ 256 h 783"/>
                <a:gd name="T84" fmla="*/ 548 w 2085"/>
                <a:gd name="T85" fmla="*/ 291 h 783"/>
                <a:gd name="T86" fmla="*/ 559 w 2085"/>
                <a:gd name="T87" fmla="*/ 256 h 783"/>
                <a:gd name="T88" fmla="*/ 561 w 2085"/>
                <a:gd name="T89" fmla="*/ 243 h 783"/>
                <a:gd name="T90" fmla="*/ 554 w 2085"/>
                <a:gd name="T91" fmla="*/ 225 h 783"/>
                <a:gd name="T92" fmla="*/ 517 w 2085"/>
                <a:gd name="T93" fmla="*/ 109 h 783"/>
                <a:gd name="T94" fmla="*/ 499 w 2085"/>
                <a:gd name="T95" fmla="*/ 228 h 783"/>
                <a:gd name="T96" fmla="*/ 401 w 2085"/>
                <a:gd name="T97" fmla="*/ 218 h 783"/>
                <a:gd name="T98" fmla="*/ 314 w 2085"/>
                <a:gd name="T99" fmla="*/ 233 h 783"/>
                <a:gd name="T100" fmla="*/ 208 w 2085"/>
                <a:gd name="T101" fmla="*/ 237 h 783"/>
                <a:gd name="T102" fmla="*/ 166 w 2085"/>
                <a:gd name="T103" fmla="*/ 298 h 783"/>
                <a:gd name="T104" fmla="*/ 109 w 2085"/>
                <a:gd name="T105" fmla="*/ 322 h 783"/>
                <a:gd name="T106" fmla="*/ 80 w 2085"/>
                <a:gd name="T107" fmla="*/ 289 h 783"/>
                <a:gd name="T108" fmla="*/ 100 w 2085"/>
                <a:gd name="T109" fmla="*/ 233 h 783"/>
                <a:gd name="T110" fmla="*/ 20 w 2085"/>
                <a:gd name="T111" fmla="*/ 311 h 783"/>
                <a:gd name="T112" fmla="*/ 8 w 2085"/>
                <a:gd name="T113" fmla="*/ 427 h 783"/>
                <a:gd name="T114" fmla="*/ 69 w 2085"/>
                <a:gd name="T115" fmla="*/ 584 h 783"/>
                <a:gd name="T116" fmla="*/ 138 w 2085"/>
                <a:gd name="T117" fmla="*/ 740 h 783"/>
                <a:gd name="T118" fmla="*/ 285 w 2085"/>
                <a:gd name="T119" fmla="*/ 773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85" h="783">
                  <a:moveTo>
                    <a:pt x="304" y="721"/>
                  </a:moveTo>
                  <a:lnTo>
                    <a:pt x="316" y="709"/>
                  </a:lnTo>
                  <a:lnTo>
                    <a:pt x="322" y="683"/>
                  </a:lnTo>
                  <a:lnTo>
                    <a:pt x="336" y="668"/>
                  </a:lnTo>
                  <a:lnTo>
                    <a:pt x="334" y="649"/>
                  </a:lnTo>
                  <a:lnTo>
                    <a:pt x="317" y="639"/>
                  </a:lnTo>
                  <a:lnTo>
                    <a:pt x="310" y="622"/>
                  </a:lnTo>
                  <a:lnTo>
                    <a:pt x="354" y="571"/>
                  </a:lnTo>
                  <a:lnTo>
                    <a:pt x="370" y="589"/>
                  </a:lnTo>
                  <a:lnTo>
                    <a:pt x="376" y="576"/>
                  </a:lnTo>
                  <a:lnTo>
                    <a:pt x="395" y="571"/>
                  </a:lnTo>
                  <a:lnTo>
                    <a:pt x="411" y="575"/>
                  </a:lnTo>
                  <a:lnTo>
                    <a:pt x="440" y="576"/>
                  </a:lnTo>
                  <a:lnTo>
                    <a:pt x="475" y="599"/>
                  </a:lnTo>
                  <a:lnTo>
                    <a:pt x="474" y="608"/>
                  </a:lnTo>
                  <a:lnTo>
                    <a:pt x="487" y="613"/>
                  </a:lnTo>
                  <a:lnTo>
                    <a:pt x="506" y="612"/>
                  </a:lnTo>
                  <a:lnTo>
                    <a:pt x="532" y="626"/>
                  </a:lnTo>
                  <a:lnTo>
                    <a:pt x="546" y="631"/>
                  </a:lnTo>
                  <a:lnTo>
                    <a:pt x="553" y="623"/>
                  </a:lnTo>
                  <a:lnTo>
                    <a:pt x="546" y="605"/>
                  </a:lnTo>
                  <a:lnTo>
                    <a:pt x="562" y="596"/>
                  </a:lnTo>
                  <a:lnTo>
                    <a:pt x="579" y="589"/>
                  </a:lnTo>
                  <a:lnTo>
                    <a:pt x="575" y="567"/>
                  </a:lnTo>
                  <a:lnTo>
                    <a:pt x="585" y="566"/>
                  </a:lnTo>
                  <a:lnTo>
                    <a:pt x="604" y="571"/>
                  </a:lnTo>
                  <a:lnTo>
                    <a:pt x="640" y="574"/>
                  </a:lnTo>
                  <a:lnTo>
                    <a:pt x="661" y="569"/>
                  </a:lnTo>
                  <a:lnTo>
                    <a:pt x="689" y="564"/>
                  </a:lnTo>
                  <a:lnTo>
                    <a:pt x="701" y="575"/>
                  </a:lnTo>
                  <a:lnTo>
                    <a:pt x="703" y="587"/>
                  </a:lnTo>
                  <a:lnTo>
                    <a:pt x="718" y="589"/>
                  </a:lnTo>
                  <a:lnTo>
                    <a:pt x="741" y="580"/>
                  </a:lnTo>
                  <a:lnTo>
                    <a:pt x="759" y="580"/>
                  </a:lnTo>
                  <a:lnTo>
                    <a:pt x="781" y="621"/>
                  </a:lnTo>
                  <a:lnTo>
                    <a:pt x="796" y="622"/>
                  </a:lnTo>
                  <a:lnTo>
                    <a:pt x="803" y="633"/>
                  </a:lnTo>
                  <a:lnTo>
                    <a:pt x="826" y="642"/>
                  </a:lnTo>
                  <a:lnTo>
                    <a:pt x="840" y="677"/>
                  </a:lnTo>
                  <a:lnTo>
                    <a:pt x="848" y="670"/>
                  </a:lnTo>
                  <a:lnTo>
                    <a:pt x="867" y="665"/>
                  </a:lnTo>
                  <a:lnTo>
                    <a:pt x="910" y="661"/>
                  </a:lnTo>
                  <a:lnTo>
                    <a:pt x="914" y="667"/>
                  </a:lnTo>
                  <a:lnTo>
                    <a:pt x="930" y="670"/>
                  </a:lnTo>
                  <a:lnTo>
                    <a:pt x="936" y="676"/>
                  </a:lnTo>
                  <a:lnTo>
                    <a:pt x="965" y="673"/>
                  </a:lnTo>
                  <a:lnTo>
                    <a:pt x="958" y="656"/>
                  </a:lnTo>
                  <a:lnTo>
                    <a:pt x="953" y="648"/>
                  </a:lnTo>
                  <a:lnTo>
                    <a:pt x="965" y="647"/>
                  </a:lnTo>
                  <a:lnTo>
                    <a:pt x="965" y="623"/>
                  </a:lnTo>
                  <a:lnTo>
                    <a:pt x="965" y="596"/>
                  </a:lnTo>
                  <a:lnTo>
                    <a:pt x="992" y="607"/>
                  </a:lnTo>
                  <a:lnTo>
                    <a:pt x="1009" y="607"/>
                  </a:lnTo>
                  <a:lnTo>
                    <a:pt x="1022" y="621"/>
                  </a:lnTo>
                  <a:lnTo>
                    <a:pt x="1028" y="634"/>
                  </a:lnTo>
                  <a:lnTo>
                    <a:pt x="1049" y="634"/>
                  </a:lnTo>
                  <a:lnTo>
                    <a:pt x="1081" y="635"/>
                  </a:lnTo>
                  <a:lnTo>
                    <a:pt x="1098" y="645"/>
                  </a:lnTo>
                  <a:lnTo>
                    <a:pt x="1112" y="649"/>
                  </a:lnTo>
                  <a:lnTo>
                    <a:pt x="1115" y="661"/>
                  </a:lnTo>
                  <a:lnTo>
                    <a:pt x="1153" y="655"/>
                  </a:lnTo>
                  <a:lnTo>
                    <a:pt x="1159" y="645"/>
                  </a:lnTo>
                  <a:lnTo>
                    <a:pt x="1172" y="653"/>
                  </a:lnTo>
                  <a:lnTo>
                    <a:pt x="1189" y="638"/>
                  </a:lnTo>
                  <a:lnTo>
                    <a:pt x="1203" y="637"/>
                  </a:lnTo>
                  <a:lnTo>
                    <a:pt x="1215" y="644"/>
                  </a:lnTo>
                  <a:lnTo>
                    <a:pt x="1226" y="655"/>
                  </a:lnTo>
                  <a:lnTo>
                    <a:pt x="1246" y="655"/>
                  </a:lnTo>
                  <a:lnTo>
                    <a:pt x="1249" y="628"/>
                  </a:lnTo>
                  <a:lnTo>
                    <a:pt x="1260" y="618"/>
                  </a:lnTo>
                  <a:lnTo>
                    <a:pt x="1251" y="593"/>
                  </a:lnTo>
                  <a:lnTo>
                    <a:pt x="1259" y="578"/>
                  </a:lnTo>
                  <a:lnTo>
                    <a:pt x="1320" y="579"/>
                  </a:lnTo>
                  <a:lnTo>
                    <a:pt x="1334" y="595"/>
                  </a:lnTo>
                  <a:lnTo>
                    <a:pt x="1348" y="607"/>
                  </a:lnTo>
                  <a:lnTo>
                    <a:pt x="1359" y="621"/>
                  </a:lnTo>
                  <a:lnTo>
                    <a:pt x="1362" y="638"/>
                  </a:lnTo>
                  <a:lnTo>
                    <a:pt x="1373" y="651"/>
                  </a:lnTo>
                  <a:lnTo>
                    <a:pt x="1398" y="656"/>
                  </a:lnTo>
                  <a:lnTo>
                    <a:pt x="1409" y="667"/>
                  </a:lnTo>
                  <a:lnTo>
                    <a:pt x="1421" y="675"/>
                  </a:lnTo>
                  <a:lnTo>
                    <a:pt x="1427" y="684"/>
                  </a:lnTo>
                  <a:lnTo>
                    <a:pt x="1442" y="685"/>
                  </a:lnTo>
                  <a:lnTo>
                    <a:pt x="1467" y="681"/>
                  </a:lnTo>
                  <a:lnTo>
                    <a:pt x="1472" y="688"/>
                  </a:lnTo>
                  <a:lnTo>
                    <a:pt x="1475" y="701"/>
                  </a:lnTo>
                  <a:lnTo>
                    <a:pt x="1464" y="708"/>
                  </a:lnTo>
                  <a:lnTo>
                    <a:pt x="1463" y="744"/>
                  </a:lnTo>
                  <a:lnTo>
                    <a:pt x="1449" y="742"/>
                  </a:lnTo>
                  <a:lnTo>
                    <a:pt x="1442" y="757"/>
                  </a:lnTo>
                  <a:lnTo>
                    <a:pt x="1442" y="773"/>
                  </a:lnTo>
                  <a:lnTo>
                    <a:pt x="1457" y="776"/>
                  </a:lnTo>
                  <a:lnTo>
                    <a:pt x="1475" y="782"/>
                  </a:lnTo>
                  <a:lnTo>
                    <a:pt x="1498" y="764"/>
                  </a:lnTo>
                  <a:lnTo>
                    <a:pt x="1516" y="735"/>
                  </a:lnTo>
                  <a:lnTo>
                    <a:pt x="1531" y="701"/>
                  </a:lnTo>
                  <a:lnTo>
                    <a:pt x="1544" y="667"/>
                  </a:lnTo>
                  <a:lnTo>
                    <a:pt x="1537" y="634"/>
                  </a:lnTo>
                  <a:lnTo>
                    <a:pt x="1542" y="624"/>
                  </a:lnTo>
                  <a:lnTo>
                    <a:pt x="1538" y="588"/>
                  </a:lnTo>
                  <a:lnTo>
                    <a:pt x="1523" y="566"/>
                  </a:lnTo>
                  <a:lnTo>
                    <a:pt x="1499" y="558"/>
                  </a:lnTo>
                  <a:lnTo>
                    <a:pt x="1492" y="572"/>
                  </a:lnTo>
                  <a:lnTo>
                    <a:pt x="1482" y="573"/>
                  </a:lnTo>
                  <a:lnTo>
                    <a:pt x="1480" y="560"/>
                  </a:lnTo>
                  <a:lnTo>
                    <a:pt x="1457" y="548"/>
                  </a:lnTo>
                  <a:lnTo>
                    <a:pt x="1453" y="537"/>
                  </a:lnTo>
                  <a:lnTo>
                    <a:pt x="1467" y="523"/>
                  </a:lnTo>
                  <a:lnTo>
                    <a:pt x="1483" y="497"/>
                  </a:lnTo>
                  <a:lnTo>
                    <a:pt x="1492" y="478"/>
                  </a:lnTo>
                  <a:lnTo>
                    <a:pt x="1503" y="461"/>
                  </a:lnTo>
                  <a:lnTo>
                    <a:pt x="1537" y="452"/>
                  </a:lnTo>
                  <a:lnTo>
                    <a:pt x="1564" y="450"/>
                  </a:lnTo>
                  <a:lnTo>
                    <a:pt x="1602" y="454"/>
                  </a:lnTo>
                  <a:lnTo>
                    <a:pt x="1610" y="439"/>
                  </a:lnTo>
                  <a:lnTo>
                    <a:pt x="1637" y="446"/>
                  </a:lnTo>
                  <a:lnTo>
                    <a:pt x="1637" y="455"/>
                  </a:lnTo>
                  <a:lnTo>
                    <a:pt x="1675" y="450"/>
                  </a:lnTo>
                  <a:lnTo>
                    <a:pt x="1677" y="432"/>
                  </a:lnTo>
                  <a:lnTo>
                    <a:pt x="1683" y="408"/>
                  </a:lnTo>
                  <a:lnTo>
                    <a:pt x="1691" y="394"/>
                  </a:lnTo>
                  <a:lnTo>
                    <a:pt x="1728" y="394"/>
                  </a:lnTo>
                  <a:lnTo>
                    <a:pt x="1741" y="410"/>
                  </a:lnTo>
                  <a:lnTo>
                    <a:pt x="1749" y="413"/>
                  </a:lnTo>
                  <a:lnTo>
                    <a:pt x="1762" y="391"/>
                  </a:lnTo>
                  <a:lnTo>
                    <a:pt x="1771" y="387"/>
                  </a:lnTo>
                  <a:lnTo>
                    <a:pt x="1781" y="405"/>
                  </a:lnTo>
                  <a:lnTo>
                    <a:pt x="1773" y="421"/>
                  </a:lnTo>
                  <a:lnTo>
                    <a:pt x="1753" y="437"/>
                  </a:lnTo>
                  <a:lnTo>
                    <a:pt x="1736" y="463"/>
                  </a:lnTo>
                  <a:lnTo>
                    <a:pt x="1720" y="483"/>
                  </a:lnTo>
                  <a:lnTo>
                    <a:pt x="1718" y="512"/>
                  </a:lnTo>
                  <a:lnTo>
                    <a:pt x="1722" y="543"/>
                  </a:lnTo>
                  <a:lnTo>
                    <a:pt x="1734" y="564"/>
                  </a:lnTo>
                  <a:lnTo>
                    <a:pt x="1741" y="589"/>
                  </a:lnTo>
                  <a:lnTo>
                    <a:pt x="1751" y="604"/>
                  </a:lnTo>
                  <a:lnTo>
                    <a:pt x="1763" y="612"/>
                  </a:lnTo>
                  <a:lnTo>
                    <a:pt x="1777" y="589"/>
                  </a:lnTo>
                  <a:lnTo>
                    <a:pt x="1791" y="561"/>
                  </a:lnTo>
                  <a:lnTo>
                    <a:pt x="1791" y="545"/>
                  </a:lnTo>
                  <a:lnTo>
                    <a:pt x="1805" y="545"/>
                  </a:lnTo>
                  <a:lnTo>
                    <a:pt x="1803" y="526"/>
                  </a:lnTo>
                  <a:lnTo>
                    <a:pt x="1805" y="511"/>
                  </a:lnTo>
                  <a:lnTo>
                    <a:pt x="1814" y="509"/>
                  </a:lnTo>
                  <a:lnTo>
                    <a:pt x="1808" y="498"/>
                  </a:lnTo>
                  <a:lnTo>
                    <a:pt x="1792" y="480"/>
                  </a:lnTo>
                  <a:lnTo>
                    <a:pt x="1790" y="480"/>
                  </a:lnTo>
                  <a:lnTo>
                    <a:pt x="1789" y="480"/>
                  </a:lnTo>
                  <a:lnTo>
                    <a:pt x="1788" y="480"/>
                  </a:lnTo>
                  <a:lnTo>
                    <a:pt x="1787" y="479"/>
                  </a:lnTo>
                  <a:lnTo>
                    <a:pt x="1786" y="478"/>
                  </a:lnTo>
                  <a:lnTo>
                    <a:pt x="1785" y="478"/>
                  </a:lnTo>
                  <a:lnTo>
                    <a:pt x="1785" y="477"/>
                  </a:lnTo>
                  <a:lnTo>
                    <a:pt x="1783" y="476"/>
                  </a:lnTo>
                  <a:lnTo>
                    <a:pt x="1783" y="475"/>
                  </a:lnTo>
                  <a:lnTo>
                    <a:pt x="1783" y="472"/>
                  </a:lnTo>
                  <a:lnTo>
                    <a:pt x="1783" y="469"/>
                  </a:lnTo>
                  <a:lnTo>
                    <a:pt x="1784" y="467"/>
                  </a:lnTo>
                  <a:lnTo>
                    <a:pt x="1784" y="465"/>
                  </a:lnTo>
                  <a:lnTo>
                    <a:pt x="1785" y="462"/>
                  </a:lnTo>
                  <a:lnTo>
                    <a:pt x="1785" y="460"/>
                  </a:lnTo>
                  <a:lnTo>
                    <a:pt x="1786" y="458"/>
                  </a:lnTo>
                  <a:lnTo>
                    <a:pt x="1787" y="455"/>
                  </a:lnTo>
                  <a:lnTo>
                    <a:pt x="1787" y="454"/>
                  </a:lnTo>
                  <a:lnTo>
                    <a:pt x="1787" y="452"/>
                  </a:lnTo>
                  <a:lnTo>
                    <a:pt x="1787" y="451"/>
                  </a:lnTo>
                  <a:lnTo>
                    <a:pt x="1788" y="450"/>
                  </a:lnTo>
                  <a:lnTo>
                    <a:pt x="1797" y="439"/>
                  </a:lnTo>
                  <a:lnTo>
                    <a:pt x="1820" y="428"/>
                  </a:lnTo>
                  <a:lnTo>
                    <a:pt x="1832" y="419"/>
                  </a:lnTo>
                  <a:lnTo>
                    <a:pt x="1851" y="416"/>
                  </a:lnTo>
                  <a:lnTo>
                    <a:pt x="1862" y="419"/>
                  </a:lnTo>
                  <a:lnTo>
                    <a:pt x="1872" y="432"/>
                  </a:lnTo>
                  <a:lnTo>
                    <a:pt x="1880" y="438"/>
                  </a:lnTo>
                  <a:lnTo>
                    <a:pt x="1887" y="412"/>
                  </a:lnTo>
                  <a:lnTo>
                    <a:pt x="1895" y="405"/>
                  </a:lnTo>
                  <a:lnTo>
                    <a:pt x="1898" y="391"/>
                  </a:lnTo>
                  <a:lnTo>
                    <a:pt x="1918" y="392"/>
                  </a:lnTo>
                  <a:lnTo>
                    <a:pt x="1937" y="378"/>
                  </a:lnTo>
                  <a:lnTo>
                    <a:pt x="1948" y="376"/>
                  </a:lnTo>
                  <a:lnTo>
                    <a:pt x="1969" y="384"/>
                  </a:lnTo>
                  <a:lnTo>
                    <a:pt x="1974" y="373"/>
                  </a:lnTo>
                  <a:lnTo>
                    <a:pt x="1955" y="349"/>
                  </a:lnTo>
                  <a:lnTo>
                    <a:pt x="1929" y="332"/>
                  </a:lnTo>
                  <a:lnTo>
                    <a:pt x="1939" y="323"/>
                  </a:lnTo>
                  <a:lnTo>
                    <a:pt x="1957" y="311"/>
                  </a:lnTo>
                  <a:lnTo>
                    <a:pt x="1950" y="302"/>
                  </a:lnTo>
                  <a:lnTo>
                    <a:pt x="1950" y="286"/>
                  </a:lnTo>
                  <a:lnTo>
                    <a:pt x="1967" y="281"/>
                  </a:lnTo>
                  <a:lnTo>
                    <a:pt x="1973" y="298"/>
                  </a:lnTo>
                  <a:lnTo>
                    <a:pt x="1978" y="311"/>
                  </a:lnTo>
                  <a:lnTo>
                    <a:pt x="2005" y="313"/>
                  </a:lnTo>
                  <a:lnTo>
                    <a:pt x="2016" y="325"/>
                  </a:lnTo>
                  <a:lnTo>
                    <a:pt x="2035" y="326"/>
                  </a:lnTo>
                  <a:lnTo>
                    <a:pt x="2046" y="341"/>
                  </a:lnTo>
                  <a:lnTo>
                    <a:pt x="2055" y="344"/>
                  </a:lnTo>
                  <a:lnTo>
                    <a:pt x="2068" y="332"/>
                  </a:lnTo>
                  <a:lnTo>
                    <a:pt x="2055" y="317"/>
                  </a:lnTo>
                  <a:lnTo>
                    <a:pt x="2059" y="305"/>
                  </a:lnTo>
                  <a:lnTo>
                    <a:pt x="2070" y="305"/>
                  </a:lnTo>
                  <a:lnTo>
                    <a:pt x="2081" y="300"/>
                  </a:lnTo>
                  <a:lnTo>
                    <a:pt x="2084" y="282"/>
                  </a:lnTo>
                  <a:lnTo>
                    <a:pt x="2057" y="282"/>
                  </a:lnTo>
                  <a:lnTo>
                    <a:pt x="2041" y="271"/>
                  </a:lnTo>
                  <a:lnTo>
                    <a:pt x="2018" y="275"/>
                  </a:lnTo>
                  <a:lnTo>
                    <a:pt x="2012" y="284"/>
                  </a:lnTo>
                  <a:lnTo>
                    <a:pt x="2003" y="268"/>
                  </a:lnTo>
                  <a:lnTo>
                    <a:pt x="1997" y="260"/>
                  </a:lnTo>
                  <a:lnTo>
                    <a:pt x="1976" y="254"/>
                  </a:lnTo>
                  <a:lnTo>
                    <a:pt x="1973" y="242"/>
                  </a:lnTo>
                  <a:lnTo>
                    <a:pt x="1944" y="242"/>
                  </a:lnTo>
                  <a:lnTo>
                    <a:pt x="1931" y="227"/>
                  </a:lnTo>
                  <a:lnTo>
                    <a:pt x="1912" y="216"/>
                  </a:lnTo>
                  <a:lnTo>
                    <a:pt x="1894" y="215"/>
                  </a:lnTo>
                  <a:lnTo>
                    <a:pt x="1874" y="207"/>
                  </a:lnTo>
                  <a:lnTo>
                    <a:pt x="1865" y="201"/>
                  </a:lnTo>
                  <a:lnTo>
                    <a:pt x="1846" y="194"/>
                  </a:lnTo>
                  <a:lnTo>
                    <a:pt x="1819" y="194"/>
                  </a:lnTo>
                  <a:lnTo>
                    <a:pt x="1787" y="191"/>
                  </a:lnTo>
                  <a:lnTo>
                    <a:pt x="1783" y="210"/>
                  </a:lnTo>
                  <a:lnTo>
                    <a:pt x="1768" y="213"/>
                  </a:lnTo>
                  <a:lnTo>
                    <a:pt x="1759" y="204"/>
                  </a:lnTo>
                  <a:lnTo>
                    <a:pt x="1743" y="207"/>
                  </a:lnTo>
                  <a:lnTo>
                    <a:pt x="1722" y="199"/>
                  </a:lnTo>
                  <a:lnTo>
                    <a:pt x="1687" y="204"/>
                  </a:lnTo>
                  <a:lnTo>
                    <a:pt x="1679" y="216"/>
                  </a:lnTo>
                  <a:lnTo>
                    <a:pt x="1667" y="212"/>
                  </a:lnTo>
                  <a:lnTo>
                    <a:pt x="1650" y="198"/>
                  </a:lnTo>
                  <a:lnTo>
                    <a:pt x="1634" y="181"/>
                  </a:lnTo>
                  <a:lnTo>
                    <a:pt x="1594" y="172"/>
                  </a:lnTo>
                  <a:lnTo>
                    <a:pt x="1581" y="176"/>
                  </a:lnTo>
                  <a:lnTo>
                    <a:pt x="1571" y="180"/>
                  </a:lnTo>
                  <a:lnTo>
                    <a:pt x="1549" y="176"/>
                  </a:lnTo>
                  <a:lnTo>
                    <a:pt x="1522" y="162"/>
                  </a:lnTo>
                  <a:lnTo>
                    <a:pt x="1504" y="154"/>
                  </a:lnTo>
                  <a:lnTo>
                    <a:pt x="1501" y="146"/>
                  </a:lnTo>
                  <a:lnTo>
                    <a:pt x="1458" y="146"/>
                  </a:lnTo>
                  <a:lnTo>
                    <a:pt x="1446" y="151"/>
                  </a:lnTo>
                  <a:lnTo>
                    <a:pt x="1433" y="136"/>
                  </a:lnTo>
                  <a:lnTo>
                    <a:pt x="1409" y="136"/>
                  </a:lnTo>
                  <a:lnTo>
                    <a:pt x="1399" y="123"/>
                  </a:lnTo>
                  <a:lnTo>
                    <a:pt x="1386" y="131"/>
                  </a:lnTo>
                  <a:lnTo>
                    <a:pt x="1373" y="140"/>
                  </a:lnTo>
                  <a:lnTo>
                    <a:pt x="1381" y="159"/>
                  </a:lnTo>
                  <a:lnTo>
                    <a:pt x="1363" y="163"/>
                  </a:lnTo>
                  <a:lnTo>
                    <a:pt x="1341" y="159"/>
                  </a:lnTo>
                  <a:lnTo>
                    <a:pt x="1323" y="158"/>
                  </a:lnTo>
                  <a:lnTo>
                    <a:pt x="1312" y="165"/>
                  </a:lnTo>
                  <a:lnTo>
                    <a:pt x="1296" y="157"/>
                  </a:lnTo>
                  <a:lnTo>
                    <a:pt x="1287" y="147"/>
                  </a:lnTo>
                  <a:lnTo>
                    <a:pt x="1285" y="163"/>
                  </a:lnTo>
                  <a:lnTo>
                    <a:pt x="1262" y="165"/>
                  </a:lnTo>
                  <a:lnTo>
                    <a:pt x="1233" y="156"/>
                  </a:lnTo>
                  <a:lnTo>
                    <a:pt x="1215" y="149"/>
                  </a:lnTo>
                  <a:lnTo>
                    <a:pt x="1220" y="140"/>
                  </a:lnTo>
                  <a:lnTo>
                    <a:pt x="1233" y="136"/>
                  </a:lnTo>
                  <a:lnTo>
                    <a:pt x="1223" y="116"/>
                  </a:lnTo>
                  <a:lnTo>
                    <a:pt x="1199" y="107"/>
                  </a:lnTo>
                  <a:lnTo>
                    <a:pt x="1168" y="109"/>
                  </a:lnTo>
                  <a:lnTo>
                    <a:pt x="1159" y="133"/>
                  </a:lnTo>
                  <a:lnTo>
                    <a:pt x="1134" y="125"/>
                  </a:lnTo>
                  <a:lnTo>
                    <a:pt x="1113" y="115"/>
                  </a:lnTo>
                  <a:lnTo>
                    <a:pt x="1081" y="107"/>
                  </a:lnTo>
                  <a:lnTo>
                    <a:pt x="1020" y="107"/>
                  </a:lnTo>
                  <a:lnTo>
                    <a:pt x="999" y="107"/>
                  </a:lnTo>
                  <a:lnTo>
                    <a:pt x="978" y="116"/>
                  </a:lnTo>
                  <a:lnTo>
                    <a:pt x="948" y="126"/>
                  </a:lnTo>
                  <a:lnTo>
                    <a:pt x="964" y="109"/>
                  </a:lnTo>
                  <a:lnTo>
                    <a:pt x="993" y="93"/>
                  </a:lnTo>
                  <a:lnTo>
                    <a:pt x="1005" y="87"/>
                  </a:lnTo>
                  <a:lnTo>
                    <a:pt x="1020" y="72"/>
                  </a:lnTo>
                  <a:lnTo>
                    <a:pt x="1024" y="51"/>
                  </a:lnTo>
                  <a:lnTo>
                    <a:pt x="1003" y="42"/>
                  </a:lnTo>
                  <a:lnTo>
                    <a:pt x="994" y="29"/>
                  </a:lnTo>
                  <a:lnTo>
                    <a:pt x="947" y="25"/>
                  </a:lnTo>
                  <a:lnTo>
                    <a:pt x="938" y="35"/>
                  </a:lnTo>
                  <a:lnTo>
                    <a:pt x="922" y="27"/>
                  </a:lnTo>
                  <a:lnTo>
                    <a:pt x="916" y="15"/>
                  </a:lnTo>
                  <a:lnTo>
                    <a:pt x="903" y="6"/>
                  </a:lnTo>
                  <a:lnTo>
                    <a:pt x="892" y="0"/>
                  </a:lnTo>
                  <a:lnTo>
                    <a:pt x="869" y="9"/>
                  </a:lnTo>
                  <a:lnTo>
                    <a:pt x="863" y="29"/>
                  </a:lnTo>
                  <a:lnTo>
                    <a:pt x="859" y="36"/>
                  </a:lnTo>
                  <a:lnTo>
                    <a:pt x="870" y="40"/>
                  </a:lnTo>
                  <a:lnTo>
                    <a:pt x="853" y="48"/>
                  </a:lnTo>
                  <a:lnTo>
                    <a:pt x="829" y="43"/>
                  </a:lnTo>
                  <a:lnTo>
                    <a:pt x="814" y="46"/>
                  </a:lnTo>
                  <a:lnTo>
                    <a:pt x="806" y="53"/>
                  </a:lnTo>
                  <a:lnTo>
                    <a:pt x="796" y="41"/>
                  </a:lnTo>
                  <a:lnTo>
                    <a:pt x="781" y="47"/>
                  </a:lnTo>
                  <a:lnTo>
                    <a:pt x="770" y="43"/>
                  </a:lnTo>
                  <a:lnTo>
                    <a:pt x="769" y="55"/>
                  </a:lnTo>
                  <a:lnTo>
                    <a:pt x="743" y="57"/>
                  </a:lnTo>
                  <a:lnTo>
                    <a:pt x="721" y="59"/>
                  </a:lnTo>
                  <a:lnTo>
                    <a:pt x="706" y="69"/>
                  </a:lnTo>
                  <a:lnTo>
                    <a:pt x="689" y="75"/>
                  </a:lnTo>
                  <a:lnTo>
                    <a:pt x="689" y="87"/>
                  </a:lnTo>
                  <a:lnTo>
                    <a:pt x="702" y="91"/>
                  </a:lnTo>
                  <a:lnTo>
                    <a:pt x="706" y="107"/>
                  </a:lnTo>
                  <a:lnTo>
                    <a:pt x="683" y="104"/>
                  </a:lnTo>
                  <a:lnTo>
                    <a:pt x="654" y="106"/>
                  </a:lnTo>
                  <a:lnTo>
                    <a:pt x="638" y="112"/>
                  </a:lnTo>
                  <a:lnTo>
                    <a:pt x="634" y="129"/>
                  </a:lnTo>
                  <a:lnTo>
                    <a:pt x="642" y="142"/>
                  </a:lnTo>
                  <a:lnTo>
                    <a:pt x="654" y="143"/>
                  </a:lnTo>
                  <a:lnTo>
                    <a:pt x="664" y="156"/>
                  </a:lnTo>
                  <a:lnTo>
                    <a:pt x="674" y="172"/>
                  </a:lnTo>
                  <a:lnTo>
                    <a:pt x="672" y="184"/>
                  </a:lnTo>
                  <a:lnTo>
                    <a:pt x="651" y="163"/>
                  </a:lnTo>
                  <a:lnTo>
                    <a:pt x="630" y="157"/>
                  </a:lnTo>
                  <a:lnTo>
                    <a:pt x="620" y="143"/>
                  </a:lnTo>
                  <a:lnTo>
                    <a:pt x="607" y="144"/>
                  </a:lnTo>
                  <a:lnTo>
                    <a:pt x="601" y="161"/>
                  </a:lnTo>
                  <a:lnTo>
                    <a:pt x="607" y="170"/>
                  </a:lnTo>
                  <a:lnTo>
                    <a:pt x="609" y="178"/>
                  </a:lnTo>
                  <a:lnTo>
                    <a:pt x="591" y="172"/>
                  </a:lnTo>
                  <a:lnTo>
                    <a:pt x="573" y="157"/>
                  </a:lnTo>
                  <a:lnTo>
                    <a:pt x="571" y="138"/>
                  </a:lnTo>
                  <a:lnTo>
                    <a:pt x="564" y="127"/>
                  </a:lnTo>
                  <a:lnTo>
                    <a:pt x="554" y="137"/>
                  </a:lnTo>
                  <a:lnTo>
                    <a:pt x="557" y="152"/>
                  </a:lnTo>
                  <a:lnTo>
                    <a:pt x="554" y="162"/>
                  </a:lnTo>
                  <a:lnTo>
                    <a:pt x="557" y="172"/>
                  </a:lnTo>
                  <a:lnTo>
                    <a:pt x="564" y="175"/>
                  </a:lnTo>
                  <a:lnTo>
                    <a:pt x="567" y="202"/>
                  </a:lnTo>
                  <a:lnTo>
                    <a:pt x="570" y="216"/>
                  </a:lnTo>
                  <a:lnTo>
                    <a:pt x="588" y="218"/>
                  </a:lnTo>
                  <a:lnTo>
                    <a:pt x="591" y="210"/>
                  </a:lnTo>
                  <a:lnTo>
                    <a:pt x="605" y="216"/>
                  </a:lnTo>
                  <a:lnTo>
                    <a:pt x="614" y="220"/>
                  </a:lnTo>
                  <a:lnTo>
                    <a:pt x="620" y="228"/>
                  </a:lnTo>
                  <a:lnTo>
                    <a:pt x="623" y="242"/>
                  </a:lnTo>
                  <a:lnTo>
                    <a:pt x="631" y="249"/>
                  </a:lnTo>
                  <a:lnTo>
                    <a:pt x="640" y="253"/>
                  </a:lnTo>
                  <a:lnTo>
                    <a:pt x="640" y="264"/>
                  </a:lnTo>
                  <a:lnTo>
                    <a:pt x="627" y="256"/>
                  </a:lnTo>
                  <a:lnTo>
                    <a:pt x="617" y="244"/>
                  </a:lnTo>
                  <a:lnTo>
                    <a:pt x="602" y="233"/>
                  </a:lnTo>
                  <a:lnTo>
                    <a:pt x="586" y="233"/>
                  </a:lnTo>
                  <a:lnTo>
                    <a:pt x="585" y="238"/>
                  </a:lnTo>
                  <a:lnTo>
                    <a:pt x="582" y="249"/>
                  </a:lnTo>
                  <a:lnTo>
                    <a:pt x="575" y="265"/>
                  </a:lnTo>
                  <a:lnTo>
                    <a:pt x="564" y="284"/>
                  </a:lnTo>
                  <a:lnTo>
                    <a:pt x="548" y="291"/>
                  </a:lnTo>
                  <a:lnTo>
                    <a:pt x="525" y="283"/>
                  </a:lnTo>
                  <a:lnTo>
                    <a:pt x="528" y="275"/>
                  </a:lnTo>
                  <a:lnTo>
                    <a:pt x="543" y="270"/>
                  </a:lnTo>
                  <a:lnTo>
                    <a:pt x="557" y="262"/>
                  </a:lnTo>
                  <a:lnTo>
                    <a:pt x="557" y="261"/>
                  </a:lnTo>
                  <a:lnTo>
                    <a:pt x="558" y="260"/>
                  </a:lnTo>
                  <a:lnTo>
                    <a:pt x="559" y="258"/>
                  </a:lnTo>
                  <a:lnTo>
                    <a:pt x="559" y="256"/>
                  </a:lnTo>
                  <a:lnTo>
                    <a:pt x="560" y="254"/>
                  </a:lnTo>
                  <a:lnTo>
                    <a:pt x="561" y="253"/>
                  </a:lnTo>
                  <a:lnTo>
                    <a:pt x="561" y="250"/>
                  </a:lnTo>
                  <a:lnTo>
                    <a:pt x="561" y="249"/>
                  </a:lnTo>
                  <a:lnTo>
                    <a:pt x="561" y="247"/>
                  </a:lnTo>
                  <a:lnTo>
                    <a:pt x="562" y="246"/>
                  </a:lnTo>
                  <a:lnTo>
                    <a:pt x="561" y="244"/>
                  </a:lnTo>
                  <a:lnTo>
                    <a:pt x="561" y="243"/>
                  </a:lnTo>
                  <a:lnTo>
                    <a:pt x="561" y="241"/>
                  </a:lnTo>
                  <a:lnTo>
                    <a:pt x="560" y="238"/>
                  </a:lnTo>
                  <a:lnTo>
                    <a:pt x="559" y="235"/>
                  </a:lnTo>
                  <a:lnTo>
                    <a:pt x="558" y="233"/>
                  </a:lnTo>
                  <a:lnTo>
                    <a:pt x="557" y="231"/>
                  </a:lnTo>
                  <a:lnTo>
                    <a:pt x="556" y="228"/>
                  </a:lnTo>
                  <a:lnTo>
                    <a:pt x="555" y="227"/>
                  </a:lnTo>
                  <a:lnTo>
                    <a:pt x="554" y="225"/>
                  </a:lnTo>
                  <a:lnTo>
                    <a:pt x="554" y="224"/>
                  </a:lnTo>
                  <a:lnTo>
                    <a:pt x="550" y="209"/>
                  </a:lnTo>
                  <a:lnTo>
                    <a:pt x="550" y="198"/>
                  </a:lnTo>
                  <a:lnTo>
                    <a:pt x="545" y="184"/>
                  </a:lnTo>
                  <a:lnTo>
                    <a:pt x="541" y="167"/>
                  </a:lnTo>
                  <a:lnTo>
                    <a:pt x="535" y="142"/>
                  </a:lnTo>
                  <a:lnTo>
                    <a:pt x="530" y="123"/>
                  </a:lnTo>
                  <a:lnTo>
                    <a:pt x="517" y="109"/>
                  </a:lnTo>
                  <a:lnTo>
                    <a:pt x="498" y="110"/>
                  </a:lnTo>
                  <a:lnTo>
                    <a:pt x="488" y="135"/>
                  </a:lnTo>
                  <a:lnTo>
                    <a:pt x="485" y="159"/>
                  </a:lnTo>
                  <a:lnTo>
                    <a:pt x="469" y="170"/>
                  </a:lnTo>
                  <a:lnTo>
                    <a:pt x="470" y="186"/>
                  </a:lnTo>
                  <a:lnTo>
                    <a:pt x="480" y="201"/>
                  </a:lnTo>
                  <a:lnTo>
                    <a:pt x="491" y="216"/>
                  </a:lnTo>
                  <a:lnTo>
                    <a:pt x="499" y="228"/>
                  </a:lnTo>
                  <a:lnTo>
                    <a:pt x="503" y="239"/>
                  </a:lnTo>
                  <a:lnTo>
                    <a:pt x="490" y="244"/>
                  </a:lnTo>
                  <a:lnTo>
                    <a:pt x="476" y="226"/>
                  </a:lnTo>
                  <a:lnTo>
                    <a:pt x="452" y="212"/>
                  </a:lnTo>
                  <a:lnTo>
                    <a:pt x="424" y="204"/>
                  </a:lnTo>
                  <a:lnTo>
                    <a:pt x="399" y="204"/>
                  </a:lnTo>
                  <a:lnTo>
                    <a:pt x="393" y="213"/>
                  </a:lnTo>
                  <a:lnTo>
                    <a:pt x="401" y="218"/>
                  </a:lnTo>
                  <a:lnTo>
                    <a:pt x="399" y="237"/>
                  </a:lnTo>
                  <a:lnTo>
                    <a:pt x="387" y="241"/>
                  </a:lnTo>
                  <a:lnTo>
                    <a:pt x="384" y="224"/>
                  </a:lnTo>
                  <a:lnTo>
                    <a:pt x="373" y="224"/>
                  </a:lnTo>
                  <a:lnTo>
                    <a:pt x="364" y="236"/>
                  </a:lnTo>
                  <a:lnTo>
                    <a:pt x="333" y="236"/>
                  </a:lnTo>
                  <a:lnTo>
                    <a:pt x="322" y="249"/>
                  </a:lnTo>
                  <a:lnTo>
                    <a:pt x="314" y="233"/>
                  </a:lnTo>
                  <a:lnTo>
                    <a:pt x="303" y="236"/>
                  </a:lnTo>
                  <a:lnTo>
                    <a:pt x="287" y="243"/>
                  </a:lnTo>
                  <a:lnTo>
                    <a:pt x="270" y="249"/>
                  </a:lnTo>
                  <a:lnTo>
                    <a:pt x="251" y="267"/>
                  </a:lnTo>
                  <a:lnTo>
                    <a:pt x="230" y="277"/>
                  </a:lnTo>
                  <a:lnTo>
                    <a:pt x="223" y="264"/>
                  </a:lnTo>
                  <a:lnTo>
                    <a:pt x="223" y="252"/>
                  </a:lnTo>
                  <a:lnTo>
                    <a:pt x="208" y="237"/>
                  </a:lnTo>
                  <a:lnTo>
                    <a:pt x="187" y="239"/>
                  </a:lnTo>
                  <a:lnTo>
                    <a:pt x="192" y="252"/>
                  </a:lnTo>
                  <a:lnTo>
                    <a:pt x="197" y="267"/>
                  </a:lnTo>
                  <a:lnTo>
                    <a:pt x="203" y="281"/>
                  </a:lnTo>
                  <a:lnTo>
                    <a:pt x="204" y="298"/>
                  </a:lnTo>
                  <a:lnTo>
                    <a:pt x="190" y="291"/>
                  </a:lnTo>
                  <a:lnTo>
                    <a:pt x="175" y="288"/>
                  </a:lnTo>
                  <a:lnTo>
                    <a:pt x="166" y="298"/>
                  </a:lnTo>
                  <a:lnTo>
                    <a:pt x="147" y="304"/>
                  </a:lnTo>
                  <a:lnTo>
                    <a:pt x="146" y="316"/>
                  </a:lnTo>
                  <a:lnTo>
                    <a:pt x="157" y="322"/>
                  </a:lnTo>
                  <a:lnTo>
                    <a:pt x="153" y="338"/>
                  </a:lnTo>
                  <a:lnTo>
                    <a:pt x="138" y="338"/>
                  </a:lnTo>
                  <a:lnTo>
                    <a:pt x="138" y="322"/>
                  </a:lnTo>
                  <a:lnTo>
                    <a:pt x="124" y="316"/>
                  </a:lnTo>
                  <a:lnTo>
                    <a:pt x="109" y="322"/>
                  </a:lnTo>
                  <a:lnTo>
                    <a:pt x="111" y="334"/>
                  </a:lnTo>
                  <a:lnTo>
                    <a:pt x="121" y="338"/>
                  </a:lnTo>
                  <a:lnTo>
                    <a:pt x="125" y="344"/>
                  </a:lnTo>
                  <a:lnTo>
                    <a:pt x="117" y="352"/>
                  </a:lnTo>
                  <a:lnTo>
                    <a:pt x="102" y="341"/>
                  </a:lnTo>
                  <a:lnTo>
                    <a:pt x="91" y="326"/>
                  </a:lnTo>
                  <a:lnTo>
                    <a:pt x="83" y="311"/>
                  </a:lnTo>
                  <a:lnTo>
                    <a:pt x="80" y="289"/>
                  </a:lnTo>
                  <a:lnTo>
                    <a:pt x="74" y="281"/>
                  </a:lnTo>
                  <a:lnTo>
                    <a:pt x="90" y="286"/>
                  </a:lnTo>
                  <a:lnTo>
                    <a:pt x="115" y="293"/>
                  </a:lnTo>
                  <a:lnTo>
                    <a:pt x="138" y="287"/>
                  </a:lnTo>
                  <a:lnTo>
                    <a:pt x="149" y="277"/>
                  </a:lnTo>
                  <a:lnTo>
                    <a:pt x="155" y="265"/>
                  </a:lnTo>
                  <a:lnTo>
                    <a:pt x="130" y="247"/>
                  </a:lnTo>
                  <a:lnTo>
                    <a:pt x="100" y="233"/>
                  </a:lnTo>
                  <a:lnTo>
                    <a:pt x="69" y="216"/>
                  </a:lnTo>
                  <a:lnTo>
                    <a:pt x="53" y="209"/>
                  </a:lnTo>
                  <a:lnTo>
                    <a:pt x="36" y="220"/>
                  </a:lnTo>
                  <a:lnTo>
                    <a:pt x="20" y="237"/>
                  </a:lnTo>
                  <a:lnTo>
                    <a:pt x="14" y="252"/>
                  </a:lnTo>
                  <a:lnTo>
                    <a:pt x="14" y="267"/>
                  </a:lnTo>
                  <a:lnTo>
                    <a:pt x="19" y="288"/>
                  </a:lnTo>
                  <a:lnTo>
                    <a:pt x="20" y="311"/>
                  </a:lnTo>
                  <a:lnTo>
                    <a:pt x="26" y="332"/>
                  </a:lnTo>
                  <a:lnTo>
                    <a:pt x="34" y="354"/>
                  </a:lnTo>
                  <a:lnTo>
                    <a:pt x="42" y="363"/>
                  </a:lnTo>
                  <a:lnTo>
                    <a:pt x="52" y="371"/>
                  </a:lnTo>
                  <a:lnTo>
                    <a:pt x="41" y="381"/>
                  </a:lnTo>
                  <a:lnTo>
                    <a:pt x="25" y="397"/>
                  </a:lnTo>
                  <a:lnTo>
                    <a:pt x="12" y="414"/>
                  </a:lnTo>
                  <a:lnTo>
                    <a:pt x="8" y="427"/>
                  </a:lnTo>
                  <a:lnTo>
                    <a:pt x="9" y="444"/>
                  </a:lnTo>
                  <a:lnTo>
                    <a:pt x="0" y="447"/>
                  </a:lnTo>
                  <a:lnTo>
                    <a:pt x="16" y="470"/>
                  </a:lnTo>
                  <a:lnTo>
                    <a:pt x="39" y="490"/>
                  </a:lnTo>
                  <a:lnTo>
                    <a:pt x="78" y="506"/>
                  </a:lnTo>
                  <a:lnTo>
                    <a:pt x="81" y="557"/>
                  </a:lnTo>
                  <a:lnTo>
                    <a:pt x="75" y="564"/>
                  </a:lnTo>
                  <a:lnTo>
                    <a:pt x="69" y="584"/>
                  </a:lnTo>
                  <a:lnTo>
                    <a:pt x="106" y="582"/>
                  </a:lnTo>
                  <a:lnTo>
                    <a:pt x="114" y="604"/>
                  </a:lnTo>
                  <a:lnTo>
                    <a:pt x="171" y="651"/>
                  </a:lnTo>
                  <a:lnTo>
                    <a:pt x="163" y="695"/>
                  </a:lnTo>
                  <a:lnTo>
                    <a:pt x="169" y="702"/>
                  </a:lnTo>
                  <a:lnTo>
                    <a:pt x="155" y="717"/>
                  </a:lnTo>
                  <a:lnTo>
                    <a:pt x="142" y="729"/>
                  </a:lnTo>
                  <a:lnTo>
                    <a:pt x="138" y="740"/>
                  </a:lnTo>
                  <a:lnTo>
                    <a:pt x="157" y="749"/>
                  </a:lnTo>
                  <a:lnTo>
                    <a:pt x="168" y="761"/>
                  </a:lnTo>
                  <a:lnTo>
                    <a:pt x="199" y="743"/>
                  </a:lnTo>
                  <a:lnTo>
                    <a:pt x="217" y="752"/>
                  </a:lnTo>
                  <a:lnTo>
                    <a:pt x="229" y="752"/>
                  </a:lnTo>
                  <a:lnTo>
                    <a:pt x="242" y="764"/>
                  </a:lnTo>
                  <a:lnTo>
                    <a:pt x="256" y="780"/>
                  </a:lnTo>
                  <a:lnTo>
                    <a:pt x="285" y="773"/>
                  </a:lnTo>
                  <a:lnTo>
                    <a:pt x="277" y="753"/>
                  </a:lnTo>
                  <a:lnTo>
                    <a:pt x="285" y="740"/>
                  </a:lnTo>
                  <a:lnTo>
                    <a:pt x="304" y="721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72" name="Freeform 272">
              <a:extLst>
                <a:ext uri="{FF2B5EF4-FFF2-40B4-BE49-F238E27FC236}">
                  <a16:creationId xmlns:a16="http://schemas.microsoft.com/office/drawing/2014/main" id="{F3DF04F5-4220-484F-84E4-095B599B3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1579" y="3870101"/>
              <a:ext cx="689734" cy="694225"/>
            </a:xfrm>
            <a:custGeom>
              <a:avLst/>
              <a:gdLst>
                <a:gd name="T0" fmla="*/ 159 w 304"/>
                <a:gd name="T1" fmla="*/ 72 h 290"/>
                <a:gd name="T2" fmla="*/ 169 w 304"/>
                <a:gd name="T3" fmla="*/ 64 h 290"/>
                <a:gd name="T4" fmla="*/ 189 w 304"/>
                <a:gd name="T5" fmla="*/ 65 h 290"/>
                <a:gd name="T6" fmla="*/ 205 w 304"/>
                <a:gd name="T7" fmla="*/ 83 h 290"/>
                <a:gd name="T8" fmla="*/ 226 w 304"/>
                <a:gd name="T9" fmla="*/ 103 h 290"/>
                <a:gd name="T10" fmla="*/ 227 w 304"/>
                <a:gd name="T11" fmla="*/ 121 h 290"/>
                <a:gd name="T12" fmla="*/ 235 w 304"/>
                <a:gd name="T13" fmla="*/ 128 h 290"/>
                <a:gd name="T14" fmla="*/ 247 w 304"/>
                <a:gd name="T15" fmla="*/ 161 h 290"/>
                <a:gd name="T16" fmla="*/ 290 w 304"/>
                <a:gd name="T17" fmla="*/ 164 h 290"/>
                <a:gd name="T18" fmla="*/ 303 w 304"/>
                <a:gd name="T19" fmla="*/ 182 h 290"/>
                <a:gd name="T20" fmla="*/ 294 w 304"/>
                <a:gd name="T21" fmla="*/ 222 h 290"/>
                <a:gd name="T22" fmla="*/ 252 w 304"/>
                <a:gd name="T23" fmla="*/ 230 h 290"/>
                <a:gd name="T24" fmla="*/ 209 w 304"/>
                <a:gd name="T25" fmla="*/ 237 h 290"/>
                <a:gd name="T26" fmla="*/ 197 w 304"/>
                <a:gd name="T27" fmla="*/ 253 h 290"/>
                <a:gd name="T28" fmla="*/ 192 w 304"/>
                <a:gd name="T29" fmla="*/ 274 h 290"/>
                <a:gd name="T30" fmla="*/ 172 w 304"/>
                <a:gd name="T31" fmla="*/ 289 h 290"/>
                <a:gd name="T32" fmla="*/ 172 w 304"/>
                <a:gd name="T33" fmla="*/ 276 h 290"/>
                <a:gd name="T34" fmla="*/ 172 w 304"/>
                <a:gd name="T35" fmla="*/ 266 h 290"/>
                <a:gd name="T36" fmla="*/ 166 w 304"/>
                <a:gd name="T37" fmla="*/ 264 h 290"/>
                <a:gd name="T38" fmla="*/ 149 w 304"/>
                <a:gd name="T39" fmla="*/ 263 h 290"/>
                <a:gd name="T40" fmla="*/ 132 w 304"/>
                <a:gd name="T41" fmla="*/ 264 h 290"/>
                <a:gd name="T42" fmla="*/ 121 w 304"/>
                <a:gd name="T43" fmla="*/ 270 h 290"/>
                <a:gd name="T44" fmla="*/ 105 w 304"/>
                <a:gd name="T45" fmla="*/ 252 h 290"/>
                <a:gd name="T46" fmla="*/ 100 w 304"/>
                <a:gd name="T47" fmla="*/ 234 h 290"/>
                <a:gd name="T48" fmla="*/ 91 w 304"/>
                <a:gd name="T49" fmla="*/ 219 h 290"/>
                <a:gd name="T50" fmla="*/ 72 w 304"/>
                <a:gd name="T51" fmla="*/ 197 h 290"/>
                <a:gd name="T52" fmla="*/ 65 w 304"/>
                <a:gd name="T53" fmla="*/ 181 h 290"/>
                <a:gd name="T54" fmla="*/ 54 w 304"/>
                <a:gd name="T55" fmla="*/ 149 h 290"/>
                <a:gd name="T56" fmla="*/ 38 w 304"/>
                <a:gd name="T57" fmla="*/ 123 h 290"/>
                <a:gd name="T58" fmla="*/ 18 w 304"/>
                <a:gd name="T59" fmla="*/ 104 h 290"/>
                <a:gd name="T60" fmla="*/ 15 w 304"/>
                <a:gd name="T61" fmla="*/ 81 h 290"/>
                <a:gd name="T62" fmla="*/ 3 w 304"/>
                <a:gd name="T63" fmla="*/ 74 h 290"/>
                <a:gd name="T64" fmla="*/ 0 w 304"/>
                <a:gd name="T65" fmla="*/ 58 h 290"/>
                <a:gd name="T66" fmla="*/ 18 w 304"/>
                <a:gd name="T67" fmla="*/ 58 h 290"/>
                <a:gd name="T68" fmla="*/ 31 w 304"/>
                <a:gd name="T69" fmla="*/ 46 h 290"/>
                <a:gd name="T70" fmla="*/ 43 w 304"/>
                <a:gd name="T71" fmla="*/ 36 h 290"/>
                <a:gd name="T72" fmla="*/ 43 w 304"/>
                <a:gd name="T73" fmla="*/ 15 h 290"/>
                <a:gd name="T74" fmla="*/ 59 w 304"/>
                <a:gd name="T75" fmla="*/ 2 h 290"/>
                <a:gd name="T76" fmla="*/ 65 w 304"/>
                <a:gd name="T77" fmla="*/ 0 h 290"/>
                <a:gd name="T78" fmla="*/ 74 w 304"/>
                <a:gd name="T79" fmla="*/ 8 h 290"/>
                <a:gd name="T80" fmla="*/ 84 w 304"/>
                <a:gd name="T81" fmla="*/ 15 h 290"/>
                <a:gd name="T82" fmla="*/ 100 w 304"/>
                <a:gd name="T83" fmla="*/ 14 h 290"/>
                <a:gd name="T84" fmla="*/ 110 w 304"/>
                <a:gd name="T85" fmla="*/ 31 h 290"/>
                <a:gd name="T86" fmla="*/ 121 w 304"/>
                <a:gd name="T87" fmla="*/ 34 h 290"/>
                <a:gd name="T88" fmla="*/ 134 w 304"/>
                <a:gd name="T89" fmla="*/ 57 h 290"/>
                <a:gd name="T90" fmla="*/ 159 w 304"/>
                <a:gd name="T91" fmla="*/ 7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4" h="290">
                  <a:moveTo>
                    <a:pt x="159" y="72"/>
                  </a:moveTo>
                  <a:lnTo>
                    <a:pt x="169" y="64"/>
                  </a:lnTo>
                  <a:lnTo>
                    <a:pt x="189" y="65"/>
                  </a:lnTo>
                  <a:lnTo>
                    <a:pt x="205" y="83"/>
                  </a:lnTo>
                  <a:lnTo>
                    <a:pt x="226" y="103"/>
                  </a:lnTo>
                  <a:lnTo>
                    <a:pt x="227" y="121"/>
                  </a:lnTo>
                  <a:lnTo>
                    <a:pt x="235" y="128"/>
                  </a:lnTo>
                  <a:lnTo>
                    <a:pt x="247" y="161"/>
                  </a:lnTo>
                  <a:lnTo>
                    <a:pt x="290" y="164"/>
                  </a:lnTo>
                  <a:lnTo>
                    <a:pt x="303" y="182"/>
                  </a:lnTo>
                  <a:lnTo>
                    <a:pt x="294" y="222"/>
                  </a:lnTo>
                  <a:lnTo>
                    <a:pt x="252" y="230"/>
                  </a:lnTo>
                  <a:lnTo>
                    <a:pt x="209" y="237"/>
                  </a:lnTo>
                  <a:lnTo>
                    <a:pt x="197" y="253"/>
                  </a:lnTo>
                  <a:lnTo>
                    <a:pt x="192" y="274"/>
                  </a:lnTo>
                  <a:lnTo>
                    <a:pt x="172" y="289"/>
                  </a:lnTo>
                  <a:lnTo>
                    <a:pt x="172" y="276"/>
                  </a:lnTo>
                  <a:lnTo>
                    <a:pt x="172" y="266"/>
                  </a:lnTo>
                  <a:lnTo>
                    <a:pt x="166" y="264"/>
                  </a:lnTo>
                  <a:lnTo>
                    <a:pt x="149" y="263"/>
                  </a:lnTo>
                  <a:lnTo>
                    <a:pt x="132" y="264"/>
                  </a:lnTo>
                  <a:lnTo>
                    <a:pt x="121" y="270"/>
                  </a:lnTo>
                  <a:lnTo>
                    <a:pt x="105" y="252"/>
                  </a:lnTo>
                  <a:lnTo>
                    <a:pt x="100" y="234"/>
                  </a:lnTo>
                  <a:lnTo>
                    <a:pt x="91" y="219"/>
                  </a:lnTo>
                  <a:lnTo>
                    <a:pt x="72" y="197"/>
                  </a:lnTo>
                  <a:lnTo>
                    <a:pt x="65" y="181"/>
                  </a:lnTo>
                  <a:lnTo>
                    <a:pt x="54" y="149"/>
                  </a:lnTo>
                  <a:lnTo>
                    <a:pt x="38" y="123"/>
                  </a:lnTo>
                  <a:lnTo>
                    <a:pt x="18" y="104"/>
                  </a:lnTo>
                  <a:lnTo>
                    <a:pt x="15" y="81"/>
                  </a:lnTo>
                  <a:lnTo>
                    <a:pt x="3" y="74"/>
                  </a:lnTo>
                  <a:lnTo>
                    <a:pt x="0" y="58"/>
                  </a:lnTo>
                  <a:lnTo>
                    <a:pt x="18" y="58"/>
                  </a:lnTo>
                  <a:lnTo>
                    <a:pt x="31" y="46"/>
                  </a:lnTo>
                  <a:lnTo>
                    <a:pt x="43" y="36"/>
                  </a:lnTo>
                  <a:lnTo>
                    <a:pt x="43" y="15"/>
                  </a:lnTo>
                  <a:lnTo>
                    <a:pt x="59" y="2"/>
                  </a:lnTo>
                  <a:lnTo>
                    <a:pt x="65" y="0"/>
                  </a:lnTo>
                  <a:lnTo>
                    <a:pt x="74" y="8"/>
                  </a:lnTo>
                  <a:lnTo>
                    <a:pt x="84" y="15"/>
                  </a:lnTo>
                  <a:lnTo>
                    <a:pt x="100" y="14"/>
                  </a:lnTo>
                  <a:lnTo>
                    <a:pt x="110" y="31"/>
                  </a:lnTo>
                  <a:lnTo>
                    <a:pt x="121" y="34"/>
                  </a:lnTo>
                  <a:lnTo>
                    <a:pt x="134" y="57"/>
                  </a:lnTo>
                  <a:lnTo>
                    <a:pt x="159" y="72"/>
                  </a:lnTo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73" name="Freeform 273">
              <a:extLst>
                <a:ext uri="{FF2B5EF4-FFF2-40B4-BE49-F238E27FC236}">
                  <a16:creationId xmlns:a16="http://schemas.microsoft.com/office/drawing/2014/main" id="{5E9CEC46-4499-488C-B178-38F2EDF72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256" y="3274135"/>
              <a:ext cx="419927" cy="397310"/>
            </a:xfrm>
            <a:custGeom>
              <a:avLst/>
              <a:gdLst>
                <a:gd name="T0" fmla="*/ 148 w 184"/>
                <a:gd name="T1" fmla="*/ 166 h 167"/>
                <a:gd name="T2" fmla="*/ 137 w 184"/>
                <a:gd name="T3" fmla="*/ 161 h 167"/>
                <a:gd name="T4" fmla="*/ 118 w 184"/>
                <a:gd name="T5" fmla="*/ 160 h 167"/>
                <a:gd name="T6" fmla="*/ 120 w 184"/>
                <a:gd name="T7" fmla="*/ 149 h 167"/>
                <a:gd name="T8" fmla="*/ 112 w 184"/>
                <a:gd name="T9" fmla="*/ 146 h 167"/>
                <a:gd name="T10" fmla="*/ 104 w 184"/>
                <a:gd name="T11" fmla="*/ 151 h 167"/>
                <a:gd name="T12" fmla="*/ 70 w 184"/>
                <a:gd name="T13" fmla="*/ 123 h 167"/>
                <a:gd name="T14" fmla="*/ 74 w 184"/>
                <a:gd name="T15" fmla="*/ 112 h 167"/>
                <a:gd name="T16" fmla="*/ 66 w 184"/>
                <a:gd name="T17" fmla="*/ 109 h 167"/>
                <a:gd name="T18" fmla="*/ 58 w 184"/>
                <a:gd name="T19" fmla="*/ 109 h 167"/>
                <a:gd name="T20" fmla="*/ 47 w 184"/>
                <a:gd name="T21" fmla="*/ 106 h 167"/>
                <a:gd name="T22" fmla="*/ 51 w 184"/>
                <a:gd name="T23" fmla="*/ 99 h 167"/>
                <a:gd name="T24" fmla="*/ 44 w 184"/>
                <a:gd name="T25" fmla="*/ 93 h 167"/>
                <a:gd name="T26" fmla="*/ 40 w 184"/>
                <a:gd name="T27" fmla="*/ 84 h 167"/>
                <a:gd name="T28" fmla="*/ 30 w 184"/>
                <a:gd name="T29" fmla="*/ 89 h 167"/>
                <a:gd name="T30" fmla="*/ 20 w 184"/>
                <a:gd name="T31" fmla="*/ 92 h 167"/>
                <a:gd name="T32" fmla="*/ 18 w 184"/>
                <a:gd name="T33" fmla="*/ 102 h 167"/>
                <a:gd name="T34" fmla="*/ 0 w 184"/>
                <a:gd name="T35" fmla="*/ 97 h 167"/>
                <a:gd name="T36" fmla="*/ 11 w 184"/>
                <a:gd name="T37" fmla="*/ 25 h 167"/>
                <a:gd name="T38" fmla="*/ 42 w 184"/>
                <a:gd name="T39" fmla="*/ 0 h 167"/>
                <a:gd name="T40" fmla="*/ 45 w 184"/>
                <a:gd name="T41" fmla="*/ 37 h 167"/>
                <a:gd name="T42" fmla="*/ 60 w 184"/>
                <a:gd name="T43" fmla="*/ 37 h 167"/>
                <a:gd name="T44" fmla="*/ 67 w 184"/>
                <a:gd name="T45" fmla="*/ 44 h 167"/>
                <a:gd name="T46" fmla="*/ 84 w 184"/>
                <a:gd name="T47" fmla="*/ 44 h 167"/>
                <a:gd name="T48" fmla="*/ 86 w 184"/>
                <a:gd name="T49" fmla="*/ 20 h 167"/>
                <a:gd name="T50" fmla="*/ 95 w 184"/>
                <a:gd name="T51" fmla="*/ 37 h 167"/>
                <a:gd name="T52" fmla="*/ 100 w 184"/>
                <a:gd name="T53" fmla="*/ 50 h 167"/>
                <a:gd name="T54" fmla="*/ 118 w 184"/>
                <a:gd name="T55" fmla="*/ 45 h 167"/>
                <a:gd name="T56" fmla="*/ 135 w 184"/>
                <a:gd name="T57" fmla="*/ 47 h 167"/>
                <a:gd name="T58" fmla="*/ 150 w 184"/>
                <a:gd name="T59" fmla="*/ 54 h 167"/>
                <a:gd name="T60" fmla="*/ 151 w 184"/>
                <a:gd name="T61" fmla="*/ 77 h 167"/>
                <a:gd name="T62" fmla="*/ 156 w 184"/>
                <a:gd name="T63" fmla="*/ 89 h 167"/>
                <a:gd name="T64" fmla="*/ 173 w 184"/>
                <a:gd name="T65" fmla="*/ 98 h 167"/>
                <a:gd name="T66" fmla="*/ 183 w 184"/>
                <a:gd name="T67" fmla="*/ 106 h 167"/>
                <a:gd name="T68" fmla="*/ 175 w 184"/>
                <a:gd name="T69" fmla="*/ 122 h 167"/>
                <a:gd name="T70" fmla="*/ 164 w 184"/>
                <a:gd name="T71" fmla="*/ 137 h 167"/>
                <a:gd name="T72" fmla="*/ 148 w 184"/>
                <a:gd name="T73" fmla="*/ 16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4" h="167">
                  <a:moveTo>
                    <a:pt x="148" y="166"/>
                  </a:moveTo>
                  <a:lnTo>
                    <a:pt x="137" y="161"/>
                  </a:lnTo>
                  <a:lnTo>
                    <a:pt x="118" y="160"/>
                  </a:lnTo>
                  <a:lnTo>
                    <a:pt x="120" y="149"/>
                  </a:lnTo>
                  <a:lnTo>
                    <a:pt x="112" y="146"/>
                  </a:lnTo>
                  <a:lnTo>
                    <a:pt x="104" y="151"/>
                  </a:lnTo>
                  <a:lnTo>
                    <a:pt x="70" y="123"/>
                  </a:lnTo>
                  <a:lnTo>
                    <a:pt x="74" y="112"/>
                  </a:lnTo>
                  <a:lnTo>
                    <a:pt x="66" y="109"/>
                  </a:lnTo>
                  <a:lnTo>
                    <a:pt x="58" y="109"/>
                  </a:lnTo>
                  <a:lnTo>
                    <a:pt x="47" y="106"/>
                  </a:lnTo>
                  <a:lnTo>
                    <a:pt x="51" y="99"/>
                  </a:lnTo>
                  <a:lnTo>
                    <a:pt x="44" y="93"/>
                  </a:lnTo>
                  <a:lnTo>
                    <a:pt x="40" y="84"/>
                  </a:lnTo>
                  <a:lnTo>
                    <a:pt x="30" y="89"/>
                  </a:lnTo>
                  <a:lnTo>
                    <a:pt x="20" y="92"/>
                  </a:lnTo>
                  <a:lnTo>
                    <a:pt x="18" y="102"/>
                  </a:lnTo>
                  <a:lnTo>
                    <a:pt x="0" y="97"/>
                  </a:lnTo>
                  <a:lnTo>
                    <a:pt x="11" y="25"/>
                  </a:lnTo>
                  <a:lnTo>
                    <a:pt x="42" y="0"/>
                  </a:lnTo>
                  <a:lnTo>
                    <a:pt x="45" y="37"/>
                  </a:lnTo>
                  <a:lnTo>
                    <a:pt x="60" y="37"/>
                  </a:lnTo>
                  <a:lnTo>
                    <a:pt x="67" y="44"/>
                  </a:lnTo>
                  <a:lnTo>
                    <a:pt x="84" y="44"/>
                  </a:lnTo>
                  <a:lnTo>
                    <a:pt x="86" y="20"/>
                  </a:lnTo>
                  <a:lnTo>
                    <a:pt x="95" y="37"/>
                  </a:lnTo>
                  <a:lnTo>
                    <a:pt x="100" y="50"/>
                  </a:lnTo>
                  <a:lnTo>
                    <a:pt x="118" y="45"/>
                  </a:lnTo>
                  <a:lnTo>
                    <a:pt x="135" y="47"/>
                  </a:lnTo>
                  <a:lnTo>
                    <a:pt x="150" y="54"/>
                  </a:lnTo>
                  <a:lnTo>
                    <a:pt x="151" y="77"/>
                  </a:lnTo>
                  <a:lnTo>
                    <a:pt x="156" y="89"/>
                  </a:lnTo>
                  <a:lnTo>
                    <a:pt x="173" y="98"/>
                  </a:lnTo>
                  <a:lnTo>
                    <a:pt x="183" y="106"/>
                  </a:lnTo>
                  <a:lnTo>
                    <a:pt x="175" y="122"/>
                  </a:lnTo>
                  <a:lnTo>
                    <a:pt x="164" y="137"/>
                  </a:lnTo>
                  <a:lnTo>
                    <a:pt x="148" y="166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74" name="Freeform 277">
              <a:extLst>
                <a:ext uri="{FF2B5EF4-FFF2-40B4-BE49-F238E27FC236}">
                  <a16:creationId xmlns:a16="http://schemas.microsoft.com/office/drawing/2014/main" id="{40BEF632-2A4E-4D0F-BDA1-4DCA2C6F6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6949" y="3752615"/>
              <a:ext cx="93316" cy="205064"/>
            </a:xfrm>
            <a:custGeom>
              <a:avLst/>
              <a:gdLst>
                <a:gd name="T0" fmla="*/ 0 w 46"/>
                <a:gd name="T1" fmla="*/ 74 h 96"/>
                <a:gd name="T2" fmla="*/ 15 w 46"/>
                <a:gd name="T3" fmla="*/ 29 h 96"/>
                <a:gd name="T4" fmla="*/ 27 w 46"/>
                <a:gd name="T5" fmla="*/ 0 h 96"/>
                <a:gd name="T6" fmla="*/ 46 w 46"/>
                <a:gd name="T7" fmla="*/ 17 h 96"/>
                <a:gd name="T8" fmla="*/ 40 w 46"/>
                <a:gd name="T9" fmla="*/ 35 h 96"/>
                <a:gd name="T10" fmla="*/ 27 w 46"/>
                <a:gd name="T11" fmla="*/ 42 h 96"/>
                <a:gd name="T12" fmla="*/ 27 w 46"/>
                <a:gd name="T13" fmla="*/ 77 h 96"/>
                <a:gd name="T14" fmla="*/ 22 w 46"/>
                <a:gd name="T15" fmla="*/ 96 h 96"/>
                <a:gd name="T16" fmla="*/ 7 w 46"/>
                <a:gd name="T17" fmla="*/ 75 h 96"/>
                <a:gd name="T18" fmla="*/ 0 w 46"/>
                <a:gd name="T19" fmla="*/ 7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96">
                  <a:moveTo>
                    <a:pt x="0" y="74"/>
                  </a:moveTo>
                  <a:lnTo>
                    <a:pt x="15" y="29"/>
                  </a:lnTo>
                  <a:lnTo>
                    <a:pt x="27" y="0"/>
                  </a:lnTo>
                  <a:lnTo>
                    <a:pt x="46" y="17"/>
                  </a:lnTo>
                  <a:lnTo>
                    <a:pt x="40" y="35"/>
                  </a:lnTo>
                  <a:lnTo>
                    <a:pt x="27" y="42"/>
                  </a:lnTo>
                  <a:lnTo>
                    <a:pt x="27" y="77"/>
                  </a:lnTo>
                  <a:lnTo>
                    <a:pt x="22" y="96"/>
                  </a:lnTo>
                  <a:lnTo>
                    <a:pt x="7" y="75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tx2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93" name="Rectangle 92">
            <a:extLst>
              <a:ext uri="{FF2B5EF4-FFF2-40B4-BE49-F238E27FC236}">
                <a16:creationId xmlns:a16="http://schemas.microsoft.com/office/drawing/2014/main" id="{72270ED4-BA79-4CE5-B69C-21DB2D3EE90E}"/>
              </a:ext>
            </a:extLst>
          </p:cNvPr>
          <p:cNvSpPr/>
          <p:nvPr/>
        </p:nvSpPr>
        <p:spPr>
          <a:xfrm>
            <a:off x="7022188" y="2874038"/>
            <a:ext cx="4120165" cy="5581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Uniquely matrix economically sound value through cooperative technology. Competently parallel task fully researched data and enterprise process improvements. Collaboratively expedite.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D792436-001B-434F-BBB5-3779E02671FC}"/>
              </a:ext>
            </a:extLst>
          </p:cNvPr>
          <p:cNvGrpSpPr/>
          <p:nvPr/>
        </p:nvGrpSpPr>
        <p:grpSpPr>
          <a:xfrm>
            <a:off x="7022188" y="1583401"/>
            <a:ext cx="3882015" cy="1082348"/>
            <a:chOff x="1411378" y="1586445"/>
            <a:chExt cx="3882015" cy="1082348"/>
          </a:xfrm>
        </p:grpSpPr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EB49E0A0-9A09-42F6-A6E7-9C540B4F29D2}"/>
                </a:ext>
              </a:extLst>
            </p:cNvPr>
            <p:cNvSpPr txBox="1"/>
            <p:nvPr/>
          </p:nvSpPr>
          <p:spPr>
            <a:xfrm>
              <a:off x="1411378" y="1586445"/>
              <a:ext cx="3882015" cy="8976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ASIAN MAP</a:t>
              </a:r>
            </a:p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LAYOUT GRAPHIC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EC6F685B-BC3B-4BE8-AC03-018AA13EC045}"/>
                </a:ext>
              </a:extLst>
            </p:cNvPr>
            <p:cNvSpPr txBox="1"/>
            <p:nvPr/>
          </p:nvSpPr>
          <p:spPr>
            <a:xfrm>
              <a:off x="1411379" y="2484127"/>
              <a:ext cx="388056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669FCC88-C22E-4690-8748-29809204A5C2}"/>
              </a:ext>
            </a:extLst>
          </p:cNvPr>
          <p:cNvSpPr txBox="1"/>
          <p:nvPr/>
        </p:nvSpPr>
        <p:spPr>
          <a:xfrm>
            <a:off x="7769807" y="3712397"/>
            <a:ext cx="2644752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  <a:cs typeface="Lao UI" panose="020B0502040204020203" pitchFamily="34" charset="0"/>
              </a:rPr>
              <a:t>Our Company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B2D2519C-F384-4F41-A7D1-66EB361D1881}"/>
              </a:ext>
            </a:extLst>
          </p:cNvPr>
          <p:cNvSpPr/>
          <p:nvPr/>
        </p:nvSpPr>
        <p:spPr>
          <a:xfrm>
            <a:off x="7769807" y="3960202"/>
            <a:ext cx="2644752" cy="3656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  <a:cs typeface="Lao UI" panose="020B0502040204020203" pitchFamily="34" charset="0"/>
              </a:rPr>
              <a:t>Capital on low hanging fruit identify a ballpark value m</a:t>
            </a:r>
            <a:r>
              <a:rPr lang="en-US" sz="1000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  <a:cs typeface="Lato" charset="0"/>
              </a:rPr>
              <a:t>ake a type specimen book,</a:t>
            </a:r>
          </a:p>
        </p:txBody>
      </p:sp>
      <p:sp>
        <p:nvSpPr>
          <p:cNvPr id="176" name="Freeform 28">
            <a:extLst>
              <a:ext uri="{FF2B5EF4-FFF2-40B4-BE49-F238E27FC236}">
                <a16:creationId xmlns:a16="http://schemas.microsoft.com/office/drawing/2014/main" id="{BC5CCEE0-5A14-438D-A116-6608A5347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1699" y="3851908"/>
            <a:ext cx="279019" cy="279019"/>
          </a:xfrm>
          <a:custGeom>
            <a:avLst/>
            <a:gdLst>
              <a:gd name="T0" fmla="*/ 1050 w 1166"/>
              <a:gd name="T1" fmla="*/ 582 h 1166"/>
              <a:gd name="T2" fmla="*/ 757 w 1166"/>
              <a:gd name="T3" fmla="*/ 150 h 1166"/>
              <a:gd name="T4" fmla="*/ 757 w 1166"/>
              <a:gd name="T5" fmla="*/ 175 h 1166"/>
              <a:gd name="T6" fmla="*/ 640 w 1166"/>
              <a:gd name="T7" fmla="*/ 290 h 1166"/>
              <a:gd name="T8" fmla="*/ 525 w 1166"/>
              <a:gd name="T9" fmla="*/ 290 h 1166"/>
              <a:gd name="T10" fmla="*/ 525 w 1166"/>
              <a:gd name="T11" fmla="*/ 407 h 1166"/>
              <a:gd name="T12" fmla="*/ 465 w 1166"/>
              <a:gd name="T13" fmla="*/ 465 h 1166"/>
              <a:gd name="T14" fmla="*/ 350 w 1166"/>
              <a:gd name="T15" fmla="*/ 465 h 1166"/>
              <a:gd name="T16" fmla="*/ 350 w 1166"/>
              <a:gd name="T17" fmla="*/ 582 h 1166"/>
              <a:gd name="T18" fmla="*/ 700 w 1166"/>
              <a:gd name="T19" fmla="*/ 582 h 1166"/>
              <a:gd name="T20" fmla="*/ 757 w 1166"/>
              <a:gd name="T21" fmla="*/ 640 h 1166"/>
              <a:gd name="T22" fmla="*/ 757 w 1166"/>
              <a:gd name="T23" fmla="*/ 815 h 1166"/>
              <a:gd name="T24" fmla="*/ 815 w 1166"/>
              <a:gd name="T25" fmla="*/ 815 h 1166"/>
              <a:gd name="T26" fmla="*/ 927 w 1166"/>
              <a:gd name="T27" fmla="*/ 897 h 1166"/>
              <a:gd name="T28" fmla="*/ 1050 w 1166"/>
              <a:gd name="T29" fmla="*/ 582 h 1166"/>
              <a:gd name="T30" fmla="*/ 525 w 1166"/>
              <a:gd name="T31" fmla="*/ 1044 h 1166"/>
              <a:gd name="T32" fmla="*/ 525 w 1166"/>
              <a:gd name="T33" fmla="*/ 932 h 1166"/>
              <a:gd name="T34" fmla="*/ 407 w 1166"/>
              <a:gd name="T35" fmla="*/ 815 h 1166"/>
              <a:gd name="T36" fmla="*/ 407 w 1166"/>
              <a:gd name="T37" fmla="*/ 757 h 1166"/>
              <a:gd name="T38" fmla="*/ 128 w 1166"/>
              <a:gd name="T39" fmla="*/ 479 h 1166"/>
              <a:gd name="T40" fmla="*/ 115 w 1166"/>
              <a:gd name="T41" fmla="*/ 582 h 1166"/>
              <a:gd name="T42" fmla="*/ 525 w 1166"/>
              <a:gd name="T43" fmla="*/ 1044 h 1166"/>
              <a:gd name="T44" fmla="*/ 582 w 1166"/>
              <a:gd name="T45" fmla="*/ 0 h 1166"/>
              <a:gd name="T46" fmla="*/ 1165 w 1166"/>
              <a:gd name="T47" fmla="*/ 582 h 1166"/>
              <a:gd name="T48" fmla="*/ 582 w 1166"/>
              <a:gd name="T49" fmla="*/ 1165 h 1166"/>
              <a:gd name="T50" fmla="*/ 0 w 1166"/>
              <a:gd name="T51" fmla="*/ 582 h 1166"/>
              <a:gd name="T52" fmla="*/ 582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050" y="582"/>
                </a:moveTo>
                <a:cubicBezTo>
                  <a:pt x="1050" y="388"/>
                  <a:pt x="929" y="219"/>
                  <a:pt x="757" y="150"/>
                </a:cubicBezTo>
                <a:lnTo>
                  <a:pt x="757" y="175"/>
                </a:lnTo>
                <a:cubicBezTo>
                  <a:pt x="757" y="238"/>
                  <a:pt x="702" y="290"/>
                  <a:pt x="640" y="290"/>
                </a:cubicBezTo>
                <a:lnTo>
                  <a:pt x="525" y="290"/>
                </a:lnTo>
                <a:lnTo>
                  <a:pt x="525" y="407"/>
                </a:lnTo>
                <a:cubicBezTo>
                  <a:pt x="525" y="440"/>
                  <a:pt x="497" y="465"/>
                  <a:pt x="465" y="465"/>
                </a:cubicBezTo>
                <a:lnTo>
                  <a:pt x="350" y="465"/>
                </a:lnTo>
                <a:lnTo>
                  <a:pt x="350" y="582"/>
                </a:lnTo>
                <a:lnTo>
                  <a:pt x="700" y="582"/>
                </a:lnTo>
                <a:cubicBezTo>
                  <a:pt x="732" y="582"/>
                  <a:pt x="757" y="607"/>
                  <a:pt x="757" y="640"/>
                </a:cubicBezTo>
                <a:lnTo>
                  <a:pt x="757" y="815"/>
                </a:lnTo>
                <a:lnTo>
                  <a:pt x="815" y="815"/>
                </a:lnTo>
                <a:cubicBezTo>
                  <a:pt x="866" y="815"/>
                  <a:pt x="910" y="850"/>
                  <a:pt x="927" y="897"/>
                </a:cubicBezTo>
                <a:cubicBezTo>
                  <a:pt x="1003" y="815"/>
                  <a:pt x="1050" y="703"/>
                  <a:pt x="1050" y="582"/>
                </a:cubicBezTo>
                <a:close/>
                <a:moveTo>
                  <a:pt x="525" y="1044"/>
                </a:moveTo>
                <a:lnTo>
                  <a:pt x="525" y="932"/>
                </a:lnTo>
                <a:cubicBezTo>
                  <a:pt x="462" y="932"/>
                  <a:pt x="407" y="878"/>
                  <a:pt x="407" y="815"/>
                </a:cubicBezTo>
                <a:lnTo>
                  <a:pt x="407" y="757"/>
                </a:lnTo>
                <a:lnTo>
                  <a:pt x="128" y="479"/>
                </a:lnTo>
                <a:cubicBezTo>
                  <a:pt x="120" y="511"/>
                  <a:pt x="115" y="547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Lato" panose="020F0502020204030203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3DDA3355-1DD0-4DB3-A5F3-706166C50E59}"/>
              </a:ext>
            </a:extLst>
          </p:cNvPr>
          <p:cNvSpPr txBox="1"/>
          <p:nvPr/>
        </p:nvSpPr>
        <p:spPr>
          <a:xfrm>
            <a:off x="7769807" y="4661116"/>
            <a:ext cx="2644752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  <a:cs typeface="Lao UI" panose="020B0502040204020203" pitchFamily="34" charset="0"/>
              </a:rPr>
              <a:t>Rival Company One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01A92E00-0370-4CC4-B9E3-A0F6BCC8D589}"/>
              </a:ext>
            </a:extLst>
          </p:cNvPr>
          <p:cNvSpPr/>
          <p:nvPr/>
        </p:nvSpPr>
        <p:spPr>
          <a:xfrm>
            <a:off x="7769807" y="4908921"/>
            <a:ext cx="2644752" cy="3656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  <a:cs typeface="Lao UI" panose="020B0502040204020203" pitchFamily="34" charset="0"/>
              </a:rPr>
              <a:t>Capital on low hanging fruit identify a ballpark value m</a:t>
            </a:r>
            <a:r>
              <a:rPr lang="en-US" sz="1000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  <a:cs typeface="Lato" charset="0"/>
              </a:rPr>
              <a:t>ake a type specimen book,</a:t>
            </a:r>
          </a:p>
        </p:txBody>
      </p:sp>
      <p:sp>
        <p:nvSpPr>
          <p:cNvPr id="181" name="Freeform 14">
            <a:extLst>
              <a:ext uri="{FF2B5EF4-FFF2-40B4-BE49-F238E27FC236}">
                <a16:creationId xmlns:a16="http://schemas.microsoft.com/office/drawing/2014/main" id="{4B7FC79D-F39D-4D9C-AD36-A9256760F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1698" y="4800627"/>
            <a:ext cx="279019" cy="279019"/>
          </a:xfrm>
          <a:custGeom>
            <a:avLst/>
            <a:gdLst>
              <a:gd name="T0" fmla="*/ 902 w 1166"/>
              <a:gd name="T1" fmla="*/ 757 h 1165"/>
              <a:gd name="T2" fmla="*/ 758 w 1166"/>
              <a:gd name="T3" fmla="*/ 757 h 1165"/>
              <a:gd name="T4" fmla="*/ 758 w 1166"/>
              <a:gd name="T5" fmla="*/ 525 h 1165"/>
              <a:gd name="T6" fmla="*/ 640 w 1166"/>
              <a:gd name="T7" fmla="*/ 525 h 1165"/>
              <a:gd name="T8" fmla="*/ 640 w 1166"/>
              <a:gd name="T9" fmla="*/ 757 h 1165"/>
              <a:gd name="T10" fmla="*/ 495 w 1166"/>
              <a:gd name="T11" fmla="*/ 757 h 1165"/>
              <a:gd name="T12" fmla="*/ 700 w 1166"/>
              <a:gd name="T13" fmla="*/ 962 h 1165"/>
              <a:gd name="T14" fmla="*/ 902 w 1166"/>
              <a:gd name="T15" fmla="*/ 757 h 1165"/>
              <a:gd name="T16" fmla="*/ 263 w 1166"/>
              <a:gd name="T17" fmla="*/ 407 h 1165"/>
              <a:gd name="T18" fmla="*/ 408 w 1166"/>
              <a:gd name="T19" fmla="*/ 407 h 1165"/>
              <a:gd name="T20" fmla="*/ 408 w 1166"/>
              <a:gd name="T21" fmla="*/ 639 h 1165"/>
              <a:gd name="T22" fmla="*/ 525 w 1166"/>
              <a:gd name="T23" fmla="*/ 639 h 1165"/>
              <a:gd name="T24" fmla="*/ 525 w 1166"/>
              <a:gd name="T25" fmla="*/ 407 h 1165"/>
              <a:gd name="T26" fmla="*/ 670 w 1166"/>
              <a:gd name="T27" fmla="*/ 407 h 1165"/>
              <a:gd name="T28" fmla="*/ 465 w 1166"/>
              <a:gd name="T29" fmla="*/ 202 h 1165"/>
              <a:gd name="T30" fmla="*/ 263 w 1166"/>
              <a:gd name="T31" fmla="*/ 407 h 1165"/>
              <a:gd name="T32" fmla="*/ 583 w 1166"/>
              <a:gd name="T33" fmla="*/ 0 h 1165"/>
              <a:gd name="T34" fmla="*/ 1165 w 1166"/>
              <a:gd name="T35" fmla="*/ 582 h 1165"/>
              <a:gd name="T36" fmla="*/ 583 w 1166"/>
              <a:gd name="T37" fmla="*/ 1164 h 1165"/>
              <a:gd name="T38" fmla="*/ 0 w 1166"/>
              <a:gd name="T39" fmla="*/ 582 h 1165"/>
              <a:gd name="T40" fmla="*/ 583 w 116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5">
                <a:moveTo>
                  <a:pt x="902" y="757"/>
                </a:moveTo>
                <a:lnTo>
                  <a:pt x="758" y="757"/>
                </a:lnTo>
                <a:lnTo>
                  <a:pt x="758" y="525"/>
                </a:lnTo>
                <a:lnTo>
                  <a:pt x="640" y="525"/>
                </a:lnTo>
                <a:lnTo>
                  <a:pt x="640" y="757"/>
                </a:lnTo>
                <a:lnTo>
                  <a:pt x="495" y="757"/>
                </a:lnTo>
                <a:lnTo>
                  <a:pt x="700" y="962"/>
                </a:lnTo>
                <a:lnTo>
                  <a:pt x="902" y="757"/>
                </a:lnTo>
                <a:close/>
                <a:moveTo>
                  <a:pt x="263" y="407"/>
                </a:moveTo>
                <a:lnTo>
                  <a:pt x="408" y="407"/>
                </a:lnTo>
                <a:lnTo>
                  <a:pt x="408" y="639"/>
                </a:lnTo>
                <a:lnTo>
                  <a:pt x="525" y="639"/>
                </a:lnTo>
                <a:lnTo>
                  <a:pt x="525" y="407"/>
                </a:lnTo>
                <a:lnTo>
                  <a:pt x="670" y="407"/>
                </a:lnTo>
                <a:lnTo>
                  <a:pt x="465" y="202"/>
                </a:lnTo>
                <a:lnTo>
                  <a:pt x="263" y="407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Lato" panose="020F0502020204030203"/>
            </a:endParaRPr>
          </a:p>
        </p:txBody>
      </p:sp>
    </p:spTree>
    <p:extLst>
      <p:ext uri="{BB962C8B-B14F-4D97-AF65-F5344CB8AC3E}">
        <p14:creationId xmlns:p14="http://schemas.microsoft.com/office/powerpoint/2010/main" val="2558679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4053B6-2551-4FAA-BA1F-8C314627154C}"/>
              </a:ext>
            </a:extLst>
          </p:cNvPr>
          <p:cNvSpPr/>
          <p:nvPr/>
        </p:nvSpPr>
        <p:spPr>
          <a:xfrm>
            <a:off x="0" y="1664805"/>
            <a:ext cx="12192000" cy="352839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A72E284-BBB1-4C4A-960C-D538B96F41B1}"/>
              </a:ext>
            </a:extLst>
          </p:cNvPr>
          <p:cNvGrpSpPr/>
          <p:nvPr/>
        </p:nvGrpSpPr>
        <p:grpSpPr>
          <a:xfrm>
            <a:off x="7387986" y="2660167"/>
            <a:ext cx="3512027" cy="1537664"/>
            <a:chOff x="7387986" y="3022477"/>
            <a:chExt cx="3512027" cy="15376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D7BA914-668A-464F-80A3-218F9BD6B3D1}"/>
                </a:ext>
              </a:extLst>
            </p:cNvPr>
            <p:cNvGrpSpPr/>
            <p:nvPr/>
          </p:nvGrpSpPr>
          <p:grpSpPr>
            <a:xfrm>
              <a:off x="7387986" y="3022477"/>
              <a:ext cx="3512027" cy="813043"/>
              <a:chOff x="701964" y="859195"/>
              <a:chExt cx="7772400" cy="813043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730BF7A-E63B-4325-9E43-AD747E568EBB}"/>
                  </a:ext>
                </a:extLst>
              </p:cNvPr>
              <p:cNvSpPr txBox="1"/>
              <p:nvPr/>
            </p:nvSpPr>
            <p:spPr>
              <a:xfrm>
                <a:off x="701964" y="859195"/>
                <a:ext cx="7772400" cy="6283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lnSpc>
                    <a:spcPts val="4900"/>
                  </a:lnSpc>
                </a:pPr>
                <a:r>
                  <a:rPr lang="en-US" sz="4400" b="1" dirty="0">
                    <a:solidFill>
                      <a:schemeClr val="tx2">
                        <a:lumMod val="85000"/>
                        <a:lumOff val="15000"/>
                      </a:schemeClr>
                    </a:solidFill>
                    <a:latin typeface="Raleway Black" panose="020B0A03030101060003" pitchFamily="34" charset="0"/>
                  </a:rPr>
                  <a:t>BREAK TIME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0439A2E-5F2E-49C3-A947-3F42E6BC456F}"/>
                  </a:ext>
                </a:extLst>
              </p:cNvPr>
              <p:cNvSpPr txBox="1"/>
              <p:nvPr/>
            </p:nvSpPr>
            <p:spPr>
              <a:xfrm>
                <a:off x="701964" y="1487572"/>
                <a:ext cx="7772399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 dirty="0">
                    <a:solidFill>
                      <a:schemeClr val="tx2">
                        <a:lumMod val="50000"/>
                        <a:lumOff val="50000"/>
                      </a:schemeClr>
                    </a:solidFill>
                    <a:latin typeface="Bitter" panose="00000500000000000000" pitchFamily="50" charset="0"/>
                    <a:ea typeface="Roboto Slab" pitchFamily="2" charset="0"/>
                    <a:cs typeface="Lato" charset="0"/>
                  </a:rPr>
                  <a:t>Devoted To Company Success Excellency</a:t>
                </a: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5614250-C5E9-4119-AA95-1A93DBE39397}"/>
                </a:ext>
              </a:extLst>
            </p:cNvPr>
            <p:cNvSpPr/>
            <p:nvPr/>
          </p:nvSpPr>
          <p:spPr>
            <a:xfrm>
              <a:off x="7387986" y="3998321"/>
              <a:ext cx="3512027" cy="56182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Bring the table win-win survival strategies ensure proactive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dominan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. At the end of the day, going forward, for new normal that has evolved from runway heading.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34CEBC0-13FB-4DE1-AB20-4EE60C819F47}"/>
              </a:ext>
            </a:extLst>
          </p:cNvPr>
          <p:cNvSpPr txBox="1"/>
          <p:nvPr/>
        </p:nvSpPr>
        <p:spPr>
          <a:xfrm rot="16200000">
            <a:off x="-82824" y="3359749"/>
            <a:ext cx="2286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8294E31-1975-4846-8B0A-E0C5282D2B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986033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E97E805-0E5C-D542-84F6-8FDBAD9004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6758EB-CA83-4693-BE41-17178FF38360}"/>
              </a:ext>
            </a:extLst>
          </p:cNvPr>
          <p:cNvSpPr/>
          <p:nvPr/>
        </p:nvSpPr>
        <p:spPr>
          <a:xfrm>
            <a:off x="1878130" y="3820886"/>
            <a:ext cx="8435740" cy="3037114"/>
          </a:xfrm>
          <a:prstGeom prst="rect">
            <a:avLst/>
          </a:prstGeom>
          <a:solidFill>
            <a:schemeClr val="tx2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2460661A-9D27-4B72-ABB8-B7AAD1160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737" y="1032308"/>
            <a:ext cx="456526" cy="560707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235 h 1286"/>
              <a:gd name="T4" fmla="*/ 1049 w 1050"/>
              <a:gd name="T5" fmla="*/ 585 h 1286"/>
              <a:gd name="T6" fmla="*/ 524 w 1050"/>
              <a:gd name="T7" fmla="*/ 1285 h 1286"/>
              <a:gd name="T8" fmla="*/ 0 w 1050"/>
              <a:gd name="T9" fmla="*/ 585 h 1286"/>
              <a:gd name="T10" fmla="*/ 0 w 1050"/>
              <a:gd name="T11" fmla="*/ 235 h 1286"/>
              <a:gd name="T12" fmla="*/ 524 w 1050"/>
              <a:gd name="T13" fmla="*/ 0 h 1286"/>
              <a:gd name="T14" fmla="*/ 524 w 1050"/>
              <a:gd name="T15" fmla="*/ 642 h 1286"/>
              <a:gd name="T16" fmla="*/ 524 w 1050"/>
              <a:gd name="T17" fmla="*/ 1164 h 1286"/>
              <a:gd name="T18" fmla="*/ 931 w 1050"/>
              <a:gd name="T19" fmla="*/ 642 h 1286"/>
              <a:gd name="T20" fmla="*/ 524 w 1050"/>
              <a:gd name="T21" fmla="*/ 642 h 1286"/>
              <a:gd name="T22" fmla="*/ 524 w 1050"/>
              <a:gd name="T23" fmla="*/ 642 h 1286"/>
              <a:gd name="T24" fmla="*/ 524 w 1050"/>
              <a:gd name="T25" fmla="*/ 129 h 1286"/>
              <a:gd name="T26" fmla="*/ 117 w 1050"/>
              <a:gd name="T27" fmla="*/ 309 h 1286"/>
              <a:gd name="T28" fmla="*/ 117 w 1050"/>
              <a:gd name="T29" fmla="*/ 642 h 1286"/>
              <a:gd name="T30" fmla="*/ 524 w 1050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286">
                <a:moveTo>
                  <a:pt x="524" y="0"/>
                </a:moveTo>
                <a:lnTo>
                  <a:pt x="1049" y="235"/>
                </a:lnTo>
                <a:lnTo>
                  <a:pt x="1049" y="585"/>
                </a:lnTo>
                <a:cubicBezTo>
                  <a:pt x="1049" y="908"/>
                  <a:pt x="825" y="1211"/>
                  <a:pt x="524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4" y="0"/>
                </a:lnTo>
                <a:close/>
                <a:moveTo>
                  <a:pt x="524" y="642"/>
                </a:moveTo>
                <a:lnTo>
                  <a:pt x="524" y="1164"/>
                </a:lnTo>
                <a:cubicBezTo>
                  <a:pt x="740" y="1096"/>
                  <a:pt x="901" y="883"/>
                  <a:pt x="931" y="642"/>
                </a:cubicBezTo>
                <a:lnTo>
                  <a:pt x="524" y="642"/>
                </a:lnTo>
                <a:close/>
                <a:moveTo>
                  <a:pt x="524" y="642"/>
                </a:moveTo>
                <a:lnTo>
                  <a:pt x="524" y="129"/>
                </a:lnTo>
                <a:lnTo>
                  <a:pt x="117" y="309"/>
                </a:lnTo>
                <a:lnTo>
                  <a:pt x="117" y="642"/>
                </a:lnTo>
                <a:lnTo>
                  <a:pt x="524" y="6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eaLnBrk="1">
              <a:defRPr/>
            </a:pPr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" name="TextBox 28">
            <a:extLst>
              <a:ext uri="{FF2B5EF4-FFF2-40B4-BE49-F238E27FC236}">
                <a16:creationId xmlns:a16="http://schemas.microsoft.com/office/drawing/2014/main" id="{1761D872-E417-42B3-8CB8-B6EDA0935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8447" y="1785739"/>
            <a:ext cx="19751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Observation</a:t>
            </a:r>
          </a:p>
        </p:txBody>
      </p:sp>
      <p:sp>
        <p:nvSpPr>
          <p:cNvPr id="7" name="7 CuadroTexto">
            <a:extLst>
              <a:ext uri="{FF2B5EF4-FFF2-40B4-BE49-F238E27FC236}">
                <a16:creationId xmlns:a16="http://schemas.microsoft.com/office/drawing/2014/main" id="{E0416064-950C-4CB6-8D98-D8A58C9A9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8447" y="2022528"/>
            <a:ext cx="1975104" cy="56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  <a:endParaRPr lang="en-US" alt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" name="TextBox 28">
            <a:extLst>
              <a:ext uri="{FF2B5EF4-FFF2-40B4-BE49-F238E27FC236}">
                <a16:creationId xmlns:a16="http://schemas.microsoft.com/office/drawing/2014/main" id="{A3F4FEDB-CB6F-4B67-AB20-F0B8E78AF4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130" y="1785739"/>
            <a:ext cx="19751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Solution</a:t>
            </a:r>
          </a:p>
        </p:txBody>
      </p:sp>
      <p:sp>
        <p:nvSpPr>
          <p:cNvPr id="9" name="7 CuadroTexto">
            <a:extLst>
              <a:ext uri="{FF2B5EF4-FFF2-40B4-BE49-F238E27FC236}">
                <a16:creationId xmlns:a16="http://schemas.microsoft.com/office/drawing/2014/main" id="{10179C82-526D-4842-AA76-9B176A56D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130" y="2022528"/>
            <a:ext cx="1975104" cy="56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  <a:endParaRPr lang="en-US" alt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1F29F5AB-FC56-4758-AB98-2A2D2D591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3515" y="1032308"/>
            <a:ext cx="464336" cy="560707"/>
          </a:xfrm>
          <a:custGeom>
            <a:avLst/>
            <a:gdLst>
              <a:gd name="T0" fmla="*/ 117 w 935"/>
              <a:gd name="T1" fmla="*/ 680 h 1127"/>
              <a:gd name="T2" fmla="*/ 817 w 935"/>
              <a:gd name="T3" fmla="*/ 680 h 1127"/>
              <a:gd name="T4" fmla="*/ 713 w 935"/>
              <a:gd name="T5" fmla="*/ 426 h 1127"/>
              <a:gd name="T6" fmla="*/ 467 w 935"/>
              <a:gd name="T7" fmla="*/ 169 h 1127"/>
              <a:gd name="T8" fmla="*/ 221 w 935"/>
              <a:gd name="T9" fmla="*/ 423 h 1127"/>
              <a:gd name="T10" fmla="*/ 117 w 935"/>
              <a:gd name="T11" fmla="*/ 680 h 1127"/>
              <a:gd name="T12" fmla="*/ 798 w 935"/>
              <a:gd name="T13" fmla="*/ 331 h 1127"/>
              <a:gd name="T14" fmla="*/ 934 w 935"/>
              <a:gd name="T15" fmla="*/ 658 h 1127"/>
              <a:gd name="T16" fmla="*/ 798 w 935"/>
              <a:gd name="T17" fmla="*/ 989 h 1127"/>
              <a:gd name="T18" fmla="*/ 467 w 935"/>
              <a:gd name="T19" fmla="*/ 1126 h 1127"/>
              <a:gd name="T20" fmla="*/ 136 w 935"/>
              <a:gd name="T21" fmla="*/ 989 h 1127"/>
              <a:gd name="T22" fmla="*/ 0 w 935"/>
              <a:gd name="T23" fmla="*/ 658 h 1127"/>
              <a:gd name="T24" fmla="*/ 136 w 935"/>
              <a:gd name="T25" fmla="*/ 331 h 1127"/>
              <a:gd name="T26" fmla="*/ 467 w 935"/>
              <a:gd name="T27" fmla="*/ 0 h 1127"/>
              <a:gd name="T28" fmla="*/ 798 w 935"/>
              <a:gd name="T29" fmla="*/ 331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1127">
                <a:moveTo>
                  <a:pt x="117" y="680"/>
                </a:moveTo>
                <a:lnTo>
                  <a:pt x="817" y="680"/>
                </a:lnTo>
                <a:cubicBezTo>
                  <a:pt x="817" y="563"/>
                  <a:pt x="779" y="492"/>
                  <a:pt x="713" y="426"/>
                </a:cubicBezTo>
                <a:lnTo>
                  <a:pt x="467" y="169"/>
                </a:lnTo>
                <a:lnTo>
                  <a:pt x="221" y="423"/>
                </a:lnTo>
                <a:cubicBezTo>
                  <a:pt x="156" y="489"/>
                  <a:pt x="117" y="563"/>
                  <a:pt x="117" y="680"/>
                </a:cubicBezTo>
                <a:close/>
                <a:moveTo>
                  <a:pt x="798" y="331"/>
                </a:moveTo>
                <a:cubicBezTo>
                  <a:pt x="888" y="421"/>
                  <a:pt x="934" y="540"/>
                  <a:pt x="934" y="658"/>
                </a:cubicBezTo>
                <a:cubicBezTo>
                  <a:pt x="934" y="775"/>
                  <a:pt x="888" y="899"/>
                  <a:pt x="798" y="989"/>
                </a:cubicBezTo>
                <a:cubicBezTo>
                  <a:pt x="708" y="1079"/>
                  <a:pt x="587" y="1126"/>
                  <a:pt x="467" y="1126"/>
                </a:cubicBezTo>
                <a:cubicBezTo>
                  <a:pt x="347" y="1126"/>
                  <a:pt x="227" y="1079"/>
                  <a:pt x="136" y="989"/>
                </a:cubicBezTo>
                <a:cubicBezTo>
                  <a:pt x="46" y="899"/>
                  <a:pt x="0" y="775"/>
                  <a:pt x="0" y="658"/>
                </a:cubicBezTo>
                <a:cubicBezTo>
                  <a:pt x="0" y="540"/>
                  <a:pt x="46" y="421"/>
                  <a:pt x="136" y="331"/>
                </a:cubicBezTo>
                <a:lnTo>
                  <a:pt x="467" y="0"/>
                </a:lnTo>
                <a:lnTo>
                  <a:pt x="798" y="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1" name="TextBox 28">
            <a:extLst>
              <a:ext uri="{FF2B5EF4-FFF2-40B4-BE49-F238E27FC236}">
                <a16:creationId xmlns:a16="http://schemas.microsoft.com/office/drawing/2014/main" id="{BB3245E7-02A4-41BD-A19D-F074C3463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8766" y="1785739"/>
            <a:ext cx="19751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Rehabilitation</a:t>
            </a:r>
          </a:p>
        </p:txBody>
      </p:sp>
      <p:sp>
        <p:nvSpPr>
          <p:cNvPr id="12" name="7 CuadroTexto">
            <a:extLst>
              <a:ext uri="{FF2B5EF4-FFF2-40B4-BE49-F238E27FC236}">
                <a16:creationId xmlns:a16="http://schemas.microsoft.com/office/drawing/2014/main" id="{020C8CF3-FD33-4DD0-95B4-3CC1876C60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8766" y="2022528"/>
            <a:ext cx="1975104" cy="56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  <a:endParaRPr lang="en-US" alt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3" name="Freeform 92">
            <a:extLst>
              <a:ext uri="{FF2B5EF4-FFF2-40B4-BE49-F238E27FC236}">
                <a16:creationId xmlns:a16="http://schemas.microsoft.com/office/drawing/2014/main" id="{0AABB4EA-57E7-4901-B039-F9A1FBCD1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9858" y="1032308"/>
            <a:ext cx="392919" cy="560707"/>
          </a:xfrm>
          <a:custGeom>
            <a:avLst/>
            <a:gdLst>
              <a:gd name="T0" fmla="*/ 639 w 815"/>
              <a:gd name="T1" fmla="*/ 465 h 1165"/>
              <a:gd name="T2" fmla="*/ 639 w 815"/>
              <a:gd name="T3" fmla="*/ 350 h 1165"/>
              <a:gd name="T4" fmla="*/ 465 w 815"/>
              <a:gd name="T5" fmla="*/ 350 h 1165"/>
              <a:gd name="T6" fmla="*/ 465 w 815"/>
              <a:gd name="T7" fmla="*/ 175 h 1165"/>
              <a:gd name="T8" fmla="*/ 350 w 815"/>
              <a:gd name="T9" fmla="*/ 175 h 1165"/>
              <a:gd name="T10" fmla="*/ 350 w 815"/>
              <a:gd name="T11" fmla="*/ 350 h 1165"/>
              <a:gd name="T12" fmla="*/ 175 w 815"/>
              <a:gd name="T13" fmla="*/ 350 h 1165"/>
              <a:gd name="T14" fmla="*/ 175 w 815"/>
              <a:gd name="T15" fmla="*/ 465 h 1165"/>
              <a:gd name="T16" fmla="*/ 350 w 815"/>
              <a:gd name="T17" fmla="*/ 465 h 1165"/>
              <a:gd name="T18" fmla="*/ 350 w 815"/>
              <a:gd name="T19" fmla="*/ 640 h 1165"/>
              <a:gd name="T20" fmla="*/ 465 w 815"/>
              <a:gd name="T21" fmla="*/ 640 h 1165"/>
              <a:gd name="T22" fmla="*/ 465 w 815"/>
              <a:gd name="T23" fmla="*/ 465 h 1165"/>
              <a:gd name="T24" fmla="*/ 639 w 815"/>
              <a:gd name="T25" fmla="*/ 465 h 1165"/>
              <a:gd name="T26" fmla="*/ 407 w 815"/>
              <a:gd name="T27" fmla="*/ 0 h 1165"/>
              <a:gd name="T28" fmla="*/ 814 w 815"/>
              <a:gd name="T29" fmla="*/ 408 h 1165"/>
              <a:gd name="T30" fmla="*/ 407 w 815"/>
              <a:gd name="T31" fmla="*/ 1164 h 1165"/>
              <a:gd name="T32" fmla="*/ 0 w 815"/>
              <a:gd name="T33" fmla="*/ 408 h 1165"/>
              <a:gd name="T34" fmla="*/ 407 w 81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165">
                <a:moveTo>
                  <a:pt x="639" y="465"/>
                </a:moveTo>
                <a:lnTo>
                  <a:pt x="639" y="350"/>
                </a:lnTo>
                <a:lnTo>
                  <a:pt x="465" y="350"/>
                </a:lnTo>
                <a:lnTo>
                  <a:pt x="465" y="175"/>
                </a:lnTo>
                <a:lnTo>
                  <a:pt x="350" y="175"/>
                </a:lnTo>
                <a:lnTo>
                  <a:pt x="350" y="350"/>
                </a:lnTo>
                <a:lnTo>
                  <a:pt x="175" y="350"/>
                </a:lnTo>
                <a:lnTo>
                  <a:pt x="175" y="465"/>
                </a:lnTo>
                <a:lnTo>
                  <a:pt x="350" y="465"/>
                </a:lnTo>
                <a:lnTo>
                  <a:pt x="350" y="640"/>
                </a:lnTo>
                <a:lnTo>
                  <a:pt x="465" y="640"/>
                </a:lnTo>
                <a:lnTo>
                  <a:pt x="465" y="465"/>
                </a:lnTo>
                <a:lnTo>
                  <a:pt x="639" y="465"/>
                </a:lnTo>
                <a:close/>
                <a:moveTo>
                  <a:pt x="407" y="0"/>
                </a:moveTo>
                <a:cubicBezTo>
                  <a:pt x="631" y="0"/>
                  <a:pt x="814" y="183"/>
                  <a:pt x="814" y="408"/>
                </a:cubicBezTo>
                <a:cubicBezTo>
                  <a:pt x="814" y="714"/>
                  <a:pt x="407" y="1164"/>
                  <a:pt x="407" y="1164"/>
                </a:cubicBezTo>
                <a:cubicBezTo>
                  <a:pt x="407" y="1164"/>
                  <a:pt x="0" y="714"/>
                  <a:pt x="0" y="408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D83F29F-692A-4FB0-B771-96CAD2829938}"/>
              </a:ext>
            </a:extLst>
          </p:cNvPr>
          <p:cNvGrpSpPr/>
          <p:nvPr/>
        </p:nvGrpSpPr>
        <p:grpSpPr>
          <a:xfrm>
            <a:off x="3352800" y="4633665"/>
            <a:ext cx="5486400" cy="1207326"/>
            <a:chOff x="2900026" y="685609"/>
            <a:chExt cx="6381204" cy="120732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74D7EE0-9467-4095-870C-4FD506CFEAA5}"/>
                </a:ext>
              </a:extLst>
            </p:cNvPr>
            <p:cNvSpPr/>
            <p:nvPr/>
          </p:nvSpPr>
          <p:spPr>
            <a:xfrm>
              <a:off x="2900026" y="1523475"/>
              <a:ext cx="6381204" cy="3694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Bring the table win-win survival strategies ensure proactive </a:t>
              </a:r>
              <a:r>
                <a:rPr lang="en-US" sz="1000" dirty="0" err="1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dominan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. At the end of the day, going forward, for new normal that has evolved from runway heading .</a:t>
              </a: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E14C5DE-73B5-4BF0-A1A8-45AD557D41E7}"/>
                </a:ext>
              </a:extLst>
            </p:cNvPr>
            <p:cNvSpPr txBox="1"/>
            <p:nvPr/>
          </p:nvSpPr>
          <p:spPr>
            <a:xfrm>
              <a:off x="2900026" y="685609"/>
              <a:ext cx="6381204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OUR LIST VISION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2BB210D-C024-460B-A00D-D488CBEE9DCC}"/>
                </a:ext>
              </a:extLst>
            </p:cNvPr>
            <p:cNvSpPr txBox="1"/>
            <p:nvPr/>
          </p:nvSpPr>
          <p:spPr>
            <a:xfrm>
              <a:off x="2900026" y="1134450"/>
              <a:ext cx="638120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6997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006E1C-84D4-0643-9E27-E82781F2C7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7265C8-0CFC-40CB-BEF6-32CA906E918A}"/>
              </a:ext>
            </a:extLst>
          </p:cNvPr>
          <p:cNvSpPr/>
          <p:nvPr/>
        </p:nvSpPr>
        <p:spPr>
          <a:xfrm>
            <a:off x="5759355" y="0"/>
            <a:ext cx="6432645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0B710B-629D-44E5-96F8-462786AD4EF2}"/>
              </a:ext>
            </a:extLst>
          </p:cNvPr>
          <p:cNvSpPr txBox="1"/>
          <p:nvPr/>
        </p:nvSpPr>
        <p:spPr>
          <a:xfrm>
            <a:off x="7836471" y="1332295"/>
            <a:ext cx="3397529" cy="112851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4400"/>
              </a:lnSpc>
            </a:pPr>
            <a:r>
              <a:rPr lang="en-US" sz="4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CLARISSA</a:t>
            </a:r>
          </a:p>
          <a:p>
            <a:pPr algn="r">
              <a:lnSpc>
                <a:spcPts val="4400"/>
              </a:lnSpc>
            </a:pPr>
            <a:r>
              <a:rPr lang="en-US" sz="4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MARGARETH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77DA095-6CFB-46D9-8798-540087DC712D}"/>
              </a:ext>
            </a:extLst>
          </p:cNvPr>
          <p:cNvGrpSpPr/>
          <p:nvPr/>
        </p:nvGrpSpPr>
        <p:grpSpPr>
          <a:xfrm>
            <a:off x="824570" y="2857513"/>
            <a:ext cx="2389562" cy="1143850"/>
            <a:chOff x="1193059" y="3817713"/>
            <a:chExt cx="3591549" cy="114385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2F40FA-83FF-4784-93CA-80AEE27AF6DA}"/>
                </a:ext>
              </a:extLst>
            </p:cNvPr>
            <p:cNvSpPr txBox="1"/>
            <p:nvPr/>
          </p:nvSpPr>
          <p:spPr>
            <a:xfrm flipH="1">
              <a:off x="1193059" y="3817713"/>
              <a:ext cx="168993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Team Work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9716D64-7AEC-4155-BE24-DBF0ED793F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2967" y="4082302"/>
              <a:ext cx="2634136" cy="0"/>
            </a:xfrm>
            <a:prstGeom prst="line">
              <a:avLst/>
            </a:prstGeom>
            <a:ln w="127000" cap="rnd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07FCFCD-F925-4F8E-8E6E-5A11B9BA123A}"/>
                </a:ext>
              </a:extLst>
            </p:cNvPr>
            <p:cNvSpPr txBox="1"/>
            <p:nvPr/>
          </p:nvSpPr>
          <p:spPr>
            <a:xfrm flipH="1">
              <a:off x="4023748" y="3991321"/>
              <a:ext cx="522256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95%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6C56E8E-31FB-4352-A38A-A5DB8BE986EF}"/>
                </a:ext>
              </a:extLst>
            </p:cNvPr>
            <p:cNvSpPr txBox="1"/>
            <p:nvPr/>
          </p:nvSpPr>
          <p:spPr>
            <a:xfrm flipH="1">
              <a:off x="1193059" y="4218379"/>
              <a:ext cx="168993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Leaders Team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245359-6860-4F6B-9C4B-34C0037909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2967" y="4482968"/>
              <a:ext cx="2885581" cy="0"/>
            </a:xfrm>
            <a:prstGeom prst="line">
              <a:avLst/>
            </a:prstGeom>
            <a:ln w="127000" cap="rnd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837496-BD0C-47AF-85F4-C071C504F499}"/>
                </a:ext>
              </a:extLst>
            </p:cNvPr>
            <p:cNvSpPr txBox="1"/>
            <p:nvPr/>
          </p:nvSpPr>
          <p:spPr>
            <a:xfrm flipH="1">
              <a:off x="4262352" y="4384790"/>
              <a:ext cx="522256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100%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946841F-FA41-4819-916E-BBA585861A67}"/>
                </a:ext>
              </a:extLst>
            </p:cNvPr>
            <p:cNvSpPr txBox="1"/>
            <p:nvPr/>
          </p:nvSpPr>
          <p:spPr>
            <a:xfrm flipH="1">
              <a:off x="1193059" y="4611848"/>
              <a:ext cx="168993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Individual Skill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8587F0E-804D-47CD-82B1-D4E8B7C17E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2967" y="4876437"/>
              <a:ext cx="2444633" cy="0"/>
            </a:xfrm>
            <a:prstGeom prst="line">
              <a:avLst/>
            </a:prstGeom>
            <a:ln w="127000" cap="rnd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9C9398C-A1AA-43FE-B264-E2877C9B63AB}"/>
                </a:ext>
              </a:extLst>
            </p:cNvPr>
            <p:cNvSpPr txBox="1"/>
            <p:nvPr/>
          </p:nvSpPr>
          <p:spPr>
            <a:xfrm flipH="1">
              <a:off x="3847104" y="4799980"/>
              <a:ext cx="522256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90%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C6661935-D6C5-4FD6-945C-8D52C025306C}"/>
              </a:ext>
            </a:extLst>
          </p:cNvPr>
          <p:cNvSpPr/>
          <p:nvPr/>
        </p:nvSpPr>
        <p:spPr>
          <a:xfrm>
            <a:off x="7968537" y="4397192"/>
            <a:ext cx="3265463" cy="7503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Collaboratively administrate empowered markets via plug and play networks. Dynamic procrastinate B2C users after installed base benefits dramatic visualize </a:t>
            </a: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to the table win-win survival strategies to ensure.</a:t>
            </a:r>
            <a:endParaRPr lang="en-US" sz="1000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D945424-E5B1-4883-A5C4-8F510A88A9EC}"/>
              </a:ext>
            </a:extLst>
          </p:cNvPr>
          <p:cNvGrpSpPr/>
          <p:nvPr/>
        </p:nvGrpSpPr>
        <p:grpSpPr>
          <a:xfrm>
            <a:off x="4744548" y="3200400"/>
            <a:ext cx="2029614" cy="457200"/>
            <a:chOff x="5897217" y="3140764"/>
            <a:chExt cx="4200940" cy="4572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5B117A-2F71-4D29-A29E-FA72DFFE9637}"/>
                </a:ext>
              </a:extLst>
            </p:cNvPr>
            <p:cNvSpPr/>
            <p:nvPr/>
          </p:nvSpPr>
          <p:spPr>
            <a:xfrm>
              <a:off x="5897217" y="3140764"/>
              <a:ext cx="4200940" cy="457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24" name="TextBox 28">
              <a:extLst>
                <a:ext uri="{FF2B5EF4-FFF2-40B4-BE49-F238E27FC236}">
                  <a16:creationId xmlns:a16="http://schemas.microsoft.com/office/drawing/2014/main" id="{31C27E57-28F7-4AC2-B33F-6994A8179F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68887" y="3261642"/>
              <a:ext cx="365759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/>
                </a:rPr>
                <a:t>WEB DESIGNER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8934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1F3D43B5-5954-4B2A-BC53-9A3C8CD71795}"/>
              </a:ext>
            </a:extLst>
          </p:cNvPr>
          <p:cNvGrpSpPr/>
          <p:nvPr/>
        </p:nvGrpSpPr>
        <p:grpSpPr>
          <a:xfrm>
            <a:off x="2014057" y="2579872"/>
            <a:ext cx="8163886" cy="3302092"/>
            <a:chOff x="2172005" y="2540115"/>
            <a:chExt cx="8163886" cy="330209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8F5D0BB-7D74-459D-A66D-0D36C81ADAC3}"/>
                </a:ext>
              </a:extLst>
            </p:cNvPr>
            <p:cNvGrpSpPr/>
            <p:nvPr/>
          </p:nvGrpSpPr>
          <p:grpSpPr>
            <a:xfrm>
              <a:off x="2172005" y="2540115"/>
              <a:ext cx="3518055" cy="3302092"/>
              <a:chOff x="1893709" y="2778654"/>
              <a:chExt cx="3518055" cy="330209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0B19C9D2-5E35-484F-93C4-84D3FB2451A7}"/>
                  </a:ext>
                </a:extLst>
              </p:cNvPr>
              <p:cNvGrpSpPr/>
              <p:nvPr/>
            </p:nvGrpSpPr>
            <p:grpSpPr>
              <a:xfrm>
                <a:off x="2943737" y="2778654"/>
                <a:ext cx="1914137" cy="1914137"/>
                <a:chOff x="8384156" y="3951166"/>
                <a:chExt cx="1914137" cy="1914137"/>
              </a:xfrm>
            </p:grpSpPr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2007D2AE-BAF4-4AE2-BF27-67AE173EBFDD}"/>
                    </a:ext>
                  </a:extLst>
                </p:cNvPr>
                <p:cNvSpPr/>
                <p:nvPr/>
              </p:nvSpPr>
              <p:spPr>
                <a:xfrm>
                  <a:off x="8384156" y="3951166"/>
                  <a:ext cx="1914137" cy="1914137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endParaRPr>
                </a:p>
              </p:txBody>
            </p:sp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44204BA5-2FC9-45AA-84C9-211F8C44B5C1}"/>
                    </a:ext>
                  </a:extLst>
                </p:cNvPr>
                <p:cNvSpPr/>
                <p:nvPr/>
              </p:nvSpPr>
              <p:spPr>
                <a:xfrm>
                  <a:off x="8477116" y="4044126"/>
                  <a:ext cx="1728216" cy="1728216"/>
                </a:xfrm>
                <a:prstGeom prst="ellipse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endParaRP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33920CAE-1C38-4E8C-8FF4-C54436245AFB}"/>
                    </a:ext>
                  </a:extLst>
                </p:cNvPr>
                <p:cNvSpPr txBox="1"/>
                <p:nvPr/>
              </p:nvSpPr>
              <p:spPr>
                <a:xfrm>
                  <a:off x="8975464" y="4692791"/>
                  <a:ext cx="73152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35,61 M</a:t>
                  </a:r>
                </a:p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Income</a:t>
                  </a:r>
                </a:p>
              </p:txBody>
            </p:sp>
          </p:grp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C822C261-114B-4BC4-B2CC-600442425C73}"/>
                  </a:ext>
                </a:extLst>
              </p:cNvPr>
              <p:cNvGrpSpPr/>
              <p:nvPr/>
            </p:nvGrpSpPr>
            <p:grpSpPr>
              <a:xfrm>
                <a:off x="3497627" y="4166609"/>
                <a:ext cx="1914137" cy="1914137"/>
                <a:chOff x="5138848" y="3951166"/>
                <a:chExt cx="1914137" cy="1914137"/>
              </a:xfrm>
            </p:grpSpPr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BDD00772-765C-4AA6-9C1D-582E0F792AC7}"/>
                    </a:ext>
                  </a:extLst>
                </p:cNvPr>
                <p:cNvSpPr/>
                <p:nvPr/>
              </p:nvSpPr>
              <p:spPr>
                <a:xfrm>
                  <a:off x="5138848" y="3951166"/>
                  <a:ext cx="1914137" cy="191413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endParaRPr>
                </a:p>
              </p:txBody>
            </p:sp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507DF4C5-2008-4E2F-94EF-42C08EB68395}"/>
                    </a:ext>
                  </a:extLst>
                </p:cNvPr>
                <p:cNvSpPr/>
                <p:nvPr/>
              </p:nvSpPr>
              <p:spPr>
                <a:xfrm>
                  <a:off x="5231808" y="4044126"/>
                  <a:ext cx="1728216" cy="1728216"/>
                </a:xfrm>
                <a:prstGeom prst="ellipse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endParaRP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8E48239-4F39-4F29-8767-D040B5D82F99}"/>
                    </a:ext>
                  </a:extLst>
                </p:cNvPr>
                <p:cNvSpPr txBox="1"/>
                <p:nvPr/>
              </p:nvSpPr>
              <p:spPr>
                <a:xfrm>
                  <a:off x="5730156" y="4692791"/>
                  <a:ext cx="73152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43,74 M</a:t>
                  </a:r>
                </a:p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Income</a:t>
                  </a:r>
                </a:p>
              </p:txBody>
            </p: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70AA01-044C-4162-9EF1-67A929D4C562}"/>
                  </a:ext>
                </a:extLst>
              </p:cNvPr>
              <p:cNvGrpSpPr/>
              <p:nvPr/>
            </p:nvGrpSpPr>
            <p:grpSpPr>
              <a:xfrm>
                <a:off x="1893709" y="3951166"/>
                <a:ext cx="1914137" cy="1914137"/>
                <a:chOff x="1893709" y="3951166"/>
                <a:chExt cx="1914137" cy="1914137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2C675870-62F9-465F-9D0A-61A04EF3E308}"/>
                    </a:ext>
                  </a:extLst>
                </p:cNvPr>
                <p:cNvSpPr/>
                <p:nvPr/>
              </p:nvSpPr>
              <p:spPr>
                <a:xfrm>
                  <a:off x="1893709" y="3951166"/>
                  <a:ext cx="1914137" cy="1914137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endParaRP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2DA94400-E3D0-4C33-8AA1-5B2696B4903D}"/>
                    </a:ext>
                  </a:extLst>
                </p:cNvPr>
                <p:cNvSpPr/>
                <p:nvPr/>
              </p:nvSpPr>
              <p:spPr>
                <a:xfrm>
                  <a:off x="1986669" y="4044126"/>
                  <a:ext cx="1728216" cy="1728216"/>
                </a:xfrm>
                <a:prstGeom prst="ellipse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endParaRP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198836A5-4FB1-46F3-B42D-FDC44F03F56C}"/>
                    </a:ext>
                  </a:extLst>
                </p:cNvPr>
                <p:cNvSpPr txBox="1"/>
                <p:nvPr/>
              </p:nvSpPr>
              <p:spPr>
                <a:xfrm>
                  <a:off x="2485017" y="4692791"/>
                  <a:ext cx="731520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54,49 M</a:t>
                  </a:r>
                </a:p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Income</a:t>
                  </a: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4349B4E-00B6-466D-9749-9F424F32D82A}"/>
                </a:ext>
              </a:extLst>
            </p:cNvPr>
            <p:cNvGrpSpPr/>
            <p:nvPr/>
          </p:nvGrpSpPr>
          <p:grpSpPr>
            <a:xfrm>
              <a:off x="6471471" y="2728402"/>
              <a:ext cx="3864420" cy="2925518"/>
              <a:chOff x="6471471" y="3216925"/>
              <a:chExt cx="3864420" cy="2925518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3700C48-8C22-4AA4-A33E-DD78CF50D88B}"/>
                  </a:ext>
                </a:extLst>
              </p:cNvPr>
              <p:cNvSpPr/>
              <p:nvPr/>
            </p:nvSpPr>
            <p:spPr>
              <a:xfrm>
                <a:off x="6476676" y="3537297"/>
                <a:ext cx="3711957" cy="369460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Collaboratively administrate empowered markets via play networks. Dynamic until now procrastinate users after installed .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34D54D1-0639-400C-9691-593BE0BB5A78}"/>
                  </a:ext>
                </a:extLst>
              </p:cNvPr>
              <p:cNvSpPr txBox="1"/>
              <p:nvPr/>
            </p:nvSpPr>
            <p:spPr>
              <a:xfrm>
                <a:off x="6471471" y="3216925"/>
                <a:ext cx="371195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Sales Income In Our Company</a:t>
                </a:r>
                <a:endParaRPr lang="id-ID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CD20DD27-4265-41B2-A5D0-D070DFBDFC17}"/>
                  </a:ext>
                </a:extLst>
              </p:cNvPr>
              <p:cNvGrpSpPr/>
              <p:nvPr/>
            </p:nvGrpSpPr>
            <p:grpSpPr>
              <a:xfrm>
                <a:off x="6471471" y="4058720"/>
                <a:ext cx="3864420" cy="2083723"/>
                <a:chOff x="6471471" y="4114165"/>
                <a:chExt cx="3864420" cy="2083723"/>
              </a:xfrm>
            </p:grpSpPr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6A42477-DBE6-43B3-989E-D091EBDC526D}"/>
                    </a:ext>
                  </a:extLst>
                </p:cNvPr>
                <p:cNvSpPr txBox="1"/>
                <p:nvPr/>
              </p:nvSpPr>
              <p:spPr>
                <a:xfrm>
                  <a:off x="7233919" y="4114165"/>
                  <a:ext cx="3101969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$ 2500 Income</a:t>
                  </a:r>
                </a:p>
              </p:txBody>
            </p:sp>
            <p:sp>
              <p:nvSpPr>
                <p:cNvPr id="42" name="7 CuadroTexto">
                  <a:extLst>
                    <a:ext uri="{FF2B5EF4-FFF2-40B4-BE49-F238E27FC236}">
                      <a16:creationId xmlns:a16="http://schemas.microsoft.com/office/drawing/2014/main" id="{DF2C7EE8-B004-4DD8-B1A5-B269554A79A8}"/>
                    </a:ext>
                  </a:extLst>
                </p:cNvPr>
                <p:cNvSpPr txBox="1"/>
                <p:nvPr/>
              </p:nvSpPr>
              <p:spPr>
                <a:xfrm>
                  <a:off x="7233919" y="4378976"/>
                  <a:ext cx="3101971" cy="3694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>
                    <a:lnSpc>
                      <a:spcPts val="15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</a:rPr>
                    <a:t>Leverage agile frameworks to provide a robust high level views new normal. that has </a:t>
                  </a:r>
                  <a:r>
                    <a:rPr lang="en-US" altLang="en-US" sz="1000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</a:rPr>
                    <a:t>for reliable good.</a:t>
                  </a:r>
                </a:p>
              </p:txBody>
            </p:sp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BCE2089A-BFDC-4859-9616-54ABA0ABD93B}"/>
                    </a:ext>
                  </a:extLst>
                </p:cNvPr>
                <p:cNvGrpSpPr/>
                <p:nvPr/>
              </p:nvGrpSpPr>
              <p:grpSpPr>
                <a:xfrm>
                  <a:off x="6471471" y="4114165"/>
                  <a:ext cx="548640" cy="548640"/>
                  <a:chOff x="6096000" y="3041180"/>
                  <a:chExt cx="548640" cy="548640"/>
                </a:xfrm>
              </p:grpSpPr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BCC3753B-30D9-4B62-973A-897F4BC77556}"/>
                      </a:ext>
                    </a:extLst>
                  </p:cNvPr>
                  <p:cNvSpPr/>
                  <p:nvPr/>
                </p:nvSpPr>
                <p:spPr>
                  <a:xfrm>
                    <a:off x="6096000" y="3041180"/>
                    <a:ext cx="548640" cy="54864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</a:endParaRPr>
                  </a:p>
                </p:txBody>
              </p:sp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42DADD12-C5B4-4E4E-BD86-F6A1AE3D0FF3}"/>
                      </a:ext>
                    </a:extLst>
                  </p:cNvPr>
                  <p:cNvSpPr txBox="1"/>
                  <p:nvPr/>
                </p:nvSpPr>
                <p:spPr>
                  <a:xfrm>
                    <a:off x="6233160" y="3223167"/>
                    <a:ext cx="274320" cy="18466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200" b="1" dirty="0">
                        <a:solidFill>
                          <a:schemeClr val="bg1"/>
                        </a:solidFill>
                        <a:latin typeface="PT Sans" panose="020B0503020203020204" pitchFamily="34" charset="0"/>
                        <a:ea typeface="PT Sans" panose="020B0503020203020204" pitchFamily="34" charset="0"/>
                        <a:cs typeface="Times Sans Serif" panose="02020603050405020304" pitchFamily="18" charset="0"/>
                      </a:rPr>
                      <a:t>01</a:t>
                    </a:r>
                  </a:p>
                </p:txBody>
              </p:sp>
            </p:grp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C4269928-6AF7-411A-AE9B-8702A545621D}"/>
                    </a:ext>
                  </a:extLst>
                </p:cNvPr>
                <p:cNvSpPr txBox="1"/>
                <p:nvPr/>
              </p:nvSpPr>
              <p:spPr>
                <a:xfrm>
                  <a:off x="7233919" y="5563936"/>
                  <a:ext cx="3101969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58% Increase Client</a:t>
                  </a:r>
                </a:p>
              </p:txBody>
            </p:sp>
            <p:sp>
              <p:nvSpPr>
                <p:cNvPr id="47" name="7 CuadroTexto">
                  <a:extLst>
                    <a:ext uri="{FF2B5EF4-FFF2-40B4-BE49-F238E27FC236}">
                      <a16:creationId xmlns:a16="http://schemas.microsoft.com/office/drawing/2014/main" id="{FF4A1A2C-A24C-4EC2-B5D5-3331F60FCE17}"/>
                    </a:ext>
                  </a:extLst>
                </p:cNvPr>
                <p:cNvSpPr txBox="1"/>
                <p:nvPr/>
              </p:nvSpPr>
              <p:spPr>
                <a:xfrm>
                  <a:off x="7233920" y="5828428"/>
                  <a:ext cx="3101971" cy="3694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>
                    <a:lnSpc>
                      <a:spcPts val="15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</a:rPr>
                    <a:t>Leverage agile frameworks to provide a robust high level views new normal. that has </a:t>
                  </a:r>
                  <a:r>
                    <a:rPr lang="en-US" altLang="en-US" sz="1000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</a:rPr>
                    <a:t>for reliable good.</a:t>
                  </a:r>
                </a:p>
              </p:txBody>
            </p: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7867DBC4-E666-4F72-9DD6-349FEBE662D8}"/>
                    </a:ext>
                  </a:extLst>
                </p:cNvPr>
                <p:cNvGrpSpPr/>
                <p:nvPr/>
              </p:nvGrpSpPr>
              <p:grpSpPr>
                <a:xfrm>
                  <a:off x="6471471" y="5567947"/>
                  <a:ext cx="548640" cy="548640"/>
                  <a:chOff x="6096000" y="3041180"/>
                  <a:chExt cx="548640" cy="548640"/>
                </a:xfrm>
              </p:grpSpPr>
              <p:sp>
                <p:nvSpPr>
                  <p:cNvPr id="53" name="Oval 52">
                    <a:extLst>
                      <a:ext uri="{FF2B5EF4-FFF2-40B4-BE49-F238E27FC236}">
                        <a16:creationId xmlns:a16="http://schemas.microsoft.com/office/drawing/2014/main" id="{AE603DD1-34C7-490C-9308-25932BFE84EA}"/>
                      </a:ext>
                    </a:extLst>
                  </p:cNvPr>
                  <p:cNvSpPr/>
                  <p:nvPr/>
                </p:nvSpPr>
                <p:spPr>
                  <a:xfrm>
                    <a:off x="6096000" y="3041180"/>
                    <a:ext cx="548640" cy="54864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</a:endParaRPr>
                  </a:p>
                </p:txBody>
              </p: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25C85005-F2D2-4F6E-91D4-2CC82C4807C5}"/>
                      </a:ext>
                    </a:extLst>
                  </p:cNvPr>
                  <p:cNvSpPr txBox="1"/>
                  <p:nvPr/>
                </p:nvSpPr>
                <p:spPr>
                  <a:xfrm>
                    <a:off x="6233160" y="3223167"/>
                    <a:ext cx="274320" cy="18466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200" b="1" dirty="0">
                        <a:solidFill>
                          <a:schemeClr val="bg1"/>
                        </a:solidFill>
                        <a:latin typeface="PT Sans" panose="020B0503020203020204" pitchFamily="34" charset="0"/>
                        <a:ea typeface="PT Sans" panose="020B0503020203020204" pitchFamily="34" charset="0"/>
                        <a:cs typeface="Times Sans Serif" panose="02020603050405020304" pitchFamily="18" charset="0"/>
                      </a:rPr>
                      <a:t>03</a:t>
                    </a:r>
                  </a:p>
                </p:txBody>
              </p:sp>
            </p:grp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B6B6D01B-7FC1-4A21-8A6B-D494BCB4B037}"/>
                    </a:ext>
                  </a:extLst>
                </p:cNvPr>
                <p:cNvSpPr txBox="1"/>
                <p:nvPr/>
              </p:nvSpPr>
              <p:spPr>
                <a:xfrm>
                  <a:off x="7233920" y="4839050"/>
                  <a:ext cx="3101969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Times Sans Serif" panose="02020603050405020304" pitchFamily="18" charset="0"/>
                    </a:rPr>
                    <a:t>75% Market Value</a:t>
                  </a:r>
                </a:p>
              </p:txBody>
            </p:sp>
            <p:sp>
              <p:nvSpPr>
                <p:cNvPr id="56" name="7 CuadroTexto">
                  <a:extLst>
                    <a:ext uri="{FF2B5EF4-FFF2-40B4-BE49-F238E27FC236}">
                      <a16:creationId xmlns:a16="http://schemas.microsoft.com/office/drawing/2014/main" id="{FA966279-1DF4-4F34-88D7-060498D9DCA1}"/>
                    </a:ext>
                  </a:extLst>
                </p:cNvPr>
                <p:cNvSpPr txBox="1"/>
                <p:nvPr/>
              </p:nvSpPr>
              <p:spPr>
                <a:xfrm>
                  <a:off x="7233920" y="5103861"/>
                  <a:ext cx="3101971" cy="3694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>
                    <a:lnSpc>
                      <a:spcPts val="15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</a:rPr>
                    <a:t>Leverage agile frameworks to provide a robust high level views new normal. that has </a:t>
                  </a:r>
                  <a:r>
                    <a:rPr lang="en-US" altLang="en-US" sz="1000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</a:rPr>
                    <a:t>for reliable good.</a:t>
                  </a:r>
                </a:p>
              </p:txBody>
            </p: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CED6E71F-113D-4872-9FFC-95F695AD0A16}"/>
                    </a:ext>
                  </a:extLst>
                </p:cNvPr>
                <p:cNvGrpSpPr/>
                <p:nvPr/>
              </p:nvGrpSpPr>
              <p:grpSpPr>
                <a:xfrm>
                  <a:off x="6471471" y="4839050"/>
                  <a:ext cx="548640" cy="548640"/>
                  <a:chOff x="6096000" y="3041180"/>
                  <a:chExt cx="548640" cy="548640"/>
                </a:xfrm>
              </p:grpSpPr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64791B81-2ED9-463D-B043-950BE5218D42}"/>
                      </a:ext>
                    </a:extLst>
                  </p:cNvPr>
                  <p:cNvSpPr/>
                  <p:nvPr/>
                </p:nvSpPr>
                <p:spPr>
                  <a:xfrm>
                    <a:off x="6096000" y="3041180"/>
                    <a:ext cx="548640" cy="548640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</a:endParaRPr>
                  </a:p>
                </p:txBody>
              </p:sp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BCF99857-ABA1-46AF-A57B-86E33F25563F}"/>
                      </a:ext>
                    </a:extLst>
                  </p:cNvPr>
                  <p:cNvSpPr txBox="1"/>
                  <p:nvPr/>
                </p:nvSpPr>
                <p:spPr>
                  <a:xfrm>
                    <a:off x="6233160" y="3223167"/>
                    <a:ext cx="274320" cy="18466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200" b="1" dirty="0">
                        <a:solidFill>
                          <a:schemeClr val="bg1"/>
                        </a:solidFill>
                        <a:latin typeface="PT Sans" panose="020B0503020203020204" pitchFamily="34" charset="0"/>
                        <a:ea typeface="PT Sans" panose="020B0503020203020204" pitchFamily="34" charset="0"/>
                        <a:cs typeface="Times Sans Serif" panose="02020603050405020304" pitchFamily="18" charset="0"/>
                      </a:rPr>
                      <a:t>02</a:t>
                    </a:r>
                  </a:p>
                </p:txBody>
              </p:sp>
            </p:grpSp>
          </p:grp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8E41E234-E013-4227-96A7-B50D8806D616}"/>
              </a:ext>
            </a:extLst>
          </p:cNvPr>
          <p:cNvSpPr txBox="1"/>
          <p:nvPr/>
        </p:nvSpPr>
        <p:spPr>
          <a:xfrm>
            <a:off x="4861560" y="6300731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2E1397C-6BDC-442E-B264-367BA4B5D9D9}"/>
              </a:ext>
            </a:extLst>
          </p:cNvPr>
          <p:cNvSpPr/>
          <p:nvPr/>
        </p:nvSpPr>
        <p:spPr>
          <a:xfrm>
            <a:off x="2429034" y="1523475"/>
            <a:ext cx="7333933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. At the end of the day, going forward, for new normal that has evolved from runway heading to our solution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administrate empowered markets.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98571E6-541F-4590-8E20-1C8B3E04ACC5}"/>
              </a:ext>
            </a:extLst>
          </p:cNvPr>
          <p:cNvSpPr txBox="1"/>
          <p:nvPr/>
        </p:nvSpPr>
        <p:spPr>
          <a:xfrm>
            <a:off x="2429032" y="685609"/>
            <a:ext cx="7333933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A LOOK AT THE NUMBERS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71ADAC5-D227-46A2-8D38-535277E06AF5}"/>
              </a:ext>
            </a:extLst>
          </p:cNvPr>
          <p:cNvSpPr txBox="1"/>
          <p:nvPr/>
        </p:nvSpPr>
        <p:spPr>
          <a:xfrm>
            <a:off x="2429032" y="1134450"/>
            <a:ext cx="733393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</p:spTree>
    <p:extLst>
      <p:ext uri="{BB962C8B-B14F-4D97-AF65-F5344CB8AC3E}">
        <p14:creationId xmlns:p14="http://schemas.microsoft.com/office/powerpoint/2010/main" val="10432771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AB855DAC-DACE-40ED-9812-41FB7BA25393}"/>
              </a:ext>
            </a:extLst>
          </p:cNvPr>
          <p:cNvGrpSpPr/>
          <p:nvPr/>
        </p:nvGrpSpPr>
        <p:grpSpPr>
          <a:xfrm>
            <a:off x="968476" y="2947472"/>
            <a:ext cx="2366897" cy="999813"/>
            <a:chOff x="1135641" y="2993288"/>
            <a:chExt cx="2366897" cy="999813"/>
          </a:xfrm>
        </p:grpSpPr>
        <p:sp>
          <p:nvSpPr>
            <p:cNvPr id="15" name="Shape 592">
              <a:extLst>
                <a:ext uri="{FF2B5EF4-FFF2-40B4-BE49-F238E27FC236}">
                  <a16:creationId xmlns:a16="http://schemas.microsoft.com/office/drawing/2014/main" id="{61B494C6-61A9-4895-9873-1A26B5FA8E9E}"/>
                </a:ext>
              </a:extLst>
            </p:cNvPr>
            <p:cNvSpPr/>
            <p:nvPr/>
          </p:nvSpPr>
          <p:spPr>
            <a:xfrm>
              <a:off x="1204570" y="2993288"/>
              <a:ext cx="2242619" cy="3205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6" name="Shape 592">
              <a:extLst>
                <a:ext uri="{FF2B5EF4-FFF2-40B4-BE49-F238E27FC236}">
                  <a16:creationId xmlns:a16="http://schemas.microsoft.com/office/drawing/2014/main" id="{B0A2E8D6-17BC-4B65-BC95-D19698CCE89A}"/>
                </a:ext>
              </a:extLst>
            </p:cNvPr>
            <p:cNvSpPr/>
            <p:nvPr/>
          </p:nvSpPr>
          <p:spPr>
            <a:xfrm>
              <a:off x="1809797" y="2993288"/>
              <a:ext cx="1637392" cy="32052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53CFD52-B9EB-47D5-BFDF-0CAB8DCC77B1}"/>
                </a:ext>
              </a:extLst>
            </p:cNvPr>
            <p:cNvSpPr txBox="1"/>
            <p:nvPr/>
          </p:nvSpPr>
          <p:spPr>
            <a:xfrm>
              <a:off x="2408298" y="2999439"/>
              <a:ext cx="9300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</a:rPr>
                <a:t>$ 27,000</a:t>
              </a:r>
            </a:p>
          </p:txBody>
        </p:sp>
        <p:sp>
          <p:nvSpPr>
            <p:cNvPr id="18" name="7 CuadroTexto">
              <a:extLst>
                <a:ext uri="{FF2B5EF4-FFF2-40B4-BE49-F238E27FC236}">
                  <a16:creationId xmlns:a16="http://schemas.microsoft.com/office/drawing/2014/main" id="{3032B24B-E560-4428-8072-7B2CD17D2DA8}"/>
                </a:ext>
              </a:extLst>
            </p:cNvPr>
            <p:cNvSpPr txBox="1"/>
            <p:nvPr/>
          </p:nvSpPr>
          <p:spPr>
            <a:xfrm>
              <a:off x="1135641" y="3413262"/>
              <a:ext cx="2366897" cy="5798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ts val="128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Make a type specimen book unknown printer took type and scrambled it to make a type specimen book.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E7AD4D0-2261-4B4E-BD26-C7B98422E3C6}"/>
              </a:ext>
            </a:extLst>
          </p:cNvPr>
          <p:cNvGrpSpPr/>
          <p:nvPr/>
        </p:nvGrpSpPr>
        <p:grpSpPr>
          <a:xfrm>
            <a:off x="2290495" y="509962"/>
            <a:ext cx="7611007" cy="1264679"/>
            <a:chOff x="2290495" y="758663"/>
            <a:chExt cx="7611007" cy="1264679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333CE30-D3C9-4FF7-8781-56A3DF17D5E5}"/>
                </a:ext>
              </a:extLst>
            </p:cNvPr>
            <p:cNvSpPr/>
            <p:nvPr/>
          </p:nvSpPr>
          <p:spPr>
            <a:xfrm>
              <a:off x="2290495" y="1653882"/>
              <a:ext cx="7611007" cy="369460"/>
            </a:xfrm>
            <a:prstGeom prst="rect">
              <a:avLst/>
            </a:prstGeom>
          </p:spPr>
          <p:txBody>
            <a:bodyPr wrap="square" lIns="0" tIns="0" rIns="0" bIns="0" numCol="1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Proactively envisioned multimedia based expertise and cross-media growth strategies. Seamlessly visualize quality intellectual capital without superior collaboration. Leverage agile frameworks to provide a robust synopsis for high level.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0A3201D-1429-48CF-AB6B-1713AE6962C6}"/>
                </a:ext>
              </a:extLst>
            </p:cNvPr>
            <p:cNvGrpSpPr/>
            <p:nvPr/>
          </p:nvGrpSpPr>
          <p:grpSpPr>
            <a:xfrm>
              <a:off x="2784628" y="758663"/>
              <a:ext cx="6622577" cy="633507"/>
              <a:chOff x="3968862" y="1150925"/>
              <a:chExt cx="4439696" cy="633507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BA71D13-A12D-4CF9-951E-FE40EBAF42C8}"/>
                  </a:ext>
                </a:extLst>
              </p:cNvPr>
              <p:cNvSpPr txBox="1"/>
              <p:nvPr/>
            </p:nvSpPr>
            <p:spPr>
              <a:xfrm>
                <a:off x="3968862" y="1150925"/>
                <a:ext cx="4439696" cy="4488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bg1"/>
                    </a:solidFill>
                    <a:latin typeface="Raleway Black" panose="020B0A03030101060003" pitchFamily="34" charset="0"/>
                  </a:rPr>
                  <a:t>PROFIT IN NUMBERS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AFA2623-A8E1-45D4-828A-582D774A55D1}"/>
                  </a:ext>
                </a:extLst>
              </p:cNvPr>
              <p:cNvSpPr txBox="1"/>
              <p:nvPr/>
            </p:nvSpPr>
            <p:spPr>
              <a:xfrm>
                <a:off x="4896387" y="1599766"/>
                <a:ext cx="2584756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Bitter" panose="00000500000000000000" pitchFamily="50" charset="0"/>
                    <a:ea typeface="Roboto Slab" pitchFamily="2" charset="0"/>
                    <a:cs typeface="Lato" charset="0"/>
                  </a:rPr>
                  <a:t>Devoted To Company Success Excellency</a:t>
                </a: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9E20A63-10F3-4D86-A34B-B6A95C81FC3D}"/>
              </a:ext>
            </a:extLst>
          </p:cNvPr>
          <p:cNvGrpSpPr/>
          <p:nvPr/>
        </p:nvGrpSpPr>
        <p:grpSpPr>
          <a:xfrm>
            <a:off x="968476" y="4784375"/>
            <a:ext cx="2366897" cy="999813"/>
            <a:chOff x="1121344" y="4821277"/>
            <a:chExt cx="2366897" cy="999813"/>
          </a:xfrm>
        </p:grpSpPr>
        <p:sp>
          <p:nvSpPr>
            <p:cNvPr id="110" name="Shape 592">
              <a:extLst>
                <a:ext uri="{FF2B5EF4-FFF2-40B4-BE49-F238E27FC236}">
                  <a16:creationId xmlns:a16="http://schemas.microsoft.com/office/drawing/2014/main" id="{632D5C55-2CA7-4169-AC82-BDED3A073E58}"/>
                </a:ext>
              </a:extLst>
            </p:cNvPr>
            <p:cNvSpPr/>
            <p:nvPr/>
          </p:nvSpPr>
          <p:spPr>
            <a:xfrm>
              <a:off x="1170146" y="4821277"/>
              <a:ext cx="2242619" cy="3205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1" name="Shape 592">
              <a:extLst>
                <a:ext uri="{FF2B5EF4-FFF2-40B4-BE49-F238E27FC236}">
                  <a16:creationId xmlns:a16="http://schemas.microsoft.com/office/drawing/2014/main" id="{0A21014C-F49E-49C0-9AE7-BE4C39C9B738}"/>
                </a:ext>
              </a:extLst>
            </p:cNvPr>
            <p:cNvSpPr/>
            <p:nvPr/>
          </p:nvSpPr>
          <p:spPr>
            <a:xfrm>
              <a:off x="2229681" y="4824475"/>
              <a:ext cx="1183084" cy="3205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9785F3C4-33E1-4097-AF17-F85C324DAB77}"/>
                </a:ext>
              </a:extLst>
            </p:cNvPr>
            <p:cNvSpPr txBox="1"/>
            <p:nvPr/>
          </p:nvSpPr>
          <p:spPr>
            <a:xfrm>
              <a:off x="2373021" y="4827428"/>
              <a:ext cx="9300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</a:rPr>
                <a:t>$ </a:t>
              </a:r>
              <a:r>
                <a:rPr lang="id-ID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</a:rPr>
                <a:t>15</a:t>
              </a:r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</a:rPr>
                <a:t>,000</a:t>
              </a:r>
            </a:p>
          </p:txBody>
        </p:sp>
        <p:sp>
          <p:nvSpPr>
            <p:cNvPr id="113" name="7 CuadroTexto">
              <a:extLst>
                <a:ext uri="{FF2B5EF4-FFF2-40B4-BE49-F238E27FC236}">
                  <a16:creationId xmlns:a16="http://schemas.microsoft.com/office/drawing/2014/main" id="{D8E3BC17-E4A3-45D7-814F-97FFAFAEEAF0}"/>
                </a:ext>
              </a:extLst>
            </p:cNvPr>
            <p:cNvSpPr txBox="1"/>
            <p:nvPr/>
          </p:nvSpPr>
          <p:spPr>
            <a:xfrm>
              <a:off x="1121344" y="5241251"/>
              <a:ext cx="2366897" cy="5798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ts val="128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Make a type specimen book unknown printer took type and scrambled it to make a type specimen book.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3682523F-9DA0-4E0E-A202-1A036995303E}"/>
              </a:ext>
            </a:extLst>
          </p:cNvPr>
          <p:cNvGrpSpPr/>
          <p:nvPr/>
        </p:nvGrpSpPr>
        <p:grpSpPr>
          <a:xfrm>
            <a:off x="8856627" y="2947472"/>
            <a:ext cx="2366897" cy="999813"/>
            <a:chOff x="8714249" y="2993288"/>
            <a:chExt cx="2366897" cy="999813"/>
          </a:xfrm>
        </p:grpSpPr>
        <p:sp>
          <p:nvSpPr>
            <p:cNvPr id="115" name="Shape 592">
              <a:extLst>
                <a:ext uri="{FF2B5EF4-FFF2-40B4-BE49-F238E27FC236}">
                  <a16:creationId xmlns:a16="http://schemas.microsoft.com/office/drawing/2014/main" id="{D4EBA9C6-F6C6-43B2-88F7-42F43B81330E}"/>
                </a:ext>
              </a:extLst>
            </p:cNvPr>
            <p:cNvSpPr/>
            <p:nvPr/>
          </p:nvSpPr>
          <p:spPr>
            <a:xfrm>
              <a:off x="8762198" y="2993288"/>
              <a:ext cx="2242619" cy="3205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6" name="Shape 592">
              <a:extLst>
                <a:ext uri="{FF2B5EF4-FFF2-40B4-BE49-F238E27FC236}">
                  <a16:creationId xmlns:a16="http://schemas.microsoft.com/office/drawing/2014/main" id="{9EA9264B-20DC-43ED-A03A-E3147892DFC2}"/>
                </a:ext>
              </a:extLst>
            </p:cNvPr>
            <p:cNvSpPr/>
            <p:nvPr/>
          </p:nvSpPr>
          <p:spPr>
            <a:xfrm>
              <a:off x="8762198" y="2993288"/>
              <a:ext cx="2024107" cy="3205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C9B3D928-F354-4E76-8E09-91DD7482679B}"/>
                </a:ext>
              </a:extLst>
            </p:cNvPr>
            <p:cNvSpPr txBox="1"/>
            <p:nvPr/>
          </p:nvSpPr>
          <p:spPr>
            <a:xfrm>
              <a:off x="8771738" y="2999439"/>
              <a:ext cx="9300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</a:rPr>
                <a:t>$ </a:t>
              </a:r>
              <a:r>
                <a:rPr lang="id-ID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</a:rPr>
                <a:t>30</a:t>
              </a:r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</a:rPr>
                <a:t>,000</a:t>
              </a:r>
            </a:p>
          </p:txBody>
        </p:sp>
        <p:sp>
          <p:nvSpPr>
            <p:cNvPr id="118" name="7 CuadroTexto">
              <a:extLst>
                <a:ext uri="{FF2B5EF4-FFF2-40B4-BE49-F238E27FC236}">
                  <a16:creationId xmlns:a16="http://schemas.microsoft.com/office/drawing/2014/main" id="{664ECF67-73FC-4624-A94D-7F2C81B3110F}"/>
                </a:ext>
              </a:extLst>
            </p:cNvPr>
            <p:cNvSpPr txBox="1"/>
            <p:nvPr/>
          </p:nvSpPr>
          <p:spPr>
            <a:xfrm>
              <a:off x="8714249" y="3413262"/>
              <a:ext cx="2366897" cy="5798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128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Make a type specimen book unknown printer took type and scrambled it to make a type specimen book.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3A3C3F34-4B49-4A50-BC33-C79EB1554893}"/>
              </a:ext>
            </a:extLst>
          </p:cNvPr>
          <p:cNvGrpSpPr/>
          <p:nvPr/>
        </p:nvGrpSpPr>
        <p:grpSpPr>
          <a:xfrm>
            <a:off x="8856627" y="4797572"/>
            <a:ext cx="2366897" cy="999813"/>
            <a:chOff x="8678972" y="4821277"/>
            <a:chExt cx="2366897" cy="999813"/>
          </a:xfrm>
        </p:grpSpPr>
        <p:sp>
          <p:nvSpPr>
            <p:cNvPr id="120" name="Shape 592">
              <a:extLst>
                <a:ext uri="{FF2B5EF4-FFF2-40B4-BE49-F238E27FC236}">
                  <a16:creationId xmlns:a16="http://schemas.microsoft.com/office/drawing/2014/main" id="{C5591A7B-5103-4317-A102-CA6AE26EFF88}"/>
                </a:ext>
              </a:extLst>
            </p:cNvPr>
            <p:cNvSpPr/>
            <p:nvPr/>
          </p:nvSpPr>
          <p:spPr>
            <a:xfrm>
              <a:off x="8726921" y="4821277"/>
              <a:ext cx="2242619" cy="3205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1" name="Shape 592">
              <a:extLst>
                <a:ext uri="{FF2B5EF4-FFF2-40B4-BE49-F238E27FC236}">
                  <a16:creationId xmlns:a16="http://schemas.microsoft.com/office/drawing/2014/main" id="{E54FCB9A-F1E0-4F8A-A29D-21DFC8693866}"/>
                </a:ext>
              </a:extLst>
            </p:cNvPr>
            <p:cNvSpPr/>
            <p:nvPr/>
          </p:nvSpPr>
          <p:spPr>
            <a:xfrm>
              <a:off x="8726921" y="4824475"/>
              <a:ext cx="1494799" cy="32052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70F1EC46-2F7B-4295-8EB7-A45CF395D8FF}"/>
                </a:ext>
              </a:extLst>
            </p:cNvPr>
            <p:cNvSpPr txBox="1"/>
            <p:nvPr/>
          </p:nvSpPr>
          <p:spPr>
            <a:xfrm>
              <a:off x="8736461" y="4827428"/>
              <a:ext cx="9300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</a:rPr>
                <a:t>$ </a:t>
              </a:r>
              <a:r>
                <a:rPr lang="id-ID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</a:rPr>
                <a:t>19</a:t>
              </a:r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</a:rPr>
                <a:t>,000</a:t>
              </a:r>
            </a:p>
          </p:txBody>
        </p:sp>
        <p:sp>
          <p:nvSpPr>
            <p:cNvPr id="123" name="7 CuadroTexto">
              <a:extLst>
                <a:ext uri="{FF2B5EF4-FFF2-40B4-BE49-F238E27FC236}">
                  <a16:creationId xmlns:a16="http://schemas.microsoft.com/office/drawing/2014/main" id="{FB6EEA76-6939-4B36-95D9-E40428206820}"/>
                </a:ext>
              </a:extLst>
            </p:cNvPr>
            <p:cNvSpPr txBox="1"/>
            <p:nvPr/>
          </p:nvSpPr>
          <p:spPr>
            <a:xfrm>
              <a:off x="8678972" y="5241251"/>
              <a:ext cx="2366897" cy="5798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128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Make a type specimen book unknown printer took type and scrambled it to make a type specimen book.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D011FD8-8C22-4E5E-8EBB-44F59305D95E}"/>
              </a:ext>
            </a:extLst>
          </p:cNvPr>
          <p:cNvGrpSpPr/>
          <p:nvPr/>
        </p:nvGrpSpPr>
        <p:grpSpPr>
          <a:xfrm>
            <a:off x="4303849" y="2498904"/>
            <a:ext cx="3584302" cy="3749040"/>
            <a:chOff x="4303849" y="2498904"/>
            <a:chExt cx="3584302" cy="3749040"/>
          </a:xfrm>
        </p:grpSpPr>
        <p:sp>
          <p:nvSpPr>
            <p:cNvPr id="29" name="Circle: Hollow 28">
              <a:extLst>
                <a:ext uri="{FF2B5EF4-FFF2-40B4-BE49-F238E27FC236}">
                  <a16:creationId xmlns:a16="http://schemas.microsoft.com/office/drawing/2014/main" id="{50FB105B-175A-41D6-9402-124CA87D34B8}"/>
                </a:ext>
              </a:extLst>
            </p:cNvPr>
            <p:cNvSpPr/>
            <p:nvPr/>
          </p:nvSpPr>
          <p:spPr>
            <a:xfrm>
              <a:off x="4450080" y="2727504"/>
              <a:ext cx="3291840" cy="3291840"/>
            </a:xfrm>
            <a:prstGeom prst="donut">
              <a:avLst>
                <a:gd name="adj" fmla="val 162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Roboto" panose="02000000000000000000"/>
              </a:endParaRPr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BCF8A05A-F0C1-413A-A14F-B4B4E90C0D98}"/>
                </a:ext>
              </a:extLst>
            </p:cNvPr>
            <p:cNvSpPr/>
            <p:nvPr/>
          </p:nvSpPr>
          <p:spPr>
            <a:xfrm rot="5400000">
              <a:off x="5867400" y="2498904"/>
              <a:ext cx="457200" cy="45720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Roboto" panose="02000000000000000000"/>
              </a:endParaRPr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D6DE1060-0EBB-4874-B8EC-9662A182AC01}"/>
                </a:ext>
              </a:extLst>
            </p:cNvPr>
            <p:cNvSpPr/>
            <p:nvPr/>
          </p:nvSpPr>
          <p:spPr>
            <a:xfrm rot="16200000" flipH="1">
              <a:off x="5867400" y="5790744"/>
              <a:ext cx="457200" cy="45720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Roboto" panose="02000000000000000000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6C79D77-5955-4122-87FD-77ED0C3B5717}"/>
                </a:ext>
              </a:extLst>
            </p:cNvPr>
            <p:cNvGrpSpPr/>
            <p:nvPr/>
          </p:nvGrpSpPr>
          <p:grpSpPr>
            <a:xfrm>
              <a:off x="4303849" y="2949464"/>
              <a:ext cx="960120" cy="959071"/>
              <a:chOff x="4427221" y="3244939"/>
              <a:chExt cx="960120" cy="959071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B733E827-CF27-4D6F-9AEA-0013216DE5E1}"/>
                  </a:ext>
                </a:extLst>
              </p:cNvPr>
              <p:cNvSpPr/>
              <p:nvPr/>
            </p:nvSpPr>
            <p:spPr>
              <a:xfrm>
                <a:off x="4427221" y="3244939"/>
                <a:ext cx="960120" cy="9590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latin typeface="Roboto" panose="0200000000000000000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C037F1C-8398-4ED1-A9C0-C109B7FE7C01}"/>
                  </a:ext>
                </a:extLst>
              </p:cNvPr>
              <p:cNvSpPr txBox="1"/>
              <p:nvPr/>
            </p:nvSpPr>
            <p:spPr>
              <a:xfrm>
                <a:off x="4587241" y="3601364"/>
                <a:ext cx="64008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Roboto" panose="02000000000000000000"/>
                    <a:ea typeface="Roboto" panose="02000000000000000000" pitchFamily="2" charset="0"/>
                    <a:cs typeface="Times Sans Serif" panose="02020603050405020304" pitchFamily="18" charset="0"/>
                  </a:rPr>
                  <a:t>84%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8FDFF12-BE84-4274-AEBC-0CAC4F933DF0}"/>
                </a:ext>
              </a:extLst>
            </p:cNvPr>
            <p:cNvGrpSpPr/>
            <p:nvPr/>
          </p:nvGrpSpPr>
          <p:grpSpPr>
            <a:xfrm>
              <a:off x="6928031" y="2949464"/>
              <a:ext cx="960120" cy="959071"/>
              <a:chOff x="4427221" y="3244939"/>
              <a:chExt cx="960120" cy="959071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EA6733E-B1E2-4E81-972A-0FCACD043F1C}"/>
                  </a:ext>
                </a:extLst>
              </p:cNvPr>
              <p:cNvSpPr/>
              <p:nvPr/>
            </p:nvSpPr>
            <p:spPr>
              <a:xfrm>
                <a:off x="4427221" y="3244939"/>
                <a:ext cx="960120" cy="9590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Roboto" panose="0200000000000000000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B2161B2C-05EF-49FE-84C1-EF9820A38447}"/>
                  </a:ext>
                </a:extLst>
              </p:cNvPr>
              <p:cNvSpPr txBox="1"/>
              <p:nvPr/>
            </p:nvSpPr>
            <p:spPr>
              <a:xfrm>
                <a:off x="4587241" y="3601364"/>
                <a:ext cx="64008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Roboto" panose="02000000000000000000"/>
                    <a:ea typeface="Roboto" panose="02000000000000000000" pitchFamily="2" charset="0"/>
                    <a:cs typeface="Times Sans Serif" panose="02020603050405020304" pitchFamily="18" charset="0"/>
                  </a:rPr>
                  <a:t>89%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BDDF523-2075-4D2D-BDB9-60ADD8403331}"/>
                </a:ext>
              </a:extLst>
            </p:cNvPr>
            <p:cNvGrpSpPr/>
            <p:nvPr/>
          </p:nvGrpSpPr>
          <p:grpSpPr>
            <a:xfrm>
              <a:off x="6928031" y="4838314"/>
              <a:ext cx="960120" cy="959071"/>
              <a:chOff x="4427221" y="3244939"/>
              <a:chExt cx="960120" cy="959071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90C1329-E6C5-43CC-A13F-B61E5BA64921}"/>
                  </a:ext>
                </a:extLst>
              </p:cNvPr>
              <p:cNvSpPr/>
              <p:nvPr/>
            </p:nvSpPr>
            <p:spPr>
              <a:xfrm>
                <a:off x="4427221" y="3244939"/>
                <a:ext cx="960120" cy="95907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latin typeface="Roboto" panose="0200000000000000000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379A36E-DCDA-471E-BA19-DABABEA5857D}"/>
                  </a:ext>
                </a:extLst>
              </p:cNvPr>
              <p:cNvSpPr txBox="1"/>
              <p:nvPr/>
            </p:nvSpPr>
            <p:spPr>
              <a:xfrm>
                <a:off x="4587241" y="3601364"/>
                <a:ext cx="64008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Roboto" panose="02000000000000000000"/>
                    <a:ea typeface="Roboto" panose="02000000000000000000" pitchFamily="2" charset="0"/>
                    <a:cs typeface="Times Sans Serif" panose="02020603050405020304" pitchFamily="18" charset="0"/>
                  </a:rPr>
                  <a:t>95%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812C641-23D3-4B7D-9412-E6A301B0349B}"/>
                </a:ext>
              </a:extLst>
            </p:cNvPr>
            <p:cNvGrpSpPr/>
            <p:nvPr/>
          </p:nvGrpSpPr>
          <p:grpSpPr>
            <a:xfrm>
              <a:off x="4303849" y="4838314"/>
              <a:ext cx="960120" cy="959071"/>
              <a:chOff x="4427221" y="3244939"/>
              <a:chExt cx="960120" cy="959071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458F84CB-A67B-4668-B645-2E4A339AE79C}"/>
                  </a:ext>
                </a:extLst>
              </p:cNvPr>
              <p:cNvSpPr/>
              <p:nvPr/>
            </p:nvSpPr>
            <p:spPr>
              <a:xfrm>
                <a:off x="4427221" y="3244939"/>
                <a:ext cx="960120" cy="95907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Roboto" panose="02000000000000000000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CEF5FFB7-8A51-41DD-8581-14C3A9722B26}"/>
                  </a:ext>
                </a:extLst>
              </p:cNvPr>
              <p:cNvSpPr txBox="1"/>
              <p:nvPr/>
            </p:nvSpPr>
            <p:spPr>
              <a:xfrm>
                <a:off x="4587241" y="3601364"/>
                <a:ext cx="64008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Roboto" panose="02000000000000000000"/>
                    <a:ea typeface="Roboto" panose="02000000000000000000" pitchFamily="2" charset="0"/>
                    <a:cs typeface="Times Sans Serif" panose="02020603050405020304" pitchFamily="18" charset="0"/>
                  </a:rPr>
                  <a:t>72%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3225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3551AA-7E49-4522-897E-9F16F9B6319A}"/>
              </a:ext>
            </a:extLst>
          </p:cNvPr>
          <p:cNvSpPr txBox="1"/>
          <p:nvPr/>
        </p:nvSpPr>
        <p:spPr>
          <a:xfrm rot="16200000">
            <a:off x="-542954" y="3359748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F31430-F419-48BB-BE2D-246735E98B92}"/>
              </a:ext>
            </a:extLst>
          </p:cNvPr>
          <p:cNvSpPr txBox="1"/>
          <p:nvPr/>
        </p:nvSpPr>
        <p:spPr>
          <a:xfrm>
            <a:off x="7400529" y="2166282"/>
            <a:ext cx="3486944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  <a:ea typeface="PT Sans" panose="020B0503020203020204" pitchFamily="34" charset="0"/>
              </a:rPr>
              <a:t>WHO WE 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FAC87B-003E-46B5-9DD9-76F5B695309D}"/>
              </a:ext>
            </a:extLst>
          </p:cNvPr>
          <p:cNvSpPr txBox="1"/>
          <p:nvPr/>
        </p:nvSpPr>
        <p:spPr>
          <a:xfrm>
            <a:off x="7400529" y="2615123"/>
            <a:ext cx="348564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880DAE-F0D7-46E9-A8DE-5FCD4D3B7BD2}"/>
              </a:ext>
            </a:extLst>
          </p:cNvPr>
          <p:cNvSpPr/>
          <p:nvPr/>
        </p:nvSpPr>
        <p:spPr>
          <a:xfrm>
            <a:off x="7400529" y="3168089"/>
            <a:ext cx="3485642" cy="15236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Interactively coordinate proactive e-commerce via process centric "outside the box" thinking. Completely pursue scalable customer service.</a:t>
            </a:r>
          </a:p>
          <a:p>
            <a:pPr>
              <a:lnSpc>
                <a:spcPts val="1500"/>
              </a:lnSpc>
            </a:pPr>
            <a:endParaRPr 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Collaboratively administrate empowered markets via plug and play networks. Standards in web-readiness.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Energistically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scale future-proof core competencies impactful experiences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win-win survival strategies to ensure.</a:t>
            </a:r>
            <a:endParaRPr 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8B1F74F-E44D-144A-A3BE-773B9AE437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503693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B2D2B8C-30C0-45A1-9FC2-90E618A715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4518764"/>
              </p:ext>
            </p:extLst>
          </p:nvPr>
        </p:nvGraphicFramePr>
        <p:xfrm>
          <a:off x="1311965" y="3555648"/>
          <a:ext cx="6982775" cy="2517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BF430A88-E0CF-46C1-A7B9-5269492AE2F7}"/>
              </a:ext>
            </a:extLst>
          </p:cNvPr>
          <p:cNvGrpSpPr/>
          <p:nvPr/>
        </p:nvGrpSpPr>
        <p:grpSpPr>
          <a:xfrm>
            <a:off x="8996299" y="4012302"/>
            <a:ext cx="1883736" cy="1603829"/>
            <a:chOff x="9905049" y="3259898"/>
            <a:chExt cx="1883736" cy="160382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855A8BD-B882-44ED-9DC4-9ABB2A8ADFEE}"/>
                </a:ext>
              </a:extLst>
            </p:cNvPr>
            <p:cNvSpPr txBox="1"/>
            <p:nvPr/>
          </p:nvSpPr>
          <p:spPr>
            <a:xfrm>
              <a:off x="10325745" y="3598102"/>
              <a:ext cx="146304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id-ID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+ $</a:t>
              </a:r>
              <a:r>
                <a:rPr lang="en-US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425</a:t>
              </a:r>
              <a:r>
                <a:rPr lang="id-ID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.000</a:t>
              </a:r>
              <a:endParaRPr lang="en-US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F1EE1E-E3CA-4A38-8243-DF7723DEB056}"/>
                </a:ext>
              </a:extLst>
            </p:cNvPr>
            <p:cNvSpPr/>
            <p:nvPr/>
          </p:nvSpPr>
          <p:spPr>
            <a:xfrm>
              <a:off x="9905049" y="3599888"/>
              <a:ext cx="273427" cy="2734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1C5B10D-7D9D-4115-AF93-D157734B489D}"/>
                </a:ext>
              </a:extLst>
            </p:cNvPr>
            <p:cNvSpPr txBox="1"/>
            <p:nvPr/>
          </p:nvSpPr>
          <p:spPr>
            <a:xfrm>
              <a:off x="9905049" y="3259898"/>
              <a:ext cx="146304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Our Company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E4541E8-3F76-4C4A-AA13-D1DB16B03006}"/>
                </a:ext>
              </a:extLst>
            </p:cNvPr>
            <p:cNvSpPr txBox="1"/>
            <p:nvPr/>
          </p:nvSpPr>
          <p:spPr>
            <a:xfrm>
              <a:off x="10325745" y="4586728"/>
              <a:ext cx="146304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id-ID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+ $</a:t>
              </a:r>
              <a:r>
                <a:rPr lang="en-US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355</a:t>
              </a:r>
              <a:r>
                <a:rPr lang="id-ID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.000</a:t>
              </a:r>
              <a:endParaRPr lang="en-US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E2DDA54-63AB-49EF-9D6B-BF5A2859B1A8}"/>
                </a:ext>
              </a:extLst>
            </p:cNvPr>
            <p:cNvSpPr/>
            <p:nvPr/>
          </p:nvSpPr>
          <p:spPr>
            <a:xfrm>
              <a:off x="9905049" y="4588514"/>
              <a:ext cx="273427" cy="2734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A58B18D-E826-4058-B168-591B1286936C}"/>
                </a:ext>
              </a:extLst>
            </p:cNvPr>
            <p:cNvSpPr txBox="1"/>
            <p:nvPr/>
          </p:nvSpPr>
          <p:spPr>
            <a:xfrm>
              <a:off x="9905049" y="4248524"/>
              <a:ext cx="146304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Rival Company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9EA4D121-7B96-4FC5-894C-DBFF955C16BA}"/>
              </a:ext>
            </a:extLst>
          </p:cNvPr>
          <p:cNvSpPr/>
          <p:nvPr/>
        </p:nvSpPr>
        <p:spPr>
          <a:xfrm>
            <a:off x="5857463" y="545299"/>
            <a:ext cx="6334538" cy="245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EB77A95-DF7F-46A7-88E7-66591085B28C}"/>
              </a:ext>
            </a:extLst>
          </p:cNvPr>
          <p:cNvGrpSpPr/>
          <p:nvPr/>
        </p:nvGrpSpPr>
        <p:grpSpPr>
          <a:xfrm>
            <a:off x="1311965" y="1230023"/>
            <a:ext cx="3068442" cy="1082348"/>
            <a:chOff x="1543315" y="1874890"/>
            <a:chExt cx="3880414" cy="108234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A3ABBC2-FEBF-4B4A-816B-2F229CAA0D72}"/>
                </a:ext>
              </a:extLst>
            </p:cNvPr>
            <p:cNvSpPr txBox="1"/>
            <p:nvPr/>
          </p:nvSpPr>
          <p:spPr>
            <a:xfrm>
              <a:off x="1543315" y="1874890"/>
              <a:ext cx="3880414" cy="8976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BAR CHART</a:t>
              </a:r>
            </a:p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INFOGRAPHIC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B4C36E1-2D97-484E-B38E-324E3A3899A7}"/>
                </a:ext>
              </a:extLst>
            </p:cNvPr>
            <p:cNvSpPr txBox="1"/>
            <p:nvPr/>
          </p:nvSpPr>
          <p:spPr>
            <a:xfrm>
              <a:off x="1543315" y="2772572"/>
              <a:ext cx="388041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D423AFA5-768E-4C5E-BF6E-464BFC616C57}"/>
              </a:ext>
            </a:extLst>
          </p:cNvPr>
          <p:cNvSpPr/>
          <p:nvPr/>
        </p:nvSpPr>
        <p:spPr>
          <a:xfrm>
            <a:off x="6769424" y="1395998"/>
            <a:ext cx="4510617" cy="7503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/>
                <a:ea typeface="PT Sans" panose="020B0503020203020204" pitchFamily="34" charset="0"/>
              </a:rPr>
              <a:t>Synergistically evolve 2.0 technologies rather than just in time initiatives. Quickly deploy strategic networks with compelling  e-business. Credibly pontificate highly efficient manufactured products and enabled data. Objectively integrate emerging core competencies before.</a:t>
            </a:r>
          </a:p>
        </p:txBody>
      </p:sp>
    </p:spTree>
    <p:extLst>
      <p:ext uri="{BB962C8B-B14F-4D97-AF65-F5344CB8AC3E}">
        <p14:creationId xmlns:p14="http://schemas.microsoft.com/office/powerpoint/2010/main" val="37268825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D6D6AE-2323-4269-8D14-AFFC6BF87061}"/>
              </a:ext>
            </a:extLst>
          </p:cNvPr>
          <p:cNvSpPr txBox="1"/>
          <p:nvPr/>
        </p:nvSpPr>
        <p:spPr>
          <a:xfrm>
            <a:off x="1302596" y="804410"/>
            <a:ext cx="3985021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TIMELINE PROJECT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246F02-3F22-4ACF-9827-1BEDF245D6A6}"/>
              </a:ext>
            </a:extLst>
          </p:cNvPr>
          <p:cNvSpPr txBox="1"/>
          <p:nvPr/>
        </p:nvSpPr>
        <p:spPr>
          <a:xfrm>
            <a:off x="1302596" y="1253251"/>
            <a:ext cx="39850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C7ED068-925B-4EF2-A9CF-F34E20C9C489}"/>
              </a:ext>
            </a:extLst>
          </p:cNvPr>
          <p:cNvCxnSpPr>
            <a:cxnSpLocks/>
          </p:cNvCxnSpPr>
          <p:nvPr/>
        </p:nvCxnSpPr>
        <p:spPr>
          <a:xfrm>
            <a:off x="3286539" y="1590261"/>
            <a:ext cx="0" cy="5267739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6385539-17E4-4EAB-A9CE-08D21EB54F26}"/>
              </a:ext>
            </a:extLst>
          </p:cNvPr>
          <p:cNvCxnSpPr/>
          <p:nvPr/>
        </p:nvCxnSpPr>
        <p:spPr>
          <a:xfrm flipV="1">
            <a:off x="3286539" y="0"/>
            <a:ext cx="0" cy="60960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1E8BBF1E-365D-47AD-94F3-64B2806F2DF7}"/>
              </a:ext>
            </a:extLst>
          </p:cNvPr>
          <p:cNvSpPr/>
          <p:nvPr/>
        </p:nvSpPr>
        <p:spPr>
          <a:xfrm>
            <a:off x="2975643" y="2394672"/>
            <a:ext cx="621792" cy="6217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59714E-5C22-44E2-96D5-BD2548581ABB}"/>
              </a:ext>
            </a:extLst>
          </p:cNvPr>
          <p:cNvSpPr txBox="1"/>
          <p:nvPr/>
        </p:nvSpPr>
        <p:spPr>
          <a:xfrm>
            <a:off x="3057939" y="2582458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E7509D-977C-461F-A7B1-1F672546F0D3}"/>
              </a:ext>
            </a:extLst>
          </p:cNvPr>
          <p:cNvSpPr txBox="1"/>
          <p:nvPr/>
        </p:nvSpPr>
        <p:spPr>
          <a:xfrm>
            <a:off x="931960" y="2582457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Make Planning</a:t>
            </a:r>
            <a:endParaRPr lang="id-ID" sz="16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21E197F-C27F-4B75-B57C-4ED7B134EEE5}"/>
              </a:ext>
            </a:extLst>
          </p:cNvPr>
          <p:cNvSpPr/>
          <p:nvPr/>
        </p:nvSpPr>
        <p:spPr>
          <a:xfrm>
            <a:off x="3995199" y="2520837"/>
            <a:ext cx="3857030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. At the end of the day, going forward, for new normal .</a:t>
            </a:r>
            <a:endParaRPr 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261951-A481-47F2-A438-E5E1A7DCAF86}"/>
              </a:ext>
            </a:extLst>
          </p:cNvPr>
          <p:cNvSpPr txBox="1"/>
          <p:nvPr/>
        </p:nvSpPr>
        <p:spPr>
          <a:xfrm flipH="1">
            <a:off x="3995198" y="3016464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Team Work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08E0484-0891-4157-997C-E1A0CAF2B9B2}"/>
              </a:ext>
            </a:extLst>
          </p:cNvPr>
          <p:cNvCxnSpPr>
            <a:cxnSpLocks/>
          </p:cNvCxnSpPr>
          <p:nvPr/>
        </p:nvCxnSpPr>
        <p:spPr>
          <a:xfrm flipH="1">
            <a:off x="4015106" y="3281053"/>
            <a:ext cx="2634136" cy="0"/>
          </a:xfrm>
          <a:prstGeom prst="line">
            <a:avLst/>
          </a:prstGeom>
          <a:ln w="1270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1C90B43-3F77-4CA4-B97A-21CB8E581DD4}"/>
              </a:ext>
            </a:extLst>
          </p:cNvPr>
          <p:cNvSpPr txBox="1"/>
          <p:nvPr/>
        </p:nvSpPr>
        <p:spPr>
          <a:xfrm flipH="1">
            <a:off x="6825887" y="3203720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95%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96AFBF6-5640-48F0-8F52-771BF422A1DB}"/>
              </a:ext>
            </a:extLst>
          </p:cNvPr>
          <p:cNvSpPr/>
          <p:nvPr/>
        </p:nvSpPr>
        <p:spPr>
          <a:xfrm>
            <a:off x="2975643" y="3738815"/>
            <a:ext cx="621792" cy="62179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87765AA-A9CE-49C5-9BEB-055A3284AD0F}"/>
              </a:ext>
            </a:extLst>
          </p:cNvPr>
          <p:cNvSpPr txBox="1"/>
          <p:nvPr/>
        </p:nvSpPr>
        <p:spPr>
          <a:xfrm>
            <a:off x="3057939" y="3926601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A278EA8-6A06-40BF-A124-0C714D46D448}"/>
              </a:ext>
            </a:extLst>
          </p:cNvPr>
          <p:cNvSpPr txBox="1"/>
          <p:nvPr/>
        </p:nvSpPr>
        <p:spPr>
          <a:xfrm>
            <a:off x="931960" y="3926600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Make Strategy</a:t>
            </a:r>
            <a:endParaRPr lang="id-ID" sz="16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C3BC87C-91FD-4EA9-860F-685E273465E1}"/>
              </a:ext>
            </a:extLst>
          </p:cNvPr>
          <p:cNvSpPr/>
          <p:nvPr/>
        </p:nvSpPr>
        <p:spPr>
          <a:xfrm>
            <a:off x="3995199" y="3864980"/>
            <a:ext cx="3857030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Collaboratively administrate empowered markets via plug-and-play networks. Dynamic procrastinate B2C users after installed.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3043BCF-0F0B-4E25-A775-58F82686483B}"/>
              </a:ext>
            </a:extLst>
          </p:cNvPr>
          <p:cNvSpPr txBox="1"/>
          <p:nvPr/>
        </p:nvSpPr>
        <p:spPr>
          <a:xfrm flipH="1">
            <a:off x="3995198" y="4360607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Team Work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1B3B5CB-4712-49DD-B49D-DEFF7C5BB5FA}"/>
              </a:ext>
            </a:extLst>
          </p:cNvPr>
          <p:cNvCxnSpPr>
            <a:cxnSpLocks/>
          </p:cNvCxnSpPr>
          <p:nvPr/>
        </p:nvCxnSpPr>
        <p:spPr>
          <a:xfrm flipH="1">
            <a:off x="4015106" y="4625196"/>
            <a:ext cx="2810781" cy="0"/>
          </a:xfrm>
          <a:prstGeom prst="line">
            <a:avLst/>
          </a:prstGeom>
          <a:ln w="1270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94D8475-4E09-4DDF-B7F2-8BC3A819EF7E}"/>
              </a:ext>
            </a:extLst>
          </p:cNvPr>
          <p:cNvSpPr txBox="1"/>
          <p:nvPr/>
        </p:nvSpPr>
        <p:spPr>
          <a:xfrm flipH="1">
            <a:off x="7002532" y="4547863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100%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AD388F1-373B-4603-B253-DBCCAC188ADC}"/>
              </a:ext>
            </a:extLst>
          </p:cNvPr>
          <p:cNvSpPr/>
          <p:nvPr/>
        </p:nvSpPr>
        <p:spPr>
          <a:xfrm>
            <a:off x="2975643" y="5082958"/>
            <a:ext cx="621792" cy="6217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2B391A6-C4D3-46D7-995F-F79BB11D1482}"/>
              </a:ext>
            </a:extLst>
          </p:cNvPr>
          <p:cNvSpPr txBox="1"/>
          <p:nvPr/>
        </p:nvSpPr>
        <p:spPr>
          <a:xfrm>
            <a:off x="3057939" y="5270744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011A77D-35BE-4255-9873-54635236AB4D}"/>
              </a:ext>
            </a:extLst>
          </p:cNvPr>
          <p:cNvSpPr txBox="1"/>
          <p:nvPr/>
        </p:nvSpPr>
        <p:spPr>
          <a:xfrm>
            <a:off x="931960" y="5270743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Build The Team</a:t>
            </a:r>
            <a:endParaRPr lang="id-ID" sz="16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4F5CCBF-C4B0-442D-82C4-2F15FC14D9FA}"/>
              </a:ext>
            </a:extLst>
          </p:cNvPr>
          <p:cNvSpPr/>
          <p:nvPr/>
        </p:nvSpPr>
        <p:spPr>
          <a:xfrm>
            <a:off x="3995199" y="5209123"/>
            <a:ext cx="3857030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Expertise and cross-media growth strategies. Seamlessly visualize quality intellectual capital without superior.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4B06C5-5445-4318-B423-2648FB1988A0}"/>
              </a:ext>
            </a:extLst>
          </p:cNvPr>
          <p:cNvSpPr txBox="1"/>
          <p:nvPr/>
        </p:nvSpPr>
        <p:spPr>
          <a:xfrm flipH="1">
            <a:off x="3995198" y="5704750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Team Work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385946D-5A4B-448D-BFD6-390D3CC10D14}"/>
              </a:ext>
            </a:extLst>
          </p:cNvPr>
          <p:cNvCxnSpPr>
            <a:cxnSpLocks/>
          </p:cNvCxnSpPr>
          <p:nvPr/>
        </p:nvCxnSpPr>
        <p:spPr>
          <a:xfrm flipH="1">
            <a:off x="4015106" y="5969339"/>
            <a:ext cx="2457491" cy="0"/>
          </a:xfrm>
          <a:prstGeom prst="line">
            <a:avLst/>
          </a:prstGeom>
          <a:ln w="1270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7FEF741-9D3B-45EC-B3BB-0D578109872E}"/>
              </a:ext>
            </a:extLst>
          </p:cNvPr>
          <p:cNvSpPr txBox="1"/>
          <p:nvPr/>
        </p:nvSpPr>
        <p:spPr>
          <a:xfrm flipH="1">
            <a:off x="6649242" y="5892006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85%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8EA857-D9ED-AF43-9AD5-7D89269EBE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21341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A74F94B-0BD7-4BE8-BA4E-944A5CD83D42}"/>
              </a:ext>
            </a:extLst>
          </p:cNvPr>
          <p:cNvSpPr txBox="1"/>
          <p:nvPr/>
        </p:nvSpPr>
        <p:spPr>
          <a:xfrm>
            <a:off x="1302596" y="5420083"/>
            <a:ext cx="3985021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PROJECT FINISHED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C89AAB-EFE6-4337-9E69-F4EC3C7EA561}"/>
              </a:ext>
            </a:extLst>
          </p:cNvPr>
          <p:cNvSpPr txBox="1"/>
          <p:nvPr/>
        </p:nvSpPr>
        <p:spPr>
          <a:xfrm>
            <a:off x="1302596" y="5868924"/>
            <a:ext cx="39850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842A15-C6A0-4CA1-BD95-61F425761828}"/>
              </a:ext>
            </a:extLst>
          </p:cNvPr>
          <p:cNvCxnSpPr>
            <a:cxnSpLocks/>
          </p:cNvCxnSpPr>
          <p:nvPr/>
        </p:nvCxnSpPr>
        <p:spPr>
          <a:xfrm>
            <a:off x="3286539" y="0"/>
            <a:ext cx="0" cy="5267739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96824A0-EA0C-40FA-A903-85A649F52EAF}"/>
              </a:ext>
            </a:extLst>
          </p:cNvPr>
          <p:cNvCxnSpPr/>
          <p:nvPr/>
        </p:nvCxnSpPr>
        <p:spPr>
          <a:xfrm flipV="1">
            <a:off x="3286539" y="6248400"/>
            <a:ext cx="0" cy="60960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DF25B46B-9B8F-4E6D-8D7B-5CEF5B8497B6}"/>
              </a:ext>
            </a:extLst>
          </p:cNvPr>
          <p:cNvSpPr/>
          <p:nvPr/>
        </p:nvSpPr>
        <p:spPr>
          <a:xfrm>
            <a:off x="2975643" y="804411"/>
            <a:ext cx="621792" cy="6217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9A6DE26-C4B4-4C7E-A867-8A13127D3D47}"/>
              </a:ext>
            </a:extLst>
          </p:cNvPr>
          <p:cNvSpPr txBox="1"/>
          <p:nvPr/>
        </p:nvSpPr>
        <p:spPr>
          <a:xfrm>
            <a:off x="3057939" y="992197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9AD05EC-6EF5-4855-BD7C-D914623D8B51}"/>
              </a:ext>
            </a:extLst>
          </p:cNvPr>
          <p:cNvSpPr txBox="1"/>
          <p:nvPr/>
        </p:nvSpPr>
        <p:spPr>
          <a:xfrm>
            <a:off x="931960" y="992196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See The Problem</a:t>
            </a:r>
            <a:endParaRPr lang="id-ID" sz="16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8C6BE7D-9EE4-4296-AA96-F168FFE2FB55}"/>
              </a:ext>
            </a:extLst>
          </p:cNvPr>
          <p:cNvSpPr/>
          <p:nvPr/>
        </p:nvSpPr>
        <p:spPr>
          <a:xfrm>
            <a:off x="3995199" y="930576"/>
            <a:ext cx="3857030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Collaboratively administrate empowered markets via plug-and-play networks. Dynamic procrastinate B2C users after installed.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7072C7E-A6E4-4955-8873-BFDD27F9CA3E}"/>
              </a:ext>
            </a:extLst>
          </p:cNvPr>
          <p:cNvSpPr txBox="1"/>
          <p:nvPr/>
        </p:nvSpPr>
        <p:spPr>
          <a:xfrm flipH="1">
            <a:off x="3995198" y="1426203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Team Work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18F4F22-409F-4480-B2B0-A12D7A2114F9}"/>
              </a:ext>
            </a:extLst>
          </p:cNvPr>
          <p:cNvCxnSpPr>
            <a:cxnSpLocks/>
          </p:cNvCxnSpPr>
          <p:nvPr/>
        </p:nvCxnSpPr>
        <p:spPr>
          <a:xfrm flipH="1">
            <a:off x="4015106" y="1690792"/>
            <a:ext cx="2634136" cy="0"/>
          </a:xfrm>
          <a:prstGeom prst="line">
            <a:avLst/>
          </a:prstGeom>
          <a:ln w="1270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577BC64B-F564-4512-8290-97BD2BD1753B}"/>
              </a:ext>
            </a:extLst>
          </p:cNvPr>
          <p:cNvSpPr txBox="1"/>
          <p:nvPr/>
        </p:nvSpPr>
        <p:spPr>
          <a:xfrm flipH="1">
            <a:off x="6825887" y="1613459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95%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08FF08B-0771-432E-91FF-0A7AD141CBFB}"/>
              </a:ext>
            </a:extLst>
          </p:cNvPr>
          <p:cNvSpPr/>
          <p:nvPr/>
        </p:nvSpPr>
        <p:spPr>
          <a:xfrm>
            <a:off x="2975643" y="2148554"/>
            <a:ext cx="621792" cy="6217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2D130FE-3659-491E-B713-548C813B5DF9}"/>
              </a:ext>
            </a:extLst>
          </p:cNvPr>
          <p:cNvSpPr txBox="1"/>
          <p:nvPr/>
        </p:nvSpPr>
        <p:spPr>
          <a:xfrm>
            <a:off x="3057939" y="2336340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68AC0A-2365-4C31-B569-583DDAA8ADB7}"/>
              </a:ext>
            </a:extLst>
          </p:cNvPr>
          <p:cNvSpPr txBox="1"/>
          <p:nvPr/>
        </p:nvSpPr>
        <p:spPr>
          <a:xfrm>
            <a:off x="931960" y="2336339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Solve The Problem</a:t>
            </a:r>
            <a:endParaRPr lang="id-ID" sz="16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A6BAF6A-E979-440F-ACF5-378247021677}"/>
              </a:ext>
            </a:extLst>
          </p:cNvPr>
          <p:cNvSpPr/>
          <p:nvPr/>
        </p:nvSpPr>
        <p:spPr>
          <a:xfrm>
            <a:off x="3995199" y="2274719"/>
            <a:ext cx="3857030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Expertise and cross-media growth strategies. Seamlessly visualize quality intellectual capital without superior.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D67710F-5215-4E7E-8C71-C649A301AC85}"/>
              </a:ext>
            </a:extLst>
          </p:cNvPr>
          <p:cNvSpPr txBox="1"/>
          <p:nvPr/>
        </p:nvSpPr>
        <p:spPr>
          <a:xfrm flipH="1">
            <a:off x="3995198" y="2770346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Team Work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4B9F6B-C2AD-42AD-9157-FA8DAE998473}"/>
              </a:ext>
            </a:extLst>
          </p:cNvPr>
          <p:cNvCxnSpPr>
            <a:cxnSpLocks/>
          </p:cNvCxnSpPr>
          <p:nvPr/>
        </p:nvCxnSpPr>
        <p:spPr>
          <a:xfrm flipH="1">
            <a:off x="4015106" y="3034935"/>
            <a:ext cx="2457491" cy="0"/>
          </a:xfrm>
          <a:prstGeom prst="line">
            <a:avLst/>
          </a:prstGeom>
          <a:ln w="1270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074D924-D6F3-43F0-BFAD-2053F06464D7}"/>
              </a:ext>
            </a:extLst>
          </p:cNvPr>
          <p:cNvSpPr txBox="1"/>
          <p:nvPr/>
        </p:nvSpPr>
        <p:spPr>
          <a:xfrm flipH="1">
            <a:off x="6649242" y="2957602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90%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BB8B4BD-9B52-482D-BCF9-47F2E2864BE9}"/>
              </a:ext>
            </a:extLst>
          </p:cNvPr>
          <p:cNvSpPr/>
          <p:nvPr/>
        </p:nvSpPr>
        <p:spPr>
          <a:xfrm>
            <a:off x="2975643" y="3492697"/>
            <a:ext cx="621792" cy="62179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DE03233-BB35-46DE-AD5A-AE901713F9FA}"/>
              </a:ext>
            </a:extLst>
          </p:cNvPr>
          <p:cNvSpPr txBox="1"/>
          <p:nvPr/>
        </p:nvSpPr>
        <p:spPr>
          <a:xfrm>
            <a:off x="3057939" y="3680483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06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7BE9C51-959A-43A1-B2A3-D9A669FDDB38}"/>
              </a:ext>
            </a:extLst>
          </p:cNvPr>
          <p:cNvSpPr txBox="1"/>
          <p:nvPr/>
        </p:nvSpPr>
        <p:spPr>
          <a:xfrm>
            <a:off x="931960" y="3680482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Growing Company</a:t>
            </a:r>
            <a:endParaRPr lang="id-ID" sz="16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DA03C6-2EFE-4DF4-8E24-EA69B1B23E8C}"/>
              </a:ext>
            </a:extLst>
          </p:cNvPr>
          <p:cNvSpPr/>
          <p:nvPr/>
        </p:nvSpPr>
        <p:spPr>
          <a:xfrm>
            <a:off x="3995199" y="3618862"/>
            <a:ext cx="3857030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. At the end of the day, going forward, for new normal .</a:t>
            </a:r>
            <a:endParaRPr 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B2F1BA6-3001-4C7D-B2BC-149BC86D96A1}"/>
              </a:ext>
            </a:extLst>
          </p:cNvPr>
          <p:cNvSpPr txBox="1"/>
          <p:nvPr/>
        </p:nvSpPr>
        <p:spPr>
          <a:xfrm flipH="1">
            <a:off x="3995198" y="4114489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Team Work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71EA4C1-73D2-473F-9CA3-D6A0D0E1DC81}"/>
              </a:ext>
            </a:extLst>
          </p:cNvPr>
          <p:cNvCxnSpPr>
            <a:cxnSpLocks/>
          </p:cNvCxnSpPr>
          <p:nvPr/>
        </p:nvCxnSpPr>
        <p:spPr>
          <a:xfrm flipH="1">
            <a:off x="4015106" y="4379078"/>
            <a:ext cx="2810781" cy="0"/>
          </a:xfrm>
          <a:prstGeom prst="line">
            <a:avLst/>
          </a:prstGeom>
          <a:ln w="1270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0074446B-3505-49A7-9C47-C0147A47E01D}"/>
              </a:ext>
            </a:extLst>
          </p:cNvPr>
          <p:cNvSpPr txBox="1"/>
          <p:nvPr/>
        </p:nvSpPr>
        <p:spPr>
          <a:xfrm flipH="1">
            <a:off x="7002532" y="4301745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100%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61AF15F-CB4F-4A4A-A9D6-00FE5739EB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7287016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4BC52B5-F493-4344-9B33-A4E75718D6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71766D7-1A8F-414B-A1E4-1E0230626F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2C92880-071C-4766-8077-BE0C44DF9763}"/>
              </a:ext>
            </a:extLst>
          </p:cNvPr>
          <p:cNvGrpSpPr/>
          <p:nvPr/>
        </p:nvGrpSpPr>
        <p:grpSpPr>
          <a:xfrm>
            <a:off x="2625684" y="634902"/>
            <a:ext cx="6940633" cy="1108146"/>
            <a:chOff x="2625684" y="678624"/>
            <a:chExt cx="6940633" cy="110814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92ED271-0206-49FE-9951-828F0EEC54ED}"/>
                </a:ext>
              </a:extLst>
            </p:cNvPr>
            <p:cNvSpPr/>
            <p:nvPr/>
          </p:nvSpPr>
          <p:spPr>
            <a:xfrm>
              <a:off x="2769204" y="1417310"/>
              <a:ext cx="6653596" cy="3694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Bring to the table win-win survival strategies to ensure proactive domination. At the end of the day, going forward, a new normal that has evolved from generation X is on the runway heading </a:t>
              </a:r>
              <a:r>
                <a:rPr lang="en-US" sz="1000" dirty="0" err="1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towa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 solution. </a:t>
              </a: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CF9EAF3-3541-49B4-9D91-BDCDC5B4BD72}"/>
                </a:ext>
              </a:extLst>
            </p:cNvPr>
            <p:cNvGrpSpPr/>
            <p:nvPr/>
          </p:nvGrpSpPr>
          <p:grpSpPr>
            <a:xfrm>
              <a:off x="2625684" y="678624"/>
              <a:ext cx="6940633" cy="635405"/>
              <a:chOff x="4079770" y="1149027"/>
              <a:chExt cx="4217986" cy="635405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FF15D3E-3AE8-4AAE-AECA-AF9027DA1BF4}"/>
                  </a:ext>
                </a:extLst>
              </p:cNvPr>
              <p:cNvSpPr txBox="1"/>
              <p:nvPr/>
            </p:nvSpPr>
            <p:spPr>
              <a:xfrm>
                <a:off x="4079770" y="1149027"/>
                <a:ext cx="4217986" cy="4488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bg1"/>
                    </a:solidFill>
                    <a:latin typeface="Raleway Black" panose="020B0A03030101060003" pitchFamily="34" charset="0"/>
                  </a:rPr>
                  <a:t>COMPARISON PORTFOLIO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51D4DA-02F1-4099-93FD-BC332D8E529A}"/>
                  </a:ext>
                </a:extLst>
              </p:cNvPr>
              <p:cNvSpPr txBox="1"/>
              <p:nvPr/>
            </p:nvSpPr>
            <p:spPr>
              <a:xfrm>
                <a:off x="4896387" y="1599766"/>
                <a:ext cx="2584756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Bitter" panose="00000500000000000000" pitchFamily="50" charset="0"/>
                    <a:ea typeface="Roboto Slab" pitchFamily="2" charset="0"/>
                    <a:cs typeface="Lato" charset="0"/>
                  </a:rPr>
                  <a:t>Devoted To Company Success Excellency</a:t>
                </a:r>
              </a:p>
            </p:txBody>
          </p:sp>
        </p:grpSp>
      </p:grpSp>
      <p:sp>
        <p:nvSpPr>
          <p:cNvPr id="11" name="TextBox 28">
            <a:extLst>
              <a:ext uri="{FF2B5EF4-FFF2-40B4-BE49-F238E27FC236}">
                <a16:creationId xmlns:a16="http://schemas.microsoft.com/office/drawing/2014/main" id="{2E462351-05DD-49EE-8DF8-C7240070D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0796" y="5690471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BEFORE</a:t>
            </a:r>
          </a:p>
        </p:txBody>
      </p:sp>
      <p:sp>
        <p:nvSpPr>
          <p:cNvPr id="12" name="7 CuadroTexto">
            <a:extLst>
              <a:ext uri="{FF2B5EF4-FFF2-40B4-BE49-F238E27FC236}">
                <a16:creationId xmlns:a16="http://schemas.microsoft.com/office/drawing/2014/main" id="{94D86FBA-111E-45FC-98A6-915F953A6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0796" y="6018580"/>
            <a:ext cx="2566143" cy="369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</a:p>
        </p:txBody>
      </p:sp>
      <p:sp>
        <p:nvSpPr>
          <p:cNvPr id="15" name="TextBox 28">
            <a:extLst>
              <a:ext uri="{FF2B5EF4-FFF2-40B4-BE49-F238E27FC236}">
                <a16:creationId xmlns:a16="http://schemas.microsoft.com/office/drawing/2014/main" id="{DDB8200B-B753-4FD6-AA71-4381F4FF8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5058" y="5690471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AFTER</a:t>
            </a:r>
          </a:p>
        </p:txBody>
      </p:sp>
      <p:sp>
        <p:nvSpPr>
          <p:cNvPr id="16" name="7 CuadroTexto">
            <a:extLst>
              <a:ext uri="{FF2B5EF4-FFF2-40B4-BE49-F238E27FC236}">
                <a16:creationId xmlns:a16="http://schemas.microsoft.com/office/drawing/2014/main" id="{35DD8DF4-ED99-4CCB-BC9C-5B0C66B3F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5058" y="6018580"/>
            <a:ext cx="2566143" cy="369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DD84E87-8C88-461B-A62F-2CBE66C31FF4}"/>
              </a:ext>
            </a:extLst>
          </p:cNvPr>
          <p:cNvSpPr/>
          <p:nvPr/>
        </p:nvSpPr>
        <p:spPr>
          <a:xfrm>
            <a:off x="4518546" y="2377950"/>
            <a:ext cx="3154907" cy="3154907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7EA9CC-16BE-4977-AECB-B22D1E48357A}"/>
              </a:ext>
            </a:extLst>
          </p:cNvPr>
          <p:cNvSpPr txBox="1"/>
          <p:nvPr/>
        </p:nvSpPr>
        <p:spPr>
          <a:xfrm>
            <a:off x="5017007" y="3201129"/>
            <a:ext cx="21579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Your Title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3D3187-EC8D-4A88-B75B-D36967A83F60}"/>
              </a:ext>
            </a:extLst>
          </p:cNvPr>
          <p:cNvSpPr/>
          <p:nvPr/>
        </p:nvSpPr>
        <p:spPr>
          <a:xfrm>
            <a:off x="5017007" y="3570775"/>
            <a:ext cx="2155773" cy="11389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provide a robust . Expertise and media growth strategies. Seamlessly visualize quality intellectual capital without superior design.</a:t>
            </a:r>
          </a:p>
        </p:txBody>
      </p:sp>
    </p:spTree>
    <p:extLst>
      <p:ext uri="{BB962C8B-B14F-4D97-AF65-F5344CB8AC3E}">
        <p14:creationId xmlns:p14="http://schemas.microsoft.com/office/powerpoint/2010/main" val="13464507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4143EF-10C0-4E9C-925E-2417FE83389A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FB750F-CC54-7545-93AA-3D0AD06121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43F4178-B2A6-411A-9CF2-96A6B576749E}"/>
              </a:ext>
            </a:extLst>
          </p:cNvPr>
          <p:cNvSpPr/>
          <p:nvPr/>
        </p:nvSpPr>
        <p:spPr>
          <a:xfrm>
            <a:off x="818865" y="1345474"/>
            <a:ext cx="9144000" cy="4369523"/>
          </a:xfrm>
          <a:custGeom>
            <a:avLst/>
            <a:gdLst>
              <a:gd name="connsiteX0" fmla="*/ 0 w 9144000"/>
              <a:gd name="connsiteY0" fmla="*/ 0 h 4572000"/>
              <a:gd name="connsiteX1" fmla="*/ 9144000 w 9144000"/>
              <a:gd name="connsiteY1" fmla="*/ 0 h 4572000"/>
              <a:gd name="connsiteX2" fmla="*/ 9144000 w 9144000"/>
              <a:gd name="connsiteY2" fmla="*/ 4572000 h 4572000"/>
              <a:gd name="connsiteX3" fmla="*/ 0 w 9144000"/>
              <a:gd name="connsiteY3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72000">
                <a:moveTo>
                  <a:pt x="0" y="0"/>
                </a:moveTo>
                <a:lnTo>
                  <a:pt x="9144000" y="0"/>
                </a:lnTo>
                <a:lnTo>
                  <a:pt x="9144000" y="4572000"/>
                </a:lnTo>
                <a:lnTo>
                  <a:pt x="0" y="4572000"/>
                </a:lnTo>
                <a:close/>
              </a:path>
            </a:pathLst>
          </a:custGeom>
          <a:solidFill>
            <a:schemeClr val="tx2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ame 3">
            <a:extLst>
              <a:ext uri="{FF2B5EF4-FFF2-40B4-BE49-F238E27FC236}">
                <a16:creationId xmlns:a16="http://schemas.microsoft.com/office/drawing/2014/main" id="{441E7B5B-B2E8-4E7B-8A62-73CE59595362}"/>
              </a:ext>
            </a:extLst>
          </p:cNvPr>
          <p:cNvSpPr/>
          <p:nvPr/>
        </p:nvSpPr>
        <p:spPr>
          <a:xfrm>
            <a:off x="1276066" y="1600199"/>
            <a:ext cx="8229600" cy="3657600"/>
          </a:xfrm>
          <a:prstGeom prst="frame">
            <a:avLst>
              <a:gd name="adj1" fmla="val 138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437D52-8B84-4F63-A5D6-A898389EAC4C}"/>
              </a:ext>
            </a:extLst>
          </p:cNvPr>
          <p:cNvSpPr txBox="1"/>
          <p:nvPr/>
        </p:nvSpPr>
        <p:spPr>
          <a:xfrm rot="16200000">
            <a:off x="9842993" y="3359748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>
                    <a:lumMod val="6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F8214A3-3D4E-4C9C-AFF6-3DB31DEBBD9A}"/>
              </a:ext>
            </a:extLst>
          </p:cNvPr>
          <p:cNvGrpSpPr/>
          <p:nvPr/>
        </p:nvGrpSpPr>
        <p:grpSpPr>
          <a:xfrm>
            <a:off x="5786343" y="2614182"/>
            <a:ext cx="2888798" cy="1629633"/>
            <a:chOff x="3131384" y="1753535"/>
            <a:chExt cx="3657599" cy="162963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054ADF2-838E-42E4-925F-594982B1A4EA}"/>
                </a:ext>
              </a:extLst>
            </p:cNvPr>
            <p:cNvSpPr/>
            <p:nvPr/>
          </p:nvSpPr>
          <p:spPr>
            <a:xfrm>
              <a:off x="3131384" y="1753535"/>
              <a:ext cx="3657599" cy="135113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sz="1200" b="1" i="1" dirty="0">
                  <a:solidFill>
                    <a:schemeClr val="bg1"/>
                  </a:solidFill>
                  <a:latin typeface="Bitter" panose="00000500000000000000" pitchFamily="50" charset="0"/>
                </a:rPr>
                <a:t>There is only one boss. The customer. And he can fire everybody in the company from the chairman on down, simply by spending his money somewhere else.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F4672E-4EBC-4138-A03A-F2C50A29CB92}"/>
                </a:ext>
              </a:extLst>
            </p:cNvPr>
            <p:cNvSpPr/>
            <p:nvPr/>
          </p:nvSpPr>
          <p:spPr>
            <a:xfrm>
              <a:off x="3131384" y="3160286"/>
              <a:ext cx="3657599" cy="22288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sz="1100" i="1" dirty="0">
                  <a:solidFill>
                    <a:schemeClr val="bg1"/>
                  </a:solidFill>
                  <a:latin typeface="Bitter" panose="00000500000000000000" pitchFamily="50" charset="0"/>
                </a:rPr>
                <a:t>- Sam Walton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B9F105F-AA48-4720-B708-4D28B6D8335E}"/>
              </a:ext>
            </a:extLst>
          </p:cNvPr>
          <p:cNvGrpSpPr/>
          <p:nvPr/>
        </p:nvGrpSpPr>
        <p:grpSpPr>
          <a:xfrm>
            <a:off x="2106589" y="2772408"/>
            <a:ext cx="3307671" cy="1313180"/>
            <a:chOff x="1031985" y="1147932"/>
            <a:chExt cx="3789704" cy="131318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F500457-2D2D-43F4-A900-7CF832FC17E4}"/>
                </a:ext>
              </a:extLst>
            </p:cNvPr>
            <p:cNvSpPr txBox="1"/>
            <p:nvPr/>
          </p:nvSpPr>
          <p:spPr>
            <a:xfrm>
              <a:off x="1031985" y="1147932"/>
              <a:ext cx="3789704" cy="11285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44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COMPANY</a:t>
              </a:r>
            </a:p>
            <a:p>
              <a:pPr>
                <a:lnSpc>
                  <a:spcPts val="44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MOTIVATION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6278D83-BF98-4FEE-BE0F-5A62296D268D}"/>
                </a:ext>
              </a:extLst>
            </p:cNvPr>
            <p:cNvSpPr txBox="1"/>
            <p:nvPr/>
          </p:nvSpPr>
          <p:spPr>
            <a:xfrm>
              <a:off x="1031985" y="2276446"/>
              <a:ext cx="378828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10314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74EB3131-7A03-4177-8AFE-1EF28CD16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" t="8144" r="7869" b="10794"/>
          <a:stretch>
            <a:fillRect/>
          </a:stretch>
        </p:blipFill>
        <p:spPr bwMode="auto">
          <a:xfrm>
            <a:off x="873434" y="1137603"/>
            <a:ext cx="5287720" cy="4582794"/>
          </a:xfrm>
          <a:custGeom>
            <a:avLst/>
            <a:gdLst>
              <a:gd name="connsiteX0" fmla="*/ 0 w 4368800"/>
              <a:gd name="connsiteY0" fmla="*/ 0 h 3773715"/>
              <a:gd name="connsiteX1" fmla="*/ 4368800 w 4368800"/>
              <a:gd name="connsiteY1" fmla="*/ 0 h 3773715"/>
              <a:gd name="connsiteX2" fmla="*/ 4368800 w 4368800"/>
              <a:gd name="connsiteY2" fmla="*/ 3773715 h 3773715"/>
              <a:gd name="connsiteX3" fmla="*/ 0 w 4368800"/>
              <a:gd name="connsiteY3" fmla="*/ 3773715 h 3773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8800" h="3773715">
                <a:moveTo>
                  <a:pt x="0" y="0"/>
                </a:moveTo>
                <a:lnTo>
                  <a:pt x="4368800" y="0"/>
                </a:lnTo>
                <a:lnTo>
                  <a:pt x="4368800" y="3773715"/>
                </a:lnTo>
                <a:lnTo>
                  <a:pt x="0" y="3773715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05156C8-67A9-4D6F-9954-7EA642EF007E}"/>
              </a:ext>
            </a:extLst>
          </p:cNvPr>
          <p:cNvSpPr txBox="1"/>
          <p:nvPr/>
        </p:nvSpPr>
        <p:spPr>
          <a:xfrm>
            <a:off x="7364732" y="1456450"/>
            <a:ext cx="3623691" cy="8976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DEKSTOP</a:t>
            </a:r>
          </a:p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MOCKUP LAYOUT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CAA726-0304-4594-ABD5-6340C873FBE4}"/>
              </a:ext>
            </a:extLst>
          </p:cNvPr>
          <p:cNvSpPr txBox="1"/>
          <p:nvPr/>
        </p:nvSpPr>
        <p:spPr>
          <a:xfrm>
            <a:off x="7364732" y="2354132"/>
            <a:ext cx="334270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DECBCB8-60AE-44E7-A06C-90AC1D31ACA5}"/>
              </a:ext>
            </a:extLst>
          </p:cNvPr>
          <p:cNvSpPr/>
          <p:nvPr/>
        </p:nvSpPr>
        <p:spPr>
          <a:xfrm>
            <a:off x="7364733" y="2760072"/>
            <a:ext cx="3244910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Collaboratively administrate empowered markets via plug-and-play networks. Dynamic procrastinate B2C users after installed base benefits.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2F62036-6585-4A52-88F3-8B250C045149}"/>
              </a:ext>
            </a:extLst>
          </p:cNvPr>
          <p:cNvSpPr/>
          <p:nvPr/>
        </p:nvSpPr>
        <p:spPr>
          <a:xfrm>
            <a:off x="7364732" y="3543167"/>
            <a:ext cx="560428" cy="5580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51E329-F989-4A86-B916-8B68B995452D}"/>
              </a:ext>
            </a:extLst>
          </p:cNvPr>
          <p:cNvSpPr txBox="1"/>
          <p:nvPr/>
        </p:nvSpPr>
        <p:spPr>
          <a:xfrm>
            <a:off x="8158890" y="3543166"/>
            <a:ext cx="217772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Good Service</a:t>
            </a:r>
          </a:p>
        </p:txBody>
      </p:sp>
      <p:sp>
        <p:nvSpPr>
          <p:cNvPr id="30" name="7 CuadroTexto">
            <a:extLst>
              <a:ext uri="{FF2B5EF4-FFF2-40B4-BE49-F238E27FC236}">
                <a16:creationId xmlns:a16="http://schemas.microsoft.com/office/drawing/2014/main" id="{BE7AA92E-6B6F-4611-A143-5512C2C80162}"/>
              </a:ext>
            </a:extLst>
          </p:cNvPr>
          <p:cNvSpPr txBox="1"/>
          <p:nvPr/>
        </p:nvSpPr>
        <p:spPr>
          <a:xfrm>
            <a:off x="8158892" y="3783033"/>
            <a:ext cx="2177726" cy="5581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to provide a robust synopsis for high level views new normal that has.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0952CA-53E8-41A8-B863-6944584E2250}"/>
              </a:ext>
            </a:extLst>
          </p:cNvPr>
          <p:cNvSpPr txBox="1"/>
          <p:nvPr/>
        </p:nvSpPr>
        <p:spPr>
          <a:xfrm>
            <a:off x="7416346" y="3683687"/>
            <a:ext cx="457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01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2DF9733-07DD-4DA4-B367-DCC6F5A89061}"/>
              </a:ext>
            </a:extLst>
          </p:cNvPr>
          <p:cNvSpPr/>
          <p:nvPr/>
        </p:nvSpPr>
        <p:spPr>
          <a:xfrm>
            <a:off x="7364732" y="4603517"/>
            <a:ext cx="560428" cy="558038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A2B303-3924-4FA1-9C90-8116C49AD4C4}"/>
              </a:ext>
            </a:extLst>
          </p:cNvPr>
          <p:cNvSpPr txBox="1"/>
          <p:nvPr/>
        </p:nvSpPr>
        <p:spPr>
          <a:xfrm>
            <a:off x="8158890" y="4603516"/>
            <a:ext cx="217772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Succes</a:t>
            </a:r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 Project</a:t>
            </a:r>
          </a:p>
        </p:txBody>
      </p:sp>
      <p:sp>
        <p:nvSpPr>
          <p:cNvPr id="40" name="7 CuadroTexto">
            <a:extLst>
              <a:ext uri="{FF2B5EF4-FFF2-40B4-BE49-F238E27FC236}">
                <a16:creationId xmlns:a16="http://schemas.microsoft.com/office/drawing/2014/main" id="{DDE365B0-7E80-4DF1-8A18-A9F314982E28}"/>
              </a:ext>
            </a:extLst>
          </p:cNvPr>
          <p:cNvSpPr txBox="1"/>
          <p:nvPr/>
        </p:nvSpPr>
        <p:spPr>
          <a:xfrm>
            <a:off x="8158892" y="4843383"/>
            <a:ext cx="2177726" cy="5581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to provide a robust synopsis for high level views new normal that has.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C3A9F1-336B-449C-BF38-73ABBFCBAAB6}"/>
              </a:ext>
            </a:extLst>
          </p:cNvPr>
          <p:cNvSpPr txBox="1"/>
          <p:nvPr/>
        </p:nvSpPr>
        <p:spPr>
          <a:xfrm>
            <a:off x="7416346" y="4744037"/>
            <a:ext cx="457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477652-CAD1-BE4A-9CDE-041F276E4E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57778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>
            <a:extLst>
              <a:ext uri="{FF2B5EF4-FFF2-40B4-BE49-F238E27FC236}">
                <a16:creationId xmlns:a16="http://schemas.microsoft.com/office/drawing/2014/main" id="{DFE16085-08A7-4D9E-83E1-87B322FEEAB4}"/>
              </a:ext>
            </a:extLst>
          </p:cNvPr>
          <p:cNvGrpSpPr/>
          <p:nvPr/>
        </p:nvGrpSpPr>
        <p:grpSpPr>
          <a:xfrm>
            <a:off x="4755324" y="2297645"/>
            <a:ext cx="2681351" cy="3402397"/>
            <a:chOff x="1494610" y="1388264"/>
            <a:chExt cx="3216515" cy="4081472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E6B3044E-BD3E-4923-95D4-EE8199B19133}"/>
                </a:ext>
              </a:extLst>
            </p:cNvPr>
            <p:cNvGrpSpPr/>
            <p:nvPr/>
          </p:nvGrpSpPr>
          <p:grpSpPr>
            <a:xfrm>
              <a:off x="1494610" y="1388264"/>
              <a:ext cx="3021579" cy="4081472"/>
              <a:chOff x="7202658" y="761807"/>
              <a:chExt cx="4265442" cy="5334192"/>
            </a:xfrm>
            <a:solidFill>
              <a:schemeClr val="accent4"/>
            </a:solidFill>
          </p:grpSpPr>
          <p:sp>
            <p:nvSpPr>
              <p:cNvPr id="156" name="Freeform 3">
                <a:extLst>
                  <a:ext uri="{FF2B5EF4-FFF2-40B4-BE49-F238E27FC236}">
                    <a16:creationId xmlns:a16="http://schemas.microsoft.com/office/drawing/2014/main" id="{A417242B-0CDD-4691-816D-68C99A124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313" y="5058078"/>
                <a:ext cx="218411" cy="229327"/>
              </a:xfrm>
              <a:custGeom>
                <a:avLst/>
                <a:gdLst>
                  <a:gd name="T0" fmla="*/ 218 w 448"/>
                  <a:gd name="T1" fmla="*/ 43 h 595"/>
                  <a:gd name="T2" fmla="*/ 262 w 448"/>
                  <a:gd name="T3" fmla="*/ 95 h 595"/>
                  <a:gd name="T4" fmla="*/ 306 w 448"/>
                  <a:gd name="T5" fmla="*/ 124 h 595"/>
                  <a:gd name="T6" fmla="*/ 342 w 448"/>
                  <a:gd name="T7" fmla="*/ 159 h 595"/>
                  <a:gd name="T8" fmla="*/ 374 w 448"/>
                  <a:gd name="T9" fmla="*/ 229 h 595"/>
                  <a:gd name="T10" fmla="*/ 426 w 448"/>
                  <a:gd name="T11" fmla="*/ 233 h 595"/>
                  <a:gd name="T12" fmla="*/ 447 w 448"/>
                  <a:gd name="T13" fmla="*/ 282 h 595"/>
                  <a:gd name="T14" fmla="*/ 427 w 448"/>
                  <a:gd name="T15" fmla="*/ 313 h 595"/>
                  <a:gd name="T16" fmla="*/ 420 w 448"/>
                  <a:gd name="T17" fmla="*/ 343 h 595"/>
                  <a:gd name="T18" fmla="*/ 414 w 448"/>
                  <a:gd name="T19" fmla="*/ 357 h 595"/>
                  <a:gd name="T20" fmla="*/ 399 w 448"/>
                  <a:gd name="T21" fmla="*/ 381 h 595"/>
                  <a:gd name="T22" fmla="*/ 355 w 448"/>
                  <a:gd name="T23" fmla="*/ 369 h 595"/>
                  <a:gd name="T24" fmla="*/ 346 w 448"/>
                  <a:gd name="T25" fmla="*/ 385 h 595"/>
                  <a:gd name="T26" fmla="*/ 307 w 448"/>
                  <a:gd name="T27" fmla="*/ 393 h 595"/>
                  <a:gd name="T28" fmla="*/ 282 w 448"/>
                  <a:gd name="T29" fmla="*/ 435 h 595"/>
                  <a:gd name="T30" fmla="*/ 313 w 448"/>
                  <a:gd name="T31" fmla="*/ 478 h 595"/>
                  <a:gd name="T32" fmla="*/ 314 w 448"/>
                  <a:gd name="T33" fmla="*/ 552 h 595"/>
                  <a:gd name="T34" fmla="*/ 292 w 448"/>
                  <a:gd name="T35" fmla="*/ 566 h 595"/>
                  <a:gd name="T36" fmla="*/ 262 w 448"/>
                  <a:gd name="T37" fmla="*/ 566 h 595"/>
                  <a:gd name="T38" fmla="*/ 190 w 448"/>
                  <a:gd name="T39" fmla="*/ 585 h 595"/>
                  <a:gd name="T40" fmla="*/ 157 w 448"/>
                  <a:gd name="T41" fmla="*/ 594 h 595"/>
                  <a:gd name="T42" fmla="*/ 131 w 448"/>
                  <a:gd name="T43" fmla="*/ 564 h 595"/>
                  <a:gd name="T44" fmla="*/ 104 w 448"/>
                  <a:gd name="T45" fmla="*/ 584 h 595"/>
                  <a:gd name="T46" fmla="*/ 77 w 448"/>
                  <a:gd name="T47" fmla="*/ 578 h 595"/>
                  <a:gd name="T48" fmla="*/ 76 w 448"/>
                  <a:gd name="T49" fmla="*/ 577 h 595"/>
                  <a:gd name="T50" fmla="*/ 79 w 448"/>
                  <a:gd name="T51" fmla="*/ 561 h 595"/>
                  <a:gd name="T52" fmla="*/ 106 w 448"/>
                  <a:gd name="T53" fmla="*/ 517 h 595"/>
                  <a:gd name="T54" fmla="*/ 106 w 448"/>
                  <a:gd name="T55" fmla="*/ 517 h 595"/>
                  <a:gd name="T56" fmla="*/ 93 w 448"/>
                  <a:gd name="T57" fmla="*/ 512 h 595"/>
                  <a:gd name="T58" fmla="*/ 75 w 448"/>
                  <a:gd name="T59" fmla="*/ 505 h 595"/>
                  <a:gd name="T60" fmla="*/ 14 w 448"/>
                  <a:gd name="T61" fmla="*/ 495 h 595"/>
                  <a:gd name="T62" fmla="*/ 0 w 448"/>
                  <a:gd name="T63" fmla="*/ 436 h 595"/>
                  <a:gd name="T64" fmla="*/ 16 w 448"/>
                  <a:gd name="T65" fmla="*/ 413 h 595"/>
                  <a:gd name="T66" fmla="*/ 55 w 448"/>
                  <a:gd name="T67" fmla="*/ 368 h 595"/>
                  <a:gd name="T68" fmla="*/ 63 w 448"/>
                  <a:gd name="T69" fmla="*/ 347 h 595"/>
                  <a:gd name="T70" fmla="*/ 46 w 448"/>
                  <a:gd name="T71" fmla="*/ 317 h 595"/>
                  <a:gd name="T72" fmla="*/ 76 w 448"/>
                  <a:gd name="T73" fmla="*/ 224 h 595"/>
                  <a:gd name="T74" fmla="*/ 53 w 448"/>
                  <a:gd name="T75" fmla="*/ 197 h 595"/>
                  <a:gd name="T76" fmla="*/ 50 w 448"/>
                  <a:gd name="T77" fmla="*/ 141 h 595"/>
                  <a:gd name="T78" fmla="*/ 51 w 448"/>
                  <a:gd name="T79" fmla="*/ 141 h 595"/>
                  <a:gd name="T80" fmla="*/ 98 w 448"/>
                  <a:gd name="T81" fmla="*/ 98 h 595"/>
                  <a:gd name="T82" fmla="*/ 108 w 448"/>
                  <a:gd name="T83" fmla="*/ 52 h 595"/>
                  <a:gd name="T84" fmla="*/ 135 w 448"/>
                  <a:gd name="T85" fmla="*/ 40 h 595"/>
                  <a:gd name="T86" fmla="*/ 160 w 448"/>
                  <a:gd name="T87" fmla="*/ 55 h 595"/>
                  <a:gd name="T88" fmla="*/ 210 w 448"/>
                  <a:gd name="T89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8" h="595">
                    <a:moveTo>
                      <a:pt x="210" y="0"/>
                    </a:moveTo>
                    <a:lnTo>
                      <a:pt x="218" y="43"/>
                    </a:lnTo>
                    <a:lnTo>
                      <a:pt x="260" y="82"/>
                    </a:lnTo>
                    <a:lnTo>
                      <a:pt x="262" y="95"/>
                    </a:lnTo>
                    <a:lnTo>
                      <a:pt x="290" y="111"/>
                    </a:lnTo>
                    <a:lnTo>
                      <a:pt x="306" y="124"/>
                    </a:lnTo>
                    <a:lnTo>
                      <a:pt x="309" y="134"/>
                    </a:lnTo>
                    <a:lnTo>
                      <a:pt x="342" y="159"/>
                    </a:lnTo>
                    <a:lnTo>
                      <a:pt x="365" y="196"/>
                    </a:lnTo>
                    <a:lnTo>
                      <a:pt x="374" y="229"/>
                    </a:lnTo>
                    <a:lnTo>
                      <a:pt x="391" y="235"/>
                    </a:lnTo>
                    <a:lnTo>
                      <a:pt x="426" y="233"/>
                    </a:lnTo>
                    <a:lnTo>
                      <a:pt x="436" y="239"/>
                    </a:lnTo>
                    <a:lnTo>
                      <a:pt x="447" y="282"/>
                    </a:lnTo>
                    <a:lnTo>
                      <a:pt x="437" y="320"/>
                    </a:lnTo>
                    <a:lnTo>
                      <a:pt x="427" y="313"/>
                    </a:lnTo>
                    <a:lnTo>
                      <a:pt x="421" y="327"/>
                    </a:lnTo>
                    <a:lnTo>
                      <a:pt x="420" y="343"/>
                    </a:lnTo>
                    <a:lnTo>
                      <a:pt x="420" y="343"/>
                    </a:lnTo>
                    <a:lnTo>
                      <a:pt x="414" y="357"/>
                    </a:lnTo>
                    <a:lnTo>
                      <a:pt x="414" y="357"/>
                    </a:lnTo>
                    <a:lnTo>
                      <a:pt x="399" y="381"/>
                    </a:lnTo>
                    <a:lnTo>
                      <a:pt x="371" y="385"/>
                    </a:lnTo>
                    <a:lnTo>
                      <a:pt x="355" y="369"/>
                    </a:lnTo>
                    <a:lnTo>
                      <a:pt x="353" y="385"/>
                    </a:lnTo>
                    <a:lnTo>
                      <a:pt x="346" y="385"/>
                    </a:lnTo>
                    <a:lnTo>
                      <a:pt x="344" y="392"/>
                    </a:lnTo>
                    <a:lnTo>
                      <a:pt x="307" y="393"/>
                    </a:lnTo>
                    <a:lnTo>
                      <a:pt x="288" y="412"/>
                    </a:lnTo>
                    <a:lnTo>
                      <a:pt x="282" y="435"/>
                    </a:lnTo>
                    <a:lnTo>
                      <a:pt x="288" y="454"/>
                    </a:lnTo>
                    <a:lnTo>
                      <a:pt x="313" y="478"/>
                    </a:lnTo>
                    <a:lnTo>
                      <a:pt x="320" y="497"/>
                    </a:lnTo>
                    <a:lnTo>
                      <a:pt x="314" y="552"/>
                    </a:lnTo>
                    <a:lnTo>
                      <a:pt x="304" y="562"/>
                    </a:lnTo>
                    <a:lnTo>
                      <a:pt x="292" y="566"/>
                    </a:lnTo>
                    <a:lnTo>
                      <a:pt x="269" y="554"/>
                    </a:lnTo>
                    <a:lnTo>
                      <a:pt x="262" y="566"/>
                    </a:lnTo>
                    <a:lnTo>
                      <a:pt x="231" y="550"/>
                    </a:lnTo>
                    <a:lnTo>
                      <a:pt x="190" y="585"/>
                    </a:lnTo>
                    <a:lnTo>
                      <a:pt x="164" y="586"/>
                    </a:lnTo>
                    <a:lnTo>
                      <a:pt x="157" y="594"/>
                    </a:lnTo>
                    <a:lnTo>
                      <a:pt x="140" y="582"/>
                    </a:lnTo>
                    <a:lnTo>
                      <a:pt x="131" y="564"/>
                    </a:lnTo>
                    <a:lnTo>
                      <a:pt x="113" y="592"/>
                    </a:lnTo>
                    <a:lnTo>
                      <a:pt x="104" y="584"/>
                    </a:lnTo>
                    <a:lnTo>
                      <a:pt x="91" y="586"/>
                    </a:lnTo>
                    <a:lnTo>
                      <a:pt x="77" y="578"/>
                    </a:lnTo>
                    <a:lnTo>
                      <a:pt x="77" y="578"/>
                    </a:lnTo>
                    <a:lnTo>
                      <a:pt x="76" y="577"/>
                    </a:lnTo>
                    <a:lnTo>
                      <a:pt x="76" y="577"/>
                    </a:lnTo>
                    <a:lnTo>
                      <a:pt x="79" y="561"/>
                    </a:lnTo>
                    <a:lnTo>
                      <a:pt x="104" y="537"/>
                    </a:lnTo>
                    <a:lnTo>
                      <a:pt x="106" y="517"/>
                    </a:lnTo>
                    <a:lnTo>
                      <a:pt x="106" y="517"/>
                    </a:lnTo>
                    <a:lnTo>
                      <a:pt x="106" y="517"/>
                    </a:lnTo>
                    <a:lnTo>
                      <a:pt x="106" y="517"/>
                    </a:lnTo>
                    <a:lnTo>
                      <a:pt x="93" y="512"/>
                    </a:lnTo>
                    <a:lnTo>
                      <a:pt x="85" y="501"/>
                    </a:lnTo>
                    <a:lnTo>
                      <a:pt x="75" y="505"/>
                    </a:lnTo>
                    <a:lnTo>
                      <a:pt x="58" y="495"/>
                    </a:lnTo>
                    <a:lnTo>
                      <a:pt x="14" y="495"/>
                    </a:lnTo>
                    <a:lnTo>
                      <a:pt x="3" y="478"/>
                    </a:lnTo>
                    <a:lnTo>
                      <a:pt x="0" y="436"/>
                    </a:lnTo>
                    <a:lnTo>
                      <a:pt x="6" y="424"/>
                    </a:lnTo>
                    <a:lnTo>
                      <a:pt x="16" y="413"/>
                    </a:lnTo>
                    <a:lnTo>
                      <a:pt x="61" y="391"/>
                    </a:lnTo>
                    <a:lnTo>
                      <a:pt x="55" y="368"/>
                    </a:lnTo>
                    <a:lnTo>
                      <a:pt x="69" y="355"/>
                    </a:lnTo>
                    <a:lnTo>
                      <a:pt x="63" y="347"/>
                    </a:lnTo>
                    <a:lnTo>
                      <a:pt x="71" y="341"/>
                    </a:lnTo>
                    <a:lnTo>
                      <a:pt x="46" y="317"/>
                    </a:lnTo>
                    <a:lnTo>
                      <a:pt x="45" y="282"/>
                    </a:lnTo>
                    <a:lnTo>
                      <a:pt x="76" y="224"/>
                    </a:lnTo>
                    <a:lnTo>
                      <a:pt x="73" y="213"/>
                    </a:lnTo>
                    <a:lnTo>
                      <a:pt x="53" y="197"/>
                    </a:lnTo>
                    <a:lnTo>
                      <a:pt x="50" y="141"/>
                    </a:lnTo>
                    <a:lnTo>
                      <a:pt x="50" y="141"/>
                    </a:lnTo>
                    <a:lnTo>
                      <a:pt x="51" y="141"/>
                    </a:lnTo>
                    <a:lnTo>
                      <a:pt x="51" y="141"/>
                    </a:lnTo>
                    <a:lnTo>
                      <a:pt x="65" y="110"/>
                    </a:lnTo>
                    <a:lnTo>
                      <a:pt x="98" y="98"/>
                    </a:lnTo>
                    <a:lnTo>
                      <a:pt x="98" y="70"/>
                    </a:lnTo>
                    <a:lnTo>
                      <a:pt x="108" y="52"/>
                    </a:lnTo>
                    <a:lnTo>
                      <a:pt x="124" y="40"/>
                    </a:lnTo>
                    <a:lnTo>
                      <a:pt x="135" y="40"/>
                    </a:lnTo>
                    <a:lnTo>
                      <a:pt x="149" y="53"/>
                    </a:lnTo>
                    <a:lnTo>
                      <a:pt x="160" y="55"/>
                    </a:lnTo>
                    <a:lnTo>
                      <a:pt x="184" y="47"/>
                    </a:lnTo>
                    <a:lnTo>
                      <a:pt x="21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57" name="Freeform 4">
                <a:extLst>
                  <a:ext uri="{FF2B5EF4-FFF2-40B4-BE49-F238E27FC236}">
                    <a16:creationId xmlns:a16="http://schemas.microsoft.com/office/drawing/2014/main" id="{EA442E2F-57DC-409B-BAAE-4358E8200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313" y="5058078"/>
                <a:ext cx="218411" cy="229327"/>
              </a:xfrm>
              <a:custGeom>
                <a:avLst/>
                <a:gdLst>
                  <a:gd name="T0" fmla="*/ 218 w 448"/>
                  <a:gd name="T1" fmla="*/ 43 h 595"/>
                  <a:gd name="T2" fmla="*/ 262 w 448"/>
                  <a:gd name="T3" fmla="*/ 95 h 595"/>
                  <a:gd name="T4" fmla="*/ 306 w 448"/>
                  <a:gd name="T5" fmla="*/ 124 h 595"/>
                  <a:gd name="T6" fmla="*/ 342 w 448"/>
                  <a:gd name="T7" fmla="*/ 159 h 595"/>
                  <a:gd name="T8" fmla="*/ 374 w 448"/>
                  <a:gd name="T9" fmla="*/ 229 h 595"/>
                  <a:gd name="T10" fmla="*/ 426 w 448"/>
                  <a:gd name="T11" fmla="*/ 233 h 595"/>
                  <a:gd name="T12" fmla="*/ 447 w 448"/>
                  <a:gd name="T13" fmla="*/ 282 h 595"/>
                  <a:gd name="T14" fmla="*/ 427 w 448"/>
                  <a:gd name="T15" fmla="*/ 313 h 595"/>
                  <a:gd name="T16" fmla="*/ 420 w 448"/>
                  <a:gd name="T17" fmla="*/ 343 h 595"/>
                  <a:gd name="T18" fmla="*/ 414 w 448"/>
                  <a:gd name="T19" fmla="*/ 357 h 595"/>
                  <a:gd name="T20" fmla="*/ 399 w 448"/>
                  <a:gd name="T21" fmla="*/ 381 h 595"/>
                  <a:gd name="T22" fmla="*/ 355 w 448"/>
                  <a:gd name="T23" fmla="*/ 369 h 595"/>
                  <a:gd name="T24" fmla="*/ 346 w 448"/>
                  <a:gd name="T25" fmla="*/ 385 h 595"/>
                  <a:gd name="T26" fmla="*/ 307 w 448"/>
                  <a:gd name="T27" fmla="*/ 393 h 595"/>
                  <a:gd name="T28" fmla="*/ 282 w 448"/>
                  <a:gd name="T29" fmla="*/ 435 h 595"/>
                  <a:gd name="T30" fmla="*/ 313 w 448"/>
                  <a:gd name="T31" fmla="*/ 478 h 595"/>
                  <a:gd name="T32" fmla="*/ 314 w 448"/>
                  <a:gd name="T33" fmla="*/ 552 h 595"/>
                  <a:gd name="T34" fmla="*/ 292 w 448"/>
                  <a:gd name="T35" fmla="*/ 566 h 595"/>
                  <a:gd name="T36" fmla="*/ 262 w 448"/>
                  <a:gd name="T37" fmla="*/ 566 h 595"/>
                  <a:gd name="T38" fmla="*/ 190 w 448"/>
                  <a:gd name="T39" fmla="*/ 585 h 595"/>
                  <a:gd name="T40" fmla="*/ 157 w 448"/>
                  <a:gd name="T41" fmla="*/ 594 h 595"/>
                  <a:gd name="T42" fmla="*/ 131 w 448"/>
                  <a:gd name="T43" fmla="*/ 564 h 595"/>
                  <a:gd name="T44" fmla="*/ 104 w 448"/>
                  <a:gd name="T45" fmla="*/ 584 h 595"/>
                  <a:gd name="T46" fmla="*/ 77 w 448"/>
                  <a:gd name="T47" fmla="*/ 578 h 595"/>
                  <a:gd name="T48" fmla="*/ 76 w 448"/>
                  <a:gd name="T49" fmla="*/ 577 h 595"/>
                  <a:gd name="T50" fmla="*/ 79 w 448"/>
                  <a:gd name="T51" fmla="*/ 561 h 595"/>
                  <a:gd name="T52" fmla="*/ 106 w 448"/>
                  <a:gd name="T53" fmla="*/ 517 h 595"/>
                  <a:gd name="T54" fmla="*/ 106 w 448"/>
                  <a:gd name="T55" fmla="*/ 517 h 595"/>
                  <a:gd name="T56" fmla="*/ 93 w 448"/>
                  <a:gd name="T57" fmla="*/ 512 h 595"/>
                  <a:gd name="T58" fmla="*/ 75 w 448"/>
                  <a:gd name="T59" fmla="*/ 505 h 595"/>
                  <a:gd name="T60" fmla="*/ 14 w 448"/>
                  <a:gd name="T61" fmla="*/ 495 h 595"/>
                  <a:gd name="T62" fmla="*/ 0 w 448"/>
                  <a:gd name="T63" fmla="*/ 436 h 595"/>
                  <a:gd name="T64" fmla="*/ 16 w 448"/>
                  <a:gd name="T65" fmla="*/ 413 h 595"/>
                  <a:gd name="T66" fmla="*/ 55 w 448"/>
                  <a:gd name="T67" fmla="*/ 368 h 595"/>
                  <a:gd name="T68" fmla="*/ 63 w 448"/>
                  <a:gd name="T69" fmla="*/ 347 h 595"/>
                  <a:gd name="T70" fmla="*/ 46 w 448"/>
                  <a:gd name="T71" fmla="*/ 317 h 595"/>
                  <a:gd name="T72" fmla="*/ 76 w 448"/>
                  <a:gd name="T73" fmla="*/ 224 h 595"/>
                  <a:gd name="T74" fmla="*/ 53 w 448"/>
                  <a:gd name="T75" fmla="*/ 197 h 595"/>
                  <a:gd name="T76" fmla="*/ 50 w 448"/>
                  <a:gd name="T77" fmla="*/ 141 h 595"/>
                  <a:gd name="T78" fmla="*/ 51 w 448"/>
                  <a:gd name="T79" fmla="*/ 141 h 595"/>
                  <a:gd name="T80" fmla="*/ 98 w 448"/>
                  <a:gd name="T81" fmla="*/ 98 h 595"/>
                  <a:gd name="T82" fmla="*/ 108 w 448"/>
                  <a:gd name="T83" fmla="*/ 52 h 595"/>
                  <a:gd name="T84" fmla="*/ 135 w 448"/>
                  <a:gd name="T85" fmla="*/ 40 h 595"/>
                  <a:gd name="T86" fmla="*/ 160 w 448"/>
                  <a:gd name="T87" fmla="*/ 55 h 595"/>
                  <a:gd name="T88" fmla="*/ 210 w 448"/>
                  <a:gd name="T89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8" h="595">
                    <a:moveTo>
                      <a:pt x="210" y="0"/>
                    </a:moveTo>
                    <a:lnTo>
                      <a:pt x="218" y="43"/>
                    </a:lnTo>
                    <a:lnTo>
                      <a:pt x="260" y="82"/>
                    </a:lnTo>
                    <a:lnTo>
                      <a:pt x="262" y="95"/>
                    </a:lnTo>
                    <a:lnTo>
                      <a:pt x="290" y="111"/>
                    </a:lnTo>
                    <a:lnTo>
                      <a:pt x="306" y="124"/>
                    </a:lnTo>
                    <a:lnTo>
                      <a:pt x="309" y="134"/>
                    </a:lnTo>
                    <a:lnTo>
                      <a:pt x="342" y="159"/>
                    </a:lnTo>
                    <a:lnTo>
                      <a:pt x="365" y="196"/>
                    </a:lnTo>
                    <a:lnTo>
                      <a:pt x="374" y="229"/>
                    </a:lnTo>
                    <a:lnTo>
                      <a:pt x="391" y="235"/>
                    </a:lnTo>
                    <a:lnTo>
                      <a:pt x="426" y="233"/>
                    </a:lnTo>
                    <a:lnTo>
                      <a:pt x="436" y="239"/>
                    </a:lnTo>
                    <a:lnTo>
                      <a:pt x="447" y="282"/>
                    </a:lnTo>
                    <a:lnTo>
                      <a:pt x="437" y="320"/>
                    </a:lnTo>
                    <a:lnTo>
                      <a:pt x="427" y="313"/>
                    </a:lnTo>
                    <a:lnTo>
                      <a:pt x="421" y="327"/>
                    </a:lnTo>
                    <a:lnTo>
                      <a:pt x="420" y="343"/>
                    </a:lnTo>
                    <a:lnTo>
                      <a:pt x="420" y="343"/>
                    </a:lnTo>
                    <a:lnTo>
                      <a:pt x="414" y="357"/>
                    </a:lnTo>
                    <a:lnTo>
                      <a:pt x="414" y="357"/>
                    </a:lnTo>
                    <a:lnTo>
                      <a:pt x="399" y="381"/>
                    </a:lnTo>
                    <a:lnTo>
                      <a:pt x="371" y="385"/>
                    </a:lnTo>
                    <a:lnTo>
                      <a:pt x="355" y="369"/>
                    </a:lnTo>
                    <a:lnTo>
                      <a:pt x="353" y="385"/>
                    </a:lnTo>
                    <a:lnTo>
                      <a:pt x="346" y="385"/>
                    </a:lnTo>
                    <a:lnTo>
                      <a:pt x="344" y="392"/>
                    </a:lnTo>
                    <a:lnTo>
                      <a:pt x="307" y="393"/>
                    </a:lnTo>
                    <a:lnTo>
                      <a:pt x="288" y="412"/>
                    </a:lnTo>
                    <a:lnTo>
                      <a:pt x="282" y="435"/>
                    </a:lnTo>
                    <a:lnTo>
                      <a:pt x="288" y="454"/>
                    </a:lnTo>
                    <a:lnTo>
                      <a:pt x="313" y="478"/>
                    </a:lnTo>
                    <a:lnTo>
                      <a:pt x="320" y="497"/>
                    </a:lnTo>
                    <a:lnTo>
                      <a:pt x="314" y="552"/>
                    </a:lnTo>
                    <a:lnTo>
                      <a:pt x="304" y="562"/>
                    </a:lnTo>
                    <a:lnTo>
                      <a:pt x="292" y="566"/>
                    </a:lnTo>
                    <a:lnTo>
                      <a:pt x="269" y="554"/>
                    </a:lnTo>
                    <a:lnTo>
                      <a:pt x="262" y="566"/>
                    </a:lnTo>
                    <a:lnTo>
                      <a:pt x="231" y="550"/>
                    </a:lnTo>
                    <a:lnTo>
                      <a:pt x="190" y="585"/>
                    </a:lnTo>
                    <a:lnTo>
                      <a:pt x="164" y="586"/>
                    </a:lnTo>
                    <a:lnTo>
                      <a:pt x="157" y="594"/>
                    </a:lnTo>
                    <a:lnTo>
                      <a:pt x="140" y="582"/>
                    </a:lnTo>
                    <a:lnTo>
                      <a:pt x="131" y="564"/>
                    </a:lnTo>
                    <a:lnTo>
                      <a:pt x="113" y="592"/>
                    </a:lnTo>
                    <a:lnTo>
                      <a:pt x="104" y="584"/>
                    </a:lnTo>
                    <a:lnTo>
                      <a:pt x="91" y="586"/>
                    </a:lnTo>
                    <a:lnTo>
                      <a:pt x="77" y="578"/>
                    </a:lnTo>
                    <a:lnTo>
                      <a:pt x="77" y="578"/>
                    </a:lnTo>
                    <a:lnTo>
                      <a:pt x="76" y="577"/>
                    </a:lnTo>
                    <a:lnTo>
                      <a:pt x="76" y="577"/>
                    </a:lnTo>
                    <a:lnTo>
                      <a:pt x="79" y="561"/>
                    </a:lnTo>
                    <a:lnTo>
                      <a:pt x="104" y="537"/>
                    </a:lnTo>
                    <a:lnTo>
                      <a:pt x="106" y="517"/>
                    </a:lnTo>
                    <a:lnTo>
                      <a:pt x="106" y="517"/>
                    </a:lnTo>
                    <a:lnTo>
                      <a:pt x="106" y="517"/>
                    </a:lnTo>
                    <a:lnTo>
                      <a:pt x="106" y="517"/>
                    </a:lnTo>
                    <a:lnTo>
                      <a:pt x="93" y="512"/>
                    </a:lnTo>
                    <a:lnTo>
                      <a:pt x="85" y="501"/>
                    </a:lnTo>
                    <a:lnTo>
                      <a:pt x="75" y="505"/>
                    </a:lnTo>
                    <a:lnTo>
                      <a:pt x="58" y="495"/>
                    </a:lnTo>
                    <a:lnTo>
                      <a:pt x="14" y="495"/>
                    </a:lnTo>
                    <a:lnTo>
                      <a:pt x="3" y="478"/>
                    </a:lnTo>
                    <a:lnTo>
                      <a:pt x="0" y="436"/>
                    </a:lnTo>
                    <a:lnTo>
                      <a:pt x="6" y="424"/>
                    </a:lnTo>
                    <a:lnTo>
                      <a:pt x="16" y="413"/>
                    </a:lnTo>
                    <a:lnTo>
                      <a:pt x="61" y="391"/>
                    </a:lnTo>
                    <a:lnTo>
                      <a:pt x="55" y="368"/>
                    </a:lnTo>
                    <a:lnTo>
                      <a:pt x="69" y="355"/>
                    </a:lnTo>
                    <a:lnTo>
                      <a:pt x="63" y="347"/>
                    </a:lnTo>
                    <a:lnTo>
                      <a:pt x="71" y="341"/>
                    </a:lnTo>
                    <a:lnTo>
                      <a:pt x="46" y="317"/>
                    </a:lnTo>
                    <a:lnTo>
                      <a:pt x="45" y="282"/>
                    </a:lnTo>
                    <a:lnTo>
                      <a:pt x="76" y="224"/>
                    </a:lnTo>
                    <a:lnTo>
                      <a:pt x="73" y="213"/>
                    </a:lnTo>
                    <a:lnTo>
                      <a:pt x="53" y="197"/>
                    </a:lnTo>
                    <a:lnTo>
                      <a:pt x="50" y="141"/>
                    </a:lnTo>
                    <a:lnTo>
                      <a:pt x="50" y="141"/>
                    </a:lnTo>
                    <a:lnTo>
                      <a:pt x="51" y="141"/>
                    </a:lnTo>
                    <a:lnTo>
                      <a:pt x="51" y="141"/>
                    </a:lnTo>
                    <a:lnTo>
                      <a:pt x="65" y="110"/>
                    </a:lnTo>
                    <a:lnTo>
                      <a:pt x="98" y="98"/>
                    </a:lnTo>
                    <a:lnTo>
                      <a:pt x="98" y="70"/>
                    </a:lnTo>
                    <a:lnTo>
                      <a:pt x="108" y="52"/>
                    </a:lnTo>
                    <a:lnTo>
                      <a:pt x="124" y="40"/>
                    </a:lnTo>
                    <a:lnTo>
                      <a:pt x="135" y="40"/>
                    </a:lnTo>
                    <a:lnTo>
                      <a:pt x="149" y="53"/>
                    </a:lnTo>
                    <a:lnTo>
                      <a:pt x="160" y="55"/>
                    </a:lnTo>
                    <a:lnTo>
                      <a:pt x="184" y="47"/>
                    </a:lnTo>
                    <a:lnTo>
                      <a:pt x="210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58" name="Freeform 5">
                <a:extLst>
                  <a:ext uri="{FF2B5EF4-FFF2-40B4-BE49-F238E27FC236}">
                    <a16:creationId xmlns:a16="http://schemas.microsoft.com/office/drawing/2014/main" id="{39820588-A51C-4B37-95E6-488A0BEF0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1827" y="5391028"/>
                <a:ext cx="376866" cy="108718"/>
              </a:xfrm>
              <a:custGeom>
                <a:avLst/>
                <a:gdLst>
                  <a:gd name="T0" fmla="*/ 514 w 778"/>
                  <a:gd name="T1" fmla="*/ 49 h 281"/>
                  <a:gd name="T2" fmla="*/ 527 w 778"/>
                  <a:gd name="T3" fmla="*/ 38 h 281"/>
                  <a:gd name="T4" fmla="*/ 546 w 778"/>
                  <a:gd name="T5" fmla="*/ 14 h 281"/>
                  <a:gd name="T6" fmla="*/ 562 w 778"/>
                  <a:gd name="T7" fmla="*/ 17 h 281"/>
                  <a:gd name="T8" fmla="*/ 607 w 778"/>
                  <a:gd name="T9" fmla="*/ 0 h 281"/>
                  <a:gd name="T10" fmla="*/ 623 w 778"/>
                  <a:gd name="T11" fmla="*/ 37 h 281"/>
                  <a:gd name="T12" fmla="*/ 676 w 778"/>
                  <a:gd name="T13" fmla="*/ 73 h 281"/>
                  <a:gd name="T14" fmla="*/ 706 w 778"/>
                  <a:gd name="T15" fmla="*/ 101 h 281"/>
                  <a:gd name="T16" fmla="*/ 711 w 778"/>
                  <a:gd name="T17" fmla="*/ 87 h 281"/>
                  <a:gd name="T18" fmla="*/ 768 w 778"/>
                  <a:gd name="T19" fmla="*/ 94 h 281"/>
                  <a:gd name="T20" fmla="*/ 776 w 778"/>
                  <a:gd name="T21" fmla="*/ 94 h 281"/>
                  <a:gd name="T22" fmla="*/ 777 w 778"/>
                  <a:gd name="T23" fmla="*/ 95 h 281"/>
                  <a:gd name="T24" fmla="*/ 761 w 778"/>
                  <a:gd name="T25" fmla="*/ 126 h 281"/>
                  <a:gd name="T26" fmla="*/ 763 w 778"/>
                  <a:gd name="T27" fmla="*/ 141 h 281"/>
                  <a:gd name="T28" fmla="*/ 763 w 778"/>
                  <a:gd name="T29" fmla="*/ 141 h 281"/>
                  <a:gd name="T30" fmla="*/ 739 w 778"/>
                  <a:gd name="T31" fmla="*/ 179 h 281"/>
                  <a:gd name="T32" fmla="*/ 731 w 778"/>
                  <a:gd name="T33" fmla="*/ 218 h 281"/>
                  <a:gd name="T34" fmla="*/ 648 w 778"/>
                  <a:gd name="T35" fmla="*/ 238 h 281"/>
                  <a:gd name="T36" fmla="*/ 596 w 778"/>
                  <a:gd name="T37" fmla="*/ 266 h 281"/>
                  <a:gd name="T38" fmla="*/ 589 w 778"/>
                  <a:gd name="T39" fmla="*/ 266 h 281"/>
                  <a:gd name="T40" fmla="*/ 543 w 778"/>
                  <a:gd name="T41" fmla="*/ 253 h 281"/>
                  <a:gd name="T42" fmla="*/ 476 w 778"/>
                  <a:gd name="T43" fmla="*/ 245 h 281"/>
                  <a:gd name="T44" fmla="*/ 442 w 778"/>
                  <a:gd name="T45" fmla="*/ 253 h 281"/>
                  <a:gd name="T46" fmla="*/ 336 w 778"/>
                  <a:gd name="T47" fmla="*/ 257 h 281"/>
                  <a:gd name="T48" fmla="*/ 296 w 778"/>
                  <a:gd name="T49" fmla="*/ 234 h 281"/>
                  <a:gd name="T50" fmla="*/ 271 w 778"/>
                  <a:gd name="T51" fmla="*/ 231 h 281"/>
                  <a:gd name="T52" fmla="*/ 229 w 778"/>
                  <a:gd name="T53" fmla="*/ 230 h 281"/>
                  <a:gd name="T54" fmla="*/ 157 w 778"/>
                  <a:gd name="T55" fmla="*/ 231 h 281"/>
                  <a:gd name="T56" fmla="*/ 137 w 778"/>
                  <a:gd name="T57" fmla="*/ 251 h 281"/>
                  <a:gd name="T58" fmla="*/ 147 w 778"/>
                  <a:gd name="T59" fmla="*/ 272 h 281"/>
                  <a:gd name="T60" fmla="*/ 98 w 778"/>
                  <a:gd name="T61" fmla="*/ 280 h 281"/>
                  <a:gd name="T62" fmla="*/ 71 w 778"/>
                  <a:gd name="T63" fmla="*/ 270 h 281"/>
                  <a:gd name="T64" fmla="*/ 60 w 778"/>
                  <a:gd name="T65" fmla="*/ 259 h 281"/>
                  <a:gd name="T66" fmla="*/ 53 w 778"/>
                  <a:gd name="T67" fmla="*/ 247 h 281"/>
                  <a:gd name="T68" fmla="*/ 12 w 778"/>
                  <a:gd name="T69" fmla="*/ 182 h 281"/>
                  <a:gd name="T70" fmla="*/ 30 w 778"/>
                  <a:gd name="T71" fmla="*/ 149 h 281"/>
                  <a:gd name="T72" fmla="*/ 7 w 778"/>
                  <a:gd name="T73" fmla="*/ 70 h 281"/>
                  <a:gd name="T74" fmla="*/ 8 w 778"/>
                  <a:gd name="T75" fmla="*/ 70 h 281"/>
                  <a:gd name="T76" fmla="*/ 22 w 778"/>
                  <a:gd name="T77" fmla="*/ 59 h 281"/>
                  <a:gd name="T78" fmla="*/ 37 w 778"/>
                  <a:gd name="T79" fmla="*/ 51 h 281"/>
                  <a:gd name="T80" fmla="*/ 103 w 778"/>
                  <a:gd name="T81" fmla="*/ 59 h 281"/>
                  <a:gd name="T82" fmla="*/ 123 w 778"/>
                  <a:gd name="T83" fmla="*/ 49 h 281"/>
                  <a:gd name="T84" fmla="*/ 135 w 778"/>
                  <a:gd name="T85" fmla="*/ 42 h 281"/>
                  <a:gd name="T86" fmla="*/ 152 w 778"/>
                  <a:gd name="T87" fmla="*/ 43 h 281"/>
                  <a:gd name="T88" fmla="*/ 172 w 778"/>
                  <a:gd name="T89" fmla="*/ 38 h 281"/>
                  <a:gd name="T90" fmla="*/ 352 w 778"/>
                  <a:gd name="T91" fmla="*/ 117 h 281"/>
                  <a:gd name="T92" fmla="*/ 449 w 778"/>
                  <a:gd name="T93" fmla="*/ 132 h 281"/>
                  <a:gd name="T94" fmla="*/ 511 w 778"/>
                  <a:gd name="T95" fmla="*/ 101 h 281"/>
                  <a:gd name="T96" fmla="*/ 510 w 778"/>
                  <a:gd name="T97" fmla="*/ 77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78" h="281">
                    <a:moveTo>
                      <a:pt x="507" y="74"/>
                    </a:moveTo>
                    <a:lnTo>
                      <a:pt x="514" y="49"/>
                    </a:lnTo>
                    <a:lnTo>
                      <a:pt x="530" y="45"/>
                    </a:lnTo>
                    <a:lnTo>
                      <a:pt x="527" y="38"/>
                    </a:lnTo>
                    <a:lnTo>
                      <a:pt x="538" y="14"/>
                    </a:lnTo>
                    <a:lnTo>
                      <a:pt x="546" y="14"/>
                    </a:lnTo>
                    <a:lnTo>
                      <a:pt x="556" y="28"/>
                    </a:lnTo>
                    <a:lnTo>
                      <a:pt x="562" y="17"/>
                    </a:lnTo>
                    <a:lnTo>
                      <a:pt x="590" y="1"/>
                    </a:lnTo>
                    <a:lnTo>
                      <a:pt x="607" y="0"/>
                    </a:lnTo>
                    <a:lnTo>
                      <a:pt x="627" y="4"/>
                    </a:lnTo>
                    <a:lnTo>
                      <a:pt x="623" y="37"/>
                    </a:lnTo>
                    <a:lnTo>
                      <a:pt x="638" y="63"/>
                    </a:lnTo>
                    <a:lnTo>
                      <a:pt x="676" y="73"/>
                    </a:lnTo>
                    <a:lnTo>
                      <a:pt x="695" y="97"/>
                    </a:lnTo>
                    <a:lnTo>
                      <a:pt x="706" y="101"/>
                    </a:lnTo>
                    <a:lnTo>
                      <a:pt x="718" y="93"/>
                    </a:lnTo>
                    <a:lnTo>
                      <a:pt x="711" y="87"/>
                    </a:lnTo>
                    <a:lnTo>
                      <a:pt x="723" y="79"/>
                    </a:lnTo>
                    <a:lnTo>
                      <a:pt x="768" y="94"/>
                    </a:lnTo>
                    <a:lnTo>
                      <a:pt x="771" y="87"/>
                    </a:lnTo>
                    <a:lnTo>
                      <a:pt x="776" y="94"/>
                    </a:lnTo>
                    <a:lnTo>
                      <a:pt x="776" y="94"/>
                    </a:lnTo>
                    <a:lnTo>
                      <a:pt x="777" y="95"/>
                    </a:lnTo>
                    <a:lnTo>
                      <a:pt x="777" y="95"/>
                    </a:lnTo>
                    <a:lnTo>
                      <a:pt x="761" y="126"/>
                    </a:lnTo>
                    <a:lnTo>
                      <a:pt x="763" y="141"/>
                    </a:lnTo>
                    <a:lnTo>
                      <a:pt x="763" y="141"/>
                    </a:lnTo>
                    <a:lnTo>
                      <a:pt x="763" y="141"/>
                    </a:lnTo>
                    <a:lnTo>
                      <a:pt x="763" y="141"/>
                    </a:lnTo>
                    <a:lnTo>
                      <a:pt x="739" y="163"/>
                    </a:lnTo>
                    <a:lnTo>
                      <a:pt x="739" y="179"/>
                    </a:lnTo>
                    <a:lnTo>
                      <a:pt x="726" y="211"/>
                    </a:lnTo>
                    <a:lnTo>
                      <a:pt x="731" y="218"/>
                    </a:lnTo>
                    <a:lnTo>
                      <a:pt x="703" y="214"/>
                    </a:lnTo>
                    <a:lnTo>
                      <a:pt x="648" y="238"/>
                    </a:lnTo>
                    <a:lnTo>
                      <a:pt x="617" y="277"/>
                    </a:lnTo>
                    <a:lnTo>
                      <a:pt x="596" y="266"/>
                    </a:lnTo>
                    <a:lnTo>
                      <a:pt x="596" y="266"/>
                    </a:lnTo>
                    <a:lnTo>
                      <a:pt x="589" y="266"/>
                    </a:lnTo>
                    <a:lnTo>
                      <a:pt x="579" y="253"/>
                    </a:lnTo>
                    <a:lnTo>
                      <a:pt x="543" y="253"/>
                    </a:lnTo>
                    <a:lnTo>
                      <a:pt x="510" y="238"/>
                    </a:lnTo>
                    <a:lnTo>
                      <a:pt x="476" y="245"/>
                    </a:lnTo>
                    <a:lnTo>
                      <a:pt x="456" y="242"/>
                    </a:lnTo>
                    <a:lnTo>
                      <a:pt x="442" y="253"/>
                    </a:lnTo>
                    <a:lnTo>
                      <a:pt x="358" y="259"/>
                    </a:lnTo>
                    <a:lnTo>
                      <a:pt x="336" y="257"/>
                    </a:lnTo>
                    <a:lnTo>
                      <a:pt x="321" y="242"/>
                    </a:lnTo>
                    <a:lnTo>
                      <a:pt x="296" y="234"/>
                    </a:lnTo>
                    <a:lnTo>
                      <a:pt x="282" y="238"/>
                    </a:lnTo>
                    <a:lnTo>
                      <a:pt x="271" y="231"/>
                    </a:lnTo>
                    <a:lnTo>
                      <a:pt x="258" y="237"/>
                    </a:lnTo>
                    <a:lnTo>
                      <a:pt x="229" y="230"/>
                    </a:lnTo>
                    <a:lnTo>
                      <a:pt x="205" y="237"/>
                    </a:lnTo>
                    <a:lnTo>
                      <a:pt x="157" y="231"/>
                    </a:lnTo>
                    <a:lnTo>
                      <a:pt x="148" y="249"/>
                    </a:lnTo>
                    <a:lnTo>
                      <a:pt x="137" y="251"/>
                    </a:lnTo>
                    <a:lnTo>
                      <a:pt x="136" y="258"/>
                    </a:lnTo>
                    <a:lnTo>
                      <a:pt x="147" y="272"/>
                    </a:lnTo>
                    <a:lnTo>
                      <a:pt x="132" y="276"/>
                    </a:lnTo>
                    <a:lnTo>
                      <a:pt x="98" y="280"/>
                    </a:lnTo>
                    <a:lnTo>
                      <a:pt x="85" y="269"/>
                    </a:lnTo>
                    <a:lnTo>
                      <a:pt x="71" y="270"/>
                    </a:lnTo>
                    <a:lnTo>
                      <a:pt x="60" y="259"/>
                    </a:lnTo>
                    <a:lnTo>
                      <a:pt x="60" y="259"/>
                    </a:lnTo>
                    <a:lnTo>
                      <a:pt x="53" y="247"/>
                    </a:lnTo>
                    <a:lnTo>
                      <a:pt x="53" y="247"/>
                    </a:lnTo>
                    <a:lnTo>
                      <a:pt x="13" y="194"/>
                    </a:lnTo>
                    <a:lnTo>
                      <a:pt x="12" y="182"/>
                    </a:lnTo>
                    <a:lnTo>
                      <a:pt x="30" y="160"/>
                    </a:lnTo>
                    <a:lnTo>
                      <a:pt x="30" y="149"/>
                    </a:lnTo>
                    <a:lnTo>
                      <a:pt x="0" y="107"/>
                    </a:lnTo>
                    <a:lnTo>
                      <a:pt x="7" y="70"/>
                    </a:lnTo>
                    <a:lnTo>
                      <a:pt x="7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22" y="59"/>
                    </a:lnTo>
                    <a:lnTo>
                      <a:pt x="29" y="61"/>
                    </a:lnTo>
                    <a:lnTo>
                      <a:pt x="37" y="51"/>
                    </a:lnTo>
                    <a:lnTo>
                      <a:pt x="84" y="63"/>
                    </a:lnTo>
                    <a:lnTo>
                      <a:pt x="103" y="59"/>
                    </a:lnTo>
                    <a:lnTo>
                      <a:pt x="114" y="48"/>
                    </a:lnTo>
                    <a:lnTo>
                      <a:pt x="123" y="49"/>
                    </a:lnTo>
                    <a:lnTo>
                      <a:pt x="122" y="40"/>
                    </a:lnTo>
                    <a:lnTo>
                      <a:pt x="135" y="42"/>
                    </a:lnTo>
                    <a:lnTo>
                      <a:pt x="149" y="32"/>
                    </a:lnTo>
                    <a:lnTo>
                      <a:pt x="152" y="43"/>
                    </a:lnTo>
                    <a:lnTo>
                      <a:pt x="165" y="30"/>
                    </a:lnTo>
                    <a:lnTo>
                      <a:pt x="172" y="38"/>
                    </a:lnTo>
                    <a:lnTo>
                      <a:pt x="284" y="62"/>
                    </a:lnTo>
                    <a:lnTo>
                      <a:pt x="352" y="117"/>
                    </a:lnTo>
                    <a:lnTo>
                      <a:pt x="402" y="129"/>
                    </a:lnTo>
                    <a:lnTo>
                      <a:pt x="449" y="132"/>
                    </a:lnTo>
                    <a:lnTo>
                      <a:pt x="473" y="127"/>
                    </a:lnTo>
                    <a:lnTo>
                      <a:pt x="511" y="101"/>
                    </a:lnTo>
                    <a:lnTo>
                      <a:pt x="510" y="77"/>
                    </a:lnTo>
                    <a:lnTo>
                      <a:pt x="510" y="77"/>
                    </a:lnTo>
                    <a:lnTo>
                      <a:pt x="507" y="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59" name="Freeform 6">
                <a:extLst>
                  <a:ext uri="{FF2B5EF4-FFF2-40B4-BE49-F238E27FC236}">
                    <a16:creationId xmlns:a16="http://schemas.microsoft.com/office/drawing/2014/main" id="{2D4A5D23-D54A-4305-997F-CBAEA068C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1827" y="5391028"/>
                <a:ext cx="376866" cy="108718"/>
              </a:xfrm>
              <a:custGeom>
                <a:avLst/>
                <a:gdLst>
                  <a:gd name="T0" fmla="*/ 514 w 778"/>
                  <a:gd name="T1" fmla="*/ 49 h 281"/>
                  <a:gd name="T2" fmla="*/ 527 w 778"/>
                  <a:gd name="T3" fmla="*/ 38 h 281"/>
                  <a:gd name="T4" fmla="*/ 546 w 778"/>
                  <a:gd name="T5" fmla="*/ 14 h 281"/>
                  <a:gd name="T6" fmla="*/ 562 w 778"/>
                  <a:gd name="T7" fmla="*/ 17 h 281"/>
                  <a:gd name="T8" fmla="*/ 607 w 778"/>
                  <a:gd name="T9" fmla="*/ 0 h 281"/>
                  <a:gd name="T10" fmla="*/ 623 w 778"/>
                  <a:gd name="T11" fmla="*/ 37 h 281"/>
                  <a:gd name="T12" fmla="*/ 676 w 778"/>
                  <a:gd name="T13" fmla="*/ 73 h 281"/>
                  <a:gd name="T14" fmla="*/ 706 w 778"/>
                  <a:gd name="T15" fmla="*/ 101 h 281"/>
                  <a:gd name="T16" fmla="*/ 711 w 778"/>
                  <a:gd name="T17" fmla="*/ 87 h 281"/>
                  <a:gd name="T18" fmla="*/ 768 w 778"/>
                  <a:gd name="T19" fmla="*/ 94 h 281"/>
                  <a:gd name="T20" fmla="*/ 776 w 778"/>
                  <a:gd name="T21" fmla="*/ 94 h 281"/>
                  <a:gd name="T22" fmla="*/ 777 w 778"/>
                  <a:gd name="T23" fmla="*/ 95 h 281"/>
                  <a:gd name="T24" fmla="*/ 761 w 778"/>
                  <a:gd name="T25" fmla="*/ 126 h 281"/>
                  <a:gd name="T26" fmla="*/ 763 w 778"/>
                  <a:gd name="T27" fmla="*/ 141 h 281"/>
                  <a:gd name="T28" fmla="*/ 763 w 778"/>
                  <a:gd name="T29" fmla="*/ 141 h 281"/>
                  <a:gd name="T30" fmla="*/ 739 w 778"/>
                  <a:gd name="T31" fmla="*/ 179 h 281"/>
                  <a:gd name="T32" fmla="*/ 731 w 778"/>
                  <a:gd name="T33" fmla="*/ 218 h 281"/>
                  <a:gd name="T34" fmla="*/ 648 w 778"/>
                  <a:gd name="T35" fmla="*/ 238 h 281"/>
                  <a:gd name="T36" fmla="*/ 596 w 778"/>
                  <a:gd name="T37" fmla="*/ 266 h 281"/>
                  <a:gd name="T38" fmla="*/ 589 w 778"/>
                  <a:gd name="T39" fmla="*/ 266 h 281"/>
                  <a:gd name="T40" fmla="*/ 543 w 778"/>
                  <a:gd name="T41" fmla="*/ 253 h 281"/>
                  <a:gd name="T42" fmla="*/ 476 w 778"/>
                  <a:gd name="T43" fmla="*/ 245 h 281"/>
                  <a:gd name="T44" fmla="*/ 442 w 778"/>
                  <a:gd name="T45" fmla="*/ 253 h 281"/>
                  <a:gd name="T46" fmla="*/ 336 w 778"/>
                  <a:gd name="T47" fmla="*/ 257 h 281"/>
                  <a:gd name="T48" fmla="*/ 296 w 778"/>
                  <a:gd name="T49" fmla="*/ 234 h 281"/>
                  <a:gd name="T50" fmla="*/ 271 w 778"/>
                  <a:gd name="T51" fmla="*/ 231 h 281"/>
                  <a:gd name="T52" fmla="*/ 229 w 778"/>
                  <a:gd name="T53" fmla="*/ 230 h 281"/>
                  <a:gd name="T54" fmla="*/ 157 w 778"/>
                  <a:gd name="T55" fmla="*/ 231 h 281"/>
                  <a:gd name="T56" fmla="*/ 137 w 778"/>
                  <a:gd name="T57" fmla="*/ 251 h 281"/>
                  <a:gd name="T58" fmla="*/ 147 w 778"/>
                  <a:gd name="T59" fmla="*/ 272 h 281"/>
                  <a:gd name="T60" fmla="*/ 98 w 778"/>
                  <a:gd name="T61" fmla="*/ 280 h 281"/>
                  <a:gd name="T62" fmla="*/ 71 w 778"/>
                  <a:gd name="T63" fmla="*/ 270 h 281"/>
                  <a:gd name="T64" fmla="*/ 60 w 778"/>
                  <a:gd name="T65" fmla="*/ 259 h 281"/>
                  <a:gd name="T66" fmla="*/ 53 w 778"/>
                  <a:gd name="T67" fmla="*/ 247 h 281"/>
                  <a:gd name="T68" fmla="*/ 12 w 778"/>
                  <a:gd name="T69" fmla="*/ 182 h 281"/>
                  <a:gd name="T70" fmla="*/ 30 w 778"/>
                  <a:gd name="T71" fmla="*/ 149 h 281"/>
                  <a:gd name="T72" fmla="*/ 7 w 778"/>
                  <a:gd name="T73" fmla="*/ 70 h 281"/>
                  <a:gd name="T74" fmla="*/ 8 w 778"/>
                  <a:gd name="T75" fmla="*/ 70 h 281"/>
                  <a:gd name="T76" fmla="*/ 22 w 778"/>
                  <a:gd name="T77" fmla="*/ 59 h 281"/>
                  <a:gd name="T78" fmla="*/ 37 w 778"/>
                  <a:gd name="T79" fmla="*/ 51 h 281"/>
                  <a:gd name="T80" fmla="*/ 103 w 778"/>
                  <a:gd name="T81" fmla="*/ 59 h 281"/>
                  <a:gd name="T82" fmla="*/ 123 w 778"/>
                  <a:gd name="T83" fmla="*/ 49 h 281"/>
                  <a:gd name="T84" fmla="*/ 135 w 778"/>
                  <a:gd name="T85" fmla="*/ 42 h 281"/>
                  <a:gd name="T86" fmla="*/ 152 w 778"/>
                  <a:gd name="T87" fmla="*/ 43 h 281"/>
                  <a:gd name="T88" fmla="*/ 172 w 778"/>
                  <a:gd name="T89" fmla="*/ 38 h 281"/>
                  <a:gd name="T90" fmla="*/ 352 w 778"/>
                  <a:gd name="T91" fmla="*/ 117 h 281"/>
                  <a:gd name="T92" fmla="*/ 449 w 778"/>
                  <a:gd name="T93" fmla="*/ 132 h 281"/>
                  <a:gd name="T94" fmla="*/ 511 w 778"/>
                  <a:gd name="T95" fmla="*/ 101 h 281"/>
                  <a:gd name="T96" fmla="*/ 510 w 778"/>
                  <a:gd name="T97" fmla="*/ 77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78" h="281">
                    <a:moveTo>
                      <a:pt x="507" y="74"/>
                    </a:moveTo>
                    <a:lnTo>
                      <a:pt x="514" y="49"/>
                    </a:lnTo>
                    <a:lnTo>
                      <a:pt x="530" y="45"/>
                    </a:lnTo>
                    <a:lnTo>
                      <a:pt x="527" y="38"/>
                    </a:lnTo>
                    <a:lnTo>
                      <a:pt x="538" y="14"/>
                    </a:lnTo>
                    <a:lnTo>
                      <a:pt x="546" y="14"/>
                    </a:lnTo>
                    <a:lnTo>
                      <a:pt x="556" y="28"/>
                    </a:lnTo>
                    <a:lnTo>
                      <a:pt x="562" y="17"/>
                    </a:lnTo>
                    <a:lnTo>
                      <a:pt x="590" y="1"/>
                    </a:lnTo>
                    <a:lnTo>
                      <a:pt x="607" y="0"/>
                    </a:lnTo>
                    <a:lnTo>
                      <a:pt x="627" y="4"/>
                    </a:lnTo>
                    <a:lnTo>
                      <a:pt x="623" y="37"/>
                    </a:lnTo>
                    <a:lnTo>
                      <a:pt x="638" y="63"/>
                    </a:lnTo>
                    <a:lnTo>
                      <a:pt x="676" y="73"/>
                    </a:lnTo>
                    <a:lnTo>
                      <a:pt x="695" y="97"/>
                    </a:lnTo>
                    <a:lnTo>
                      <a:pt x="706" y="101"/>
                    </a:lnTo>
                    <a:lnTo>
                      <a:pt x="718" y="93"/>
                    </a:lnTo>
                    <a:lnTo>
                      <a:pt x="711" y="87"/>
                    </a:lnTo>
                    <a:lnTo>
                      <a:pt x="723" y="79"/>
                    </a:lnTo>
                    <a:lnTo>
                      <a:pt x="768" y="94"/>
                    </a:lnTo>
                    <a:lnTo>
                      <a:pt x="771" y="87"/>
                    </a:lnTo>
                    <a:lnTo>
                      <a:pt x="776" y="94"/>
                    </a:lnTo>
                    <a:lnTo>
                      <a:pt x="776" y="94"/>
                    </a:lnTo>
                    <a:lnTo>
                      <a:pt x="777" y="95"/>
                    </a:lnTo>
                    <a:lnTo>
                      <a:pt x="777" y="95"/>
                    </a:lnTo>
                    <a:lnTo>
                      <a:pt x="761" y="126"/>
                    </a:lnTo>
                    <a:lnTo>
                      <a:pt x="763" y="141"/>
                    </a:lnTo>
                    <a:lnTo>
                      <a:pt x="763" y="141"/>
                    </a:lnTo>
                    <a:lnTo>
                      <a:pt x="763" y="141"/>
                    </a:lnTo>
                    <a:lnTo>
                      <a:pt x="763" y="141"/>
                    </a:lnTo>
                    <a:lnTo>
                      <a:pt x="739" y="163"/>
                    </a:lnTo>
                    <a:lnTo>
                      <a:pt x="739" y="179"/>
                    </a:lnTo>
                    <a:lnTo>
                      <a:pt x="726" y="211"/>
                    </a:lnTo>
                    <a:lnTo>
                      <a:pt x="731" y="218"/>
                    </a:lnTo>
                    <a:lnTo>
                      <a:pt x="703" y="214"/>
                    </a:lnTo>
                    <a:lnTo>
                      <a:pt x="648" y="238"/>
                    </a:lnTo>
                    <a:lnTo>
                      <a:pt x="617" y="277"/>
                    </a:lnTo>
                    <a:lnTo>
                      <a:pt x="596" y="266"/>
                    </a:lnTo>
                    <a:lnTo>
                      <a:pt x="596" y="266"/>
                    </a:lnTo>
                    <a:lnTo>
                      <a:pt x="589" y="266"/>
                    </a:lnTo>
                    <a:lnTo>
                      <a:pt x="579" y="253"/>
                    </a:lnTo>
                    <a:lnTo>
                      <a:pt x="543" y="253"/>
                    </a:lnTo>
                    <a:lnTo>
                      <a:pt x="510" y="238"/>
                    </a:lnTo>
                    <a:lnTo>
                      <a:pt x="476" y="245"/>
                    </a:lnTo>
                    <a:lnTo>
                      <a:pt x="456" y="242"/>
                    </a:lnTo>
                    <a:lnTo>
                      <a:pt x="442" y="253"/>
                    </a:lnTo>
                    <a:lnTo>
                      <a:pt x="358" y="259"/>
                    </a:lnTo>
                    <a:lnTo>
                      <a:pt x="336" y="257"/>
                    </a:lnTo>
                    <a:lnTo>
                      <a:pt x="321" y="242"/>
                    </a:lnTo>
                    <a:lnTo>
                      <a:pt x="296" y="234"/>
                    </a:lnTo>
                    <a:lnTo>
                      <a:pt x="282" y="238"/>
                    </a:lnTo>
                    <a:lnTo>
                      <a:pt x="271" y="231"/>
                    </a:lnTo>
                    <a:lnTo>
                      <a:pt x="258" y="237"/>
                    </a:lnTo>
                    <a:lnTo>
                      <a:pt x="229" y="230"/>
                    </a:lnTo>
                    <a:lnTo>
                      <a:pt x="205" y="237"/>
                    </a:lnTo>
                    <a:lnTo>
                      <a:pt x="157" y="231"/>
                    </a:lnTo>
                    <a:lnTo>
                      <a:pt x="148" y="249"/>
                    </a:lnTo>
                    <a:lnTo>
                      <a:pt x="137" y="251"/>
                    </a:lnTo>
                    <a:lnTo>
                      <a:pt x="136" y="258"/>
                    </a:lnTo>
                    <a:lnTo>
                      <a:pt x="147" y="272"/>
                    </a:lnTo>
                    <a:lnTo>
                      <a:pt x="132" y="276"/>
                    </a:lnTo>
                    <a:lnTo>
                      <a:pt x="98" y="280"/>
                    </a:lnTo>
                    <a:lnTo>
                      <a:pt x="85" y="269"/>
                    </a:lnTo>
                    <a:lnTo>
                      <a:pt x="71" y="270"/>
                    </a:lnTo>
                    <a:lnTo>
                      <a:pt x="60" y="259"/>
                    </a:lnTo>
                    <a:lnTo>
                      <a:pt x="60" y="259"/>
                    </a:lnTo>
                    <a:lnTo>
                      <a:pt x="53" y="247"/>
                    </a:lnTo>
                    <a:lnTo>
                      <a:pt x="53" y="247"/>
                    </a:lnTo>
                    <a:lnTo>
                      <a:pt x="13" y="194"/>
                    </a:lnTo>
                    <a:lnTo>
                      <a:pt x="12" y="182"/>
                    </a:lnTo>
                    <a:lnTo>
                      <a:pt x="30" y="160"/>
                    </a:lnTo>
                    <a:lnTo>
                      <a:pt x="30" y="149"/>
                    </a:lnTo>
                    <a:lnTo>
                      <a:pt x="0" y="107"/>
                    </a:lnTo>
                    <a:lnTo>
                      <a:pt x="7" y="70"/>
                    </a:lnTo>
                    <a:lnTo>
                      <a:pt x="7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22" y="59"/>
                    </a:lnTo>
                    <a:lnTo>
                      <a:pt x="29" y="61"/>
                    </a:lnTo>
                    <a:lnTo>
                      <a:pt x="37" y="51"/>
                    </a:lnTo>
                    <a:lnTo>
                      <a:pt x="84" y="63"/>
                    </a:lnTo>
                    <a:lnTo>
                      <a:pt x="103" y="59"/>
                    </a:lnTo>
                    <a:lnTo>
                      <a:pt x="114" y="48"/>
                    </a:lnTo>
                    <a:lnTo>
                      <a:pt x="123" y="49"/>
                    </a:lnTo>
                    <a:lnTo>
                      <a:pt x="122" y="40"/>
                    </a:lnTo>
                    <a:lnTo>
                      <a:pt x="135" y="42"/>
                    </a:lnTo>
                    <a:lnTo>
                      <a:pt x="149" y="32"/>
                    </a:lnTo>
                    <a:lnTo>
                      <a:pt x="152" y="43"/>
                    </a:lnTo>
                    <a:lnTo>
                      <a:pt x="165" y="30"/>
                    </a:lnTo>
                    <a:lnTo>
                      <a:pt x="172" y="38"/>
                    </a:lnTo>
                    <a:lnTo>
                      <a:pt x="284" y="62"/>
                    </a:lnTo>
                    <a:lnTo>
                      <a:pt x="352" y="117"/>
                    </a:lnTo>
                    <a:lnTo>
                      <a:pt x="402" y="129"/>
                    </a:lnTo>
                    <a:lnTo>
                      <a:pt x="449" y="132"/>
                    </a:lnTo>
                    <a:lnTo>
                      <a:pt x="473" y="127"/>
                    </a:lnTo>
                    <a:lnTo>
                      <a:pt x="511" y="101"/>
                    </a:lnTo>
                    <a:lnTo>
                      <a:pt x="510" y="77"/>
                    </a:lnTo>
                    <a:lnTo>
                      <a:pt x="510" y="77"/>
                    </a:lnTo>
                    <a:lnTo>
                      <a:pt x="507" y="74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60" name="Freeform 7">
                <a:extLst>
                  <a:ext uri="{FF2B5EF4-FFF2-40B4-BE49-F238E27FC236}">
                    <a16:creationId xmlns:a16="http://schemas.microsoft.com/office/drawing/2014/main" id="{992AF269-16FC-4005-A6BE-3B48A3A23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33858" y="5112437"/>
                <a:ext cx="252672" cy="317661"/>
              </a:xfrm>
              <a:custGeom>
                <a:avLst/>
                <a:gdLst>
                  <a:gd name="T0" fmla="*/ 383 w 519"/>
                  <a:gd name="T1" fmla="*/ 56 h 823"/>
                  <a:gd name="T2" fmla="*/ 406 w 519"/>
                  <a:gd name="T3" fmla="*/ 83 h 823"/>
                  <a:gd name="T4" fmla="*/ 376 w 519"/>
                  <a:gd name="T5" fmla="*/ 176 h 823"/>
                  <a:gd name="T6" fmla="*/ 393 w 519"/>
                  <a:gd name="T7" fmla="*/ 206 h 823"/>
                  <a:gd name="T8" fmla="*/ 386 w 519"/>
                  <a:gd name="T9" fmla="*/ 227 h 823"/>
                  <a:gd name="T10" fmla="*/ 346 w 519"/>
                  <a:gd name="T11" fmla="*/ 272 h 823"/>
                  <a:gd name="T12" fmla="*/ 333 w 519"/>
                  <a:gd name="T13" fmla="*/ 337 h 823"/>
                  <a:gd name="T14" fmla="*/ 388 w 519"/>
                  <a:gd name="T15" fmla="*/ 355 h 823"/>
                  <a:gd name="T16" fmla="*/ 415 w 519"/>
                  <a:gd name="T17" fmla="*/ 360 h 823"/>
                  <a:gd name="T18" fmla="*/ 436 w 519"/>
                  <a:gd name="T19" fmla="*/ 376 h 823"/>
                  <a:gd name="T20" fmla="*/ 409 w 519"/>
                  <a:gd name="T21" fmla="*/ 420 h 823"/>
                  <a:gd name="T22" fmla="*/ 406 w 519"/>
                  <a:gd name="T23" fmla="*/ 436 h 823"/>
                  <a:gd name="T24" fmla="*/ 406 w 519"/>
                  <a:gd name="T25" fmla="*/ 436 h 823"/>
                  <a:gd name="T26" fmla="*/ 416 w 519"/>
                  <a:gd name="T27" fmla="*/ 455 h 823"/>
                  <a:gd name="T28" fmla="*/ 400 w 519"/>
                  <a:gd name="T29" fmla="*/ 478 h 823"/>
                  <a:gd name="T30" fmla="*/ 406 w 519"/>
                  <a:gd name="T31" fmla="*/ 499 h 823"/>
                  <a:gd name="T32" fmla="*/ 431 w 519"/>
                  <a:gd name="T33" fmla="*/ 515 h 823"/>
                  <a:gd name="T34" fmla="*/ 449 w 519"/>
                  <a:gd name="T35" fmla="*/ 533 h 823"/>
                  <a:gd name="T36" fmla="*/ 464 w 519"/>
                  <a:gd name="T37" fmla="*/ 546 h 823"/>
                  <a:gd name="T38" fmla="*/ 507 w 519"/>
                  <a:gd name="T39" fmla="*/ 637 h 823"/>
                  <a:gd name="T40" fmla="*/ 506 w 519"/>
                  <a:gd name="T41" fmla="*/ 655 h 823"/>
                  <a:gd name="T42" fmla="*/ 501 w 519"/>
                  <a:gd name="T43" fmla="*/ 657 h 823"/>
                  <a:gd name="T44" fmla="*/ 518 w 519"/>
                  <a:gd name="T45" fmla="*/ 737 h 823"/>
                  <a:gd name="T46" fmla="*/ 514 w 519"/>
                  <a:gd name="T47" fmla="*/ 798 h 823"/>
                  <a:gd name="T48" fmla="*/ 464 w 519"/>
                  <a:gd name="T49" fmla="*/ 816 h 823"/>
                  <a:gd name="T50" fmla="*/ 463 w 519"/>
                  <a:gd name="T51" fmla="*/ 815 h 823"/>
                  <a:gd name="T52" fmla="*/ 458 w 519"/>
                  <a:gd name="T53" fmla="*/ 808 h 823"/>
                  <a:gd name="T54" fmla="*/ 410 w 519"/>
                  <a:gd name="T55" fmla="*/ 800 h 823"/>
                  <a:gd name="T56" fmla="*/ 405 w 519"/>
                  <a:gd name="T57" fmla="*/ 814 h 823"/>
                  <a:gd name="T58" fmla="*/ 382 w 519"/>
                  <a:gd name="T59" fmla="*/ 818 h 823"/>
                  <a:gd name="T60" fmla="*/ 325 w 519"/>
                  <a:gd name="T61" fmla="*/ 785 h 823"/>
                  <a:gd name="T62" fmla="*/ 314 w 519"/>
                  <a:gd name="T63" fmla="*/ 725 h 823"/>
                  <a:gd name="T64" fmla="*/ 277 w 519"/>
                  <a:gd name="T65" fmla="*/ 722 h 823"/>
                  <a:gd name="T66" fmla="*/ 243 w 519"/>
                  <a:gd name="T67" fmla="*/ 749 h 823"/>
                  <a:gd name="T68" fmla="*/ 225 w 519"/>
                  <a:gd name="T69" fmla="*/ 735 h 823"/>
                  <a:gd name="T70" fmla="*/ 217 w 519"/>
                  <a:gd name="T71" fmla="*/ 766 h 823"/>
                  <a:gd name="T72" fmla="*/ 194 w 519"/>
                  <a:gd name="T73" fmla="*/ 795 h 823"/>
                  <a:gd name="T74" fmla="*/ 190 w 519"/>
                  <a:gd name="T75" fmla="*/ 791 h 823"/>
                  <a:gd name="T76" fmla="*/ 152 w 519"/>
                  <a:gd name="T77" fmla="*/ 753 h 823"/>
                  <a:gd name="T78" fmla="*/ 135 w 519"/>
                  <a:gd name="T79" fmla="*/ 647 h 823"/>
                  <a:gd name="T80" fmla="*/ 170 w 519"/>
                  <a:gd name="T81" fmla="*/ 567 h 823"/>
                  <a:gd name="T82" fmla="*/ 53 w 519"/>
                  <a:gd name="T83" fmla="*/ 539 h 823"/>
                  <a:gd name="T84" fmla="*/ 7 w 519"/>
                  <a:gd name="T85" fmla="*/ 467 h 823"/>
                  <a:gd name="T86" fmla="*/ 40 w 519"/>
                  <a:gd name="T87" fmla="*/ 438 h 823"/>
                  <a:gd name="T88" fmla="*/ 37 w 519"/>
                  <a:gd name="T89" fmla="*/ 365 h 823"/>
                  <a:gd name="T90" fmla="*/ 29 w 519"/>
                  <a:gd name="T91" fmla="*/ 299 h 823"/>
                  <a:gd name="T92" fmla="*/ 44 w 519"/>
                  <a:gd name="T93" fmla="*/ 257 h 823"/>
                  <a:gd name="T94" fmla="*/ 17 w 519"/>
                  <a:gd name="T95" fmla="*/ 247 h 823"/>
                  <a:gd name="T96" fmla="*/ 17 w 519"/>
                  <a:gd name="T97" fmla="*/ 247 h 823"/>
                  <a:gd name="T98" fmla="*/ 0 w 519"/>
                  <a:gd name="T99" fmla="*/ 231 h 823"/>
                  <a:gd name="T100" fmla="*/ 18 w 519"/>
                  <a:gd name="T101" fmla="*/ 212 h 823"/>
                  <a:gd name="T102" fmla="*/ 81 w 519"/>
                  <a:gd name="T103" fmla="*/ 193 h 823"/>
                  <a:gd name="T104" fmla="*/ 108 w 519"/>
                  <a:gd name="T105" fmla="*/ 154 h 823"/>
                  <a:gd name="T106" fmla="*/ 112 w 519"/>
                  <a:gd name="T107" fmla="*/ 141 h 823"/>
                  <a:gd name="T108" fmla="*/ 177 w 519"/>
                  <a:gd name="T109" fmla="*/ 167 h 823"/>
                  <a:gd name="T110" fmla="*/ 207 w 519"/>
                  <a:gd name="T111" fmla="*/ 155 h 823"/>
                  <a:gd name="T112" fmla="*/ 211 w 519"/>
                  <a:gd name="T113" fmla="*/ 118 h 823"/>
                  <a:gd name="T114" fmla="*/ 292 w 519"/>
                  <a:gd name="T115" fmla="*/ 58 h 823"/>
                  <a:gd name="T116" fmla="*/ 311 w 519"/>
                  <a:gd name="T117" fmla="*/ 28 h 823"/>
                  <a:gd name="T118" fmla="*/ 357 w 519"/>
                  <a:gd name="T119" fmla="*/ 2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19" h="823">
                    <a:moveTo>
                      <a:pt x="380" y="0"/>
                    </a:moveTo>
                    <a:lnTo>
                      <a:pt x="383" y="56"/>
                    </a:lnTo>
                    <a:lnTo>
                      <a:pt x="403" y="72"/>
                    </a:lnTo>
                    <a:lnTo>
                      <a:pt x="406" y="83"/>
                    </a:lnTo>
                    <a:lnTo>
                      <a:pt x="375" y="141"/>
                    </a:lnTo>
                    <a:lnTo>
                      <a:pt x="376" y="176"/>
                    </a:lnTo>
                    <a:lnTo>
                      <a:pt x="401" y="200"/>
                    </a:lnTo>
                    <a:lnTo>
                      <a:pt x="393" y="206"/>
                    </a:lnTo>
                    <a:lnTo>
                      <a:pt x="399" y="214"/>
                    </a:lnTo>
                    <a:lnTo>
                      <a:pt x="386" y="227"/>
                    </a:lnTo>
                    <a:lnTo>
                      <a:pt x="391" y="250"/>
                    </a:lnTo>
                    <a:lnTo>
                      <a:pt x="346" y="272"/>
                    </a:lnTo>
                    <a:lnTo>
                      <a:pt x="330" y="295"/>
                    </a:lnTo>
                    <a:lnTo>
                      <a:pt x="333" y="337"/>
                    </a:lnTo>
                    <a:lnTo>
                      <a:pt x="344" y="354"/>
                    </a:lnTo>
                    <a:lnTo>
                      <a:pt x="388" y="355"/>
                    </a:lnTo>
                    <a:lnTo>
                      <a:pt x="405" y="364"/>
                    </a:lnTo>
                    <a:lnTo>
                      <a:pt x="415" y="360"/>
                    </a:lnTo>
                    <a:lnTo>
                      <a:pt x="423" y="372"/>
                    </a:lnTo>
                    <a:lnTo>
                      <a:pt x="436" y="376"/>
                    </a:lnTo>
                    <a:lnTo>
                      <a:pt x="434" y="396"/>
                    </a:lnTo>
                    <a:lnTo>
                      <a:pt x="409" y="420"/>
                    </a:lnTo>
                    <a:lnTo>
                      <a:pt x="406" y="436"/>
                    </a:lnTo>
                    <a:lnTo>
                      <a:pt x="406" y="436"/>
                    </a:lnTo>
                    <a:lnTo>
                      <a:pt x="406" y="436"/>
                    </a:lnTo>
                    <a:lnTo>
                      <a:pt x="406" y="436"/>
                    </a:lnTo>
                    <a:lnTo>
                      <a:pt x="405" y="445"/>
                    </a:lnTo>
                    <a:lnTo>
                      <a:pt x="416" y="455"/>
                    </a:lnTo>
                    <a:lnTo>
                      <a:pt x="414" y="468"/>
                    </a:lnTo>
                    <a:lnTo>
                      <a:pt x="400" y="478"/>
                    </a:lnTo>
                    <a:lnTo>
                      <a:pt x="400" y="488"/>
                    </a:lnTo>
                    <a:lnTo>
                      <a:pt x="406" y="499"/>
                    </a:lnTo>
                    <a:lnTo>
                      <a:pt x="425" y="505"/>
                    </a:lnTo>
                    <a:lnTo>
                      <a:pt x="431" y="515"/>
                    </a:lnTo>
                    <a:lnTo>
                      <a:pt x="440" y="514"/>
                    </a:lnTo>
                    <a:lnTo>
                      <a:pt x="449" y="533"/>
                    </a:lnTo>
                    <a:lnTo>
                      <a:pt x="459" y="532"/>
                    </a:lnTo>
                    <a:lnTo>
                      <a:pt x="464" y="546"/>
                    </a:lnTo>
                    <a:lnTo>
                      <a:pt x="489" y="571"/>
                    </a:lnTo>
                    <a:lnTo>
                      <a:pt x="507" y="637"/>
                    </a:lnTo>
                    <a:lnTo>
                      <a:pt x="507" y="637"/>
                    </a:lnTo>
                    <a:lnTo>
                      <a:pt x="506" y="655"/>
                    </a:lnTo>
                    <a:lnTo>
                      <a:pt x="506" y="655"/>
                    </a:lnTo>
                    <a:lnTo>
                      <a:pt x="501" y="657"/>
                    </a:lnTo>
                    <a:lnTo>
                      <a:pt x="502" y="699"/>
                    </a:lnTo>
                    <a:lnTo>
                      <a:pt x="518" y="737"/>
                    </a:lnTo>
                    <a:lnTo>
                      <a:pt x="505" y="761"/>
                    </a:lnTo>
                    <a:lnTo>
                      <a:pt x="514" y="798"/>
                    </a:lnTo>
                    <a:lnTo>
                      <a:pt x="509" y="811"/>
                    </a:lnTo>
                    <a:lnTo>
                      <a:pt x="464" y="816"/>
                    </a:lnTo>
                    <a:lnTo>
                      <a:pt x="464" y="816"/>
                    </a:lnTo>
                    <a:lnTo>
                      <a:pt x="463" y="815"/>
                    </a:lnTo>
                    <a:lnTo>
                      <a:pt x="463" y="815"/>
                    </a:lnTo>
                    <a:lnTo>
                      <a:pt x="458" y="808"/>
                    </a:lnTo>
                    <a:lnTo>
                      <a:pt x="455" y="815"/>
                    </a:lnTo>
                    <a:lnTo>
                      <a:pt x="410" y="800"/>
                    </a:lnTo>
                    <a:lnTo>
                      <a:pt x="398" y="808"/>
                    </a:lnTo>
                    <a:lnTo>
                      <a:pt x="405" y="814"/>
                    </a:lnTo>
                    <a:lnTo>
                      <a:pt x="393" y="822"/>
                    </a:lnTo>
                    <a:lnTo>
                      <a:pt x="382" y="818"/>
                    </a:lnTo>
                    <a:lnTo>
                      <a:pt x="363" y="794"/>
                    </a:lnTo>
                    <a:lnTo>
                      <a:pt x="325" y="785"/>
                    </a:lnTo>
                    <a:lnTo>
                      <a:pt x="310" y="758"/>
                    </a:lnTo>
                    <a:lnTo>
                      <a:pt x="314" y="725"/>
                    </a:lnTo>
                    <a:lnTo>
                      <a:pt x="294" y="722"/>
                    </a:lnTo>
                    <a:lnTo>
                      <a:pt x="277" y="722"/>
                    </a:lnTo>
                    <a:lnTo>
                      <a:pt x="249" y="738"/>
                    </a:lnTo>
                    <a:lnTo>
                      <a:pt x="243" y="749"/>
                    </a:lnTo>
                    <a:lnTo>
                      <a:pt x="233" y="735"/>
                    </a:lnTo>
                    <a:lnTo>
                      <a:pt x="225" y="735"/>
                    </a:lnTo>
                    <a:lnTo>
                      <a:pt x="214" y="759"/>
                    </a:lnTo>
                    <a:lnTo>
                      <a:pt x="217" y="766"/>
                    </a:lnTo>
                    <a:lnTo>
                      <a:pt x="201" y="770"/>
                    </a:lnTo>
                    <a:lnTo>
                      <a:pt x="194" y="795"/>
                    </a:lnTo>
                    <a:lnTo>
                      <a:pt x="194" y="795"/>
                    </a:lnTo>
                    <a:lnTo>
                      <a:pt x="190" y="791"/>
                    </a:lnTo>
                    <a:lnTo>
                      <a:pt x="190" y="791"/>
                    </a:lnTo>
                    <a:lnTo>
                      <a:pt x="152" y="753"/>
                    </a:lnTo>
                    <a:lnTo>
                      <a:pt x="133" y="669"/>
                    </a:lnTo>
                    <a:lnTo>
                      <a:pt x="135" y="647"/>
                    </a:lnTo>
                    <a:lnTo>
                      <a:pt x="165" y="620"/>
                    </a:lnTo>
                    <a:lnTo>
                      <a:pt x="170" y="567"/>
                    </a:lnTo>
                    <a:lnTo>
                      <a:pt x="134" y="546"/>
                    </a:lnTo>
                    <a:lnTo>
                      <a:pt x="53" y="539"/>
                    </a:lnTo>
                    <a:lnTo>
                      <a:pt x="11" y="511"/>
                    </a:lnTo>
                    <a:lnTo>
                      <a:pt x="7" y="467"/>
                    </a:lnTo>
                    <a:lnTo>
                      <a:pt x="12" y="455"/>
                    </a:lnTo>
                    <a:lnTo>
                      <a:pt x="40" y="438"/>
                    </a:lnTo>
                    <a:lnTo>
                      <a:pt x="44" y="429"/>
                    </a:lnTo>
                    <a:lnTo>
                      <a:pt x="37" y="365"/>
                    </a:lnTo>
                    <a:lnTo>
                      <a:pt x="30" y="349"/>
                    </a:lnTo>
                    <a:lnTo>
                      <a:pt x="29" y="299"/>
                    </a:lnTo>
                    <a:lnTo>
                      <a:pt x="33" y="270"/>
                    </a:lnTo>
                    <a:lnTo>
                      <a:pt x="44" y="257"/>
                    </a:lnTo>
                    <a:lnTo>
                      <a:pt x="42" y="249"/>
                    </a:lnTo>
                    <a:lnTo>
                      <a:pt x="17" y="247"/>
                    </a:lnTo>
                    <a:lnTo>
                      <a:pt x="17" y="247"/>
                    </a:lnTo>
                    <a:lnTo>
                      <a:pt x="17" y="247"/>
                    </a:lnTo>
                    <a:lnTo>
                      <a:pt x="17" y="247"/>
                    </a:lnTo>
                    <a:lnTo>
                      <a:pt x="0" y="231"/>
                    </a:lnTo>
                    <a:lnTo>
                      <a:pt x="6" y="222"/>
                    </a:lnTo>
                    <a:lnTo>
                      <a:pt x="18" y="212"/>
                    </a:lnTo>
                    <a:lnTo>
                      <a:pt x="58" y="209"/>
                    </a:lnTo>
                    <a:lnTo>
                      <a:pt x="81" y="193"/>
                    </a:lnTo>
                    <a:lnTo>
                      <a:pt x="107" y="165"/>
                    </a:lnTo>
                    <a:lnTo>
                      <a:pt x="108" y="154"/>
                    </a:lnTo>
                    <a:lnTo>
                      <a:pt x="124" y="152"/>
                    </a:lnTo>
                    <a:lnTo>
                      <a:pt x="112" y="141"/>
                    </a:lnTo>
                    <a:lnTo>
                      <a:pt x="144" y="142"/>
                    </a:lnTo>
                    <a:lnTo>
                      <a:pt x="177" y="167"/>
                    </a:lnTo>
                    <a:lnTo>
                      <a:pt x="202" y="163"/>
                    </a:lnTo>
                    <a:lnTo>
                      <a:pt x="207" y="155"/>
                    </a:lnTo>
                    <a:lnTo>
                      <a:pt x="204" y="129"/>
                    </a:lnTo>
                    <a:lnTo>
                      <a:pt x="211" y="118"/>
                    </a:lnTo>
                    <a:lnTo>
                      <a:pt x="267" y="87"/>
                    </a:lnTo>
                    <a:lnTo>
                      <a:pt x="292" y="58"/>
                    </a:lnTo>
                    <a:lnTo>
                      <a:pt x="298" y="34"/>
                    </a:lnTo>
                    <a:lnTo>
                      <a:pt x="311" y="28"/>
                    </a:lnTo>
                    <a:lnTo>
                      <a:pt x="314" y="37"/>
                    </a:lnTo>
                    <a:lnTo>
                      <a:pt x="357" y="2"/>
                    </a:lnTo>
                    <a:lnTo>
                      <a:pt x="38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61" name="Freeform 8">
                <a:extLst>
                  <a:ext uri="{FF2B5EF4-FFF2-40B4-BE49-F238E27FC236}">
                    <a16:creationId xmlns:a16="http://schemas.microsoft.com/office/drawing/2014/main" id="{4DE77D1B-047D-4848-B544-279C6666D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33858" y="5112437"/>
                <a:ext cx="252672" cy="317661"/>
              </a:xfrm>
              <a:custGeom>
                <a:avLst/>
                <a:gdLst>
                  <a:gd name="T0" fmla="*/ 383 w 519"/>
                  <a:gd name="T1" fmla="*/ 56 h 823"/>
                  <a:gd name="T2" fmla="*/ 406 w 519"/>
                  <a:gd name="T3" fmla="*/ 83 h 823"/>
                  <a:gd name="T4" fmla="*/ 376 w 519"/>
                  <a:gd name="T5" fmla="*/ 176 h 823"/>
                  <a:gd name="T6" fmla="*/ 393 w 519"/>
                  <a:gd name="T7" fmla="*/ 206 h 823"/>
                  <a:gd name="T8" fmla="*/ 386 w 519"/>
                  <a:gd name="T9" fmla="*/ 227 h 823"/>
                  <a:gd name="T10" fmla="*/ 346 w 519"/>
                  <a:gd name="T11" fmla="*/ 272 h 823"/>
                  <a:gd name="T12" fmla="*/ 333 w 519"/>
                  <a:gd name="T13" fmla="*/ 337 h 823"/>
                  <a:gd name="T14" fmla="*/ 388 w 519"/>
                  <a:gd name="T15" fmla="*/ 355 h 823"/>
                  <a:gd name="T16" fmla="*/ 415 w 519"/>
                  <a:gd name="T17" fmla="*/ 360 h 823"/>
                  <a:gd name="T18" fmla="*/ 436 w 519"/>
                  <a:gd name="T19" fmla="*/ 376 h 823"/>
                  <a:gd name="T20" fmla="*/ 409 w 519"/>
                  <a:gd name="T21" fmla="*/ 420 h 823"/>
                  <a:gd name="T22" fmla="*/ 406 w 519"/>
                  <a:gd name="T23" fmla="*/ 436 h 823"/>
                  <a:gd name="T24" fmla="*/ 406 w 519"/>
                  <a:gd name="T25" fmla="*/ 436 h 823"/>
                  <a:gd name="T26" fmla="*/ 416 w 519"/>
                  <a:gd name="T27" fmla="*/ 455 h 823"/>
                  <a:gd name="T28" fmla="*/ 400 w 519"/>
                  <a:gd name="T29" fmla="*/ 478 h 823"/>
                  <a:gd name="T30" fmla="*/ 406 w 519"/>
                  <a:gd name="T31" fmla="*/ 499 h 823"/>
                  <a:gd name="T32" fmla="*/ 431 w 519"/>
                  <a:gd name="T33" fmla="*/ 515 h 823"/>
                  <a:gd name="T34" fmla="*/ 449 w 519"/>
                  <a:gd name="T35" fmla="*/ 533 h 823"/>
                  <a:gd name="T36" fmla="*/ 464 w 519"/>
                  <a:gd name="T37" fmla="*/ 546 h 823"/>
                  <a:gd name="T38" fmla="*/ 507 w 519"/>
                  <a:gd name="T39" fmla="*/ 637 h 823"/>
                  <a:gd name="T40" fmla="*/ 506 w 519"/>
                  <a:gd name="T41" fmla="*/ 655 h 823"/>
                  <a:gd name="T42" fmla="*/ 501 w 519"/>
                  <a:gd name="T43" fmla="*/ 657 h 823"/>
                  <a:gd name="T44" fmla="*/ 518 w 519"/>
                  <a:gd name="T45" fmla="*/ 737 h 823"/>
                  <a:gd name="T46" fmla="*/ 514 w 519"/>
                  <a:gd name="T47" fmla="*/ 798 h 823"/>
                  <a:gd name="T48" fmla="*/ 464 w 519"/>
                  <a:gd name="T49" fmla="*/ 816 h 823"/>
                  <a:gd name="T50" fmla="*/ 463 w 519"/>
                  <a:gd name="T51" fmla="*/ 815 h 823"/>
                  <a:gd name="T52" fmla="*/ 458 w 519"/>
                  <a:gd name="T53" fmla="*/ 808 h 823"/>
                  <a:gd name="T54" fmla="*/ 410 w 519"/>
                  <a:gd name="T55" fmla="*/ 800 h 823"/>
                  <a:gd name="T56" fmla="*/ 405 w 519"/>
                  <a:gd name="T57" fmla="*/ 814 h 823"/>
                  <a:gd name="T58" fmla="*/ 382 w 519"/>
                  <a:gd name="T59" fmla="*/ 818 h 823"/>
                  <a:gd name="T60" fmla="*/ 325 w 519"/>
                  <a:gd name="T61" fmla="*/ 785 h 823"/>
                  <a:gd name="T62" fmla="*/ 314 w 519"/>
                  <a:gd name="T63" fmla="*/ 725 h 823"/>
                  <a:gd name="T64" fmla="*/ 277 w 519"/>
                  <a:gd name="T65" fmla="*/ 722 h 823"/>
                  <a:gd name="T66" fmla="*/ 243 w 519"/>
                  <a:gd name="T67" fmla="*/ 749 h 823"/>
                  <a:gd name="T68" fmla="*/ 225 w 519"/>
                  <a:gd name="T69" fmla="*/ 735 h 823"/>
                  <a:gd name="T70" fmla="*/ 217 w 519"/>
                  <a:gd name="T71" fmla="*/ 766 h 823"/>
                  <a:gd name="T72" fmla="*/ 194 w 519"/>
                  <a:gd name="T73" fmla="*/ 795 h 823"/>
                  <a:gd name="T74" fmla="*/ 190 w 519"/>
                  <a:gd name="T75" fmla="*/ 791 h 823"/>
                  <a:gd name="T76" fmla="*/ 152 w 519"/>
                  <a:gd name="T77" fmla="*/ 753 h 823"/>
                  <a:gd name="T78" fmla="*/ 135 w 519"/>
                  <a:gd name="T79" fmla="*/ 647 h 823"/>
                  <a:gd name="T80" fmla="*/ 170 w 519"/>
                  <a:gd name="T81" fmla="*/ 567 h 823"/>
                  <a:gd name="T82" fmla="*/ 53 w 519"/>
                  <a:gd name="T83" fmla="*/ 539 h 823"/>
                  <a:gd name="T84" fmla="*/ 7 w 519"/>
                  <a:gd name="T85" fmla="*/ 467 h 823"/>
                  <a:gd name="T86" fmla="*/ 40 w 519"/>
                  <a:gd name="T87" fmla="*/ 438 h 823"/>
                  <a:gd name="T88" fmla="*/ 37 w 519"/>
                  <a:gd name="T89" fmla="*/ 365 h 823"/>
                  <a:gd name="T90" fmla="*/ 29 w 519"/>
                  <a:gd name="T91" fmla="*/ 299 h 823"/>
                  <a:gd name="T92" fmla="*/ 44 w 519"/>
                  <a:gd name="T93" fmla="*/ 257 h 823"/>
                  <a:gd name="T94" fmla="*/ 17 w 519"/>
                  <a:gd name="T95" fmla="*/ 247 h 823"/>
                  <a:gd name="T96" fmla="*/ 17 w 519"/>
                  <a:gd name="T97" fmla="*/ 247 h 823"/>
                  <a:gd name="T98" fmla="*/ 0 w 519"/>
                  <a:gd name="T99" fmla="*/ 231 h 823"/>
                  <a:gd name="T100" fmla="*/ 18 w 519"/>
                  <a:gd name="T101" fmla="*/ 212 h 823"/>
                  <a:gd name="T102" fmla="*/ 81 w 519"/>
                  <a:gd name="T103" fmla="*/ 193 h 823"/>
                  <a:gd name="T104" fmla="*/ 108 w 519"/>
                  <a:gd name="T105" fmla="*/ 154 h 823"/>
                  <a:gd name="T106" fmla="*/ 112 w 519"/>
                  <a:gd name="T107" fmla="*/ 141 h 823"/>
                  <a:gd name="T108" fmla="*/ 177 w 519"/>
                  <a:gd name="T109" fmla="*/ 167 h 823"/>
                  <a:gd name="T110" fmla="*/ 207 w 519"/>
                  <a:gd name="T111" fmla="*/ 155 h 823"/>
                  <a:gd name="T112" fmla="*/ 211 w 519"/>
                  <a:gd name="T113" fmla="*/ 118 h 823"/>
                  <a:gd name="T114" fmla="*/ 292 w 519"/>
                  <a:gd name="T115" fmla="*/ 58 h 823"/>
                  <a:gd name="T116" fmla="*/ 311 w 519"/>
                  <a:gd name="T117" fmla="*/ 28 h 823"/>
                  <a:gd name="T118" fmla="*/ 357 w 519"/>
                  <a:gd name="T119" fmla="*/ 2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19" h="823">
                    <a:moveTo>
                      <a:pt x="380" y="0"/>
                    </a:moveTo>
                    <a:lnTo>
                      <a:pt x="383" y="56"/>
                    </a:lnTo>
                    <a:lnTo>
                      <a:pt x="403" y="72"/>
                    </a:lnTo>
                    <a:lnTo>
                      <a:pt x="406" y="83"/>
                    </a:lnTo>
                    <a:lnTo>
                      <a:pt x="375" y="141"/>
                    </a:lnTo>
                    <a:lnTo>
                      <a:pt x="376" y="176"/>
                    </a:lnTo>
                    <a:lnTo>
                      <a:pt x="401" y="200"/>
                    </a:lnTo>
                    <a:lnTo>
                      <a:pt x="393" y="206"/>
                    </a:lnTo>
                    <a:lnTo>
                      <a:pt x="399" y="214"/>
                    </a:lnTo>
                    <a:lnTo>
                      <a:pt x="386" y="227"/>
                    </a:lnTo>
                    <a:lnTo>
                      <a:pt x="391" y="250"/>
                    </a:lnTo>
                    <a:lnTo>
                      <a:pt x="346" y="272"/>
                    </a:lnTo>
                    <a:lnTo>
                      <a:pt x="330" y="295"/>
                    </a:lnTo>
                    <a:lnTo>
                      <a:pt x="333" y="337"/>
                    </a:lnTo>
                    <a:lnTo>
                      <a:pt x="344" y="354"/>
                    </a:lnTo>
                    <a:lnTo>
                      <a:pt x="388" y="355"/>
                    </a:lnTo>
                    <a:lnTo>
                      <a:pt x="405" y="364"/>
                    </a:lnTo>
                    <a:lnTo>
                      <a:pt x="415" y="360"/>
                    </a:lnTo>
                    <a:lnTo>
                      <a:pt x="423" y="372"/>
                    </a:lnTo>
                    <a:lnTo>
                      <a:pt x="436" y="376"/>
                    </a:lnTo>
                    <a:lnTo>
                      <a:pt x="434" y="396"/>
                    </a:lnTo>
                    <a:lnTo>
                      <a:pt x="409" y="420"/>
                    </a:lnTo>
                    <a:lnTo>
                      <a:pt x="406" y="436"/>
                    </a:lnTo>
                    <a:lnTo>
                      <a:pt x="406" y="436"/>
                    </a:lnTo>
                    <a:lnTo>
                      <a:pt x="406" y="436"/>
                    </a:lnTo>
                    <a:lnTo>
                      <a:pt x="406" y="436"/>
                    </a:lnTo>
                    <a:lnTo>
                      <a:pt x="405" y="445"/>
                    </a:lnTo>
                    <a:lnTo>
                      <a:pt x="416" y="455"/>
                    </a:lnTo>
                    <a:lnTo>
                      <a:pt x="414" y="468"/>
                    </a:lnTo>
                    <a:lnTo>
                      <a:pt x="400" y="478"/>
                    </a:lnTo>
                    <a:lnTo>
                      <a:pt x="400" y="488"/>
                    </a:lnTo>
                    <a:lnTo>
                      <a:pt x="406" y="499"/>
                    </a:lnTo>
                    <a:lnTo>
                      <a:pt x="425" y="505"/>
                    </a:lnTo>
                    <a:lnTo>
                      <a:pt x="431" y="515"/>
                    </a:lnTo>
                    <a:lnTo>
                      <a:pt x="440" y="514"/>
                    </a:lnTo>
                    <a:lnTo>
                      <a:pt x="449" y="533"/>
                    </a:lnTo>
                    <a:lnTo>
                      <a:pt x="459" y="532"/>
                    </a:lnTo>
                    <a:lnTo>
                      <a:pt x="464" y="546"/>
                    </a:lnTo>
                    <a:lnTo>
                      <a:pt x="489" y="571"/>
                    </a:lnTo>
                    <a:lnTo>
                      <a:pt x="507" y="637"/>
                    </a:lnTo>
                    <a:lnTo>
                      <a:pt x="507" y="637"/>
                    </a:lnTo>
                    <a:lnTo>
                      <a:pt x="506" y="655"/>
                    </a:lnTo>
                    <a:lnTo>
                      <a:pt x="506" y="655"/>
                    </a:lnTo>
                    <a:lnTo>
                      <a:pt x="501" y="657"/>
                    </a:lnTo>
                    <a:lnTo>
                      <a:pt x="502" y="699"/>
                    </a:lnTo>
                    <a:lnTo>
                      <a:pt x="518" y="737"/>
                    </a:lnTo>
                    <a:lnTo>
                      <a:pt x="505" y="761"/>
                    </a:lnTo>
                    <a:lnTo>
                      <a:pt x="514" y="798"/>
                    </a:lnTo>
                    <a:lnTo>
                      <a:pt x="509" y="811"/>
                    </a:lnTo>
                    <a:lnTo>
                      <a:pt x="464" y="816"/>
                    </a:lnTo>
                    <a:lnTo>
                      <a:pt x="464" y="816"/>
                    </a:lnTo>
                    <a:lnTo>
                      <a:pt x="463" y="815"/>
                    </a:lnTo>
                    <a:lnTo>
                      <a:pt x="463" y="815"/>
                    </a:lnTo>
                    <a:lnTo>
                      <a:pt x="458" y="808"/>
                    </a:lnTo>
                    <a:lnTo>
                      <a:pt x="455" y="815"/>
                    </a:lnTo>
                    <a:lnTo>
                      <a:pt x="410" y="800"/>
                    </a:lnTo>
                    <a:lnTo>
                      <a:pt x="398" y="808"/>
                    </a:lnTo>
                    <a:lnTo>
                      <a:pt x="405" y="814"/>
                    </a:lnTo>
                    <a:lnTo>
                      <a:pt x="393" y="822"/>
                    </a:lnTo>
                    <a:lnTo>
                      <a:pt x="382" y="818"/>
                    </a:lnTo>
                    <a:lnTo>
                      <a:pt x="363" y="794"/>
                    </a:lnTo>
                    <a:lnTo>
                      <a:pt x="325" y="785"/>
                    </a:lnTo>
                    <a:lnTo>
                      <a:pt x="310" y="758"/>
                    </a:lnTo>
                    <a:lnTo>
                      <a:pt x="314" y="725"/>
                    </a:lnTo>
                    <a:lnTo>
                      <a:pt x="294" y="722"/>
                    </a:lnTo>
                    <a:lnTo>
                      <a:pt x="277" y="722"/>
                    </a:lnTo>
                    <a:lnTo>
                      <a:pt x="249" y="738"/>
                    </a:lnTo>
                    <a:lnTo>
                      <a:pt x="243" y="749"/>
                    </a:lnTo>
                    <a:lnTo>
                      <a:pt x="233" y="735"/>
                    </a:lnTo>
                    <a:lnTo>
                      <a:pt x="225" y="735"/>
                    </a:lnTo>
                    <a:lnTo>
                      <a:pt x="214" y="759"/>
                    </a:lnTo>
                    <a:lnTo>
                      <a:pt x="217" y="766"/>
                    </a:lnTo>
                    <a:lnTo>
                      <a:pt x="201" y="770"/>
                    </a:lnTo>
                    <a:lnTo>
                      <a:pt x="194" y="795"/>
                    </a:lnTo>
                    <a:lnTo>
                      <a:pt x="194" y="795"/>
                    </a:lnTo>
                    <a:lnTo>
                      <a:pt x="190" y="791"/>
                    </a:lnTo>
                    <a:lnTo>
                      <a:pt x="190" y="791"/>
                    </a:lnTo>
                    <a:lnTo>
                      <a:pt x="152" y="753"/>
                    </a:lnTo>
                    <a:lnTo>
                      <a:pt x="133" y="669"/>
                    </a:lnTo>
                    <a:lnTo>
                      <a:pt x="135" y="647"/>
                    </a:lnTo>
                    <a:lnTo>
                      <a:pt x="165" y="620"/>
                    </a:lnTo>
                    <a:lnTo>
                      <a:pt x="170" y="567"/>
                    </a:lnTo>
                    <a:lnTo>
                      <a:pt x="134" y="546"/>
                    </a:lnTo>
                    <a:lnTo>
                      <a:pt x="53" y="539"/>
                    </a:lnTo>
                    <a:lnTo>
                      <a:pt x="11" y="511"/>
                    </a:lnTo>
                    <a:lnTo>
                      <a:pt x="7" y="467"/>
                    </a:lnTo>
                    <a:lnTo>
                      <a:pt x="12" y="455"/>
                    </a:lnTo>
                    <a:lnTo>
                      <a:pt x="40" y="438"/>
                    </a:lnTo>
                    <a:lnTo>
                      <a:pt x="44" y="429"/>
                    </a:lnTo>
                    <a:lnTo>
                      <a:pt x="37" y="365"/>
                    </a:lnTo>
                    <a:lnTo>
                      <a:pt x="30" y="349"/>
                    </a:lnTo>
                    <a:lnTo>
                      <a:pt x="29" y="299"/>
                    </a:lnTo>
                    <a:lnTo>
                      <a:pt x="33" y="270"/>
                    </a:lnTo>
                    <a:lnTo>
                      <a:pt x="44" y="257"/>
                    </a:lnTo>
                    <a:lnTo>
                      <a:pt x="42" y="249"/>
                    </a:lnTo>
                    <a:lnTo>
                      <a:pt x="17" y="247"/>
                    </a:lnTo>
                    <a:lnTo>
                      <a:pt x="17" y="247"/>
                    </a:lnTo>
                    <a:lnTo>
                      <a:pt x="17" y="247"/>
                    </a:lnTo>
                    <a:lnTo>
                      <a:pt x="17" y="247"/>
                    </a:lnTo>
                    <a:lnTo>
                      <a:pt x="0" y="231"/>
                    </a:lnTo>
                    <a:lnTo>
                      <a:pt x="6" y="222"/>
                    </a:lnTo>
                    <a:lnTo>
                      <a:pt x="18" y="212"/>
                    </a:lnTo>
                    <a:lnTo>
                      <a:pt x="58" y="209"/>
                    </a:lnTo>
                    <a:lnTo>
                      <a:pt x="81" y="193"/>
                    </a:lnTo>
                    <a:lnTo>
                      <a:pt x="107" y="165"/>
                    </a:lnTo>
                    <a:lnTo>
                      <a:pt x="108" y="154"/>
                    </a:lnTo>
                    <a:lnTo>
                      <a:pt x="124" y="152"/>
                    </a:lnTo>
                    <a:lnTo>
                      <a:pt x="112" y="141"/>
                    </a:lnTo>
                    <a:lnTo>
                      <a:pt x="144" y="142"/>
                    </a:lnTo>
                    <a:lnTo>
                      <a:pt x="177" y="167"/>
                    </a:lnTo>
                    <a:lnTo>
                      <a:pt x="202" y="163"/>
                    </a:lnTo>
                    <a:lnTo>
                      <a:pt x="207" y="155"/>
                    </a:lnTo>
                    <a:lnTo>
                      <a:pt x="204" y="129"/>
                    </a:lnTo>
                    <a:lnTo>
                      <a:pt x="211" y="118"/>
                    </a:lnTo>
                    <a:lnTo>
                      <a:pt x="267" y="87"/>
                    </a:lnTo>
                    <a:lnTo>
                      <a:pt x="292" y="58"/>
                    </a:lnTo>
                    <a:lnTo>
                      <a:pt x="298" y="34"/>
                    </a:lnTo>
                    <a:lnTo>
                      <a:pt x="311" y="28"/>
                    </a:lnTo>
                    <a:lnTo>
                      <a:pt x="314" y="37"/>
                    </a:lnTo>
                    <a:lnTo>
                      <a:pt x="357" y="2"/>
                    </a:lnTo>
                    <a:lnTo>
                      <a:pt x="380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62" name="Freeform 9">
                <a:extLst>
                  <a:ext uri="{FF2B5EF4-FFF2-40B4-BE49-F238E27FC236}">
                    <a16:creationId xmlns:a16="http://schemas.microsoft.com/office/drawing/2014/main" id="{4C4B678A-35C0-431F-939D-E3B32CCB2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33658" y="4524678"/>
                <a:ext cx="438963" cy="246315"/>
              </a:xfrm>
              <a:custGeom>
                <a:avLst/>
                <a:gdLst>
                  <a:gd name="T0" fmla="*/ 371 w 905"/>
                  <a:gd name="T1" fmla="*/ 115 h 640"/>
                  <a:gd name="T2" fmla="*/ 391 w 905"/>
                  <a:gd name="T3" fmla="*/ 63 h 640"/>
                  <a:gd name="T4" fmla="*/ 387 w 905"/>
                  <a:gd name="T5" fmla="*/ 48 h 640"/>
                  <a:gd name="T6" fmla="*/ 416 w 905"/>
                  <a:gd name="T7" fmla="*/ 56 h 640"/>
                  <a:gd name="T8" fmla="*/ 447 w 905"/>
                  <a:gd name="T9" fmla="*/ 50 h 640"/>
                  <a:gd name="T10" fmla="*/ 511 w 905"/>
                  <a:gd name="T11" fmla="*/ 0 h 640"/>
                  <a:gd name="T12" fmla="*/ 514 w 905"/>
                  <a:gd name="T13" fmla="*/ 20 h 640"/>
                  <a:gd name="T14" fmla="*/ 541 w 905"/>
                  <a:gd name="T15" fmla="*/ 82 h 640"/>
                  <a:gd name="T16" fmla="*/ 602 w 905"/>
                  <a:gd name="T17" fmla="*/ 80 h 640"/>
                  <a:gd name="T18" fmla="*/ 652 w 905"/>
                  <a:gd name="T19" fmla="*/ 58 h 640"/>
                  <a:gd name="T20" fmla="*/ 678 w 905"/>
                  <a:gd name="T21" fmla="*/ 78 h 640"/>
                  <a:gd name="T22" fmla="*/ 695 w 905"/>
                  <a:gd name="T23" fmla="*/ 84 h 640"/>
                  <a:gd name="T24" fmla="*/ 714 w 905"/>
                  <a:gd name="T25" fmla="*/ 75 h 640"/>
                  <a:gd name="T26" fmla="*/ 741 w 905"/>
                  <a:gd name="T27" fmla="*/ 52 h 640"/>
                  <a:gd name="T28" fmla="*/ 765 w 905"/>
                  <a:gd name="T29" fmla="*/ 69 h 640"/>
                  <a:gd name="T30" fmla="*/ 778 w 905"/>
                  <a:gd name="T31" fmla="*/ 48 h 640"/>
                  <a:gd name="T32" fmla="*/ 827 w 905"/>
                  <a:gd name="T33" fmla="*/ 60 h 640"/>
                  <a:gd name="T34" fmla="*/ 868 w 905"/>
                  <a:gd name="T35" fmla="*/ 79 h 640"/>
                  <a:gd name="T36" fmla="*/ 891 w 905"/>
                  <a:gd name="T37" fmla="*/ 90 h 640"/>
                  <a:gd name="T38" fmla="*/ 892 w 905"/>
                  <a:gd name="T39" fmla="*/ 214 h 640"/>
                  <a:gd name="T40" fmla="*/ 904 w 905"/>
                  <a:gd name="T41" fmla="*/ 323 h 640"/>
                  <a:gd name="T42" fmla="*/ 813 w 905"/>
                  <a:gd name="T43" fmla="*/ 391 h 640"/>
                  <a:gd name="T44" fmla="*/ 635 w 905"/>
                  <a:gd name="T45" fmla="*/ 526 h 640"/>
                  <a:gd name="T46" fmla="*/ 580 w 905"/>
                  <a:gd name="T47" fmla="*/ 581 h 640"/>
                  <a:gd name="T48" fmla="*/ 572 w 905"/>
                  <a:gd name="T49" fmla="*/ 590 h 640"/>
                  <a:gd name="T50" fmla="*/ 514 w 905"/>
                  <a:gd name="T51" fmla="*/ 614 h 640"/>
                  <a:gd name="T52" fmla="*/ 464 w 905"/>
                  <a:gd name="T53" fmla="*/ 617 h 640"/>
                  <a:gd name="T54" fmla="*/ 432 w 905"/>
                  <a:gd name="T55" fmla="*/ 600 h 640"/>
                  <a:gd name="T56" fmla="*/ 383 w 905"/>
                  <a:gd name="T57" fmla="*/ 593 h 640"/>
                  <a:gd name="T58" fmla="*/ 339 w 905"/>
                  <a:gd name="T59" fmla="*/ 594 h 640"/>
                  <a:gd name="T60" fmla="*/ 318 w 905"/>
                  <a:gd name="T61" fmla="*/ 583 h 640"/>
                  <a:gd name="T62" fmla="*/ 297 w 905"/>
                  <a:gd name="T63" fmla="*/ 585 h 640"/>
                  <a:gd name="T64" fmla="*/ 260 w 905"/>
                  <a:gd name="T65" fmla="*/ 553 h 640"/>
                  <a:gd name="T66" fmla="*/ 250 w 905"/>
                  <a:gd name="T67" fmla="*/ 512 h 640"/>
                  <a:gd name="T68" fmla="*/ 219 w 905"/>
                  <a:gd name="T69" fmla="*/ 466 h 640"/>
                  <a:gd name="T70" fmla="*/ 175 w 905"/>
                  <a:gd name="T71" fmla="*/ 418 h 640"/>
                  <a:gd name="T72" fmla="*/ 201 w 905"/>
                  <a:gd name="T73" fmla="*/ 371 h 640"/>
                  <a:gd name="T74" fmla="*/ 123 w 905"/>
                  <a:gd name="T75" fmla="*/ 275 h 640"/>
                  <a:gd name="T76" fmla="*/ 107 w 905"/>
                  <a:gd name="T77" fmla="*/ 274 h 640"/>
                  <a:gd name="T78" fmla="*/ 84 w 905"/>
                  <a:gd name="T79" fmla="*/ 250 h 640"/>
                  <a:gd name="T80" fmla="*/ 60 w 905"/>
                  <a:gd name="T81" fmla="*/ 180 h 640"/>
                  <a:gd name="T82" fmla="*/ 27 w 905"/>
                  <a:gd name="T83" fmla="*/ 102 h 640"/>
                  <a:gd name="T84" fmla="*/ 127 w 905"/>
                  <a:gd name="T85" fmla="*/ 42 h 640"/>
                  <a:gd name="T86" fmla="*/ 227 w 905"/>
                  <a:gd name="T87" fmla="*/ 221 h 640"/>
                  <a:gd name="T88" fmla="*/ 303 w 905"/>
                  <a:gd name="T89" fmla="*/ 217 h 640"/>
                  <a:gd name="T90" fmla="*/ 271 w 905"/>
                  <a:gd name="T91" fmla="*/ 172 h 640"/>
                  <a:gd name="T92" fmla="*/ 302 w 905"/>
                  <a:gd name="T93" fmla="*/ 150 h 640"/>
                  <a:gd name="T94" fmla="*/ 332 w 905"/>
                  <a:gd name="T95" fmla="*/ 95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05" h="640">
                    <a:moveTo>
                      <a:pt x="353" y="99"/>
                    </a:moveTo>
                    <a:lnTo>
                      <a:pt x="355" y="109"/>
                    </a:lnTo>
                    <a:lnTo>
                      <a:pt x="355" y="109"/>
                    </a:lnTo>
                    <a:lnTo>
                      <a:pt x="371" y="115"/>
                    </a:lnTo>
                    <a:lnTo>
                      <a:pt x="382" y="113"/>
                    </a:lnTo>
                    <a:lnTo>
                      <a:pt x="388" y="78"/>
                    </a:lnTo>
                    <a:lnTo>
                      <a:pt x="384" y="71"/>
                    </a:lnTo>
                    <a:lnTo>
                      <a:pt x="391" y="63"/>
                    </a:lnTo>
                    <a:lnTo>
                      <a:pt x="391" y="63"/>
                    </a:lnTo>
                    <a:lnTo>
                      <a:pt x="382" y="58"/>
                    </a:lnTo>
                    <a:lnTo>
                      <a:pt x="382" y="58"/>
                    </a:lnTo>
                    <a:lnTo>
                      <a:pt x="387" y="48"/>
                    </a:lnTo>
                    <a:lnTo>
                      <a:pt x="377" y="51"/>
                    </a:lnTo>
                    <a:lnTo>
                      <a:pt x="381" y="34"/>
                    </a:lnTo>
                    <a:lnTo>
                      <a:pt x="408" y="44"/>
                    </a:lnTo>
                    <a:lnTo>
                      <a:pt x="416" y="56"/>
                    </a:lnTo>
                    <a:lnTo>
                      <a:pt x="428" y="47"/>
                    </a:lnTo>
                    <a:lnTo>
                      <a:pt x="439" y="46"/>
                    </a:lnTo>
                    <a:lnTo>
                      <a:pt x="437" y="37"/>
                    </a:lnTo>
                    <a:lnTo>
                      <a:pt x="447" y="50"/>
                    </a:lnTo>
                    <a:lnTo>
                      <a:pt x="457" y="27"/>
                    </a:lnTo>
                    <a:lnTo>
                      <a:pt x="473" y="24"/>
                    </a:lnTo>
                    <a:lnTo>
                      <a:pt x="470" y="16"/>
                    </a:lnTo>
                    <a:lnTo>
                      <a:pt x="511" y="0"/>
                    </a:lnTo>
                    <a:lnTo>
                      <a:pt x="511" y="0"/>
                    </a:lnTo>
                    <a:lnTo>
                      <a:pt x="516" y="6"/>
                    </a:lnTo>
                    <a:lnTo>
                      <a:pt x="514" y="20"/>
                    </a:lnTo>
                    <a:lnTo>
                      <a:pt x="514" y="20"/>
                    </a:lnTo>
                    <a:lnTo>
                      <a:pt x="527" y="50"/>
                    </a:lnTo>
                    <a:lnTo>
                      <a:pt x="535" y="54"/>
                    </a:lnTo>
                    <a:lnTo>
                      <a:pt x="545" y="70"/>
                    </a:lnTo>
                    <a:lnTo>
                      <a:pt x="541" y="82"/>
                    </a:lnTo>
                    <a:lnTo>
                      <a:pt x="556" y="86"/>
                    </a:lnTo>
                    <a:lnTo>
                      <a:pt x="575" y="85"/>
                    </a:lnTo>
                    <a:lnTo>
                      <a:pt x="576" y="80"/>
                    </a:lnTo>
                    <a:lnTo>
                      <a:pt x="602" y="80"/>
                    </a:lnTo>
                    <a:lnTo>
                      <a:pt x="620" y="52"/>
                    </a:lnTo>
                    <a:lnTo>
                      <a:pt x="635" y="58"/>
                    </a:lnTo>
                    <a:lnTo>
                      <a:pt x="651" y="52"/>
                    </a:lnTo>
                    <a:lnTo>
                      <a:pt x="652" y="58"/>
                    </a:lnTo>
                    <a:lnTo>
                      <a:pt x="652" y="58"/>
                    </a:lnTo>
                    <a:lnTo>
                      <a:pt x="663" y="68"/>
                    </a:lnTo>
                    <a:lnTo>
                      <a:pt x="663" y="68"/>
                    </a:lnTo>
                    <a:lnTo>
                      <a:pt x="678" y="78"/>
                    </a:lnTo>
                    <a:lnTo>
                      <a:pt x="686" y="71"/>
                    </a:lnTo>
                    <a:lnTo>
                      <a:pt x="685" y="86"/>
                    </a:lnTo>
                    <a:lnTo>
                      <a:pt x="690" y="90"/>
                    </a:lnTo>
                    <a:lnTo>
                      <a:pt x="695" y="84"/>
                    </a:lnTo>
                    <a:lnTo>
                      <a:pt x="695" y="97"/>
                    </a:lnTo>
                    <a:lnTo>
                      <a:pt x="709" y="94"/>
                    </a:lnTo>
                    <a:lnTo>
                      <a:pt x="714" y="89"/>
                    </a:lnTo>
                    <a:lnTo>
                      <a:pt x="714" y="75"/>
                    </a:lnTo>
                    <a:lnTo>
                      <a:pt x="728" y="64"/>
                    </a:lnTo>
                    <a:lnTo>
                      <a:pt x="731" y="53"/>
                    </a:lnTo>
                    <a:lnTo>
                      <a:pt x="740" y="58"/>
                    </a:lnTo>
                    <a:lnTo>
                      <a:pt x="741" y="52"/>
                    </a:lnTo>
                    <a:lnTo>
                      <a:pt x="747" y="52"/>
                    </a:lnTo>
                    <a:lnTo>
                      <a:pt x="740" y="65"/>
                    </a:lnTo>
                    <a:lnTo>
                      <a:pt x="745" y="80"/>
                    </a:lnTo>
                    <a:lnTo>
                      <a:pt x="765" y="69"/>
                    </a:lnTo>
                    <a:lnTo>
                      <a:pt x="760" y="62"/>
                    </a:lnTo>
                    <a:lnTo>
                      <a:pt x="763" y="52"/>
                    </a:lnTo>
                    <a:lnTo>
                      <a:pt x="779" y="52"/>
                    </a:lnTo>
                    <a:lnTo>
                      <a:pt x="778" y="48"/>
                    </a:lnTo>
                    <a:lnTo>
                      <a:pt x="793" y="58"/>
                    </a:lnTo>
                    <a:lnTo>
                      <a:pt x="803" y="53"/>
                    </a:lnTo>
                    <a:lnTo>
                      <a:pt x="810" y="66"/>
                    </a:lnTo>
                    <a:lnTo>
                      <a:pt x="827" y="60"/>
                    </a:lnTo>
                    <a:lnTo>
                      <a:pt x="839" y="65"/>
                    </a:lnTo>
                    <a:lnTo>
                      <a:pt x="848" y="62"/>
                    </a:lnTo>
                    <a:lnTo>
                      <a:pt x="850" y="73"/>
                    </a:lnTo>
                    <a:lnTo>
                      <a:pt x="868" y="79"/>
                    </a:lnTo>
                    <a:lnTo>
                      <a:pt x="868" y="79"/>
                    </a:lnTo>
                    <a:lnTo>
                      <a:pt x="871" y="79"/>
                    </a:lnTo>
                    <a:lnTo>
                      <a:pt x="871" y="79"/>
                    </a:lnTo>
                    <a:lnTo>
                      <a:pt x="891" y="90"/>
                    </a:lnTo>
                    <a:lnTo>
                      <a:pt x="887" y="110"/>
                    </a:lnTo>
                    <a:lnTo>
                      <a:pt x="866" y="135"/>
                    </a:lnTo>
                    <a:lnTo>
                      <a:pt x="884" y="171"/>
                    </a:lnTo>
                    <a:lnTo>
                      <a:pt x="892" y="214"/>
                    </a:lnTo>
                    <a:lnTo>
                      <a:pt x="889" y="238"/>
                    </a:lnTo>
                    <a:lnTo>
                      <a:pt x="904" y="323"/>
                    </a:lnTo>
                    <a:lnTo>
                      <a:pt x="904" y="323"/>
                    </a:lnTo>
                    <a:lnTo>
                      <a:pt x="904" y="323"/>
                    </a:lnTo>
                    <a:lnTo>
                      <a:pt x="904" y="323"/>
                    </a:lnTo>
                    <a:lnTo>
                      <a:pt x="900" y="340"/>
                    </a:lnTo>
                    <a:lnTo>
                      <a:pt x="879" y="357"/>
                    </a:lnTo>
                    <a:lnTo>
                      <a:pt x="813" y="391"/>
                    </a:lnTo>
                    <a:lnTo>
                      <a:pt x="777" y="397"/>
                    </a:lnTo>
                    <a:lnTo>
                      <a:pt x="723" y="465"/>
                    </a:lnTo>
                    <a:lnTo>
                      <a:pt x="674" y="506"/>
                    </a:lnTo>
                    <a:lnTo>
                      <a:pt x="635" y="526"/>
                    </a:lnTo>
                    <a:lnTo>
                      <a:pt x="592" y="566"/>
                    </a:lnTo>
                    <a:lnTo>
                      <a:pt x="593" y="578"/>
                    </a:lnTo>
                    <a:lnTo>
                      <a:pt x="580" y="581"/>
                    </a:lnTo>
                    <a:lnTo>
                      <a:pt x="580" y="581"/>
                    </a:lnTo>
                    <a:lnTo>
                      <a:pt x="580" y="581"/>
                    </a:lnTo>
                    <a:lnTo>
                      <a:pt x="580" y="581"/>
                    </a:lnTo>
                    <a:lnTo>
                      <a:pt x="574" y="581"/>
                    </a:lnTo>
                    <a:lnTo>
                      <a:pt x="572" y="590"/>
                    </a:lnTo>
                    <a:lnTo>
                      <a:pt x="552" y="593"/>
                    </a:lnTo>
                    <a:lnTo>
                      <a:pt x="555" y="612"/>
                    </a:lnTo>
                    <a:lnTo>
                      <a:pt x="522" y="625"/>
                    </a:lnTo>
                    <a:lnTo>
                      <a:pt x="514" y="614"/>
                    </a:lnTo>
                    <a:lnTo>
                      <a:pt x="503" y="617"/>
                    </a:lnTo>
                    <a:lnTo>
                      <a:pt x="493" y="606"/>
                    </a:lnTo>
                    <a:lnTo>
                      <a:pt x="487" y="639"/>
                    </a:lnTo>
                    <a:lnTo>
                      <a:pt x="464" y="617"/>
                    </a:lnTo>
                    <a:lnTo>
                      <a:pt x="446" y="629"/>
                    </a:lnTo>
                    <a:lnTo>
                      <a:pt x="438" y="620"/>
                    </a:lnTo>
                    <a:lnTo>
                      <a:pt x="440" y="600"/>
                    </a:lnTo>
                    <a:lnTo>
                      <a:pt x="432" y="600"/>
                    </a:lnTo>
                    <a:lnTo>
                      <a:pt x="431" y="590"/>
                    </a:lnTo>
                    <a:lnTo>
                      <a:pt x="420" y="592"/>
                    </a:lnTo>
                    <a:lnTo>
                      <a:pt x="413" y="580"/>
                    </a:lnTo>
                    <a:lnTo>
                      <a:pt x="383" y="593"/>
                    </a:lnTo>
                    <a:lnTo>
                      <a:pt x="365" y="581"/>
                    </a:lnTo>
                    <a:lnTo>
                      <a:pt x="345" y="596"/>
                    </a:lnTo>
                    <a:lnTo>
                      <a:pt x="345" y="596"/>
                    </a:lnTo>
                    <a:lnTo>
                      <a:pt x="339" y="594"/>
                    </a:lnTo>
                    <a:lnTo>
                      <a:pt x="339" y="594"/>
                    </a:lnTo>
                    <a:lnTo>
                      <a:pt x="321" y="591"/>
                    </a:lnTo>
                    <a:lnTo>
                      <a:pt x="321" y="591"/>
                    </a:lnTo>
                    <a:lnTo>
                      <a:pt x="318" y="583"/>
                    </a:lnTo>
                    <a:lnTo>
                      <a:pt x="311" y="582"/>
                    </a:lnTo>
                    <a:lnTo>
                      <a:pt x="311" y="582"/>
                    </a:lnTo>
                    <a:lnTo>
                      <a:pt x="297" y="585"/>
                    </a:lnTo>
                    <a:lnTo>
                      <a:pt x="297" y="585"/>
                    </a:lnTo>
                    <a:lnTo>
                      <a:pt x="290" y="587"/>
                    </a:lnTo>
                    <a:lnTo>
                      <a:pt x="290" y="587"/>
                    </a:lnTo>
                    <a:lnTo>
                      <a:pt x="267" y="579"/>
                    </a:lnTo>
                    <a:lnTo>
                      <a:pt x="260" y="553"/>
                    </a:lnTo>
                    <a:lnTo>
                      <a:pt x="251" y="553"/>
                    </a:lnTo>
                    <a:lnTo>
                      <a:pt x="252" y="531"/>
                    </a:lnTo>
                    <a:lnTo>
                      <a:pt x="242" y="522"/>
                    </a:lnTo>
                    <a:lnTo>
                      <a:pt x="250" y="512"/>
                    </a:lnTo>
                    <a:lnTo>
                      <a:pt x="248" y="503"/>
                    </a:lnTo>
                    <a:lnTo>
                      <a:pt x="236" y="492"/>
                    </a:lnTo>
                    <a:lnTo>
                      <a:pt x="238" y="478"/>
                    </a:lnTo>
                    <a:lnTo>
                      <a:pt x="219" y="466"/>
                    </a:lnTo>
                    <a:lnTo>
                      <a:pt x="234" y="431"/>
                    </a:lnTo>
                    <a:lnTo>
                      <a:pt x="218" y="442"/>
                    </a:lnTo>
                    <a:lnTo>
                      <a:pt x="208" y="439"/>
                    </a:lnTo>
                    <a:lnTo>
                      <a:pt x="175" y="418"/>
                    </a:lnTo>
                    <a:lnTo>
                      <a:pt x="164" y="396"/>
                    </a:lnTo>
                    <a:lnTo>
                      <a:pt x="155" y="393"/>
                    </a:lnTo>
                    <a:lnTo>
                      <a:pt x="156" y="388"/>
                    </a:lnTo>
                    <a:lnTo>
                      <a:pt x="201" y="371"/>
                    </a:lnTo>
                    <a:lnTo>
                      <a:pt x="206" y="358"/>
                    </a:lnTo>
                    <a:lnTo>
                      <a:pt x="200" y="344"/>
                    </a:lnTo>
                    <a:lnTo>
                      <a:pt x="185" y="324"/>
                    </a:lnTo>
                    <a:lnTo>
                      <a:pt x="123" y="275"/>
                    </a:lnTo>
                    <a:lnTo>
                      <a:pt x="123" y="275"/>
                    </a:lnTo>
                    <a:lnTo>
                      <a:pt x="107" y="274"/>
                    </a:lnTo>
                    <a:lnTo>
                      <a:pt x="107" y="274"/>
                    </a:lnTo>
                    <a:lnTo>
                      <a:pt x="107" y="274"/>
                    </a:lnTo>
                    <a:lnTo>
                      <a:pt x="107" y="274"/>
                    </a:lnTo>
                    <a:lnTo>
                      <a:pt x="105" y="267"/>
                    </a:lnTo>
                    <a:lnTo>
                      <a:pt x="88" y="260"/>
                    </a:lnTo>
                    <a:lnTo>
                      <a:pt x="84" y="250"/>
                    </a:lnTo>
                    <a:lnTo>
                      <a:pt x="94" y="244"/>
                    </a:lnTo>
                    <a:lnTo>
                      <a:pt x="94" y="238"/>
                    </a:lnTo>
                    <a:lnTo>
                      <a:pt x="71" y="211"/>
                    </a:lnTo>
                    <a:lnTo>
                      <a:pt x="60" y="180"/>
                    </a:lnTo>
                    <a:lnTo>
                      <a:pt x="11" y="142"/>
                    </a:lnTo>
                    <a:lnTo>
                      <a:pt x="0" y="124"/>
                    </a:lnTo>
                    <a:lnTo>
                      <a:pt x="0" y="115"/>
                    </a:lnTo>
                    <a:lnTo>
                      <a:pt x="27" y="102"/>
                    </a:lnTo>
                    <a:lnTo>
                      <a:pt x="47" y="79"/>
                    </a:lnTo>
                    <a:lnTo>
                      <a:pt x="93" y="66"/>
                    </a:lnTo>
                    <a:lnTo>
                      <a:pt x="112" y="43"/>
                    </a:lnTo>
                    <a:lnTo>
                      <a:pt x="127" y="42"/>
                    </a:lnTo>
                    <a:lnTo>
                      <a:pt x="135" y="52"/>
                    </a:lnTo>
                    <a:lnTo>
                      <a:pt x="171" y="173"/>
                    </a:lnTo>
                    <a:lnTo>
                      <a:pt x="193" y="202"/>
                    </a:lnTo>
                    <a:lnTo>
                      <a:pt x="227" y="221"/>
                    </a:lnTo>
                    <a:lnTo>
                      <a:pt x="246" y="220"/>
                    </a:lnTo>
                    <a:lnTo>
                      <a:pt x="270" y="208"/>
                    </a:lnTo>
                    <a:lnTo>
                      <a:pt x="295" y="210"/>
                    </a:lnTo>
                    <a:lnTo>
                      <a:pt x="303" y="217"/>
                    </a:lnTo>
                    <a:lnTo>
                      <a:pt x="317" y="195"/>
                    </a:lnTo>
                    <a:lnTo>
                      <a:pt x="315" y="184"/>
                    </a:lnTo>
                    <a:lnTo>
                      <a:pt x="275" y="182"/>
                    </a:lnTo>
                    <a:lnTo>
                      <a:pt x="271" y="172"/>
                    </a:lnTo>
                    <a:lnTo>
                      <a:pt x="271" y="172"/>
                    </a:lnTo>
                    <a:lnTo>
                      <a:pt x="279" y="170"/>
                    </a:lnTo>
                    <a:lnTo>
                      <a:pt x="286" y="152"/>
                    </a:lnTo>
                    <a:lnTo>
                      <a:pt x="302" y="150"/>
                    </a:lnTo>
                    <a:lnTo>
                      <a:pt x="309" y="120"/>
                    </a:lnTo>
                    <a:lnTo>
                      <a:pt x="323" y="121"/>
                    </a:lnTo>
                    <a:lnTo>
                      <a:pt x="332" y="95"/>
                    </a:lnTo>
                    <a:lnTo>
                      <a:pt x="332" y="95"/>
                    </a:lnTo>
                    <a:lnTo>
                      <a:pt x="353" y="9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63" name="Freeform 10">
                <a:extLst>
                  <a:ext uri="{FF2B5EF4-FFF2-40B4-BE49-F238E27FC236}">
                    <a16:creationId xmlns:a16="http://schemas.microsoft.com/office/drawing/2014/main" id="{E67EDEE0-A681-4352-B13E-C741A859B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33658" y="4524678"/>
                <a:ext cx="438963" cy="246315"/>
              </a:xfrm>
              <a:custGeom>
                <a:avLst/>
                <a:gdLst>
                  <a:gd name="T0" fmla="*/ 371 w 905"/>
                  <a:gd name="T1" fmla="*/ 115 h 640"/>
                  <a:gd name="T2" fmla="*/ 391 w 905"/>
                  <a:gd name="T3" fmla="*/ 63 h 640"/>
                  <a:gd name="T4" fmla="*/ 387 w 905"/>
                  <a:gd name="T5" fmla="*/ 48 h 640"/>
                  <a:gd name="T6" fmla="*/ 416 w 905"/>
                  <a:gd name="T7" fmla="*/ 56 h 640"/>
                  <a:gd name="T8" fmla="*/ 447 w 905"/>
                  <a:gd name="T9" fmla="*/ 50 h 640"/>
                  <a:gd name="T10" fmla="*/ 511 w 905"/>
                  <a:gd name="T11" fmla="*/ 0 h 640"/>
                  <a:gd name="T12" fmla="*/ 514 w 905"/>
                  <a:gd name="T13" fmla="*/ 20 h 640"/>
                  <a:gd name="T14" fmla="*/ 541 w 905"/>
                  <a:gd name="T15" fmla="*/ 82 h 640"/>
                  <a:gd name="T16" fmla="*/ 602 w 905"/>
                  <a:gd name="T17" fmla="*/ 80 h 640"/>
                  <a:gd name="T18" fmla="*/ 652 w 905"/>
                  <a:gd name="T19" fmla="*/ 58 h 640"/>
                  <a:gd name="T20" fmla="*/ 678 w 905"/>
                  <a:gd name="T21" fmla="*/ 78 h 640"/>
                  <a:gd name="T22" fmla="*/ 695 w 905"/>
                  <a:gd name="T23" fmla="*/ 84 h 640"/>
                  <a:gd name="T24" fmla="*/ 714 w 905"/>
                  <a:gd name="T25" fmla="*/ 75 h 640"/>
                  <a:gd name="T26" fmla="*/ 741 w 905"/>
                  <a:gd name="T27" fmla="*/ 52 h 640"/>
                  <a:gd name="T28" fmla="*/ 765 w 905"/>
                  <a:gd name="T29" fmla="*/ 69 h 640"/>
                  <a:gd name="T30" fmla="*/ 778 w 905"/>
                  <a:gd name="T31" fmla="*/ 48 h 640"/>
                  <a:gd name="T32" fmla="*/ 827 w 905"/>
                  <a:gd name="T33" fmla="*/ 60 h 640"/>
                  <a:gd name="T34" fmla="*/ 868 w 905"/>
                  <a:gd name="T35" fmla="*/ 79 h 640"/>
                  <a:gd name="T36" fmla="*/ 891 w 905"/>
                  <a:gd name="T37" fmla="*/ 90 h 640"/>
                  <a:gd name="T38" fmla="*/ 892 w 905"/>
                  <a:gd name="T39" fmla="*/ 214 h 640"/>
                  <a:gd name="T40" fmla="*/ 904 w 905"/>
                  <a:gd name="T41" fmla="*/ 323 h 640"/>
                  <a:gd name="T42" fmla="*/ 813 w 905"/>
                  <a:gd name="T43" fmla="*/ 391 h 640"/>
                  <a:gd name="T44" fmla="*/ 635 w 905"/>
                  <a:gd name="T45" fmla="*/ 526 h 640"/>
                  <a:gd name="T46" fmla="*/ 580 w 905"/>
                  <a:gd name="T47" fmla="*/ 581 h 640"/>
                  <a:gd name="T48" fmla="*/ 572 w 905"/>
                  <a:gd name="T49" fmla="*/ 590 h 640"/>
                  <a:gd name="T50" fmla="*/ 514 w 905"/>
                  <a:gd name="T51" fmla="*/ 614 h 640"/>
                  <a:gd name="T52" fmla="*/ 464 w 905"/>
                  <a:gd name="T53" fmla="*/ 617 h 640"/>
                  <a:gd name="T54" fmla="*/ 432 w 905"/>
                  <a:gd name="T55" fmla="*/ 600 h 640"/>
                  <a:gd name="T56" fmla="*/ 383 w 905"/>
                  <a:gd name="T57" fmla="*/ 593 h 640"/>
                  <a:gd name="T58" fmla="*/ 339 w 905"/>
                  <a:gd name="T59" fmla="*/ 594 h 640"/>
                  <a:gd name="T60" fmla="*/ 318 w 905"/>
                  <a:gd name="T61" fmla="*/ 583 h 640"/>
                  <a:gd name="T62" fmla="*/ 297 w 905"/>
                  <a:gd name="T63" fmla="*/ 585 h 640"/>
                  <a:gd name="T64" fmla="*/ 260 w 905"/>
                  <a:gd name="T65" fmla="*/ 553 h 640"/>
                  <a:gd name="T66" fmla="*/ 250 w 905"/>
                  <a:gd name="T67" fmla="*/ 512 h 640"/>
                  <a:gd name="T68" fmla="*/ 219 w 905"/>
                  <a:gd name="T69" fmla="*/ 466 h 640"/>
                  <a:gd name="T70" fmla="*/ 175 w 905"/>
                  <a:gd name="T71" fmla="*/ 418 h 640"/>
                  <a:gd name="T72" fmla="*/ 201 w 905"/>
                  <a:gd name="T73" fmla="*/ 371 h 640"/>
                  <a:gd name="T74" fmla="*/ 123 w 905"/>
                  <a:gd name="T75" fmla="*/ 275 h 640"/>
                  <a:gd name="T76" fmla="*/ 107 w 905"/>
                  <a:gd name="T77" fmla="*/ 274 h 640"/>
                  <a:gd name="T78" fmla="*/ 84 w 905"/>
                  <a:gd name="T79" fmla="*/ 250 h 640"/>
                  <a:gd name="T80" fmla="*/ 60 w 905"/>
                  <a:gd name="T81" fmla="*/ 180 h 640"/>
                  <a:gd name="T82" fmla="*/ 27 w 905"/>
                  <a:gd name="T83" fmla="*/ 102 h 640"/>
                  <a:gd name="T84" fmla="*/ 127 w 905"/>
                  <a:gd name="T85" fmla="*/ 42 h 640"/>
                  <a:gd name="T86" fmla="*/ 227 w 905"/>
                  <a:gd name="T87" fmla="*/ 221 h 640"/>
                  <a:gd name="T88" fmla="*/ 303 w 905"/>
                  <a:gd name="T89" fmla="*/ 217 h 640"/>
                  <a:gd name="T90" fmla="*/ 271 w 905"/>
                  <a:gd name="T91" fmla="*/ 172 h 640"/>
                  <a:gd name="T92" fmla="*/ 302 w 905"/>
                  <a:gd name="T93" fmla="*/ 150 h 640"/>
                  <a:gd name="T94" fmla="*/ 332 w 905"/>
                  <a:gd name="T95" fmla="*/ 95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05" h="640">
                    <a:moveTo>
                      <a:pt x="353" y="99"/>
                    </a:moveTo>
                    <a:lnTo>
                      <a:pt x="355" y="109"/>
                    </a:lnTo>
                    <a:lnTo>
                      <a:pt x="355" y="109"/>
                    </a:lnTo>
                    <a:lnTo>
                      <a:pt x="371" y="115"/>
                    </a:lnTo>
                    <a:lnTo>
                      <a:pt x="382" y="113"/>
                    </a:lnTo>
                    <a:lnTo>
                      <a:pt x="388" y="78"/>
                    </a:lnTo>
                    <a:lnTo>
                      <a:pt x="384" y="71"/>
                    </a:lnTo>
                    <a:lnTo>
                      <a:pt x="391" y="63"/>
                    </a:lnTo>
                    <a:lnTo>
                      <a:pt x="391" y="63"/>
                    </a:lnTo>
                    <a:lnTo>
                      <a:pt x="382" y="58"/>
                    </a:lnTo>
                    <a:lnTo>
                      <a:pt x="382" y="58"/>
                    </a:lnTo>
                    <a:lnTo>
                      <a:pt x="387" y="48"/>
                    </a:lnTo>
                    <a:lnTo>
                      <a:pt x="377" y="51"/>
                    </a:lnTo>
                    <a:lnTo>
                      <a:pt x="381" y="34"/>
                    </a:lnTo>
                    <a:lnTo>
                      <a:pt x="408" y="44"/>
                    </a:lnTo>
                    <a:lnTo>
                      <a:pt x="416" y="56"/>
                    </a:lnTo>
                    <a:lnTo>
                      <a:pt x="428" y="47"/>
                    </a:lnTo>
                    <a:lnTo>
                      <a:pt x="439" y="46"/>
                    </a:lnTo>
                    <a:lnTo>
                      <a:pt x="437" y="37"/>
                    </a:lnTo>
                    <a:lnTo>
                      <a:pt x="447" y="50"/>
                    </a:lnTo>
                    <a:lnTo>
                      <a:pt x="457" y="27"/>
                    </a:lnTo>
                    <a:lnTo>
                      <a:pt x="473" y="24"/>
                    </a:lnTo>
                    <a:lnTo>
                      <a:pt x="470" y="16"/>
                    </a:lnTo>
                    <a:lnTo>
                      <a:pt x="511" y="0"/>
                    </a:lnTo>
                    <a:lnTo>
                      <a:pt x="511" y="0"/>
                    </a:lnTo>
                    <a:lnTo>
                      <a:pt x="516" y="6"/>
                    </a:lnTo>
                    <a:lnTo>
                      <a:pt x="514" y="20"/>
                    </a:lnTo>
                    <a:lnTo>
                      <a:pt x="514" y="20"/>
                    </a:lnTo>
                    <a:lnTo>
                      <a:pt x="527" y="50"/>
                    </a:lnTo>
                    <a:lnTo>
                      <a:pt x="535" y="54"/>
                    </a:lnTo>
                    <a:lnTo>
                      <a:pt x="545" y="70"/>
                    </a:lnTo>
                    <a:lnTo>
                      <a:pt x="541" y="82"/>
                    </a:lnTo>
                    <a:lnTo>
                      <a:pt x="556" y="86"/>
                    </a:lnTo>
                    <a:lnTo>
                      <a:pt x="575" y="85"/>
                    </a:lnTo>
                    <a:lnTo>
                      <a:pt x="576" y="80"/>
                    </a:lnTo>
                    <a:lnTo>
                      <a:pt x="602" y="80"/>
                    </a:lnTo>
                    <a:lnTo>
                      <a:pt x="620" y="52"/>
                    </a:lnTo>
                    <a:lnTo>
                      <a:pt x="635" y="58"/>
                    </a:lnTo>
                    <a:lnTo>
                      <a:pt x="651" y="52"/>
                    </a:lnTo>
                    <a:lnTo>
                      <a:pt x="652" y="58"/>
                    </a:lnTo>
                    <a:lnTo>
                      <a:pt x="652" y="58"/>
                    </a:lnTo>
                    <a:lnTo>
                      <a:pt x="663" y="68"/>
                    </a:lnTo>
                    <a:lnTo>
                      <a:pt x="663" y="68"/>
                    </a:lnTo>
                    <a:lnTo>
                      <a:pt x="678" y="78"/>
                    </a:lnTo>
                    <a:lnTo>
                      <a:pt x="686" y="71"/>
                    </a:lnTo>
                    <a:lnTo>
                      <a:pt x="685" y="86"/>
                    </a:lnTo>
                    <a:lnTo>
                      <a:pt x="690" y="90"/>
                    </a:lnTo>
                    <a:lnTo>
                      <a:pt x="695" y="84"/>
                    </a:lnTo>
                    <a:lnTo>
                      <a:pt x="695" y="97"/>
                    </a:lnTo>
                    <a:lnTo>
                      <a:pt x="709" y="94"/>
                    </a:lnTo>
                    <a:lnTo>
                      <a:pt x="714" y="89"/>
                    </a:lnTo>
                    <a:lnTo>
                      <a:pt x="714" y="75"/>
                    </a:lnTo>
                    <a:lnTo>
                      <a:pt x="728" y="64"/>
                    </a:lnTo>
                    <a:lnTo>
                      <a:pt x="731" y="53"/>
                    </a:lnTo>
                    <a:lnTo>
                      <a:pt x="740" y="58"/>
                    </a:lnTo>
                    <a:lnTo>
                      <a:pt x="741" y="52"/>
                    </a:lnTo>
                    <a:lnTo>
                      <a:pt x="747" y="52"/>
                    </a:lnTo>
                    <a:lnTo>
                      <a:pt x="740" y="65"/>
                    </a:lnTo>
                    <a:lnTo>
                      <a:pt x="745" y="80"/>
                    </a:lnTo>
                    <a:lnTo>
                      <a:pt x="765" y="69"/>
                    </a:lnTo>
                    <a:lnTo>
                      <a:pt x="760" y="62"/>
                    </a:lnTo>
                    <a:lnTo>
                      <a:pt x="763" y="52"/>
                    </a:lnTo>
                    <a:lnTo>
                      <a:pt x="779" y="52"/>
                    </a:lnTo>
                    <a:lnTo>
                      <a:pt x="778" y="48"/>
                    </a:lnTo>
                    <a:lnTo>
                      <a:pt x="793" y="58"/>
                    </a:lnTo>
                    <a:lnTo>
                      <a:pt x="803" y="53"/>
                    </a:lnTo>
                    <a:lnTo>
                      <a:pt x="810" y="66"/>
                    </a:lnTo>
                    <a:lnTo>
                      <a:pt x="827" y="60"/>
                    </a:lnTo>
                    <a:lnTo>
                      <a:pt x="839" y="65"/>
                    </a:lnTo>
                    <a:lnTo>
                      <a:pt x="848" y="62"/>
                    </a:lnTo>
                    <a:lnTo>
                      <a:pt x="850" y="73"/>
                    </a:lnTo>
                    <a:lnTo>
                      <a:pt x="868" y="79"/>
                    </a:lnTo>
                    <a:lnTo>
                      <a:pt x="868" y="79"/>
                    </a:lnTo>
                    <a:lnTo>
                      <a:pt x="871" y="79"/>
                    </a:lnTo>
                    <a:lnTo>
                      <a:pt x="871" y="79"/>
                    </a:lnTo>
                    <a:lnTo>
                      <a:pt x="891" y="90"/>
                    </a:lnTo>
                    <a:lnTo>
                      <a:pt x="887" y="110"/>
                    </a:lnTo>
                    <a:lnTo>
                      <a:pt x="866" y="135"/>
                    </a:lnTo>
                    <a:lnTo>
                      <a:pt x="884" y="171"/>
                    </a:lnTo>
                    <a:lnTo>
                      <a:pt x="892" y="214"/>
                    </a:lnTo>
                    <a:lnTo>
                      <a:pt x="889" y="238"/>
                    </a:lnTo>
                    <a:lnTo>
                      <a:pt x="904" y="323"/>
                    </a:lnTo>
                    <a:lnTo>
                      <a:pt x="904" y="323"/>
                    </a:lnTo>
                    <a:lnTo>
                      <a:pt x="904" y="323"/>
                    </a:lnTo>
                    <a:lnTo>
                      <a:pt x="904" y="323"/>
                    </a:lnTo>
                    <a:lnTo>
                      <a:pt x="900" y="340"/>
                    </a:lnTo>
                    <a:lnTo>
                      <a:pt x="879" y="357"/>
                    </a:lnTo>
                    <a:lnTo>
                      <a:pt x="813" y="391"/>
                    </a:lnTo>
                    <a:lnTo>
                      <a:pt x="777" y="397"/>
                    </a:lnTo>
                    <a:lnTo>
                      <a:pt x="723" y="465"/>
                    </a:lnTo>
                    <a:lnTo>
                      <a:pt x="674" y="506"/>
                    </a:lnTo>
                    <a:lnTo>
                      <a:pt x="635" y="526"/>
                    </a:lnTo>
                    <a:lnTo>
                      <a:pt x="592" y="566"/>
                    </a:lnTo>
                    <a:lnTo>
                      <a:pt x="593" y="578"/>
                    </a:lnTo>
                    <a:lnTo>
                      <a:pt x="580" y="581"/>
                    </a:lnTo>
                    <a:lnTo>
                      <a:pt x="580" y="581"/>
                    </a:lnTo>
                    <a:lnTo>
                      <a:pt x="580" y="581"/>
                    </a:lnTo>
                    <a:lnTo>
                      <a:pt x="580" y="581"/>
                    </a:lnTo>
                    <a:lnTo>
                      <a:pt x="574" y="581"/>
                    </a:lnTo>
                    <a:lnTo>
                      <a:pt x="572" y="590"/>
                    </a:lnTo>
                    <a:lnTo>
                      <a:pt x="552" y="593"/>
                    </a:lnTo>
                    <a:lnTo>
                      <a:pt x="555" y="612"/>
                    </a:lnTo>
                    <a:lnTo>
                      <a:pt x="522" y="625"/>
                    </a:lnTo>
                    <a:lnTo>
                      <a:pt x="514" y="614"/>
                    </a:lnTo>
                    <a:lnTo>
                      <a:pt x="503" y="617"/>
                    </a:lnTo>
                    <a:lnTo>
                      <a:pt x="493" y="606"/>
                    </a:lnTo>
                    <a:lnTo>
                      <a:pt x="487" y="639"/>
                    </a:lnTo>
                    <a:lnTo>
                      <a:pt x="464" y="617"/>
                    </a:lnTo>
                    <a:lnTo>
                      <a:pt x="446" y="629"/>
                    </a:lnTo>
                    <a:lnTo>
                      <a:pt x="438" y="620"/>
                    </a:lnTo>
                    <a:lnTo>
                      <a:pt x="440" y="600"/>
                    </a:lnTo>
                    <a:lnTo>
                      <a:pt x="432" y="600"/>
                    </a:lnTo>
                    <a:lnTo>
                      <a:pt x="431" y="590"/>
                    </a:lnTo>
                    <a:lnTo>
                      <a:pt x="420" y="592"/>
                    </a:lnTo>
                    <a:lnTo>
                      <a:pt x="413" y="580"/>
                    </a:lnTo>
                    <a:lnTo>
                      <a:pt x="383" y="593"/>
                    </a:lnTo>
                    <a:lnTo>
                      <a:pt x="365" y="581"/>
                    </a:lnTo>
                    <a:lnTo>
                      <a:pt x="345" y="596"/>
                    </a:lnTo>
                    <a:lnTo>
                      <a:pt x="345" y="596"/>
                    </a:lnTo>
                    <a:lnTo>
                      <a:pt x="339" y="594"/>
                    </a:lnTo>
                    <a:lnTo>
                      <a:pt x="339" y="594"/>
                    </a:lnTo>
                    <a:lnTo>
                      <a:pt x="321" y="591"/>
                    </a:lnTo>
                    <a:lnTo>
                      <a:pt x="321" y="591"/>
                    </a:lnTo>
                    <a:lnTo>
                      <a:pt x="318" y="583"/>
                    </a:lnTo>
                    <a:lnTo>
                      <a:pt x="311" y="582"/>
                    </a:lnTo>
                    <a:lnTo>
                      <a:pt x="311" y="582"/>
                    </a:lnTo>
                    <a:lnTo>
                      <a:pt x="297" y="585"/>
                    </a:lnTo>
                    <a:lnTo>
                      <a:pt x="297" y="585"/>
                    </a:lnTo>
                    <a:lnTo>
                      <a:pt x="290" y="587"/>
                    </a:lnTo>
                    <a:lnTo>
                      <a:pt x="290" y="587"/>
                    </a:lnTo>
                    <a:lnTo>
                      <a:pt x="267" y="579"/>
                    </a:lnTo>
                    <a:lnTo>
                      <a:pt x="260" y="553"/>
                    </a:lnTo>
                    <a:lnTo>
                      <a:pt x="251" y="553"/>
                    </a:lnTo>
                    <a:lnTo>
                      <a:pt x="252" y="531"/>
                    </a:lnTo>
                    <a:lnTo>
                      <a:pt x="242" y="522"/>
                    </a:lnTo>
                    <a:lnTo>
                      <a:pt x="250" y="512"/>
                    </a:lnTo>
                    <a:lnTo>
                      <a:pt x="248" y="503"/>
                    </a:lnTo>
                    <a:lnTo>
                      <a:pt x="236" y="492"/>
                    </a:lnTo>
                    <a:lnTo>
                      <a:pt x="238" y="478"/>
                    </a:lnTo>
                    <a:lnTo>
                      <a:pt x="219" y="466"/>
                    </a:lnTo>
                    <a:lnTo>
                      <a:pt x="234" y="431"/>
                    </a:lnTo>
                    <a:lnTo>
                      <a:pt x="218" y="442"/>
                    </a:lnTo>
                    <a:lnTo>
                      <a:pt x="208" y="439"/>
                    </a:lnTo>
                    <a:lnTo>
                      <a:pt x="175" y="418"/>
                    </a:lnTo>
                    <a:lnTo>
                      <a:pt x="164" y="396"/>
                    </a:lnTo>
                    <a:lnTo>
                      <a:pt x="155" y="393"/>
                    </a:lnTo>
                    <a:lnTo>
                      <a:pt x="156" y="388"/>
                    </a:lnTo>
                    <a:lnTo>
                      <a:pt x="201" y="371"/>
                    </a:lnTo>
                    <a:lnTo>
                      <a:pt x="206" y="358"/>
                    </a:lnTo>
                    <a:lnTo>
                      <a:pt x="200" y="344"/>
                    </a:lnTo>
                    <a:lnTo>
                      <a:pt x="185" y="324"/>
                    </a:lnTo>
                    <a:lnTo>
                      <a:pt x="123" y="275"/>
                    </a:lnTo>
                    <a:lnTo>
                      <a:pt x="123" y="275"/>
                    </a:lnTo>
                    <a:lnTo>
                      <a:pt x="107" y="274"/>
                    </a:lnTo>
                    <a:lnTo>
                      <a:pt x="107" y="274"/>
                    </a:lnTo>
                    <a:lnTo>
                      <a:pt x="107" y="274"/>
                    </a:lnTo>
                    <a:lnTo>
                      <a:pt x="107" y="274"/>
                    </a:lnTo>
                    <a:lnTo>
                      <a:pt x="105" y="267"/>
                    </a:lnTo>
                    <a:lnTo>
                      <a:pt x="88" y="260"/>
                    </a:lnTo>
                    <a:lnTo>
                      <a:pt x="84" y="250"/>
                    </a:lnTo>
                    <a:lnTo>
                      <a:pt x="94" y="244"/>
                    </a:lnTo>
                    <a:lnTo>
                      <a:pt x="94" y="238"/>
                    </a:lnTo>
                    <a:lnTo>
                      <a:pt x="71" y="211"/>
                    </a:lnTo>
                    <a:lnTo>
                      <a:pt x="60" y="180"/>
                    </a:lnTo>
                    <a:lnTo>
                      <a:pt x="11" y="142"/>
                    </a:lnTo>
                    <a:lnTo>
                      <a:pt x="0" y="124"/>
                    </a:lnTo>
                    <a:lnTo>
                      <a:pt x="0" y="115"/>
                    </a:lnTo>
                    <a:lnTo>
                      <a:pt x="27" y="102"/>
                    </a:lnTo>
                    <a:lnTo>
                      <a:pt x="47" y="79"/>
                    </a:lnTo>
                    <a:lnTo>
                      <a:pt x="93" y="66"/>
                    </a:lnTo>
                    <a:lnTo>
                      <a:pt x="112" y="43"/>
                    </a:lnTo>
                    <a:lnTo>
                      <a:pt x="127" y="42"/>
                    </a:lnTo>
                    <a:lnTo>
                      <a:pt x="135" y="52"/>
                    </a:lnTo>
                    <a:lnTo>
                      <a:pt x="171" y="173"/>
                    </a:lnTo>
                    <a:lnTo>
                      <a:pt x="193" y="202"/>
                    </a:lnTo>
                    <a:lnTo>
                      <a:pt x="227" y="221"/>
                    </a:lnTo>
                    <a:lnTo>
                      <a:pt x="246" y="220"/>
                    </a:lnTo>
                    <a:lnTo>
                      <a:pt x="270" y="208"/>
                    </a:lnTo>
                    <a:lnTo>
                      <a:pt x="295" y="210"/>
                    </a:lnTo>
                    <a:lnTo>
                      <a:pt x="303" y="217"/>
                    </a:lnTo>
                    <a:lnTo>
                      <a:pt x="317" y="195"/>
                    </a:lnTo>
                    <a:lnTo>
                      <a:pt x="315" y="184"/>
                    </a:lnTo>
                    <a:lnTo>
                      <a:pt x="275" y="182"/>
                    </a:lnTo>
                    <a:lnTo>
                      <a:pt x="271" y="172"/>
                    </a:lnTo>
                    <a:lnTo>
                      <a:pt x="271" y="172"/>
                    </a:lnTo>
                    <a:lnTo>
                      <a:pt x="279" y="170"/>
                    </a:lnTo>
                    <a:lnTo>
                      <a:pt x="286" y="152"/>
                    </a:lnTo>
                    <a:lnTo>
                      <a:pt x="302" y="150"/>
                    </a:lnTo>
                    <a:lnTo>
                      <a:pt x="309" y="120"/>
                    </a:lnTo>
                    <a:lnTo>
                      <a:pt x="323" y="121"/>
                    </a:lnTo>
                    <a:lnTo>
                      <a:pt x="332" y="95"/>
                    </a:lnTo>
                    <a:lnTo>
                      <a:pt x="332" y="95"/>
                    </a:lnTo>
                    <a:lnTo>
                      <a:pt x="353" y="99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64" name="Freeform 11">
                <a:extLst>
                  <a:ext uri="{FF2B5EF4-FFF2-40B4-BE49-F238E27FC236}">
                    <a16:creationId xmlns:a16="http://schemas.microsoft.com/office/drawing/2014/main" id="{E187C92B-6AD8-41B3-8771-6A8DBCBA7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7965" y="4886506"/>
                <a:ext cx="314770" cy="314265"/>
              </a:xfrm>
              <a:custGeom>
                <a:avLst/>
                <a:gdLst>
                  <a:gd name="T0" fmla="*/ 457 w 649"/>
                  <a:gd name="T1" fmla="*/ 74 h 816"/>
                  <a:gd name="T2" fmla="*/ 501 w 649"/>
                  <a:gd name="T3" fmla="*/ 132 h 816"/>
                  <a:gd name="T4" fmla="*/ 505 w 649"/>
                  <a:gd name="T5" fmla="*/ 152 h 816"/>
                  <a:gd name="T6" fmla="*/ 505 w 649"/>
                  <a:gd name="T7" fmla="*/ 173 h 816"/>
                  <a:gd name="T8" fmla="*/ 510 w 649"/>
                  <a:gd name="T9" fmla="*/ 184 h 816"/>
                  <a:gd name="T10" fmla="*/ 518 w 649"/>
                  <a:gd name="T11" fmla="*/ 204 h 816"/>
                  <a:gd name="T12" fmla="*/ 520 w 649"/>
                  <a:gd name="T13" fmla="*/ 247 h 816"/>
                  <a:gd name="T14" fmla="*/ 635 w 649"/>
                  <a:gd name="T15" fmla="*/ 283 h 816"/>
                  <a:gd name="T16" fmla="*/ 640 w 649"/>
                  <a:gd name="T17" fmla="*/ 298 h 816"/>
                  <a:gd name="T18" fmla="*/ 609 w 649"/>
                  <a:gd name="T19" fmla="*/ 404 h 816"/>
                  <a:gd name="T20" fmla="*/ 612 w 649"/>
                  <a:gd name="T21" fmla="*/ 488 h 816"/>
                  <a:gd name="T22" fmla="*/ 540 w 649"/>
                  <a:gd name="T23" fmla="*/ 507 h 816"/>
                  <a:gd name="T24" fmla="*/ 587 w 649"/>
                  <a:gd name="T25" fmla="*/ 545 h 816"/>
                  <a:gd name="T26" fmla="*/ 643 w 649"/>
                  <a:gd name="T27" fmla="*/ 616 h 816"/>
                  <a:gd name="T28" fmla="*/ 646 w 649"/>
                  <a:gd name="T29" fmla="*/ 718 h 816"/>
                  <a:gd name="T30" fmla="*/ 643 w 649"/>
                  <a:gd name="T31" fmla="*/ 742 h 816"/>
                  <a:gd name="T32" fmla="*/ 618 w 649"/>
                  <a:gd name="T33" fmla="*/ 800 h 816"/>
                  <a:gd name="T34" fmla="*/ 554 w 649"/>
                  <a:gd name="T35" fmla="*/ 735 h 816"/>
                  <a:gd name="T36" fmla="*/ 479 w 649"/>
                  <a:gd name="T37" fmla="*/ 782 h 816"/>
                  <a:gd name="T38" fmla="*/ 441 w 649"/>
                  <a:gd name="T39" fmla="*/ 793 h 816"/>
                  <a:gd name="T40" fmla="*/ 406 w 649"/>
                  <a:gd name="T41" fmla="*/ 807 h 816"/>
                  <a:gd name="T42" fmla="*/ 326 w 649"/>
                  <a:gd name="T43" fmla="*/ 793 h 816"/>
                  <a:gd name="T44" fmla="*/ 244 w 649"/>
                  <a:gd name="T45" fmla="*/ 797 h 816"/>
                  <a:gd name="T46" fmla="*/ 248 w 649"/>
                  <a:gd name="T47" fmla="*/ 773 h 816"/>
                  <a:gd name="T48" fmla="*/ 274 w 649"/>
                  <a:gd name="T49" fmla="*/ 728 h 816"/>
                  <a:gd name="T50" fmla="*/ 218 w 649"/>
                  <a:gd name="T51" fmla="*/ 681 h 816"/>
                  <a:gd name="T52" fmla="*/ 169 w 649"/>
                  <a:gd name="T53" fmla="*/ 605 h 816"/>
                  <a:gd name="T54" fmla="*/ 117 w 649"/>
                  <a:gd name="T55" fmla="*/ 557 h 816"/>
                  <a:gd name="T56" fmla="*/ 45 w 649"/>
                  <a:gd name="T57" fmla="*/ 489 h 816"/>
                  <a:gd name="T58" fmla="*/ 37 w 649"/>
                  <a:gd name="T59" fmla="*/ 446 h 816"/>
                  <a:gd name="T60" fmla="*/ 22 w 649"/>
                  <a:gd name="T61" fmla="*/ 423 h 816"/>
                  <a:gd name="T62" fmla="*/ 53 w 649"/>
                  <a:gd name="T63" fmla="*/ 380 h 816"/>
                  <a:gd name="T64" fmla="*/ 105 w 649"/>
                  <a:gd name="T65" fmla="*/ 274 h 816"/>
                  <a:gd name="T66" fmla="*/ 103 w 649"/>
                  <a:gd name="T67" fmla="*/ 222 h 816"/>
                  <a:gd name="T68" fmla="*/ 69 w 649"/>
                  <a:gd name="T69" fmla="*/ 172 h 816"/>
                  <a:gd name="T70" fmla="*/ 12 w 649"/>
                  <a:gd name="T71" fmla="*/ 137 h 816"/>
                  <a:gd name="T72" fmla="*/ 20 w 649"/>
                  <a:gd name="T73" fmla="*/ 90 h 816"/>
                  <a:gd name="T74" fmla="*/ 65 w 649"/>
                  <a:gd name="T75" fmla="*/ 95 h 816"/>
                  <a:gd name="T76" fmla="*/ 146 w 649"/>
                  <a:gd name="T77" fmla="*/ 75 h 816"/>
                  <a:gd name="T78" fmla="*/ 259 w 649"/>
                  <a:gd name="T79" fmla="*/ 98 h 816"/>
                  <a:gd name="T80" fmla="*/ 387 w 649"/>
                  <a:gd name="T81" fmla="*/ 73 h 816"/>
                  <a:gd name="T82" fmla="*/ 426 w 649"/>
                  <a:gd name="T83" fmla="*/ 18 h 816"/>
                  <a:gd name="T84" fmla="*/ 469 w 649"/>
                  <a:gd name="T85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9" h="816">
                    <a:moveTo>
                      <a:pt x="469" y="1"/>
                    </a:moveTo>
                    <a:lnTo>
                      <a:pt x="471" y="17"/>
                    </a:lnTo>
                    <a:lnTo>
                      <a:pt x="457" y="74"/>
                    </a:lnTo>
                    <a:lnTo>
                      <a:pt x="460" y="99"/>
                    </a:lnTo>
                    <a:lnTo>
                      <a:pt x="498" y="109"/>
                    </a:lnTo>
                    <a:lnTo>
                      <a:pt x="501" y="132"/>
                    </a:lnTo>
                    <a:lnTo>
                      <a:pt x="512" y="136"/>
                    </a:lnTo>
                    <a:lnTo>
                      <a:pt x="514" y="146"/>
                    </a:lnTo>
                    <a:lnTo>
                      <a:pt x="505" y="152"/>
                    </a:lnTo>
                    <a:lnTo>
                      <a:pt x="513" y="158"/>
                    </a:lnTo>
                    <a:lnTo>
                      <a:pt x="504" y="165"/>
                    </a:lnTo>
                    <a:lnTo>
                      <a:pt x="505" y="173"/>
                    </a:lnTo>
                    <a:lnTo>
                      <a:pt x="512" y="171"/>
                    </a:lnTo>
                    <a:lnTo>
                      <a:pt x="504" y="176"/>
                    </a:lnTo>
                    <a:lnTo>
                      <a:pt x="510" y="184"/>
                    </a:lnTo>
                    <a:lnTo>
                      <a:pt x="505" y="189"/>
                    </a:lnTo>
                    <a:lnTo>
                      <a:pt x="523" y="196"/>
                    </a:lnTo>
                    <a:lnTo>
                      <a:pt x="518" y="204"/>
                    </a:lnTo>
                    <a:lnTo>
                      <a:pt x="505" y="206"/>
                    </a:lnTo>
                    <a:lnTo>
                      <a:pt x="519" y="214"/>
                    </a:lnTo>
                    <a:lnTo>
                      <a:pt x="520" y="247"/>
                    </a:lnTo>
                    <a:lnTo>
                      <a:pt x="532" y="258"/>
                    </a:lnTo>
                    <a:lnTo>
                      <a:pt x="617" y="271"/>
                    </a:lnTo>
                    <a:lnTo>
                      <a:pt x="635" y="283"/>
                    </a:lnTo>
                    <a:lnTo>
                      <a:pt x="635" y="283"/>
                    </a:lnTo>
                    <a:lnTo>
                      <a:pt x="640" y="298"/>
                    </a:lnTo>
                    <a:lnTo>
                      <a:pt x="640" y="298"/>
                    </a:lnTo>
                    <a:lnTo>
                      <a:pt x="595" y="326"/>
                    </a:lnTo>
                    <a:lnTo>
                      <a:pt x="592" y="348"/>
                    </a:lnTo>
                    <a:lnTo>
                      <a:pt x="609" y="404"/>
                    </a:lnTo>
                    <a:lnTo>
                      <a:pt x="617" y="467"/>
                    </a:lnTo>
                    <a:lnTo>
                      <a:pt x="609" y="484"/>
                    </a:lnTo>
                    <a:lnTo>
                      <a:pt x="612" y="488"/>
                    </a:lnTo>
                    <a:lnTo>
                      <a:pt x="605" y="498"/>
                    </a:lnTo>
                    <a:lnTo>
                      <a:pt x="555" y="500"/>
                    </a:lnTo>
                    <a:lnTo>
                      <a:pt x="540" y="507"/>
                    </a:lnTo>
                    <a:lnTo>
                      <a:pt x="536" y="524"/>
                    </a:lnTo>
                    <a:lnTo>
                      <a:pt x="538" y="536"/>
                    </a:lnTo>
                    <a:lnTo>
                      <a:pt x="587" y="545"/>
                    </a:lnTo>
                    <a:lnTo>
                      <a:pt x="627" y="564"/>
                    </a:lnTo>
                    <a:lnTo>
                      <a:pt x="641" y="580"/>
                    </a:lnTo>
                    <a:lnTo>
                      <a:pt x="643" y="616"/>
                    </a:lnTo>
                    <a:lnTo>
                      <a:pt x="632" y="635"/>
                    </a:lnTo>
                    <a:lnTo>
                      <a:pt x="622" y="686"/>
                    </a:lnTo>
                    <a:lnTo>
                      <a:pt x="646" y="718"/>
                    </a:lnTo>
                    <a:lnTo>
                      <a:pt x="648" y="738"/>
                    </a:lnTo>
                    <a:lnTo>
                      <a:pt x="648" y="738"/>
                    </a:lnTo>
                    <a:lnTo>
                      <a:pt x="643" y="742"/>
                    </a:lnTo>
                    <a:lnTo>
                      <a:pt x="647" y="755"/>
                    </a:lnTo>
                    <a:lnTo>
                      <a:pt x="639" y="792"/>
                    </a:lnTo>
                    <a:lnTo>
                      <a:pt x="618" y="800"/>
                    </a:lnTo>
                    <a:lnTo>
                      <a:pt x="597" y="758"/>
                    </a:lnTo>
                    <a:lnTo>
                      <a:pt x="581" y="739"/>
                    </a:lnTo>
                    <a:lnTo>
                      <a:pt x="554" y="735"/>
                    </a:lnTo>
                    <a:lnTo>
                      <a:pt x="528" y="735"/>
                    </a:lnTo>
                    <a:lnTo>
                      <a:pt x="510" y="744"/>
                    </a:lnTo>
                    <a:lnTo>
                      <a:pt x="479" y="782"/>
                    </a:lnTo>
                    <a:lnTo>
                      <a:pt x="453" y="785"/>
                    </a:lnTo>
                    <a:lnTo>
                      <a:pt x="441" y="793"/>
                    </a:lnTo>
                    <a:lnTo>
                      <a:pt x="441" y="793"/>
                    </a:lnTo>
                    <a:lnTo>
                      <a:pt x="436" y="815"/>
                    </a:lnTo>
                    <a:lnTo>
                      <a:pt x="436" y="815"/>
                    </a:lnTo>
                    <a:lnTo>
                      <a:pt x="406" y="807"/>
                    </a:lnTo>
                    <a:lnTo>
                      <a:pt x="400" y="795"/>
                    </a:lnTo>
                    <a:lnTo>
                      <a:pt x="372" y="790"/>
                    </a:lnTo>
                    <a:lnTo>
                      <a:pt x="326" y="793"/>
                    </a:lnTo>
                    <a:lnTo>
                      <a:pt x="298" y="810"/>
                    </a:lnTo>
                    <a:lnTo>
                      <a:pt x="244" y="797"/>
                    </a:lnTo>
                    <a:lnTo>
                      <a:pt x="244" y="797"/>
                    </a:lnTo>
                    <a:lnTo>
                      <a:pt x="247" y="789"/>
                    </a:lnTo>
                    <a:lnTo>
                      <a:pt x="247" y="789"/>
                    </a:lnTo>
                    <a:lnTo>
                      <a:pt x="248" y="773"/>
                    </a:lnTo>
                    <a:lnTo>
                      <a:pt x="254" y="759"/>
                    </a:lnTo>
                    <a:lnTo>
                      <a:pt x="264" y="766"/>
                    </a:lnTo>
                    <a:lnTo>
                      <a:pt x="274" y="728"/>
                    </a:lnTo>
                    <a:lnTo>
                      <a:pt x="263" y="685"/>
                    </a:lnTo>
                    <a:lnTo>
                      <a:pt x="253" y="679"/>
                    </a:lnTo>
                    <a:lnTo>
                      <a:pt x="218" y="681"/>
                    </a:lnTo>
                    <a:lnTo>
                      <a:pt x="201" y="675"/>
                    </a:lnTo>
                    <a:lnTo>
                      <a:pt x="192" y="643"/>
                    </a:lnTo>
                    <a:lnTo>
                      <a:pt x="169" y="605"/>
                    </a:lnTo>
                    <a:lnTo>
                      <a:pt x="136" y="580"/>
                    </a:lnTo>
                    <a:lnTo>
                      <a:pt x="133" y="570"/>
                    </a:lnTo>
                    <a:lnTo>
                      <a:pt x="117" y="557"/>
                    </a:lnTo>
                    <a:lnTo>
                      <a:pt x="89" y="542"/>
                    </a:lnTo>
                    <a:lnTo>
                      <a:pt x="87" y="528"/>
                    </a:lnTo>
                    <a:lnTo>
                      <a:pt x="45" y="489"/>
                    </a:lnTo>
                    <a:lnTo>
                      <a:pt x="37" y="446"/>
                    </a:lnTo>
                    <a:lnTo>
                      <a:pt x="37" y="446"/>
                    </a:lnTo>
                    <a:lnTo>
                      <a:pt x="37" y="446"/>
                    </a:lnTo>
                    <a:lnTo>
                      <a:pt x="37" y="446"/>
                    </a:lnTo>
                    <a:lnTo>
                      <a:pt x="23" y="437"/>
                    </a:lnTo>
                    <a:lnTo>
                      <a:pt x="22" y="423"/>
                    </a:lnTo>
                    <a:lnTo>
                      <a:pt x="35" y="417"/>
                    </a:lnTo>
                    <a:lnTo>
                      <a:pt x="39" y="397"/>
                    </a:lnTo>
                    <a:lnTo>
                      <a:pt x="53" y="380"/>
                    </a:lnTo>
                    <a:lnTo>
                      <a:pt x="96" y="360"/>
                    </a:lnTo>
                    <a:lnTo>
                      <a:pt x="103" y="348"/>
                    </a:lnTo>
                    <a:lnTo>
                      <a:pt x="105" y="274"/>
                    </a:lnTo>
                    <a:lnTo>
                      <a:pt x="112" y="268"/>
                    </a:lnTo>
                    <a:lnTo>
                      <a:pt x="99" y="241"/>
                    </a:lnTo>
                    <a:lnTo>
                      <a:pt x="103" y="222"/>
                    </a:lnTo>
                    <a:lnTo>
                      <a:pt x="61" y="199"/>
                    </a:lnTo>
                    <a:lnTo>
                      <a:pt x="69" y="187"/>
                    </a:lnTo>
                    <a:lnTo>
                      <a:pt x="69" y="172"/>
                    </a:lnTo>
                    <a:lnTo>
                      <a:pt x="29" y="166"/>
                    </a:lnTo>
                    <a:lnTo>
                      <a:pt x="10" y="157"/>
                    </a:lnTo>
                    <a:lnTo>
                      <a:pt x="12" y="137"/>
                    </a:lnTo>
                    <a:lnTo>
                      <a:pt x="0" y="127"/>
                    </a:lnTo>
                    <a:lnTo>
                      <a:pt x="20" y="90"/>
                    </a:lnTo>
                    <a:lnTo>
                      <a:pt x="20" y="90"/>
                    </a:lnTo>
                    <a:lnTo>
                      <a:pt x="19" y="90"/>
                    </a:lnTo>
                    <a:lnTo>
                      <a:pt x="19" y="90"/>
                    </a:lnTo>
                    <a:lnTo>
                      <a:pt x="65" y="95"/>
                    </a:lnTo>
                    <a:lnTo>
                      <a:pt x="117" y="90"/>
                    </a:lnTo>
                    <a:lnTo>
                      <a:pt x="127" y="79"/>
                    </a:lnTo>
                    <a:lnTo>
                      <a:pt x="146" y="75"/>
                    </a:lnTo>
                    <a:lnTo>
                      <a:pt x="154" y="81"/>
                    </a:lnTo>
                    <a:lnTo>
                      <a:pt x="242" y="105"/>
                    </a:lnTo>
                    <a:lnTo>
                      <a:pt x="259" y="98"/>
                    </a:lnTo>
                    <a:lnTo>
                      <a:pt x="274" y="84"/>
                    </a:lnTo>
                    <a:lnTo>
                      <a:pt x="327" y="86"/>
                    </a:lnTo>
                    <a:lnTo>
                      <a:pt x="387" y="73"/>
                    </a:lnTo>
                    <a:lnTo>
                      <a:pt x="410" y="51"/>
                    </a:lnTo>
                    <a:lnTo>
                      <a:pt x="414" y="19"/>
                    </a:lnTo>
                    <a:lnTo>
                      <a:pt x="426" y="18"/>
                    </a:lnTo>
                    <a:lnTo>
                      <a:pt x="445" y="2"/>
                    </a:lnTo>
                    <a:lnTo>
                      <a:pt x="469" y="0"/>
                    </a:lnTo>
                    <a:lnTo>
                      <a:pt x="469" y="0"/>
                    </a:lnTo>
                    <a:lnTo>
                      <a:pt x="469" y="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65" name="Freeform 12">
                <a:extLst>
                  <a:ext uri="{FF2B5EF4-FFF2-40B4-BE49-F238E27FC236}">
                    <a16:creationId xmlns:a16="http://schemas.microsoft.com/office/drawing/2014/main" id="{B870922C-A629-4DCF-9DE9-ED11C038A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7965" y="4886506"/>
                <a:ext cx="314770" cy="314265"/>
              </a:xfrm>
              <a:custGeom>
                <a:avLst/>
                <a:gdLst>
                  <a:gd name="T0" fmla="*/ 457 w 649"/>
                  <a:gd name="T1" fmla="*/ 74 h 816"/>
                  <a:gd name="T2" fmla="*/ 501 w 649"/>
                  <a:gd name="T3" fmla="*/ 132 h 816"/>
                  <a:gd name="T4" fmla="*/ 505 w 649"/>
                  <a:gd name="T5" fmla="*/ 152 h 816"/>
                  <a:gd name="T6" fmla="*/ 505 w 649"/>
                  <a:gd name="T7" fmla="*/ 173 h 816"/>
                  <a:gd name="T8" fmla="*/ 510 w 649"/>
                  <a:gd name="T9" fmla="*/ 184 h 816"/>
                  <a:gd name="T10" fmla="*/ 518 w 649"/>
                  <a:gd name="T11" fmla="*/ 204 h 816"/>
                  <a:gd name="T12" fmla="*/ 520 w 649"/>
                  <a:gd name="T13" fmla="*/ 247 h 816"/>
                  <a:gd name="T14" fmla="*/ 635 w 649"/>
                  <a:gd name="T15" fmla="*/ 283 h 816"/>
                  <a:gd name="T16" fmla="*/ 640 w 649"/>
                  <a:gd name="T17" fmla="*/ 298 h 816"/>
                  <a:gd name="T18" fmla="*/ 609 w 649"/>
                  <a:gd name="T19" fmla="*/ 404 h 816"/>
                  <a:gd name="T20" fmla="*/ 612 w 649"/>
                  <a:gd name="T21" fmla="*/ 488 h 816"/>
                  <a:gd name="T22" fmla="*/ 540 w 649"/>
                  <a:gd name="T23" fmla="*/ 507 h 816"/>
                  <a:gd name="T24" fmla="*/ 587 w 649"/>
                  <a:gd name="T25" fmla="*/ 545 h 816"/>
                  <a:gd name="T26" fmla="*/ 643 w 649"/>
                  <a:gd name="T27" fmla="*/ 616 h 816"/>
                  <a:gd name="T28" fmla="*/ 646 w 649"/>
                  <a:gd name="T29" fmla="*/ 718 h 816"/>
                  <a:gd name="T30" fmla="*/ 643 w 649"/>
                  <a:gd name="T31" fmla="*/ 742 h 816"/>
                  <a:gd name="T32" fmla="*/ 618 w 649"/>
                  <a:gd name="T33" fmla="*/ 800 h 816"/>
                  <a:gd name="T34" fmla="*/ 554 w 649"/>
                  <a:gd name="T35" fmla="*/ 735 h 816"/>
                  <a:gd name="T36" fmla="*/ 479 w 649"/>
                  <a:gd name="T37" fmla="*/ 782 h 816"/>
                  <a:gd name="T38" fmla="*/ 441 w 649"/>
                  <a:gd name="T39" fmla="*/ 793 h 816"/>
                  <a:gd name="T40" fmla="*/ 406 w 649"/>
                  <a:gd name="T41" fmla="*/ 807 h 816"/>
                  <a:gd name="T42" fmla="*/ 326 w 649"/>
                  <a:gd name="T43" fmla="*/ 793 h 816"/>
                  <a:gd name="T44" fmla="*/ 244 w 649"/>
                  <a:gd name="T45" fmla="*/ 797 h 816"/>
                  <a:gd name="T46" fmla="*/ 248 w 649"/>
                  <a:gd name="T47" fmla="*/ 773 h 816"/>
                  <a:gd name="T48" fmla="*/ 274 w 649"/>
                  <a:gd name="T49" fmla="*/ 728 h 816"/>
                  <a:gd name="T50" fmla="*/ 218 w 649"/>
                  <a:gd name="T51" fmla="*/ 681 h 816"/>
                  <a:gd name="T52" fmla="*/ 169 w 649"/>
                  <a:gd name="T53" fmla="*/ 605 h 816"/>
                  <a:gd name="T54" fmla="*/ 117 w 649"/>
                  <a:gd name="T55" fmla="*/ 557 h 816"/>
                  <a:gd name="T56" fmla="*/ 45 w 649"/>
                  <a:gd name="T57" fmla="*/ 489 h 816"/>
                  <a:gd name="T58" fmla="*/ 37 w 649"/>
                  <a:gd name="T59" fmla="*/ 446 h 816"/>
                  <a:gd name="T60" fmla="*/ 22 w 649"/>
                  <a:gd name="T61" fmla="*/ 423 h 816"/>
                  <a:gd name="T62" fmla="*/ 53 w 649"/>
                  <a:gd name="T63" fmla="*/ 380 h 816"/>
                  <a:gd name="T64" fmla="*/ 105 w 649"/>
                  <a:gd name="T65" fmla="*/ 274 h 816"/>
                  <a:gd name="T66" fmla="*/ 103 w 649"/>
                  <a:gd name="T67" fmla="*/ 222 h 816"/>
                  <a:gd name="T68" fmla="*/ 69 w 649"/>
                  <a:gd name="T69" fmla="*/ 172 h 816"/>
                  <a:gd name="T70" fmla="*/ 12 w 649"/>
                  <a:gd name="T71" fmla="*/ 137 h 816"/>
                  <a:gd name="T72" fmla="*/ 20 w 649"/>
                  <a:gd name="T73" fmla="*/ 90 h 816"/>
                  <a:gd name="T74" fmla="*/ 65 w 649"/>
                  <a:gd name="T75" fmla="*/ 95 h 816"/>
                  <a:gd name="T76" fmla="*/ 146 w 649"/>
                  <a:gd name="T77" fmla="*/ 75 h 816"/>
                  <a:gd name="T78" fmla="*/ 259 w 649"/>
                  <a:gd name="T79" fmla="*/ 98 h 816"/>
                  <a:gd name="T80" fmla="*/ 387 w 649"/>
                  <a:gd name="T81" fmla="*/ 73 h 816"/>
                  <a:gd name="T82" fmla="*/ 426 w 649"/>
                  <a:gd name="T83" fmla="*/ 18 h 816"/>
                  <a:gd name="T84" fmla="*/ 469 w 649"/>
                  <a:gd name="T85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9" h="816">
                    <a:moveTo>
                      <a:pt x="469" y="1"/>
                    </a:moveTo>
                    <a:lnTo>
                      <a:pt x="471" y="17"/>
                    </a:lnTo>
                    <a:lnTo>
                      <a:pt x="457" y="74"/>
                    </a:lnTo>
                    <a:lnTo>
                      <a:pt x="460" y="99"/>
                    </a:lnTo>
                    <a:lnTo>
                      <a:pt x="498" y="109"/>
                    </a:lnTo>
                    <a:lnTo>
                      <a:pt x="501" y="132"/>
                    </a:lnTo>
                    <a:lnTo>
                      <a:pt x="512" y="136"/>
                    </a:lnTo>
                    <a:lnTo>
                      <a:pt x="514" y="146"/>
                    </a:lnTo>
                    <a:lnTo>
                      <a:pt x="505" y="152"/>
                    </a:lnTo>
                    <a:lnTo>
                      <a:pt x="513" y="158"/>
                    </a:lnTo>
                    <a:lnTo>
                      <a:pt x="504" y="165"/>
                    </a:lnTo>
                    <a:lnTo>
                      <a:pt x="505" y="173"/>
                    </a:lnTo>
                    <a:lnTo>
                      <a:pt x="512" y="171"/>
                    </a:lnTo>
                    <a:lnTo>
                      <a:pt x="504" y="176"/>
                    </a:lnTo>
                    <a:lnTo>
                      <a:pt x="510" y="184"/>
                    </a:lnTo>
                    <a:lnTo>
                      <a:pt x="505" y="189"/>
                    </a:lnTo>
                    <a:lnTo>
                      <a:pt x="523" y="196"/>
                    </a:lnTo>
                    <a:lnTo>
                      <a:pt x="518" y="204"/>
                    </a:lnTo>
                    <a:lnTo>
                      <a:pt x="505" y="206"/>
                    </a:lnTo>
                    <a:lnTo>
                      <a:pt x="519" y="214"/>
                    </a:lnTo>
                    <a:lnTo>
                      <a:pt x="520" y="247"/>
                    </a:lnTo>
                    <a:lnTo>
                      <a:pt x="532" y="258"/>
                    </a:lnTo>
                    <a:lnTo>
                      <a:pt x="617" y="271"/>
                    </a:lnTo>
                    <a:lnTo>
                      <a:pt x="635" y="283"/>
                    </a:lnTo>
                    <a:lnTo>
                      <a:pt x="635" y="283"/>
                    </a:lnTo>
                    <a:lnTo>
                      <a:pt x="640" y="298"/>
                    </a:lnTo>
                    <a:lnTo>
                      <a:pt x="640" y="298"/>
                    </a:lnTo>
                    <a:lnTo>
                      <a:pt x="595" y="326"/>
                    </a:lnTo>
                    <a:lnTo>
                      <a:pt x="592" y="348"/>
                    </a:lnTo>
                    <a:lnTo>
                      <a:pt x="609" y="404"/>
                    </a:lnTo>
                    <a:lnTo>
                      <a:pt x="617" y="467"/>
                    </a:lnTo>
                    <a:lnTo>
                      <a:pt x="609" y="484"/>
                    </a:lnTo>
                    <a:lnTo>
                      <a:pt x="612" y="488"/>
                    </a:lnTo>
                    <a:lnTo>
                      <a:pt x="605" y="498"/>
                    </a:lnTo>
                    <a:lnTo>
                      <a:pt x="555" y="500"/>
                    </a:lnTo>
                    <a:lnTo>
                      <a:pt x="540" y="507"/>
                    </a:lnTo>
                    <a:lnTo>
                      <a:pt x="536" y="524"/>
                    </a:lnTo>
                    <a:lnTo>
                      <a:pt x="538" y="536"/>
                    </a:lnTo>
                    <a:lnTo>
                      <a:pt x="587" y="545"/>
                    </a:lnTo>
                    <a:lnTo>
                      <a:pt x="627" y="564"/>
                    </a:lnTo>
                    <a:lnTo>
                      <a:pt x="641" y="580"/>
                    </a:lnTo>
                    <a:lnTo>
                      <a:pt x="643" y="616"/>
                    </a:lnTo>
                    <a:lnTo>
                      <a:pt x="632" y="635"/>
                    </a:lnTo>
                    <a:lnTo>
                      <a:pt x="622" y="686"/>
                    </a:lnTo>
                    <a:lnTo>
                      <a:pt x="646" y="718"/>
                    </a:lnTo>
                    <a:lnTo>
                      <a:pt x="648" y="738"/>
                    </a:lnTo>
                    <a:lnTo>
                      <a:pt x="648" y="738"/>
                    </a:lnTo>
                    <a:lnTo>
                      <a:pt x="643" y="742"/>
                    </a:lnTo>
                    <a:lnTo>
                      <a:pt x="647" y="755"/>
                    </a:lnTo>
                    <a:lnTo>
                      <a:pt x="639" y="792"/>
                    </a:lnTo>
                    <a:lnTo>
                      <a:pt x="618" y="800"/>
                    </a:lnTo>
                    <a:lnTo>
                      <a:pt x="597" y="758"/>
                    </a:lnTo>
                    <a:lnTo>
                      <a:pt x="581" y="739"/>
                    </a:lnTo>
                    <a:lnTo>
                      <a:pt x="554" y="735"/>
                    </a:lnTo>
                    <a:lnTo>
                      <a:pt x="528" y="735"/>
                    </a:lnTo>
                    <a:lnTo>
                      <a:pt x="510" y="744"/>
                    </a:lnTo>
                    <a:lnTo>
                      <a:pt x="479" y="782"/>
                    </a:lnTo>
                    <a:lnTo>
                      <a:pt x="453" y="785"/>
                    </a:lnTo>
                    <a:lnTo>
                      <a:pt x="441" y="793"/>
                    </a:lnTo>
                    <a:lnTo>
                      <a:pt x="441" y="793"/>
                    </a:lnTo>
                    <a:lnTo>
                      <a:pt x="436" y="815"/>
                    </a:lnTo>
                    <a:lnTo>
                      <a:pt x="436" y="815"/>
                    </a:lnTo>
                    <a:lnTo>
                      <a:pt x="406" y="807"/>
                    </a:lnTo>
                    <a:lnTo>
                      <a:pt x="400" y="795"/>
                    </a:lnTo>
                    <a:lnTo>
                      <a:pt x="372" y="790"/>
                    </a:lnTo>
                    <a:lnTo>
                      <a:pt x="326" y="793"/>
                    </a:lnTo>
                    <a:lnTo>
                      <a:pt x="298" y="810"/>
                    </a:lnTo>
                    <a:lnTo>
                      <a:pt x="244" y="797"/>
                    </a:lnTo>
                    <a:lnTo>
                      <a:pt x="244" y="797"/>
                    </a:lnTo>
                    <a:lnTo>
                      <a:pt x="247" y="789"/>
                    </a:lnTo>
                    <a:lnTo>
                      <a:pt x="247" y="789"/>
                    </a:lnTo>
                    <a:lnTo>
                      <a:pt x="248" y="773"/>
                    </a:lnTo>
                    <a:lnTo>
                      <a:pt x="254" y="759"/>
                    </a:lnTo>
                    <a:lnTo>
                      <a:pt x="264" y="766"/>
                    </a:lnTo>
                    <a:lnTo>
                      <a:pt x="274" y="728"/>
                    </a:lnTo>
                    <a:lnTo>
                      <a:pt x="263" y="685"/>
                    </a:lnTo>
                    <a:lnTo>
                      <a:pt x="253" y="679"/>
                    </a:lnTo>
                    <a:lnTo>
                      <a:pt x="218" y="681"/>
                    </a:lnTo>
                    <a:lnTo>
                      <a:pt x="201" y="675"/>
                    </a:lnTo>
                    <a:lnTo>
                      <a:pt x="192" y="643"/>
                    </a:lnTo>
                    <a:lnTo>
                      <a:pt x="169" y="605"/>
                    </a:lnTo>
                    <a:lnTo>
                      <a:pt x="136" y="580"/>
                    </a:lnTo>
                    <a:lnTo>
                      <a:pt x="133" y="570"/>
                    </a:lnTo>
                    <a:lnTo>
                      <a:pt x="117" y="557"/>
                    </a:lnTo>
                    <a:lnTo>
                      <a:pt x="89" y="542"/>
                    </a:lnTo>
                    <a:lnTo>
                      <a:pt x="87" y="528"/>
                    </a:lnTo>
                    <a:lnTo>
                      <a:pt x="45" y="489"/>
                    </a:lnTo>
                    <a:lnTo>
                      <a:pt x="37" y="446"/>
                    </a:lnTo>
                    <a:lnTo>
                      <a:pt x="37" y="446"/>
                    </a:lnTo>
                    <a:lnTo>
                      <a:pt x="37" y="446"/>
                    </a:lnTo>
                    <a:lnTo>
                      <a:pt x="37" y="446"/>
                    </a:lnTo>
                    <a:lnTo>
                      <a:pt x="23" y="437"/>
                    </a:lnTo>
                    <a:lnTo>
                      <a:pt x="22" y="423"/>
                    </a:lnTo>
                    <a:lnTo>
                      <a:pt x="35" y="417"/>
                    </a:lnTo>
                    <a:lnTo>
                      <a:pt x="39" y="397"/>
                    </a:lnTo>
                    <a:lnTo>
                      <a:pt x="53" y="380"/>
                    </a:lnTo>
                    <a:lnTo>
                      <a:pt x="96" y="360"/>
                    </a:lnTo>
                    <a:lnTo>
                      <a:pt x="103" y="348"/>
                    </a:lnTo>
                    <a:lnTo>
                      <a:pt x="105" y="274"/>
                    </a:lnTo>
                    <a:lnTo>
                      <a:pt x="112" y="268"/>
                    </a:lnTo>
                    <a:lnTo>
                      <a:pt x="99" y="241"/>
                    </a:lnTo>
                    <a:lnTo>
                      <a:pt x="103" y="222"/>
                    </a:lnTo>
                    <a:lnTo>
                      <a:pt x="61" y="199"/>
                    </a:lnTo>
                    <a:lnTo>
                      <a:pt x="69" y="187"/>
                    </a:lnTo>
                    <a:lnTo>
                      <a:pt x="69" y="172"/>
                    </a:lnTo>
                    <a:lnTo>
                      <a:pt x="29" y="166"/>
                    </a:lnTo>
                    <a:lnTo>
                      <a:pt x="10" y="157"/>
                    </a:lnTo>
                    <a:lnTo>
                      <a:pt x="12" y="137"/>
                    </a:lnTo>
                    <a:lnTo>
                      <a:pt x="0" y="127"/>
                    </a:lnTo>
                    <a:lnTo>
                      <a:pt x="20" y="90"/>
                    </a:lnTo>
                    <a:lnTo>
                      <a:pt x="20" y="90"/>
                    </a:lnTo>
                    <a:lnTo>
                      <a:pt x="19" y="90"/>
                    </a:lnTo>
                    <a:lnTo>
                      <a:pt x="19" y="90"/>
                    </a:lnTo>
                    <a:lnTo>
                      <a:pt x="65" y="95"/>
                    </a:lnTo>
                    <a:lnTo>
                      <a:pt x="117" y="90"/>
                    </a:lnTo>
                    <a:lnTo>
                      <a:pt x="127" y="79"/>
                    </a:lnTo>
                    <a:lnTo>
                      <a:pt x="146" y="75"/>
                    </a:lnTo>
                    <a:lnTo>
                      <a:pt x="154" y="81"/>
                    </a:lnTo>
                    <a:lnTo>
                      <a:pt x="242" y="105"/>
                    </a:lnTo>
                    <a:lnTo>
                      <a:pt x="259" y="98"/>
                    </a:lnTo>
                    <a:lnTo>
                      <a:pt x="274" y="84"/>
                    </a:lnTo>
                    <a:lnTo>
                      <a:pt x="327" y="86"/>
                    </a:lnTo>
                    <a:lnTo>
                      <a:pt x="387" y="73"/>
                    </a:lnTo>
                    <a:lnTo>
                      <a:pt x="410" y="51"/>
                    </a:lnTo>
                    <a:lnTo>
                      <a:pt x="414" y="19"/>
                    </a:lnTo>
                    <a:lnTo>
                      <a:pt x="426" y="18"/>
                    </a:lnTo>
                    <a:lnTo>
                      <a:pt x="445" y="2"/>
                    </a:lnTo>
                    <a:lnTo>
                      <a:pt x="469" y="0"/>
                    </a:lnTo>
                    <a:lnTo>
                      <a:pt x="469" y="0"/>
                    </a:lnTo>
                    <a:lnTo>
                      <a:pt x="469" y="1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66" name="Freeform 13">
                <a:extLst>
                  <a:ext uri="{FF2B5EF4-FFF2-40B4-BE49-F238E27FC236}">
                    <a16:creationId xmlns:a16="http://schemas.microsoft.com/office/drawing/2014/main" id="{018B97EC-ED28-4FA9-892F-5838C88FF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60013" y="5673017"/>
                <a:ext cx="539604" cy="422982"/>
              </a:xfrm>
              <a:custGeom>
                <a:avLst/>
                <a:gdLst>
                  <a:gd name="T0" fmla="*/ 927 w 1113"/>
                  <a:gd name="T1" fmla="*/ 74 h 1099"/>
                  <a:gd name="T2" fmla="*/ 905 w 1113"/>
                  <a:gd name="T3" fmla="*/ 165 h 1099"/>
                  <a:gd name="T4" fmla="*/ 948 w 1113"/>
                  <a:gd name="T5" fmla="*/ 175 h 1099"/>
                  <a:gd name="T6" fmla="*/ 970 w 1113"/>
                  <a:gd name="T7" fmla="*/ 241 h 1099"/>
                  <a:gd name="T8" fmla="*/ 1009 w 1113"/>
                  <a:gd name="T9" fmla="*/ 399 h 1099"/>
                  <a:gd name="T10" fmla="*/ 1029 w 1113"/>
                  <a:gd name="T11" fmla="*/ 410 h 1099"/>
                  <a:gd name="T12" fmla="*/ 1080 w 1113"/>
                  <a:gd name="T13" fmla="*/ 450 h 1099"/>
                  <a:gd name="T14" fmla="*/ 1072 w 1113"/>
                  <a:gd name="T15" fmla="*/ 490 h 1099"/>
                  <a:gd name="T16" fmla="*/ 1079 w 1113"/>
                  <a:gd name="T17" fmla="*/ 531 h 1099"/>
                  <a:gd name="T18" fmla="*/ 1074 w 1113"/>
                  <a:gd name="T19" fmla="*/ 607 h 1099"/>
                  <a:gd name="T20" fmla="*/ 1112 w 1113"/>
                  <a:gd name="T21" fmla="*/ 657 h 1099"/>
                  <a:gd name="T22" fmla="*/ 1066 w 1113"/>
                  <a:gd name="T23" fmla="*/ 691 h 1099"/>
                  <a:gd name="T24" fmla="*/ 922 w 1113"/>
                  <a:gd name="T25" fmla="*/ 644 h 1099"/>
                  <a:gd name="T26" fmla="*/ 873 w 1113"/>
                  <a:gd name="T27" fmla="*/ 671 h 1099"/>
                  <a:gd name="T28" fmla="*/ 795 w 1113"/>
                  <a:gd name="T29" fmla="*/ 680 h 1099"/>
                  <a:gd name="T30" fmla="*/ 747 w 1113"/>
                  <a:gd name="T31" fmla="*/ 698 h 1099"/>
                  <a:gd name="T32" fmla="*/ 680 w 1113"/>
                  <a:gd name="T33" fmla="*/ 691 h 1099"/>
                  <a:gd name="T34" fmla="*/ 667 w 1113"/>
                  <a:gd name="T35" fmla="*/ 755 h 1099"/>
                  <a:gd name="T36" fmla="*/ 657 w 1113"/>
                  <a:gd name="T37" fmla="*/ 803 h 1099"/>
                  <a:gd name="T38" fmla="*/ 561 w 1113"/>
                  <a:gd name="T39" fmla="*/ 818 h 1099"/>
                  <a:gd name="T40" fmla="*/ 526 w 1113"/>
                  <a:gd name="T41" fmla="*/ 879 h 1099"/>
                  <a:gd name="T42" fmla="*/ 500 w 1113"/>
                  <a:gd name="T43" fmla="*/ 843 h 1099"/>
                  <a:gd name="T44" fmla="*/ 480 w 1113"/>
                  <a:gd name="T45" fmla="*/ 819 h 1099"/>
                  <a:gd name="T46" fmla="*/ 472 w 1113"/>
                  <a:gd name="T47" fmla="*/ 869 h 1099"/>
                  <a:gd name="T48" fmla="*/ 473 w 1113"/>
                  <a:gd name="T49" fmla="*/ 883 h 1099"/>
                  <a:gd name="T50" fmla="*/ 455 w 1113"/>
                  <a:gd name="T51" fmla="*/ 925 h 1099"/>
                  <a:gd name="T52" fmla="*/ 396 w 1113"/>
                  <a:gd name="T53" fmla="*/ 941 h 1099"/>
                  <a:gd name="T54" fmla="*/ 459 w 1113"/>
                  <a:gd name="T55" fmla="*/ 952 h 1099"/>
                  <a:gd name="T56" fmla="*/ 464 w 1113"/>
                  <a:gd name="T57" fmla="*/ 1010 h 1099"/>
                  <a:gd name="T58" fmla="*/ 393 w 1113"/>
                  <a:gd name="T59" fmla="*/ 1045 h 1099"/>
                  <a:gd name="T60" fmla="*/ 355 w 1113"/>
                  <a:gd name="T61" fmla="*/ 1081 h 1099"/>
                  <a:gd name="T62" fmla="*/ 324 w 1113"/>
                  <a:gd name="T63" fmla="*/ 1011 h 1099"/>
                  <a:gd name="T64" fmla="*/ 264 w 1113"/>
                  <a:gd name="T65" fmla="*/ 945 h 1099"/>
                  <a:gd name="T66" fmla="*/ 197 w 1113"/>
                  <a:gd name="T67" fmla="*/ 925 h 1099"/>
                  <a:gd name="T68" fmla="*/ 165 w 1113"/>
                  <a:gd name="T69" fmla="*/ 907 h 1099"/>
                  <a:gd name="T70" fmla="*/ 131 w 1113"/>
                  <a:gd name="T71" fmla="*/ 950 h 1099"/>
                  <a:gd name="T72" fmla="*/ 50 w 1113"/>
                  <a:gd name="T73" fmla="*/ 999 h 1099"/>
                  <a:gd name="T74" fmla="*/ 6 w 1113"/>
                  <a:gd name="T75" fmla="*/ 987 h 1099"/>
                  <a:gd name="T76" fmla="*/ 30 w 1113"/>
                  <a:gd name="T77" fmla="*/ 863 h 1099"/>
                  <a:gd name="T78" fmla="*/ 169 w 1113"/>
                  <a:gd name="T79" fmla="*/ 803 h 1099"/>
                  <a:gd name="T80" fmla="*/ 229 w 1113"/>
                  <a:gd name="T81" fmla="*/ 779 h 1099"/>
                  <a:gd name="T82" fmla="*/ 332 w 1113"/>
                  <a:gd name="T83" fmla="*/ 732 h 1099"/>
                  <a:gd name="T84" fmla="*/ 382 w 1113"/>
                  <a:gd name="T85" fmla="*/ 668 h 1099"/>
                  <a:gd name="T86" fmla="*/ 407 w 1113"/>
                  <a:gd name="T87" fmla="*/ 595 h 1099"/>
                  <a:gd name="T88" fmla="*/ 487 w 1113"/>
                  <a:gd name="T89" fmla="*/ 501 h 1099"/>
                  <a:gd name="T90" fmla="*/ 496 w 1113"/>
                  <a:gd name="T91" fmla="*/ 431 h 1099"/>
                  <a:gd name="T92" fmla="*/ 551 w 1113"/>
                  <a:gd name="T93" fmla="*/ 421 h 1099"/>
                  <a:gd name="T94" fmla="*/ 567 w 1113"/>
                  <a:gd name="T95" fmla="*/ 383 h 1099"/>
                  <a:gd name="T96" fmla="*/ 621 w 1113"/>
                  <a:gd name="T97" fmla="*/ 377 h 1099"/>
                  <a:gd name="T98" fmla="*/ 683 w 1113"/>
                  <a:gd name="T99" fmla="*/ 297 h 1099"/>
                  <a:gd name="T100" fmla="*/ 730 w 1113"/>
                  <a:gd name="T101" fmla="*/ 270 h 1099"/>
                  <a:gd name="T102" fmla="*/ 771 w 1113"/>
                  <a:gd name="T103" fmla="*/ 211 h 1099"/>
                  <a:gd name="T104" fmla="*/ 830 w 1113"/>
                  <a:gd name="T105" fmla="*/ 76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13" h="1099">
                    <a:moveTo>
                      <a:pt x="835" y="3"/>
                    </a:moveTo>
                    <a:lnTo>
                      <a:pt x="890" y="0"/>
                    </a:lnTo>
                    <a:lnTo>
                      <a:pt x="901" y="4"/>
                    </a:lnTo>
                    <a:lnTo>
                      <a:pt x="897" y="21"/>
                    </a:lnTo>
                    <a:lnTo>
                      <a:pt x="927" y="74"/>
                    </a:lnTo>
                    <a:lnTo>
                      <a:pt x="918" y="75"/>
                    </a:lnTo>
                    <a:lnTo>
                      <a:pt x="909" y="138"/>
                    </a:lnTo>
                    <a:lnTo>
                      <a:pt x="875" y="157"/>
                    </a:lnTo>
                    <a:lnTo>
                      <a:pt x="890" y="166"/>
                    </a:lnTo>
                    <a:lnTo>
                      <a:pt x="905" y="165"/>
                    </a:lnTo>
                    <a:lnTo>
                      <a:pt x="926" y="189"/>
                    </a:lnTo>
                    <a:lnTo>
                      <a:pt x="936" y="191"/>
                    </a:lnTo>
                    <a:lnTo>
                      <a:pt x="932" y="178"/>
                    </a:lnTo>
                    <a:lnTo>
                      <a:pt x="940" y="176"/>
                    </a:lnTo>
                    <a:lnTo>
                      <a:pt x="948" y="175"/>
                    </a:lnTo>
                    <a:lnTo>
                      <a:pt x="957" y="183"/>
                    </a:lnTo>
                    <a:lnTo>
                      <a:pt x="951" y="197"/>
                    </a:lnTo>
                    <a:lnTo>
                      <a:pt x="956" y="198"/>
                    </a:lnTo>
                    <a:lnTo>
                      <a:pt x="953" y="208"/>
                    </a:lnTo>
                    <a:lnTo>
                      <a:pt x="970" y="241"/>
                    </a:lnTo>
                    <a:lnTo>
                      <a:pt x="966" y="264"/>
                    </a:lnTo>
                    <a:lnTo>
                      <a:pt x="979" y="275"/>
                    </a:lnTo>
                    <a:lnTo>
                      <a:pt x="993" y="330"/>
                    </a:lnTo>
                    <a:lnTo>
                      <a:pt x="1014" y="337"/>
                    </a:lnTo>
                    <a:lnTo>
                      <a:pt x="1009" y="399"/>
                    </a:lnTo>
                    <a:lnTo>
                      <a:pt x="1016" y="393"/>
                    </a:lnTo>
                    <a:lnTo>
                      <a:pt x="1025" y="403"/>
                    </a:lnTo>
                    <a:lnTo>
                      <a:pt x="1025" y="392"/>
                    </a:lnTo>
                    <a:lnTo>
                      <a:pt x="1035" y="395"/>
                    </a:lnTo>
                    <a:lnTo>
                      <a:pt x="1029" y="410"/>
                    </a:lnTo>
                    <a:lnTo>
                      <a:pt x="1044" y="436"/>
                    </a:lnTo>
                    <a:lnTo>
                      <a:pt x="1035" y="447"/>
                    </a:lnTo>
                    <a:lnTo>
                      <a:pt x="1051" y="438"/>
                    </a:lnTo>
                    <a:lnTo>
                      <a:pt x="1064" y="453"/>
                    </a:lnTo>
                    <a:lnTo>
                      <a:pt x="1080" y="450"/>
                    </a:lnTo>
                    <a:lnTo>
                      <a:pt x="1084" y="484"/>
                    </a:lnTo>
                    <a:lnTo>
                      <a:pt x="1097" y="478"/>
                    </a:lnTo>
                    <a:lnTo>
                      <a:pt x="1101" y="485"/>
                    </a:lnTo>
                    <a:lnTo>
                      <a:pt x="1086" y="496"/>
                    </a:lnTo>
                    <a:lnTo>
                      <a:pt x="1072" y="490"/>
                    </a:lnTo>
                    <a:lnTo>
                      <a:pt x="1072" y="517"/>
                    </a:lnTo>
                    <a:lnTo>
                      <a:pt x="1059" y="533"/>
                    </a:lnTo>
                    <a:lnTo>
                      <a:pt x="1065" y="537"/>
                    </a:lnTo>
                    <a:lnTo>
                      <a:pt x="1072" y="524"/>
                    </a:lnTo>
                    <a:lnTo>
                      <a:pt x="1079" y="531"/>
                    </a:lnTo>
                    <a:lnTo>
                      <a:pt x="1088" y="567"/>
                    </a:lnTo>
                    <a:lnTo>
                      <a:pt x="1084" y="588"/>
                    </a:lnTo>
                    <a:lnTo>
                      <a:pt x="1084" y="588"/>
                    </a:lnTo>
                    <a:lnTo>
                      <a:pt x="1078" y="601"/>
                    </a:lnTo>
                    <a:lnTo>
                      <a:pt x="1074" y="607"/>
                    </a:lnTo>
                    <a:lnTo>
                      <a:pt x="1085" y="613"/>
                    </a:lnTo>
                    <a:lnTo>
                      <a:pt x="1088" y="636"/>
                    </a:lnTo>
                    <a:lnTo>
                      <a:pt x="1096" y="648"/>
                    </a:lnTo>
                    <a:lnTo>
                      <a:pt x="1105" y="644"/>
                    </a:lnTo>
                    <a:lnTo>
                      <a:pt x="1112" y="657"/>
                    </a:lnTo>
                    <a:lnTo>
                      <a:pt x="1086" y="676"/>
                    </a:lnTo>
                    <a:lnTo>
                      <a:pt x="1095" y="693"/>
                    </a:lnTo>
                    <a:lnTo>
                      <a:pt x="1079" y="692"/>
                    </a:lnTo>
                    <a:lnTo>
                      <a:pt x="1070" y="700"/>
                    </a:lnTo>
                    <a:lnTo>
                      <a:pt x="1066" y="691"/>
                    </a:lnTo>
                    <a:lnTo>
                      <a:pt x="1071" y="683"/>
                    </a:lnTo>
                    <a:lnTo>
                      <a:pt x="1064" y="674"/>
                    </a:lnTo>
                    <a:lnTo>
                      <a:pt x="1028" y="651"/>
                    </a:lnTo>
                    <a:lnTo>
                      <a:pt x="1003" y="644"/>
                    </a:lnTo>
                    <a:lnTo>
                      <a:pt x="922" y="644"/>
                    </a:lnTo>
                    <a:lnTo>
                      <a:pt x="906" y="655"/>
                    </a:lnTo>
                    <a:lnTo>
                      <a:pt x="908" y="665"/>
                    </a:lnTo>
                    <a:lnTo>
                      <a:pt x="891" y="669"/>
                    </a:lnTo>
                    <a:lnTo>
                      <a:pt x="890" y="677"/>
                    </a:lnTo>
                    <a:lnTo>
                      <a:pt x="873" y="671"/>
                    </a:lnTo>
                    <a:lnTo>
                      <a:pt x="869" y="679"/>
                    </a:lnTo>
                    <a:lnTo>
                      <a:pt x="845" y="686"/>
                    </a:lnTo>
                    <a:lnTo>
                      <a:pt x="815" y="676"/>
                    </a:lnTo>
                    <a:lnTo>
                      <a:pt x="801" y="686"/>
                    </a:lnTo>
                    <a:lnTo>
                      <a:pt x="795" y="680"/>
                    </a:lnTo>
                    <a:lnTo>
                      <a:pt x="775" y="685"/>
                    </a:lnTo>
                    <a:lnTo>
                      <a:pt x="772" y="679"/>
                    </a:lnTo>
                    <a:lnTo>
                      <a:pt x="762" y="686"/>
                    </a:lnTo>
                    <a:lnTo>
                      <a:pt x="752" y="687"/>
                    </a:lnTo>
                    <a:lnTo>
                      <a:pt x="747" y="698"/>
                    </a:lnTo>
                    <a:lnTo>
                      <a:pt x="738" y="691"/>
                    </a:lnTo>
                    <a:lnTo>
                      <a:pt x="740" y="670"/>
                    </a:lnTo>
                    <a:lnTo>
                      <a:pt x="727" y="664"/>
                    </a:lnTo>
                    <a:lnTo>
                      <a:pt x="687" y="678"/>
                    </a:lnTo>
                    <a:lnTo>
                      <a:pt x="680" y="691"/>
                    </a:lnTo>
                    <a:lnTo>
                      <a:pt x="690" y="715"/>
                    </a:lnTo>
                    <a:lnTo>
                      <a:pt x="682" y="712"/>
                    </a:lnTo>
                    <a:lnTo>
                      <a:pt x="675" y="719"/>
                    </a:lnTo>
                    <a:lnTo>
                      <a:pt x="666" y="747"/>
                    </a:lnTo>
                    <a:lnTo>
                      <a:pt x="667" y="755"/>
                    </a:lnTo>
                    <a:lnTo>
                      <a:pt x="681" y="761"/>
                    </a:lnTo>
                    <a:lnTo>
                      <a:pt x="667" y="774"/>
                    </a:lnTo>
                    <a:lnTo>
                      <a:pt x="670" y="782"/>
                    </a:lnTo>
                    <a:lnTo>
                      <a:pt x="657" y="791"/>
                    </a:lnTo>
                    <a:lnTo>
                      <a:pt x="657" y="803"/>
                    </a:lnTo>
                    <a:lnTo>
                      <a:pt x="643" y="790"/>
                    </a:lnTo>
                    <a:lnTo>
                      <a:pt x="611" y="786"/>
                    </a:lnTo>
                    <a:lnTo>
                      <a:pt x="582" y="811"/>
                    </a:lnTo>
                    <a:lnTo>
                      <a:pt x="571" y="829"/>
                    </a:lnTo>
                    <a:lnTo>
                      <a:pt x="561" y="818"/>
                    </a:lnTo>
                    <a:lnTo>
                      <a:pt x="544" y="822"/>
                    </a:lnTo>
                    <a:lnTo>
                      <a:pt x="532" y="842"/>
                    </a:lnTo>
                    <a:lnTo>
                      <a:pt x="533" y="864"/>
                    </a:lnTo>
                    <a:lnTo>
                      <a:pt x="525" y="872"/>
                    </a:lnTo>
                    <a:lnTo>
                      <a:pt x="526" y="879"/>
                    </a:lnTo>
                    <a:lnTo>
                      <a:pt x="505" y="893"/>
                    </a:lnTo>
                    <a:lnTo>
                      <a:pt x="499" y="882"/>
                    </a:lnTo>
                    <a:lnTo>
                      <a:pt x="508" y="874"/>
                    </a:lnTo>
                    <a:lnTo>
                      <a:pt x="492" y="873"/>
                    </a:lnTo>
                    <a:lnTo>
                      <a:pt x="500" y="843"/>
                    </a:lnTo>
                    <a:lnTo>
                      <a:pt x="494" y="845"/>
                    </a:lnTo>
                    <a:lnTo>
                      <a:pt x="487" y="820"/>
                    </a:lnTo>
                    <a:lnTo>
                      <a:pt x="494" y="814"/>
                    </a:lnTo>
                    <a:lnTo>
                      <a:pt x="493" y="813"/>
                    </a:lnTo>
                    <a:lnTo>
                      <a:pt x="480" y="819"/>
                    </a:lnTo>
                    <a:lnTo>
                      <a:pt x="469" y="834"/>
                    </a:lnTo>
                    <a:lnTo>
                      <a:pt x="472" y="849"/>
                    </a:lnTo>
                    <a:lnTo>
                      <a:pt x="481" y="853"/>
                    </a:lnTo>
                    <a:lnTo>
                      <a:pt x="480" y="859"/>
                    </a:lnTo>
                    <a:lnTo>
                      <a:pt x="472" y="869"/>
                    </a:lnTo>
                    <a:lnTo>
                      <a:pt x="457" y="862"/>
                    </a:lnTo>
                    <a:lnTo>
                      <a:pt x="466" y="878"/>
                    </a:lnTo>
                    <a:lnTo>
                      <a:pt x="477" y="874"/>
                    </a:lnTo>
                    <a:lnTo>
                      <a:pt x="483" y="887"/>
                    </a:lnTo>
                    <a:lnTo>
                      <a:pt x="473" y="883"/>
                    </a:lnTo>
                    <a:lnTo>
                      <a:pt x="458" y="891"/>
                    </a:lnTo>
                    <a:lnTo>
                      <a:pt x="460" y="898"/>
                    </a:lnTo>
                    <a:lnTo>
                      <a:pt x="447" y="908"/>
                    </a:lnTo>
                    <a:lnTo>
                      <a:pt x="448" y="920"/>
                    </a:lnTo>
                    <a:lnTo>
                      <a:pt x="455" y="925"/>
                    </a:lnTo>
                    <a:lnTo>
                      <a:pt x="447" y="933"/>
                    </a:lnTo>
                    <a:lnTo>
                      <a:pt x="417" y="938"/>
                    </a:lnTo>
                    <a:lnTo>
                      <a:pt x="412" y="929"/>
                    </a:lnTo>
                    <a:lnTo>
                      <a:pt x="408" y="939"/>
                    </a:lnTo>
                    <a:lnTo>
                      <a:pt x="396" y="941"/>
                    </a:lnTo>
                    <a:lnTo>
                      <a:pt x="389" y="946"/>
                    </a:lnTo>
                    <a:lnTo>
                      <a:pt x="430" y="940"/>
                    </a:lnTo>
                    <a:lnTo>
                      <a:pt x="446" y="948"/>
                    </a:lnTo>
                    <a:lnTo>
                      <a:pt x="438" y="951"/>
                    </a:lnTo>
                    <a:lnTo>
                      <a:pt x="459" y="952"/>
                    </a:lnTo>
                    <a:lnTo>
                      <a:pt x="456" y="971"/>
                    </a:lnTo>
                    <a:lnTo>
                      <a:pt x="464" y="972"/>
                    </a:lnTo>
                    <a:lnTo>
                      <a:pt x="473" y="989"/>
                    </a:lnTo>
                    <a:lnTo>
                      <a:pt x="466" y="994"/>
                    </a:lnTo>
                    <a:lnTo>
                      <a:pt x="464" y="1010"/>
                    </a:lnTo>
                    <a:lnTo>
                      <a:pt x="444" y="1018"/>
                    </a:lnTo>
                    <a:lnTo>
                      <a:pt x="448" y="1031"/>
                    </a:lnTo>
                    <a:lnTo>
                      <a:pt x="440" y="1044"/>
                    </a:lnTo>
                    <a:lnTo>
                      <a:pt x="424" y="1038"/>
                    </a:lnTo>
                    <a:lnTo>
                      <a:pt x="393" y="1045"/>
                    </a:lnTo>
                    <a:lnTo>
                      <a:pt x="380" y="1070"/>
                    </a:lnTo>
                    <a:lnTo>
                      <a:pt x="380" y="1089"/>
                    </a:lnTo>
                    <a:lnTo>
                      <a:pt x="371" y="1089"/>
                    </a:lnTo>
                    <a:lnTo>
                      <a:pt x="362" y="1098"/>
                    </a:lnTo>
                    <a:lnTo>
                      <a:pt x="355" y="1081"/>
                    </a:lnTo>
                    <a:lnTo>
                      <a:pt x="335" y="1074"/>
                    </a:lnTo>
                    <a:lnTo>
                      <a:pt x="337" y="1064"/>
                    </a:lnTo>
                    <a:lnTo>
                      <a:pt x="320" y="1044"/>
                    </a:lnTo>
                    <a:lnTo>
                      <a:pt x="327" y="1032"/>
                    </a:lnTo>
                    <a:lnTo>
                      <a:pt x="324" y="1011"/>
                    </a:lnTo>
                    <a:lnTo>
                      <a:pt x="311" y="1002"/>
                    </a:lnTo>
                    <a:lnTo>
                      <a:pt x="312" y="986"/>
                    </a:lnTo>
                    <a:lnTo>
                      <a:pt x="286" y="954"/>
                    </a:lnTo>
                    <a:lnTo>
                      <a:pt x="282" y="957"/>
                    </a:lnTo>
                    <a:lnTo>
                      <a:pt x="264" y="945"/>
                    </a:lnTo>
                    <a:lnTo>
                      <a:pt x="252" y="949"/>
                    </a:lnTo>
                    <a:lnTo>
                      <a:pt x="231" y="934"/>
                    </a:lnTo>
                    <a:lnTo>
                      <a:pt x="218" y="933"/>
                    </a:lnTo>
                    <a:lnTo>
                      <a:pt x="205" y="940"/>
                    </a:lnTo>
                    <a:lnTo>
                      <a:pt x="197" y="925"/>
                    </a:lnTo>
                    <a:lnTo>
                      <a:pt x="185" y="926"/>
                    </a:lnTo>
                    <a:lnTo>
                      <a:pt x="189" y="922"/>
                    </a:lnTo>
                    <a:lnTo>
                      <a:pt x="180" y="911"/>
                    </a:lnTo>
                    <a:lnTo>
                      <a:pt x="168" y="919"/>
                    </a:lnTo>
                    <a:lnTo>
                      <a:pt x="165" y="907"/>
                    </a:lnTo>
                    <a:lnTo>
                      <a:pt x="133" y="911"/>
                    </a:lnTo>
                    <a:lnTo>
                      <a:pt x="133" y="921"/>
                    </a:lnTo>
                    <a:lnTo>
                      <a:pt x="121" y="927"/>
                    </a:lnTo>
                    <a:lnTo>
                      <a:pt x="119" y="931"/>
                    </a:lnTo>
                    <a:lnTo>
                      <a:pt x="131" y="950"/>
                    </a:lnTo>
                    <a:lnTo>
                      <a:pt x="124" y="970"/>
                    </a:lnTo>
                    <a:lnTo>
                      <a:pt x="98" y="990"/>
                    </a:lnTo>
                    <a:lnTo>
                      <a:pt x="68" y="991"/>
                    </a:lnTo>
                    <a:lnTo>
                      <a:pt x="56" y="1003"/>
                    </a:lnTo>
                    <a:lnTo>
                      <a:pt x="50" y="999"/>
                    </a:lnTo>
                    <a:lnTo>
                      <a:pt x="44" y="1006"/>
                    </a:lnTo>
                    <a:lnTo>
                      <a:pt x="25" y="1009"/>
                    </a:lnTo>
                    <a:lnTo>
                      <a:pt x="16" y="999"/>
                    </a:lnTo>
                    <a:lnTo>
                      <a:pt x="15" y="988"/>
                    </a:lnTo>
                    <a:lnTo>
                      <a:pt x="6" y="987"/>
                    </a:lnTo>
                    <a:lnTo>
                      <a:pt x="0" y="978"/>
                    </a:lnTo>
                    <a:lnTo>
                      <a:pt x="4" y="962"/>
                    </a:lnTo>
                    <a:lnTo>
                      <a:pt x="17" y="949"/>
                    </a:lnTo>
                    <a:lnTo>
                      <a:pt x="3" y="906"/>
                    </a:lnTo>
                    <a:lnTo>
                      <a:pt x="30" y="863"/>
                    </a:lnTo>
                    <a:lnTo>
                      <a:pt x="62" y="860"/>
                    </a:lnTo>
                    <a:lnTo>
                      <a:pt x="82" y="833"/>
                    </a:lnTo>
                    <a:lnTo>
                      <a:pt x="89" y="837"/>
                    </a:lnTo>
                    <a:lnTo>
                      <a:pt x="125" y="807"/>
                    </a:lnTo>
                    <a:lnTo>
                      <a:pt x="169" y="803"/>
                    </a:lnTo>
                    <a:lnTo>
                      <a:pt x="176" y="824"/>
                    </a:lnTo>
                    <a:lnTo>
                      <a:pt x="199" y="824"/>
                    </a:lnTo>
                    <a:lnTo>
                      <a:pt x="200" y="829"/>
                    </a:lnTo>
                    <a:lnTo>
                      <a:pt x="223" y="804"/>
                    </a:lnTo>
                    <a:lnTo>
                      <a:pt x="229" y="779"/>
                    </a:lnTo>
                    <a:lnTo>
                      <a:pt x="242" y="776"/>
                    </a:lnTo>
                    <a:lnTo>
                      <a:pt x="248" y="784"/>
                    </a:lnTo>
                    <a:lnTo>
                      <a:pt x="276" y="777"/>
                    </a:lnTo>
                    <a:lnTo>
                      <a:pt x="295" y="756"/>
                    </a:lnTo>
                    <a:lnTo>
                      <a:pt x="332" y="732"/>
                    </a:lnTo>
                    <a:lnTo>
                      <a:pt x="345" y="706"/>
                    </a:lnTo>
                    <a:lnTo>
                      <a:pt x="344" y="693"/>
                    </a:lnTo>
                    <a:lnTo>
                      <a:pt x="368" y="689"/>
                    </a:lnTo>
                    <a:lnTo>
                      <a:pt x="383" y="675"/>
                    </a:lnTo>
                    <a:lnTo>
                      <a:pt x="382" y="668"/>
                    </a:lnTo>
                    <a:lnTo>
                      <a:pt x="396" y="663"/>
                    </a:lnTo>
                    <a:lnTo>
                      <a:pt x="405" y="628"/>
                    </a:lnTo>
                    <a:lnTo>
                      <a:pt x="399" y="614"/>
                    </a:lnTo>
                    <a:lnTo>
                      <a:pt x="407" y="607"/>
                    </a:lnTo>
                    <a:lnTo>
                      <a:pt x="407" y="595"/>
                    </a:lnTo>
                    <a:lnTo>
                      <a:pt x="436" y="586"/>
                    </a:lnTo>
                    <a:lnTo>
                      <a:pt x="440" y="572"/>
                    </a:lnTo>
                    <a:lnTo>
                      <a:pt x="457" y="580"/>
                    </a:lnTo>
                    <a:lnTo>
                      <a:pt x="478" y="555"/>
                    </a:lnTo>
                    <a:lnTo>
                      <a:pt x="487" y="501"/>
                    </a:lnTo>
                    <a:lnTo>
                      <a:pt x="479" y="491"/>
                    </a:lnTo>
                    <a:lnTo>
                      <a:pt x="492" y="477"/>
                    </a:lnTo>
                    <a:lnTo>
                      <a:pt x="495" y="458"/>
                    </a:lnTo>
                    <a:lnTo>
                      <a:pt x="487" y="433"/>
                    </a:lnTo>
                    <a:lnTo>
                      <a:pt x="496" y="431"/>
                    </a:lnTo>
                    <a:lnTo>
                      <a:pt x="501" y="438"/>
                    </a:lnTo>
                    <a:lnTo>
                      <a:pt x="524" y="440"/>
                    </a:lnTo>
                    <a:lnTo>
                      <a:pt x="533" y="424"/>
                    </a:lnTo>
                    <a:lnTo>
                      <a:pt x="553" y="411"/>
                    </a:lnTo>
                    <a:lnTo>
                      <a:pt x="551" y="421"/>
                    </a:lnTo>
                    <a:lnTo>
                      <a:pt x="560" y="423"/>
                    </a:lnTo>
                    <a:lnTo>
                      <a:pt x="561" y="415"/>
                    </a:lnTo>
                    <a:lnTo>
                      <a:pt x="569" y="400"/>
                    </a:lnTo>
                    <a:lnTo>
                      <a:pt x="559" y="391"/>
                    </a:lnTo>
                    <a:lnTo>
                      <a:pt x="567" y="383"/>
                    </a:lnTo>
                    <a:lnTo>
                      <a:pt x="579" y="393"/>
                    </a:lnTo>
                    <a:lnTo>
                      <a:pt x="594" y="395"/>
                    </a:lnTo>
                    <a:lnTo>
                      <a:pt x="607" y="387"/>
                    </a:lnTo>
                    <a:lnTo>
                      <a:pt x="614" y="384"/>
                    </a:lnTo>
                    <a:lnTo>
                      <a:pt x="621" y="377"/>
                    </a:lnTo>
                    <a:lnTo>
                      <a:pt x="639" y="383"/>
                    </a:lnTo>
                    <a:lnTo>
                      <a:pt x="664" y="373"/>
                    </a:lnTo>
                    <a:lnTo>
                      <a:pt x="686" y="318"/>
                    </a:lnTo>
                    <a:lnTo>
                      <a:pt x="681" y="313"/>
                    </a:lnTo>
                    <a:lnTo>
                      <a:pt x="683" y="297"/>
                    </a:lnTo>
                    <a:lnTo>
                      <a:pt x="697" y="290"/>
                    </a:lnTo>
                    <a:lnTo>
                      <a:pt x="707" y="293"/>
                    </a:lnTo>
                    <a:lnTo>
                      <a:pt x="710" y="281"/>
                    </a:lnTo>
                    <a:lnTo>
                      <a:pt x="725" y="279"/>
                    </a:lnTo>
                    <a:lnTo>
                      <a:pt x="730" y="270"/>
                    </a:lnTo>
                    <a:lnTo>
                      <a:pt x="742" y="267"/>
                    </a:lnTo>
                    <a:lnTo>
                      <a:pt x="743" y="257"/>
                    </a:lnTo>
                    <a:lnTo>
                      <a:pt x="760" y="245"/>
                    </a:lnTo>
                    <a:lnTo>
                      <a:pt x="762" y="218"/>
                    </a:lnTo>
                    <a:lnTo>
                      <a:pt x="771" y="211"/>
                    </a:lnTo>
                    <a:lnTo>
                      <a:pt x="786" y="204"/>
                    </a:lnTo>
                    <a:lnTo>
                      <a:pt x="790" y="193"/>
                    </a:lnTo>
                    <a:lnTo>
                      <a:pt x="817" y="181"/>
                    </a:lnTo>
                    <a:lnTo>
                      <a:pt x="826" y="169"/>
                    </a:lnTo>
                    <a:lnTo>
                      <a:pt x="830" y="76"/>
                    </a:lnTo>
                    <a:lnTo>
                      <a:pt x="821" y="33"/>
                    </a:lnTo>
                    <a:lnTo>
                      <a:pt x="831" y="7"/>
                    </a:lnTo>
                    <a:lnTo>
                      <a:pt x="835" y="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67" name="Freeform 14">
                <a:extLst>
                  <a:ext uri="{FF2B5EF4-FFF2-40B4-BE49-F238E27FC236}">
                    <a16:creationId xmlns:a16="http://schemas.microsoft.com/office/drawing/2014/main" id="{2056E502-EA63-426D-8E9F-02E0009D3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60013" y="5673017"/>
                <a:ext cx="539604" cy="422982"/>
              </a:xfrm>
              <a:custGeom>
                <a:avLst/>
                <a:gdLst>
                  <a:gd name="T0" fmla="*/ 927 w 1113"/>
                  <a:gd name="T1" fmla="*/ 74 h 1099"/>
                  <a:gd name="T2" fmla="*/ 905 w 1113"/>
                  <a:gd name="T3" fmla="*/ 165 h 1099"/>
                  <a:gd name="T4" fmla="*/ 948 w 1113"/>
                  <a:gd name="T5" fmla="*/ 175 h 1099"/>
                  <a:gd name="T6" fmla="*/ 970 w 1113"/>
                  <a:gd name="T7" fmla="*/ 241 h 1099"/>
                  <a:gd name="T8" fmla="*/ 1009 w 1113"/>
                  <a:gd name="T9" fmla="*/ 399 h 1099"/>
                  <a:gd name="T10" fmla="*/ 1029 w 1113"/>
                  <a:gd name="T11" fmla="*/ 410 h 1099"/>
                  <a:gd name="T12" fmla="*/ 1080 w 1113"/>
                  <a:gd name="T13" fmla="*/ 450 h 1099"/>
                  <a:gd name="T14" fmla="*/ 1072 w 1113"/>
                  <a:gd name="T15" fmla="*/ 490 h 1099"/>
                  <a:gd name="T16" fmla="*/ 1079 w 1113"/>
                  <a:gd name="T17" fmla="*/ 531 h 1099"/>
                  <a:gd name="T18" fmla="*/ 1074 w 1113"/>
                  <a:gd name="T19" fmla="*/ 607 h 1099"/>
                  <a:gd name="T20" fmla="*/ 1112 w 1113"/>
                  <a:gd name="T21" fmla="*/ 657 h 1099"/>
                  <a:gd name="T22" fmla="*/ 1066 w 1113"/>
                  <a:gd name="T23" fmla="*/ 691 h 1099"/>
                  <a:gd name="T24" fmla="*/ 922 w 1113"/>
                  <a:gd name="T25" fmla="*/ 644 h 1099"/>
                  <a:gd name="T26" fmla="*/ 873 w 1113"/>
                  <a:gd name="T27" fmla="*/ 671 h 1099"/>
                  <a:gd name="T28" fmla="*/ 795 w 1113"/>
                  <a:gd name="T29" fmla="*/ 680 h 1099"/>
                  <a:gd name="T30" fmla="*/ 747 w 1113"/>
                  <a:gd name="T31" fmla="*/ 698 h 1099"/>
                  <a:gd name="T32" fmla="*/ 680 w 1113"/>
                  <a:gd name="T33" fmla="*/ 691 h 1099"/>
                  <a:gd name="T34" fmla="*/ 667 w 1113"/>
                  <a:gd name="T35" fmla="*/ 755 h 1099"/>
                  <a:gd name="T36" fmla="*/ 657 w 1113"/>
                  <a:gd name="T37" fmla="*/ 803 h 1099"/>
                  <a:gd name="T38" fmla="*/ 561 w 1113"/>
                  <a:gd name="T39" fmla="*/ 818 h 1099"/>
                  <a:gd name="T40" fmla="*/ 526 w 1113"/>
                  <a:gd name="T41" fmla="*/ 879 h 1099"/>
                  <a:gd name="T42" fmla="*/ 500 w 1113"/>
                  <a:gd name="T43" fmla="*/ 843 h 1099"/>
                  <a:gd name="T44" fmla="*/ 480 w 1113"/>
                  <a:gd name="T45" fmla="*/ 819 h 1099"/>
                  <a:gd name="T46" fmla="*/ 472 w 1113"/>
                  <a:gd name="T47" fmla="*/ 869 h 1099"/>
                  <a:gd name="T48" fmla="*/ 473 w 1113"/>
                  <a:gd name="T49" fmla="*/ 883 h 1099"/>
                  <a:gd name="T50" fmla="*/ 455 w 1113"/>
                  <a:gd name="T51" fmla="*/ 925 h 1099"/>
                  <a:gd name="T52" fmla="*/ 396 w 1113"/>
                  <a:gd name="T53" fmla="*/ 941 h 1099"/>
                  <a:gd name="T54" fmla="*/ 459 w 1113"/>
                  <a:gd name="T55" fmla="*/ 952 h 1099"/>
                  <a:gd name="T56" fmla="*/ 464 w 1113"/>
                  <a:gd name="T57" fmla="*/ 1010 h 1099"/>
                  <a:gd name="T58" fmla="*/ 393 w 1113"/>
                  <a:gd name="T59" fmla="*/ 1045 h 1099"/>
                  <a:gd name="T60" fmla="*/ 355 w 1113"/>
                  <a:gd name="T61" fmla="*/ 1081 h 1099"/>
                  <a:gd name="T62" fmla="*/ 324 w 1113"/>
                  <a:gd name="T63" fmla="*/ 1011 h 1099"/>
                  <a:gd name="T64" fmla="*/ 264 w 1113"/>
                  <a:gd name="T65" fmla="*/ 945 h 1099"/>
                  <a:gd name="T66" fmla="*/ 197 w 1113"/>
                  <a:gd name="T67" fmla="*/ 925 h 1099"/>
                  <a:gd name="T68" fmla="*/ 165 w 1113"/>
                  <a:gd name="T69" fmla="*/ 907 h 1099"/>
                  <a:gd name="T70" fmla="*/ 131 w 1113"/>
                  <a:gd name="T71" fmla="*/ 950 h 1099"/>
                  <a:gd name="T72" fmla="*/ 50 w 1113"/>
                  <a:gd name="T73" fmla="*/ 999 h 1099"/>
                  <a:gd name="T74" fmla="*/ 6 w 1113"/>
                  <a:gd name="T75" fmla="*/ 987 h 1099"/>
                  <a:gd name="T76" fmla="*/ 30 w 1113"/>
                  <a:gd name="T77" fmla="*/ 863 h 1099"/>
                  <a:gd name="T78" fmla="*/ 169 w 1113"/>
                  <a:gd name="T79" fmla="*/ 803 h 1099"/>
                  <a:gd name="T80" fmla="*/ 229 w 1113"/>
                  <a:gd name="T81" fmla="*/ 779 h 1099"/>
                  <a:gd name="T82" fmla="*/ 332 w 1113"/>
                  <a:gd name="T83" fmla="*/ 732 h 1099"/>
                  <a:gd name="T84" fmla="*/ 382 w 1113"/>
                  <a:gd name="T85" fmla="*/ 668 h 1099"/>
                  <a:gd name="T86" fmla="*/ 407 w 1113"/>
                  <a:gd name="T87" fmla="*/ 595 h 1099"/>
                  <a:gd name="T88" fmla="*/ 487 w 1113"/>
                  <a:gd name="T89" fmla="*/ 501 h 1099"/>
                  <a:gd name="T90" fmla="*/ 496 w 1113"/>
                  <a:gd name="T91" fmla="*/ 431 h 1099"/>
                  <a:gd name="T92" fmla="*/ 551 w 1113"/>
                  <a:gd name="T93" fmla="*/ 421 h 1099"/>
                  <a:gd name="T94" fmla="*/ 567 w 1113"/>
                  <a:gd name="T95" fmla="*/ 383 h 1099"/>
                  <a:gd name="T96" fmla="*/ 621 w 1113"/>
                  <a:gd name="T97" fmla="*/ 377 h 1099"/>
                  <a:gd name="T98" fmla="*/ 683 w 1113"/>
                  <a:gd name="T99" fmla="*/ 297 h 1099"/>
                  <a:gd name="T100" fmla="*/ 730 w 1113"/>
                  <a:gd name="T101" fmla="*/ 270 h 1099"/>
                  <a:gd name="T102" fmla="*/ 771 w 1113"/>
                  <a:gd name="T103" fmla="*/ 211 h 1099"/>
                  <a:gd name="T104" fmla="*/ 830 w 1113"/>
                  <a:gd name="T105" fmla="*/ 76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13" h="1099">
                    <a:moveTo>
                      <a:pt x="835" y="3"/>
                    </a:moveTo>
                    <a:lnTo>
                      <a:pt x="890" y="0"/>
                    </a:lnTo>
                    <a:lnTo>
                      <a:pt x="901" y="4"/>
                    </a:lnTo>
                    <a:lnTo>
                      <a:pt x="897" y="21"/>
                    </a:lnTo>
                    <a:lnTo>
                      <a:pt x="927" y="74"/>
                    </a:lnTo>
                    <a:lnTo>
                      <a:pt x="918" y="75"/>
                    </a:lnTo>
                    <a:lnTo>
                      <a:pt x="909" y="138"/>
                    </a:lnTo>
                    <a:lnTo>
                      <a:pt x="875" y="157"/>
                    </a:lnTo>
                    <a:lnTo>
                      <a:pt x="890" y="166"/>
                    </a:lnTo>
                    <a:lnTo>
                      <a:pt x="905" y="165"/>
                    </a:lnTo>
                    <a:lnTo>
                      <a:pt x="926" y="189"/>
                    </a:lnTo>
                    <a:lnTo>
                      <a:pt x="936" y="191"/>
                    </a:lnTo>
                    <a:lnTo>
                      <a:pt x="932" y="178"/>
                    </a:lnTo>
                    <a:lnTo>
                      <a:pt x="940" y="176"/>
                    </a:lnTo>
                    <a:lnTo>
                      <a:pt x="948" y="175"/>
                    </a:lnTo>
                    <a:lnTo>
                      <a:pt x="957" y="183"/>
                    </a:lnTo>
                    <a:lnTo>
                      <a:pt x="951" y="197"/>
                    </a:lnTo>
                    <a:lnTo>
                      <a:pt x="956" y="198"/>
                    </a:lnTo>
                    <a:lnTo>
                      <a:pt x="953" y="208"/>
                    </a:lnTo>
                    <a:lnTo>
                      <a:pt x="970" y="241"/>
                    </a:lnTo>
                    <a:lnTo>
                      <a:pt x="966" y="264"/>
                    </a:lnTo>
                    <a:lnTo>
                      <a:pt x="979" y="275"/>
                    </a:lnTo>
                    <a:lnTo>
                      <a:pt x="993" y="330"/>
                    </a:lnTo>
                    <a:lnTo>
                      <a:pt x="1014" y="337"/>
                    </a:lnTo>
                    <a:lnTo>
                      <a:pt x="1009" y="399"/>
                    </a:lnTo>
                    <a:lnTo>
                      <a:pt x="1016" y="393"/>
                    </a:lnTo>
                    <a:lnTo>
                      <a:pt x="1025" y="403"/>
                    </a:lnTo>
                    <a:lnTo>
                      <a:pt x="1025" y="392"/>
                    </a:lnTo>
                    <a:lnTo>
                      <a:pt x="1035" y="395"/>
                    </a:lnTo>
                    <a:lnTo>
                      <a:pt x="1029" y="410"/>
                    </a:lnTo>
                    <a:lnTo>
                      <a:pt x="1044" y="436"/>
                    </a:lnTo>
                    <a:lnTo>
                      <a:pt x="1035" y="447"/>
                    </a:lnTo>
                    <a:lnTo>
                      <a:pt x="1051" y="438"/>
                    </a:lnTo>
                    <a:lnTo>
                      <a:pt x="1064" y="453"/>
                    </a:lnTo>
                    <a:lnTo>
                      <a:pt x="1080" y="450"/>
                    </a:lnTo>
                    <a:lnTo>
                      <a:pt x="1084" y="484"/>
                    </a:lnTo>
                    <a:lnTo>
                      <a:pt x="1097" y="478"/>
                    </a:lnTo>
                    <a:lnTo>
                      <a:pt x="1101" y="485"/>
                    </a:lnTo>
                    <a:lnTo>
                      <a:pt x="1086" y="496"/>
                    </a:lnTo>
                    <a:lnTo>
                      <a:pt x="1072" y="490"/>
                    </a:lnTo>
                    <a:lnTo>
                      <a:pt x="1072" y="517"/>
                    </a:lnTo>
                    <a:lnTo>
                      <a:pt x="1059" y="533"/>
                    </a:lnTo>
                    <a:lnTo>
                      <a:pt x="1065" y="537"/>
                    </a:lnTo>
                    <a:lnTo>
                      <a:pt x="1072" y="524"/>
                    </a:lnTo>
                    <a:lnTo>
                      <a:pt x="1079" y="531"/>
                    </a:lnTo>
                    <a:lnTo>
                      <a:pt x="1088" y="567"/>
                    </a:lnTo>
                    <a:lnTo>
                      <a:pt x="1084" y="588"/>
                    </a:lnTo>
                    <a:lnTo>
                      <a:pt x="1084" y="588"/>
                    </a:lnTo>
                    <a:lnTo>
                      <a:pt x="1078" y="601"/>
                    </a:lnTo>
                    <a:lnTo>
                      <a:pt x="1074" y="607"/>
                    </a:lnTo>
                    <a:lnTo>
                      <a:pt x="1085" y="613"/>
                    </a:lnTo>
                    <a:lnTo>
                      <a:pt x="1088" y="636"/>
                    </a:lnTo>
                    <a:lnTo>
                      <a:pt x="1096" y="648"/>
                    </a:lnTo>
                    <a:lnTo>
                      <a:pt x="1105" y="644"/>
                    </a:lnTo>
                    <a:lnTo>
                      <a:pt x="1112" y="657"/>
                    </a:lnTo>
                    <a:lnTo>
                      <a:pt x="1086" y="676"/>
                    </a:lnTo>
                    <a:lnTo>
                      <a:pt x="1095" y="693"/>
                    </a:lnTo>
                    <a:lnTo>
                      <a:pt x="1079" y="692"/>
                    </a:lnTo>
                    <a:lnTo>
                      <a:pt x="1070" y="700"/>
                    </a:lnTo>
                    <a:lnTo>
                      <a:pt x="1066" y="691"/>
                    </a:lnTo>
                    <a:lnTo>
                      <a:pt x="1071" y="683"/>
                    </a:lnTo>
                    <a:lnTo>
                      <a:pt x="1064" y="674"/>
                    </a:lnTo>
                    <a:lnTo>
                      <a:pt x="1028" y="651"/>
                    </a:lnTo>
                    <a:lnTo>
                      <a:pt x="1003" y="644"/>
                    </a:lnTo>
                    <a:lnTo>
                      <a:pt x="922" y="644"/>
                    </a:lnTo>
                    <a:lnTo>
                      <a:pt x="906" y="655"/>
                    </a:lnTo>
                    <a:lnTo>
                      <a:pt x="908" y="665"/>
                    </a:lnTo>
                    <a:lnTo>
                      <a:pt x="891" y="669"/>
                    </a:lnTo>
                    <a:lnTo>
                      <a:pt x="890" y="677"/>
                    </a:lnTo>
                    <a:lnTo>
                      <a:pt x="873" y="671"/>
                    </a:lnTo>
                    <a:lnTo>
                      <a:pt x="869" y="679"/>
                    </a:lnTo>
                    <a:lnTo>
                      <a:pt x="845" y="686"/>
                    </a:lnTo>
                    <a:lnTo>
                      <a:pt x="815" y="676"/>
                    </a:lnTo>
                    <a:lnTo>
                      <a:pt x="801" y="686"/>
                    </a:lnTo>
                    <a:lnTo>
                      <a:pt x="795" y="680"/>
                    </a:lnTo>
                    <a:lnTo>
                      <a:pt x="775" y="685"/>
                    </a:lnTo>
                    <a:lnTo>
                      <a:pt x="772" y="679"/>
                    </a:lnTo>
                    <a:lnTo>
                      <a:pt x="762" y="686"/>
                    </a:lnTo>
                    <a:lnTo>
                      <a:pt x="752" y="687"/>
                    </a:lnTo>
                    <a:lnTo>
                      <a:pt x="747" y="698"/>
                    </a:lnTo>
                    <a:lnTo>
                      <a:pt x="738" y="691"/>
                    </a:lnTo>
                    <a:lnTo>
                      <a:pt x="740" y="670"/>
                    </a:lnTo>
                    <a:lnTo>
                      <a:pt x="727" y="664"/>
                    </a:lnTo>
                    <a:lnTo>
                      <a:pt x="687" y="678"/>
                    </a:lnTo>
                    <a:lnTo>
                      <a:pt x="680" y="691"/>
                    </a:lnTo>
                    <a:lnTo>
                      <a:pt x="690" y="715"/>
                    </a:lnTo>
                    <a:lnTo>
                      <a:pt x="682" y="712"/>
                    </a:lnTo>
                    <a:lnTo>
                      <a:pt x="675" y="719"/>
                    </a:lnTo>
                    <a:lnTo>
                      <a:pt x="666" y="747"/>
                    </a:lnTo>
                    <a:lnTo>
                      <a:pt x="667" y="755"/>
                    </a:lnTo>
                    <a:lnTo>
                      <a:pt x="681" y="761"/>
                    </a:lnTo>
                    <a:lnTo>
                      <a:pt x="667" y="774"/>
                    </a:lnTo>
                    <a:lnTo>
                      <a:pt x="670" y="782"/>
                    </a:lnTo>
                    <a:lnTo>
                      <a:pt x="657" y="791"/>
                    </a:lnTo>
                    <a:lnTo>
                      <a:pt x="657" y="803"/>
                    </a:lnTo>
                    <a:lnTo>
                      <a:pt x="643" y="790"/>
                    </a:lnTo>
                    <a:lnTo>
                      <a:pt x="611" y="786"/>
                    </a:lnTo>
                    <a:lnTo>
                      <a:pt x="582" y="811"/>
                    </a:lnTo>
                    <a:lnTo>
                      <a:pt x="571" y="829"/>
                    </a:lnTo>
                    <a:lnTo>
                      <a:pt x="561" y="818"/>
                    </a:lnTo>
                    <a:lnTo>
                      <a:pt x="544" y="822"/>
                    </a:lnTo>
                    <a:lnTo>
                      <a:pt x="532" y="842"/>
                    </a:lnTo>
                    <a:lnTo>
                      <a:pt x="533" y="864"/>
                    </a:lnTo>
                    <a:lnTo>
                      <a:pt x="525" y="872"/>
                    </a:lnTo>
                    <a:lnTo>
                      <a:pt x="526" y="879"/>
                    </a:lnTo>
                    <a:lnTo>
                      <a:pt x="505" y="893"/>
                    </a:lnTo>
                    <a:lnTo>
                      <a:pt x="499" y="882"/>
                    </a:lnTo>
                    <a:lnTo>
                      <a:pt x="508" y="874"/>
                    </a:lnTo>
                    <a:lnTo>
                      <a:pt x="492" y="873"/>
                    </a:lnTo>
                    <a:lnTo>
                      <a:pt x="500" y="843"/>
                    </a:lnTo>
                    <a:lnTo>
                      <a:pt x="494" y="845"/>
                    </a:lnTo>
                    <a:lnTo>
                      <a:pt x="487" y="820"/>
                    </a:lnTo>
                    <a:lnTo>
                      <a:pt x="494" y="814"/>
                    </a:lnTo>
                    <a:lnTo>
                      <a:pt x="493" y="813"/>
                    </a:lnTo>
                    <a:lnTo>
                      <a:pt x="480" y="819"/>
                    </a:lnTo>
                    <a:lnTo>
                      <a:pt x="469" y="834"/>
                    </a:lnTo>
                    <a:lnTo>
                      <a:pt x="472" y="849"/>
                    </a:lnTo>
                    <a:lnTo>
                      <a:pt x="481" y="853"/>
                    </a:lnTo>
                    <a:lnTo>
                      <a:pt x="480" y="859"/>
                    </a:lnTo>
                    <a:lnTo>
                      <a:pt x="472" y="869"/>
                    </a:lnTo>
                    <a:lnTo>
                      <a:pt x="457" y="862"/>
                    </a:lnTo>
                    <a:lnTo>
                      <a:pt x="466" y="878"/>
                    </a:lnTo>
                    <a:lnTo>
                      <a:pt x="477" y="874"/>
                    </a:lnTo>
                    <a:lnTo>
                      <a:pt x="483" y="887"/>
                    </a:lnTo>
                    <a:lnTo>
                      <a:pt x="473" y="883"/>
                    </a:lnTo>
                    <a:lnTo>
                      <a:pt x="458" y="891"/>
                    </a:lnTo>
                    <a:lnTo>
                      <a:pt x="460" y="898"/>
                    </a:lnTo>
                    <a:lnTo>
                      <a:pt x="447" y="908"/>
                    </a:lnTo>
                    <a:lnTo>
                      <a:pt x="448" y="920"/>
                    </a:lnTo>
                    <a:lnTo>
                      <a:pt x="455" y="925"/>
                    </a:lnTo>
                    <a:lnTo>
                      <a:pt x="447" y="933"/>
                    </a:lnTo>
                    <a:lnTo>
                      <a:pt x="417" y="938"/>
                    </a:lnTo>
                    <a:lnTo>
                      <a:pt x="412" y="929"/>
                    </a:lnTo>
                    <a:lnTo>
                      <a:pt x="408" y="939"/>
                    </a:lnTo>
                    <a:lnTo>
                      <a:pt x="396" y="941"/>
                    </a:lnTo>
                    <a:lnTo>
                      <a:pt x="389" y="946"/>
                    </a:lnTo>
                    <a:lnTo>
                      <a:pt x="430" y="940"/>
                    </a:lnTo>
                    <a:lnTo>
                      <a:pt x="446" y="948"/>
                    </a:lnTo>
                    <a:lnTo>
                      <a:pt x="438" y="951"/>
                    </a:lnTo>
                    <a:lnTo>
                      <a:pt x="459" y="952"/>
                    </a:lnTo>
                    <a:lnTo>
                      <a:pt x="456" y="971"/>
                    </a:lnTo>
                    <a:lnTo>
                      <a:pt x="464" y="972"/>
                    </a:lnTo>
                    <a:lnTo>
                      <a:pt x="473" y="989"/>
                    </a:lnTo>
                    <a:lnTo>
                      <a:pt x="466" y="994"/>
                    </a:lnTo>
                    <a:lnTo>
                      <a:pt x="464" y="1010"/>
                    </a:lnTo>
                    <a:lnTo>
                      <a:pt x="444" y="1018"/>
                    </a:lnTo>
                    <a:lnTo>
                      <a:pt x="448" y="1031"/>
                    </a:lnTo>
                    <a:lnTo>
                      <a:pt x="440" y="1044"/>
                    </a:lnTo>
                    <a:lnTo>
                      <a:pt x="424" y="1038"/>
                    </a:lnTo>
                    <a:lnTo>
                      <a:pt x="393" y="1045"/>
                    </a:lnTo>
                    <a:lnTo>
                      <a:pt x="380" y="1070"/>
                    </a:lnTo>
                    <a:lnTo>
                      <a:pt x="380" y="1089"/>
                    </a:lnTo>
                    <a:lnTo>
                      <a:pt x="371" y="1089"/>
                    </a:lnTo>
                    <a:lnTo>
                      <a:pt x="362" y="1098"/>
                    </a:lnTo>
                    <a:lnTo>
                      <a:pt x="355" y="1081"/>
                    </a:lnTo>
                    <a:lnTo>
                      <a:pt x="335" y="1074"/>
                    </a:lnTo>
                    <a:lnTo>
                      <a:pt x="337" y="1064"/>
                    </a:lnTo>
                    <a:lnTo>
                      <a:pt x="320" y="1044"/>
                    </a:lnTo>
                    <a:lnTo>
                      <a:pt x="327" y="1032"/>
                    </a:lnTo>
                    <a:lnTo>
                      <a:pt x="324" y="1011"/>
                    </a:lnTo>
                    <a:lnTo>
                      <a:pt x="311" y="1002"/>
                    </a:lnTo>
                    <a:lnTo>
                      <a:pt x="312" y="986"/>
                    </a:lnTo>
                    <a:lnTo>
                      <a:pt x="286" y="954"/>
                    </a:lnTo>
                    <a:lnTo>
                      <a:pt x="282" y="957"/>
                    </a:lnTo>
                    <a:lnTo>
                      <a:pt x="264" y="945"/>
                    </a:lnTo>
                    <a:lnTo>
                      <a:pt x="252" y="949"/>
                    </a:lnTo>
                    <a:lnTo>
                      <a:pt x="231" y="934"/>
                    </a:lnTo>
                    <a:lnTo>
                      <a:pt x="218" y="933"/>
                    </a:lnTo>
                    <a:lnTo>
                      <a:pt x="205" y="940"/>
                    </a:lnTo>
                    <a:lnTo>
                      <a:pt x="197" y="925"/>
                    </a:lnTo>
                    <a:lnTo>
                      <a:pt x="185" y="926"/>
                    </a:lnTo>
                    <a:lnTo>
                      <a:pt x="189" y="922"/>
                    </a:lnTo>
                    <a:lnTo>
                      <a:pt x="180" y="911"/>
                    </a:lnTo>
                    <a:lnTo>
                      <a:pt x="168" y="919"/>
                    </a:lnTo>
                    <a:lnTo>
                      <a:pt x="165" y="907"/>
                    </a:lnTo>
                    <a:lnTo>
                      <a:pt x="133" y="911"/>
                    </a:lnTo>
                    <a:lnTo>
                      <a:pt x="133" y="921"/>
                    </a:lnTo>
                    <a:lnTo>
                      <a:pt x="121" y="927"/>
                    </a:lnTo>
                    <a:lnTo>
                      <a:pt x="119" y="931"/>
                    </a:lnTo>
                    <a:lnTo>
                      <a:pt x="131" y="950"/>
                    </a:lnTo>
                    <a:lnTo>
                      <a:pt x="124" y="970"/>
                    </a:lnTo>
                    <a:lnTo>
                      <a:pt x="98" y="990"/>
                    </a:lnTo>
                    <a:lnTo>
                      <a:pt x="68" y="991"/>
                    </a:lnTo>
                    <a:lnTo>
                      <a:pt x="56" y="1003"/>
                    </a:lnTo>
                    <a:lnTo>
                      <a:pt x="50" y="999"/>
                    </a:lnTo>
                    <a:lnTo>
                      <a:pt x="44" y="1006"/>
                    </a:lnTo>
                    <a:lnTo>
                      <a:pt x="25" y="1009"/>
                    </a:lnTo>
                    <a:lnTo>
                      <a:pt x="16" y="999"/>
                    </a:lnTo>
                    <a:lnTo>
                      <a:pt x="15" y="988"/>
                    </a:lnTo>
                    <a:lnTo>
                      <a:pt x="6" y="987"/>
                    </a:lnTo>
                    <a:lnTo>
                      <a:pt x="0" y="978"/>
                    </a:lnTo>
                    <a:lnTo>
                      <a:pt x="4" y="962"/>
                    </a:lnTo>
                    <a:lnTo>
                      <a:pt x="17" y="949"/>
                    </a:lnTo>
                    <a:lnTo>
                      <a:pt x="3" y="906"/>
                    </a:lnTo>
                    <a:lnTo>
                      <a:pt x="30" y="863"/>
                    </a:lnTo>
                    <a:lnTo>
                      <a:pt x="62" y="860"/>
                    </a:lnTo>
                    <a:lnTo>
                      <a:pt x="82" y="833"/>
                    </a:lnTo>
                    <a:lnTo>
                      <a:pt x="89" y="837"/>
                    </a:lnTo>
                    <a:lnTo>
                      <a:pt x="125" y="807"/>
                    </a:lnTo>
                    <a:lnTo>
                      <a:pt x="169" y="803"/>
                    </a:lnTo>
                    <a:lnTo>
                      <a:pt x="176" y="824"/>
                    </a:lnTo>
                    <a:lnTo>
                      <a:pt x="199" y="824"/>
                    </a:lnTo>
                    <a:lnTo>
                      <a:pt x="200" y="829"/>
                    </a:lnTo>
                    <a:lnTo>
                      <a:pt x="223" y="804"/>
                    </a:lnTo>
                    <a:lnTo>
                      <a:pt x="229" y="779"/>
                    </a:lnTo>
                    <a:lnTo>
                      <a:pt x="242" y="776"/>
                    </a:lnTo>
                    <a:lnTo>
                      <a:pt x="248" y="784"/>
                    </a:lnTo>
                    <a:lnTo>
                      <a:pt x="276" y="777"/>
                    </a:lnTo>
                    <a:lnTo>
                      <a:pt x="295" y="756"/>
                    </a:lnTo>
                    <a:lnTo>
                      <a:pt x="332" y="732"/>
                    </a:lnTo>
                    <a:lnTo>
                      <a:pt x="345" y="706"/>
                    </a:lnTo>
                    <a:lnTo>
                      <a:pt x="344" y="693"/>
                    </a:lnTo>
                    <a:lnTo>
                      <a:pt x="368" y="689"/>
                    </a:lnTo>
                    <a:lnTo>
                      <a:pt x="383" y="675"/>
                    </a:lnTo>
                    <a:lnTo>
                      <a:pt x="382" y="668"/>
                    </a:lnTo>
                    <a:lnTo>
                      <a:pt x="396" y="663"/>
                    </a:lnTo>
                    <a:lnTo>
                      <a:pt x="405" y="628"/>
                    </a:lnTo>
                    <a:lnTo>
                      <a:pt x="399" y="614"/>
                    </a:lnTo>
                    <a:lnTo>
                      <a:pt x="407" y="607"/>
                    </a:lnTo>
                    <a:lnTo>
                      <a:pt x="407" y="595"/>
                    </a:lnTo>
                    <a:lnTo>
                      <a:pt x="436" y="586"/>
                    </a:lnTo>
                    <a:lnTo>
                      <a:pt x="440" y="572"/>
                    </a:lnTo>
                    <a:lnTo>
                      <a:pt x="457" y="580"/>
                    </a:lnTo>
                    <a:lnTo>
                      <a:pt x="478" y="555"/>
                    </a:lnTo>
                    <a:lnTo>
                      <a:pt x="487" y="501"/>
                    </a:lnTo>
                    <a:lnTo>
                      <a:pt x="479" y="491"/>
                    </a:lnTo>
                    <a:lnTo>
                      <a:pt x="492" y="477"/>
                    </a:lnTo>
                    <a:lnTo>
                      <a:pt x="495" y="458"/>
                    </a:lnTo>
                    <a:lnTo>
                      <a:pt x="487" y="433"/>
                    </a:lnTo>
                    <a:lnTo>
                      <a:pt x="496" y="431"/>
                    </a:lnTo>
                    <a:lnTo>
                      <a:pt x="501" y="438"/>
                    </a:lnTo>
                    <a:lnTo>
                      <a:pt x="524" y="440"/>
                    </a:lnTo>
                    <a:lnTo>
                      <a:pt x="533" y="424"/>
                    </a:lnTo>
                    <a:lnTo>
                      <a:pt x="553" y="411"/>
                    </a:lnTo>
                    <a:lnTo>
                      <a:pt x="551" y="421"/>
                    </a:lnTo>
                    <a:lnTo>
                      <a:pt x="560" y="423"/>
                    </a:lnTo>
                    <a:lnTo>
                      <a:pt x="561" y="415"/>
                    </a:lnTo>
                    <a:lnTo>
                      <a:pt x="569" y="400"/>
                    </a:lnTo>
                    <a:lnTo>
                      <a:pt x="559" y="391"/>
                    </a:lnTo>
                    <a:lnTo>
                      <a:pt x="567" y="383"/>
                    </a:lnTo>
                    <a:lnTo>
                      <a:pt x="579" y="393"/>
                    </a:lnTo>
                    <a:lnTo>
                      <a:pt x="594" y="395"/>
                    </a:lnTo>
                    <a:lnTo>
                      <a:pt x="607" y="387"/>
                    </a:lnTo>
                    <a:lnTo>
                      <a:pt x="614" y="384"/>
                    </a:lnTo>
                    <a:lnTo>
                      <a:pt x="621" y="377"/>
                    </a:lnTo>
                    <a:lnTo>
                      <a:pt x="639" y="383"/>
                    </a:lnTo>
                    <a:lnTo>
                      <a:pt x="664" y="373"/>
                    </a:lnTo>
                    <a:lnTo>
                      <a:pt x="686" y="318"/>
                    </a:lnTo>
                    <a:lnTo>
                      <a:pt x="681" y="313"/>
                    </a:lnTo>
                    <a:lnTo>
                      <a:pt x="683" y="297"/>
                    </a:lnTo>
                    <a:lnTo>
                      <a:pt x="697" y="290"/>
                    </a:lnTo>
                    <a:lnTo>
                      <a:pt x="707" y="293"/>
                    </a:lnTo>
                    <a:lnTo>
                      <a:pt x="710" y="281"/>
                    </a:lnTo>
                    <a:lnTo>
                      <a:pt x="725" y="279"/>
                    </a:lnTo>
                    <a:lnTo>
                      <a:pt x="730" y="270"/>
                    </a:lnTo>
                    <a:lnTo>
                      <a:pt x="742" y="267"/>
                    </a:lnTo>
                    <a:lnTo>
                      <a:pt x="743" y="257"/>
                    </a:lnTo>
                    <a:lnTo>
                      <a:pt x="760" y="245"/>
                    </a:lnTo>
                    <a:lnTo>
                      <a:pt x="762" y="218"/>
                    </a:lnTo>
                    <a:lnTo>
                      <a:pt x="771" y="211"/>
                    </a:lnTo>
                    <a:lnTo>
                      <a:pt x="786" y="204"/>
                    </a:lnTo>
                    <a:lnTo>
                      <a:pt x="790" y="193"/>
                    </a:lnTo>
                    <a:lnTo>
                      <a:pt x="817" y="181"/>
                    </a:lnTo>
                    <a:lnTo>
                      <a:pt x="826" y="169"/>
                    </a:lnTo>
                    <a:lnTo>
                      <a:pt x="830" y="76"/>
                    </a:lnTo>
                    <a:lnTo>
                      <a:pt x="821" y="33"/>
                    </a:lnTo>
                    <a:lnTo>
                      <a:pt x="831" y="7"/>
                    </a:lnTo>
                    <a:lnTo>
                      <a:pt x="835" y="3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68" name="Freeform 15">
                <a:extLst>
                  <a:ext uri="{FF2B5EF4-FFF2-40B4-BE49-F238E27FC236}">
                    <a16:creationId xmlns:a16="http://schemas.microsoft.com/office/drawing/2014/main" id="{624C4123-BA9A-4249-B4F8-81D9DE429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1626" y="3716085"/>
                <a:ext cx="516051" cy="546990"/>
              </a:xfrm>
              <a:custGeom>
                <a:avLst/>
                <a:gdLst>
                  <a:gd name="T0" fmla="*/ 525 w 1064"/>
                  <a:gd name="T1" fmla="*/ 1219 h 1420"/>
                  <a:gd name="T2" fmla="*/ 444 w 1064"/>
                  <a:gd name="T3" fmla="*/ 1227 h 1420"/>
                  <a:gd name="T4" fmla="*/ 380 w 1064"/>
                  <a:gd name="T5" fmla="*/ 1303 h 1420"/>
                  <a:gd name="T6" fmla="*/ 301 w 1064"/>
                  <a:gd name="T7" fmla="*/ 1339 h 1420"/>
                  <a:gd name="T8" fmla="*/ 329 w 1064"/>
                  <a:gd name="T9" fmla="*/ 1419 h 1420"/>
                  <a:gd name="T10" fmla="*/ 217 w 1064"/>
                  <a:gd name="T11" fmla="*/ 1259 h 1420"/>
                  <a:gd name="T12" fmla="*/ 154 w 1064"/>
                  <a:gd name="T13" fmla="*/ 1090 h 1420"/>
                  <a:gd name="T14" fmla="*/ 104 w 1064"/>
                  <a:gd name="T15" fmla="*/ 985 h 1420"/>
                  <a:gd name="T16" fmla="*/ 0 w 1064"/>
                  <a:gd name="T17" fmla="*/ 842 h 1420"/>
                  <a:gd name="T18" fmla="*/ 40 w 1064"/>
                  <a:gd name="T19" fmla="*/ 744 h 1420"/>
                  <a:gd name="T20" fmla="*/ 100 w 1064"/>
                  <a:gd name="T21" fmla="*/ 575 h 1420"/>
                  <a:gd name="T22" fmla="*/ 126 w 1064"/>
                  <a:gd name="T23" fmla="*/ 510 h 1420"/>
                  <a:gd name="T24" fmla="*/ 125 w 1064"/>
                  <a:gd name="T25" fmla="*/ 478 h 1420"/>
                  <a:gd name="T26" fmla="*/ 162 w 1064"/>
                  <a:gd name="T27" fmla="*/ 407 h 1420"/>
                  <a:gd name="T28" fmla="*/ 237 w 1064"/>
                  <a:gd name="T29" fmla="*/ 303 h 1420"/>
                  <a:gd name="T30" fmla="*/ 240 w 1064"/>
                  <a:gd name="T31" fmla="*/ 284 h 1420"/>
                  <a:gd name="T32" fmla="*/ 350 w 1064"/>
                  <a:gd name="T33" fmla="*/ 300 h 1420"/>
                  <a:gd name="T34" fmla="*/ 408 w 1064"/>
                  <a:gd name="T35" fmla="*/ 273 h 1420"/>
                  <a:gd name="T36" fmla="*/ 427 w 1064"/>
                  <a:gd name="T37" fmla="*/ 239 h 1420"/>
                  <a:gd name="T38" fmla="*/ 426 w 1064"/>
                  <a:gd name="T39" fmla="*/ 170 h 1420"/>
                  <a:gd name="T40" fmla="*/ 505 w 1064"/>
                  <a:gd name="T41" fmla="*/ 162 h 1420"/>
                  <a:gd name="T42" fmla="*/ 520 w 1064"/>
                  <a:gd name="T43" fmla="*/ 138 h 1420"/>
                  <a:gd name="T44" fmla="*/ 541 w 1064"/>
                  <a:gd name="T45" fmla="*/ 118 h 1420"/>
                  <a:gd name="T46" fmla="*/ 579 w 1064"/>
                  <a:gd name="T47" fmla="*/ 71 h 1420"/>
                  <a:gd name="T48" fmla="*/ 651 w 1064"/>
                  <a:gd name="T49" fmla="*/ 28 h 1420"/>
                  <a:gd name="T50" fmla="*/ 673 w 1064"/>
                  <a:gd name="T51" fmla="*/ 17 h 1420"/>
                  <a:gd name="T52" fmla="*/ 687 w 1064"/>
                  <a:gd name="T53" fmla="*/ 28 h 1420"/>
                  <a:gd name="T54" fmla="*/ 747 w 1064"/>
                  <a:gd name="T55" fmla="*/ 81 h 1420"/>
                  <a:gd name="T56" fmla="*/ 776 w 1064"/>
                  <a:gd name="T57" fmla="*/ 126 h 1420"/>
                  <a:gd name="T58" fmla="*/ 828 w 1064"/>
                  <a:gd name="T59" fmla="*/ 133 h 1420"/>
                  <a:gd name="T60" fmla="*/ 830 w 1064"/>
                  <a:gd name="T61" fmla="*/ 187 h 1420"/>
                  <a:gd name="T62" fmla="*/ 799 w 1064"/>
                  <a:gd name="T63" fmla="*/ 196 h 1420"/>
                  <a:gd name="T64" fmla="*/ 769 w 1064"/>
                  <a:gd name="T65" fmla="*/ 233 h 1420"/>
                  <a:gd name="T66" fmla="*/ 769 w 1064"/>
                  <a:gd name="T67" fmla="*/ 289 h 1420"/>
                  <a:gd name="T68" fmla="*/ 784 w 1064"/>
                  <a:gd name="T69" fmla="*/ 324 h 1420"/>
                  <a:gd name="T70" fmla="*/ 742 w 1064"/>
                  <a:gd name="T71" fmla="*/ 381 h 1420"/>
                  <a:gd name="T72" fmla="*/ 796 w 1064"/>
                  <a:gd name="T73" fmla="*/ 478 h 1420"/>
                  <a:gd name="T74" fmla="*/ 874 w 1064"/>
                  <a:gd name="T75" fmla="*/ 433 h 1420"/>
                  <a:gd name="T76" fmla="*/ 927 w 1064"/>
                  <a:gd name="T77" fmla="*/ 477 h 1420"/>
                  <a:gd name="T78" fmla="*/ 953 w 1064"/>
                  <a:gd name="T79" fmla="*/ 497 h 1420"/>
                  <a:gd name="T80" fmla="*/ 943 w 1064"/>
                  <a:gd name="T81" fmla="*/ 577 h 1420"/>
                  <a:gd name="T82" fmla="*/ 925 w 1064"/>
                  <a:gd name="T83" fmla="*/ 627 h 1420"/>
                  <a:gd name="T84" fmla="*/ 970 w 1064"/>
                  <a:gd name="T85" fmla="*/ 671 h 1420"/>
                  <a:gd name="T86" fmla="*/ 1035 w 1064"/>
                  <a:gd name="T87" fmla="*/ 817 h 1420"/>
                  <a:gd name="T88" fmla="*/ 1055 w 1064"/>
                  <a:gd name="T89" fmla="*/ 909 h 1420"/>
                  <a:gd name="T90" fmla="*/ 998 w 1064"/>
                  <a:gd name="T91" fmla="*/ 916 h 1420"/>
                  <a:gd name="T92" fmla="*/ 967 w 1064"/>
                  <a:gd name="T93" fmla="*/ 942 h 1420"/>
                  <a:gd name="T94" fmla="*/ 963 w 1064"/>
                  <a:gd name="T95" fmla="*/ 1009 h 1420"/>
                  <a:gd name="T96" fmla="*/ 955 w 1064"/>
                  <a:gd name="T97" fmla="*/ 1073 h 1420"/>
                  <a:gd name="T98" fmla="*/ 951 w 1064"/>
                  <a:gd name="T99" fmla="*/ 1140 h 1420"/>
                  <a:gd name="T100" fmla="*/ 910 w 1064"/>
                  <a:gd name="T101" fmla="*/ 1167 h 1420"/>
                  <a:gd name="T102" fmla="*/ 846 w 1064"/>
                  <a:gd name="T103" fmla="*/ 1193 h 1420"/>
                  <a:gd name="T104" fmla="*/ 763 w 1064"/>
                  <a:gd name="T105" fmla="*/ 1231 h 1420"/>
                  <a:gd name="T106" fmla="*/ 696 w 1064"/>
                  <a:gd name="T107" fmla="*/ 1254 h 1420"/>
                  <a:gd name="T108" fmla="*/ 639 w 1064"/>
                  <a:gd name="T109" fmla="*/ 1239 h 1420"/>
                  <a:gd name="T110" fmla="*/ 591 w 1064"/>
                  <a:gd name="T111" fmla="*/ 1248 h 1420"/>
                  <a:gd name="T112" fmla="*/ 558 w 1064"/>
                  <a:gd name="T113" fmla="*/ 1255 h 1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64" h="1420">
                    <a:moveTo>
                      <a:pt x="558" y="1255"/>
                    </a:moveTo>
                    <a:lnTo>
                      <a:pt x="555" y="1220"/>
                    </a:lnTo>
                    <a:lnTo>
                      <a:pt x="542" y="1215"/>
                    </a:lnTo>
                    <a:lnTo>
                      <a:pt x="525" y="1219"/>
                    </a:lnTo>
                    <a:lnTo>
                      <a:pt x="500" y="1276"/>
                    </a:lnTo>
                    <a:lnTo>
                      <a:pt x="478" y="1281"/>
                    </a:lnTo>
                    <a:lnTo>
                      <a:pt x="453" y="1255"/>
                    </a:lnTo>
                    <a:lnTo>
                      <a:pt x="444" y="1227"/>
                    </a:lnTo>
                    <a:lnTo>
                      <a:pt x="426" y="1217"/>
                    </a:lnTo>
                    <a:lnTo>
                      <a:pt x="411" y="1237"/>
                    </a:lnTo>
                    <a:lnTo>
                      <a:pt x="406" y="1273"/>
                    </a:lnTo>
                    <a:lnTo>
                      <a:pt x="380" y="1303"/>
                    </a:lnTo>
                    <a:lnTo>
                      <a:pt x="357" y="1343"/>
                    </a:lnTo>
                    <a:lnTo>
                      <a:pt x="340" y="1356"/>
                    </a:lnTo>
                    <a:lnTo>
                      <a:pt x="318" y="1338"/>
                    </a:lnTo>
                    <a:lnTo>
                      <a:pt x="301" y="1339"/>
                    </a:lnTo>
                    <a:lnTo>
                      <a:pt x="294" y="1350"/>
                    </a:lnTo>
                    <a:lnTo>
                      <a:pt x="301" y="1381"/>
                    </a:lnTo>
                    <a:lnTo>
                      <a:pt x="330" y="1398"/>
                    </a:lnTo>
                    <a:lnTo>
                      <a:pt x="329" y="1419"/>
                    </a:lnTo>
                    <a:lnTo>
                      <a:pt x="304" y="1419"/>
                    </a:lnTo>
                    <a:lnTo>
                      <a:pt x="245" y="1304"/>
                    </a:lnTo>
                    <a:lnTo>
                      <a:pt x="240" y="1288"/>
                    </a:lnTo>
                    <a:lnTo>
                      <a:pt x="217" y="1259"/>
                    </a:lnTo>
                    <a:lnTo>
                      <a:pt x="221" y="1245"/>
                    </a:lnTo>
                    <a:lnTo>
                      <a:pt x="213" y="1223"/>
                    </a:lnTo>
                    <a:lnTo>
                      <a:pt x="155" y="1125"/>
                    </a:lnTo>
                    <a:lnTo>
                      <a:pt x="154" y="1090"/>
                    </a:lnTo>
                    <a:lnTo>
                      <a:pt x="143" y="1055"/>
                    </a:lnTo>
                    <a:lnTo>
                      <a:pt x="115" y="1019"/>
                    </a:lnTo>
                    <a:lnTo>
                      <a:pt x="115" y="1005"/>
                    </a:lnTo>
                    <a:lnTo>
                      <a:pt x="104" y="985"/>
                    </a:lnTo>
                    <a:lnTo>
                      <a:pt x="53" y="920"/>
                    </a:lnTo>
                    <a:lnTo>
                      <a:pt x="30" y="881"/>
                    </a:lnTo>
                    <a:lnTo>
                      <a:pt x="14" y="868"/>
                    </a:lnTo>
                    <a:lnTo>
                      <a:pt x="0" y="842"/>
                    </a:lnTo>
                    <a:lnTo>
                      <a:pt x="1" y="834"/>
                    </a:lnTo>
                    <a:lnTo>
                      <a:pt x="23" y="819"/>
                    </a:lnTo>
                    <a:lnTo>
                      <a:pt x="39" y="776"/>
                    </a:lnTo>
                    <a:lnTo>
                      <a:pt x="40" y="744"/>
                    </a:lnTo>
                    <a:lnTo>
                      <a:pt x="49" y="722"/>
                    </a:lnTo>
                    <a:lnTo>
                      <a:pt x="43" y="669"/>
                    </a:lnTo>
                    <a:lnTo>
                      <a:pt x="86" y="613"/>
                    </a:lnTo>
                    <a:lnTo>
                      <a:pt x="100" y="575"/>
                    </a:lnTo>
                    <a:lnTo>
                      <a:pt x="139" y="535"/>
                    </a:lnTo>
                    <a:lnTo>
                      <a:pt x="140" y="507"/>
                    </a:lnTo>
                    <a:lnTo>
                      <a:pt x="131" y="507"/>
                    </a:lnTo>
                    <a:lnTo>
                      <a:pt x="126" y="510"/>
                    </a:lnTo>
                    <a:lnTo>
                      <a:pt x="123" y="503"/>
                    </a:lnTo>
                    <a:lnTo>
                      <a:pt x="137" y="488"/>
                    </a:lnTo>
                    <a:lnTo>
                      <a:pt x="135" y="484"/>
                    </a:lnTo>
                    <a:lnTo>
                      <a:pt x="125" y="478"/>
                    </a:lnTo>
                    <a:lnTo>
                      <a:pt x="119" y="469"/>
                    </a:lnTo>
                    <a:lnTo>
                      <a:pt x="120" y="463"/>
                    </a:lnTo>
                    <a:lnTo>
                      <a:pt x="138" y="441"/>
                    </a:lnTo>
                    <a:lnTo>
                      <a:pt x="162" y="407"/>
                    </a:lnTo>
                    <a:lnTo>
                      <a:pt x="176" y="401"/>
                    </a:lnTo>
                    <a:lnTo>
                      <a:pt x="202" y="361"/>
                    </a:lnTo>
                    <a:lnTo>
                      <a:pt x="212" y="357"/>
                    </a:lnTo>
                    <a:lnTo>
                      <a:pt x="237" y="303"/>
                    </a:lnTo>
                    <a:lnTo>
                      <a:pt x="231" y="297"/>
                    </a:lnTo>
                    <a:lnTo>
                      <a:pt x="221" y="307"/>
                    </a:lnTo>
                    <a:lnTo>
                      <a:pt x="216" y="303"/>
                    </a:lnTo>
                    <a:lnTo>
                      <a:pt x="240" y="284"/>
                    </a:lnTo>
                    <a:lnTo>
                      <a:pt x="240" y="284"/>
                    </a:lnTo>
                    <a:lnTo>
                      <a:pt x="319" y="283"/>
                    </a:lnTo>
                    <a:lnTo>
                      <a:pt x="319" y="283"/>
                    </a:lnTo>
                    <a:lnTo>
                      <a:pt x="350" y="300"/>
                    </a:lnTo>
                    <a:lnTo>
                      <a:pt x="360" y="290"/>
                    </a:lnTo>
                    <a:lnTo>
                      <a:pt x="360" y="290"/>
                    </a:lnTo>
                    <a:lnTo>
                      <a:pt x="374" y="270"/>
                    </a:lnTo>
                    <a:lnTo>
                      <a:pt x="408" y="273"/>
                    </a:lnTo>
                    <a:lnTo>
                      <a:pt x="408" y="259"/>
                    </a:lnTo>
                    <a:lnTo>
                      <a:pt x="418" y="255"/>
                    </a:lnTo>
                    <a:lnTo>
                      <a:pt x="417" y="247"/>
                    </a:lnTo>
                    <a:lnTo>
                      <a:pt x="427" y="239"/>
                    </a:lnTo>
                    <a:lnTo>
                      <a:pt x="424" y="225"/>
                    </a:lnTo>
                    <a:lnTo>
                      <a:pt x="440" y="192"/>
                    </a:lnTo>
                    <a:lnTo>
                      <a:pt x="421" y="176"/>
                    </a:lnTo>
                    <a:lnTo>
                      <a:pt x="426" y="170"/>
                    </a:lnTo>
                    <a:lnTo>
                      <a:pt x="426" y="170"/>
                    </a:lnTo>
                    <a:lnTo>
                      <a:pt x="483" y="174"/>
                    </a:lnTo>
                    <a:lnTo>
                      <a:pt x="483" y="174"/>
                    </a:lnTo>
                    <a:lnTo>
                      <a:pt x="505" y="162"/>
                    </a:lnTo>
                    <a:lnTo>
                      <a:pt x="503" y="149"/>
                    </a:lnTo>
                    <a:lnTo>
                      <a:pt x="514" y="148"/>
                    </a:lnTo>
                    <a:lnTo>
                      <a:pt x="514" y="148"/>
                    </a:lnTo>
                    <a:lnTo>
                      <a:pt x="520" y="138"/>
                    </a:lnTo>
                    <a:lnTo>
                      <a:pt x="520" y="138"/>
                    </a:lnTo>
                    <a:lnTo>
                      <a:pt x="533" y="139"/>
                    </a:lnTo>
                    <a:lnTo>
                      <a:pt x="536" y="126"/>
                    </a:lnTo>
                    <a:lnTo>
                      <a:pt x="541" y="118"/>
                    </a:lnTo>
                    <a:lnTo>
                      <a:pt x="561" y="101"/>
                    </a:lnTo>
                    <a:lnTo>
                      <a:pt x="561" y="101"/>
                    </a:lnTo>
                    <a:lnTo>
                      <a:pt x="583" y="81"/>
                    </a:lnTo>
                    <a:lnTo>
                      <a:pt x="579" y="71"/>
                    </a:lnTo>
                    <a:lnTo>
                      <a:pt x="584" y="65"/>
                    </a:lnTo>
                    <a:lnTo>
                      <a:pt x="584" y="65"/>
                    </a:lnTo>
                    <a:lnTo>
                      <a:pt x="609" y="62"/>
                    </a:lnTo>
                    <a:lnTo>
                      <a:pt x="651" y="28"/>
                    </a:lnTo>
                    <a:lnTo>
                      <a:pt x="651" y="28"/>
                    </a:lnTo>
                    <a:lnTo>
                      <a:pt x="661" y="23"/>
                    </a:lnTo>
                    <a:lnTo>
                      <a:pt x="661" y="23"/>
                    </a:lnTo>
                    <a:lnTo>
                      <a:pt x="673" y="17"/>
                    </a:lnTo>
                    <a:lnTo>
                      <a:pt x="682" y="0"/>
                    </a:lnTo>
                    <a:lnTo>
                      <a:pt x="682" y="0"/>
                    </a:lnTo>
                    <a:lnTo>
                      <a:pt x="693" y="17"/>
                    </a:lnTo>
                    <a:lnTo>
                      <a:pt x="687" y="28"/>
                    </a:lnTo>
                    <a:lnTo>
                      <a:pt x="691" y="42"/>
                    </a:lnTo>
                    <a:lnTo>
                      <a:pt x="705" y="66"/>
                    </a:lnTo>
                    <a:lnTo>
                      <a:pt x="723" y="77"/>
                    </a:lnTo>
                    <a:lnTo>
                      <a:pt x="747" y="81"/>
                    </a:lnTo>
                    <a:lnTo>
                      <a:pt x="751" y="105"/>
                    </a:lnTo>
                    <a:lnTo>
                      <a:pt x="758" y="115"/>
                    </a:lnTo>
                    <a:lnTo>
                      <a:pt x="769" y="116"/>
                    </a:lnTo>
                    <a:lnTo>
                      <a:pt x="776" y="126"/>
                    </a:lnTo>
                    <a:lnTo>
                      <a:pt x="773" y="132"/>
                    </a:lnTo>
                    <a:lnTo>
                      <a:pt x="795" y="133"/>
                    </a:lnTo>
                    <a:lnTo>
                      <a:pt x="816" y="123"/>
                    </a:lnTo>
                    <a:lnTo>
                      <a:pt x="828" y="133"/>
                    </a:lnTo>
                    <a:lnTo>
                      <a:pt x="817" y="143"/>
                    </a:lnTo>
                    <a:lnTo>
                      <a:pt x="824" y="151"/>
                    </a:lnTo>
                    <a:lnTo>
                      <a:pt x="815" y="159"/>
                    </a:lnTo>
                    <a:lnTo>
                      <a:pt x="830" y="187"/>
                    </a:lnTo>
                    <a:lnTo>
                      <a:pt x="814" y="191"/>
                    </a:lnTo>
                    <a:lnTo>
                      <a:pt x="811" y="191"/>
                    </a:lnTo>
                    <a:lnTo>
                      <a:pt x="811" y="191"/>
                    </a:lnTo>
                    <a:lnTo>
                      <a:pt x="799" y="196"/>
                    </a:lnTo>
                    <a:lnTo>
                      <a:pt x="799" y="196"/>
                    </a:lnTo>
                    <a:lnTo>
                      <a:pt x="766" y="216"/>
                    </a:lnTo>
                    <a:lnTo>
                      <a:pt x="765" y="232"/>
                    </a:lnTo>
                    <a:lnTo>
                      <a:pt x="769" y="233"/>
                    </a:lnTo>
                    <a:lnTo>
                      <a:pt x="765" y="252"/>
                    </a:lnTo>
                    <a:lnTo>
                      <a:pt x="745" y="272"/>
                    </a:lnTo>
                    <a:lnTo>
                      <a:pt x="749" y="282"/>
                    </a:lnTo>
                    <a:lnTo>
                      <a:pt x="769" y="289"/>
                    </a:lnTo>
                    <a:lnTo>
                      <a:pt x="767" y="301"/>
                    </a:lnTo>
                    <a:lnTo>
                      <a:pt x="775" y="319"/>
                    </a:lnTo>
                    <a:lnTo>
                      <a:pt x="775" y="319"/>
                    </a:lnTo>
                    <a:lnTo>
                      <a:pt x="784" y="324"/>
                    </a:lnTo>
                    <a:lnTo>
                      <a:pt x="784" y="324"/>
                    </a:lnTo>
                    <a:lnTo>
                      <a:pt x="771" y="337"/>
                    </a:lnTo>
                    <a:lnTo>
                      <a:pt x="763" y="365"/>
                    </a:lnTo>
                    <a:lnTo>
                      <a:pt x="742" y="381"/>
                    </a:lnTo>
                    <a:lnTo>
                      <a:pt x="765" y="419"/>
                    </a:lnTo>
                    <a:lnTo>
                      <a:pt x="759" y="429"/>
                    </a:lnTo>
                    <a:lnTo>
                      <a:pt x="776" y="465"/>
                    </a:lnTo>
                    <a:lnTo>
                      <a:pt x="796" y="478"/>
                    </a:lnTo>
                    <a:lnTo>
                      <a:pt x="821" y="473"/>
                    </a:lnTo>
                    <a:lnTo>
                      <a:pt x="846" y="443"/>
                    </a:lnTo>
                    <a:lnTo>
                      <a:pt x="852" y="446"/>
                    </a:lnTo>
                    <a:lnTo>
                      <a:pt x="874" y="433"/>
                    </a:lnTo>
                    <a:lnTo>
                      <a:pt x="881" y="416"/>
                    </a:lnTo>
                    <a:lnTo>
                      <a:pt x="897" y="446"/>
                    </a:lnTo>
                    <a:lnTo>
                      <a:pt x="909" y="452"/>
                    </a:lnTo>
                    <a:lnTo>
                      <a:pt x="927" y="477"/>
                    </a:lnTo>
                    <a:lnTo>
                      <a:pt x="942" y="479"/>
                    </a:lnTo>
                    <a:lnTo>
                      <a:pt x="945" y="492"/>
                    </a:lnTo>
                    <a:lnTo>
                      <a:pt x="953" y="497"/>
                    </a:lnTo>
                    <a:lnTo>
                      <a:pt x="953" y="497"/>
                    </a:lnTo>
                    <a:lnTo>
                      <a:pt x="956" y="519"/>
                    </a:lnTo>
                    <a:lnTo>
                      <a:pt x="946" y="530"/>
                    </a:lnTo>
                    <a:lnTo>
                      <a:pt x="938" y="570"/>
                    </a:lnTo>
                    <a:lnTo>
                      <a:pt x="943" y="577"/>
                    </a:lnTo>
                    <a:lnTo>
                      <a:pt x="931" y="590"/>
                    </a:lnTo>
                    <a:lnTo>
                      <a:pt x="930" y="608"/>
                    </a:lnTo>
                    <a:lnTo>
                      <a:pt x="922" y="613"/>
                    </a:lnTo>
                    <a:lnTo>
                      <a:pt x="925" y="627"/>
                    </a:lnTo>
                    <a:lnTo>
                      <a:pt x="942" y="646"/>
                    </a:lnTo>
                    <a:lnTo>
                      <a:pt x="959" y="647"/>
                    </a:lnTo>
                    <a:lnTo>
                      <a:pt x="967" y="655"/>
                    </a:lnTo>
                    <a:lnTo>
                      <a:pt x="970" y="671"/>
                    </a:lnTo>
                    <a:lnTo>
                      <a:pt x="944" y="695"/>
                    </a:lnTo>
                    <a:lnTo>
                      <a:pt x="958" y="738"/>
                    </a:lnTo>
                    <a:lnTo>
                      <a:pt x="1027" y="793"/>
                    </a:lnTo>
                    <a:lnTo>
                      <a:pt x="1035" y="817"/>
                    </a:lnTo>
                    <a:lnTo>
                      <a:pt x="1046" y="813"/>
                    </a:lnTo>
                    <a:lnTo>
                      <a:pt x="1053" y="817"/>
                    </a:lnTo>
                    <a:lnTo>
                      <a:pt x="1063" y="892"/>
                    </a:lnTo>
                    <a:lnTo>
                      <a:pt x="1055" y="909"/>
                    </a:lnTo>
                    <a:lnTo>
                      <a:pt x="1055" y="909"/>
                    </a:lnTo>
                    <a:lnTo>
                      <a:pt x="1049" y="904"/>
                    </a:lnTo>
                    <a:lnTo>
                      <a:pt x="1041" y="920"/>
                    </a:lnTo>
                    <a:lnTo>
                      <a:pt x="998" y="916"/>
                    </a:lnTo>
                    <a:lnTo>
                      <a:pt x="985" y="922"/>
                    </a:lnTo>
                    <a:lnTo>
                      <a:pt x="982" y="930"/>
                    </a:lnTo>
                    <a:lnTo>
                      <a:pt x="967" y="932"/>
                    </a:lnTo>
                    <a:lnTo>
                      <a:pt x="967" y="942"/>
                    </a:lnTo>
                    <a:lnTo>
                      <a:pt x="956" y="956"/>
                    </a:lnTo>
                    <a:lnTo>
                      <a:pt x="958" y="984"/>
                    </a:lnTo>
                    <a:lnTo>
                      <a:pt x="967" y="991"/>
                    </a:lnTo>
                    <a:lnTo>
                      <a:pt x="963" y="1009"/>
                    </a:lnTo>
                    <a:lnTo>
                      <a:pt x="949" y="1009"/>
                    </a:lnTo>
                    <a:lnTo>
                      <a:pt x="930" y="1030"/>
                    </a:lnTo>
                    <a:lnTo>
                      <a:pt x="913" y="1034"/>
                    </a:lnTo>
                    <a:lnTo>
                      <a:pt x="955" y="1073"/>
                    </a:lnTo>
                    <a:lnTo>
                      <a:pt x="945" y="1090"/>
                    </a:lnTo>
                    <a:lnTo>
                      <a:pt x="949" y="1119"/>
                    </a:lnTo>
                    <a:lnTo>
                      <a:pt x="943" y="1128"/>
                    </a:lnTo>
                    <a:lnTo>
                      <a:pt x="951" y="1140"/>
                    </a:lnTo>
                    <a:lnTo>
                      <a:pt x="943" y="1175"/>
                    </a:lnTo>
                    <a:lnTo>
                      <a:pt x="927" y="1179"/>
                    </a:lnTo>
                    <a:lnTo>
                      <a:pt x="917" y="1165"/>
                    </a:lnTo>
                    <a:lnTo>
                      <a:pt x="910" y="1167"/>
                    </a:lnTo>
                    <a:lnTo>
                      <a:pt x="909" y="1177"/>
                    </a:lnTo>
                    <a:lnTo>
                      <a:pt x="892" y="1177"/>
                    </a:lnTo>
                    <a:lnTo>
                      <a:pt x="886" y="1195"/>
                    </a:lnTo>
                    <a:lnTo>
                      <a:pt x="846" y="1193"/>
                    </a:lnTo>
                    <a:lnTo>
                      <a:pt x="846" y="1193"/>
                    </a:lnTo>
                    <a:lnTo>
                      <a:pt x="847" y="1177"/>
                    </a:lnTo>
                    <a:lnTo>
                      <a:pt x="818" y="1202"/>
                    </a:lnTo>
                    <a:lnTo>
                      <a:pt x="763" y="1231"/>
                    </a:lnTo>
                    <a:lnTo>
                      <a:pt x="728" y="1231"/>
                    </a:lnTo>
                    <a:lnTo>
                      <a:pt x="718" y="1223"/>
                    </a:lnTo>
                    <a:lnTo>
                      <a:pt x="712" y="1241"/>
                    </a:lnTo>
                    <a:lnTo>
                      <a:pt x="696" y="1254"/>
                    </a:lnTo>
                    <a:lnTo>
                      <a:pt x="689" y="1273"/>
                    </a:lnTo>
                    <a:lnTo>
                      <a:pt x="648" y="1264"/>
                    </a:lnTo>
                    <a:lnTo>
                      <a:pt x="650" y="1245"/>
                    </a:lnTo>
                    <a:lnTo>
                      <a:pt x="639" y="1239"/>
                    </a:lnTo>
                    <a:lnTo>
                      <a:pt x="625" y="1243"/>
                    </a:lnTo>
                    <a:lnTo>
                      <a:pt x="603" y="1228"/>
                    </a:lnTo>
                    <a:lnTo>
                      <a:pt x="591" y="1238"/>
                    </a:lnTo>
                    <a:lnTo>
                      <a:pt x="591" y="1248"/>
                    </a:lnTo>
                    <a:lnTo>
                      <a:pt x="576" y="1257"/>
                    </a:lnTo>
                    <a:lnTo>
                      <a:pt x="563" y="1256"/>
                    </a:lnTo>
                    <a:lnTo>
                      <a:pt x="563" y="1256"/>
                    </a:lnTo>
                    <a:lnTo>
                      <a:pt x="558" y="125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69" name="Freeform 16">
                <a:extLst>
                  <a:ext uri="{FF2B5EF4-FFF2-40B4-BE49-F238E27FC236}">
                    <a16:creationId xmlns:a16="http://schemas.microsoft.com/office/drawing/2014/main" id="{5AB315B0-F7B6-4023-ABFF-30CBD7D6F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1626" y="3716085"/>
                <a:ext cx="516051" cy="546990"/>
              </a:xfrm>
              <a:custGeom>
                <a:avLst/>
                <a:gdLst>
                  <a:gd name="T0" fmla="*/ 525 w 1064"/>
                  <a:gd name="T1" fmla="*/ 1219 h 1420"/>
                  <a:gd name="T2" fmla="*/ 444 w 1064"/>
                  <a:gd name="T3" fmla="*/ 1227 h 1420"/>
                  <a:gd name="T4" fmla="*/ 380 w 1064"/>
                  <a:gd name="T5" fmla="*/ 1303 h 1420"/>
                  <a:gd name="T6" fmla="*/ 301 w 1064"/>
                  <a:gd name="T7" fmla="*/ 1339 h 1420"/>
                  <a:gd name="T8" fmla="*/ 329 w 1064"/>
                  <a:gd name="T9" fmla="*/ 1419 h 1420"/>
                  <a:gd name="T10" fmla="*/ 217 w 1064"/>
                  <a:gd name="T11" fmla="*/ 1259 h 1420"/>
                  <a:gd name="T12" fmla="*/ 154 w 1064"/>
                  <a:gd name="T13" fmla="*/ 1090 h 1420"/>
                  <a:gd name="T14" fmla="*/ 104 w 1064"/>
                  <a:gd name="T15" fmla="*/ 985 h 1420"/>
                  <a:gd name="T16" fmla="*/ 0 w 1064"/>
                  <a:gd name="T17" fmla="*/ 842 h 1420"/>
                  <a:gd name="T18" fmla="*/ 40 w 1064"/>
                  <a:gd name="T19" fmla="*/ 744 h 1420"/>
                  <a:gd name="T20" fmla="*/ 100 w 1064"/>
                  <a:gd name="T21" fmla="*/ 575 h 1420"/>
                  <a:gd name="T22" fmla="*/ 126 w 1064"/>
                  <a:gd name="T23" fmla="*/ 510 h 1420"/>
                  <a:gd name="T24" fmla="*/ 125 w 1064"/>
                  <a:gd name="T25" fmla="*/ 478 h 1420"/>
                  <a:gd name="T26" fmla="*/ 162 w 1064"/>
                  <a:gd name="T27" fmla="*/ 407 h 1420"/>
                  <a:gd name="T28" fmla="*/ 237 w 1064"/>
                  <a:gd name="T29" fmla="*/ 303 h 1420"/>
                  <a:gd name="T30" fmla="*/ 240 w 1064"/>
                  <a:gd name="T31" fmla="*/ 284 h 1420"/>
                  <a:gd name="T32" fmla="*/ 350 w 1064"/>
                  <a:gd name="T33" fmla="*/ 300 h 1420"/>
                  <a:gd name="T34" fmla="*/ 408 w 1064"/>
                  <a:gd name="T35" fmla="*/ 273 h 1420"/>
                  <a:gd name="T36" fmla="*/ 427 w 1064"/>
                  <a:gd name="T37" fmla="*/ 239 h 1420"/>
                  <a:gd name="T38" fmla="*/ 426 w 1064"/>
                  <a:gd name="T39" fmla="*/ 170 h 1420"/>
                  <a:gd name="T40" fmla="*/ 505 w 1064"/>
                  <a:gd name="T41" fmla="*/ 162 h 1420"/>
                  <a:gd name="T42" fmla="*/ 520 w 1064"/>
                  <a:gd name="T43" fmla="*/ 138 h 1420"/>
                  <a:gd name="T44" fmla="*/ 541 w 1064"/>
                  <a:gd name="T45" fmla="*/ 118 h 1420"/>
                  <a:gd name="T46" fmla="*/ 579 w 1064"/>
                  <a:gd name="T47" fmla="*/ 71 h 1420"/>
                  <a:gd name="T48" fmla="*/ 651 w 1064"/>
                  <a:gd name="T49" fmla="*/ 28 h 1420"/>
                  <a:gd name="T50" fmla="*/ 673 w 1064"/>
                  <a:gd name="T51" fmla="*/ 17 h 1420"/>
                  <a:gd name="T52" fmla="*/ 687 w 1064"/>
                  <a:gd name="T53" fmla="*/ 28 h 1420"/>
                  <a:gd name="T54" fmla="*/ 747 w 1064"/>
                  <a:gd name="T55" fmla="*/ 81 h 1420"/>
                  <a:gd name="T56" fmla="*/ 776 w 1064"/>
                  <a:gd name="T57" fmla="*/ 126 h 1420"/>
                  <a:gd name="T58" fmla="*/ 828 w 1064"/>
                  <a:gd name="T59" fmla="*/ 133 h 1420"/>
                  <a:gd name="T60" fmla="*/ 830 w 1064"/>
                  <a:gd name="T61" fmla="*/ 187 h 1420"/>
                  <a:gd name="T62" fmla="*/ 799 w 1064"/>
                  <a:gd name="T63" fmla="*/ 196 h 1420"/>
                  <a:gd name="T64" fmla="*/ 769 w 1064"/>
                  <a:gd name="T65" fmla="*/ 233 h 1420"/>
                  <a:gd name="T66" fmla="*/ 769 w 1064"/>
                  <a:gd name="T67" fmla="*/ 289 h 1420"/>
                  <a:gd name="T68" fmla="*/ 784 w 1064"/>
                  <a:gd name="T69" fmla="*/ 324 h 1420"/>
                  <a:gd name="T70" fmla="*/ 742 w 1064"/>
                  <a:gd name="T71" fmla="*/ 381 h 1420"/>
                  <a:gd name="T72" fmla="*/ 796 w 1064"/>
                  <a:gd name="T73" fmla="*/ 478 h 1420"/>
                  <a:gd name="T74" fmla="*/ 874 w 1064"/>
                  <a:gd name="T75" fmla="*/ 433 h 1420"/>
                  <a:gd name="T76" fmla="*/ 927 w 1064"/>
                  <a:gd name="T77" fmla="*/ 477 h 1420"/>
                  <a:gd name="T78" fmla="*/ 953 w 1064"/>
                  <a:gd name="T79" fmla="*/ 497 h 1420"/>
                  <a:gd name="T80" fmla="*/ 943 w 1064"/>
                  <a:gd name="T81" fmla="*/ 577 h 1420"/>
                  <a:gd name="T82" fmla="*/ 925 w 1064"/>
                  <a:gd name="T83" fmla="*/ 627 h 1420"/>
                  <a:gd name="T84" fmla="*/ 970 w 1064"/>
                  <a:gd name="T85" fmla="*/ 671 h 1420"/>
                  <a:gd name="T86" fmla="*/ 1035 w 1064"/>
                  <a:gd name="T87" fmla="*/ 817 h 1420"/>
                  <a:gd name="T88" fmla="*/ 1055 w 1064"/>
                  <a:gd name="T89" fmla="*/ 909 h 1420"/>
                  <a:gd name="T90" fmla="*/ 998 w 1064"/>
                  <a:gd name="T91" fmla="*/ 916 h 1420"/>
                  <a:gd name="T92" fmla="*/ 967 w 1064"/>
                  <a:gd name="T93" fmla="*/ 942 h 1420"/>
                  <a:gd name="T94" fmla="*/ 963 w 1064"/>
                  <a:gd name="T95" fmla="*/ 1009 h 1420"/>
                  <a:gd name="T96" fmla="*/ 955 w 1064"/>
                  <a:gd name="T97" fmla="*/ 1073 h 1420"/>
                  <a:gd name="T98" fmla="*/ 951 w 1064"/>
                  <a:gd name="T99" fmla="*/ 1140 h 1420"/>
                  <a:gd name="T100" fmla="*/ 910 w 1064"/>
                  <a:gd name="T101" fmla="*/ 1167 h 1420"/>
                  <a:gd name="T102" fmla="*/ 846 w 1064"/>
                  <a:gd name="T103" fmla="*/ 1193 h 1420"/>
                  <a:gd name="T104" fmla="*/ 763 w 1064"/>
                  <a:gd name="T105" fmla="*/ 1231 h 1420"/>
                  <a:gd name="T106" fmla="*/ 696 w 1064"/>
                  <a:gd name="T107" fmla="*/ 1254 h 1420"/>
                  <a:gd name="T108" fmla="*/ 639 w 1064"/>
                  <a:gd name="T109" fmla="*/ 1239 h 1420"/>
                  <a:gd name="T110" fmla="*/ 591 w 1064"/>
                  <a:gd name="T111" fmla="*/ 1248 h 1420"/>
                  <a:gd name="T112" fmla="*/ 558 w 1064"/>
                  <a:gd name="T113" fmla="*/ 1255 h 1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64" h="1420">
                    <a:moveTo>
                      <a:pt x="558" y="1255"/>
                    </a:moveTo>
                    <a:lnTo>
                      <a:pt x="555" y="1220"/>
                    </a:lnTo>
                    <a:lnTo>
                      <a:pt x="542" y="1215"/>
                    </a:lnTo>
                    <a:lnTo>
                      <a:pt x="525" y="1219"/>
                    </a:lnTo>
                    <a:lnTo>
                      <a:pt x="500" y="1276"/>
                    </a:lnTo>
                    <a:lnTo>
                      <a:pt x="478" y="1281"/>
                    </a:lnTo>
                    <a:lnTo>
                      <a:pt x="453" y="1255"/>
                    </a:lnTo>
                    <a:lnTo>
                      <a:pt x="444" y="1227"/>
                    </a:lnTo>
                    <a:lnTo>
                      <a:pt x="426" y="1217"/>
                    </a:lnTo>
                    <a:lnTo>
                      <a:pt x="411" y="1237"/>
                    </a:lnTo>
                    <a:lnTo>
                      <a:pt x="406" y="1273"/>
                    </a:lnTo>
                    <a:lnTo>
                      <a:pt x="380" y="1303"/>
                    </a:lnTo>
                    <a:lnTo>
                      <a:pt x="357" y="1343"/>
                    </a:lnTo>
                    <a:lnTo>
                      <a:pt x="340" y="1356"/>
                    </a:lnTo>
                    <a:lnTo>
                      <a:pt x="318" y="1338"/>
                    </a:lnTo>
                    <a:lnTo>
                      <a:pt x="301" y="1339"/>
                    </a:lnTo>
                    <a:lnTo>
                      <a:pt x="294" y="1350"/>
                    </a:lnTo>
                    <a:lnTo>
                      <a:pt x="301" y="1381"/>
                    </a:lnTo>
                    <a:lnTo>
                      <a:pt x="330" y="1398"/>
                    </a:lnTo>
                    <a:lnTo>
                      <a:pt x="329" y="1419"/>
                    </a:lnTo>
                    <a:lnTo>
                      <a:pt x="304" y="1419"/>
                    </a:lnTo>
                    <a:lnTo>
                      <a:pt x="245" y="1304"/>
                    </a:lnTo>
                    <a:lnTo>
                      <a:pt x="240" y="1288"/>
                    </a:lnTo>
                    <a:lnTo>
                      <a:pt x="217" y="1259"/>
                    </a:lnTo>
                    <a:lnTo>
                      <a:pt x="221" y="1245"/>
                    </a:lnTo>
                    <a:lnTo>
                      <a:pt x="213" y="1223"/>
                    </a:lnTo>
                    <a:lnTo>
                      <a:pt x="155" y="1125"/>
                    </a:lnTo>
                    <a:lnTo>
                      <a:pt x="154" y="1090"/>
                    </a:lnTo>
                    <a:lnTo>
                      <a:pt x="143" y="1055"/>
                    </a:lnTo>
                    <a:lnTo>
                      <a:pt x="115" y="1019"/>
                    </a:lnTo>
                    <a:lnTo>
                      <a:pt x="115" y="1005"/>
                    </a:lnTo>
                    <a:lnTo>
                      <a:pt x="104" y="985"/>
                    </a:lnTo>
                    <a:lnTo>
                      <a:pt x="53" y="920"/>
                    </a:lnTo>
                    <a:lnTo>
                      <a:pt x="30" y="881"/>
                    </a:lnTo>
                    <a:lnTo>
                      <a:pt x="14" y="868"/>
                    </a:lnTo>
                    <a:lnTo>
                      <a:pt x="0" y="842"/>
                    </a:lnTo>
                    <a:lnTo>
                      <a:pt x="1" y="834"/>
                    </a:lnTo>
                    <a:lnTo>
                      <a:pt x="23" y="819"/>
                    </a:lnTo>
                    <a:lnTo>
                      <a:pt x="39" y="776"/>
                    </a:lnTo>
                    <a:lnTo>
                      <a:pt x="40" y="744"/>
                    </a:lnTo>
                    <a:lnTo>
                      <a:pt x="49" y="722"/>
                    </a:lnTo>
                    <a:lnTo>
                      <a:pt x="43" y="669"/>
                    </a:lnTo>
                    <a:lnTo>
                      <a:pt x="86" y="613"/>
                    </a:lnTo>
                    <a:lnTo>
                      <a:pt x="100" y="575"/>
                    </a:lnTo>
                    <a:lnTo>
                      <a:pt x="139" y="535"/>
                    </a:lnTo>
                    <a:lnTo>
                      <a:pt x="140" y="507"/>
                    </a:lnTo>
                    <a:lnTo>
                      <a:pt x="131" y="507"/>
                    </a:lnTo>
                    <a:lnTo>
                      <a:pt x="126" y="510"/>
                    </a:lnTo>
                    <a:lnTo>
                      <a:pt x="123" y="503"/>
                    </a:lnTo>
                    <a:lnTo>
                      <a:pt x="137" y="488"/>
                    </a:lnTo>
                    <a:lnTo>
                      <a:pt x="135" y="484"/>
                    </a:lnTo>
                    <a:lnTo>
                      <a:pt x="125" y="478"/>
                    </a:lnTo>
                    <a:lnTo>
                      <a:pt x="119" y="469"/>
                    </a:lnTo>
                    <a:lnTo>
                      <a:pt x="120" y="463"/>
                    </a:lnTo>
                    <a:lnTo>
                      <a:pt x="138" y="441"/>
                    </a:lnTo>
                    <a:lnTo>
                      <a:pt x="162" y="407"/>
                    </a:lnTo>
                    <a:lnTo>
                      <a:pt x="176" y="401"/>
                    </a:lnTo>
                    <a:lnTo>
                      <a:pt x="202" y="361"/>
                    </a:lnTo>
                    <a:lnTo>
                      <a:pt x="212" y="357"/>
                    </a:lnTo>
                    <a:lnTo>
                      <a:pt x="237" y="303"/>
                    </a:lnTo>
                    <a:lnTo>
                      <a:pt x="231" y="297"/>
                    </a:lnTo>
                    <a:lnTo>
                      <a:pt x="221" y="307"/>
                    </a:lnTo>
                    <a:lnTo>
                      <a:pt x="216" y="303"/>
                    </a:lnTo>
                    <a:lnTo>
                      <a:pt x="240" y="284"/>
                    </a:lnTo>
                    <a:lnTo>
                      <a:pt x="240" y="284"/>
                    </a:lnTo>
                    <a:lnTo>
                      <a:pt x="319" y="283"/>
                    </a:lnTo>
                    <a:lnTo>
                      <a:pt x="319" y="283"/>
                    </a:lnTo>
                    <a:lnTo>
                      <a:pt x="350" y="300"/>
                    </a:lnTo>
                    <a:lnTo>
                      <a:pt x="360" y="290"/>
                    </a:lnTo>
                    <a:lnTo>
                      <a:pt x="360" y="290"/>
                    </a:lnTo>
                    <a:lnTo>
                      <a:pt x="374" y="270"/>
                    </a:lnTo>
                    <a:lnTo>
                      <a:pt x="408" y="273"/>
                    </a:lnTo>
                    <a:lnTo>
                      <a:pt x="408" y="259"/>
                    </a:lnTo>
                    <a:lnTo>
                      <a:pt x="418" y="255"/>
                    </a:lnTo>
                    <a:lnTo>
                      <a:pt x="417" y="247"/>
                    </a:lnTo>
                    <a:lnTo>
                      <a:pt x="427" y="239"/>
                    </a:lnTo>
                    <a:lnTo>
                      <a:pt x="424" y="225"/>
                    </a:lnTo>
                    <a:lnTo>
                      <a:pt x="440" y="192"/>
                    </a:lnTo>
                    <a:lnTo>
                      <a:pt x="421" y="176"/>
                    </a:lnTo>
                    <a:lnTo>
                      <a:pt x="426" y="170"/>
                    </a:lnTo>
                    <a:lnTo>
                      <a:pt x="426" y="170"/>
                    </a:lnTo>
                    <a:lnTo>
                      <a:pt x="483" y="174"/>
                    </a:lnTo>
                    <a:lnTo>
                      <a:pt x="483" y="174"/>
                    </a:lnTo>
                    <a:lnTo>
                      <a:pt x="505" y="162"/>
                    </a:lnTo>
                    <a:lnTo>
                      <a:pt x="503" y="149"/>
                    </a:lnTo>
                    <a:lnTo>
                      <a:pt x="514" y="148"/>
                    </a:lnTo>
                    <a:lnTo>
                      <a:pt x="514" y="148"/>
                    </a:lnTo>
                    <a:lnTo>
                      <a:pt x="520" y="138"/>
                    </a:lnTo>
                    <a:lnTo>
                      <a:pt x="520" y="138"/>
                    </a:lnTo>
                    <a:lnTo>
                      <a:pt x="533" y="139"/>
                    </a:lnTo>
                    <a:lnTo>
                      <a:pt x="536" y="126"/>
                    </a:lnTo>
                    <a:lnTo>
                      <a:pt x="541" y="118"/>
                    </a:lnTo>
                    <a:lnTo>
                      <a:pt x="561" y="101"/>
                    </a:lnTo>
                    <a:lnTo>
                      <a:pt x="561" y="101"/>
                    </a:lnTo>
                    <a:lnTo>
                      <a:pt x="583" y="81"/>
                    </a:lnTo>
                    <a:lnTo>
                      <a:pt x="579" y="71"/>
                    </a:lnTo>
                    <a:lnTo>
                      <a:pt x="584" y="65"/>
                    </a:lnTo>
                    <a:lnTo>
                      <a:pt x="584" y="65"/>
                    </a:lnTo>
                    <a:lnTo>
                      <a:pt x="609" y="62"/>
                    </a:lnTo>
                    <a:lnTo>
                      <a:pt x="651" y="28"/>
                    </a:lnTo>
                    <a:lnTo>
                      <a:pt x="651" y="28"/>
                    </a:lnTo>
                    <a:lnTo>
                      <a:pt x="661" y="23"/>
                    </a:lnTo>
                    <a:lnTo>
                      <a:pt x="661" y="23"/>
                    </a:lnTo>
                    <a:lnTo>
                      <a:pt x="673" y="17"/>
                    </a:lnTo>
                    <a:lnTo>
                      <a:pt x="682" y="0"/>
                    </a:lnTo>
                    <a:lnTo>
                      <a:pt x="682" y="0"/>
                    </a:lnTo>
                    <a:lnTo>
                      <a:pt x="693" y="17"/>
                    </a:lnTo>
                    <a:lnTo>
                      <a:pt x="687" y="28"/>
                    </a:lnTo>
                    <a:lnTo>
                      <a:pt x="691" y="42"/>
                    </a:lnTo>
                    <a:lnTo>
                      <a:pt x="705" y="66"/>
                    </a:lnTo>
                    <a:lnTo>
                      <a:pt x="723" y="77"/>
                    </a:lnTo>
                    <a:lnTo>
                      <a:pt x="747" y="81"/>
                    </a:lnTo>
                    <a:lnTo>
                      <a:pt x="751" y="105"/>
                    </a:lnTo>
                    <a:lnTo>
                      <a:pt x="758" y="115"/>
                    </a:lnTo>
                    <a:lnTo>
                      <a:pt x="769" y="116"/>
                    </a:lnTo>
                    <a:lnTo>
                      <a:pt x="776" y="126"/>
                    </a:lnTo>
                    <a:lnTo>
                      <a:pt x="773" y="132"/>
                    </a:lnTo>
                    <a:lnTo>
                      <a:pt x="795" y="133"/>
                    </a:lnTo>
                    <a:lnTo>
                      <a:pt x="816" y="123"/>
                    </a:lnTo>
                    <a:lnTo>
                      <a:pt x="828" y="133"/>
                    </a:lnTo>
                    <a:lnTo>
                      <a:pt x="817" y="143"/>
                    </a:lnTo>
                    <a:lnTo>
                      <a:pt x="824" y="151"/>
                    </a:lnTo>
                    <a:lnTo>
                      <a:pt x="815" y="159"/>
                    </a:lnTo>
                    <a:lnTo>
                      <a:pt x="830" y="187"/>
                    </a:lnTo>
                    <a:lnTo>
                      <a:pt x="814" y="191"/>
                    </a:lnTo>
                    <a:lnTo>
                      <a:pt x="811" y="191"/>
                    </a:lnTo>
                    <a:lnTo>
                      <a:pt x="811" y="191"/>
                    </a:lnTo>
                    <a:lnTo>
                      <a:pt x="799" y="196"/>
                    </a:lnTo>
                    <a:lnTo>
                      <a:pt x="799" y="196"/>
                    </a:lnTo>
                    <a:lnTo>
                      <a:pt x="766" y="216"/>
                    </a:lnTo>
                    <a:lnTo>
                      <a:pt x="765" y="232"/>
                    </a:lnTo>
                    <a:lnTo>
                      <a:pt x="769" y="233"/>
                    </a:lnTo>
                    <a:lnTo>
                      <a:pt x="765" y="252"/>
                    </a:lnTo>
                    <a:lnTo>
                      <a:pt x="745" y="272"/>
                    </a:lnTo>
                    <a:lnTo>
                      <a:pt x="749" y="282"/>
                    </a:lnTo>
                    <a:lnTo>
                      <a:pt x="769" y="289"/>
                    </a:lnTo>
                    <a:lnTo>
                      <a:pt x="767" y="301"/>
                    </a:lnTo>
                    <a:lnTo>
                      <a:pt x="775" y="319"/>
                    </a:lnTo>
                    <a:lnTo>
                      <a:pt x="775" y="319"/>
                    </a:lnTo>
                    <a:lnTo>
                      <a:pt x="784" y="324"/>
                    </a:lnTo>
                    <a:lnTo>
                      <a:pt x="784" y="324"/>
                    </a:lnTo>
                    <a:lnTo>
                      <a:pt x="771" y="337"/>
                    </a:lnTo>
                    <a:lnTo>
                      <a:pt x="763" y="365"/>
                    </a:lnTo>
                    <a:lnTo>
                      <a:pt x="742" y="381"/>
                    </a:lnTo>
                    <a:lnTo>
                      <a:pt x="765" y="419"/>
                    </a:lnTo>
                    <a:lnTo>
                      <a:pt x="759" y="429"/>
                    </a:lnTo>
                    <a:lnTo>
                      <a:pt x="776" y="465"/>
                    </a:lnTo>
                    <a:lnTo>
                      <a:pt x="796" y="478"/>
                    </a:lnTo>
                    <a:lnTo>
                      <a:pt x="821" y="473"/>
                    </a:lnTo>
                    <a:lnTo>
                      <a:pt x="846" y="443"/>
                    </a:lnTo>
                    <a:lnTo>
                      <a:pt x="852" y="446"/>
                    </a:lnTo>
                    <a:lnTo>
                      <a:pt x="874" y="433"/>
                    </a:lnTo>
                    <a:lnTo>
                      <a:pt x="881" y="416"/>
                    </a:lnTo>
                    <a:lnTo>
                      <a:pt x="897" y="446"/>
                    </a:lnTo>
                    <a:lnTo>
                      <a:pt x="909" y="452"/>
                    </a:lnTo>
                    <a:lnTo>
                      <a:pt x="927" y="477"/>
                    </a:lnTo>
                    <a:lnTo>
                      <a:pt x="942" y="479"/>
                    </a:lnTo>
                    <a:lnTo>
                      <a:pt x="945" y="492"/>
                    </a:lnTo>
                    <a:lnTo>
                      <a:pt x="953" y="497"/>
                    </a:lnTo>
                    <a:lnTo>
                      <a:pt x="953" y="497"/>
                    </a:lnTo>
                    <a:lnTo>
                      <a:pt x="956" y="519"/>
                    </a:lnTo>
                    <a:lnTo>
                      <a:pt x="946" y="530"/>
                    </a:lnTo>
                    <a:lnTo>
                      <a:pt x="938" y="570"/>
                    </a:lnTo>
                    <a:lnTo>
                      <a:pt x="943" y="577"/>
                    </a:lnTo>
                    <a:lnTo>
                      <a:pt x="931" y="590"/>
                    </a:lnTo>
                    <a:lnTo>
                      <a:pt x="930" y="608"/>
                    </a:lnTo>
                    <a:lnTo>
                      <a:pt x="922" y="613"/>
                    </a:lnTo>
                    <a:lnTo>
                      <a:pt x="925" y="627"/>
                    </a:lnTo>
                    <a:lnTo>
                      <a:pt x="942" y="646"/>
                    </a:lnTo>
                    <a:lnTo>
                      <a:pt x="959" y="647"/>
                    </a:lnTo>
                    <a:lnTo>
                      <a:pt x="967" y="655"/>
                    </a:lnTo>
                    <a:lnTo>
                      <a:pt x="970" y="671"/>
                    </a:lnTo>
                    <a:lnTo>
                      <a:pt x="944" y="695"/>
                    </a:lnTo>
                    <a:lnTo>
                      <a:pt x="958" y="738"/>
                    </a:lnTo>
                    <a:lnTo>
                      <a:pt x="1027" y="793"/>
                    </a:lnTo>
                    <a:lnTo>
                      <a:pt x="1035" y="817"/>
                    </a:lnTo>
                    <a:lnTo>
                      <a:pt x="1046" y="813"/>
                    </a:lnTo>
                    <a:lnTo>
                      <a:pt x="1053" y="817"/>
                    </a:lnTo>
                    <a:lnTo>
                      <a:pt x="1063" y="892"/>
                    </a:lnTo>
                    <a:lnTo>
                      <a:pt x="1055" y="909"/>
                    </a:lnTo>
                    <a:lnTo>
                      <a:pt x="1055" y="909"/>
                    </a:lnTo>
                    <a:lnTo>
                      <a:pt x="1049" y="904"/>
                    </a:lnTo>
                    <a:lnTo>
                      <a:pt x="1041" y="920"/>
                    </a:lnTo>
                    <a:lnTo>
                      <a:pt x="998" y="916"/>
                    </a:lnTo>
                    <a:lnTo>
                      <a:pt x="985" y="922"/>
                    </a:lnTo>
                    <a:lnTo>
                      <a:pt x="982" y="930"/>
                    </a:lnTo>
                    <a:lnTo>
                      <a:pt x="967" y="932"/>
                    </a:lnTo>
                    <a:lnTo>
                      <a:pt x="967" y="942"/>
                    </a:lnTo>
                    <a:lnTo>
                      <a:pt x="956" y="956"/>
                    </a:lnTo>
                    <a:lnTo>
                      <a:pt x="958" y="984"/>
                    </a:lnTo>
                    <a:lnTo>
                      <a:pt x="967" y="991"/>
                    </a:lnTo>
                    <a:lnTo>
                      <a:pt x="963" y="1009"/>
                    </a:lnTo>
                    <a:lnTo>
                      <a:pt x="949" y="1009"/>
                    </a:lnTo>
                    <a:lnTo>
                      <a:pt x="930" y="1030"/>
                    </a:lnTo>
                    <a:lnTo>
                      <a:pt x="913" y="1034"/>
                    </a:lnTo>
                    <a:lnTo>
                      <a:pt x="955" y="1073"/>
                    </a:lnTo>
                    <a:lnTo>
                      <a:pt x="945" y="1090"/>
                    </a:lnTo>
                    <a:lnTo>
                      <a:pt x="949" y="1119"/>
                    </a:lnTo>
                    <a:lnTo>
                      <a:pt x="943" y="1128"/>
                    </a:lnTo>
                    <a:lnTo>
                      <a:pt x="951" y="1140"/>
                    </a:lnTo>
                    <a:lnTo>
                      <a:pt x="943" y="1175"/>
                    </a:lnTo>
                    <a:lnTo>
                      <a:pt x="927" y="1179"/>
                    </a:lnTo>
                    <a:lnTo>
                      <a:pt x="917" y="1165"/>
                    </a:lnTo>
                    <a:lnTo>
                      <a:pt x="910" y="1167"/>
                    </a:lnTo>
                    <a:lnTo>
                      <a:pt x="909" y="1177"/>
                    </a:lnTo>
                    <a:lnTo>
                      <a:pt x="892" y="1177"/>
                    </a:lnTo>
                    <a:lnTo>
                      <a:pt x="886" y="1195"/>
                    </a:lnTo>
                    <a:lnTo>
                      <a:pt x="846" y="1193"/>
                    </a:lnTo>
                    <a:lnTo>
                      <a:pt x="846" y="1193"/>
                    </a:lnTo>
                    <a:lnTo>
                      <a:pt x="847" y="1177"/>
                    </a:lnTo>
                    <a:lnTo>
                      <a:pt x="818" y="1202"/>
                    </a:lnTo>
                    <a:lnTo>
                      <a:pt x="763" y="1231"/>
                    </a:lnTo>
                    <a:lnTo>
                      <a:pt x="728" y="1231"/>
                    </a:lnTo>
                    <a:lnTo>
                      <a:pt x="718" y="1223"/>
                    </a:lnTo>
                    <a:lnTo>
                      <a:pt x="712" y="1241"/>
                    </a:lnTo>
                    <a:lnTo>
                      <a:pt x="696" y="1254"/>
                    </a:lnTo>
                    <a:lnTo>
                      <a:pt x="689" y="1273"/>
                    </a:lnTo>
                    <a:lnTo>
                      <a:pt x="648" y="1264"/>
                    </a:lnTo>
                    <a:lnTo>
                      <a:pt x="650" y="1245"/>
                    </a:lnTo>
                    <a:lnTo>
                      <a:pt x="639" y="1239"/>
                    </a:lnTo>
                    <a:lnTo>
                      <a:pt x="625" y="1243"/>
                    </a:lnTo>
                    <a:lnTo>
                      <a:pt x="603" y="1228"/>
                    </a:lnTo>
                    <a:lnTo>
                      <a:pt x="591" y="1238"/>
                    </a:lnTo>
                    <a:lnTo>
                      <a:pt x="591" y="1248"/>
                    </a:lnTo>
                    <a:lnTo>
                      <a:pt x="576" y="1257"/>
                    </a:lnTo>
                    <a:lnTo>
                      <a:pt x="563" y="1256"/>
                    </a:lnTo>
                    <a:lnTo>
                      <a:pt x="563" y="1256"/>
                    </a:lnTo>
                    <a:lnTo>
                      <a:pt x="558" y="1255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70" name="Freeform 17">
                <a:extLst>
                  <a:ext uri="{FF2B5EF4-FFF2-40B4-BE49-F238E27FC236}">
                    <a16:creationId xmlns:a16="http://schemas.microsoft.com/office/drawing/2014/main" id="{59E32C32-FCEC-43F2-9DA9-980C8CE77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3350" y="4507691"/>
                <a:ext cx="289073" cy="387309"/>
              </a:xfrm>
              <a:custGeom>
                <a:avLst/>
                <a:gdLst>
                  <a:gd name="T0" fmla="*/ 135 w 594"/>
                  <a:gd name="T1" fmla="*/ 30 h 1004"/>
                  <a:gd name="T2" fmla="*/ 182 w 594"/>
                  <a:gd name="T3" fmla="*/ 96 h 1004"/>
                  <a:gd name="T4" fmla="*/ 197 w 594"/>
                  <a:gd name="T5" fmla="*/ 139 h 1004"/>
                  <a:gd name="T6" fmla="*/ 254 w 594"/>
                  <a:gd name="T7" fmla="*/ 205 h 1004"/>
                  <a:gd name="T8" fmla="*/ 275 w 594"/>
                  <a:gd name="T9" fmla="*/ 222 h 1004"/>
                  <a:gd name="T10" fmla="*/ 268 w 594"/>
                  <a:gd name="T11" fmla="*/ 245 h 1004"/>
                  <a:gd name="T12" fmla="*/ 276 w 594"/>
                  <a:gd name="T13" fmla="*/ 262 h 1004"/>
                  <a:gd name="T14" fmla="*/ 383 w 594"/>
                  <a:gd name="T15" fmla="*/ 274 h 1004"/>
                  <a:gd name="T16" fmla="*/ 448 w 594"/>
                  <a:gd name="T17" fmla="*/ 249 h 1004"/>
                  <a:gd name="T18" fmla="*/ 473 w 594"/>
                  <a:gd name="T19" fmla="*/ 268 h 1004"/>
                  <a:gd name="T20" fmla="*/ 513 w 594"/>
                  <a:gd name="T21" fmla="*/ 267 h 1004"/>
                  <a:gd name="T22" fmla="*/ 593 w 594"/>
                  <a:gd name="T23" fmla="*/ 306 h 1004"/>
                  <a:gd name="T24" fmla="*/ 593 w 594"/>
                  <a:gd name="T25" fmla="*/ 306 h 1004"/>
                  <a:gd name="T26" fmla="*/ 566 w 594"/>
                  <a:gd name="T27" fmla="*/ 327 h 1004"/>
                  <a:gd name="T28" fmla="*/ 567 w 594"/>
                  <a:gd name="T29" fmla="*/ 365 h 1004"/>
                  <a:gd name="T30" fmla="*/ 576 w 594"/>
                  <a:gd name="T31" fmla="*/ 405 h 1004"/>
                  <a:gd name="T32" fmla="*/ 536 w 594"/>
                  <a:gd name="T33" fmla="*/ 427 h 1004"/>
                  <a:gd name="T34" fmla="*/ 503 w 594"/>
                  <a:gd name="T35" fmla="*/ 427 h 1004"/>
                  <a:gd name="T36" fmla="*/ 493 w 594"/>
                  <a:gd name="T37" fmla="*/ 461 h 1004"/>
                  <a:gd name="T38" fmla="*/ 495 w 594"/>
                  <a:gd name="T39" fmla="*/ 493 h 1004"/>
                  <a:gd name="T40" fmla="*/ 497 w 594"/>
                  <a:gd name="T41" fmla="*/ 508 h 1004"/>
                  <a:gd name="T42" fmla="*/ 482 w 594"/>
                  <a:gd name="T43" fmla="*/ 525 h 1004"/>
                  <a:gd name="T44" fmla="*/ 486 w 594"/>
                  <a:gd name="T45" fmla="*/ 542 h 1004"/>
                  <a:gd name="T46" fmla="*/ 517 w 594"/>
                  <a:gd name="T47" fmla="*/ 588 h 1004"/>
                  <a:gd name="T48" fmla="*/ 567 w 594"/>
                  <a:gd name="T49" fmla="*/ 693 h 1004"/>
                  <a:gd name="T50" fmla="*/ 554 w 594"/>
                  <a:gd name="T51" fmla="*/ 797 h 1004"/>
                  <a:gd name="T52" fmla="*/ 552 w 594"/>
                  <a:gd name="T53" fmla="*/ 827 h 1004"/>
                  <a:gd name="T54" fmla="*/ 531 w 594"/>
                  <a:gd name="T55" fmla="*/ 840 h 1004"/>
                  <a:gd name="T56" fmla="*/ 476 w 594"/>
                  <a:gd name="T57" fmla="*/ 858 h 1004"/>
                  <a:gd name="T58" fmla="*/ 414 w 594"/>
                  <a:gd name="T59" fmla="*/ 884 h 1004"/>
                  <a:gd name="T60" fmla="*/ 334 w 594"/>
                  <a:gd name="T61" fmla="*/ 950 h 1004"/>
                  <a:gd name="T62" fmla="*/ 303 w 594"/>
                  <a:gd name="T63" fmla="*/ 1003 h 1004"/>
                  <a:gd name="T64" fmla="*/ 303 w 594"/>
                  <a:gd name="T65" fmla="*/ 1003 h 1004"/>
                  <a:gd name="T66" fmla="*/ 294 w 594"/>
                  <a:gd name="T67" fmla="*/ 981 h 1004"/>
                  <a:gd name="T68" fmla="*/ 262 w 594"/>
                  <a:gd name="T69" fmla="*/ 976 h 1004"/>
                  <a:gd name="T70" fmla="*/ 247 w 594"/>
                  <a:gd name="T71" fmla="*/ 953 h 1004"/>
                  <a:gd name="T72" fmla="*/ 222 w 594"/>
                  <a:gd name="T73" fmla="*/ 926 h 1004"/>
                  <a:gd name="T74" fmla="*/ 229 w 594"/>
                  <a:gd name="T75" fmla="*/ 896 h 1004"/>
                  <a:gd name="T76" fmla="*/ 238 w 594"/>
                  <a:gd name="T77" fmla="*/ 882 h 1004"/>
                  <a:gd name="T78" fmla="*/ 250 w 594"/>
                  <a:gd name="T79" fmla="*/ 884 h 1004"/>
                  <a:gd name="T80" fmla="*/ 276 w 594"/>
                  <a:gd name="T81" fmla="*/ 832 h 1004"/>
                  <a:gd name="T82" fmla="*/ 259 w 594"/>
                  <a:gd name="T83" fmla="*/ 812 h 1004"/>
                  <a:gd name="T84" fmla="*/ 113 w 594"/>
                  <a:gd name="T85" fmla="*/ 757 h 1004"/>
                  <a:gd name="T86" fmla="*/ 132 w 594"/>
                  <a:gd name="T87" fmla="*/ 703 h 1004"/>
                  <a:gd name="T88" fmla="*/ 166 w 594"/>
                  <a:gd name="T89" fmla="*/ 651 h 1004"/>
                  <a:gd name="T90" fmla="*/ 173 w 594"/>
                  <a:gd name="T91" fmla="*/ 577 h 1004"/>
                  <a:gd name="T92" fmla="*/ 165 w 594"/>
                  <a:gd name="T93" fmla="*/ 517 h 1004"/>
                  <a:gd name="T94" fmla="*/ 148 w 594"/>
                  <a:gd name="T95" fmla="*/ 446 h 1004"/>
                  <a:gd name="T96" fmla="*/ 121 w 594"/>
                  <a:gd name="T97" fmla="*/ 417 h 1004"/>
                  <a:gd name="T98" fmla="*/ 67 w 594"/>
                  <a:gd name="T99" fmla="*/ 386 h 1004"/>
                  <a:gd name="T100" fmla="*/ 38 w 594"/>
                  <a:gd name="T101" fmla="*/ 370 h 1004"/>
                  <a:gd name="T102" fmla="*/ 38 w 594"/>
                  <a:gd name="T103" fmla="*/ 370 h 1004"/>
                  <a:gd name="T104" fmla="*/ 26 w 594"/>
                  <a:gd name="T105" fmla="*/ 262 h 1004"/>
                  <a:gd name="T106" fmla="*/ 0 w 594"/>
                  <a:gd name="T107" fmla="*/ 182 h 1004"/>
                  <a:gd name="T108" fmla="*/ 25 w 594"/>
                  <a:gd name="T109" fmla="*/ 137 h 1004"/>
                  <a:gd name="T110" fmla="*/ 5 w 594"/>
                  <a:gd name="T111" fmla="*/ 127 h 1004"/>
                  <a:gd name="T112" fmla="*/ 4 w 594"/>
                  <a:gd name="T113" fmla="*/ 126 h 1004"/>
                  <a:gd name="T114" fmla="*/ 64 w 594"/>
                  <a:gd name="T115" fmla="*/ 45 h 1004"/>
                  <a:gd name="T116" fmla="*/ 81 w 594"/>
                  <a:gd name="T117" fmla="*/ 11 h 1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4" h="1004">
                    <a:moveTo>
                      <a:pt x="87" y="0"/>
                    </a:moveTo>
                    <a:lnTo>
                      <a:pt x="135" y="30"/>
                    </a:lnTo>
                    <a:lnTo>
                      <a:pt x="154" y="74"/>
                    </a:lnTo>
                    <a:lnTo>
                      <a:pt x="182" y="96"/>
                    </a:lnTo>
                    <a:lnTo>
                      <a:pt x="186" y="137"/>
                    </a:lnTo>
                    <a:lnTo>
                      <a:pt x="197" y="139"/>
                    </a:lnTo>
                    <a:lnTo>
                      <a:pt x="232" y="165"/>
                    </a:lnTo>
                    <a:lnTo>
                      <a:pt x="254" y="205"/>
                    </a:lnTo>
                    <a:lnTo>
                      <a:pt x="271" y="207"/>
                    </a:lnTo>
                    <a:lnTo>
                      <a:pt x="275" y="222"/>
                    </a:lnTo>
                    <a:lnTo>
                      <a:pt x="265" y="240"/>
                    </a:lnTo>
                    <a:lnTo>
                      <a:pt x="268" y="245"/>
                    </a:lnTo>
                    <a:lnTo>
                      <a:pt x="277" y="241"/>
                    </a:lnTo>
                    <a:lnTo>
                      <a:pt x="276" y="262"/>
                    </a:lnTo>
                    <a:lnTo>
                      <a:pt x="334" y="278"/>
                    </a:lnTo>
                    <a:lnTo>
                      <a:pt x="383" y="274"/>
                    </a:lnTo>
                    <a:lnTo>
                      <a:pt x="422" y="250"/>
                    </a:lnTo>
                    <a:lnTo>
                      <a:pt x="448" y="249"/>
                    </a:lnTo>
                    <a:lnTo>
                      <a:pt x="468" y="258"/>
                    </a:lnTo>
                    <a:lnTo>
                      <a:pt x="473" y="268"/>
                    </a:lnTo>
                    <a:lnTo>
                      <a:pt x="495" y="263"/>
                    </a:lnTo>
                    <a:lnTo>
                      <a:pt x="513" y="267"/>
                    </a:lnTo>
                    <a:lnTo>
                      <a:pt x="593" y="306"/>
                    </a:lnTo>
                    <a:lnTo>
                      <a:pt x="593" y="306"/>
                    </a:lnTo>
                    <a:lnTo>
                      <a:pt x="593" y="306"/>
                    </a:lnTo>
                    <a:lnTo>
                      <a:pt x="593" y="306"/>
                    </a:lnTo>
                    <a:lnTo>
                      <a:pt x="573" y="311"/>
                    </a:lnTo>
                    <a:lnTo>
                      <a:pt x="566" y="327"/>
                    </a:lnTo>
                    <a:lnTo>
                      <a:pt x="574" y="342"/>
                    </a:lnTo>
                    <a:lnTo>
                      <a:pt x="567" y="365"/>
                    </a:lnTo>
                    <a:lnTo>
                      <a:pt x="574" y="376"/>
                    </a:lnTo>
                    <a:lnTo>
                      <a:pt x="576" y="405"/>
                    </a:lnTo>
                    <a:lnTo>
                      <a:pt x="546" y="410"/>
                    </a:lnTo>
                    <a:lnTo>
                      <a:pt x="536" y="427"/>
                    </a:lnTo>
                    <a:lnTo>
                      <a:pt x="511" y="419"/>
                    </a:lnTo>
                    <a:lnTo>
                      <a:pt x="503" y="427"/>
                    </a:lnTo>
                    <a:lnTo>
                      <a:pt x="487" y="429"/>
                    </a:lnTo>
                    <a:lnTo>
                      <a:pt x="493" y="461"/>
                    </a:lnTo>
                    <a:lnTo>
                      <a:pt x="488" y="467"/>
                    </a:lnTo>
                    <a:lnTo>
                      <a:pt x="495" y="493"/>
                    </a:lnTo>
                    <a:lnTo>
                      <a:pt x="503" y="500"/>
                    </a:lnTo>
                    <a:lnTo>
                      <a:pt x="497" y="508"/>
                    </a:lnTo>
                    <a:lnTo>
                      <a:pt x="502" y="517"/>
                    </a:lnTo>
                    <a:lnTo>
                      <a:pt x="482" y="525"/>
                    </a:lnTo>
                    <a:lnTo>
                      <a:pt x="475" y="537"/>
                    </a:lnTo>
                    <a:lnTo>
                      <a:pt x="486" y="542"/>
                    </a:lnTo>
                    <a:lnTo>
                      <a:pt x="488" y="555"/>
                    </a:lnTo>
                    <a:lnTo>
                      <a:pt x="517" y="588"/>
                    </a:lnTo>
                    <a:lnTo>
                      <a:pt x="533" y="661"/>
                    </a:lnTo>
                    <a:lnTo>
                      <a:pt x="567" y="693"/>
                    </a:lnTo>
                    <a:lnTo>
                      <a:pt x="552" y="754"/>
                    </a:lnTo>
                    <a:lnTo>
                      <a:pt x="554" y="797"/>
                    </a:lnTo>
                    <a:lnTo>
                      <a:pt x="554" y="797"/>
                    </a:lnTo>
                    <a:lnTo>
                      <a:pt x="552" y="827"/>
                    </a:lnTo>
                    <a:lnTo>
                      <a:pt x="552" y="827"/>
                    </a:lnTo>
                    <a:lnTo>
                      <a:pt x="531" y="840"/>
                    </a:lnTo>
                    <a:lnTo>
                      <a:pt x="485" y="846"/>
                    </a:lnTo>
                    <a:lnTo>
                      <a:pt x="476" y="858"/>
                    </a:lnTo>
                    <a:lnTo>
                      <a:pt x="426" y="863"/>
                    </a:lnTo>
                    <a:lnTo>
                      <a:pt x="414" y="884"/>
                    </a:lnTo>
                    <a:lnTo>
                      <a:pt x="388" y="889"/>
                    </a:lnTo>
                    <a:lnTo>
                      <a:pt x="334" y="950"/>
                    </a:lnTo>
                    <a:lnTo>
                      <a:pt x="321" y="986"/>
                    </a:lnTo>
                    <a:lnTo>
                      <a:pt x="303" y="1003"/>
                    </a:lnTo>
                    <a:lnTo>
                      <a:pt x="303" y="1003"/>
                    </a:lnTo>
                    <a:lnTo>
                      <a:pt x="303" y="1003"/>
                    </a:lnTo>
                    <a:lnTo>
                      <a:pt x="303" y="1003"/>
                    </a:lnTo>
                    <a:lnTo>
                      <a:pt x="294" y="981"/>
                    </a:lnTo>
                    <a:lnTo>
                      <a:pt x="270" y="982"/>
                    </a:lnTo>
                    <a:lnTo>
                      <a:pt x="262" y="976"/>
                    </a:lnTo>
                    <a:lnTo>
                      <a:pt x="248" y="980"/>
                    </a:lnTo>
                    <a:lnTo>
                      <a:pt x="247" y="953"/>
                    </a:lnTo>
                    <a:lnTo>
                      <a:pt x="213" y="942"/>
                    </a:lnTo>
                    <a:lnTo>
                      <a:pt x="222" y="926"/>
                    </a:lnTo>
                    <a:lnTo>
                      <a:pt x="218" y="916"/>
                    </a:lnTo>
                    <a:lnTo>
                      <a:pt x="229" y="896"/>
                    </a:lnTo>
                    <a:lnTo>
                      <a:pt x="238" y="892"/>
                    </a:lnTo>
                    <a:lnTo>
                      <a:pt x="238" y="882"/>
                    </a:lnTo>
                    <a:lnTo>
                      <a:pt x="243" y="878"/>
                    </a:lnTo>
                    <a:lnTo>
                      <a:pt x="250" y="884"/>
                    </a:lnTo>
                    <a:lnTo>
                      <a:pt x="249" y="863"/>
                    </a:lnTo>
                    <a:lnTo>
                      <a:pt x="276" y="832"/>
                    </a:lnTo>
                    <a:lnTo>
                      <a:pt x="274" y="823"/>
                    </a:lnTo>
                    <a:lnTo>
                      <a:pt x="259" y="812"/>
                    </a:lnTo>
                    <a:lnTo>
                      <a:pt x="182" y="800"/>
                    </a:lnTo>
                    <a:lnTo>
                      <a:pt x="113" y="757"/>
                    </a:lnTo>
                    <a:lnTo>
                      <a:pt x="111" y="735"/>
                    </a:lnTo>
                    <a:lnTo>
                      <a:pt x="132" y="703"/>
                    </a:lnTo>
                    <a:lnTo>
                      <a:pt x="137" y="667"/>
                    </a:lnTo>
                    <a:lnTo>
                      <a:pt x="166" y="651"/>
                    </a:lnTo>
                    <a:lnTo>
                      <a:pt x="186" y="621"/>
                    </a:lnTo>
                    <a:lnTo>
                      <a:pt x="173" y="577"/>
                    </a:lnTo>
                    <a:lnTo>
                      <a:pt x="165" y="570"/>
                    </a:lnTo>
                    <a:lnTo>
                      <a:pt x="165" y="517"/>
                    </a:lnTo>
                    <a:lnTo>
                      <a:pt x="143" y="484"/>
                    </a:lnTo>
                    <a:lnTo>
                      <a:pt x="148" y="446"/>
                    </a:lnTo>
                    <a:lnTo>
                      <a:pt x="134" y="439"/>
                    </a:lnTo>
                    <a:lnTo>
                      <a:pt x="121" y="417"/>
                    </a:lnTo>
                    <a:lnTo>
                      <a:pt x="91" y="390"/>
                    </a:lnTo>
                    <a:lnTo>
                      <a:pt x="67" y="386"/>
                    </a:lnTo>
                    <a:lnTo>
                      <a:pt x="38" y="370"/>
                    </a:lnTo>
                    <a:lnTo>
                      <a:pt x="38" y="370"/>
                    </a:lnTo>
                    <a:lnTo>
                      <a:pt x="38" y="370"/>
                    </a:lnTo>
                    <a:lnTo>
                      <a:pt x="38" y="370"/>
                    </a:lnTo>
                    <a:lnTo>
                      <a:pt x="23" y="285"/>
                    </a:lnTo>
                    <a:lnTo>
                      <a:pt x="26" y="262"/>
                    </a:lnTo>
                    <a:lnTo>
                      <a:pt x="18" y="218"/>
                    </a:lnTo>
                    <a:lnTo>
                      <a:pt x="0" y="182"/>
                    </a:lnTo>
                    <a:lnTo>
                      <a:pt x="21" y="158"/>
                    </a:lnTo>
                    <a:lnTo>
                      <a:pt x="25" y="137"/>
                    </a:lnTo>
                    <a:lnTo>
                      <a:pt x="5" y="127"/>
                    </a:lnTo>
                    <a:lnTo>
                      <a:pt x="5" y="127"/>
                    </a:lnTo>
                    <a:lnTo>
                      <a:pt x="4" y="126"/>
                    </a:lnTo>
                    <a:lnTo>
                      <a:pt x="4" y="126"/>
                    </a:lnTo>
                    <a:lnTo>
                      <a:pt x="35" y="67"/>
                    </a:lnTo>
                    <a:lnTo>
                      <a:pt x="64" y="45"/>
                    </a:lnTo>
                    <a:lnTo>
                      <a:pt x="81" y="11"/>
                    </a:lnTo>
                    <a:lnTo>
                      <a:pt x="81" y="11"/>
                    </a:lnTo>
                    <a:lnTo>
                      <a:pt x="87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71" name="Freeform 18">
                <a:extLst>
                  <a:ext uri="{FF2B5EF4-FFF2-40B4-BE49-F238E27FC236}">
                    <a16:creationId xmlns:a16="http://schemas.microsoft.com/office/drawing/2014/main" id="{845B8D85-D006-4213-A0FD-18EB2CEC3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3350" y="4507691"/>
                <a:ext cx="289073" cy="387309"/>
              </a:xfrm>
              <a:custGeom>
                <a:avLst/>
                <a:gdLst>
                  <a:gd name="T0" fmla="*/ 135 w 594"/>
                  <a:gd name="T1" fmla="*/ 30 h 1004"/>
                  <a:gd name="T2" fmla="*/ 182 w 594"/>
                  <a:gd name="T3" fmla="*/ 96 h 1004"/>
                  <a:gd name="T4" fmla="*/ 197 w 594"/>
                  <a:gd name="T5" fmla="*/ 139 h 1004"/>
                  <a:gd name="T6" fmla="*/ 254 w 594"/>
                  <a:gd name="T7" fmla="*/ 205 h 1004"/>
                  <a:gd name="T8" fmla="*/ 275 w 594"/>
                  <a:gd name="T9" fmla="*/ 222 h 1004"/>
                  <a:gd name="T10" fmla="*/ 268 w 594"/>
                  <a:gd name="T11" fmla="*/ 245 h 1004"/>
                  <a:gd name="T12" fmla="*/ 276 w 594"/>
                  <a:gd name="T13" fmla="*/ 262 h 1004"/>
                  <a:gd name="T14" fmla="*/ 383 w 594"/>
                  <a:gd name="T15" fmla="*/ 274 h 1004"/>
                  <a:gd name="T16" fmla="*/ 448 w 594"/>
                  <a:gd name="T17" fmla="*/ 249 h 1004"/>
                  <a:gd name="T18" fmla="*/ 473 w 594"/>
                  <a:gd name="T19" fmla="*/ 268 h 1004"/>
                  <a:gd name="T20" fmla="*/ 513 w 594"/>
                  <a:gd name="T21" fmla="*/ 267 h 1004"/>
                  <a:gd name="T22" fmla="*/ 593 w 594"/>
                  <a:gd name="T23" fmla="*/ 306 h 1004"/>
                  <a:gd name="T24" fmla="*/ 593 w 594"/>
                  <a:gd name="T25" fmla="*/ 306 h 1004"/>
                  <a:gd name="T26" fmla="*/ 566 w 594"/>
                  <a:gd name="T27" fmla="*/ 327 h 1004"/>
                  <a:gd name="T28" fmla="*/ 567 w 594"/>
                  <a:gd name="T29" fmla="*/ 365 h 1004"/>
                  <a:gd name="T30" fmla="*/ 576 w 594"/>
                  <a:gd name="T31" fmla="*/ 405 h 1004"/>
                  <a:gd name="T32" fmla="*/ 536 w 594"/>
                  <a:gd name="T33" fmla="*/ 427 h 1004"/>
                  <a:gd name="T34" fmla="*/ 503 w 594"/>
                  <a:gd name="T35" fmla="*/ 427 h 1004"/>
                  <a:gd name="T36" fmla="*/ 493 w 594"/>
                  <a:gd name="T37" fmla="*/ 461 h 1004"/>
                  <a:gd name="T38" fmla="*/ 495 w 594"/>
                  <a:gd name="T39" fmla="*/ 493 h 1004"/>
                  <a:gd name="T40" fmla="*/ 497 w 594"/>
                  <a:gd name="T41" fmla="*/ 508 h 1004"/>
                  <a:gd name="T42" fmla="*/ 482 w 594"/>
                  <a:gd name="T43" fmla="*/ 525 h 1004"/>
                  <a:gd name="T44" fmla="*/ 486 w 594"/>
                  <a:gd name="T45" fmla="*/ 542 h 1004"/>
                  <a:gd name="T46" fmla="*/ 517 w 594"/>
                  <a:gd name="T47" fmla="*/ 588 h 1004"/>
                  <a:gd name="T48" fmla="*/ 567 w 594"/>
                  <a:gd name="T49" fmla="*/ 693 h 1004"/>
                  <a:gd name="T50" fmla="*/ 554 w 594"/>
                  <a:gd name="T51" fmla="*/ 797 h 1004"/>
                  <a:gd name="T52" fmla="*/ 552 w 594"/>
                  <a:gd name="T53" fmla="*/ 827 h 1004"/>
                  <a:gd name="T54" fmla="*/ 531 w 594"/>
                  <a:gd name="T55" fmla="*/ 840 h 1004"/>
                  <a:gd name="T56" fmla="*/ 476 w 594"/>
                  <a:gd name="T57" fmla="*/ 858 h 1004"/>
                  <a:gd name="T58" fmla="*/ 414 w 594"/>
                  <a:gd name="T59" fmla="*/ 884 h 1004"/>
                  <a:gd name="T60" fmla="*/ 334 w 594"/>
                  <a:gd name="T61" fmla="*/ 950 h 1004"/>
                  <a:gd name="T62" fmla="*/ 303 w 594"/>
                  <a:gd name="T63" fmla="*/ 1003 h 1004"/>
                  <a:gd name="T64" fmla="*/ 303 w 594"/>
                  <a:gd name="T65" fmla="*/ 1003 h 1004"/>
                  <a:gd name="T66" fmla="*/ 294 w 594"/>
                  <a:gd name="T67" fmla="*/ 981 h 1004"/>
                  <a:gd name="T68" fmla="*/ 262 w 594"/>
                  <a:gd name="T69" fmla="*/ 976 h 1004"/>
                  <a:gd name="T70" fmla="*/ 247 w 594"/>
                  <a:gd name="T71" fmla="*/ 953 h 1004"/>
                  <a:gd name="T72" fmla="*/ 222 w 594"/>
                  <a:gd name="T73" fmla="*/ 926 h 1004"/>
                  <a:gd name="T74" fmla="*/ 229 w 594"/>
                  <a:gd name="T75" fmla="*/ 896 h 1004"/>
                  <a:gd name="T76" fmla="*/ 238 w 594"/>
                  <a:gd name="T77" fmla="*/ 882 h 1004"/>
                  <a:gd name="T78" fmla="*/ 250 w 594"/>
                  <a:gd name="T79" fmla="*/ 884 h 1004"/>
                  <a:gd name="T80" fmla="*/ 276 w 594"/>
                  <a:gd name="T81" fmla="*/ 832 h 1004"/>
                  <a:gd name="T82" fmla="*/ 259 w 594"/>
                  <a:gd name="T83" fmla="*/ 812 h 1004"/>
                  <a:gd name="T84" fmla="*/ 113 w 594"/>
                  <a:gd name="T85" fmla="*/ 757 h 1004"/>
                  <a:gd name="T86" fmla="*/ 132 w 594"/>
                  <a:gd name="T87" fmla="*/ 703 h 1004"/>
                  <a:gd name="T88" fmla="*/ 166 w 594"/>
                  <a:gd name="T89" fmla="*/ 651 h 1004"/>
                  <a:gd name="T90" fmla="*/ 173 w 594"/>
                  <a:gd name="T91" fmla="*/ 577 h 1004"/>
                  <a:gd name="T92" fmla="*/ 165 w 594"/>
                  <a:gd name="T93" fmla="*/ 517 h 1004"/>
                  <a:gd name="T94" fmla="*/ 148 w 594"/>
                  <a:gd name="T95" fmla="*/ 446 h 1004"/>
                  <a:gd name="T96" fmla="*/ 121 w 594"/>
                  <a:gd name="T97" fmla="*/ 417 h 1004"/>
                  <a:gd name="T98" fmla="*/ 67 w 594"/>
                  <a:gd name="T99" fmla="*/ 386 h 1004"/>
                  <a:gd name="T100" fmla="*/ 38 w 594"/>
                  <a:gd name="T101" fmla="*/ 370 h 1004"/>
                  <a:gd name="T102" fmla="*/ 38 w 594"/>
                  <a:gd name="T103" fmla="*/ 370 h 1004"/>
                  <a:gd name="T104" fmla="*/ 26 w 594"/>
                  <a:gd name="T105" fmla="*/ 262 h 1004"/>
                  <a:gd name="T106" fmla="*/ 0 w 594"/>
                  <a:gd name="T107" fmla="*/ 182 h 1004"/>
                  <a:gd name="T108" fmla="*/ 25 w 594"/>
                  <a:gd name="T109" fmla="*/ 137 h 1004"/>
                  <a:gd name="T110" fmla="*/ 5 w 594"/>
                  <a:gd name="T111" fmla="*/ 127 h 1004"/>
                  <a:gd name="T112" fmla="*/ 4 w 594"/>
                  <a:gd name="T113" fmla="*/ 126 h 1004"/>
                  <a:gd name="T114" fmla="*/ 64 w 594"/>
                  <a:gd name="T115" fmla="*/ 45 h 1004"/>
                  <a:gd name="T116" fmla="*/ 81 w 594"/>
                  <a:gd name="T117" fmla="*/ 11 h 1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4" h="1004">
                    <a:moveTo>
                      <a:pt x="87" y="0"/>
                    </a:moveTo>
                    <a:lnTo>
                      <a:pt x="135" y="30"/>
                    </a:lnTo>
                    <a:lnTo>
                      <a:pt x="154" y="74"/>
                    </a:lnTo>
                    <a:lnTo>
                      <a:pt x="182" y="96"/>
                    </a:lnTo>
                    <a:lnTo>
                      <a:pt x="186" y="137"/>
                    </a:lnTo>
                    <a:lnTo>
                      <a:pt x="197" y="139"/>
                    </a:lnTo>
                    <a:lnTo>
                      <a:pt x="232" y="165"/>
                    </a:lnTo>
                    <a:lnTo>
                      <a:pt x="254" y="205"/>
                    </a:lnTo>
                    <a:lnTo>
                      <a:pt x="271" y="207"/>
                    </a:lnTo>
                    <a:lnTo>
                      <a:pt x="275" y="222"/>
                    </a:lnTo>
                    <a:lnTo>
                      <a:pt x="265" y="240"/>
                    </a:lnTo>
                    <a:lnTo>
                      <a:pt x="268" y="245"/>
                    </a:lnTo>
                    <a:lnTo>
                      <a:pt x="277" y="241"/>
                    </a:lnTo>
                    <a:lnTo>
                      <a:pt x="276" y="262"/>
                    </a:lnTo>
                    <a:lnTo>
                      <a:pt x="334" y="278"/>
                    </a:lnTo>
                    <a:lnTo>
                      <a:pt x="383" y="274"/>
                    </a:lnTo>
                    <a:lnTo>
                      <a:pt x="422" y="250"/>
                    </a:lnTo>
                    <a:lnTo>
                      <a:pt x="448" y="249"/>
                    </a:lnTo>
                    <a:lnTo>
                      <a:pt x="468" y="258"/>
                    </a:lnTo>
                    <a:lnTo>
                      <a:pt x="473" y="268"/>
                    </a:lnTo>
                    <a:lnTo>
                      <a:pt x="495" y="263"/>
                    </a:lnTo>
                    <a:lnTo>
                      <a:pt x="513" y="267"/>
                    </a:lnTo>
                    <a:lnTo>
                      <a:pt x="593" y="306"/>
                    </a:lnTo>
                    <a:lnTo>
                      <a:pt x="593" y="306"/>
                    </a:lnTo>
                    <a:lnTo>
                      <a:pt x="593" y="306"/>
                    </a:lnTo>
                    <a:lnTo>
                      <a:pt x="593" y="306"/>
                    </a:lnTo>
                    <a:lnTo>
                      <a:pt x="573" y="311"/>
                    </a:lnTo>
                    <a:lnTo>
                      <a:pt x="566" y="327"/>
                    </a:lnTo>
                    <a:lnTo>
                      <a:pt x="574" y="342"/>
                    </a:lnTo>
                    <a:lnTo>
                      <a:pt x="567" y="365"/>
                    </a:lnTo>
                    <a:lnTo>
                      <a:pt x="574" y="376"/>
                    </a:lnTo>
                    <a:lnTo>
                      <a:pt x="576" y="405"/>
                    </a:lnTo>
                    <a:lnTo>
                      <a:pt x="546" y="410"/>
                    </a:lnTo>
                    <a:lnTo>
                      <a:pt x="536" y="427"/>
                    </a:lnTo>
                    <a:lnTo>
                      <a:pt x="511" y="419"/>
                    </a:lnTo>
                    <a:lnTo>
                      <a:pt x="503" y="427"/>
                    </a:lnTo>
                    <a:lnTo>
                      <a:pt x="487" y="429"/>
                    </a:lnTo>
                    <a:lnTo>
                      <a:pt x="493" y="461"/>
                    </a:lnTo>
                    <a:lnTo>
                      <a:pt x="488" y="467"/>
                    </a:lnTo>
                    <a:lnTo>
                      <a:pt x="495" y="493"/>
                    </a:lnTo>
                    <a:lnTo>
                      <a:pt x="503" y="500"/>
                    </a:lnTo>
                    <a:lnTo>
                      <a:pt x="497" y="508"/>
                    </a:lnTo>
                    <a:lnTo>
                      <a:pt x="502" y="517"/>
                    </a:lnTo>
                    <a:lnTo>
                      <a:pt x="482" y="525"/>
                    </a:lnTo>
                    <a:lnTo>
                      <a:pt x="475" y="537"/>
                    </a:lnTo>
                    <a:lnTo>
                      <a:pt x="486" y="542"/>
                    </a:lnTo>
                    <a:lnTo>
                      <a:pt x="488" y="555"/>
                    </a:lnTo>
                    <a:lnTo>
                      <a:pt x="517" y="588"/>
                    </a:lnTo>
                    <a:lnTo>
                      <a:pt x="533" y="661"/>
                    </a:lnTo>
                    <a:lnTo>
                      <a:pt x="567" y="693"/>
                    </a:lnTo>
                    <a:lnTo>
                      <a:pt x="552" y="754"/>
                    </a:lnTo>
                    <a:lnTo>
                      <a:pt x="554" y="797"/>
                    </a:lnTo>
                    <a:lnTo>
                      <a:pt x="554" y="797"/>
                    </a:lnTo>
                    <a:lnTo>
                      <a:pt x="552" y="827"/>
                    </a:lnTo>
                    <a:lnTo>
                      <a:pt x="552" y="827"/>
                    </a:lnTo>
                    <a:lnTo>
                      <a:pt x="531" y="840"/>
                    </a:lnTo>
                    <a:lnTo>
                      <a:pt x="485" y="846"/>
                    </a:lnTo>
                    <a:lnTo>
                      <a:pt x="476" y="858"/>
                    </a:lnTo>
                    <a:lnTo>
                      <a:pt x="426" y="863"/>
                    </a:lnTo>
                    <a:lnTo>
                      <a:pt x="414" y="884"/>
                    </a:lnTo>
                    <a:lnTo>
                      <a:pt x="388" y="889"/>
                    </a:lnTo>
                    <a:lnTo>
                      <a:pt x="334" y="950"/>
                    </a:lnTo>
                    <a:lnTo>
                      <a:pt x="321" y="986"/>
                    </a:lnTo>
                    <a:lnTo>
                      <a:pt x="303" y="1003"/>
                    </a:lnTo>
                    <a:lnTo>
                      <a:pt x="303" y="1003"/>
                    </a:lnTo>
                    <a:lnTo>
                      <a:pt x="303" y="1003"/>
                    </a:lnTo>
                    <a:lnTo>
                      <a:pt x="303" y="1003"/>
                    </a:lnTo>
                    <a:lnTo>
                      <a:pt x="294" y="981"/>
                    </a:lnTo>
                    <a:lnTo>
                      <a:pt x="270" y="982"/>
                    </a:lnTo>
                    <a:lnTo>
                      <a:pt x="262" y="976"/>
                    </a:lnTo>
                    <a:lnTo>
                      <a:pt x="248" y="980"/>
                    </a:lnTo>
                    <a:lnTo>
                      <a:pt x="247" y="953"/>
                    </a:lnTo>
                    <a:lnTo>
                      <a:pt x="213" y="942"/>
                    </a:lnTo>
                    <a:lnTo>
                      <a:pt x="222" y="926"/>
                    </a:lnTo>
                    <a:lnTo>
                      <a:pt x="218" y="916"/>
                    </a:lnTo>
                    <a:lnTo>
                      <a:pt x="229" y="896"/>
                    </a:lnTo>
                    <a:lnTo>
                      <a:pt x="238" y="892"/>
                    </a:lnTo>
                    <a:lnTo>
                      <a:pt x="238" y="882"/>
                    </a:lnTo>
                    <a:lnTo>
                      <a:pt x="243" y="878"/>
                    </a:lnTo>
                    <a:lnTo>
                      <a:pt x="250" y="884"/>
                    </a:lnTo>
                    <a:lnTo>
                      <a:pt x="249" y="863"/>
                    </a:lnTo>
                    <a:lnTo>
                      <a:pt x="276" y="832"/>
                    </a:lnTo>
                    <a:lnTo>
                      <a:pt x="274" y="823"/>
                    </a:lnTo>
                    <a:lnTo>
                      <a:pt x="259" y="812"/>
                    </a:lnTo>
                    <a:lnTo>
                      <a:pt x="182" y="800"/>
                    </a:lnTo>
                    <a:lnTo>
                      <a:pt x="113" y="757"/>
                    </a:lnTo>
                    <a:lnTo>
                      <a:pt x="111" y="735"/>
                    </a:lnTo>
                    <a:lnTo>
                      <a:pt x="132" y="703"/>
                    </a:lnTo>
                    <a:lnTo>
                      <a:pt x="137" y="667"/>
                    </a:lnTo>
                    <a:lnTo>
                      <a:pt x="166" y="651"/>
                    </a:lnTo>
                    <a:lnTo>
                      <a:pt x="186" y="621"/>
                    </a:lnTo>
                    <a:lnTo>
                      <a:pt x="173" y="577"/>
                    </a:lnTo>
                    <a:lnTo>
                      <a:pt x="165" y="570"/>
                    </a:lnTo>
                    <a:lnTo>
                      <a:pt x="165" y="517"/>
                    </a:lnTo>
                    <a:lnTo>
                      <a:pt x="143" y="484"/>
                    </a:lnTo>
                    <a:lnTo>
                      <a:pt x="148" y="446"/>
                    </a:lnTo>
                    <a:lnTo>
                      <a:pt x="134" y="439"/>
                    </a:lnTo>
                    <a:lnTo>
                      <a:pt x="121" y="417"/>
                    </a:lnTo>
                    <a:lnTo>
                      <a:pt x="91" y="390"/>
                    </a:lnTo>
                    <a:lnTo>
                      <a:pt x="67" y="386"/>
                    </a:lnTo>
                    <a:lnTo>
                      <a:pt x="38" y="370"/>
                    </a:lnTo>
                    <a:lnTo>
                      <a:pt x="38" y="370"/>
                    </a:lnTo>
                    <a:lnTo>
                      <a:pt x="38" y="370"/>
                    </a:lnTo>
                    <a:lnTo>
                      <a:pt x="38" y="370"/>
                    </a:lnTo>
                    <a:lnTo>
                      <a:pt x="23" y="285"/>
                    </a:lnTo>
                    <a:lnTo>
                      <a:pt x="26" y="262"/>
                    </a:lnTo>
                    <a:lnTo>
                      <a:pt x="18" y="218"/>
                    </a:lnTo>
                    <a:lnTo>
                      <a:pt x="0" y="182"/>
                    </a:lnTo>
                    <a:lnTo>
                      <a:pt x="21" y="158"/>
                    </a:lnTo>
                    <a:lnTo>
                      <a:pt x="25" y="137"/>
                    </a:lnTo>
                    <a:lnTo>
                      <a:pt x="5" y="127"/>
                    </a:lnTo>
                    <a:lnTo>
                      <a:pt x="5" y="127"/>
                    </a:lnTo>
                    <a:lnTo>
                      <a:pt x="4" y="126"/>
                    </a:lnTo>
                    <a:lnTo>
                      <a:pt x="4" y="126"/>
                    </a:lnTo>
                    <a:lnTo>
                      <a:pt x="35" y="67"/>
                    </a:lnTo>
                    <a:lnTo>
                      <a:pt x="64" y="45"/>
                    </a:lnTo>
                    <a:lnTo>
                      <a:pt x="81" y="11"/>
                    </a:lnTo>
                    <a:lnTo>
                      <a:pt x="81" y="11"/>
                    </a:lnTo>
                    <a:lnTo>
                      <a:pt x="87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72" name="Freeform 19">
                <a:extLst>
                  <a:ext uri="{FF2B5EF4-FFF2-40B4-BE49-F238E27FC236}">
                    <a16:creationId xmlns:a16="http://schemas.microsoft.com/office/drawing/2014/main" id="{8DABBFCE-67E6-4B09-B8B0-5816A03AD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29156" y="3802526"/>
                <a:ext cx="421833" cy="268399"/>
              </a:xfrm>
              <a:custGeom>
                <a:avLst/>
                <a:gdLst>
                  <a:gd name="T0" fmla="*/ 715 w 868"/>
                  <a:gd name="T1" fmla="*/ 50 h 696"/>
                  <a:gd name="T2" fmla="*/ 717 w 868"/>
                  <a:gd name="T3" fmla="*/ 89 h 696"/>
                  <a:gd name="T4" fmla="*/ 713 w 868"/>
                  <a:gd name="T5" fmla="*/ 111 h 696"/>
                  <a:gd name="T6" fmla="*/ 721 w 868"/>
                  <a:gd name="T7" fmla="*/ 132 h 696"/>
                  <a:gd name="T8" fmla="*/ 739 w 868"/>
                  <a:gd name="T9" fmla="*/ 223 h 696"/>
                  <a:gd name="T10" fmla="*/ 845 w 868"/>
                  <a:gd name="T11" fmla="*/ 386 h 696"/>
                  <a:gd name="T12" fmla="*/ 848 w 868"/>
                  <a:gd name="T13" fmla="*/ 443 h 696"/>
                  <a:gd name="T14" fmla="*/ 838 w 868"/>
                  <a:gd name="T15" fmla="*/ 472 h 696"/>
                  <a:gd name="T16" fmla="*/ 758 w 868"/>
                  <a:gd name="T17" fmla="*/ 477 h 696"/>
                  <a:gd name="T18" fmla="*/ 737 w 868"/>
                  <a:gd name="T19" fmla="*/ 457 h 696"/>
                  <a:gd name="T20" fmla="*/ 699 w 868"/>
                  <a:gd name="T21" fmla="*/ 457 h 696"/>
                  <a:gd name="T22" fmla="*/ 649 w 868"/>
                  <a:gd name="T23" fmla="*/ 499 h 696"/>
                  <a:gd name="T24" fmla="*/ 673 w 868"/>
                  <a:gd name="T25" fmla="*/ 542 h 696"/>
                  <a:gd name="T26" fmla="*/ 650 w 868"/>
                  <a:gd name="T27" fmla="*/ 594 h 696"/>
                  <a:gd name="T28" fmla="*/ 643 w 868"/>
                  <a:gd name="T29" fmla="*/ 630 h 696"/>
                  <a:gd name="T30" fmla="*/ 644 w 868"/>
                  <a:gd name="T31" fmla="*/ 658 h 696"/>
                  <a:gd name="T32" fmla="*/ 646 w 868"/>
                  <a:gd name="T33" fmla="*/ 691 h 696"/>
                  <a:gd name="T34" fmla="*/ 631 w 868"/>
                  <a:gd name="T35" fmla="*/ 667 h 696"/>
                  <a:gd name="T36" fmla="*/ 604 w 868"/>
                  <a:gd name="T37" fmla="*/ 655 h 696"/>
                  <a:gd name="T38" fmla="*/ 590 w 868"/>
                  <a:gd name="T39" fmla="*/ 673 h 696"/>
                  <a:gd name="T40" fmla="*/ 554 w 868"/>
                  <a:gd name="T41" fmla="*/ 639 h 696"/>
                  <a:gd name="T42" fmla="*/ 556 w 868"/>
                  <a:gd name="T43" fmla="*/ 619 h 696"/>
                  <a:gd name="T44" fmla="*/ 518 w 868"/>
                  <a:gd name="T45" fmla="*/ 618 h 696"/>
                  <a:gd name="T46" fmla="*/ 503 w 868"/>
                  <a:gd name="T47" fmla="*/ 605 h 696"/>
                  <a:gd name="T48" fmla="*/ 446 w 868"/>
                  <a:gd name="T49" fmla="*/ 601 h 696"/>
                  <a:gd name="T50" fmla="*/ 403 w 868"/>
                  <a:gd name="T51" fmla="*/ 654 h 696"/>
                  <a:gd name="T52" fmla="*/ 356 w 868"/>
                  <a:gd name="T53" fmla="*/ 657 h 696"/>
                  <a:gd name="T54" fmla="*/ 257 w 868"/>
                  <a:gd name="T55" fmla="*/ 676 h 696"/>
                  <a:gd name="T56" fmla="*/ 141 w 868"/>
                  <a:gd name="T57" fmla="*/ 690 h 696"/>
                  <a:gd name="T58" fmla="*/ 131 w 868"/>
                  <a:gd name="T59" fmla="*/ 595 h 696"/>
                  <a:gd name="T60" fmla="*/ 36 w 868"/>
                  <a:gd name="T61" fmla="*/ 516 h 696"/>
                  <a:gd name="T62" fmla="*/ 37 w 868"/>
                  <a:gd name="T63" fmla="*/ 425 h 696"/>
                  <a:gd name="T64" fmla="*/ 8 w 868"/>
                  <a:gd name="T65" fmla="*/ 386 h 696"/>
                  <a:gd name="T66" fmla="*/ 23 w 868"/>
                  <a:gd name="T67" fmla="*/ 308 h 696"/>
                  <a:gd name="T68" fmla="*/ 52 w 868"/>
                  <a:gd name="T69" fmla="*/ 266 h 696"/>
                  <a:gd name="T70" fmla="*/ 133 w 868"/>
                  <a:gd name="T71" fmla="*/ 259 h 696"/>
                  <a:gd name="T72" fmla="*/ 188 w 868"/>
                  <a:gd name="T73" fmla="*/ 218 h 696"/>
                  <a:gd name="T74" fmla="*/ 276 w 868"/>
                  <a:gd name="T75" fmla="*/ 185 h 696"/>
                  <a:gd name="T76" fmla="*/ 303 w 868"/>
                  <a:gd name="T77" fmla="*/ 196 h 696"/>
                  <a:gd name="T78" fmla="*/ 311 w 868"/>
                  <a:gd name="T79" fmla="*/ 211 h 696"/>
                  <a:gd name="T80" fmla="*/ 319 w 868"/>
                  <a:gd name="T81" fmla="*/ 218 h 696"/>
                  <a:gd name="T82" fmla="*/ 350 w 868"/>
                  <a:gd name="T83" fmla="*/ 196 h 696"/>
                  <a:gd name="T84" fmla="*/ 362 w 868"/>
                  <a:gd name="T85" fmla="*/ 158 h 696"/>
                  <a:gd name="T86" fmla="*/ 366 w 868"/>
                  <a:gd name="T87" fmla="*/ 143 h 696"/>
                  <a:gd name="T88" fmla="*/ 379 w 868"/>
                  <a:gd name="T89" fmla="*/ 102 h 696"/>
                  <a:gd name="T90" fmla="*/ 381 w 868"/>
                  <a:gd name="T91" fmla="*/ 61 h 696"/>
                  <a:gd name="T92" fmla="*/ 389 w 868"/>
                  <a:gd name="T93" fmla="*/ 45 h 696"/>
                  <a:gd name="T94" fmla="*/ 420 w 868"/>
                  <a:gd name="T95" fmla="*/ 38 h 696"/>
                  <a:gd name="T96" fmla="*/ 463 w 868"/>
                  <a:gd name="T97" fmla="*/ 56 h 696"/>
                  <a:gd name="T98" fmla="*/ 471 w 868"/>
                  <a:gd name="T99" fmla="*/ 51 h 696"/>
                  <a:gd name="T100" fmla="*/ 566 w 868"/>
                  <a:gd name="T101" fmla="*/ 60 h 696"/>
                  <a:gd name="T102" fmla="*/ 586 w 868"/>
                  <a:gd name="T103" fmla="*/ 62 h 696"/>
                  <a:gd name="T104" fmla="*/ 639 w 868"/>
                  <a:gd name="T105" fmla="*/ 31 h 696"/>
                  <a:gd name="T106" fmla="*/ 654 w 868"/>
                  <a:gd name="T107" fmla="*/ 19 h 696"/>
                  <a:gd name="T108" fmla="*/ 673 w 868"/>
                  <a:gd name="T109" fmla="*/ 1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68" h="696">
                    <a:moveTo>
                      <a:pt x="682" y="3"/>
                    </a:moveTo>
                    <a:lnTo>
                      <a:pt x="677" y="8"/>
                    </a:lnTo>
                    <a:lnTo>
                      <a:pt x="683" y="22"/>
                    </a:lnTo>
                    <a:lnTo>
                      <a:pt x="715" y="50"/>
                    </a:lnTo>
                    <a:lnTo>
                      <a:pt x="720" y="67"/>
                    </a:lnTo>
                    <a:lnTo>
                      <a:pt x="718" y="83"/>
                    </a:lnTo>
                    <a:lnTo>
                      <a:pt x="712" y="85"/>
                    </a:lnTo>
                    <a:lnTo>
                      <a:pt x="717" y="89"/>
                    </a:lnTo>
                    <a:lnTo>
                      <a:pt x="710" y="94"/>
                    </a:lnTo>
                    <a:lnTo>
                      <a:pt x="712" y="108"/>
                    </a:lnTo>
                    <a:lnTo>
                      <a:pt x="720" y="113"/>
                    </a:lnTo>
                    <a:lnTo>
                      <a:pt x="713" y="111"/>
                    </a:lnTo>
                    <a:lnTo>
                      <a:pt x="714" y="122"/>
                    </a:lnTo>
                    <a:lnTo>
                      <a:pt x="720" y="115"/>
                    </a:lnTo>
                    <a:lnTo>
                      <a:pt x="715" y="123"/>
                    </a:lnTo>
                    <a:lnTo>
                      <a:pt x="721" y="132"/>
                    </a:lnTo>
                    <a:lnTo>
                      <a:pt x="713" y="142"/>
                    </a:lnTo>
                    <a:lnTo>
                      <a:pt x="726" y="198"/>
                    </a:lnTo>
                    <a:lnTo>
                      <a:pt x="743" y="217"/>
                    </a:lnTo>
                    <a:lnTo>
                      <a:pt x="739" y="223"/>
                    </a:lnTo>
                    <a:lnTo>
                      <a:pt x="748" y="249"/>
                    </a:lnTo>
                    <a:lnTo>
                      <a:pt x="751" y="288"/>
                    </a:lnTo>
                    <a:lnTo>
                      <a:pt x="794" y="353"/>
                    </a:lnTo>
                    <a:lnTo>
                      <a:pt x="845" y="386"/>
                    </a:lnTo>
                    <a:lnTo>
                      <a:pt x="848" y="398"/>
                    </a:lnTo>
                    <a:lnTo>
                      <a:pt x="835" y="397"/>
                    </a:lnTo>
                    <a:lnTo>
                      <a:pt x="831" y="413"/>
                    </a:lnTo>
                    <a:lnTo>
                      <a:pt x="848" y="443"/>
                    </a:lnTo>
                    <a:lnTo>
                      <a:pt x="867" y="452"/>
                    </a:lnTo>
                    <a:lnTo>
                      <a:pt x="867" y="452"/>
                    </a:lnTo>
                    <a:lnTo>
                      <a:pt x="859" y="475"/>
                    </a:lnTo>
                    <a:lnTo>
                      <a:pt x="838" y="472"/>
                    </a:lnTo>
                    <a:lnTo>
                      <a:pt x="822" y="485"/>
                    </a:lnTo>
                    <a:lnTo>
                      <a:pt x="805" y="476"/>
                    </a:lnTo>
                    <a:lnTo>
                      <a:pt x="789" y="483"/>
                    </a:lnTo>
                    <a:lnTo>
                      <a:pt x="758" y="477"/>
                    </a:lnTo>
                    <a:lnTo>
                      <a:pt x="759" y="468"/>
                    </a:lnTo>
                    <a:lnTo>
                      <a:pt x="745" y="456"/>
                    </a:lnTo>
                    <a:lnTo>
                      <a:pt x="737" y="457"/>
                    </a:lnTo>
                    <a:lnTo>
                      <a:pt x="737" y="457"/>
                    </a:lnTo>
                    <a:lnTo>
                      <a:pt x="732" y="473"/>
                    </a:lnTo>
                    <a:lnTo>
                      <a:pt x="732" y="473"/>
                    </a:lnTo>
                    <a:lnTo>
                      <a:pt x="729" y="467"/>
                    </a:lnTo>
                    <a:lnTo>
                      <a:pt x="699" y="457"/>
                    </a:lnTo>
                    <a:lnTo>
                      <a:pt x="692" y="463"/>
                    </a:lnTo>
                    <a:lnTo>
                      <a:pt x="694" y="473"/>
                    </a:lnTo>
                    <a:lnTo>
                      <a:pt x="676" y="491"/>
                    </a:lnTo>
                    <a:lnTo>
                      <a:pt x="649" y="499"/>
                    </a:lnTo>
                    <a:lnTo>
                      <a:pt x="658" y="518"/>
                    </a:lnTo>
                    <a:lnTo>
                      <a:pt x="669" y="508"/>
                    </a:lnTo>
                    <a:lnTo>
                      <a:pt x="680" y="520"/>
                    </a:lnTo>
                    <a:lnTo>
                      <a:pt x="673" y="542"/>
                    </a:lnTo>
                    <a:lnTo>
                      <a:pt x="677" y="555"/>
                    </a:lnTo>
                    <a:lnTo>
                      <a:pt x="652" y="566"/>
                    </a:lnTo>
                    <a:lnTo>
                      <a:pt x="655" y="582"/>
                    </a:lnTo>
                    <a:lnTo>
                      <a:pt x="650" y="594"/>
                    </a:lnTo>
                    <a:lnTo>
                      <a:pt x="670" y="611"/>
                    </a:lnTo>
                    <a:lnTo>
                      <a:pt x="660" y="651"/>
                    </a:lnTo>
                    <a:lnTo>
                      <a:pt x="643" y="630"/>
                    </a:lnTo>
                    <a:lnTo>
                      <a:pt x="643" y="630"/>
                    </a:lnTo>
                    <a:lnTo>
                      <a:pt x="632" y="635"/>
                    </a:lnTo>
                    <a:lnTo>
                      <a:pt x="641" y="640"/>
                    </a:lnTo>
                    <a:lnTo>
                      <a:pt x="641" y="640"/>
                    </a:lnTo>
                    <a:lnTo>
                      <a:pt x="644" y="658"/>
                    </a:lnTo>
                    <a:lnTo>
                      <a:pt x="640" y="668"/>
                    </a:lnTo>
                    <a:lnTo>
                      <a:pt x="647" y="677"/>
                    </a:lnTo>
                    <a:lnTo>
                      <a:pt x="641" y="682"/>
                    </a:lnTo>
                    <a:lnTo>
                      <a:pt x="646" y="691"/>
                    </a:lnTo>
                    <a:lnTo>
                      <a:pt x="642" y="695"/>
                    </a:lnTo>
                    <a:lnTo>
                      <a:pt x="634" y="690"/>
                    </a:lnTo>
                    <a:lnTo>
                      <a:pt x="637" y="682"/>
                    </a:lnTo>
                    <a:lnTo>
                      <a:pt x="631" y="667"/>
                    </a:lnTo>
                    <a:lnTo>
                      <a:pt x="615" y="666"/>
                    </a:lnTo>
                    <a:lnTo>
                      <a:pt x="620" y="652"/>
                    </a:lnTo>
                    <a:lnTo>
                      <a:pt x="606" y="666"/>
                    </a:lnTo>
                    <a:lnTo>
                      <a:pt x="604" y="655"/>
                    </a:lnTo>
                    <a:lnTo>
                      <a:pt x="593" y="654"/>
                    </a:lnTo>
                    <a:lnTo>
                      <a:pt x="592" y="665"/>
                    </a:lnTo>
                    <a:lnTo>
                      <a:pt x="599" y="671"/>
                    </a:lnTo>
                    <a:lnTo>
                      <a:pt x="590" y="673"/>
                    </a:lnTo>
                    <a:lnTo>
                      <a:pt x="581" y="670"/>
                    </a:lnTo>
                    <a:lnTo>
                      <a:pt x="574" y="654"/>
                    </a:lnTo>
                    <a:lnTo>
                      <a:pt x="554" y="639"/>
                    </a:lnTo>
                    <a:lnTo>
                      <a:pt x="554" y="639"/>
                    </a:lnTo>
                    <a:lnTo>
                      <a:pt x="557" y="629"/>
                    </a:lnTo>
                    <a:lnTo>
                      <a:pt x="548" y="630"/>
                    </a:lnTo>
                    <a:lnTo>
                      <a:pt x="548" y="630"/>
                    </a:lnTo>
                    <a:lnTo>
                      <a:pt x="556" y="619"/>
                    </a:lnTo>
                    <a:lnTo>
                      <a:pt x="540" y="622"/>
                    </a:lnTo>
                    <a:lnTo>
                      <a:pt x="541" y="613"/>
                    </a:lnTo>
                    <a:lnTo>
                      <a:pt x="534" y="610"/>
                    </a:lnTo>
                    <a:lnTo>
                      <a:pt x="518" y="618"/>
                    </a:lnTo>
                    <a:lnTo>
                      <a:pt x="513" y="614"/>
                    </a:lnTo>
                    <a:lnTo>
                      <a:pt x="518" y="612"/>
                    </a:lnTo>
                    <a:lnTo>
                      <a:pt x="518" y="604"/>
                    </a:lnTo>
                    <a:lnTo>
                      <a:pt x="503" y="605"/>
                    </a:lnTo>
                    <a:lnTo>
                      <a:pt x="500" y="592"/>
                    </a:lnTo>
                    <a:lnTo>
                      <a:pt x="482" y="594"/>
                    </a:lnTo>
                    <a:lnTo>
                      <a:pt x="456" y="583"/>
                    </a:lnTo>
                    <a:lnTo>
                      <a:pt x="446" y="601"/>
                    </a:lnTo>
                    <a:lnTo>
                      <a:pt x="413" y="596"/>
                    </a:lnTo>
                    <a:lnTo>
                      <a:pt x="416" y="627"/>
                    </a:lnTo>
                    <a:lnTo>
                      <a:pt x="408" y="634"/>
                    </a:lnTo>
                    <a:lnTo>
                      <a:pt x="403" y="654"/>
                    </a:lnTo>
                    <a:lnTo>
                      <a:pt x="382" y="641"/>
                    </a:lnTo>
                    <a:lnTo>
                      <a:pt x="370" y="625"/>
                    </a:lnTo>
                    <a:lnTo>
                      <a:pt x="357" y="631"/>
                    </a:lnTo>
                    <a:lnTo>
                      <a:pt x="356" y="657"/>
                    </a:lnTo>
                    <a:lnTo>
                      <a:pt x="296" y="692"/>
                    </a:lnTo>
                    <a:lnTo>
                      <a:pt x="276" y="695"/>
                    </a:lnTo>
                    <a:lnTo>
                      <a:pt x="272" y="685"/>
                    </a:lnTo>
                    <a:lnTo>
                      <a:pt x="257" y="676"/>
                    </a:lnTo>
                    <a:lnTo>
                      <a:pt x="223" y="666"/>
                    </a:lnTo>
                    <a:lnTo>
                      <a:pt x="224" y="655"/>
                    </a:lnTo>
                    <a:lnTo>
                      <a:pt x="171" y="682"/>
                    </a:lnTo>
                    <a:lnTo>
                      <a:pt x="141" y="690"/>
                    </a:lnTo>
                    <a:lnTo>
                      <a:pt x="133" y="687"/>
                    </a:lnTo>
                    <a:lnTo>
                      <a:pt x="133" y="687"/>
                    </a:lnTo>
                    <a:lnTo>
                      <a:pt x="141" y="669"/>
                    </a:lnTo>
                    <a:lnTo>
                      <a:pt x="131" y="595"/>
                    </a:lnTo>
                    <a:lnTo>
                      <a:pt x="124" y="591"/>
                    </a:lnTo>
                    <a:lnTo>
                      <a:pt x="113" y="595"/>
                    </a:lnTo>
                    <a:lnTo>
                      <a:pt x="104" y="571"/>
                    </a:lnTo>
                    <a:lnTo>
                      <a:pt x="36" y="516"/>
                    </a:lnTo>
                    <a:lnTo>
                      <a:pt x="22" y="472"/>
                    </a:lnTo>
                    <a:lnTo>
                      <a:pt x="48" y="449"/>
                    </a:lnTo>
                    <a:lnTo>
                      <a:pt x="45" y="432"/>
                    </a:lnTo>
                    <a:lnTo>
                      <a:pt x="37" y="425"/>
                    </a:lnTo>
                    <a:lnTo>
                      <a:pt x="20" y="424"/>
                    </a:lnTo>
                    <a:lnTo>
                      <a:pt x="2" y="405"/>
                    </a:lnTo>
                    <a:lnTo>
                      <a:pt x="0" y="391"/>
                    </a:lnTo>
                    <a:lnTo>
                      <a:pt x="8" y="386"/>
                    </a:lnTo>
                    <a:lnTo>
                      <a:pt x="9" y="368"/>
                    </a:lnTo>
                    <a:lnTo>
                      <a:pt x="21" y="355"/>
                    </a:lnTo>
                    <a:lnTo>
                      <a:pt x="16" y="348"/>
                    </a:lnTo>
                    <a:lnTo>
                      <a:pt x="23" y="308"/>
                    </a:lnTo>
                    <a:lnTo>
                      <a:pt x="33" y="297"/>
                    </a:lnTo>
                    <a:lnTo>
                      <a:pt x="31" y="275"/>
                    </a:lnTo>
                    <a:lnTo>
                      <a:pt x="31" y="275"/>
                    </a:lnTo>
                    <a:lnTo>
                      <a:pt x="52" y="266"/>
                    </a:lnTo>
                    <a:lnTo>
                      <a:pt x="98" y="286"/>
                    </a:lnTo>
                    <a:lnTo>
                      <a:pt x="112" y="255"/>
                    </a:lnTo>
                    <a:lnTo>
                      <a:pt x="133" y="259"/>
                    </a:lnTo>
                    <a:lnTo>
                      <a:pt x="133" y="259"/>
                    </a:lnTo>
                    <a:lnTo>
                      <a:pt x="136" y="246"/>
                    </a:lnTo>
                    <a:lnTo>
                      <a:pt x="152" y="230"/>
                    </a:lnTo>
                    <a:lnTo>
                      <a:pt x="156" y="211"/>
                    </a:lnTo>
                    <a:lnTo>
                      <a:pt x="188" y="218"/>
                    </a:lnTo>
                    <a:lnTo>
                      <a:pt x="226" y="204"/>
                    </a:lnTo>
                    <a:lnTo>
                      <a:pt x="226" y="204"/>
                    </a:lnTo>
                    <a:lnTo>
                      <a:pt x="254" y="177"/>
                    </a:lnTo>
                    <a:lnTo>
                      <a:pt x="276" y="185"/>
                    </a:lnTo>
                    <a:lnTo>
                      <a:pt x="276" y="185"/>
                    </a:lnTo>
                    <a:lnTo>
                      <a:pt x="291" y="198"/>
                    </a:lnTo>
                    <a:lnTo>
                      <a:pt x="291" y="198"/>
                    </a:lnTo>
                    <a:lnTo>
                      <a:pt x="303" y="196"/>
                    </a:lnTo>
                    <a:lnTo>
                      <a:pt x="311" y="202"/>
                    </a:lnTo>
                    <a:lnTo>
                      <a:pt x="311" y="202"/>
                    </a:lnTo>
                    <a:lnTo>
                      <a:pt x="311" y="211"/>
                    </a:lnTo>
                    <a:lnTo>
                      <a:pt x="311" y="211"/>
                    </a:lnTo>
                    <a:lnTo>
                      <a:pt x="307" y="212"/>
                    </a:lnTo>
                    <a:lnTo>
                      <a:pt x="314" y="213"/>
                    </a:lnTo>
                    <a:lnTo>
                      <a:pt x="317" y="221"/>
                    </a:lnTo>
                    <a:lnTo>
                      <a:pt x="319" y="218"/>
                    </a:lnTo>
                    <a:lnTo>
                      <a:pt x="319" y="218"/>
                    </a:lnTo>
                    <a:lnTo>
                      <a:pt x="316" y="215"/>
                    </a:lnTo>
                    <a:lnTo>
                      <a:pt x="337" y="208"/>
                    </a:lnTo>
                    <a:lnTo>
                      <a:pt x="350" y="196"/>
                    </a:lnTo>
                    <a:lnTo>
                      <a:pt x="348" y="187"/>
                    </a:lnTo>
                    <a:lnTo>
                      <a:pt x="348" y="187"/>
                    </a:lnTo>
                    <a:lnTo>
                      <a:pt x="362" y="158"/>
                    </a:lnTo>
                    <a:lnTo>
                      <a:pt x="362" y="158"/>
                    </a:lnTo>
                    <a:lnTo>
                      <a:pt x="359" y="152"/>
                    </a:lnTo>
                    <a:lnTo>
                      <a:pt x="365" y="152"/>
                    </a:lnTo>
                    <a:lnTo>
                      <a:pt x="366" y="143"/>
                    </a:lnTo>
                    <a:lnTo>
                      <a:pt x="366" y="143"/>
                    </a:lnTo>
                    <a:lnTo>
                      <a:pt x="383" y="132"/>
                    </a:lnTo>
                    <a:lnTo>
                      <a:pt x="361" y="118"/>
                    </a:lnTo>
                    <a:lnTo>
                      <a:pt x="369" y="102"/>
                    </a:lnTo>
                    <a:lnTo>
                      <a:pt x="379" y="102"/>
                    </a:lnTo>
                    <a:lnTo>
                      <a:pt x="374" y="75"/>
                    </a:lnTo>
                    <a:lnTo>
                      <a:pt x="382" y="70"/>
                    </a:lnTo>
                    <a:lnTo>
                      <a:pt x="381" y="61"/>
                    </a:lnTo>
                    <a:lnTo>
                      <a:pt x="381" y="61"/>
                    </a:lnTo>
                    <a:lnTo>
                      <a:pt x="388" y="53"/>
                    </a:lnTo>
                    <a:lnTo>
                      <a:pt x="388" y="53"/>
                    </a:lnTo>
                    <a:lnTo>
                      <a:pt x="389" y="45"/>
                    </a:lnTo>
                    <a:lnTo>
                      <a:pt x="389" y="45"/>
                    </a:lnTo>
                    <a:lnTo>
                      <a:pt x="410" y="34"/>
                    </a:lnTo>
                    <a:lnTo>
                      <a:pt x="419" y="38"/>
                    </a:lnTo>
                    <a:lnTo>
                      <a:pt x="419" y="38"/>
                    </a:lnTo>
                    <a:lnTo>
                      <a:pt x="420" y="38"/>
                    </a:lnTo>
                    <a:lnTo>
                      <a:pt x="420" y="38"/>
                    </a:lnTo>
                    <a:lnTo>
                      <a:pt x="437" y="38"/>
                    </a:lnTo>
                    <a:lnTo>
                      <a:pt x="437" y="38"/>
                    </a:lnTo>
                    <a:lnTo>
                      <a:pt x="463" y="56"/>
                    </a:lnTo>
                    <a:lnTo>
                      <a:pt x="463" y="56"/>
                    </a:lnTo>
                    <a:lnTo>
                      <a:pt x="471" y="51"/>
                    </a:lnTo>
                    <a:lnTo>
                      <a:pt x="471" y="51"/>
                    </a:lnTo>
                    <a:lnTo>
                      <a:pt x="471" y="51"/>
                    </a:lnTo>
                    <a:lnTo>
                      <a:pt x="471" y="51"/>
                    </a:lnTo>
                    <a:lnTo>
                      <a:pt x="519" y="66"/>
                    </a:lnTo>
                    <a:lnTo>
                      <a:pt x="548" y="51"/>
                    </a:lnTo>
                    <a:lnTo>
                      <a:pt x="566" y="60"/>
                    </a:lnTo>
                    <a:lnTo>
                      <a:pt x="566" y="60"/>
                    </a:lnTo>
                    <a:lnTo>
                      <a:pt x="575" y="66"/>
                    </a:lnTo>
                    <a:lnTo>
                      <a:pt x="575" y="66"/>
                    </a:lnTo>
                    <a:lnTo>
                      <a:pt x="586" y="62"/>
                    </a:lnTo>
                    <a:lnTo>
                      <a:pt x="590" y="41"/>
                    </a:lnTo>
                    <a:lnTo>
                      <a:pt x="590" y="41"/>
                    </a:lnTo>
                    <a:lnTo>
                      <a:pt x="600" y="31"/>
                    </a:lnTo>
                    <a:lnTo>
                      <a:pt x="639" y="31"/>
                    </a:lnTo>
                    <a:lnTo>
                      <a:pt x="639" y="31"/>
                    </a:lnTo>
                    <a:lnTo>
                      <a:pt x="646" y="30"/>
                    </a:lnTo>
                    <a:lnTo>
                      <a:pt x="654" y="19"/>
                    </a:lnTo>
                    <a:lnTo>
                      <a:pt x="654" y="19"/>
                    </a:lnTo>
                    <a:lnTo>
                      <a:pt x="656" y="8"/>
                    </a:lnTo>
                    <a:lnTo>
                      <a:pt x="663" y="4"/>
                    </a:lnTo>
                    <a:lnTo>
                      <a:pt x="663" y="4"/>
                    </a:lnTo>
                    <a:lnTo>
                      <a:pt x="673" y="10"/>
                    </a:lnTo>
                    <a:lnTo>
                      <a:pt x="685" y="0"/>
                    </a:lnTo>
                    <a:lnTo>
                      <a:pt x="682" y="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73" name="Freeform 20">
                <a:extLst>
                  <a:ext uri="{FF2B5EF4-FFF2-40B4-BE49-F238E27FC236}">
                    <a16:creationId xmlns:a16="http://schemas.microsoft.com/office/drawing/2014/main" id="{3F15DD93-42F1-4423-9884-167CA2D98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29156" y="3802526"/>
                <a:ext cx="421833" cy="268399"/>
              </a:xfrm>
              <a:custGeom>
                <a:avLst/>
                <a:gdLst>
                  <a:gd name="T0" fmla="*/ 715 w 868"/>
                  <a:gd name="T1" fmla="*/ 50 h 696"/>
                  <a:gd name="T2" fmla="*/ 717 w 868"/>
                  <a:gd name="T3" fmla="*/ 89 h 696"/>
                  <a:gd name="T4" fmla="*/ 713 w 868"/>
                  <a:gd name="T5" fmla="*/ 111 h 696"/>
                  <a:gd name="T6" fmla="*/ 721 w 868"/>
                  <a:gd name="T7" fmla="*/ 132 h 696"/>
                  <a:gd name="T8" fmla="*/ 739 w 868"/>
                  <a:gd name="T9" fmla="*/ 223 h 696"/>
                  <a:gd name="T10" fmla="*/ 845 w 868"/>
                  <a:gd name="T11" fmla="*/ 386 h 696"/>
                  <a:gd name="T12" fmla="*/ 848 w 868"/>
                  <a:gd name="T13" fmla="*/ 443 h 696"/>
                  <a:gd name="T14" fmla="*/ 838 w 868"/>
                  <a:gd name="T15" fmla="*/ 472 h 696"/>
                  <a:gd name="T16" fmla="*/ 758 w 868"/>
                  <a:gd name="T17" fmla="*/ 477 h 696"/>
                  <a:gd name="T18" fmla="*/ 737 w 868"/>
                  <a:gd name="T19" fmla="*/ 457 h 696"/>
                  <a:gd name="T20" fmla="*/ 699 w 868"/>
                  <a:gd name="T21" fmla="*/ 457 h 696"/>
                  <a:gd name="T22" fmla="*/ 649 w 868"/>
                  <a:gd name="T23" fmla="*/ 499 h 696"/>
                  <a:gd name="T24" fmla="*/ 673 w 868"/>
                  <a:gd name="T25" fmla="*/ 542 h 696"/>
                  <a:gd name="T26" fmla="*/ 650 w 868"/>
                  <a:gd name="T27" fmla="*/ 594 h 696"/>
                  <a:gd name="T28" fmla="*/ 643 w 868"/>
                  <a:gd name="T29" fmla="*/ 630 h 696"/>
                  <a:gd name="T30" fmla="*/ 644 w 868"/>
                  <a:gd name="T31" fmla="*/ 658 h 696"/>
                  <a:gd name="T32" fmla="*/ 646 w 868"/>
                  <a:gd name="T33" fmla="*/ 691 h 696"/>
                  <a:gd name="T34" fmla="*/ 631 w 868"/>
                  <a:gd name="T35" fmla="*/ 667 h 696"/>
                  <a:gd name="T36" fmla="*/ 604 w 868"/>
                  <a:gd name="T37" fmla="*/ 655 h 696"/>
                  <a:gd name="T38" fmla="*/ 590 w 868"/>
                  <a:gd name="T39" fmla="*/ 673 h 696"/>
                  <a:gd name="T40" fmla="*/ 554 w 868"/>
                  <a:gd name="T41" fmla="*/ 639 h 696"/>
                  <a:gd name="T42" fmla="*/ 556 w 868"/>
                  <a:gd name="T43" fmla="*/ 619 h 696"/>
                  <a:gd name="T44" fmla="*/ 518 w 868"/>
                  <a:gd name="T45" fmla="*/ 618 h 696"/>
                  <a:gd name="T46" fmla="*/ 503 w 868"/>
                  <a:gd name="T47" fmla="*/ 605 h 696"/>
                  <a:gd name="T48" fmla="*/ 446 w 868"/>
                  <a:gd name="T49" fmla="*/ 601 h 696"/>
                  <a:gd name="T50" fmla="*/ 403 w 868"/>
                  <a:gd name="T51" fmla="*/ 654 h 696"/>
                  <a:gd name="T52" fmla="*/ 356 w 868"/>
                  <a:gd name="T53" fmla="*/ 657 h 696"/>
                  <a:gd name="T54" fmla="*/ 257 w 868"/>
                  <a:gd name="T55" fmla="*/ 676 h 696"/>
                  <a:gd name="T56" fmla="*/ 141 w 868"/>
                  <a:gd name="T57" fmla="*/ 690 h 696"/>
                  <a:gd name="T58" fmla="*/ 131 w 868"/>
                  <a:gd name="T59" fmla="*/ 595 h 696"/>
                  <a:gd name="T60" fmla="*/ 36 w 868"/>
                  <a:gd name="T61" fmla="*/ 516 h 696"/>
                  <a:gd name="T62" fmla="*/ 37 w 868"/>
                  <a:gd name="T63" fmla="*/ 425 h 696"/>
                  <a:gd name="T64" fmla="*/ 8 w 868"/>
                  <a:gd name="T65" fmla="*/ 386 h 696"/>
                  <a:gd name="T66" fmla="*/ 23 w 868"/>
                  <a:gd name="T67" fmla="*/ 308 h 696"/>
                  <a:gd name="T68" fmla="*/ 52 w 868"/>
                  <a:gd name="T69" fmla="*/ 266 h 696"/>
                  <a:gd name="T70" fmla="*/ 133 w 868"/>
                  <a:gd name="T71" fmla="*/ 259 h 696"/>
                  <a:gd name="T72" fmla="*/ 188 w 868"/>
                  <a:gd name="T73" fmla="*/ 218 h 696"/>
                  <a:gd name="T74" fmla="*/ 276 w 868"/>
                  <a:gd name="T75" fmla="*/ 185 h 696"/>
                  <a:gd name="T76" fmla="*/ 303 w 868"/>
                  <a:gd name="T77" fmla="*/ 196 h 696"/>
                  <a:gd name="T78" fmla="*/ 311 w 868"/>
                  <a:gd name="T79" fmla="*/ 211 h 696"/>
                  <a:gd name="T80" fmla="*/ 319 w 868"/>
                  <a:gd name="T81" fmla="*/ 218 h 696"/>
                  <a:gd name="T82" fmla="*/ 350 w 868"/>
                  <a:gd name="T83" fmla="*/ 196 h 696"/>
                  <a:gd name="T84" fmla="*/ 362 w 868"/>
                  <a:gd name="T85" fmla="*/ 158 h 696"/>
                  <a:gd name="T86" fmla="*/ 366 w 868"/>
                  <a:gd name="T87" fmla="*/ 143 h 696"/>
                  <a:gd name="T88" fmla="*/ 379 w 868"/>
                  <a:gd name="T89" fmla="*/ 102 h 696"/>
                  <a:gd name="T90" fmla="*/ 381 w 868"/>
                  <a:gd name="T91" fmla="*/ 61 h 696"/>
                  <a:gd name="T92" fmla="*/ 389 w 868"/>
                  <a:gd name="T93" fmla="*/ 45 h 696"/>
                  <a:gd name="T94" fmla="*/ 420 w 868"/>
                  <a:gd name="T95" fmla="*/ 38 h 696"/>
                  <a:gd name="T96" fmla="*/ 463 w 868"/>
                  <a:gd name="T97" fmla="*/ 56 h 696"/>
                  <a:gd name="T98" fmla="*/ 471 w 868"/>
                  <a:gd name="T99" fmla="*/ 51 h 696"/>
                  <a:gd name="T100" fmla="*/ 566 w 868"/>
                  <a:gd name="T101" fmla="*/ 60 h 696"/>
                  <a:gd name="T102" fmla="*/ 586 w 868"/>
                  <a:gd name="T103" fmla="*/ 62 h 696"/>
                  <a:gd name="T104" fmla="*/ 639 w 868"/>
                  <a:gd name="T105" fmla="*/ 31 h 696"/>
                  <a:gd name="T106" fmla="*/ 654 w 868"/>
                  <a:gd name="T107" fmla="*/ 19 h 696"/>
                  <a:gd name="T108" fmla="*/ 673 w 868"/>
                  <a:gd name="T109" fmla="*/ 1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68" h="696">
                    <a:moveTo>
                      <a:pt x="682" y="3"/>
                    </a:moveTo>
                    <a:lnTo>
                      <a:pt x="677" y="8"/>
                    </a:lnTo>
                    <a:lnTo>
                      <a:pt x="683" y="22"/>
                    </a:lnTo>
                    <a:lnTo>
                      <a:pt x="715" y="50"/>
                    </a:lnTo>
                    <a:lnTo>
                      <a:pt x="720" y="67"/>
                    </a:lnTo>
                    <a:lnTo>
                      <a:pt x="718" y="83"/>
                    </a:lnTo>
                    <a:lnTo>
                      <a:pt x="712" y="85"/>
                    </a:lnTo>
                    <a:lnTo>
                      <a:pt x="717" y="89"/>
                    </a:lnTo>
                    <a:lnTo>
                      <a:pt x="710" y="94"/>
                    </a:lnTo>
                    <a:lnTo>
                      <a:pt x="712" y="108"/>
                    </a:lnTo>
                    <a:lnTo>
                      <a:pt x="720" y="113"/>
                    </a:lnTo>
                    <a:lnTo>
                      <a:pt x="713" y="111"/>
                    </a:lnTo>
                    <a:lnTo>
                      <a:pt x="714" y="122"/>
                    </a:lnTo>
                    <a:lnTo>
                      <a:pt x="720" y="115"/>
                    </a:lnTo>
                    <a:lnTo>
                      <a:pt x="715" y="123"/>
                    </a:lnTo>
                    <a:lnTo>
                      <a:pt x="721" y="132"/>
                    </a:lnTo>
                    <a:lnTo>
                      <a:pt x="713" y="142"/>
                    </a:lnTo>
                    <a:lnTo>
                      <a:pt x="726" y="198"/>
                    </a:lnTo>
                    <a:lnTo>
                      <a:pt x="743" y="217"/>
                    </a:lnTo>
                    <a:lnTo>
                      <a:pt x="739" y="223"/>
                    </a:lnTo>
                    <a:lnTo>
                      <a:pt x="748" y="249"/>
                    </a:lnTo>
                    <a:lnTo>
                      <a:pt x="751" y="288"/>
                    </a:lnTo>
                    <a:lnTo>
                      <a:pt x="794" y="353"/>
                    </a:lnTo>
                    <a:lnTo>
                      <a:pt x="845" y="386"/>
                    </a:lnTo>
                    <a:lnTo>
                      <a:pt x="848" y="398"/>
                    </a:lnTo>
                    <a:lnTo>
                      <a:pt x="835" y="397"/>
                    </a:lnTo>
                    <a:lnTo>
                      <a:pt x="831" y="413"/>
                    </a:lnTo>
                    <a:lnTo>
                      <a:pt x="848" y="443"/>
                    </a:lnTo>
                    <a:lnTo>
                      <a:pt x="867" y="452"/>
                    </a:lnTo>
                    <a:lnTo>
                      <a:pt x="867" y="452"/>
                    </a:lnTo>
                    <a:lnTo>
                      <a:pt x="859" y="475"/>
                    </a:lnTo>
                    <a:lnTo>
                      <a:pt x="838" y="472"/>
                    </a:lnTo>
                    <a:lnTo>
                      <a:pt x="822" y="485"/>
                    </a:lnTo>
                    <a:lnTo>
                      <a:pt x="805" y="476"/>
                    </a:lnTo>
                    <a:lnTo>
                      <a:pt x="789" y="483"/>
                    </a:lnTo>
                    <a:lnTo>
                      <a:pt x="758" y="477"/>
                    </a:lnTo>
                    <a:lnTo>
                      <a:pt x="759" y="468"/>
                    </a:lnTo>
                    <a:lnTo>
                      <a:pt x="745" y="456"/>
                    </a:lnTo>
                    <a:lnTo>
                      <a:pt x="737" y="457"/>
                    </a:lnTo>
                    <a:lnTo>
                      <a:pt x="737" y="457"/>
                    </a:lnTo>
                    <a:lnTo>
                      <a:pt x="732" y="473"/>
                    </a:lnTo>
                    <a:lnTo>
                      <a:pt x="732" y="473"/>
                    </a:lnTo>
                    <a:lnTo>
                      <a:pt x="729" y="467"/>
                    </a:lnTo>
                    <a:lnTo>
                      <a:pt x="699" y="457"/>
                    </a:lnTo>
                    <a:lnTo>
                      <a:pt x="692" y="463"/>
                    </a:lnTo>
                    <a:lnTo>
                      <a:pt x="694" y="473"/>
                    </a:lnTo>
                    <a:lnTo>
                      <a:pt x="676" y="491"/>
                    </a:lnTo>
                    <a:lnTo>
                      <a:pt x="649" y="499"/>
                    </a:lnTo>
                    <a:lnTo>
                      <a:pt x="658" y="518"/>
                    </a:lnTo>
                    <a:lnTo>
                      <a:pt x="669" y="508"/>
                    </a:lnTo>
                    <a:lnTo>
                      <a:pt x="680" y="520"/>
                    </a:lnTo>
                    <a:lnTo>
                      <a:pt x="673" y="542"/>
                    </a:lnTo>
                    <a:lnTo>
                      <a:pt x="677" y="555"/>
                    </a:lnTo>
                    <a:lnTo>
                      <a:pt x="652" y="566"/>
                    </a:lnTo>
                    <a:lnTo>
                      <a:pt x="655" y="582"/>
                    </a:lnTo>
                    <a:lnTo>
                      <a:pt x="650" y="594"/>
                    </a:lnTo>
                    <a:lnTo>
                      <a:pt x="670" y="611"/>
                    </a:lnTo>
                    <a:lnTo>
                      <a:pt x="660" y="651"/>
                    </a:lnTo>
                    <a:lnTo>
                      <a:pt x="643" y="630"/>
                    </a:lnTo>
                    <a:lnTo>
                      <a:pt x="643" y="630"/>
                    </a:lnTo>
                    <a:lnTo>
                      <a:pt x="632" y="635"/>
                    </a:lnTo>
                    <a:lnTo>
                      <a:pt x="641" y="640"/>
                    </a:lnTo>
                    <a:lnTo>
                      <a:pt x="641" y="640"/>
                    </a:lnTo>
                    <a:lnTo>
                      <a:pt x="644" y="658"/>
                    </a:lnTo>
                    <a:lnTo>
                      <a:pt x="640" y="668"/>
                    </a:lnTo>
                    <a:lnTo>
                      <a:pt x="647" y="677"/>
                    </a:lnTo>
                    <a:lnTo>
                      <a:pt x="641" y="682"/>
                    </a:lnTo>
                    <a:lnTo>
                      <a:pt x="646" y="691"/>
                    </a:lnTo>
                    <a:lnTo>
                      <a:pt x="642" y="695"/>
                    </a:lnTo>
                    <a:lnTo>
                      <a:pt x="634" y="690"/>
                    </a:lnTo>
                    <a:lnTo>
                      <a:pt x="637" y="682"/>
                    </a:lnTo>
                    <a:lnTo>
                      <a:pt x="631" y="667"/>
                    </a:lnTo>
                    <a:lnTo>
                      <a:pt x="615" y="666"/>
                    </a:lnTo>
                    <a:lnTo>
                      <a:pt x="620" y="652"/>
                    </a:lnTo>
                    <a:lnTo>
                      <a:pt x="606" y="666"/>
                    </a:lnTo>
                    <a:lnTo>
                      <a:pt x="604" y="655"/>
                    </a:lnTo>
                    <a:lnTo>
                      <a:pt x="593" y="654"/>
                    </a:lnTo>
                    <a:lnTo>
                      <a:pt x="592" y="665"/>
                    </a:lnTo>
                    <a:lnTo>
                      <a:pt x="599" y="671"/>
                    </a:lnTo>
                    <a:lnTo>
                      <a:pt x="590" y="673"/>
                    </a:lnTo>
                    <a:lnTo>
                      <a:pt x="581" y="670"/>
                    </a:lnTo>
                    <a:lnTo>
                      <a:pt x="574" y="654"/>
                    </a:lnTo>
                    <a:lnTo>
                      <a:pt x="554" y="639"/>
                    </a:lnTo>
                    <a:lnTo>
                      <a:pt x="554" y="639"/>
                    </a:lnTo>
                    <a:lnTo>
                      <a:pt x="557" y="629"/>
                    </a:lnTo>
                    <a:lnTo>
                      <a:pt x="548" y="630"/>
                    </a:lnTo>
                    <a:lnTo>
                      <a:pt x="548" y="630"/>
                    </a:lnTo>
                    <a:lnTo>
                      <a:pt x="556" y="619"/>
                    </a:lnTo>
                    <a:lnTo>
                      <a:pt x="540" y="622"/>
                    </a:lnTo>
                    <a:lnTo>
                      <a:pt x="541" y="613"/>
                    </a:lnTo>
                    <a:lnTo>
                      <a:pt x="534" y="610"/>
                    </a:lnTo>
                    <a:lnTo>
                      <a:pt x="518" y="618"/>
                    </a:lnTo>
                    <a:lnTo>
                      <a:pt x="513" y="614"/>
                    </a:lnTo>
                    <a:lnTo>
                      <a:pt x="518" y="612"/>
                    </a:lnTo>
                    <a:lnTo>
                      <a:pt x="518" y="604"/>
                    </a:lnTo>
                    <a:lnTo>
                      <a:pt x="503" y="605"/>
                    </a:lnTo>
                    <a:lnTo>
                      <a:pt x="500" y="592"/>
                    </a:lnTo>
                    <a:lnTo>
                      <a:pt x="482" y="594"/>
                    </a:lnTo>
                    <a:lnTo>
                      <a:pt x="456" y="583"/>
                    </a:lnTo>
                    <a:lnTo>
                      <a:pt x="446" y="601"/>
                    </a:lnTo>
                    <a:lnTo>
                      <a:pt x="413" y="596"/>
                    </a:lnTo>
                    <a:lnTo>
                      <a:pt x="416" y="627"/>
                    </a:lnTo>
                    <a:lnTo>
                      <a:pt x="408" y="634"/>
                    </a:lnTo>
                    <a:lnTo>
                      <a:pt x="403" y="654"/>
                    </a:lnTo>
                    <a:lnTo>
                      <a:pt x="382" y="641"/>
                    </a:lnTo>
                    <a:lnTo>
                      <a:pt x="370" y="625"/>
                    </a:lnTo>
                    <a:lnTo>
                      <a:pt x="357" y="631"/>
                    </a:lnTo>
                    <a:lnTo>
                      <a:pt x="356" y="657"/>
                    </a:lnTo>
                    <a:lnTo>
                      <a:pt x="296" y="692"/>
                    </a:lnTo>
                    <a:lnTo>
                      <a:pt x="276" y="695"/>
                    </a:lnTo>
                    <a:lnTo>
                      <a:pt x="272" y="685"/>
                    </a:lnTo>
                    <a:lnTo>
                      <a:pt x="257" y="676"/>
                    </a:lnTo>
                    <a:lnTo>
                      <a:pt x="223" y="666"/>
                    </a:lnTo>
                    <a:lnTo>
                      <a:pt x="224" y="655"/>
                    </a:lnTo>
                    <a:lnTo>
                      <a:pt x="171" y="682"/>
                    </a:lnTo>
                    <a:lnTo>
                      <a:pt x="141" y="690"/>
                    </a:lnTo>
                    <a:lnTo>
                      <a:pt x="133" y="687"/>
                    </a:lnTo>
                    <a:lnTo>
                      <a:pt x="133" y="687"/>
                    </a:lnTo>
                    <a:lnTo>
                      <a:pt x="141" y="669"/>
                    </a:lnTo>
                    <a:lnTo>
                      <a:pt x="131" y="595"/>
                    </a:lnTo>
                    <a:lnTo>
                      <a:pt x="124" y="591"/>
                    </a:lnTo>
                    <a:lnTo>
                      <a:pt x="113" y="595"/>
                    </a:lnTo>
                    <a:lnTo>
                      <a:pt x="104" y="571"/>
                    </a:lnTo>
                    <a:lnTo>
                      <a:pt x="36" y="516"/>
                    </a:lnTo>
                    <a:lnTo>
                      <a:pt x="22" y="472"/>
                    </a:lnTo>
                    <a:lnTo>
                      <a:pt x="48" y="449"/>
                    </a:lnTo>
                    <a:lnTo>
                      <a:pt x="45" y="432"/>
                    </a:lnTo>
                    <a:lnTo>
                      <a:pt x="37" y="425"/>
                    </a:lnTo>
                    <a:lnTo>
                      <a:pt x="20" y="424"/>
                    </a:lnTo>
                    <a:lnTo>
                      <a:pt x="2" y="405"/>
                    </a:lnTo>
                    <a:lnTo>
                      <a:pt x="0" y="391"/>
                    </a:lnTo>
                    <a:lnTo>
                      <a:pt x="8" y="386"/>
                    </a:lnTo>
                    <a:lnTo>
                      <a:pt x="9" y="368"/>
                    </a:lnTo>
                    <a:lnTo>
                      <a:pt x="21" y="355"/>
                    </a:lnTo>
                    <a:lnTo>
                      <a:pt x="16" y="348"/>
                    </a:lnTo>
                    <a:lnTo>
                      <a:pt x="23" y="308"/>
                    </a:lnTo>
                    <a:lnTo>
                      <a:pt x="33" y="297"/>
                    </a:lnTo>
                    <a:lnTo>
                      <a:pt x="31" y="275"/>
                    </a:lnTo>
                    <a:lnTo>
                      <a:pt x="31" y="275"/>
                    </a:lnTo>
                    <a:lnTo>
                      <a:pt x="52" y="266"/>
                    </a:lnTo>
                    <a:lnTo>
                      <a:pt x="98" y="286"/>
                    </a:lnTo>
                    <a:lnTo>
                      <a:pt x="112" y="255"/>
                    </a:lnTo>
                    <a:lnTo>
                      <a:pt x="133" y="259"/>
                    </a:lnTo>
                    <a:lnTo>
                      <a:pt x="133" y="259"/>
                    </a:lnTo>
                    <a:lnTo>
                      <a:pt x="136" y="246"/>
                    </a:lnTo>
                    <a:lnTo>
                      <a:pt x="152" y="230"/>
                    </a:lnTo>
                    <a:lnTo>
                      <a:pt x="156" y="211"/>
                    </a:lnTo>
                    <a:lnTo>
                      <a:pt x="188" y="218"/>
                    </a:lnTo>
                    <a:lnTo>
                      <a:pt x="226" y="204"/>
                    </a:lnTo>
                    <a:lnTo>
                      <a:pt x="226" y="204"/>
                    </a:lnTo>
                    <a:lnTo>
                      <a:pt x="254" y="177"/>
                    </a:lnTo>
                    <a:lnTo>
                      <a:pt x="276" y="185"/>
                    </a:lnTo>
                    <a:lnTo>
                      <a:pt x="276" y="185"/>
                    </a:lnTo>
                    <a:lnTo>
                      <a:pt x="291" y="198"/>
                    </a:lnTo>
                    <a:lnTo>
                      <a:pt x="291" y="198"/>
                    </a:lnTo>
                    <a:lnTo>
                      <a:pt x="303" y="196"/>
                    </a:lnTo>
                    <a:lnTo>
                      <a:pt x="311" y="202"/>
                    </a:lnTo>
                    <a:lnTo>
                      <a:pt x="311" y="202"/>
                    </a:lnTo>
                    <a:lnTo>
                      <a:pt x="311" y="211"/>
                    </a:lnTo>
                    <a:lnTo>
                      <a:pt x="311" y="211"/>
                    </a:lnTo>
                    <a:lnTo>
                      <a:pt x="307" y="212"/>
                    </a:lnTo>
                    <a:lnTo>
                      <a:pt x="314" y="213"/>
                    </a:lnTo>
                    <a:lnTo>
                      <a:pt x="317" y="221"/>
                    </a:lnTo>
                    <a:lnTo>
                      <a:pt x="319" y="218"/>
                    </a:lnTo>
                    <a:lnTo>
                      <a:pt x="319" y="218"/>
                    </a:lnTo>
                    <a:lnTo>
                      <a:pt x="316" y="215"/>
                    </a:lnTo>
                    <a:lnTo>
                      <a:pt x="337" y="208"/>
                    </a:lnTo>
                    <a:lnTo>
                      <a:pt x="350" y="196"/>
                    </a:lnTo>
                    <a:lnTo>
                      <a:pt x="348" y="187"/>
                    </a:lnTo>
                    <a:lnTo>
                      <a:pt x="348" y="187"/>
                    </a:lnTo>
                    <a:lnTo>
                      <a:pt x="362" y="158"/>
                    </a:lnTo>
                    <a:lnTo>
                      <a:pt x="362" y="158"/>
                    </a:lnTo>
                    <a:lnTo>
                      <a:pt x="359" y="152"/>
                    </a:lnTo>
                    <a:lnTo>
                      <a:pt x="365" y="152"/>
                    </a:lnTo>
                    <a:lnTo>
                      <a:pt x="366" y="143"/>
                    </a:lnTo>
                    <a:lnTo>
                      <a:pt x="366" y="143"/>
                    </a:lnTo>
                    <a:lnTo>
                      <a:pt x="383" y="132"/>
                    </a:lnTo>
                    <a:lnTo>
                      <a:pt x="361" y="118"/>
                    </a:lnTo>
                    <a:lnTo>
                      <a:pt x="369" y="102"/>
                    </a:lnTo>
                    <a:lnTo>
                      <a:pt x="379" y="102"/>
                    </a:lnTo>
                    <a:lnTo>
                      <a:pt x="374" y="75"/>
                    </a:lnTo>
                    <a:lnTo>
                      <a:pt x="382" y="70"/>
                    </a:lnTo>
                    <a:lnTo>
                      <a:pt x="381" y="61"/>
                    </a:lnTo>
                    <a:lnTo>
                      <a:pt x="381" y="61"/>
                    </a:lnTo>
                    <a:lnTo>
                      <a:pt x="388" y="53"/>
                    </a:lnTo>
                    <a:lnTo>
                      <a:pt x="388" y="53"/>
                    </a:lnTo>
                    <a:lnTo>
                      <a:pt x="389" y="45"/>
                    </a:lnTo>
                    <a:lnTo>
                      <a:pt x="389" y="45"/>
                    </a:lnTo>
                    <a:lnTo>
                      <a:pt x="410" y="34"/>
                    </a:lnTo>
                    <a:lnTo>
                      <a:pt x="419" y="38"/>
                    </a:lnTo>
                    <a:lnTo>
                      <a:pt x="419" y="38"/>
                    </a:lnTo>
                    <a:lnTo>
                      <a:pt x="420" y="38"/>
                    </a:lnTo>
                    <a:lnTo>
                      <a:pt x="420" y="38"/>
                    </a:lnTo>
                    <a:lnTo>
                      <a:pt x="437" y="38"/>
                    </a:lnTo>
                    <a:lnTo>
                      <a:pt x="437" y="38"/>
                    </a:lnTo>
                    <a:lnTo>
                      <a:pt x="463" y="56"/>
                    </a:lnTo>
                    <a:lnTo>
                      <a:pt x="463" y="56"/>
                    </a:lnTo>
                    <a:lnTo>
                      <a:pt x="471" y="51"/>
                    </a:lnTo>
                    <a:lnTo>
                      <a:pt x="471" y="51"/>
                    </a:lnTo>
                    <a:lnTo>
                      <a:pt x="471" y="51"/>
                    </a:lnTo>
                    <a:lnTo>
                      <a:pt x="471" y="51"/>
                    </a:lnTo>
                    <a:lnTo>
                      <a:pt x="519" y="66"/>
                    </a:lnTo>
                    <a:lnTo>
                      <a:pt x="548" y="51"/>
                    </a:lnTo>
                    <a:lnTo>
                      <a:pt x="566" y="60"/>
                    </a:lnTo>
                    <a:lnTo>
                      <a:pt x="566" y="60"/>
                    </a:lnTo>
                    <a:lnTo>
                      <a:pt x="575" y="66"/>
                    </a:lnTo>
                    <a:lnTo>
                      <a:pt x="575" y="66"/>
                    </a:lnTo>
                    <a:lnTo>
                      <a:pt x="586" y="62"/>
                    </a:lnTo>
                    <a:lnTo>
                      <a:pt x="590" y="41"/>
                    </a:lnTo>
                    <a:lnTo>
                      <a:pt x="590" y="41"/>
                    </a:lnTo>
                    <a:lnTo>
                      <a:pt x="600" y="31"/>
                    </a:lnTo>
                    <a:lnTo>
                      <a:pt x="639" y="31"/>
                    </a:lnTo>
                    <a:lnTo>
                      <a:pt x="639" y="31"/>
                    </a:lnTo>
                    <a:lnTo>
                      <a:pt x="646" y="30"/>
                    </a:lnTo>
                    <a:lnTo>
                      <a:pt x="654" y="19"/>
                    </a:lnTo>
                    <a:lnTo>
                      <a:pt x="654" y="19"/>
                    </a:lnTo>
                    <a:lnTo>
                      <a:pt x="656" y="8"/>
                    </a:lnTo>
                    <a:lnTo>
                      <a:pt x="663" y="4"/>
                    </a:lnTo>
                    <a:lnTo>
                      <a:pt x="663" y="4"/>
                    </a:lnTo>
                    <a:lnTo>
                      <a:pt x="673" y="10"/>
                    </a:lnTo>
                    <a:lnTo>
                      <a:pt x="685" y="0"/>
                    </a:lnTo>
                    <a:lnTo>
                      <a:pt x="682" y="3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74" name="Freeform 21">
                <a:extLst>
                  <a:ext uri="{FF2B5EF4-FFF2-40B4-BE49-F238E27FC236}">
                    <a16:creationId xmlns:a16="http://schemas.microsoft.com/office/drawing/2014/main" id="{EB2F3531-B4F8-4B14-B2B0-C3CF69F899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310" y="5608465"/>
                <a:ext cx="445388" cy="248014"/>
              </a:xfrm>
              <a:custGeom>
                <a:avLst/>
                <a:gdLst>
                  <a:gd name="T0" fmla="*/ 731 w 919"/>
                  <a:gd name="T1" fmla="*/ 120 h 643"/>
                  <a:gd name="T2" fmla="*/ 763 w 919"/>
                  <a:gd name="T3" fmla="*/ 162 h 643"/>
                  <a:gd name="T4" fmla="*/ 783 w 919"/>
                  <a:gd name="T5" fmla="*/ 235 h 643"/>
                  <a:gd name="T6" fmla="*/ 823 w 919"/>
                  <a:gd name="T7" fmla="*/ 346 h 643"/>
                  <a:gd name="T8" fmla="*/ 877 w 919"/>
                  <a:gd name="T9" fmla="*/ 360 h 643"/>
                  <a:gd name="T10" fmla="*/ 911 w 919"/>
                  <a:gd name="T11" fmla="*/ 389 h 643"/>
                  <a:gd name="T12" fmla="*/ 870 w 919"/>
                  <a:gd name="T13" fmla="*/ 419 h 643"/>
                  <a:gd name="T14" fmla="*/ 751 w 919"/>
                  <a:gd name="T15" fmla="*/ 428 h 643"/>
                  <a:gd name="T16" fmla="*/ 724 w 919"/>
                  <a:gd name="T17" fmla="*/ 480 h 643"/>
                  <a:gd name="T18" fmla="*/ 746 w 919"/>
                  <a:gd name="T19" fmla="*/ 496 h 643"/>
                  <a:gd name="T20" fmla="*/ 731 w 919"/>
                  <a:gd name="T21" fmla="*/ 536 h 643"/>
                  <a:gd name="T22" fmla="*/ 651 w 919"/>
                  <a:gd name="T23" fmla="*/ 570 h 643"/>
                  <a:gd name="T24" fmla="*/ 600 w 919"/>
                  <a:gd name="T25" fmla="*/ 541 h 643"/>
                  <a:gd name="T26" fmla="*/ 576 w 919"/>
                  <a:gd name="T27" fmla="*/ 527 h 643"/>
                  <a:gd name="T28" fmla="*/ 517 w 919"/>
                  <a:gd name="T29" fmla="*/ 526 h 643"/>
                  <a:gd name="T30" fmla="*/ 384 w 919"/>
                  <a:gd name="T31" fmla="*/ 504 h 643"/>
                  <a:gd name="T32" fmla="*/ 368 w 919"/>
                  <a:gd name="T33" fmla="*/ 542 h 643"/>
                  <a:gd name="T34" fmla="*/ 352 w 919"/>
                  <a:gd name="T35" fmla="*/ 562 h 643"/>
                  <a:gd name="T36" fmla="*/ 382 w 919"/>
                  <a:gd name="T37" fmla="*/ 582 h 643"/>
                  <a:gd name="T38" fmla="*/ 366 w 919"/>
                  <a:gd name="T39" fmla="*/ 587 h 643"/>
                  <a:gd name="T40" fmla="*/ 120 w 919"/>
                  <a:gd name="T41" fmla="*/ 411 h 643"/>
                  <a:gd name="T42" fmla="*/ 10 w 919"/>
                  <a:gd name="T43" fmla="*/ 411 h 643"/>
                  <a:gd name="T44" fmla="*/ 4 w 919"/>
                  <a:gd name="T45" fmla="*/ 359 h 643"/>
                  <a:gd name="T46" fmla="*/ 45 w 919"/>
                  <a:gd name="T47" fmla="*/ 334 h 643"/>
                  <a:gd name="T48" fmla="*/ 0 w 919"/>
                  <a:gd name="T49" fmla="*/ 300 h 643"/>
                  <a:gd name="T50" fmla="*/ 22 w 919"/>
                  <a:gd name="T51" fmla="*/ 272 h 643"/>
                  <a:gd name="T52" fmla="*/ 83 w 919"/>
                  <a:gd name="T53" fmla="*/ 259 h 643"/>
                  <a:gd name="T54" fmla="*/ 107 w 919"/>
                  <a:gd name="T55" fmla="*/ 246 h 643"/>
                  <a:gd name="T56" fmla="*/ 143 w 919"/>
                  <a:gd name="T57" fmla="*/ 249 h 643"/>
                  <a:gd name="T58" fmla="*/ 177 w 919"/>
                  <a:gd name="T59" fmla="*/ 237 h 643"/>
                  <a:gd name="T60" fmla="*/ 248 w 919"/>
                  <a:gd name="T61" fmla="*/ 225 h 643"/>
                  <a:gd name="T62" fmla="*/ 249 w 919"/>
                  <a:gd name="T63" fmla="*/ 178 h 643"/>
                  <a:gd name="T64" fmla="*/ 261 w 919"/>
                  <a:gd name="T65" fmla="*/ 149 h 643"/>
                  <a:gd name="T66" fmla="*/ 262 w 919"/>
                  <a:gd name="T67" fmla="*/ 112 h 643"/>
                  <a:gd name="T68" fmla="*/ 286 w 919"/>
                  <a:gd name="T69" fmla="*/ 116 h 643"/>
                  <a:gd name="T70" fmla="*/ 297 w 919"/>
                  <a:gd name="T71" fmla="*/ 91 h 643"/>
                  <a:gd name="T72" fmla="*/ 329 w 919"/>
                  <a:gd name="T73" fmla="*/ 98 h 643"/>
                  <a:gd name="T74" fmla="*/ 372 w 919"/>
                  <a:gd name="T75" fmla="*/ 137 h 643"/>
                  <a:gd name="T76" fmla="*/ 392 w 919"/>
                  <a:gd name="T77" fmla="*/ 136 h 643"/>
                  <a:gd name="T78" fmla="*/ 419 w 919"/>
                  <a:gd name="T79" fmla="*/ 101 h 643"/>
                  <a:gd name="T80" fmla="*/ 453 w 919"/>
                  <a:gd name="T81" fmla="*/ 44 h 643"/>
                  <a:gd name="T82" fmla="*/ 456 w 919"/>
                  <a:gd name="T83" fmla="*/ 0 h 643"/>
                  <a:gd name="T84" fmla="*/ 516 w 919"/>
                  <a:gd name="T85" fmla="*/ 10 h 643"/>
                  <a:gd name="T86" fmla="*/ 563 w 919"/>
                  <a:gd name="T87" fmla="*/ 76 h 643"/>
                  <a:gd name="T88" fmla="*/ 604 w 919"/>
                  <a:gd name="T89" fmla="*/ 116 h 643"/>
                  <a:gd name="T90" fmla="*/ 641 w 919"/>
                  <a:gd name="T91" fmla="*/ 147 h 643"/>
                  <a:gd name="T92" fmla="*/ 694 w 919"/>
                  <a:gd name="T93" fmla="*/ 119 h 643"/>
                  <a:gd name="T94" fmla="*/ 721 w 919"/>
                  <a:gd name="T95" fmla="*/ 103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9" h="643">
                    <a:moveTo>
                      <a:pt x="721" y="103"/>
                    </a:moveTo>
                    <a:lnTo>
                      <a:pt x="722" y="116"/>
                    </a:lnTo>
                    <a:lnTo>
                      <a:pt x="731" y="120"/>
                    </a:lnTo>
                    <a:lnTo>
                      <a:pt x="729" y="144"/>
                    </a:lnTo>
                    <a:lnTo>
                      <a:pt x="738" y="154"/>
                    </a:lnTo>
                    <a:lnTo>
                      <a:pt x="763" y="162"/>
                    </a:lnTo>
                    <a:lnTo>
                      <a:pt x="782" y="185"/>
                    </a:lnTo>
                    <a:lnTo>
                      <a:pt x="778" y="196"/>
                    </a:lnTo>
                    <a:lnTo>
                      <a:pt x="783" y="235"/>
                    </a:lnTo>
                    <a:lnTo>
                      <a:pt x="810" y="273"/>
                    </a:lnTo>
                    <a:lnTo>
                      <a:pt x="816" y="330"/>
                    </a:lnTo>
                    <a:lnTo>
                      <a:pt x="823" y="346"/>
                    </a:lnTo>
                    <a:lnTo>
                      <a:pt x="845" y="358"/>
                    </a:lnTo>
                    <a:lnTo>
                      <a:pt x="870" y="341"/>
                    </a:lnTo>
                    <a:lnTo>
                      <a:pt x="877" y="360"/>
                    </a:lnTo>
                    <a:lnTo>
                      <a:pt x="874" y="378"/>
                    </a:lnTo>
                    <a:lnTo>
                      <a:pt x="918" y="373"/>
                    </a:lnTo>
                    <a:lnTo>
                      <a:pt x="911" y="389"/>
                    </a:lnTo>
                    <a:lnTo>
                      <a:pt x="911" y="389"/>
                    </a:lnTo>
                    <a:lnTo>
                      <a:pt x="884" y="395"/>
                    </a:lnTo>
                    <a:lnTo>
                      <a:pt x="870" y="419"/>
                    </a:lnTo>
                    <a:lnTo>
                      <a:pt x="812" y="408"/>
                    </a:lnTo>
                    <a:lnTo>
                      <a:pt x="773" y="415"/>
                    </a:lnTo>
                    <a:lnTo>
                      <a:pt x="751" y="428"/>
                    </a:lnTo>
                    <a:lnTo>
                      <a:pt x="726" y="454"/>
                    </a:lnTo>
                    <a:lnTo>
                      <a:pt x="732" y="461"/>
                    </a:lnTo>
                    <a:lnTo>
                      <a:pt x="724" y="480"/>
                    </a:lnTo>
                    <a:lnTo>
                      <a:pt x="726" y="492"/>
                    </a:lnTo>
                    <a:lnTo>
                      <a:pt x="733" y="498"/>
                    </a:lnTo>
                    <a:lnTo>
                      <a:pt x="746" y="496"/>
                    </a:lnTo>
                    <a:lnTo>
                      <a:pt x="721" y="524"/>
                    </a:lnTo>
                    <a:lnTo>
                      <a:pt x="722" y="535"/>
                    </a:lnTo>
                    <a:lnTo>
                      <a:pt x="731" y="536"/>
                    </a:lnTo>
                    <a:lnTo>
                      <a:pt x="725" y="550"/>
                    </a:lnTo>
                    <a:lnTo>
                      <a:pt x="671" y="556"/>
                    </a:lnTo>
                    <a:lnTo>
                      <a:pt x="651" y="570"/>
                    </a:lnTo>
                    <a:lnTo>
                      <a:pt x="644" y="551"/>
                    </a:lnTo>
                    <a:lnTo>
                      <a:pt x="614" y="549"/>
                    </a:lnTo>
                    <a:lnTo>
                      <a:pt x="600" y="541"/>
                    </a:lnTo>
                    <a:lnTo>
                      <a:pt x="594" y="530"/>
                    </a:lnTo>
                    <a:lnTo>
                      <a:pt x="584" y="535"/>
                    </a:lnTo>
                    <a:lnTo>
                      <a:pt x="576" y="527"/>
                    </a:lnTo>
                    <a:lnTo>
                      <a:pt x="555" y="527"/>
                    </a:lnTo>
                    <a:lnTo>
                      <a:pt x="548" y="518"/>
                    </a:lnTo>
                    <a:lnTo>
                      <a:pt x="517" y="526"/>
                    </a:lnTo>
                    <a:lnTo>
                      <a:pt x="458" y="516"/>
                    </a:lnTo>
                    <a:lnTo>
                      <a:pt x="447" y="508"/>
                    </a:lnTo>
                    <a:lnTo>
                      <a:pt x="384" y="504"/>
                    </a:lnTo>
                    <a:lnTo>
                      <a:pt x="366" y="528"/>
                    </a:lnTo>
                    <a:lnTo>
                      <a:pt x="373" y="533"/>
                    </a:lnTo>
                    <a:lnTo>
                      <a:pt x="368" y="542"/>
                    </a:lnTo>
                    <a:lnTo>
                      <a:pt x="380" y="548"/>
                    </a:lnTo>
                    <a:lnTo>
                      <a:pt x="367" y="543"/>
                    </a:lnTo>
                    <a:lnTo>
                      <a:pt x="352" y="562"/>
                    </a:lnTo>
                    <a:lnTo>
                      <a:pt x="359" y="576"/>
                    </a:lnTo>
                    <a:lnTo>
                      <a:pt x="387" y="579"/>
                    </a:lnTo>
                    <a:lnTo>
                      <a:pt x="382" y="582"/>
                    </a:lnTo>
                    <a:lnTo>
                      <a:pt x="392" y="602"/>
                    </a:lnTo>
                    <a:lnTo>
                      <a:pt x="362" y="642"/>
                    </a:lnTo>
                    <a:lnTo>
                      <a:pt x="366" y="587"/>
                    </a:lnTo>
                    <a:lnTo>
                      <a:pt x="309" y="531"/>
                    </a:lnTo>
                    <a:lnTo>
                      <a:pt x="232" y="472"/>
                    </a:lnTo>
                    <a:lnTo>
                      <a:pt x="120" y="411"/>
                    </a:lnTo>
                    <a:lnTo>
                      <a:pt x="37" y="394"/>
                    </a:lnTo>
                    <a:lnTo>
                      <a:pt x="10" y="411"/>
                    </a:lnTo>
                    <a:lnTo>
                      <a:pt x="10" y="411"/>
                    </a:lnTo>
                    <a:lnTo>
                      <a:pt x="7" y="397"/>
                    </a:lnTo>
                    <a:lnTo>
                      <a:pt x="18" y="371"/>
                    </a:lnTo>
                    <a:lnTo>
                      <a:pt x="4" y="359"/>
                    </a:lnTo>
                    <a:lnTo>
                      <a:pt x="7" y="351"/>
                    </a:lnTo>
                    <a:lnTo>
                      <a:pt x="21" y="339"/>
                    </a:lnTo>
                    <a:lnTo>
                      <a:pt x="45" y="334"/>
                    </a:lnTo>
                    <a:lnTo>
                      <a:pt x="53" y="324"/>
                    </a:lnTo>
                    <a:lnTo>
                      <a:pt x="49" y="313"/>
                    </a:lnTo>
                    <a:lnTo>
                      <a:pt x="0" y="300"/>
                    </a:lnTo>
                    <a:lnTo>
                      <a:pt x="5" y="294"/>
                    </a:lnTo>
                    <a:lnTo>
                      <a:pt x="5" y="294"/>
                    </a:lnTo>
                    <a:lnTo>
                      <a:pt x="22" y="272"/>
                    </a:lnTo>
                    <a:lnTo>
                      <a:pt x="54" y="261"/>
                    </a:lnTo>
                    <a:lnTo>
                      <a:pt x="59" y="265"/>
                    </a:lnTo>
                    <a:lnTo>
                      <a:pt x="83" y="259"/>
                    </a:lnTo>
                    <a:lnTo>
                      <a:pt x="85" y="264"/>
                    </a:lnTo>
                    <a:lnTo>
                      <a:pt x="95" y="263"/>
                    </a:lnTo>
                    <a:lnTo>
                      <a:pt x="107" y="246"/>
                    </a:lnTo>
                    <a:lnTo>
                      <a:pt x="121" y="258"/>
                    </a:lnTo>
                    <a:lnTo>
                      <a:pt x="129" y="250"/>
                    </a:lnTo>
                    <a:lnTo>
                      <a:pt x="143" y="249"/>
                    </a:lnTo>
                    <a:lnTo>
                      <a:pt x="146" y="242"/>
                    </a:lnTo>
                    <a:lnTo>
                      <a:pt x="177" y="246"/>
                    </a:lnTo>
                    <a:lnTo>
                      <a:pt x="177" y="237"/>
                    </a:lnTo>
                    <a:lnTo>
                      <a:pt x="203" y="230"/>
                    </a:lnTo>
                    <a:lnTo>
                      <a:pt x="216" y="219"/>
                    </a:lnTo>
                    <a:lnTo>
                      <a:pt x="248" y="225"/>
                    </a:lnTo>
                    <a:lnTo>
                      <a:pt x="252" y="214"/>
                    </a:lnTo>
                    <a:lnTo>
                      <a:pt x="242" y="196"/>
                    </a:lnTo>
                    <a:lnTo>
                      <a:pt x="249" y="178"/>
                    </a:lnTo>
                    <a:lnTo>
                      <a:pt x="256" y="174"/>
                    </a:lnTo>
                    <a:lnTo>
                      <a:pt x="248" y="158"/>
                    </a:lnTo>
                    <a:lnTo>
                      <a:pt x="261" y="149"/>
                    </a:lnTo>
                    <a:lnTo>
                      <a:pt x="263" y="134"/>
                    </a:lnTo>
                    <a:lnTo>
                      <a:pt x="257" y="118"/>
                    </a:lnTo>
                    <a:lnTo>
                      <a:pt x="262" y="112"/>
                    </a:lnTo>
                    <a:lnTo>
                      <a:pt x="269" y="117"/>
                    </a:lnTo>
                    <a:lnTo>
                      <a:pt x="277" y="106"/>
                    </a:lnTo>
                    <a:lnTo>
                      <a:pt x="286" y="116"/>
                    </a:lnTo>
                    <a:lnTo>
                      <a:pt x="291" y="114"/>
                    </a:lnTo>
                    <a:lnTo>
                      <a:pt x="298" y="108"/>
                    </a:lnTo>
                    <a:lnTo>
                      <a:pt x="297" y="91"/>
                    </a:lnTo>
                    <a:lnTo>
                      <a:pt x="306" y="92"/>
                    </a:lnTo>
                    <a:lnTo>
                      <a:pt x="312" y="100"/>
                    </a:lnTo>
                    <a:lnTo>
                      <a:pt x="329" y="98"/>
                    </a:lnTo>
                    <a:lnTo>
                      <a:pt x="338" y="122"/>
                    </a:lnTo>
                    <a:lnTo>
                      <a:pt x="363" y="149"/>
                    </a:lnTo>
                    <a:lnTo>
                      <a:pt x="372" y="137"/>
                    </a:lnTo>
                    <a:lnTo>
                      <a:pt x="369" y="128"/>
                    </a:lnTo>
                    <a:lnTo>
                      <a:pt x="383" y="124"/>
                    </a:lnTo>
                    <a:lnTo>
                      <a:pt x="392" y="136"/>
                    </a:lnTo>
                    <a:lnTo>
                      <a:pt x="443" y="115"/>
                    </a:lnTo>
                    <a:lnTo>
                      <a:pt x="435" y="101"/>
                    </a:lnTo>
                    <a:lnTo>
                      <a:pt x="419" y="101"/>
                    </a:lnTo>
                    <a:lnTo>
                      <a:pt x="416" y="85"/>
                    </a:lnTo>
                    <a:lnTo>
                      <a:pt x="431" y="62"/>
                    </a:lnTo>
                    <a:lnTo>
                      <a:pt x="453" y="44"/>
                    </a:lnTo>
                    <a:lnTo>
                      <a:pt x="439" y="13"/>
                    </a:lnTo>
                    <a:lnTo>
                      <a:pt x="456" y="0"/>
                    </a:lnTo>
                    <a:lnTo>
                      <a:pt x="456" y="0"/>
                    </a:lnTo>
                    <a:lnTo>
                      <a:pt x="481" y="3"/>
                    </a:lnTo>
                    <a:lnTo>
                      <a:pt x="497" y="13"/>
                    </a:lnTo>
                    <a:lnTo>
                      <a:pt x="516" y="10"/>
                    </a:lnTo>
                    <a:lnTo>
                      <a:pt x="551" y="48"/>
                    </a:lnTo>
                    <a:lnTo>
                      <a:pt x="555" y="70"/>
                    </a:lnTo>
                    <a:lnTo>
                      <a:pt x="563" y="76"/>
                    </a:lnTo>
                    <a:lnTo>
                      <a:pt x="566" y="90"/>
                    </a:lnTo>
                    <a:lnTo>
                      <a:pt x="584" y="107"/>
                    </a:lnTo>
                    <a:lnTo>
                      <a:pt x="604" y="116"/>
                    </a:lnTo>
                    <a:lnTo>
                      <a:pt x="603" y="135"/>
                    </a:lnTo>
                    <a:lnTo>
                      <a:pt x="617" y="154"/>
                    </a:lnTo>
                    <a:lnTo>
                      <a:pt x="641" y="147"/>
                    </a:lnTo>
                    <a:lnTo>
                      <a:pt x="648" y="132"/>
                    </a:lnTo>
                    <a:lnTo>
                      <a:pt x="664" y="123"/>
                    </a:lnTo>
                    <a:lnTo>
                      <a:pt x="694" y="119"/>
                    </a:lnTo>
                    <a:lnTo>
                      <a:pt x="701" y="108"/>
                    </a:lnTo>
                    <a:lnTo>
                      <a:pt x="715" y="100"/>
                    </a:lnTo>
                    <a:lnTo>
                      <a:pt x="721" y="1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75" name="Freeform 22">
                <a:extLst>
                  <a:ext uri="{FF2B5EF4-FFF2-40B4-BE49-F238E27FC236}">
                    <a16:creationId xmlns:a16="http://schemas.microsoft.com/office/drawing/2014/main" id="{10D5C964-6ACF-41A3-83ED-4A268BACE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9310" y="5608465"/>
                <a:ext cx="445388" cy="248014"/>
              </a:xfrm>
              <a:custGeom>
                <a:avLst/>
                <a:gdLst>
                  <a:gd name="T0" fmla="*/ 731 w 919"/>
                  <a:gd name="T1" fmla="*/ 120 h 643"/>
                  <a:gd name="T2" fmla="*/ 763 w 919"/>
                  <a:gd name="T3" fmla="*/ 162 h 643"/>
                  <a:gd name="T4" fmla="*/ 783 w 919"/>
                  <a:gd name="T5" fmla="*/ 235 h 643"/>
                  <a:gd name="T6" fmla="*/ 823 w 919"/>
                  <a:gd name="T7" fmla="*/ 346 h 643"/>
                  <a:gd name="T8" fmla="*/ 877 w 919"/>
                  <a:gd name="T9" fmla="*/ 360 h 643"/>
                  <a:gd name="T10" fmla="*/ 911 w 919"/>
                  <a:gd name="T11" fmla="*/ 389 h 643"/>
                  <a:gd name="T12" fmla="*/ 870 w 919"/>
                  <a:gd name="T13" fmla="*/ 419 h 643"/>
                  <a:gd name="T14" fmla="*/ 751 w 919"/>
                  <a:gd name="T15" fmla="*/ 428 h 643"/>
                  <a:gd name="T16" fmla="*/ 724 w 919"/>
                  <a:gd name="T17" fmla="*/ 480 h 643"/>
                  <a:gd name="T18" fmla="*/ 746 w 919"/>
                  <a:gd name="T19" fmla="*/ 496 h 643"/>
                  <a:gd name="T20" fmla="*/ 731 w 919"/>
                  <a:gd name="T21" fmla="*/ 536 h 643"/>
                  <a:gd name="T22" fmla="*/ 651 w 919"/>
                  <a:gd name="T23" fmla="*/ 570 h 643"/>
                  <a:gd name="T24" fmla="*/ 600 w 919"/>
                  <a:gd name="T25" fmla="*/ 541 h 643"/>
                  <a:gd name="T26" fmla="*/ 576 w 919"/>
                  <a:gd name="T27" fmla="*/ 527 h 643"/>
                  <a:gd name="T28" fmla="*/ 517 w 919"/>
                  <a:gd name="T29" fmla="*/ 526 h 643"/>
                  <a:gd name="T30" fmla="*/ 384 w 919"/>
                  <a:gd name="T31" fmla="*/ 504 h 643"/>
                  <a:gd name="T32" fmla="*/ 368 w 919"/>
                  <a:gd name="T33" fmla="*/ 542 h 643"/>
                  <a:gd name="T34" fmla="*/ 352 w 919"/>
                  <a:gd name="T35" fmla="*/ 562 h 643"/>
                  <a:gd name="T36" fmla="*/ 382 w 919"/>
                  <a:gd name="T37" fmla="*/ 582 h 643"/>
                  <a:gd name="T38" fmla="*/ 366 w 919"/>
                  <a:gd name="T39" fmla="*/ 587 h 643"/>
                  <a:gd name="T40" fmla="*/ 120 w 919"/>
                  <a:gd name="T41" fmla="*/ 411 h 643"/>
                  <a:gd name="T42" fmla="*/ 10 w 919"/>
                  <a:gd name="T43" fmla="*/ 411 h 643"/>
                  <a:gd name="T44" fmla="*/ 4 w 919"/>
                  <a:gd name="T45" fmla="*/ 359 h 643"/>
                  <a:gd name="T46" fmla="*/ 45 w 919"/>
                  <a:gd name="T47" fmla="*/ 334 h 643"/>
                  <a:gd name="T48" fmla="*/ 0 w 919"/>
                  <a:gd name="T49" fmla="*/ 300 h 643"/>
                  <a:gd name="T50" fmla="*/ 22 w 919"/>
                  <a:gd name="T51" fmla="*/ 272 h 643"/>
                  <a:gd name="T52" fmla="*/ 83 w 919"/>
                  <a:gd name="T53" fmla="*/ 259 h 643"/>
                  <a:gd name="T54" fmla="*/ 107 w 919"/>
                  <a:gd name="T55" fmla="*/ 246 h 643"/>
                  <a:gd name="T56" fmla="*/ 143 w 919"/>
                  <a:gd name="T57" fmla="*/ 249 h 643"/>
                  <a:gd name="T58" fmla="*/ 177 w 919"/>
                  <a:gd name="T59" fmla="*/ 237 h 643"/>
                  <a:gd name="T60" fmla="*/ 248 w 919"/>
                  <a:gd name="T61" fmla="*/ 225 h 643"/>
                  <a:gd name="T62" fmla="*/ 249 w 919"/>
                  <a:gd name="T63" fmla="*/ 178 h 643"/>
                  <a:gd name="T64" fmla="*/ 261 w 919"/>
                  <a:gd name="T65" fmla="*/ 149 h 643"/>
                  <a:gd name="T66" fmla="*/ 262 w 919"/>
                  <a:gd name="T67" fmla="*/ 112 h 643"/>
                  <a:gd name="T68" fmla="*/ 286 w 919"/>
                  <a:gd name="T69" fmla="*/ 116 h 643"/>
                  <a:gd name="T70" fmla="*/ 297 w 919"/>
                  <a:gd name="T71" fmla="*/ 91 h 643"/>
                  <a:gd name="T72" fmla="*/ 329 w 919"/>
                  <a:gd name="T73" fmla="*/ 98 h 643"/>
                  <a:gd name="T74" fmla="*/ 372 w 919"/>
                  <a:gd name="T75" fmla="*/ 137 h 643"/>
                  <a:gd name="T76" fmla="*/ 392 w 919"/>
                  <a:gd name="T77" fmla="*/ 136 h 643"/>
                  <a:gd name="T78" fmla="*/ 419 w 919"/>
                  <a:gd name="T79" fmla="*/ 101 h 643"/>
                  <a:gd name="T80" fmla="*/ 453 w 919"/>
                  <a:gd name="T81" fmla="*/ 44 h 643"/>
                  <a:gd name="T82" fmla="*/ 456 w 919"/>
                  <a:gd name="T83" fmla="*/ 0 h 643"/>
                  <a:gd name="T84" fmla="*/ 516 w 919"/>
                  <a:gd name="T85" fmla="*/ 10 h 643"/>
                  <a:gd name="T86" fmla="*/ 563 w 919"/>
                  <a:gd name="T87" fmla="*/ 76 h 643"/>
                  <a:gd name="T88" fmla="*/ 604 w 919"/>
                  <a:gd name="T89" fmla="*/ 116 h 643"/>
                  <a:gd name="T90" fmla="*/ 641 w 919"/>
                  <a:gd name="T91" fmla="*/ 147 h 643"/>
                  <a:gd name="T92" fmla="*/ 694 w 919"/>
                  <a:gd name="T93" fmla="*/ 119 h 643"/>
                  <a:gd name="T94" fmla="*/ 721 w 919"/>
                  <a:gd name="T95" fmla="*/ 103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9" h="643">
                    <a:moveTo>
                      <a:pt x="721" y="103"/>
                    </a:moveTo>
                    <a:lnTo>
                      <a:pt x="722" y="116"/>
                    </a:lnTo>
                    <a:lnTo>
                      <a:pt x="731" y="120"/>
                    </a:lnTo>
                    <a:lnTo>
                      <a:pt x="729" y="144"/>
                    </a:lnTo>
                    <a:lnTo>
                      <a:pt x="738" y="154"/>
                    </a:lnTo>
                    <a:lnTo>
                      <a:pt x="763" y="162"/>
                    </a:lnTo>
                    <a:lnTo>
                      <a:pt x="782" y="185"/>
                    </a:lnTo>
                    <a:lnTo>
                      <a:pt x="778" y="196"/>
                    </a:lnTo>
                    <a:lnTo>
                      <a:pt x="783" y="235"/>
                    </a:lnTo>
                    <a:lnTo>
                      <a:pt x="810" y="273"/>
                    </a:lnTo>
                    <a:lnTo>
                      <a:pt x="816" y="330"/>
                    </a:lnTo>
                    <a:lnTo>
                      <a:pt x="823" y="346"/>
                    </a:lnTo>
                    <a:lnTo>
                      <a:pt x="845" y="358"/>
                    </a:lnTo>
                    <a:lnTo>
                      <a:pt x="870" y="341"/>
                    </a:lnTo>
                    <a:lnTo>
                      <a:pt x="877" y="360"/>
                    </a:lnTo>
                    <a:lnTo>
                      <a:pt x="874" y="378"/>
                    </a:lnTo>
                    <a:lnTo>
                      <a:pt x="918" y="373"/>
                    </a:lnTo>
                    <a:lnTo>
                      <a:pt x="911" y="389"/>
                    </a:lnTo>
                    <a:lnTo>
                      <a:pt x="911" y="389"/>
                    </a:lnTo>
                    <a:lnTo>
                      <a:pt x="884" y="395"/>
                    </a:lnTo>
                    <a:lnTo>
                      <a:pt x="870" y="419"/>
                    </a:lnTo>
                    <a:lnTo>
                      <a:pt x="812" y="408"/>
                    </a:lnTo>
                    <a:lnTo>
                      <a:pt x="773" y="415"/>
                    </a:lnTo>
                    <a:lnTo>
                      <a:pt x="751" y="428"/>
                    </a:lnTo>
                    <a:lnTo>
                      <a:pt x="726" y="454"/>
                    </a:lnTo>
                    <a:lnTo>
                      <a:pt x="732" y="461"/>
                    </a:lnTo>
                    <a:lnTo>
                      <a:pt x="724" y="480"/>
                    </a:lnTo>
                    <a:lnTo>
                      <a:pt x="726" y="492"/>
                    </a:lnTo>
                    <a:lnTo>
                      <a:pt x="733" y="498"/>
                    </a:lnTo>
                    <a:lnTo>
                      <a:pt x="746" y="496"/>
                    </a:lnTo>
                    <a:lnTo>
                      <a:pt x="721" y="524"/>
                    </a:lnTo>
                    <a:lnTo>
                      <a:pt x="722" y="535"/>
                    </a:lnTo>
                    <a:lnTo>
                      <a:pt x="731" y="536"/>
                    </a:lnTo>
                    <a:lnTo>
                      <a:pt x="725" y="550"/>
                    </a:lnTo>
                    <a:lnTo>
                      <a:pt x="671" y="556"/>
                    </a:lnTo>
                    <a:lnTo>
                      <a:pt x="651" y="570"/>
                    </a:lnTo>
                    <a:lnTo>
                      <a:pt x="644" y="551"/>
                    </a:lnTo>
                    <a:lnTo>
                      <a:pt x="614" y="549"/>
                    </a:lnTo>
                    <a:lnTo>
                      <a:pt x="600" y="541"/>
                    </a:lnTo>
                    <a:lnTo>
                      <a:pt x="594" y="530"/>
                    </a:lnTo>
                    <a:lnTo>
                      <a:pt x="584" y="535"/>
                    </a:lnTo>
                    <a:lnTo>
                      <a:pt x="576" y="527"/>
                    </a:lnTo>
                    <a:lnTo>
                      <a:pt x="555" y="527"/>
                    </a:lnTo>
                    <a:lnTo>
                      <a:pt x="548" y="518"/>
                    </a:lnTo>
                    <a:lnTo>
                      <a:pt x="517" y="526"/>
                    </a:lnTo>
                    <a:lnTo>
                      <a:pt x="458" y="516"/>
                    </a:lnTo>
                    <a:lnTo>
                      <a:pt x="447" y="508"/>
                    </a:lnTo>
                    <a:lnTo>
                      <a:pt x="384" y="504"/>
                    </a:lnTo>
                    <a:lnTo>
                      <a:pt x="366" y="528"/>
                    </a:lnTo>
                    <a:lnTo>
                      <a:pt x="373" y="533"/>
                    </a:lnTo>
                    <a:lnTo>
                      <a:pt x="368" y="542"/>
                    </a:lnTo>
                    <a:lnTo>
                      <a:pt x="380" y="548"/>
                    </a:lnTo>
                    <a:lnTo>
                      <a:pt x="367" y="543"/>
                    </a:lnTo>
                    <a:lnTo>
                      <a:pt x="352" y="562"/>
                    </a:lnTo>
                    <a:lnTo>
                      <a:pt x="359" y="576"/>
                    </a:lnTo>
                    <a:lnTo>
                      <a:pt x="387" y="579"/>
                    </a:lnTo>
                    <a:lnTo>
                      <a:pt x="382" y="582"/>
                    </a:lnTo>
                    <a:lnTo>
                      <a:pt x="392" y="602"/>
                    </a:lnTo>
                    <a:lnTo>
                      <a:pt x="362" y="642"/>
                    </a:lnTo>
                    <a:lnTo>
                      <a:pt x="366" y="587"/>
                    </a:lnTo>
                    <a:lnTo>
                      <a:pt x="309" y="531"/>
                    </a:lnTo>
                    <a:lnTo>
                      <a:pt x="232" y="472"/>
                    </a:lnTo>
                    <a:lnTo>
                      <a:pt x="120" y="411"/>
                    </a:lnTo>
                    <a:lnTo>
                      <a:pt x="37" y="394"/>
                    </a:lnTo>
                    <a:lnTo>
                      <a:pt x="10" y="411"/>
                    </a:lnTo>
                    <a:lnTo>
                      <a:pt x="10" y="411"/>
                    </a:lnTo>
                    <a:lnTo>
                      <a:pt x="7" y="397"/>
                    </a:lnTo>
                    <a:lnTo>
                      <a:pt x="18" y="371"/>
                    </a:lnTo>
                    <a:lnTo>
                      <a:pt x="4" y="359"/>
                    </a:lnTo>
                    <a:lnTo>
                      <a:pt x="7" y="351"/>
                    </a:lnTo>
                    <a:lnTo>
                      <a:pt x="21" y="339"/>
                    </a:lnTo>
                    <a:lnTo>
                      <a:pt x="45" y="334"/>
                    </a:lnTo>
                    <a:lnTo>
                      <a:pt x="53" y="324"/>
                    </a:lnTo>
                    <a:lnTo>
                      <a:pt x="49" y="313"/>
                    </a:lnTo>
                    <a:lnTo>
                      <a:pt x="0" y="300"/>
                    </a:lnTo>
                    <a:lnTo>
                      <a:pt x="5" y="294"/>
                    </a:lnTo>
                    <a:lnTo>
                      <a:pt x="5" y="294"/>
                    </a:lnTo>
                    <a:lnTo>
                      <a:pt x="22" y="272"/>
                    </a:lnTo>
                    <a:lnTo>
                      <a:pt x="54" y="261"/>
                    </a:lnTo>
                    <a:lnTo>
                      <a:pt x="59" y="265"/>
                    </a:lnTo>
                    <a:lnTo>
                      <a:pt x="83" y="259"/>
                    </a:lnTo>
                    <a:lnTo>
                      <a:pt x="85" y="264"/>
                    </a:lnTo>
                    <a:lnTo>
                      <a:pt x="95" y="263"/>
                    </a:lnTo>
                    <a:lnTo>
                      <a:pt x="107" y="246"/>
                    </a:lnTo>
                    <a:lnTo>
                      <a:pt x="121" y="258"/>
                    </a:lnTo>
                    <a:lnTo>
                      <a:pt x="129" y="250"/>
                    </a:lnTo>
                    <a:lnTo>
                      <a:pt x="143" y="249"/>
                    </a:lnTo>
                    <a:lnTo>
                      <a:pt x="146" y="242"/>
                    </a:lnTo>
                    <a:lnTo>
                      <a:pt x="177" y="246"/>
                    </a:lnTo>
                    <a:lnTo>
                      <a:pt x="177" y="237"/>
                    </a:lnTo>
                    <a:lnTo>
                      <a:pt x="203" y="230"/>
                    </a:lnTo>
                    <a:lnTo>
                      <a:pt x="216" y="219"/>
                    </a:lnTo>
                    <a:lnTo>
                      <a:pt x="248" y="225"/>
                    </a:lnTo>
                    <a:lnTo>
                      <a:pt x="252" y="214"/>
                    </a:lnTo>
                    <a:lnTo>
                      <a:pt x="242" y="196"/>
                    </a:lnTo>
                    <a:lnTo>
                      <a:pt x="249" y="178"/>
                    </a:lnTo>
                    <a:lnTo>
                      <a:pt x="256" y="174"/>
                    </a:lnTo>
                    <a:lnTo>
                      <a:pt x="248" y="158"/>
                    </a:lnTo>
                    <a:lnTo>
                      <a:pt x="261" y="149"/>
                    </a:lnTo>
                    <a:lnTo>
                      <a:pt x="263" y="134"/>
                    </a:lnTo>
                    <a:lnTo>
                      <a:pt x="257" y="118"/>
                    </a:lnTo>
                    <a:lnTo>
                      <a:pt x="262" y="112"/>
                    </a:lnTo>
                    <a:lnTo>
                      <a:pt x="269" y="117"/>
                    </a:lnTo>
                    <a:lnTo>
                      <a:pt x="277" y="106"/>
                    </a:lnTo>
                    <a:lnTo>
                      <a:pt x="286" y="116"/>
                    </a:lnTo>
                    <a:lnTo>
                      <a:pt x="291" y="114"/>
                    </a:lnTo>
                    <a:lnTo>
                      <a:pt x="298" y="108"/>
                    </a:lnTo>
                    <a:lnTo>
                      <a:pt x="297" y="91"/>
                    </a:lnTo>
                    <a:lnTo>
                      <a:pt x="306" y="92"/>
                    </a:lnTo>
                    <a:lnTo>
                      <a:pt x="312" y="100"/>
                    </a:lnTo>
                    <a:lnTo>
                      <a:pt x="329" y="98"/>
                    </a:lnTo>
                    <a:lnTo>
                      <a:pt x="338" y="122"/>
                    </a:lnTo>
                    <a:lnTo>
                      <a:pt x="363" y="149"/>
                    </a:lnTo>
                    <a:lnTo>
                      <a:pt x="372" y="137"/>
                    </a:lnTo>
                    <a:lnTo>
                      <a:pt x="369" y="128"/>
                    </a:lnTo>
                    <a:lnTo>
                      <a:pt x="383" y="124"/>
                    </a:lnTo>
                    <a:lnTo>
                      <a:pt x="392" y="136"/>
                    </a:lnTo>
                    <a:lnTo>
                      <a:pt x="443" y="115"/>
                    </a:lnTo>
                    <a:lnTo>
                      <a:pt x="435" y="101"/>
                    </a:lnTo>
                    <a:lnTo>
                      <a:pt x="419" y="101"/>
                    </a:lnTo>
                    <a:lnTo>
                      <a:pt x="416" y="85"/>
                    </a:lnTo>
                    <a:lnTo>
                      <a:pt x="431" y="62"/>
                    </a:lnTo>
                    <a:lnTo>
                      <a:pt x="453" y="44"/>
                    </a:lnTo>
                    <a:lnTo>
                      <a:pt x="439" y="13"/>
                    </a:lnTo>
                    <a:lnTo>
                      <a:pt x="456" y="0"/>
                    </a:lnTo>
                    <a:lnTo>
                      <a:pt x="456" y="0"/>
                    </a:lnTo>
                    <a:lnTo>
                      <a:pt x="481" y="3"/>
                    </a:lnTo>
                    <a:lnTo>
                      <a:pt x="497" y="13"/>
                    </a:lnTo>
                    <a:lnTo>
                      <a:pt x="516" y="10"/>
                    </a:lnTo>
                    <a:lnTo>
                      <a:pt x="551" y="48"/>
                    </a:lnTo>
                    <a:lnTo>
                      <a:pt x="555" y="70"/>
                    </a:lnTo>
                    <a:lnTo>
                      <a:pt x="563" y="76"/>
                    </a:lnTo>
                    <a:lnTo>
                      <a:pt x="566" y="90"/>
                    </a:lnTo>
                    <a:lnTo>
                      <a:pt x="584" y="107"/>
                    </a:lnTo>
                    <a:lnTo>
                      <a:pt x="604" y="116"/>
                    </a:lnTo>
                    <a:lnTo>
                      <a:pt x="603" y="135"/>
                    </a:lnTo>
                    <a:lnTo>
                      <a:pt x="617" y="154"/>
                    </a:lnTo>
                    <a:lnTo>
                      <a:pt x="641" y="147"/>
                    </a:lnTo>
                    <a:lnTo>
                      <a:pt x="648" y="132"/>
                    </a:lnTo>
                    <a:lnTo>
                      <a:pt x="664" y="123"/>
                    </a:lnTo>
                    <a:lnTo>
                      <a:pt x="694" y="119"/>
                    </a:lnTo>
                    <a:lnTo>
                      <a:pt x="701" y="108"/>
                    </a:lnTo>
                    <a:lnTo>
                      <a:pt x="715" y="100"/>
                    </a:lnTo>
                    <a:lnTo>
                      <a:pt x="721" y="103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76" name="Freeform 23">
                <a:extLst>
                  <a:ext uri="{FF2B5EF4-FFF2-40B4-BE49-F238E27FC236}">
                    <a16:creationId xmlns:a16="http://schemas.microsoft.com/office/drawing/2014/main" id="{23FFCE43-7EA6-4578-A897-4048343B4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4716" y="5535419"/>
                <a:ext cx="580289" cy="455259"/>
              </a:xfrm>
              <a:custGeom>
                <a:avLst/>
                <a:gdLst>
                  <a:gd name="T0" fmla="*/ 588 w 1196"/>
                  <a:gd name="T1" fmla="*/ 36 h 1183"/>
                  <a:gd name="T2" fmla="*/ 511 w 1196"/>
                  <a:gd name="T3" fmla="*/ 79 h 1183"/>
                  <a:gd name="T4" fmla="*/ 616 w 1196"/>
                  <a:gd name="T5" fmla="*/ 189 h 1183"/>
                  <a:gd name="T6" fmla="*/ 672 w 1196"/>
                  <a:gd name="T7" fmla="*/ 217 h 1183"/>
                  <a:gd name="T8" fmla="*/ 675 w 1196"/>
                  <a:gd name="T9" fmla="*/ 272 h 1183"/>
                  <a:gd name="T10" fmla="*/ 766 w 1196"/>
                  <a:gd name="T11" fmla="*/ 243 h 1183"/>
                  <a:gd name="T12" fmla="*/ 839 w 1196"/>
                  <a:gd name="T13" fmla="*/ 260 h 1183"/>
                  <a:gd name="T14" fmla="*/ 903 w 1196"/>
                  <a:gd name="T15" fmla="*/ 332 h 1183"/>
                  <a:gd name="T16" fmla="*/ 1008 w 1196"/>
                  <a:gd name="T17" fmla="*/ 404 h 1183"/>
                  <a:gd name="T18" fmla="*/ 1076 w 1196"/>
                  <a:gd name="T19" fmla="*/ 386 h 1183"/>
                  <a:gd name="T20" fmla="*/ 1115 w 1196"/>
                  <a:gd name="T21" fmla="*/ 451 h 1183"/>
                  <a:gd name="T22" fmla="*/ 1141 w 1196"/>
                  <a:gd name="T23" fmla="*/ 491 h 1183"/>
                  <a:gd name="T24" fmla="*/ 1149 w 1196"/>
                  <a:gd name="T25" fmla="*/ 542 h 1183"/>
                  <a:gd name="T26" fmla="*/ 1151 w 1196"/>
                  <a:gd name="T27" fmla="*/ 601 h 1183"/>
                  <a:gd name="T28" fmla="*/ 931 w 1196"/>
                  <a:gd name="T29" fmla="*/ 652 h 1183"/>
                  <a:gd name="T30" fmla="*/ 856 w 1196"/>
                  <a:gd name="T31" fmla="*/ 718 h 1183"/>
                  <a:gd name="T32" fmla="*/ 802 w 1196"/>
                  <a:gd name="T33" fmla="*/ 704 h 1183"/>
                  <a:gd name="T34" fmla="*/ 805 w 1196"/>
                  <a:gd name="T35" fmla="*/ 690 h 1183"/>
                  <a:gd name="T36" fmla="*/ 797 w 1196"/>
                  <a:gd name="T37" fmla="*/ 676 h 1183"/>
                  <a:gd name="T38" fmla="*/ 795 w 1196"/>
                  <a:gd name="T39" fmla="*/ 715 h 1183"/>
                  <a:gd name="T40" fmla="*/ 778 w 1196"/>
                  <a:gd name="T41" fmla="*/ 777 h 1183"/>
                  <a:gd name="T42" fmla="*/ 786 w 1196"/>
                  <a:gd name="T43" fmla="*/ 961 h 1183"/>
                  <a:gd name="T44" fmla="*/ 702 w 1196"/>
                  <a:gd name="T45" fmla="*/ 1018 h 1183"/>
                  <a:gd name="T46" fmla="*/ 710 w 1196"/>
                  <a:gd name="T47" fmla="*/ 1032 h 1183"/>
                  <a:gd name="T48" fmla="*/ 654 w 1196"/>
                  <a:gd name="T49" fmla="*/ 1161 h 1183"/>
                  <a:gd name="T50" fmla="*/ 585 w 1196"/>
                  <a:gd name="T51" fmla="*/ 1168 h 1183"/>
                  <a:gd name="T52" fmla="*/ 571 w 1196"/>
                  <a:gd name="T53" fmla="*/ 1128 h 1183"/>
                  <a:gd name="T54" fmla="*/ 564 w 1196"/>
                  <a:gd name="T55" fmla="*/ 1116 h 1183"/>
                  <a:gd name="T56" fmla="*/ 548 w 1196"/>
                  <a:gd name="T57" fmla="*/ 1174 h 1183"/>
                  <a:gd name="T58" fmla="*/ 497 w 1196"/>
                  <a:gd name="T59" fmla="*/ 1115 h 1183"/>
                  <a:gd name="T60" fmla="*/ 460 w 1196"/>
                  <a:gd name="T61" fmla="*/ 1079 h 1183"/>
                  <a:gd name="T62" fmla="*/ 368 w 1196"/>
                  <a:gd name="T63" fmla="*/ 1081 h 1183"/>
                  <a:gd name="T64" fmla="*/ 308 w 1196"/>
                  <a:gd name="T65" fmla="*/ 1052 h 1183"/>
                  <a:gd name="T66" fmla="*/ 263 w 1196"/>
                  <a:gd name="T67" fmla="*/ 997 h 1183"/>
                  <a:gd name="T68" fmla="*/ 255 w 1196"/>
                  <a:gd name="T69" fmla="*/ 927 h 1183"/>
                  <a:gd name="T70" fmla="*/ 239 w 1196"/>
                  <a:gd name="T71" fmla="*/ 877 h 1183"/>
                  <a:gd name="T72" fmla="*/ 251 w 1196"/>
                  <a:gd name="T73" fmla="*/ 844 h 1183"/>
                  <a:gd name="T74" fmla="*/ 210 w 1196"/>
                  <a:gd name="T75" fmla="*/ 796 h 1183"/>
                  <a:gd name="T76" fmla="*/ 183 w 1196"/>
                  <a:gd name="T77" fmla="*/ 753 h 1183"/>
                  <a:gd name="T78" fmla="*/ 133 w 1196"/>
                  <a:gd name="T79" fmla="*/ 624 h 1183"/>
                  <a:gd name="T80" fmla="*/ 123 w 1196"/>
                  <a:gd name="T81" fmla="*/ 543 h 1183"/>
                  <a:gd name="T82" fmla="*/ 93 w 1196"/>
                  <a:gd name="T83" fmla="*/ 549 h 1183"/>
                  <a:gd name="T84" fmla="*/ 85 w 1196"/>
                  <a:gd name="T85" fmla="*/ 435 h 1183"/>
                  <a:gd name="T86" fmla="*/ 56 w 1196"/>
                  <a:gd name="T87" fmla="*/ 360 h 1183"/>
                  <a:gd name="T88" fmla="*/ 0 w 1196"/>
                  <a:gd name="T89" fmla="*/ 349 h 1183"/>
                  <a:gd name="T90" fmla="*/ 18 w 1196"/>
                  <a:gd name="T91" fmla="*/ 256 h 1183"/>
                  <a:gd name="T92" fmla="*/ 174 w 1196"/>
                  <a:gd name="T93" fmla="*/ 287 h 1183"/>
                  <a:gd name="T94" fmla="*/ 248 w 1196"/>
                  <a:gd name="T95" fmla="*/ 202 h 1183"/>
                  <a:gd name="T96" fmla="*/ 208 w 1196"/>
                  <a:gd name="T97" fmla="*/ 119 h 1183"/>
                  <a:gd name="T98" fmla="*/ 244 w 1196"/>
                  <a:gd name="T99" fmla="*/ 65 h 1183"/>
                  <a:gd name="T100" fmla="*/ 332 w 1196"/>
                  <a:gd name="T101" fmla="*/ 33 h 1183"/>
                  <a:gd name="T102" fmla="*/ 472 w 1196"/>
                  <a:gd name="T103" fmla="*/ 26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96" h="1183">
                    <a:moveTo>
                      <a:pt x="550" y="0"/>
                    </a:moveTo>
                    <a:lnTo>
                      <a:pt x="562" y="10"/>
                    </a:lnTo>
                    <a:lnTo>
                      <a:pt x="597" y="15"/>
                    </a:lnTo>
                    <a:lnTo>
                      <a:pt x="597" y="15"/>
                    </a:lnTo>
                    <a:lnTo>
                      <a:pt x="588" y="36"/>
                    </a:lnTo>
                    <a:lnTo>
                      <a:pt x="592" y="51"/>
                    </a:lnTo>
                    <a:lnTo>
                      <a:pt x="588" y="63"/>
                    </a:lnTo>
                    <a:lnTo>
                      <a:pt x="594" y="75"/>
                    </a:lnTo>
                    <a:lnTo>
                      <a:pt x="549" y="85"/>
                    </a:lnTo>
                    <a:lnTo>
                      <a:pt x="511" y="79"/>
                    </a:lnTo>
                    <a:lnTo>
                      <a:pt x="514" y="122"/>
                    </a:lnTo>
                    <a:lnTo>
                      <a:pt x="536" y="149"/>
                    </a:lnTo>
                    <a:lnTo>
                      <a:pt x="562" y="161"/>
                    </a:lnTo>
                    <a:lnTo>
                      <a:pt x="596" y="189"/>
                    </a:lnTo>
                    <a:lnTo>
                      <a:pt x="616" y="189"/>
                    </a:lnTo>
                    <a:lnTo>
                      <a:pt x="646" y="208"/>
                    </a:lnTo>
                    <a:lnTo>
                      <a:pt x="648" y="214"/>
                    </a:lnTo>
                    <a:lnTo>
                      <a:pt x="669" y="213"/>
                    </a:lnTo>
                    <a:lnTo>
                      <a:pt x="669" y="213"/>
                    </a:lnTo>
                    <a:lnTo>
                      <a:pt x="672" y="217"/>
                    </a:lnTo>
                    <a:lnTo>
                      <a:pt x="672" y="217"/>
                    </a:lnTo>
                    <a:lnTo>
                      <a:pt x="686" y="218"/>
                    </a:lnTo>
                    <a:lnTo>
                      <a:pt x="672" y="265"/>
                    </a:lnTo>
                    <a:lnTo>
                      <a:pt x="672" y="265"/>
                    </a:lnTo>
                    <a:lnTo>
                      <a:pt x="675" y="272"/>
                    </a:lnTo>
                    <a:lnTo>
                      <a:pt x="675" y="272"/>
                    </a:lnTo>
                    <a:lnTo>
                      <a:pt x="729" y="277"/>
                    </a:lnTo>
                    <a:lnTo>
                      <a:pt x="741" y="264"/>
                    </a:lnTo>
                    <a:lnTo>
                      <a:pt x="740" y="252"/>
                    </a:lnTo>
                    <a:lnTo>
                      <a:pt x="766" y="243"/>
                    </a:lnTo>
                    <a:lnTo>
                      <a:pt x="783" y="252"/>
                    </a:lnTo>
                    <a:lnTo>
                      <a:pt x="808" y="245"/>
                    </a:lnTo>
                    <a:lnTo>
                      <a:pt x="819" y="259"/>
                    </a:lnTo>
                    <a:lnTo>
                      <a:pt x="839" y="260"/>
                    </a:lnTo>
                    <a:lnTo>
                      <a:pt x="839" y="260"/>
                    </a:lnTo>
                    <a:lnTo>
                      <a:pt x="841" y="264"/>
                    </a:lnTo>
                    <a:lnTo>
                      <a:pt x="841" y="264"/>
                    </a:lnTo>
                    <a:lnTo>
                      <a:pt x="842" y="305"/>
                    </a:lnTo>
                    <a:lnTo>
                      <a:pt x="874" y="301"/>
                    </a:lnTo>
                    <a:lnTo>
                      <a:pt x="903" y="332"/>
                    </a:lnTo>
                    <a:lnTo>
                      <a:pt x="930" y="347"/>
                    </a:lnTo>
                    <a:lnTo>
                      <a:pt x="994" y="341"/>
                    </a:lnTo>
                    <a:lnTo>
                      <a:pt x="990" y="366"/>
                    </a:lnTo>
                    <a:lnTo>
                      <a:pt x="979" y="383"/>
                    </a:lnTo>
                    <a:lnTo>
                      <a:pt x="1008" y="404"/>
                    </a:lnTo>
                    <a:lnTo>
                      <a:pt x="1023" y="393"/>
                    </a:lnTo>
                    <a:lnTo>
                      <a:pt x="1076" y="385"/>
                    </a:lnTo>
                    <a:lnTo>
                      <a:pt x="1076" y="385"/>
                    </a:lnTo>
                    <a:lnTo>
                      <a:pt x="1076" y="386"/>
                    </a:lnTo>
                    <a:lnTo>
                      <a:pt x="1076" y="386"/>
                    </a:lnTo>
                    <a:lnTo>
                      <a:pt x="1074" y="424"/>
                    </a:lnTo>
                    <a:lnTo>
                      <a:pt x="1089" y="436"/>
                    </a:lnTo>
                    <a:lnTo>
                      <a:pt x="1087" y="450"/>
                    </a:lnTo>
                    <a:lnTo>
                      <a:pt x="1105" y="443"/>
                    </a:lnTo>
                    <a:lnTo>
                      <a:pt x="1115" y="451"/>
                    </a:lnTo>
                    <a:lnTo>
                      <a:pt x="1132" y="445"/>
                    </a:lnTo>
                    <a:lnTo>
                      <a:pt x="1136" y="470"/>
                    </a:lnTo>
                    <a:lnTo>
                      <a:pt x="1146" y="484"/>
                    </a:lnTo>
                    <a:lnTo>
                      <a:pt x="1146" y="484"/>
                    </a:lnTo>
                    <a:lnTo>
                      <a:pt x="1141" y="491"/>
                    </a:lnTo>
                    <a:lnTo>
                      <a:pt x="1191" y="503"/>
                    </a:lnTo>
                    <a:lnTo>
                      <a:pt x="1195" y="514"/>
                    </a:lnTo>
                    <a:lnTo>
                      <a:pt x="1187" y="524"/>
                    </a:lnTo>
                    <a:lnTo>
                      <a:pt x="1162" y="529"/>
                    </a:lnTo>
                    <a:lnTo>
                      <a:pt x="1149" y="542"/>
                    </a:lnTo>
                    <a:lnTo>
                      <a:pt x="1145" y="549"/>
                    </a:lnTo>
                    <a:lnTo>
                      <a:pt x="1159" y="562"/>
                    </a:lnTo>
                    <a:lnTo>
                      <a:pt x="1148" y="587"/>
                    </a:lnTo>
                    <a:lnTo>
                      <a:pt x="1151" y="601"/>
                    </a:lnTo>
                    <a:lnTo>
                      <a:pt x="1151" y="601"/>
                    </a:lnTo>
                    <a:lnTo>
                      <a:pt x="1102" y="624"/>
                    </a:lnTo>
                    <a:lnTo>
                      <a:pt x="1056" y="620"/>
                    </a:lnTo>
                    <a:lnTo>
                      <a:pt x="1045" y="639"/>
                    </a:lnTo>
                    <a:lnTo>
                      <a:pt x="977" y="639"/>
                    </a:lnTo>
                    <a:lnTo>
                      <a:pt x="931" y="652"/>
                    </a:lnTo>
                    <a:lnTo>
                      <a:pt x="913" y="669"/>
                    </a:lnTo>
                    <a:lnTo>
                      <a:pt x="894" y="704"/>
                    </a:lnTo>
                    <a:lnTo>
                      <a:pt x="886" y="702"/>
                    </a:lnTo>
                    <a:lnTo>
                      <a:pt x="865" y="711"/>
                    </a:lnTo>
                    <a:lnTo>
                      <a:pt x="856" y="718"/>
                    </a:lnTo>
                    <a:lnTo>
                      <a:pt x="856" y="727"/>
                    </a:lnTo>
                    <a:lnTo>
                      <a:pt x="838" y="729"/>
                    </a:lnTo>
                    <a:lnTo>
                      <a:pt x="805" y="710"/>
                    </a:lnTo>
                    <a:lnTo>
                      <a:pt x="801" y="719"/>
                    </a:lnTo>
                    <a:lnTo>
                      <a:pt x="802" y="704"/>
                    </a:lnTo>
                    <a:lnTo>
                      <a:pt x="807" y="703"/>
                    </a:lnTo>
                    <a:lnTo>
                      <a:pt x="800" y="700"/>
                    </a:lnTo>
                    <a:lnTo>
                      <a:pt x="806" y="696"/>
                    </a:lnTo>
                    <a:lnTo>
                      <a:pt x="801" y="697"/>
                    </a:lnTo>
                    <a:lnTo>
                      <a:pt x="805" y="690"/>
                    </a:lnTo>
                    <a:lnTo>
                      <a:pt x="801" y="692"/>
                    </a:lnTo>
                    <a:lnTo>
                      <a:pt x="801" y="682"/>
                    </a:lnTo>
                    <a:lnTo>
                      <a:pt x="799" y="697"/>
                    </a:lnTo>
                    <a:lnTo>
                      <a:pt x="794" y="690"/>
                    </a:lnTo>
                    <a:lnTo>
                      <a:pt x="797" y="676"/>
                    </a:lnTo>
                    <a:lnTo>
                      <a:pt x="793" y="669"/>
                    </a:lnTo>
                    <a:lnTo>
                      <a:pt x="795" y="678"/>
                    </a:lnTo>
                    <a:lnTo>
                      <a:pt x="793" y="674"/>
                    </a:lnTo>
                    <a:lnTo>
                      <a:pt x="790" y="687"/>
                    </a:lnTo>
                    <a:lnTo>
                      <a:pt x="795" y="715"/>
                    </a:lnTo>
                    <a:lnTo>
                      <a:pt x="801" y="722"/>
                    </a:lnTo>
                    <a:lnTo>
                      <a:pt x="809" y="719"/>
                    </a:lnTo>
                    <a:lnTo>
                      <a:pt x="810" y="725"/>
                    </a:lnTo>
                    <a:lnTo>
                      <a:pt x="779" y="761"/>
                    </a:lnTo>
                    <a:lnTo>
                      <a:pt x="778" y="777"/>
                    </a:lnTo>
                    <a:lnTo>
                      <a:pt x="759" y="797"/>
                    </a:lnTo>
                    <a:lnTo>
                      <a:pt x="749" y="829"/>
                    </a:lnTo>
                    <a:lnTo>
                      <a:pt x="758" y="829"/>
                    </a:lnTo>
                    <a:lnTo>
                      <a:pt x="778" y="888"/>
                    </a:lnTo>
                    <a:lnTo>
                      <a:pt x="786" y="961"/>
                    </a:lnTo>
                    <a:lnTo>
                      <a:pt x="750" y="984"/>
                    </a:lnTo>
                    <a:lnTo>
                      <a:pt x="740" y="1007"/>
                    </a:lnTo>
                    <a:lnTo>
                      <a:pt x="742" y="1020"/>
                    </a:lnTo>
                    <a:lnTo>
                      <a:pt x="724" y="1032"/>
                    </a:lnTo>
                    <a:lnTo>
                      <a:pt x="702" y="1018"/>
                    </a:lnTo>
                    <a:lnTo>
                      <a:pt x="699" y="988"/>
                    </a:lnTo>
                    <a:lnTo>
                      <a:pt x="687" y="980"/>
                    </a:lnTo>
                    <a:lnTo>
                      <a:pt x="697" y="990"/>
                    </a:lnTo>
                    <a:lnTo>
                      <a:pt x="695" y="1004"/>
                    </a:lnTo>
                    <a:lnTo>
                      <a:pt x="710" y="1032"/>
                    </a:lnTo>
                    <a:lnTo>
                      <a:pt x="703" y="1043"/>
                    </a:lnTo>
                    <a:lnTo>
                      <a:pt x="675" y="1051"/>
                    </a:lnTo>
                    <a:lnTo>
                      <a:pt x="654" y="1083"/>
                    </a:lnTo>
                    <a:lnTo>
                      <a:pt x="641" y="1142"/>
                    </a:lnTo>
                    <a:lnTo>
                      <a:pt x="654" y="1161"/>
                    </a:lnTo>
                    <a:lnTo>
                      <a:pt x="644" y="1165"/>
                    </a:lnTo>
                    <a:lnTo>
                      <a:pt x="625" y="1160"/>
                    </a:lnTo>
                    <a:lnTo>
                      <a:pt x="607" y="1178"/>
                    </a:lnTo>
                    <a:lnTo>
                      <a:pt x="595" y="1182"/>
                    </a:lnTo>
                    <a:lnTo>
                      <a:pt x="585" y="1168"/>
                    </a:lnTo>
                    <a:lnTo>
                      <a:pt x="559" y="1157"/>
                    </a:lnTo>
                    <a:lnTo>
                      <a:pt x="567" y="1143"/>
                    </a:lnTo>
                    <a:lnTo>
                      <a:pt x="581" y="1138"/>
                    </a:lnTo>
                    <a:lnTo>
                      <a:pt x="572" y="1141"/>
                    </a:lnTo>
                    <a:lnTo>
                      <a:pt x="571" y="1128"/>
                    </a:lnTo>
                    <a:lnTo>
                      <a:pt x="577" y="1121"/>
                    </a:lnTo>
                    <a:lnTo>
                      <a:pt x="570" y="1126"/>
                    </a:lnTo>
                    <a:lnTo>
                      <a:pt x="574" y="1123"/>
                    </a:lnTo>
                    <a:lnTo>
                      <a:pt x="569" y="1125"/>
                    </a:lnTo>
                    <a:lnTo>
                      <a:pt x="564" y="1116"/>
                    </a:lnTo>
                    <a:lnTo>
                      <a:pt x="570" y="1139"/>
                    </a:lnTo>
                    <a:lnTo>
                      <a:pt x="565" y="1138"/>
                    </a:lnTo>
                    <a:lnTo>
                      <a:pt x="553" y="1154"/>
                    </a:lnTo>
                    <a:lnTo>
                      <a:pt x="554" y="1167"/>
                    </a:lnTo>
                    <a:lnTo>
                      <a:pt x="548" y="1174"/>
                    </a:lnTo>
                    <a:lnTo>
                      <a:pt x="524" y="1165"/>
                    </a:lnTo>
                    <a:lnTo>
                      <a:pt x="491" y="1141"/>
                    </a:lnTo>
                    <a:lnTo>
                      <a:pt x="489" y="1137"/>
                    </a:lnTo>
                    <a:lnTo>
                      <a:pt x="497" y="1135"/>
                    </a:lnTo>
                    <a:lnTo>
                      <a:pt x="497" y="1115"/>
                    </a:lnTo>
                    <a:lnTo>
                      <a:pt x="489" y="1113"/>
                    </a:lnTo>
                    <a:lnTo>
                      <a:pt x="478" y="1095"/>
                    </a:lnTo>
                    <a:lnTo>
                      <a:pt x="467" y="1097"/>
                    </a:lnTo>
                    <a:lnTo>
                      <a:pt x="470" y="1087"/>
                    </a:lnTo>
                    <a:lnTo>
                      <a:pt x="460" y="1079"/>
                    </a:lnTo>
                    <a:lnTo>
                      <a:pt x="437" y="1077"/>
                    </a:lnTo>
                    <a:lnTo>
                      <a:pt x="434" y="1064"/>
                    </a:lnTo>
                    <a:lnTo>
                      <a:pt x="423" y="1069"/>
                    </a:lnTo>
                    <a:lnTo>
                      <a:pt x="402" y="1064"/>
                    </a:lnTo>
                    <a:lnTo>
                      <a:pt x="368" y="1081"/>
                    </a:lnTo>
                    <a:lnTo>
                      <a:pt x="341" y="1069"/>
                    </a:lnTo>
                    <a:lnTo>
                      <a:pt x="344" y="1062"/>
                    </a:lnTo>
                    <a:lnTo>
                      <a:pt x="336" y="1052"/>
                    </a:lnTo>
                    <a:lnTo>
                      <a:pt x="320" y="1058"/>
                    </a:lnTo>
                    <a:lnTo>
                      <a:pt x="308" y="1052"/>
                    </a:lnTo>
                    <a:lnTo>
                      <a:pt x="305" y="1007"/>
                    </a:lnTo>
                    <a:lnTo>
                      <a:pt x="293" y="1001"/>
                    </a:lnTo>
                    <a:lnTo>
                      <a:pt x="279" y="1006"/>
                    </a:lnTo>
                    <a:lnTo>
                      <a:pt x="277" y="998"/>
                    </a:lnTo>
                    <a:lnTo>
                      <a:pt x="263" y="997"/>
                    </a:lnTo>
                    <a:lnTo>
                      <a:pt x="260" y="973"/>
                    </a:lnTo>
                    <a:lnTo>
                      <a:pt x="249" y="962"/>
                    </a:lnTo>
                    <a:lnTo>
                      <a:pt x="250" y="948"/>
                    </a:lnTo>
                    <a:lnTo>
                      <a:pt x="250" y="948"/>
                    </a:lnTo>
                    <a:lnTo>
                      <a:pt x="255" y="927"/>
                    </a:lnTo>
                    <a:lnTo>
                      <a:pt x="245" y="891"/>
                    </a:lnTo>
                    <a:lnTo>
                      <a:pt x="238" y="884"/>
                    </a:lnTo>
                    <a:lnTo>
                      <a:pt x="232" y="897"/>
                    </a:lnTo>
                    <a:lnTo>
                      <a:pt x="225" y="893"/>
                    </a:lnTo>
                    <a:lnTo>
                      <a:pt x="239" y="877"/>
                    </a:lnTo>
                    <a:lnTo>
                      <a:pt x="238" y="850"/>
                    </a:lnTo>
                    <a:lnTo>
                      <a:pt x="252" y="856"/>
                    </a:lnTo>
                    <a:lnTo>
                      <a:pt x="267" y="845"/>
                    </a:lnTo>
                    <a:lnTo>
                      <a:pt x="263" y="838"/>
                    </a:lnTo>
                    <a:lnTo>
                      <a:pt x="251" y="844"/>
                    </a:lnTo>
                    <a:lnTo>
                      <a:pt x="247" y="810"/>
                    </a:lnTo>
                    <a:lnTo>
                      <a:pt x="230" y="813"/>
                    </a:lnTo>
                    <a:lnTo>
                      <a:pt x="218" y="798"/>
                    </a:lnTo>
                    <a:lnTo>
                      <a:pt x="202" y="807"/>
                    </a:lnTo>
                    <a:lnTo>
                      <a:pt x="210" y="796"/>
                    </a:lnTo>
                    <a:lnTo>
                      <a:pt x="196" y="770"/>
                    </a:lnTo>
                    <a:lnTo>
                      <a:pt x="202" y="755"/>
                    </a:lnTo>
                    <a:lnTo>
                      <a:pt x="191" y="752"/>
                    </a:lnTo>
                    <a:lnTo>
                      <a:pt x="191" y="763"/>
                    </a:lnTo>
                    <a:lnTo>
                      <a:pt x="183" y="753"/>
                    </a:lnTo>
                    <a:lnTo>
                      <a:pt x="175" y="759"/>
                    </a:lnTo>
                    <a:lnTo>
                      <a:pt x="181" y="697"/>
                    </a:lnTo>
                    <a:lnTo>
                      <a:pt x="159" y="690"/>
                    </a:lnTo>
                    <a:lnTo>
                      <a:pt x="146" y="634"/>
                    </a:lnTo>
                    <a:lnTo>
                      <a:pt x="133" y="624"/>
                    </a:lnTo>
                    <a:lnTo>
                      <a:pt x="137" y="601"/>
                    </a:lnTo>
                    <a:lnTo>
                      <a:pt x="120" y="568"/>
                    </a:lnTo>
                    <a:lnTo>
                      <a:pt x="123" y="558"/>
                    </a:lnTo>
                    <a:lnTo>
                      <a:pt x="118" y="557"/>
                    </a:lnTo>
                    <a:lnTo>
                      <a:pt x="123" y="543"/>
                    </a:lnTo>
                    <a:lnTo>
                      <a:pt x="115" y="535"/>
                    </a:lnTo>
                    <a:lnTo>
                      <a:pt x="107" y="536"/>
                    </a:lnTo>
                    <a:lnTo>
                      <a:pt x="99" y="538"/>
                    </a:lnTo>
                    <a:lnTo>
                      <a:pt x="103" y="551"/>
                    </a:lnTo>
                    <a:lnTo>
                      <a:pt x="93" y="549"/>
                    </a:lnTo>
                    <a:lnTo>
                      <a:pt x="72" y="525"/>
                    </a:lnTo>
                    <a:lnTo>
                      <a:pt x="57" y="526"/>
                    </a:lnTo>
                    <a:lnTo>
                      <a:pt x="42" y="517"/>
                    </a:lnTo>
                    <a:lnTo>
                      <a:pt x="76" y="499"/>
                    </a:lnTo>
                    <a:lnTo>
                      <a:pt x="85" y="435"/>
                    </a:lnTo>
                    <a:lnTo>
                      <a:pt x="94" y="434"/>
                    </a:lnTo>
                    <a:lnTo>
                      <a:pt x="64" y="381"/>
                    </a:lnTo>
                    <a:lnTo>
                      <a:pt x="68" y="364"/>
                    </a:lnTo>
                    <a:lnTo>
                      <a:pt x="56" y="360"/>
                    </a:lnTo>
                    <a:lnTo>
                      <a:pt x="56" y="360"/>
                    </a:lnTo>
                    <a:lnTo>
                      <a:pt x="56" y="360"/>
                    </a:lnTo>
                    <a:lnTo>
                      <a:pt x="56" y="360"/>
                    </a:lnTo>
                    <a:lnTo>
                      <a:pt x="2" y="363"/>
                    </a:lnTo>
                    <a:lnTo>
                      <a:pt x="2" y="363"/>
                    </a:lnTo>
                    <a:lnTo>
                      <a:pt x="0" y="349"/>
                    </a:lnTo>
                    <a:lnTo>
                      <a:pt x="6" y="345"/>
                    </a:lnTo>
                    <a:lnTo>
                      <a:pt x="4" y="336"/>
                    </a:lnTo>
                    <a:lnTo>
                      <a:pt x="16" y="298"/>
                    </a:lnTo>
                    <a:lnTo>
                      <a:pt x="11" y="273"/>
                    </a:lnTo>
                    <a:lnTo>
                      <a:pt x="18" y="256"/>
                    </a:lnTo>
                    <a:lnTo>
                      <a:pt x="58" y="257"/>
                    </a:lnTo>
                    <a:lnTo>
                      <a:pt x="89" y="265"/>
                    </a:lnTo>
                    <a:lnTo>
                      <a:pt x="116" y="288"/>
                    </a:lnTo>
                    <a:lnTo>
                      <a:pt x="150" y="294"/>
                    </a:lnTo>
                    <a:lnTo>
                      <a:pt x="174" y="287"/>
                    </a:lnTo>
                    <a:lnTo>
                      <a:pt x="205" y="241"/>
                    </a:lnTo>
                    <a:lnTo>
                      <a:pt x="222" y="235"/>
                    </a:lnTo>
                    <a:lnTo>
                      <a:pt x="228" y="198"/>
                    </a:lnTo>
                    <a:lnTo>
                      <a:pt x="255" y="215"/>
                    </a:lnTo>
                    <a:lnTo>
                      <a:pt x="248" y="202"/>
                    </a:lnTo>
                    <a:lnTo>
                      <a:pt x="225" y="184"/>
                    </a:lnTo>
                    <a:lnTo>
                      <a:pt x="231" y="149"/>
                    </a:lnTo>
                    <a:lnTo>
                      <a:pt x="220" y="142"/>
                    </a:lnTo>
                    <a:lnTo>
                      <a:pt x="221" y="130"/>
                    </a:lnTo>
                    <a:lnTo>
                      <a:pt x="208" y="119"/>
                    </a:lnTo>
                    <a:lnTo>
                      <a:pt x="232" y="117"/>
                    </a:lnTo>
                    <a:lnTo>
                      <a:pt x="238" y="109"/>
                    </a:lnTo>
                    <a:lnTo>
                      <a:pt x="241" y="75"/>
                    </a:lnTo>
                    <a:lnTo>
                      <a:pt x="229" y="68"/>
                    </a:lnTo>
                    <a:lnTo>
                      <a:pt x="244" y="65"/>
                    </a:lnTo>
                    <a:lnTo>
                      <a:pt x="250" y="54"/>
                    </a:lnTo>
                    <a:lnTo>
                      <a:pt x="271" y="55"/>
                    </a:lnTo>
                    <a:lnTo>
                      <a:pt x="304" y="40"/>
                    </a:lnTo>
                    <a:lnTo>
                      <a:pt x="326" y="40"/>
                    </a:lnTo>
                    <a:lnTo>
                      <a:pt x="332" y="33"/>
                    </a:lnTo>
                    <a:lnTo>
                      <a:pt x="366" y="45"/>
                    </a:lnTo>
                    <a:lnTo>
                      <a:pt x="377" y="35"/>
                    </a:lnTo>
                    <a:lnTo>
                      <a:pt x="426" y="32"/>
                    </a:lnTo>
                    <a:lnTo>
                      <a:pt x="449" y="17"/>
                    </a:lnTo>
                    <a:lnTo>
                      <a:pt x="472" y="26"/>
                    </a:lnTo>
                    <a:lnTo>
                      <a:pt x="504" y="14"/>
                    </a:lnTo>
                    <a:lnTo>
                      <a:pt x="533" y="17"/>
                    </a:lnTo>
                    <a:lnTo>
                      <a:pt x="55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77" name="Freeform 24">
                <a:extLst>
                  <a:ext uri="{FF2B5EF4-FFF2-40B4-BE49-F238E27FC236}">
                    <a16:creationId xmlns:a16="http://schemas.microsoft.com/office/drawing/2014/main" id="{D9C74689-4A12-460A-B5B9-6F38F81D2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4716" y="5535419"/>
                <a:ext cx="580289" cy="455259"/>
              </a:xfrm>
              <a:custGeom>
                <a:avLst/>
                <a:gdLst>
                  <a:gd name="T0" fmla="*/ 588 w 1196"/>
                  <a:gd name="T1" fmla="*/ 36 h 1183"/>
                  <a:gd name="T2" fmla="*/ 511 w 1196"/>
                  <a:gd name="T3" fmla="*/ 79 h 1183"/>
                  <a:gd name="T4" fmla="*/ 616 w 1196"/>
                  <a:gd name="T5" fmla="*/ 189 h 1183"/>
                  <a:gd name="T6" fmla="*/ 672 w 1196"/>
                  <a:gd name="T7" fmla="*/ 217 h 1183"/>
                  <a:gd name="T8" fmla="*/ 675 w 1196"/>
                  <a:gd name="T9" fmla="*/ 272 h 1183"/>
                  <a:gd name="T10" fmla="*/ 766 w 1196"/>
                  <a:gd name="T11" fmla="*/ 243 h 1183"/>
                  <a:gd name="T12" fmla="*/ 839 w 1196"/>
                  <a:gd name="T13" fmla="*/ 260 h 1183"/>
                  <a:gd name="T14" fmla="*/ 903 w 1196"/>
                  <a:gd name="T15" fmla="*/ 332 h 1183"/>
                  <a:gd name="T16" fmla="*/ 1008 w 1196"/>
                  <a:gd name="T17" fmla="*/ 404 h 1183"/>
                  <a:gd name="T18" fmla="*/ 1076 w 1196"/>
                  <a:gd name="T19" fmla="*/ 386 h 1183"/>
                  <a:gd name="T20" fmla="*/ 1115 w 1196"/>
                  <a:gd name="T21" fmla="*/ 451 h 1183"/>
                  <a:gd name="T22" fmla="*/ 1141 w 1196"/>
                  <a:gd name="T23" fmla="*/ 491 h 1183"/>
                  <a:gd name="T24" fmla="*/ 1149 w 1196"/>
                  <a:gd name="T25" fmla="*/ 542 h 1183"/>
                  <a:gd name="T26" fmla="*/ 1151 w 1196"/>
                  <a:gd name="T27" fmla="*/ 601 h 1183"/>
                  <a:gd name="T28" fmla="*/ 931 w 1196"/>
                  <a:gd name="T29" fmla="*/ 652 h 1183"/>
                  <a:gd name="T30" fmla="*/ 856 w 1196"/>
                  <a:gd name="T31" fmla="*/ 718 h 1183"/>
                  <a:gd name="T32" fmla="*/ 802 w 1196"/>
                  <a:gd name="T33" fmla="*/ 704 h 1183"/>
                  <a:gd name="T34" fmla="*/ 805 w 1196"/>
                  <a:gd name="T35" fmla="*/ 690 h 1183"/>
                  <a:gd name="T36" fmla="*/ 797 w 1196"/>
                  <a:gd name="T37" fmla="*/ 676 h 1183"/>
                  <a:gd name="T38" fmla="*/ 795 w 1196"/>
                  <a:gd name="T39" fmla="*/ 715 h 1183"/>
                  <a:gd name="T40" fmla="*/ 778 w 1196"/>
                  <a:gd name="T41" fmla="*/ 777 h 1183"/>
                  <a:gd name="T42" fmla="*/ 786 w 1196"/>
                  <a:gd name="T43" fmla="*/ 961 h 1183"/>
                  <a:gd name="T44" fmla="*/ 702 w 1196"/>
                  <a:gd name="T45" fmla="*/ 1018 h 1183"/>
                  <a:gd name="T46" fmla="*/ 710 w 1196"/>
                  <a:gd name="T47" fmla="*/ 1032 h 1183"/>
                  <a:gd name="T48" fmla="*/ 654 w 1196"/>
                  <a:gd name="T49" fmla="*/ 1161 h 1183"/>
                  <a:gd name="T50" fmla="*/ 585 w 1196"/>
                  <a:gd name="T51" fmla="*/ 1168 h 1183"/>
                  <a:gd name="T52" fmla="*/ 571 w 1196"/>
                  <a:gd name="T53" fmla="*/ 1128 h 1183"/>
                  <a:gd name="T54" fmla="*/ 564 w 1196"/>
                  <a:gd name="T55" fmla="*/ 1116 h 1183"/>
                  <a:gd name="T56" fmla="*/ 548 w 1196"/>
                  <a:gd name="T57" fmla="*/ 1174 h 1183"/>
                  <a:gd name="T58" fmla="*/ 497 w 1196"/>
                  <a:gd name="T59" fmla="*/ 1115 h 1183"/>
                  <a:gd name="T60" fmla="*/ 460 w 1196"/>
                  <a:gd name="T61" fmla="*/ 1079 h 1183"/>
                  <a:gd name="T62" fmla="*/ 368 w 1196"/>
                  <a:gd name="T63" fmla="*/ 1081 h 1183"/>
                  <a:gd name="T64" fmla="*/ 308 w 1196"/>
                  <a:gd name="T65" fmla="*/ 1052 h 1183"/>
                  <a:gd name="T66" fmla="*/ 263 w 1196"/>
                  <a:gd name="T67" fmla="*/ 997 h 1183"/>
                  <a:gd name="T68" fmla="*/ 255 w 1196"/>
                  <a:gd name="T69" fmla="*/ 927 h 1183"/>
                  <a:gd name="T70" fmla="*/ 239 w 1196"/>
                  <a:gd name="T71" fmla="*/ 877 h 1183"/>
                  <a:gd name="T72" fmla="*/ 251 w 1196"/>
                  <a:gd name="T73" fmla="*/ 844 h 1183"/>
                  <a:gd name="T74" fmla="*/ 210 w 1196"/>
                  <a:gd name="T75" fmla="*/ 796 h 1183"/>
                  <a:gd name="T76" fmla="*/ 183 w 1196"/>
                  <a:gd name="T77" fmla="*/ 753 h 1183"/>
                  <a:gd name="T78" fmla="*/ 133 w 1196"/>
                  <a:gd name="T79" fmla="*/ 624 h 1183"/>
                  <a:gd name="T80" fmla="*/ 123 w 1196"/>
                  <a:gd name="T81" fmla="*/ 543 h 1183"/>
                  <a:gd name="T82" fmla="*/ 93 w 1196"/>
                  <a:gd name="T83" fmla="*/ 549 h 1183"/>
                  <a:gd name="T84" fmla="*/ 85 w 1196"/>
                  <a:gd name="T85" fmla="*/ 435 h 1183"/>
                  <a:gd name="T86" fmla="*/ 56 w 1196"/>
                  <a:gd name="T87" fmla="*/ 360 h 1183"/>
                  <a:gd name="T88" fmla="*/ 0 w 1196"/>
                  <a:gd name="T89" fmla="*/ 349 h 1183"/>
                  <a:gd name="T90" fmla="*/ 18 w 1196"/>
                  <a:gd name="T91" fmla="*/ 256 h 1183"/>
                  <a:gd name="T92" fmla="*/ 174 w 1196"/>
                  <a:gd name="T93" fmla="*/ 287 h 1183"/>
                  <a:gd name="T94" fmla="*/ 248 w 1196"/>
                  <a:gd name="T95" fmla="*/ 202 h 1183"/>
                  <a:gd name="T96" fmla="*/ 208 w 1196"/>
                  <a:gd name="T97" fmla="*/ 119 h 1183"/>
                  <a:gd name="T98" fmla="*/ 244 w 1196"/>
                  <a:gd name="T99" fmla="*/ 65 h 1183"/>
                  <a:gd name="T100" fmla="*/ 332 w 1196"/>
                  <a:gd name="T101" fmla="*/ 33 h 1183"/>
                  <a:gd name="T102" fmla="*/ 472 w 1196"/>
                  <a:gd name="T103" fmla="*/ 26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96" h="1183">
                    <a:moveTo>
                      <a:pt x="550" y="0"/>
                    </a:moveTo>
                    <a:lnTo>
                      <a:pt x="562" y="10"/>
                    </a:lnTo>
                    <a:lnTo>
                      <a:pt x="597" y="15"/>
                    </a:lnTo>
                    <a:lnTo>
                      <a:pt x="597" y="15"/>
                    </a:lnTo>
                    <a:lnTo>
                      <a:pt x="588" y="36"/>
                    </a:lnTo>
                    <a:lnTo>
                      <a:pt x="592" y="51"/>
                    </a:lnTo>
                    <a:lnTo>
                      <a:pt x="588" y="63"/>
                    </a:lnTo>
                    <a:lnTo>
                      <a:pt x="594" y="75"/>
                    </a:lnTo>
                    <a:lnTo>
                      <a:pt x="549" y="85"/>
                    </a:lnTo>
                    <a:lnTo>
                      <a:pt x="511" y="79"/>
                    </a:lnTo>
                    <a:lnTo>
                      <a:pt x="514" y="122"/>
                    </a:lnTo>
                    <a:lnTo>
                      <a:pt x="536" y="149"/>
                    </a:lnTo>
                    <a:lnTo>
                      <a:pt x="562" y="161"/>
                    </a:lnTo>
                    <a:lnTo>
                      <a:pt x="596" y="189"/>
                    </a:lnTo>
                    <a:lnTo>
                      <a:pt x="616" y="189"/>
                    </a:lnTo>
                    <a:lnTo>
                      <a:pt x="646" y="208"/>
                    </a:lnTo>
                    <a:lnTo>
                      <a:pt x="648" y="214"/>
                    </a:lnTo>
                    <a:lnTo>
                      <a:pt x="669" y="213"/>
                    </a:lnTo>
                    <a:lnTo>
                      <a:pt x="669" y="213"/>
                    </a:lnTo>
                    <a:lnTo>
                      <a:pt x="672" y="217"/>
                    </a:lnTo>
                    <a:lnTo>
                      <a:pt x="672" y="217"/>
                    </a:lnTo>
                    <a:lnTo>
                      <a:pt x="686" y="218"/>
                    </a:lnTo>
                    <a:lnTo>
                      <a:pt x="672" y="265"/>
                    </a:lnTo>
                    <a:lnTo>
                      <a:pt x="672" y="265"/>
                    </a:lnTo>
                    <a:lnTo>
                      <a:pt x="675" y="272"/>
                    </a:lnTo>
                    <a:lnTo>
                      <a:pt x="675" y="272"/>
                    </a:lnTo>
                    <a:lnTo>
                      <a:pt x="729" y="277"/>
                    </a:lnTo>
                    <a:lnTo>
                      <a:pt x="741" y="264"/>
                    </a:lnTo>
                    <a:lnTo>
                      <a:pt x="740" y="252"/>
                    </a:lnTo>
                    <a:lnTo>
                      <a:pt x="766" y="243"/>
                    </a:lnTo>
                    <a:lnTo>
                      <a:pt x="783" y="252"/>
                    </a:lnTo>
                    <a:lnTo>
                      <a:pt x="808" y="245"/>
                    </a:lnTo>
                    <a:lnTo>
                      <a:pt x="819" y="259"/>
                    </a:lnTo>
                    <a:lnTo>
                      <a:pt x="839" y="260"/>
                    </a:lnTo>
                    <a:lnTo>
                      <a:pt x="839" y="260"/>
                    </a:lnTo>
                    <a:lnTo>
                      <a:pt x="841" y="264"/>
                    </a:lnTo>
                    <a:lnTo>
                      <a:pt x="841" y="264"/>
                    </a:lnTo>
                    <a:lnTo>
                      <a:pt x="842" y="305"/>
                    </a:lnTo>
                    <a:lnTo>
                      <a:pt x="874" y="301"/>
                    </a:lnTo>
                    <a:lnTo>
                      <a:pt x="903" y="332"/>
                    </a:lnTo>
                    <a:lnTo>
                      <a:pt x="930" y="347"/>
                    </a:lnTo>
                    <a:lnTo>
                      <a:pt x="994" y="341"/>
                    </a:lnTo>
                    <a:lnTo>
                      <a:pt x="990" y="366"/>
                    </a:lnTo>
                    <a:lnTo>
                      <a:pt x="979" y="383"/>
                    </a:lnTo>
                    <a:lnTo>
                      <a:pt x="1008" y="404"/>
                    </a:lnTo>
                    <a:lnTo>
                      <a:pt x="1023" y="393"/>
                    </a:lnTo>
                    <a:lnTo>
                      <a:pt x="1076" y="385"/>
                    </a:lnTo>
                    <a:lnTo>
                      <a:pt x="1076" y="385"/>
                    </a:lnTo>
                    <a:lnTo>
                      <a:pt x="1076" y="386"/>
                    </a:lnTo>
                    <a:lnTo>
                      <a:pt x="1076" y="386"/>
                    </a:lnTo>
                    <a:lnTo>
                      <a:pt x="1074" y="424"/>
                    </a:lnTo>
                    <a:lnTo>
                      <a:pt x="1089" y="436"/>
                    </a:lnTo>
                    <a:lnTo>
                      <a:pt x="1087" y="450"/>
                    </a:lnTo>
                    <a:lnTo>
                      <a:pt x="1105" y="443"/>
                    </a:lnTo>
                    <a:lnTo>
                      <a:pt x="1115" y="451"/>
                    </a:lnTo>
                    <a:lnTo>
                      <a:pt x="1132" y="445"/>
                    </a:lnTo>
                    <a:lnTo>
                      <a:pt x="1136" y="470"/>
                    </a:lnTo>
                    <a:lnTo>
                      <a:pt x="1146" y="484"/>
                    </a:lnTo>
                    <a:lnTo>
                      <a:pt x="1146" y="484"/>
                    </a:lnTo>
                    <a:lnTo>
                      <a:pt x="1141" y="491"/>
                    </a:lnTo>
                    <a:lnTo>
                      <a:pt x="1191" y="503"/>
                    </a:lnTo>
                    <a:lnTo>
                      <a:pt x="1195" y="514"/>
                    </a:lnTo>
                    <a:lnTo>
                      <a:pt x="1187" y="524"/>
                    </a:lnTo>
                    <a:lnTo>
                      <a:pt x="1162" y="529"/>
                    </a:lnTo>
                    <a:lnTo>
                      <a:pt x="1149" y="542"/>
                    </a:lnTo>
                    <a:lnTo>
                      <a:pt x="1145" y="549"/>
                    </a:lnTo>
                    <a:lnTo>
                      <a:pt x="1159" y="562"/>
                    </a:lnTo>
                    <a:lnTo>
                      <a:pt x="1148" y="587"/>
                    </a:lnTo>
                    <a:lnTo>
                      <a:pt x="1151" y="601"/>
                    </a:lnTo>
                    <a:lnTo>
                      <a:pt x="1151" y="601"/>
                    </a:lnTo>
                    <a:lnTo>
                      <a:pt x="1102" y="624"/>
                    </a:lnTo>
                    <a:lnTo>
                      <a:pt x="1056" y="620"/>
                    </a:lnTo>
                    <a:lnTo>
                      <a:pt x="1045" y="639"/>
                    </a:lnTo>
                    <a:lnTo>
                      <a:pt x="977" y="639"/>
                    </a:lnTo>
                    <a:lnTo>
                      <a:pt x="931" y="652"/>
                    </a:lnTo>
                    <a:lnTo>
                      <a:pt x="913" y="669"/>
                    </a:lnTo>
                    <a:lnTo>
                      <a:pt x="894" y="704"/>
                    </a:lnTo>
                    <a:lnTo>
                      <a:pt x="886" y="702"/>
                    </a:lnTo>
                    <a:lnTo>
                      <a:pt x="865" y="711"/>
                    </a:lnTo>
                    <a:lnTo>
                      <a:pt x="856" y="718"/>
                    </a:lnTo>
                    <a:lnTo>
                      <a:pt x="856" y="727"/>
                    </a:lnTo>
                    <a:lnTo>
                      <a:pt x="838" y="729"/>
                    </a:lnTo>
                    <a:lnTo>
                      <a:pt x="805" y="710"/>
                    </a:lnTo>
                    <a:lnTo>
                      <a:pt x="801" y="719"/>
                    </a:lnTo>
                    <a:lnTo>
                      <a:pt x="802" y="704"/>
                    </a:lnTo>
                    <a:lnTo>
                      <a:pt x="807" y="703"/>
                    </a:lnTo>
                    <a:lnTo>
                      <a:pt x="800" y="700"/>
                    </a:lnTo>
                    <a:lnTo>
                      <a:pt x="806" y="696"/>
                    </a:lnTo>
                    <a:lnTo>
                      <a:pt x="801" y="697"/>
                    </a:lnTo>
                    <a:lnTo>
                      <a:pt x="805" y="690"/>
                    </a:lnTo>
                    <a:lnTo>
                      <a:pt x="801" y="692"/>
                    </a:lnTo>
                    <a:lnTo>
                      <a:pt x="801" y="682"/>
                    </a:lnTo>
                    <a:lnTo>
                      <a:pt x="799" y="697"/>
                    </a:lnTo>
                    <a:lnTo>
                      <a:pt x="794" y="690"/>
                    </a:lnTo>
                    <a:lnTo>
                      <a:pt x="797" y="676"/>
                    </a:lnTo>
                    <a:lnTo>
                      <a:pt x="793" y="669"/>
                    </a:lnTo>
                    <a:lnTo>
                      <a:pt x="795" y="678"/>
                    </a:lnTo>
                    <a:lnTo>
                      <a:pt x="793" y="674"/>
                    </a:lnTo>
                    <a:lnTo>
                      <a:pt x="790" y="687"/>
                    </a:lnTo>
                    <a:lnTo>
                      <a:pt x="795" y="715"/>
                    </a:lnTo>
                    <a:lnTo>
                      <a:pt x="801" y="722"/>
                    </a:lnTo>
                    <a:lnTo>
                      <a:pt x="809" y="719"/>
                    </a:lnTo>
                    <a:lnTo>
                      <a:pt x="810" y="725"/>
                    </a:lnTo>
                    <a:lnTo>
                      <a:pt x="779" y="761"/>
                    </a:lnTo>
                    <a:lnTo>
                      <a:pt x="778" y="777"/>
                    </a:lnTo>
                    <a:lnTo>
                      <a:pt x="759" y="797"/>
                    </a:lnTo>
                    <a:lnTo>
                      <a:pt x="749" y="829"/>
                    </a:lnTo>
                    <a:lnTo>
                      <a:pt x="758" y="829"/>
                    </a:lnTo>
                    <a:lnTo>
                      <a:pt x="778" y="888"/>
                    </a:lnTo>
                    <a:lnTo>
                      <a:pt x="786" y="961"/>
                    </a:lnTo>
                    <a:lnTo>
                      <a:pt x="750" y="984"/>
                    </a:lnTo>
                    <a:lnTo>
                      <a:pt x="740" y="1007"/>
                    </a:lnTo>
                    <a:lnTo>
                      <a:pt x="742" y="1020"/>
                    </a:lnTo>
                    <a:lnTo>
                      <a:pt x="724" y="1032"/>
                    </a:lnTo>
                    <a:lnTo>
                      <a:pt x="702" y="1018"/>
                    </a:lnTo>
                    <a:lnTo>
                      <a:pt x="699" y="988"/>
                    </a:lnTo>
                    <a:lnTo>
                      <a:pt x="687" y="980"/>
                    </a:lnTo>
                    <a:lnTo>
                      <a:pt x="697" y="990"/>
                    </a:lnTo>
                    <a:lnTo>
                      <a:pt x="695" y="1004"/>
                    </a:lnTo>
                    <a:lnTo>
                      <a:pt x="710" y="1032"/>
                    </a:lnTo>
                    <a:lnTo>
                      <a:pt x="703" y="1043"/>
                    </a:lnTo>
                    <a:lnTo>
                      <a:pt x="675" y="1051"/>
                    </a:lnTo>
                    <a:lnTo>
                      <a:pt x="654" y="1083"/>
                    </a:lnTo>
                    <a:lnTo>
                      <a:pt x="641" y="1142"/>
                    </a:lnTo>
                    <a:lnTo>
                      <a:pt x="654" y="1161"/>
                    </a:lnTo>
                    <a:lnTo>
                      <a:pt x="644" y="1165"/>
                    </a:lnTo>
                    <a:lnTo>
                      <a:pt x="625" y="1160"/>
                    </a:lnTo>
                    <a:lnTo>
                      <a:pt x="607" y="1178"/>
                    </a:lnTo>
                    <a:lnTo>
                      <a:pt x="595" y="1182"/>
                    </a:lnTo>
                    <a:lnTo>
                      <a:pt x="585" y="1168"/>
                    </a:lnTo>
                    <a:lnTo>
                      <a:pt x="559" y="1157"/>
                    </a:lnTo>
                    <a:lnTo>
                      <a:pt x="567" y="1143"/>
                    </a:lnTo>
                    <a:lnTo>
                      <a:pt x="581" y="1138"/>
                    </a:lnTo>
                    <a:lnTo>
                      <a:pt x="572" y="1141"/>
                    </a:lnTo>
                    <a:lnTo>
                      <a:pt x="571" y="1128"/>
                    </a:lnTo>
                    <a:lnTo>
                      <a:pt x="577" y="1121"/>
                    </a:lnTo>
                    <a:lnTo>
                      <a:pt x="570" y="1126"/>
                    </a:lnTo>
                    <a:lnTo>
                      <a:pt x="574" y="1123"/>
                    </a:lnTo>
                    <a:lnTo>
                      <a:pt x="569" y="1125"/>
                    </a:lnTo>
                    <a:lnTo>
                      <a:pt x="564" y="1116"/>
                    </a:lnTo>
                    <a:lnTo>
                      <a:pt x="570" y="1139"/>
                    </a:lnTo>
                    <a:lnTo>
                      <a:pt x="565" y="1138"/>
                    </a:lnTo>
                    <a:lnTo>
                      <a:pt x="553" y="1154"/>
                    </a:lnTo>
                    <a:lnTo>
                      <a:pt x="554" y="1167"/>
                    </a:lnTo>
                    <a:lnTo>
                      <a:pt x="548" y="1174"/>
                    </a:lnTo>
                    <a:lnTo>
                      <a:pt x="524" y="1165"/>
                    </a:lnTo>
                    <a:lnTo>
                      <a:pt x="491" y="1141"/>
                    </a:lnTo>
                    <a:lnTo>
                      <a:pt x="489" y="1137"/>
                    </a:lnTo>
                    <a:lnTo>
                      <a:pt x="497" y="1135"/>
                    </a:lnTo>
                    <a:lnTo>
                      <a:pt x="497" y="1115"/>
                    </a:lnTo>
                    <a:lnTo>
                      <a:pt x="489" y="1113"/>
                    </a:lnTo>
                    <a:lnTo>
                      <a:pt x="478" y="1095"/>
                    </a:lnTo>
                    <a:lnTo>
                      <a:pt x="467" y="1097"/>
                    </a:lnTo>
                    <a:lnTo>
                      <a:pt x="470" y="1087"/>
                    </a:lnTo>
                    <a:lnTo>
                      <a:pt x="460" y="1079"/>
                    </a:lnTo>
                    <a:lnTo>
                      <a:pt x="437" y="1077"/>
                    </a:lnTo>
                    <a:lnTo>
                      <a:pt x="434" y="1064"/>
                    </a:lnTo>
                    <a:lnTo>
                      <a:pt x="423" y="1069"/>
                    </a:lnTo>
                    <a:lnTo>
                      <a:pt x="402" y="1064"/>
                    </a:lnTo>
                    <a:lnTo>
                      <a:pt x="368" y="1081"/>
                    </a:lnTo>
                    <a:lnTo>
                      <a:pt x="341" y="1069"/>
                    </a:lnTo>
                    <a:lnTo>
                      <a:pt x="344" y="1062"/>
                    </a:lnTo>
                    <a:lnTo>
                      <a:pt x="336" y="1052"/>
                    </a:lnTo>
                    <a:lnTo>
                      <a:pt x="320" y="1058"/>
                    </a:lnTo>
                    <a:lnTo>
                      <a:pt x="308" y="1052"/>
                    </a:lnTo>
                    <a:lnTo>
                      <a:pt x="305" y="1007"/>
                    </a:lnTo>
                    <a:lnTo>
                      <a:pt x="293" y="1001"/>
                    </a:lnTo>
                    <a:lnTo>
                      <a:pt x="279" y="1006"/>
                    </a:lnTo>
                    <a:lnTo>
                      <a:pt x="277" y="998"/>
                    </a:lnTo>
                    <a:lnTo>
                      <a:pt x="263" y="997"/>
                    </a:lnTo>
                    <a:lnTo>
                      <a:pt x="260" y="973"/>
                    </a:lnTo>
                    <a:lnTo>
                      <a:pt x="249" y="962"/>
                    </a:lnTo>
                    <a:lnTo>
                      <a:pt x="250" y="948"/>
                    </a:lnTo>
                    <a:lnTo>
                      <a:pt x="250" y="948"/>
                    </a:lnTo>
                    <a:lnTo>
                      <a:pt x="255" y="927"/>
                    </a:lnTo>
                    <a:lnTo>
                      <a:pt x="245" y="891"/>
                    </a:lnTo>
                    <a:lnTo>
                      <a:pt x="238" y="884"/>
                    </a:lnTo>
                    <a:lnTo>
                      <a:pt x="232" y="897"/>
                    </a:lnTo>
                    <a:lnTo>
                      <a:pt x="225" y="893"/>
                    </a:lnTo>
                    <a:lnTo>
                      <a:pt x="239" y="877"/>
                    </a:lnTo>
                    <a:lnTo>
                      <a:pt x="238" y="850"/>
                    </a:lnTo>
                    <a:lnTo>
                      <a:pt x="252" y="856"/>
                    </a:lnTo>
                    <a:lnTo>
                      <a:pt x="267" y="845"/>
                    </a:lnTo>
                    <a:lnTo>
                      <a:pt x="263" y="838"/>
                    </a:lnTo>
                    <a:lnTo>
                      <a:pt x="251" y="844"/>
                    </a:lnTo>
                    <a:lnTo>
                      <a:pt x="247" y="810"/>
                    </a:lnTo>
                    <a:lnTo>
                      <a:pt x="230" y="813"/>
                    </a:lnTo>
                    <a:lnTo>
                      <a:pt x="218" y="798"/>
                    </a:lnTo>
                    <a:lnTo>
                      <a:pt x="202" y="807"/>
                    </a:lnTo>
                    <a:lnTo>
                      <a:pt x="210" y="796"/>
                    </a:lnTo>
                    <a:lnTo>
                      <a:pt x="196" y="770"/>
                    </a:lnTo>
                    <a:lnTo>
                      <a:pt x="202" y="755"/>
                    </a:lnTo>
                    <a:lnTo>
                      <a:pt x="191" y="752"/>
                    </a:lnTo>
                    <a:lnTo>
                      <a:pt x="191" y="763"/>
                    </a:lnTo>
                    <a:lnTo>
                      <a:pt x="183" y="753"/>
                    </a:lnTo>
                    <a:lnTo>
                      <a:pt x="175" y="759"/>
                    </a:lnTo>
                    <a:lnTo>
                      <a:pt x="181" y="697"/>
                    </a:lnTo>
                    <a:lnTo>
                      <a:pt x="159" y="690"/>
                    </a:lnTo>
                    <a:lnTo>
                      <a:pt x="146" y="634"/>
                    </a:lnTo>
                    <a:lnTo>
                      <a:pt x="133" y="624"/>
                    </a:lnTo>
                    <a:lnTo>
                      <a:pt x="137" y="601"/>
                    </a:lnTo>
                    <a:lnTo>
                      <a:pt x="120" y="568"/>
                    </a:lnTo>
                    <a:lnTo>
                      <a:pt x="123" y="558"/>
                    </a:lnTo>
                    <a:lnTo>
                      <a:pt x="118" y="557"/>
                    </a:lnTo>
                    <a:lnTo>
                      <a:pt x="123" y="543"/>
                    </a:lnTo>
                    <a:lnTo>
                      <a:pt x="115" y="535"/>
                    </a:lnTo>
                    <a:lnTo>
                      <a:pt x="107" y="536"/>
                    </a:lnTo>
                    <a:lnTo>
                      <a:pt x="99" y="538"/>
                    </a:lnTo>
                    <a:lnTo>
                      <a:pt x="103" y="551"/>
                    </a:lnTo>
                    <a:lnTo>
                      <a:pt x="93" y="549"/>
                    </a:lnTo>
                    <a:lnTo>
                      <a:pt x="72" y="525"/>
                    </a:lnTo>
                    <a:lnTo>
                      <a:pt x="57" y="526"/>
                    </a:lnTo>
                    <a:lnTo>
                      <a:pt x="42" y="517"/>
                    </a:lnTo>
                    <a:lnTo>
                      <a:pt x="76" y="499"/>
                    </a:lnTo>
                    <a:lnTo>
                      <a:pt x="85" y="435"/>
                    </a:lnTo>
                    <a:lnTo>
                      <a:pt x="94" y="434"/>
                    </a:lnTo>
                    <a:lnTo>
                      <a:pt x="64" y="381"/>
                    </a:lnTo>
                    <a:lnTo>
                      <a:pt x="68" y="364"/>
                    </a:lnTo>
                    <a:lnTo>
                      <a:pt x="56" y="360"/>
                    </a:lnTo>
                    <a:lnTo>
                      <a:pt x="56" y="360"/>
                    </a:lnTo>
                    <a:lnTo>
                      <a:pt x="56" y="360"/>
                    </a:lnTo>
                    <a:lnTo>
                      <a:pt x="56" y="360"/>
                    </a:lnTo>
                    <a:lnTo>
                      <a:pt x="2" y="363"/>
                    </a:lnTo>
                    <a:lnTo>
                      <a:pt x="2" y="363"/>
                    </a:lnTo>
                    <a:lnTo>
                      <a:pt x="0" y="349"/>
                    </a:lnTo>
                    <a:lnTo>
                      <a:pt x="6" y="345"/>
                    </a:lnTo>
                    <a:lnTo>
                      <a:pt x="4" y="336"/>
                    </a:lnTo>
                    <a:lnTo>
                      <a:pt x="16" y="298"/>
                    </a:lnTo>
                    <a:lnTo>
                      <a:pt x="11" y="273"/>
                    </a:lnTo>
                    <a:lnTo>
                      <a:pt x="18" y="256"/>
                    </a:lnTo>
                    <a:lnTo>
                      <a:pt x="58" y="257"/>
                    </a:lnTo>
                    <a:lnTo>
                      <a:pt x="89" y="265"/>
                    </a:lnTo>
                    <a:lnTo>
                      <a:pt x="116" y="288"/>
                    </a:lnTo>
                    <a:lnTo>
                      <a:pt x="150" y="294"/>
                    </a:lnTo>
                    <a:lnTo>
                      <a:pt x="174" y="287"/>
                    </a:lnTo>
                    <a:lnTo>
                      <a:pt x="205" y="241"/>
                    </a:lnTo>
                    <a:lnTo>
                      <a:pt x="222" y="235"/>
                    </a:lnTo>
                    <a:lnTo>
                      <a:pt x="228" y="198"/>
                    </a:lnTo>
                    <a:lnTo>
                      <a:pt x="255" y="215"/>
                    </a:lnTo>
                    <a:lnTo>
                      <a:pt x="248" y="202"/>
                    </a:lnTo>
                    <a:lnTo>
                      <a:pt x="225" y="184"/>
                    </a:lnTo>
                    <a:lnTo>
                      <a:pt x="231" y="149"/>
                    </a:lnTo>
                    <a:lnTo>
                      <a:pt x="220" y="142"/>
                    </a:lnTo>
                    <a:lnTo>
                      <a:pt x="221" y="130"/>
                    </a:lnTo>
                    <a:lnTo>
                      <a:pt x="208" y="119"/>
                    </a:lnTo>
                    <a:lnTo>
                      <a:pt x="232" y="117"/>
                    </a:lnTo>
                    <a:lnTo>
                      <a:pt x="238" y="109"/>
                    </a:lnTo>
                    <a:lnTo>
                      <a:pt x="241" y="75"/>
                    </a:lnTo>
                    <a:lnTo>
                      <a:pt x="229" y="68"/>
                    </a:lnTo>
                    <a:lnTo>
                      <a:pt x="244" y="65"/>
                    </a:lnTo>
                    <a:lnTo>
                      <a:pt x="250" y="54"/>
                    </a:lnTo>
                    <a:lnTo>
                      <a:pt x="271" y="55"/>
                    </a:lnTo>
                    <a:lnTo>
                      <a:pt x="304" y="40"/>
                    </a:lnTo>
                    <a:lnTo>
                      <a:pt x="326" y="40"/>
                    </a:lnTo>
                    <a:lnTo>
                      <a:pt x="332" y="33"/>
                    </a:lnTo>
                    <a:lnTo>
                      <a:pt x="366" y="45"/>
                    </a:lnTo>
                    <a:lnTo>
                      <a:pt x="377" y="35"/>
                    </a:lnTo>
                    <a:lnTo>
                      <a:pt x="426" y="32"/>
                    </a:lnTo>
                    <a:lnTo>
                      <a:pt x="449" y="17"/>
                    </a:lnTo>
                    <a:lnTo>
                      <a:pt x="472" y="26"/>
                    </a:lnTo>
                    <a:lnTo>
                      <a:pt x="504" y="14"/>
                    </a:lnTo>
                    <a:lnTo>
                      <a:pt x="533" y="17"/>
                    </a:lnTo>
                    <a:lnTo>
                      <a:pt x="550" y="0"/>
                    </a:lnTo>
                  </a:path>
                </a:pathLst>
              </a:custGeom>
              <a:solidFill>
                <a:schemeClr val="tx1"/>
              </a:solidFill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78" name="Freeform 25">
                <a:extLst>
                  <a:ext uri="{FF2B5EF4-FFF2-40B4-BE49-F238E27FC236}">
                    <a16:creationId xmlns:a16="http://schemas.microsoft.com/office/drawing/2014/main" id="{5F2D0317-EBE5-4F5B-BE53-B635166F5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51410" y="5161700"/>
                <a:ext cx="451811" cy="285386"/>
              </a:xfrm>
              <a:custGeom>
                <a:avLst/>
                <a:gdLst>
                  <a:gd name="T0" fmla="*/ 667 w 930"/>
                  <a:gd name="T1" fmla="*/ 427 h 739"/>
                  <a:gd name="T2" fmla="*/ 673 w 930"/>
                  <a:gd name="T3" fmla="*/ 545 h 739"/>
                  <a:gd name="T4" fmla="*/ 503 w 930"/>
                  <a:gd name="T5" fmla="*/ 629 h 739"/>
                  <a:gd name="T6" fmla="*/ 423 w 930"/>
                  <a:gd name="T7" fmla="*/ 657 h 739"/>
                  <a:gd name="T8" fmla="*/ 320 w 930"/>
                  <a:gd name="T9" fmla="*/ 669 h 739"/>
                  <a:gd name="T10" fmla="*/ 322 w 930"/>
                  <a:gd name="T11" fmla="*/ 711 h 739"/>
                  <a:gd name="T12" fmla="*/ 292 w 930"/>
                  <a:gd name="T13" fmla="*/ 738 h 739"/>
                  <a:gd name="T14" fmla="*/ 225 w 930"/>
                  <a:gd name="T15" fmla="*/ 714 h 739"/>
                  <a:gd name="T16" fmla="*/ 159 w 930"/>
                  <a:gd name="T17" fmla="*/ 700 h 739"/>
                  <a:gd name="T18" fmla="*/ 156 w 930"/>
                  <a:gd name="T19" fmla="*/ 637 h 739"/>
                  <a:gd name="T20" fmla="*/ 209 w 930"/>
                  <a:gd name="T21" fmla="*/ 605 h 739"/>
                  <a:gd name="T22" fmla="*/ 188 w 930"/>
                  <a:gd name="T23" fmla="*/ 554 h 739"/>
                  <a:gd name="T24" fmla="*/ 117 w 930"/>
                  <a:gd name="T25" fmla="*/ 517 h 739"/>
                  <a:gd name="T26" fmla="*/ 8 w 930"/>
                  <a:gd name="T27" fmla="*/ 493 h 739"/>
                  <a:gd name="T28" fmla="*/ 0 w 930"/>
                  <a:gd name="T29" fmla="*/ 402 h 739"/>
                  <a:gd name="T30" fmla="*/ 42 w 930"/>
                  <a:gd name="T31" fmla="*/ 352 h 739"/>
                  <a:gd name="T32" fmla="*/ 107 w 930"/>
                  <a:gd name="T33" fmla="*/ 337 h 739"/>
                  <a:gd name="T34" fmla="*/ 114 w 930"/>
                  <a:gd name="T35" fmla="*/ 303 h 739"/>
                  <a:gd name="T36" fmla="*/ 121 w 930"/>
                  <a:gd name="T37" fmla="*/ 262 h 739"/>
                  <a:gd name="T38" fmla="*/ 130 w 930"/>
                  <a:gd name="T39" fmla="*/ 224 h 739"/>
                  <a:gd name="T40" fmla="*/ 76 w 930"/>
                  <a:gd name="T41" fmla="*/ 106 h 739"/>
                  <a:gd name="T42" fmla="*/ 82 w 930"/>
                  <a:gd name="T43" fmla="*/ 80 h 739"/>
                  <a:gd name="T44" fmla="*/ 151 w 930"/>
                  <a:gd name="T45" fmla="*/ 31 h 739"/>
                  <a:gd name="T46" fmla="*/ 222 w 930"/>
                  <a:gd name="T47" fmla="*/ 26 h 739"/>
                  <a:gd name="T48" fmla="*/ 280 w 930"/>
                  <a:gd name="T49" fmla="*/ 79 h 739"/>
                  <a:gd name="T50" fmla="*/ 289 w 930"/>
                  <a:gd name="T51" fmla="*/ 25 h 739"/>
                  <a:gd name="T52" fmla="*/ 324 w 930"/>
                  <a:gd name="T53" fmla="*/ 22 h 739"/>
                  <a:gd name="T54" fmla="*/ 359 w 930"/>
                  <a:gd name="T55" fmla="*/ 38 h 739"/>
                  <a:gd name="T56" fmla="*/ 394 w 930"/>
                  <a:gd name="T57" fmla="*/ 21 h 739"/>
                  <a:gd name="T58" fmla="*/ 443 w 930"/>
                  <a:gd name="T59" fmla="*/ 12 h 739"/>
                  <a:gd name="T60" fmla="*/ 490 w 930"/>
                  <a:gd name="T61" fmla="*/ 0 h 739"/>
                  <a:gd name="T62" fmla="*/ 513 w 930"/>
                  <a:gd name="T63" fmla="*/ 44 h 739"/>
                  <a:gd name="T64" fmla="*/ 510 w 930"/>
                  <a:gd name="T65" fmla="*/ 60 h 739"/>
                  <a:gd name="T66" fmla="*/ 530 w 930"/>
                  <a:gd name="T67" fmla="*/ 65 h 739"/>
                  <a:gd name="T68" fmla="*/ 544 w 930"/>
                  <a:gd name="T69" fmla="*/ 118 h 739"/>
                  <a:gd name="T70" fmla="*/ 581 w 930"/>
                  <a:gd name="T71" fmla="*/ 147 h 739"/>
                  <a:gd name="T72" fmla="*/ 618 w 930"/>
                  <a:gd name="T73" fmla="*/ 138 h 739"/>
                  <a:gd name="T74" fmla="*/ 663 w 930"/>
                  <a:gd name="T75" fmla="*/ 129 h 739"/>
                  <a:gd name="T76" fmla="*/ 689 w 930"/>
                  <a:gd name="T77" fmla="*/ 128 h 739"/>
                  <a:gd name="T78" fmla="*/ 691 w 930"/>
                  <a:gd name="T79" fmla="*/ 133 h 739"/>
                  <a:gd name="T80" fmla="*/ 716 w 930"/>
                  <a:gd name="T81" fmla="*/ 143 h 739"/>
                  <a:gd name="T82" fmla="*/ 758 w 930"/>
                  <a:gd name="T83" fmla="*/ 160 h 739"/>
                  <a:gd name="T84" fmla="*/ 775 w 930"/>
                  <a:gd name="T85" fmla="*/ 165 h 739"/>
                  <a:gd name="T86" fmla="*/ 874 w 930"/>
                  <a:gd name="T87" fmla="*/ 160 h 739"/>
                  <a:gd name="T88" fmla="*/ 918 w 930"/>
                  <a:gd name="T89" fmla="*/ 178 h 739"/>
                  <a:gd name="T90" fmla="*/ 907 w 930"/>
                  <a:gd name="T91" fmla="*/ 230 h 739"/>
                  <a:gd name="T92" fmla="*/ 924 w 930"/>
                  <a:gd name="T93" fmla="*/ 244 h 739"/>
                  <a:gd name="T94" fmla="*/ 813 w 930"/>
                  <a:gd name="T95" fmla="*/ 361 h 739"/>
                  <a:gd name="T96" fmla="*/ 732 w 930"/>
                  <a:gd name="T97" fmla="*/ 339 h 739"/>
                  <a:gd name="T98" fmla="*/ 720 w 930"/>
                  <a:gd name="T99" fmla="*/ 333 h 739"/>
                  <a:gd name="T100" fmla="*/ 713 w 930"/>
                  <a:gd name="T101" fmla="*/ 362 h 739"/>
                  <a:gd name="T102" fmla="*/ 652 w 930"/>
                  <a:gd name="T103" fmla="*/ 367 h 739"/>
                  <a:gd name="T104" fmla="*/ 647 w 930"/>
                  <a:gd name="T105" fmla="*/ 393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30" h="739">
                    <a:moveTo>
                      <a:pt x="661" y="392"/>
                    </a:moveTo>
                    <a:lnTo>
                      <a:pt x="673" y="403"/>
                    </a:lnTo>
                    <a:lnTo>
                      <a:pt x="667" y="427"/>
                    </a:lnTo>
                    <a:lnTo>
                      <a:pt x="672" y="469"/>
                    </a:lnTo>
                    <a:lnTo>
                      <a:pt x="644" y="545"/>
                    </a:lnTo>
                    <a:lnTo>
                      <a:pt x="673" y="545"/>
                    </a:lnTo>
                    <a:lnTo>
                      <a:pt x="657" y="571"/>
                    </a:lnTo>
                    <a:lnTo>
                      <a:pt x="546" y="645"/>
                    </a:lnTo>
                    <a:lnTo>
                      <a:pt x="503" y="629"/>
                    </a:lnTo>
                    <a:lnTo>
                      <a:pt x="475" y="641"/>
                    </a:lnTo>
                    <a:lnTo>
                      <a:pt x="453" y="640"/>
                    </a:lnTo>
                    <a:lnTo>
                      <a:pt x="423" y="657"/>
                    </a:lnTo>
                    <a:lnTo>
                      <a:pt x="400" y="661"/>
                    </a:lnTo>
                    <a:lnTo>
                      <a:pt x="365" y="655"/>
                    </a:lnTo>
                    <a:lnTo>
                      <a:pt x="320" y="669"/>
                    </a:lnTo>
                    <a:lnTo>
                      <a:pt x="308" y="685"/>
                    </a:lnTo>
                    <a:lnTo>
                      <a:pt x="306" y="698"/>
                    </a:lnTo>
                    <a:lnTo>
                      <a:pt x="322" y="711"/>
                    </a:lnTo>
                    <a:lnTo>
                      <a:pt x="322" y="711"/>
                    </a:lnTo>
                    <a:lnTo>
                      <a:pt x="314" y="731"/>
                    </a:lnTo>
                    <a:lnTo>
                      <a:pt x="292" y="738"/>
                    </a:lnTo>
                    <a:lnTo>
                      <a:pt x="252" y="738"/>
                    </a:lnTo>
                    <a:lnTo>
                      <a:pt x="238" y="734"/>
                    </a:lnTo>
                    <a:lnTo>
                      <a:pt x="225" y="714"/>
                    </a:lnTo>
                    <a:lnTo>
                      <a:pt x="196" y="728"/>
                    </a:lnTo>
                    <a:lnTo>
                      <a:pt x="159" y="700"/>
                    </a:lnTo>
                    <a:lnTo>
                      <a:pt x="159" y="700"/>
                    </a:lnTo>
                    <a:lnTo>
                      <a:pt x="150" y="695"/>
                    </a:lnTo>
                    <a:lnTo>
                      <a:pt x="156" y="682"/>
                    </a:lnTo>
                    <a:lnTo>
                      <a:pt x="156" y="637"/>
                    </a:lnTo>
                    <a:lnTo>
                      <a:pt x="177" y="616"/>
                    </a:lnTo>
                    <a:lnTo>
                      <a:pt x="206" y="612"/>
                    </a:lnTo>
                    <a:lnTo>
                      <a:pt x="209" y="605"/>
                    </a:lnTo>
                    <a:lnTo>
                      <a:pt x="192" y="565"/>
                    </a:lnTo>
                    <a:lnTo>
                      <a:pt x="181" y="562"/>
                    </a:lnTo>
                    <a:lnTo>
                      <a:pt x="188" y="554"/>
                    </a:lnTo>
                    <a:lnTo>
                      <a:pt x="159" y="527"/>
                    </a:lnTo>
                    <a:lnTo>
                      <a:pt x="143" y="535"/>
                    </a:lnTo>
                    <a:lnTo>
                      <a:pt x="117" y="517"/>
                    </a:lnTo>
                    <a:lnTo>
                      <a:pt x="91" y="509"/>
                    </a:lnTo>
                    <a:lnTo>
                      <a:pt x="8" y="493"/>
                    </a:lnTo>
                    <a:lnTo>
                      <a:pt x="8" y="493"/>
                    </a:lnTo>
                    <a:lnTo>
                      <a:pt x="7" y="460"/>
                    </a:lnTo>
                    <a:lnTo>
                      <a:pt x="7" y="460"/>
                    </a:lnTo>
                    <a:lnTo>
                      <a:pt x="0" y="402"/>
                    </a:lnTo>
                    <a:lnTo>
                      <a:pt x="12" y="368"/>
                    </a:lnTo>
                    <a:lnTo>
                      <a:pt x="36" y="361"/>
                    </a:lnTo>
                    <a:lnTo>
                      <a:pt x="42" y="352"/>
                    </a:lnTo>
                    <a:lnTo>
                      <a:pt x="70" y="353"/>
                    </a:lnTo>
                    <a:lnTo>
                      <a:pt x="89" y="339"/>
                    </a:lnTo>
                    <a:lnTo>
                      <a:pt x="107" y="337"/>
                    </a:lnTo>
                    <a:lnTo>
                      <a:pt x="112" y="317"/>
                    </a:lnTo>
                    <a:lnTo>
                      <a:pt x="123" y="313"/>
                    </a:lnTo>
                    <a:lnTo>
                      <a:pt x="114" y="303"/>
                    </a:lnTo>
                    <a:lnTo>
                      <a:pt x="117" y="275"/>
                    </a:lnTo>
                    <a:lnTo>
                      <a:pt x="123" y="275"/>
                    </a:lnTo>
                    <a:lnTo>
                      <a:pt x="121" y="262"/>
                    </a:lnTo>
                    <a:lnTo>
                      <a:pt x="139" y="254"/>
                    </a:lnTo>
                    <a:lnTo>
                      <a:pt x="124" y="237"/>
                    </a:lnTo>
                    <a:lnTo>
                      <a:pt x="130" y="224"/>
                    </a:lnTo>
                    <a:lnTo>
                      <a:pt x="108" y="230"/>
                    </a:lnTo>
                    <a:lnTo>
                      <a:pt x="96" y="160"/>
                    </a:lnTo>
                    <a:lnTo>
                      <a:pt x="76" y="106"/>
                    </a:lnTo>
                    <a:lnTo>
                      <a:pt x="76" y="106"/>
                    </a:lnTo>
                    <a:lnTo>
                      <a:pt x="82" y="80"/>
                    </a:lnTo>
                    <a:lnTo>
                      <a:pt x="82" y="80"/>
                    </a:lnTo>
                    <a:lnTo>
                      <a:pt x="94" y="72"/>
                    </a:lnTo>
                    <a:lnTo>
                      <a:pt x="120" y="69"/>
                    </a:lnTo>
                    <a:lnTo>
                      <a:pt x="151" y="31"/>
                    </a:lnTo>
                    <a:lnTo>
                      <a:pt x="169" y="22"/>
                    </a:lnTo>
                    <a:lnTo>
                      <a:pt x="195" y="22"/>
                    </a:lnTo>
                    <a:lnTo>
                      <a:pt x="222" y="26"/>
                    </a:lnTo>
                    <a:lnTo>
                      <a:pt x="238" y="45"/>
                    </a:lnTo>
                    <a:lnTo>
                      <a:pt x="259" y="87"/>
                    </a:lnTo>
                    <a:lnTo>
                      <a:pt x="280" y="79"/>
                    </a:lnTo>
                    <a:lnTo>
                      <a:pt x="288" y="42"/>
                    </a:lnTo>
                    <a:lnTo>
                      <a:pt x="284" y="29"/>
                    </a:lnTo>
                    <a:lnTo>
                      <a:pt x="289" y="25"/>
                    </a:lnTo>
                    <a:lnTo>
                      <a:pt x="289" y="25"/>
                    </a:lnTo>
                    <a:lnTo>
                      <a:pt x="313" y="17"/>
                    </a:lnTo>
                    <a:lnTo>
                      <a:pt x="324" y="22"/>
                    </a:lnTo>
                    <a:lnTo>
                      <a:pt x="333" y="10"/>
                    </a:lnTo>
                    <a:lnTo>
                      <a:pt x="348" y="20"/>
                    </a:lnTo>
                    <a:lnTo>
                      <a:pt x="359" y="38"/>
                    </a:lnTo>
                    <a:lnTo>
                      <a:pt x="365" y="31"/>
                    </a:lnTo>
                    <a:lnTo>
                      <a:pt x="388" y="34"/>
                    </a:lnTo>
                    <a:lnTo>
                      <a:pt x="394" y="21"/>
                    </a:lnTo>
                    <a:lnTo>
                      <a:pt x="409" y="21"/>
                    </a:lnTo>
                    <a:lnTo>
                      <a:pt x="434" y="7"/>
                    </a:lnTo>
                    <a:lnTo>
                      <a:pt x="443" y="12"/>
                    </a:lnTo>
                    <a:lnTo>
                      <a:pt x="455" y="0"/>
                    </a:lnTo>
                    <a:lnTo>
                      <a:pt x="467" y="4"/>
                    </a:lnTo>
                    <a:lnTo>
                      <a:pt x="490" y="0"/>
                    </a:lnTo>
                    <a:lnTo>
                      <a:pt x="510" y="18"/>
                    </a:lnTo>
                    <a:lnTo>
                      <a:pt x="503" y="25"/>
                    </a:lnTo>
                    <a:lnTo>
                      <a:pt x="513" y="44"/>
                    </a:lnTo>
                    <a:lnTo>
                      <a:pt x="501" y="45"/>
                    </a:lnTo>
                    <a:lnTo>
                      <a:pt x="498" y="55"/>
                    </a:lnTo>
                    <a:lnTo>
                      <a:pt x="510" y="60"/>
                    </a:lnTo>
                    <a:lnTo>
                      <a:pt x="506" y="67"/>
                    </a:lnTo>
                    <a:lnTo>
                      <a:pt x="511" y="69"/>
                    </a:lnTo>
                    <a:lnTo>
                      <a:pt x="530" y="65"/>
                    </a:lnTo>
                    <a:lnTo>
                      <a:pt x="529" y="89"/>
                    </a:lnTo>
                    <a:lnTo>
                      <a:pt x="545" y="104"/>
                    </a:lnTo>
                    <a:lnTo>
                      <a:pt x="544" y="118"/>
                    </a:lnTo>
                    <a:lnTo>
                      <a:pt x="555" y="121"/>
                    </a:lnTo>
                    <a:lnTo>
                      <a:pt x="556" y="139"/>
                    </a:lnTo>
                    <a:lnTo>
                      <a:pt x="581" y="147"/>
                    </a:lnTo>
                    <a:lnTo>
                      <a:pt x="588" y="137"/>
                    </a:lnTo>
                    <a:lnTo>
                      <a:pt x="609" y="147"/>
                    </a:lnTo>
                    <a:lnTo>
                      <a:pt x="618" y="138"/>
                    </a:lnTo>
                    <a:lnTo>
                      <a:pt x="630" y="140"/>
                    </a:lnTo>
                    <a:lnTo>
                      <a:pt x="637" y="132"/>
                    </a:lnTo>
                    <a:lnTo>
                      <a:pt x="663" y="129"/>
                    </a:lnTo>
                    <a:lnTo>
                      <a:pt x="663" y="129"/>
                    </a:lnTo>
                    <a:lnTo>
                      <a:pt x="675" y="135"/>
                    </a:lnTo>
                    <a:lnTo>
                      <a:pt x="689" y="128"/>
                    </a:lnTo>
                    <a:lnTo>
                      <a:pt x="689" y="128"/>
                    </a:lnTo>
                    <a:lnTo>
                      <a:pt x="691" y="133"/>
                    </a:lnTo>
                    <a:lnTo>
                      <a:pt x="691" y="133"/>
                    </a:lnTo>
                    <a:lnTo>
                      <a:pt x="693" y="143"/>
                    </a:lnTo>
                    <a:lnTo>
                      <a:pt x="693" y="143"/>
                    </a:lnTo>
                    <a:lnTo>
                      <a:pt x="716" y="143"/>
                    </a:lnTo>
                    <a:lnTo>
                      <a:pt x="730" y="155"/>
                    </a:lnTo>
                    <a:lnTo>
                      <a:pt x="751" y="148"/>
                    </a:lnTo>
                    <a:lnTo>
                      <a:pt x="758" y="160"/>
                    </a:lnTo>
                    <a:lnTo>
                      <a:pt x="764" y="162"/>
                    </a:lnTo>
                    <a:lnTo>
                      <a:pt x="770" y="157"/>
                    </a:lnTo>
                    <a:lnTo>
                      <a:pt x="775" y="165"/>
                    </a:lnTo>
                    <a:lnTo>
                      <a:pt x="811" y="158"/>
                    </a:lnTo>
                    <a:lnTo>
                      <a:pt x="874" y="160"/>
                    </a:lnTo>
                    <a:lnTo>
                      <a:pt x="874" y="160"/>
                    </a:lnTo>
                    <a:lnTo>
                      <a:pt x="925" y="159"/>
                    </a:lnTo>
                    <a:lnTo>
                      <a:pt x="929" y="176"/>
                    </a:lnTo>
                    <a:lnTo>
                      <a:pt x="918" y="178"/>
                    </a:lnTo>
                    <a:lnTo>
                      <a:pt x="911" y="188"/>
                    </a:lnTo>
                    <a:lnTo>
                      <a:pt x="898" y="226"/>
                    </a:lnTo>
                    <a:lnTo>
                      <a:pt x="907" y="230"/>
                    </a:lnTo>
                    <a:lnTo>
                      <a:pt x="911" y="226"/>
                    </a:lnTo>
                    <a:lnTo>
                      <a:pt x="906" y="232"/>
                    </a:lnTo>
                    <a:lnTo>
                      <a:pt x="924" y="244"/>
                    </a:lnTo>
                    <a:lnTo>
                      <a:pt x="926" y="256"/>
                    </a:lnTo>
                    <a:lnTo>
                      <a:pt x="889" y="309"/>
                    </a:lnTo>
                    <a:lnTo>
                      <a:pt x="813" y="361"/>
                    </a:lnTo>
                    <a:lnTo>
                      <a:pt x="798" y="364"/>
                    </a:lnTo>
                    <a:lnTo>
                      <a:pt x="743" y="370"/>
                    </a:lnTo>
                    <a:lnTo>
                      <a:pt x="732" y="339"/>
                    </a:lnTo>
                    <a:lnTo>
                      <a:pt x="743" y="346"/>
                    </a:lnTo>
                    <a:lnTo>
                      <a:pt x="726" y="332"/>
                    </a:lnTo>
                    <a:lnTo>
                      <a:pt x="720" y="333"/>
                    </a:lnTo>
                    <a:lnTo>
                      <a:pt x="720" y="356"/>
                    </a:lnTo>
                    <a:lnTo>
                      <a:pt x="707" y="356"/>
                    </a:lnTo>
                    <a:lnTo>
                      <a:pt x="713" y="362"/>
                    </a:lnTo>
                    <a:lnTo>
                      <a:pt x="701" y="358"/>
                    </a:lnTo>
                    <a:lnTo>
                      <a:pt x="692" y="368"/>
                    </a:lnTo>
                    <a:lnTo>
                      <a:pt x="652" y="367"/>
                    </a:lnTo>
                    <a:lnTo>
                      <a:pt x="622" y="394"/>
                    </a:lnTo>
                    <a:lnTo>
                      <a:pt x="630" y="405"/>
                    </a:lnTo>
                    <a:lnTo>
                      <a:pt x="647" y="393"/>
                    </a:lnTo>
                    <a:lnTo>
                      <a:pt x="661" y="3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79" name="Freeform 26">
                <a:extLst>
                  <a:ext uri="{FF2B5EF4-FFF2-40B4-BE49-F238E27FC236}">
                    <a16:creationId xmlns:a16="http://schemas.microsoft.com/office/drawing/2014/main" id="{9F30F995-9A1F-460D-B42C-FA42C936DE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51410" y="5161700"/>
                <a:ext cx="451811" cy="285386"/>
              </a:xfrm>
              <a:custGeom>
                <a:avLst/>
                <a:gdLst>
                  <a:gd name="T0" fmla="*/ 667 w 930"/>
                  <a:gd name="T1" fmla="*/ 427 h 739"/>
                  <a:gd name="T2" fmla="*/ 673 w 930"/>
                  <a:gd name="T3" fmla="*/ 545 h 739"/>
                  <a:gd name="T4" fmla="*/ 503 w 930"/>
                  <a:gd name="T5" fmla="*/ 629 h 739"/>
                  <a:gd name="T6" fmla="*/ 423 w 930"/>
                  <a:gd name="T7" fmla="*/ 657 h 739"/>
                  <a:gd name="T8" fmla="*/ 320 w 930"/>
                  <a:gd name="T9" fmla="*/ 669 h 739"/>
                  <a:gd name="T10" fmla="*/ 322 w 930"/>
                  <a:gd name="T11" fmla="*/ 711 h 739"/>
                  <a:gd name="T12" fmla="*/ 292 w 930"/>
                  <a:gd name="T13" fmla="*/ 738 h 739"/>
                  <a:gd name="T14" fmla="*/ 225 w 930"/>
                  <a:gd name="T15" fmla="*/ 714 h 739"/>
                  <a:gd name="T16" fmla="*/ 159 w 930"/>
                  <a:gd name="T17" fmla="*/ 700 h 739"/>
                  <a:gd name="T18" fmla="*/ 156 w 930"/>
                  <a:gd name="T19" fmla="*/ 637 h 739"/>
                  <a:gd name="T20" fmla="*/ 209 w 930"/>
                  <a:gd name="T21" fmla="*/ 605 h 739"/>
                  <a:gd name="T22" fmla="*/ 188 w 930"/>
                  <a:gd name="T23" fmla="*/ 554 h 739"/>
                  <a:gd name="T24" fmla="*/ 117 w 930"/>
                  <a:gd name="T25" fmla="*/ 517 h 739"/>
                  <a:gd name="T26" fmla="*/ 8 w 930"/>
                  <a:gd name="T27" fmla="*/ 493 h 739"/>
                  <a:gd name="T28" fmla="*/ 0 w 930"/>
                  <a:gd name="T29" fmla="*/ 402 h 739"/>
                  <a:gd name="T30" fmla="*/ 42 w 930"/>
                  <a:gd name="T31" fmla="*/ 352 h 739"/>
                  <a:gd name="T32" fmla="*/ 107 w 930"/>
                  <a:gd name="T33" fmla="*/ 337 h 739"/>
                  <a:gd name="T34" fmla="*/ 114 w 930"/>
                  <a:gd name="T35" fmla="*/ 303 h 739"/>
                  <a:gd name="T36" fmla="*/ 121 w 930"/>
                  <a:gd name="T37" fmla="*/ 262 h 739"/>
                  <a:gd name="T38" fmla="*/ 130 w 930"/>
                  <a:gd name="T39" fmla="*/ 224 h 739"/>
                  <a:gd name="T40" fmla="*/ 76 w 930"/>
                  <a:gd name="T41" fmla="*/ 106 h 739"/>
                  <a:gd name="T42" fmla="*/ 82 w 930"/>
                  <a:gd name="T43" fmla="*/ 80 h 739"/>
                  <a:gd name="T44" fmla="*/ 151 w 930"/>
                  <a:gd name="T45" fmla="*/ 31 h 739"/>
                  <a:gd name="T46" fmla="*/ 222 w 930"/>
                  <a:gd name="T47" fmla="*/ 26 h 739"/>
                  <a:gd name="T48" fmla="*/ 280 w 930"/>
                  <a:gd name="T49" fmla="*/ 79 h 739"/>
                  <a:gd name="T50" fmla="*/ 289 w 930"/>
                  <a:gd name="T51" fmla="*/ 25 h 739"/>
                  <a:gd name="T52" fmla="*/ 324 w 930"/>
                  <a:gd name="T53" fmla="*/ 22 h 739"/>
                  <a:gd name="T54" fmla="*/ 359 w 930"/>
                  <a:gd name="T55" fmla="*/ 38 h 739"/>
                  <a:gd name="T56" fmla="*/ 394 w 930"/>
                  <a:gd name="T57" fmla="*/ 21 h 739"/>
                  <a:gd name="T58" fmla="*/ 443 w 930"/>
                  <a:gd name="T59" fmla="*/ 12 h 739"/>
                  <a:gd name="T60" fmla="*/ 490 w 930"/>
                  <a:gd name="T61" fmla="*/ 0 h 739"/>
                  <a:gd name="T62" fmla="*/ 513 w 930"/>
                  <a:gd name="T63" fmla="*/ 44 h 739"/>
                  <a:gd name="T64" fmla="*/ 510 w 930"/>
                  <a:gd name="T65" fmla="*/ 60 h 739"/>
                  <a:gd name="T66" fmla="*/ 530 w 930"/>
                  <a:gd name="T67" fmla="*/ 65 h 739"/>
                  <a:gd name="T68" fmla="*/ 544 w 930"/>
                  <a:gd name="T69" fmla="*/ 118 h 739"/>
                  <a:gd name="T70" fmla="*/ 581 w 930"/>
                  <a:gd name="T71" fmla="*/ 147 h 739"/>
                  <a:gd name="T72" fmla="*/ 618 w 930"/>
                  <a:gd name="T73" fmla="*/ 138 h 739"/>
                  <a:gd name="T74" fmla="*/ 663 w 930"/>
                  <a:gd name="T75" fmla="*/ 129 h 739"/>
                  <a:gd name="T76" fmla="*/ 689 w 930"/>
                  <a:gd name="T77" fmla="*/ 128 h 739"/>
                  <a:gd name="T78" fmla="*/ 691 w 930"/>
                  <a:gd name="T79" fmla="*/ 133 h 739"/>
                  <a:gd name="T80" fmla="*/ 716 w 930"/>
                  <a:gd name="T81" fmla="*/ 143 h 739"/>
                  <a:gd name="T82" fmla="*/ 758 w 930"/>
                  <a:gd name="T83" fmla="*/ 160 h 739"/>
                  <a:gd name="T84" fmla="*/ 775 w 930"/>
                  <a:gd name="T85" fmla="*/ 165 h 739"/>
                  <a:gd name="T86" fmla="*/ 874 w 930"/>
                  <a:gd name="T87" fmla="*/ 160 h 739"/>
                  <a:gd name="T88" fmla="*/ 918 w 930"/>
                  <a:gd name="T89" fmla="*/ 178 h 739"/>
                  <a:gd name="T90" fmla="*/ 907 w 930"/>
                  <a:gd name="T91" fmla="*/ 230 h 739"/>
                  <a:gd name="T92" fmla="*/ 924 w 930"/>
                  <a:gd name="T93" fmla="*/ 244 h 739"/>
                  <a:gd name="T94" fmla="*/ 813 w 930"/>
                  <a:gd name="T95" fmla="*/ 361 h 739"/>
                  <a:gd name="T96" fmla="*/ 732 w 930"/>
                  <a:gd name="T97" fmla="*/ 339 h 739"/>
                  <a:gd name="T98" fmla="*/ 720 w 930"/>
                  <a:gd name="T99" fmla="*/ 333 h 739"/>
                  <a:gd name="T100" fmla="*/ 713 w 930"/>
                  <a:gd name="T101" fmla="*/ 362 h 739"/>
                  <a:gd name="T102" fmla="*/ 652 w 930"/>
                  <a:gd name="T103" fmla="*/ 367 h 739"/>
                  <a:gd name="T104" fmla="*/ 647 w 930"/>
                  <a:gd name="T105" fmla="*/ 393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30" h="739">
                    <a:moveTo>
                      <a:pt x="661" y="392"/>
                    </a:moveTo>
                    <a:lnTo>
                      <a:pt x="673" y="403"/>
                    </a:lnTo>
                    <a:lnTo>
                      <a:pt x="667" y="427"/>
                    </a:lnTo>
                    <a:lnTo>
                      <a:pt x="672" y="469"/>
                    </a:lnTo>
                    <a:lnTo>
                      <a:pt x="644" y="545"/>
                    </a:lnTo>
                    <a:lnTo>
                      <a:pt x="673" y="545"/>
                    </a:lnTo>
                    <a:lnTo>
                      <a:pt x="657" y="571"/>
                    </a:lnTo>
                    <a:lnTo>
                      <a:pt x="546" y="645"/>
                    </a:lnTo>
                    <a:lnTo>
                      <a:pt x="503" y="629"/>
                    </a:lnTo>
                    <a:lnTo>
                      <a:pt x="475" y="641"/>
                    </a:lnTo>
                    <a:lnTo>
                      <a:pt x="453" y="640"/>
                    </a:lnTo>
                    <a:lnTo>
                      <a:pt x="423" y="657"/>
                    </a:lnTo>
                    <a:lnTo>
                      <a:pt x="400" y="661"/>
                    </a:lnTo>
                    <a:lnTo>
                      <a:pt x="365" y="655"/>
                    </a:lnTo>
                    <a:lnTo>
                      <a:pt x="320" y="669"/>
                    </a:lnTo>
                    <a:lnTo>
                      <a:pt x="308" y="685"/>
                    </a:lnTo>
                    <a:lnTo>
                      <a:pt x="306" y="698"/>
                    </a:lnTo>
                    <a:lnTo>
                      <a:pt x="322" y="711"/>
                    </a:lnTo>
                    <a:lnTo>
                      <a:pt x="322" y="711"/>
                    </a:lnTo>
                    <a:lnTo>
                      <a:pt x="314" y="731"/>
                    </a:lnTo>
                    <a:lnTo>
                      <a:pt x="292" y="738"/>
                    </a:lnTo>
                    <a:lnTo>
                      <a:pt x="252" y="738"/>
                    </a:lnTo>
                    <a:lnTo>
                      <a:pt x="238" y="734"/>
                    </a:lnTo>
                    <a:lnTo>
                      <a:pt x="225" y="714"/>
                    </a:lnTo>
                    <a:lnTo>
                      <a:pt x="196" y="728"/>
                    </a:lnTo>
                    <a:lnTo>
                      <a:pt x="159" y="700"/>
                    </a:lnTo>
                    <a:lnTo>
                      <a:pt x="159" y="700"/>
                    </a:lnTo>
                    <a:lnTo>
                      <a:pt x="150" y="695"/>
                    </a:lnTo>
                    <a:lnTo>
                      <a:pt x="156" y="682"/>
                    </a:lnTo>
                    <a:lnTo>
                      <a:pt x="156" y="637"/>
                    </a:lnTo>
                    <a:lnTo>
                      <a:pt x="177" y="616"/>
                    </a:lnTo>
                    <a:lnTo>
                      <a:pt x="206" y="612"/>
                    </a:lnTo>
                    <a:lnTo>
                      <a:pt x="209" y="605"/>
                    </a:lnTo>
                    <a:lnTo>
                      <a:pt x="192" y="565"/>
                    </a:lnTo>
                    <a:lnTo>
                      <a:pt x="181" y="562"/>
                    </a:lnTo>
                    <a:lnTo>
                      <a:pt x="188" y="554"/>
                    </a:lnTo>
                    <a:lnTo>
                      <a:pt x="159" y="527"/>
                    </a:lnTo>
                    <a:lnTo>
                      <a:pt x="143" y="535"/>
                    </a:lnTo>
                    <a:lnTo>
                      <a:pt x="117" y="517"/>
                    </a:lnTo>
                    <a:lnTo>
                      <a:pt x="91" y="509"/>
                    </a:lnTo>
                    <a:lnTo>
                      <a:pt x="8" y="493"/>
                    </a:lnTo>
                    <a:lnTo>
                      <a:pt x="8" y="493"/>
                    </a:lnTo>
                    <a:lnTo>
                      <a:pt x="7" y="460"/>
                    </a:lnTo>
                    <a:lnTo>
                      <a:pt x="7" y="460"/>
                    </a:lnTo>
                    <a:lnTo>
                      <a:pt x="0" y="402"/>
                    </a:lnTo>
                    <a:lnTo>
                      <a:pt x="12" y="368"/>
                    </a:lnTo>
                    <a:lnTo>
                      <a:pt x="36" y="361"/>
                    </a:lnTo>
                    <a:lnTo>
                      <a:pt x="42" y="352"/>
                    </a:lnTo>
                    <a:lnTo>
                      <a:pt x="70" y="353"/>
                    </a:lnTo>
                    <a:lnTo>
                      <a:pt x="89" y="339"/>
                    </a:lnTo>
                    <a:lnTo>
                      <a:pt x="107" y="337"/>
                    </a:lnTo>
                    <a:lnTo>
                      <a:pt x="112" y="317"/>
                    </a:lnTo>
                    <a:lnTo>
                      <a:pt x="123" y="313"/>
                    </a:lnTo>
                    <a:lnTo>
                      <a:pt x="114" y="303"/>
                    </a:lnTo>
                    <a:lnTo>
                      <a:pt x="117" y="275"/>
                    </a:lnTo>
                    <a:lnTo>
                      <a:pt x="123" y="275"/>
                    </a:lnTo>
                    <a:lnTo>
                      <a:pt x="121" y="262"/>
                    </a:lnTo>
                    <a:lnTo>
                      <a:pt x="139" y="254"/>
                    </a:lnTo>
                    <a:lnTo>
                      <a:pt x="124" y="237"/>
                    </a:lnTo>
                    <a:lnTo>
                      <a:pt x="130" y="224"/>
                    </a:lnTo>
                    <a:lnTo>
                      <a:pt x="108" y="230"/>
                    </a:lnTo>
                    <a:lnTo>
                      <a:pt x="96" y="160"/>
                    </a:lnTo>
                    <a:lnTo>
                      <a:pt x="76" y="106"/>
                    </a:lnTo>
                    <a:lnTo>
                      <a:pt x="76" y="106"/>
                    </a:lnTo>
                    <a:lnTo>
                      <a:pt x="82" y="80"/>
                    </a:lnTo>
                    <a:lnTo>
                      <a:pt x="82" y="80"/>
                    </a:lnTo>
                    <a:lnTo>
                      <a:pt x="94" y="72"/>
                    </a:lnTo>
                    <a:lnTo>
                      <a:pt x="120" y="69"/>
                    </a:lnTo>
                    <a:lnTo>
                      <a:pt x="151" y="31"/>
                    </a:lnTo>
                    <a:lnTo>
                      <a:pt x="169" y="22"/>
                    </a:lnTo>
                    <a:lnTo>
                      <a:pt x="195" y="22"/>
                    </a:lnTo>
                    <a:lnTo>
                      <a:pt x="222" y="26"/>
                    </a:lnTo>
                    <a:lnTo>
                      <a:pt x="238" y="45"/>
                    </a:lnTo>
                    <a:lnTo>
                      <a:pt x="259" y="87"/>
                    </a:lnTo>
                    <a:lnTo>
                      <a:pt x="280" y="79"/>
                    </a:lnTo>
                    <a:lnTo>
                      <a:pt x="288" y="42"/>
                    </a:lnTo>
                    <a:lnTo>
                      <a:pt x="284" y="29"/>
                    </a:lnTo>
                    <a:lnTo>
                      <a:pt x="289" y="25"/>
                    </a:lnTo>
                    <a:lnTo>
                      <a:pt x="289" y="25"/>
                    </a:lnTo>
                    <a:lnTo>
                      <a:pt x="313" y="17"/>
                    </a:lnTo>
                    <a:lnTo>
                      <a:pt x="324" y="22"/>
                    </a:lnTo>
                    <a:lnTo>
                      <a:pt x="333" y="10"/>
                    </a:lnTo>
                    <a:lnTo>
                      <a:pt x="348" y="20"/>
                    </a:lnTo>
                    <a:lnTo>
                      <a:pt x="359" y="38"/>
                    </a:lnTo>
                    <a:lnTo>
                      <a:pt x="365" y="31"/>
                    </a:lnTo>
                    <a:lnTo>
                      <a:pt x="388" y="34"/>
                    </a:lnTo>
                    <a:lnTo>
                      <a:pt x="394" y="21"/>
                    </a:lnTo>
                    <a:lnTo>
                      <a:pt x="409" y="21"/>
                    </a:lnTo>
                    <a:lnTo>
                      <a:pt x="434" y="7"/>
                    </a:lnTo>
                    <a:lnTo>
                      <a:pt x="443" y="12"/>
                    </a:lnTo>
                    <a:lnTo>
                      <a:pt x="455" y="0"/>
                    </a:lnTo>
                    <a:lnTo>
                      <a:pt x="467" y="4"/>
                    </a:lnTo>
                    <a:lnTo>
                      <a:pt x="490" y="0"/>
                    </a:lnTo>
                    <a:lnTo>
                      <a:pt x="510" y="18"/>
                    </a:lnTo>
                    <a:lnTo>
                      <a:pt x="503" y="25"/>
                    </a:lnTo>
                    <a:lnTo>
                      <a:pt x="513" y="44"/>
                    </a:lnTo>
                    <a:lnTo>
                      <a:pt x="501" y="45"/>
                    </a:lnTo>
                    <a:lnTo>
                      <a:pt x="498" y="55"/>
                    </a:lnTo>
                    <a:lnTo>
                      <a:pt x="510" y="60"/>
                    </a:lnTo>
                    <a:lnTo>
                      <a:pt x="506" y="67"/>
                    </a:lnTo>
                    <a:lnTo>
                      <a:pt x="511" y="69"/>
                    </a:lnTo>
                    <a:lnTo>
                      <a:pt x="530" y="65"/>
                    </a:lnTo>
                    <a:lnTo>
                      <a:pt x="529" y="89"/>
                    </a:lnTo>
                    <a:lnTo>
                      <a:pt x="545" y="104"/>
                    </a:lnTo>
                    <a:lnTo>
                      <a:pt x="544" y="118"/>
                    </a:lnTo>
                    <a:lnTo>
                      <a:pt x="555" y="121"/>
                    </a:lnTo>
                    <a:lnTo>
                      <a:pt x="556" y="139"/>
                    </a:lnTo>
                    <a:lnTo>
                      <a:pt x="581" y="147"/>
                    </a:lnTo>
                    <a:lnTo>
                      <a:pt x="588" y="137"/>
                    </a:lnTo>
                    <a:lnTo>
                      <a:pt x="609" y="147"/>
                    </a:lnTo>
                    <a:lnTo>
                      <a:pt x="618" y="138"/>
                    </a:lnTo>
                    <a:lnTo>
                      <a:pt x="630" y="140"/>
                    </a:lnTo>
                    <a:lnTo>
                      <a:pt x="637" y="132"/>
                    </a:lnTo>
                    <a:lnTo>
                      <a:pt x="663" y="129"/>
                    </a:lnTo>
                    <a:lnTo>
                      <a:pt x="663" y="129"/>
                    </a:lnTo>
                    <a:lnTo>
                      <a:pt x="675" y="135"/>
                    </a:lnTo>
                    <a:lnTo>
                      <a:pt x="689" y="128"/>
                    </a:lnTo>
                    <a:lnTo>
                      <a:pt x="689" y="128"/>
                    </a:lnTo>
                    <a:lnTo>
                      <a:pt x="691" y="133"/>
                    </a:lnTo>
                    <a:lnTo>
                      <a:pt x="691" y="133"/>
                    </a:lnTo>
                    <a:lnTo>
                      <a:pt x="693" y="143"/>
                    </a:lnTo>
                    <a:lnTo>
                      <a:pt x="693" y="143"/>
                    </a:lnTo>
                    <a:lnTo>
                      <a:pt x="716" y="143"/>
                    </a:lnTo>
                    <a:lnTo>
                      <a:pt x="730" y="155"/>
                    </a:lnTo>
                    <a:lnTo>
                      <a:pt x="751" y="148"/>
                    </a:lnTo>
                    <a:lnTo>
                      <a:pt x="758" y="160"/>
                    </a:lnTo>
                    <a:lnTo>
                      <a:pt x="764" y="162"/>
                    </a:lnTo>
                    <a:lnTo>
                      <a:pt x="770" y="157"/>
                    </a:lnTo>
                    <a:lnTo>
                      <a:pt x="775" y="165"/>
                    </a:lnTo>
                    <a:lnTo>
                      <a:pt x="811" y="158"/>
                    </a:lnTo>
                    <a:lnTo>
                      <a:pt x="874" y="160"/>
                    </a:lnTo>
                    <a:lnTo>
                      <a:pt x="874" y="160"/>
                    </a:lnTo>
                    <a:lnTo>
                      <a:pt x="925" y="159"/>
                    </a:lnTo>
                    <a:lnTo>
                      <a:pt x="929" y="176"/>
                    </a:lnTo>
                    <a:lnTo>
                      <a:pt x="918" y="178"/>
                    </a:lnTo>
                    <a:lnTo>
                      <a:pt x="911" y="188"/>
                    </a:lnTo>
                    <a:lnTo>
                      <a:pt x="898" y="226"/>
                    </a:lnTo>
                    <a:lnTo>
                      <a:pt x="907" y="230"/>
                    </a:lnTo>
                    <a:lnTo>
                      <a:pt x="911" y="226"/>
                    </a:lnTo>
                    <a:lnTo>
                      <a:pt x="906" y="232"/>
                    </a:lnTo>
                    <a:lnTo>
                      <a:pt x="924" y="244"/>
                    </a:lnTo>
                    <a:lnTo>
                      <a:pt x="926" y="256"/>
                    </a:lnTo>
                    <a:lnTo>
                      <a:pt x="889" y="309"/>
                    </a:lnTo>
                    <a:lnTo>
                      <a:pt x="813" y="361"/>
                    </a:lnTo>
                    <a:lnTo>
                      <a:pt x="798" y="364"/>
                    </a:lnTo>
                    <a:lnTo>
                      <a:pt x="743" y="370"/>
                    </a:lnTo>
                    <a:lnTo>
                      <a:pt x="732" y="339"/>
                    </a:lnTo>
                    <a:lnTo>
                      <a:pt x="743" y="346"/>
                    </a:lnTo>
                    <a:lnTo>
                      <a:pt x="726" y="332"/>
                    </a:lnTo>
                    <a:lnTo>
                      <a:pt x="720" y="333"/>
                    </a:lnTo>
                    <a:lnTo>
                      <a:pt x="720" y="356"/>
                    </a:lnTo>
                    <a:lnTo>
                      <a:pt x="707" y="356"/>
                    </a:lnTo>
                    <a:lnTo>
                      <a:pt x="713" y="362"/>
                    </a:lnTo>
                    <a:lnTo>
                      <a:pt x="701" y="358"/>
                    </a:lnTo>
                    <a:lnTo>
                      <a:pt x="692" y="368"/>
                    </a:lnTo>
                    <a:lnTo>
                      <a:pt x="652" y="367"/>
                    </a:lnTo>
                    <a:lnTo>
                      <a:pt x="622" y="394"/>
                    </a:lnTo>
                    <a:lnTo>
                      <a:pt x="630" y="405"/>
                    </a:lnTo>
                    <a:lnTo>
                      <a:pt x="647" y="393"/>
                    </a:lnTo>
                    <a:lnTo>
                      <a:pt x="661" y="392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80" name="Freeform 27">
                <a:extLst>
                  <a:ext uri="{FF2B5EF4-FFF2-40B4-BE49-F238E27FC236}">
                    <a16:creationId xmlns:a16="http://schemas.microsoft.com/office/drawing/2014/main" id="{93304609-3292-4BB7-B3ED-CC29256924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19" y="5149809"/>
                <a:ext cx="364019" cy="319360"/>
              </a:xfrm>
              <a:custGeom>
                <a:avLst/>
                <a:gdLst>
                  <a:gd name="T0" fmla="*/ 703 w 751"/>
                  <a:gd name="T1" fmla="*/ 25 h 828"/>
                  <a:gd name="T2" fmla="*/ 723 w 751"/>
                  <a:gd name="T3" fmla="*/ 46 h 828"/>
                  <a:gd name="T4" fmla="*/ 734 w 751"/>
                  <a:gd name="T5" fmla="*/ 84 h 828"/>
                  <a:gd name="T6" fmla="*/ 750 w 751"/>
                  <a:gd name="T7" fmla="*/ 89 h 828"/>
                  <a:gd name="T8" fmla="*/ 719 w 751"/>
                  <a:gd name="T9" fmla="*/ 190 h 828"/>
                  <a:gd name="T10" fmla="*/ 698 w 751"/>
                  <a:gd name="T11" fmla="*/ 346 h 828"/>
                  <a:gd name="T12" fmla="*/ 696 w 751"/>
                  <a:gd name="T13" fmla="*/ 503 h 828"/>
                  <a:gd name="T14" fmla="*/ 700 w 751"/>
                  <a:gd name="T15" fmla="*/ 518 h 828"/>
                  <a:gd name="T16" fmla="*/ 650 w 751"/>
                  <a:gd name="T17" fmla="*/ 475 h 828"/>
                  <a:gd name="T18" fmla="*/ 642 w 751"/>
                  <a:gd name="T19" fmla="*/ 509 h 828"/>
                  <a:gd name="T20" fmla="*/ 605 w 751"/>
                  <a:gd name="T21" fmla="*/ 499 h 828"/>
                  <a:gd name="T22" fmla="*/ 603 w 751"/>
                  <a:gd name="T23" fmla="*/ 535 h 828"/>
                  <a:gd name="T24" fmla="*/ 556 w 751"/>
                  <a:gd name="T25" fmla="*/ 513 h 828"/>
                  <a:gd name="T26" fmla="*/ 527 w 751"/>
                  <a:gd name="T27" fmla="*/ 544 h 828"/>
                  <a:gd name="T28" fmla="*/ 386 w 751"/>
                  <a:gd name="T29" fmla="*/ 594 h 828"/>
                  <a:gd name="T30" fmla="*/ 341 w 751"/>
                  <a:gd name="T31" fmla="*/ 603 h 828"/>
                  <a:gd name="T32" fmla="*/ 328 w 751"/>
                  <a:gd name="T33" fmla="*/ 629 h 828"/>
                  <a:gd name="T34" fmla="*/ 334 w 751"/>
                  <a:gd name="T35" fmla="*/ 678 h 828"/>
                  <a:gd name="T36" fmla="*/ 303 w 751"/>
                  <a:gd name="T37" fmla="*/ 757 h 828"/>
                  <a:gd name="T38" fmla="*/ 291 w 751"/>
                  <a:gd name="T39" fmla="*/ 798 h 828"/>
                  <a:gd name="T40" fmla="*/ 170 w 751"/>
                  <a:gd name="T41" fmla="*/ 799 h 828"/>
                  <a:gd name="T42" fmla="*/ 137 w 751"/>
                  <a:gd name="T43" fmla="*/ 784 h 828"/>
                  <a:gd name="T44" fmla="*/ 105 w 751"/>
                  <a:gd name="T45" fmla="*/ 825 h 828"/>
                  <a:gd name="T46" fmla="*/ 59 w 751"/>
                  <a:gd name="T47" fmla="*/ 816 h 828"/>
                  <a:gd name="T48" fmla="*/ 55 w 751"/>
                  <a:gd name="T49" fmla="*/ 778 h 828"/>
                  <a:gd name="T50" fmla="*/ 40 w 751"/>
                  <a:gd name="T51" fmla="*/ 725 h 828"/>
                  <a:gd name="T52" fmla="*/ 13 w 751"/>
                  <a:gd name="T53" fmla="*/ 675 h 828"/>
                  <a:gd name="T54" fmla="*/ 117 w 751"/>
                  <a:gd name="T55" fmla="*/ 516 h 828"/>
                  <a:gd name="T56" fmla="*/ 213 w 751"/>
                  <a:gd name="T57" fmla="*/ 416 h 828"/>
                  <a:gd name="T58" fmla="*/ 229 w 751"/>
                  <a:gd name="T59" fmla="*/ 334 h 828"/>
                  <a:gd name="T60" fmla="*/ 211 w 751"/>
                  <a:gd name="T61" fmla="*/ 372 h 828"/>
                  <a:gd name="T62" fmla="*/ 61 w 751"/>
                  <a:gd name="T63" fmla="*/ 534 h 828"/>
                  <a:gd name="T64" fmla="*/ 35 w 751"/>
                  <a:gd name="T65" fmla="*/ 542 h 828"/>
                  <a:gd name="T66" fmla="*/ 37 w 751"/>
                  <a:gd name="T67" fmla="*/ 521 h 828"/>
                  <a:gd name="T68" fmla="*/ 43 w 751"/>
                  <a:gd name="T69" fmla="*/ 508 h 828"/>
                  <a:gd name="T70" fmla="*/ 33 w 751"/>
                  <a:gd name="T71" fmla="*/ 478 h 828"/>
                  <a:gd name="T72" fmla="*/ 39 w 751"/>
                  <a:gd name="T73" fmla="*/ 417 h 828"/>
                  <a:gd name="T74" fmla="*/ 42 w 751"/>
                  <a:gd name="T75" fmla="*/ 350 h 828"/>
                  <a:gd name="T76" fmla="*/ 58 w 751"/>
                  <a:gd name="T77" fmla="*/ 313 h 828"/>
                  <a:gd name="T78" fmla="*/ 98 w 751"/>
                  <a:gd name="T79" fmla="*/ 292 h 828"/>
                  <a:gd name="T80" fmla="*/ 155 w 751"/>
                  <a:gd name="T81" fmla="*/ 268 h 828"/>
                  <a:gd name="T82" fmla="*/ 180 w 751"/>
                  <a:gd name="T83" fmla="*/ 256 h 828"/>
                  <a:gd name="T84" fmla="*/ 181 w 751"/>
                  <a:gd name="T85" fmla="*/ 187 h 828"/>
                  <a:gd name="T86" fmla="*/ 177 w 751"/>
                  <a:gd name="T87" fmla="*/ 137 h 828"/>
                  <a:gd name="T88" fmla="*/ 182 w 751"/>
                  <a:gd name="T89" fmla="*/ 114 h 828"/>
                  <a:gd name="T90" fmla="*/ 228 w 751"/>
                  <a:gd name="T91" fmla="*/ 135 h 828"/>
                  <a:gd name="T92" fmla="*/ 262 w 751"/>
                  <a:gd name="T93" fmla="*/ 115 h 828"/>
                  <a:gd name="T94" fmla="*/ 299 w 751"/>
                  <a:gd name="T95" fmla="*/ 170 h 828"/>
                  <a:gd name="T96" fmla="*/ 382 w 751"/>
                  <a:gd name="T97" fmla="*/ 142 h 828"/>
                  <a:gd name="T98" fmla="*/ 380 w 751"/>
                  <a:gd name="T99" fmla="*/ 109 h 828"/>
                  <a:gd name="T100" fmla="*/ 419 w 751"/>
                  <a:gd name="T101" fmla="*/ 77 h 828"/>
                  <a:gd name="T102" fmla="*/ 415 w 751"/>
                  <a:gd name="T103" fmla="*/ 126 h 828"/>
                  <a:gd name="T104" fmla="*/ 471 w 751"/>
                  <a:gd name="T105" fmla="*/ 114 h 828"/>
                  <a:gd name="T106" fmla="*/ 496 w 751"/>
                  <a:gd name="T107" fmla="*/ 119 h 828"/>
                  <a:gd name="T108" fmla="*/ 564 w 751"/>
                  <a:gd name="T109" fmla="*/ 96 h 828"/>
                  <a:gd name="T110" fmla="*/ 633 w 751"/>
                  <a:gd name="T111" fmla="*/ 105 h 828"/>
                  <a:gd name="T112" fmla="*/ 637 w 751"/>
                  <a:gd name="T113" fmla="*/ 86 h 828"/>
                  <a:gd name="T114" fmla="*/ 620 w 751"/>
                  <a:gd name="T115" fmla="*/ 47 h 828"/>
                  <a:gd name="T116" fmla="*/ 649 w 751"/>
                  <a:gd name="T117" fmla="*/ 39 h 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1" h="828">
                    <a:moveTo>
                      <a:pt x="662" y="14"/>
                    </a:moveTo>
                    <a:lnTo>
                      <a:pt x="682" y="0"/>
                    </a:lnTo>
                    <a:lnTo>
                      <a:pt x="697" y="23"/>
                    </a:lnTo>
                    <a:lnTo>
                      <a:pt x="703" y="25"/>
                    </a:lnTo>
                    <a:lnTo>
                      <a:pt x="710" y="14"/>
                    </a:lnTo>
                    <a:lnTo>
                      <a:pt x="708" y="46"/>
                    </a:lnTo>
                    <a:lnTo>
                      <a:pt x="721" y="54"/>
                    </a:lnTo>
                    <a:lnTo>
                      <a:pt x="723" y="46"/>
                    </a:lnTo>
                    <a:lnTo>
                      <a:pt x="729" y="46"/>
                    </a:lnTo>
                    <a:lnTo>
                      <a:pt x="727" y="62"/>
                    </a:lnTo>
                    <a:lnTo>
                      <a:pt x="738" y="71"/>
                    </a:lnTo>
                    <a:lnTo>
                      <a:pt x="734" y="84"/>
                    </a:lnTo>
                    <a:lnTo>
                      <a:pt x="750" y="89"/>
                    </a:lnTo>
                    <a:lnTo>
                      <a:pt x="750" y="89"/>
                    </a:lnTo>
                    <a:lnTo>
                      <a:pt x="750" y="89"/>
                    </a:lnTo>
                    <a:lnTo>
                      <a:pt x="750" y="89"/>
                    </a:lnTo>
                    <a:lnTo>
                      <a:pt x="750" y="123"/>
                    </a:lnTo>
                    <a:lnTo>
                      <a:pt x="730" y="135"/>
                    </a:lnTo>
                    <a:lnTo>
                      <a:pt x="718" y="166"/>
                    </a:lnTo>
                    <a:lnTo>
                      <a:pt x="719" y="190"/>
                    </a:lnTo>
                    <a:lnTo>
                      <a:pt x="731" y="213"/>
                    </a:lnTo>
                    <a:lnTo>
                      <a:pt x="736" y="244"/>
                    </a:lnTo>
                    <a:lnTo>
                      <a:pt x="729" y="283"/>
                    </a:lnTo>
                    <a:lnTo>
                      <a:pt x="698" y="346"/>
                    </a:lnTo>
                    <a:lnTo>
                      <a:pt x="701" y="379"/>
                    </a:lnTo>
                    <a:lnTo>
                      <a:pt x="691" y="428"/>
                    </a:lnTo>
                    <a:lnTo>
                      <a:pt x="702" y="487"/>
                    </a:lnTo>
                    <a:lnTo>
                      <a:pt x="696" y="503"/>
                    </a:lnTo>
                    <a:lnTo>
                      <a:pt x="700" y="518"/>
                    </a:lnTo>
                    <a:lnTo>
                      <a:pt x="700" y="518"/>
                    </a:lnTo>
                    <a:lnTo>
                      <a:pt x="700" y="518"/>
                    </a:lnTo>
                    <a:lnTo>
                      <a:pt x="700" y="518"/>
                    </a:lnTo>
                    <a:lnTo>
                      <a:pt x="692" y="522"/>
                    </a:lnTo>
                    <a:lnTo>
                      <a:pt x="675" y="514"/>
                    </a:lnTo>
                    <a:lnTo>
                      <a:pt x="667" y="517"/>
                    </a:lnTo>
                    <a:lnTo>
                      <a:pt x="650" y="475"/>
                    </a:lnTo>
                    <a:lnTo>
                      <a:pt x="645" y="476"/>
                    </a:lnTo>
                    <a:lnTo>
                      <a:pt x="649" y="495"/>
                    </a:lnTo>
                    <a:lnTo>
                      <a:pt x="642" y="509"/>
                    </a:lnTo>
                    <a:lnTo>
                      <a:pt x="642" y="509"/>
                    </a:lnTo>
                    <a:lnTo>
                      <a:pt x="648" y="521"/>
                    </a:lnTo>
                    <a:lnTo>
                      <a:pt x="648" y="521"/>
                    </a:lnTo>
                    <a:lnTo>
                      <a:pt x="622" y="529"/>
                    </a:lnTo>
                    <a:lnTo>
                      <a:pt x="605" y="499"/>
                    </a:lnTo>
                    <a:lnTo>
                      <a:pt x="591" y="505"/>
                    </a:lnTo>
                    <a:lnTo>
                      <a:pt x="587" y="502"/>
                    </a:lnTo>
                    <a:lnTo>
                      <a:pt x="587" y="502"/>
                    </a:lnTo>
                    <a:lnTo>
                      <a:pt x="603" y="535"/>
                    </a:lnTo>
                    <a:lnTo>
                      <a:pt x="603" y="535"/>
                    </a:lnTo>
                    <a:lnTo>
                      <a:pt x="595" y="538"/>
                    </a:lnTo>
                    <a:lnTo>
                      <a:pt x="572" y="528"/>
                    </a:lnTo>
                    <a:lnTo>
                      <a:pt x="556" y="513"/>
                    </a:lnTo>
                    <a:lnTo>
                      <a:pt x="541" y="526"/>
                    </a:lnTo>
                    <a:lnTo>
                      <a:pt x="550" y="551"/>
                    </a:lnTo>
                    <a:lnTo>
                      <a:pt x="531" y="550"/>
                    </a:lnTo>
                    <a:lnTo>
                      <a:pt x="527" y="544"/>
                    </a:lnTo>
                    <a:lnTo>
                      <a:pt x="489" y="554"/>
                    </a:lnTo>
                    <a:lnTo>
                      <a:pt x="445" y="548"/>
                    </a:lnTo>
                    <a:lnTo>
                      <a:pt x="405" y="605"/>
                    </a:lnTo>
                    <a:lnTo>
                      <a:pt x="386" y="594"/>
                    </a:lnTo>
                    <a:lnTo>
                      <a:pt x="379" y="603"/>
                    </a:lnTo>
                    <a:lnTo>
                      <a:pt x="367" y="599"/>
                    </a:lnTo>
                    <a:lnTo>
                      <a:pt x="366" y="590"/>
                    </a:lnTo>
                    <a:lnTo>
                      <a:pt x="341" y="603"/>
                    </a:lnTo>
                    <a:lnTo>
                      <a:pt x="339" y="615"/>
                    </a:lnTo>
                    <a:lnTo>
                      <a:pt x="321" y="615"/>
                    </a:lnTo>
                    <a:lnTo>
                      <a:pt x="318" y="626"/>
                    </a:lnTo>
                    <a:lnTo>
                      <a:pt x="328" y="629"/>
                    </a:lnTo>
                    <a:lnTo>
                      <a:pt x="322" y="640"/>
                    </a:lnTo>
                    <a:lnTo>
                      <a:pt x="327" y="658"/>
                    </a:lnTo>
                    <a:lnTo>
                      <a:pt x="324" y="667"/>
                    </a:lnTo>
                    <a:lnTo>
                      <a:pt x="334" y="678"/>
                    </a:lnTo>
                    <a:lnTo>
                      <a:pt x="282" y="712"/>
                    </a:lnTo>
                    <a:lnTo>
                      <a:pt x="291" y="724"/>
                    </a:lnTo>
                    <a:lnTo>
                      <a:pt x="306" y="725"/>
                    </a:lnTo>
                    <a:lnTo>
                      <a:pt x="303" y="757"/>
                    </a:lnTo>
                    <a:lnTo>
                      <a:pt x="310" y="758"/>
                    </a:lnTo>
                    <a:lnTo>
                      <a:pt x="303" y="791"/>
                    </a:lnTo>
                    <a:lnTo>
                      <a:pt x="303" y="791"/>
                    </a:lnTo>
                    <a:lnTo>
                      <a:pt x="291" y="798"/>
                    </a:lnTo>
                    <a:lnTo>
                      <a:pt x="282" y="782"/>
                    </a:lnTo>
                    <a:lnTo>
                      <a:pt x="269" y="779"/>
                    </a:lnTo>
                    <a:lnTo>
                      <a:pt x="178" y="806"/>
                    </a:lnTo>
                    <a:lnTo>
                      <a:pt x="170" y="799"/>
                    </a:lnTo>
                    <a:lnTo>
                      <a:pt x="161" y="803"/>
                    </a:lnTo>
                    <a:lnTo>
                      <a:pt x="162" y="791"/>
                    </a:lnTo>
                    <a:lnTo>
                      <a:pt x="150" y="796"/>
                    </a:lnTo>
                    <a:lnTo>
                      <a:pt x="137" y="784"/>
                    </a:lnTo>
                    <a:lnTo>
                      <a:pt x="139" y="795"/>
                    </a:lnTo>
                    <a:lnTo>
                      <a:pt x="125" y="816"/>
                    </a:lnTo>
                    <a:lnTo>
                      <a:pt x="112" y="811"/>
                    </a:lnTo>
                    <a:lnTo>
                      <a:pt x="105" y="825"/>
                    </a:lnTo>
                    <a:lnTo>
                      <a:pt x="90" y="827"/>
                    </a:lnTo>
                    <a:lnTo>
                      <a:pt x="70" y="819"/>
                    </a:lnTo>
                    <a:lnTo>
                      <a:pt x="62" y="822"/>
                    </a:lnTo>
                    <a:lnTo>
                      <a:pt x="59" y="816"/>
                    </a:lnTo>
                    <a:lnTo>
                      <a:pt x="64" y="806"/>
                    </a:lnTo>
                    <a:lnTo>
                      <a:pt x="58" y="798"/>
                    </a:lnTo>
                    <a:lnTo>
                      <a:pt x="63" y="781"/>
                    </a:lnTo>
                    <a:lnTo>
                      <a:pt x="55" y="778"/>
                    </a:lnTo>
                    <a:lnTo>
                      <a:pt x="66" y="768"/>
                    </a:lnTo>
                    <a:lnTo>
                      <a:pt x="60" y="748"/>
                    </a:lnTo>
                    <a:lnTo>
                      <a:pt x="48" y="740"/>
                    </a:lnTo>
                    <a:lnTo>
                      <a:pt x="40" y="725"/>
                    </a:lnTo>
                    <a:lnTo>
                      <a:pt x="23" y="732"/>
                    </a:lnTo>
                    <a:lnTo>
                      <a:pt x="0" y="709"/>
                    </a:lnTo>
                    <a:lnTo>
                      <a:pt x="0" y="709"/>
                    </a:lnTo>
                    <a:lnTo>
                      <a:pt x="13" y="675"/>
                    </a:lnTo>
                    <a:lnTo>
                      <a:pt x="32" y="645"/>
                    </a:lnTo>
                    <a:lnTo>
                      <a:pt x="35" y="627"/>
                    </a:lnTo>
                    <a:lnTo>
                      <a:pt x="94" y="565"/>
                    </a:lnTo>
                    <a:lnTo>
                      <a:pt x="117" y="516"/>
                    </a:lnTo>
                    <a:lnTo>
                      <a:pt x="144" y="493"/>
                    </a:lnTo>
                    <a:lnTo>
                      <a:pt x="146" y="479"/>
                    </a:lnTo>
                    <a:lnTo>
                      <a:pt x="173" y="434"/>
                    </a:lnTo>
                    <a:lnTo>
                      <a:pt x="213" y="416"/>
                    </a:lnTo>
                    <a:lnTo>
                      <a:pt x="226" y="399"/>
                    </a:lnTo>
                    <a:lnTo>
                      <a:pt x="239" y="360"/>
                    </a:lnTo>
                    <a:lnTo>
                      <a:pt x="237" y="343"/>
                    </a:lnTo>
                    <a:lnTo>
                      <a:pt x="229" y="334"/>
                    </a:lnTo>
                    <a:lnTo>
                      <a:pt x="205" y="335"/>
                    </a:lnTo>
                    <a:lnTo>
                      <a:pt x="192" y="347"/>
                    </a:lnTo>
                    <a:lnTo>
                      <a:pt x="191" y="360"/>
                    </a:lnTo>
                    <a:lnTo>
                      <a:pt x="211" y="372"/>
                    </a:lnTo>
                    <a:lnTo>
                      <a:pt x="213" y="385"/>
                    </a:lnTo>
                    <a:lnTo>
                      <a:pt x="180" y="407"/>
                    </a:lnTo>
                    <a:lnTo>
                      <a:pt x="101" y="486"/>
                    </a:lnTo>
                    <a:lnTo>
                      <a:pt x="61" y="534"/>
                    </a:lnTo>
                    <a:lnTo>
                      <a:pt x="44" y="568"/>
                    </a:lnTo>
                    <a:lnTo>
                      <a:pt x="44" y="568"/>
                    </a:lnTo>
                    <a:lnTo>
                      <a:pt x="35" y="554"/>
                    </a:lnTo>
                    <a:lnTo>
                      <a:pt x="35" y="542"/>
                    </a:lnTo>
                    <a:lnTo>
                      <a:pt x="27" y="538"/>
                    </a:lnTo>
                    <a:lnTo>
                      <a:pt x="27" y="538"/>
                    </a:lnTo>
                    <a:lnTo>
                      <a:pt x="37" y="521"/>
                    </a:lnTo>
                    <a:lnTo>
                      <a:pt x="37" y="521"/>
                    </a:lnTo>
                    <a:lnTo>
                      <a:pt x="28" y="525"/>
                    </a:lnTo>
                    <a:lnTo>
                      <a:pt x="22" y="522"/>
                    </a:lnTo>
                    <a:lnTo>
                      <a:pt x="24" y="515"/>
                    </a:lnTo>
                    <a:lnTo>
                      <a:pt x="43" y="508"/>
                    </a:lnTo>
                    <a:lnTo>
                      <a:pt x="32" y="499"/>
                    </a:lnTo>
                    <a:lnTo>
                      <a:pt x="35" y="487"/>
                    </a:lnTo>
                    <a:lnTo>
                      <a:pt x="24" y="477"/>
                    </a:lnTo>
                    <a:lnTo>
                      <a:pt x="33" y="478"/>
                    </a:lnTo>
                    <a:lnTo>
                      <a:pt x="35" y="472"/>
                    </a:lnTo>
                    <a:lnTo>
                      <a:pt x="21" y="443"/>
                    </a:lnTo>
                    <a:lnTo>
                      <a:pt x="33" y="437"/>
                    </a:lnTo>
                    <a:lnTo>
                      <a:pt x="39" y="417"/>
                    </a:lnTo>
                    <a:lnTo>
                      <a:pt x="27" y="400"/>
                    </a:lnTo>
                    <a:lnTo>
                      <a:pt x="34" y="370"/>
                    </a:lnTo>
                    <a:lnTo>
                      <a:pt x="28" y="360"/>
                    </a:lnTo>
                    <a:lnTo>
                      <a:pt x="42" y="350"/>
                    </a:lnTo>
                    <a:lnTo>
                      <a:pt x="41" y="337"/>
                    </a:lnTo>
                    <a:lnTo>
                      <a:pt x="48" y="333"/>
                    </a:lnTo>
                    <a:lnTo>
                      <a:pt x="48" y="333"/>
                    </a:lnTo>
                    <a:lnTo>
                      <a:pt x="58" y="313"/>
                    </a:lnTo>
                    <a:lnTo>
                      <a:pt x="66" y="318"/>
                    </a:lnTo>
                    <a:lnTo>
                      <a:pt x="83" y="298"/>
                    </a:lnTo>
                    <a:lnTo>
                      <a:pt x="97" y="306"/>
                    </a:lnTo>
                    <a:lnTo>
                      <a:pt x="98" y="292"/>
                    </a:lnTo>
                    <a:lnTo>
                      <a:pt x="133" y="293"/>
                    </a:lnTo>
                    <a:lnTo>
                      <a:pt x="155" y="263"/>
                    </a:lnTo>
                    <a:lnTo>
                      <a:pt x="155" y="263"/>
                    </a:lnTo>
                    <a:lnTo>
                      <a:pt x="155" y="268"/>
                    </a:lnTo>
                    <a:lnTo>
                      <a:pt x="160" y="265"/>
                    </a:lnTo>
                    <a:lnTo>
                      <a:pt x="160" y="265"/>
                    </a:lnTo>
                    <a:lnTo>
                      <a:pt x="165" y="270"/>
                    </a:lnTo>
                    <a:lnTo>
                      <a:pt x="180" y="256"/>
                    </a:lnTo>
                    <a:lnTo>
                      <a:pt x="200" y="250"/>
                    </a:lnTo>
                    <a:lnTo>
                      <a:pt x="193" y="226"/>
                    </a:lnTo>
                    <a:lnTo>
                      <a:pt x="180" y="215"/>
                    </a:lnTo>
                    <a:lnTo>
                      <a:pt x="181" y="187"/>
                    </a:lnTo>
                    <a:lnTo>
                      <a:pt x="155" y="177"/>
                    </a:lnTo>
                    <a:lnTo>
                      <a:pt x="162" y="173"/>
                    </a:lnTo>
                    <a:lnTo>
                      <a:pt x="160" y="153"/>
                    </a:lnTo>
                    <a:lnTo>
                      <a:pt x="177" y="137"/>
                    </a:lnTo>
                    <a:lnTo>
                      <a:pt x="162" y="122"/>
                    </a:lnTo>
                    <a:lnTo>
                      <a:pt x="171" y="105"/>
                    </a:lnTo>
                    <a:lnTo>
                      <a:pt x="182" y="104"/>
                    </a:lnTo>
                    <a:lnTo>
                      <a:pt x="182" y="114"/>
                    </a:lnTo>
                    <a:lnTo>
                      <a:pt x="202" y="114"/>
                    </a:lnTo>
                    <a:lnTo>
                      <a:pt x="201" y="134"/>
                    </a:lnTo>
                    <a:lnTo>
                      <a:pt x="218" y="138"/>
                    </a:lnTo>
                    <a:lnTo>
                      <a:pt x="228" y="135"/>
                    </a:lnTo>
                    <a:lnTo>
                      <a:pt x="233" y="116"/>
                    </a:lnTo>
                    <a:lnTo>
                      <a:pt x="263" y="106"/>
                    </a:lnTo>
                    <a:lnTo>
                      <a:pt x="263" y="106"/>
                    </a:lnTo>
                    <a:lnTo>
                      <a:pt x="262" y="115"/>
                    </a:lnTo>
                    <a:lnTo>
                      <a:pt x="282" y="127"/>
                    </a:lnTo>
                    <a:lnTo>
                      <a:pt x="281" y="159"/>
                    </a:lnTo>
                    <a:lnTo>
                      <a:pt x="291" y="158"/>
                    </a:lnTo>
                    <a:lnTo>
                      <a:pt x="299" y="170"/>
                    </a:lnTo>
                    <a:lnTo>
                      <a:pt x="312" y="165"/>
                    </a:lnTo>
                    <a:lnTo>
                      <a:pt x="334" y="170"/>
                    </a:lnTo>
                    <a:lnTo>
                      <a:pt x="357" y="136"/>
                    </a:lnTo>
                    <a:lnTo>
                      <a:pt x="382" y="142"/>
                    </a:lnTo>
                    <a:lnTo>
                      <a:pt x="385" y="131"/>
                    </a:lnTo>
                    <a:lnTo>
                      <a:pt x="397" y="136"/>
                    </a:lnTo>
                    <a:lnTo>
                      <a:pt x="397" y="126"/>
                    </a:lnTo>
                    <a:lnTo>
                      <a:pt x="380" y="109"/>
                    </a:lnTo>
                    <a:lnTo>
                      <a:pt x="388" y="105"/>
                    </a:lnTo>
                    <a:lnTo>
                      <a:pt x="385" y="82"/>
                    </a:lnTo>
                    <a:lnTo>
                      <a:pt x="399" y="72"/>
                    </a:lnTo>
                    <a:lnTo>
                      <a:pt x="419" y="77"/>
                    </a:lnTo>
                    <a:lnTo>
                      <a:pt x="432" y="87"/>
                    </a:lnTo>
                    <a:lnTo>
                      <a:pt x="414" y="99"/>
                    </a:lnTo>
                    <a:lnTo>
                      <a:pt x="407" y="123"/>
                    </a:lnTo>
                    <a:lnTo>
                      <a:pt x="415" y="126"/>
                    </a:lnTo>
                    <a:lnTo>
                      <a:pt x="414" y="132"/>
                    </a:lnTo>
                    <a:lnTo>
                      <a:pt x="434" y="113"/>
                    </a:lnTo>
                    <a:lnTo>
                      <a:pt x="454" y="119"/>
                    </a:lnTo>
                    <a:lnTo>
                      <a:pt x="471" y="114"/>
                    </a:lnTo>
                    <a:lnTo>
                      <a:pt x="479" y="127"/>
                    </a:lnTo>
                    <a:lnTo>
                      <a:pt x="487" y="126"/>
                    </a:lnTo>
                    <a:lnTo>
                      <a:pt x="487" y="120"/>
                    </a:lnTo>
                    <a:lnTo>
                      <a:pt x="496" y="119"/>
                    </a:lnTo>
                    <a:lnTo>
                      <a:pt x="526" y="89"/>
                    </a:lnTo>
                    <a:lnTo>
                      <a:pt x="550" y="87"/>
                    </a:lnTo>
                    <a:lnTo>
                      <a:pt x="553" y="94"/>
                    </a:lnTo>
                    <a:lnTo>
                      <a:pt x="564" y="96"/>
                    </a:lnTo>
                    <a:lnTo>
                      <a:pt x="577" y="79"/>
                    </a:lnTo>
                    <a:lnTo>
                      <a:pt x="614" y="116"/>
                    </a:lnTo>
                    <a:lnTo>
                      <a:pt x="630" y="123"/>
                    </a:lnTo>
                    <a:lnTo>
                      <a:pt x="633" y="105"/>
                    </a:lnTo>
                    <a:lnTo>
                      <a:pt x="640" y="95"/>
                    </a:lnTo>
                    <a:lnTo>
                      <a:pt x="640" y="95"/>
                    </a:lnTo>
                    <a:lnTo>
                      <a:pt x="637" y="86"/>
                    </a:lnTo>
                    <a:lnTo>
                      <a:pt x="637" y="86"/>
                    </a:lnTo>
                    <a:lnTo>
                      <a:pt x="613" y="69"/>
                    </a:lnTo>
                    <a:lnTo>
                      <a:pt x="613" y="57"/>
                    </a:lnTo>
                    <a:lnTo>
                      <a:pt x="605" y="50"/>
                    </a:lnTo>
                    <a:lnTo>
                      <a:pt x="620" y="47"/>
                    </a:lnTo>
                    <a:lnTo>
                      <a:pt x="625" y="39"/>
                    </a:lnTo>
                    <a:lnTo>
                      <a:pt x="636" y="46"/>
                    </a:lnTo>
                    <a:lnTo>
                      <a:pt x="645" y="32"/>
                    </a:lnTo>
                    <a:lnTo>
                      <a:pt x="649" y="39"/>
                    </a:lnTo>
                    <a:lnTo>
                      <a:pt x="662" y="1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81" name="Freeform 28">
                <a:extLst>
                  <a:ext uri="{FF2B5EF4-FFF2-40B4-BE49-F238E27FC236}">
                    <a16:creationId xmlns:a16="http://schemas.microsoft.com/office/drawing/2014/main" id="{DFEBE10B-F39D-4DC0-AFE2-A19860C91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19" y="5149809"/>
                <a:ext cx="364019" cy="319360"/>
              </a:xfrm>
              <a:custGeom>
                <a:avLst/>
                <a:gdLst>
                  <a:gd name="T0" fmla="*/ 703 w 751"/>
                  <a:gd name="T1" fmla="*/ 25 h 828"/>
                  <a:gd name="T2" fmla="*/ 723 w 751"/>
                  <a:gd name="T3" fmla="*/ 46 h 828"/>
                  <a:gd name="T4" fmla="*/ 734 w 751"/>
                  <a:gd name="T5" fmla="*/ 84 h 828"/>
                  <a:gd name="T6" fmla="*/ 750 w 751"/>
                  <a:gd name="T7" fmla="*/ 89 h 828"/>
                  <a:gd name="T8" fmla="*/ 719 w 751"/>
                  <a:gd name="T9" fmla="*/ 190 h 828"/>
                  <a:gd name="T10" fmla="*/ 698 w 751"/>
                  <a:gd name="T11" fmla="*/ 346 h 828"/>
                  <a:gd name="T12" fmla="*/ 696 w 751"/>
                  <a:gd name="T13" fmla="*/ 503 h 828"/>
                  <a:gd name="T14" fmla="*/ 700 w 751"/>
                  <a:gd name="T15" fmla="*/ 518 h 828"/>
                  <a:gd name="T16" fmla="*/ 650 w 751"/>
                  <a:gd name="T17" fmla="*/ 475 h 828"/>
                  <a:gd name="T18" fmla="*/ 642 w 751"/>
                  <a:gd name="T19" fmla="*/ 509 h 828"/>
                  <a:gd name="T20" fmla="*/ 605 w 751"/>
                  <a:gd name="T21" fmla="*/ 499 h 828"/>
                  <a:gd name="T22" fmla="*/ 603 w 751"/>
                  <a:gd name="T23" fmla="*/ 535 h 828"/>
                  <a:gd name="T24" fmla="*/ 556 w 751"/>
                  <a:gd name="T25" fmla="*/ 513 h 828"/>
                  <a:gd name="T26" fmla="*/ 527 w 751"/>
                  <a:gd name="T27" fmla="*/ 544 h 828"/>
                  <a:gd name="T28" fmla="*/ 386 w 751"/>
                  <a:gd name="T29" fmla="*/ 594 h 828"/>
                  <a:gd name="T30" fmla="*/ 341 w 751"/>
                  <a:gd name="T31" fmla="*/ 603 h 828"/>
                  <a:gd name="T32" fmla="*/ 328 w 751"/>
                  <a:gd name="T33" fmla="*/ 629 h 828"/>
                  <a:gd name="T34" fmla="*/ 334 w 751"/>
                  <a:gd name="T35" fmla="*/ 678 h 828"/>
                  <a:gd name="T36" fmla="*/ 303 w 751"/>
                  <a:gd name="T37" fmla="*/ 757 h 828"/>
                  <a:gd name="T38" fmla="*/ 291 w 751"/>
                  <a:gd name="T39" fmla="*/ 798 h 828"/>
                  <a:gd name="T40" fmla="*/ 170 w 751"/>
                  <a:gd name="T41" fmla="*/ 799 h 828"/>
                  <a:gd name="T42" fmla="*/ 137 w 751"/>
                  <a:gd name="T43" fmla="*/ 784 h 828"/>
                  <a:gd name="T44" fmla="*/ 105 w 751"/>
                  <a:gd name="T45" fmla="*/ 825 h 828"/>
                  <a:gd name="T46" fmla="*/ 59 w 751"/>
                  <a:gd name="T47" fmla="*/ 816 h 828"/>
                  <a:gd name="T48" fmla="*/ 55 w 751"/>
                  <a:gd name="T49" fmla="*/ 778 h 828"/>
                  <a:gd name="T50" fmla="*/ 40 w 751"/>
                  <a:gd name="T51" fmla="*/ 725 h 828"/>
                  <a:gd name="T52" fmla="*/ 13 w 751"/>
                  <a:gd name="T53" fmla="*/ 675 h 828"/>
                  <a:gd name="T54" fmla="*/ 117 w 751"/>
                  <a:gd name="T55" fmla="*/ 516 h 828"/>
                  <a:gd name="T56" fmla="*/ 213 w 751"/>
                  <a:gd name="T57" fmla="*/ 416 h 828"/>
                  <a:gd name="T58" fmla="*/ 229 w 751"/>
                  <a:gd name="T59" fmla="*/ 334 h 828"/>
                  <a:gd name="T60" fmla="*/ 211 w 751"/>
                  <a:gd name="T61" fmla="*/ 372 h 828"/>
                  <a:gd name="T62" fmla="*/ 61 w 751"/>
                  <a:gd name="T63" fmla="*/ 534 h 828"/>
                  <a:gd name="T64" fmla="*/ 35 w 751"/>
                  <a:gd name="T65" fmla="*/ 542 h 828"/>
                  <a:gd name="T66" fmla="*/ 37 w 751"/>
                  <a:gd name="T67" fmla="*/ 521 h 828"/>
                  <a:gd name="T68" fmla="*/ 43 w 751"/>
                  <a:gd name="T69" fmla="*/ 508 h 828"/>
                  <a:gd name="T70" fmla="*/ 33 w 751"/>
                  <a:gd name="T71" fmla="*/ 478 h 828"/>
                  <a:gd name="T72" fmla="*/ 39 w 751"/>
                  <a:gd name="T73" fmla="*/ 417 h 828"/>
                  <a:gd name="T74" fmla="*/ 42 w 751"/>
                  <a:gd name="T75" fmla="*/ 350 h 828"/>
                  <a:gd name="T76" fmla="*/ 58 w 751"/>
                  <a:gd name="T77" fmla="*/ 313 h 828"/>
                  <a:gd name="T78" fmla="*/ 98 w 751"/>
                  <a:gd name="T79" fmla="*/ 292 h 828"/>
                  <a:gd name="T80" fmla="*/ 155 w 751"/>
                  <a:gd name="T81" fmla="*/ 268 h 828"/>
                  <a:gd name="T82" fmla="*/ 180 w 751"/>
                  <a:gd name="T83" fmla="*/ 256 h 828"/>
                  <a:gd name="T84" fmla="*/ 181 w 751"/>
                  <a:gd name="T85" fmla="*/ 187 h 828"/>
                  <a:gd name="T86" fmla="*/ 177 w 751"/>
                  <a:gd name="T87" fmla="*/ 137 h 828"/>
                  <a:gd name="T88" fmla="*/ 182 w 751"/>
                  <a:gd name="T89" fmla="*/ 114 h 828"/>
                  <a:gd name="T90" fmla="*/ 228 w 751"/>
                  <a:gd name="T91" fmla="*/ 135 h 828"/>
                  <a:gd name="T92" fmla="*/ 262 w 751"/>
                  <a:gd name="T93" fmla="*/ 115 h 828"/>
                  <a:gd name="T94" fmla="*/ 299 w 751"/>
                  <a:gd name="T95" fmla="*/ 170 h 828"/>
                  <a:gd name="T96" fmla="*/ 382 w 751"/>
                  <a:gd name="T97" fmla="*/ 142 h 828"/>
                  <a:gd name="T98" fmla="*/ 380 w 751"/>
                  <a:gd name="T99" fmla="*/ 109 h 828"/>
                  <a:gd name="T100" fmla="*/ 419 w 751"/>
                  <a:gd name="T101" fmla="*/ 77 h 828"/>
                  <a:gd name="T102" fmla="*/ 415 w 751"/>
                  <a:gd name="T103" fmla="*/ 126 h 828"/>
                  <a:gd name="T104" fmla="*/ 471 w 751"/>
                  <a:gd name="T105" fmla="*/ 114 h 828"/>
                  <a:gd name="T106" fmla="*/ 496 w 751"/>
                  <a:gd name="T107" fmla="*/ 119 h 828"/>
                  <a:gd name="T108" fmla="*/ 564 w 751"/>
                  <a:gd name="T109" fmla="*/ 96 h 828"/>
                  <a:gd name="T110" fmla="*/ 633 w 751"/>
                  <a:gd name="T111" fmla="*/ 105 h 828"/>
                  <a:gd name="T112" fmla="*/ 637 w 751"/>
                  <a:gd name="T113" fmla="*/ 86 h 828"/>
                  <a:gd name="T114" fmla="*/ 620 w 751"/>
                  <a:gd name="T115" fmla="*/ 47 h 828"/>
                  <a:gd name="T116" fmla="*/ 649 w 751"/>
                  <a:gd name="T117" fmla="*/ 39 h 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1" h="828">
                    <a:moveTo>
                      <a:pt x="662" y="14"/>
                    </a:moveTo>
                    <a:lnTo>
                      <a:pt x="682" y="0"/>
                    </a:lnTo>
                    <a:lnTo>
                      <a:pt x="697" y="23"/>
                    </a:lnTo>
                    <a:lnTo>
                      <a:pt x="703" y="25"/>
                    </a:lnTo>
                    <a:lnTo>
                      <a:pt x="710" y="14"/>
                    </a:lnTo>
                    <a:lnTo>
                      <a:pt x="708" y="46"/>
                    </a:lnTo>
                    <a:lnTo>
                      <a:pt x="721" y="54"/>
                    </a:lnTo>
                    <a:lnTo>
                      <a:pt x="723" y="46"/>
                    </a:lnTo>
                    <a:lnTo>
                      <a:pt x="729" y="46"/>
                    </a:lnTo>
                    <a:lnTo>
                      <a:pt x="727" y="62"/>
                    </a:lnTo>
                    <a:lnTo>
                      <a:pt x="738" y="71"/>
                    </a:lnTo>
                    <a:lnTo>
                      <a:pt x="734" y="84"/>
                    </a:lnTo>
                    <a:lnTo>
                      <a:pt x="750" y="89"/>
                    </a:lnTo>
                    <a:lnTo>
                      <a:pt x="750" y="89"/>
                    </a:lnTo>
                    <a:lnTo>
                      <a:pt x="750" y="89"/>
                    </a:lnTo>
                    <a:lnTo>
                      <a:pt x="750" y="89"/>
                    </a:lnTo>
                    <a:lnTo>
                      <a:pt x="750" y="123"/>
                    </a:lnTo>
                    <a:lnTo>
                      <a:pt x="730" y="135"/>
                    </a:lnTo>
                    <a:lnTo>
                      <a:pt x="718" y="166"/>
                    </a:lnTo>
                    <a:lnTo>
                      <a:pt x="719" y="190"/>
                    </a:lnTo>
                    <a:lnTo>
                      <a:pt x="731" y="213"/>
                    </a:lnTo>
                    <a:lnTo>
                      <a:pt x="736" y="244"/>
                    </a:lnTo>
                    <a:lnTo>
                      <a:pt x="729" y="283"/>
                    </a:lnTo>
                    <a:lnTo>
                      <a:pt x="698" y="346"/>
                    </a:lnTo>
                    <a:lnTo>
                      <a:pt x="701" y="379"/>
                    </a:lnTo>
                    <a:lnTo>
                      <a:pt x="691" y="428"/>
                    </a:lnTo>
                    <a:lnTo>
                      <a:pt x="702" y="487"/>
                    </a:lnTo>
                    <a:lnTo>
                      <a:pt x="696" y="503"/>
                    </a:lnTo>
                    <a:lnTo>
                      <a:pt x="700" y="518"/>
                    </a:lnTo>
                    <a:lnTo>
                      <a:pt x="700" y="518"/>
                    </a:lnTo>
                    <a:lnTo>
                      <a:pt x="700" y="518"/>
                    </a:lnTo>
                    <a:lnTo>
                      <a:pt x="700" y="518"/>
                    </a:lnTo>
                    <a:lnTo>
                      <a:pt x="692" y="522"/>
                    </a:lnTo>
                    <a:lnTo>
                      <a:pt x="675" y="514"/>
                    </a:lnTo>
                    <a:lnTo>
                      <a:pt x="667" y="517"/>
                    </a:lnTo>
                    <a:lnTo>
                      <a:pt x="650" y="475"/>
                    </a:lnTo>
                    <a:lnTo>
                      <a:pt x="645" y="476"/>
                    </a:lnTo>
                    <a:lnTo>
                      <a:pt x="649" y="495"/>
                    </a:lnTo>
                    <a:lnTo>
                      <a:pt x="642" y="509"/>
                    </a:lnTo>
                    <a:lnTo>
                      <a:pt x="642" y="509"/>
                    </a:lnTo>
                    <a:lnTo>
                      <a:pt x="648" y="521"/>
                    </a:lnTo>
                    <a:lnTo>
                      <a:pt x="648" y="521"/>
                    </a:lnTo>
                    <a:lnTo>
                      <a:pt x="622" y="529"/>
                    </a:lnTo>
                    <a:lnTo>
                      <a:pt x="605" y="499"/>
                    </a:lnTo>
                    <a:lnTo>
                      <a:pt x="591" y="505"/>
                    </a:lnTo>
                    <a:lnTo>
                      <a:pt x="587" y="502"/>
                    </a:lnTo>
                    <a:lnTo>
                      <a:pt x="587" y="502"/>
                    </a:lnTo>
                    <a:lnTo>
                      <a:pt x="603" y="535"/>
                    </a:lnTo>
                    <a:lnTo>
                      <a:pt x="603" y="535"/>
                    </a:lnTo>
                    <a:lnTo>
                      <a:pt x="595" y="538"/>
                    </a:lnTo>
                    <a:lnTo>
                      <a:pt x="572" y="528"/>
                    </a:lnTo>
                    <a:lnTo>
                      <a:pt x="556" y="513"/>
                    </a:lnTo>
                    <a:lnTo>
                      <a:pt x="541" y="526"/>
                    </a:lnTo>
                    <a:lnTo>
                      <a:pt x="550" y="551"/>
                    </a:lnTo>
                    <a:lnTo>
                      <a:pt x="531" y="550"/>
                    </a:lnTo>
                    <a:lnTo>
                      <a:pt x="527" y="544"/>
                    </a:lnTo>
                    <a:lnTo>
                      <a:pt x="489" y="554"/>
                    </a:lnTo>
                    <a:lnTo>
                      <a:pt x="445" y="548"/>
                    </a:lnTo>
                    <a:lnTo>
                      <a:pt x="405" y="605"/>
                    </a:lnTo>
                    <a:lnTo>
                      <a:pt x="386" y="594"/>
                    </a:lnTo>
                    <a:lnTo>
                      <a:pt x="379" y="603"/>
                    </a:lnTo>
                    <a:lnTo>
                      <a:pt x="367" y="599"/>
                    </a:lnTo>
                    <a:lnTo>
                      <a:pt x="366" y="590"/>
                    </a:lnTo>
                    <a:lnTo>
                      <a:pt x="341" y="603"/>
                    </a:lnTo>
                    <a:lnTo>
                      <a:pt x="339" y="615"/>
                    </a:lnTo>
                    <a:lnTo>
                      <a:pt x="321" y="615"/>
                    </a:lnTo>
                    <a:lnTo>
                      <a:pt x="318" y="626"/>
                    </a:lnTo>
                    <a:lnTo>
                      <a:pt x="328" y="629"/>
                    </a:lnTo>
                    <a:lnTo>
                      <a:pt x="322" y="640"/>
                    </a:lnTo>
                    <a:lnTo>
                      <a:pt x="327" y="658"/>
                    </a:lnTo>
                    <a:lnTo>
                      <a:pt x="324" y="667"/>
                    </a:lnTo>
                    <a:lnTo>
                      <a:pt x="334" y="678"/>
                    </a:lnTo>
                    <a:lnTo>
                      <a:pt x="282" y="712"/>
                    </a:lnTo>
                    <a:lnTo>
                      <a:pt x="291" y="724"/>
                    </a:lnTo>
                    <a:lnTo>
                      <a:pt x="306" y="725"/>
                    </a:lnTo>
                    <a:lnTo>
                      <a:pt x="303" y="757"/>
                    </a:lnTo>
                    <a:lnTo>
                      <a:pt x="310" y="758"/>
                    </a:lnTo>
                    <a:lnTo>
                      <a:pt x="303" y="791"/>
                    </a:lnTo>
                    <a:lnTo>
                      <a:pt x="303" y="791"/>
                    </a:lnTo>
                    <a:lnTo>
                      <a:pt x="291" y="798"/>
                    </a:lnTo>
                    <a:lnTo>
                      <a:pt x="282" y="782"/>
                    </a:lnTo>
                    <a:lnTo>
                      <a:pt x="269" y="779"/>
                    </a:lnTo>
                    <a:lnTo>
                      <a:pt x="178" y="806"/>
                    </a:lnTo>
                    <a:lnTo>
                      <a:pt x="170" y="799"/>
                    </a:lnTo>
                    <a:lnTo>
                      <a:pt x="161" y="803"/>
                    </a:lnTo>
                    <a:lnTo>
                      <a:pt x="162" y="791"/>
                    </a:lnTo>
                    <a:lnTo>
                      <a:pt x="150" y="796"/>
                    </a:lnTo>
                    <a:lnTo>
                      <a:pt x="137" y="784"/>
                    </a:lnTo>
                    <a:lnTo>
                      <a:pt x="139" y="795"/>
                    </a:lnTo>
                    <a:lnTo>
                      <a:pt x="125" y="816"/>
                    </a:lnTo>
                    <a:lnTo>
                      <a:pt x="112" y="811"/>
                    </a:lnTo>
                    <a:lnTo>
                      <a:pt x="105" y="825"/>
                    </a:lnTo>
                    <a:lnTo>
                      <a:pt x="90" y="827"/>
                    </a:lnTo>
                    <a:lnTo>
                      <a:pt x="70" y="819"/>
                    </a:lnTo>
                    <a:lnTo>
                      <a:pt x="62" y="822"/>
                    </a:lnTo>
                    <a:lnTo>
                      <a:pt x="59" y="816"/>
                    </a:lnTo>
                    <a:lnTo>
                      <a:pt x="64" y="806"/>
                    </a:lnTo>
                    <a:lnTo>
                      <a:pt x="58" y="798"/>
                    </a:lnTo>
                    <a:lnTo>
                      <a:pt x="63" y="781"/>
                    </a:lnTo>
                    <a:lnTo>
                      <a:pt x="55" y="778"/>
                    </a:lnTo>
                    <a:lnTo>
                      <a:pt x="66" y="768"/>
                    </a:lnTo>
                    <a:lnTo>
                      <a:pt x="60" y="748"/>
                    </a:lnTo>
                    <a:lnTo>
                      <a:pt x="48" y="740"/>
                    </a:lnTo>
                    <a:lnTo>
                      <a:pt x="40" y="725"/>
                    </a:lnTo>
                    <a:lnTo>
                      <a:pt x="23" y="732"/>
                    </a:lnTo>
                    <a:lnTo>
                      <a:pt x="0" y="709"/>
                    </a:lnTo>
                    <a:lnTo>
                      <a:pt x="0" y="709"/>
                    </a:lnTo>
                    <a:lnTo>
                      <a:pt x="13" y="675"/>
                    </a:lnTo>
                    <a:lnTo>
                      <a:pt x="32" y="645"/>
                    </a:lnTo>
                    <a:lnTo>
                      <a:pt x="35" y="627"/>
                    </a:lnTo>
                    <a:lnTo>
                      <a:pt x="94" y="565"/>
                    </a:lnTo>
                    <a:lnTo>
                      <a:pt x="117" y="516"/>
                    </a:lnTo>
                    <a:lnTo>
                      <a:pt x="144" y="493"/>
                    </a:lnTo>
                    <a:lnTo>
                      <a:pt x="146" y="479"/>
                    </a:lnTo>
                    <a:lnTo>
                      <a:pt x="173" y="434"/>
                    </a:lnTo>
                    <a:lnTo>
                      <a:pt x="213" y="416"/>
                    </a:lnTo>
                    <a:lnTo>
                      <a:pt x="226" y="399"/>
                    </a:lnTo>
                    <a:lnTo>
                      <a:pt x="239" y="360"/>
                    </a:lnTo>
                    <a:lnTo>
                      <a:pt x="237" y="343"/>
                    </a:lnTo>
                    <a:lnTo>
                      <a:pt x="229" y="334"/>
                    </a:lnTo>
                    <a:lnTo>
                      <a:pt x="205" y="335"/>
                    </a:lnTo>
                    <a:lnTo>
                      <a:pt x="192" y="347"/>
                    </a:lnTo>
                    <a:lnTo>
                      <a:pt x="191" y="360"/>
                    </a:lnTo>
                    <a:lnTo>
                      <a:pt x="211" y="372"/>
                    </a:lnTo>
                    <a:lnTo>
                      <a:pt x="213" y="385"/>
                    </a:lnTo>
                    <a:lnTo>
                      <a:pt x="180" y="407"/>
                    </a:lnTo>
                    <a:lnTo>
                      <a:pt x="101" y="486"/>
                    </a:lnTo>
                    <a:lnTo>
                      <a:pt x="61" y="534"/>
                    </a:lnTo>
                    <a:lnTo>
                      <a:pt x="44" y="568"/>
                    </a:lnTo>
                    <a:lnTo>
                      <a:pt x="44" y="568"/>
                    </a:lnTo>
                    <a:lnTo>
                      <a:pt x="35" y="554"/>
                    </a:lnTo>
                    <a:lnTo>
                      <a:pt x="35" y="542"/>
                    </a:lnTo>
                    <a:lnTo>
                      <a:pt x="27" y="538"/>
                    </a:lnTo>
                    <a:lnTo>
                      <a:pt x="27" y="538"/>
                    </a:lnTo>
                    <a:lnTo>
                      <a:pt x="37" y="521"/>
                    </a:lnTo>
                    <a:lnTo>
                      <a:pt x="37" y="521"/>
                    </a:lnTo>
                    <a:lnTo>
                      <a:pt x="28" y="525"/>
                    </a:lnTo>
                    <a:lnTo>
                      <a:pt x="22" y="522"/>
                    </a:lnTo>
                    <a:lnTo>
                      <a:pt x="24" y="515"/>
                    </a:lnTo>
                    <a:lnTo>
                      <a:pt x="43" y="508"/>
                    </a:lnTo>
                    <a:lnTo>
                      <a:pt x="32" y="499"/>
                    </a:lnTo>
                    <a:lnTo>
                      <a:pt x="35" y="487"/>
                    </a:lnTo>
                    <a:lnTo>
                      <a:pt x="24" y="477"/>
                    </a:lnTo>
                    <a:lnTo>
                      <a:pt x="33" y="478"/>
                    </a:lnTo>
                    <a:lnTo>
                      <a:pt x="35" y="472"/>
                    </a:lnTo>
                    <a:lnTo>
                      <a:pt x="21" y="443"/>
                    </a:lnTo>
                    <a:lnTo>
                      <a:pt x="33" y="437"/>
                    </a:lnTo>
                    <a:lnTo>
                      <a:pt x="39" y="417"/>
                    </a:lnTo>
                    <a:lnTo>
                      <a:pt x="27" y="400"/>
                    </a:lnTo>
                    <a:lnTo>
                      <a:pt x="34" y="370"/>
                    </a:lnTo>
                    <a:lnTo>
                      <a:pt x="28" y="360"/>
                    </a:lnTo>
                    <a:lnTo>
                      <a:pt x="42" y="350"/>
                    </a:lnTo>
                    <a:lnTo>
                      <a:pt x="41" y="337"/>
                    </a:lnTo>
                    <a:lnTo>
                      <a:pt x="48" y="333"/>
                    </a:lnTo>
                    <a:lnTo>
                      <a:pt x="48" y="333"/>
                    </a:lnTo>
                    <a:lnTo>
                      <a:pt x="58" y="313"/>
                    </a:lnTo>
                    <a:lnTo>
                      <a:pt x="66" y="318"/>
                    </a:lnTo>
                    <a:lnTo>
                      <a:pt x="83" y="298"/>
                    </a:lnTo>
                    <a:lnTo>
                      <a:pt x="97" y="306"/>
                    </a:lnTo>
                    <a:lnTo>
                      <a:pt x="98" y="292"/>
                    </a:lnTo>
                    <a:lnTo>
                      <a:pt x="133" y="293"/>
                    </a:lnTo>
                    <a:lnTo>
                      <a:pt x="155" y="263"/>
                    </a:lnTo>
                    <a:lnTo>
                      <a:pt x="155" y="263"/>
                    </a:lnTo>
                    <a:lnTo>
                      <a:pt x="155" y="268"/>
                    </a:lnTo>
                    <a:lnTo>
                      <a:pt x="160" y="265"/>
                    </a:lnTo>
                    <a:lnTo>
                      <a:pt x="160" y="265"/>
                    </a:lnTo>
                    <a:lnTo>
                      <a:pt x="165" y="270"/>
                    </a:lnTo>
                    <a:lnTo>
                      <a:pt x="180" y="256"/>
                    </a:lnTo>
                    <a:lnTo>
                      <a:pt x="200" y="250"/>
                    </a:lnTo>
                    <a:lnTo>
                      <a:pt x="193" y="226"/>
                    </a:lnTo>
                    <a:lnTo>
                      <a:pt x="180" y="215"/>
                    </a:lnTo>
                    <a:lnTo>
                      <a:pt x="181" y="187"/>
                    </a:lnTo>
                    <a:lnTo>
                      <a:pt x="155" y="177"/>
                    </a:lnTo>
                    <a:lnTo>
                      <a:pt x="162" y="173"/>
                    </a:lnTo>
                    <a:lnTo>
                      <a:pt x="160" y="153"/>
                    </a:lnTo>
                    <a:lnTo>
                      <a:pt x="177" y="137"/>
                    </a:lnTo>
                    <a:lnTo>
                      <a:pt x="162" y="122"/>
                    </a:lnTo>
                    <a:lnTo>
                      <a:pt x="171" y="105"/>
                    </a:lnTo>
                    <a:lnTo>
                      <a:pt x="182" y="104"/>
                    </a:lnTo>
                    <a:lnTo>
                      <a:pt x="182" y="114"/>
                    </a:lnTo>
                    <a:lnTo>
                      <a:pt x="202" y="114"/>
                    </a:lnTo>
                    <a:lnTo>
                      <a:pt x="201" y="134"/>
                    </a:lnTo>
                    <a:lnTo>
                      <a:pt x="218" y="138"/>
                    </a:lnTo>
                    <a:lnTo>
                      <a:pt x="228" y="135"/>
                    </a:lnTo>
                    <a:lnTo>
                      <a:pt x="233" y="116"/>
                    </a:lnTo>
                    <a:lnTo>
                      <a:pt x="263" y="106"/>
                    </a:lnTo>
                    <a:lnTo>
                      <a:pt x="263" y="106"/>
                    </a:lnTo>
                    <a:lnTo>
                      <a:pt x="262" y="115"/>
                    </a:lnTo>
                    <a:lnTo>
                      <a:pt x="282" y="127"/>
                    </a:lnTo>
                    <a:lnTo>
                      <a:pt x="281" y="159"/>
                    </a:lnTo>
                    <a:lnTo>
                      <a:pt x="291" y="158"/>
                    </a:lnTo>
                    <a:lnTo>
                      <a:pt x="299" y="170"/>
                    </a:lnTo>
                    <a:lnTo>
                      <a:pt x="312" y="165"/>
                    </a:lnTo>
                    <a:lnTo>
                      <a:pt x="334" y="170"/>
                    </a:lnTo>
                    <a:lnTo>
                      <a:pt x="357" y="136"/>
                    </a:lnTo>
                    <a:lnTo>
                      <a:pt x="382" y="142"/>
                    </a:lnTo>
                    <a:lnTo>
                      <a:pt x="385" y="131"/>
                    </a:lnTo>
                    <a:lnTo>
                      <a:pt x="397" y="136"/>
                    </a:lnTo>
                    <a:lnTo>
                      <a:pt x="397" y="126"/>
                    </a:lnTo>
                    <a:lnTo>
                      <a:pt x="380" y="109"/>
                    </a:lnTo>
                    <a:lnTo>
                      <a:pt x="388" y="105"/>
                    </a:lnTo>
                    <a:lnTo>
                      <a:pt x="385" y="82"/>
                    </a:lnTo>
                    <a:lnTo>
                      <a:pt x="399" y="72"/>
                    </a:lnTo>
                    <a:lnTo>
                      <a:pt x="419" y="77"/>
                    </a:lnTo>
                    <a:lnTo>
                      <a:pt x="432" y="87"/>
                    </a:lnTo>
                    <a:lnTo>
                      <a:pt x="414" y="99"/>
                    </a:lnTo>
                    <a:lnTo>
                      <a:pt x="407" y="123"/>
                    </a:lnTo>
                    <a:lnTo>
                      <a:pt x="415" y="126"/>
                    </a:lnTo>
                    <a:lnTo>
                      <a:pt x="414" y="132"/>
                    </a:lnTo>
                    <a:lnTo>
                      <a:pt x="434" y="113"/>
                    </a:lnTo>
                    <a:lnTo>
                      <a:pt x="454" y="119"/>
                    </a:lnTo>
                    <a:lnTo>
                      <a:pt x="471" y="114"/>
                    </a:lnTo>
                    <a:lnTo>
                      <a:pt x="479" y="127"/>
                    </a:lnTo>
                    <a:lnTo>
                      <a:pt x="487" y="126"/>
                    </a:lnTo>
                    <a:lnTo>
                      <a:pt x="487" y="120"/>
                    </a:lnTo>
                    <a:lnTo>
                      <a:pt x="496" y="119"/>
                    </a:lnTo>
                    <a:lnTo>
                      <a:pt x="526" y="89"/>
                    </a:lnTo>
                    <a:lnTo>
                      <a:pt x="550" y="87"/>
                    </a:lnTo>
                    <a:lnTo>
                      <a:pt x="553" y="94"/>
                    </a:lnTo>
                    <a:lnTo>
                      <a:pt x="564" y="96"/>
                    </a:lnTo>
                    <a:lnTo>
                      <a:pt x="577" y="79"/>
                    </a:lnTo>
                    <a:lnTo>
                      <a:pt x="614" y="116"/>
                    </a:lnTo>
                    <a:lnTo>
                      <a:pt x="630" y="123"/>
                    </a:lnTo>
                    <a:lnTo>
                      <a:pt x="633" y="105"/>
                    </a:lnTo>
                    <a:lnTo>
                      <a:pt x="640" y="95"/>
                    </a:lnTo>
                    <a:lnTo>
                      <a:pt x="640" y="95"/>
                    </a:lnTo>
                    <a:lnTo>
                      <a:pt x="637" y="86"/>
                    </a:lnTo>
                    <a:lnTo>
                      <a:pt x="637" y="86"/>
                    </a:lnTo>
                    <a:lnTo>
                      <a:pt x="613" y="69"/>
                    </a:lnTo>
                    <a:lnTo>
                      <a:pt x="613" y="57"/>
                    </a:lnTo>
                    <a:lnTo>
                      <a:pt x="605" y="50"/>
                    </a:lnTo>
                    <a:lnTo>
                      <a:pt x="620" y="47"/>
                    </a:lnTo>
                    <a:lnTo>
                      <a:pt x="625" y="39"/>
                    </a:lnTo>
                    <a:lnTo>
                      <a:pt x="636" y="46"/>
                    </a:lnTo>
                    <a:lnTo>
                      <a:pt x="645" y="32"/>
                    </a:lnTo>
                    <a:lnTo>
                      <a:pt x="649" y="39"/>
                    </a:lnTo>
                    <a:lnTo>
                      <a:pt x="662" y="14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82" name="Freeform 29">
                <a:extLst>
                  <a:ext uri="{FF2B5EF4-FFF2-40B4-BE49-F238E27FC236}">
                    <a16:creationId xmlns:a16="http://schemas.microsoft.com/office/drawing/2014/main" id="{D3244034-EA77-4F0B-94B6-DDC9ABFD3D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50129" y="5331572"/>
                <a:ext cx="304063" cy="193655"/>
              </a:xfrm>
              <a:custGeom>
                <a:avLst/>
                <a:gdLst>
                  <a:gd name="T0" fmla="*/ 140 w 624"/>
                  <a:gd name="T1" fmla="*/ 74 h 504"/>
                  <a:gd name="T2" fmla="*/ 180 w 624"/>
                  <a:gd name="T3" fmla="*/ 44 h 504"/>
                  <a:gd name="T4" fmla="*/ 252 w 624"/>
                  <a:gd name="T5" fmla="*/ 20 h 504"/>
                  <a:gd name="T6" fmla="*/ 328 w 624"/>
                  <a:gd name="T7" fmla="*/ 20 h 504"/>
                  <a:gd name="T8" fmla="*/ 358 w 624"/>
                  <a:gd name="T9" fmla="*/ 1 h 504"/>
                  <a:gd name="T10" fmla="*/ 399 w 624"/>
                  <a:gd name="T11" fmla="*/ 7 h 504"/>
                  <a:gd name="T12" fmla="*/ 422 w 624"/>
                  <a:gd name="T13" fmla="*/ 45 h 504"/>
                  <a:gd name="T14" fmla="*/ 422 w 624"/>
                  <a:gd name="T15" fmla="*/ 52 h 504"/>
                  <a:gd name="T16" fmla="*/ 505 w 624"/>
                  <a:gd name="T17" fmla="*/ 68 h 504"/>
                  <a:gd name="T18" fmla="*/ 557 w 624"/>
                  <a:gd name="T19" fmla="*/ 94 h 504"/>
                  <a:gd name="T20" fmla="*/ 602 w 624"/>
                  <a:gd name="T21" fmla="*/ 113 h 504"/>
                  <a:gd name="T22" fmla="*/ 606 w 624"/>
                  <a:gd name="T23" fmla="*/ 124 h 504"/>
                  <a:gd name="T24" fmla="*/ 620 w 624"/>
                  <a:gd name="T25" fmla="*/ 171 h 504"/>
                  <a:gd name="T26" fmla="*/ 570 w 624"/>
                  <a:gd name="T27" fmla="*/ 196 h 504"/>
                  <a:gd name="T28" fmla="*/ 563 w 624"/>
                  <a:gd name="T29" fmla="*/ 254 h 504"/>
                  <a:gd name="T30" fmla="*/ 573 w 624"/>
                  <a:gd name="T31" fmla="*/ 259 h 504"/>
                  <a:gd name="T32" fmla="*/ 558 w 624"/>
                  <a:gd name="T33" fmla="*/ 291 h 504"/>
                  <a:gd name="T34" fmla="*/ 537 w 624"/>
                  <a:gd name="T35" fmla="*/ 303 h 504"/>
                  <a:gd name="T36" fmla="*/ 521 w 624"/>
                  <a:gd name="T37" fmla="*/ 330 h 504"/>
                  <a:gd name="T38" fmla="*/ 529 w 624"/>
                  <a:gd name="T39" fmla="*/ 362 h 504"/>
                  <a:gd name="T40" fmla="*/ 518 w 624"/>
                  <a:gd name="T41" fmla="*/ 361 h 504"/>
                  <a:gd name="T42" fmla="*/ 518 w 624"/>
                  <a:gd name="T43" fmla="*/ 391 h 504"/>
                  <a:gd name="T44" fmla="*/ 511 w 624"/>
                  <a:gd name="T45" fmla="*/ 417 h 504"/>
                  <a:gd name="T46" fmla="*/ 497 w 624"/>
                  <a:gd name="T47" fmla="*/ 434 h 504"/>
                  <a:gd name="T48" fmla="*/ 472 w 624"/>
                  <a:gd name="T49" fmla="*/ 461 h 504"/>
                  <a:gd name="T50" fmla="*/ 478 w 624"/>
                  <a:gd name="T51" fmla="*/ 471 h 504"/>
                  <a:gd name="T52" fmla="*/ 454 w 624"/>
                  <a:gd name="T53" fmla="*/ 480 h 504"/>
                  <a:gd name="T54" fmla="*/ 446 w 624"/>
                  <a:gd name="T55" fmla="*/ 487 h 504"/>
                  <a:gd name="T56" fmla="*/ 446 w 624"/>
                  <a:gd name="T57" fmla="*/ 487 h 504"/>
                  <a:gd name="T58" fmla="*/ 408 w 624"/>
                  <a:gd name="T59" fmla="*/ 485 h 504"/>
                  <a:gd name="T60" fmla="*/ 361 w 624"/>
                  <a:gd name="T61" fmla="*/ 443 h 504"/>
                  <a:gd name="T62" fmla="*/ 354 w 624"/>
                  <a:gd name="T63" fmla="*/ 456 h 504"/>
                  <a:gd name="T64" fmla="*/ 337 w 624"/>
                  <a:gd name="T65" fmla="*/ 499 h 504"/>
                  <a:gd name="T66" fmla="*/ 283 w 624"/>
                  <a:gd name="T67" fmla="*/ 483 h 504"/>
                  <a:gd name="T68" fmla="*/ 238 w 624"/>
                  <a:gd name="T69" fmla="*/ 459 h 504"/>
                  <a:gd name="T70" fmla="*/ 195 w 624"/>
                  <a:gd name="T71" fmla="*/ 422 h 504"/>
                  <a:gd name="T72" fmla="*/ 144 w 624"/>
                  <a:gd name="T73" fmla="*/ 428 h 504"/>
                  <a:gd name="T74" fmla="*/ 120 w 624"/>
                  <a:gd name="T75" fmla="*/ 348 h 504"/>
                  <a:gd name="T76" fmla="*/ 51 w 624"/>
                  <a:gd name="T77" fmla="*/ 340 h 504"/>
                  <a:gd name="T78" fmla="*/ 45 w 624"/>
                  <a:gd name="T79" fmla="*/ 317 h 504"/>
                  <a:gd name="T80" fmla="*/ 2 w 624"/>
                  <a:gd name="T81" fmla="*/ 295 h 504"/>
                  <a:gd name="T82" fmla="*/ 2 w 624"/>
                  <a:gd name="T83" fmla="*/ 295 h 504"/>
                  <a:gd name="T84" fmla="*/ 16 w 624"/>
                  <a:gd name="T85" fmla="*/ 249 h 504"/>
                  <a:gd name="T86" fmla="*/ 16 w 624"/>
                  <a:gd name="T87" fmla="*/ 249 h 504"/>
                  <a:gd name="T88" fmla="*/ 61 w 624"/>
                  <a:gd name="T89" fmla="*/ 244 h 504"/>
                  <a:gd name="T90" fmla="*/ 57 w 624"/>
                  <a:gd name="T91" fmla="*/ 194 h 504"/>
                  <a:gd name="T92" fmla="*/ 54 w 624"/>
                  <a:gd name="T93" fmla="*/ 132 h 504"/>
                  <a:gd name="T94" fmla="*/ 58 w 624"/>
                  <a:gd name="T95" fmla="*/ 88 h 504"/>
                  <a:gd name="T96" fmla="*/ 58 w 624"/>
                  <a:gd name="T97" fmla="*/ 81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504">
                    <a:moveTo>
                      <a:pt x="58" y="81"/>
                    </a:moveTo>
                    <a:lnTo>
                      <a:pt x="140" y="74"/>
                    </a:lnTo>
                    <a:lnTo>
                      <a:pt x="160" y="64"/>
                    </a:lnTo>
                    <a:lnTo>
                      <a:pt x="180" y="44"/>
                    </a:lnTo>
                    <a:lnTo>
                      <a:pt x="207" y="33"/>
                    </a:lnTo>
                    <a:lnTo>
                      <a:pt x="252" y="20"/>
                    </a:lnTo>
                    <a:lnTo>
                      <a:pt x="305" y="24"/>
                    </a:lnTo>
                    <a:lnTo>
                      <a:pt x="328" y="20"/>
                    </a:lnTo>
                    <a:lnTo>
                      <a:pt x="341" y="5"/>
                    </a:lnTo>
                    <a:lnTo>
                      <a:pt x="358" y="1"/>
                    </a:lnTo>
                    <a:lnTo>
                      <a:pt x="385" y="0"/>
                    </a:lnTo>
                    <a:lnTo>
                      <a:pt x="399" y="7"/>
                    </a:lnTo>
                    <a:lnTo>
                      <a:pt x="404" y="46"/>
                    </a:lnTo>
                    <a:lnTo>
                      <a:pt x="422" y="45"/>
                    </a:lnTo>
                    <a:lnTo>
                      <a:pt x="422" y="45"/>
                    </a:lnTo>
                    <a:lnTo>
                      <a:pt x="422" y="52"/>
                    </a:lnTo>
                    <a:lnTo>
                      <a:pt x="422" y="52"/>
                    </a:lnTo>
                    <a:lnTo>
                      <a:pt x="505" y="68"/>
                    </a:lnTo>
                    <a:lnTo>
                      <a:pt x="531" y="76"/>
                    </a:lnTo>
                    <a:lnTo>
                      <a:pt x="557" y="94"/>
                    </a:lnTo>
                    <a:lnTo>
                      <a:pt x="573" y="86"/>
                    </a:lnTo>
                    <a:lnTo>
                      <a:pt x="602" y="113"/>
                    </a:lnTo>
                    <a:lnTo>
                      <a:pt x="595" y="121"/>
                    </a:lnTo>
                    <a:lnTo>
                      <a:pt x="606" y="124"/>
                    </a:lnTo>
                    <a:lnTo>
                      <a:pt x="623" y="164"/>
                    </a:lnTo>
                    <a:lnTo>
                      <a:pt x="620" y="171"/>
                    </a:lnTo>
                    <a:lnTo>
                      <a:pt x="591" y="175"/>
                    </a:lnTo>
                    <a:lnTo>
                      <a:pt x="570" y="196"/>
                    </a:lnTo>
                    <a:lnTo>
                      <a:pt x="570" y="241"/>
                    </a:lnTo>
                    <a:lnTo>
                      <a:pt x="563" y="254"/>
                    </a:lnTo>
                    <a:lnTo>
                      <a:pt x="573" y="259"/>
                    </a:lnTo>
                    <a:lnTo>
                      <a:pt x="573" y="259"/>
                    </a:lnTo>
                    <a:lnTo>
                      <a:pt x="564" y="267"/>
                    </a:lnTo>
                    <a:lnTo>
                      <a:pt x="558" y="291"/>
                    </a:lnTo>
                    <a:lnTo>
                      <a:pt x="537" y="303"/>
                    </a:lnTo>
                    <a:lnTo>
                      <a:pt x="537" y="303"/>
                    </a:lnTo>
                    <a:lnTo>
                      <a:pt x="521" y="330"/>
                    </a:lnTo>
                    <a:lnTo>
                      <a:pt x="521" y="330"/>
                    </a:lnTo>
                    <a:lnTo>
                      <a:pt x="519" y="344"/>
                    </a:lnTo>
                    <a:lnTo>
                      <a:pt x="529" y="362"/>
                    </a:lnTo>
                    <a:lnTo>
                      <a:pt x="518" y="361"/>
                    </a:lnTo>
                    <a:lnTo>
                      <a:pt x="518" y="361"/>
                    </a:lnTo>
                    <a:lnTo>
                      <a:pt x="522" y="378"/>
                    </a:lnTo>
                    <a:lnTo>
                      <a:pt x="518" y="391"/>
                    </a:lnTo>
                    <a:lnTo>
                      <a:pt x="518" y="391"/>
                    </a:lnTo>
                    <a:lnTo>
                      <a:pt x="511" y="417"/>
                    </a:lnTo>
                    <a:lnTo>
                      <a:pt x="497" y="417"/>
                    </a:lnTo>
                    <a:lnTo>
                      <a:pt x="497" y="434"/>
                    </a:lnTo>
                    <a:lnTo>
                      <a:pt x="474" y="449"/>
                    </a:lnTo>
                    <a:lnTo>
                      <a:pt x="472" y="461"/>
                    </a:lnTo>
                    <a:lnTo>
                      <a:pt x="478" y="471"/>
                    </a:lnTo>
                    <a:lnTo>
                      <a:pt x="478" y="471"/>
                    </a:lnTo>
                    <a:lnTo>
                      <a:pt x="454" y="480"/>
                    </a:lnTo>
                    <a:lnTo>
                      <a:pt x="454" y="480"/>
                    </a:lnTo>
                    <a:lnTo>
                      <a:pt x="443" y="476"/>
                    </a:lnTo>
                    <a:lnTo>
                      <a:pt x="446" y="487"/>
                    </a:lnTo>
                    <a:lnTo>
                      <a:pt x="446" y="487"/>
                    </a:lnTo>
                    <a:lnTo>
                      <a:pt x="446" y="487"/>
                    </a:lnTo>
                    <a:lnTo>
                      <a:pt x="446" y="487"/>
                    </a:lnTo>
                    <a:lnTo>
                      <a:pt x="408" y="485"/>
                    </a:lnTo>
                    <a:lnTo>
                      <a:pt x="377" y="449"/>
                    </a:lnTo>
                    <a:lnTo>
                      <a:pt x="361" y="443"/>
                    </a:lnTo>
                    <a:lnTo>
                      <a:pt x="352" y="449"/>
                    </a:lnTo>
                    <a:lnTo>
                      <a:pt x="354" y="456"/>
                    </a:lnTo>
                    <a:lnTo>
                      <a:pt x="339" y="472"/>
                    </a:lnTo>
                    <a:lnTo>
                      <a:pt x="337" y="499"/>
                    </a:lnTo>
                    <a:lnTo>
                      <a:pt x="324" y="503"/>
                    </a:lnTo>
                    <a:lnTo>
                      <a:pt x="283" y="483"/>
                    </a:lnTo>
                    <a:lnTo>
                      <a:pt x="259" y="462"/>
                    </a:lnTo>
                    <a:lnTo>
                      <a:pt x="238" y="459"/>
                    </a:lnTo>
                    <a:lnTo>
                      <a:pt x="208" y="422"/>
                    </a:lnTo>
                    <a:lnTo>
                      <a:pt x="195" y="422"/>
                    </a:lnTo>
                    <a:lnTo>
                      <a:pt x="177" y="434"/>
                    </a:lnTo>
                    <a:lnTo>
                      <a:pt x="144" y="428"/>
                    </a:lnTo>
                    <a:lnTo>
                      <a:pt x="135" y="368"/>
                    </a:lnTo>
                    <a:lnTo>
                      <a:pt x="120" y="348"/>
                    </a:lnTo>
                    <a:lnTo>
                      <a:pt x="99" y="339"/>
                    </a:lnTo>
                    <a:lnTo>
                      <a:pt x="51" y="340"/>
                    </a:lnTo>
                    <a:lnTo>
                      <a:pt x="44" y="333"/>
                    </a:lnTo>
                    <a:lnTo>
                      <a:pt x="45" y="317"/>
                    </a:lnTo>
                    <a:lnTo>
                      <a:pt x="2" y="295"/>
                    </a:lnTo>
                    <a:lnTo>
                      <a:pt x="2" y="295"/>
                    </a:lnTo>
                    <a:lnTo>
                      <a:pt x="2" y="295"/>
                    </a:lnTo>
                    <a:lnTo>
                      <a:pt x="2" y="295"/>
                    </a:lnTo>
                    <a:lnTo>
                      <a:pt x="0" y="280"/>
                    </a:lnTo>
                    <a:lnTo>
                      <a:pt x="16" y="249"/>
                    </a:lnTo>
                    <a:lnTo>
                      <a:pt x="16" y="249"/>
                    </a:lnTo>
                    <a:lnTo>
                      <a:pt x="16" y="249"/>
                    </a:lnTo>
                    <a:lnTo>
                      <a:pt x="16" y="249"/>
                    </a:lnTo>
                    <a:lnTo>
                      <a:pt x="61" y="244"/>
                    </a:lnTo>
                    <a:lnTo>
                      <a:pt x="66" y="231"/>
                    </a:lnTo>
                    <a:lnTo>
                      <a:pt x="57" y="194"/>
                    </a:lnTo>
                    <a:lnTo>
                      <a:pt x="70" y="170"/>
                    </a:lnTo>
                    <a:lnTo>
                      <a:pt x="54" y="132"/>
                    </a:lnTo>
                    <a:lnTo>
                      <a:pt x="53" y="90"/>
                    </a:lnTo>
                    <a:lnTo>
                      <a:pt x="58" y="88"/>
                    </a:lnTo>
                    <a:lnTo>
                      <a:pt x="58" y="88"/>
                    </a:lnTo>
                    <a:lnTo>
                      <a:pt x="58" y="8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83" name="Freeform 30">
                <a:extLst>
                  <a:ext uri="{FF2B5EF4-FFF2-40B4-BE49-F238E27FC236}">
                    <a16:creationId xmlns:a16="http://schemas.microsoft.com/office/drawing/2014/main" id="{316C18AC-B29C-44E6-B9B0-596784A86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50129" y="5331572"/>
                <a:ext cx="304063" cy="193655"/>
              </a:xfrm>
              <a:custGeom>
                <a:avLst/>
                <a:gdLst>
                  <a:gd name="T0" fmla="*/ 140 w 624"/>
                  <a:gd name="T1" fmla="*/ 74 h 504"/>
                  <a:gd name="T2" fmla="*/ 180 w 624"/>
                  <a:gd name="T3" fmla="*/ 44 h 504"/>
                  <a:gd name="T4" fmla="*/ 252 w 624"/>
                  <a:gd name="T5" fmla="*/ 20 h 504"/>
                  <a:gd name="T6" fmla="*/ 328 w 624"/>
                  <a:gd name="T7" fmla="*/ 20 h 504"/>
                  <a:gd name="T8" fmla="*/ 358 w 624"/>
                  <a:gd name="T9" fmla="*/ 1 h 504"/>
                  <a:gd name="T10" fmla="*/ 399 w 624"/>
                  <a:gd name="T11" fmla="*/ 7 h 504"/>
                  <a:gd name="T12" fmla="*/ 422 w 624"/>
                  <a:gd name="T13" fmla="*/ 45 h 504"/>
                  <a:gd name="T14" fmla="*/ 422 w 624"/>
                  <a:gd name="T15" fmla="*/ 52 h 504"/>
                  <a:gd name="T16" fmla="*/ 505 w 624"/>
                  <a:gd name="T17" fmla="*/ 68 h 504"/>
                  <a:gd name="T18" fmla="*/ 557 w 624"/>
                  <a:gd name="T19" fmla="*/ 94 h 504"/>
                  <a:gd name="T20" fmla="*/ 602 w 624"/>
                  <a:gd name="T21" fmla="*/ 113 h 504"/>
                  <a:gd name="T22" fmla="*/ 606 w 624"/>
                  <a:gd name="T23" fmla="*/ 124 h 504"/>
                  <a:gd name="T24" fmla="*/ 620 w 624"/>
                  <a:gd name="T25" fmla="*/ 171 h 504"/>
                  <a:gd name="T26" fmla="*/ 570 w 624"/>
                  <a:gd name="T27" fmla="*/ 196 h 504"/>
                  <a:gd name="T28" fmla="*/ 563 w 624"/>
                  <a:gd name="T29" fmla="*/ 254 h 504"/>
                  <a:gd name="T30" fmla="*/ 573 w 624"/>
                  <a:gd name="T31" fmla="*/ 259 h 504"/>
                  <a:gd name="T32" fmla="*/ 558 w 624"/>
                  <a:gd name="T33" fmla="*/ 291 h 504"/>
                  <a:gd name="T34" fmla="*/ 537 w 624"/>
                  <a:gd name="T35" fmla="*/ 303 h 504"/>
                  <a:gd name="T36" fmla="*/ 521 w 624"/>
                  <a:gd name="T37" fmla="*/ 330 h 504"/>
                  <a:gd name="T38" fmla="*/ 529 w 624"/>
                  <a:gd name="T39" fmla="*/ 362 h 504"/>
                  <a:gd name="T40" fmla="*/ 518 w 624"/>
                  <a:gd name="T41" fmla="*/ 361 h 504"/>
                  <a:gd name="T42" fmla="*/ 518 w 624"/>
                  <a:gd name="T43" fmla="*/ 391 h 504"/>
                  <a:gd name="T44" fmla="*/ 511 w 624"/>
                  <a:gd name="T45" fmla="*/ 417 h 504"/>
                  <a:gd name="T46" fmla="*/ 497 w 624"/>
                  <a:gd name="T47" fmla="*/ 434 h 504"/>
                  <a:gd name="T48" fmla="*/ 472 w 624"/>
                  <a:gd name="T49" fmla="*/ 461 h 504"/>
                  <a:gd name="T50" fmla="*/ 478 w 624"/>
                  <a:gd name="T51" fmla="*/ 471 h 504"/>
                  <a:gd name="T52" fmla="*/ 454 w 624"/>
                  <a:gd name="T53" fmla="*/ 480 h 504"/>
                  <a:gd name="T54" fmla="*/ 446 w 624"/>
                  <a:gd name="T55" fmla="*/ 487 h 504"/>
                  <a:gd name="T56" fmla="*/ 446 w 624"/>
                  <a:gd name="T57" fmla="*/ 487 h 504"/>
                  <a:gd name="T58" fmla="*/ 408 w 624"/>
                  <a:gd name="T59" fmla="*/ 485 h 504"/>
                  <a:gd name="T60" fmla="*/ 361 w 624"/>
                  <a:gd name="T61" fmla="*/ 443 h 504"/>
                  <a:gd name="T62" fmla="*/ 354 w 624"/>
                  <a:gd name="T63" fmla="*/ 456 h 504"/>
                  <a:gd name="T64" fmla="*/ 337 w 624"/>
                  <a:gd name="T65" fmla="*/ 499 h 504"/>
                  <a:gd name="T66" fmla="*/ 283 w 624"/>
                  <a:gd name="T67" fmla="*/ 483 h 504"/>
                  <a:gd name="T68" fmla="*/ 238 w 624"/>
                  <a:gd name="T69" fmla="*/ 459 h 504"/>
                  <a:gd name="T70" fmla="*/ 195 w 624"/>
                  <a:gd name="T71" fmla="*/ 422 h 504"/>
                  <a:gd name="T72" fmla="*/ 144 w 624"/>
                  <a:gd name="T73" fmla="*/ 428 h 504"/>
                  <a:gd name="T74" fmla="*/ 120 w 624"/>
                  <a:gd name="T75" fmla="*/ 348 h 504"/>
                  <a:gd name="T76" fmla="*/ 51 w 624"/>
                  <a:gd name="T77" fmla="*/ 340 h 504"/>
                  <a:gd name="T78" fmla="*/ 45 w 624"/>
                  <a:gd name="T79" fmla="*/ 317 h 504"/>
                  <a:gd name="T80" fmla="*/ 2 w 624"/>
                  <a:gd name="T81" fmla="*/ 295 h 504"/>
                  <a:gd name="T82" fmla="*/ 2 w 624"/>
                  <a:gd name="T83" fmla="*/ 295 h 504"/>
                  <a:gd name="T84" fmla="*/ 16 w 624"/>
                  <a:gd name="T85" fmla="*/ 249 h 504"/>
                  <a:gd name="T86" fmla="*/ 16 w 624"/>
                  <a:gd name="T87" fmla="*/ 249 h 504"/>
                  <a:gd name="T88" fmla="*/ 61 w 624"/>
                  <a:gd name="T89" fmla="*/ 244 h 504"/>
                  <a:gd name="T90" fmla="*/ 57 w 624"/>
                  <a:gd name="T91" fmla="*/ 194 h 504"/>
                  <a:gd name="T92" fmla="*/ 54 w 624"/>
                  <a:gd name="T93" fmla="*/ 132 h 504"/>
                  <a:gd name="T94" fmla="*/ 58 w 624"/>
                  <a:gd name="T95" fmla="*/ 88 h 504"/>
                  <a:gd name="T96" fmla="*/ 58 w 624"/>
                  <a:gd name="T97" fmla="*/ 81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504">
                    <a:moveTo>
                      <a:pt x="58" y="81"/>
                    </a:moveTo>
                    <a:lnTo>
                      <a:pt x="140" y="74"/>
                    </a:lnTo>
                    <a:lnTo>
                      <a:pt x="160" y="64"/>
                    </a:lnTo>
                    <a:lnTo>
                      <a:pt x="180" y="44"/>
                    </a:lnTo>
                    <a:lnTo>
                      <a:pt x="207" y="33"/>
                    </a:lnTo>
                    <a:lnTo>
                      <a:pt x="252" y="20"/>
                    </a:lnTo>
                    <a:lnTo>
                      <a:pt x="305" y="24"/>
                    </a:lnTo>
                    <a:lnTo>
                      <a:pt x="328" y="20"/>
                    </a:lnTo>
                    <a:lnTo>
                      <a:pt x="341" y="5"/>
                    </a:lnTo>
                    <a:lnTo>
                      <a:pt x="358" y="1"/>
                    </a:lnTo>
                    <a:lnTo>
                      <a:pt x="385" y="0"/>
                    </a:lnTo>
                    <a:lnTo>
                      <a:pt x="399" y="7"/>
                    </a:lnTo>
                    <a:lnTo>
                      <a:pt x="404" y="46"/>
                    </a:lnTo>
                    <a:lnTo>
                      <a:pt x="422" y="45"/>
                    </a:lnTo>
                    <a:lnTo>
                      <a:pt x="422" y="45"/>
                    </a:lnTo>
                    <a:lnTo>
                      <a:pt x="422" y="52"/>
                    </a:lnTo>
                    <a:lnTo>
                      <a:pt x="422" y="52"/>
                    </a:lnTo>
                    <a:lnTo>
                      <a:pt x="505" y="68"/>
                    </a:lnTo>
                    <a:lnTo>
                      <a:pt x="531" y="76"/>
                    </a:lnTo>
                    <a:lnTo>
                      <a:pt x="557" y="94"/>
                    </a:lnTo>
                    <a:lnTo>
                      <a:pt x="573" y="86"/>
                    </a:lnTo>
                    <a:lnTo>
                      <a:pt x="602" y="113"/>
                    </a:lnTo>
                    <a:lnTo>
                      <a:pt x="595" y="121"/>
                    </a:lnTo>
                    <a:lnTo>
                      <a:pt x="606" y="124"/>
                    </a:lnTo>
                    <a:lnTo>
                      <a:pt x="623" y="164"/>
                    </a:lnTo>
                    <a:lnTo>
                      <a:pt x="620" y="171"/>
                    </a:lnTo>
                    <a:lnTo>
                      <a:pt x="591" y="175"/>
                    </a:lnTo>
                    <a:lnTo>
                      <a:pt x="570" y="196"/>
                    </a:lnTo>
                    <a:lnTo>
                      <a:pt x="570" y="241"/>
                    </a:lnTo>
                    <a:lnTo>
                      <a:pt x="563" y="254"/>
                    </a:lnTo>
                    <a:lnTo>
                      <a:pt x="573" y="259"/>
                    </a:lnTo>
                    <a:lnTo>
                      <a:pt x="573" y="259"/>
                    </a:lnTo>
                    <a:lnTo>
                      <a:pt x="564" y="267"/>
                    </a:lnTo>
                    <a:lnTo>
                      <a:pt x="558" y="291"/>
                    </a:lnTo>
                    <a:lnTo>
                      <a:pt x="537" y="303"/>
                    </a:lnTo>
                    <a:lnTo>
                      <a:pt x="537" y="303"/>
                    </a:lnTo>
                    <a:lnTo>
                      <a:pt x="521" y="330"/>
                    </a:lnTo>
                    <a:lnTo>
                      <a:pt x="521" y="330"/>
                    </a:lnTo>
                    <a:lnTo>
                      <a:pt x="519" y="344"/>
                    </a:lnTo>
                    <a:lnTo>
                      <a:pt x="529" y="362"/>
                    </a:lnTo>
                    <a:lnTo>
                      <a:pt x="518" y="361"/>
                    </a:lnTo>
                    <a:lnTo>
                      <a:pt x="518" y="361"/>
                    </a:lnTo>
                    <a:lnTo>
                      <a:pt x="522" y="378"/>
                    </a:lnTo>
                    <a:lnTo>
                      <a:pt x="518" y="391"/>
                    </a:lnTo>
                    <a:lnTo>
                      <a:pt x="518" y="391"/>
                    </a:lnTo>
                    <a:lnTo>
                      <a:pt x="511" y="417"/>
                    </a:lnTo>
                    <a:lnTo>
                      <a:pt x="497" y="417"/>
                    </a:lnTo>
                    <a:lnTo>
                      <a:pt x="497" y="434"/>
                    </a:lnTo>
                    <a:lnTo>
                      <a:pt x="474" y="449"/>
                    </a:lnTo>
                    <a:lnTo>
                      <a:pt x="472" y="461"/>
                    </a:lnTo>
                    <a:lnTo>
                      <a:pt x="478" y="471"/>
                    </a:lnTo>
                    <a:lnTo>
                      <a:pt x="478" y="471"/>
                    </a:lnTo>
                    <a:lnTo>
                      <a:pt x="454" y="480"/>
                    </a:lnTo>
                    <a:lnTo>
                      <a:pt x="454" y="480"/>
                    </a:lnTo>
                    <a:lnTo>
                      <a:pt x="443" y="476"/>
                    </a:lnTo>
                    <a:lnTo>
                      <a:pt x="446" y="487"/>
                    </a:lnTo>
                    <a:lnTo>
                      <a:pt x="446" y="487"/>
                    </a:lnTo>
                    <a:lnTo>
                      <a:pt x="446" y="487"/>
                    </a:lnTo>
                    <a:lnTo>
                      <a:pt x="446" y="487"/>
                    </a:lnTo>
                    <a:lnTo>
                      <a:pt x="408" y="485"/>
                    </a:lnTo>
                    <a:lnTo>
                      <a:pt x="377" y="449"/>
                    </a:lnTo>
                    <a:lnTo>
                      <a:pt x="361" y="443"/>
                    </a:lnTo>
                    <a:lnTo>
                      <a:pt x="352" y="449"/>
                    </a:lnTo>
                    <a:lnTo>
                      <a:pt x="354" y="456"/>
                    </a:lnTo>
                    <a:lnTo>
                      <a:pt x="339" y="472"/>
                    </a:lnTo>
                    <a:lnTo>
                      <a:pt x="337" y="499"/>
                    </a:lnTo>
                    <a:lnTo>
                      <a:pt x="324" y="503"/>
                    </a:lnTo>
                    <a:lnTo>
                      <a:pt x="283" y="483"/>
                    </a:lnTo>
                    <a:lnTo>
                      <a:pt x="259" y="462"/>
                    </a:lnTo>
                    <a:lnTo>
                      <a:pt x="238" y="459"/>
                    </a:lnTo>
                    <a:lnTo>
                      <a:pt x="208" y="422"/>
                    </a:lnTo>
                    <a:lnTo>
                      <a:pt x="195" y="422"/>
                    </a:lnTo>
                    <a:lnTo>
                      <a:pt x="177" y="434"/>
                    </a:lnTo>
                    <a:lnTo>
                      <a:pt x="144" y="428"/>
                    </a:lnTo>
                    <a:lnTo>
                      <a:pt x="135" y="368"/>
                    </a:lnTo>
                    <a:lnTo>
                      <a:pt x="120" y="348"/>
                    </a:lnTo>
                    <a:lnTo>
                      <a:pt x="99" y="339"/>
                    </a:lnTo>
                    <a:lnTo>
                      <a:pt x="51" y="340"/>
                    </a:lnTo>
                    <a:lnTo>
                      <a:pt x="44" y="333"/>
                    </a:lnTo>
                    <a:lnTo>
                      <a:pt x="45" y="317"/>
                    </a:lnTo>
                    <a:lnTo>
                      <a:pt x="2" y="295"/>
                    </a:lnTo>
                    <a:lnTo>
                      <a:pt x="2" y="295"/>
                    </a:lnTo>
                    <a:lnTo>
                      <a:pt x="2" y="295"/>
                    </a:lnTo>
                    <a:lnTo>
                      <a:pt x="2" y="295"/>
                    </a:lnTo>
                    <a:lnTo>
                      <a:pt x="0" y="280"/>
                    </a:lnTo>
                    <a:lnTo>
                      <a:pt x="16" y="249"/>
                    </a:lnTo>
                    <a:lnTo>
                      <a:pt x="16" y="249"/>
                    </a:lnTo>
                    <a:lnTo>
                      <a:pt x="16" y="249"/>
                    </a:lnTo>
                    <a:lnTo>
                      <a:pt x="16" y="249"/>
                    </a:lnTo>
                    <a:lnTo>
                      <a:pt x="61" y="244"/>
                    </a:lnTo>
                    <a:lnTo>
                      <a:pt x="66" y="231"/>
                    </a:lnTo>
                    <a:lnTo>
                      <a:pt x="57" y="194"/>
                    </a:lnTo>
                    <a:lnTo>
                      <a:pt x="70" y="170"/>
                    </a:lnTo>
                    <a:lnTo>
                      <a:pt x="54" y="132"/>
                    </a:lnTo>
                    <a:lnTo>
                      <a:pt x="53" y="90"/>
                    </a:lnTo>
                    <a:lnTo>
                      <a:pt x="58" y="88"/>
                    </a:lnTo>
                    <a:lnTo>
                      <a:pt x="58" y="88"/>
                    </a:lnTo>
                    <a:lnTo>
                      <a:pt x="58" y="81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84" name="Freeform 31">
                <a:extLst>
                  <a:ext uri="{FF2B5EF4-FFF2-40B4-BE49-F238E27FC236}">
                    <a16:creationId xmlns:a16="http://schemas.microsoft.com/office/drawing/2014/main" id="{9EAC6455-B496-4D7A-9F52-8650AFADA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70481" y="5479362"/>
                <a:ext cx="421833" cy="349938"/>
              </a:xfrm>
              <a:custGeom>
                <a:avLst/>
                <a:gdLst>
                  <a:gd name="T0" fmla="*/ 491 w 870"/>
                  <a:gd name="T1" fmla="*/ 692 h 909"/>
                  <a:gd name="T2" fmla="*/ 532 w 870"/>
                  <a:gd name="T3" fmla="*/ 728 h 909"/>
                  <a:gd name="T4" fmla="*/ 585 w 870"/>
                  <a:gd name="T5" fmla="*/ 719 h 909"/>
                  <a:gd name="T6" fmla="*/ 590 w 870"/>
                  <a:gd name="T7" fmla="*/ 726 h 909"/>
                  <a:gd name="T8" fmla="*/ 608 w 870"/>
                  <a:gd name="T9" fmla="*/ 742 h 909"/>
                  <a:gd name="T10" fmla="*/ 613 w 870"/>
                  <a:gd name="T11" fmla="*/ 752 h 909"/>
                  <a:gd name="T12" fmla="*/ 641 w 870"/>
                  <a:gd name="T13" fmla="*/ 784 h 909"/>
                  <a:gd name="T14" fmla="*/ 572 w 870"/>
                  <a:gd name="T15" fmla="*/ 823 h 909"/>
                  <a:gd name="T16" fmla="*/ 471 w 870"/>
                  <a:gd name="T17" fmla="*/ 908 h 909"/>
                  <a:gd name="T18" fmla="*/ 337 w 870"/>
                  <a:gd name="T19" fmla="*/ 804 h 909"/>
                  <a:gd name="T20" fmla="*/ 264 w 870"/>
                  <a:gd name="T21" fmla="*/ 809 h 909"/>
                  <a:gd name="T22" fmla="*/ 292 w 870"/>
                  <a:gd name="T23" fmla="*/ 791 h 909"/>
                  <a:gd name="T24" fmla="*/ 375 w 870"/>
                  <a:gd name="T25" fmla="*/ 737 h 909"/>
                  <a:gd name="T26" fmla="*/ 431 w 870"/>
                  <a:gd name="T27" fmla="*/ 722 h 909"/>
                  <a:gd name="T28" fmla="*/ 290 w 870"/>
                  <a:gd name="T29" fmla="*/ 29 h 909"/>
                  <a:gd name="T30" fmla="*/ 328 w 870"/>
                  <a:gd name="T31" fmla="*/ 51 h 909"/>
                  <a:gd name="T32" fmla="*/ 366 w 870"/>
                  <a:gd name="T33" fmla="*/ 29 h 909"/>
                  <a:gd name="T34" fmla="*/ 387 w 870"/>
                  <a:gd name="T35" fmla="*/ 1 h 909"/>
                  <a:gd name="T36" fmla="*/ 488 w 870"/>
                  <a:gd name="T37" fmla="*/ 7 h 909"/>
                  <a:gd name="T38" fmla="*/ 526 w 870"/>
                  <a:gd name="T39" fmla="*/ 4 h 909"/>
                  <a:gd name="T40" fmla="*/ 588 w 870"/>
                  <a:gd name="T41" fmla="*/ 29 h 909"/>
                  <a:gd name="T42" fmla="*/ 706 w 870"/>
                  <a:gd name="T43" fmla="*/ 15 h 909"/>
                  <a:gd name="T44" fmla="*/ 809 w 870"/>
                  <a:gd name="T45" fmla="*/ 23 h 909"/>
                  <a:gd name="T46" fmla="*/ 822 w 870"/>
                  <a:gd name="T47" fmla="*/ 56 h 909"/>
                  <a:gd name="T48" fmla="*/ 805 w 870"/>
                  <a:gd name="T49" fmla="*/ 85 h 909"/>
                  <a:gd name="T50" fmla="*/ 836 w 870"/>
                  <a:gd name="T51" fmla="*/ 104 h 909"/>
                  <a:gd name="T52" fmla="*/ 815 w 870"/>
                  <a:gd name="T53" fmla="*/ 154 h 909"/>
                  <a:gd name="T54" fmla="*/ 805 w 870"/>
                  <a:gd name="T55" fmla="*/ 258 h 909"/>
                  <a:gd name="T56" fmla="*/ 831 w 870"/>
                  <a:gd name="T57" fmla="*/ 253 h 909"/>
                  <a:gd name="T58" fmla="*/ 866 w 870"/>
                  <a:gd name="T59" fmla="*/ 309 h 909"/>
                  <a:gd name="T60" fmla="*/ 859 w 870"/>
                  <a:gd name="T61" fmla="*/ 323 h 909"/>
                  <a:gd name="T62" fmla="*/ 831 w 870"/>
                  <a:gd name="T63" fmla="*/ 354 h 909"/>
                  <a:gd name="T64" fmla="*/ 807 w 870"/>
                  <a:gd name="T65" fmla="*/ 349 h 909"/>
                  <a:gd name="T66" fmla="*/ 760 w 870"/>
                  <a:gd name="T67" fmla="*/ 402 h 909"/>
                  <a:gd name="T68" fmla="*/ 735 w 870"/>
                  <a:gd name="T69" fmla="*/ 488 h 909"/>
                  <a:gd name="T70" fmla="*/ 729 w 870"/>
                  <a:gd name="T71" fmla="*/ 520 h 909"/>
                  <a:gd name="T72" fmla="*/ 724 w 870"/>
                  <a:gd name="T73" fmla="*/ 631 h 909"/>
                  <a:gd name="T74" fmla="*/ 681 w 870"/>
                  <a:gd name="T75" fmla="*/ 679 h 909"/>
                  <a:gd name="T76" fmla="*/ 661 w 870"/>
                  <a:gd name="T77" fmla="*/ 670 h 909"/>
                  <a:gd name="T78" fmla="*/ 623 w 870"/>
                  <a:gd name="T79" fmla="*/ 679 h 909"/>
                  <a:gd name="T80" fmla="*/ 570 w 870"/>
                  <a:gd name="T81" fmla="*/ 672 h 909"/>
                  <a:gd name="T82" fmla="*/ 471 w 870"/>
                  <a:gd name="T83" fmla="*/ 616 h 909"/>
                  <a:gd name="T84" fmla="*/ 458 w 870"/>
                  <a:gd name="T85" fmla="*/ 627 h 909"/>
                  <a:gd name="T86" fmla="*/ 470 w 870"/>
                  <a:gd name="T87" fmla="*/ 636 h 909"/>
                  <a:gd name="T88" fmla="*/ 437 w 870"/>
                  <a:gd name="T89" fmla="*/ 673 h 909"/>
                  <a:gd name="T90" fmla="*/ 349 w 870"/>
                  <a:gd name="T91" fmla="*/ 702 h 909"/>
                  <a:gd name="T92" fmla="*/ 291 w 870"/>
                  <a:gd name="T93" fmla="*/ 761 h 909"/>
                  <a:gd name="T94" fmla="*/ 197 w 870"/>
                  <a:gd name="T95" fmla="*/ 708 h 909"/>
                  <a:gd name="T96" fmla="*/ 149 w 870"/>
                  <a:gd name="T97" fmla="*/ 677 h 909"/>
                  <a:gd name="T98" fmla="*/ 95 w 870"/>
                  <a:gd name="T99" fmla="*/ 666 h 909"/>
                  <a:gd name="T100" fmla="*/ 57 w 870"/>
                  <a:gd name="T101" fmla="*/ 532 h 909"/>
                  <a:gd name="T102" fmla="*/ 17 w 870"/>
                  <a:gd name="T103" fmla="*/ 490 h 909"/>
                  <a:gd name="T104" fmla="*/ 1 w 870"/>
                  <a:gd name="T105" fmla="*/ 452 h 909"/>
                  <a:gd name="T106" fmla="*/ 21 w 870"/>
                  <a:gd name="T107" fmla="*/ 430 h 909"/>
                  <a:gd name="T108" fmla="*/ 59 w 870"/>
                  <a:gd name="T109" fmla="*/ 445 h 909"/>
                  <a:gd name="T110" fmla="*/ 101 w 870"/>
                  <a:gd name="T111" fmla="*/ 443 h 909"/>
                  <a:gd name="T112" fmla="*/ 170 w 870"/>
                  <a:gd name="T113" fmla="*/ 453 h 909"/>
                  <a:gd name="T114" fmla="*/ 205 w 870"/>
                  <a:gd name="T115" fmla="*/ 437 h 909"/>
                  <a:gd name="T116" fmla="*/ 187 w 870"/>
                  <a:gd name="T117" fmla="*/ 289 h 909"/>
                  <a:gd name="T118" fmla="*/ 157 w 870"/>
                  <a:gd name="T119" fmla="*/ 186 h 909"/>
                  <a:gd name="T120" fmla="*/ 267 w 870"/>
                  <a:gd name="T121" fmla="*/ 105 h 909"/>
                  <a:gd name="T122" fmla="*/ 290 w 870"/>
                  <a:gd name="T123" fmla="*/ 29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0" h="909">
                    <a:moveTo>
                      <a:pt x="462" y="690"/>
                    </a:moveTo>
                    <a:lnTo>
                      <a:pt x="473" y="696"/>
                    </a:lnTo>
                    <a:lnTo>
                      <a:pt x="491" y="692"/>
                    </a:lnTo>
                    <a:lnTo>
                      <a:pt x="519" y="716"/>
                    </a:lnTo>
                    <a:lnTo>
                      <a:pt x="534" y="721"/>
                    </a:lnTo>
                    <a:lnTo>
                      <a:pt x="532" y="728"/>
                    </a:lnTo>
                    <a:lnTo>
                      <a:pt x="580" y="723"/>
                    </a:lnTo>
                    <a:lnTo>
                      <a:pt x="582" y="732"/>
                    </a:lnTo>
                    <a:lnTo>
                      <a:pt x="585" y="719"/>
                    </a:lnTo>
                    <a:lnTo>
                      <a:pt x="598" y="718"/>
                    </a:lnTo>
                    <a:lnTo>
                      <a:pt x="589" y="720"/>
                    </a:lnTo>
                    <a:lnTo>
                      <a:pt x="590" y="726"/>
                    </a:lnTo>
                    <a:lnTo>
                      <a:pt x="602" y="730"/>
                    </a:lnTo>
                    <a:lnTo>
                      <a:pt x="595" y="731"/>
                    </a:lnTo>
                    <a:lnTo>
                      <a:pt x="608" y="742"/>
                    </a:lnTo>
                    <a:lnTo>
                      <a:pt x="614" y="758"/>
                    </a:lnTo>
                    <a:lnTo>
                      <a:pt x="617" y="760"/>
                    </a:lnTo>
                    <a:lnTo>
                      <a:pt x="613" y="752"/>
                    </a:lnTo>
                    <a:lnTo>
                      <a:pt x="621" y="761"/>
                    </a:lnTo>
                    <a:lnTo>
                      <a:pt x="619" y="765"/>
                    </a:lnTo>
                    <a:lnTo>
                      <a:pt x="641" y="784"/>
                    </a:lnTo>
                    <a:lnTo>
                      <a:pt x="615" y="806"/>
                    </a:lnTo>
                    <a:lnTo>
                      <a:pt x="591" y="809"/>
                    </a:lnTo>
                    <a:lnTo>
                      <a:pt x="572" y="823"/>
                    </a:lnTo>
                    <a:lnTo>
                      <a:pt x="555" y="882"/>
                    </a:lnTo>
                    <a:lnTo>
                      <a:pt x="502" y="903"/>
                    </a:lnTo>
                    <a:lnTo>
                      <a:pt x="471" y="908"/>
                    </a:lnTo>
                    <a:lnTo>
                      <a:pt x="407" y="850"/>
                    </a:lnTo>
                    <a:lnTo>
                      <a:pt x="365" y="831"/>
                    </a:lnTo>
                    <a:lnTo>
                      <a:pt x="337" y="804"/>
                    </a:lnTo>
                    <a:lnTo>
                      <a:pt x="319" y="801"/>
                    </a:lnTo>
                    <a:lnTo>
                      <a:pt x="276" y="811"/>
                    </a:lnTo>
                    <a:lnTo>
                      <a:pt x="264" y="809"/>
                    </a:lnTo>
                    <a:lnTo>
                      <a:pt x="277" y="806"/>
                    </a:lnTo>
                    <a:lnTo>
                      <a:pt x="276" y="797"/>
                    </a:lnTo>
                    <a:lnTo>
                      <a:pt x="292" y="791"/>
                    </a:lnTo>
                    <a:lnTo>
                      <a:pt x="310" y="759"/>
                    </a:lnTo>
                    <a:lnTo>
                      <a:pt x="336" y="759"/>
                    </a:lnTo>
                    <a:lnTo>
                      <a:pt x="375" y="737"/>
                    </a:lnTo>
                    <a:lnTo>
                      <a:pt x="391" y="739"/>
                    </a:lnTo>
                    <a:lnTo>
                      <a:pt x="396" y="732"/>
                    </a:lnTo>
                    <a:lnTo>
                      <a:pt x="431" y="722"/>
                    </a:lnTo>
                    <a:lnTo>
                      <a:pt x="436" y="709"/>
                    </a:lnTo>
                    <a:lnTo>
                      <a:pt x="462" y="690"/>
                    </a:lnTo>
                    <a:close/>
                    <a:moveTo>
                      <a:pt x="290" y="29"/>
                    </a:moveTo>
                    <a:lnTo>
                      <a:pt x="301" y="41"/>
                    </a:lnTo>
                    <a:lnTo>
                      <a:pt x="315" y="39"/>
                    </a:lnTo>
                    <a:lnTo>
                      <a:pt x="328" y="51"/>
                    </a:lnTo>
                    <a:lnTo>
                      <a:pt x="362" y="46"/>
                    </a:lnTo>
                    <a:lnTo>
                      <a:pt x="377" y="42"/>
                    </a:lnTo>
                    <a:lnTo>
                      <a:pt x="366" y="29"/>
                    </a:lnTo>
                    <a:lnTo>
                      <a:pt x="367" y="21"/>
                    </a:lnTo>
                    <a:lnTo>
                      <a:pt x="378" y="19"/>
                    </a:lnTo>
                    <a:lnTo>
                      <a:pt x="387" y="1"/>
                    </a:lnTo>
                    <a:lnTo>
                      <a:pt x="435" y="7"/>
                    </a:lnTo>
                    <a:lnTo>
                      <a:pt x="460" y="0"/>
                    </a:lnTo>
                    <a:lnTo>
                      <a:pt x="488" y="7"/>
                    </a:lnTo>
                    <a:lnTo>
                      <a:pt x="501" y="1"/>
                    </a:lnTo>
                    <a:lnTo>
                      <a:pt x="512" y="8"/>
                    </a:lnTo>
                    <a:lnTo>
                      <a:pt x="526" y="4"/>
                    </a:lnTo>
                    <a:lnTo>
                      <a:pt x="551" y="12"/>
                    </a:lnTo>
                    <a:lnTo>
                      <a:pt x="566" y="27"/>
                    </a:lnTo>
                    <a:lnTo>
                      <a:pt x="588" y="29"/>
                    </a:lnTo>
                    <a:lnTo>
                      <a:pt x="672" y="23"/>
                    </a:lnTo>
                    <a:lnTo>
                      <a:pt x="686" y="12"/>
                    </a:lnTo>
                    <a:lnTo>
                      <a:pt x="706" y="15"/>
                    </a:lnTo>
                    <a:lnTo>
                      <a:pt x="741" y="8"/>
                    </a:lnTo>
                    <a:lnTo>
                      <a:pt x="773" y="24"/>
                    </a:lnTo>
                    <a:lnTo>
                      <a:pt x="809" y="23"/>
                    </a:lnTo>
                    <a:lnTo>
                      <a:pt x="819" y="36"/>
                    </a:lnTo>
                    <a:lnTo>
                      <a:pt x="826" y="36"/>
                    </a:lnTo>
                    <a:lnTo>
                      <a:pt x="822" y="56"/>
                    </a:lnTo>
                    <a:lnTo>
                      <a:pt x="801" y="58"/>
                    </a:lnTo>
                    <a:lnTo>
                      <a:pt x="804" y="70"/>
                    </a:lnTo>
                    <a:lnTo>
                      <a:pt x="805" y="85"/>
                    </a:lnTo>
                    <a:lnTo>
                      <a:pt x="832" y="81"/>
                    </a:lnTo>
                    <a:lnTo>
                      <a:pt x="828" y="92"/>
                    </a:lnTo>
                    <a:lnTo>
                      <a:pt x="836" y="104"/>
                    </a:lnTo>
                    <a:lnTo>
                      <a:pt x="824" y="112"/>
                    </a:lnTo>
                    <a:lnTo>
                      <a:pt x="826" y="147"/>
                    </a:lnTo>
                    <a:lnTo>
                      <a:pt x="815" y="154"/>
                    </a:lnTo>
                    <a:lnTo>
                      <a:pt x="794" y="186"/>
                    </a:lnTo>
                    <a:lnTo>
                      <a:pt x="811" y="220"/>
                    </a:lnTo>
                    <a:lnTo>
                      <a:pt x="805" y="258"/>
                    </a:lnTo>
                    <a:lnTo>
                      <a:pt x="817" y="258"/>
                    </a:lnTo>
                    <a:lnTo>
                      <a:pt x="826" y="249"/>
                    </a:lnTo>
                    <a:lnTo>
                      <a:pt x="831" y="253"/>
                    </a:lnTo>
                    <a:lnTo>
                      <a:pt x="852" y="293"/>
                    </a:lnTo>
                    <a:lnTo>
                      <a:pt x="869" y="299"/>
                    </a:lnTo>
                    <a:lnTo>
                      <a:pt x="866" y="309"/>
                    </a:lnTo>
                    <a:lnTo>
                      <a:pt x="858" y="309"/>
                    </a:lnTo>
                    <a:lnTo>
                      <a:pt x="859" y="322"/>
                    </a:lnTo>
                    <a:lnTo>
                      <a:pt x="859" y="323"/>
                    </a:lnTo>
                    <a:lnTo>
                      <a:pt x="862" y="329"/>
                    </a:lnTo>
                    <a:lnTo>
                      <a:pt x="843" y="336"/>
                    </a:lnTo>
                    <a:lnTo>
                      <a:pt x="831" y="354"/>
                    </a:lnTo>
                    <a:lnTo>
                      <a:pt x="819" y="351"/>
                    </a:lnTo>
                    <a:lnTo>
                      <a:pt x="816" y="358"/>
                    </a:lnTo>
                    <a:lnTo>
                      <a:pt x="807" y="349"/>
                    </a:lnTo>
                    <a:lnTo>
                      <a:pt x="798" y="351"/>
                    </a:lnTo>
                    <a:lnTo>
                      <a:pt x="792" y="375"/>
                    </a:lnTo>
                    <a:lnTo>
                      <a:pt x="760" y="402"/>
                    </a:lnTo>
                    <a:lnTo>
                      <a:pt x="763" y="423"/>
                    </a:lnTo>
                    <a:lnTo>
                      <a:pt x="752" y="433"/>
                    </a:lnTo>
                    <a:lnTo>
                      <a:pt x="735" y="488"/>
                    </a:lnTo>
                    <a:lnTo>
                      <a:pt x="728" y="492"/>
                    </a:lnTo>
                    <a:lnTo>
                      <a:pt x="741" y="513"/>
                    </a:lnTo>
                    <a:lnTo>
                      <a:pt x="729" y="520"/>
                    </a:lnTo>
                    <a:lnTo>
                      <a:pt x="716" y="551"/>
                    </a:lnTo>
                    <a:lnTo>
                      <a:pt x="739" y="581"/>
                    </a:lnTo>
                    <a:lnTo>
                      <a:pt x="724" y="631"/>
                    </a:lnTo>
                    <a:lnTo>
                      <a:pt x="735" y="680"/>
                    </a:lnTo>
                    <a:lnTo>
                      <a:pt x="672" y="672"/>
                    </a:lnTo>
                    <a:lnTo>
                      <a:pt x="681" y="679"/>
                    </a:lnTo>
                    <a:lnTo>
                      <a:pt x="678" y="686"/>
                    </a:lnTo>
                    <a:lnTo>
                      <a:pt x="670" y="668"/>
                    </a:lnTo>
                    <a:lnTo>
                      <a:pt x="661" y="670"/>
                    </a:lnTo>
                    <a:lnTo>
                      <a:pt x="662" y="675"/>
                    </a:lnTo>
                    <a:lnTo>
                      <a:pt x="658" y="670"/>
                    </a:lnTo>
                    <a:lnTo>
                      <a:pt x="623" y="679"/>
                    </a:lnTo>
                    <a:lnTo>
                      <a:pt x="613" y="670"/>
                    </a:lnTo>
                    <a:lnTo>
                      <a:pt x="584" y="684"/>
                    </a:lnTo>
                    <a:lnTo>
                      <a:pt x="570" y="672"/>
                    </a:lnTo>
                    <a:lnTo>
                      <a:pt x="550" y="666"/>
                    </a:lnTo>
                    <a:lnTo>
                      <a:pt x="532" y="644"/>
                    </a:lnTo>
                    <a:lnTo>
                      <a:pt x="471" y="616"/>
                    </a:lnTo>
                    <a:lnTo>
                      <a:pt x="452" y="594"/>
                    </a:lnTo>
                    <a:lnTo>
                      <a:pt x="443" y="603"/>
                    </a:lnTo>
                    <a:lnTo>
                      <a:pt x="458" y="627"/>
                    </a:lnTo>
                    <a:lnTo>
                      <a:pt x="452" y="635"/>
                    </a:lnTo>
                    <a:lnTo>
                      <a:pt x="461" y="628"/>
                    </a:lnTo>
                    <a:lnTo>
                      <a:pt x="470" y="636"/>
                    </a:lnTo>
                    <a:lnTo>
                      <a:pt x="469" y="643"/>
                    </a:lnTo>
                    <a:lnTo>
                      <a:pt x="453" y="650"/>
                    </a:lnTo>
                    <a:lnTo>
                      <a:pt x="437" y="673"/>
                    </a:lnTo>
                    <a:lnTo>
                      <a:pt x="417" y="671"/>
                    </a:lnTo>
                    <a:lnTo>
                      <a:pt x="388" y="691"/>
                    </a:lnTo>
                    <a:lnTo>
                      <a:pt x="349" y="702"/>
                    </a:lnTo>
                    <a:lnTo>
                      <a:pt x="316" y="720"/>
                    </a:lnTo>
                    <a:lnTo>
                      <a:pt x="287" y="751"/>
                    </a:lnTo>
                    <a:lnTo>
                      <a:pt x="291" y="761"/>
                    </a:lnTo>
                    <a:lnTo>
                      <a:pt x="259" y="743"/>
                    </a:lnTo>
                    <a:lnTo>
                      <a:pt x="190" y="725"/>
                    </a:lnTo>
                    <a:lnTo>
                      <a:pt x="197" y="708"/>
                    </a:lnTo>
                    <a:lnTo>
                      <a:pt x="152" y="714"/>
                    </a:lnTo>
                    <a:lnTo>
                      <a:pt x="156" y="696"/>
                    </a:lnTo>
                    <a:lnTo>
                      <a:pt x="149" y="677"/>
                    </a:lnTo>
                    <a:lnTo>
                      <a:pt x="124" y="694"/>
                    </a:lnTo>
                    <a:lnTo>
                      <a:pt x="102" y="682"/>
                    </a:lnTo>
                    <a:lnTo>
                      <a:pt x="95" y="666"/>
                    </a:lnTo>
                    <a:lnTo>
                      <a:pt x="89" y="609"/>
                    </a:lnTo>
                    <a:lnTo>
                      <a:pt x="62" y="571"/>
                    </a:lnTo>
                    <a:lnTo>
                      <a:pt x="57" y="532"/>
                    </a:lnTo>
                    <a:lnTo>
                      <a:pt x="61" y="520"/>
                    </a:lnTo>
                    <a:lnTo>
                      <a:pt x="41" y="498"/>
                    </a:lnTo>
                    <a:lnTo>
                      <a:pt x="17" y="490"/>
                    </a:lnTo>
                    <a:lnTo>
                      <a:pt x="8" y="480"/>
                    </a:lnTo>
                    <a:lnTo>
                      <a:pt x="9" y="456"/>
                    </a:lnTo>
                    <a:lnTo>
                      <a:pt x="1" y="452"/>
                    </a:lnTo>
                    <a:lnTo>
                      <a:pt x="0" y="439"/>
                    </a:lnTo>
                    <a:lnTo>
                      <a:pt x="5" y="447"/>
                    </a:lnTo>
                    <a:lnTo>
                      <a:pt x="21" y="430"/>
                    </a:lnTo>
                    <a:lnTo>
                      <a:pt x="50" y="428"/>
                    </a:lnTo>
                    <a:lnTo>
                      <a:pt x="59" y="420"/>
                    </a:lnTo>
                    <a:lnTo>
                      <a:pt x="59" y="445"/>
                    </a:lnTo>
                    <a:lnTo>
                      <a:pt x="74" y="422"/>
                    </a:lnTo>
                    <a:lnTo>
                      <a:pt x="87" y="416"/>
                    </a:lnTo>
                    <a:lnTo>
                      <a:pt x="101" y="443"/>
                    </a:lnTo>
                    <a:lnTo>
                      <a:pt x="112" y="437"/>
                    </a:lnTo>
                    <a:lnTo>
                      <a:pt x="145" y="452"/>
                    </a:lnTo>
                    <a:lnTo>
                      <a:pt x="170" y="453"/>
                    </a:lnTo>
                    <a:lnTo>
                      <a:pt x="181" y="465"/>
                    </a:lnTo>
                    <a:lnTo>
                      <a:pt x="199" y="461"/>
                    </a:lnTo>
                    <a:lnTo>
                      <a:pt x="205" y="437"/>
                    </a:lnTo>
                    <a:lnTo>
                      <a:pt x="206" y="368"/>
                    </a:lnTo>
                    <a:lnTo>
                      <a:pt x="200" y="323"/>
                    </a:lnTo>
                    <a:lnTo>
                      <a:pt x="187" y="289"/>
                    </a:lnTo>
                    <a:lnTo>
                      <a:pt x="159" y="273"/>
                    </a:lnTo>
                    <a:lnTo>
                      <a:pt x="151" y="213"/>
                    </a:lnTo>
                    <a:lnTo>
                      <a:pt x="157" y="186"/>
                    </a:lnTo>
                    <a:lnTo>
                      <a:pt x="182" y="165"/>
                    </a:lnTo>
                    <a:lnTo>
                      <a:pt x="202" y="137"/>
                    </a:lnTo>
                    <a:lnTo>
                      <a:pt x="267" y="105"/>
                    </a:lnTo>
                    <a:lnTo>
                      <a:pt x="269" y="42"/>
                    </a:lnTo>
                    <a:lnTo>
                      <a:pt x="289" y="27"/>
                    </a:lnTo>
                    <a:lnTo>
                      <a:pt x="290" y="2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85" name="Freeform 32">
                <a:extLst>
                  <a:ext uri="{FF2B5EF4-FFF2-40B4-BE49-F238E27FC236}">
                    <a16:creationId xmlns:a16="http://schemas.microsoft.com/office/drawing/2014/main" id="{84B79542-B4B1-4A50-854C-E6520D038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96816" y="5744363"/>
                <a:ext cx="184151" cy="84936"/>
              </a:xfrm>
              <a:custGeom>
                <a:avLst/>
                <a:gdLst>
                  <a:gd name="T0" fmla="*/ 198 w 378"/>
                  <a:gd name="T1" fmla="*/ 0 h 219"/>
                  <a:gd name="T2" fmla="*/ 209 w 378"/>
                  <a:gd name="T3" fmla="*/ 6 h 219"/>
                  <a:gd name="T4" fmla="*/ 227 w 378"/>
                  <a:gd name="T5" fmla="*/ 2 h 219"/>
                  <a:gd name="T6" fmla="*/ 255 w 378"/>
                  <a:gd name="T7" fmla="*/ 26 h 219"/>
                  <a:gd name="T8" fmla="*/ 270 w 378"/>
                  <a:gd name="T9" fmla="*/ 31 h 219"/>
                  <a:gd name="T10" fmla="*/ 268 w 378"/>
                  <a:gd name="T11" fmla="*/ 38 h 219"/>
                  <a:gd name="T12" fmla="*/ 316 w 378"/>
                  <a:gd name="T13" fmla="*/ 33 h 219"/>
                  <a:gd name="T14" fmla="*/ 318 w 378"/>
                  <a:gd name="T15" fmla="*/ 42 h 219"/>
                  <a:gd name="T16" fmla="*/ 321 w 378"/>
                  <a:gd name="T17" fmla="*/ 29 h 219"/>
                  <a:gd name="T18" fmla="*/ 334 w 378"/>
                  <a:gd name="T19" fmla="*/ 28 h 219"/>
                  <a:gd name="T20" fmla="*/ 325 w 378"/>
                  <a:gd name="T21" fmla="*/ 30 h 219"/>
                  <a:gd name="T22" fmla="*/ 326 w 378"/>
                  <a:gd name="T23" fmla="*/ 36 h 219"/>
                  <a:gd name="T24" fmla="*/ 338 w 378"/>
                  <a:gd name="T25" fmla="*/ 40 h 219"/>
                  <a:gd name="T26" fmla="*/ 331 w 378"/>
                  <a:gd name="T27" fmla="*/ 41 h 219"/>
                  <a:gd name="T28" fmla="*/ 344 w 378"/>
                  <a:gd name="T29" fmla="*/ 52 h 219"/>
                  <a:gd name="T30" fmla="*/ 350 w 378"/>
                  <a:gd name="T31" fmla="*/ 68 h 219"/>
                  <a:gd name="T32" fmla="*/ 353 w 378"/>
                  <a:gd name="T33" fmla="*/ 70 h 219"/>
                  <a:gd name="T34" fmla="*/ 349 w 378"/>
                  <a:gd name="T35" fmla="*/ 62 h 219"/>
                  <a:gd name="T36" fmla="*/ 357 w 378"/>
                  <a:gd name="T37" fmla="*/ 71 h 219"/>
                  <a:gd name="T38" fmla="*/ 355 w 378"/>
                  <a:gd name="T39" fmla="*/ 75 h 219"/>
                  <a:gd name="T40" fmla="*/ 377 w 378"/>
                  <a:gd name="T41" fmla="*/ 94 h 219"/>
                  <a:gd name="T42" fmla="*/ 351 w 378"/>
                  <a:gd name="T43" fmla="*/ 116 h 219"/>
                  <a:gd name="T44" fmla="*/ 327 w 378"/>
                  <a:gd name="T45" fmla="*/ 119 h 219"/>
                  <a:gd name="T46" fmla="*/ 308 w 378"/>
                  <a:gd name="T47" fmla="*/ 133 h 219"/>
                  <a:gd name="T48" fmla="*/ 291 w 378"/>
                  <a:gd name="T49" fmla="*/ 192 h 219"/>
                  <a:gd name="T50" fmla="*/ 238 w 378"/>
                  <a:gd name="T51" fmla="*/ 213 h 219"/>
                  <a:gd name="T52" fmla="*/ 207 w 378"/>
                  <a:gd name="T53" fmla="*/ 218 h 219"/>
                  <a:gd name="T54" fmla="*/ 143 w 378"/>
                  <a:gd name="T55" fmla="*/ 160 h 219"/>
                  <a:gd name="T56" fmla="*/ 101 w 378"/>
                  <a:gd name="T57" fmla="*/ 141 h 219"/>
                  <a:gd name="T58" fmla="*/ 73 w 378"/>
                  <a:gd name="T59" fmla="*/ 114 h 219"/>
                  <a:gd name="T60" fmla="*/ 55 w 378"/>
                  <a:gd name="T61" fmla="*/ 111 h 219"/>
                  <a:gd name="T62" fmla="*/ 12 w 378"/>
                  <a:gd name="T63" fmla="*/ 121 h 219"/>
                  <a:gd name="T64" fmla="*/ 0 w 378"/>
                  <a:gd name="T65" fmla="*/ 119 h 219"/>
                  <a:gd name="T66" fmla="*/ 13 w 378"/>
                  <a:gd name="T67" fmla="*/ 116 h 219"/>
                  <a:gd name="T68" fmla="*/ 12 w 378"/>
                  <a:gd name="T69" fmla="*/ 107 h 219"/>
                  <a:gd name="T70" fmla="*/ 28 w 378"/>
                  <a:gd name="T71" fmla="*/ 101 h 219"/>
                  <a:gd name="T72" fmla="*/ 46 w 378"/>
                  <a:gd name="T73" fmla="*/ 69 h 219"/>
                  <a:gd name="T74" fmla="*/ 72 w 378"/>
                  <a:gd name="T75" fmla="*/ 69 h 219"/>
                  <a:gd name="T76" fmla="*/ 111 w 378"/>
                  <a:gd name="T77" fmla="*/ 47 h 219"/>
                  <a:gd name="T78" fmla="*/ 127 w 378"/>
                  <a:gd name="T79" fmla="*/ 49 h 219"/>
                  <a:gd name="T80" fmla="*/ 132 w 378"/>
                  <a:gd name="T81" fmla="*/ 42 h 219"/>
                  <a:gd name="T82" fmla="*/ 167 w 378"/>
                  <a:gd name="T83" fmla="*/ 32 h 219"/>
                  <a:gd name="T84" fmla="*/ 172 w 378"/>
                  <a:gd name="T85" fmla="*/ 19 h 219"/>
                  <a:gd name="T86" fmla="*/ 198 w 378"/>
                  <a:gd name="T87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78" h="219">
                    <a:moveTo>
                      <a:pt x="198" y="0"/>
                    </a:moveTo>
                    <a:lnTo>
                      <a:pt x="209" y="6"/>
                    </a:lnTo>
                    <a:lnTo>
                      <a:pt x="227" y="2"/>
                    </a:lnTo>
                    <a:lnTo>
                      <a:pt x="255" y="26"/>
                    </a:lnTo>
                    <a:lnTo>
                      <a:pt x="270" y="31"/>
                    </a:lnTo>
                    <a:lnTo>
                      <a:pt x="268" y="38"/>
                    </a:lnTo>
                    <a:lnTo>
                      <a:pt x="316" y="33"/>
                    </a:lnTo>
                    <a:lnTo>
                      <a:pt x="318" y="42"/>
                    </a:lnTo>
                    <a:lnTo>
                      <a:pt x="321" y="29"/>
                    </a:lnTo>
                    <a:lnTo>
                      <a:pt x="334" y="28"/>
                    </a:lnTo>
                    <a:lnTo>
                      <a:pt x="325" y="30"/>
                    </a:lnTo>
                    <a:lnTo>
                      <a:pt x="326" y="36"/>
                    </a:lnTo>
                    <a:lnTo>
                      <a:pt x="338" y="40"/>
                    </a:lnTo>
                    <a:lnTo>
                      <a:pt x="331" y="41"/>
                    </a:lnTo>
                    <a:lnTo>
                      <a:pt x="344" y="52"/>
                    </a:lnTo>
                    <a:lnTo>
                      <a:pt x="350" y="68"/>
                    </a:lnTo>
                    <a:lnTo>
                      <a:pt x="353" y="70"/>
                    </a:lnTo>
                    <a:lnTo>
                      <a:pt x="349" y="62"/>
                    </a:lnTo>
                    <a:lnTo>
                      <a:pt x="357" y="71"/>
                    </a:lnTo>
                    <a:lnTo>
                      <a:pt x="355" y="75"/>
                    </a:lnTo>
                    <a:lnTo>
                      <a:pt x="377" y="94"/>
                    </a:lnTo>
                    <a:lnTo>
                      <a:pt x="351" y="116"/>
                    </a:lnTo>
                    <a:lnTo>
                      <a:pt x="327" y="119"/>
                    </a:lnTo>
                    <a:lnTo>
                      <a:pt x="308" y="133"/>
                    </a:lnTo>
                    <a:lnTo>
                      <a:pt x="291" y="192"/>
                    </a:lnTo>
                    <a:lnTo>
                      <a:pt x="238" y="213"/>
                    </a:lnTo>
                    <a:lnTo>
                      <a:pt x="207" y="218"/>
                    </a:lnTo>
                    <a:lnTo>
                      <a:pt x="143" y="160"/>
                    </a:lnTo>
                    <a:lnTo>
                      <a:pt x="101" y="141"/>
                    </a:lnTo>
                    <a:lnTo>
                      <a:pt x="73" y="114"/>
                    </a:lnTo>
                    <a:lnTo>
                      <a:pt x="55" y="111"/>
                    </a:lnTo>
                    <a:lnTo>
                      <a:pt x="12" y="121"/>
                    </a:lnTo>
                    <a:lnTo>
                      <a:pt x="0" y="119"/>
                    </a:lnTo>
                    <a:lnTo>
                      <a:pt x="13" y="116"/>
                    </a:lnTo>
                    <a:lnTo>
                      <a:pt x="12" y="107"/>
                    </a:lnTo>
                    <a:lnTo>
                      <a:pt x="28" y="101"/>
                    </a:lnTo>
                    <a:lnTo>
                      <a:pt x="46" y="69"/>
                    </a:lnTo>
                    <a:lnTo>
                      <a:pt x="72" y="69"/>
                    </a:lnTo>
                    <a:lnTo>
                      <a:pt x="111" y="47"/>
                    </a:lnTo>
                    <a:lnTo>
                      <a:pt x="127" y="49"/>
                    </a:lnTo>
                    <a:lnTo>
                      <a:pt x="132" y="42"/>
                    </a:lnTo>
                    <a:lnTo>
                      <a:pt x="167" y="32"/>
                    </a:lnTo>
                    <a:lnTo>
                      <a:pt x="172" y="19"/>
                    </a:lnTo>
                    <a:lnTo>
                      <a:pt x="19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86" name="Freeform 33">
                <a:extLst>
                  <a:ext uri="{FF2B5EF4-FFF2-40B4-BE49-F238E27FC236}">
                    <a16:creationId xmlns:a16="http://schemas.microsoft.com/office/drawing/2014/main" id="{47DA7199-F750-4C0B-B636-950DD1602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70481" y="5479362"/>
                <a:ext cx="421833" cy="293879"/>
              </a:xfrm>
              <a:custGeom>
                <a:avLst/>
                <a:gdLst>
                  <a:gd name="T0" fmla="*/ 315 w 870"/>
                  <a:gd name="T1" fmla="*/ 39 h 762"/>
                  <a:gd name="T2" fmla="*/ 377 w 870"/>
                  <a:gd name="T3" fmla="*/ 42 h 762"/>
                  <a:gd name="T4" fmla="*/ 378 w 870"/>
                  <a:gd name="T5" fmla="*/ 19 h 762"/>
                  <a:gd name="T6" fmla="*/ 460 w 870"/>
                  <a:gd name="T7" fmla="*/ 0 h 762"/>
                  <a:gd name="T8" fmla="*/ 512 w 870"/>
                  <a:gd name="T9" fmla="*/ 8 h 762"/>
                  <a:gd name="T10" fmla="*/ 566 w 870"/>
                  <a:gd name="T11" fmla="*/ 27 h 762"/>
                  <a:gd name="T12" fmla="*/ 686 w 870"/>
                  <a:gd name="T13" fmla="*/ 12 h 762"/>
                  <a:gd name="T14" fmla="*/ 773 w 870"/>
                  <a:gd name="T15" fmla="*/ 24 h 762"/>
                  <a:gd name="T16" fmla="*/ 826 w 870"/>
                  <a:gd name="T17" fmla="*/ 36 h 762"/>
                  <a:gd name="T18" fmla="*/ 822 w 870"/>
                  <a:gd name="T19" fmla="*/ 56 h 762"/>
                  <a:gd name="T20" fmla="*/ 804 w 870"/>
                  <a:gd name="T21" fmla="*/ 70 h 762"/>
                  <a:gd name="T22" fmla="*/ 832 w 870"/>
                  <a:gd name="T23" fmla="*/ 81 h 762"/>
                  <a:gd name="T24" fmla="*/ 824 w 870"/>
                  <a:gd name="T25" fmla="*/ 112 h 762"/>
                  <a:gd name="T26" fmla="*/ 794 w 870"/>
                  <a:gd name="T27" fmla="*/ 186 h 762"/>
                  <a:gd name="T28" fmla="*/ 817 w 870"/>
                  <a:gd name="T29" fmla="*/ 258 h 762"/>
                  <a:gd name="T30" fmla="*/ 852 w 870"/>
                  <a:gd name="T31" fmla="*/ 293 h 762"/>
                  <a:gd name="T32" fmla="*/ 852 w 870"/>
                  <a:gd name="T33" fmla="*/ 309 h 762"/>
                  <a:gd name="T34" fmla="*/ 859 w 870"/>
                  <a:gd name="T35" fmla="*/ 322 h 762"/>
                  <a:gd name="T36" fmla="*/ 862 w 870"/>
                  <a:gd name="T37" fmla="*/ 329 h 762"/>
                  <a:gd name="T38" fmla="*/ 819 w 870"/>
                  <a:gd name="T39" fmla="*/ 351 h 762"/>
                  <a:gd name="T40" fmla="*/ 798 w 870"/>
                  <a:gd name="T41" fmla="*/ 351 h 762"/>
                  <a:gd name="T42" fmla="*/ 763 w 870"/>
                  <a:gd name="T43" fmla="*/ 423 h 762"/>
                  <a:gd name="T44" fmla="*/ 728 w 870"/>
                  <a:gd name="T45" fmla="*/ 492 h 762"/>
                  <a:gd name="T46" fmla="*/ 716 w 870"/>
                  <a:gd name="T47" fmla="*/ 551 h 762"/>
                  <a:gd name="T48" fmla="*/ 735 w 870"/>
                  <a:gd name="T49" fmla="*/ 680 h 762"/>
                  <a:gd name="T50" fmla="*/ 681 w 870"/>
                  <a:gd name="T51" fmla="*/ 679 h 762"/>
                  <a:gd name="T52" fmla="*/ 661 w 870"/>
                  <a:gd name="T53" fmla="*/ 670 h 762"/>
                  <a:gd name="T54" fmla="*/ 623 w 870"/>
                  <a:gd name="T55" fmla="*/ 679 h 762"/>
                  <a:gd name="T56" fmla="*/ 570 w 870"/>
                  <a:gd name="T57" fmla="*/ 672 h 762"/>
                  <a:gd name="T58" fmla="*/ 471 w 870"/>
                  <a:gd name="T59" fmla="*/ 616 h 762"/>
                  <a:gd name="T60" fmla="*/ 458 w 870"/>
                  <a:gd name="T61" fmla="*/ 627 h 762"/>
                  <a:gd name="T62" fmla="*/ 470 w 870"/>
                  <a:gd name="T63" fmla="*/ 636 h 762"/>
                  <a:gd name="T64" fmla="*/ 437 w 870"/>
                  <a:gd name="T65" fmla="*/ 673 h 762"/>
                  <a:gd name="T66" fmla="*/ 349 w 870"/>
                  <a:gd name="T67" fmla="*/ 702 h 762"/>
                  <a:gd name="T68" fmla="*/ 291 w 870"/>
                  <a:gd name="T69" fmla="*/ 761 h 762"/>
                  <a:gd name="T70" fmla="*/ 190 w 870"/>
                  <a:gd name="T71" fmla="*/ 725 h 762"/>
                  <a:gd name="T72" fmla="*/ 156 w 870"/>
                  <a:gd name="T73" fmla="*/ 696 h 762"/>
                  <a:gd name="T74" fmla="*/ 102 w 870"/>
                  <a:gd name="T75" fmla="*/ 682 h 762"/>
                  <a:gd name="T76" fmla="*/ 62 w 870"/>
                  <a:gd name="T77" fmla="*/ 571 h 762"/>
                  <a:gd name="T78" fmla="*/ 41 w 870"/>
                  <a:gd name="T79" fmla="*/ 498 h 762"/>
                  <a:gd name="T80" fmla="*/ 9 w 870"/>
                  <a:gd name="T81" fmla="*/ 456 h 762"/>
                  <a:gd name="T82" fmla="*/ 0 w 870"/>
                  <a:gd name="T83" fmla="*/ 439 h 762"/>
                  <a:gd name="T84" fmla="*/ 50 w 870"/>
                  <a:gd name="T85" fmla="*/ 428 h 762"/>
                  <a:gd name="T86" fmla="*/ 74 w 870"/>
                  <a:gd name="T87" fmla="*/ 422 h 762"/>
                  <a:gd name="T88" fmla="*/ 112 w 870"/>
                  <a:gd name="T89" fmla="*/ 437 h 762"/>
                  <a:gd name="T90" fmla="*/ 181 w 870"/>
                  <a:gd name="T91" fmla="*/ 465 h 762"/>
                  <a:gd name="T92" fmla="*/ 206 w 870"/>
                  <a:gd name="T93" fmla="*/ 368 h 762"/>
                  <a:gd name="T94" fmla="*/ 159 w 870"/>
                  <a:gd name="T95" fmla="*/ 273 h 762"/>
                  <a:gd name="T96" fmla="*/ 182 w 870"/>
                  <a:gd name="T97" fmla="*/ 165 h 762"/>
                  <a:gd name="T98" fmla="*/ 269 w 870"/>
                  <a:gd name="T99" fmla="*/ 42 h 762"/>
                  <a:gd name="T100" fmla="*/ 290 w 870"/>
                  <a:gd name="T101" fmla="*/ 29 h 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0" h="762">
                    <a:moveTo>
                      <a:pt x="290" y="29"/>
                    </a:moveTo>
                    <a:lnTo>
                      <a:pt x="301" y="41"/>
                    </a:lnTo>
                    <a:lnTo>
                      <a:pt x="315" y="39"/>
                    </a:lnTo>
                    <a:lnTo>
                      <a:pt x="328" y="51"/>
                    </a:lnTo>
                    <a:lnTo>
                      <a:pt x="362" y="46"/>
                    </a:lnTo>
                    <a:lnTo>
                      <a:pt x="377" y="42"/>
                    </a:lnTo>
                    <a:lnTo>
                      <a:pt x="366" y="29"/>
                    </a:lnTo>
                    <a:lnTo>
                      <a:pt x="367" y="21"/>
                    </a:lnTo>
                    <a:lnTo>
                      <a:pt x="378" y="19"/>
                    </a:lnTo>
                    <a:lnTo>
                      <a:pt x="387" y="1"/>
                    </a:lnTo>
                    <a:lnTo>
                      <a:pt x="435" y="7"/>
                    </a:lnTo>
                    <a:lnTo>
                      <a:pt x="460" y="0"/>
                    </a:lnTo>
                    <a:lnTo>
                      <a:pt x="488" y="7"/>
                    </a:lnTo>
                    <a:lnTo>
                      <a:pt x="501" y="1"/>
                    </a:lnTo>
                    <a:lnTo>
                      <a:pt x="512" y="8"/>
                    </a:lnTo>
                    <a:lnTo>
                      <a:pt x="526" y="4"/>
                    </a:lnTo>
                    <a:lnTo>
                      <a:pt x="551" y="12"/>
                    </a:lnTo>
                    <a:lnTo>
                      <a:pt x="566" y="27"/>
                    </a:lnTo>
                    <a:lnTo>
                      <a:pt x="588" y="29"/>
                    </a:lnTo>
                    <a:lnTo>
                      <a:pt x="672" y="23"/>
                    </a:lnTo>
                    <a:lnTo>
                      <a:pt x="686" y="12"/>
                    </a:lnTo>
                    <a:lnTo>
                      <a:pt x="706" y="15"/>
                    </a:lnTo>
                    <a:lnTo>
                      <a:pt x="741" y="8"/>
                    </a:lnTo>
                    <a:lnTo>
                      <a:pt x="773" y="24"/>
                    </a:lnTo>
                    <a:lnTo>
                      <a:pt x="809" y="23"/>
                    </a:lnTo>
                    <a:lnTo>
                      <a:pt x="819" y="36"/>
                    </a:lnTo>
                    <a:lnTo>
                      <a:pt x="826" y="36"/>
                    </a:lnTo>
                    <a:lnTo>
                      <a:pt x="826" y="36"/>
                    </a:lnTo>
                    <a:lnTo>
                      <a:pt x="822" y="56"/>
                    </a:lnTo>
                    <a:lnTo>
                      <a:pt x="822" y="56"/>
                    </a:lnTo>
                    <a:lnTo>
                      <a:pt x="801" y="58"/>
                    </a:lnTo>
                    <a:lnTo>
                      <a:pt x="804" y="70"/>
                    </a:lnTo>
                    <a:lnTo>
                      <a:pt x="804" y="70"/>
                    </a:lnTo>
                    <a:lnTo>
                      <a:pt x="805" y="85"/>
                    </a:lnTo>
                    <a:lnTo>
                      <a:pt x="805" y="85"/>
                    </a:lnTo>
                    <a:lnTo>
                      <a:pt x="832" y="81"/>
                    </a:lnTo>
                    <a:lnTo>
                      <a:pt x="828" y="92"/>
                    </a:lnTo>
                    <a:lnTo>
                      <a:pt x="836" y="104"/>
                    </a:lnTo>
                    <a:lnTo>
                      <a:pt x="824" y="112"/>
                    </a:lnTo>
                    <a:lnTo>
                      <a:pt x="826" y="147"/>
                    </a:lnTo>
                    <a:lnTo>
                      <a:pt x="815" y="154"/>
                    </a:lnTo>
                    <a:lnTo>
                      <a:pt x="794" y="186"/>
                    </a:lnTo>
                    <a:lnTo>
                      <a:pt x="811" y="220"/>
                    </a:lnTo>
                    <a:lnTo>
                      <a:pt x="805" y="258"/>
                    </a:lnTo>
                    <a:lnTo>
                      <a:pt x="817" y="258"/>
                    </a:lnTo>
                    <a:lnTo>
                      <a:pt x="826" y="249"/>
                    </a:lnTo>
                    <a:lnTo>
                      <a:pt x="831" y="253"/>
                    </a:lnTo>
                    <a:lnTo>
                      <a:pt x="852" y="293"/>
                    </a:lnTo>
                    <a:lnTo>
                      <a:pt x="869" y="299"/>
                    </a:lnTo>
                    <a:lnTo>
                      <a:pt x="866" y="309"/>
                    </a:lnTo>
                    <a:lnTo>
                      <a:pt x="852" y="309"/>
                    </a:lnTo>
                    <a:lnTo>
                      <a:pt x="858" y="309"/>
                    </a:lnTo>
                    <a:lnTo>
                      <a:pt x="859" y="322"/>
                    </a:lnTo>
                    <a:lnTo>
                      <a:pt x="859" y="322"/>
                    </a:lnTo>
                    <a:lnTo>
                      <a:pt x="859" y="323"/>
                    </a:lnTo>
                    <a:lnTo>
                      <a:pt x="859" y="323"/>
                    </a:lnTo>
                    <a:lnTo>
                      <a:pt x="862" y="329"/>
                    </a:lnTo>
                    <a:lnTo>
                      <a:pt x="843" y="336"/>
                    </a:lnTo>
                    <a:lnTo>
                      <a:pt x="831" y="354"/>
                    </a:lnTo>
                    <a:lnTo>
                      <a:pt x="819" y="351"/>
                    </a:lnTo>
                    <a:lnTo>
                      <a:pt x="816" y="358"/>
                    </a:lnTo>
                    <a:lnTo>
                      <a:pt x="807" y="349"/>
                    </a:lnTo>
                    <a:lnTo>
                      <a:pt x="798" y="351"/>
                    </a:lnTo>
                    <a:lnTo>
                      <a:pt x="792" y="375"/>
                    </a:lnTo>
                    <a:lnTo>
                      <a:pt x="760" y="402"/>
                    </a:lnTo>
                    <a:lnTo>
                      <a:pt x="763" y="423"/>
                    </a:lnTo>
                    <a:lnTo>
                      <a:pt x="752" y="433"/>
                    </a:lnTo>
                    <a:lnTo>
                      <a:pt x="735" y="488"/>
                    </a:lnTo>
                    <a:lnTo>
                      <a:pt x="728" y="492"/>
                    </a:lnTo>
                    <a:lnTo>
                      <a:pt x="741" y="513"/>
                    </a:lnTo>
                    <a:lnTo>
                      <a:pt x="729" y="520"/>
                    </a:lnTo>
                    <a:lnTo>
                      <a:pt x="716" y="551"/>
                    </a:lnTo>
                    <a:lnTo>
                      <a:pt x="739" y="581"/>
                    </a:lnTo>
                    <a:lnTo>
                      <a:pt x="724" y="631"/>
                    </a:lnTo>
                    <a:lnTo>
                      <a:pt x="735" y="680"/>
                    </a:lnTo>
                    <a:lnTo>
                      <a:pt x="735" y="680"/>
                    </a:lnTo>
                    <a:lnTo>
                      <a:pt x="672" y="672"/>
                    </a:lnTo>
                    <a:lnTo>
                      <a:pt x="681" y="679"/>
                    </a:lnTo>
                    <a:lnTo>
                      <a:pt x="678" y="686"/>
                    </a:lnTo>
                    <a:lnTo>
                      <a:pt x="670" y="668"/>
                    </a:lnTo>
                    <a:lnTo>
                      <a:pt x="661" y="670"/>
                    </a:lnTo>
                    <a:lnTo>
                      <a:pt x="662" y="675"/>
                    </a:lnTo>
                    <a:lnTo>
                      <a:pt x="658" y="670"/>
                    </a:lnTo>
                    <a:lnTo>
                      <a:pt x="623" y="679"/>
                    </a:lnTo>
                    <a:lnTo>
                      <a:pt x="613" y="670"/>
                    </a:lnTo>
                    <a:lnTo>
                      <a:pt x="584" y="684"/>
                    </a:lnTo>
                    <a:lnTo>
                      <a:pt x="570" y="672"/>
                    </a:lnTo>
                    <a:lnTo>
                      <a:pt x="550" y="666"/>
                    </a:lnTo>
                    <a:lnTo>
                      <a:pt x="532" y="644"/>
                    </a:lnTo>
                    <a:lnTo>
                      <a:pt x="471" y="616"/>
                    </a:lnTo>
                    <a:lnTo>
                      <a:pt x="452" y="594"/>
                    </a:lnTo>
                    <a:lnTo>
                      <a:pt x="443" y="603"/>
                    </a:lnTo>
                    <a:lnTo>
                      <a:pt x="458" y="627"/>
                    </a:lnTo>
                    <a:lnTo>
                      <a:pt x="452" y="635"/>
                    </a:lnTo>
                    <a:lnTo>
                      <a:pt x="461" y="628"/>
                    </a:lnTo>
                    <a:lnTo>
                      <a:pt x="470" y="636"/>
                    </a:lnTo>
                    <a:lnTo>
                      <a:pt x="469" y="643"/>
                    </a:lnTo>
                    <a:lnTo>
                      <a:pt x="453" y="650"/>
                    </a:lnTo>
                    <a:lnTo>
                      <a:pt x="437" y="673"/>
                    </a:lnTo>
                    <a:lnTo>
                      <a:pt x="417" y="671"/>
                    </a:lnTo>
                    <a:lnTo>
                      <a:pt x="388" y="691"/>
                    </a:lnTo>
                    <a:lnTo>
                      <a:pt x="349" y="702"/>
                    </a:lnTo>
                    <a:lnTo>
                      <a:pt x="316" y="720"/>
                    </a:lnTo>
                    <a:lnTo>
                      <a:pt x="287" y="751"/>
                    </a:lnTo>
                    <a:lnTo>
                      <a:pt x="291" y="761"/>
                    </a:lnTo>
                    <a:lnTo>
                      <a:pt x="259" y="743"/>
                    </a:lnTo>
                    <a:lnTo>
                      <a:pt x="190" y="725"/>
                    </a:lnTo>
                    <a:lnTo>
                      <a:pt x="190" y="725"/>
                    </a:lnTo>
                    <a:lnTo>
                      <a:pt x="197" y="708"/>
                    </a:lnTo>
                    <a:lnTo>
                      <a:pt x="152" y="714"/>
                    </a:lnTo>
                    <a:lnTo>
                      <a:pt x="156" y="696"/>
                    </a:lnTo>
                    <a:lnTo>
                      <a:pt x="149" y="677"/>
                    </a:lnTo>
                    <a:lnTo>
                      <a:pt x="124" y="694"/>
                    </a:lnTo>
                    <a:lnTo>
                      <a:pt x="102" y="682"/>
                    </a:lnTo>
                    <a:lnTo>
                      <a:pt x="95" y="666"/>
                    </a:lnTo>
                    <a:lnTo>
                      <a:pt x="89" y="609"/>
                    </a:lnTo>
                    <a:lnTo>
                      <a:pt x="62" y="571"/>
                    </a:lnTo>
                    <a:lnTo>
                      <a:pt x="57" y="532"/>
                    </a:lnTo>
                    <a:lnTo>
                      <a:pt x="61" y="520"/>
                    </a:lnTo>
                    <a:lnTo>
                      <a:pt x="41" y="498"/>
                    </a:lnTo>
                    <a:lnTo>
                      <a:pt x="17" y="490"/>
                    </a:lnTo>
                    <a:lnTo>
                      <a:pt x="8" y="480"/>
                    </a:lnTo>
                    <a:lnTo>
                      <a:pt x="9" y="456"/>
                    </a:lnTo>
                    <a:lnTo>
                      <a:pt x="1" y="452"/>
                    </a:lnTo>
                    <a:lnTo>
                      <a:pt x="0" y="439"/>
                    </a:lnTo>
                    <a:lnTo>
                      <a:pt x="0" y="439"/>
                    </a:lnTo>
                    <a:lnTo>
                      <a:pt x="5" y="447"/>
                    </a:lnTo>
                    <a:lnTo>
                      <a:pt x="21" y="430"/>
                    </a:lnTo>
                    <a:lnTo>
                      <a:pt x="50" y="428"/>
                    </a:lnTo>
                    <a:lnTo>
                      <a:pt x="59" y="420"/>
                    </a:lnTo>
                    <a:lnTo>
                      <a:pt x="59" y="445"/>
                    </a:lnTo>
                    <a:lnTo>
                      <a:pt x="74" y="422"/>
                    </a:lnTo>
                    <a:lnTo>
                      <a:pt x="87" y="416"/>
                    </a:lnTo>
                    <a:lnTo>
                      <a:pt x="101" y="443"/>
                    </a:lnTo>
                    <a:lnTo>
                      <a:pt x="112" y="437"/>
                    </a:lnTo>
                    <a:lnTo>
                      <a:pt x="145" y="452"/>
                    </a:lnTo>
                    <a:lnTo>
                      <a:pt x="170" y="453"/>
                    </a:lnTo>
                    <a:lnTo>
                      <a:pt x="181" y="465"/>
                    </a:lnTo>
                    <a:lnTo>
                      <a:pt x="199" y="461"/>
                    </a:lnTo>
                    <a:lnTo>
                      <a:pt x="205" y="437"/>
                    </a:lnTo>
                    <a:lnTo>
                      <a:pt x="206" y="368"/>
                    </a:lnTo>
                    <a:lnTo>
                      <a:pt x="200" y="323"/>
                    </a:lnTo>
                    <a:lnTo>
                      <a:pt x="187" y="289"/>
                    </a:lnTo>
                    <a:lnTo>
                      <a:pt x="159" y="273"/>
                    </a:lnTo>
                    <a:lnTo>
                      <a:pt x="151" y="213"/>
                    </a:lnTo>
                    <a:lnTo>
                      <a:pt x="157" y="186"/>
                    </a:lnTo>
                    <a:lnTo>
                      <a:pt x="182" y="165"/>
                    </a:lnTo>
                    <a:lnTo>
                      <a:pt x="202" y="137"/>
                    </a:lnTo>
                    <a:lnTo>
                      <a:pt x="267" y="105"/>
                    </a:lnTo>
                    <a:lnTo>
                      <a:pt x="269" y="42"/>
                    </a:lnTo>
                    <a:lnTo>
                      <a:pt x="289" y="27"/>
                    </a:lnTo>
                    <a:lnTo>
                      <a:pt x="289" y="27"/>
                    </a:lnTo>
                    <a:lnTo>
                      <a:pt x="290" y="29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87" name="Freeform 34">
                <a:extLst>
                  <a:ext uri="{FF2B5EF4-FFF2-40B4-BE49-F238E27FC236}">
                    <a16:creationId xmlns:a16="http://schemas.microsoft.com/office/drawing/2014/main" id="{84C10BAF-8F7F-4B22-AF84-D05F6B493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5071" y="5022404"/>
                <a:ext cx="280508" cy="256508"/>
              </a:xfrm>
              <a:custGeom>
                <a:avLst/>
                <a:gdLst>
                  <a:gd name="T0" fmla="*/ 146 w 578"/>
                  <a:gd name="T1" fmla="*/ 40 h 665"/>
                  <a:gd name="T2" fmla="*/ 158 w 578"/>
                  <a:gd name="T3" fmla="*/ 24 h 665"/>
                  <a:gd name="T4" fmla="*/ 179 w 578"/>
                  <a:gd name="T5" fmla="*/ 25 h 665"/>
                  <a:gd name="T6" fmla="*/ 206 w 578"/>
                  <a:gd name="T7" fmla="*/ 0 h 665"/>
                  <a:gd name="T8" fmla="*/ 240 w 578"/>
                  <a:gd name="T9" fmla="*/ 23 h 665"/>
                  <a:gd name="T10" fmla="*/ 286 w 578"/>
                  <a:gd name="T11" fmla="*/ 42 h 665"/>
                  <a:gd name="T12" fmla="*/ 269 w 578"/>
                  <a:gd name="T13" fmla="*/ 70 h 665"/>
                  <a:gd name="T14" fmla="*/ 299 w 578"/>
                  <a:gd name="T15" fmla="*/ 89 h 665"/>
                  <a:gd name="T16" fmla="*/ 332 w 578"/>
                  <a:gd name="T17" fmla="*/ 94 h 665"/>
                  <a:gd name="T18" fmla="*/ 339 w 578"/>
                  <a:gd name="T19" fmla="*/ 63 h 665"/>
                  <a:gd name="T20" fmla="*/ 358 w 578"/>
                  <a:gd name="T21" fmla="*/ 72 h 665"/>
                  <a:gd name="T22" fmla="*/ 369 w 578"/>
                  <a:gd name="T23" fmla="*/ 96 h 665"/>
                  <a:gd name="T24" fmla="*/ 376 w 578"/>
                  <a:gd name="T25" fmla="*/ 133 h 665"/>
                  <a:gd name="T26" fmla="*/ 387 w 578"/>
                  <a:gd name="T27" fmla="*/ 129 h 665"/>
                  <a:gd name="T28" fmla="*/ 384 w 578"/>
                  <a:gd name="T29" fmla="*/ 140 h 665"/>
                  <a:gd name="T30" fmla="*/ 406 w 578"/>
                  <a:gd name="T31" fmla="*/ 173 h 665"/>
                  <a:gd name="T32" fmla="*/ 438 w 578"/>
                  <a:gd name="T33" fmla="*/ 167 h 665"/>
                  <a:gd name="T34" fmla="*/ 464 w 578"/>
                  <a:gd name="T35" fmla="*/ 162 h 665"/>
                  <a:gd name="T36" fmla="*/ 496 w 578"/>
                  <a:gd name="T37" fmla="*/ 129 h 665"/>
                  <a:gd name="T38" fmla="*/ 479 w 578"/>
                  <a:gd name="T39" fmla="*/ 181 h 665"/>
                  <a:gd name="T40" fmla="*/ 544 w 578"/>
                  <a:gd name="T41" fmla="*/ 199 h 665"/>
                  <a:gd name="T42" fmla="*/ 527 w 578"/>
                  <a:gd name="T43" fmla="*/ 226 h 665"/>
                  <a:gd name="T44" fmla="*/ 515 w 578"/>
                  <a:gd name="T45" fmla="*/ 256 h 665"/>
                  <a:gd name="T46" fmla="*/ 522 w 578"/>
                  <a:gd name="T47" fmla="*/ 293 h 665"/>
                  <a:gd name="T48" fmla="*/ 562 w 578"/>
                  <a:gd name="T49" fmla="*/ 285 h 665"/>
                  <a:gd name="T50" fmla="*/ 567 w 578"/>
                  <a:gd name="T51" fmla="*/ 342 h 665"/>
                  <a:gd name="T52" fmla="*/ 575 w 578"/>
                  <a:gd name="T53" fmla="*/ 387 h 665"/>
                  <a:gd name="T54" fmla="*/ 568 w 578"/>
                  <a:gd name="T55" fmla="*/ 437 h 665"/>
                  <a:gd name="T56" fmla="*/ 533 w 578"/>
                  <a:gd name="T57" fmla="*/ 466 h 665"/>
                  <a:gd name="T58" fmla="*/ 507 w 578"/>
                  <a:gd name="T59" fmla="*/ 445 h 665"/>
                  <a:gd name="T60" fmla="*/ 476 w 578"/>
                  <a:gd name="T61" fmla="*/ 436 h 665"/>
                  <a:gd name="T62" fmla="*/ 465 w 578"/>
                  <a:gd name="T63" fmla="*/ 484 h 665"/>
                  <a:gd name="T64" fmla="*/ 486 w 578"/>
                  <a:gd name="T65" fmla="*/ 518 h 665"/>
                  <a:gd name="T66" fmla="*/ 505 w 578"/>
                  <a:gd name="T67" fmla="*/ 581 h 665"/>
                  <a:gd name="T68" fmla="*/ 465 w 578"/>
                  <a:gd name="T69" fmla="*/ 596 h 665"/>
                  <a:gd name="T70" fmla="*/ 460 w 578"/>
                  <a:gd name="T71" fmla="*/ 594 h 665"/>
                  <a:gd name="T72" fmla="*/ 403 w 578"/>
                  <a:gd name="T73" fmla="*/ 623 h 665"/>
                  <a:gd name="T74" fmla="*/ 371 w 578"/>
                  <a:gd name="T75" fmla="*/ 649 h 665"/>
                  <a:gd name="T76" fmla="*/ 353 w 578"/>
                  <a:gd name="T77" fmla="*/ 664 h 665"/>
                  <a:gd name="T78" fmla="*/ 320 w 578"/>
                  <a:gd name="T79" fmla="*/ 643 h 665"/>
                  <a:gd name="T80" fmla="*/ 291 w 578"/>
                  <a:gd name="T81" fmla="*/ 649 h 665"/>
                  <a:gd name="T82" fmla="*/ 287 w 578"/>
                  <a:gd name="T83" fmla="*/ 649 h 665"/>
                  <a:gd name="T84" fmla="*/ 244 w 578"/>
                  <a:gd name="T85" fmla="*/ 589 h 665"/>
                  <a:gd name="T86" fmla="*/ 215 w 578"/>
                  <a:gd name="T87" fmla="*/ 557 h 665"/>
                  <a:gd name="T88" fmla="*/ 191 w 578"/>
                  <a:gd name="T89" fmla="*/ 540 h 665"/>
                  <a:gd name="T90" fmla="*/ 125 w 578"/>
                  <a:gd name="T91" fmla="*/ 573 h 665"/>
                  <a:gd name="T92" fmla="*/ 96 w 578"/>
                  <a:gd name="T93" fmla="*/ 546 h 665"/>
                  <a:gd name="T94" fmla="*/ 32 w 578"/>
                  <a:gd name="T95" fmla="*/ 438 h 665"/>
                  <a:gd name="T96" fmla="*/ 12 w 578"/>
                  <a:gd name="T97" fmla="*/ 371 h 665"/>
                  <a:gd name="T98" fmla="*/ 25 w 578"/>
                  <a:gd name="T99" fmla="*/ 324 h 665"/>
                  <a:gd name="T100" fmla="*/ 5 w 578"/>
                  <a:gd name="T101" fmla="*/ 307 h 665"/>
                  <a:gd name="T102" fmla="*/ 35 w 578"/>
                  <a:gd name="T103" fmla="*/ 294 h 665"/>
                  <a:gd name="T104" fmla="*/ 31 w 578"/>
                  <a:gd name="T105" fmla="*/ 281 h 665"/>
                  <a:gd name="T106" fmla="*/ 29 w 578"/>
                  <a:gd name="T107" fmla="*/ 227 h 665"/>
                  <a:gd name="T108" fmla="*/ 49 w 578"/>
                  <a:gd name="T109" fmla="*/ 187 h 665"/>
                  <a:gd name="T110" fmla="*/ 76 w 578"/>
                  <a:gd name="T111" fmla="*/ 162 h 665"/>
                  <a:gd name="T112" fmla="*/ 118 w 578"/>
                  <a:gd name="T113" fmla="*/ 159 h 665"/>
                  <a:gd name="T114" fmla="*/ 138 w 578"/>
                  <a:gd name="T115" fmla="*/ 148 h 665"/>
                  <a:gd name="T116" fmla="*/ 94 w 578"/>
                  <a:gd name="T117" fmla="*/ 138 h 665"/>
                  <a:gd name="T118" fmla="*/ 101 w 578"/>
                  <a:gd name="T119" fmla="*/ 112 h 665"/>
                  <a:gd name="T120" fmla="*/ 135 w 578"/>
                  <a:gd name="T121" fmla="*/ 54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78" h="665">
                    <a:moveTo>
                      <a:pt x="135" y="54"/>
                    </a:moveTo>
                    <a:lnTo>
                      <a:pt x="150" y="53"/>
                    </a:lnTo>
                    <a:lnTo>
                      <a:pt x="146" y="40"/>
                    </a:lnTo>
                    <a:lnTo>
                      <a:pt x="155" y="33"/>
                    </a:lnTo>
                    <a:lnTo>
                      <a:pt x="173" y="33"/>
                    </a:lnTo>
                    <a:lnTo>
                      <a:pt x="158" y="24"/>
                    </a:lnTo>
                    <a:lnTo>
                      <a:pt x="161" y="11"/>
                    </a:lnTo>
                    <a:lnTo>
                      <a:pt x="179" y="19"/>
                    </a:lnTo>
                    <a:lnTo>
                      <a:pt x="179" y="25"/>
                    </a:lnTo>
                    <a:lnTo>
                      <a:pt x="182" y="12"/>
                    </a:lnTo>
                    <a:lnTo>
                      <a:pt x="200" y="8"/>
                    </a:lnTo>
                    <a:lnTo>
                      <a:pt x="206" y="0"/>
                    </a:lnTo>
                    <a:lnTo>
                      <a:pt x="233" y="5"/>
                    </a:lnTo>
                    <a:lnTo>
                      <a:pt x="242" y="9"/>
                    </a:lnTo>
                    <a:lnTo>
                      <a:pt x="240" y="23"/>
                    </a:lnTo>
                    <a:lnTo>
                      <a:pt x="251" y="24"/>
                    </a:lnTo>
                    <a:lnTo>
                      <a:pt x="251" y="45"/>
                    </a:lnTo>
                    <a:lnTo>
                      <a:pt x="286" y="42"/>
                    </a:lnTo>
                    <a:lnTo>
                      <a:pt x="294" y="47"/>
                    </a:lnTo>
                    <a:lnTo>
                      <a:pt x="283" y="71"/>
                    </a:lnTo>
                    <a:lnTo>
                      <a:pt x="269" y="70"/>
                    </a:lnTo>
                    <a:lnTo>
                      <a:pt x="275" y="78"/>
                    </a:lnTo>
                    <a:lnTo>
                      <a:pt x="291" y="89"/>
                    </a:lnTo>
                    <a:lnTo>
                      <a:pt x="299" y="89"/>
                    </a:lnTo>
                    <a:lnTo>
                      <a:pt x="309" y="102"/>
                    </a:lnTo>
                    <a:lnTo>
                      <a:pt x="330" y="99"/>
                    </a:lnTo>
                    <a:lnTo>
                      <a:pt x="332" y="94"/>
                    </a:lnTo>
                    <a:lnTo>
                      <a:pt x="325" y="93"/>
                    </a:lnTo>
                    <a:lnTo>
                      <a:pt x="328" y="83"/>
                    </a:lnTo>
                    <a:lnTo>
                      <a:pt x="339" y="63"/>
                    </a:lnTo>
                    <a:lnTo>
                      <a:pt x="346" y="63"/>
                    </a:lnTo>
                    <a:lnTo>
                      <a:pt x="347" y="72"/>
                    </a:lnTo>
                    <a:lnTo>
                      <a:pt x="358" y="72"/>
                    </a:lnTo>
                    <a:lnTo>
                      <a:pt x="363" y="83"/>
                    </a:lnTo>
                    <a:lnTo>
                      <a:pt x="372" y="87"/>
                    </a:lnTo>
                    <a:lnTo>
                      <a:pt x="369" y="96"/>
                    </a:lnTo>
                    <a:lnTo>
                      <a:pt x="376" y="105"/>
                    </a:lnTo>
                    <a:lnTo>
                      <a:pt x="369" y="126"/>
                    </a:lnTo>
                    <a:lnTo>
                      <a:pt x="376" y="133"/>
                    </a:lnTo>
                    <a:lnTo>
                      <a:pt x="387" y="128"/>
                    </a:lnTo>
                    <a:lnTo>
                      <a:pt x="387" y="128"/>
                    </a:lnTo>
                    <a:lnTo>
                      <a:pt x="387" y="129"/>
                    </a:lnTo>
                    <a:lnTo>
                      <a:pt x="387" y="129"/>
                    </a:lnTo>
                    <a:lnTo>
                      <a:pt x="392" y="139"/>
                    </a:lnTo>
                    <a:lnTo>
                      <a:pt x="384" y="140"/>
                    </a:lnTo>
                    <a:lnTo>
                      <a:pt x="367" y="162"/>
                    </a:lnTo>
                    <a:lnTo>
                      <a:pt x="368" y="182"/>
                    </a:lnTo>
                    <a:lnTo>
                      <a:pt x="406" y="173"/>
                    </a:lnTo>
                    <a:lnTo>
                      <a:pt x="408" y="167"/>
                    </a:lnTo>
                    <a:lnTo>
                      <a:pt x="426" y="171"/>
                    </a:lnTo>
                    <a:lnTo>
                      <a:pt x="438" y="167"/>
                    </a:lnTo>
                    <a:lnTo>
                      <a:pt x="443" y="173"/>
                    </a:lnTo>
                    <a:lnTo>
                      <a:pt x="450" y="164"/>
                    </a:lnTo>
                    <a:lnTo>
                      <a:pt x="464" y="162"/>
                    </a:lnTo>
                    <a:lnTo>
                      <a:pt x="459" y="138"/>
                    </a:lnTo>
                    <a:lnTo>
                      <a:pt x="478" y="129"/>
                    </a:lnTo>
                    <a:lnTo>
                      <a:pt x="496" y="129"/>
                    </a:lnTo>
                    <a:lnTo>
                      <a:pt x="513" y="146"/>
                    </a:lnTo>
                    <a:lnTo>
                      <a:pt x="484" y="163"/>
                    </a:lnTo>
                    <a:lnTo>
                      <a:pt x="479" y="181"/>
                    </a:lnTo>
                    <a:lnTo>
                      <a:pt x="486" y="189"/>
                    </a:lnTo>
                    <a:lnTo>
                      <a:pt x="516" y="185"/>
                    </a:lnTo>
                    <a:lnTo>
                      <a:pt x="544" y="199"/>
                    </a:lnTo>
                    <a:lnTo>
                      <a:pt x="530" y="204"/>
                    </a:lnTo>
                    <a:lnTo>
                      <a:pt x="538" y="219"/>
                    </a:lnTo>
                    <a:lnTo>
                      <a:pt x="527" y="226"/>
                    </a:lnTo>
                    <a:lnTo>
                      <a:pt x="519" y="243"/>
                    </a:lnTo>
                    <a:lnTo>
                      <a:pt x="522" y="248"/>
                    </a:lnTo>
                    <a:lnTo>
                      <a:pt x="515" y="256"/>
                    </a:lnTo>
                    <a:lnTo>
                      <a:pt x="517" y="261"/>
                    </a:lnTo>
                    <a:lnTo>
                      <a:pt x="508" y="266"/>
                    </a:lnTo>
                    <a:lnTo>
                      <a:pt x="522" y="293"/>
                    </a:lnTo>
                    <a:lnTo>
                      <a:pt x="537" y="291"/>
                    </a:lnTo>
                    <a:lnTo>
                      <a:pt x="548" y="281"/>
                    </a:lnTo>
                    <a:lnTo>
                      <a:pt x="562" y="285"/>
                    </a:lnTo>
                    <a:lnTo>
                      <a:pt x="572" y="308"/>
                    </a:lnTo>
                    <a:lnTo>
                      <a:pt x="564" y="314"/>
                    </a:lnTo>
                    <a:lnTo>
                      <a:pt x="567" y="342"/>
                    </a:lnTo>
                    <a:lnTo>
                      <a:pt x="577" y="357"/>
                    </a:lnTo>
                    <a:lnTo>
                      <a:pt x="577" y="357"/>
                    </a:lnTo>
                    <a:lnTo>
                      <a:pt x="575" y="387"/>
                    </a:lnTo>
                    <a:lnTo>
                      <a:pt x="568" y="396"/>
                    </a:lnTo>
                    <a:lnTo>
                      <a:pt x="568" y="396"/>
                    </a:lnTo>
                    <a:lnTo>
                      <a:pt x="568" y="437"/>
                    </a:lnTo>
                    <a:lnTo>
                      <a:pt x="568" y="437"/>
                    </a:lnTo>
                    <a:lnTo>
                      <a:pt x="538" y="447"/>
                    </a:lnTo>
                    <a:lnTo>
                      <a:pt x="533" y="466"/>
                    </a:lnTo>
                    <a:lnTo>
                      <a:pt x="523" y="469"/>
                    </a:lnTo>
                    <a:lnTo>
                      <a:pt x="506" y="465"/>
                    </a:lnTo>
                    <a:lnTo>
                      <a:pt x="507" y="445"/>
                    </a:lnTo>
                    <a:lnTo>
                      <a:pt x="487" y="445"/>
                    </a:lnTo>
                    <a:lnTo>
                      <a:pt x="487" y="435"/>
                    </a:lnTo>
                    <a:lnTo>
                      <a:pt x="476" y="436"/>
                    </a:lnTo>
                    <a:lnTo>
                      <a:pt x="467" y="453"/>
                    </a:lnTo>
                    <a:lnTo>
                      <a:pt x="482" y="468"/>
                    </a:lnTo>
                    <a:lnTo>
                      <a:pt x="465" y="484"/>
                    </a:lnTo>
                    <a:lnTo>
                      <a:pt x="467" y="504"/>
                    </a:lnTo>
                    <a:lnTo>
                      <a:pt x="460" y="508"/>
                    </a:lnTo>
                    <a:lnTo>
                      <a:pt x="486" y="518"/>
                    </a:lnTo>
                    <a:lnTo>
                      <a:pt x="485" y="546"/>
                    </a:lnTo>
                    <a:lnTo>
                      <a:pt x="498" y="556"/>
                    </a:lnTo>
                    <a:lnTo>
                      <a:pt x="505" y="581"/>
                    </a:lnTo>
                    <a:lnTo>
                      <a:pt x="485" y="587"/>
                    </a:lnTo>
                    <a:lnTo>
                      <a:pt x="470" y="601"/>
                    </a:lnTo>
                    <a:lnTo>
                      <a:pt x="465" y="596"/>
                    </a:lnTo>
                    <a:lnTo>
                      <a:pt x="465" y="596"/>
                    </a:lnTo>
                    <a:lnTo>
                      <a:pt x="460" y="599"/>
                    </a:lnTo>
                    <a:lnTo>
                      <a:pt x="460" y="594"/>
                    </a:lnTo>
                    <a:lnTo>
                      <a:pt x="460" y="594"/>
                    </a:lnTo>
                    <a:lnTo>
                      <a:pt x="438" y="624"/>
                    </a:lnTo>
                    <a:lnTo>
                      <a:pt x="403" y="623"/>
                    </a:lnTo>
                    <a:lnTo>
                      <a:pt x="402" y="637"/>
                    </a:lnTo>
                    <a:lnTo>
                      <a:pt x="388" y="629"/>
                    </a:lnTo>
                    <a:lnTo>
                      <a:pt x="371" y="649"/>
                    </a:lnTo>
                    <a:lnTo>
                      <a:pt x="363" y="644"/>
                    </a:lnTo>
                    <a:lnTo>
                      <a:pt x="353" y="664"/>
                    </a:lnTo>
                    <a:lnTo>
                      <a:pt x="353" y="664"/>
                    </a:lnTo>
                    <a:lnTo>
                      <a:pt x="342" y="653"/>
                    </a:lnTo>
                    <a:lnTo>
                      <a:pt x="322" y="655"/>
                    </a:lnTo>
                    <a:lnTo>
                      <a:pt x="320" y="643"/>
                    </a:lnTo>
                    <a:lnTo>
                      <a:pt x="308" y="648"/>
                    </a:lnTo>
                    <a:lnTo>
                      <a:pt x="303" y="637"/>
                    </a:lnTo>
                    <a:lnTo>
                      <a:pt x="291" y="649"/>
                    </a:lnTo>
                    <a:lnTo>
                      <a:pt x="291" y="649"/>
                    </a:lnTo>
                    <a:lnTo>
                      <a:pt x="287" y="649"/>
                    </a:lnTo>
                    <a:lnTo>
                      <a:pt x="287" y="649"/>
                    </a:lnTo>
                    <a:lnTo>
                      <a:pt x="262" y="619"/>
                    </a:lnTo>
                    <a:lnTo>
                      <a:pt x="268" y="601"/>
                    </a:lnTo>
                    <a:lnTo>
                      <a:pt x="244" y="589"/>
                    </a:lnTo>
                    <a:lnTo>
                      <a:pt x="230" y="572"/>
                    </a:lnTo>
                    <a:lnTo>
                      <a:pt x="220" y="571"/>
                    </a:lnTo>
                    <a:lnTo>
                      <a:pt x="215" y="557"/>
                    </a:lnTo>
                    <a:lnTo>
                      <a:pt x="200" y="560"/>
                    </a:lnTo>
                    <a:lnTo>
                      <a:pt x="213" y="552"/>
                    </a:lnTo>
                    <a:lnTo>
                      <a:pt x="191" y="540"/>
                    </a:lnTo>
                    <a:lnTo>
                      <a:pt x="182" y="539"/>
                    </a:lnTo>
                    <a:lnTo>
                      <a:pt x="180" y="548"/>
                    </a:lnTo>
                    <a:lnTo>
                      <a:pt x="125" y="573"/>
                    </a:lnTo>
                    <a:lnTo>
                      <a:pt x="119" y="546"/>
                    </a:lnTo>
                    <a:lnTo>
                      <a:pt x="103" y="551"/>
                    </a:lnTo>
                    <a:lnTo>
                      <a:pt x="96" y="546"/>
                    </a:lnTo>
                    <a:lnTo>
                      <a:pt x="93" y="526"/>
                    </a:lnTo>
                    <a:lnTo>
                      <a:pt x="54" y="481"/>
                    </a:lnTo>
                    <a:lnTo>
                      <a:pt x="32" y="438"/>
                    </a:lnTo>
                    <a:lnTo>
                      <a:pt x="40" y="415"/>
                    </a:lnTo>
                    <a:lnTo>
                      <a:pt x="37" y="403"/>
                    </a:lnTo>
                    <a:lnTo>
                      <a:pt x="12" y="371"/>
                    </a:lnTo>
                    <a:lnTo>
                      <a:pt x="14" y="343"/>
                    </a:lnTo>
                    <a:lnTo>
                      <a:pt x="27" y="339"/>
                    </a:lnTo>
                    <a:lnTo>
                      <a:pt x="25" y="324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5" y="307"/>
                    </a:lnTo>
                    <a:lnTo>
                      <a:pt x="5" y="307"/>
                    </a:lnTo>
                    <a:lnTo>
                      <a:pt x="5" y="301"/>
                    </a:lnTo>
                    <a:lnTo>
                      <a:pt x="35" y="294"/>
                    </a:lnTo>
                    <a:lnTo>
                      <a:pt x="50" y="281"/>
                    </a:lnTo>
                    <a:lnTo>
                      <a:pt x="44" y="272"/>
                    </a:lnTo>
                    <a:lnTo>
                      <a:pt x="31" y="281"/>
                    </a:lnTo>
                    <a:lnTo>
                      <a:pt x="14" y="271"/>
                    </a:lnTo>
                    <a:lnTo>
                      <a:pt x="34" y="249"/>
                    </a:lnTo>
                    <a:lnTo>
                      <a:pt x="29" y="227"/>
                    </a:lnTo>
                    <a:lnTo>
                      <a:pt x="50" y="212"/>
                    </a:lnTo>
                    <a:lnTo>
                      <a:pt x="46" y="210"/>
                    </a:lnTo>
                    <a:lnTo>
                      <a:pt x="49" y="187"/>
                    </a:lnTo>
                    <a:lnTo>
                      <a:pt x="70" y="184"/>
                    </a:lnTo>
                    <a:lnTo>
                      <a:pt x="68" y="171"/>
                    </a:lnTo>
                    <a:lnTo>
                      <a:pt x="76" y="162"/>
                    </a:lnTo>
                    <a:lnTo>
                      <a:pt x="98" y="154"/>
                    </a:lnTo>
                    <a:lnTo>
                      <a:pt x="118" y="159"/>
                    </a:lnTo>
                    <a:lnTo>
                      <a:pt x="118" y="159"/>
                    </a:lnTo>
                    <a:lnTo>
                      <a:pt x="128" y="152"/>
                    </a:lnTo>
                    <a:lnTo>
                      <a:pt x="128" y="152"/>
                    </a:lnTo>
                    <a:lnTo>
                      <a:pt x="138" y="148"/>
                    </a:lnTo>
                    <a:lnTo>
                      <a:pt x="99" y="140"/>
                    </a:lnTo>
                    <a:lnTo>
                      <a:pt x="99" y="140"/>
                    </a:lnTo>
                    <a:lnTo>
                      <a:pt x="94" y="138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101" y="112"/>
                    </a:lnTo>
                    <a:lnTo>
                      <a:pt x="101" y="86"/>
                    </a:lnTo>
                    <a:lnTo>
                      <a:pt x="126" y="77"/>
                    </a:lnTo>
                    <a:lnTo>
                      <a:pt x="135" y="5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88" name="Freeform 35">
                <a:extLst>
                  <a:ext uri="{FF2B5EF4-FFF2-40B4-BE49-F238E27FC236}">
                    <a16:creationId xmlns:a16="http://schemas.microsoft.com/office/drawing/2014/main" id="{8B8D87EC-ACDB-413C-B350-F52DC8B96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5071" y="5022404"/>
                <a:ext cx="280508" cy="256508"/>
              </a:xfrm>
              <a:custGeom>
                <a:avLst/>
                <a:gdLst>
                  <a:gd name="T0" fmla="*/ 146 w 578"/>
                  <a:gd name="T1" fmla="*/ 40 h 665"/>
                  <a:gd name="T2" fmla="*/ 158 w 578"/>
                  <a:gd name="T3" fmla="*/ 24 h 665"/>
                  <a:gd name="T4" fmla="*/ 179 w 578"/>
                  <a:gd name="T5" fmla="*/ 25 h 665"/>
                  <a:gd name="T6" fmla="*/ 206 w 578"/>
                  <a:gd name="T7" fmla="*/ 0 h 665"/>
                  <a:gd name="T8" fmla="*/ 240 w 578"/>
                  <a:gd name="T9" fmla="*/ 23 h 665"/>
                  <a:gd name="T10" fmla="*/ 286 w 578"/>
                  <a:gd name="T11" fmla="*/ 42 h 665"/>
                  <a:gd name="T12" fmla="*/ 269 w 578"/>
                  <a:gd name="T13" fmla="*/ 70 h 665"/>
                  <a:gd name="T14" fmla="*/ 299 w 578"/>
                  <a:gd name="T15" fmla="*/ 89 h 665"/>
                  <a:gd name="T16" fmla="*/ 332 w 578"/>
                  <a:gd name="T17" fmla="*/ 94 h 665"/>
                  <a:gd name="T18" fmla="*/ 339 w 578"/>
                  <a:gd name="T19" fmla="*/ 63 h 665"/>
                  <a:gd name="T20" fmla="*/ 358 w 578"/>
                  <a:gd name="T21" fmla="*/ 72 h 665"/>
                  <a:gd name="T22" fmla="*/ 369 w 578"/>
                  <a:gd name="T23" fmla="*/ 96 h 665"/>
                  <a:gd name="T24" fmla="*/ 376 w 578"/>
                  <a:gd name="T25" fmla="*/ 133 h 665"/>
                  <a:gd name="T26" fmla="*/ 387 w 578"/>
                  <a:gd name="T27" fmla="*/ 129 h 665"/>
                  <a:gd name="T28" fmla="*/ 384 w 578"/>
                  <a:gd name="T29" fmla="*/ 140 h 665"/>
                  <a:gd name="T30" fmla="*/ 406 w 578"/>
                  <a:gd name="T31" fmla="*/ 173 h 665"/>
                  <a:gd name="T32" fmla="*/ 438 w 578"/>
                  <a:gd name="T33" fmla="*/ 167 h 665"/>
                  <a:gd name="T34" fmla="*/ 464 w 578"/>
                  <a:gd name="T35" fmla="*/ 162 h 665"/>
                  <a:gd name="T36" fmla="*/ 496 w 578"/>
                  <a:gd name="T37" fmla="*/ 129 h 665"/>
                  <a:gd name="T38" fmla="*/ 479 w 578"/>
                  <a:gd name="T39" fmla="*/ 181 h 665"/>
                  <a:gd name="T40" fmla="*/ 544 w 578"/>
                  <a:gd name="T41" fmla="*/ 199 h 665"/>
                  <a:gd name="T42" fmla="*/ 527 w 578"/>
                  <a:gd name="T43" fmla="*/ 226 h 665"/>
                  <a:gd name="T44" fmla="*/ 515 w 578"/>
                  <a:gd name="T45" fmla="*/ 256 h 665"/>
                  <a:gd name="T46" fmla="*/ 522 w 578"/>
                  <a:gd name="T47" fmla="*/ 293 h 665"/>
                  <a:gd name="T48" fmla="*/ 562 w 578"/>
                  <a:gd name="T49" fmla="*/ 285 h 665"/>
                  <a:gd name="T50" fmla="*/ 567 w 578"/>
                  <a:gd name="T51" fmla="*/ 342 h 665"/>
                  <a:gd name="T52" fmla="*/ 575 w 578"/>
                  <a:gd name="T53" fmla="*/ 387 h 665"/>
                  <a:gd name="T54" fmla="*/ 568 w 578"/>
                  <a:gd name="T55" fmla="*/ 437 h 665"/>
                  <a:gd name="T56" fmla="*/ 533 w 578"/>
                  <a:gd name="T57" fmla="*/ 466 h 665"/>
                  <a:gd name="T58" fmla="*/ 507 w 578"/>
                  <a:gd name="T59" fmla="*/ 445 h 665"/>
                  <a:gd name="T60" fmla="*/ 476 w 578"/>
                  <a:gd name="T61" fmla="*/ 436 h 665"/>
                  <a:gd name="T62" fmla="*/ 465 w 578"/>
                  <a:gd name="T63" fmla="*/ 484 h 665"/>
                  <a:gd name="T64" fmla="*/ 486 w 578"/>
                  <a:gd name="T65" fmla="*/ 518 h 665"/>
                  <a:gd name="T66" fmla="*/ 505 w 578"/>
                  <a:gd name="T67" fmla="*/ 581 h 665"/>
                  <a:gd name="T68" fmla="*/ 465 w 578"/>
                  <a:gd name="T69" fmla="*/ 596 h 665"/>
                  <a:gd name="T70" fmla="*/ 460 w 578"/>
                  <a:gd name="T71" fmla="*/ 594 h 665"/>
                  <a:gd name="T72" fmla="*/ 403 w 578"/>
                  <a:gd name="T73" fmla="*/ 623 h 665"/>
                  <a:gd name="T74" fmla="*/ 371 w 578"/>
                  <a:gd name="T75" fmla="*/ 649 h 665"/>
                  <a:gd name="T76" fmla="*/ 353 w 578"/>
                  <a:gd name="T77" fmla="*/ 664 h 665"/>
                  <a:gd name="T78" fmla="*/ 320 w 578"/>
                  <a:gd name="T79" fmla="*/ 643 h 665"/>
                  <a:gd name="T80" fmla="*/ 291 w 578"/>
                  <a:gd name="T81" fmla="*/ 649 h 665"/>
                  <a:gd name="T82" fmla="*/ 287 w 578"/>
                  <a:gd name="T83" fmla="*/ 649 h 665"/>
                  <a:gd name="T84" fmla="*/ 244 w 578"/>
                  <a:gd name="T85" fmla="*/ 589 h 665"/>
                  <a:gd name="T86" fmla="*/ 215 w 578"/>
                  <a:gd name="T87" fmla="*/ 557 h 665"/>
                  <a:gd name="T88" fmla="*/ 191 w 578"/>
                  <a:gd name="T89" fmla="*/ 540 h 665"/>
                  <a:gd name="T90" fmla="*/ 125 w 578"/>
                  <a:gd name="T91" fmla="*/ 573 h 665"/>
                  <a:gd name="T92" fmla="*/ 96 w 578"/>
                  <a:gd name="T93" fmla="*/ 546 h 665"/>
                  <a:gd name="T94" fmla="*/ 32 w 578"/>
                  <a:gd name="T95" fmla="*/ 438 h 665"/>
                  <a:gd name="T96" fmla="*/ 12 w 578"/>
                  <a:gd name="T97" fmla="*/ 371 h 665"/>
                  <a:gd name="T98" fmla="*/ 25 w 578"/>
                  <a:gd name="T99" fmla="*/ 324 h 665"/>
                  <a:gd name="T100" fmla="*/ 5 w 578"/>
                  <a:gd name="T101" fmla="*/ 307 h 665"/>
                  <a:gd name="T102" fmla="*/ 35 w 578"/>
                  <a:gd name="T103" fmla="*/ 294 h 665"/>
                  <a:gd name="T104" fmla="*/ 31 w 578"/>
                  <a:gd name="T105" fmla="*/ 281 h 665"/>
                  <a:gd name="T106" fmla="*/ 29 w 578"/>
                  <a:gd name="T107" fmla="*/ 227 h 665"/>
                  <a:gd name="T108" fmla="*/ 49 w 578"/>
                  <a:gd name="T109" fmla="*/ 187 h 665"/>
                  <a:gd name="T110" fmla="*/ 76 w 578"/>
                  <a:gd name="T111" fmla="*/ 162 h 665"/>
                  <a:gd name="T112" fmla="*/ 118 w 578"/>
                  <a:gd name="T113" fmla="*/ 159 h 665"/>
                  <a:gd name="T114" fmla="*/ 138 w 578"/>
                  <a:gd name="T115" fmla="*/ 148 h 665"/>
                  <a:gd name="T116" fmla="*/ 94 w 578"/>
                  <a:gd name="T117" fmla="*/ 138 h 665"/>
                  <a:gd name="T118" fmla="*/ 101 w 578"/>
                  <a:gd name="T119" fmla="*/ 112 h 665"/>
                  <a:gd name="T120" fmla="*/ 135 w 578"/>
                  <a:gd name="T121" fmla="*/ 54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78" h="665">
                    <a:moveTo>
                      <a:pt x="135" y="54"/>
                    </a:moveTo>
                    <a:lnTo>
                      <a:pt x="150" y="53"/>
                    </a:lnTo>
                    <a:lnTo>
                      <a:pt x="146" y="40"/>
                    </a:lnTo>
                    <a:lnTo>
                      <a:pt x="155" y="33"/>
                    </a:lnTo>
                    <a:lnTo>
                      <a:pt x="173" y="33"/>
                    </a:lnTo>
                    <a:lnTo>
                      <a:pt x="158" y="24"/>
                    </a:lnTo>
                    <a:lnTo>
                      <a:pt x="161" y="11"/>
                    </a:lnTo>
                    <a:lnTo>
                      <a:pt x="179" y="19"/>
                    </a:lnTo>
                    <a:lnTo>
                      <a:pt x="179" y="25"/>
                    </a:lnTo>
                    <a:lnTo>
                      <a:pt x="182" y="12"/>
                    </a:lnTo>
                    <a:lnTo>
                      <a:pt x="200" y="8"/>
                    </a:lnTo>
                    <a:lnTo>
                      <a:pt x="206" y="0"/>
                    </a:lnTo>
                    <a:lnTo>
                      <a:pt x="233" y="5"/>
                    </a:lnTo>
                    <a:lnTo>
                      <a:pt x="242" y="9"/>
                    </a:lnTo>
                    <a:lnTo>
                      <a:pt x="240" y="23"/>
                    </a:lnTo>
                    <a:lnTo>
                      <a:pt x="251" y="24"/>
                    </a:lnTo>
                    <a:lnTo>
                      <a:pt x="251" y="45"/>
                    </a:lnTo>
                    <a:lnTo>
                      <a:pt x="286" y="42"/>
                    </a:lnTo>
                    <a:lnTo>
                      <a:pt x="294" y="47"/>
                    </a:lnTo>
                    <a:lnTo>
                      <a:pt x="283" y="71"/>
                    </a:lnTo>
                    <a:lnTo>
                      <a:pt x="269" y="70"/>
                    </a:lnTo>
                    <a:lnTo>
                      <a:pt x="275" y="78"/>
                    </a:lnTo>
                    <a:lnTo>
                      <a:pt x="291" y="89"/>
                    </a:lnTo>
                    <a:lnTo>
                      <a:pt x="299" y="89"/>
                    </a:lnTo>
                    <a:lnTo>
                      <a:pt x="309" y="102"/>
                    </a:lnTo>
                    <a:lnTo>
                      <a:pt x="330" y="99"/>
                    </a:lnTo>
                    <a:lnTo>
                      <a:pt x="332" y="94"/>
                    </a:lnTo>
                    <a:lnTo>
                      <a:pt x="325" y="93"/>
                    </a:lnTo>
                    <a:lnTo>
                      <a:pt x="328" y="83"/>
                    </a:lnTo>
                    <a:lnTo>
                      <a:pt x="339" y="63"/>
                    </a:lnTo>
                    <a:lnTo>
                      <a:pt x="346" y="63"/>
                    </a:lnTo>
                    <a:lnTo>
                      <a:pt x="347" y="72"/>
                    </a:lnTo>
                    <a:lnTo>
                      <a:pt x="358" y="72"/>
                    </a:lnTo>
                    <a:lnTo>
                      <a:pt x="363" y="83"/>
                    </a:lnTo>
                    <a:lnTo>
                      <a:pt x="372" y="87"/>
                    </a:lnTo>
                    <a:lnTo>
                      <a:pt x="369" y="96"/>
                    </a:lnTo>
                    <a:lnTo>
                      <a:pt x="376" y="105"/>
                    </a:lnTo>
                    <a:lnTo>
                      <a:pt x="369" y="126"/>
                    </a:lnTo>
                    <a:lnTo>
                      <a:pt x="376" y="133"/>
                    </a:lnTo>
                    <a:lnTo>
                      <a:pt x="387" y="128"/>
                    </a:lnTo>
                    <a:lnTo>
                      <a:pt x="387" y="128"/>
                    </a:lnTo>
                    <a:lnTo>
                      <a:pt x="387" y="129"/>
                    </a:lnTo>
                    <a:lnTo>
                      <a:pt x="387" y="129"/>
                    </a:lnTo>
                    <a:lnTo>
                      <a:pt x="392" y="139"/>
                    </a:lnTo>
                    <a:lnTo>
                      <a:pt x="384" y="140"/>
                    </a:lnTo>
                    <a:lnTo>
                      <a:pt x="367" y="162"/>
                    </a:lnTo>
                    <a:lnTo>
                      <a:pt x="368" y="182"/>
                    </a:lnTo>
                    <a:lnTo>
                      <a:pt x="406" y="173"/>
                    </a:lnTo>
                    <a:lnTo>
                      <a:pt x="408" y="167"/>
                    </a:lnTo>
                    <a:lnTo>
                      <a:pt x="426" y="171"/>
                    </a:lnTo>
                    <a:lnTo>
                      <a:pt x="438" y="167"/>
                    </a:lnTo>
                    <a:lnTo>
                      <a:pt x="443" y="173"/>
                    </a:lnTo>
                    <a:lnTo>
                      <a:pt x="450" y="164"/>
                    </a:lnTo>
                    <a:lnTo>
                      <a:pt x="464" y="162"/>
                    </a:lnTo>
                    <a:lnTo>
                      <a:pt x="459" y="138"/>
                    </a:lnTo>
                    <a:lnTo>
                      <a:pt x="478" y="129"/>
                    </a:lnTo>
                    <a:lnTo>
                      <a:pt x="496" y="129"/>
                    </a:lnTo>
                    <a:lnTo>
                      <a:pt x="513" y="146"/>
                    </a:lnTo>
                    <a:lnTo>
                      <a:pt x="484" y="163"/>
                    </a:lnTo>
                    <a:lnTo>
                      <a:pt x="479" y="181"/>
                    </a:lnTo>
                    <a:lnTo>
                      <a:pt x="486" y="189"/>
                    </a:lnTo>
                    <a:lnTo>
                      <a:pt x="516" y="185"/>
                    </a:lnTo>
                    <a:lnTo>
                      <a:pt x="544" y="199"/>
                    </a:lnTo>
                    <a:lnTo>
                      <a:pt x="530" y="204"/>
                    </a:lnTo>
                    <a:lnTo>
                      <a:pt x="538" y="219"/>
                    </a:lnTo>
                    <a:lnTo>
                      <a:pt x="527" y="226"/>
                    </a:lnTo>
                    <a:lnTo>
                      <a:pt x="519" y="243"/>
                    </a:lnTo>
                    <a:lnTo>
                      <a:pt x="522" y="248"/>
                    </a:lnTo>
                    <a:lnTo>
                      <a:pt x="515" y="256"/>
                    </a:lnTo>
                    <a:lnTo>
                      <a:pt x="517" y="261"/>
                    </a:lnTo>
                    <a:lnTo>
                      <a:pt x="508" y="266"/>
                    </a:lnTo>
                    <a:lnTo>
                      <a:pt x="522" y="293"/>
                    </a:lnTo>
                    <a:lnTo>
                      <a:pt x="537" y="291"/>
                    </a:lnTo>
                    <a:lnTo>
                      <a:pt x="548" y="281"/>
                    </a:lnTo>
                    <a:lnTo>
                      <a:pt x="562" y="285"/>
                    </a:lnTo>
                    <a:lnTo>
                      <a:pt x="572" y="308"/>
                    </a:lnTo>
                    <a:lnTo>
                      <a:pt x="564" y="314"/>
                    </a:lnTo>
                    <a:lnTo>
                      <a:pt x="567" y="342"/>
                    </a:lnTo>
                    <a:lnTo>
                      <a:pt x="577" y="357"/>
                    </a:lnTo>
                    <a:lnTo>
                      <a:pt x="577" y="357"/>
                    </a:lnTo>
                    <a:lnTo>
                      <a:pt x="575" y="387"/>
                    </a:lnTo>
                    <a:lnTo>
                      <a:pt x="568" y="396"/>
                    </a:lnTo>
                    <a:lnTo>
                      <a:pt x="568" y="396"/>
                    </a:lnTo>
                    <a:lnTo>
                      <a:pt x="568" y="437"/>
                    </a:lnTo>
                    <a:lnTo>
                      <a:pt x="568" y="437"/>
                    </a:lnTo>
                    <a:lnTo>
                      <a:pt x="538" y="447"/>
                    </a:lnTo>
                    <a:lnTo>
                      <a:pt x="533" y="466"/>
                    </a:lnTo>
                    <a:lnTo>
                      <a:pt x="523" y="469"/>
                    </a:lnTo>
                    <a:lnTo>
                      <a:pt x="506" y="465"/>
                    </a:lnTo>
                    <a:lnTo>
                      <a:pt x="507" y="445"/>
                    </a:lnTo>
                    <a:lnTo>
                      <a:pt x="487" y="445"/>
                    </a:lnTo>
                    <a:lnTo>
                      <a:pt x="487" y="435"/>
                    </a:lnTo>
                    <a:lnTo>
                      <a:pt x="476" y="436"/>
                    </a:lnTo>
                    <a:lnTo>
                      <a:pt x="467" y="453"/>
                    </a:lnTo>
                    <a:lnTo>
                      <a:pt x="482" y="468"/>
                    </a:lnTo>
                    <a:lnTo>
                      <a:pt x="465" y="484"/>
                    </a:lnTo>
                    <a:lnTo>
                      <a:pt x="467" y="504"/>
                    </a:lnTo>
                    <a:lnTo>
                      <a:pt x="460" y="508"/>
                    </a:lnTo>
                    <a:lnTo>
                      <a:pt x="486" y="518"/>
                    </a:lnTo>
                    <a:lnTo>
                      <a:pt x="485" y="546"/>
                    </a:lnTo>
                    <a:lnTo>
                      <a:pt x="498" y="556"/>
                    </a:lnTo>
                    <a:lnTo>
                      <a:pt x="505" y="581"/>
                    </a:lnTo>
                    <a:lnTo>
                      <a:pt x="485" y="587"/>
                    </a:lnTo>
                    <a:lnTo>
                      <a:pt x="470" y="601"/>
                    </a:lnTo>
                    <a:lnTo>
                      <a:pt x="465" y="596"/>
                    </a:lnTo>
                    <a:lnTo>
                      <a:pt x="465" y="596"/>
                    </a:lnTo>
                    <a:lnTo>
                      <a:pt x="460" y="599"/>
                    </a:lnTo>
                    <a:lnTo>
                      <a:pt x="460" y="594"/>
                    </a:lnTo>
                    <a:lnTo>
                      <a:pt x="460" y="594"/>
                    </a:lnTo>
                    <a:lnTo>
                      <a:pt x="438" y="624"/>
                    </a:lnTo>
                    <a:lnTo>
                      <a:pt x="403" y="623"/>
                    </a:lnTo>
                    <a:lnTo>
                      <a:pt x="402" y="637"/>
                    </a:lnTo>
                    <a:lnTo>
                      <a:pt x="388" y="629"/>
                    </a:lnTo>
                    <a:lnTo>
                      <a:pt x="371" y="649"/>
                    </a:lnTo>
                    <a:lnTo>
                      <a:pt x="363" y="644"/>
                    </a:lnTo>
                    <a:lnTo>
                      <a:pt x="353" y="664"/>
                    </a:lnTo>
                    <a:lnTo>
                      <a:pt x="353" y="664"/>
                    </a:lnTo>
                    <a:lnTo>
                      <a:pt x="342" y="653"/>
                    </a:lnTo>
                    <a:lnTo>
                      <a:pt x="322" y="655"/>
                    </a:lnTo>
                    <a:lnTo>
                      <a:pt x="320" y="643"/>
                    </a:lnTo>
                    <a:lnTo>
                      <a:pt x="308" y="648"/>
                    </a:lnTo>
                    <a:lnTo>
                      <a:pt x="303" y="637"/>
                    </a:lnTo>
                    <a:lnTo>
                      <a:pt x="291" y="649"/>
                    </a:lnTo>
                    <a:lnTo>
                      <a:pt x="291" y="649"/>
                    </a:lnTo>
                    <a:lnTo>
                      <a:pt x="287" y="649"/>
                    </a:lnTo>
                    <a:lnTo>
                      <a:pt x="287" y="649"/>
                    </a:lnTo>
                    <a:lnTo>
                      <a:pt x="262" y="619"/>
                    </a:lnTo>
                    <a:lnTo>
                      <a:pt x="268" y="601"/>
                    </a:lnTo>
                    <a:lnTo>
                      <a:pt x="244" y="589"/>
                    </a:lnTo>
                    <a:lnTo>
                      <a:pt x="230" y="572"/>
                    </a:lnTo>
                    <a:lnTo>
                      <a:pt x="220" y="571"/>
                    </a:lnTo>
                    <a:lnTo>
                      <a:pt x="215" y="557"/>
                    </a:lnTo>
                    <a:lnTo>
                      <a:pt x="200" y="560"/>
                    </a:lnTo>
                    <a:lnTo>
                      <a:pt x="213" y="552"/>
                    </a:lnTo>
                    <a:lnTo>
                      <a:pt x="191" y="540"/>
                    </a:lnTo>
                    <a:lnTo>
                      <a:pt x="182" y="539"/>
                    </a:lnTo>
                    <a:lnTo>
                      <a:pt x="180" y="548"/>
                    </a:lnTo>
                    <a:lnTo>
                      <a:pt x="125" y="573"/>
                    </a:lnTo>
                    <a:lnTo>
                      <a:pt x="119" y="546"/>
                    </a:lnTo>
                    <a:lnTo>
                      <a:pt x="103" y="551"/>
                    </a:lnTo>
                    <a:lnTo>
                      <a:pt x="96" y="546"/>
                    </a:lnTo>
                    <a:lnTo>
                      <a:pt x="93" y="526"/>
                    </a:lnTo>
                    <a:lnTo>
                      <a:pt x="54" y="481"/>
                    </a:lnTo>
                    <a:lnTo>
                      <a:pt x="32" y="438"/>
                    </a:lnTo>
                    <a:lnTo>
                      <a:pt x="40" y="415"/>
                    </a:lnTo>
                    <a:lnTo>
                      <a:pt x="37" y="403"/>
                    </a:lnTo>
                    <a:lnTo>
                      <a:pt x="12" y="371"/>
                    </a:lnTo>
                    <a:lnTo>
                      <a:pt x="14" y="343"/>
                    </a:lnTo>
                    <a:lnTo>
                      <a:pt x="27" y="339"/>
                    </a:lnTo>
                    <a:lnTo>
                      <a:pt x="25" y="324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5" y="307"/>
                    </a:lnTo>
                    <a:lnTo>
                      <a:pt x="5" y="307"/>
                    </a:lnTo>
                    <a:lnTo>
                      <a:pt x="5" y="301"/>
                    </a:lnTo>
                    <a:lnTo>
                      <a:pt x="35" y="294"/>
                    </a:lnTo>
                    <a:lnTo>
                      <a:pt x="50" y="281"/>
                    </a:lnTo>
                    <a:lnTo>
                      <a:pt x="44" y="272"/>
                    </a:lnTo>
                    <a:lnTo>
                      <a:pt x="31" y="281"/>
                    </a:lnTo>
                    <a:lnTo>
                      <a:pt x="14" y="271"/>
                    </a:lnTo>
                    <a:lnTo>
                      <a:pt x="34" y="249"/>
                    </a:lnTo>
                    <a:lnTo>
                      <a:pt x="29" y="227"/>
                    </a:lnTo>
                    <a:lnTo>
                      <a:pt x="50" y="212"/>
                    </a:lnTo>
                    <a:lnTo>
                      <a:pt x="46" y="210"/>
                    </a:lnTo>
                    <a:lnTo>
                      <a:pt x="49" y="187"/>
                    </a:lnTo>
                    <a:lnTo>
                      <a:pt x="70" y="184"/>
                    </a:lnTo>
                    <a:lnTo>
                      <a:pt x="68" y="171"/>
                    </a:lnTo>
                    <a:lnTo>
                      <a:pt x="76" y="162"/>
                    </a:lnTo>
                    <a:lnTo>
                      <a:pt x="98" y="154"/>
                    </a:lnTo>
                    <a:lnTo>
                      <a:pt x="118" y="159"/>
                    </a:lnTo>
                    <a:lnTo>
                      <a:pt x="118" y="159"/>
                    </a:lnTo>
                    <a:lnTo>
                      <a:pt x="128" y="152"/>
                    </a:lnTo>
                    <a:lnTo>
                      <a:pt x="128" y="152"/>
                    </a:lnTo>
                    <a:lnTo>
                      <a:pt x="138" y="148"/>
                    </a:lnTo>
                    <a:lnTo>
                      <a:pt x="99" y="140"/>
                    </a:lnTo>
                    <a:lnTo>
                      <a:pt x="99" y="140"/>
                    </a:lnTo>
                    <a:lnTo>
                      <a:pt x="94" y="138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101" y="112"/>
                    </a:lnTo>
                    <a:lnTo>
                      <a:pt x="101" y="86"/>
                    </a:lnTo>
                    <a:lnTo>
                      <a:pt x="126" y="77"/>
                    </a:lnTo>
                    <a:lnTo>
                      <a:pt x="135" y="54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89" name="Freeform 36">
                <a:extLst>
                  <a:ext uri="{FF2B5EF4-FFF2-40B4-BE49-F238E27FC236}">
                    <a16:creationId xmlns:a16="http://schemas.microsoft.com/office/drawing/2014/main" id="{821E1A79-DE31-477C-AF96-0E96A78F4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6574" y="5190579"/>
                <a:ext cx="293357" cy="171571"/>
              </a:xfrm>
              <a:custGeom>
                <a:avLst/>
                <a:gdLst>
                  <a:gd name="T0" fmla="*/ 401 w 602"/>
                  <a:gd name="T1" fmla="*/ 20 h 446"/>
                  <a:gd name="T2" fmla="*/ 475 w 602"/>
                  <a:gd name="T3" fmla="*/ 0 h 446"/>
                  <a:gd name="T4" fmla="*/ 509 w 602"/>
                  <a:gd name="T5" fmla="*/ 17 h 446"/>
                  <a:gd name="T6" fmla="*/ 539 w 602"/>
                  <a:gd name="T7" fmla="*/ 25 h 446"/>
                  <a:gd name="T8" fmla="*/ 538 w 602"/>
                  <a:gd name="T9" fmla="*/ 29 h 446"/>
                  <a:gd name="T10" fmla="*/ 570 w 602"/>
                  <a:gd name="T11" fmla="*/ 153 h 446"/>
                  <a:gd name="T12" fmla="*/ 586 w 602"/>
                  <a:gd name="T13" fmla="*/ 160 h 446"/>
                  <a:gd name="T14" fmla="*/ 583 w 602"/>
                  <a:gd name="T15" fmla="*/ 185 h 446"/>
                  <a:gd name="T16" fmla="*/ 579 w 602"/>
                  <a:gd name="T17" fmla="*/ 198 h 446"/>
                  <a:gd name="T18" fmla="*/ 585 w 602"/>
                  <a:gd name="T19" fmla="*/ 236 h 446"/>
                  <a:gd name="T20" fmla="*/ 569 w 602"/>
                  <a:gd name="T21" fmla="*/ 260 h 446"/>
                  <a:gd name="T22" fmla="*/ 532 w 602"/>
                  <a:gd name="T23" fmla="*/ 276 h 446"/>
                  <a:gd name="T24" fmla="*/ 498 w 602"/>
                  <a:gd name="T25" fmla="*/ 284 h 446"/>
                  <a:gd name="T26" fmla="*/ 462 w 602"/>
                  <a:gd name="T27" fmla="*/ 325 h 446"/>
                  <a:gd name="T28" fmla="*/ 469 w 602"/>
                  <a:gd name="T29" fmla="*/ 383 h 446"/>
                  <a:gd name="T30" fmla="*/ 470 w 602"/>
                  <a:gd name="T31" fmla="*/ 409 h 446"/>
                  <a:gd name="T32" fmla="*/ 447 w 602"/>
                  <a:gd name="T33" fmla="*/ 371 h 446"/>
                  <a:gd name="T34" fmla="*/ 406 w 602"/>
                  <a:gd name="T35" fmla="*/ 365 h 446"/>
                  <a:gd name="T36" fmla="*/ 376 w 602"/>
                  <a:gd name="T37" fmla="*/ 384 h 446"/>
                  <a:gd name="T38" fmla="*/ 300 w 602"/>
                  <a:gd name="T39" fmla="*/ 384 h 446"/>
                  <a:gd name="T40" fmla="*/ 228 w 602"/>
                  <a:gd name="T41" fmla="*/ 408 h 446"/>
                  <a:gd name="T42" fmla="*/ 188 w 602"/>
                  <a:gd name="T43" fmla="*/ 438 h 446"/>
                  <a:gd name="T44" fmla="*/ 106 w 602"/>
                  <a:gd name="T45" fmla="*/ 445 h 446"/>
                  <a:gd name="T46" fmla="*/ 107 w 602"/>
                  <a:gd name="T47" fmla="*/ 434 h 446"/>
                  <a:gd name="T48" fmla="*/ 65 w 602"/>
                  <a:gd name="T49" fmla="*/ 343 h 446"/>
                  <a:gd name="T50" fmla="*/ 49 w 602"/>
                  <a:gd name="T51" fmla="*/ 330 h 446"/>
                  <a:gd name="T52" fmla="*/ 31 w 602"/>
                  <a:gd name="T53" fmla="*/ 312 h 446"/>
                  <a:gd name="T54" fmla="*/ 6 w 602"/>
                  <a:gd name="T55" fmla="*/ 296 h 446"/>
                  <a:gd name="T56" fmla="*/ 0 w 602"/>
                  <a:gd name="T57" fmla="*/ 275 h 446"/>
                  <a:gd name="T58" fmla="*/ 16 w 602"/>
                  <a:gd name="T59" fmla="*/ 252 h 446"/>
                  <a:gd name="T60" fmla="*/ 6 w 602"/>
                  <a:gd name="T61" fmla="*/ 233 h 446"/>
                  <a:gd name="T62" fmla="*/ 7 w 602"/>
                  <a:gd name="T63" fmla="*/ 234 h 446"/>
                  <a:gd name="T64" fmla="*/ 21 w 602"/>
                  <a:gd name="T65" fmla="*/ 242 h 446"/>
                  <a:gd name="T66" fmla="*/ 43 w 602"/>
                  <a:gd name="T67" fmla="*/ 248 h 446"/>
                  <a:gd name="T68" fmla="*/ 71 w 602"/>
                  <a:gd name="T69" fmla="*/ 238 h 446"/>
                  <a:gd name="T70" fmla="*/ 95 w 602"/>
                  <a:gd name="T71" fmla="*/ 242 h 446"/>
                  <a:gd name="T72" fmla="*/ 161 w 602"/>
                  <a:gd name="T73" fmla="*/ 206 h 446"/>
                  <a:gd name="T74" fmla="*/ 199 w 602"/>
                  <a:gd name="T75" fmla="*/ 210 h 446"/>
                  <a:gd name="T76" fmla="*/ 235 w 602"/>
                  <a:gd name="T77" fmla="*/ 218 h 446"/>
                  <a:gd name="T78" fmla="*/ 250 w 602"/>
                  <a:gd name="T79" fmla="*/ 153 h 446"/>
                  <a:gd name="T80" fmla="*/ 218 w 602"/>
                  <a:gd name="T81" fmla="*/ 110 h 446"/>
                  <a:gd name="T82" fmla="*/ 218 w 602"/>
                  <a:gd name="T83" fmla="*/ 68 h 446"/>
                  <a:gd name="T84" fmla="*/ 274 w 602"/>
                  <a:gd name="T85" fmla="*/ 48 h 446"/>
                  <a:gd name="T86" fmla="*/ 283 w 602"/>
                  <a:gd name="T87" fmla="*/ 41 h 446"/>
                  <a:gd name="T88" fmla="*/ 301 w 602"/>
                  <a:gd name="T89" fmla="*/ 41 h 446"/>
                  <a:gd name="T90" fmla="*/ 344 w 602"/>
                  <a:gd name="T91" fmla="*/ 13 h 446"/>
                  <a:gd name="T92" fmla="*/ 347 w 602"/>
                  <a:gd name="T93" fmla="*/ 7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02" h="446">
                    <a:moveTo>
                      <a:pt x="347" y="7"/>
                    </a:moveTo>
                    <a:lnTo>
                      <a:pt x="401" y="20"/>
                    </a:lnTo>
                    <a:lnTo>
                      <a:pt x="429" y="3"/>
                    </a:lnTo>
                    <a:lnTo>
                      <a:pt x="475" y="0"/>
                    </a:lnTo>
                    <a:lnTo>
                      <a:pt x="503" y="5"/>
                    </a:lnTo>
                    <a:lnTo>
                      <a:pt x="509" y="17"/>
                    </a:lnTo>
                    <a:lnTo>
                      <a:pt x="539" y="25"/>
                    </a:lnTo>
                    <a:lnTo>
                      <a:pt x="539" y="25"/>
                    </a:lnTo>
                    <a:lnTo>
                      <a:pt x="538" y="29"/>
                    </a:lnTo>
                    <a:lnTo>
                      <a:pt x="538" y="29"/>
                    </a:lnTo>
                    <a:lnTo>
                      <a:pt x="558" y="83"/>
                    </a:lnTo>
                    <a:lnTo>
                      <a:pt x="570" y="153"/>
                    </a:lnTo>
                    <a:lnTo>
                      <a:pt x="592" y="147"/>
                    </a:lnTo>
                    <a:lnTo>
                      <a:pt x="586" y="160"/>
                    </a:lnTo>
                    <a:lnTo>
                      <a:pt x="601" y="177"/>
                    </a:lnTo>
                    <a:lnTo>
                      <a:pt x="583" y="185"/>
                    </a:lnTo>
                    <a:lnTo>
                      <a:pt x="585" y="198"/>
                    </a:lnTo>
                    <a:lnTo>
                      <a:pt x="579" y="198"/>
                    </a:lnTo>
                    <a:lnTo>
                      <a:pt x="576" y="226"/>
                    </a:lnTo>
                    <a:lnTo>
                      <a:pt x="585" y="236"/>
                    </a:lnTo>
                    <a:lnTo>
                      <a:pt x="574" y="240"/>
                    </a:lnTo>
                    <a:lnTo>
                      <a:pt x="569" y="260"/>
                    </a:lnTo>
                    <a:lnTo>
                      <a:pt x="551" y="262"/>
                    </a:lnTo>
                    <a:lnTo>
                      <a:pt x="532" y="276"/>
                    </a:lnTo>
                    <a:lnTo>
                      <a:pt x="504" y="275"/>
                    </a:lnTo>
                    <a:lnTo>
                      <a:pt x="498" y="284"/>
                    </a:lnTo>
                    <a:lnTo>
                      <a:pt x="474" y="291"/>
                    </a:lnTo>
                    <a:lnTo>
                      <a:pt x="462" y="325"/>
                    </a:lnTo>
                    <a:lnTo>
                      <a:pt x="469" y="383"/>
                    </a:lnTo>
                    <a:lnTo>
                      <a:pt x="469" y="383"/>
                    </a:lnTo>
                    <a:lnTo>
                      <a:pt x="470" y="409"/>
                    </a:lnTo>
                    <a:lnTo>
                      <a:pt x="470" y="409"/>
                    </a:lnTo>
                    <a:lnTo>
                      <a:pt x="452" y="410"/>
                    </a:lnTo>
                    <a:lnTo>
                      <a:pt x="447" y="371"/>
                    </a:lnTo>
                    <a:lnTo>
                      <a:pt x="433" y="364"/>
                    </a:lnTo>
                    <a:lnTo>
                      <a:pt x="406" y="365"/>
                    </a:lnTo>
                    <a:lnTo>
                      <a:pt x="389" y="369"/>
                    </a:lnTo>
                    <a:lnTo>
                      <a:pt x="376" y="384"/>
                    </a:lnTo>
                    <a:lnTo>
                      <a:pt x="353" y="388"/>
                    </a:lnTo>
                    <a:lnTo>
                      <a:pt x="300" y="384"/>
                    </a:lnTo>
                    <a:lnTo>
                      <a:pt x="255" y="397"/>
                    </a:lnTo>
                    <a:lnTo>
                      <a:pt x="228" y="408"/>
                    </a:lnTo>
                    <a:lnTo>
                      <a:pt x="208" y="428"/>
                    </a:lnTo>
                    <a:lnTo>
                      <a:pt x="188" y="438"/>
                    </a:lnTo>
                    <a:lnTo>
                      <a:pt x="106" y="445"/>
                    </a:lnTo>
                    <a:lnTo>
                      <a:pt x="106" y="445"/>
                    </a:lnTo>
                    <a:lnTo>
                      <a:pt x="107" y="434"/>
                    </a:lnTo>
                    <a:lnTo>
                      <a:pt x="107" y="434"/>
                    </a:lnTo>
                    <a:lnTo>
                      <a:pt x="89" y="368"/>
                    </a:lnTo>
                    <a:lnTo>
                      <a:pt x="65" y="343"/>
                    </a:lnTo>
                    <a:lnTo>
                      <a:pt x="59" y="329"/>
                    </a:lnTo>
                    <a:lnTo>
                      <a:pt x="49" y="330"/>
                    </a:lnTo>
                    <a:lnTo>
                      <a:pt x="40" y="311"/>
                    </a:lnTo>
                    <a:lnTo>
                      <a:pt x="31" y="312"/>
                    </a:lnTo>
                    <a:lnTo>
                      <a:pt x="25" y="302"/>
                    </a:lnTo>
                    <a:lnTo>
                      <a:pt x="6" y="296"/>
                    </a:lnTo>
                    <a:lnTo>
                      <a:pt x="0" y="285"/>
                    </a:lnTo>
                    <a:lnTo>
                      <a:pt x="0" y="275"/>
                    </a:lnTo>
                    <a:lnTo>
                      <a:pt x="14" y="265"/>
                    </a:lnTo>
                    <a:lnTo>
                      <a:pt x="16" y="252"/>
                    </a:lnTo>
                    <a:lnTo>
                      <a:pt x="5" y="242"/>
                    </a:lnTo>
                    <a:lnTo>
                      <a:pt x="6" y="233"/>
                    </a:lnTo>
                    <a:lnTo>
                      <a:pt x="6" y="233"/>
                    </a:lnTo>
                    <a:lnTo>
                      <a:pt x="7" y="234"/>
                    </a:lnTo>
                    <a:lnTo>
                      <a:pt x="7" y="234"/>
                    </a:lnTo>
                    <a:lnTo>
                      <a:pt x="21" y="242"/>
                    </a:lnTo>
                    <a:lnTo>
                      <a:pt x="34" y="240"/>
                    </a:lnTo>
                    <a:lnTo>
                      <a:pt x="43" y="248"/>
                    </a:lnTo>
                    <a:lnTo>
                      <a:pt x="61" y="220"/>
                    </a:lnTo>
                    <a:lnTo>
                      <a:pt x="71" y="238"/>
                    </a:lnTo>
                    <a:lnTo>
                      <a:pt x="87" y="250"/>
                    </a:lnTo>
                    <a:lnTo>
                      <a:pt x="95" y="242"/>
                    </a:lnTo>
                    <a:lnTo>
                      <a:pt x="120" y="241"/>
                    </a:lnTo>
                    <a:lnTo>
                      <a:pt x="161" y="206"/>
                    </a:lnTo>
                    <a:lnTo>
                      <a:pt x="192" y="222"/>
                    </a:lnTo>
                    <a:lnTo>
                      <a:pt x="199" y="210"/>
                    </a:lnTo>
                    <a:lnTo>
                      <a:pt x="222" y="222"/>
                    </a:lnTo>
                    <a:lnTo>
                      <a:pt x="235" y="218"/>
                    </a:lnTo>
                    <a:lnTo>
                      <a:pt x="244" y="208"/>
                    </a:lnTo>
                    <a:lnTo>
                      <a:pt x="250" y="153"/>
                    </a:lnTo>
                    <a:lnTo>
                      <a:pt x="243" y="134"/>
                    </a:lnTo>
                    <a:lnTo>
                      <a:pt x="218" y="110"/>
                    </a:lnTo>
                    <a:lnTo>
                      <a:pt x="212" y="91"/>
                    </a:lnTo>
                    <a:lnTo>
                      <a:pt x="218" y="68"/>
                    </a:lnTo>
                    <a:lnTo>
                      <a:pt x="238" y="49"/>
                    </a:lnTo>
                    <a:lnTo>
                      <a:pt x="274" y="48"/>
                    </a:lnTo>
                    <a:lnTo>
                      <a:pt x="276" y="41"/>
                    </a:lnTo>
                    <a:lnTo>
                      <a:pt x="283" y="41"/>
                    </a:lnTo>
                    <a:lnTo>
                      <a:pt x="285" y="25"/>
                    </a:lnTo>
                    <a:lnTo>
                      <a:pt x="301" y="41"/>
                    </a:lnTo>
                    <a:lnTo>
                      <a:pt x="329" y="37"/>
                    </a:lnTo>
                    <a:lnTo>
                      <a:pt x="344" y="13"/>
                    </a:lnTo>
                    <a:lnTo>
                      <a:pt x="344" y="13"/>
                    </a:lnTo>
                    <a:lnTo>
                      <a:pt x="347" y="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90" name="Freeform 37">
                <a:extLst>
                  <a:ext uri="{FF2B5EF4-FFF2-40B4-BE49-F238E27FC236}">
                    <a16:creationId xmlns:a16="http://schemas.microsoft.com/office/drawing/2014/main" id="{187B628A-060D-4C3C-BF3B-0FE54B738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6574" y="5190579"/>
                <a:ext cx="293357" cy="171571"/>
              </a:xfrm>
              <a:custGeom>
                <a:avLst/>
                <a:gdLst>
                  <a:gd name="T0" fmla="*/ 401 w 602"/>
                  <a:gd name="T1" fmla="*/ 20 h 446"/>
                  <a:gd name="T2" fmla="*/ 475 w 602"/>
                  <a:gd name="T3" fmla="*/ 0 h 446"/>
                  <a:gd name="T4" fmla="*/ 509 w 602"/>
                  <a:gd name="T5" fmla="*/ 17 h 446"/>
                  <a:gd name="T6" fmla="*/ 539 w 602"/>
                  <a:gd name="T7" fmla="*/ 25 h 446"/>
                  <a:gd name="T8" fmla="*/ 538 w 602"/>
                  <a:gd name="T9" fmla="*/ 29 h 446"/>
                  <a:gd name="T10" fmla="*/ 570 w 602"/>
                  <a:gd name="T11" fmla="*/ 153 h 446"/>
                  <a:gd name="T12" fmla="*/ 586 w 602"/>
                  <a:gd name="T13" fmla="*/ 160 h 446"/>
                  <a:gd name="T14" fmla="*/ 583 w 602"/>
                  <a:gd name="T15" fmla="*/ 185 h 446"/>
                  <a:gd name="T16" fmla="*/ 579 w 602"/>
                  <a:gd name="T17" fmla="*/ 198 h 446"/>
                  <a:gd name="T18" fmla="*/ 585 w 602"/>
                  <a:gd name="T19" fmla="*/ 236 h 446"/>
                  <a:gd name="T20" fmla="*/ 569 w 602"/>
                  <a:gd name="T21" fmla="*/ 260 h 446"/>
                  <a:gd name="T22" fmla="*/ 532 w 602"/>
                  <a:gd name="T23" fmla="*/ 276 h 446"/>
                  <a:gd name="T24" fmla="*/ 498 w 602"/>
                  <a:gd name="T25" fmla="*/ 284 h 446"/>
                  <a:gd name="T26" fmla="*/ 462 w 602"/>
                  <a:gd name="T27" fmla="*/ 325 h 446"/>
                  <a:gd name="T28" fmla="*/ 469 w 602"/>
                  <a:gd name="T29" fmla="*/ 383 h 446"/>
                  <a:gd name="T30" fmla="*/ 470 w 602"/>
                  <a:gd name="T31" fmla="*/ 409 h 446"/>
                  <a:gd name="T32" fmla="*/ 447 w 602"/>
                  <a:gd name="T33" fmla="*/ 371 h 446"/>
                  <a:gd name="T34" fmla="*/ 406 w 602"/>
                  <a:gd name="T35" fmla="*/ 365 h 446"/>
                  <a:gd name="T36" fmla="*/ 376 w 602"/>
                  <a:gd name="T37" fmla="*/ 384 h 446"/>
                  <a:gd name="T38" fmla="*/ 300 w 602"/>
                  <a:gd name="T39" fmla="*/ 384 h 446"/>
                  <a:gd name="T40" fmla="*/ 228 w 602"/>
                  <a:gd name="T41" fmla="*/ 408 h 446"/>
                  <a:gd name="T42" fmla="*/ 188 w 602"/>
                  <a:gd name="T43" fmla="*/ 438 h 446"/>
                  <a:gd name="T44" fmla="*/ 106 w 602"/>
                  <a:gd name="T45" fmla="*/ 445 h 446"/>
                  <a:gd name="T46" fmla="*/ 107 w 602"/>
                  <a:gd name="T47" fmla="*/ 434 h 446"/>
                  <a:gd name="T48" fmla="*/ 65 w 602"/>
                  <a:gd name="T49" fmla="*/ 343 h 446"/>
                  <a:gd name="T50" fmla="*/ 49 w 602"/>
                  <a:gd name="T51" fmla="*/ 330 h 446"/>
                  <a:gd name="T52" fmla="*/ 31 w 602"/>
                  <a:gd name="T53" fmla="*/ 312 h 446"/>
                  <a:gd name="T54" fmla="*/ 6 w 602"/>
                  <a:gd name="T55" fmla="*/ 296 h 446"/>
                  <a:gd name="T56" fmla="*/ 0 w 602"/>
                  <a:gd name="T57" fmla="*/ 275 h 446"/>
                  <a:gd name="T58" fmla="*/ 16 w 602"/>
                  <a:gd name="T59" fmla="*/ 252 h 446"/>
                  <a:gd name="T60" fmla="*/ 6 w 602"/>
                  <a:gd name="T61" fmla="*/ 233 h 446"/>
                  <a:gd name="T62" fmla="*/ 7 w 602"/>
                  <a:gd name="T63" fmla="*/ 234 h 446"/>
                  <a:gd name="T64" fmla="*/ 21 w 602"/>
                  <a:gd name="T65" fmla="*/ 242 h 446"/>
                  <a:gd name="T66" fmla="*/ 43 w 602"/>
                  <a:gd name="T67" fmla="*/ 248 h 446"/>
                  <a:gd name="T68" fmla="*/ 71 w 602"/>
                  <a:gd name="T69" fmla="*/ 238 h 446"/>
                  <a:gd name="T70" fmla="*/ 95 w 602"/>
                  <a:gd name="T71" fmla="*/ 242 h 446"/>
                  <a:gd name="T72" fmla="*/ 161 w 602"/>
                  <a:gd name="T73" fmla="*/ 206 h 446"/>
                  <a:gd name="T74" fmla="*/ 199 w 602"/>
                  <a:gd name="T75" fmla="*/ 210 h 446"/>
                  <a:gd name="T76" fmla="*/ 235 w 602"/>
                  <a:gd name="T77" fmla="*/ 218 h 446"/>
                  <a:gd name="T78" fmla="*/ 250 w 602"/>
                  <a:gd name="T79" fmla="*/ 153 h 446"/>
                  <a:gd name="T80" fmla="*/ 218 w 602"/>
                  <a:gd name="T81" fmla="*/ 110 h 446"/>
                  <a:gd name="T82" fmla="*/ 218 w 602"/>
                  <a:gd name="T83" fmla="*/ 68 h 446"/>
                  <a:gd name="T84" fmla="*/ 274 w 602"/>
                  <a:gd name="T85" fmla="*/ 48 h 446"/>
                  <a:gd name="T86" fmla="*/ 283 w 602"/>
                  <a:gd name="T87" fmla="*/ 41 h 446"/>
                  <a:gd name="T88" fmla="*/ 301 w 602"/>
                  <a:gd name="T89" fmla="*/ 41 h 446"/>
                  <a:gd name="T90" fmla="*/ 344 w 602"/>
                  <a:gd name="T91" fmla="*/ 13 h 446"/>
                  <a:gd name="T92" fmla="*/ 347 w 602"/>
                  <a:gd name="T93" fmla="*/ 7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02" h="446">
                    <a:moveTo>
                      <a:pt x="347" y="7"/>
                    </a:moveTo>
                    <a:lnTo>
                      <a:pt x="401" y="20"/>
                    </a:lnTo>
                    <a:lnTo>
                      <a:pt x="429" y="3"/>
                    </a:lnTo>
                    <a:lnTo>
                      <a:pt x="475" y="0"/>
                    </a:lnTo>
                    <a:lnTo>
                      <a:pt x="503" y="5"/>
                    </a:lnTo>
                    <a:lnTo>
                      <a:pt x="509" y="17"/>
                    </a:lnTo>
                    <a:lnTo>
                      <a:pt x="539" y="25"/>
                    </a:lnTo>
                    <a:lnTo>
                      <a:pt x="539" y="25"/>
                    </a:lnTo>
                    <a:lnTo>
                      <a:pt x="538" y="29"/>
                    </a:lnTo>
                    <a:lnTo>
                      <a:pt x="538" y="29"/>
                    </a:lnTo>
                    <a:lnTo>
                      <a:pt x="558" y="83"/>
                    </a:lnTo>
                    <a:lnTo>
                      <a:pt x="570" y="153"/>
                    </a:lnTo>
                    <a:lnTo>
                      <a:pt x="592" y="147"/>
                    </a:lnTo>
                    <a:lnTo>
                      <a:pt x="586" y="160"/>
                    </a:lnTo>
                    <a:lnTo>
                      <a:pt x="601" y="177"/>
                    </a:lnTo>
                    <a:lnTo>
                      <a:pt x="583" y="185"/>
                    </a:lnTo>
                    <a:lnTo>
                      <a:pt x="585" y="198"/>
                    </a:lnTo>
                    <a:lnTo>
                      <a:pt x="579" y="198"/>
                    </a:lnTo>
                    <a:lnTo>
                      <a:pt x="576" y="226"/>
                    </a:lnTo>
                    <a:lnTo>
                      <a:pt x="585" y="236"/>
                    </a:lnTo>
                    <a:lnTo>
                      <a:pt x="574" y="240"/>
                    </a:lnTo>
                    <a:lnTo>
                      <a:pt x="569" y="260"/>
                    </a:lnTo>
                    <a:lnTo>
                      <a:pt x="551" y="262"/>
                    </a:lnTo>
                    <a:lnTo>
                      <a:pt x="532" y="276"/>
                    </a:lnTo>
                    <a:lnTo>
                      <a:pt x="504" y="275"/>
                    </a:lnTo>
                    <a:lnTo>
                      <a:pt x="498" y="284"/>
                    </a:lnTo>
                    <a:lnTo>
                      <a:pt x="474" y="291"/>
                    </a:lnTo>
                    <a:lnTo>
                      <a:pt x="462" y="325"/>
                    </a:lnTo>
                    <a:lnTo>
                      <a:pt x="469" y="383"/>
                    </a:lnTo>
                    <a:lnTo>
                      <a:pt x="469" y="383"/>
                    </a:lnTo>
                    <a:lnTo>
                      <a:pt x="470" y="409"/>
                    </a:lnTo>
                    <a:lnTo>
                      <a:pt x="470" y="409"/>
                    </a:lnTo>
                    <a:lnTo>
                      <a:pt x="452" y="410"/>
                    </a:lnTo>
                    <a:lnTo>
                      <a:pt x="447" y="371"/>
                    </a:lnTo>
                    <a:lnTo>
                      <a:pt x="433" y="364"/>
                    </a:lnTo>
                    <a:lnTo>
                      <a:pt x="406" y="365"/>
                    </a:lnTo>
                    <a:lnTo>
                      <a:pt x="389" y="369"/>
                    </a:lnTo>
                    <a:lnTo>
                      <a:pt x="376" y="384"/>
                    </a:lnTo>
                    <a:lnTo>
                      <a:pt x="353" y="388"/>
                    </a:lnTo>
                    <a:lnTo>
                      <a:pt x="300" y="384"/>
                    </a:lnTo>
                    <a:lnTo>
                      <a:pt x="255" y="397"/>
                    </a:lnTo>
                    <a:lnTo>
                      <a:pt x="228" y="408"/>
                    </a:lnTo>
                    <a:lnTo>
                      <a:pt x="208" y="428"/>
                    </a:lnTo>
                    <a:lnTo>
                      <a:pt x="188" y="438"/>
                    </a:lnTo>
                    <a:lnTo>
                      <a:pt x="106" y="445"/>
                    </a:lnTo>
                    <a:lnTo>
                      <a:pt x="106" y="445"/>
                    </a:lnTo>
                    <a:lnTo>
                      <a:pt x="107" y="434"/>
                    </a:lnTo>
                    <a:lnTo>
                      <a:pt x="107" y="434"/>
                    </a:lnTo>
                    <a:lnTo>
                      <a:pt x="89" y="368"/>
                    </a:lnTo>
                    <a:lnTo>
                      <a:pt x="65" y="343"/>
                    </a:lnTo>
                    <a:lnTo>
                      <a:pt x="59" y="329"/>
                    </a:lnTo>
                    <a:lnTo>
                      <a:pt x="49" y="330"/>
                    </a:lnTo>
                    <a:lnTo>
                      <a:pt x="40" y="311"/>
                    </a:lnTo>
                    <a:lnTo>
                      <a:pt x="31" y="312"/>
                    </a:lnTo>
                    <a:lnTo>
                      <a:pt x="25" y="302"/>
                    </a:lnTo>
                    <a:lnTo>
                      <a:pt x="6" y="296"/>
                    </a:lnTo>
                    <a:lnTo>
                      <a:pt x="0" y="285"/>
                    </a:lnTo>
                    <a:lnTo>
                      <a:pt x="0" y="275"/>
                    </a:lnTo>
                    <a:lnTo>
                      <a:pt x="14" y="265"/>
                    </a:lnTo>
                    <a:lnTo>
                      <a:pt x="16" y="252"/>
                    </a:lnTo>
                    <a:lnTo>
                      <a:pt x="5" y="242"/>
                    </a:lnTo>
                    <a:lnTo>
                      <a:pt x="6" y="233"/>
                    </a:lnTo>
                    <a:lnTo>
                      <a:pt x="6" y="233"/>
                    </a:lnTo>
                    <a:lnTo>
                      <a:pt x="7" y="234"/>
                    </a:lnTo>
                    <a:lnTo>
                      <a:pt x="7" y="234"/>
                    </a:lnTo>
                    <a:lnTo>
                      <a:pt x="21" y="242"/>
                    </a:lnTo>
                    <a:lnTo>
                      <a:pt x="34" y="240"/>
                    </a:lnTo>
                    <a:lnTo>
                      <a:pt x="43" y="248"/>
                    </a:lnTo>
                    <a:lnTo>
                      <a:pt x="61" y="220"/>
                    </a:lnTo>
                    <a:lnTo>
                      <a:pt x="71" y="238"/>
                    </a:lnTo>
                    <a:lnTo>
                      <a:pt x="87" y="250"/>
                    </a:lnTo>
                    <a:lnTo>
                      <a:pt x="95" y="242"/>
                    </a:lnTo>
                    <a:lnTo>
                      <a:pt x="120" y="241"/>
                    </a:lnTo>
                    <a:lnTo>
                      <a:pt x="161" y="206"/>
                    </a:lnTo>
                    <a:lnTo>
                      <a:pt x="192" y="222"/>
                    </a:lnTo>
                    <a:lnTo>
                      <a:pt x="199" y="210"/>
                    </a:lnTo>
                    <a:lnTo>
                      <a:pt x="222" y="222"/>
                    </a:lnTo>
                    <a:lnTo>
                      <a:pt x="235" y="218"/>
                    </a:lnTo>
                    <a:lnTo>
                      <a:pt x="244" y="208"/>
                    </a:lnTo>
                    <a:lnTo>
                      <a:pt x="250" y="153"/>
                    </a:lnTo>
                    <a:lnTo>
                      <a:pt x="243" y="134"/>
                    </a:lnTo>
                    <a:lnTo>
                      <a:pt x="218" y="110"/>
                    </a:lnTo>
                    <a:lnTo>
                      <a:pt x="212" y="91"/>
                    </a:lnTo>
                    <a:lnTo>
                      <a:pt x="218" y="68"/>
                    </a:lnTo>
                    <a:lnTo>
                      <a:pt x="238" y="49"/>
                    </a:lnTo>
                    <a:lnTo>
                      <a:pt x="274" y="48"/>
                    </a:lnTo>
                    <a:lnTo>
                      <a:pt x="276" y="41"/>
                    </a:lnTo>
                    <a:lnTo>
                      <a:pt x="283" y="41"/>
                    </a:lnTo>
                    <a:lnTo>
                      <a:pt x="285" y="25"/>
                    </a:lnTo>
                    <a:lnTo>
                      <a:pt x="301" y="41"/>
                    </a:lnTo>
                    <a:lnTo>
                      <a:pt x="329" y="37"/>
                    </a:lnTo>
                    <a:lnTo>
                      <a:pt x="344" y="13"/>
                    </a:lnTo>
                    <a:lnTo>
                      <a:pt x="344" y="13"/>
                    </a:lnTo>
                    <a:lnTo>
                      <a:pt x="347" y="7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91" name="Freeform 38">
                <a:extLst>
                  <a:ext uri="{FF2B5EF4-FFF2-40B4-BE49-F238E27FC236}">
                    <a16:creationId xmlns:a16="http://schemas.microsoft.com/office/drawing/2014/main" id="{0919D33E-2048-482E-90C4-B32D40986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62115" y="5421605"/>
                <a:ext cx="494638" cy="261604"/>
              </a:xfrm>
              <a:custGeom>
                <a:avLst/>
                <a:gdLst>
                  <a:gd name="T0" fmla="*/ 503 w 1018"/>
                  <a:gd name="T1" fmla="*/ 36 h 678"/>
                  <a:gd name="T2" fmla="*/ 552 w 1018"/>
                  <a:gd name="T3" fmla="*/ 74 h 678"/>
                  <a:gd name="T4" fmla="*/ 655 w 1018"/>
                  <a:gd name="T5" fmla="*/ 122 h 678"/>
                  <a:gd name="T6" fmla="*/ 675 w 1018"/>
                  <a:gd name="T7" fmla="*/ 164 h 678"/>
                  <a:gd name="T8" fmla="*/ 719 w 1018"/>
                  <a:gd name="T9" fmla="*/ 156 h 678"/>
                  <a:gd name="T10" fmla="*/ 752 w 1018"/>
                  <a:gd name="T11" fmla="*/ 147 h 678"/>
                  <a:gd name="T12" fmla="*/ 874 w 1018"/>
                  <a:gd name="T13" fmla="*/ 145 h 678"/>
                  <a:gd name="T14" fmla="*/ 932 w 1018"/>
                  <a:gd name="T15" fmla="*/ 132 h 678"/>
                  <a:gd name="T16" fmla="*/ 994 w 1018"/>
                  <a:gd name="T17" fmla="*/ 127 h 678"/>
                  <a:gd name="T18" fmla="*/ 1002 w 1018"/>
                  <a:gd name="T19" fmla="*/ 203 h 678"/>
                  <a:gd name="T20" fmla="*/ 984 w 1018"/>
                  <a:gd name="T21" fmla="*/ 313 h 678"/>
                  <a:gd name="T22" fmla="*/ 939 w 1018"/>
                  <a:gd name="T23" fmla="*/ 428 h 678"/>
                  <a:gd name="T24" fmla="*/ 921 w 1018"/>
                  <a:gd name="T25" fmla="*/ 436 h 678"/>
                  <a:gd name="T26" fmla="*/ 918 w 1018"/>
                  <a:gd name="T27" fmla="*/ 445 h 678"/>
                  <a:gd name="T28" fmla="*/ 885 w 1018"/>
                  <a:gd name="T29" fmla="*/ 460 h 678"/>
                  <a:gd name="T30" fmla="*/ 841 w 1018"/>
                  <a:gd name="T31" fmla="*/ 482 h 678"/>
                  <a:gd name="T32" fmla="*/ 763 w 1018"/>
                  <a:gd name="T33" fmla="*/ 499 h 678"/>
                  <a:gd name="T34" fmla="*/ 677 w 1018"/>
                  <a:gd name="T35" fmla="*/ 580 h 678"/>
                  <a:gd name="T36" fmla="*/ 678 w 1018"/>
                  <a:gd name="T37" fmla="*/ 675 h 678"/>
                  <a:gd name="T38" fmla="*/ 588 w 1018"/>
                  <a:gd name="T39" fmla="*/ 665 h 678"/>
                  <a:gd name="T40" fmla="*/ 583 w 1018"/>
                  <a:gd name="T41" fmla="*/ 631 h 678"/>
                  <a:gd name="T42" fmla="*/ 559 w 1018"/>
                  <a:gd name="T43" fmla="*/ 642 h 678"/>
                  <a:gd name="T44" fmla="*/ 533 w 1018"/>
                  <a:gd name="T45" fmla="*/ 604 h 678"/>
                  <a:gd name="T46" fmla="*/ 486 w 1018"/>
                  <a:gd name="T47" fmla="*/ 578 h 678"/>
                  <a:gd name="T48" fmla="*/ 450 w 1018"/>
                  <a:gd name="T49" fmla="*/ 556 h 678"/>
                  <a:gd name="T50" fmla="*/ 385 w 1018"/>
                  <a:gd name="T51" fmla="*/ 572 h 678"/>
                  <a:gd name="T52" fmla="*/ 314 w 1018"/>
                  <a:gd name="T53" fmla="*/ 541 h 678"/>
                  <a:gd name="T54" fmla="*/ 276 w 1018"/>
                  <a:gd name="T55" fmla="*/ 505 h 678"/>
                  <a:gd name="T56" fmla="*/ 263 w 1018"/>
                  <a:gd name="T57" fmla="*/ 494 h 678"/>
                  <a:gd name="T58" fmla="*/ 249 w 1018"/>
                  <a:gd name="T59" fmla="*/ 476 h 678"/>
                  <a:gd name="T60" fmla="*/ 233 w 1018"/>
                  <a:gd name="T61" fmla="*/ 457 h 678"/>
                  <a:gd name="T62" fmla="*/ 209 w 1018"/>
                  <a:gd name="T63" fmla="*/ 436 h 678"/>
                  <a:gd name="T64" fmla="*/ 151 w 1018"/>
                  <a:gd name="T65" fmla="*/ 445 h 678"/>
                  <a:gd name="T66" fmla="*/ 84 w 1018"/>
                  <a:gd name="T67" fmla="*/ 435 h 678"/>
                  <a:gd name="T68" fmla="*/ 76 w 1018"/>
                  <a:gd name="T69" fmla="*/ 409 h 678"/>
                  <a:gd name="T70" fmla="*/ 15 w 1018"/>
                  <a:gd name="T71" fmla="*/ 414 h 678"/>
                  <a:gd name="T72" fmla="*/ 9 w 1018"/>
                  <a:gd name="T73" fmla="*/ 387 h 678"/>
                  <a:gd name="T74" fmla="*/ 17 w 1018"/>
                  <a:gd name="T75" fmla="*/ 293 h 678"/>
                  <a:gd name="T76" fmla="*/ 9 w 1018"/>
                  <a:gd name="T77" fmla="*/ 253 h 678"/>
                  <a:gd name="T78" fmla="*/ 17 w 1018"/>
                  <a:gd name="T79" fmla="*/ 246 h 678"/>
                  <a:gd name="T80" fmla="*/ 41 w 1018"/>
                  <a:gd name="T81" fmla="*/ 237 h 678"/>
                  <a:gd name="T82" fmla="*/ 60 w 1018"/>
                  <a:gd name="T83" fmla="*/ 200 h 678"/>
                  <a:gd name="T84" fmla="*/ 81 w 1018"/>
                  <a:gd name="T85" fmla="*/ 157 h 678"/>
                  <a:gd name="T86" fmla="*/ 81 w 1018"/>
                  <a:gd name="T87" fmla="*/ 127 h 678"/>
                  <a:gd name="T88" fmla="*/ 84 w 1018"/>
                  <a:gd name="T89" fmla="*/ 96 h 678"/>
                  <a:gd name="T90" fmla="*/ 99 w 1018"/>
                  <a:gd name="T91" fmla="*/ 69 h 678"/>
                  <a:gd name="T92" fmla="*/ 136 w 1018"/>
                  <a:gd name="T93" fmla="*/ 25 h 678"/>
                  <a:gd name="T94" fmla="*/ 202 w 1018"/>
                  <a:gd name="T95" fmla="*/ 39 h 678"/>
                  <a:gd name="T96" fmla="*/ 269 w 1018"/>
                  <a:gd name="T97" fmla="*/ 63 h 678"/>
                  <a:gd name="T98" fmla="*/ 299 w 1018"/>
                  <a:gd name="T99" fmla="*/ 35 h 678"/>
                  <a:gd name="T100" fmla="*/ 462 w 1018"/>
                  <a:gd name="T101" fmla="*/ 0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18" h="678">
                    <a:moveTo>
                      <a:pt x="462" y="0"/>
                    </a:moveTo>
                    <a:lnTo>
                      <a:pt x="462" y="19"/>
                    </a:lnTo>
                    <a:lnTo>
                      <a:pt x="503" y="36"/>
                    </a:lnTo>
                    <a:lnTo>
                      <a:pt x="502" y="60"/>
                    </a:lnTo>
                    <a:lnTo>
                      <a:pt x="509" y="65"/>
                    </a:lnTo>
                    <a:lnTo>
                      <a:pt x="552" y="74"/>
                    </a:lnTo>
                    <a:lnTo>
                      <a:pt x="571" y="87"/>
                    </a:lnTo>
                    <a:lnTo>
                      <a:pt x="620" y="96"/>
                    </a:lnTo>
                    <a:lnTo>
                      <a:pt x="655" y="122"/>
                    </a:lnTo>
                    <a:lnTo>
                      <a:pt x="673" y="154"/>
                    </a:lnTo>
                    <a:lnTo>
                      <a:pt x="668" y="169"/>
                    </a:lnTo>
                    <a:lnTo>
                      <a:pt x="675" y="164"/>
                    </a:lnTo>
                    <a:lnTo>
                      <a:pt x="673" y="169"/>
                    </a:lnTo>
                    <a:lnTo>
                      <a:pt x="696" y="168"/>
                    </a:lnTo>
                    <a:lnTo>
                      <a:pt x="719" y="156"/>
                    </a:lnTo>
                    <a:lnTo>
                      <a:pt x="718" y="150"/>
                    </a:lnTo>
                    <a:lnTo>
                      <a:pt x="720" y="157"/>
                    </a:lnTo>
                    <a:lnTo>
                      <a:pt x="752" y="147"/>
                    </a:lnTo>
                    <a:lnTo>
                      <a:pt x="803" y="149"/>
                    </a:lnTo>
                    <a:lnTo>
                      <a:pt x="848" y="139"/>
                    </a:lnTo>
                    <a:lnTo>
                      <a:pt x="874" y="145"/>
                    </a:lnTo>
                    <a:lnTo>
                      <a:pt x="904" y="136"/>
                    </a:lnTo>
                    <a:lnTo>
                      <a:pt x="919" y="139"/>
                    </a:lnTo>
                    <a:lnTo>
                      <a:pt x="932" y="132"/>
                    </a:lnTo>
                    <a:lnTo>
                      <a:pt x="954" y="133"/>
                    </a:lnTo>
                    <a:lnTo>
                      <a:pt x="966" y="125"/>
                    </a:lnTo>
                    <a:lnTo>
                      <a:pt x="994" y="127"/>
                    </a:lnTo>
                    <a:lnTo>
                      <a:pt x="1002" y="120"/>
                    </a:lnTo>
                    <a:lnTo>
                      <a:pt x="1017" y="143"/>
                    </a:lnTo>
                    <a:lnTo>
                      <a:pt x="1002" y="203"/>
                    </a:lnTo>
                    <a:lnTo>
                      <a:pt x="971" y="213"/>
                    </a:lnTo>
                    <a:lnTo>
                      <a:pt x="969" y="246"/>
                    </a:lnTo>
                    <a:lnTo>
                      <a:pt x="984" y="313"/>
                    </a:lnTo>
                    <a:lnTo>
                      <a:pt x="985" y="377"/>
                    </a:lnTo>
                    <a:lnTo>
                      <a:pt x="966" y="416"/>
                    </a:lnTo>
                    <a:lnTo>
                      <a:pt x="939" y="428"/>
                    </a:lnTo>
                    <a:lnTo>
                      <a:pt x="940" y="437"/>
                    </a:lnTo>
                    <a:lnTo>
                      <a:pt x="936" y="431"/>
                    </a:lnTo>
                    <a:lnTo>
                      <a:pt x="921" y="436"/>
                    </a:lnTo>
                    <a:lnTo>
                      <a:pt x="918" y="441"/>
                    </a:lnTo>
                    <a:lnTo>
                      <a:pt x="925" y="446"/>
                    </a:lnTo>
                    <a:lnTo>
                      <a:pt x="918" y="445"/>
                    </a:lnTo>
                    <a:lnTo>
                      <a:pt x="929" y="449"/>
                    </a:lnTo>
                    <a:lnTo>
                      <a:pt x="911" y="447"/>
                    </a:lnTo>
                    <a:lnTo>
                      <a:pt x="885" y="460"/>
                    </a:lnTo>
                    <a:lnTo>
                      <a:pt x="856" y="464"/>
                    </a:lnTo>
                    <a:lnTo>
                      <a:pt x="843" y="470"/>
                    </a:lnTo>
                    <a:lnTo>
                      <a:pt x="841" y="482"/>
                    </a:lnTo>
                    <a:lnTo>
                      <a:pt x="829" y="486"/>
                    </a:lnTo>
                    <a:lnTo>
                      <a:pt x="833" y="490"/>
                    </a:lnTo>
                    <a:lnTo>
                      <a:pt x="763" y="499"/>
                    </a:lnTo>
                    <a:lnTo>
                      <a:pt x="718" y="524"/>
                    </a:lnTo>
                    <a:lnTo>
                      <a:pt x="694" y="549"/>
                    </a:lnTo>
                    <a:lnTo>
                      <a:pt x="677" y="580"/>
                    </a:lnTo>
                    <a:lnTo>
                      <a:pt x="675" y="602"/>
                    </a:lnTo>
                    <a:lnTo>
                      <a:pt x="682" y="652"/>
                    </a:lnTo>
                    <a:lnTo>
                      <a:pt x="678" y="675"/>
                    </a:lnTo>
                    <a:lnTo>
                      <a:pt x="654" y="677"/>
                    </a:lnTo>
                    <a:lnTo>
                      <a:pt x="588" y="665"/>
                    </a:lnTo>
                    <a:lnTo>
                      <a:pt x="588" y="665"/>
                    </a:lnTo>
                    <a:lnTo>
                      <a:pt x="598" y="652"/>
                    </a:lnTo>
                    <a:lnTo>
                      <a:pt x="590" y="629"/>
                    </a:lnTo>
                    <a:lnTo>
                      <a:pt x="583" y="631"/>
                    </a:lnTo>
                    <a:lnTo>
                      <a:pt x="579" y="624"/>
                    </a:lnTo>
                    <a:lnTo>
                      <a:pt x="571" y="638"/>
                    </a:lnTo>
                    <a:lnTo>
                      <a:pt x="559" y="642"/>
                    </a:lnTo>
                    <a:lnTo>
                      <a:pt x="559" y="634"/>
                    </a:lnTo>
                    <a:lnTo>
                      <a:pt x="538" y="602"/>
                    </a:lnTo>
                    <a:lnTo>
                      <a:pt x="533" y="604"/>
                    </a:lnTo>
                    <a:lnTo>
                      <a:pt x="534" y="586"/>
                    </a:lnTo>
                    <a:lnTo>
                      <a:pt x="505" y="575"/>
                    </a:lnTo>
                    <a:lnTo>
                      <a:pt x="486" y="578"/>
                    </a:lnTo>
                    <a:lnTo>
                      <a:pt x="483" y="583"/>
                    </a:lnTo>
                    <a:lnTo>
                      <a:pt x="461" y="572"/>
                    </a:lnTo>
                    <a:lnTo>
                      <a:pt x="450" y="556"/>
                    </a:lnTo>
                    <a:lnTo>
                      <a:pt x="433" y="563"/>
                    </a:lnTo>
                    <a:lnTo>
                      <a:pt x="426" y="556"/>
                    </a:lnTo>
                    <a:lnTo>
                      <a:pt x="385" y="572"/>
                    </a:lnTo>
                    <a:lnTo>
                      <a:pt x="364" y="564"/>
                    </a:lnTo>
                    <a:lnTo>
                      <a:pt x="361" y="551"/>
                    </a:lnTo>
                    <a:lnTo>
                      <a:pt x="314" y="541"/>
                    </a:lnTo>
                    <a:lnTo>
                      <a:pt x="310" y="537"/>
                    </a:lnTo>
                    <a:lnTo>
                      <a:pt x="314" y="520"/>
                    </a:lnTo>
                    <a:lnTo>
                      <a:pt x="276" y="505"/>
                    </a:lnTo>
                    <a:lnTo>
                      <a:pt x="275" y="499"/>
                    </a:lnTo>
                    <a:lnTo>
                      <a:pt x="271" y="501"/>
                    </a:lnTo>
                    <a:lnTo>
                      <a:pt x="263" y="494"/>
                    </a:lnTo>
                    <a:lnTo>
                      <a:pt x="266" y="484"/>
                    </a:lnTo>
                    <a:lnTo>
                      <a:pt x="256" y="483"/>
                    </a:lnTo>
                    <a:lnTo>
                      <a:pt x="249" y="476"/>
                    </a:lnTo>
                    <a:lnTo>
                      <a:pt x="227" y="480"/>
                    </a:lnTo>
                    <a:lnTo>
                      <a:pt x="227" y="463"/>
                    </a:lnTo>
                    <a:lnTo>
                      <a:pt x="233" y="457"/>
                    </a:lnTo>
                    <a:lnTo>
                      <a:pt x="216" y="456"/>
                    </a:lnTo>
                    <a:lnTo>
                      <a:pt x="208" y="448"/>
                    </a:lnTo>
                    <a:lnTo>
                      <a:pt x="209" y="436"/>
                    </a:lnTo>
                    <a:lnTo>
                      <a:pt x="172" y="439"/>
                    </a:lnTo>
                    <a:lnTo>
                      <a:pt x="173" y="448"/>
                    </a:lnTo>
                    <a:lnTo>
                      <a:pt x="151" y="445"/>
                    </a:lnTo>
                    <a:lnTo>
                      <a:pt x="138" y="434"/>
                    </a:lnTo>
                    <a:lnTo>
                      <a:pt x="99" y="445"/>
                    </a:lnTo>
                    <a:lnTo>
                      <a:pt x="84" y="435"/>
                    </a:lnTo>
                    <a:lnTo>
                      <a:pt x="84" y="423"/>
                    </a:lnTo>
                    <a:lnTo>
                      <a:pt x="92" y="417"/>
                    </a:lnTo>
                    <a:lnTo>
                      <a:pt x="76" y="409"/>
                    </a:lnTo>
                    <a:lnTo>
                      <a:pt x="32" y="417"/>
                    </a:lnTo>
                    <a:lnTo>
                      <a:pt x="15" y="414"/>
                    </a:lnTo>
                    <a:lnTo>
                      <a:pt x="15" y="414"/>
                    </a:lnTo>
                    <a:lnTo>
                      <a:pt x="15" y="414"/>
                    </a:lnTo>
                    <a:lnTo>
                      <a:pt x="15" y="414"/>
                    </a:lnTo>
                    <a:lnTo>
                      <a:pt x="9" y="387"/>
                    </a:lnTo>
                    <a:lnTo>
                      <a:pt x="13" y="370"/>
                    </a:lnTo>
                    <a:lnTo>
                      <a:pt x="0" y="335"/>
                    </a:lnTo>
                    <a:lnTo>
                      <a:pt x="17" y="293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6" y="242"/>
                    </a:lnTo>
                    <a:lnTo>
                      <a:pt x="17" y="246"/>
                    </a:lnTo>
                    <a:lnTo>
                      <a:pt x="17" y="246"/>
                    </a:lnTo>
                    <a:lnTo>
                      <a:pt x="41" y="237"/>
                    </a:lnTo>
                    <a:lnTo>
                      <a:pt x="41" y="237"/>
                    </a:lnTo>
                    <a:lnTo>
                      <a:pt x="35" y="227"/>
                    </a:lnTo>
                    <a:lnTo>
                      <a:pt x="36" y="215"/>
                    </a:lnTo>
                    <a:lnTo>
                      <a:pt x="60" y="200"/>
                    </a:lnTo>
                    <a:lnTo>
                      <a:pt x="60" y="183"/>
                    </a:lnTo>
                    <a:lnTo>
                      <a:pt x="74" y="183"/>
                    </a:lnTo>
                    <a:lnTo>
                      <a:pt x="81" y="157"/>
                    </a:lnTo>
                    <a:lnTo>
                      <a:pt x="81" y="157"/>
                    </a:lnTo>
                    <a:lnTo>
                      <a:pt x="81" y="127"/>
                    </a:lnTo>
                    <a:lnTo>
                      <a:pt x="81" y="127"/>
                    </a:lnTo>
                    <a:lnTo>
                      <a:pt x="92" y="128"/>
                    </a:lnTo>
                    <a:lnTo>
                      <a:pt x="82" y="110"/>
                    </a:lnTo>
                    <a:lnTo>
                      <a:pt x="84" y="96"/>
                    </a:lnTo>
                    <a:lnTo>
                      <a:pt x="84" y="96"/>
                    </a:lnTo>
                    <a:lnTo>
                      <a:pt x="99" y="69"/>
                    </a:lnTo>
                    <a:lnTo>
                      <a:pt x="99" y="69"/>
                    </a:lnTo>
                    <a:lnTo>
                      <a:pt x="121" y="57"/>
                    </a:lnTo>
                    <a:lnTo>
                      <a:pt x="127" y="33"/>
                    </a:lnTo>
                    <a:lnTo>
                      <a:pt x="136" y="25"/>
                    </a:lnTo>
                    <a:lnTo>
                      <a:pt x="136" y="25"/>
                    </a:lnTo>
                    <a:lnTo>
                      <a:pt x="173" y="53"/>
                    </a:lnTo>
                    <a:lnTo>
                      <a:pt x="202" y="39"/>
                    </a:lnTo>
                    <a:lnTo>
                      <a:pt x="215" y="59"/>
                    </a:lnTo>
                    <a:lnTo>
                      <a:pt x="229" y="63"/>
                    </a:lnTo>
                    <a:lnTo>
                      <a:pt x="269" y="63"/>
                    </a:lnTo>
                    <a:lnTo>
                      <a:pt x="290" y="56"/>
                    </a:lnTo>
                    <a:lnTo>
                      <a:pt x="299" y="35"/>
                    </a:lnTo>
                    <a:lnTo>
                      <a:pt x="299" y="35"/>
                    </a:lnTo>
                    <a:lnTo>
                      <a:pt x="312" y="12"/>
                    </a:lnTo>
                    <a:lnTo>
                      <a:pt x="329" y="5"/>
                    </a:lnTo>
                    <a:lnTo>
                      <a:pt x="46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92" name="Freeform 39">
                <a:extLst>
                  <a:ext uri="{FF2B5EF4-FFF2-40B4-BE49-F238E27FC236}">
                    <a16:creationId xmlns:a16="http://schemas.microsoft.com/office/drawing/2014/main" id="{2967CFAF-190A-49C5-A8CB-DA81A2D8B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62115" y="5421605"/>
                <a:ext cx="494638" cy="261604"/>
              </a:xfrm>
              <a:custGeom>
                <a:avLst/>
                <a:gdLst>
                  <a:gd name="T0" fmla="*/ 503 w 1018"/>
                  <a:gd name="T1" fmla="*/ 36 h 678"/>
                  <a:gd name="T2" fmla="*/ 552 w 1018"/>
                  <a:gd name="T3" fmla="*/ 74 h 678"/>
                  <a:gd name="T4" fmla="*/ 655 w 1018"/>
                  <a:gd name="T5" fmla="*/ 122 h 678"/>
                  <a:gd name="T6" fmla="*/ 675 w 1018"/>
                  <a:gd name="T7" fmla="*/ 164 h 678"/>
                  <a:gd name="T8" fmla="*/ 719 w 1018"/>
                  <a:gd name="T9" fmla="*/ 156 h 678"/>
                  <a:gd name="T10" fmla="*/ 752 w 1018"/>
                  <a:gd name="T11" fmla="*/ 147 h 678"/>
                  <a:gd name="T12" fmla="*/ 874 w 1018"/>
                  <a:gd name="T13" fmla="*/ 145 h 678"/>
                  <a:gd name="T14" fmla="*/ 932 w 1018"/>
                  <a:gd name="T15" fmla="*/ 132 h 678"/>
                  <a:gd name="T16" fmla="*/ 994 w 1018"/>
                  <a:gd name="T17" fmla="*/ 127 h 678"/>
                  <a:gd name="T18" fmla="*/ 1002 w 1018"/>
                  <a:gd name="T19" fmla="*/ 203 h 678"/>
                  <a:gd name="T20" fmla="*/ 984 w 1018"/>
                  <a:gd name="T21" fmla="*/ 313 h 678"/>
                  <a:gd name="T22" fmla="*/ 939 w 1018"/>
                  <a:gd name="T23" fmla="*/ 428 h 678"/>
                  <a:gd name="T24" fmla="*/ 921 w 1018"/>
                  <a:gd name="T25" fmla="*/ 436 h 678"/>
                  <a:gd name="T26" fmla="*/ 918 w 1018"/>
                  <a:gd name="T27" fmla="*/ 445 h 678"/>
                  <a:gd name="T28" fmla="*/ 885 w 1018"/>
                  <a:gd name="T29" fmla="*/ 460 h 678"/>
                  <a:gd name="T30" fmla="*/ 841 w 1018"/>
                  <a:gd name="T31" fmla="*/ 482 h 678"/>
                  <a:gd name="T32" fmla="*/ 763 w 1018"/>
                  <a:gd name="T33" fmla="*/ 499 h 678"/>
                  <a:gd name="T34" fmla="*/ 677 w 1018"/>
                  <a:gd name="T35" fmla="*/ 580 h 678"/>
                  <a:gd name="T36" fmla="*/ 678 w 1018"/>
                  <a:gd name="T37" fmla="*/ 675 h 678"/>
                  <a:gd name="T38" fmla="*/ 588 w 1018"/>
                  <a:gd name="T39" fmla="*/ 665 h 678"/>
                  <a:gd name="T40" fmla="*/ 583 w 1018"/>
                  <a:gd name="T41" fmla="*/ 631 h 678"/>
                  <a:gd name="T42" fmla="*/ 559 w 1018"/>
                  <a:gd name="T43" fmla="*/ 642 h 678"/>
                  <a:gd name="T44" fmla="*/ 533 w 1018"/>
                  <a:gd name="T45" fmla="*/ 604 h 678"/>
                  <a:gd name="T46" fmla="*/ 486 w 1018"/>
                  <a:gd name="T47" fmla="*/ 578 h 678"/>
                  <a:gd name="T48" fmla="*/ 450 w 1018"/>
                  <a:gd name="T49" fmla="*/ 556 h 678"/>
                  <a:gd name="T50" fmla="*/ 385 w 1018"/>
                  <a:gd name="T51" fmla="*/ 572 h 678"/>
                  <a:gd name="T52" fmla="*/ 314 w 1018"/>
                  <a:gd name="T53" fmla="*/ 541 h 678"/>
                  <a:gd name="T54" fmla="*/ 276 w 1018"/>
                  <a:gd name="T55" fmla="*/ 505 h 678"/>
                  <a:gd name="T56" fmla="*/ 263 w 1018"/>
                  <a:gd name="T57" fmla="*/ 494 h 678"/>
                  <a:gd name="T58" fmla="*/ 249 w 1018"/>
                  <a:gd name="T59" fmla="*/ 476 h 678"/>
                  <a:gd name="T60" fmla="*/ 233 w 1018"/>
                  <a:gd name="T61" fmla="*/ 457 h 678"/>
                  <a:gd name="T62" fmla="*/ 209 w 1018"/>
                  <a:gd name="T63" fmla="*/ 436 h 678"/>
                  <a:gd name="T64" fmla="*/ 151 w 1018"/>
                  <a:gd name="T65" fmla="*/ 445 h 678"/>
                  <a:gd name="T66" fmla="*/ 84 w 1018"/>
                  <a:gd name="T67" fmla="*/ 435 h 678"/>
                  <a:gd name="T68" fmla="*/ 76 w 1018"/>
                  <a:gd name="T69" fmla="*/ 409 h 678"/>
                  <a:gd name="T70" fmla="*/ 15 w 1018"/>
                  <a:gd name="T71" fmla="*/ 414 h 678"/>
                  <a:gd name="T72" fmla="*/ 9 w 1018"/>
                  <a:gd name="T73" fmla="*/ 387 h 678"/>
                  <a:gd name="T74" fmla="*/ 17 w 1018"/>
                  <a:gd name="T75" fmla="*/ 293 h 678"/>
                  <a:gd name="T76" fmla="*/ 9 w 1018"/>
                  <a:gd name="T77" fmla="*/ 253 h 678"/>
                  <a:gd name="T78" fmla="*/ 17 w 1018"/>
                  <a:gd name="T79" fmla="*/ 246 h 678"/>
                  <a:gd name="T80" fmla="*/ 41 w 1018"/>
                  <a:gd name="T81" fmla="*/ 237 h 678"/>
                  <a:gd name="T82" fmla="*/ 60 w 1018"/>
                  <a:gd name="T83" fmla="*/ 200 h 678"/>
                  <a:gd name="T84" fmla="*/ 81 w 1018"/>
                  <a:gd name="T85" fmla="*/ 157 h 678"/>
                  <a:gd name="T86" fmla="*/ 81 w 1018"/>
                  <a:gd name="T87" fmla="*/ 127 h 678"/>
                  <a:gd name="T88" fmla="*/ 84 w 1018"/>
                  <a:gd name="T89" fmla="*/ 96 h 678"/>
                  <a:gd name="T90" fmla="*/ 99 w 1018"/>
                  <a:gd name="T91" fmla="*/ 69 h 678"/>
                  <a:gd name="T92" fmla="*/ 136 w 1018"/>
                  <a:gd name="T93" fmla="*/ 25 h 678"/>
                  <a:gd name="T94" fmla="*/ 202 w 1018"/>
                  <a:gd name="T95" fmla="*/ 39 h 678"/>
                  <a:gd name="T96" fmla="*/ 269 w 1018"/>
                  <a:gd name="T97" fmla="*/ 63 h 678"/>
                  <a:gd name="T98" fmla="*/ 299 w 1018"/>
                  <a:gd name="T99" fmla="*/ 35 h 678"/>
                  <a:gd name="T100" fmla="*/ 462 w 1018"/>
                  <a:gd name="T101" fmla="*/ 0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18" h="678">
                    <a:moveTo>
                      <a:pt x="462" y="0"/>
                    </a:moveTo>
                    <a:lnTo>
                      <a:pt x="462" y="19"/>
                    </a:lnTo>
                    <a:lnTo>
                      <a:pt x="503" y="36"/>
                    </a:lnTo>
                    <a:lnTo>
                      <a:pt x="502" y="60"/>
                    </a:lnTo>
                    <a:lnTo>
                      <a:pt x="509" y="65"/>
                    </a:lnTo>
                    <a:lnTo>
                      <a:pt x="552" y="74"/>
                    </a:lnTo>
                    <a:lnTo>
                      <a:pt x="571" y="87"/>
                    </a:lnTo>
                    <a:lnTo>
                      <a:pt x="620" y="96"/>
                    </a:lnTo>
                    <a:lnTo>
                      <a:pt x="655" y="122"/>
                    </a:lnTo>
                    <a:lnTo>
                      <a:pt x="673" y="154"/>
                    </a:lnTo>
                    <a:lnTo>
                      <a:pt x="668" y="169"/>
                    </a:lnTo>
                    <a:lnTo>
                      <a:pt x="675" y="164"/>
                    </a:lnTo>
                    <a:lnTo>
                      <a:pt x="673" y="169"/>
                    </a:lnTo>
                    <a:lnTo>
                      <a:pt x="696" y="168"/>
                    </a:lnTo>
                    <a:lnTo>
                      <a:pt x="719" y="156"/>
                    </a:lnTo>
                    <a:lnTo>
                      <a:pt x="718" y="150"/>
                    </a:lnTo>
                    <a:lnTo>
                      <a:pt x="720" y="157"/>
                    </a:lnTo>
                    <a:lnTo>
                      <a:pt x="752" y="147"/>
                    </a:lnTo>
                    <a:lnTo>
                      <a:pt x="803" y="149"/>
                    </a:lnTo>
                    <a:lnTo>
                      <a:pt x="848" y="139"/>
                    </a:lnTo>
                    <a:lnTo>
                      <a:pt x="874" y="145"/>
                    </a:lnTo>
                    <a:lnTo>
                      <a:pt x="904" y="136"/>
                    </a:lnTo>
                    <a:lnTo>
                      <a:pt x="919" y="139"/>
                    </a:lnTo>
                    <a:lnTo>
                      <a:pt x="932" y="132"/>
                    </a:lnTo>
                    <a:lnTo>
                      <a:pt x="954" y="133"/>
                    </a:lnTo>
                    <a:lnTo>
                      <a:pt x="966" y="125"/>
                    </a:lnTo>
                    <a:lnTo>
                      <a:pt x="994" y="127"/>
                    </a:lnTo>
                    <a:lnTo>
                      <a:pt x="1002" y="120"/>
                    </a:lnTo>
                    <a:lnTo>
                      <a:pt x="1017" y="143"/>
                    </a:lnTo>
                    <a:lnTo>
                      <a:pt x="1002" y="203"/>
                    </a:lnTo>
                    <a:lnTo>
                      <a:pt x="971" y="213"/>
                    </a:lnTo>
                    <a:lnTo>
                      <a:pt x="969" y="246"/>
                    </a:lnTo>
                    <a:lnTo>
                      <a:pt x="984" y="313"/>
                    </a:lnTo>
                    <a:lnTo>
                      <a:pt x="985" y="377"/>
                    </a:lnTo>
                    <a:lnTo>
                      <a:pt x="966" y="416"/>
                    </a:lnTo>
                    <a:lnTo>
                      <a:pt x="939" y="428"/>
                    </a:lnTo>
                    <a:lnTo>
                      <a:pt x="940" y="437"/>
                    </a:lnTo>
                    <a:lnTo>
                      <a:pt x="936" y="431"/>
                    </a:lnTo>
                    <a:lnTo>
                      <a:pt x="921" y="436"/>
                    </a:lnTo>
                    <a:lnTo>
                      <a:pt x="918" y="441"/>
                    </a:lnTo>
                    <a:lnTo>
                      <a:pt x="925" y="446"/>
                    </a:lnTo>
                    <a:lnTo>
                      <a:pt x="918" y="445"/>
                    </a:lnTo>
                    <a:lnTo>
                      <a:pt x="929" y="449"/>
                    </a:lnTo>
                    <a:lnTo>
                      <a:pt x="911" y="447"/>
                    </a:lnTo>
                    <a:lnTo>
                      <a:pt x="885" y="460"/>
                    </a:lnTo>
                    <a:lnTo>
                      <a:pt x="856" y="464"/>
                    </a:lnTo>
                    <a:lnTo>
                      <a:pt x="843" y="470"/>
                    </a:lnTo>
                    <a:lnTo>
                      <a:pt x="841" y="482"/>
                    </a:lnTo>
                    <a:lnTo>
                      <a:pt x="829" y="486"/>
                    </a:lnTo>
                    <a:lnTo>
                      <a:pt x="833" y="490"/>
                    </a:lnTo>
                    <a:lnTo>
                      <a:pt x="763" y="499"/>
                    </a:lnTo>
                    <a:lnTo>
                      <a:pt x="718" y="524"/>
                    </a:lnTo>
                    <a:lnTo>
                      <a:pt x="694" y="549"/>
                    </a:lnTo>
                    <a:lnTo>
                      <a:pt x="677" y="580"/>
                    </a:lnTo>
                    <a:lnTo>
                      <a:pt x="675" y="602"/>
                    </a:lnTo>
                    <a:lnTo>
                      <a:pt x="682" y="652"/>
                    </a:lnTo>
                    <a:lnTo>
                      <a:pt x="678" y="675"/>
                    </a:lnTo>
                    <a:lnTo>
                      <a:pt x="654" y="677"/>
                    </a:lnTo>
                    <a:lnTo>
                      <a:pt x="588" y="665"/>
                    </a:lnTo>
                    <a:lnTo>
                      <a:pt x="588" y="665"/>
                    </a:lnTo>
                    <a:lnTo>
                      <a:pt x="598" y="652"/>
                    </a:lnTo>
                    <a:lnTo>
                      <a:pt x="590" y="629"/>
                    </a:lnTo>
                    <a:lnTo>
                      <a:pt x="583" y="631"/>
                    </a:lnTo>
                    <a:lnTo>
                      <a:pt x="579" y="624"/>
                    </a:lnTo>
                    <a:lnTo>
                      <a:pt x="571" y="638"/>
                    </a:lnTo>
                    <a:lnTo>
                      <a:pt x="559" y="642"/>
                    </a:lnTo>
                    <a:lnTo>
                      <a:pt x="559" y="634"/>
                    </a:lnTo>
                    <a:lnTo>
                      <a:pt x="538" y="602"/>
                    </a:lnTo>
                    <a:lnTo>
                      <a:pt x="533" y="604"/>
                    </a:lnTo>
                    <a:lnTo>
                      <a:pt x="534" y="586"/>
                    </a:lnTo>
                    <a:lnTo>
                      <a:pt x="505" y="575"/>
                    </a:lnTo>
                    <a:lnTo>
                      <a:pt x="486" y="578"/>
                    </a:lnTo>
                    <a:lnTo>
                      <a:pt x="483" y="583"/>
                    </a:lnTo>
                    <a:lnTo>
                      <a:pt x="461" y="572"/>
                    </a:lnTo>
                    <a:lnTo>
                      <a:pt x="450" y="556"/>
                    </a:lnTo>
                    <a:lnTo>
                      <a:pt x="433" y="563"/>
                    </a:lnTo>
                    <a:lnTo>
                      <a:pt x="426" y="556"/>
                    </a:lnTo>
                    <a:lnTo>
                      <a:pt x="385" y="572"/>
                    </a:lnTo>
                    <a:lnTo>
                      <a:pt x="364" y="564"/>
                    </a:lnTo>
                    <a:lnTo>
                      <a:pt x="361" y="551"/>
                    </a:lnTo>
                    <a:lnTo>
                      <a:pt x="314" y="541"/>
                    </a:lnTo>
                    <a:lnTo>
                      <a:pt x="310" y="537"/>
                    </a:lnTo>
                    <a:lnTo>
                      <a:pt x="314" y="520"/>
                    </a:lnTo>
                    <a:lnTo>
                      <a:pt x="276" y="505"/>
                    </a:lnTo>
                    <a:lnTo>
                      <a:pt x="275" y="499"/>
                    </a:lnTo>
                    <a:lnTo>
                      <a:pt x="271" y="501"/>
                    </a:lnTo>
                    <a:lnTo>
                      <a:pt x="263" y="494"/>
                    </a:lnTo>
                    <a:lnTo>
                      <a:pt x="266" y="484"/>
                    </a:lnTo>
                    <a:lnTo>
                      <a:pt x="256" y="483"/>
                    </a:lnTo>
                    <a:lnTo>
                      <a:pt x="249" y="476"/>
                    </a:lnTo>
                    <a:lnTo>
                      <a:pt x="227" y="480"/>
                    </a:lnTo>
                    <a:lnTo>
                      <a:pt x="227" y="463"/>
                    </a:lnTo>
                    <a:lnTo>
                      <a:pt x="233" y="457"/>
                    </a:lnTo>
                    <a:lnTo>
                      <a:pt x="216" y="456"/>
                    </a:lnTo>
                    <a:lnTo>
                      <a:pt x="208" y="448"/>
                    </a:lnTo>
                    <a:lnTo>
                      <a:pt x="209" y="436"/>
                    </a:lnTo>
                    <a:lnTo>
                      <a:pt x="172" y="439"/>
                    </a:lnTo>
                    <a:lnTo>
                      <a:pt x="173" y="448"/>
                    </a:lnTo>
                    <a:lnTo>
                      <a:pt x="151" y="445"/>
                    </a:lnTo>
                    <a:lnTo>
                      <a:pt x="138" y="434"/>
                    </a:lnTo>
                    <a:lnTo>
                      <a:pt x="99" y="445"/>
                    </a:lnTo>
                    <a:lnTo>
                      <a:pt x="84" y="435"/>
                    </a:lnTo>
                    <a:lnTo>
                      <a:pt x="84" y="423"/>
                    </a:lnTo>
                    <a:lnTo>
                      <a:pt x="92" y="417"/>
                    </a:lnTo>
                    <a:lnTo>
                      <a:pt x="76" y="409"/>
                    </a:lnTo>
                    <a:lnTo>
                      <a:pt x="32" y="417"/>
                    </a:lnTo>
                    <a:lnTo>
                      <a:pt x="15" y="414"/>
                    </a:lnTo>
                    <a:lnTo>
                      <a:pt x="15" y="414"/>
                    </a:lnTo>
                    <a:lnTo>
                      <a:pt x="15" y="414"/>
                    </a:lnTo>
                    <a:lnTo>
                      <a:pt x="15" y="414"/>
                    </a:lnTo>
                    <a:lnTo>
                      <a:pt x="9" y="387"/>
                    </a:lnTo>
                    <a:lnTo>
                      <a:pt x="13" y="370"/>
                    </a:lnTo>
                    <a:lnTo>
                      <a:pt x="0" y="335"/>
                    </a:lnTo>
                    <a:lnTo>
                      <a:pt x="17" y="293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6" y="242"/>
                    </a:lnTo>
                    <a:lnTo>
                      <a:pt x="17" y="246"/>
                    </a:lnTo>
                    <a:lnTo>
                      <a:pt x="17" y="246"/>
                    </a:lnTo>
                    <a:lnTo>
                      <a:pt x="41" y="237"/>
                    </a:lnTo>
                    <a:lnTo>
                      <a:pt x="41" y="237"/>
                    </a:lnTo>
                    <a:lnTo>
                      <a:pt x="35" y="227"/>
                    </a:lnTo>
                    <a:lnTo>
                      <a:pt x="36" y="215"/>
                    </a:lnTo>
                    <a:lnTo>
                      <a:pt x="60" y="200"/>
                    </a:lnTo>
                    <a:lnTo>
                      <a:pt x="60" y="183"/>
                    </a:lnTo>
                    <a:lnTo>
                      <a:pt x="74" y="183"/>
                    </a:lnTo>
                    <a:lnTo>
                      <a:pt x="81" y="157"/>
                    </a:lnTo>
                    <a:lnTo>
                      <a:pt x="81" y="157"/>
                    </a:lnTo>
                    <a:lnTo>
                      <a:pt x="81" y="127"/>
                    </a:lnTo>
                    <a:lnTo>
                      <a:pt x="81" y="127"/>
                    </a:lnTo>
                    <a:lnTo>
                      <a:pt x="92" y="128"/>
                    </a:lnTo>
                    <a:lnTo>
                      <a:pt x="82" y="110"/>
                    </a:lnTo>
                    <a:lnTo>
                      <a:pt x="84" y="96"/>
                    </a:lnTo>
                    <a:lnTo>
                      <a:pt x="84" y="96"/>
                    </a:lnTo>
                    <a:lnTo>
                      <a:pt x="99" y="69"/>
                    </a:lnTo>
                    <a:lnTo>
                      <a:pt x="99" y="69"/>
                    </a:lnTo>
                    <a:lnTo>
                      <a:pt x="121" y="57"/>
                    </a:lnTo>
                    <a:lnTo>
                      <a:pt x="127" y="33"/>
                    </a:lnTo>
                    <a:lnTo>
                      <a:pt x="136" y="25"/>
                    </a:lnTo>
                    <a:lnTo>
                      <a:pt x="136" y="25"/>
                    </a:lnTo>
                    <a:lnTo>
                      <a:pt x="173" y="53"/>
                    </a:lnTo>
                    <a:lnTo>
                      <a:pt x="202" y="39"/>
                    </a:lnTo>
                    <a:lnTo>
                      <a:pt x="215" y="59"/>
                    </a:lnTo>
                    <a:lnTo>
                      <a:pt x="229" y="63"/>
                    </a:lnTo>
                    <a:lnTo>
                      <a:pt x="269" y="63"/>
                    </a:lnTo>
                    <a:lnTo>
                      <a:pt x="290" y="56"/>
                    </a:lnTo>
                    <a:lnTo>
                      <a:pt x="299" y="35"/>
                    </a:lnTo>
                    <a:lnTo>
                      <a:pt x="299" y="35"/>
                    </a:lnTo>
                    <a:lnTo>
                      <a:pt x="312" y="12"/>
                    </a:lnTo>
                    <a:lnTo>
                      <a:pt x="329" y="5"/>
                    </a:lnTo>
                    <a:lnTo>
                      <a:pt x="462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93" name="Freeform 40">
                <a:extLst>
                  <a:ext uri="{FF2B5EF4-FFF2-40B4-BE49-F238E27FC236}">
                    <a16:creationId xmlns:a16="http://schemas.microsoft.com/office/drawing/2014/main" id="{4809CF41-20E1-4006-BB99-AB89639D71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1494" y="4169644"/>
                <a:ext cx="436822" cy="424681"/>
              </a:xfrm>
              <a:custGeom>
                <a:avLst/>
                <a:gdLst>
                  <a:gd name="T0" fmla="*/ 222 w 901"/>
                  <a:gd name="T1" fmla="*/ 61 h 1102"/>
                  <a:gd name="T2" fmla="*/ 281 w 901"/>
                  <a:gd name="T3" fmla="*/ 68 h 1102"/>
                  <a:gd name="T4" fmla="*/ 343 w 901"/>
                  <a:gd name="T5" fmla="*/ 64 h 1102"/>
                  <a:gd name="T6" fmla="*/ 449 w 901"/>
                  <a:gd name="T7" fmla="*/ 25 h 1102"/>
                  <a:gd name="T8" fmla="*/ 463 w 901"/>
                  <a:gd name="T9" fmla="*/ 46 h 1102"/>
                  <a:gd name="T10" fmla="*/ 404 w 901"/>
                  <a:gd name="T11" fmla="*/ 143 h 1102"/>
                  <a:gd name="T12" fmla="*/ 432 w 901"/>
                  <a:gd name="T13" fmla="*/ 178 h 1102"/>
                  <a:gd name="T14" fmla="*/ 478 w 901"/>
                  <a:gd name="T15" fmla="*/ 243 h 1102"/>
                  <a:gd name="T16" fmla="*/ 551 w 901"/>
                  <a:gd name="T17" fmla="*/ 270 h 1102"/>
                  <a:gd name="T18" fmla="*/ 555 w 901"/>
                  <a:gd name="T19" fmla="*/ 299 h 1102"/>
                  <a:gd name="T20" fmla="*/ 643 w 901"/>
                  <a:gd name="T21" fmla="*/ 315 h 1102"/>
                  <a:gd name="T22" fmla="*/ 667 w 901"/>
                  <a:gd name="T23" fmla="*/ 330 h 1102"/>
                  <a:gd name="T24" fmla="*/ 691 w 901"/>
                  <a:gd name="T25" fmla="*/ 381 h 1102"/>
                  <a:gd name="T26" fmla="*/ 749 w 901"/>
                  <a:gd name="T27" fmla="*/ 444 h 1102"/>
                  <a:gd name="T28" fmla="*/ 774 w 901"/>
                  <a:gd name="T29" fmla="*/ 500 h 1102"/>
                  <a:gd name="T30" fmla="*/ 714 w 901"/>
                  <a:gd name="T31" fmla="*/ 594 h 1102"/>
                  <a:gd name="T32" fmla="*/ 691 w 901"/>
                  <a:gd name="T33" fmla="*/ 658 h 1102"/>
                  <a:gd name="T34" fmla="*/ 723 w 901"/>
                  <a:gd name="T35" fmla="*/ 692 h 1102"/>
                  <a:gd name="T36" fmla="*/ 769 w 901"/>
                  <a:gd name="T37" fmla="*/ 692 h 1102"/>
                  <a:gd name="T38" fmla="*/ 791 w 901"/>
                  <a:gd name="T39" fmla="*/ 758 h 1102"/>
                  <a:gd name="T40" fmla="*/ 849 w 901"/>
                  <a:gd name="T41" fmla="*/ 824 h 1102"/>
                  <a:gd name="T42" fmla="*/ 900 w 901"/>
                  <a:gd name="T43" fmla="*/ 850 h 1102"/>
                  <a:gd name="T44" fmla="*/ 888 w 901"/>
                  <a:gd name="T45" fmla="*/ 885 h 1102"/>
                  <a:gd name="T46" fmla="*/ 811 w 901"/>
                  <a:gd name="T47" fmla="*/ 1000 h 1102"/>
                  <a:gd name="T48" fmla="*/ 789 w 901"/>
                  <a:gd name="T49" fmla="*/ 983 h 1102"/>
                  <a:gd name="T50" fmla="*/ 744 w 901"/>
                  <a:gd name="T51" fmla="*/ 974 h 1102"/>
                  <a:gd name="T52" fmla="*/ 704 w 901"/>
                  <a:gd name="T53" fmla="*/ 973 h 1102"/>
                  <a:gd name="T54" fmla="*/ 681 w 901"/>
                  <a:gd name="T55" fmla="*/ 986 h 1102"/>
                  <a:gd name="T56" fmla="*/ 672 w 901"/>
                  <a:gd name="T57" fmla="*/ 974 h 1102"/>
                  <a:gd name="T58" fmla="*/ 650 w 901"/>
                  <a:gd name="T59" fmla="*/ 1016 h 1102"/>
                  <a:gd name="T60" fmla="*/ 626 w 901"/>
                  <a:gd name="T61" fmla="*/ 1007 h 1102"/>
                  <a:gd name="T62" fmla="*/ 604 w 901"/>
                  <a:gd name="T63" fmla="*/ 989 h 1102"/>
                  <a:gd name="T64" fmla="*/ 576 w 901"/>
                  <a:gd name="T65" fmla="*/ 979 h 1102"/>
                  <a:gd name="T66" fmla="*/ 516 w 901"/>
                  <a:gd name="T67" fmla="*/ 1006 h 1102"/>
                  <a:gd name="T68" fmla="*/ 477 w 901"/>
                  <a:gd name="T69" fmla="*/ 975 h 1102"/>
                  <a:gd name="T70" fmla="*/ 457 w 901"/>
                  <a:gd name="T71" fmla="*/ 928 h 1102"/>
                  <a:gd name="T72" fmla="*/ 414 w 901"/>
                  <a:gd name="T73" fmla="*/ 945 h 1102"/>
                  <a:gd name="T74" fmla="*/ 380 w 901"/>
                  <a:gd name="T75" fmla="*/ 967 h 1102"/>
                  <a:gd name="T76" fmla="*/ 322 w 901"/>
                  <a:gd name="T77" fmla="*/ 955 h 1102"/>
                  <a:gd name="T78" fmla="*/ 323 w 901"/>
                  <a:gd name="T79" fmla="*/ 979 h 1102"/>
                  <a:gd name="T80" fmla="*/ 329 w 901"/>
                  <a:gd name="T81" fmla="*/ 999 h 1102"/>
                  <a:gd name="T82" fmla="*/ 296 w 901"/>
                  <a:gd name="T83" fmla="*/ 1030 h 1102"/>
                  <a:gd name="T84" fmla="*/ 264 w 901"/>
                  <a:gd name="T85" fmla="*/ 1042 h 1102"/>
                  <a:gd name="T86" fmla="*/ 220 w 901"/>
                  <a:gd name="T87" fmla="*/ 1091 h 1102"/>
                  <a:gd name="T88" fmla="*/ 199 w 901"/>
                  <a:gd name="T89" fmla="*/ 1101 h 1102"/>
                  <a:gd name="T90" fmla="*/ 83 w 901"/>
                  <a:gd name="T91" fmla="*/ 975 h 1102"/>
                  <a:gd name="T92" fmla="*/ 0 w 901"/>
                  <a:gd name="T93" fmla="*/ 860 h 1102"/>
                  <a:gd name="T94" fmla="*/ 45 w 901"/>
                  <a:gd name="T95" fmla="*/ 760 h 1102"/>
                  <a:gd name="T96" fmla="*/ 139 w 901"/>
                  <a:gd name="T97" fmla="*/ 626 h 1102"/>
                  <a:gd name="T98" fmla="*/ 66 w 901"/>
                  <a:gd name="T99" fmla="*/ 599 h 1102"/>
                  <a:gd name="T100" fmla="*/ 53 w 901"/>
                  <a:gd name="T101" fmla="*/ 392 h 1102"/>
                  <a:gd name="T102" fmla="*/ 160 w 901"/>
                  <a:gd name="T103" fmla="*/ 295 h 1102"/>
                  <a:gd name="T104" fmla="*/ 149 w 901"/>
                  <a:gd name="T105" fmla="*/ 225 h 1102"/>
                  <a:gd name="T106" fmla="*/ 226 w 901"/>
                  <a:gd name="T107" fmla="*/ 163 h 1102"/>
                  <a:gd name="T108" fmla="*/ 194 w 901"/>
                  <a:gd name="T109" fmla="*/ 79 h 1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01" h="1102">
                    <a:moveTo>
                      <a:pt x="194" y="79"/>
                    </a:moveTo>
                    <a:lnTo>
                      <a:pt x="207" y="80"/>
                    </a:lnTo>
                    <a:lnTo>
                      <a:pt x="222" y="71"/>
                    </a:lnTo>
                    <a:lnTo>
                      <a:pt x="222" y="61"/>
                    </a:lnTo>
                    <a:lnTo>
                      <a:pt x="234" y="51"/>
                    </a:lnTo>
                    <a:lnTo>
                      <a:pt x="256" y="66"/>
                    </a:lnTo>
                    <a:lnTo>
                      <a:pt x="270" y="62"/>
                    </a:lnTo>
                    <a:lnTo>
                      <a:pt x="281" y="68"/>
                    </a:lnTo>
                    <a:lnTo>
                      <a:pt x="279" y="87"/>
                    </a:lnTo>
                    <a:lnTo>
                      <a:pt x="320" y="96"/>
                    </a:lnTo>
                    <a:lnTo>
                      <a:pt x="327" y="77"/>
                    </a:lnTo>
                    <a:lnTo>
                      <a:pt x="343" y="64"/>
                    </a:lnTo>
                    <a:lnTo>
                      <a:pt x="349" y="46"/>
                    </a:lnTo>
                    <a:lnTo>
                      <a:pt x="359" y="54"/>
                    </a:lnTo>
                    <a:lnTo>
                      <a:pt x="394" y="54"/>
                    </a:lnTo>
                    <a:lnTo>
                      <a:pt x="449" y="25"/>
                    </a:lnTo>
                    <a:lnTo>
                      <a:pt x="478" y="0"/>
                    </a:lnTo>
                    <a:lnTo>
                      <a:pt x="477" y="16"/>
                    </a:lnTo>
                    <a:lnTo>
                      <a:pt x="477" y="16"/>
                    </a:lnTo>
                    <a:lnTo>
                      <a:pt x="463" y="46"/>
                    </a:lnTo>
                    <a:lnTo>
                      <a:pt x="428" y="86"/>
                    </a:lnTo>
                    <a:lnTo>
                      <a:pt x="425" y="100"/>
                    </a:lnTo>
                    <a:lnTo>
                      <a:pt x="406" y="106"/>
                    </a:lnTo>
                    <a:lnTo>
                      <a:pt x="404" y="143"/>
                    </a:lnTo>
                    <a:lnTo>
                      <a:pt x="417" y="150"/>
                    </a:lnTo>
                    <a:lnTo>
                      <a:pt x="423" y="166"/>
                    </a:lnTo>
                    <a:lnTo>
                      <a:pt x="432" y="168"/>
                    </a:lnTo>
                    <a:lnTo>
                      <a:pt x="432" y="178"/>
                    </a:lnTo>
                    <a:lnTo>
                      <a:pt x="442" y="177"/>
                    </a:lnTo>
                    <a:lnTo>
                      <a:pt x="475" y="201"/>
                    </a:lnTo>
                    <a:lnTo>
                      <a:pt x="470" y="231"/>
                    </a:lnTo>
                    <a:lnTo>
                      <a:pt x="478" y="243"/>
                    </a:lnTo>
                    <a:lnTo>
                      <a:pt x="502" y="246"/>
                    </a:lnTo>
                    <a:lnTo>
                      <a:pt x="539" y="233"/>
                    </a:lnTo>
                    <a:lnTo>
                      <a:pt x="548" y="243"/>
                    </a:lnTo>
                    <a:lnTo>
                      <a:pt x="551" y="270"/>
                    </a:lnTo>
                    <a:lnTo>
                      <a:pt x="561" y="272"/>
                    </a:lnTo>
                    <a:lnTo>
                      <a:pt x="564" y="282"/>
                    </a:lnTo>
                    <a:lnTo>
                      <a:pt x="555" y="280"/>
                    </a:lnTo>
                    <a:lnTo>
                      <a:pt x="555" y="299"/>
                    </a:lnTo>
                    <a:lnTo>
                      <a:pt x="564" y="306"/>
                    </a:lnTo>
                    <a:lnTo>
                      <a:pt x="579" y="301"/>
                    </a:lnTo>
                    <a:lnTo>
                      <a:pt x="597" y="324"/>
                    </a:lnTo>
                    <a:lnTo>
                      <a:pt x="643" y="315"/>
                    </a:lnTo>
                    <a:lnTo>
                      <a:pt x="649" y="320"/>
                    </a:lnTo>
                    <a:lnTo>
                      <a:pt x="641" y="328"/>
                    </a:lnTo>
                    <a:lnTo>
                      <a:pt x="646" y="340"/>
                    </a:lnTo>
                    <a:lnTo>
                      <a:pt x="667" y="330"/>
                    </a:lnTo>
                    <a:lnTo>
                      <a:pt x="679" y="359"/>
                    </a:lnTo>
                    <a:lnTo>
                      <a:pt x="677" y="372"/>
                    </a:lnTo>
                    <a:lnTo>
                      <a:pt x="686" y="370"/>
                    </a:lnTo>
                    <a:lnTo>
                      <a:pt x="691" y="381"/>
                    </a:lnTo>
                    <a:lnTo>
                      <a:pt x="713" y="382"/>
                    </a:lnTo>
                    <a:lnTo>
                      <a:pt x="727" y="396"/>
                    </a:lnTo>
                    <a:lnTo>
                      <a:pt x="734" y="426"/>
                    </a:lnTo>
                    <a:lnTo>
                      <a:pt x="749" y="444"/>
                    </a:lnTo>
                    <a:lnTo>
                      <a:pt x="743" y="453"/>
                    </a:lnTo>
                    <a:lnTo>
                      <a:pt x="750" y="451"/>
                    </a:lnTo>
                    <a:lnTo>
                      <a:pt x="775" y="475"/>
                    </a:lnTo>
                    <a:lnTo>
                      <a:pt x="774" y="500"/>
                    </a:lnTo>
                    <a:lnTo>
                      <a:pt x="716" y="537"/>
                    </a:lnTo>
                    <a:lnTo>
                      <a:pt x="718" y="550"/>
                    </a:lnTo>
                    <a:lnTo>
                      <a:pt x="710" y="560"/>
                    </a:lnTo>
                    <a:lnTo>
                      <a:pt x="714" y="594"/>
                    </a:lnTo>
                    <a:lnTo>
                      <a:pt x="704" y="613"/>
                    </a:lnTo>
                    <a:lnTo>
                      <a:pt x="696" y="614"/>
                    </a:lnTo>
                    <a:lnTo>
                      <a:pt x="684" y="629"/>
                    </a:lnTo>
                    <a:lnTo>
                      <a:pt x="691" y="658"/>
                    </a:lnTo>
                    <a:lnTo>
                      <a:pt x="704" y="666"/>
                    </a:lnTo>
                    <a:lnTo>
                      <a:pt x="705" y="683"/>
                    </a:lnTo>
                    <a:lnTo>
                      <a:pt x="712" y="674"/>
                    </a:lnTo>
                    <a:lnTo>
                      <a:pt x="723" y="692"/>
                    </a:lnTo>
                    <a:lnTo>
                      <a:pt x="745" y="692"/>
                    </a:lnTo>
                    <a:lnTo>
                      <a:pt x="748" y="684"/>
                    </a:lnTo>
                    <a:lnTo>
                      <a:pt x="771" y="677"/>
                    </a:lnTo>
                    <a:lnTo>
                      <a:pt x="769" y="692"/>
                    </a:lnTo>
                    <a:lnTo>
                      <a:pt x="782" y="707"/>
                    </a:lnTo>
                    <a:lnTo>
                      <a:pt x="778" y="729"/>
                    </a:lnTo>
                    <a:lnTo>
                      <a:pt x="786" y="734"/>
                    </a:lnTo>
                    <a:lnTo>
                      <a:pt x="791" y="758"/>
                    </a:lnTo>
                    <a:lnTo>
                      <a:pt x="801" y="758"/>
                    </a:lnTo>
                    <a:lnTo>
                      <a:pt x="824" y="794"/>
                    </a:lnTo>
                    <a:lnTo>
                      <a:pt x="846" y="811"/>
                    </a:lnTo>
                    <a:lnTo>
                      <a:pt x="849" y="824"/>
                    </a:lnTo>
                    <a:lnTo>
                      <a:pt x="870" y="836"/>
                    </a:lnTo>
                    <a:lnTo>
                      <a:pt x="873" y="852"/>
                    </a:lnTo>
                    <a:lnTo>
                      <a:pt x="884" y="858"/>
                    </a:lnTo>
                    <a:lnTo>
                      <a:pt x="900" y="850"/>
                    </a:lnTo>
                    <a:lnTo>
                      <a:pt x="894" y="874"/>
                    </a:lnTo>
                    <a:lnTo>
                      <a:pt x="894" y="874"/>
                    </a:lnTo>
                    <a:lnTo>
                      <a:pt x="888" y="885"/>
                    </a:lnTo>
                    <a:lnTo>
                      <a:pt x="888" y="885"/>
                    </a:lnTo>
                    <a:lnTo>
                      <a:pt x="871" y="918"/>
                    </a:lnTo>
                    <a:lnTo>
                      <a:pt x="842" y="941"/>
                    </a:lnTo>
                    <a:lnTo>
                      <a:pt x="811" y="1000"/>
                    </a:lnTo>
                    <a:lnTo>
                      <a:pt x="811" y="1000"/>
                    </a:lnTo>
                    <a:lnTo>
                      <a:pt x="809" y="1000"/>
                    </a:lnTo>
                    <a:lnTo>
                      <a:pt x="809" y="1000"/>
                    </a:lnTo>
                    <a:lnTo>
                      <a:pt x="791" y="994"/>
                    </a:lnTo>
                    <a:lnTo>
                      <a:pt x="789" y="983"/>
                    </a:lnTo>
                    <a:lnTo>
                      <a:pt x="780" y="986"/>
                    </a:lnTo>
                    <a:lnTo>
                      <a:pt x="768" y="981"/>
                    </a:lnTo>
                    <a:lnTo>
                      <a:pt x="751" y="987"/>
                    </a:lnTo>
                    <a:lnTo>
                      <a:pt x="744" y="974"/>
                    </a:lnTo>
                    <a:lnTo>
                      <a:pt x="734" y="979"/>
                    </a:lnTo>
                    <a:lnTo>
                      <a:pt x="720" y="969"/>
                    </a:lnTo>
                    <a:lnTo>
                      <a:pt x="720" y="973"/>
                    </a:lnTo>
                    <a:lnTo>
                      <a:pt x="704" y="973"/>
                    </a:lnTo>
                    <a:lnTo>
                      <a:pt x="701" y="983"/>
                    </a:lnTo>
                    <a:lnTo>
                      <a:pt x="706" y="990"/>
                    </a:lnTo>
                    <a:lnTo>
                      <a:pt x="686" y="1001"/>
                    </a:lnTo>
                    <a:lnTo>
                      <a:pt x="681" y="986"/>
                    </a:lnTo>
                    <a:lnTo>
                      <a:pt x="688" y="973"/>
                    </a:lnTo>
                    <a:lnTo>
                      <a:pt x="683" y="973"/>
                    </a:lnTo>
                    <a:lnTo>
                      <a:pt x="681" y="979"/>
                    </a:lnTo>
                    <a:lnTo>
                      <a:pt x="672" y="974"/>
                    </a:lnTo>
                    <a:lnTo>
                      <a:pt x="669" y="986"/>
                    </a:lnTo>
                    <a:lnTo>
                      <a:pt x="655" y="996"/>
                    </a:lnTo>
                    <a:lnTo>
                      <a:pt x="655" y="1010"/>
                    </a:lnTo>
                    <a:lnTo>
                      <a:pt x="650" y="1016"/>
                    </a:lnTo>
                    <a:lnTo>
                      <a:pt x="636" y="1018"/>
                    </a:lnTo>
                    <a:lnTo>
                      <a:pt x="636" y="1005"/>
                    </a:lnTo>
                    <a:lnTo>
                      <a:pt x="631" y="1011"/>
                    </a:lnTo>
                    <a:lnTo>
                      <a:pt x="626" y="1007"/>
                    </a:lnTo>
                    <a:lnTo>
                      <a:pt x="627" y="992"/>
                    </a:lnTo>
                    <a:lnTo>
                      <a:pt x="619" y="999"/>
                    </a:lnTo>
                    <a:lnTo>
                      <a:pt x="604" y="989"/>
                    </a:lnTo>
                    <a:lnTo>
                      <a:pt x="604" y="989"/>
                    </a:lnTo>
                    <a:lnTo>
                      <a:pt x="593" y="979"/>
                    </a:lnTo>
                    <a:lnTo>
                      <a:pt x="593" y="979"/>
                    </a:lnTo>
                    <a:lnTo>
                      <a:pt x="592" y="973"/>
                    </a:lnTo>
                    <a:lnTo>
                      <a:pt x="576" y="979"/>
                    </a:lnTo>
                    <a:lnTo>
                      <a:pt x="561" y="973"/>
                    </a:lnTo>
                    <a:lnTo>
                      <a:pt x="543" y="1001"/>
                    </a:lnTo>
                    <a:lnTo>
                      <a:pt x="517" y="1001"/>
                    </a:lnTo>
                    <a:lnTo>
                      <a:pt x="516" y="1006"/>
                    </a:lnTo>
                    <a:lnTo>
                      <a:pt x="497" y="1007"/>
                    </a:lnTo>
                    <a:lnTo>
                      <a:pt x="482" y="1003"/>
                    </a:lnTo>
                    <a:lnTo>
                      <a:pt x="486" y="991"/>
                    </a:lnTo>
                    <a:lnTo>
                      <a:pt x="477" y="975"/>
                    </a:lnTo>
                    <a:lnTo>
                      <a:pt x="468" y="971"/>
                    </a:lnTo>
                    <a:lnTo>
                      <a:pt x="455" y="941"/>
                    </a:lnTo>
                    <a:lnTo>
                      <a:pt x="455" y="941"/>
                    </a:lnTo>
                    <a:lnTo>
                      <a:pt x="457" y="928"/>
                    </a:lnTo>
                    <a:lnTo>
                      <a:pt x="452" y="921"/>
                    </a:lnTo>
                    <a:lnTo>
                      <a:pt x="452" y="921"/>
                    </a:lnTo>
                    <a:lnTo>
                      <a:pt x="411" y="937"/>
                    </a:lnTo>
                    <a:lnTo>
                      <a:pt x="414" y="945"/>
                    </a:lnTo>
                    <a:lnTo>
                      <a:pt x="398" y="948"/>
                    </a:lnTo>
                    <a:lnTo>
                      <a:pt x="388" y="971"/>
                    </a:lnTo>
                    <a:lnTo>
                      <a:pt x="378" y="958"/>
                    </a:lnTo>
                    <a:lnTo>
                      <a:pt x="380" y="967"/>
                    </a:lnTo>
                    <a:lnTo>
                      <a:pt x="369" y="968"/>
                    </a:lnTo>
                    <a:lnTo>
                      <a:pt x="357" y="977"/>
                    </a:lnTo>
                    <a:lnTo>
                      <a:pt x="349" y="965"/>
                    </a:lnTo>
                    <a:lnTo>
                      <a:pt x="322" y="955"/>
                    </a:lnTo>
                    <a:lnTo>
                      <a:pt x="318" y="972"/>
                    </a:lnTo>
                    <a:lnTo>
                      <a:pt x="328" y="969"/>
                    </a:lnTo>
                    <a:lnTo>
                      <a:pt x="323" y="979"/>
                    </a:lnTo>
                    <a:lnTo>
                      <a:pt x="323" y="979"/>
                    </a:lnTo>
                    <a:lnTo>
                      <a:pt x="332" y="984"/>
                    </a:lnTo>
                    <a:lnTo>
                      <a:pt x="332" y="984"/>
                    </a:lnTo>
                    <a:lnTo>
                      <a:pt x="325" y="992"/>
                    </a:lnTo>
                    <a:lnTo>
                      <a:pt x="329" y="999"/>
                    </a:lnTo>
                    <a:lnTo>
                      <a:pt x="323" y="1034"/>
                    </a:lnTo>
                    <a:lnTo>
                      <a:pt x="312" y="1036"/>
                    </a:lnTo>
                    <a:lnTo>
                      <a:pt x="296" y="1030"/>
                    </a:lnTo>
                    <a:lnTo>
                      <a:pt x="296" y="1030"/>
                    </a:lnTo>
                    <a:lnTo>
                      <a:pt x="295" y="1020"/>
                    </a:lnTo>
                    <a:lnTo>
                      <a:pt x="273" y="1016"/>
                    </a:lnTo>
                    <a:lnTo>
                      <a:pt x="273" y="1016"/>
                    </a:lnTo>
                    <a:lnTo>
                      <a:pt x="264" y="1042"/>
                    </a:lnTo>
                    <a:lnTo>
                      <a:pt x="251" y="1041"/>
                    </a:lnTo>
                    <a:lnTo>
                      <a:pt x="243" y="1071"/>
                    </a:lnTo>
                    <a:lnTo>
                      <a:pt x="227" y="1073"/>
                    </a:lnTo>
                    <a:lnTo>
                      <a:pt x="220" y="1091"/>
                    </a:lnTo>
                    <a:lnTo>
                      <a:pt x="212" y="1093"/>
                    </a:lnTo>
                    <a:lnTo>
                      <a:pt x="212" y="1093"/>
                    </a:lnTo>
                    <a:lnTo>
                      <a:pt x="204" y="1089"/>
                    </a:lnTo>
                    <a:lnTo>
                      <a:pt x="199" y="1101"/>
                    </a:lnTo>
                    <a:lnTo>
                      <a:pt x="187" y="1100"/>
                    </a:lnTo>
                    <a:lnTo>
                      <a:pt x="120" y="1054"/>
                    </a:lnTo>
                    <a:lnTo>
                      <a:pt x="104" y="1037"/>
                    </a:lnTo>
                    <a:lnTo>
                      <a:pt x="83" y="975"/>
                    </a:lnTo>
                    <a:lnTo>
                      <a:pt x="73" y="953"/>
                    </a:lnTo>
                    <a:lnTo>
                      <a:pt x="37" y="907"/>
                    </a:lnTo>
                    <a:lnTo>
                      <a:pt x="27" y="880"/>
                    </a:lnTo>
                    <a:lnTo>
                      <a:pt x="0" y="860"/>
                    </a:lnTo>
                    <a:lnTo>
                      <a:pt x="5" y="847"/>
                    </a:lnTo>
                    <a:lnTo>
                      <a:pt x="6" y="841"/>
                    </a:lnTo>
                    <a:lnTo>
                      <a:pt x="33" y="764"/>
                    </a:lnTo>
                    <a:lnTo>
                      <a:pt x="45" y="760"/>
                    </a:lnTo>
                    <a:lnTo>
                      <a:pt x="51" y="750"/>
                    </a:lnTo>
                    <a:lnTo>
                      <a:pt x="60" y="717"/>
                    </a:lnTo>
                    <a:lnTo>
                      <a:pt x="107" y="654"/>
                    </a:lnTo>
                    <a:lnTo>
                      <a:pt x="139" y="626"/>
                    </a:lnTo>
                    <a:lnTo>
                      <a:pt x="164" y="617"/>
                    </a:lnTo>
                    <a:lnTo>
                      <a:pt x="173" y="602"/>
                    </a:lnTo>
                    <a:lnTo>
                      <a:pt x="122" y="608"/>
                    </a:lnTo>
                    <a:lnTo>
                      <a:pt x="66" y="599"/>
                    </a:lnTo>
                    <a:lnTo>
                      <a:pt x="35" y="569"/>
                    </a:lnTo>
                    <a:lnTo>
                      <a:pt x="52" y="438"/>
                    </a:lnTo>
                    <a:lnTo>
                      <a:pt x="46" y="412"/>
                    </a:lnTo>
                    <a:lnTo>
                      <a:pt x="53" y="392"/>
                    </a:lnTo>
                    <a:lnTo>
                      <a:pt x="68" y="375"/>
                    </a:lnTo>
                    <a:lnTo>
                      <a:pt x="104" y="368"/>
                    </a:lnTo>
                    <a:lnTo>
                      <a:pt x="176" y="333"/>
                    </a:lnTo>
                    <a:lnTo>
                      <a:pt x="160" y="295"/>
                    </a:lnTo>
                    <a:lnTo>
                      <a:pt x="158" y="261"/>
                    </a:lnTo>
                    <a:lnTo>
                      <a:pt x="141" y="257"/>
                    </a:lnTo>
                    <a:lnTo>
                      <a:pt x="143" y="252"/>
                    </a:lnTo>
                    <a:lnTo>
                      <a:pt x="149" y="225"/>
                    </a:lnTo>
                    <a:lnTo>
                      <a:pt x="154" y="219"/>
                    </a:lnTo>
                    <a:lnTo>
                      <a:pt x="168" y="207"/>
                    </a:lnTo>
                    <a:lnTo>
                      <a:pt x="193" y="197"/>
                    </a:lnTo>
                    <a:lnTo>
                      <a:pt x="226" y="163"/>
                    </a:lnTo>
                    <a:lnTo>
                      <a:pt x="222" y="109"/>
                    </a:lnTo>
                    <a:lnTo>
                      <a:pt x="199" y="98"/>
                    </a:lnTo>
                    <a:lnTo>
                      <a:pt x="188" y="78"/>
                    </a:lnTo>
                    <a:lnTo>
                      <a:pt x="194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94" name="Freeform 41">
                <a:extLst>
                  <a:ext uri="{FF2B5EF4-FFF2-40B4-BE49-F238E27FC236}">
                    <a16:creationId xmlns:a16="http://schemas.microsoft.com/office/drawing/2014/main" id="{6720E082-EFCA-4F67-A18A-B6996D54F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1494" y="4169644"/>
                <a:ext cx="436822" cy="424681"/>
              </a:xfrm>
              <a:custGeom>
                <a:avLst/>
                <a:gdLst>
                  <a:gd name="T0" fmla="*/ 222 w 901"/>
                  <a:gd name="T1" fmla="*/ 61 h 1102"/>
                  <a:gd name="T2" fmla="*/ 281 w 901"/>
                  <a:gd name="T3" fmla="*/ 68 h 1102"/>
                  <a:gd name="T4" fmla="*/ 343 w 901"/>
                  <a:gd name="T5" fmla="*/ 64 h 1102"/>
                  <a:gd name="T6" fmla="*/ 449 w 901"/>
                  <a:gd name="T7" fmla="*/ 25 h 1102"/>
                  <a:gd name="T8" fmla="*/ 463 w 901"/>
                  <a:gd name="T9" fmla="*/ 46 h 1102"/>
                  <a:gd name="T10" fmla="*/ 404 w 901"/>
                  <a:gd name="T11" fmla="*/ 143 h 1102"/>
                  <a:gd name="T12" fmla="*/ 432 w 901"/>
                  <a:gd name="T13" fmla="*/ 178 h 1102"/>
                  <a:gd name="T14" fmla="*/ 478 w 901"/>
                  <a:gd name="T15" fmla="*/ 243 h 1102"/>
                  <a:gd name="T16" fmla="*/ 551 w 901"/>
                  <a:gd name="T17" fmla="*/ 270 h 1102"/>
                  <a:gd name="T18" fmla="*/ 555 w 901"/>
                  <a:gd name="T19" fmla="*/ 299 h 1102"/>
                  <a:gd name="T20" fmla="*/ 643 w 901"/>
                  <a:gd name="T21" fmla="*/ 315 h 1102"/>
                  <a:gd name="T22" fmla="*/ 667 w 901"/>
                  <a:gd name="T23" fmla="*/ 330 h 1102"/>
                  <a:gd name="T24" fmla="*/ 691 w 901"/>
                  <a:gd name="T25" fmla="*/ 381 h 1102"/>
                  <a:gd name="T26" fmla="*/ 749 w 901"/>
                  <a:gd name="T27" fmla="*/ 444 h 1102"/>
                  <a:gd name="T28" fmla="*/ 774 w 901"/>
                  <a:gd name="T29" fmla="*/ 500 h 1102"/>
                  <a:gd name="T30" fmla="*/ 714 w 901"/>
                  <a:gd name="T31" fmla="*/ 594 h 1102"/>
                  <a:gd name="T32" fmla="*/ 691 w 901"/>
                  <a:gd name="T33" fmla="*/ 658 h 1102"/>
                  <a:gd name="T34" fmla="*/ 723 w 901"/>
                  <a:gd name="T35" fmla="*/ 692 h 1102"/>
                  <a:gd name="T36" fmla="*/ 769 w 901"/>
                  <a:gd name="T37" fmla="*/ 692 h 1102"/>
                  <a:gd name="T38" fmla="*/ 791 w 901"/>
                  <a:gd name="T39" fmla="*/ 758 h 1102"/>
                  <a:gd name="T40" fmla="*/ 849 w 901"/>
                  <a:gd name="T41" fmla="*/ 824 h 1102"/>
                  <a:gd name="T42" fmla="*/ 900 w 901"/>
                  <a:gd name="T43" fmla="*/ 850 h 1102"/>
                  <a:gd name="T44" fmla="*/ 888 w 901"/>
                  <a:gd name="T45" fmla="*/ 885 h 1102"/>
                  <a:gd name="T46" fmla="*/ 811 w 901"/>
                  <a:gd name="T47" fmla="*/ 1000 h 1102"/>
                  <a:gd name="T48" fmla="*/ 789 w 901"/>
                  <a:gd name="T49" fmla="*/ 983 h 1102"/>
                  <a:gd name="T50" fmla="*/ 744 w 901"/>
                  <a:gd name="T51" fmla="*/ 974 h 1102"/>
                  <a:gd name="T52" fmla="*/ 704 w 901"/>
                  <a:gd name="T53" fmla="*/ 973 h 1102"/>
                  <a:gd name="T54" fmla="*/ 681 w 901"/>
                  <a:gd name="T55" fmla="*/ 986 h 1102"/>
                  <a:gd name="T56" fmla="*/ 672 w 901"/>
                  <a:gd name="T57" fmla="*/ 974 h 1102"/>
                  <a:gd name="T58" fmla="*/ 650 w 901"/>
                  <a:gd name="T59" fmla="*/ 1016 h 1102"/>
                  <a:gd name="T60" fmla="*/ 626 w 901"/>
                  <a:gd name="T61" fmla="*/ 1007 h 1102"/>
                  <a:gd name="T62" fmla="*/ 604 w 901"/>
                  <a:gd name="T63" fmla="*/ 989 h 1102"/>
                  <a:gd name="T64" fmla="*/ 576 w 901"/>
                  <a:gd name="T65" fmla="*/ 979 h 1102"/>
                  <a:gd name="T66" fmla="*/ 516 w 901"/>
                  <a:gd name="T67" fmla="*/ 1006 h 1102"/>
                  <a:gd name="T68" fmla="*/ 477 w 901"/>
                  <a:gd name="T69" fmla="*/ 975 h 1102"/>
                  <a:gd name="T70" fmla="*/ 457 w 901"/>
                  <a:gd name="T71" fmla="*/ 928 h 1102"/>
                  <a:gd name="T72" fmla="*/ 414 w 901"/>
                  <a:gd name="T73" fmla="*/ 945 h 1102"/>
                  <a:gd name="T74" fmla="*/ 380 w 901"/>
                  <a:gd name="T75" fmla="*/ 967 h 1102"/>
                  <a:gd name="T76" fmla="*/ 322 w 901"/>
                  <a:gd name="T77" fmla="*/ 955 h 1102"/>
                  <a:gd name="T78" fmla="*/ 323 w 901"/>
                  <a:gd name="T79" fmla="*/ 979 h 1102"/>
                  <a:gd name="T80" fmla="*/ 329 w 901"/>
                  <a:gd name="T81" fmla="*/ 999 h 1102"/>
                  <a:gd name="T82" fmla="*/ 296 w 901"/>
                  <a:gd name="T83" fmla="*/ 1030 h 1102"/>
                  <a:gd name="T84" fmla="*/ 264 w 901"/>
                  <a:gd name="T85" fmla="*/ 1042 h 1102"/>
                  <a:gd name="T86" fmla="*/ 220 w 901"/>
                  <a:gd name="T87" fmla="*/ 1091 h 1102"/>
                  <a:gd name="T88" fmla="*/ 199 w 901"/>
                  <a:gd name="T89" fmla="*/ 1101 h 1102"/>
                  <a:gd name="T90" fmla="*/ 83 w 901"/>
                  <a:gd name="T91" fmla="*/ 975 h 1102"/>
                  <a:gd name="T92" fmla="*/ 0 w 901"/>
                  <a:gd name="T93" fmla="*/ 860 h 1102"/>
                  <a:gd name="T94" fmla="*/ 45 w 901"/>
                  <a:gd name="T95" fmla="*/ 760 h 1102"/>
                  <a:gd name="T96" fmla="*/ 139 w 901"/>
                  <a:gd name="T97" fmla="*/ 626 h 1102"/>
                  <a:gd name="T98" fmla="*/ 66 w 901"/>
                  <a:gd name="T99" fmla="*/ 599 h 1102"/>
                  <a:gd name="T100" fmla="*/ 53 w 901"/>
                  <a:gd name="T101" fmla="*/ 392 h 1102"/>
                  <a:gd name="T102" fmla="*/ 160 w 901"/>
                  <a:gd name="T103" fmla="*/ 295 h 1102"/>
                  <a:gd name="T104" fmla="*/ 149 w 901"/>
                  <a:gd name="T105" fmla="*/ 225 h 1102"/>
                  <a:gd name="T106" fmla="*/ 226 w 901"/>
                  <a:gd name="T107" fmla="*/ 163 h 1102"/>
                  <a:gd name="T108" fmla="*/ 194 w 901"/>
                  <a:gd name="T109" fmla="*/ 79 h 1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01" h="1102">
                    <a:moveTo>
                      <a:pt x="194" y="79"/>
                    </a:moveTo>
                    <a:lnTo>
                      <a:pt x="207" y="80"/>
                    </a:lnTo>
                    <a:lnTo>
                      <a:pt x="222" y="71"/>
                    </a:lnTo>
                    <a:lnTo>
                      <a:pt x="222" y="61"/>
                    </a:lnTo>
                    <a:lnTo>
                      <a:pt x="234" y="51"/>
                    </a:lnTo>
                    <a:lnTo>
                      <a:pt x="256" y="66"/>
                    </a:lnTo>
                    <a:lnTo>
                      <a:pt x="270" y="62"/>
                    </a:lnTo>
                    <a:lnTo>
                      <a:pt x="281" y="68"/>
                    </a:lnTo>
                    <a:lnTo>
                      <a:pt x="279" y="87"/>
                    </a:lnTo>
                    <a:lnTo>
                      <a:pt x="320" y="96"/>
                    </a:lnTo>
                    <a:lnTo>
                      <a:pt x="327" y="77"/>
                    </a:lnTo>
                    <a:lnTo>
                      <a:pt x="343" y="64"/>
                    </a:lnTo>
                    <a:lnTo>
                      <a:pt x="349" y="46"/>
                    </a:lnTo>
                    <a:lnTo>
                      <a:pt x="359" y="54"/>
                    </a:lnTo>
                    <a:lnTo>
                      <a:pt x="394" y="54"/>
                    </a:lnTo>
                    <a:lnTo>
                      <a:pt x="449" y="25"/>
                    </a:lnTo>
                    <a:lnTo>
                      <a:pt x="478" y="0"/>
                    </a:lnTo>
                    <a:lnTo>
                      <a:pt x="477" y="16"/>
                    </a:lnTo>
                    <a:lnTo>
                      <a:pt x="477" y="16"/>
                    </a:lnTo>
                    <a:lnTo>
                      <a:pt x="463" y="46"/>
                    </a:lnTo>
                    <a:lnTo>
                      <a:pt x="428" y="86"/>
                    </a:lnTo>
                    <a:lnTo>
                      <a:pt x="425" y="100"/>
                    </a:lnTo>
                    <a:lnTo>
                      <a:pt x="406" y="106"/>
                    </a:lnTo>
                    <a:lnTo>
                      <a:pt x="404" y="143"/>
                    </a:lnTo>
                    <a:lnTo>
                      <a:pt x="417" y="150"/>
                    </a:lnTo>
                    <a:lnTo>
                      <a:pt x="423" y="166"/>
                    </a:lnTo>
                    <a:lnTo>
                      <a:pt x="432" y="168"/>
                    </a:lnTo>
                    <a:lnTo>
                      <a:pt x="432" y="178"/>
                    </a:lnTo>
                    <a:lnTo>
                      <a:pt x="442" y="177"/>
                    </a:lnTo>
                    <a:lnTo>
                      <a:pt x="475" y="201"/>
                    </a:lnTo>
                    <a:lnTo>
                      <a:pt x="470" y="231"/>
                    </a:lnTo>
                    <a:lnTo>
                      <a:pt x="478" y="243"/>
                    </a:lnTo>
                    <a:lnTo>
                      <a:pt x="502" y="246"/>
                    </a:lnTo>
                    <a:lnTo>
                      <a:pt x="539" y="233"/>
                    </a:lnTo>
                    <a:lnTo>
                      <a:pt x="548" y="243"/>
                    </a:lnTo>
                    <a:lnTo>
                      <a:pt x="551" y="270"/>
                    </a:lnTo>
                    <a:lnTo>
                      <a:pt x="561" y="272"/>
                    </a:lnTo>
                    <a:lnTo>
                      <a:pt x="564" y="282"/>
                    </a:lnTo>
                    <a:lnTo>
                      <a:pt x="555" y="280"/>
                    </a:lnTo>
                    <a:lnTo>
                      <a:pt x="555" y="299"/>
                    </a:lnTo>
                    <a:lnTo>
                      <a:pt x="564" y="306"/>
                    </a:lnTo>
                    <a:lnTo>
                      <a:pt x="579" y="301"/>
                    </a:lnTo>
                    <a:lnTo>
                      <a:pt x="597" y="324"/>
                    </a:lnTo>
                    <a:lnTo>
                      <a:pt x="643" y="315"/>
                    </a:lnTo>
                    <a:lnTo>
                      <a:pt x="649" y="320"/>
                    </a:lnTo>
                    <a:lnTo>
                      <a:pt x="641" y="328"/>
                    </a:lnTo>
                    <a:lnTo>
                      <a:pt x="646" y="340"/>
                    </a:lnTo>
                    <a:lnTo>
                      <a:pt x="667" y="330"/>
                    </a:lnTo>
                    <a:lnTo>
                      <a:pt x="679" y="359"/>
                    </a:lnTo>
                    <a:lnTo>
                      <a:pt x="677" y="372"/>
                    </a:lnTo>
                    <a:lnTo>
                      <a:pt x="686" y="370"/>
                    </a:lnTo>
                    <a:lnTo>
                      <a:pt x="691" y="381"/>
                    </a:lnTo>
                    <a:lnTo>
                      <a:pt x="713" y="382"/>
                    </a:lnTo>
                    <a:lnTo>
                      <a:pt x="727" y="396"/>
                    </a:lnTo>
                    <a:lnTo>
                      <a:pt x="734" y="426"/>
                    </a:lnTo>
                    <a:lnTo>
                      <a:pt x="749" y="444"/>
                    </a:lnTo>
                    <a:lnTo>
                      <a:pt x="743" y="453"/>
                    </a:lnTo>
                    <a:lnTo>
                      <a:pt x="750" y="451"/>
                    </a:lnTo>
                    <a:lnTo>
                      <a:pt x="775" y="475"/>
                    </a:lnTo>
                    <a:lnTo>
                      <a:pt x="774" y="500"/>
                    </a:lnTo>
                    <a:lnTo>
                      <a:pt x="716" y="537"/>
                    </a:lnTo>
                    <a:lnTo>
                      <a:pt x="718" y="550"/>
                    </a:lnTo>
                    <a:lnTo>
                      <a:pt x="710" y="560"/>
                    </a:lnTo>
                    <a:lnTo>
                      <a:pt x="714" y="594"/>
                    </a:lnTo>
                    <a:lnTo>
                      <a:pt x="704" y="613"/>
                    </a:lnTo>
                    <a:lnTo>
                      <a:pt x="696" y="614"/>
                    </a:lnTo>
                    <a:lnTo>
                      <a:pt x="684" y="629"/>
                    </a:lnTo>
                    <a:lnTo>
                      <a:pt x="691" y="658"/>
                    </a:lnTo>
                    <a:lnTo>
                      <a:pt x="704" y="666"/>
                    </a:lnTo>
                    <a:lnTo>
                      <a:pt x="705" y="683"/>
                    </a:lnTo>
                    <a:lnTo>
                      <a:pt x="712" y="674"/>
                    </a:lnTo>
                    <a:lnTo>
                      <a:pt x="723" y="692"/>
                    </a:lnTo>
                    <a:lnTo>
                      <a:pt x="745" y="692"/>
                    </a:lnTo>
                    <a:lnTo>
                      <a:pt x="748" y="684"/>
                    </a:lnTo>
                    <a:lnTo>
                      <a:pt x="771" y="677"/>
                    </a:lnTo>
                    <a:lnTo>
                      <a:pt x="769" y="692"/>
                    </a:lnTo>
                    <a:lnTo>
                      <a:pt x="782" y="707"/>
                    </a:lnTo>
                    <a:lnTo>
                      <a:pt x="778" y="729"/>
                    </a:lnTo>
                    <a:lnTo>
                      <a:pt x="786" y="734"/>
                    </a:lnTo>
                    <a:lnTo>
                      <a:pt x="791" y="758"/>
                    </a:lnTo>
                    <a:lnTo>
                      <a:pt x="801" y="758"/>
                    </a:lnTo>
                    <a:lnTo>
                      <a:pt x="824" y="794"/>
                    </a:lnTo>
                    <a:lnTo>
                      <a:pt x="846" y="811"/>
                    </a:lnTo>
                    <a:lnTo>
                      <a:pt x="849" y="824"/>
                    </a:lnTo>
                    <a:lnTo>
                      <a:pt x="870" y="836"/>
                    </a:lnTo>
                    <a:lnTo>
                      <a:pt x="873" y="852"/>
                    </a:lnTo>
                    <a:lnTo>
                      <a:pt x="884" y="858"/>
                    </a:lnTo>
                    <a:lnTo>
                      <a:pt x="900" y="850"/>
                    </a:lnTo>
                    <a:lnTo>
                      <a:pt x="894" y="874"/>
                    </a:lnTo>
                    <a:lnTo>
                      <a:pt x="894" y="874"/>
                    </a:lnTo>
                    <a:lnTo>
                      <a:pt x="888" y="885"/>
                    </a:lnTo>
                    <a:lnTo>
                      <a:pt x="888" y="885"/>
                    </a:lnTo>
                    <a:lnTo>
                      <a:pt x="871" y="918"/>
                    </a:lnTo>
                    <a:lnTo>
                      <a:pt x="842" y="941"/>
                    </a:lnTo>
                    <a:lnTo>
                      <a:pt x="811" y="1000"/>
                    </a:lnTo>
                    <a:lnTo>
                      <a:pt x="811" y="1000"/>
                    </a:lnTo>
                    <a:lnTo>
                      <a:pt x="809" y="1000"/>
                    </a:lnTo>
                    <a:lnTo>
                      <a:pt x="809" y="1000"/>
                    </a:lnTo>
                    <a:lnTo>
                      <a:pt x="791" y="994"/>
                    </a:lnTo>
                    <a:lnTo>
                      <a:pt x="789" y="983"/>
                    </a:lnTo>
                    <a:lnTo>
                      <a:pt x="780" y="986"/>
                    </a:lnTo>
                    <a:lnTo>
                      <a:pt x="768" y="981"/>
                    </a:lnTo>
                    <a:lnTo>
                      <a:pt x="751" y="987"/>
                    </a:lnTo>
                    <a:lnTo>
                      <a:pt x="744" y="974"/>
                    </a:lnTo>
                    <a:lnTo>
                      <a:pt x="734" y="979"/>
                    </a:lnTo>
                    <a:lnTo>
                      <a:pt x="720" y="969"/>
                    </a:lnTo>
                    <a:lnTo>
                      <a:pt x="720" y="973"/>
                    </a:lnTo>
                    <a:lnTo>
                      <a:pt x="704" y="973"/>
                    </a:lnTo>
                    <a:lnTo>
                      <a:pt x="701" y="983"/>
                    </a:lnTo>
                    <a:lnTo>
                      <a:pt x="706" y="990"/>
                    </a:lnTo>
                    <a:lnTo>
                      <a:pt x="686" y="1001"/>
                    </a:lnTo>
                    <a:lnTo>
                      <a:pt x="681" y="986"/>
                    </a:lnTo>
                    <a:lnTo>
                      <a:pt x="688" y="973"/>
                    </a:lnTo>
                    <a:lnTo>
                      <a:pt x="683" y="973"/>
                    </a:lnTo>
                    <a:lnTo>
                      <a:pt x="681" y="979"/>
                    </a:lnTo>
                    <a:lnTo>
                      <a:pt x="672" y="974"/>
                    </a:lnTo>
                    <a:lnTo>
                      <a:pt x="669" y="986"/>
                    </a:lnTo>
                    <a:lnTo>
                      <a:pt x="655" y="996"/>
                    </a:lnTo>
                    <a:lnTo>
                      <a:pt x="655" y="1010"/>
                    </a:lnTo>
                    <a:lnTo>
                      <a:pt x="650" y="1016"/>
                    </a:lnTo>
                    <a:lnTo>
                      <a:pt x="636" y="1018"/>
                    </a:lnTo>
                    <a:lnTo>
                      <a:pt x="636" y="1005"/>
                    </a:lnTo>
                    <a:lnTo>
                      <a:pt x="631" y="1011"/>
                    </a:lnTo>
                    <a:lnTo>
                      <a:pt x="626" y="1007"/>
                    </a:lnTo>
                    <a:lnTo>
                      <a:pt x="627" y="992"/>
                    </a:lnTo>
                    <a:lnTo>
                      <a:pt x="619" y="999"/>
                    </a:lnTo>
                    <a:lnTo>
                      <a:pt x="604" y="989"/>
                    </a:lnTo>
                    <a:lnTo>
                      <a:pt x="604" y="989"/>
                    </a:lnTo>
                    <a:lnTo>
                      <a:pt x="593" y="979"/>
                    </a:lnTo>
                    <a:lnTo>
                      <a:pt x="593" y="979"/>
                    </a:lnTo>
                    <a:lnTo>
                      <a:pt x="592" y="973"/>
                    </a:lnTo>
                    <a:lnTo>
                      <a:pt x="576" y="979"/>
                    </a:lnTo>
                    <a:lnTo>
                      <a:pt x="561" y="973"/>
                    </a:lnTo>
                    <a:lnTo>
                      <a:pt x="543" y="1001"/>
                    </a:lnTo>
                    <a:lnTo>
                      <a:pt x="517" y="1001"/>
                    </a:lnTo>
                    <a:lnTo>
                      <a:pt x="516" y="1006"/>
                    </a:lnTo>
                    <a:lnTo>
                      <a:pt x="497" y="1007"/>
                    </a:lnTo>
                    <a:lnTo>
                      <a:pt x="482" y="1003"/>
                    </a:lnTo>
                    <a:lnTo>
                      <a:pt x="486" y="991"/>
                    </a:lnTo>
                    <a:lnTo>
                      <a:pt x="477" y="975"/>
                    </a:lnTo>
                    <a:lnTo>
                      <a:pt x="468" y="971"/>
                    </a:lnTo>
                    <a:lnTo>
                      <a:pt x="455" y="941"/>
                    </a:lnTo>
                    <a:lnTo>
                      <a:pt x="455" y="941"/>
                    </a:lnTo>
                    <a:lnTo>
                      <a:pt x="457" y="928"/>
                    </a:lnTo>
                    <a:lnTo>
                      <a:pt x="452" y="921"/>
                    </a:lnTo>
                    <a:lnTo>
                      <a:pt x="452" y="921"/>
                    </a:lnTo>
                    <a:lnTo>
                      <a:pt x="411" y="937"/>
                    </a:lnTo>
                    <a:lnTo>
                      <a:pt x="414" y="945"/>
                    </a:lnTo>
                    <a:lnTo>
                      <a:pt x="398" y="948"/>
                    </a:lnTo>
                    <a:lnTo>
                      <a:pt x="388" y="971"/>
                    </a:lnTo>
                    <a:lnTo>
                      <a:pt x="378" y="958"/>
                    </a:lnTo>
                    <a:lnTo>
                      <a:pt x="380" y="967"/>
                    </a:lnTo>
                    <a:lnTo>
                      <a:pt x="369" y="968"/>
                    </a:lnTo>
                    <a:lnTo>
                      <a:pt x="357" y="977"/>
                    </a:lnTo>
                    <a:lnTo>
                      <a:pt x="349" y="965"/>
                    </a:lnTo>
                    <a:lnTo>
                      <a:pt x="322" y="955"/>
                    </a:lnTo>
                    <a:lnTo>
                      <a:pt x="318" y="972"/>
                    </a:lnTo>
                    <a:lnTo>
                      <a:pt x="328" y="969"/>
                    </a:lnTo>
                    <a:lnTo>
                      <a:pt x="323" y="979"/>
                    </a:lnTo>
                    <a:lnTo>
                      <a:pt x="323" y="979"/>
                    </a:lnTo>
                    <a:lnTo>
                      <a:pt x="332" y="984"/>
                    </a:lnTo>
                    <a:lnTo>
                      <a:pt x="332" y="984"/>
                    </a:lnTo>
                    <a:lnTo>
                      <a:pt x="325" y="992"/>
                    </a:lnTo>
                    <a:lnTo>
                      <a:pt x="329" y="999"/>
                    </a:lnTo>
                    <a:lnTo>
                      <a:pt x="323" y="1034"/>
                    </a:lnTo>
                    <a:lnTo>
                      <a:pt x="312" y="1036"/>
                    </a:lnTo>
                    <a:lnTo>
                      <a:pt x="296" y="1030"/>
                    </a:lnTo>
                    <a:lnTo>
                      <a:pt x="296" y="1030"/>
                    </a:lnTo>
                    <a:lnTo>
                      <a:pt x="295" y="1020"/>
                    </a:lnTo>
                    <a:lnTo>
                      <a:pt x="273" y="1016"/>
                    </a:lnTo>
                    <a:lnTo>
                      <a:pt x="273" y="1016"/>
                    </a:lnTo>
                    <a:lnTo>
                      <a:pt x="264" y="1042"/>
                    </a:lnTo>
                    <a:lnTo>
                      <a:pt x="251" y="1041"/>
                    </a:lnTo>
                    <a:lnTo>
                      <a:pt x="243" y="1071"/>
                    </a:lnTo>
                    <a:lnTo>
                      <a:pt x="227" y="1073"/>
                    </a:lnTo>
                    <a:lnTo>
                      <a:pt x="220" y="1091"/>
                    </a:lnTo>
                    <a:lnTo>
                      <a:pt x="212" y="1093"/>
                    </a:lnTo>
                    <a:lnTo>
                      <a:pt x="212" y="1093"/>
                    </a:lnTo>
                    <a:lnTo>
                      <a:pt x="204" y="1089"/>
                    </a:lnTo>
                    <a:lnTo>
                      <a:pt x="199" y="1101"/>
                    </a:lnTo>
                    <a:lnTo>
                      <a:pt x="187" y="1100"/>
                    </a:lnTo>
                    <a:lnTo>
                      <a:pt x="120" y="1054"/>
                    </a:lnTo>
                    <a:lnTo>
                      <a:pt x="104" y="1037"/>
                    </a:lnTo>
                    <a:lnTo>
                      <a:pt x="83" y="975"/>
                    </a:lnTo>
                    <a:lnTo>
                      <a:pt x="73" y="953"/>
                    </a:lnTo>
                    <a:lnTo>
                      <a:pt x="37" y="907"/>
                    </a:lnTo>
                    <a:lnTo>
                      <a:pt x="27" y="880"/>
                    </a:lnTo>
                    <a:lnTo>
                      <a:pt x="0" y="860"/>
                    </a:lnTo>
                    <a:lnTo>
                      <a:pt x="5" y="847"/>
                    </a:lnTo>
                    <a:lnTo>
                      <a:pt x="6" y="841"/>
                    </a:lnTo>
                    <a:lnTo>
                      <a:pt x="33" y="764"/>
                    </a:lnTo>
                    <a:lnTo>
                      <a:pt x="45" y="760"/>
                    </a:lnTo>
                    <a:lnTo>
                      <a:pt x="51" y="750"/>
                    </a:lnTo>
                    <a:lnTo>
                      <a:pt x="60" y="717"/>
                    </a:lnTo>
                    <a:lnTo>
                      <a:pt x="107" y="654"/>
                    </a:lnTo>
                    <a:lnTo>
                      <a:pt x="139" y="626"/>
                    </a:lnTo>
                    <a:lnTo>
                      <a:pt x="164" y="617"/>
                    </a:lnTo>
                    <a:lnTo>
                      <a:pt x="173" y="602"/>
                    </a:lnTo>
                    <a:lnTo>
                      <a:pt x="122" y="608"/>
                    </a:lnTo>
                    <a:lnTo>
                      <a:pt x="66" y="599"/>
                    </a:lnTo>
                    <a:lnTo>
                      <a:pt x="35" y="569"/>
                    </a:lnTo>
                    <a:lnTo>
                      <a:pt x="52" y="438"/>
                    </a:lnTo>
                    <a:lnTo>
                      <a:pt x="46" y="412"/>
                    </a:lnTo>
                    <a:lnTo>
                      <a:pt x="53" y="392"/>
                    </a:lnTo>
                    <a:lnTo>
                      <a:pt x="68" y="375"/>
                    </a:lnTo>
                    <a:lnTo>
                      <a:pt x="104" y="368"/>
                    </a:lnTo>
                    <a:lnTo>
                      <a:pt x="176" y="333"/>
                    </a:lnTo>
                    <a:lnTo>
                      <a:pt x="160" y="295"/>
                    </a:lnTo>
                    <a:lnTo>
                      <a:pt x="158" y="261"/>
                    </a:lnTo>
                    <a:lnTo>
                      <a:pt x="141" y="257"/>
                    </a:lnTo>
                    <a:lnTo>
                      <a:pt x="143" y="252"/>
                    </a:lnTo>
                    <a:lnTo>
                      <a:pt x="149" y="225"/>
                    </a:lnTo>
                    <a:lnTo>
                      <a:pt x="154" y="219"/>
                    </a:lnTo>
                    <a:lnTo>
                      <a:pt x="168" y="207"/>
                    </a:lnTo>
                    <a:lnTo>
                      <a:pt x="193" y="197"/>
                    </a:lnTo>
                    <a:lnTo>
                      <a:pt x="226" y="163"/>
                    </a:lnTo>
                    <a:lnTo>
                      <a:pt x="222" y="109"/>
                    </a:lnTo>
                    <a:lnTo>
                      <a:pt x="199" y="98"/>
                    </a:lnTo>
                    <a:lnTo>
                      <a:pt x="188" y="78"/>
                    </a:lnTo>
                    <a:lnTo>
                      <a:pt x="194" y="79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95" name="Freeform 42">
                <a:extLst>
                  <a:ext uri="{FF2B5EF4-FFF2-40B4-BE49-F238E27FC236}">
                    <a16:creationId xmlns:a16="http://schemas.microsoft.com/office/drawing/2014/main" id="{750B0841-D271-4540-8B62-20B513E97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8251" y="4757403"/>
                <a:ext cx="336183" cy="290483"/>
              </a:xfrm>
              <a:custGeom>
                <a:avLst/>
                <a:gdLst>
                  <a:gd name="T0" fmla="*/ 287 w 691"/>
                  <a:gd name="T1" fmla="*/ 215 h 755"/>
                  <a:gd name="T2" fmla="*/ 283 w 691"/>
                  <a:gd name="T3" fmla="*/ 279 h 755"/>
                  <a:gd name="T4" fmla="*/ 305 w 691"/>
                  <a:gd name="T5" fmla="*/ 284 h 755"/>
                  <a:gd name="T6" fmla="*/ 343 w 691"/>
                  <a:gd name="T7" fmla="*/ 297 h 755"/>
                  <a:gd name="T8" fmla="*/ 354 w 691"/>
                  <a:gd name="T9" fmla="*/ 305 h 755"/>
                  <a:gd name="T10" fmla="*/ 389 w 691"/>
                  <a:gd name="T11" fmla="*/ 277 h 755"/>
                  <a:gd name="T12" fmla="*/ 376 w 691"/>
                  <a:gd name="T13" fmla="*/ 277 h 755"/>
                  <a:gd name="T14" fmla="*/ 369 w 691"/>
                  <a:gd name="T15" fmla="*/ 261 h 755"/>
                  <a:gd name="T16" fmla="*/ 353 w 691"/>
                  <a:gd name="T17" fmla="*/ 255 h 755"/>
                  <a:gd name="T18" fmla="*/ 414 w 691"/>
                  <a:gd name="T19" fmla="*/ 191 h 755"/>
                  <a:gd name="T20" fmla="*/ 452 w 691"/>
                  <a:gd name="T21" fmla="*/ 186 h 755"/>
                  <a:gd name="T22" fmla="*/ 469 w 691"/>
                  <a:gd name="T23" fmla="*/ 158 h 755"/>
                  <a:gd name="T24" fmla="*/ 482 w 691"/>
                  <a:gd name="T25" fmla="*/ 119 h 755"/>
                  <a:gd name="T26" fmla="*/ 540 w 691"/>
                  <a:gd name="T27" fmla="*/ 86 h 755"/>
                  <a:gd name="T28" fmla="*/ 567 w 691"/>
                  <a:gd name="T29" fmla="*/ 39 h 755"/>
                  <a:gd name="T30" fmla="*/ 560 w 691"/>
                  <a:gd name="T31" fmla="*/ 32 h 755"/>
                  <a:gd name="T32" fmla="*/ 574 w 691"/>
                  <a:gd name="T33" fmla="*/ 23 h 755"/>
                  <a:gd name="T34" fmla="*/ 599 w 691"/>
                  <a:gd name="T35" fmla="*/ 0 h 755"/>
                  <a:gd name="T36" fmla="*/ 599 w 691"/>
                  <a:gd name="T37" fmla="*/ 21 h 755"/>
                  <a:gd name="T38" fmla="*/ 600 w 691"/>
                  <a:gd name="T39" fmla="*/ 86 h 755"/>
                  <a:gd name="T40" fmla="*/ 607 w 691"/>
                  <a:gd name="T41" fmla="*/ 107 h 755"/>
                  <a:gd name="T42" fmla="*/ 668 w 691"/>
                  <a:gd name="T43" fmla="*/ 196 h 755"/>
                  <a:gd name="T44" fmla="*/ 682 w 691"/>
                  <a:gd name="T45" fmla="*/ 263 h 755"/>
                  <a:gd name="T46" fmla="*/ 682 w 691"/>
                  <a:gd name="T47" fmla="*/ 263 h 755"/>
                  <a:gd name="T48" fmla="*/ 690 w 691"/>
                  <a:gd name="T49" fmla="*/ 269 h 755"/>
                  <a:gd name="T50" fmla="*/ 667 w 691"/>
                  <a:gd name="T51" fmla="*/ 283 h 755"/>
                  <a:gd name="T52" fmla="*/ 631 w 691"/>
                  <a:gd name="T53" fmla="*/ 270 h 755"/>
                  <a:gd name="T54" fmla="*/ 589 w 691"/>
                  <a:gd name="T55" fmla="*/ 297 h 755"/>
                  <a:gd name="T56" fmla="*/ 549 w 691"/>
                  <a:gd name="T57" fmla="*/ 415 h 755"/>
                  <a:gd name="T58" fmla="*/ 590 w 691"/>
                  <a:gd name="T59" fmla="*/ 485 h 755"/>
                  <a:gd name="T60" fmla="*/ 637 w 691"/>
                  <a:gd name="T61" fmla="*/ 538 h 755"/>
                  <a:gd name="T62" fmla="*/ 637 w 691"/>
                  <a:gd name="T63" fmla="*/ 537 h 755"/>
                  <a:gd name="T64" fmla="*/ 627 w 691"/>
                  <a:gd name="T65" fmla="*/ 542 h 755"/>
                  <a:gd name="T66" fmla="*/ 586 w 691"/>
                  <a:gd name="T67" fmla="*/ 578 h 755"/>
                  <a:gd name="T68" fmla="*/ 518 w 691"/>
                  <a:gd name="T69" fmla="*/ 607 h 755"/>
                  <a:gd name="T70" fmla="*/ 432 w 691"/>
                  <a:gd name="T71" fmla="*/ 646 h 755"/>
                  <a:gd name="T72" fmla="*/ 353 w 691"/>
                  <a:gd name="T73" fmla="*/ 690 h 755"/>
                  <a:gd name="T74" fmla="*/ 311 w 691"/>
                  <a:gd name="T75" fmla="*/ 735 h 755"/>
                  <a:gd name="T76" fmla="*/ 256 w 691"/>
                  <a:gd name="T77" fmla="*/ 754 h 755"/>
                  <a:gd name="T78" fmla="*/ 214 w 691"/>
                  <a:gd name="T79" fmla="*/ 656 h 755"/>
                  <a:gd name="T80" fmla="*/ 171 w 691"/>
                  <a:gd name="T81" fmla="*/ 632 h 755"/>
                  <a:gd name="T82" fmla="*/ 143 w 691"/>
                  <a:gd name="T83" fmla="*/ 628 h 755"/>
                  <a:gd name="T84" fmla="*/ 98 w 691"/>
                  <a:gd name="T85" fmla="*/ 641 h 755"/>
                  <a:gd name="T86" fmla="*/ 75 w 691"/>
                  <a:gd name="T87" fmla="*/ 575 h 755"/>
                  <a:gd name="T88" fmla="*/ 60 w 691"/>
                  <a:gd name="T89" fmla="*/ 553 h 755"/>
                  <a:gd name="T90" fmla="*/ 15 w 691"/>
                  <a:gd name="T91" fmla="*/ 498 h 755"/>
                  <a:gd name="T92" fmla="*/ 13 w 691"/>
                  <a:gd name="T93" fmla="*/ 448 h 755"/>
                  <a:gd name="T94" fmla="*/ 1 w 691"/>
                  <a:gd name="T95" fmla="*/ 419 h 755"/>
                  <a:gd name="T96" fmla="*/ 0 w 691"/>
                  <a:gd name="T97" fmla="*/ 403 h 755"/>
                  <a:gd name="T98" fmla="*/ 25 w 691"/>
                  <a:gd name="T99" fmla="*/ 354 h 755"/>
                  <a:gd name="T100" fmla="*/ 24 w 691"/>
                  <a:gd name="T101" fmla="*/ 353 h 755"/>
                  <a:gd name="T102" fmla="*/ 42 w 691"/>
                  <a:gd name="T103" fmla="*/ 336 h 755"/>
                  <a:gd name="T104" fmla="*/ 109 w 691"/>
                  <a:gd name="T105" fmla="*/ 239 h 755"/>
                  <a:gd name="T106" fmla="*/ 147 w 691"/>
                  <a:gd name="T107" fmla="*/ 213 h 755"/>
                  <a:gd name="T108" fmla="*/ 206 w 691"/>
                  <a:gd name="T109" fmla="*/ 196 h 755"/>
                  <a:gd name="T110" fmla="*/ 273 w 691"/>
                  <a:gd name="T111" fmla="*/ 177 h 755"/>
                  <a:gd name="T112" fmla="*/ 272 w 691"/>
                  <a:gd name="T113" fmla="*/ 181 h 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91" h="755">
                    <a:moveTo>
                      <a:pt x="272" y="181"/>
                    </a:moveTo>
                    <a:lnTo>
                      <a:pt x="287" y="215"/>
                    </a:lnTo>
                    <a:lnTo>
                      <a:pt x="278" y="264"/>
                    </a:lnTo>
                    <a:lnTo>
                      <a:pt x="283" y="279"/>
                    </a:lnTo>
                    <a:lnTo>
                      <a:pt x="297" y="276"/>
                    </a:lnTo>
                    <a:lnTo>
                      <a:pt x="305" y="284"/>
                    </a:lnTo>
                    <a:lnTo>
                      <a:pt x="310" y="302"/>
                    </a:lnTo>
                    <a:lnTo>
                      <a:pt x="343" y="297"/>
                    </a:lnTo>
                    <a:lnTo>
                      <a:pt x="344" y="290"/>
                    </a:lnTo>
                    <a:lnTo>
                      <a:pt x="354" y="305"/>
                    </a:lnTo>
                    <a:lnTo>
                      <a:pt x="368" y="303"/>
                    </a:lnTo>
                    <a:lnTo>
                      <a:pt x="389" y="277"/>
                    </a:lnTo>
                    <a:lnTo>
                      <a:pt x="382" y="272"/>
                    </a:lnTo>
                    <a:lnTo>
                      <a:pt x="376" y="277"/>
                    </a:lnTo>
                    <a:lnTo>
                      <a:pt x="374" y="266"/>
                    </a:lnTo>
                    <a:lnTo>
                      <a:pt x="369" y="261"/>
                    </a:lnTo>
                    <a:lnTo>
                      <a:pt x="361" y="265"/>
                    </a:lnTo>
                    <a:lnTo>
                      <a:pt x="353" y="255"/>
                    </a:lnTo>
                    <a:lnTo>
                      <a:pt x="406" y="233"/>
                    </a:lnTo>
                    <a:lnTo>
                      <a:pt x="414" y="191"/>
                    </a:lnTo>
                    <a:lnTo>
                      <a:pt x="420" y="186"/>
                    </a:lnTo>
                    <a:lnTo>
                      <a:pt x="452" y="186"/>
                    </a:lnTo>
                    <a:lnTo>
                      <a:pt x="456" y="162"/>
                    </a:lnTo>
                    <a:lnTo>
                      <a:pt x="469" y="158"/>
                    </a:lnTo>
                    <a:lnTo>
                      <a:pt x="491" y="132"/>
                    </a:lnTo>
                    <a:lnTo>
                      <a:pt x="482" y="119"/>
                    </a:lnTo>
                    <a:lnTo>
                      <a:pt x="499" y="117"/>
                    </a:lnTo>
                    <a:lnTo>
                      <a:pt x="540" y="86"/>
                    </a:lnTo>
                    <a:lnTo>
                      <a:pt x="540" y="73"/>
                    </a:lnTo>
                    <a:lnTo>
                      <a:pt x="567" y="39"/>
                    </a:lnTo>
                    <a:lnTo>
                      <a:pt x="559" y="37"/>
                    </a:lnTo>
                    <a:lnTo>
                      <a:pt x="560" y="32"/>
                    </a:lnTo>
                    <a:lnTo>
                      <a:pt x="569" y="20"/>
                    </a:lnTo>
                    <a:lnTo>
                      <a:pt x="574" y="23"/>
                    </a:lnTo>
                    <a:lnTo>
                      <a:pt x="585" y="1"/>
                    </a:lnTo>
                    <a:lnTo>
                      <a:pt x="599" y="0"/>
                    </a:lnTo>
                    <a:lnTo>
                      <a:pt x="599" y="0"/>
                    </a:lnTo>
                    <a:lnTo>
                      <a:pt x="599" y="21"/>
                    </a:lnTo>
                    <a:lnTo>
                      <a:pt x="616" y="33"/>
                    </a:lnTo>
                    <a:lnTo>
                      <a:pt x="600" y="86"/>
                    </a:lnTo>
                    <a:lnTo>
                      <a:pt x="613" y="91"/>
                    </a:lnTo>
                    <a:lnTo>
                      <a:pt x="607" y="107"/>
                    </a:lnTo>
                    <a:lnTo>
                      <a:pt x="624" y="112"/>
                    </a:lnTo>
                    <a:lnTo>
                      <a:pt x="668" y="196"/>
                    </a:lnTo>
                    <a:lnTo>
                      <a:pt x="667" y="216"/>
                    </a:lnTo>
                    <a:lnTo>
                      <a:pt x="682" y="263"/>
                    </a:lnTo>
                    <a:lnTo>
                      <a:pt x="682" y="263"/>
                    </a:lnTo>
                    <a:lnTo>
                      <a:pt x="682" y="263"/>
                    </a:lnTo>
                    <a:lnTo>
                      <a:pt x="682" y="263"/>
                    </a:lnTo>
                    <a:lnTo>
                      <a:pt x="690" y="269"/>
                    </a:lnTo>
                    <a:lnTo>
                      <a:pt x="679" y="286"/>
                    </a:lnTo>
                    <a:lnTo>
                      <a:pt x="667" y="283"/>
                    </a:lnTo>
                    <a:lnTo>
                      <a:pt x="660" y="271"/>
                    </a:lnTo>
                    <a:lnTo>
                      <a:pt x="631" y="270"/>
                    </a:lnTo>
                    <a:lnTo>
                      <a:pt x="598" y="286"/>
                    </a:lnTo>
                    <a:lnTo>
                      <a:pt x="589" y="297"/>
                    </a:lnTo>
                    <a:lnTo>
                      <a:pt x="583" y="389"/>
                    </a:lnTo>
                    <a:lnTo>
                      <a:pt x="549" y="415"/>
                    </a:lnTo>
                    <a:lnTo>
                      <a:pt x="549" y="425"/>
                    </a:lnTo>
                    <a:lnTo>
                      <a:pt x="590" y="485"/>
                    </a:lnTo>
                    <a:lnTo>
                      <a:pt x="603" y="493"/>
                    </a:lnTo>
                    <a:lnTo>
                      <a:pt x="637" y="538"/>
                    </a:lnTo>
                    <a:lnTo>
                      <a:pt x="637" y="538"/>
                    </a:lnTo>
                    <a:lnTo>
                      <a:pt x="637" y="537"/>
                    </a:lnTo>
                    <a:lnTo>
                      <a:pt x="637" y="537"/>
                    </a:lnTo>
                    <a:lnTo>
                      <a:pt x="627" y="542"/>
                    </a:lnTo>
                    <a:lnTo>
                      <a:pt x="611" y="569"/>
                    </a:lnTo>
                    <a:lnTo>
                      <a:pt x="586" y="578"/>
                    </a:lnTo>
                    <a:lnTo>
                      <a:pt x="556" y="600"/>
                    </a:lnTo>
                    <a:lnTo>
                      <a:pt x="518" y="607"/>
                    </a:lnTo>
                    <a:lnTo>
                      <a:pt x="500" y="647"/>
                    </a:lnTo>
                    <a:lnTo>
                      <a:pt x="432" y="646"/>
                    </a:lnTo>
                    <a:lnTo>
                      <a:pt x="383" y="689"/>
                    </a:lnTo>
                    <a:lnTo>
                      <a:pt x="353" y="690"/>
                    </a:lnTo>
                    <a:lnTo>
                      <a:pt x="325" y="710"/>
                    </a:lnTo>
                    <a:lnTo>
                      <a:pt x="311" y="735"/>
                    </a:lnTo>
                    <a:lnTo>
                      <a:pt x="281" y="741"/>
                    </a:lnTo>
                    <a:lnTo>
                      <a:pt x="256" y="754"/>
                    </a:lnTo>
                    <a:lnTo>
                      <a:pt x="256" y="754"/>
                    </a:lnTo>
                    <a:lnTo>
                      <a:pt x="214" y="656"/>
                    </a:lnTo>
                    <a:lnTo>
                      <a:pt x="183" y="646"/>
                    </a:lnTo>
                    <a:lnTo>
                      <a:pt x="171" y="632"/>
                    </a:lnTo>
                    <a:lnTo>
                      <a:pt x="155" y="627"/>
                    </a:lnTo>
                    <a:lnTo>
                      <a:pt x="143" y="628"/>
                    </a:lnTo>
                    <a:lnTo>
                      <a:pt x="120" y="647"/>
                    </a:lnTo>
                    <a:lnTo>
                      <a:pt x="98" y="641"/>
                    </a:lnTo>
                    <a:lnTo>
                      <a:pt x="80" y="602"/>
                    </a:lnTo>
                    <a:lnTo>
                      <a:pt x="75" y="575"/>
                    </a:lnTo>
                    <a:lnTo>
                      <a:pt x="66" y="572"/>
                    </a:lnTo>
                    <a:lnTo>
                      <a:pt x="60" y="553"/>
                    </a:lnTo>
                    <a:lnTo>
                      <a:pt x="31" y="531"/>
                    </a:lnTo>
                    <a:lnTo>
                      <a:pt x="15" y="498"/>
                    </a:lnTo>
                    <a:lnTo>
                      <a:pt x="7" y="472"/>
                    </a:lnTo>
                    <a:lnTo>
                      <a:pt x="13" y="448"/>
                    </a:lnTo>
                    <a:lnTo>
                      <a:pt x="1" y="419"/>
                    </a:lnTo>
                    <a:lnTo>
                      <a:pt x="1" y="419"/>
                    </a:lnTo>
                    <a:lnTo>
                      <a:pt x="0" y="403"/>
                    </a:lnTo>
                    <a:lnTo>
                      <a:pt x="0" y="403"/>
                    </a:lnTo>
                    <a:lnTo>
                      <a:pt x="7" y="373"/>
                    </a:lnTo>
                    <a:lnTo>
                      <a:pt x="25" y="354"/>
                    </a:lnTo>
                    <a:lnTo>
                      <a:pt x="25" y="354"/>
                    </a:lnTo>
                    <a:lnTo>
                      <a:pt x="24" y="353"/>
                    </a:lnTo>
                    <a:lnTo>
                      <a:pt x="24" y="353"/>
                    </a:lnTo>
                    <a:lnTo>
                      <a:pt x="42" y="336"/>
                    </a:lnTo>
                    <a:lnTo>
                      <a:pt x="56" y="300"/>
                    </a:lnTo>
                    <a:lnTo>
                      <a:pt x="109" y="239"/>
                    </a:lnTo>
                    <a:lnTo>
                      <a:pt x="135" y="234"/>
                    </a:lnTo>
                    <a:lnTo>
                      <a:pt x="147" y="213"/>
                    </a:lnTo>
                    <a:lnTo>
                      <a:pt x="197" y="208"/>
                    </a:lnTo>
                    <a:lnTo>
                      <a:pt x="206" y="196"/>
                    </a:lnTo>
                    <a:lnTo>
                      <a:pt x="252" y="190"/>
                    </a:lnTo>
                    <a:lnTo>
                      <a:pt x="273" y="177"/>
                    </a:lnTo>
                    <a:lnTo>
                      <a:pt x="273" y="177"/>
                    </a:lnTo>
                    <a:lnTo>
                      <a:pt x="272" y="18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96" name="Freeform 43">
                <a:extLst>
                  <a:ext uri="{FF2B5EF4-FFF2-40B4-BE49-F238E27FC236}">
                    <a16:creationId xmlns:a16="http://schemas.microsoft.com/office/drawing/2014/main" id="{F8929F1C-E438-409B-8E99-30F22ED89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8251" y="4757403"/>
                <a:ext cx="336183" cy="290483"/>
              </a:xfrm>
              <a:custGeom>
                <a:avLst/>
                <a:gdLst>
                  <a:gd name="T0" fmla="*/ 287 w 691"/>
                  <a:gd name="T1" fmla="*/ 215 h 755"/>
                  <a:gd name="T2" fmla="*/ 283 w 691"/>
                  <a:gd name="T3" fmla="*/ 279 h 755"/>
                  <a:gd name="T4" fmla="*/ 305 w 691"/>
                  <a:gd name="T5" fmla="*/ 284 h 755"/>
                  <a:gd name="T6" fmla="*/ 343 w 691"/>
                  <a:gd name="T7" fmla="*/ 297 h 755"/>
                  <a:gd name="T8" fmla="*/ 354 w 691"/>
                  <a:gd name="T9" fmla="*/ 305 h 755"/>
                  <a:gd name="T10" fmla="*/ 389 w 691"/>
                  <a:gd name="T11" fmla="*/ 277 h 755"/>
                  <a:gd name="T12" fmla="*/ 376 w 691"/>
                  <a:gd name="T13" fmla="*/ 277 h 755"/>
                  <a:gd name="T14" fmla="*/ 369 w 691"/>
                  <a:gd name="T15" fmla="*/ 261 h 755"/>
                  <a:gd name="T16" fmla="*/ 353 w 691"/>
                  <a:gd name="T17" fmla="*/ 255 h 755"/>
                  <a:gd name="T18" fmla="*/ 414 w 691"/>
                  <a:gd name="T19" fmla="*/ 191 h 755"/>
                  <a:gd name="T20" fmla="*/ 452 w 691"/>
                  <a:gd name="T21" fmla="*/ 186 h 755"/>
                  <a:gd name="T22" fmla="*/ 469 w 691"/>
                  <a:gd name="T23" fmla="*/ 158 h 755"/>
                  <a:gd name="T24" fmla="*/ 482 w 691"/>
                  <a:gd name="T25" fmla="*/ 119 h 755"/>
                  <a:gd name="T26" fmla="*/ 540 w 691"/>
                  <a:gd name="T27" fmla="*/ 86 h 755"/>
                  <a:gd name="T28" fmla="*/ 567 w 691"/>
                  <a:gd name="T29" fmla="*/ 39 h 755"/>
                  <a:gd name="T30" fmla="*/ 560 w 691"/>
                  <a:gd name="T31" fmla="*/ 32 h 755"/>
                  <a:gd name="T32" fmla="*/ 574 w 691"/>
                  <a:gd name="T33" fmla="*/ 23 h 755"/>
                  <a:gd name="T34" fmla="*/ 599 w 691"/>
                  <a:gd name="T35" fmla="*/ 0 h 755"/>
                  <a:gd name="T36" fmla="*/ 599 w 691"/>
                  <a:gd name="T37" fmla="*/ 21 h 755"/>
                  <a:gd name="T38" fmla="*/ 600 w 691"/>
                  <a:gd name="T39" fmla="*/ 86 h 755"/>
                  <a:gd name="T40" fmla="*/ 607 w 691"/>
                  <a:gd name="T41" fmla="*/ 107 h 755"/>
                  <a:gd name="T42" fmla="*/ 668 w 691"/>
                  <a:gd name="T43" fmla="*/ 196 h 755"/>
                  <a:gd name="T44" fmla="*/ 682 w 691"/>
                  <a:gd name="T45" fmla="*/ 263 h 755"/>
                  <a:gd name="T46" fmla="*/ 682 w 691"/>
                  <a:gd name="T47" fmla="*/ 263 h 755"/>
                  <a:gd name="T48" fmla="*/ 690 w 691"/>
                  <a:gd name="T49" fmla="*/ 269 h 755"/>
                  <a:gd name="T50" fmla="*/ 667 w 691"/>
                  <a:gd name="T51" fmla="*/ 283 h 755"/>
                  <a:gd name="T52" fmla="*/ 631 w 691"/>
                  <a:gd name="T53" fmla="*/ 270 h 755"/>
                  <a:gd name="T54" fmla="*/ 589 w 691"/>
                  <a:gd name="T55" fmla="*/ 297 h 755"/>
                  <a:gd name="T56" fmla="*/ 549 w 691"/>
                  <a:gd name="T57" fmla="*/ 415 h 755"/>
                  <a:gd name="T58" fmla="*/ 590 w 691"/>
                  <a:gd name="T59" fmla="*/ 485 h 755"/>
                  <a:gd name="T60" fmla="*/ 637 w 691"/>
                  <a:gd name="T61" fmla="*/ 538 h 755"/>
                  <a:gd name="T62" fmla="*/ 637 w 691"/>
                  <a:gd name="T63" fmla="*/ 537 h 755"/>
                  <a:gd name="T64" fmla="*/ 627 w 691"/>
                  <a:gd name="T65" fmla="*/ 542 h 755"/>
                  <a:gd name="T66" fmla="*/ 586 w 691"/>
                  <a:gd name="T67" fmla="*/ 578 h 755"/>
                  <a:gd name="T68" fmla="*/ 518 w 691"/>
                  <a:gd name="T69" fmla="*/ 607 h 755"/>
                  <a:gd name="T70" fmla="*/ 432 w 691"/>
                  <a:gd name="T71" fmla="*/ 646 h 755"/>
                  <a:gd name="T72" fmla="*/ 353 w 691"/>
                  <a:gd name="T73" fmla="*/ 690 h 755"/>
                  <a:gd name="T74" fmla="*/ 311 w 691"/>
                  <a:gd name="T75" fmla="*/ 735 h 755"/>
                  <a:gd name="T76" fmla="*/ 256 w 691"/>
                  <a:gd name="T77" fmla="*/ 754 h 755"/>
                  <a:gd name="T78" fmla="*/ 214 w 691"/>
                  <a:gd name="T79" fmla="*/ 656 h 755"/>
                  <a:gd name="T80" fmla="*/ 171 w 691"/>
                  <a:gd name="T81" fmla="*/ 632 h 755"/>
                  <a:gd name="T82" fmla="*/ 143 w 691"/>
                  <a:gd name="T83" fmla="*/ 628 h 755"/>
                  <a:gd name="T84" fmla="*/ 98 w 691"/>
                  <a:gd name="T85" fmla="*/ 641 h 755"/>
                  <a:gd name="T86" fmla="*/ 75 w 691"/>
                  <a:gd name="T87" fmla="*/ 575 h 755"/>
                  <a:gd name="T88" fmla="*/ 60 w 691"/>
                  <a:gd name="T89" fmla="*/ 553 h 755"/>
                  <a:gd name="T90" fmla="*/ 15 w 691"/>
                  <a:gd name="T91" fmla="*/ 498 h 755"/>
                  <a:gd name="T92" fmla="*/ 13 w 691"/>
                  <a:gd name="T93" fmla="*/ 448 h 755"/>
                  <a:gd name="T94" fmla="*/ 1 w 691"/>
                  <a:gd name="T95" fmla="*/ 419 h 755"/>
                  <a:gd name="T96" fmla="*/ 0 w 691"/>
                  <a:gd name="T97" fmla="*/ 403 h 755"/>
                  <a:gd name="T98" fmla="*/ 25 w 691"/>
                  <a:gd name="T99" fmla="*/ 354 h 755"/>
                  <a:gd name="T100" fmla="*/ 24 w 691"/>
                  <a:gd name="T101" fmla="*/ 353 h 755"/>
                  <a:gd name="T102" fmla="*/ 42 w 691"/>
                  <a:gd name="T103" fmla="*/ 336 h 755"/>
                  <a:gd name="T104" fmla="*/ 109 w 691"/>
                  <a:gd name="T105" fmla="*/ 239 h 755"/>
                  <a:gd name="T106" fmla="*/ 147 w 691"/>
                  <a:gd name="T107" fmla="*/ 213 h 755"/>
                  <a:gd name="T108" fmla="*/ 206 w 691"/>
                  <a:gd name="T109" fmla="*/ 196 h 755"/>
                  <a:gd name="T110" fmla="*/ 273 w 691"/>
                  <a:gd name="T111" fmla="*/ 177 h 755"/>
                  <a:gd name="T112" fmla="*/ 272 w 691"/>
                  <a:gd name="T113" fmla="*/ 181 h 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91" h="755">
                    <a:moveTo>
                      <a:pt x="272" y="181"/>
                    </a:moveTo>
                    <a:lnTo>
                      <a:pt x="287" y="215"/>
                    </a:lnTo>
                    <a:lnTo>
                      <a:pt x="278" y="264"/>
                    </a:lnTo>
                    <a:lnTo>
                      <a:pt x="283" y="279"/>
                    </a:lnTo>
                    <a:lnTo>
                      <a:pt x="297" y="276"/>
                    </a:lnTo>
                    <a:lnTo>
                      <a:pt x="305" y="284"/>
                    </a:lnTo>
                    <a:lnTo>
                      <a:pt x="310" y="302"/>
                    </a:lnTo>
                    <a:lnTo>
                      <a:pt x="343" y="297"/>
                    </a:lnTo>
                    <a:lnTo>
                      <a:pt x="344" y="290"/>
                    </a:lnTo>
                    <a:lnTo>
                      <a:pt x="354" y="305"/>
                    </a:lnTo>
                    <a:lnTo>
                      <a:pt x="368" y="303"/>
                    </a:lnTo>
                    <a:lnTo>
                      <a:pt x="389" y="277"/>
                    </a:lnTo>
                    <a:lnTo>
                      <a:pt x="382" y="272"/>
                    </a:lnTo>
                    <a:lnTo>
                      <a:pt x="376" y="277"/>
                    </a:lnTo>
                    <a:lnTo>
                      <a:pt x="374" y="266"/>
                    </a:lnTo>
                    <a:lnTo>
                      <a:pt x="369" y="261"/>
                    </a:lnTo>
                    <a:lnTo>
                      <a:pt x="361" y="265"/>
                    </a:lnTo>
                    <a:lnTo>
                      <a:pt x="353" y="255"/>
                    </a:lnTo>
                    <a:lnTo>
                      <a:pt x="406" y="233"/>
                    </a:lnTo>
                    <a:lnTo>
                      <a:pt x="414" y="191"/>
                    </a:lnTo>
                    <a:lnTo>
                      <a:pt x="420" y="186"/>
                    </a:lnTo>
                    <a:lnTo>
                      <a:pt x="452" y="186"/>
                    </a:lnTo>
                    <a:lnTo>
                      <a:pt x="456" y="162"/>
                    </a:lnTo>
                    <a:lnTo>
                      <a:pt x="469" y="158"/>
                    </a:lnTo>
                    <a:lnTo>
                      <a:pt x="491" y="132"/>
                    </a:lnTo>
                    <a:lnTo>
                      <a:pt x="482" y="119"/>
                    </a:lnTo>
                    <a:lnTo>
                      <a:pt x="499" y="117"/>
                    </a:lnTo>
                    <a:lnTo>
                      <a:pt x="540" y="86"/>
                    </a:lnTo>
                    <a:lnTo>
                      <a:pt x="540" y="73"/>
                    </a:lnTo>
                    <a:lnTo>
                      <a:pt x="567" y="39"/>
                    </a:lnTo>
                    <a:lnTo>
                      <a:pt x="559" y="37"/>
                    </a:lnTo>
                    <a:lnTo>
                      <a:pt x="560" y="32"/>
                    </a:lnTo>
                    <a:lnTo>
                      <a:pt x="569" y="20"/>
                    </a:lnTo>
                    <a:lnTo>
                      <a:pt x="574" y="23"/>
                    </a:lnTo>
                    <a:lnTo>
                      <a:pt x="585" y="1"/>
                    </a:lnTo>
                    <a:lnTo>
                      <a:pt x="599" y="0"/>
                    </a:lnTo>
                    <a:lnTo>
                      <a:pt x="599" y="0"/>
                    </a:lnTo>
                    <a:lnTo>
                      <a:pt x="599" y="21"/>
                    </a:lnTo>
                    <a:lnTo>
                      <a:pt x="616" y="33"/>
                    </a:lnTo>
                    <a:lnTo>
                      <a:pt x="600" y="86"/>
                    </a:lnTo>
                    <a:lnTo>
                      <a:pt x="613" y="91"/>
                    </a:lnTo>
                    <a:lnTo>
                      <a:pt x="607" y="107"/>
                    </a:lnTo>
                    <a:lnTo>
                      <a:pt x="624" y="112"/>
                    </a:lnTo>
                    <a:lnTo>
                      <a:pt x="668" y="196"/>
                    </a:lnTo>
                    <a:lnTo>
                      <a:pt x="667" y="216"/>
                    </a:lnTo>
                    <a:lnTo>
                      <a:pt x="682" y="263"/>
                    </a:lnTo>
                    <a:lnTo>
                      <a:pt x="682" y="263"/>
                    </a:lnTo>
                    <a:lnTo>
                      <a:pt x="682" y="263"/>
                    </a:lnTo>
                    <a:lnTo>
                      <a:pt x="682" y="263"/>
                    </a:lnTo>
                    <a:lnTo>
                      <a:pt x="690" y="269"/>
                    </a:lnTo>
                    <a:lnTo>
                      <a:pt x="679" y="286"/>
                    </a:lnTo>
                    <a:lnTo>
                      <a:pt x="667" y="283"/>
                    </a:lnTo>
                    <a:lnTo>
                      <a:pt x="660" y="271"/>
                    </a:lnTo>
                    <a:lnTo>
                      <a:pt x="631" y="270"/>
                    </a:lnTo>
                    <a:lnTo>
                      <a:pt x="598" y="286"/>
                    </a:lnTo>
                    <a:lnTo>
                      <a:pt x="589" y="297"/>
                    </a:lnTo>
                    <a:lnTo>
                      <a:pt x="583" y="389"/>
                    </a:lnTo>
                    <a:lnTo>
                      <a:pt x="549" y="415"/>
                    </a:lnTo>
                    <a:lnTo>
                      <a:pt x="549" y="425"/>
                    </a:lnTo>
                    <a:lnTo>
                      <a:pt x="590" y="485"/>
                    </a:lnTo>
                    <a:lnTo>
                      <a:pt x="603" y="493"/>
                    </a:lnTo>
                    <a:lnTo>
                      <a:pt x="637" y="538"/>
                    </a:lnTo>
                    <a:lnTo>
                      <a:pt x="637" y="538"/>
                    </a:lnTo>
                    <a:lnTo>
                      <a:pt x="637" y="537"/>
                    </a:lnTo>
                    <a:lnTo>
                      <a:pt x="637" y="537"/>
                    </a:lnTo>
                    <a:lnTo>
                      <a:pt x="627" y="542"/>
                    </a:lnTo>
                    <a:lnTo>
                      <a:pt x="611" y="569"/>
                    </a:lnTo>
                    <a:lnTo>
                      <a:pt x="586" y="578"/>
                    </a:lnTo>
                    <a:lnTo>
                      <a:pt x="556" y="600"/>
                    </a:lnTo>
                    <a:lnTo>
                      <a:pt x="518" y="607"/>
                    </a:lnTo>
                    <a:lnTo>
                      <a:pt x="500" y="647"/>
                    </a:lnTo>
                    <a:lnTo>
                      <a:pt x="432" y="646"/>
                    </a:lnTo>
                    <a:lnTo>
                      <a:pt x="383" y="689"/>
                    </a:lnTo>
                    <a:lnTo>
                      <a:pt x="353" y="690"/>
                    </a:lnTo>
                    <a:lnTo>
                      <a:pt x="325" y="710"/>
                    </a:lnTo>
                    <a:lnTo>
                      <a:pt x="311" y="735"/>
                    </a:lnTo>
                    <a:lnTo>
                      <a:pt x="281" y="741"/>
                    </a:lnTo>
                    <a:lnTo>
                      <a:pt x="256" y="754"/>
                    </a:lnTo>
                    <a:lnTo>
                      <a:pt x="256" y="754"/>
                    </a:lnTo>
                    <a:lnTo>
                      <a:pt x="214" y="656"/>
                    </a:lnTo>
                    <a:lnTo>
                      <a:pt x="183" y="646"/>
                    </a:lnTo>
                    <a:lnTo>
                      <a:pt x="171" y="632"/>
                    </a:lnTo>
                    <a:lnTo>
                      <a:pt x="155" y="627"/>
                    </a:lnTo>
                    <a:lnTo>
                      <a:pt x="143" y="628"/>
                    </a:lnTo>
                    <a:lnTo>
                      <a:pt x="120" y="647"/>
                    </a:lnTo>
                    <a:lnTo>
                      <a:pt x="98" y="641"/>
                    </a:lnTo>
                    <a:lnTo>
                      <a:pt x="80" y="602"/>
                    </a:lnTo>
                    <a:lnTo>
                      <a:pt x="75" y="575"/>
                    </a:lnTo>
                    <a:lnTo>
                      <a:pt x="66" y="572"/>
                    </a:lnTo>
                    <a:lnTo>
                      <a:pt x="60" y="553"/>
                    </a:lnTo>
                    <a:lnTo>
                      <a:pt x="31" y="531"/>
                    </a:lnTo>
                    <a:lnTo>
                      <a:pt x="15" y="498"/>
                    </a:lnTo>
                    <a:lnTo>
                      <a:pt x="7" y="472"/>
                    </a:lnTo>
                    <a:lnTo>
                      <a:pt x="13" y="448"/>
                    </a:lnTo>
                    <a:lnTo>
                      <a:pt x="1" y="419"/>
                    </a:lnTo>
                    <a:lnTo>
                      <a:pt x="1" y="419"/>
                    </a:lnTo>
                    <a:lnTo>
                      <a:pt x="0" y="403"/>
                    </a:lnTo>
                    <a:lnTo>
                      <a:pt x="0" y="403"/>
                    </a:lnTo>
                    <a:lnTo>
                      <a:pt x="7" y="373"/>
                    </a:lnTo>
                    <a:lnTo>
                      <a:pt x="25" y="354"/>
                    </a:lnTo>
                    <a:lnTo>
                      <a:pt x="25" y="354"/>
                    </a:lnTo>
                    <a:lnTo>
                      <a:pt x="24" y="353"/>
                    </a:lnTo>
                    <a:lnTo>
                      <a:pt x="24" y="353"/>
                    </a:lnTo>
                    <a:lnTo>
                      <a:pt x="42" y="336"/>
                    </a:lnTo>
                    <a:lnTo>
                      <a:pt x="56" y="300"/>
                    </a:lnTo>
                    <a:lnTo>
                      <a:pt x="109" y="239"/>
                    </a:lnTo>
                    <a:lnTo>
                      <a:pt x="135" y="234"/>
                    </a:lnTo>
                    <a:lnTo>
                      <a:pt x="147" y="213"/>
                    </a:lnTo>
                    <a:lnTo>
                      <a:pt x="197" y="208"/>
                    </a:lnTo>
                    <a:lnTo>
                      <a:pt x="206" y="196"/>
                    </a:lnTo>
                    <a:lnTo>
                      <a:pt x="252" y="190"/>
                    </a:lnTo>
                    <a:lnTo>
                      <a:pt x="273" y="177"/>
                    </a:lnTo>
                    <a:lnTo>
                      <a:pt x="273" y="177"/>
                    </a:lnTo>
                    <a:lnTo>
                      <a:pt x="272" y="181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97" name="Freeform 44">
                <a:extLst>
                  <a:ext uri="{FF2B5EF4-FFF2-40B4-BE49-F238E27FC236}">
                    <a16:creationId xmlns:a16="http://schemas.microsoft.com/office/drawing/2014/main" id="{17684E58-8FA4-49B6-9E3A-855BCC640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9510" y="4412562"/>
                <a:ext cx="456095" cy="514713"/>
              </a:xfrm>
              <a:custGeom>
                <a:avLst/>
                <a:gdLst>
                  <a:gd name="T0" fmla="*/ 835 w 939"/>
                  <a:gd name="T1" fmla="*/ 808 h 1337"/>
                  <a:gd name="T2" fmla="*/ 729 w 939"/>
                  <a:gd name="T3" fmla="*/ 924 h 1337"/>
                  <a:gd name="T4" fmla="*/ 686 w 939"/>
                  <a:gd name="T5" fmla="*/ 981 h 1337"/>
                  <a:gd name="T6" fmla="*/ 779 w 939"/>
                  <a:gd name="T7" fmla="*/ 1001 h 1337"/>
                  <a:gd name="T8" fmla="*/ 862 w 939"/>
                  <a:gd name="T9" fmla="*/ 1088 h 1337"/>
                  <a:gd name="T10" fmla="*/ 863 w 939"/>
                  <a:gd name="T11" fmla="*/ 1109 h 1337"/>
                  <a:gd name="T12" fmla="*/ 877 w 939"/>
                  <a:gd name="T13" fmla="*/ 1138 h 1337"/>
                  <a:gd name="T14" fmla="*/ 805 w 939"/>
                  <a:gd name="T15" fmla="*/ 1180 h 1337"/>
                  <a:gd name="T16" fmla="*/ 793 w 939"/>
                  <a:gd name="T17" fmla="*/ 1231 h 1337"/>
                  <a:gd name="T18" fmla="*/ 750 w 939"/>
                  <a:gd name="T19" fmla="*/ 1249 h 1337"/>
                  <a:gd name="T20" fmla="*/ 711 w 939"/>
                  <a:gd name="T21" fmla="*/ 1304 h 1337"/>
                  <a:gd name="T22" fmla="*/ 583 w 939"/>
                  <a:gd name="T23" fmla="*/ 1329 h 1337"/>
                  <a:gd name="T24" fmla="*/ 470 w 939"/>
                  <a:gd name="T25" fmla="*/ 1306 h 1337"/>
                  <a:gd name="T26" fmla="*/ 389 w 939"/>
                  <a:gd name="T27" fmla="*/ 1326 h 1337"/>
                  <a:gd name="T28" fmla="*/ 343 w 939"/>
                  <a:gd name="T29" fmla="*/ 1321 h 1337"/>
                  <a:gd name="T30" fmla="*/ 326 w 939"/>
                  <a:gd name="T31" fmla="*/ 1295 h 1337"/>
                  <a:gd name="T32" fmla="*/ 317 w 939"/>
                  <a:gd name="T33" fmla="*/ 1260 h 1337"/>
                  <a:gd name="T34" fmla="*/ 327 w 939"/>
                  <a:gd name="T35" fmla="*/ 1213 h 1337"/>
                  <a:gd name="T36" fmla="*/ 294 w 939"/>
                  <a:gd name="T37" fmla="*/ 1179 h 1337"/>
                  <a:gd name="T38" fmla="*/ 247 w 939"/>
                  <a:gd name="T39" fmla="*/ 1165 h 1337"/>
                  <a:gd name="T40" fmla="*/ 207 w 939"/>
                  <a:gd name="T41" fmla="*/ 1159 h 1337"/>
                  <a:gd name="T42" fmla="*/ 191 w 939"/>
                  <a:gd name="T43" fmla="*/ 1113 h 1337"/>
                  <a:gd name="T44" fmla="*/ 131 w 939"/>
                  <a:gd name="T45" fmla="*/ 1003 h 1337"/>
                  <a:gd name="T46" fmla="*/ 140 w 939"/>
                  <a:gd name="T47" fmla="*/ 929 h 1337"/>
                  <a:gd name="T48" fmla="*/ 123 w 939"/>
                  <a:gd name="T49" fmla="*/ 896 h 1337"/>
                  <a:gd name="T50" fmla="*/ 115 w 939"/>
                  <a:gd name="T51" fmla="*/ 838 h 1337"/>
                  <a:gd name="T52" fmla="*/ 157 w 939"/>
                  <a:gd name="T53" fmla="*/ 804 h 1337"/>
                  <a:gd name="T54" fmla="*/ 182 w 939"/>
                  <a:gd name="T55" fmla="*/ 790 h 1337"/>
                  <a:gd name="T56" fmla="*/ 175 w 939"/>
                  <a:gd name="T57" fmla="*/ 770 h 1337"/>
                  <a:gd name="T58" fmla="*/ 156 w 939"/>
                  <a:gd name="T59" fmla="*/ 717 h 1337"/>
                  <a:gd name="T60" fmla="*/ 166 w 939"/>
                  <a:gd name="T61" fmla="*/ 658 h 1337"/>
                  <a:gd name="T62" fmla="*/ 140 w 939"/>
                  <a:gd name="T63" fmla="*/ 645 h 1337"/>
                  <a:gd name="T64" fmla="*/ 181 w 939"/>
                  <a:gd name="T65" fmla="*/ 606 h 1337"/>
                  <a:gd name="T66" fmla="*/ 188 w 939"/>
                  <a:gd name="T67" fmla="*/ 561 h 1337"/>
                  <a:gd name="T68" fmla="*/ 124 w 939"/>
                  <a:gd name="T69" fmla="*/ 574 h 1337"/>
                  <a:gd name="T70" fmla="*/ 133 w 939"/>
                  <a:gd name="T71" fmla="*/ 511 h 1337"/>
                  <a:gd name="T72" fmla="*/ 140 w 939"/>
                  <a:gd name="T73" fmla="*/ 495 h 1337"/>
                  <a:gd name="T74" fmla="*/ 138 w 939"/>
                  <a:gd name="T75" fmla="*/ 463 h 1337"/>
                  <a:gd name="T76" fmla="*/ 126 w 939"/>
                  <a:gd name="T77" fmla="*/ 433 h 1337"/>
                  <a:gd name="T78" fmla="*/ 125 w 939"/>
                  <a:gd name="T79" fmla="*/ 417 h 1337"/>
                  <a:gd name="T80" fmla="*/ 124 w 939"/>
                  <a:gd name="T81" fmla="*/ 394 h 1337"/>
                  <a:gd name="T82" fmla="*/ 105 w 939"/>
                  <a:gd name="T83" fmla="*/ 370 h 1337"/>
                  <a:gd name="T84" fmla="*/ 109 w 939"/>
                  <a:gd name="T85" fmla="*/ 325 h 1337"/>
                  <a:gd name="T86" fmla="*/ 24 w 939"/>
                  <a:gd name="T87" fmla="*/ 318 h 1337"/>
                  <a:gd name="T88" fmla="*/ 10 w 939"/>
                  <a:gd name="T89" fmla="*/ 268 h 1337"/>
                  <a:gd name="T90" fmla="*/ 0 w 939"/>
                  <a:gd name="T91" fmla="*/ 254 h 1337"/>
                  <a:gd name="T92" fmla="*/ 41 w 939"/>
                  <a:gd name="T93" fmla="*/ 226 h 1337"/>
                  <a:gd name="T94" fmla="*/ 35 w 939"/>
                  <a:gd name="T95" fmla="*/ 188 h 1337"/>
                  <a:gd name="T96" fmla="*/ 74 w 939"/>
                  <a:gd name="T97" fmla="*/ 102 h 1337"/>
                  <a:gd name="T98" fmla="*/ 181 w 939"/>
                  <a:gd name="T99" fmla="*/ 29 h 1337"/>
                  <a:gd name="T100" fmla="*/ 268 w 939"/>
                  <a:gd name="T101" fmla="*/ 24 h 1337"/>
                  <a:gd name="T102" fmla="*/ 344 w 939"/>
                  <a:gd name="T103" fmla="*/ 23 h 1337"/>
                  <a:gd name="T104" fmla="*/ 366 w 939"/>
                  <a:gd name="T105" fmla="*/ 26 h 1337"/>
                  <a:gd name="T106" fmla="*/ 370 w 939"/>
                  <a:gd name="T107" fmla="*/ 30 h 1337"/>
                  <a:gd name="T108" fmla="*/ 504 w 939"/>
                  <a:gd name="T109" fmla="*/ 60 h 1337"/>
                  <a:gd name="T110" fmla="*/ 672 w 939"/>
                  <a:gd name="T111" fmla="*/ 185 h 1337"/>
                  <a:gd name="T112" fmla="*/ 710 w 939"/>
                  <a:gd name="T113" fmla="*/ 236 h 1337"/>
                  <a:gd name="T114" fmla="*/ 750 w 939"/>
                  <a:gd name="T115" fmla="*/ 247 h 1337"/>
                  <a:gd name="T116" fmla="*/ 850 w 939"/>
                  <a:gd name="T117" fmla="*/ 379 h 1337"/>
                  <a:gd name="T118" fmla="*/ 938 w 939"/>
                  <a:gd name="T119" fmla="*/ 642 h 1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39" h="1337">
                    <a:moveTo>
                      <a:pt x="931" y="736"/>
                    </a:moveTo>
                    <a:lnTo>
                      <a:pt x="851" y="788"/>
                    </a:lnTo>
                    <a:lnTo>
                      <a:pt x="835" y="808"/>
                    </a:lnTo>
                    <a:lnTo>
                      <a:pt x="785" y="837"/>
                    </a:lnTo>
                    <a:lnTo>
                      <a:pt x="752" y="879"/>
                    </a:lnTo>
                    <a:lnTo>
                      <a:pt x="729" y="924"/>
                    </a:lnTo>
                    <a:lnTo>
                      <a:pt x="692" y="946"/>
                    </a:lnTo>
                    <a:lnTo>
                      <a:pt x="681" y="964"/>
                    </a:lnTo>
                    <a:lnTo>
                      <a:pt x="686" y="981"/>
                    </a:lnTo>
                    <a:lnTo>
                      <a:pt x="705" y="986"/>
                    </a:lnTo>
                    <a:lnTo>
                      <a:pt x="701" y="990"/>
                    </a:lnTo>
                    <a:lnTo>
                      <a:pt x="779" y="1001"/>
                    </a:lnTo>
                    <a:lnTo>
                      <a:pt x="821" y="1050"/>
                    </a:lnTo>
                    <a:lnTo>
                      <a:pt x="823" y="1074"/>
                    </a:lnTo>
                    <a:lnTo>
                      <a:pt x="862" y="1088"/>
                    </a:lnTo>
                    <a:lnTo>
                      <a:pt x="877" y="1078"/>
                    </a:lnTo>
                    <a:lnTo>
                      <a:pt x="877" y="1078"/>
                    </a:lnTo>
                    <a:lnTo>
                      <a:pt x="863" y="1109"/>
                    </a:lnTo>
                    <a:lnTo>
                      <a:pt x="869" y="1111"/>
                    </a:lnTo>
                    <a:lnTo>
                      <a:pt x="857" y="1125"/>
                    </a:lnTo>
                    <a:lnTo>
                      <a:pt x="877" y="1138"/>
                    </a:lnTo>
                    <a:lnTo>
                      <a:pt x="849" y="1153"/>
                    </a:lnTo>
                    <a:lnTo>
                      <a:pt x="815" y="1183"/>
                    </a:lnTo>
                    <a:lnTo>
                      <a:pt x="805" y="1180"/>
                    </a:lnTo>
                    <a:lnTo>
                      <a:pt x="793" y="1231"/>
                    </a:lnTo>
                    <a:lnTo>
                      <a:pt x="793" y="1231"/>
                    </a:lnTo>
                    <a:lnTo>
                      <a:pt x="793" y="1231"/>
                    </a:lnTo>
                    <a:lnTo>
                      <a:pt x="793" y="1231"/>
                    </a:lnTo>
                    <a:lnTo>
                      <a:pt x="769" y="1233"/>
                    </a:lnTo>
                    <a:lnTo>
                      <a:pt x="750" y="1249"/>
                    </a:lnTo>
                    <a:lnTo>
                      <a:pt x="738" y="1250"/>
                    </a:lnTo>
                    <a:lnTo>
                      <a:pt x="734" y="1282"/>
                    </a:lnTo>
                    <a:lnTo>
                      <a:pt x="711" y="1304"/>
                    </a:lnTo>
                    <a:lnTo>
                      <a:pt x="651" y="1317"/>
                    </a:lnTo>
                    <a:lnTo>
                      <a:pt x="598" y="1315"/>
                    </a:lnTo>
                    <a:lnTo>
                      <a:pt x="583" y="1329"/>
                    </a:lnTo>
                    <a:lnTo>
                      <a:pt x="566" y="1336"/>
                    </a:lnTo>
                    <a:lnTo>
                      <a:pt x="478" y="1312"/>
                    </a:lnTo>
                    <a:lnTo>
                      <a:pt x="470" y="1306"/>
                    </a:lnTo>
                    <a:lnTo>
                      <a:pt x="451" y="1310"/>
                    </a:lnTo>
                    <a:lnTo>
                      <a:pt x="441" y="1321"/>
                    </a:lnTo>
                    <a:lnTo>
                      <a:pt x="389" y="1326"/>
                    </a:lnTo>
                    <a:lnTo>
                      <a:pt x="343" y="1321"/>
                    </a:lnTo>
                    <a:lnTo>
                      <a:pt x="343" y="1321"/>
                    </a:lnTo>
                    <a:lnTo>
                      <a:pt x="343" y="1321"/>
                    </a:lnTo>
                    <a:lnTo>
                      <a:pt x="343" y="1321"/>
                    </a:lnTo>
                    <a:lnTo>
                      <a:pt x="342" y="1309"/>
                    </a:lnTo>
                    <a:lnTo>
                      <a:pt x="326" y="1295"/>
                    </a:lnTo>
                    <a:lnTo>
                      <a:pt x="326" y="1295"/>
                    </a:lnTo>
                    <a:lnTo>
                      <a:pt x="306" y="1266"/>
                    </a:lnTo>
                    <a:lnTo>
                      <a:pt x="317" y="1260"/>
                    </a:lnTo>
                    <a:lnTo>
                      <a:pt x="343" y="1231"/>
                    </a:lnTo>
                    <a:lnTo>
                      <a:pt x="347" y="1213"/>
                    </a:lnTo>
                    <a:lnTo>
                      <a:pt x="327" y="1213"/>
                    </a:lnTo>
                    <a:lnTo>
                      <a:pt x="314" y="1201"/>
                    </a:lnTo>
                    <a:lnTo>
                      <a:pt x="292" y="1197"/>
                    </a:lnTo>
                    <a:lnTo>
                      <a:pt x="294" y="1179"/>
                    </a:lnTo>
                    <a:lnTo>
                      <a:pt x="275" y="1171"/>
                    </a:lnTo>
                    <a:lnTo>
                      <a:pt x="270" y="1162"/>
                    </a:lnTo>
                    <a:lnTo>
                      <a:pt x="247" y="1165"/>
                    </a:lnTo>
                    <a:lnTo>
                      <a:pt x="243" y="1154"/>
                    </a:lnTo>
                    <a:lnTo>
                      <a:pt x="207" y="1159"/>
                    </a:lnTo>
                    <a:lnTo>
                      <a:pt x="207" y="1159"/>
                    </a:lnTo>
                    <a:lnTo>
                      <a:pt x="206" y="1159"/>
                    </a:lnTo>
                    <a:lnTo>
                      <a:pt x="206" y="1159"/>
                    </a:lnTo>
                    <a:lnTo>
                      <a:pt x="191" y="1113"/>
                    </a:lnTo>
                    <a:lnTo>
                      <a:pt x="192" y="1092"/>
                    </a:lnTo>
                    <a:lnTo>
                      <a:pt x="148" y="1008"/>
                    </a:lnTo>
                    <a:lnTo>
                      <a:pt x="131" y="1003"/>
                    </a:lnTo>
                    <a:lnTo>
                      <a:pt x="137" y="987"/>
                    </a:lnTo>
                    <a:lnTo>
                      <a:pt x="124" y="982"/>
                    </a:lnTo>
                    <a:lnTo>
                      <a:pt x="140" y="929"/>
                    </a:lnTo>
                    <a:lnTo>
                      <a:pt x="123" y="917"/>
                    </a:lnTo>
                    <a:lnTo>
                      <a:pt x="123" y="896"/>
                    </a:lnTo>
                    <a:lnTo>
                      <a:pt x="123" y="896"/>
                    </a:lnTo>
                    <a:lnTo>
                      <a:pt x="104" y="854"/>
                    </a:lnTo>
                    <a:lnTo>
                      <a:pt x="110" y="856"/>
                    </a:lnTo>
                    <a:lnTo>
                      <a:pt x="115" y="838"/>
                    </a:lnTo>
                    <a:lnTo>
                      <a:pt x="135" y="834"/>
                    </a:lnTo>
                    <a:lnTo>
                      <a:pt x="143" y="803"/>
                    </a:lnTo>
                    <a:lnTo>
                      <a:pt x="157" y="804"/>
                    </a:lnTo>
                    <a:lnTo>
                      <a:pt x="169" y="797"/>
                    </a:lnTo>
                    <a:lnTo>
                      <a:pt x="169" y="790"/>
                    </a:lnTo>
                    <a:lnTo>
                      <a:pt x="182" y="790"/>
                    </a:lnTo>
                    <a:lnTo>
                      <a:pt x="180" y="779"/>
                    </a:lnTo>
                    <a:lnTo>
                      <a:pt x="172" y="774"/>
                    </a:lnTo>
                    <a:lnTo>
                      <a:pt x="175" y="770"/>
                    </a:lnTo>
                    <a:lnTo>
                      <a:pt x="158" y="752"/>
                    </a:lnTo>
                    <a:lnTo>
                      <a:pt x="167" y="730"/>
                    </a:lnTo>
                    <a:lnTo>
                      <a:pt x="156" y="717"/>
                    </a:lnTo>
                    <a:lnTo>
                      <a:pt x="168" y="706"/>
                    </a:lnTo>
                    <a:lnTo>
                      <a:pt x="162" y="684"/>
                    </a:lnTo>
                    <a:lnTo>
                      <a:pt x="166" y="658"/>
                    </a:lnTo>
                    <a:lnTo>
                      <a:pt x="133" y="652"/>
                    </a:lnTo>
                    <a:lnTo>
                      <a:pt x="134" y="644"/>
                    </a:lnTo>
                    <a:lnTo>
                      <a:pt x="140" y="645"/>
                    </a:lnTo>
                    <a:lnTo>
                      <a:pt x="157" y="618"/>
                    </a:lnTo>
                    <a:lnTo>
                      <a:pt x="168" y="621"/>
                    </a:lnTo>
                    <a:lnTo>
                      <a:pt x="181" y="606"/>
                    </a:lnTo>
                    <a:lnTo>
                      <a:pt x="196" y="609"/>
                    </a:lnTo>
                    <a:lnTo>
                      <a:pt x="203" y="583"/>
                    </a:lnTo>
                    <a:lnTo>
                      <a:pt x="188" y="561"/>
                    </a:lnTo>
                    <a:lnTo>
                      <a:pt x="155" y="566"/>
                    </a:lnTo>
                    <a:lnTo>
                      <a:pt x="154" y="578"/>
                    </a:lnTo>
                    <a:lnTo>
                      <a:pt x="124" y="574"/>
                    </a:lnTo>
                    <a:lnTo>
                      <a:pt x="133" y="543"/>
                    </a:lnTo>
                    <a:lnTo>
                      <a:pt x="123" y="530"/>
                    </a:lnTo>
                    <a:lnTo>
                      <a:pt x="133" y="511"/>
                    </a:lnTo>
                    <a:lnTo>
                      <a:pt x="142" y="518"/>
                    </a:lnTo>
                    <a:lnTo>
                      <a:pt x="145" y="506"/>
                    </a:lnTo>
                    <a:lnTo>
                      <a:pt x="140" y="495"/>
                    </a:lnTo>
                    <a:lnTo>
                      <a:pt x="143" y="482"/>
                    </a:lnTo>
                    <a:lnTo>
                      <a:pt x="131" y="475"/>
                    </a:lnTo>
                    <a:lnTo>
                      <a:pt x="138" y="463"/>
                    </a:lnTo>
                    <a:lnTo>
                      <a:pt x="133" y="455"/>
                    </a:lnTo>
                    <a:lnTo>
                      <a:pt x="137" y="446"/>
                    </a:lnTo>
                    <a:lnTo>
                      <a:pt x="126" y="433"/>
                    </a:lnTo>
                    <a:lnTo>
                      <a:pt x="114" y="434"/>
                    </a:lnTo>
                    <a:lnTo>
                      <a:pt x="117" y="421"/>
                    </a:lnTo>
                    <a:lnTo>
                      <a:pt x="125" y="417"/>
                    </a:lnTo>
                    <a:lnTo>
                      <a:pt x="114" y="408"/>
                    </a:lnTo>
                    <a:lnTo>
                      <a:pt x="124" y="403"/>
                    </a:lnTo>
                    <a:lnTo>
                      <a:pt x="124" y="394"/>
                    </a:lnTo>
                    <a:lnTo>
                      <a:pt x="116" y="386"/>
                    </a:lnTo>
                    <a:lnTo>
                      <a:pt x="115" y="372"/>
                    </a:lnTo>
                    <a:lnTo>
                      <a:pt x="105" y="370"/>
                    </a:lnTo>
                    <a:lnTo>
                      <a:pt x="94" y="358"/>
                    </a:lnTo>
                    <a:lnTo>
                      <a:pt x="92" y="342"/>
                    </a:lnTo>
                    <a:lnTo>
                      <a:pt x="109" y="325"/>
                    </a:lnTo>
                    <a:lnTo>
                      <a:pt x="56" y="311"/>
                    </a:lnTo>
                    <a:lnTo>
                      <a:pt x="54" y="317"/>
                    </a:lnTo>
                    <a:lnTo>
                      <a:pt x="24" y="318"/>
                    </a:lnTo>
                    <a:lnTo>
                      <a:pt x="21" y="312"/>
                    </a:lnTo>
                    <a:lnTo>
                      <a:pt x="35" y="300"/>
                    </a:lnTo>
                    <a:lnTo>
                      <a:pt x="10" y="268"/>
                    </a:lnTo>
                    <a:lnTo>
                      <a:pt x="10" y="268"/>
                    </a:lnTo>
                    <a:lnTo>
                      <a:pt x="12" y="258"/>
                    </a:lnTo>
                    <a:lnTo>
                      <a:pt x="0" y="254"/>
                    </a:lnTo>
                    <a:lnTo>
                      <a:pt x="2" y="238"/>
                    </a:lnTo>
                    <a:lnTo>
                      <a:pt x="37" y="231"/>
                    </a:lnTo>
                    <a:lnTo>
                      <a:pt x="41" y="226"/>
                    </a:lnTo>
                    <a:lnTo>
                      <a:pt x="35" y="213"/>
                    </a:lnTo>
                    <a:lnTo>
                      <a:pt x="42" y="190"/>
                    </a:lnTo>
                    <a:lnTo>
                      <a:pt x="35" y="188"/>
                    </a:lnTo>
                    <a:lnTo>
                      <a:pt x="37" y="170"/>
                    </a:lnTo>
                    <a:lnTo>
                      <a:pt x="67" y="134"/>
                    </a:lnTo>
                    <a:lnTo>
                      <a:pt x="74" y="102"/>
                    </a:lnTo>
                    <a:lnTo>
                      <a:pt x="116" y="90"/>
                    </a:lnTo>
                    <a:lnTo>
                      <a:pt x="136" y="78"/>
                    </a:lnTo>
                    <a:lnTo>
                      <a:pt x="181" y="29"/>
                    </a:lnTo>
                    <a:lnTo>
                      <a:pt x="234" y="0"/>
                    </a:lnTo>
                    <a:lnTo>
                      <a:pt x="251" y="3"/>
                    </a:lnTo>
                    <a:lnTo>
                      <a:pt x="268" y="24"/>
                    </a:lnTo>
                    <a:lnTo>
                      <a:pt x="294" y="38"/>
                    </a:lnTo>
                    <a:lnTo>
                      <a:pt x="320" y="36"/>
                    </a:lnTo>
                    <a:lnTo>
                      <a:pt x="344" y="23"/>
                    </a:lnTo>
                    <a:lnTo>
                      <a:pt x="365" y="19"/>
                    </a:lnTo>
                    <a:lnTo>
                      <a:pt x="365" y="19"/>
                    </a:lnTo>
                    <a:lnTo>
                      <a:pt x="366" y="26"/>
                    </a:lnTo>
                    <a:lnTo>
                      <a:pt x="372" y="26"/>
                    </a:lnTo>
                    <a:lnTo>
                      <a:pt x="363" y="28"/>
                    </a:lnTo>
                    <a:lnTo>
                      <a:pt x="370" y="30"/>
                    </a:lnTo>
                    <a:lnTo>
                      <a:pt x="460" y="10"/>
                    </a:lnTo>
                    <a:lnTo>
                      <a:pt x="480" y="15"/>
                    </a:lnTo>
                    <a:lnTo>
                      <a:pt x="504" y="60"/>
                    </a:lnTo>
                    <a:lnTo>
                      <a:pt x="546" y="113"/>
                    </a:lnTo>
                    <a:lnTo>
                      <a:pt x="610" y="159"/>
                    </a:lnTo>
                    <a:lnTo>
                      <a:pt x="672" y="185"/>
                    </a:lnTo>
                    <a:lnTo>
                      <a:pt x="676" y="199"/>
                    </a:lnTo>
                    <a:lnTo>
                      <a:pt x="690" y="208"/>
                    </a:lnTo>
                    <a:lnTo>
                      <a:pt x="710" y="236"/>
                    </a:lnTo>
                    <a:lnTo>
                      <a:pt x="730" y="244"/>
                    </a:lnTo>
                    <a:lnTo>
                      <a:pt x="727" y="247"/>
                    </a:lnTo>
                    <a:lnTo>
                      <a:pt x="750" y="247"/>
                    </a:lnTo>
                    <a:lnTo>
                      <a:pt x="762" y="261"/>
                    </a:lnTo>
                    <a:lnTo>
                      <a:pt x="796" y="281"/>
                    </a:lnTo>
                    <a:lnTo>
                      <a:pt x="850" y="379"/>
                    </a:lnTo>
                    <a:lnTo>
                      <a:pt x="871" y="452"/>
                    </a:lnTo>
                    <a:lnTo>
                      <a:pt x="917" y="554"/>
                    </a:lnTo>
                    <a:lnTo>
                      <a:pt x="938" y="642"/>
                    </a:lnTo>
                    <a:lnTo>
                      <a:pt x="931" y="73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98" name="Freeform 45">
                <a:extLst>
                  <a:ext uri="{FF2B5EF4-FFF2-40B4-BE49-F238E27FC236}">
                    <a16:creationId xmlns:a16="http://schemas.microsoft.com/office/drawing/2014/main" id="{0EF1AC81-EA55-4442-8EED-711AE1CA4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9510" y="4412562"/>
                <a:ext cx="456095" cy="514713"/>
              </a:xfrm>
              <a:custGeom>
                <a:avLst/>
                <a:gdLst>
                  <a:gd name="T0" fmla="*/ 835 w 939"/>
                  <a:gd name="T1" fmla="*/ 808 h 1337"/>
                  <a:gd name="T2" fmla="*/ 729 w 939"/>
                  <a:gd name="T3" fmla="*/ 924 h 1337"/>
                  <a:gd name="T4" fmla="*/ 686 w 939"/>
                  <a:gd name="T5" fmla="*/ 981 h 1337"/>
                  <a:gd name="T6" fmla="*/ 779 w 939"/>
                  <a:gd name="T7" fmla="*/ 1001 h 1337"/>
                  <a:gd name="T8" fmla="*/ 862 w 939"/>
                  <a:gd name="T9" fmla="*/ 1088 h 1337"/>
                  <a:gd name="T10" fmla="*/ 863 w 939"/>
                  <a:gd name="T11" fmla="*/ 1109 h 1337"/>
                  <a:gd name="T12" fmla="*/ 877 w 939"/>
                  <a:gd name="T13" fmla="*/ 1138 h 1337"/>
                  <a:gd name="T14" fmla="*/ 805 w 939"/>
                  <a:gd name="T15" fmla="*/ 1180 h 1337"/>
                  <a:gd name="T16" fmla="*/ 793 w 939"/>
                  <a:gd name="T17" fmla="*/ 1231 h 1337"/>
                  <a:gd name="T18" fmla="*/ 750 w 939"/>
                  <a:gd name="T19" fmla="*/ 1249 h 1337"/>
                  <a:gd name="T20" fmla="*/ 711 w 939"/>
                  <a:gd name="T21" fmla="*/ 1304 h 1337"/>
                  <a:gd name="T22" fmla="*/ 583 w 939"/>
                  <a:gd name="T23" fmla="*/ 1329 h 1337"/>
                  <a:gd name="T24" fmla="*/ 470 w 939"/>
                  <a:gd name="T25" fmla="*/ 1306 h 1337"/>
                  <a:gd name="T26" fmla="*/ 389 w 939"/>
                  <a:gd name="T27" fmla="*/ 1326 h 1337"/>
                  <a:gd name="T28" fmla="*/ 343 w 939"/>
                  <a:gd name="T29" fmla="*/ 1321 h 1337"/>
                  <a:gd name="T30" fmla="*/ 326 w 939"/>
                  <a:gd name="T31" fmla="*/ 1295 h 1337"/>
                  <a:gd name="T32" fmla="*/ 317 w 939"/>
                  <a:gd name="T33" fmla="*/ 1260 h 1337"/>
                  <a:gd name="T34" fmla="*/ 327 w 939"/>
                  <a:gd name="T35" fmla="*/ 1213 h 1337"/>
                  <a:gd name="T36" fmla="*/ 294 w 939"/>
                  <a:gd name="T37" fmla="*/ 1179 h 1337"/>
                  <a:gd name="T38" fmla="*/ 247 w 939"/>
                  <a:gd name="T39" fmla="*/ 1165 h 1337"/>
                  <a:gd name="T40" fmla="*/ 207 w 939"/>
                  <a:gd name="T41" fmla="*/ 1159 h 1337"/>
                  <a:gd name="T42" fmla="*/ 191 w 939"/>
                  <a:gd name="T43" fmla="*/ 1113 h 1337"/>
                  <a:gd name="T44" fmla="*/ 131 w 939"/>
                  <a:gd name="T45" fmla="*/ 1003 h 1337"/>
                  <a:gd name="T46" fmla="*/ 140 w 939"/>
                  <a:gd name="T47" fmla="*/ 929 h 1337"/>
                  <a:gd name="T48" fmla="*/ 123 w 939"/>
                  <a:gd name="T49" fmla="*/ 896 h 1337"/>
                  <a:gd name="T50" fmla="*/ 115 w 939"/>
                  <a:gd name="T51" fmla="*/ 838 h 1337"/>
                  <a:gd name="T52" fmla="*/ 157 w 939"/>
                  <a:gd name="T53" fmla="*/ 804 h 1337"/>
                  <a:gd name="T54" fmla="*/ 182 w 939"/>
                  <a:gd name="T55" fmla="*/ 790 h 1337"/>
                  <a:gd name="T56" fmla="*/ 175 w 939"/>
                  <a:gd name="T57" fmla="*/ 770 h 1337"/>
                  <a:gd name="T58" fmla="*/ 156 w 939"/>
                  <a:gd name="T59" fmla="*/ 717 h 1337"/>
                  <a:gd name="T60" fmla="*/ 166 w 939"/>
                  <a:gd name="T61" fmla="*/ 658 h 1337"/>
                  <a:gd name="T62" fmla="*/ 140 w 939"/>
                  <a:gd name="T63" fmla="*/ 645 h 1337"/>
                  <a:gd name="T64" fmla="*/ 181 w 939"/>
                  <a:gd name="T65" fmla="*/ 606 h 1337"/>
                  <a:gd name="T66" fmla="*/ 188 w 939"/>
                  <a:gd name="T67" fmla="*/ 561 h 1337"/>
                  <a:gd name="T68" fmla="*/ 124 w 939"/>
                  <a:gd name="T69" fmla="*/ 574 h 1337"/>
                  <a:gd name="T70" fmla="*/ 133 w 939"/>
                  <a:gd name="T71" fmla="*/ 511 h 1337"/>
                  <a:gd name="T72" fmla="*/ 140 w 939"/>
                  <a:gd name="T73" fmla="*/ 495 h 1337"/>
                  <a:gd name="T74" fmla="*/ 138 w 939"/>
                  <a:gd name="T75" fmla="*/ 463 h 1337"/>
                  <a:gd name="T76" fmla="*/ 126 w 939"/>
                  <a:gd name="T77" fmla="*/ 433 h 1337"/>
                  <a:gd name="T78" fmla="*/ 125 w 939"/>
                  <a:gd name="T79" fmla="*/ 417 h 1337"/>
                  <a:gd name="T80" fmla="*/ 124 w 939"/>
                  <a:gd name="T81" fmla="*/ 394 h 1337"/>
                  <a:gd name="T82" fmla="*/ 105 w 939"/>
                  <a:gd name="T83" fmla="*/ 370 h 1337"/>
                  <a:gd name="T84" fmla="*/ 109 w 939"/>
                  <a:gd name="T85" fmla="*/ 325 h 1337"/>
                  <a:gd name="T86" fmla="*/ 24 w 939"/>
                  <a:gd name="T87" fmla="*/ 318 h 1337"/>
                  <a:gd name="T88" fmla="*/ 10 w 939"/>
                  <a:gd name="T89" fmla="*/ 268 h 1337"/>
                  <a:gd name="T90" fmla="*/ 0 w 939"/>
                  <a:gd name="T91" fmla="*/ 254 h 1337"/>
                  <a:gd name="T92" fmla="*/ 41 w 939"/>
                  <a:gd name="T93" fmla="*/ 226 h 1337"/>
                  <a:gd name="T94" fmla="*/ 35 w 939"/>
                  <a:gd name="T95" fmla="*/ 188 h 1337"/>
                  <a:gd name="T96" fmla="*/ 74 w 939"/>
                  <a:gd name="T97" fmla="*/ 102 h 1337"/>
                  <a:gd name="T98" fmla="*/ 181 w 939"/>
                  <a:gd name="T99" fmla="*/ 29 h 1337"/>
                  <a:gd name="T100" fmla="*/ 268 w 939"/>
                  <a:gd name="T101" fmla="*/ 24 h 1337"/>
                  <a:gd name="T102" fmla="*/ 344 w 939"/>
                  <a:gd name="T103" fmla="*/ 23 h 1337"/>
                  <a:gd name="T104" fmla="*/ 366 w 939"/>
                  <a:gd name="T105" fmla="*/ 26 h 1337"/>
                  <a:gd name="T106" fmla="*/ 370 w 939"/>
                  <a:gd name="T107" fmla="*/ 30 h 1337"/>
                  <a:gd name="T108" fmla="*/ 504 w 939"/>
                  <a:gd name="T109" fmla="*/ 60 h 1337"/>
                  <a:gd name="T110" fmla="*/ 672 w 939"/>
                  <a:gd name="T111" fmla="*/ 185 h 1337"/>
                  <a:gd name="T112" fmla="*/ 710 w 939"/>
                  <a:gd name="T113" fmla="*/ 236 h 1337"/>
                  <a:gd name="T114" fmla="*/ 750 w 939"/>
                  <a:gd name="T115" fmla="*/ 247 h 1337"/>
                  <a:gd name="T116" fmla="*/ 850 w 939"/>
                  <a:gd name="T117" fmla="*/ 379 h 1337"/>
                  <a:gd name="T118" fmla="*/ 938 w 939"/>
                  <a:gd name="T119" fmla="*/ 642 h 1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39" h="1337">
                    <a:moveTo>
                      <a:pt x="931" y="736"/>
                    </a:moveTo>
                    <a:lnTo>
                      <a:pt x="851" y="788"/>
                    </a:lnTo>
                    <a:lnTo>
                      <a:pt x="835" y="808"/>
                    </a:lnTo>
                    <a:lnTo>
                      <a:pt x="785" y="837"/>
                    </a:lnTo>
                    <a:lnTo>
                      <a:pt x="752" y="879"/>
                    </a:lnTo>
                    <a:lnTo>
                      <a:pt x="729" y="924"/>
                    </a:lnTo>
                    <a:lnTo>
                      <a:pt x="692" y="946"/>
                    </a:lnTo>
                    <a:lnTo>
                      <a:pt x="681" y="964"/>
                    </a:lnTo>
                    <a:lnTo>
                      <a:pt x="686" y="981"/>
                    </a:lnTo>
                    <a:lnTo>
                      <a:pt x="705" y="986"/>
                    </a:lnTo>
                    <a:lnTo>
                      <a:pt x="701" y="990"/>
                    </a:lnTo>
                    <a:lnTo>
                      <a:pt x="779" y="1001"/>
                    </a:lnTo>
                    <a:lnTo>
                      <a:pt x="821" y="1050"/>
                    </a:lnTo>
                    <a:lnTo>
                      <a:pt x="823" y="1074"/>
                    </a:lnTo>
                    <a:lnTo>
                      <a:pt x="862" y="1088"/>
                    </a:lnTo>
                    <a:lnTo>
                      <a:pt x="877" y="1078"/>
                    </a:lnTo>
                    <a:lnTo>
                      <a:pt x="877" y="1078"/>
                    </a:lnTo>
                    <a:lnTo>
                      <a:pt x="863" y="1109"/>
                    </a:lnTo>
                    <a:lnTo>
                      <a:pt x="869" y="1111"/>
                    </a:lnTo>
                    <a:lnTo>
                      <a:pt x="857" y="1125"/>
                    </a:lnTo>
                    <a:lnTo>
                      <a:pt x="877" y="1138"/>
                    </a:lnTo>
                    <a:lnTo>
                      <a:pt x="849" y="1153"/>
                    </a:lnTo>
                    <a:lnTo>
                      <a:pt x="815" y="1183"/>
                    </a:lnTo>
                    <a:lnTo>
                      <a:pt x="805" y="1180"/>
                    </a:lnTo>
                    <a:lnTo>
                      <a:pt x="793" y="1231"/>
                    </a:lnTo>
                    <a:lnTo>
                      <a:pt x="793" y="1231"/>
                    </a:lnTo>
                    <a:lnTo>
                      <a:pt x="793" y="1231"/>
                    </a:lnTo>
                    <a:lnTo>
                      <a:pt x="793" y="1231"/>
                    </a:lnTo>
                    <a:lnTo>
                      <a:pt x="769" y="1233"/>
                    </a:lnTo>
                    <a:lnTo>
                      <a:pt x="750" y="1249"/>
                    </a:lnTo>
                    <a:lnTo>
                      <a:pt x="738" y="1250"/>
                    </a:lnTo>
                    <a:lnTo>
                      <a:pt x="734" y="1282"/>
                    </a:lnTo>
                    <a:lnTo>
                      <a:pt x="711" y="1304"/>
                    </a:lnTo>
                    <a:lnTo>
                      <a:pt x="651" y="1317"/>
                    </a:lnTo>
                    <a:lnTo>
                      <a:pt x="598" y="1315"/>
                    </a:lnTo>
                    <a:lnTo>
                      <a:pt x="583" y="1329"/>
                    </a:lnTo>
                    <a:lnTo>
                      <a:pt x="566" y="1336"/>
                    </a:lnTo>
                    <a:lnTo>
                      <a:pt x="478" y="1312"/>
                    </a:lnTo>
                    <a:lnTo>
                      <a:pt x="470" y="1306"/>
                    </a:lnTo>
                    <a:lnTo>
                      <a:pt x="451" y="1310"/>
                    </a:lnTo>
                    <a:lnTo>
                      <a:pt x="441" y="1321"/>
                    </a:lnTo>
                    <a:lnTo>
                      <a:pt x="389" y="1326"/>
                    </a:lnTo>
                    <a:lnTo>
                      <a:pt x="343" y="1321"/>
                    </a:lnTo>
                    <a:lnTo>
                      <a:pt x="343" y="1321"/>
                    </a:lnTo>
                    <a:lnTo>
                      <a:pt x="343" y="1321"/>
                    </a:lnTo>
                    <a:lnTo>
                      <a:pt x="343" y="1321"/>
                    </a:lnTo>
                    <a:lnTo>
                      <a:pt x="342" y="1309"/>
                    </a:lnTo>
                    <a:lnTo>
                      <a:pt x="326" y="1295"/>
                    </a:lnTo>
                    <a:lnTo>
                      <a:pt x="326" y="1295"/>
                    </a:lnTo>
                    <a:lnTo>
                      <a:pt x="306" y="1266"/>
                    </a:lnTo>
                    <a:lnTo>
                      <a:pt x="317" y="1260"/>
                    </a:lnTo>
                    <a:lnTo>
                      <a:pt x="343" y="1231"/>
                    </a:lnTo>
                    <a:lnTo>
                      <a:pt x="347" y="1213"/>
                    </a:lnTo>
                    <a:lnTo>
                      <a:pt x="327" y="1213"/>
                    </a:lnTo>
                    <a:lnTo>
                      <a:pt x="314" y="1201"/>
                    </a:lnTo>
                    <a:lnTo>
                      <a:pt x="292" y="1197"/>
                    </a:lnTo>
                    <a:lnTo>
                      <a:pt x="294" y="1179"/>
                    </a:lnTo>
                    <a:lnTo>
                      <a:pt x="275" y="1171"/>
                    </a:lnTo>
                    <a:lnTo>
                      <a:pt x="270" y="1162"/>
                    </a:lnTo>
                    <a:lnTo>
                      <a:pt x="247" y="1165"/>
                    </a:lnTo>
                    <a:lnTo>
                      <a:pt x="243" y="1154"/>
                    </a:lnTo>
                    <a:lnTo>
                      <a:pt x="207" y="1159"/>
                    </a:lnTo>
                    <a:lnTo>
                      <a:pt x="207" y="1159"/>
                    </a:lnTo>
                    <a:lnTo>
                      <a:pt x="206" y="1159"/>
                    </a:lnTo>
                    <a:lnTo>
                      <a:pt x="206" y="1159"/>
                    </a:lnTo>
                    <a:lnTo>
                      <a:pt x="191" y="1113"/>
                    </a:lnTo>
                    <a:lnTo>
                      <a:pt x="192" y="1092"/>
                    </a:lnTo>
                    <a:lnTo>
                      <a:pt x="148" y="1008"/>
                    </a:lnTo>
                    <a:lnTo>
                      <a:pt x="131" y="1003"/>
                    </a:lnTo>
                    <a:lnTo>
                      <a:pt x="137" y="987"/>
                    </a:lnTo>
                    <a:lnTo>
                      <a:pt x="124" y="982"/>
                    </a:lnTo>
                    <a:lnTo>
                      <a:pt x="140" y="929"/>
                    </a:lnTo>
                    <a:lnTo>
                      <a:pt x="123" y="917"/>
                    </a:lnTo>
                    <a:lnTo>
                      <a:pt x="123" y="896"/>
                    </a:lnTo>
                    <a:lnTo>
                      <a:pt x="123" y="896"/>
                    </a:lnTo>
                    <a:lnTo>
                      <a:pt x="104" y="854"/>
                    </a:lnTo>
                    <a:lnTo>
                      <a:pt x="110" y="856"/>
                    </a:lnTo>
                    <a:lnTo>
                      <a:pt x="115" y="838"/>
                    </a:lnTo>
                    <a:lnTo>
                      <a:pt x="135" y="834"/>
                    </a:lnTo>
                    <a:lnTo>
                      <a:pt x="143" y="803"/>
                    </a:lnTo>
                    <a:lnTo>
                      <a:pt x="157" y="804"/>
                    </a:lnTo>
                    <a:lnTo>
                      <a:pt x="169" y="797"/>
                    </a:lnTo>
                    <a:lnTo>
                      <a:pt x="169" y="790"/>
                    </a:lnTo>
                    <a:lnTo>
                      <a:pt x="182" y="790"/>
                    </a:lnTo>
                    <a:lnTo>
                      <a:pt x="180" y="779"/>
                    </a:lnTo>
                    <a:lnTo>
                      <a:pt x="172" y="774"/>
                    </a:lnTo>
                    <a:lnTo>
                      <a:pt x="175" y="770"/>
                    </a:lnTo>
                    <a:lnTo>
                      <a:pt x="158" y="752"/>
                    </a:lnTo>
                    <a:lnTo>
                      <a:pt x="167" y="730"/>
                    </a:lnTo>
                    <a:lnTo>
                      <a:pt x="156" y="717"/>
                    </a:lnTo>
                    <a:lnTo>
                      <a:pt x="168" y="706"/>
                    </a:lnTo>
                    <a:lnTo>
                      <a:pt x="162" y="684"/>
                    </a:lnTo>
                    <a:lnTo>
                      <a:pt x="166" y="658"/>
                    </a:lnTo>
                    <a:lnTo>
                      <a:pt x="133" y="652"/>
                    </a:lnTo>
                    <a:lnTo>
                      <a:pt x="134" y="644"/>
                    </a:lnTo>
                    <a:lnTo>
                      <a:pt x="140" y="645"/>
                    </a:lnTo>
                    <a:lnTo>
                      <a:pt x="157" y="618"/>
                    </a:lnTo>
                    <a:lnTo>
                      <a:pt x="168" y="621"/>
                    </a:lnTo>
                    <a:lnTo>
                      <a:pt x="181" y="606"/>
                    </a:lnTo>
                    <a:lnTo>
                      <a:pt x="196" y="609"/>
                    </a:lnTo>
                    <a:lnTo>
                      <a:pt x="203" y="583"/>
                    </a:lnTo>
                    <a:lnTo>
                      <a:pt x="188" y="561"/>
                    </a:lnTo>
                    <a:lnTo>
                      <a:pt x="155" y="566"/>
                    </a:lnTo>
                    <a:lnTo>
                      <a:pt x="154" y="578"/>
                    </a:lnTo>
                    <a:lnTo>
                      <a:pt x="124" y="574"/>
                    </a:lnTo>
                    <a:lnTo>
                      <a:pt x="133" y="543"/>
                    </a:lnTo>
                    <a:lnTo>
                      <a:pt x="123" y="530"/>
                    </a:lnTo>
                    <a:lnTo>
                      <a:pt x="133" y="511"/>
                    </a:lnTo>
                    <a:lnTo>
                      <a:pt x="142" y="518"/>
                    </a:lnTo>
                    <a:lnTo>
                      <a:pt x="145" y="506"/>
                    </a:lnTo>
                    <a:lnTo>
                      <a:pt x="140" y="495"/>
                    </a:lnTo>
                    <a:lnTo>
                      <a:pt x="143" y="482"/>
                    </a:lnTo>
                    <a:lnTo>
                      <a:pt x="131" y="475"/>
                    </a:lnTo>
                    <a:lnTo>
                      <a:pt x="138" y="463"/>
                    </a:lnTo>
                    <a:lnTo>
                      <a:pt x="133" y="455"/>
                    </a:lnTo>
                    <a:lnTo>
                      <a:pt x="137" y="446"/>
                    </a:lnTo>
                    <a:lnTo>
                      <a:pt x="126" y="433"/>
                    </a:lnTo>
                    <a:lnTo>
                      <a:pt x="114" y="434"/>
                    </a:lnTo>
                    <a:lnTo>
                      <a:pt x="117" y="421"/>
                    </a:lnTo>
                    <a:lnTo>
                      <a:pt x="125" y="417"/>
                    </a:lnTo>
                    <a:lnTo>
                      <a:pt x="114" y="408"/>
                    </a:lnTo>
                    <a:lnTo>
                      <a:pt x="124" y="403"/>
                    </a:lnTo>
                    <a:lnTo>
                      <a:pt x="124" y="394"/>
                    </a:lnTo>
                    <a:lnTo>
                      <a:pt x="116" y="386"/>
                    </a:lnTo>
                    <a:lnTo>
                      <a:pt x="115" y="372"/>
                    </a:lnTo>
                    <a:lnTo>
                      <a:pt x="105" y="370"/>
                    </a:lnTo>
                    <a:lnTo>
                      <a:pt x="94" y="358"/>
                    </a:lnTo>
                    <a:lnTo>
                      <a:pt x="92" y="342"/>
                    </a:lnTo>
                    <a:lnTo>
                      <a:pt x="109" y="325"/>
                    </a:lnTo>
                    <a:lnTo>
                      <a:pt x="56" y="311"/>
                    </a:lnTo>
                    <a:lnTo>
                      <a:pt x="54" y="317"/>
                    </a:lnTo>
                    <a:lnTo>
                      <a:pt x="24" y="318"/>
                    </a:lnTo>
                    <a:lnTo>
                      <a:pt x="21" y="312"/>
                    </a:lnTo>
                    <a:lnTo>
                      <a:pt x="35" y="300"/>
                    </a:lnTo>
                    <a:lnTo>
                      <a:pt x="10" y="268"/>
                    </a:lnTo>
                    <a:lnTo>
                      <a:pt x="10" y="268"/>
                    </a:lnTo>
                    <a:lnTo>
                      <a:pt x="12" y="258"/>
                    </a:lnTo>
                    <a:lnTo>
                      <a:pt x="0" y="254"/>
                    </a:lnTo>
                    <a:lnTo>
                      <a:pt x="2" y="238"/>
                    </a:lnTo>
                    <a:lnTo>
                      <a:pt x="37" y="231"/>
                    </a:lnTo>
                    <a:lnTo>
                      <a:pt x="41" y="226"/>
                    </a:lnTo>
                    <a:lnTo>
                      <a:pt x="35" y="213"/>
                    </a:lnTo>
                    <a:lnTo>
                      <a:pt x="42" y="190"/>
                    </a:lnTo>
                    <a:lnTo>
                      <a:pt x="35" y="188"/>
                    </a:lnTo>
                    <a:lnTo>
                      <a:pt x="37" y="170"/>
                    </a:lnTo>
                    <a:lnTo>
                      <a:pt x="67" y="134"/>
                    </a:lnTo>
                    <a:lnTo>
                      <a:pt x="74" y="102"/>
                    </a:lnTo>
                    <a:lnTo>
                      <a:pt x="116" y="90"/>
                    </a:lnTo>
                    <a:lnTo>
                      <a:pt x="136" y="78"/>
                    </a:lnTo>
                    <a:lnTo>
                      <a:pt x="181" y="29"/>
                    </a:lnTo>
                    <a:lnTo>
                      <a:pt x="234" y="0"/>
                    </a:lnTo>
                    <a:lnTo>
                      <a:pt x="251" y="3"/>
                    </a:lnTo>
                    <a:lnTo>
                      <a:pt x="268" y="24"/>
                    </a:lnTo>
                    <a:lnTo>
                      <a:pt x="294" y="38"/>
                    </a:lnTo>
                    <a:lnTo>
                      <a:pt x="320" y="36"/>
                    </a:lnTo>
                    <a:lnTo>
                      <a:pt x="344" y="23"/>
                    </a:lnTo>
                    <a:lnTo>
                      <a:pt x="365" y="19"/>
                    </a:lnTo>
                    <a:lnTo>
                      <a:pt x="365" y="19"/>
                    </a:lnTo>
                    <a:lnTo>
                      <a:pt x="366" y="26"/>
                    </a:lnTo>
                    <a:lnTo>
                      <a:pt x="372" y="26"/>
                    </a:lnTo>
                    <a:lnTo>
                      <a:pt x="363" y="28"/>
                    </a:lnTo>
                    <a:lnTo>
                      <a:pt x="370" y="30"/>
                    </a:lnTo>
                    <a:lnTo>
                      <a:pt x="460" y="10"/>
                    </a:lnTo>
                    <a:lnTo>
                      <a:pt x="480" y="15"/>
                    </a:lnTo>
                    <a:lnTo>
                      <a:pt x="504" y="60"/>
                    </a:lnTo>
                    <a:lnTo>
                      <a:pt x="546" y="113"/>
                    </a:lnTo>
                    <a:lnTo>
                      <a:pt x="610" y="159"/>
                    </a:lnTo>
                    <a:lnTo>
                      <a:pt x="672" y="185"/>
                    </a:lnTo>
                    <a:lnTo>
                      <a:pt x="676" y="199"/>
                    </a:lnTo>
                    <a:lnTo>
                      <a:pt x="690" y="208"/>
                    </a:lnTo>
                    <a:lnTo>
                      <a:pt x="710" y="236"/>
                    </a:lnTo>
                    <a:lnTo>
                      <a:pt x="730" y="244"/>
                    </a:lnTo>
                    <a:lnTo>
                      <a:pt x="727" y="247"/>
                    </a:lnTo>
                    <a:lnTo>
                      <a:pt x="750" y="247"/>
                    </a:lnTo>
                    <a:lnTo>
                      <a:pt x="762" y="261"/>
                    </a:lnTo>
                    <a:lnTo>
                      <a:pt x="796" y="281"/>
                    </a:lnTo>
                    <a:lnTo>
                      <a:pt x="850" y="379"/>
                    </a:lnTo>
                    <a:lnTo>
                      <a:pt x="871" y="452"/>
                    </a:lnTo>
                    <a:lnTo>
                      <a:pt x="917" y="554"/>
                    </a:lnTo>
                    <a:lnTo>
                      <a:pt x="938" y="642"/>
                    </a:lnTo>
                    <a:lnTo>
                      <a:pt x="931" y="736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99" name="Freeform 46">
                <a:extLst>
                  <a:ext uri="{FF2B5EF4-FFF2-40B4-BE49-F238E27FC236}">
                    <a16:creationId xmlns:a16="http://schemas.microsoft.com/office/drawing/2014/main" id="{8FD80C8D-B568-401B-B361-C48D0549D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5337" y="4910288"/>
                <a:ext cx="366161" cy="309168"/>
              </a:xfrm>
              <a:custGeom>
                <a:avLst/>
                <a:gdLst>
                  <a:gd name="T0" fmla="*/ 495 w 755"/>
                  <a:gd name="T1" fmla="*/ 148 h 802"/>
                  <a:gd name="T2" fmla="*/ 539 w 755"/>
                  <a:gd name="T3" fmla="*/ 126 h 802"/>
                  <a:gd name="T4" fmla="*/ 624 w 755"/>
                  <a:gd name="T5" fmla="*/ 46 h 802"/>
                  <a:gd name="T6" fmla="*/ 636 w 755"/>
                  <a:gd name="T7" fmla="*/ 0 h 802"/>
                  <a:gd name="T8" fmla="*/ 644 w 755"/>
                  <a:gd name="T9" fmla="*/ 1 h 802"/>
                  <a:gd name="T10" fmla="*/ 661 w 755"/>
                  <a:gd name="T11" fmla="*/ 27 h 802"/>
                  <a:gd name="T12" fmla="*/ 661 w 755"/>
                  <a:gd name="T13" fmla="*/ 27 h 802"/>
                  <a:gd name="T14" fmla="*/ 642 w 755"/>
                  <a:gd name="T15" fmla="*/ 64 h 802"/>
                  <a:gd name="T16" fmla="*/ 652 w 755"/>
                  <a:gd name="T17" fmla="*/ 94 h 802"/>
                  <a:gd name="T18" fmla="*/ 711 w 755"/>
                  <a:gd name="T19" fmla="*/ 109 h 802"/>
                  <a:gd name="T20" fmla="*/ 703 w 755"/>
                  <a:gd name="T21" fmla="*/ 136 h 802"/>
                  <a:gd name="T22" fmla="*/ 741 w 755"/>
                  <a:gd name="T23" fmla="*/ 178 h 802"/>
                  <a:gd name="T24" fmla="*/ 747 w 755"/>
                  <a:gd name="T25" fmla="*/ 211 h 802"/>
                  <a:gd name="T26" fmla="*/ 738 w 755"/>
                  <a:gd name="T27" fmla="*/ 297 h 802"/>
                  <a:gd name="T28" fmla="*/ 681 w 755"/>
                  <a:gd name="T29" fmla="*/ 334 h 802"/>
                  <a:gd name="T30" fmla="*/ 664 w 755"/>
                  <a:gd name="T31" fmla="*/ 360 h 802"/>
                  <a:gd name="T32" fmla="*/ 679 w 755"/>
                  <a:gd name="T33" fmla="*/ 383 h 802"/>
                  <a:gd name="T34" fmla="*/ 679 w 755"/>
                  <a:gd name="T35" fmla="*/ 383 h 802"/>
                  <a:gd name="T36" fmla="*/ 653 w 755"/>
                  <a:gd name="T37" fmla="*/ 430 h 802"/>
                  <a:gd name="T38" fmla="*/ 618 w 755"/>
                  <a:gd name="T39" fmla="*/ 436 h 802"/>
                  <a:gd name="T40" fmla="*/ 593 w 755"/>
                  <a:gd name="T41" fmla="*/ 423 h 802"/>
                  <a:gd name="T42" fmla="*/ 567 w 755"/>
                  <a:gd name="T43" fmla="*/ 453 h 802"/>
                  <a:gd name="T44" fmla="*/ 534 w 755"/>
                  <a:gd name="T45" fmla="*/ 493 h 802"/>
                  <a:gd name="T46" fmla="*/ 520 w 755"/>
                  <a:gd name="T47" fmla="*/ 524 h 802"/>
                  <a:gd name="T48" fmla="*/ 519 w 755"/>
                  <a:gd name="T49" fmla="*/ 524 h 802"/>
                  <a:gd name="T50" fmla="*/ 453 w 755"/>
                  <a:gd name="T51" fmla="*/ 561 h 802"/>
                  <a:gd name="T52" fmla="*/ 437 w 755"/>
                  <a:gd name="T53" fmla="*/ 558 h 802"/>
                  <a:gd name="T54" fmla="*/ 406 w 755"/>
                  <a:gd name="T55" fmla="*/ 611 h 802"/>
                  <a:gd name="T56" fmla="*/ 343 w 755"/>
                  <a:gd name="T57" fmla="*/ 653 h 802"/>
                  <a:gd name="T58" fmla="*/ 341 w 755"/>
                  <a:gd name="T59" fmla="*/ 687 h 802"/>
                  <a:gd name="T60" fmla="*/ 283 w 755"/>
                  <a:gd name="T61" fmla="*/ 666 h 802"/>
                  <a:gd name="T62" fmla="*/ 263 w 755"/>
                  <a:gd name="T63" fmla="*/ 676 h 802"/>
                  <a:gd name="T64" fmla="*/ 246 w 755"/>
                  <a:gd name="T65" fmla="*/ 689 h 802"/>
                  <a:gd name="T66" fmla="*/ 197 w 755"/>
                  <a:gd name="T67" fmla="*/ 733 h 802"/>
                  <a:gd name="T68" fmla="*/ 145 w 755"/>
                  <a:gd name="T69" fmla="*/ 746 h 802"/>
                  <a:gd name="T70" fmla="*/ 156 w 755"/>
                  <a:gd name="T71" fmla="*/ 771 h 802"/>
                  <a:gd name="T72" fmla="*/ 156 w 755"/>
                  <a:gd name="T73" fmla="*/ 771 h 802"/>
                  <a:gd name="T74" fmla="*/ 140 w 755"/>
                  <a:gd name="T75" fmla="*/ 777 h 802"/>
                  <a:gd name="T76" fmla="*/ 67 w 755"/>
                  <a:gd name="T77" fmla="*/ 801 h 802"/>
                  <a:gd name="T78" fmla="*/ 18 w 755"/>
                  <a:gd name="T79" fmla="*/ 713 h 802"/>
                  <a:gd name="T80" fmla="*/ 20 w 755"/>
                  <a:gd name="T81" fmla="*/ 679 h 802"/>
                  <a:gd name="T82" fmla="*/ 41 w 755"/>
                  <a:gd name="T83" fmla="*/ 637 h 802"/>
                  <a:gd name="T84" fmla="*/ 16 w 755"/>
                  <a:gd name="T85" fmla="*/ 614 h 802"/>
                  <a:gd name="T86" fmla="*/ 9 w 755"/>
                  <a:gd name="T87" fmla="*/ 601 h 802"/>
                  <a:gd name="T88" fmla="*/ 10 w 755"/>
                  <a:gd name="T89" fmla="*/ 600 h 802"/>
                  <a:gd name="T90" fmla="*/ 20 w 755"/>
                  <a:gd name="T91" fmla="*/ 592 h 802"/>
                  <a:gd name="T92" fmla="*/ 44 w 755"/>
                  <a:gd name="T93" fmla="*/ 548 h 802"/>
                  <a:gd name="T94" fmla="*/ 99 w 755"/>
                  <a:gd name="T95" fmla="*/ 520 h 802"/>
                  <a:gd name="T96" fmla="*/ 84 w 755"/>
                  <a:gd name="T97" fmla="*/ 492 h 802"/>
                  <a:gd name="T98" fmla="*/ 77 w 755"/>
                  <a:gd name="T99" fmla="*/ 473 h 802"/>
                  <a:gd name="T100" fmla="*/ 99 w 755"/>
                  <a:gd name="T101" fmla="*/ 462 h 802"/>
                  <a:gd name="T102" fmla="*/ 90 w 755"/>
                  <a:gd name="T103" fmla="*/ 428 h 802"/>
                  <a:gd name="T104" fmla="*/ 75 w 755"/>
                  <a:gd name="T105" fmla="*/ 404 h 802"/>
                  <a:gd name="T106" fmla="*/ 98 w 755"/>
                  <a:gd name="T107" fmla="*/ 356 h 802"/>
                  <a:gd name="T108" fmla="*/ 123 w 755"/>
                  <a:gd name="T109" fmla="*/ 343 h 802"/>
                  <a:gd name="T110" fmla="*/ 167 w 755"/>
                  <a:gd name="T111" fmla="*/ 312 h 802"/>
                  <a:gd name="T112" fmla="*/ 225 w 755"/>
                  <a:gd name="T113" fmla="*/ 291 h 802"/>
                  <a:gd name="T114" fmla="*/ 342 w 755"/>
                  <a:gd name="T115" fmla="*/ 249 h 802"/>
                  <a:gd name="T116" fmla="*/ 398 w 755"/>
                  <a:gd name="T117" fmla="*/ 202 h 802"/>
                  <a:gd name="T118" fmla="*/ 453 w 755"/>
                  <a:gd name="T119" fmla="*/ 171 h 802"/>
                  <a:gd name="T120" fmla="*/ 479 w 755"/>
                  <a:gd name="T121" fmla="*/ 139 h 802"/>
                  <a:gd name="T122" fmla="*/ 479 w 755"/>
                  <a:gd name="T123" fmla="*/ 140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55" h="802">
                    <a:moveTo>
                      <a:pt x="479" y="140"/>
                    </a:moveTo>
                    <a:lnTo>
                      <a:pt x="495" y="148"/>
                    </a:lnTo>
                    <a:lnTo>
                      <a:pt x="519" y="144"/>
                    </a:lnTo>
                    <a:lnTo>
                      <a:pt x="539" y="126"/>
                    </a:lnTo>
                    <a:lnTo>
                      <a:pt x="571" y="116"/>
                    </a:lnTo>
                    <a:lnTo>
                      <a:pt x="624" y="46"/>
                    </a:lnTo>
                    <a:lnTo>
                      <a:pt x="633" y="29"/>
                    </a:lnTo>
                    <a:lnTo>
                      <a:pt x="636" y="0"/>
                    </a:lnTo>
                    <a:lnTo>
                      <a:pt x="644" y="1"/>
                    </a:lnTo>
                    <a:lnTo>
                      <a:pt x="644" y="1"/>
                    </a:lnTo>
                    <a:lnTo>
                      <a:pt x="660" y="15"/>
                    </a:lnTo>
                    <a:lnTo>
                      <a:pt x="661" y="27"/>
                    </a:lnTo>
                    <a:lnTo>
                      <a:pt x="661" y="27"/>
                    </a:lnTo>
                    <a:lnTo>
                      <a:pt x="661" y="27"/>
                    </a:lnTo>
                    <a:lnTo>
                      <a:pt x="661" y="27"/>
                    </a:lnTo>
                    <a:lnTo>
                      <a:pt x="642" y="64"/>
                    </a:lnTo>
                    <a:lnTo>
                      <a:pt x="653" y="74"/>
                    </a:lnTo>
                    <a:lnTo>
                      <a:pt x="652" y="94"/>
                    </a:lnTo>
                    <a:lnTo>
                      <a:pt x="671" y="103"/>
                    </a:lnTo>
                    <a:lnTo>
                      <a:pt x="711" y="109"/>
                    </a:lnTo>
                    <a:lnTo>
                      <a:pt x="711" y="124"/>
                    </a:lnTo>
                    <a:lnTo>
                      <a:pt x="703" y="136"/>
                    </a:lnTo>
                    <a:lnTo>
                      <a:pt x="745" y="159"/>
                    </a:lnTo>
                    <a:lnTo>
                      <a:pt x="741" y="178"/>
                    </a:lnTo>
                    <a:lnTo>
                      <a:pt x="754" y="205"/>
                    </a:lnTo>
                    <a:lnTo>
                      <a:pt x="747" y="211"/>
                    </a:lnTo>
                    <a:lnTo>
                      <a:pt x="745" y="285"/>
                    </a:lnTo>
                    <a:lnTo>
                      <a:pt x="738" y="297"/>
                    </a:lnTo>
                    <a:lnTo>
                      <a:pt x="695" y="317"/>
                    </a:lnTo>
                    <a:lnTo>
                      <a:pt x="681" y="334"/>
                    </a:lnTo>
                    <a:lnTo>
                      <a:pt x="677" y="354"/>
                    </a:lnTo>
                    <a:lnTo>
                      <a:pt x="664" y="360"/>
                    </a:lnTo>
                    <a:lnTo>
                      <a:pt x="665" y="374"/>
                    </a:lnTo>
                    <a:lnTo>
                      <a:pt x="679" y="383"/>
                    </a:lnTo>
                    <a:lnTo>
                      <a:pt x="679" y="383"/>
                    </a:lnTo>
                    <a:lnTo>
                      <a:pt x="679" y="383"/>
                    </a:lnTo>
                    <a:lnTo>
                      <a:pt x="679" y="383"/>
                    </a:lnTo>
                    <a:lnTo>
                      <a:pt x="653" y="430"/>
                    </a:lnTo>
                    <a:lnTo>
                      <a:pt x="629" y="438"/>
                    </a:lnTo>
                    <a:lnTo>
                      <a:pt x="618" y="436"/>
                    </a:lnTo>
                    <a:lnTo>
                      <a:pt x="604" y="423"/>
                    </a:lnTo>
                    <a:lnTo>
                      <a:pt x="593" y="423"/>
                    </a:lnTo>
                    <a:lnTo>
                      <a:pt x="577" y="435"/>
                    </a:lnTo>
                    <a:lnTo>
                      <a:pt x="567" y="453"/>
                    </a:lnTo>
                    <a:lnTo>
                      <a:pt x="567" y="481"/>
                    </a:lnTo>
                    <a:lnTo>
                      <a:pt x="534" y="493"/>
                    </a:lnTo>
                    <a:lnTo>
                      <a:pt x="520" y="524"/>
                    </a:lnTo>
                    <a:lnTo>
                      <a:pt x="520" y="524"/>
                    </a:lnTo>
                    <a:lnTo>
                      <a:pt x="519" y="524"/>
                    </a:lnTo>
                    <a:lnTo>
                      <a:pt x="519" y="524"/>
                    </a:lnTo>
                    <a:lnTo>
                      <a:pt x="496" y="526"/>
                    </a:lnTo>
                    <a:lnTo>
                      <a:pt x="453" y="561"/>
                    </a:lnTo>
                    <a:lnTo>
                      <a:pt x="450" y="552"/>
                    </a:lnTo>
                    <a:lnTo>
                      <a:pt x="437" y="558"/>
                    </a:lnTo>
                    <a:lnTo>
                      <a:pt x="431" y="582"/>
                    </a:lnTo>
                    <a:lnTo>
                      <a:pt x="406" y="611"/>
                    </a:lnTo>
                    <a:lnTo>
                      <a:pt x="350" y="642"/>
                    </a:lnTo>
                    <a:lnTo>
                      <a:pt x="343" y="653"/>
                    </a:lnTo>
                    <a:lnTo>
                      <a:pt x="346" y="679"/>
                    </a:lnTo>
                    <a:lnTo>
                      <a:pt x="341" y="687"/>
                    </a:lnTo>
                    <a:lnTo>
                      <a:pt x="316" y="691"/>
                    </a:lnTo>
                    <a:lnTo>
                      <a:pt x="283" y="666"/>
                    </a:lnTo>
                    <a:lnTo>
                      <a:pt x="251" y="665"/>
                    </a:lnTo>
                    <a:lnTo>
                      <a:pt x="263" y="676"/>
                    </a:lnTo>
                    <a:lnTo>
                      <a:pt x="247" y="678"/>
                    </a:lnTo>
                    <a:lnTo>
                      <a:pt x="246" y="689"/>
                    </a:lnTo>
                    <a:lnTo>
                      <a:pt x="220" y="717"/>
                    </a:lnTo>
                    <a:lnTo>
                      <a:pt x="197" y="733"/>
                    </a:lnTo>
                    <a:lnTo>
                      <a:pt x="157" y="736"/>
                    </a:lnTo>
                    <a:lnTo>
                      <a:pt x="145" y="746"/>
                    </a:lnTo>
                    <a:lnTo>
                      <a:pt x="139" y="755"/>
                    </a:lnTo>
                    <a:lnTo>
                      <a:pt x="156" y="771"/>
                    </a:lnTo>
                    <a:lnTo>
                      <a:pt x="156" y="771"/>
                    </a:lnTo>
                    <a:lnTo>
                      <a:pt x="156" y="771"/>
                    </a:lnTo>
                    <a:lnTo>
                      <a:pt x="156" y="771"/>
                    </a:lnTo>
                    <a:lnTo>
                      <a:pt x="140" y="777"/>
                    </a:lnTo>
                    <a:lnTo>
                      <a:pt x="129" y="775"/>
                    </a:lnTo>
                    <a:lnTo>
                      <a:pt x="67" y="801"/>
                    </a:lnTo>
                    <a:lnTo>
                      <a:pt x="44" y="781"/>
                    </a:lnTo>
                    <a:lnTo>
                      <a:pt x="18" y="713"/>
                    </a:lnTo>
                    <a:lnTo>
                      <a:pt x="18" y="692"/>
                    </a:lnTo>
                    <a:lnTo>
                      <a:pt x="20" y="679"/>
                    </a:lnTo>
                    <a:lnTo>
                      <a:pt x="44" y="647"/>
                    </a:lnTo>
                    <a:lnTo>
                      <a:pt x="41" y="637"/>
                    </a:lnTo>
                    <a:lnTo>
                      <a:pt x="24" y="633"/>
                    </a:lnTo>
                    <a:lnTo>
                      <a:pt x="16" y="614"/>
                    </a:lnTo>
                    <a:lnTo>
                      <a:pt x="0" y="615"/>
                    </a:lnTo>
                    <a:lnTo>
                      <a:pt x="9" y="601"/>
                    </a:lnTo>
                    <a:lnTo>
                      <a:pt x="9" y="601"/>
                    </a:lnTo>
                    <a:lnTo>
                      <a:pt x="10" y="600"/>
                    </a:lnTo>
                    <a:lnTo>
                      <a:pt x="10" y="600"/>
                    </a:lnTo>
                    <a:lnTo>
                      <a:pt x="20" y="592"/>
                    </a:lnTo>
                    <a:lnTo>
                      <a:pt x="31" y="594"/>
                    </a:lnTo>
                    <a:lnTo>
                      <a:pt x="44" y="548"/>
                    </a:lnTo>
                    <a:lnTo>
                      <a:pt x="57" y="529"/>
                    </a:lnTo>
                    <a:lnTo>
                      <a:pt x="99" y="520"/>
                    </a:lnTo>
                    <a:lnTo>
                      <a:pt x="94" y="499"/>
                    </a:lnTo>
                    <a:lnTo>
                      <a:pt x="84" y="492"/>
                    </a:lnTo>
                    <a:lnTo>
                      <a:pt x="86" y="486"/>
                    </a:lnTo>
                    <a:lnTo>
                      <a:pt x="77" y="473"/>
                    </a:lnTo>
                    <a:lnTo>
                      <a:pt x="90" y="477"/>
                    </a:lnTo>
                    <a:lnTo>
                      <a:pt x="99" y="462"/>
                    </a:lnTo>
                    <a:lnTo>
                      <a:pt x="108" y="462"/>
                    </a:lnTo>
                    <a:lnTo>
                      <a:pt x="90" y="428"/>
                    </a:lnTo>
                    <a:lnTo>
                      <a:pt x="78" y="418"/>
                    </a:lnTo>
                    <a:lnTo>
                      <a:pt x="75" y="404"/>
                    </a:lnTo>
                    <a:lnTo>
                      <a:pt x="78" y="386"/>
                    </a:lnTo>
                    <a:lnTo>
                      <a:pt x="98" y="356"/>
                    </a:lnTo>
                    <a:lnTo>
                      <a:pt x="98" y="356"/>
                    </a:lnTo>
                    <a:lnTo>
                      <a:pt x="123" y="343"/>
                    </a:lnTo>
                    <a:lnTo>
                      <a:pt x="153" y="337"/>
                    </a:lnTo>
                    <a:lnTo>
                      <a:pt x="167" y="312"/>
                    </a:lnTo>
                    <a:lnTo>
                      <a:pt x="195" y="292"/>
                    </a:lnTo>
                    <a:lnTo>
                      <a:pt x="225" y="291"/>
                    </a:lnTo>
                    <a:lnTo>
                      <a:pt x="274" y="248"/>
                    </a:lnTo>
                    <a:lnTo>
                      <a:pt x="342" y="249"/>
                    </a:lnTo>
                    <a:lnTo>
                      <a:pt x="360" y="209"/>
                    </a:lnTo>
                    <a:lnTo>
                      <a:pt x="398" y="202"/>
                    </a:lnTo>
                    <a:lnTo>
                      <a:pt x="428" y="180"/>
                    </a:lnTo>
                    <a:lnTo>
                      <a:pt x="453" y="171"/>
                    </a:lnTo>
                    <a:lnTo>
                      <a:pt x="469" y="144"/>
                    </a:lnTo>
                    <a:lnTo>
                      <a:pt x="479" y="139"/>
                    </a:lnTo>
                    <a:lnTo>
                      <a:pt x="479" y="139"/>
                    </a:lnTo>
                    <a:lnTo>
                      <a:pt x="479" y="14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00" name="Freeform 47">
                <a:extLst>
                  <a:ext uri="{FF2B5EF4-FFF2-40B4-BE49-F238E27FC236}">
                    <a16:creationId xmlns:a16="http://schemas.microsoft.com/office/drawing/2014/main" id="{F03C0292-9A23-489A-AE97-7F0C0822A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5337" y="4910288"/>
                <a:ext cx="366161" cy="309168"/>
              </a:xfrm>
              <a:custGeom>
                <a:avLst/>
                <a:gdLst>
                  <a:gd name="T0" fmla="*/ 495 w 755"/>
                  <a:gd name="T1" fmla="*/ 148 h 802"/>
                  <a:gd name="T2" fmla="*/ 539 w 755"/>
                  <a:gd name="T3" fmla="*/ 126 h 802"/>
                  <a:gd name="T4" fmla="*/ 624 w 755"/>
                  <a:gd name="T5" fmla="*/ 46 h 802"/>
                  <a:gd name="T6" fmla="*/ 636 w 755"/>
                  <a:gd name="T7" fmla="*/ 0 h 802"/>
                  <a:gd name="T8" fmla="*/ 644 w 755"/>
                  <a:gd name="T9" fmla="*/ 1 h 802"/>
                  <a:gd name="T10" fmla="*/ 661 w 755"/>
                  <a:gd name="T11" fmla="*/ 27 h 802"/>
                  <a:gd name="T12" fmla="*/ 661 w 755"/>
                  <a:gd name="T13" fmla="*/ 27 h 802"/>
                  <a:gd name="T14" fmla="*/ 642 w 755"/>
                  <a:gd name="T15" fmla="*/ 64 h 802"/>
                  <a:gd name="T16" fmla="*/ 652 w 755"/>
                  <a:gd name="T17" fmla="*/ 94 h 802"/>
                  <a:gd name="T18" fmla="*/ 711 w 755"/>
                  <a:gd name="T19" fmla="*/ 109 h 802"/>
                  <a:gd name="T20" fmla="*/ 703 w 755"/>
                  <a:gd name="T21" fmla="*/ 136 h 802"/>
                  <a:gd name="T22" fmla="*/ 741 w 755"/>
                  <a:gd name="T23" fmla="*/ 178 h 802"/>
                  <a:gd name="T24" fmla="*/ 747 w 755"/>
                  <a:gd name="T25" fmla="*/ 211 h 802"/>
                  <a:gd name="T26" fmla="*/ 738 w 755"/>
                  <a:gd name="T27" fmla="*/ 297 h 802"/>
                  <a:gd name="T28" fmla="*/ 681 w 755"/>
                  <a:gd name="T29" fmla="*/ 334 h 802"/>
                  <a:gd name="T30" fmla="*/ 664 w 755"/>
                  <a:gd name="T31" fmla="*/ 360 h 802"/>
                  <a:gd name="T32" fmla="*/ 679 w 755"/>
                  <a:gd name="T33" fmla="*/ 383 h 802"/>
                  <a:gd name="T34" fmla="*/ 679 w 755"/>
                  <a:gd name="T35" fmla="*/ 383 h 802"/>
                  <a:gd name="T36" fmla="*/ 653 w 755"/>
                  <a:gd name="T37" fmla="*/ 430 h 802"/>
                  <a:gd name="T38" fmla="*/ 618 w 755"/>
                  <a:gd name="T39" fmla="*/ 436 h 802"/>
                  <a:gd name="T40" fmla="*/ 593 w 755"/>
                  <a:gd name="T41" fmla="*/ 423 h 802"/>
                  <a:gd name="T42" fmla="*/ 567 w 755"/>
                  <a:gd name="T43" fmla="*/ 453 h 802"/>
                  <a:gd name="T44" fmla="*/ 534 w 755"/>
                  <a:gd name="T45" fmla="*/ 493 h 802"/>
                  <a:gd name="T46" fmla="*/ 520 w 755"/>
                  <a:gd name="T47" fmla="*/ 524 h 802"/>
                  <a:gd name="T48" fmla="*/ 519 w 755"/>
                  <a:gd name="T49" fmla="*/ 524 h 802"/>
                  <a:gd name="T50" fmla="*/ 453 w 755"/>
                  <a:gd name="T51" fmla="*/ 561 h 802"/>
                  <a:gd name="T52" fmla="*/ 437 w 755"/>
                  <a:gd name="T53" fmla="*/ 558 h 802"/>
                  <a:gd name="T54" fmla="*/ 406 w 755"/>
                  <a:gd name="T55" fmla="*/ 611 h 802"/>
                  <a:gd name="T56" fmla="*/ 343 w 755"/>
                  <a:gd name="T57" fmla="*/ 653 h 802"/>
                  <a:gd name="T58" fmla="*/ 341 w 755"/>
                  <a:gd name="T59" fmla="*/ 687 h 802"/>
                  <a:gd name="T60" fmla="*/ 283 w 755"/>
                  <a:gd name="T61" fmla="*/ 666 h 802"/>
                  <a:gd name="T62" fmla="*/ 263 w 755"/>
                  <a:gd name="T63" fmla="*/ 676 h 802"/>
                  <a:gd name="T64" fmla="*/ 246 w 755"/>
                  <a:gd name="T65" fmla="*/ 689 h 802"/>
                  <a:gd name="T66" fmla="*/ 197 w 755"/>
                  <a:gd name="T67" fmla="*/ 733 h 802"/>
                  <a:gd name="T68" fmla="*/ 145 w 755"/>
                  <a:gd name="T69" fmla="*/ 746 h 802"/>
                  <a:gd name="T70" fmla="*/ 156 w 755"/>
                  <a:gd name="T71" fmla="*/ 771 h 802"/>
                  <a:gd name="T72" fmla="*/ 156 w 755"/>
                  <a:gd name="T73" fmla="*/ 771 h 802"/>
                  <a:gd name="T74" fmla="*/ 140 w 755"/>
                  <a:gd name="T75" fmla="*/ 777 h 802"/>
                  <a:gd name="T76" fmla="*/ 67 w 755"/>
                  <a:gd name="T77" fmla="*/ 801 h 802"/>
                  <a:gd name="T78" fmla="*/ 18 w 755"/>
                  <a:gd name="T79" fmla="*/ 713 h 802"/>
                  <a:gd name="T80" fmla="*/ 20 w 755"/>
                  <a:gd name="T81" fmla="*/ 679 h 802"/>
                  <a:gd name="T82" fmla="*/ 41 w 755"/>
                  <a:gd name="T83" fmla="*/ 637 h 802"/>
                  <a:gd name="T84" fmla="*/ 16 w 755"/>
                  <a:gd name="T85" fmla="*/ 614 h 802"/>
                  <a:gd name="T86" fmla="*/ 9 w 755"/>
                  <a:gd name="T87" fmla="*/ 601 h 802"/>
                  <a:gd name="T88" fmla="*/ 10 w 755"/>
                  <a:gd name="T89" fmla="*/ 600 h 802"/>
                  <a:gd name="T90" fmla="*/ 20 w 755"/>
                  <a:gd name="T91" fmla="*/ 592 h 802"/>
                  <a:gd name="T92" fmla="*/ 44 w 755"/>
                  <a:gd name="T93" fmla="*/ 548 h 802"/>
                  <a:gd name="T94" fmla="*/ 99 w 755"/>
                  <a:gd name="T95" fmla="*/ 520 h 802"/>
                  <a:gd name="T96" fmla="*/ 84 w 755"/>
                  <a:gd name="T97" fmla="*/ 492 h 802"/>
                  <a:gd name="T98" fmla="*/ 77 w 755"/>
                  <a:gd name="T99" fmla="*/ 473 h 802"/>
                  <a:gd name="T100" fmla="*/ 99 w 755"/>
                  <a:gd name="T101" fmla="*/ 462 h 802"/>
                  <a:gd name="T102" fmla="*/ 90 w 755"/>
                  <a:gd name="T103" fmla="*/ 428 h 802"/>
                  <a:gd name="T104" fmla="*/ 75 w 755"/>
                  <a:gd name="T105" fmla="*/ 404 h 802"/>
                  <a:gd name="T106" fmla="*/ 98 w 755"/>
                  <a:gd name="T107" fmla="*/ 356 h 802"/>
                  <a:gd name="T108" fmla="*/ 123 w 755"/>
                  <a:gd name="T109" fmla="*/ 343 h 802"/>
                  <a:gd name="T110" fmla="*/ 167 w 755"/>
                  <a:gd name="T111" fmla="*/ 312 h 802"/>
                  <a:gd name="T112" fmla="*/ 225 w 755"/>
                  <a:gd name="T113" fmla="*/ 291 h 802"/>
                  <a:gd name="T114" fmla="*/ 342 w 755"/>
                  <a:gd name="T115" fmla="*/ 249 h 802"/>
                  <a:gd name="T116" fmla="*/ 398 w 755"/>
                  <a:gd name="T117" fmla="*/ 202 h 802"/>
                  <a:gd name="T118" fmla="*/ 453 w 755"/>
                  <a:gd name="T119" fmla="*/ 171 h 802"/>
                  <a:gd name="T120" fmla="*/ 479 w 755"/>
                  <a:gd name="T121" fmla="*/ 139 h 802"/>
                  <a:gd name="T122" fmla="*/ 479 w 755"/>
                  <a:gd name="T123" fmla="*/ 140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55" h="802">
                    <a:moveTo>
                      <a:pt x="479" y="140"/>
                    </a:moveTo>
                    <a:lnTo>
                      <a:pt x="495" y="148"/>
                    </a:lnTo>
                    <a:lnTo>
                      <a:pt x="519" y="144"/>
                    </a:lnTo>
                    <a:lnTo>
                      <a:pt x="539" y="126"/>
                    </a:lnTo>
                    <a:lnTo>
                      <a:pt x="571" y="116"/>
                    </a:lnTo>
                    <a:lnTo>
                      <a:pt x="624" y="46"/>
                    </a:lnTo>
                    <a:lnTo>
                      <a:pt x="633" y="29"/>
                    </a:lnTo>
                    <a:lnTo>
                      <a:pt x="636" y="0"/>
                    </a:lnTo>
                    <a:lnTo>
                      <a:pt x="644" y="1"/>
                    </a:lnTo>
                    <a:lnTo>
                      <a:pt x="644" y="1"/>
                    </a:lnTo>
                    <a:lnTo>
                      <a:pt x="660" y="15"/>
                    </a:lnTo>
                    <a:lnTo>
                      <a:pt x="661" y="27"/>
                    </a:lnTo>
                    <a:lnTo>
                      <a:pt x="661" y="27"/>
                    </a:lnTo>
                    <a:lnTo>
                      <a:pt x="661" y="27"/>
                    </a:lnTo>
                    <a:lnTo>
                      <a:pt x="661" y="27"/>
                    </a:lnTo>
                    <a:lnTo>
                      <a:pt x="642" y="64"/>
                    </a:lnTo>
                    <a:lnTo>
                      <a:pt x="653" y="74"/>
                    </a:lnTo>
                    <a:lnTo>
                      <a:pt x="652" y="94"/>
                    </a:lnTo>
                    <a:lnTo>
                      <a:pt x="671" y="103"/>
                    </a:lnTo>
                    <a:lnTo>
                      <a:pt x="711" y="109"/>
                    </a:lnTo>
                    <a:lnTo>
                      <a:pt x="711" y="124"/>
                    </a:lnTo>
                    <a:lnTo>
                      <a:pt x="703" y="136"/>
                    </a:lnTo>
                    <a:lnTo>
                      <a:pt x="745" y="159"/>
                    </a:lnTo>
                    <a:lnTo>
                      <a:pt x="741" y="178"/>
                    </a:lnTo>
                    <a:lnTo>
                      <a:pt x="754" y="205"/>
                    </a:lnTo>
                    <a:lnTo>
                      <a:pt x="747" y="211"/>
                    </a:lnTo>
                    <a:lnTo>
                      <a:pt x="745" y="285"/>
                    </a:lnTo>
                    <a:lnTo>
                      <a:pt x="738" y="297"/>
                    </a:lnTo>
                    <a:lnTo>
                      <a:pt x="695" y="317"/>
                    </a:lnTo>
                    <a:lnTo>
                      <a:pt x="681" y="334"/>
                    </a:lnTo>
                    <a:lnTo>
                      <a:pt x="677" y="354"/>
                    </a:lnTo>
                    <a:lnTo>
                      <a:pt x="664" y="360"/>
                    </a:lnTo>
                    <a:lnTo>
                      <a:pt x="665" y="374"/>
                    </a:lnTo>
                    <a:lnTo>
                      <a:pt x="679" y="383"/>
                    </a:lnTo>
                    <a:lnTo>
                      <a:pt x="679" y="383"/>
                    </a:lnTo>
                    <a:lnTo>
                      <a:pt x="679" y="383"/>
                    </a:lnTo>
                    <a:lnTo>
                      <a:pt x="679" y="383"/>
                    </a:lnTo>
                    <a:lnTo>
                      <a:pt x="653" y="430"/>
                    </a:lnTo>
                    <a:lnTo>
                      <a:pt x="629" y="438"/>
                    </a:lnTo>
                    <a:lnTo>
                      <a:pt x="618" y="436"/>
                    </a:lnTo>
                    <a:lnTo>
                      <a:pt x="604" y="423"/>
                    </a:lnTo>
                    <a:lnTo>
                      <a:pt x="593" y="423"/>
                    </a:lnTo>
                    <a:lnTo>
                      <a:pt x="577" y="435"/>
                    </a:lnTo>
                    <a:lnTo>
                      <a:pt x="567" y="453"/>
                    </a:lnTo>
                    <a:lnTo>
                      <a:pt x="567" y="481"/>
                    </a:lnTo>
                    <a:lnTo>
                      <a:pt x="534" y="493"/>
                    </a:lnTo>
                    <a:lnTo>
                      <a:pt x="520" y="524"/>
                    </a:lnTo>
                    <a:lnTo>
                      <a:pt x="520" y="524"/>
                    </a:lnTo>
                    <a:lnTo>
                      <a:pt x="519" y="524"/>
                    </a:lnTo>
                    <a:lnTo>
                      <a:pt x="519" y="524"/>
                    </a:lnTo>
                    <a:lnTo>
                      <a:pt x="496" y="526"/>
                    </a:lnTo>
                    <a:lnTo>
                      <a:pt x="453" y="561"/>
                    </a:lnTo>
                    <a:lnTo>
                      <a:pt x="450" y="552"/>
                    </a:lnTo>
                    <a:lnTo>
                      <a:pt x="437" y="558"/>
                    </a:lnTo>
                    <a:lnTo>
                      <a:pt x="431" y="582"/>
                    </a:lnTo>
                    <a:lnTo>
                      <a:pt x="406" y="611"/>
                    </a:lnTo>
                    <a:lnTo>
                      <a:pt x="350" y="642"/>
                    </a:lnTo>
                    <a:lnTo>
                      <a:pt x="343" y="653"/>
                    </a:lnTo>
                    <a:lnTo>
                      <a:pt x="346" y="679"/>
                    </a:lnTo>
                    <a:lnTo>
                      <a:pt x="341" y="687"/>
                    </a:lnTo>
                    <a:lnTo>
                      <a:pt x="316" y="691"/>
                    </a:lnTo>
                    <a:lnTo>
                      <a:pt x="283" y="666"/>
                    </a:lnTo>
                    <a:lnTo>
                      <a:pt x="251" y="665"/>
                    </a:lnTo>
                    <a:lnTo>
                      <a:pt x="263" y="676"/>
                    </a:lnTo>
                    <a:lnTo>
                      <a:pt x="247" y="678"/>
                    </a:lnTo>
                    <a:lnTo>
                      <a:pt x="246" y="689"/>
                    </a:lnTo>
                    <a:lnTo>
                      <a:pt x="220" y="717"/>
                    </a:lnTo>
                    <a:lnTo>
                      <a:pt x="197" y="733"/>
                    </a:lnTo>
                    <a:lnTo>
                      <a:pt x="157" y="736"/>
                    </a:lnTo>
                    <a:lnTo>
                      <a:pt x="145" y="746"/>
                    </a:lnTo>
                    <a:lnTo>
                      <a:pt x="139" y="755"/>
                    </a:lnTo>
                    <a:lnTo>
                      <a:pt x="156" y="771"/>
                    </a:lnTo>
                    <a:lnTo>
                      <a:pt x="156" y="771"/>
                    </a:lnTo>
                    <a:lnTo>
                      <a:pt x="156" y="771"/>
                    </a:lnTo>
                    <a:lnTo>
                      <a:pt x="156" y="771"/>
                    </a:lnTo>
                    <a:lnTo>
                      <a:pt x="140" y="777"/>
                    </a:lnTo>
                    <a:lnTo>
                      <a:pt x="129" y="775"/>
                    </a:lnTo>
                    <a:lnTo>
                      <a:pt x="67" y="801"/>
                    </a:lnTo>
                    <a:lnTo>
                      <a:pt x="44" y="781"/>
                    </a:lnTo>
                    <a:lnTo>
                      <a:pt x="18" y="713"/>
                    </a:lnTo>
                    <a:lnTo>
                      <a:pt x="18" y="692"/>
                    </a:lnTo>
                    <a:lnTo>
                      <a:pt x="20" y="679"/>
                    </a:lnTo>
                    <a:lnTo>
                      <a:pt x="44" y="647"/>
                    </a:lnTo>
                    <a:lnTo>
                      <a:pt x="41" y="637"/>
                    </a:lnTo>
                    <a:lnTo>
                      <a:pt x="24" y="633"/>
                    </a:lnTo>
                    <a:lnTo>
                      <a:pt x="16" y="614"/>
                    </a:lnTo>
                    <a:lnTo>
                      <a:pt x="0" y="615"/>
                    </a:lnTo>
                    <a:lnTo>
                      <a:pt x="9" y="601"/>
                    </a:lnTo>
                    <a:lnTo>
                      <a:pt x="9" y="601"/>
                    </a:lnTo>
                    <a:lnTo>
                      <a:pt x="10" y="600"/>
                    </a:lnTo>
                    <a:lnTo>
                      <a:pt x="10" y="600"/>
                    </a:lnTo>
                    <a:lnTo>
                      <a:pt x="20" y="592"/>
                    </a:lnTo>
                    <a:lnTo>
                      <a:pt x="31" y="594"/>
                    </a:lnTo>
                    <a:lnTo>
                      <a:pt x="44" y="548"/>
                    </a:lnTo>
                    <a:lnTo>
                      <a:pt x="57" y="529"/>
                    </a:lnTo>
                    <a:lnTo>
                      <a:pt x="99" y="520"/>
                    </a:lnTo>
                    <a:lnTo>
                      <a:pt x="94" y="499"/>
                    </a:lnTo>
                    <a:lnTo>
                      <a:pt x="84" y="492"/>
                    </a:lnTo>
                    <a:lnTo>
                      <a:pt x="86" y="486"/>
                    </a:lnTo>
                    <a:lnTo>
                      <a:pt x="77" y="473"/>
                    </a:lnTo>
                    <a:lnTo>
                      <a:pt x="90" y="477"/>
                    </a:lnTo>
                    <a:lnTo>
                      <a:pt x="99" y="462"/>
                    </a:lnTo>
                    <a:lnTo>
                      <a:pt x="108" y="462"/>
                    </a:lnTo>
                    <a:lnTo>
                      <a:pt x="90" y="428"/>
                    </a:lnTo>
                    <a:lnTo>
                      <a:pt x="78" y="418"/>
                    </a:lnTo>
                    <a:lnTo>
                      <a:pt x="75" y="404"/>
                    </a:lnTo>
                    <a:lnTo>
                      <a:pt x="78" y="386"/>
                    </a:lnTo>
                    <a:lnTo>
                      <a:pt x="98" y="356"/>
                    </a:lnTo>
                    <a:lnTo>
                      <a:pt x="98" y="356"/>
                    </a:lnTo>
                    <a:lnTo>
                      <a:pt x="123" y="343"/>
                    </a:lnTo>
                    <a:lnTo>
                      <a:pt x="153" y="337"/>
                    </a:lnTo>
                    <a:lnTo>
                      <a:pt x="167" y="312"/>
                    </a:lnTo>
                    <a:lnTo>
                      <a:pt x="195" y="292"/>
                    </a:lnTo>
                    <a:lnTo>
                      <a:pt x="225" y="291"/>
                    </a:lnTo>
                    <a:lnTo>
                      <a:pt x="274" y="248"/>
                    </a:lnTo>
                    <a:lnTo>
                      <a:pt x="342" y="249"/>
                    </a:lnTo>
                    <a:lnTo>
                      <a:pt x="360" y="209"/>
                    </a:lnTo>
                    <a:lnTo>
                      <a:pt x="398" y="202"/>
                    </a:lnTo>
                    <a:lnTo>
                      <a:pt x="428" y="180"/>
                    </a:lnTo>
                    <a:lnTo>
                      <a:pt x="453" y="171"/>
                    </a:lnTo>
                    <a:lnTo>
                      <a:pt x="469" y="144"/>
                    </a:lnTo>
                    <a:lnTo>
                      <a:pt x="479" y="139"/>
                    </a:lnTo>
                    <a:lnTo>
                      <a:pt x="479" y="139"/>
                    </a:lnTo>
                    <a:lnTo>
                      <a:pt x="479" y="14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01" name="Freeform 48">
                <a:extLst>
                  <a:ext uri="{FF2B5EF4-FFF2-40B4-BE49-F238E27FC236}">
                    <a16:creationId xmlns:a16="http://schemas.microsoft.com/office/drawing/2014/main" id="{F1D05B97-97F8-49F8-BAAC-10C2799BEE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13526" y="3413519"/>
                <a:ext cx="449670" cy="499425"/>
              </a:xfrm>
              <a:custGeom>
                <a:avLst/>
                <a:gdLst>
                  <a:gd name="T0" fmla="*/ 526 w 925"/>
                  <a:gd name="T1" fmla="*/ 102 h 1296"/>
                  <a:gd name="T2" fmla="*/ 665 w 925"/>
                  <a:gd name="T3" fmla="*/ 229 h 1296"/>
                  <a:gd name="T4" fmla="*/ 765 w 925"/>
                  <a:gd name="T5" fmla="*/ 321 h 1296"/>
                  <a:gd name="T6" fmla="*/ 773 w 925"/>
                  <a:gd name="T7" fmla="*/ 359 h 1296"/>
                  <a:gd name="T8" fmla="*/ 789 w 925"/>
                  <a:gd name="T9" fmla="*/ 405 h 1296"/>
                  <a:gd name="T10" fmla="*/ 799 w 925"/>
                  <a:gd name="T11" fmla="*/ 491 h 1296"/>
                  <a:gd name="T12" fmla="*/ 789 w 925"/>
                  <a:gd name="T13" fmla="*/ 519 h 1296"/>
                  <a:gd name="T14" fmla="*/ 818 w 925"/>
                  <a:gd name="T15" fmla="*/ 628 h 1296"/>
                  <a:gd name="T16" fmla="*/ 838 w 925"/>
                  <a:gd name="T17" fmla="*/ 739 h 1296"/>
                  <a:gd name="T18" fmla="*/ 838 w 925"/>
                  <a:gd name="T19" fmla="*/ 824 h 1296"/>
                  <a:gd name="T20" fmla="*/ 885 w 925"/>
                  <a:gd name="T21" fmla="*/ 935 h 1296"/>
                  <a:gd name="T22" fmla="*/ 924 w 925"/>
                  <a:gd name="T23" fmla="*/ 1006 h 1296"/>
                  <a:gd name="T24" fmla="*/ 894 w 925"/>
                  <a:gd name="T25" fmla="*/ 1029 h 1296"/>
                  <a:gd name="T26" fmla="*/ 830 w 925"/>
                  <a:gd name="T27" fmla="*/ 1050 h 1296"/>
                  <a:gd name="T28" fmla="*/ 786 w 925"/>
                  <a:gd name="T29" fmla="*/ 1061 h 1296"/>
                  <a:gd name="T30" fmla="*/ 703 w 925"/>
                  <a:gd name="T31" fmla="*/ 1065 h 1296"/>
                  <a:gd name="T32" fmla="*/ 659 w 925"/>
                  <a:gd name="T33" fmla="*/ 1048 h 1296"/>
                  <a:gd name="T34" fmla="*/ 628 w 925"/>
                  <a:gd name="T35" fmla="*/ 1062 h 1296"/>
                  <a:gd name="T36" fmla="*/ 609 w 925"/>
                  <a:gd name="T37" fmla="*/ 1112 h 1296"/>
                  <a:gd name="T38" fmla="*/ 599 w 925"/>
                  <a:gd name="T39" fmla="*/ 1160 h 1296"/>
                  <a:gd name="T40" fmla="*/ 576 w 925"/>
                  <a:gd name="T41" fmla="*/ 1219 h 1296"/>
                  <a:gd name="T42" fmla="*/ 547 w 925"/>
                  <a:gd name="T43" fmla="*/ 1222 h 1296"/>
                  <a:gd name="T44" fmla="*/ 531 w 925"/>
                  <a:gd name="T45" fmla="*/ 1207 h 1296"/>
                  <a:gd name="T46" fmla="*/ 466 w 925"/>
                  <a:gd name="T47" fmla="*/ 1213 h 1296"/>
                  <a:gd name="T48" fmla="*/ 373 w 925"/>
                  <a:gd name="T49" fmla="*/ 1269 h 1296"/>
                  <a:gd name="T50" fmla="*/ 271 w 925"/>
                  <a:gd name="T51" fmla="*/ 1285 h 1296"/>
                  <a:gd name="T52" fmla="*/ 199 w 925"/>
                  <a:gd name="T53" fmla="*/ 1203 h 1296"/>
                  <a:gd name="T54" fmla="*/ 94 w 925"/>
                  <a:gd name="T55" fmla="*/ 1253 h 1296"/>
                  <a:gd name="T56" fmla="*/ 101 w 925"/>
                  <a:gd name="T57" fmla="*/ 1112 h 1296"/>
                  <a:gd name="T58" fmla="*/ 67 w 925"/>
                  <a:gd name="T59" fmla="*/ 1070 h 1296"/>
                  <a:gd name="T60" fmla="*/ 117 w 925"/>
                  <a:gd name="T61" fmla="*/ 983 h 1296"/>
                  <a:gd name="T62" fmla="*/ 133 w 925"/>
                  <a:gd name="T63" fmla="*/ 947 h 1296"/>
                  <a:gd name="T64" fmla="*/ 91 w 925"/>
                  <a:gd name="T65" fmla="*/ 920 h 1296"/>
                  <a:gd name="T66" fmla="*/ 41 w 925"/>
                  <a:gd name="T67" fmla="*/ 865 h 1296"/>
                  <a:gd name="T68" fmla="*/ 0 w 925"/>
                  <a:gd name="T69" fmla="*/ 788 h 1296"/>
                  <a:gd name="T70" fmla="*/ 40 w 925"/>
                  <a:gd name="T71" fmla="*/ 743 h 1296"/>
                  <a:gd name="T72" fmla="*/ 58 w 925"/>
                  <a:gd name="T73" fmla="*/ 670 h 1296"/>
                  <a:gd name="T74" fmla="*/ 88 w 925"/>
                  <a:gd name="T75" fmla="*/ 644 h 1296"/>
                  <a:gd name="T76" fmla="*/ 161 w 925"/>
                  <a:gd name="T77" fmla="*/ 582 h 1296"/>
                  <a:gd name="T78" fmla="*/ 203 w 925"/>
                  <a:gd name="T79" fmla="*/ 578 h 1296"/>
                  <a:gd name="T80" fmla="*/ 216 w 925"/>
                  <a:gd name="T81" fmla="*/ 588 h 1296"/>
                  <a:gd name="T82" fmla="*/ 251 w 925"/>
                  <a:gd name="T83" fmla="*/ 553 h 1296"/>
                  <a:gd name="T84" fmla="*/ 270 w 925"/>
                  <a:gd name="T85" fmla="*/ 513 h 1296"/>
                  <a:gd name="T86" fmla="*/ 297 w 925"/>
                  <a:gd name="T87" fmla="*/ 490 h 1296"/>
                  <a:gd name="T88" fmla="*/ 376 w 925"/>
                  <a:gd name="T89" fmla="*/ 436 h 1296"/>
                  <a:gd name="T90" fmla="*/ 347 w 925"/>
                  <a:gd name="T91" fmla="*/ 405 h 1296"/>
                  <a:gd name="T92" fmla="*/ 290 w 925"/>
                  <a:gd name="T93" fmla="*/ 274 h 1296"/>
                  <a:gd name="T94" fmla="*/ 262 w 925"/>
                  <a:gd name="T95" fmla="*/ 237 h 1296"/>
                  <a:gd name="T96" fmla="*/ 306 w 925"/>
                  <a:gd name="T97" fmla="*/ 215 h 1296"/>
                  <a:gd name="T98" fmla="*/ 329 w 925"/>
                  <a:gd name="T99" fmla="*/ 214 h 1296"/>
                  <a:gd name="T100" fmla="*/ 357 w 925"/>
                  <a:gd name="T101" fmla="*/ 151 h 1296"/>
                  <a:gd name="T102" fmla="*/ 368 w 925"/>
                  <a:gd name="T103" fmla="*/ 121 h 1296"/>
                  <a:gd name="T104" fmla="*/ 392 w 925"/>
                  <a:gd name="T105" fmla="*/ 94 h 1296"/>
                  <a:gd name="T106" fmla="*/ 424 w 925"/>
                  <a:gd name="T107" fmla="*/ 65 h 1296"/>
                  <a:gd name="T108" fmla="*/ 447 w 925"/>
                  <a:gd name="T109" fmla="*/ 17 h 1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5" h="1296">
                    <a:moveTo>
                      <a:pt x="471" y="0"/>
                    </a:moveTo>
                    <a:lnTo>
                      <a:pt x="497" y="39"/>
                    </a:lnTo>
                    <a:lnTo>
                      <a:pt x="498" y="44"/>
                    </a:lnTo>
                    <a:lnTo>
                      <a:pt x="503" y="54"/>
                    </a:lnTo>
                    <a:lnTo>
                      <a:pt x="504" y="71"/>
                    </a:lnTo>
                    <a:lnTo>
                      <a:pt x="526" y="102"/>
                    </a:lnTo>
                    <a:lnTo>
                      <a:pt x="566" y="133"/>
                    </a:lnTo>
                    <a:lnTo>
                      <a:pt x="633" y="156"/>
                    </a:lnTo>
                    <a:lnTo>
                      <a:pt x="654" y="160"/>
                    </a:lnTo>
                    <a:lnTo>
                      <a:pt x="655" y="185"/>
                    </a:lnTo>
                    <a:lnTo>
                      <a:pt x="645" y="190"/>
                    </a:lnTo>
                    <a:lnTo>
                      <a:pt x="665" y="229"/>
                    </a:lnTo>
                    <a:lnTo>
                      <a:pt x="687" y="246"/>
                    </a:lnTo>
                    <a:lnTo>
                      <a:pt x="719" y="258"/>
                    </a:lnTo>
                    <a:lnTo>
                      <a:pt x="737" y="285"/>
                    </a:lnTo>
                    <a:lnTo>
                      <a:pt x="755" y="295"/>
                    </a:lnTo>
                    <a:lnTo>
                      <a:pt x="752" y="305"/>
                    </a:lnTo>
                    <a:lnTo>
                      <a:pt x="765" y="321"/>
                    </a:lnTo>
                    <a:lnTo>
                      <a:pt x="763" y="327"/>
                    </a:lnTo>
                    <a:lnTo>
                      <a:pt x="769" y="329"/>
                    </a:lnTo>
                    <a:lnTo>
                      <a:pt x="759" y="334"/>
                    </a:lnTo>
                    <a:lnTo>
                      <a:pt x="759" y="350"/>
                    </a:lnTo>
                    <a:lnTo>
                      <a:pt x="768" y="361"/>
                    </a:lnTo>
                    <a:lnTo>
                      <a:pt x="773" y="359"/>
                    </a:lnTo>
                    <a:lnTo>
                      <a:pt x="768" y="366"/>
                    </a:lnTo>
                    <a:lnTo>
                      <a:pt x="777" y="368"/>
                    </a:lnTo>
                    <a:lnTo>
                      <a:pt x="770" y="376"/>
                    </a:lnTo>
                    <a:lnTo>
                      <a:pt x="778" y="381"/>
                    </a:lnTo>
                    <a:lnTo>
                      <a:pt x="772" y="395"/>
                    </a:lnTo>
                    <a:lnTo>
                      <a:pt x="789" y="405"/>
                    </a:lnTo>
                    <a:lnTo>
                      <a:pt x="788" y="450"/>
                    </a:lnTo>
                    <a:lnTo>
                      <a:pt x="793" y="464"/>
                    </a:lnTo>
                    <a:lnTo>
                      <a:pt x="789" y="474"/>
                    </a:lnTo>
                    <a:lnTo>
                      <a:pt x="802" y="479"/>
                    </a:lnTo>
                    <a:lnTo>
                      <a:pt x="804" y="487"/>
                    </a:lnTo>
                    <a:lnTo>
                      <a:pt x="799" y="491"/>
                    </a:lnTo>
                    <a:lnTo>
                      <a:pt x="803" y="501"/>
                    </a:lnTo>
                    <a:lnTo>
                      <a:pt x="797" y="500"/>
                    </a:lnTo>
                    <a:lnTo>
                      <a:pt x="804" y="511"/>
                    </a:lnTo>
                    <a:lnTo>
                      <a:pt x="800" y="508"/>
                    </a:lnTo>
                    <a:lnTo>
                      <a:pt x="801" y="515"/>
                    </a:lnTo>
                    <a:lnTo>
                      <a:pt x="789" y="519"/>
                    </a:lnTo>
                    <a:lnTo>
                      <a:pt x="789" y="529"/>
                    </a:lnTo>
                    <a:lnTo>
                      <a:pt x="779" y="542"/>
                    </a:lnTo>
                    <a:lnTo>
                      <a:pt x="780" y="559"/>
                    </a:lnTo>
                    <a:lnTo>
                      <a:pt x="791" y="588"/>
                    </a:lnTo>
                    <a:lnTo>
                      <a:pt x="825" y="622"/>
                    </a:lnTo>
                    <a:lnTo>
                      <a:pt x="818" y="628"/>
                    </a:lnTo>
                    <a:lnTo>
                      <a:pt x="825" y="636"/>
                    </a:lnTo>
                    <a:lnTo>
                      <a:pt x="816" y="637"/>
                    </a:lnTo>
                    <a:lnTo>
                      <a:pt x="806" y="659"/>
                    </a:lnTo>
                    <a:lnTo>
                      <a:pt x="807" y="690"/>
                    </a:lnTo>
                    <a:lnTo>
                      <a:pt x="820" y="720"/>
                    </a:lnTo>
                    <a:lnTo>
                      <a:pt x="838" y="739"/>
                    </a:lnTo>
                    <a:lnTo>
                      <a:pt x="833" y="746"/>
                    </a:lnTo>
                    <a:lnTo>
                      <a:pt x="837" y="758"/>
                    </a:lnTo>
                    <a:lnTo>
                      <a:pt x="855" y="781"/>
                    </a:lnTo>
                    <a:lnTo>
                      <a:pt x="857" y="791"/>
                    </a:lnTo>
                    <a:lnTo>
                      <a:pt x="845" y="796"/>
                    </a:lnTo>
                    <a:lnTo>
                      <a:pt x="838" y="824"/>
                    </a:lnTo>
                    <a:lnTo>
                      <a:pt x="863" y="878"/>
                    </a:lnTo>
                    <a:lnTo>
                      <a:pt x="857" y="882"/>
                    </a:lnTo>
                    <a:lnTo>
                      <a:pt x="860" y="897"/>
                    </a:lnTo>
                    <a:lnTo>
                      <a:pt x="882" y="931"/>
                    </a:lnTo>
                    <a:lnTo>
                      <a:pt x="886" y="928"/>
                    </a:lnTo>
                    <a:lnTo>
                      <a:pt x="885" y="935"/>
                    </a:lnTo>
                    <a:lnTo>
                      <a:pt x="891" y="933"/>
                    </a:lnTo>
                    <a:lnTo>
                      <a:pt x="890" y="955"/>
                    </a:lnTo>
                    <a:lnTo>
                      <a:pt x="907" y="975"/>
                    </a:lnTo>
                    <a:lnTo>
                      <a:pt x="904" y="981"/>
                    </a:lnTo>
                    <a:lnTo>
                      <a:pt x="912" y="1000"/>
                    </a:lnTo>
                    <a:lnTo>
                      <a:pt x="924" y="1006"/>
                    </a:lnTo>
                    <a:lnTo>
                      <a:pt x="914" y="1003"/>
                    </a:lnTo>
                    <a:lnTo>
                      <a:pt x="903" y="1014"/>
                    </a:lnTo>
                    <a:lnTo>
                      <a:pt x="903" y="1014"/>
                    </a:lnTo>
                    <a:lnTo>
                      <a:pt x="896" y="1018"/>
                    </a:lnTo>
                    <a:lnTo>
                      <a:pt x="894" y="1029"/>
                    </a:lnTo>
                    <a:lnTo>
                      <a:pt x="894" y="1029"/>
                    </a:lnTo>
                    <a:lnTo>
                      <a:pt x="889" y="1039"/>
                    </a:lnTo>
                    <a:lnTo>
                      <a:pt x="879" y="1041"/>
                    </a:lnTo>
                    <a:lnTo>
                      <a:pt x="879" y="1041"/>
                    </a:lnTo>
                    <a:lnTo>
                      <a:pt x="841" y="1041"/>
                    </a:lnTo>
                    <a:lnTo>
                      <a:pt x="830" y="1050"/>
                    </a:lnTo>
                    <a:lnTo>
                      <a:pt x="830" y="1050"/>
                    </a:lnTo>
                    <a:lnTo>
                      <a:pt x="826" y="1071"/>
                    </a:lnTo>
                    <a:lnTo>
                      <a:pt x="815" y="1075"/>
                    </a:lnTo>
                    <a:lnTo>
                      <a:pt x="815" y="1075"/>
                    </a:lnTo>
                    <a:lnTo>
                      <a:pt x="807" y="1069"/>
                    </a:lnTo>
                    <a:lnTo>
                      <a:pt x="807" y="1069"/>
                    </a:lnTo>
                    <a:lnTo>
                      <a:pt x="786" y="1061"/>
                    </a:lnTo>
                    <a:lnTo>
                      <a:pt x="753" y="1075"/>
                    </a:lnTo>
                    <a:lnTo>
                      <a:pt x="711" y="1061"/>
                    </a:lnTo>
                    <a:lnTo>
                      <a:pt x="711" y="1061"/>
                    </a:lnTo>
                    <a:lnTo>
                      <a:pt x="711" y="1061"/>
                    </a:lnTo>
                    <a:lnTo>
                      <a:pt x="711" y="1061"/>
                    </a:lnTo>
                    <a:lnTo>
                      <a:pt x="703" y="1065"/>
                    </a:lnTo>
                    <a:lnTo>
                      <a:pt x="703" y="1065"/>
                    </a:lnTo>
                    <a:lnTo>
                      <a:pt x="677" y="1047"/>
                    </a:lnTo>
                    <a:lnTo>
                      <a:pt x="677" y="1047"/>
                    </a:lnTo>
                    <a:lnTo>
                      <a:pt x="660" y="1048"/>
                    </a:lnTo>
                    <a:lnTo>
                      <a:pt x="660" y="1048"/>
                    </a:lnTo>
                    <a:lnTo>
                      <a:pt x="659" y="1048"/>
                    </a:lnTo>
                    <a:lnTo>
                      <a:pt x="659" y="1048"/>
                    </a:lnTo>
                    <a:lnTo>
                      <a:pt x="647" y="1044"/>
                    </a:lnTo>
                    <a:lnTo>
                      <a:pt x="629" y="1054"/>
                    </a:lnTo>
                    <a:lnTo>
                      <a:pt x="629" y="1054"/>
                    </a:lnTo>
                    <a:lnTo>
                      <a:pt x="628" y="1062"/>
                    </a:lnTo>
                    <a:lnTo>
                      <a:pt x="628" y="1062"/>
                    </a:lnTo>
                    <a:lnTo>
                      <a:pt x="621" y="1071"/>
                    </a:lnTo>
                    <a:lnTo>
                      <a:pt x="621" y="1071"/>
                    </a:lnTo>
                    <a:lnTo>
                      <a:pt x="622" y="1079"/>
                    </a:lnTo>
                    <a:lnTo>
                      <a:pt x="614" y="1085"/>
                    </a:lnTo>
                    <a:lnTo>
                      <a:pt x="619" y="1111"/>
                    </a:lnTo>
                    <a:lnTo>
                      <a:pt x="609" y="1112"/>
                    </a:lnTo>
                    <a:lnTo>
                      <a:pt x="601" y="1128"/>
                    </a:lnTo>
                    <a:lnTo>
                      <a:pt x="623" y="1142"/>
                    </a:lnTo>
                    <a:lnTo>
                      <a:pt x="606" y="1153"/>
                    </a:lnTo>
                    <a:lnTo>
                      <a:pt x="606" y="1153"/>
                    </a:lnTo>
                    <a:lnTo>
                      <a:pt x="604" y="1162"/>
                    </a:lnTo>
                    <a:lnTo>
                      <a:pt x="599" y="1160"/>
                    </a:lnTo>
                    <a:lnTo>
                      <a:pt x="602" y="1168"/>
                    </a:lnTo>
                    <a:lnTo>
                      <a:pt x="602" y="1168"/>
                    </a:lnTo>
                    <a:lnTo>
                      <a:pt x="588" y="1197"/>
                    </a:lnTo>
                    <a:lnTo>
                      <a:pt x="588" y="1197"/>
                    </a:lnTo>
                    <a:lnTo>
                      <a:pt x="588" y="1210"/>
                    </a:lnTo>
                    <a:lnTo>
                      <a:pt x="576" y="1219"/>
                    </a:lnTo>
                    <a:lnTo>
                      <a:pt x="569" y="1216"/>
                    </a:lnTo>
                    <a:lnTo>
                      <a:pt x="559" y="1227"/>
                    </a:lnTo>
                    <a:lnTo>
                      <a:pt x="559" y="1227"/>
                    </a:lnTo>
                    <a:lnTo>
                      <a:pt x="557" y="1231"/>
                    </a:lnTo>
                    <a:lnTo>
                      <a:pt x="554" y="1223"/>
                    </a:lnTo>
                    <a:lnTo>
                      <a:pt x="547" y="1222"/>
                    </a:lnTo>
                    <a:lnTo>
                      <a:pt x="551" y="1221"/>
                    </a:lnTo>
                    <a:lnTo>
                      <a:pt x="551" y="1221"/>
                    </a:lnTo>
                    <a:lnTo>
                      <a:pt x="551" y="1212"/>
                    </a:lnTo>
                    <a:lnTo>
                      <a:pt x="551" y="1212"/>
                    </a:lnTo>
                    <a:lnTo>
                      <a:pt x="543" y="1206"/>
                    </a:lnTo>
                    <a:lnTo>
                      <a:pt x="531" y="1207"/>
                    </a:lnTo>
                    <a:lnTo>
                      <a:pt x="531" y="1207"/>
                    </a:lnTo>
                    <a:lnTo>
                      <a:pt x="515" y="1198"/>
                    </a:lnTo>
                    <a:lnTo>
                      <a:pt x="516" y="1194"/>
                    </a:lnTo>
                    <a:lnTo>
                      <a:pt x="516" y="1194"/>
                    </a:lnTo>
                    <a:lnTo>
                      <a:pt x="494" y="1187"/>
                    </a:lnTo>
                    <a:lnTo>
                      <a:pt x="466" y="1213"/>
                    </a:lnTo>
                    <a:lnTo>
                      <a:pt x="466" y="1213"/>
                    </a:lnTo>
                    <a:lnTo>
                      <a:pt x="425" y="1228"/>
                    </a:lnTo>
                    <a:lnTo>
                      <a:pt x="394" y="1221"/>
                    </a:lnTo>
                    <a:lnTo>
                      <a:pt x="392" y="1240"/>
                    </a:lnTo>
                    <a:lnTo>
                      <a:pt x="377" y="1254"/>
                    </a:lnTo>
                    <a:lnTo>
                      <a:pt x="373" y="1269"/>
                    </a:lnTo>
                    <a:lnTo>
                      <a:pt x="373" y="1269"/>
                    </a:lnTo>
                    <a:lnTo>
                      <a:pt x="352" y="1265"/>
                    </a:lnTo>
                    <a:lnTo>
                      <a:pt x="338" y="1295"/>
                    </a:lnTo>
                    <a:lnTo>
                      <a:pt x="292" y="1276"/>
                    </a:lnTo>
                    <a:lnTo>
                      <a:pt x="271" y="1285"/>
                    </a:lnTo>
                    <a:lnTo>
                      <a:pt x="271" y="1285"/>
                    </a:lnTo>
                    <a:lnTo>
                      <a:pt x="263" y="1280"/>
                    </a:lnTo>
                    <a:lnTo>
                      <a:pt x="260" y="1267"/>
                    </a:lnTo>
                    <a:lnTo>
                      <a:pt x="245" y="1265"/>
                    </a:lnTo>
                    <a:lnTo>
                      <a:pt x="227" y="1240"/>
                    </a:lnTo>
                    <a:lnTo>
                      <a:pt x="215" y="1234"/>
                    </a:lnTo>
                    <a:lnTo>
                      <a:pt x="199" y="1203"/>
                    </a:lnTo>
                    <a:lnTo>
                      <a:pt x="191" y="1220"/>
                    </a:lnTo>
                    <a:lnTo>
                      <a:pt x="170" y="1234"/>
                    </a:lnTo>
                    <a:lnTo>
                      <a:pt x="164" y="1231"/>
                    </a:lnTo>
                    <a:lnTo>
                      <a:pt x="139" y="1261"/>
                    </a:lnTo>
                    <a:lnTo>
                      <a:pt x="114" y="1266"/>
                    </a:lnTo>
                    <a:lnTo>
                      <a:pt x="94" y="1253"/>
                    </a:lnTo>
                    <a:lnTo>
                      <a:pt x="76" y="1217"/>
                    </a:lnTo>
                    <a:lnTo>
                      <a:pt x="83" y="1207"/>
                    </a:lnTo>
                    <a:lnTo>
                      <a:pt x="60" y="1169"/>
                    </a:lnTo>
                    <a:lnTo>
                      <a:pt x="81" y="1153"/>
                    </a:lnTo>
                    <a:lnTo>
                      <a:pt x="88" y="1125"/>
                    </a:lnTo>
                    <a:lnTo>
                      <a:pt x="101" y="1112"/>
                    </a:lnTo>
                    <a:lnTo>
                      <a:pt x="101" y="1112"/>
                    </a:lnTo>
                    <a:lnTo>
                      <a:pt x="93" y="1107"/>
                    </a:lnTo>
                    <a:lnTo>
                      <a:pt x="93" y="1107"/>
                    </a:lnTo>
                    <a:lnTo>
                      <a:pt x="85" y="1089"/>
                    </a:lnTo>
                    <a:lnTo>
                      <a:pt x="87" y="1076"/>
                    </a:lnTo>
                    <a:lnTo>
                      <a:pt x="67" y="1070"/>
                    </a:lnTo>
                    <a:lnTo>
                      <a:pt x="63" y="1060"/>
                    </a:lnTo>
                    <a:lnTo>
                      <a:pt x="83" y="1040"/>
                    </a:lnTo>
                    <a:lnTo>
                      <a:pt x="87" y="1021"/>
                    </a:lnTo>
                    <a:lnTo>
                      <a:pt x="83" y="1020"/>
                    </a:lnTo>
                    <a:lnTo>
                      <a:pt x="84" y="1004"/>
                    </a:lnTo>
                    <a:lnTo>
                      <a:pt x="117" y="983"/>
                    </a:lnTo>
                    <a:lnTo>
                      <a:pt x="117" y="983"/>
                    </a:lnTo>
                    <a:lnTo>
                      <a:pt x="129" y="979"/>
                    </a:lnTo>
                    <a:lnTo>
                      <a:pt x="129" y="979"/>
                    </a:lnTo>
                    <a:lnTo>
                      <a:pt x="132" y="978"/>
                    </a:lnTo>
                    <a:lnTo>
                      <a:pt x="148" y="975"/>
                    </a:lnTo>
                    <a:lnTo>
                      <a:pt x="133" y="947"/>
                    </a:lnTo>
                    <a:lnTo>
                      <a:pt x="142" y="939"/>
                    </a:lnTo>
                    <a:lnTo>
                      <a:pt x="135" y="931"/>
                    </a:lnTo>
                    <a:lnTo>
                      <a:pt x="146" y="921"/>
                    </a:lnTo>
                    <a:lnTo>
                      <a:pt x="134" y="911"/>
                    </a:lnTo>
                    <a:lnTo>
                      <a:pt x="113" y="921"/>
                    </a:lnTo>
                    <a:lnTo>
                      <a:pt x="91" y="920"/>
                    </a:lnTo>
                    <a:lnTo>
                      <a:pt x="94" y="914"/>
                    </a:lnTo>
                    <a:lnTo>
                      <a:pt x="87" y="904"/>
                    </a:lnTo>
                    <a:lnTo>
                      <a:pt x="76" y="903"/>
                    </a:lnTo>
                    <a:lnTo>
                      <a:pt x="69" y="893"/>
                    </a:lnTo>
                    <a:lnTo>
                      <a:pt x="65" y="869"/>
                    </a:lnTo>
                    <a:lnTo>
                      <a:pt x="41" y="865"/>
                    </a:lnTo>
                    <a:lnTo>
                      <a:pt x="23" y="854"/>
                    </a:lnTo>
                    <a:lnTo>
                      <a:pt x="9" y="830"/>
                    </a:lnTo>
                    <a:lnTo>
                      <a:pt x="4" y="816"/>
                    </a:lnTo>
                    <a:lnTo>
                      <a:pt x="11" y="804"/>
                    </a:lnTo>
                    <a:lnTo>
                      <a:pt x="0" y="788"/>
                    </a:lnTo>
                    <a:lnTo>
                      <a:pt x="0" y="788"/>
                    </a:lnTo>
                    <a:lnTo>
                      <a:pt x="7" y="767"/>
                    </a:lnTo>
                    <a:lnTo>
                      <a:pt x="7" y="767"/>
                    </a:lnTo>
                    <a:lnTo>
                      <a:pt x="16" y="747"/>
                    </a:lnTo>
                    <a:lnTo>
                      <a:pt x="27" y="749"/>
                    </a:lnTo>
                    <a:lnTo>
                      <a:pt x="40" y="743"/>
                    </a:lnTo>
                    <a:lnTo>
                      <a:pt x="40" y="743"/>
                    </a:lnTo>
                    <a:lnTo>
                      <a:pt x="43" y="718"/>
                    </a:lnTo>
                    <a:lnTo>
                      <a:pt x="56" y="715"/>
                    </a:lnTo>
                    <a:lnTo>
                      <a:pt x="31" y="699"/>
                    </a:lnTo>
                    <a:lnTo>
                      <a:pt x="44" y="696"/>
                    </a:lnTo>
                    <a:lnTo>
                      <a:pt x="44" y="696"/>
                    </a:lnTo>
                    <a:lnTo>
                      <a:pt x="58" y="670"/>
                    </a:lnTo>
                    <a:lnTo>
                      <a:pt x="73" y="658"/>
                    </a:lnTo>
                    <a:lnTo>
                      <a:pt x="73" y="658"/>
                    </a:lnTo>
                    <a:lnTo>
                      <a:pt x="83" y="650"/>
                    </a:lnTo>
                    <a:lnTo>
                      <a:pt x="83" y="650"/>
                    </a:lnTo>
                    <a:lnTo>
                      <a:pt x="88" y="644"/>
                    </a:lnTo>
                    <a:lnTo>
                      <a:pt x="88" y="644"/>
                    </a:lnTo>
                    <a:lnTo>
                      <a:pt x="96" y="627"/>
                    </a:lnTo>
                    <a:lnTo>
                      <a:pt x="96" y="627"/>
                    </a:lnTo>
                    <a:lnTo>
                      <a:pt x="122" y="619"/>
                    </a:lnTo>
                    <a:lnTo>
                      <a:pt x="144" y="583"/>
                    </a:lnTo>
                    <a:lnTo>
                      <a:pt x="161" y="582"/>
                    </a:lnTo>
                    <a:lnTo>
                      <a:pt x="161" y="582"/>
                    </a:lnTo>
                    <a:lnTo>
                      <a:pt x="176" y="574"/>
                    </a:lnTo>
                    <a:lnTo>
                      <a:pt x="185" y="577"/>
                    </a:lnTo>
                    <a:lnTo>
                      <a:pt x="185" y="577"/>
                    </a:lnTo>
                    <a:lnTo>
                      <a:pt x="187" y="578"/>
                    </a:lnTo>
                    <a:lnTo>
                      <a:pt x="187" y="578"/>
                    </a:lnTo>
                    <a:lnTo>
                      <a:pt x="203" y="578"/>
                    </a:lnTo>
                    <a:lnTo>
                      <a:pt x="203" y="578"/>
                    </a:lnTo>
                    <a:lnTo>
                      <a:pt x="208" y="584"/>
                    </a:lnTo>
                    <a:lnTo>
                      <a:pt x="208" y="584"/>
                    </a:lnTo>
                    <a:lnTo>
                      <a:pt x="215" y="588"/>
                    </a:lnTo>
                    <a:lnTo>
                      <a:pt x="215" y="588"/>
                    </a:lnTo>
                    <a:lnTo>
                      <a:pt x="216" y="588"/>
                    </a:lnTo>
                    <a:lnTo>
                      <a:pt x="216" y="588"/>
                    </a:lnTo>
                    <a:lnTo>
                      <a:pt x="251" y="566"/>
                    </a:lnTo>
                    <a:lnTo>
                      <a:pt x="248" y="558"/>
                    </a:lnTo>
                    <a:lnTo>
                      <a:pt x="248" y="558"/>
                    </a:lnTo>
                    <a:lnTo>
                      <a:pt x="251" y="553"/>
                    </a:lnTo>
                    <a:lnTo>
                      <a:pt x="251" y="553"/>
                    </a:lnTo>
                    <a:lnTo>
                      <a:pt x="258" y="546"/>
                    </a:lnTo>
                    <a:lnTo>
                      <a:pt x="247" y="524"/>
                    </a:lnTo>
                    <a:lnTo>
                      <a:pt x="256" y="516"/>
                    </a:lnTo>
                    <a:lnTo>
                      <a:pt x="256" y="516"/>
                    </a:lnTo>
                    <a:lnTo>
                      <a:pt x="255" y="512"/>
                    </a:lnTo>
                    <a:lnTo>
                      <a:pt x="270" y="513"/>
                    </a:lnTo>
                    <a:lnTo>
                      <a:pt x="276" y="507"/>
                    </a:lnTo>
                    <a:lnTo>
                      <a:pt x="276" y="507"/>
                    </a:lnTo>
                    <a:lnTo>
                      <a:pt x="284" y="499"/>
                    </a:lnTo>
                    <a:lnTo>
                      <a:pt x="284" y="499"/>
                    </a:lnTo>
                    <a:lnTo>
                      <a:pt x="297" y="490"/>
                    </a:lnTo>
                    <a:lnTo>
                      <a:pt x="297" y="490"/>
                    </a:lnTo>
                    <a:lnTo>
                      <a:pt x="308" y="481"/>
                    </a:lnTo>
                    <a:lnTo>
                      <a:pt x="331" y="484"/>
                    </a:lnTo>
                    <a:lnTo>
                      <a:pt x="331" y="484"/>
                    </a:lnTo>
                    <a:lnTo>
                      <a:pt x="349" y="474"/>
                    </a:lnTo>
                    <a:lnTo>
                      <a:pt x="359" y="446"/>
                    </a:lnTo>
                    <a:lnTo>
                      <a:pt x="376" y="436"/>
                    </a:lnTo>
                    <a:lnTo>
                      <a:pt x="351" y="428"/>
                    </a:lnTo>
                    <a:lnTo>
                      <a:pt x="351" y="428"/>
                    </a:lnTo>
                    <a:lnTo>
                      <a:pt x="348" y="416"/>
                    </a:lnTo>
                    <a:lnTo>
                      <a:pt x="348" y="416"/>
                    </a:lnTo>
                    <a:lnTo>
                      <a:pt x="347" y="405"/>
                    </a:lnTo>
                    <a:lnTo>
                      <a:pt x="347" y="405"/>
                    </a:lnTo>
                    <a:lnTo>
                      <a:pt x="331" y="385"/>
                    </a:lnTo>
                    <a:lnTo>
                      <a:pt x="333" y="365"/>
                    </a:lnTo>
                    <a:lnTo>
                      <a:pt x="323" y="328"/>
                    </a:lnTo>
                    <a:lnTo>
                      <a:pt x="287" y="293"/>
                    </a:lnTo>
                    <a:lnTo>
                      <a:pt x="287" y="293"/>
                    </a:lnTo>
                    <a:lnTo>
                      <a:pt x="290" y="274"/>
                    </a:lnTo>
                    <a:lnTo>
                      <a:pt x="284" y="264"/>
                    </a:lnTo>
                    <a:lnTo>
                      <a:pt x="284" y="264"/>
                    </a:lnTo>
                    <a:lnTo>
                      <a:pt x="268" y="244"/>
                    </a:lnTo>
                    <a:lnTo>
                      <a:pt x="274" y="234"/>
                    </a:lnTo>
                    <a:lnTo>
                      <a:pt x="262" y="237"/>
                    </a:lnTo>
                    <a:lnTo>
                      <a:pt x="262" y="237"/>
                    </a:lnTo>
                    <a:lnTo>
                      <a:pt x="254" y="229"/>
                    </a:lnTo>
                    <a:lnTo>
                      <a:pt x="262" y="217"/>
                    </a:lnTo>
                    <a:lnTo>
                      <a:pt x="278" y="211"/>
                    </a:lnTo>
                    <a:lnTo>
                      <a:pt x="292" y="216"/>
                    </a:lnTo>
                    <a:lnTo>
                      <a:pt x="292" y="216"/>
                    </a:lnTo>
                    <a:lnTo>
                      <a:pt x="306" y="215"/>
                    </a:lnTo>
                    <a:lnTo>
                      <a:pt x="306" y="215"/>
                    </a:lnTo>
                    <a:lnTo>
                      <a:pt x="323" y="220"/>
                    </a:lnTo>
                    <a:lnTo>
                      <a:pt x="323" y="220"/>
                    </a:lnTo>
                    <a:lnTo>
                      <a:pt x="324" y="220"/>
                    </a:lnTo>
                    <a:lnTo>
                      <a:pt x="324" y="220"/>
                    </a:lnTo>
                    <a:lnTo>
                      <a:pt x="329" y="214"/>
                    </a:lnTo>
                    <a:lnTo>
                      <a:pt x="317" y="205"/>
                    </a:lnTo>
                    <a:lnTo>
                      <a:pt x="330" y="192"/>
                    </a:lnTo>
                    <a:lnTo>
                      <a:pt x="330" y="192"/>
                    </a:lnTo>
                    <a:lnTo>
                      <a:pt x="338" y="190"/>
                    </a:lnTo>
                    <a:lnTo>
                      <a:pt x="337" y="178"/>
                    </a:lnTo>
                    <a:lnTo>
                      <a:pt x="357" y="151"/>
                    </a:lnTo>
                    <a:lnTo>
                      <a:pt x="357" y="151"/>
                    </a:lnTo>
                    <a:lnTo>
                      <a:pt x="371" y="139"/>
                    </a:lnTo>
                    <a:lnTo>
                      <a:pt x="371" y="139"/>
                    </a:lnTo>
                    <a:lnTo>
                      <a:pt x="376" y="135"/>
                    </a:lnTo>
                    <a:lnTo>
                      <a:pt x="376" y="135"/>
                    </a:lnTo>
                    <a:lnTo>
                      <a:pt x="368" y="121"/>
                    </a:lnTo>
                    <a:lnTo>
                      <a:pt x="389" y="111"/>
                    </a:lnTo>
                    <a:lnTo>
                      <a:pt x="389" y="111"/>
                    </a:lnTo>
                    <a:lnTo>
                      <a:pt x="388" y="104"/>
                    </a:lnTo>
                    <a:lnTo>
                      <a:pt x="388" y="104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4" y="96"/>
                    </a:lnTo>
                    <a:lnTo>
                      <a:pt x="404" y="96"/>
                    </a:lnTo>
                    <a:lnTo>
                      <a:pt x="419" y="83"/>
                    </a:lnTo>
                    <a:lnTo>
                      <a:pt x="417" y="71"/>
                    </a:lnTo>
                    <a:lnTo>
                      <a:pt x="424" y="65"/>
                    </a:lnTo>
                    <a:lnTo>
                      <a:pt x="424" y="65"/>
                    </a:lnTo>
                    <a:lnTo>
                      <a:pt x="434" y="65"/>
                    </a:lnTo>
                    <a:lnTo>
                      <a:pt x="432" y="32"/>
                    </a:lnTo>
                    <a:lnTo>
                      <a:pt x="432" y="32"/>
                    </a:lnTo>
                    <a:lnTo>
                      <a:pt x="443" y="21"/>
                    </a:lnTo>
                    <a:lnTo>
                      <a:pt x="443" y="21"/>
                    </a:lnTo>
                    <a:lnTo>
                      <a:pt x="447" y="17"/>
                    </a:lnTo>
                    <a:lnTo>
                      <a:pt x="447" y="17"/>
                    </a:lnTo>
                    <a:lnTo>
                      <a:pt x="47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02" name="Freeform 49">
                <a:extLst>
                  <a:ext uri="{FF2B5EF4-FFF2-40B4-BE49-F238E27FC236}">
                    <a16:creationId xmlns:a16="http://schemas.microsoft.com/office/drawing/2014/main" id="{812A4852-34A6-425C-BD01-953CAEBE4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13526" y="3413519"/>
                <a:ext cx="449670" cy="499425"/>
              </a:xfrm>
              <a:custGeom>
                <a:avLst/>
                <a:gdLst>
                  <a:gd name="T0" fmla="*/ 526 w 925"/>
                  <a:gd name="T1" fmla="*/ 102 h 1296"/>
                  <a:gd name="T2" fmla="*/ 665 w 925"/>
                  <a:gd name="T3" fmla="*/ 229 h 1296"/>
                  <a:gd name="T4" fmla="*/ 765 w 925"/>
                  <a:gd name="T5" fmla="*/ 321 h 1296"/>
                  <a:gd name="T6" fmla="*/ 773 w 925"/>
                  <a:gd name="T7" fmla="*/ 359 h 1296"/>
                  <a:gd name="T8" fmla="*/ 789 w 925"/>
                  <a:gd name="T9" fmla="*/ 405 h 1296"/>
                  <a:gd name="T10" fmla="*/ 799 w 925"/>
                  <a:gd name="T11" fmla="*/ 491 h 1296"/>
                  <a:gd name="T12" fmla="*/ 789 w 925"/>
                  <a:gd name="T13" fmla="*/ 519 h 1296"/>
                  <a:gd name="T14" fmla="*/ 818 w 925"/>
                  <a:gd name="T15" fmla="*/ 628 h 1296"/>
                  <a:gd name="T16" fmla="*/ 838 w 925"/>
                  <a:gd name="T17" fmla="*/ 739 h 1296"/>
                  <a:gd name="T18" fmla="*/ 838 w 925"/>
                  <a:gd name="T19" fmla="*/ 824 h 1296"/>
                  <a:gd name="T20" fmla="*/ 885 w 925"/>
                  <a:gd name="T21" fmla="*/ 935 h 1296"/>
                  <a:gd name="T22" fmla="*/ 924 w 925"/>
                  <a:gd name="T23" fmla="*/ 1006 h 1296"/>
                  <a:gd name="T24" fmla="*/ 894 w 925"/>
                  <a:gd name="T25" fmla="*/ 1029 h 1296"/>
                  <a:gd name="T26" fmla="*/ 830 w 925"/>
                  <a:gd name="T27" fmla="*/ 1050 h 1296"/>
                  <a:gd name="T28" fmla="*/ 786 w 925"/>
                  <a:gd name="T29" fmla="*/ 1061 h 1296"/>
                  <a:gd name="T30" fmla="*/ 703 w 925"/>
                  <a:gd name="T31" fmla="*/ 1065 h 1296"/>
                  <a:gd name="T32" fmla="*/ 659 w 925"/>
                  <a:gd name="T33" fmla="*/ 1048 h 1296"/>
                  <a:gd name="T34" fmla="*/ 628 w 925"/>
                  <a:gd name="T35" fmla="*/ 1062 h 1296"/>
                  <a:gd name="T36" fmla="*/ 609 w 925"/>
                  <a:gd name="T37" fmla="*/ 1112 h 1296"/>
                  <a:gd name="T38" fmla="*/ 599 w 925"/>
                  <a:gd name="T39" fmla="*/ 1160 h 1296"/>
                  <a:gd name="T40" fmla="*/ 576 w 925"/>
                  <a:gd name="T41" fmla="*/ 1219 h 1296"/>
                  <a:gd name="T42" fmla="*/ 547 w 925"/>
                  <a:gd name="T43" fmla="*/ 1222 h 1296"/>
                  <a:gd name="T44" fmla="*/ 531 w 925"/>
                  <a:gd name="T45" fmla="*/ 1207 h 1296"/>
                  <a:gd name="T46" fmla="*/ 466 w 925"/>
                  <a:gd name="T47" fmla="*/ 1213 h 1296"/>
                  <a:gd name="T48" fmla="*/ 373 w 925"/>
                  <a:gd name="T49" fmla="*/ 1269 h 1296"/>
                  <a:gd name="T50" fmla="*/ 271 w 925"/>
                  <a:gd name="T51" fmla="*/ 1285 h 1296"/>
                  <a:gd name="T52" fmla="*/ 199 w 925"/>
                  <a:gd name="T53" fmla="*/ 1203 h 1296"/>
                  <a:gd name="T54" fmla="*/ 94 w 925"/>
                  <a:gd name="T55" fmla="*/ 1253 h 1296"/>
                  <a:gd name="T56" fmla="*/ 101 w 925"/>
                  <a:gd name="T57" fmla="*/ 1112 h 1296"/>
                  <a:gd name="T58" fmla="*/ 67 w 925"/>
                  <a:gd name="T59" fmla="*/ 1070 h 1296"/>
                  <a:gd name="T60" fmla="*/ 117 w 925"/>
                  <a:gd name="T61" fmla="*/ 983 h 1296"/>
                  <a:gd name="T62" fmla="*/ 133 w 925"/>
                  <a:gd name="T63" fmla="*/ 947 h 1296"/>
                  <a:gd name="T64" fmla="*/ 91 w 925"/>
                  <a:gd name="T65" fmla="*/ 920 h 1296"/>
                  <a:gd name="T66" fmla="*/ 41 w 925"/>
                  <a:gd name="T67" fmla="*/ 865 h 1296"/>
                  <a:gd name="T68" fmla="*/ 0 w 925"/>
                  <a:gd name="T69" fmla="*/ 788 h 1296"/>
                  <a:gd name="T70" fmla="*/ 40 w 925"/>
                  <a:gd name="T71" fmla="*/ 743 h 1296"/>
                  <a:gd name="T72" fmla="*/ 58 w 925"/>
                  <a:gd name="T73" fmla="*/ 670 h 1296"/>
                  <a:gd name="T74" fmla="*/ 88 w 925"/>
                  <a:gd name="T75" fmla="*/ 644 h 1296"/>
                  <a:gd name="T76" fmla="*/ 161 w 925"/>
                  <a:gd name="T77" fmla="*/ 582 h 1296"/>
                  <a:gd name="T78" fmla="*/ 203 w 925"/>
                  <a:gd name="T79" fmla="*/ 578 h 1296"/>
                  <a:gd name="T80" fmla="*/ 216 w 925"/>
                  <a:gd name="T81" fmla="*/ 588 h 1296"/>
                  <a:gd name="T82" fmla="*/ 251 w 925"/>
                  <a:gd name="T83" fmla="*/ 553 h 1296"/>
                  <a:gd name="T84" fmla="*/ 270 w 925"/>
                  <a:gd name="T85" fmla="*/ 513 h 1296"/>
                  <a:gd name="T86" fmla="*/ 297 w 925"/>
                  <a:gd name="T87" fmla="*/ 490 h 1296"/>
                  <a:gd name="T88" fmla="*/ 376 w 925"/>
                  <a:gd name="T89" fmla="*/ 436 h 1296"/>
                  <a:gd name="T90" fmla="*/ 347 w 925"/>
                  <a:gd name="T91" fmla="*/ 405 h 1296"/>
                  <a:gd name="T92" fmla="*/ 290 w 925"/>
                  <a:gd name="T93" fmla="*/ 274 h 1296"/>
                  <a:gd name="T94" fmla="*/ 262 w 925"/>
                  <a:gd name="T95" fmla="*/ 237 h 1296"/>
                  <a:gd name="T96" fmla="*/ 306 w 925"/>
                  <a:gd name="T97" fmla="*/ 215 h 1296"/>
                  <a:gd name="T98" fmla="*/ 329 w 925"/>
                  <a:gd name="T99" fmla="*/ 214 h 1296"/>
                  <a:gd name="T100" fmla="*/ 357 w 925"/>
                  <a:gd name="T101" fmla="*/ 151 h 1296"/>
                  <a:gd name="T102" fmla="*/ 368 w 925"/>
                  <a:gd name="T103" fmla="*/ 121 h 1296"/>
                  <a:gd name="T104" fmla="*/ 392 w 925"/>
                  <a:gd name="T105" fmla="*/ 94 h 1296"/>
                  <a:gd name="T106" fmla="*/ 424 w 925"/>
                  <a:gd name="T107" fmla="*/ 65 h 1296"/>
                  <a:gd name="T108" fmla="*/ 447 w 925"/>
                  <a:gd name="T109" fmla="*/ 17 h 1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5" h="1296">
                    <a:moveTo>
                      <a:pt x="471" y="0"/>
                    </a:moveTo>
                    <a:lnTo>
                      <a:pt x="497" y="39"/>
                    </a:lnTo>
                    <a:lnTo>
                      <a:pt x="498" y="44"/>
                    </a:lnTo>
                    <a:lnTo>
                      <a:pt x="503" y="54"/>
                    </a:lnTo>
                    <a:lnTo>
                      <a:pt x="504" y="71"/>
                    </a:lnTo>
                    <a:lnTo>
                      <a:pt x="526" y="102"/>
                    </a:lnTo>
                    <a:lnTo>
                      <a:pt x="566" y="133"/>
                    </a:lnTo>
                    <a:lnTo>
                      <a:pt x="633" y="156"/>
                    </a:lnTo>
                    <a:lnTo>
                      <a:pt x="654" y="160"/>
                    </a:lnTo>
                    <a:lnTo>
                      <a:pt x="655" y="185"/>
                    </a:lnTo>
                    <a:lnTo>
                      <a:pt x="645" y="190"/>
                    </a:lnTo>
                    <a:lnTo>
                      <a:pt x="665" y="229"/>
                    </a:lnTo>
                    <a:lnTo>
                      <a:pt x="687" y="246"/>
                    </a:lnTo>
                    <a:lnTo>
                      <a:pt x="719" y="258"/>
                    </a:lnTo>
                    <a:lnTo>
                      <a:pt x="737" y="285"/>
                    </a:lnTo>
                    <a:lnTo>
                      <a:pt x="755" y="295"/>
                    </a:lnTo>
                    <a:lnTo>
                      <a:pt x="752" y="305"/>
                    </a:lnTo>
                    <a:lnTo>
                      <a:pt x="765" y="321"/>
                    </a:lnTo>
                    <a:lnTo>
                      <a:pt x="763" y="327"/>
                    </a:lnTo>
                    <a:lnTo>
                      <a:pt x="769" y="329"/>
                    </a:lnTo>
                    <a:lnTo>
                      <a:pt x="759" y="334"/>
                    </a:lnTo>
                    <a:lnTo>
                      <a:pt x="759" y="350"/>
                    </a:lnTo>
                    <a:lnTo>
                      <a:pt x="768" y="361"/>
                    </a:lnTo>
                    <a:lnTo>
                      <a:pt x="773" y="359"/>
                    </a:lnTo>
                    <a:lnTo>
                      <a:pt x="768" y="366"/>
                    </a:lnTo>
                    <a:lnTo>
                      <a:pt x="777" y="368"/>
                    </a:lnTo>
                    <a:lnTo>
                      <a:pt x="770" y="376"/>
                    </a:lnTo>
                    <a:lnTo>
                      <a:pt x="778" y="381"/>
                    </a:lnTo>
                    <a:lnTo>
                      <a:pt x="772" y="395"/>
                    </a:lnTo>
                    <a:lnTo>
                      <a:pt x="789" y="405"/>
                    </a:lnTo>
                    <a:lnTo>
                      <a:pt x="788" y="450"/>
                    </a:lnTo>
                    <a:lnTo>
                      <a:pt x="793" y="464"/>
                    </a:lnTo>
                    <a:lnTo>
                      <a:pt x="789" y="474"/>
                    </a:lnTo>
                    <a:lnTo>
                      <a:pt x="802" y="479"/>
                    </a:lnTo>
                    <a:lnTo>
                      <a:pt x="804" y="487"/>
                    </a:lnTo>
                    <a:lnTo>
                      <a:pt x="799" y="491"/>
                    </a:lnTo>
                    <a:lnTo>
                      <a:pt x="803" y="501"/>
                    </a:lnTo>
                    <a:lnTo>
                      <a:pt x="797" y="500"/>
                    </a:lnTo>
                    <a:lnTo>
                      <a:pt x="804" y="511"/>
                    </a:lnTo>
                    <a:lnTo>
                      <a:pt x="800" y="508"/>
                    </a:lnTo>
                    <a:lnTo>
                      <a:pt x="801" y="515"/>
                    </a:lnTo>
                    <a:lnTo>
                      <a:pt x="789" y="519"/>
                    </a:lnTo>
                    <a:lnTo>
                      <a:pt x="789" y="529"/>
                    </a:lnTo>
                    <a:lnTo>
                      <a:pt x="779" y="542"/>
                    </a:lnTo>
                    <a:lnTo>
                      <a:pt x="780" y="559"/>
                    </a:lnTo>
                    <a:lnTo>
                      <a:pt x="791" y="588"/>
                    </a:lnTo>
                    <a:lnTo>
                      <a:pt x="825" y="622"/>
                    </a:lnTo>
                    <a:lnTo>
                      <a:pt x="818" y="628"/>
                    </a:lnTo>
                    <a:lnTo>
                      <a:pt x="825" y="636"/>
                    </a:lnTo>
                    <a:lnTo>
                      <a:pt x="816" y="637"/>
                    </a:lnTo>
                    <a:lnTo>
                      <a:pt x="806" y="659"/>
                    </a:lnTo>
                    <a:lnTo>
                      <a:pt x="807" y="690"/>
                    </a:lnTo>
                    <a:lnTo>
                      <a:pt x="820" y="720"/>
                    </a:lnTo>
                    <a:lnTo>
                      <a:pt x="838" y="739"/>
                    </a:lnTo>
                    <a:lnTo>
                      <a:pt x="833" y="746"/>
                    </a:lnTo>
                    <a:lnTo>
                      <a:pt x="837" y="758"/>
                    </a:lnTo>
                    <a:lnTo>
                      <a:pt x="855" y="781"/>
                    </a:lnTo>
                    <a:lnTo>
                      <a:pt x="857" y="791"/>
                    </a:lnTo>
                    <a:lnTo>
                      <a:pt x="845" y="796"/>
                    </a:lnTo>
                    <a:lnTo>
                      <a:pt x="838" y="824"/>
                    </a:lnTo>
                    <a:lnTo>
                      <a:pt x="863" y="878"/>
                    </a:lnTo>
                    <a:lnTo>
                      <a:pt x="857" y="882"/>
                    </a:lnTo>
                    <a:lnTo>
                      <a:pt x="860" y="897"/>
                    </a:lnTo>
                    <a:lnTo>
                      <a:pt x="882" y="931"/>
                    </a:lnTo>
                    <a:lnTo>
                      <a:pt x="886" y="928"/>
                    </a:lnTo>
                    <a:lnTo>
                      <a:pt x="885" y="935"/>
                    </a:lnTo>
                    <a:lnTo>
                      <a:pt x="891" y="933"/>
                    </a:lnTo>
                    <a:lnTo>
                      <a:pt x="890" y="955"/>
                    </a:lnTo>
                    <a:lnTo>
                      <a:pt x="907" y="975"/>
                    </a:lnTo>
                    <a:lnTo>
                      <a:pt x="904" y="981"/>
                    </a:lnTo>
                    <a:lnTo>
                      <a:pt x="912" y="1000"/>
                    </a:lnTo>
                    <a:lnTo>
                      <a:pt x="924" y="1006"/>
                    </a:lnTo>
                    <a:lnTo>
                      <a:pt x="914" y="1003"/>
                    </a:lnTo>
                    <a:lnTo>
                      <a:pt x="903" y="1014"/>
                    </a:lnTo>
                    <a:lnTo>
                      <a:pt x="903" y="1014"/>
                    </a:lnTo>
                    <a:lnTo>
                      <a:pt x="896" y="1018"/>
                    </a:lnTo>
                    <a:lnTo>
                      <a:pt x="894" y="1029"/>
                    </a:lnTo>
                    <a:lnTo>
                      <a:pt x="894" y="1029"/>
                    </a:lnTo>
                    <a:lnTo>
                      <a:pt x="889" y="1039"/>
                    </a:lnTo>
                    <a:lnTo>
                      <a:pt x="879" y="1041"/>
                    </a:lnTo>
                    <a:lnTo>
                      <a:pt x="879" y="1041"/>
                    </a:lnTo>
                    <a:lnTo>
                      <a:pt x="841" y="1041"/>
                    </a:lnTo>
                    <a:lnTo>
                      <a:pt x="830" y="1050"/>
                    </a:lnTo>
                    <a:lnTo>
                      <a:pt x="830" y="1050"/>
                    </a:lnTo>
                    <a:lnTo>
                      <a:pt x="826" y="1071"/>
                    </a:lnTo>
                    <a:lnTo>
                      <a:pt x="815" y="1075"/>
                    </a:lnTo>
                    <a:lnTo>
                      <a:pt x="815" y="1075"/>
                    </a:lnTo>
                    <a:lnTo>
                      <a:pt x="807" y="1069"/>
                    </a:lnTo>
                    <a:lnTo>
                      <a:pt x="807" y="1069"/>
                    </a:lnTo>
                    <a:lnTo>
                      <a:pt x="786" y="1061"/>
                    </a:lnTo>
                    <a:lnTo>
                      <a:pt x="753" y="1075"/>
                    </a:lnTo>
                    <a:lnTo>
                      <a:pt x="711" y="1061"/>
                    </a:lnTo>
                    <a:lnTo>
                      <a:pt x="711" y="1061"/>
                    </a:lnTo>
                    <a:lnTo>
                      <a:pt x="711" y="1061"/>
                    </a:lnTo>
                    <a:lnTo>
                      <a:pt x="711" y="1061"/>
                    </a:lnTo>
                    <a:lnTo>
                      <a:pt x="703" y="1065"/>
                    </a:lnTo>
                    <a:lnTo>
                      <a:pt x="703" y="1065"/>
                    </a:lnTo>
                    <a:lnTo>
                      <a:pt x="677" y="1047"/>
                    </a:lnTo>
                    <a:lnTo>
                      <a:pt x="677" y="1047"/>
                    </a:lnTo>
                    <a:lnTo>
                      <a:pt x="660" y="1048"/>
                    </a:lnTo>
                    <a:lnTo>
                      <a:pt x="660" y="1048"/>
                    </a:lnTo>
                    <a:lnTo>
                      <a:pt x="659" y="1048"/>
                    </a:lnTo>
                    <a:lnTo>
                      <a:pt x="659" y="1048"/>
                    </a:lnTo>
                    <a:lnTo>
                      <a:pt x="647" y="1044"/>
                    </a:lnTo>
                    <a:lnTo>
                      <a:pt x="629" y="1054"/>
                    </a:lnTo>
                    <a:lnTo>
                      <a:pt x="629" y="1054"/>
                    </a:lnTo>
                    <a:lnTo>
                      <a:pt x="628" y="1062"/>
                    </a:lnTo>
                    <a:lnTo>
                      <a:pt x="628" y="1062"/>
                    </a:lnTo>
                    <a:lnTo>
                      <a:pt x="621" y="1071"/>
                    </a:lnTo>
                    <a:lnTo>
                      <a:pt x="621" y="1071"/>
                    </a:lnTo>
                    <a:lnTo>
                      <a:pt x="622" y="1079"/>
                    </a:lnTo>
                    <a:lnTo>
                      <a:pt x="614" y="1085"/>
                    </a:lnTo>
                    <a:lnTo>
                      <a:pt x="619" y="1111"/>
                    </a:lnTo>
                    <a:lnTo>
                      <a:pt x="609" y="1112"/>
                    </a:lnTo>
                    <a:lnTo>
                      <a:pt x="601" y="1128"/>
                    </a:lnTo>
                    <a:lnTo>
                      <a:pt x="623" y="1142"/>
                    </a:lnTo>
                    <a:lnTo>
                      <a:pt x="606" y="1153"/>
                    </a:lnTo>
                    <a:lnTo>
                      <a:pt x="606" y="1153"/>
                    </a:lnTo>
                    <a:lnTo>
                      <a:pt x="604" y="1162"/>
                    </a:lnTo>
                    <a:lnTo>
                      <a:pt x="599" y="1160"/>
                    </a:lnTo>
                    <a:lnTo>
                      <a:pt x="602" y="1168"/>
                    </a:lnTo>
                    <a:lnTo>
                      <a:pt x="602" y="1168"/>
                    </a:lnTo>
                    <a:lnTo>
                      <a:pt x="588" y="1197"/>
                    </a:lnTo>
                    <a:lnTo>
                      <a:pt x="588" y="1197"/>
                    </a:lnTo>
                    <a:lnTo>
                      <a:pt x="588" y="1210"/>
                    </a:lnTo>
                    <a:lnTo>
                      <a:pt x="576" y="1219"/>
                    </a:lnTo>
                    <a:lnTo>
                      <a:pt x="569" y="1216"/>
                    </a:lnTo>
                    <a:lnTo>
                      <a:pt x="559" y="1227"/>
                    </a:lnTo>
                    <a:lnTo>
                      <a:pt x="559" y="1227"/>
                    </a:lnTo>
                    <a:lnTo>
                      <a:pt x="557" y="1231"/>
                    </a:lnTo>
                    <a:lnTo>
                      <a:pt x="554" y="1223"/>
                    </a:lnTo>
                    <a:lnTo>
                      <a:pt x="547" y="1222"/>
                    </a:lnTo>
                    <a:lnTo>
                      <a:pt x="551" y="1221"/>
                    </a:lnTo>
                    <a:lnTo>
                      <a:pt x="551" y="1221"/>
                    </a:lnTo>
                    <a:lnTo>
                      <a:pt x="551" y="1212"/>
                    </a:lnTo>
                    <a:lnTo>
                      <a:pt x="551" y="1212"/>
                    </a:lnTo>
                    <a:lnTo>
                      <a:pt x="543" y="1206"/>
                    </a:lnTo>
                    <a:lnTo>
                      <a:pt x="531" y="1207"/>
                    </a:lnTo>
                    <a:lnTo>
                      <a:pt x="531" y="1207"/>
                    </a:lnTo>
                    <a:lnTo>
                      <a:pt x="515" y="1198"/>
                    </a:lnTo>
                    <a:lnTo>
                      <a:pt x="516" y="1194"/>
                    </a:lnTo>
                    <a:lnTo>
                      <a:pt x="516" y="1194"/>
                    </a:lnTo>
                    <a:lnTo>
                      <a:pt x="494" y="1187"/>
                    </a:lnTo>
                    <a:lnTo>
                      <a:pt x="466" y="1213"/>
                    </a:lnTo>
                    <a:lnTo>
                      <a:pt x="466" y="1213"/>
                    </a:lnTo>
                    <a:lnTo>
                      <a:pt x="425" y="1228"/>
                    </a:lnTo>
                    <a:lnTo>
                      <a:pt x="394" y="1221"/>
                    </a:lnTo>
                    <a:lnTo>
                      <a:pt x="392" y="1240"/>
                    </a:lnTo>
                    <a:lnTo>
                      <a:pt x="377" y="1254"/>
                    </a:lnTo>
                    <a:lnTo>
                      <a:pt x="373" y="1269"/>
                    </a:lnTo>
                    <a:lnTo>
                      <a:pt x="373" y="1269"/>
                    </a:lnTo>
                    <a:lnTo>
                      <a:pt x="352" y="1265"/>
                    </a:lnTo>
                    <a:lnTo>
                      <a:pt x="338" y="1295"/>
                    </a:lnTo>
                    <a:lnTo>
                      <a:pt x="292" y="1276"/>
                    </a:lnTo>
                    <a:lnTo>
                      <a:pt x="271" y="1285"/>
                    </a:lnTo>
                    <a:lnTo>
                      <a:pt x="271" y="1285"/>
                    </a:lnTo>
                    <a:lnTo>
                      <a:pt x="263" y="1280"/>
                    </a:lnTo>
                    <a:lnTo>
                      <a:pt x="260" y="1267"/>
                    </a:lnTo>
                    <a:lnTo>
                      <a:pt x="245" y="1265"/>
                    </a:lnTo>
                    <a:lnTo>
                      <a:pt x="227" y="1240"/>
                    </a:lnTo>
                    <a:lnTo>
                      <a:pt x="215" y="1234"/>
                    </a:lnTo>
                    <a:lnTo>
                      <a:pt x="199" y="1203"/>
                    </a:lnTo>
                    <a:lnTo>
                      <a:pt x="191" y="1220"/>
                    </a:lnTo>
                    <a:lnTo>
                      <a:pt x="170" y="1234"/>
                    </a:lnTo>
                    <a:lnTo>
                      <a:pt x="164" y="1231"/>
                    </a:lnTo>
                    <a:lnTo>
                      <a:pt x="139" y="1261"/>
                    </a:lnTo>
                    <a:lnTo>
                      <a:pt x="114" y="1266"/>
                    </a:lnTo>
                    <a:lnTo>
                      <a:pt x="94" y="1253"/>
                    </a:lnTo>
                    <a:lnTo>
                      <a:pt x="76" y="1217"/>
                    </a:lnTo>
                    <a:lnTo>
                      <a:pt x="83" y="1207"/>
                    </a:lnTo>
                    <a:lnTo>
                      <a:pt x="60" y="1169"/>
                    </a:lnTo>
                    <a:lnTo>
                      <a:pt x="81" y="1153"/>
                    </a:lnTo>
                    <a:lnTo>
                      <a:pt x="88" y="1125"/>
                    </a:lnTo>
                    <a:lnTo>
                      <a:pt x="101" y="1112"/>
                    </a:lnTo>
                    <a:lnTo>
                      <a:pt x="101" y="1112"/>
                    </a:lnTo>
                    <a:lnTo>
                      <a:pt x="93" y="1107"/>
                    </a:lnTo>
                    <a:lnTo>
                      <a:pt x="93" y="1107"/>
                    </a:lnTo>
                    <a:lnTo>
                      <a:pt x="85" y="1089"/>
                    </a:lnTo>
                    <a:lnTo>
                      <a:pt x="87" y="1076"/>
                    </a:lnTo>
                    <a:lnTo>
                      <a:pt x="67" y="1070"/>
                    </a:lnTo>
                    <a:lnTo>
                      <a:pt x="63" y="1060"/>
                    </a:lnTo>
                    <a:lnTo>
                      <a:pt x="83" y="1040"/>
                    </a:lnTo>
                    <a:lnTo>
                      <a:pt x="87" y="1021"/>
                    </a:lnTo>
                    <a:lnTo>
                      <a:pt x="83" y="1020"/>
                    </a:lnTo>
                    <a:lnTo>
                      <a:pt x="84" y="1004"/>
                    </a:lnTo>
                    <a:lnTo>
                      <a:pt x="117" y="983"/>
                    </a:lnTo>
                    <a:lnTo>
                      <a:pt x="117" y="983"/>
                    </a:lnTo>
                    <a:lnTo>
                      <a:pt x="129" y="979"/>
                    </a:lnTo>
                    <a:lnTo>
                      <a:pt x="129" y="979"/>
                    </a:lnTo>
                    <a:lnTo>
                      <a:pt x="132" y="978"/>
                    </a:lnTo>
                    <a:lnTo>
                      <a:pt x="148" y="975"/>
                    </a:lnTo>
                    <a:lnTo>
                      <a:pt x="133" y="947"/>
                    </a:lnTo>
                    <a:lnTo>
                      <a:pt x="142" y="939"/>
                    </a:lnTo>
                    <a:lnTo>
                      <a:pt x="135" y="931"/>
                    </a:lnTo>
                    <a:lnTo>
                      <a:pt x="146" y="921"/>
                    </a:lnTo>
                    <a:lnTo>
                      <a:pt x="134" y="911"/>
                    </a:lnTo>
                    <a:lnTo>
                      <a:pt x="113" y="921"/>
                    </a:lnTo>
                    <a:lnTo>
                      <a:pt x="91" y="920"/>
                    </a:lnTo>
                    <a:lnTo>
                      <a:pt x="94" y="914"/>
                    </a:lnTo>
                    <a:lnTo>
                      <a:pt x="87" y="904"/>
                    </a:lnTo>
                    <a:lnTo>
                      <a:pt x="76" y="903"/>
                    </a:lnTo>
                    <a:lnTo>
                      <a:pt x="69" y="893"/>
                    </a:lnTo>
                    <a:lnTo>
                      <a:pt x="65" y="869"/>
                    </a:lnTo>
                    <a:lnTo>
                      <a:pt x="41" y="865"/>
                    </a:lnTo>
                    <a:lnTo>
                      <a:pt x="23" y="854"/>
                    </a:lnTo>
                    <a:lnTo>
                      <a:pt x="9" y="830"/>
                    </a:lnTo>
                    <a:lnTo>
                      <a:pt x="4" y="816"/>
                    </a:lnTo>
                    <a:lnTo>
                      <a:pt x="11" y="804"/>
                    </a:lnTo>
                    <a:lnTo>
                      <a:pt x="0" y="788"/>
                    </a:lnTo>
                    <a:lnTo>
                      <a:pt x="0" y="788"/>
                    </a:lnTo>
                    <a:lnTo>
                      <a:pt x="7" y="767"/>
                    </a:lnTo>
                    <a:lnTo>
                      <a:pt x="7" y="767"/>
                    </a:lnTo>
                    <a:lnTo>
                      <a:pt x="16" y="747"/>
                    </a:lnTo>
                    <a:lnTo>
                      <a:pt x="27" y="749"/>
                    </a:lnTo>
                    <a:lnTo>
                      <a:pt x="40" y="743"/>
                    </a:lnTo>
                    <a:lnTo>
                      <a:pt x="40" y="743"/>
                    </a:lnTo>
                    <a:lnTo>
                      <a:pt x="43" y="718"/>
                    </a:lnTo>
                    <a:lnTo>
                      <a:pt x="56" y="715"/>
                    </a:lnTo>
                    <a:lnTo>
                      <a:pt x="31" y="699"/>
                    </a:lnTo>
                    <a:lnTo>
                      <a:pt x="44" y="696"/>
                    </a:lnTo>
                    <a:lnTo>
                      <a:pt x="44" y="696"/>
                    </a:lnTo>
                    <a:lnTo>
                      <a:pt x="58" y="670"/>
                    </a:lnTo>
                    <a:lnTo>
                      <a:pt x="73" y="658"/>
                    </a:lnTo>
                    <a:lnTo>
                      <a:pt x="73" y="658"/>
                    </a:lnTo>
                    <a:lnTo>
                      <a:pt x="83" y="650"/>
                    </a:lnTo>
                    <a:lnTo>
                      <a:pt x="83" y="650"/>
                    </a:lnTo>
                    <a:lnTo>
                      <a:pt x="88" y="644"/>
                    </a:lnTo>
                    <a:lnTo>
                      <a:pt x="88" y="644"/>
                    </a:lnTo>
                    <a:lnTo>
                      <a:pt x="96" y="627"/>
                    </a:lnTo>
                    <a:lnTo>
                      <a:pt x="96" y="627"/>
                    </a:lnTo>
                    <a:lnTo>
                      <a:pt x="122" y="619"/>
                    </a:lnTo>
                    <a:lnTo>
                      <a:pt x="144" y="583"/>
                    </a:lnTo>
                    <a:lnTo>
                      <a:pt x="161" y="582"/>
                    </a:lnTo>
                    <a:lnTo>
                      <a:pt x="161" y="582"/>
                    </a:lnTo>
                    <a:lnTo>
                      <a:pt x="176" y="574"/>
                    </a:lnTo>
                    <a:lnTo>
                      <a:pt x="185" y="577"/>
                    </a:lnTo>
                    <a:lnTo>
                      <a:pt x="185" y="577"/>
                    </a:lnTo>
                    <a:lnTo>
                      <a:pt x="187" y="578"/>
                    </a:lnTo>
                    <a:lnTo>
                      <a:pt x="187" y="578"/>
                    </a:lnTo>
                    <a:lnTo>
                      <a:pt x="203" y="578"/>
                    </a:lnTo>
                    <a:lnTo>
                      <a:pt x="203" y="578"/>
                    </a:lnTo>
                    <a:lnTo>
                      <a:pt x="208" y="584"/>
                    </a:lnTo>
                    <a:lnTo>
                      <a:pt x="208" y="584"/>
                    </a:lnTo>
                    <a:lnTo>
                      <a:pt x="215" y="588"/>
                    </a:lnTo>
                    <a:lnTo>
                      <a:pt x="215" y="588"/>
                    </a:lnTo>
                    <a:lnTo>
                      <a:pt x="216" y="588"/>
                    </a:lnTo>
                    <a:lnTo>
                      <a:pt x="216" y="588"/>
                    </a:lnTo>
                    <a:lnTo>
                      <a:pt x="251" y="566"/>
                    </a:lnTo>
                    <a:lnTo>
                      <a:pt x="248" y="558"/>
                    </a:lnTo>
                    <a:lnTo>
                      <a:pt x="248" y="558"/>
                    </a:lnTo>
                    <a:lnTo>
                      <a:pt x="251" y="553"/>
                    </a:lnTo>
                    <a:lnTo>
                      <a:pt x="251" y="553"/>
                    </a:lnTo>
                    <a:lnTo>
                      <a:pt x="258" y="546"/>
                    </a:lnTo>
                    <a:lnTo>
                      <a:pt x="247" y="524"/>
                    </a:lnTo>
                    <a:lnTo>
                      <a:pt x="256" y="516"/>
                    </a:lnTo>
                    <a:lnTo>
                      <a:pt x="256" y="516"/>
                    </a:lnTo>
                    <a:lnTo>
                      <a:pt x="255" y="512"/>
                    </a:lnTo>
                    <a:lnTo>
                      <a:pt x="270" y="513"/>
                    </a:lnTo>
                    <a:lnTo>
                      <a:pt x="276" y="507"/>
                    </a:lnTo>
                    <a:lnTo>
                      <a:pt x="276" y="507"/>
                    </a:lnTo>
                    <a:lnTo>
                      <a:pt x="284" y="499"/>
                    </a:lnTo>
                    <a:lnTo>
                      <a:pt x="284" y="499"/>
                    </a:lnTo>
                    <a:lnTo>
                      <a:pt x="297" y="490"/>
                    </a:lnTo>
                    <a:lnTo>
                      <a:pt x="297" y="490"/>
                    </a:lnTo>
                    <a:lnTo>
                      <a:pt x="308" y="481"/>
                    </a:lnTo>
                    <a:lnTo>
                      <a:pt x="331" y="484"/>
                    </a:lnTo>
                    <a:lnTo>
                      <a:pt x="331" y="484"/>
                    </a:lnTo>
                    <a:lnTo>
                      <a:pt x="349" y="474"/>
                    </a:lnTo>
                    <a:lnTo>
                      <a:pt x="359" y="446"/>
                    </a:lnTo>
                    <a:lnTo>
                      <a:pt x="376" y="436"/>
                    </a:lnTo>
                    <a:lnTo>
                      <a:pt x="351" y="428"/>
                    </a:lnTo>
                    <a:lnTo>
                      <a:pt x="351" y="428"/>
                    </a:lnTo>
                    <a:lnTo>
                      <a:pt x="348" y="416"/>
                    </a:lnTo>
                    <a:lnTo>
                      <a:pt x="348" y="416"/>
                    </a:lnTo>
                    <a:lnTo>
                      <a:pt x="347" y="405"/>
                    </a:lnTo>
                    <a:lnTo>
                      <a:pt x="347" y="405"/>
                    </a:lnTo>
                    <a:lnTo>
                      <a:pt x="331" y="385"/>
                    </a:lnTo>
                    <a:lnTo>
                      <a:pt x="333" y="365"/>
                    </a:lnTo>
                    <a:lnTo>
                      <a:pt x="323" y="328"/>
                    </a:lnTo>
                    <a:lnTo>
                      <a:pt x="287" y="293"/>
                    </a:lnTo>
                    <a:lnTo>
                      <a:pt x="287" y="293"/>
                    </a:lnTo>
                    <a:lnTo>
                      <a:pt x="290" y="274"/>
                    </a:lnTo>
                    <a:lnTo>
                      <a:pt x="284" y="264"/>
                    </a:lnTo>
                    <a:lnTo>
                      <a:pt x="284" y="264"/>
                    </a:lnTo>
                    <a:lnTo>
                      <a:pt x="268" y="244"/>
                    </a:lnTo>
                    <a:lnTo>
                      <a:pt x="274" y="234"/>
                    </a:lnTo>
                    <a:lnTo>
                      <a:pt x="262" y="237"/>
                    </a:lnTo>
                    <a:lnTo>
                      <a:pt x="262" y="237"/>
                    </a:lnTo>
                    <a:lnTo>
                      <a:pt x="254" y="229"/>
                    </a:lnTo>
                    <a:lnTo>
                      <a:pt x="262" y="217"/>
                    </a:lnTo>
                    <a:lnTo>
                      <a:pt x="278" y="211"/>
                    </a:lnTo>
                    <a:lnTo>
                      <a:pt x="292" y="216"/>
                    </a:lnTo>
                    <a:lnTo>
                      <a:pt x="292" y="216"/>
                    </a:lnTo>
                    <a:lnTo>
                      <a:pt x="306" y="215"/>
                    </a:lnTo>
                    <a:lnTo>
                      <a:pt x="306" y="215"/>
                    </a:lnTo>
                    <a:lnTo>
                      <a:pt x="323" y="220"/>
                    </a:lnTo>
                    <a:lnTo>
                      <a:pt x="323" y="220"/>
                    </a:lnTo>
                    <a:lnTo>
                      <a:pt x="324" y="220"/>
                    </a:lnTo>
                    <a:lnTo>
                      <a:pt x="324" y="220"/>
                    </a:lnTo>
                    <a:lnTo>
                      <a:pt x="329" y="214"/>
                    </a:lnTo>
                    <a:lnTo>
                      <a:pt x="317" y="205"/>
                    </a:lnTo>
                    <a:lnTo>
                      <a:pt x="330" y="192"/>
                    </a:lnTo>
                    <a:lnTo>
                      <a:pt x="330" y="192"/>
                    </a:lnTo>
                    <a:lnTo>
                      <a:pt x="338" y="190"/>
                    </a:lnTo>
                    <a:lnTo>
                      <a:pt x="337" y="178"/>
                    </a:lnTo>
                    <a:lnTo>
                      <a:pt x="357" y="151"/>
                    </a:lnTo>
                    <a:lnTo>
                      <a:pt x="357" y="151"/>
                    </a:lnTo>
                    <a:lnTo>
                      <a:pt x="371" y="139"/>
                    </a:lnTo>
                    <a:lnTo>
                      <a:pt x="371" y="139"/>
                    </a:lnTo>
                    <a:lnTo>
                      <a:pt x="376" y="135"/>
                    </a:lnTo>
                    <a:lnTo>
                      <a:pt x="376" y="135"/>
                    </a:lnTo>
                    <a:lnTo>
                      <a:pt x="368" y="121"/>
                    </a:lnTo>
                    <a:lnTo>
                      <a:pt x="389" y="111"/>
                    </a:lnTo>
                    <a:lnTo>
                      <a:pt x="389" y="111"/>
                    </a:lnTo>
                    <a:lnTo>
                      <a:pt x="388" y="104"/>
                    </a:lnTo>
                    <a:lnTo>
                      <a:pt x="388" y="104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4" y="96"/>
                    </a:lnTo>
                    <a:lnTo>
                      <a:pt x="404" y="96"/>
                    </a:lnTo>
                    <a:lnTo>
                      <a:pt x="419" y="83"/>
                    </a:lnTo>
                    <a:lnTo>
                      <a:pt x="417" y="71"/>
                    </a:lnTo>
                    <a:lnTo>
                      <a:pt x="424" y="65"/>
                    </a:lnTo>
                    <a:lnTo>
                      <a:pt x="424" y="65"/>
                    </a:lnTo>
                    <a:lnTo>
                      <a:pt x="434" y="65"/>
                    </a:lnTo>
                    <a:lnTo>
                      <a:pt x="432" y="32"/>
                    </a:lnTo>
                    <a:lnTo>
                      <a:pt x="432" y="32"/>
                    </a:lnTo>
                    <a:lnTo>
                      <a:pt x="443" y="21"/>
                    </a:lnTo>
                    <a:lnTo>
                      <a:pt x="443" y="21"/>
                    </a:lnTo>
                    <a:lnTo>
                      <a:pt x="447" y="17"/>
                    </a:lnTo>
                    <a:lnTo>
                      <a:pt x="447" y="17"/>
                    </a:lnTo>
                    <a:lnTo>
                      <a:pt x="471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03" name="Freeform 50">
                <a:extLst>
                  <a:ext uri="{FF2B5EF4-FFF2-40B4-BE49-F238E27FC236}">
                    <a16:creationId xmlns:a16="http://schemas.microsoft.com/office/drawing/2014/main" id="{102C4423-24A2-4686-9D57-1BBEBC1BD7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98518" y="4750608"/>
                <a:ext cx="561017" cy="290483"/>
              </a:xfrm>
              <a:custGeom>
                <a:avLst/>
                <a:gdLst>
                  <a:gd name="T0" fmla="*/ 555 w 1155"/>
                  <a:gd name="T1" fmla="*/ 18 h 752"/>
                  <a:gd name="T2" fmla="*/ 576 w 1155"/>
                  <a:gd name="T3" fmla="*/ 15 h 752"/>
                  <a:gd name="T4" fmla="*/ 812 w 1155"/>
                  <a:gd name="T5" fmla="*/ 61 h 752"/>
                  <a:gd name="T6" fmla="*/ 1051 w 1155"/>
                  <a:gd name="T7" fmla="*/ 236 h 752"/>
                  <a:gd name="T8" fmla="*/ 1154 w 1155"/>
                  <a:gd name="T9" fmla="*/ 491 h 752"/>
                  <a:gd name="T10" fmla="*/ 1150 w 1155"/>
                  <a:gd name="T11" fmla="*/ 543 h 752"/>
                  <a:gd name="T12" fmla="*/ 1107 w 1155"/>
                  <a:gd name="T13" fmla="*/ 525 h 752"/>
                  <a:gd name="T14" fmla="*/ 1091 w 1155"/>
                  <a:gd name="T15" fmla="*/ 532 h 752"/>
                  <a:gd name="T16" fmla="*/ 1076 w 1155"/>
                  <a:gd name="T17" fmla="*/ 542 h 752"/>
                  <a:gd name="T18" fmla="*/ 1075 w 1155"/>
                  <a:gd name="T19" fmla="*/ 548 h 752"/>
                  <a:gd name="T20" fmla="*/ 1082 w 1155"/>
                  <a:gd name="T21" fmla="*/ 563 h 752"/>
                  <a:gd name="T22" fmla="*/ 1108 w 1155"/>
                  <a:gd name="T23" fmla="*/ 589 h 752"/>
                  <a:gd name="T24" fmla="*/ 1073 w 1155"/>
                  <a:gd name="T25" fmla="*/ 625 h 752"/>
                  <a:gd name="T26" fmla="*/ 1026 w 1155"/>
                  <a:gd name="T27" fmla="*/ 611 h 752"/>
                  <a:gd name="T28" fmla="*/ 993 w 1155"/>
                  <a:gd name="T29" fmla="*/ 626 h 752"/>
                  <a:gd name="T30" fmla="*/ 938 w 1155"/>
                  <a:gd name="T31" fmla="*/ 633 h 752"/>
                  <a:gd name="T32" fmla="*/ 929 w 1155"/>
                  <a:gd name="T33" fmla="*/ 633 h 752"/>
                  <a:gd name="T34" fmla="*/ 900 w 1155"/>
                  <a:gd name="T35" fmla="*/ 659 h 752"/>
                  <a:gd name="T36" fmla="*/ 878 w 1155"/>
                  <a:gd name="T37" fmla="*/ 683 h 752"/>
                  <a:gd name="T38" fmla="*/ 824 w 1155"/>
                  <a:gd name="T39" fmla="*/ 710 h 752"/>
                  <a:gd name="T40" fmla="*/ 759 w 1155"/>
                  <a:gd name="T41" fmla="*/ 744 h 752"/>
                  <a:gd name="T42" fmla="*/ 675 w 1155"/>
                  <a:gd name="T43" fmla="*/ 731 h 752"/>
                  <a:gd name="T44" fmla="*/ 594 w 1155"/>
                  <a:gd name="T45" fmla="*/ 734 h 752"/>
                  <a:gd name="T46" fmla="*/ 540 w 1155"/>
                  <a:gd name="T47" fmla="*/ 710 h 752"/>
                  <a:gd name="T48" fmla="*/ 504 w 1155"/>
                  <a:gd name="T49" fmla="*/ 698 h 752"/>
                  <a:gd name="T50" fmla="*/ 450 w 1155"/>
                  <a:gd name="T51" fmla="*/ 710 h 752"/>
                  <a:gd name="T52" fmla="*/ 399 w 1155"/>
                  <a:gd name="T53" fmla="*/ 702 h 752"/>
                  <a:gd name="T54" fmla="*/ 417 w 1155"/>
                  <a:gd name="T55" fmla="*/ 641 h 752"/>
                  <a:gd name="T56" fmla="*/ 362 w 1155"/>
                  <a:gd name="T57" fmla="*/ 639 h 752"/>
                  <a:gd name="T58" fmla="*/ 299 w 1155"/>
                  <a:gd name="T59" fmla="*/ 633 h 752"/>
                  <a:gd name="T60" fmla="*/ 276 w 1155"/>
                  <a:gd name="T61" fmla="*/ 642 h 752"/>
                  <a:gd name="T62" fmla="*/ 206 w 1155"/>
                  <a:gd name="T63" fmla="*/ 651 h 752"/>
                  <a:gd name="T64" fmla="*/ 178 w 1155"/>
                  <a:gd name="T65" fmla="*/ 635 h 752"/>
                  <a:gd name="T66" fmla="*/ 75 w 1155"/>
                  <a:gd name="T67" fmla="*/ 610 h 752"/>
                  <a:gd name="T68" fmla="*/ 48 w 1155"/>
                  <a:gd name="T69" fmla="*/ 558 h 752"/>
                  <a:gd name="T70" fmla="*/ 48 w 1155"/>
                  <a:gd name="T71" fmla="*/ 541 h 752"/>
                  <a:gd name="T72" fmla="*/ 55 w 1155"/>
                  <a:gd name="T73" fmla="*/ 524 h 752"/>
                  <a:gd name="T74" fmla="*/ 56 w 1155"/>
                  <a:gd name="T75" fmla="*/ 510 h 752"/>
                  <a:gd name="T76" fmla="*/ 55 w 1155"/>
                  <a:gd name="T77" fmla="*/ 488 h 752"/>
                  <a:gd name="T78" fmla="*/ 3 w 1155"/>
                  <a:gd name="T79" fmla="*/ 451 h 752"/>
                  <a:gd name="T80" fmla="*/ 12 w 1155"/>
                  <a:gd name="T81" fmla="*/ 353 h 752"/>
                  <a:gd name="T82" fmla="*/ 12 w 1155"/>
                  <a:gd name="T83" fmla="*/ 352 h 752"/>
                  <a:gd name="T84" fmla="*/ 68 w 1155"/>
                  <a:gd name="T85" fmla="*/ 274 h 752"/>
                  <a:gd name="T86" fmla="*/ 88 w 1155"/>
                  <a:gd name="T87" fmla="*/ 232 h 752"/>
                  <a:gd name="T88" fmla="*/ 96 w 1155"/>
                  <a:gd name="T89" fmla="*/ 199 h 752"/>
                  <a:gd name="T90" fmla="*/ 169 w 1155"/>
                  <a:gd name="T91" fmla="*/ 237 h 752"/>
                  <a:gd name="T92" fmla="*/ 230 w 1155"/>
                  <a:gd name="T93" fmla="*/ 126 h 752"/>
                  <a:gd name="T94" fmla="*/ 314 w 1155"/>
                  <a:gd name="T95" fmla="*/ 9 h 752"/>
                  <a:gd name="T96" fmla="*/ 361 w 1155"/>
                  <a:gd name="T97" fmla="*/ 12 h 752"/>
                  <a:gd name="T98" fmla="*/ 383 w 1155"/>
                  <a:gd name="T99" fmla="*/ 2 h 752"/>
                  <a:gd name="T100" fmla="*/ 503 w 1155"/>
                  <a:gd name="T101" fmla="*/ 14 h 752"/>
                  <a:gd name="T102" fmla="*/ 507 w 1155"/>
                  <a:gd name="T103" fmla="*/ 0 h 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5" h="752">
                    <a:moveTo>
                      <a:pt x="514" y="1"/>
                    </a:moveTo>
                    <a:lnTo>
                      <a:pt x="567" y="17"/>
                    </a:lnTo>
                    <a:lnTo>
                      <a:pt x="555" y="18"/>
                    </a:lnTo>
                    <a:lnTo>
                      <a:pt x="560" y="19"/>
                    </a:lnTo>
                    <a:lnTo>
                      <a:pt x="582" y="19"/>
                    </a:lnTo>
                    <a:lnTo>
                      <a:pt x="576" y="15"/>
                    </a:lnTo>
                    <a:lnTo>
                      <a:pt x="591" y="10"/>
                    </a:lnTo>
                    <a:lnTo>
                      <a:pt x="712" y="49"/>
                    </a:lnTo>
                    <a:lnTo>
                      <a:pt x="812" y="61"/>
                    </a:lnTo>
                    <a:lnTo>
                      <a:pt x="864" y="83"/>
                    </a:lnTo>
                    <a:lnTo>
                      <a:pt x="928" y="128"/>
                    </a:lnTo>
                    <a:lnTo>
                      <a:pt x="1051" y="236"/>
                    </a:lnTo>
                    <a:lnTo>
                      <a:pt x="1119" y="320"/>
                    </a:lnTo>
                    <a:lnTo>
                      <a:pt x="1152" y="422"/>
                    </a:lnTo>
                    <a:lnTo>
                      <a:pt x="1154" y="491"/>
                    </a:lnTo>
                    <a:lnTo>
                      <a:pt x="1144" y="514"/>
                    </a:lnTo>
                    <a:lnTo>
                      <a:pt x="1150" y="543"/>
                    </a:lnTo>
                    <a:lnTo>
                      <a:pt x="1150" y="543"/>
                    </a:lnTo>
                    <a:lnTo>
                      <a:pt x="1139" y="545"/>
                    </a:lnTo>
                    <a:lnTo>
                      <a:pt x="1123" y="529"/>
                    </a:lnTo>
                    <a:lnTo>
                      <a:pt x="1107" y="525"/>
                    </a:lnTo>
                    <a:lnTo>
                      <a:pt x="1107" y="525"/>
                    </a:lnTo>
                    <a:lnTo>
                      <a:pt x="1097" y="522"/>
                    </a:lnTo>
                    <a:lnTo>
                      <a:pt x="1091" y="532"/>
                    </a:lnTo>
                    <a:lnTo>
                      <a:pt x="1091" y="532"/>
                    </a:lnTo>
                    <a:lnTo>
                      <a:pt x="1075" y="537"/>
                    </a:lnTo>
                    <a:lnTo>
                      <a:pt x="1076" y="542"/>
                    </a:lnTo>
                    <a:lnTo>
                      <a:pt x="1076" y="542"/>
                    </a:lnTo>
                    <a:lnTo>
                      <a:pt x="1071" y="543"/>
                    </a:lnTo>
                    <a:lnTo>
                      <a:pt x="1075" y="548"/>
                    </a:lnTo>
                    <a:lnTo>
                      <a:pt x="1075" y="548"/>
                    </a:lnTo>
                    <a:lnTo>
                      <a:pt x="1070" y="555"/>
                    </a:lnTo>
                    <a:lnTo>
                      <a:pt x="1082" y="563"/>
                    </a:lnTo>
                    <a:lnTo>
                      <a:pt x="1088" y="580"/>
                    </a:lnTo>
                    <a:lnTo>
                      <a:pt x="1101" y="577"/>
                    </a:lnTo>
                    <a:lnTo>
                      <a:pt x="1108" y="589"/>
                    </a:lnTo>
                    <a:lnTo>
                      <a:pt x="1092" y="618"/>
                    </a:lnTo>
                    <a:lnTo>
                      <a:pt x="1082" y="614"/>
                    </a:lnTo>
                    <a:lnTo>
                      <a:pt x="1073" y="625"/>
                    </a:lnTo>
                    <a:lnTo>
                      <a:pt x="1062" y="624"/>
                    </a:lnTo>
                    <a:lnTo>
                      <a:pt x="1039" y="606"/>
                    </a:lnTo>
                    <a:lnTo>
                      <a:pt x="1026" y="611"/>
                    </a:lnTo>
                    <a:lnTo>
                      <a:pt x="1019" y="631"/>
                    </a:lnTo>
                    <a:lnTo>
                      <a:pt x="998" y="618"/>
                    </a:lnTo>
                    <a:lnTo>
                      <a:pt x="993" y="626"/>
                    </a:lnTo>
                    <a:lnTo>
                      <a:pt x="983" y="626"/>
                    </a:lnTo>
                    <a:lnTo>
                      <a:pt x="964" y="614"/>
                    </a:lnTo>
                    <a:lnTo>
                      <a:pt x="938" y="633"/>
                    </a:lnTo>
                    <a:lnTo>
                      <a:pt x="920" y="615"/>
                    </a:lnTo>
                    <a:lnTo>
                      <a:pt x="913" y="626"/>
                    </a:lnTo>
                    <a:lnTo>
                      <a:pt x="929" y="633"/>
                    </a:lnTo>
                    <a:lnTo>
                      <a:pt x="929" y="646"/>
                    </a:lnTo>
                    <a:lnTo>
                      <a:pt x="911" y="647"/>
                    </a:lnTo>
                    <a:lnTo>
                      <a:pt x="900" y="659"/>
                    </a:lnTo>
                    <a:lnTo>
                      <a:pt x="879" y="666"/>
                    </a:lnTo>
                    <a:lnTo>
                      <a:pt x="874" y="674"/>
                    </a:lnTo>
                    <a:lnTo>
                      <a:pt x="878" y="683"/>
                    </a:lnTo>
                    <a:lnTo>
                      <a:pt x="867" y="688"/>
                    </a:lnTo>
                    <a:lnTo>
                      <a:pt x="850" y="712"/>
                    </a:lnTo>
                    <a:lnTo>
                      <a:pt x="824" y="710"/>
                    </a:lnTo>
                    <a:lnTo>
                      <a:pt x="805" y="733"/>
                    </a:lnTo>
                    <a:lnTo>
                      <a:pt x="771" y="751"/>
                    </a:lnTo>
                    <a:lnTo>
                      <a:pt x="759" y="744"/>
                    </a:lnTo>
                    <a:lnTo>
                      <a:pt x="749" y="747"/>
                    </a:lnTo>
                    <a:lnTo>
                      <a:pt x="701" y="732"/>
                    </a:lnTo>
                    <a:lnTo>
                      <a:pt x="675" y="731"/>
                    </a:lnTo>
                    <a:lnTo>
                      <a:pt x="667" y="724"/>
                    </a:lnTo>
                    <a:lnTo>
                      <a:pt x="637" y="724"/>
                    </a:lnTo>
                    <a:lnTo>
                      <a:pt x="594" y="734"/>
                    </a:lnTo>
                    <a:lnTo>
                      <a:pt x="568" y="712"/>
                    </a:lnTo>
                    <a:lnTo>
                      <a:pt x="550" y="715"/>
                    </a:lnTo>
                    <a:lnTo>
                      <a:pt x="540" y="710"/>
                    </a:lnTo>
                    <a:lnTo>
                      <a:pt x="523" y="710"/>
                    </a:lnTo>
                    <a:lnTo>
                      <a:pt x="515" y="699"/>
                    </a:lnTo>
                    <a:lnTo>
                      <a:pt x="504" y="698"/>
                    </a:lnTo>
                    <a:lnTo>
                      <a:pt x="481" y="711"/>
                    </a:lnTo>
                    <a:lnTo>
                      <a:pt x="456" y="715"/>
                    </a:lnTo>
                    <a:lnTo>
                      <a:pt x="450" y="710"/>
                    </a:lnTo>
                    <a:lnTo>
                      <a:pt x="437" y="719"/>
                    </a:lnTo>
                    <a:lnTo>
                      <a:pt x="430" y="704"/>
                    </a:lnTo>
                    <a:lnTo>
                      <a:pt x="399" y="702"/>
                    </a:lnTo>
                    <a:lnTo>
                      <a:pt x="383" y="693"/>
                    </a:lnTo>
                    <a:lnTo>
                      <a:pt x="384" y="681"/>
                    </a:lnTo>
                    <a:lnTo>
                      <a:pt x="417" y="641"/>
                    </a:lnTo>
                    <a:lnTo>
                      <a:pt x="392" y="636"/>
                    </a:lnTo>
                    <a:lnTo>
                      <a:pt x="379" y="625"/>
                    </a:lnTo>
                    <a:lnTo>
                      <a:pt x="362" y="639"/>
                    </a:lnTo>
                    <a:lnTo>
                      <a:pt x="346" y="635"/>
                    </a:lnTo>
                    <a:lnTo>
                      <a:pt x="342" y="641"/>
                    </a:lnTo>
                    <a:lnTo>
                      <a:pt x="299" y="633"/>
                    </a:lnTo>
                    <a:lnTo>
                      <a:pt x="290" y="640"/>
                    </a:lnTo>
                    <a:lnTo>
                      <a:pt x="281" y="636"/>
                    </a:lnTo>
                    <a:lnTo>
                      <a:pt x="276" y="642"/>
                    </a:lnTo>
                    <a:lnTo>
                      <a:pt x="220" y="643"/>
                    </a:lnTo>
                    <a:lnTo>
                      <a:pt x="209" y="656"/>
                    </a:lnTo>
                    <a:lnTo>
                      <a:pt x="206" y="651"/>
                    </a:lnTo>
                    <a:lnTo>
                      <a:pt x="182" y="649"/>
                    </a:lnTo>
                    <a:lnTo>
                      <a:pt x="182" y="649"/>
                    </a:lnTo>
                    <a:lnTo>
                      <a:pt x="178" y="635"/>
                    </a:lnTo>
                    <a:lnTo>
                      <a:pt x="178" y="635"/>
                    </a:lnTo>
                    <a:lnTo>
                      <a:pt x="160" y="623"/>
                    </a:lnTo>
                    <a:lnTo>
                      <a:pt x="75" y="610"/>
                    </a:lnTo>
                    <a:lnTo>
                      <a:pt x="63" y="599"/>
                    </a:lnTo>
                    <a:lnTo>
                      <a:pt x="62" y="566"/>
                    </a:lnTo>
                    <a:lnTo>
                      <a:pt x="48" y="558"/>
                    </a:lnTo>
                    <a:lnTo>
                      <a:pt x="61" y="556"/>
                    </a:lnTo>
                    <a:lnTo>
                      <a:pt x="66" y="549"/>
                    </a:lnTo>
                    <a:lnTo>
                      <a:pt x="48" y="541"/>
                    </a:lnTo>
                    <a:lnTo>
                      <a:pt x="53" y="536"/>
                    </a:lnTo>
                    <a:lnTo>
                      <a:pt x="47" y="528"/>
                    </a:lnTo>
                    <a:lnTo>
                      <a:pt x="55" y="524"/>
                    </a:lnTo>
                    <a:lnTo>
                      <a:pt x="48" y="525"/>
                    </a:lnTo>
                    <a:lnTo>
                      <a:pt x="47" y="517"/>
                    </a:lnTo>
                    <a:lnTo>
                      <a:pt x="56" y="510"/>
                    </a:lnTo>
                    <a:lnTo>
                      <a:pt x="48" y="504"/>
                    </a:lnTo>
                    <a:lnTo>
                      <a:pt x="57" y="498"/>
                    </a:lnTo>
                    <a:lnTo>
                      <a:pt x="55" y="488"/>
                    </a:lnTo>
                    <a:lnTo>
                      <a:pt x="44" y="484"/>
                    </a:lnTo>
                    <a:lnTo>
                      <a:pt x="41" y="461"/>
                    </a:lnTo>
                    <a:lnTo>
                      <a:pt x="3" y="451"/>
                    </a:lnTo>
                    <a:lnTo>
                      <a:pt x="0" y="426"/>
                    </a:lnTo>
                    <a:lnTo>
                      <a:pt x="14" y="369"/>
                    </a:lnTo>
                    <a:lnTo>
                      <a:pt x="12" y="353"/>
                    </a:lnTo>
                    <a:lnTo>
                      <a:pt x="12" y="353"/>
                    </a:lnTo>
                    <a:lnTo>
                      <a:pt x="12" y="352"/>
                    </a:lnTo>
                    <a:lnTo>
                      <a:pt x="12" y="352"/>
                    </a:lnTo>
                    <a:lnTo>
                      <a:pt x="24" y="301"/>
                    </a:lnTo>
                    <a:lnTo>
                      <a:pt x="34" y="304"/>
                    </a:lnTo>
                    <a:lnTo>
                      <a:pt x="68" y="274"/>
                    </a:lnTo>
                    <a:lnTo>
                      <a:pt x="96" y="259"/>
                    </a:lnTo>
                    <a:lnTo>
                      <a:pt x="76" y="246"/>
                    </a:lnTo>
                    <a:lnTo>
                      <a:pt x="88" y="232"/>
                    </a:lnTo>
                    <a:lnTo>
                      <a:pt x="82" y="230"/>
                    </a:lnTo>
                    <a:lnTo>
                      <a:pt x="96" y="199"/>
                    </a:lnTo>
                    <a:lnTo>
                      <a:pt x="96" y="199"/>
                    </a:lnTo>
                    <a:lnTo>
                      <a:pt x="113" y="201"/>
                    </a:lnTo>
                    <a:lnTo>
                      <a:pt x="158" y="243"/>
                    </a:lnTo>
                    <a:lnTo>
                      <a:pt x="169" y="237"/>
                    </a:lnTo>
                    <a:lnTo>
                      <a:pt x="167" y="212"/>
                    </a:lnTo>
                    <a:lnTo>
                      <a:pt x="204" y="168"/>
                    </a:lnTo>
                    <a:lnTo>
                      <a:pt x="230" y="126"/>
                    </a:lnTo>
                    <a:lnTo>
                      <a:pt x="251" y="49"/>
                    </a:lnTo>
                    <a:lnTo>
                      <a:pt x="281" y="17"/>
                    </a:lnTo>
                    <a:lnTo>
                      <a:pt x="314" y="9"/>
                    </a:lnTo>
                    <a:lnTo>
                      <a:pt x="349" y="17"/>
                    </a:lnTo>
                    <a:lnTo>
                      <a:pt x="352" y="12"/>
                    </a:lnTo>
                    <a:lnTo>
                      <a:pt x="361" y="12"/>
                    </a:lnTo>
                    <a:lnTo>
                      <a:pt x="354" y="12"/>
                    </a:lnTo>
                    <a:lnTo>
                      <a:pt x="357" y="8"/>
                    </a:lnTo>
                    <a:lnTo>
                      <a:pt x="383" y="2"/>
                    </a:lnTo>
                    <a:lnTo>
                      <a:pt x="490" y="13"/>
                    </a:lnTo>
                    <a:lnTo>
                      <a:pt x="486" y="16"/>
                    </a:lnTo>
                    <a:lnTo>
                      <a:pt x="503" y="14"/>
                    </a:lnTo>
                    <a:lnTo>
                      <a:pt x="506" y="6"/>
                    </a:lnTo>
                    <a:lnTo>
                      <a:pt x="515" y="3"/>
                    </a:lnTo>
                    <a:lnTo>
                      <a:pt x="507" y="0"/>
                    </a:lnTo>
                    <a:lnTo>
                      <a:pt x="514" y="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04" name="Freeform 51">
                <a:extLst>
                  <a:ext uri="{FF2B5EF4-FFF2-40B4-BE49-F238E27FC236}">
                    <a16:creationId xmlns:a16="http://schemas.microsoft.com/office/drawing/2014/main" id="{2E5B4AAF-EAFB-460F-9169-BB3DEE7F8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98518" y="4750608"/>
                <a:ext cx="561017" cy="290483"/>
              </a:xfrm>
              <a:custGeom>
                <a:avLst/>
                <a:gdLst>
                  <a:gd name="T0" fmla="*/ 555 w 1155"/>
                  <a:gd name="T1" fmla="*/ 18 h 752"/>
                  <a:gd name="T2" fmla="*/ 576 w 1155"/>
                  <a:gd name="T3" fmla="*/ 15 h 752"/>
                  <a:gd name="T4" fmla="*/ 812 w 1155"/>
                  <a:gd name="T5" fmla="*/ 61 h 752"/>
                  <a:gd name="T6" fmla="*/ 1051 w 1155"/>
                  <a:gd name="T7" fmla="*/ 236 h 752"/>
                  <a:gd name="T8" fmla="*/ 1154 w 1155"/>
                  <a:gd name="T9" fmla="*/ 491 h 752"/>
                  <a:gd name="T10" fmla="*/ 1150 w 1155"/>
                  <a:gd name="T11" fmla="*/ 543 h 752"/>
                  <a:gd name="T12" fmla="*/ 1107 w 1155"/>
                  <a:gd name="T13" fmla="*/ 525 h 752"/>
                  <a:gd name="T14" fmla="*/ 1091 w 1155"/>
                  <a:gd name="T15" fmla="*/ 532 h 752"/>
                  <a:gd name="T16" fmla="*/ 1076 w 1155"/>
                  <a:gd name="T17" fmla="*/ 542 h 752"/>
                  <a:gd name="T18" fmla="*/ 1075 w 1155"/>
                  <a:gd name="T19" fmla="*/ 548 h 752"/>
                  <a:gd name="T20" fmla="*/ 1082 w 1155"/>
                  <a:gd name="T21" fmla="*/ 563 h 752"/>
                  <a:gd name="T22" fmla="*/ 1108 w 1155"/>
                  <a:gd name="T23" fmla="*/ 589 h 752"/>
                  <a:gd name="T24" fmla="*/ 1073 w 1155"/>
                  <a:gd name="T25" fmla="*/ 625 h 752"/>
                  <a:gd name="T26" fmla="*/ 1026 w 1155"/>
                  <a:gd name="T27" fmla="*/ 611 h 752"/>
                  <a:gd name="T28" fmla="*/ 993 w 1155"/>
                  <a:gd name="T29" fmla="*/ 626 h 752"/>
                  <a:gd name="T30" fmla="*/ 938 w 1155"/>
                  <a:gd name="T31" fmla="*/ 633 h 752"/>
                  <a:gd name="T32" fmla="*/ 929 w 1155"/>
                  <a:gd name="T33" fmla="*/ 633 h 752"/>
                  <a:gd name="T34" fmla="*/ 900 w 1155"/>
                  <a:gd name="T35" fmla="*/ 659 h 752"/>
                  <a:gd name="T36" fmla="*/ 878 w 1155"/>
                  <a:gd name="T37" fmla="*/ 683 h 752"/>
                  <a:gd name="T38" fmla="*/ 824 w 1155"/>
                  <a:gd name="T39" fmla="*/ 710 h 752"/>
                  <a:gd name="T40" fmla="*/ 759 w 1155"/>
                  <a:gd name="T41" fmla="*/ 744 h 752"/>
                  <a:gd name="T42" fmla="*/ 675 w 1155"/>
                  <a:gd name="T43" fmla="*/ 731 h 752"/>
                  <a:gd name="T44" fmla="*/ 594 w 1155"/>
                  <a:gd name="T45" fmla="*/ 734 h 752"/>
                  <a:gd name="T46" fmla="*/ 540 w 1155"/>
                  <a:gd name="T47" fmla="*/ 710 h 752"/>
                  <a:gd name="T48" fmla="*/ 504 w 1155"/>
                  <a:gd name="T49" fmla="*/ 698 h 752"/>
                  <a:gd name="T50" fmla="*/ 450 w 1155"/>
                  <a:gd name="T51" fmla="*/ 710 h 752"/>
                  <a:gd name="T52" fmla="*/ 399 w 1155"/>
                  <a:gd name="T53" fmla="*/ 702 h 752"/>
                  <a:gd name="T54" fmla="*/ 417 w 1155"/>
                  <a:gd name="T55" fmla="*/ 641 h 752"/>
                  <a:gd name="T56" fmla="*/ 362 w 1155"/>
                  <a:gd name="T57" fmla="*/ 639 h 752"/>
                  <a:gd name="T58" fmla="*/ 299 w 1155"/>
                  <a:gd name="T59" fmla="*/ 633 h 752"/>
                  <a:gd name="T60" fmla="*/ 276 w 1155"/>
                  <a:gd name="T61" fmla="*/ 642 h 752"/>
                  <a:gd name="T62" fmla="*/ 206 w 1155"/>
                  <a:gd name="T63" fmla="*/ 651 h 752"/>
                  <a:gd name="T64" fmla="*/ 178 w 1155"/>
                  <a:gd name="T65" fmla="*/ 635 h 752"/>
                  <a:gd name="T66" fmla="*/ 75 w 1155"/>
                  <a:gd name="T67" fmla="*/ 610 h 752"/>
                  <a:gd name="T68" fmla="*/ 48 w 1155"/>
                  <a:gd name="T69" fmla="*/ 558 h 752"/>
                  <a:gd name="T70" fmla="*/ 48 w 1155"/>
                  <a:gd name="T71" fmla="*/ 541 h 752"/>
                  <a:gd name="T72" fmla="*/ 55 w 1155"/>
                  <a:gd name="T73" fmla="*/ 524 h 752"/>
                  <a:gd name="T74" fmla="*/ 56 w 1155"/>
                  <a:gd name="T75" fmla="*/ 510 h 752"/>
                  <a:gd name="T76" fmla="*/ 55 w 1155"/>
                  <a:gd name="T77" fmla="*/ 488 h 752"/>
                  <a:gd name="T78" fmla="*/ 3 w 1155"/>
                  <a:gd name="T79" fmla="*/ 451 h 752"/>
                  <a:gd name="T80" fmla="*/ 12 w 1155"/>
                  <a:gd name="T81" fmla="*/ 353 h 752"/>
                  <a:gd name="T82" fmla="*/ 12 w 1155"/>
                  <a:gd name="T83" fmla="*/ 352 h 752"/>
                  <a:gd name="T84" fmla="*/ 68 w 1155"/>
                  <a:gd name="T85" fmla="*/ 274 h 752"/>
                  <a:gd name="T86" fmla="*/ 88 w 1155"/>
                  <a:gd name="T87" fmla="*/ 232 h 752"/>
                  <a:gd name="T88" fmla="*/ 96 w 1155"/>
                  <a:gd name="T89" fmla="*/ 199 h 752"/>
                  <a:gd name="T90" fmla="*/ 169 w 1155"/>
                  <a:gd name="T91" fmla="*/ 237 h 752"/>
                  <a:gd name="T92" fmla="*/ 230 w 1155"/>
                  <a:gd name="T93" fmla="*/ 126 h 752"/>
                  <a:gd name="T94" fmla="*/ 314 w 1155"/>
                  <a:gd name="T95" fmla="*/ 9 h 752"/>
                  <a:gd name="T96" fmla="*/ 361 w 1155"/>
                  <a:gd name="T97" fmla="*/ 12 h 752"/>
                  <a:gd name="T98" fmla="*/ 383 w 1155"/>
                  <a:gd name="T99" fmla="*/ 2 h 752"/>
                  <a:gd name="T100" fmla="*/ 503 w 1155"/>
                  <a:gd name="T101" fmla="*/ 14 h 752"/>
                  <a:gd name="T102" fmla="*/ 507 w 1155"/>
                  <a:gd name="T103" fmla="*/ 0 h 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55" h="752">
                    <a:moveTo>
                      <a:pt x="514" y="1"/>
                    </a:moveTo>
                    <a:lnTo>
                      <a:pt x="567" y="17"/>
                    </a:lnTo>
                    <a:lnTo>
                      <a:pt x="555" y="18"/>
                    </a:lnTo>
                    <a:lnTo>
                      <a:pt x="560" y="19"/>
                    </a:lnTo>
                    <a:lnTo>
                      <a:pt x="582" y="19"/>
                    </a:lnTo>
                    <a:lnTo>
                      <a:pt x="576" y="15"/>
                    </a:lnTo>
                    <a:lnTo>
                      <a:pt x="591" y="10"/>
                    </a:lnTo>
                    <a:lnTo>
                      <a:pt x="712" y="49"/>
                    </a:lnTo>
                    <a:lnTo>
                      <a:pt x="812" y="61"/>
                    </a:lnTo>
                    <a:lnTo>
                      <a:pt x="864" y="83"/>
                    </a:lnTo>
                    <a:lnTo>
                      <a:pt x="928" y="128"/>
                    </a:lnTo>
                    <a:lnTo>
                      <a:pt x="1051" y="236"/>
                    </a:lnTo>
                    <a:lnTo>
                      <a:pt x="1119" y="320"/>
                    </a:lnTo>
                    <a:lnTo>
                      <a:pt x="1152" y="422"/>
                    </a:lnTo>
                    <a:lnTo>
                      <a:pt x="1154" y="491"/>
                    </a:lnTo>
                    <a:lnTo>
                      <a:pt x="1144" y="514"/>
                    </a:lnTo>
                    <a:lnTo>
                      <a:pt x="1150" y="543"/>
                    </a:lnTo>
                    <a:lnTo>
                      <a:pt x="1150" y="543"/>
                    </a:lnTo>
                    <a:lnTo>
                      <a:pt x="1139" y="545"/>
                    </a:lnTo>
                    <a:lnTo>
                      <a:pt x="1123" y="529"/>
                    </a:lnTo>
                    <a:lnTo>
                      <a:pt x="1107" y="525"/>
                    </a:lnTo>
                    <a:lnTo>
                      <a:pt x="1107" y="525"/>
                    </a:lnTo>
                    <a:lnTo>
                      <a:pt x="1097" y="522"/>
                    </a:lnTo>
                    <a:lnTo>
                      <a:pt x="1091" y="532"/>
                    </a:lnTo>
                    <a:lnTo>
                      <a:pt x="1091" y="532"/>
                    </a:lnTo>
                    <a:lnTo>
                      <a:pt x="1075" y="537"/>
                    </a:lnTo>
                    <a:lnTo>
                      <a:pt x="1076" y="542"/>
                    </a:lnTo>
                    <a:lnTo>
                      <a:pt x="1076" y="542"/>
                    </a:lnTo>
                    <a:lnTo>
                      <a:pt x="1071" y="543"/>
                    </a:lnTo>
                    <a:lnTo>
                      <a:pt x="1075" y="548"/>
                    </a:lnTo>
                    <a:lnTo>
                      <a:pt x="1075" y="548"/>
                    </a:lnTo>
                    <a:lnTo>
                      <a:pt x="1070" y="555"/>
                    </a:lnTo>
                    <a:lnTo>
                      <a:pt x="1082" y="563"/>
                    </a:lnTo>
                    <a:lnTo>
                      <a:pt x="1088" y="580"/>
                    </a:lnTo>
                    <a:lnTo>
                      <a:pt x="1101" y="577"/>
                    </a:lnTo>
                    <a:lnTo>
                      <a:pt x="1108" y="589"/>
                    </a:lnTo>
                    <a:lnTo>
                      <a:pt x="1092" y="618"/>
                    </a:lnTo>
                    <a:lnTo>
                      <a:pt x="1082" y="614"/>
                    </a:lnTo>
                    <a:lnTo>
                      <a:pt x="1073" y="625"/>
                    </a:lnTo>
                    <a:lnTo>
                      <a:pt x="1062" y="624"/>
                    </a:lnTo>
                    <a:lnTo>
                      <a:pt x="1039" y="606"/>
                    </a:lnTo>
                    <a:lnTo>
                      <a:pt x="1026" y="611"/>
                    </a:lnTo>
                    <a:lnTo>
                      <a:pt x="1019" y="631"/>
                    </a:lnTo>
                    <a:lnTo>
                      <a:pt x="998" y="618"/>
                    </a:lnTo>
                    <a:lnTo>
                      <a:pt x="993" y="626"/>
                    </a:lnTo>
                    <a:lnTo>
                      <a:pt x="983" y="626"/>
                    </a:lnTo>
                    <a:lnTo>
                      <a:pt x="964" y="614"/>
                    </a:lnTo>
                    <a:lnTo>
                      <a:pt x="938" y="633"/>
                    </a:lnTo>
                    <a:lnTo>
                      <a:pt x="920" y="615"/>
                    </a:lnTo>
                    <a:lnTo>
                      <a:pt x="913" y="626"/>
                    </a:lnTo>
                    <a:lnTo>
                      <a:pt x="929" y="633"/>
                    </a:lnTo>
                    <a:lnTo>
                      <a:pt x="929" y="646"/>
                    </a:lnTo>
                    <a:lnTo>
                      <a:pt x="911" y="647"/>
                    </a:lnTo>
                    <a:lnTo>
                      <a:pt x="900" y="659"/>
                    </a:lnTo>
                    <a:lnTo>
                      <a:pt x="879" y="666"/>
                    </a:lnTo>
                    <a:lnTo>
                      <a:pt x="874" y="674"/>
                    </a:lnTo>
                    <a:lnTo>
                      <a:pt x="878" y="683"/>
                    </a:lnTo>
                    <a:lnTo>
                      <a:pt x="867" y="688"/>
                    </a:lnTo>
                    <a:lnTo>
                      <a:pt x="850" y="712"/>
                    </a:lnTo>
                    <a:lnTo>
                      <a:pt x="824" y="710"/>
                    </a:lnTo>
                    <a:lnTo>
                      <a:pt x="805" y="733"/>
                    </a:lnTo>
                    <a:lnTo>
                      <a:pt x="771" y="751"/>
                    </a:lnTo>
                    <a:lnTo>
                      <a:pt x="759" y="744"/>
                    </a:lnTo>
                    <a:lnTo>
                      <a:pt x="749" y="747"/>
                    </a:lnTo>
                    <a:lnTo>
                      <a:pt x="701" y="732"/>
                    </a:lnTo>
                    <a:lnTo>
                      <a:pt x="675" y="731"/>
                    </a:lnTo>
                    <a:lnTo>
                      <a:pt x="667" y="724"/>
                    </a:lnTo>
                    <a:lnTo>
                      <a:pt x="637" y="724"/>
                    </a:lnTo>
                    <a:lnTo>
                      <a:pt x="594" y="734"/>
                    </a:lnTo>
                    <a:lnTo>
                      <a:pt x="568" y="712"/>
                    </a:lnTo>
                    <a:lnTo>
                      <a:pt x="550" y="715"/>
                    </a:lnTo>
                    <a:lnTo>
                      <a:pt x="540" y="710"/>
                    </a:lnTo>
                    <a:lnTo>
                      <a:pt x="523" y="710"/>
                    </a:lnTo>
                    <a:lnTo>
                      <a:pt x="515" y="699"/>
                    </a:lnTo>
                    <a:lnTo>
                      <a:pt x="504" y="698"/>
                    </a:lnTo>
                    <a:lnTo>
                      <a:pt x="481" y="711"/>
                    </a:lnTo>
                    <a:lnTo>
                      <a:pt x="456" y="715"/>
                    </a:lnTo>
                    <a:lnTo>
                      <a:pt x="450" y="710"/>
                    </a:lnTo>
                    <a:lnTo>
                      <a:pt x="437" y="719"/>
                    </a:lnTo>
                    <a:lnTo>
                      <a:pt x="430" y="704"/>
                    </a:lnTo>
                    <a:lnTo>
                      <a:pt x="399" y="702"/>
                    </a:lnTo>
                    <a:lnTo>
                      <a:pt x="383" y="693"/>
                    </a:lnTo>
                    <a:lnTo>
                      <a:pt x="384" y="681"/>
                    </a:lnTo>
                    <a:lnTo>
                      <a:pt x="417" y="641"/>
                    </a:lnTo>
                    <a:lnTo>
                      <a:pt x="392" y="636"/>
                    </a:lnTo>
                    <a:lnTo>
                      <a:pt x="379" y="625"/>
                    </a:lnTo>
                    <a:lnTo>
                      <a:pt x="362" y="639"/>
                    </a:lnTo>
                    <a:lnTo>
                      <a:pt x="346" y="635"/>
                    </a:lnTo>
                    <a:lnTo>
                      <a:pt x="342" y="641"/>
                    </a:lnTo>
                    <a:lnTo>
                      <a:pt x="299" y="633"/>
                    </a:lnTo>
                    <a:lnTo>
                      <a:pt x="290" y="640"/>
                    </a:lnTo>
                    <a:lnTo>
                      <a:pt x="281" y="636"/>
                    </a:lnTo>
                    <a:lnTo>
                      <a:pt x="276" y="642"/>
                    </a:lnTo>
                    <a:lnTo>
                      <a:pt x="220" y="643"/>
                    </a:lnTo>
                    <a:lnTo>
                      <a:pt x="209" y="656"/>
                    </a:lnTo>
                    <a:lnTo>
                      <a:pt x="206" y="651"/>
                    </a:lnTo>
                    <a:lnTo>
                      <a:pt x="182" y="649"/>
                    </a:lnTo>
                    <a:lnTo>
                      <a:pt x="182" y="649"/>
                    </a:lnTo>
                    <a:lnTo>
                      <a:pt x="178" y="635"/>
                    </a:lnTo>
                    <a:lnTo>
                      <a:pt x="178" y="635"/>
                    </a:lnTo>
                    <a:lnTo>
                      <a:pt x="160" y="623"/>
                    </a:lnTo>
                    <a:lnTo>
                      <a:pt x="75" y="610"/>
                    </a:lnTo>
                    <a:lnTo>
                      <a:pt x="63" y="599"/>
                    </a:lnTo>
                    <a:lnTo>
                      <a:pt x="62" y="566"/>
                    </a:lnTo>
                    <a:lnTo>
                      <a:pt x="48" y="558"/>
                    </a:lnTo>
                    <a:lnTo>
                      <a:pt x="61" y="556"/>
                    </a:lnTo>
                    <a:lnTo>
                      <a:pt x="66" y="549"/>
                    </a:lnTo>
                    <a:lnTo>
                      <a:pt x="48" y="541"/>
                    </a:lnTo>
                    <a:lnTo>
                      <a:pt x="53" y="536"/>
                    </a:lnTo>
                    <a:lnTo>
                      <a:pt x="47" y="528"/>
                    </a:lnTo>
                    <a:lnTo>
                      <a:pt x="55" y="524"/>
                    </a:lnTo>
                    <a:lnTo>
                      <a:pt x="48" y="525"/>
                    </a:lnTo>
                    <a:lnTo>
                      <a:pt x="47" y="517"/>
                    </a:lnTo>
                    <a:lnTo>
                      <a:pt x="56" y="510"/>
                    </a:lnTo>
                    <a:lnTo>
                      <a:pt x="48" y="504"/>
                    </a:lnTo>
                    <a:lnTo>
                      <a:pt x="57" y="498"/>
                    </a:lnTo>
                    <a:lnTo>
                      <a:pt x="55" y="488"/>
                    </a:lnTo>
                    <a:lnTo>
                      <a:pt x="44" y="484"/>
                    </a:lnTo>
                    <a:lnTo>
                      <a:pt x="41" y="461"/>
                    </a:lnTo>
                    <a:lnTo>
                      <a:pt x="3" y="451"/>
                    </a:lnTo>
                    <a:lnTo>
                      <a:pt x="0" y="426"/>
                    </a:lnTo>
                    <a:lnTo>
                      <a:pt x="14" y="369"/>
                    </a:lnTo>
                    <a:lnTo>
                      <a:pt x="12" y="353"/>
                    </a:lnTo>
                    <a:lnTo>
                      <a:pt x="12" y="353"/>
                    </a:lnTo>
                    <a:lnTo>
                      <a:pt x="12" y="352"/>
                    </a:lnTo>
                    <a:lnTo>
                      <a:pt x="12" y="352"/>
                    </a:lnTo>
                    <a:lnTo>
                      <a:pt x="24" y="301"/>
                    </a:lnTo>
                    <a:lnTo>
                      <a:pt x="34" y="304"/>
                    </a:lnTo>
                    <a:lnTo>
                      <a:pt x="68" y="274"/>
                    </a:lnTo>
                    <a:lnTo>
                      <a:pt x="96" y="259"/>
                    </a:lnTo>
                    <a:lnTo>
                      <a:pt x="76" y="246"/>
                    </a:lnTo>
                    <a:lnTo>
                      <a:pt x="88" y="232"/>
                    </a:lnTo>
                    <a:lnTo>
                      <a:pt x="82" y="230"/>
                    </a:lnTo>
                    <a:lnTo>
                      <a:pt x="96" y="199"/>
                    </a:lnTo>
                    <a:lnTo>
                      <a:pt x="96" y="199"/>
                    </a:lnTo>
                    <a:lnTo>
                      <a:pt x="113" y="201"/>
                    </a:lnTo>
                    <a:lnTo>
                      <a:pt x="158" y="243"/>
                    </a:lnTo>
                    <a:lnTo>
                      <a:pt x="169" y="237"/>
                    </a:lnTo>
                    <a:lnTo>
                      <a:pt x="167" y="212"/>
                    </a:lnTo>
                    <a:lnTo>
                      <a:pt x="204" y="168"/>
                    </a:lnTo>
                    <a:lnTo>
                      <a:pt x="230" y="126"/>
                    </a:lnTo>
                    <a:lnTo>
                      <a:pt x="251" y="49"/>
                    </a:lnTo>
                    <a:lnTo>
                      <a:pt x="281" y="17"/>
                    </a:lnTo>
                    <a:lnTo>
                      <a:pt x="314" y="9"/>
                    </a:lnTo>
                    <a:lnTo>
                      <a:pt x="349" y="17"/>
                    </a:lnTo>
                    <a:lnTo>
                      <a:pt x="352" y="12"/>
                    </a:lnTo>
                    <a:lnTo>
                      <a:pt x="361" y="12"/>
                    </a:lnTo>
                    <a:lnTo>
                      <a:pt x="354" y="12"/>
                    </a:lnTo>
                    <a:lnTo>
                      <a:pt x="357" y="8"/>
                    </a:lnTo>
                    <a:lnTo>
                      <a:pt x="383" y="2"/>
                    </a:lnTo>
                    <a:lnTo>
                      <a:pt x="490" y="13"/>
                    </a:lnTo>
                    <a:lnTo>
                      <a:pt x="486" y="16"/>
                    </a:lnTo>
                    <a:lnTo>
                      <a:pt x="503" y="14"/>
                    </a:lnTo>
                    <a:lnTo>
                      <a:pt x="506" y="6"/>
                    </a:lnTo>
                    <a:lnTo>
                      <a:pt x="515" y="3"/>
                    </a:lnTo>
                    <a:lnTo>
                      <a:pt x="507" y="0"/>
                    </a:lnTo>
                    <a:lnTo>
                      <a:pt x="514" y="1"/>
                    </a:lnTo>
                  </a:path>
                </a:pathLst>
              </a:custGeom>
              <a:solidFill>
                <a:schemeClr val="tx1"/>
              </a:solidFill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05" name="Freeform 52">
                <a:extLst>
                  <a:ext uri="{FF2B5EF4-FFF2-40B4-BE49-F238E27FC236}">
                    <a16:creationId xmlns:a16="http://schemas.microsoft.com/office/drawing/2014/main" id="{DF9931EE-A9B4-49ED-9758-ED3522AD2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1357" y="3687206"/>
                <a:ext cx="957156" cy="584362"/>
              </a:xfrm>
              <a:custGeom>
                <a:avLst/>
                <a:gdLst>
                  <a:gd name="T0" fmla="*/ 1338 w 1969"/>
                  <a:gd name="T1" fmla="*/ 27 h 1519"/>
                  <a:gd name="T2" fmla="*/ 1524 w 1969"/>
                  <a:gd name="T3" fmla="*/ 94 h 1519"/>
                  <a:gd name="T4" fmla="*/ 1565 w 1969"/>
                  <a:gd name="T5" fmla="*/ 238 h 1519"/>
                  <a:gd name="T6" fmla="*/ 1618 w 1969"/>
                  <a:gd name="T7" fmla="*/ 361 h 1519"/>
                  <a:gd name="T8" fmla="*/ 1719 w 1969"/>
                  <a:gd name="T9" fmla="*/ 490 h 1519"/>
                  <a:gd name="T10" fmla="*/ 1669 w 1969"/>
                  <a:gd name="T11" fmla="*/ 691 h 1519"/>
                  <a:gd name="T12" fmla="*/ 1647 w 1969"/>
                  <a:gd name="T13" fmla="*/ 775 h 1519"/>
                  <a:gd name="T14" fmla="*/ 1824 w 1969"/>
                  <a:gd name="T15" fmla="*/ 721 h 1519"/>
                  <a:gd name="T16" fmla="*/ 1932 w 1969"/>
                  <a:gd name="T17" fmla="*/ 890 h 1519"/>
                  <a:gd name="T18" fmla="*/ 1942 w 1969"/>
                  <a:gd name="T19" fmla="*/ 1013 h 1519"/>
                  <a:gd name="T20" fmla="*/ 1933 w 1969"/>
                  <a:gd name="T21" fmla="*/ 1108 h 1519"/>
                  <a:gd name="T22" fmla="*/ 1883 w 1969"/>
                  <a:gd name="T23" fmla="*/ 1082 h 1519"/>
                  <a:gd name="T24" fmla="*/ 1892 w 1969"/>
                  <a:gd name="T25" fmla="*/ 965 h 1519"/>
                  <a:gd name="T26" fmla="*/ 1852 w 1969"/>
                  <a:gd name="T27" fmla="*/ 876 h 1519"/>
                  <a:gd name="T28" fmla="*/ 1800 w 1969"/>
                  <a:gd name="T29" fmla="*/ 908 h 1519"/>
                  <a:gd name="T30" fmla="*/ 1820 w 1969"/>
                  <a:gd name="T31" fmla="*/ 987 h 1519"/>
                  <a:gd name="T32" fmla="*/ 1812 w 1969"/>
                  <a:gd name="T33" fmla="*/ 1060 h 1519"/>
                  <a:gd name="T34" fmla="*/ 1864 w 1969"/>
                  <a:gd name="T35" fmla="*/ 1093 h 1519"/>
                  <a:gd name="T36" fmla="*/ 1853 w 1969"/>
                  <a:gd name="T37" fmla="*/ 1227 h 1519"/>
                  <a:gd name="T38" fmla="*/ 1821 w 1969"/>
                  <a:gd name="T39" fmla="*/ 1252 h 1519"/>
                  <a:gd name="T40" fmla="*/ 1680 w 1969"/>
                  <a:gd name="T41" fmla="*/ 1234 h 1519"/>
                  <a:gd name="T42" fmla="*/ 1683 w 1969"/>
                  <a:gd name="T43" fmla="*/ 1254 h 1519"/>
                  <a:gd name="T44" fmla="*/ 1567 w 1969"/>
                  <a:gd name="T45" fmla="*/ 1471 h 1519"/>
                  <a:gd name="T46" fmla="*/ 1427 w 1969"/>
                  <a:gd name="T47" fmla="*/ 1455 h 1519"/>
                  <a:gd name="T48" fmla="*/ 1320 w 1969"/>
                  <a:gd name="T49" fmla="*/ 1430 h 1519"/>
                  <a:gd name="T50" fmla="*/ 1232 w 1969"/>
                  <a:gd name="T51" fmla="*/ 1458 h 1519"/>
                  <a:gd name="T52" fmla="*/ 1138 w 1969"/>
                  <a:gd name="T53" fmla="*/ 1479 h 1519"/>
                  <a:gd name="T54" fmla="*/ 1099 w 1969"/>
                  <a:gd name="T55" fmla="*/ 1429 h 1519"/>
                  <a:gd name="T56" fmla="*/ 1063 w 1969"/>
                  <a:gd name="T57" fmla="*/ 1302 h 1519"/>
                  <a:gd name="T58" fmla="*/ 975 w 1969"/>
                  <a:gd name="T59" fmla="*/ 1273 h 1519"/>
                  <a:gd name="T60" fmla="*/ 947 w 1969"/>
                  <a:gd name="T61" fmla="*/ 1190 h 1519"/>
                  <a:gd name="T62" fmla="*/ 855 w 1969"/>
                  <a:gd name="T63" fmla="*/ 1048 h 1519"/>
                  <a:gd name="T64" fmla="*/ 757 w 1969"/>
                  <a:gd name="T65" fmla="*/ 1115 h 1519"/>
                  <a:gd name="T66" fmla="*/ 719 w 1969"/>
                  <a:gd name="T67" fmla="*/ 1200 h 1519"/>
                  <a:gd name="T68" fmla="*/ 707 w 1969"/>
                  <a:gd name="T69" fmla="*/ 1272 h 1519"/>
                  <a:gd name="T70" fmla="*/ 670 w 1969"/>
                  <a:gd name="T71" fmla="*/ 1342 h 1519"/>
                  <a:gd name="T72" fmla="*/ 638 w 1969"/>
                  <a:gd name="T73" fmla="*/ 1380 h 1519"/>
                  <a:gd name="T74" fmla="*/ 613 w 1969"/>
                  <a:gd name="T75" fmla="*/ 1380 h 1519"/>
                  <a:gd name="T76" fmla="*/ 575 w 1969"/>
                  <a:gd name="T77" fmla="*/ 1377 h 1519"/>
                  <a:gd name="T78" fmla="*/ 503 w 1969"/>
                  <a:gd name="T79" fmla="*/ 1310 h 1519"/>
                  <a:gd name="T80" fmla="*/ 443 w 1969"/>
                  <a:gd name="T81" fmla="*/ 1268 h 1519"/>
                  <a:gd name="T82" fmla="*/ 464 w 1969"/>
                  <a:gd name="T83" fmla="*/ 1385 h 1519"/>
                  <a:gd name="T84" fmla="*/ 358 w 1969"/>
                  <a:gd name="T85" fmla="*/ 1325 h 1519"/>
                  <a:gd name="T86" fmla="*/ 216 w 1969"/>
                  <a:gd name="T87" fmla="*/ 1215 h 1519"/>
                  <a:gd name="T88" fmla="*/ 163 w 1969"/>
                  <a:gd name="T89" fmla="*/ 1173 h 1519"/>
                  <a:gd name="T90" fmla="*/ 0 w 1969"/>
                  <a:gd name="T91" fmla="*/ 977 h 1519"/>
                  <a:gd name="T92" fmla="*/ 161 w 1969"/>
                  <a:gd name="T93" fmla="*/ 894 h 1519"/>
                  <a:gd name="T94" fmla="*/ 305 w 1969"/>
                  <a:gd name="T95" fmla="*/ 814 h 1519"/>
                  <a:gd name="T96" fmla="*/ 290 w 1969"/>
                  <a:gd name="T97" fmla="*/ 786 h 1519"/>
                  <a:gd name="T98" fmla="*/ 199 w 1969"/>
                  <a:gd name="T99" fmla="*/ 702 h 1519"/>
                  <a:gd name="T100" fmla="*/ 308 w 1969"/>
                  <a:gd name="T101" fmla="*/ 679 h 1519"/>
                  <a:gd name="T102" fmla="*/ 459 w 1969"/>
                  <a:gd name="T103" fmla="*/ 625 h 1519"/>
                  <a:gd name="T104" fmla="*/ 532 w 1969"/>
                  <a:gd name="T105" fmla="*/ 389 h 1519"/>
                  <a:gd name="T106" fmla="*/ 594 w 1969"/>
                  <a:gd name="T107" fmla="*/ 252 h 1519"/>
                  <a:gd name="T108" fmla="*/ 676 w 1969"/>
                  <a:gd name="T109" fmla="*/ 255 h 1519"/>
                  <a:gd name="T110" fmla="*/ 806 w 1969"/>
                  <a:gd name="T111" fmla="*/ 254 h 1519"/>
                  <a:gd name="T112" fmla="*/ 867 w 1969"/>
                  <a:gd name="T113" fmla="*/ 120 h 1519"/>
                  <a:gd name="T114" fmla="*/ 1086 w 1969"/>
                  <a:gd name="T115" fmla="*/ 50 h 1519"/>
                  <a:gd name="T116" fmla="*/ 1199 w 1969"/>
                  <a:gd name="T117" fmla="*/ 7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69" h="1519">
                    <a:moveTo>
                      <a:pt x="1216" y="0"/>
                    </a:moveTo>
                    <a:lnTo>
                      <a:pt x="1224" y="0"/>
                    </a:lnTo>
                    <a:lnTo>
                      <a:pt x="1233" y="14"/>
                    </a:lnTo>
                    <a:lnTo>
                      <a:pt x="1262" y="18"/>
                    </a:lnTo>
                    <a:lnTo>
                      <a:pt x="1266" y="24"/>
                    </a:lnTo>
                    <a:lnTo>
                      <a:pt x="1296" y="7"/>
                    </a:lnTo>
                    <a:lnTo>
                      <a:pt x="1308" y="11"/>
                    </a:lnTo>
                    <a:lnTo>
                      <a:pt x="1338" y="27"/>
                    </a:lnTo>
                    <a:lnTo>
                      <a:pt x="1352" y="26"/>
                    </a:lnTo>
                    <a:lnTo>
                      <a:pt x="1390" y="58"/>
                    </a:lnTo>
                    <a:lnTo>
                      <a:pt x="1432" y="46"/>
                    </a:lnTo>
                    <a:lnTo>
                      <a:pt x="1448" y="29"/>
                    </a:lnTo>
                    <a:lnTo>
                      <a:pt x="1460" y="30"/>
                    </a:lnTo>
                    <a:lnTo>
                      <a:pt x="1477" y="50"/>
                    </a:lnTo>
                    <a:lnTo>
                      <a:pt x="1515" y="65"/>
                    </a:lnTo>
                    <a:lnTo>
                      <a:pt x="1524" y="94"/>
                    </a:lnTo>
                    <a:lnTo>
                      <a:pt x="1537" y="102"/>
                    </a:lnTo>
                    <a:lnTo>
                      <a:pt x="1542" y="132"/>
                    </a:lnTo>
                    <a:lnTo>
                      <a:pt x="1531" y="150"/>
                    </a:lnTo>
                    <a:lnTo>
                      <a:pt x="1535" y="182"/>
                    </a:lnTo>
                    <a:lnTo>
                      <a:pt x="1523" y="206"/>
                    </a:lnTo>
                    <a:lnTo>
                      <a:pt x="1518" y="236"/>
                    </a:lnTo>
                    <a:lnTo>
                      <a:pt x="1530" y="246"/>
                    </a:lnTo>
                    <a:lnTo>
                      <a:pt x="1565" y="238"/>
                    </a:lnTo>
                    <a:lnTo>
                      <a:pt x="1587" y="251"/>
                    </a:lnTo>
                    <a:lnTo>
                      <a:pt x="1576" y="305"/>
                    </a:lnTo>
                    <a:lnTo>
                      <a:pt x="1566" y="328"/>
                    </a:lnTo>
                    <a:lnTo>
                      <a:pt x="1569" y="335"/>
                    </a:lnTo>
                    <a:lnTo>
                      <a:pt x="1585" y="337"/>
                    </a:lnTo>
                    <a:lnTo>
                      <a:pt x="1592" y="351"/>
                    </a:lnTo>
                    <a:lnTo>
                      <a:pt x="1606" y="351"/>
                    </a:lnTo>
                    <a:lnTo>
                      <a:pt x="1618" y="361"/>
                    </a:lnTo>
                    <a:lnTo>
                      <a:pt x="1634" y="386"/>
                    </a:lnTo>
                    <a:lnTo>
                      <a:pt x="1648" y="427"/>
                    </a:lnTo>
                    <a:lnTo>
                      <a:pt x="1661" y="438"/>
                    </a:lnTo>
                    <a:lnTo>
                      <a:pt x="1673" y="437"/>
                    </a:lnTo>
                    <a:lnTo>
                      <a:pt x="1677" y="459"/>
                    </a:lnTo>
                    <a:lnTo>
                      <a:pt x="1695" y="477"/>
                    </a:lnTo>
                    <a:lnTo>
                      <a:pt x="1707" y="502"/>
                    </a:lnTo>
                    <a:lnTo>
                      <a:pt x="1719" y="490"/>
                    </a:lnTo>
                    <a:lnTo>
                      <a:pt x="1731" y="488"/>
                    </a:lnTo>
                    <a:lnTo>
                      <a:pt x="1757" y="502"/>
                    </a:lnTo>
                    <a:lnTo>
                      <a:pt x="1783" y="554"/>
                    </a:lnTo>
                    <a:lnTo>
                      <a:pt x="1784" y="602"/>
                    </a:lnTo>
                    <a:lnTo>
                      <a:pt x="1769" y="629"/>
                    </a:lnTo>
                    <a:lnTo>
                      <a:pt x="1742" y="654"/>
                    </a:lnTo>
                    <a:lnTo>
                      <a:pt x="1674" y="679"/>
                    </a:lnTo>
                    <a:lnTo>
                      <a:pt x="1669" y="691"/>
                    </a:lnTo>
                    <a:lnTo>
                      <a:pt x="1636" y="719"/>
                    </a:lnTo>
                    <a:lnTo>
                      <a:pt x="1620" y="764"/>
                    </a:lnTo>
                    <a:lnTo>
                      <a:pt x="1623" y="779"/>
                    </a:lnTo>
                    <a:lnTo>
                      <a:pt x="1620" y="796"/>
                    </a:lnTo>
                    <a:lnTo>
                      <a:pt x="1620" y="804"/>
                    </a:lnTo>
                    <a:lnTo>
                      <a:pt x="1630" y="804"/>
                    </a:lnTo>
                    <a:lnTo>
                      <a:pt x="1642" y="796"/>
                    </a:lnTo>
                    <a:lnTo>
                      <a:pt x="1647" y="775"/>
                    </a:lnTo>
                    <a:lnTo>
                      <a:pt x="1666" y="769"/>
                    </a:lnTo>
                    <a:lnTo>
                      <a:pt x="1705" y="735"/>
                    </a:lnTo>
                    <a:lnTo>
                      <a:pt x="1747" y="715"/>
                    </a:lnTo>
                    <a:lnTo>
                      <a:pt x="1766" y="728"/>
                    </a:lnTo>
                    <a:lnTo>
                      <a:pt x="1791" y="725"/>
                    </a:lnTo>
                    <a:lnTo>
                      <a:pt x="1807" y="722"/>
                    </a:lnTo>
                    <a:lnTo>
                      <a:pt x="1814" y="731"/>
                    </a:lnTo>
                    <a:lnTo>
                      <a:pt x="1824" y="721"/>
                    </a:lnTo>
                    <a:lnTo>
                      <a:pt x="1825" y="711"/>
                    </a:lnTo>
                    <a:lnTo>
                      <a:pt x="1839" y="717"/>
                    </a:lnTo>
                    <a:lnTo>
                      <a:pt x="1861" y="714"/>
                    </a:lnTo>
                    <a:lnTo>
                      <a:pt x="1898" y="757"/>
                    </a:lnTo>
                    <a:lnTo>
                      <a:pt x="1897" y="790"/>
                    </a:lnTo>
                    <a:lnTo>
                      <a:pt x="1905" y="814"/>
                    </a:lnTo>
                    <a:lnTo>
                      <a:pt x="1936" y="857"/>
                    </a:lnTo>
                    <a:lnTo>
                      <a:pt x="1932" y="890"/>
                    </a:lnTo>
                    <a:lnTo>
                      <a:pt x="1941" y="904"/>
                    </a:lnTo>
                    <a:lnTo>
                      <a:pt x="1947" y="937"/>
                    </a:lnTo>
                    <a:lnTo>
                      <a:pt x="1968" y="952"/>
                    </a:lnTo>
                    <a:lnTo>
                      <a:pt x="1961" y="964"/>
                    </a:lnTo>
                    <a:lnTo>
                      <a:pt x="1966" y="989"/>
                    </a:lnTo>
                    <a:lnTo>
                      <a:pt x="1957" y="994"/>
                    </a:lnTo>
                    <a:lnTo>
                      <a:pt x="1952" y="1012"/>
                    </a:lnTo>
                    <a:lnTo>
                      <a:pt x="1942" y="1013"/>
                    </a:lnTo>
                    <a:lnTo>
                      <a:pt x="1935" y="1022"/>
                    </a:lnTo>
                    <a:lnTo>
                      <a:pt x="1945" y="1041"/>
                    </a:lnTo>
                    <a:lnTo>
                      <a:pt x="1948" y="1075"/>
                    </a:lnTo>
                    <a:lnTo>
                      <a:pt x="1941" y="1081"/>
                    </a:lnTo>
                    <a:lnTo>
                      <a:pt x="1934" y="1079"/>
                    </a:lnTo>
                    <a:lnTo>
                      <a:pt x="1928" y="1087"/>
                    </a:lnTo>
                    <a:lnTo>
                      <a:pt x="1925" y="1102"/>
                    </a:lnTo>
                    <a:lnTo>
                      <a:pt x="1933" y="1108"/>
                    </a:lnTo>
                    <a:lnTo>
                      <a:pt x="1921" y="1119"/>
                    </a:lnTo>
                    <a:lnTo>
                      <a:pt x="1924" y="1130"/>
                    </a:lnTo>
                    <a:lnTo>
                      <a:pt x="1917" y="1143"/>
                    </a:lnTo>
                    <a:lnTo>
                      <a:pt x="1909" y="1127"/>
                    </a:lnTo>
                    <a:lnTo>
                      <a:pt x="1901" y="1129"/>
                    </a:lnTo>
                    <a:lnTo>
                      <a:pt x="1898" y="1106"/>
                    </a:lnTo>
                    <a:lnTo>
                      <a:pt x="1890" y="1103"/>
                    </a:lnTo>
                    <a:lnTo>
                      <a:pt x="1883" y="1082"/>
                    </a:lnTo>
                    <a:lnTo>
                      <a:pt x="1862" y="1058"/>
                    </a:lnTo>
                    <a:lnTo>
                      <a:pt x="1865" y="1030"/>
                    </a:lnTo>
                    <a:lnTo>
                      <a:pt x="1885" y="1016"/>
                    </a:lnTo>
                    <a:lnTo>
                      <a:pt x="1895" y="1012"/>
                    </a:lnTo>
                    <a:lnTo>
                      <a:pt x="1899" y="993"/>
                    </a:lnTo>
                    <a:lnTo>
                      <a:pt x="1891" y="983"/>
                    </a:lnTo>
                    <a:lnTo>
                      <a:pt x="1896" y="975"/>
                    </a:lnTo>
                    <a:lnTo>
                      <a:pt x="1892" y="965"/>
                    </a:lnTo>
                    <a:lnTo>
                      <a:pt x="1890" y="955"/>
                    </a:lnTo>
                    <a:lnTo>
                      <a:pt x="1893" y="943"/>
                    </a:lnTo>
                    <a:lnTo>
                      <a:pt x="1887" y="940"/>
                    </a:lnTo>
                    <a:lnTo>
                      <a:pt x="1876" y="894"/>
                    </a:lnTo>
                    <a:lnTo>
                      <a:pt x="1867" y="893"/>
                    </a:lnTo>
                    <a:lnTo>
                      <a:pt x="1862" y="895"/>
                    </a:lnTo>
                    <a:lnTo>
                      <a:pt x="1851" y="884"/>
                    </a:lnTo>
                    <a:lnTo>
                      <a:pt x="1852" y="876"/>
                    </a:lnTo>
                    <a:lnTo>
                      <a:pt x="1789" y="832"/>
                    </a:lnTo>
                    <a:lnTo>
                      <a:pt x="1777" y="851"/>
                    </a:lnTo>
                    <a:lnTo>
                      <a:pt x="1779" y="878"/>
                    </a:lnTo>
                    <a:lnTo>
                      <a:pt x="1763" y="887"/>
                    </a:lnTo>
                    <a:lnTo>
                      <a:pt x="1767" y="891"/>
                    </a:lnTo>
                    <a:lnTo>
                      <a:pt x="1788" y="895"/>
                    </a:lnTo>
                    <a:lnTo>
                      <a:pt x="1790" y="912"/>
                    </a:lnTo>
                    <a:lnTo>
                      <a:pt x="1800" y="908"/>
                    </a:lnTo>
                    <a:lnTo>
                      <a:pt x="1808" y="915"/>
                    </a:lnTo>
                    <a:lnTo>
                      <a:pt x="1795" y="924"/>
                    </a:lnTo>
                    <a:lnTo>
                      <a:pt x="1796" y="944"/>
                    </a:lnTo>
                    <a:lnTo>
                      <a:pt x="1800" y="946"/>
                    </a:lnTo>
                    <a:lnTo>
                      <a:pt x="1810" y="954"/>
                    </a:lnTo>
                    <a:lnTo>
                      <a:pt x="1816" y="969"/>
                    </a:lnTo>
                    <a:lnTo>
                      <a:pt x="1820" y="980"/>
                    </a:lnTo>
                    <a:lnTo>
                      <a:pt x="1820" y="987"/>
                    </a:lnTo>
                    <a:lnTo>
                      <a:pt x="1824" y="995"/>
                    </a:lnTo>
                    <a:lnTo>
                      <a:pt x="1818" y="998"/>
                    </a:lnTo>
                    <a:lnTo>
                      <a:pt x="1815" y="1007"/>
                    </a:lnTo>
                    <a:lnTo>
                      <a:pt x="1824" y="1015"/>
                    </a:lnTo>
                    <a:lnTo>
                      <a:pt x="1817" y="1022"/>
                    </a:lnTo>
                    <a:lnTo>
                      <a:pt x="1812" y="1040"/>
                    </a:lnTo>
                    <a:lnTo>
                      <a:pt x="1818" y="1057"/>
                    </a:lnTo>
                    <a:lnTo>
                      <a:pt x="1812" y="1060"/>
                    </a:lnTo>
                    <a:lnTo>
                      <a:pt x="1809" y="1080"/>
                    </a:lnTo>
                    <a:lnTo>
                      <a:pt x="1788" y="1090"/>
                    </a:lnTo>
                    <a:lnTo>
                      <a:pt x="1789" y="1098"/>
                    </a:lnTo>
                    <a:lnTo>
                      <a:pt x="1812" y="1102"/>
                    </a:lnTo>
                    <a:lnTo>
                      <a:pt x="1819" y="1092"/>
                    </a:lnTo>
                    <a:lnTo>
                      <a:pt x="1837" y="1084"/>
                    </a:lnTo>
                    <a:lnTo>
                      <a:pt x="1867" y="1080"/>
                    </a:lnTo>
                    <a:lnTo>
                      <a:pt x="1864" y="1093"/>
                    </a:lnTo>
                    <a:lnTo>
                      <a:pt x="1871" y="1101"/>
                    </a:lnTo>
                    <a:lnTo>
                      <a:pt x="1874" y="1089"/>
                    </a:lnTo>
                    <a:lnTo>
                      <a:pt x="1883" y="1096"/>
                    </a:lnTo>
                    <a:lnTo>
                      <a:pt x="1889" y="1158"/>
                    </a:lnTo>
                    <a:lnTo>
                      <a:pt x="1892" y="1166"/>
                    </a:lnTo>
                    <a:lnTo>
                      <a:pt x="1885" y="1172"/>
                    </a:lnTo>
                    <a:lnTo>
                      <a:pt x="1875" y="1200"/>
                    </a:lnTo>
                    <a:lnTo>
                      <a:pt x="1853" y="1227"/>
                    </a:lnTo>
                    <a:lnTo>
                      <a:pt x="1846" y="1231"/>
                    </a:lnTo>
                    <a:lnTo>
                      <a:pt x="1840" y="1244"/>
                    </a:lnTo>
                    <a:lnTo>
                      <a:pt x="1835" y="1247"/>
                    </a:lnTo>
                    <a:lnTo>
                      <a:pt x="1831" y="1236"/>
                    </a:lnTo>
                    <a:lnTo>
                      <a:pt x="1826" y="1232"/>
                    </a:lnTo>
                    <a:lnTo>
                      <a:pt x="1821" y="1227"/>
                    </a:lnTo>
                    <a:lnTo>
                      <a:pt x="1816" y="1235"/>
                    </a:lnTo>
                    <a:lnTo>
                      <a:pt x="1821" y="1252"/>
                    </a:lnTo>
                    <a:lnTo>
                      <a:pt x="1804" y="1272"/>
                    </a:lnTo>
                    <a:lnTo>
                      <a:pt x="1790" y="1244"/>
                    </a:lnTo>
                    <a:lnTo>
                      <a:pt x="1780" y="1241"/>
                    </a:lnTo>
                    <a:lnTo>
                      <a:pt x="1760" y="1243"/>
                    </a:lnTo>
                    <a:lnTo>
                      <a:pt x="1754" y="1237"/>
                    </a:lnTo>
                    <a:lnTo>
                      <a:pt x="1735" y="1246"/>
                    </a:lnTo>
                    <a:lnTo>
                      <a:pt x="1689" y="1250"/>
                    </a:lnTo>
                    <a:lnTo>
                      <a:pt x="1680" y="1234"/>
                    </a:lnTo>
                    <a:lnTo>
                      <a:pt x="1692" y="1232"/>
                    </a:lnTo>
                    <a:lnTo>
                      <a:pt x="1691" y="1203"/>
                    </a:lnTo>
                    <a:lnTo>
                      <a:pt x="1676" y="1233"/>
                    </a:lnTo>
                    <a:lnTo>
                      <a:pt x="1662" y="1242"/>
                    </a:lnTo>
                    <a:lnTo>
                      <a:pt x="1662" y="1256"/>
                    </a:lnTo>
                    <a:lnTo>
                      <a:pt x="1667" y="1245"/>
                    </a:lnTo>
                    <a:lnTo>
                      <a:pt x="1678" y="1239"/>
                    </a:lnTo>
                    <a:lnTo>
                      <a:pt x="1683" y="1254"/>
                    </a:lnTo>
                    <a:lnTo>
                      <a:pt x="1646" y="1283"/>
                    </a:lnTo>
                    <a:lnTo>
                      <a:pt x="1639" y="1296"/>
                    </a:lnTo>
                    <a:lnTo>
                      <a:pt x="1650" y="1318"/>
                    </a:lnTo>
                    <a:lnTo>
                      <a:pt x="1652" y="1344"/>
                    </a:lnTo>
                    <a:lnTo>
                      <a:pt x="1635" y="1416"/>
                    </a:lnTo>
                    <a:lnTo>
                      <a:pt x="1595" y="1451"/>
                    </a:lnTo>
                    <a:lnTo>
                      <a:pt x="1587" y="1469"/>
                    </a:lnTo>
                    <a:lnTo>
                      <a:pt x="1567" y="1471"/>
                    </a:lnTo>
                    <a:lnTo>
                      <a:pt x="1545" y="1499"/>
                    </a:lnTo>
                    <a:lnTo>
                      <a:pt x="1517" y="1518"/>
                    </a:lnTo>
                    <a:lnTo>
                      <a:pt x="1483" y="1497"/>
                    </a:lnTo>
                    <a:lnTo>
                      <a:pt x="1489" y="1486"/>
                    </a:lnTo>
                    <a:lnTo>
                      <a:pt x="1506" y="1488"/>
                    </a:lnTo>
                    <a:lnTo>
                      <a:pt x="1491" y="1469"/>
                    </a:lnTo>
                    <a:lnTo>
                      <a:pt x="1441" y="1465"/>
                    </a:lnTo>
                    <a:lnTo>
                      <a:pt x="1427" y="1455"/>
                    </a:lnTo>
                    <a:lnTo>
                      <a:pt x="1422" y="1431"/>
                    </a:lnTo>
                    <a:lnTo>
                      <a:pt x="1413" y="1424"/>
                    </a:lnTo>
                    <a:lnTo>
                      <a:pt x="1368" y="1424"/>
                    </a:lnTo>
                    <a:lnTo>
                      <a:pt x="1368" y="1424"/>
                    </a:lnTo>
                    <a:lnTo>
                      <a:pt x="1354" y="1412"/>
                    </a:lnTo>
                    <a:lnTo>
                      <a:pt x="1346" y="1412"/>
                    </a:lnTo>
                    <a:lnTo>
                      <a:pt x="1329" y="1434"/>
                    </a:lnTo>
                    <a:lnTo>
                      <a:pt x="1320" y="1430"/>
                    </a:lnTo>
                    <a:lnTo>
                      <a:pt x="1316" y="1408"/>
                    </a:lnTo>
                    <a:lnTo>
                      <a:pt x="1299" y="1408"/>
                    </a:lnTo>
                    <a:lnTo>
                      <a:pt x="1299" y="1459"/>
                    </a:lnTo>
                    <a:lnTo>
                      <a:pt x="1287" y="1464"/>
                    </a:lnTo>
                    <a:lnTo>
                      <a:pt x="1282" y="1473"/>
                    </a:lnTo>
                    <a:lnTo>
                      <a:pt x="1264" y="1470"/>
                    </a:lnTo>
                    <a:lnTo>
                      <a:pt x="1243" y="1475"/>
                    </a:lnTo>
                    <a:lnTo>
                      <a:pt x="1232" y="1458"/>
                    </a:lnTo>
                    <a:lnTo>
                      <a:pt x="1217" y="1452"/>
                    </a:lnTo>
                    <a:lnTo>
                      <a:pt x="1213" y="1459"/>
                    </a:lnTo>
                    <a:lnTo>
                      <a:pt x="1219" y="1466"/>
                    </a:lnTo>
                    <a:lnTo>
                      <a:pt x="1203" y="1470"/>
                    </a:lnTo>
                    <a:lnTo>
                      <a:pt x="1194" y="1482"/>
                    </a:lnTo>
                    <a:lnTo>
                      <a:pt x="1180" y="1476"/>
                    </a:lnTo>
                    <a:lnTo>
                      <a:pt x="1161" y="1484"/>
                    </a:lnTo>
                    <a:lnTo>
                      <a:pt x="1138" y="1479"/>
                    </a:lnTo>
                    <a:lnTo>
                      <a:pt x="1134" y="1490"/>
                    </a:lnTo>
                    <a:lnTo>
                      <a:pt x="1114" y="1499"/>
                    </a:lnTo>
                    <a:lnTo>
                      <a:pt x="1096" y="1472"/>
                    </a:lnTo>
                    <a:lnTo>
                      <a:pt x="1085" y="1471"/>
                    </a:lnTo>
                    <a:lnTo>
                      <a:pt x="1083" y="1462"/>
                    </a:lnTo>
                    <a:lnTo>
                      <a:pt x="1089" y="1454"/>
                    </a:lnTo>
                    <a:lnTo>
                      <a:pt x="1087" y="1432"/>
                    </a:lnTo>
                    <a:lnTo>
                      <a:pt x="1099" y="1429"/>
                    </a:lnTo>
                    <a:lnTo>
                      <a:pt x="1086" y="1398"/>
                    </a:lnTo>
                    <a:lnTo>
                      <a:pt x="1094" y="1399"/>
                    </a:lnTo>
                    <a:lnTo>
                      <a:pt x="1108" y="1367"/>
                    </a:lnTo>
                    <a:lnTo>
                      <a:pt x="1108" y="1356"/>
                    </a:lnTo>
                    <a:lnTo>
                      <a:pt x="1098" y="1332"/>
                    </a:lnTo>
                    <a:lnTo>
                      <a:pt x="1085" y="1312"/>
                    </a:lnTo>
                    <a:lnTo>
                      <a:pt x="1069" y="1309"/>
                    </a:lnTo>
                    <a:lnTo>
                      <a:pt x="1063" y="1302"/>
                    </a:lnTo>
                    <a:lnTo>
                      <a:pt x="1048" y="1309"/>
                    </a:lnTo>
                    <a:lnTo>
                      <a:pt x="1043" y="1324"/>
                    </a:lnTo>
                    <a:lnTo>
                      <a:pt x="1029" y="1323"/>
                    </a:lnTo>
                    <a:lnTo>
                      <a:pt x="1018" y="1305"/>
                    </a:lnTo>
                    <a:lnTo>
                      <a:pt x="1004" y="1303"/>
                    </a:lnTo>
                    <a:lnTo>
                      <a:pt x="985" y="1286"/>
                    </a:lnTo>
                    <a:lnTo>
                      <a:pt x="984" y="1275"/>
                    </a:lnTo>
                    <a:lnTo>
                      <a:pt x="975" y="1273"/>
                    </a:lnTo>
                    <a:lnTo>
                      <a:pt x="965" y="1228"/>
                    </a:lnTo>
                    <a:lnTo>
                      <a:pt x="958" y="1223"/>
                    </a:lnTo>
                    <a:lnTo>
                      <a:pt x="951" y="1225"/>
                    </a:lnTo>
                    <a:lnTo>
                      <a:pt x="934" y="1206"/>
                    </a:lnTo>
                    <a:lnTo>
                      <a:pt x="934" y="1197"/>
                    </a:lnTo>
                    <a:lnTo>
                      <a:pt x="943" y="1202"/>
                    </a:lnTo>
                    <a:lnTo>
                      <a:pt x="941" y="1194"/>
                    </a:lnTo>
                    <a:lnTo>
                      <a:pt x="947" y="1190"/>
                    </a:lnTo>
                    <a:lnTo>
                      <a:pt x="945" y="1167"/>
                    </a:lnTo>
                    <a:lnTo>
                      <a:pt x="926" y="1120"/>
                    </a:lnTo>
                    <a:lnTo>
                      <a:pt x="913" y="1117"/>
                    </a:lnTo>
                    <a:lnTo>
                      <a:pt x="910" y="1094"/>
                    </a:lnTo>
                    <a:lnTo>
                      <a:pt x="902" y="1085"/>
                    </a:lnTo>
                    <a:lnTo>
                      <a:pt x="896" y="1087"/>
                    </a:lnTo>
                    <a:lnTo>
                      <a:pt x="870" y="1059"/>
                    </a:lnTo>
                    <a:lnTo>
                      <a:pt x="855" y="1048"/>
                    </a:lnTo>
                    <a:lnTo>
                      <a:pt x="843" y="1051"/>
                    </a:lnTo>
                    <a:lnTo>
                      <a:pt x="840" y="1043"/>
                    </a:lnTo>
                    <a:lnTo>
                      <a:pt x="825" y="1034"/>
                    </a:lnTo>
                    <a:lnTo>
                      <a:pt x="805" y="1045"/>
                    </a:lnTo>
                    <a:lnTo>
                      <a:pt x="782" y="1084"/>
                    </a:lnTo>
                    <a:lnTo>
                      <a:pt x="764" y="1098"/>
                    </a:lnTo>
                    <a:lnTo>
                      <a:pt x="770" y="1113"/>
                    </a:lnTo>
                    <a:lnTo>
                      <a:pt x="757" y="1115"/>
                    </a:lnTo>
                    <a:lnTo>
                      <a:pt x="732" y="1137"/>
                    </a:lnTo>
                    <a:lnTo>
                      <a:pt x="709" y="1132"/>
                    </a:lnTo>
                    <a:lnTo>
                      <a:pt x="716" y="1151"/>
                    </a:lnTo>
                    <a:lnTo>
                      <a:pt x="713" y="1167"/>
                    </a:lnTo>
                    <a:lnTo>
                      <a:pt x="703" y="1166"/>
                    </a:lnTo>
                    <a:lnTo>
                      <a:pt x="696" y="1173"/>
                    </a:lnTo>
                    <a:lnTo>
                      <a:pt x="693" y="1188"/>
                    </a:lnTo>
                    <a:lnTo>
                      <a:pt x="719" y="1200"/>
                    </a:lnTo>
                    <a:lnTo>
                      <a:pt x="715" y="1213"/>
                    </a:lnTo>
                    <a:lnTo>
                      <a:pt x="727" y="1213"/>
                    </a:lnTo>
                    <a:lnTo>
                      <a:pt x="741" y="1238"/>
                    </a:lnTo>
                    <a:lnTo>
                      <a:pt x="731" y="1248"/>
                    </a:lnTo>
                    <a:lnTo>
                      <a:pt x="737" y="1255"/>
                    </a:lnTo>
                    <a:lnTo>
                      <a:pt x="737" y="1275"/>
                    </a:lnTo>
                    <a:lnTo>
                      <a:pt x="720" y="1280"/>
                    </a:lnTo>
                    <a:lnTo>
                      <a:pt x="707" y="1272"/>
                    </a:lnTo>
                    <a:lnTo>
                      <a:pt x="697" y="1282"/>
                    </a:lnTo>
                    <a:lnTo>
                      <a:pt x="680" y="1287"/>
                    </a:lnTo>
                    <a:lnTo>
                      <a:pt x="677" y="1296"/>
                    </a:lnTo>
                    <a:lnTo>
                      <a:pt x="664" y="1299"/>
                    </a:lnTo>
                    <a:lnTo>
                      <a:pt x="675" y="1307"/>
                    </a:lnTo>
                    <a:lnTo>
                      <a:pt x="660" y="1312"/>
                    </a:lnTo>
                    <a:lnTo>
                      <a:pt x="661" y="1332"/>
                    </a:lnTo>
                    <a:lnTo>
                      <a:pt x="670" y="1342"/>
                    </a:lnTo>
                    <a:lnTo>
                      <a:pt x="659" y="1352"/>
                    </a:lnTo>
                    <a:lnTo>
                      <a:pt x="652" y="1370"/>
                    </a:lnTo>
                    <a:lnTo>
                      <a:pt x="654" y="1382"/>
                    </a:lnTo>
                    <a:lnTo>
                      <a:pt x="642" y="1391"/>
                    </a:lnTo>
                    <a:lnTo>
                      <a:pt x="641" y="1399"/>
                    </a:lnTo>
                    <a:lnTo>
                      <a:pt x="628" y="1400"/>
                    </a:lnTo>
                    <a:lnTo>
                      <a:pt x="622" y="1387"/>
                    </a:lnTo>
                    <a:lnTo>
                      <a:pt x="638" y="1380"/>
                    </a:lnTo>
                    <a:lnTo>
                      <a:pt x="627" y="1370"/>
                    </a:lnTo>
                    <a:lnTo>
                      <a:pt x="638" y="1361"/>
                    </a:lnTo>
                    <a:lnTo>
                      <a:pt x="642" y="1344"/>
                    </a:lnTo>
                    <a:lnTo>
                      <a:pt x="634" y="1338"/>
                    </a:lnTo>
                    <a:lnTo>
                      <a:pt x="621" y="1343"/>
                    </a:lnTo>
                    <a:lnTo>
                      <a:pt x="600" y="1371"/>
                    </a:lnTo>
                    <a:lnTo>
                      <a:pt x="607" y="1381"/>
                    </a:lnTo>
                    <a:lnTo>
                      <a:pt x="613" y="1380"/>
                    </a:lnTo>
                    <a:lnTo>
                      <a:pt x="622" y="1397"/>
                    </a:lnTo>
                    <a:lnTo>
                      <a:pt x="615" y="1406"/>
                    </a:lnTo>
                    <a:lnTo>
                      <a:pt x="610" y="1396"/>
                    </a:lnTo>
                    <a:lnTo>
                      <a:pt x="594" y="1408"/>
                    </a:lnTo>
                    <a:lnTo>
                      <a:pt x="584" y="1387"/>
                    </a:lnTo>
                    <a:lnTo>
                      <a:pt x="564" y="1399"/>
                    </a:lnTo>
                    <a:lnTo>
                      <a:pt x="563" y="1391"/>
                    </a:lnTo>
                    <a:lnTo>
                      <a:pt x="575" y="1377"/>
                    </a:lnTo>
                    <a:lnTo>
                      <a:pt x="541" y="1381"/>
                    </a:lnTo>
                    <a:lnTo>
                      <a:pt x="538" y="1374"/>
                    </a:lnTo>
                    <a:lnTo>
                      <a:pt x="551" y="1360"/>
                    </a:lnTo>
                    <a:lnTo>
                      <a:pt x="538" y="1361"/>
                    </a:lnTo>
                    <a:lnTo>
                      <a:pt x="538" y="1361"/>
                    </a:lnTo>
                    <a:lnTo>
                      <a:pt x="531" y="1357"/>
                    </a:lnTo>
                    <a:lnTo>
                      <a:pt x="531" y="1342"/>
                    </a:lnTo>
                    <a:lnTo>
                      <a:pt x="503" y="1310"/>
                    </a:lnTo>
                    <a:lnTo>
                      <a:pt x="494" y="1270"/>
                    </a:lnTo>
                    <a:lnTo>
                      <a:pt x="481" y="1253"/>
                    </a:lnTo>
                    <a:lnTo>
                      <a:pt x="478" y="1238"/>
                    </a:lnTo>
                    <a:lnTo>
                      <a:pt x="446" y="1218"/>
                    </a:lnTo>
                    <a:lnTo>
                      <a:pt x="435" y="1218"/>
                    </a:lnTo>
                    <a:lnTo>
                      <a:pt x="430" y="1227"/>
                    </a:lnTo>
                    <a:lnTo>
                      <a:pt x="412" y="1236"/>
                    </a:lnTo>
                    <a:lnTo>
                      <a:pt x="443" y="1268"/>
                    </a:lnTo>
                    <a:lnTo>
                      <a:pt x="459" y="1270"/>
                    </a:lnTo>
                    <a:lnTo>
                      <a:pt x="468" y="1309"/>
                    </a:lnTo>
                    <a:lnTo>
                      <a:pt x="490" y="1321"/>
                    </a:lnTo>
                    <a:lnTo>
                      <a:pt x="487" y="1352"/>
                    </a:lnTo>
                    <a:lnTo>
                      <a:pt x="508" y="1374"/>
                    </a:lnTo>
                    <a:lnTo>
                      <a:pt x="508" y="1374"/>
                    </a:lnTo>
                    <a:lnTo>
                      <a:pt x="499" y="1396"/>
                    </a:lnTo>
                    <a:lnTo>
                      <a:pt x="464" y="1385"/>
                    </a:lnTo>
                    <a:lnTo>
                      <a:pt x="452" y="1400"/>
                    </a:lnTo>
                    <a:lnTo>
                      <a:pt x="438" y="1392"/>
                    </a:lnTo>
                    <a:lnTo>
                      <a:pt x="429" y="1375"/>
                    </a:lnTo>
                    <a:lnTo>
                      <a:pt x="412" y="1375"/>
                    </a:lnTo>
                    <a:lnTo>
                      <a:pt x="397" y="1363"/>
                    </a:lnTo>
                    <a:lnTo>
                      <a:pt x="393" y="1340"/>
                    </a:lnTo>
                    <a:lnTo>
                      <a:pt x="370" y="1319"/>
                    </a:lnTo>
                    <a:lnTo>
                      <a:pt x="358" y="1325"/>
                    </a:lnTo>
                    <a:lnTo>
                      <a:pt x="351" y="1296"/>
                    </a:lnTo>
                    <a:lnTo>
                      <a:pt x="315" y="1300"/>
                    </a:lnTo>
                    <a:lnTo>
                      <a:pt x="305" y="1291"/>
                    </a:lnTo>
                    <a:lnTo>
                      <a:pt x="266" y="1296"/>
                    </a:lnTo>
                    <a:lnTo>
                      <a:pt x="259" y="1302"/>
                    </a:lnTo>
                    <a:lnTo>
                      <a:pt x="228" y="1284"/>
                    </a:lnTo>
                    <a:lnTo>
                      <a:pt x="225" y="1230"/>
                    </a:lnTo>
                    <a:lnTo>
                      <a:pt x="216" y="1215"/>
                    </a:lnTo>
                    <a:lnTo>
                      <a:pt x="218" y="1199"/>
                    </a:lnTo>
                    <a:lnTo>
                      <a:pt x="226" y="1190"/>
                    </a:lnTo>
                    <a:lnTo>
                      <a:pt x="210" y="1191"/>
                    </a:lnTo>
                    <a:lnTo>
                      <a:pt x="206" y="1182"/>
                    </a:lnTo>
                    <a:lnTo>
                      <a:pt x="197" y="1180"/>
                    </a:lnTo>
                    <a:lnTo>
                      <a:pt x="191" y="1187"/>
                    </a:lnTo>
                    <a:lnTo>
                      <a:pt x="182" y="1176"/>
                    </a:lnTo>
                    <a:lnTo>
                      <a:pt x="163" y="1173"/>
                    </a:lnTo>
                    <a:lnTo>
                      <a:pt x="126" y="1121"/>
                    </a:lnTo>
                    <a:lnTo>
                      <a:pt x="127" y="1112"/>
                    </a:lnTo>
                    <a:lnTo>
                      <a:pt x="102" y="1112"/>
                    </a:lnTo>
                    <a:lnTo>
                      <a:pt x="79" y="1094"/>
                    </a:lnTo>
                    <a:lnTo>
                      <a:pt x="62" y="1057"/>
                    </a:lnTo>
                    <a:lnTo>
                      <a:pt x="11" y="1010"/>
                    </a:lnTo>
                    <a:lnTo>
                      <a:pt x="24" y="995"/>
                    </a:lnTo>
                    <a:lnTo>
                      <a:pt x="0" y="977"/>
                    </a:lnTo>
                    <a:lnTo>
                      <a:pt x="39" y="973"/>
                    </a:lnTo>
                    <a:lnTo>
                      <a:pt x="67" y="951"/>
                    </a:lnTo>
                    <a:lnTo>
                      <a:pt x="94" y="952"/>
                    </a:lnTo>
                    <a:lnTo>
                      <a:pt x="96" y="929"/>
                    </a:lnTo>
                    <a:lnTo>
                      <a:pt x="122" y="880"/>
                    </a:lnTo>
                    <a:lnTo>
                      <a:pt x="136" y="882"/>
                    </a:lnTo>
                    <a:lnTo>
                      <a:pt x="149" y="876"/>
                    </a:lnTo>
                    <a:lnTo>
                      <a:pt x="161" y="894"/>
                    </a:lnTo>
                    <a:lnTo>
                      <a:pt x="229" y="890"/>
                    </a:lnTo>
                    <a:lnTo>
                      <a:pt x="235" y="894"/>
                    </a:lnTo>
                    <a:lnTo>
                      <a:pt x="251" y="882"/>
                    </a:lnTo>
                    <a:lnTo>
                      <a:pt x="247" y="868"/>
                    </a:lnTo>
                    <a:lnTo>
                      <a:pt x="271" y="847"/>
                    </a:lnTo>
                    <a:lnTo>
                      <a:pt x="272" y="837"/>
                    </a:lnTo>
                    <a:lnTo>
                      <a:pt x="294" y="830"/>
                    </a:lnTo>
                    <a:lnTo>
                      <a:pt x="305" y="814"/>
                    </a:lnTo>
                    <a:lnTo>
                      <a:pt x="338" y="802"/>
                    </a:lnTo>
                    <a:lnTo>
                      <a:pt x="343" y="792"/>
                    </a:lnTo>
                    <a:lnTo>
                      <a:pt x="336" y="788"/>
                    </a:lnTo>
                    <a:lnTo>
                      <a:pt x="340" y="779"/>
                    </a:lnTo>
                    <a:lnTo>
                      <a:pt x="336" y="771"/>
                    </a:lnTo>
                    <a:lnTo>
                      <a:pt x="313" y="789"/>
                    </a:lnTo>
                    <a:lnTo>
                      <a:pt x="298" y="782"/>
                    </a:lnTo>
                    <a:lnTo>
                      <a:pt x="290" y="786"/>
                    </a:lnTo>
                    <a:lnTo>
                      <a:pt x="261" y="758"/>
                    </a:lnTo>
                    <a:lnTo>
                      <a:pt x="249" y="772"/>
                    </a:lnTo>
                    <a:lnTo>
                      <a:pt x="232" y="775"/>
                    </a:lnTo>
                    <a:lnTo>
                      <a:pt x="227" y="750"/>
                    </a:lnTo>
                    <a:lnTo>
                      <a:pt x="198" y="740"/>
                    </a:lnTo>
                    <a:lnTo>
                      <a:pt x="194" y="733"/>
                    </a:lnTo>
                    <a:lnTo>
                      <a:pt x="188" y="718"/>
                    </a:lnTo>
                    <a:lnTo>
                      <a:pt x="199" y="702"/>
                    </a:lnTo>
                    <a:lnTo>
                      <a:pt x="190" y="699"/>
                    </a:lnTo>
                    <a:lnTo>
                      <a:pt x="184" y="685"/>
                    </a:lnTo>
                    <a:lnTo>
                      <a:pt x="213" y="684"/>
                    </a:lnTo>
                    <a:lnTo>
                      <a:pt x="228" y="659"/>
                    </a:lnTo>
                    <a:lnTo>
                      <a:pt x="247" y="642"/>
                    </a:lnTo>
                    <a:lnTo>
                      <a:pt x="257" y="644"/>
                    </a:lnTo>
                    <a:lnTo>
                      <a:pt x="268" y="663"/>
                    </a:lnTo>
                    <a:lnTo>
                      <a:pt x="308" y="679"/>
                    </a:lnTo>
                    <a:lnTo>
                      <a:pt x="315" y="668"/>
                    </a:lnTo>
                    <a:lnTo>
                      <a:pt x="358" y="649"/>
                    </a:lnTo>
                    <a:lnTo>
                      <a:pt x="385" y="626"/>
                    </a:lnTo>
                    <a:lnTo>
                      <a:pt x="401" y="635"/>
                    </a:lnTo>
                    <a:lnTo>
                      <a:pt x="420" y="634"/>
                    </a:lnTo>
                    <a:lnTo>
                      <a:pt x="430" y="634"/>
                    </a:lnTo>
                    <a:lnTo>
                      <a:pt x="452" y="636"/>
                    </a:lnTo>
                    <a:lnTo>
                      <a:pt x="459" y="625"/>
                    </a:lnTo>
                    <a:lnTo>
                      <a:pt x="450" y="617"/>
                    </a:lnTo>
                    <a:lnTo>
                      <a:pt x="452" y="576"/>
                    </a:lnTo>
                    <a:lnTo>
                      <a:pt x="466" y="555"/>
                    </a:lnTo>
                    <a:lnTo>
                      <a:pt x="499" y="534"/>
                    </a:lnTo>
                    <a:lnTo>
                      <a:pt x="526" y="474"/>
                    </a:lnTo>
                    <a:lnTo>
                      <a:pt x="519" y="446"/>
                    </a:lnTo>
                    <a:lnTo>
                      <a:pt x="522" y="398"/>
                    </a:lnTo>
                    <a:lnTo>
                      <a:pt x="532" y="389"/>
                    </a:lnTo>
                    <a:lnTo>
                      <a:pt x="560" y="384"/>
                    </a:lnTo>
                    <a:lnTo>
                      <a:pt x="553" y="371"/>
                    </a:lnTo>
                    <a:lnTo>
                      <a:pt x="556" y="346"/>
                    </a:lnTo>
                    <a:lnTo>
                      <a:pt x="551" y="337"/>
                    </a:lnTo>
                    <a:lnTo>
                      <a:pt x="563" y="319"/>
                    </a:lnTo>
                    <a:lnTo>
                      <a:pt x="555" y="306"/>
                    </a:lnTo>
                    <a:lnTo>
                      <a:pt x="563" y="289"/>
                    </a:lnTo>
                    <a:lnTo>
                      <a:pt x="594" y="252"/>
                    </a:lnTo>
                    <a:lnTo>
                      <a:pt x="615" y="258"/>
                    </a:lnTo>
                    <a:lnTo>
                      <a:pt x="629" y="245"/>
                    </a:lnTo>
                    <a:lnTo>
                      <a:pt x="639" y="253"/>
                    </a:lnTo>
                    <a:lnTo>
                      <a:pt x="648" y="236"/>
                    </a:lnTo>
                    <a:lnTo>
                      <a:pt x="658" y="232"/>
                    </a:lnTo>
                    <a:lnTo>
                      <a:pt x="658" y="232"/>
                    </a:lnTo>
                    <a:lnTo>
                      <a:pt x="663" y="261"/>
                    </a:lnTo>
                    <a:lnTo>
                      <a:pt x="676" y="255"/>
                    </a:lnTo>
                    <a:lnTo>
                      <a:pt x="681" y="241"/>
                    </a:lnTo>
                    <a:lnTo>
                      <a:pt x="688" y="242"/>
                    </a:lnTo>
                    <a:lnTo>
                      <a:pt x="694" y="243"/>
                    </a:lnTo>
                    <a:lnTo>
                      <a:pt x="712" y="239"/>
                    </a:lnTo>
                    <a:lnTo>
                      <a:pt x="734" y="242"/>
                    </a:lnTo>
                    <a:lnTo>
                      <a:pt x="739" y="258"/>
                    </a:lnTo>
                    <a:lnTo>
                      <a:pt x="752" y="263"/>
                    </a:lnTo>
                    <a:lnTo>
                      <a:pt x="806" y="254"/>
                    </a:lnTo>
                    <a:lnTo>
                      <a:pt x="811" y="251"/>
                    </a:lnTo>
                    <a:lnTo>
                      <a:pt x="812" y="242"/>
                    </a:lnTo>
                    <a:lnTo>
                      <a:pt x="834" y="220"/>
                    </a:lnTo>
                    <a:lnTo>
                      <a:pt x="828" y="206"/>
                    </a:lnTo>
                    <a:lnTo>
                      <a:pt x="829" y="201"/>
                    </a:lnTo>
                    <a:lnTo>
                      <a:pt x="839" y="183"/>
                    </a:lnTo>
                    <a:lnTo>
                      <a:pt x="851" y="179"/>
                    </a:lnTo>
                    <a:lnTo>
                      <a:pt x="867" y="120"/>
                    </a:lnTo>
                    <a:lnTo>
                      <a:pt x="867" y="73"/>
                    </a:lnTo>
                    <a:lnTo>
                      <a:pt x="881" y="76"/>
                    </a:lnTo>
                    <a:lnTo>
                      <a:pt x="923" y="104"/>
                    </a:lnTo>
                    <a:lnTo>
                      <a:pt x="1037" y="103"/>
                    </a:lnTo>
                    <a:lnTo>
                      <a:pt x="1045" y="79"/>
                    </a:lnTo>
                    <a:lnTo>
                      <a:pt x="1088" y="67"/>
                    </a:lnTo>
                    <a:lnTo>
                      <a:pt x="1091" y="61"/>
                    </a:lnTo>
                    <a:lnTo>
                      <a:pt x="1086" y="50"/>
                    </a:lnTo>
                    <a:lnTo>
                      <a:pt x="1098" y="60"/>
                    </a:lnTo>
                    <a:lnTo>
                      <a:pt x="1136" y="56"/>
                    </a:lnTo>
                    <a:lnTo>
                      <a:pt x="1166" y="40"/>
                    </a:lnTo>
                    <a:lnTo>
                      <a:pt x="1171" y="45"/>
                    </a:lnTo>
                    <a:lnTo>
                      <a:pt x="1182" y="34"/>
                    </a:lnTo>
                    <a:lnTo>
                      <a:pt x="1180" y="24"/>
                    </a:lnTo>
                    <a:lnTo>
                      <a:pt x="1198" y="15"/>
                    </a:lnTo>
                    <a:lnTo>
                      <a:pt x="1199" y="7"/>
                    </a:lnTo>
                    <a:lnTo>
                      <a:pt x="1216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06" name="Freeform 53">
                <a:extLst>
                  <a:ext uri="{FF2B5EF4-FFF2-40B4-BE49-F238E27FC236}">
                    <a16:creationId xmlns:a16="http://schemas.microsoft.com/office/drawing/2014/main" id="{AD1983CA-FCAF-4F60-9159-8D2376DF8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1357" y="3687206"/>
                <a:ext cx="957156" cy="584362"/>
              </a:xfrm>
              <a:custGeom>
                <a:avLst/>
                <a:gdLst>
                  <a:gd name="T0" fmla="*/ 1338 w 1969"/>
                  <a:gd name="T1" fmla="*/ 27 h 1519"/>
                  <a:gd name="T2" fmla="*/ 1524 w 1969"/>
                  <a:gd name="T3" fmla="*/ 94 h 1519"/>
                  <a:gd name="T4" fmla="*/ 1565 w 1969"/>
                  <a:gd name="T5" fmla="*/ 238 h 1519"/>
                  <a:gd name="T6" fmla="*/ 1618 w 1969"/>
                  <a:gd name="T7" fmla="*/ 361 h 1519"/>
                  <a:gd name="T8" fmla="*/ 1719 w 1969"/>
                  <a:gd name="T9" fmla="*/ 490 h 1519"/>
                  <a:gd name="T10" fmla="*/ 1669 w 1969"/>
                  <a:gd name="T11" fmla="*/ 691 h 1519"/>
                  <a:gd name="T12" fmla="*/ 1647 w 1969"/>
                  <a:gd name="T13" fmla="*/ 775 h 1519"/>
                  <a:gd name="T14" fmla="*/ 1824 w 1969"/>
                  <a:gd name="T15" fmla="*/ 721 h 1519"/>
                  <a:gd name="T16" fmla="*/ 1932 w 1969"/>
                  <a:gd name="T17" fmla="*/ 890 h 1519"/>
                  <a:gd name="T18" fmla="*/ 1942 w 1969"/>
                  <a:gd name="T19" fmla="*/ 1013 h 1519"/>
                  <a:gd name="T20" fmla="*/ 1933 w 1969"/>
                  <a:gd name="T21" fmla="*/ 1108 h 1519"/>
                  <a:gd name="T22" fmla="*/ 1883 w 1969"/>
                  <a:gd name="T23" fmla="*/ 1082 h 1519"/>
                  <a:gd name="T24" fmla="*/ 1892 w 1969"/>
                  <a:gd name="T25" fmla="*/ 965 h 1519"/>
                  <a:gd name="T26" fmla="*/ 1852 w 1969"/>
                  <a:gd name="T27" fmla="*/ 876 h 1519"/>
                  <a:gd name="T28" fmla="*/ 1800 w 1969"/>
                  <a:gd name="T29" fmla="*/ 908 h 1519"/>
                  <a:gd name="T30" fmla="*/ 1820 w 1969"/>
                  <a:gd name="T31" fmla="*/ 987 h 1519"/>
                  <a:gd name="T32" fmla="*/ 1812 w 1969"/>
                  <a:gd name="T33" fmla="*/ 1060 h 1519"/>
                  <a:gd name="T34" fmla="*/ 1864 w 1969"/>
                  <a:gd name="T35" fmla="*/ 1093 h 1519"/>
                  <a:gd name="T36" fmla="*/ 1853 w 1969"/>
                  <a:gd name="T37" fmla="*/ 1227 h 1519"/>
                  <a:gd name="T38" fmla="*/ 1821 w 1969"/>
                  <a:gd name="T39" fmla="*/ 1252 h 1519"/>
                  <a:gd name="T40" fmla="*/ 1680 w 1969"/>
                  <a:gd name="T41" fmla="*/ 1234 h 1519"/>
                  <a:gd name="T42" fmla="*/ 1683 w 1969"/>
                  <a:gd name="T43" fmla="*/ 1254 h 1519"/>
                  <a:gd name="T44" fmla="*/ 1567 w 1969"/>
                  <a:gd name="T45" fmla="*/ 1471 h 1519"/>
                  <a:gd name="T46" fmla="*/ 1427 w 1969"/>
                  <a:gd name="T47" fmla="*/ 1455 h 1519"/>
                  <a:gd name="T48" fmla="*/ 1320 w 1969"/>
                  <a:gd name="T49" fmla="*/ 1430 h 1519"/>
                  <a:gd name="T50" fmla="*/ 1232 w 1969"/>
                  <a:gd name="T51" fmla="*/ 1458 h 1519"/>
                  <a:gd name="T52" fmla="*/ 1138 w 1969"/>
                  <a:gd name="T53" fmla="*/ 1479 h 1519"/>
                  <a:gd name="T54" fmla="*/ 1099 w 1969"/>
                  <a:gd name="T55" fmla="*/ 1429 h 1519"/>
                  <a:gd name="T56" fmla="*/ 1063 w 1969"/>
                  <a:gd name="T57" fmla="*/ 1302 h 1519"/>
                  <a:gd name="T58" fmla="*/ 975 w 1969"/>
                  <a:gd name="T59" fmla="*/ 1273 h 1519"/>
                  <a:gd name="T60" fmla="*/ 947 w 1969"/>
                  <a:gd name="T61" fmla="*/ 1190 h 1519"/>
                  <a:gd name="T62" fmla="*/ 855 w 1969"/>
                  <a:gd name="T63" fmla="*/ 1048 h 1519"/>
                  <a:gd name="T64" fmla="*/ 757 w 1969"/>
                  <a:gd name="T65" fmla="*/ 1115 h 1519"/>
                  <a:gd name="T66" fmla="*/ 719 w 1969"/>
                  <a:gd name="T67" fmla="*/ 1200 h 1519"/>
                  <a:gd name="T68" fmla="*/ 707 w 1969"/>
                  <a:gd name="T69" fmla="*/ 1272 h 1519"/>
                  <a:gd name="T70" fmla="*/ 670 w 1969"/>
                  <a:gd name="T71" fmla="*/ 1342 h 1519"/>
                  <a:gd name="T72" fmla="*/ 638 w 1969"/>
                  <a:gd name="T73" fmla="*/ 1380 h 1519"/>
                  <a:gd name="T74" fmla="*/ 613 w 1969"/>
                  <a:gd name="T75" fmla="*/ 1380 h 1519"/>
                  <a:gd name="T76" fmla="*/ 575 w 1969"/>
                  <a:gd name="T77" fmla="*/ 1377 h 1519"/>
                  <a:gd name="T78" fmla="*/ 503 w 1969"/>
                  <a:gd name="T79" fmla="*/ 1310 h 1519"/>
                  <a:gd name="T80" fmla="*/ 443 w 1969"/>
                  <a:gd name="T81" fmla="*/ 1268 h 1519"/>
                  <a:gd name="T82" fmla="*/ 464 w 1969"/>
                  <a:gd name="T83" fmla="*/ 1385 h 1519"/>
                  <a:gd name="T84" fmla="*/ 358 w 1969"/>
                  <a:gd name="T85" fmla="*/ 1325 h 1519"/>
                  <a:gd name="T86" fmla="*/ 216 w 1969"/>
                  <a:gd name="T87" fmla="*/ 1215 h 1519"/>
                  <a:gd name="T88" fmla="*/ 163 w 1969"/>
                  <a:gd name="T89" fmla="*/ 1173 h 1519"/>
                  <a:gd name="T90" fmla="*/ 0 w 1969"/>
                  <a:gd name="T91" fmla="*/ 977 h 1519"/>
                  <a:gd name="T92" fmla="*/ 161 w 1969"/>
                  <a:gd name="T93" fmla="*/ 894 h 1519"/>
                  <a:gd name="T94" fmla="*/ 305 w 1969"/>
                  <a:gd name="T95" fmla="*/ 814 h 1519"/>
                  <a:gd name="T96" fmla="*/ 290 w 1969"/>
                  <a:gd name="T97" fmla="*/ 786 h 1519"/>
                  <a:gd name="T98" fmla="*/ 199 w 1969"/>
                  <a:gd name="T99" fmla="*/ 702 h 1519"/>
                  <a:gd name="T100" fmla="*/ 308 w 1969"/>
                  <a:gd name="T101" fmla="*/ 679 h 1519"/>
                  <a:gd name="T102" fmla="*/ 459 w 1969"/>
                  <a:gd name="T103" fmla="*/ 625 h 1519"/>
                  <a:gd name="T104" fmla="*/ 532 w 1969"/>
                  <a:gd name="T105" fmla="*/ 389 h 1519"/>
                  <a:gd name="T106" fmla="*/ 594 w 1969"/>
                  <a:gd name="T107" fmla="*/ 252 h 1519"/>
                  <a:gd name="T108" fmla="*/ 676 w 1969"/>
                  <a:gd name="T109" fmla="*/ 255 h 1519"/>
                  <a:gd name="T110" fmla="*/ 806 w 1969"/>
                  <a:gd name="T111" fmla="*/ 254 h 1519"/>
                  <a:gd name="T112" fmla="*/ 867 w 1969"/>
                  <a:gd name="T113" fmla="*/ 120 h 1519"/>
                  <a:gd name="T114" fmla="*/ 1086 w 1969"/>
                  <a:gd name="T115" fmla="*/ 50 h 1519"/>
                  <a:gd name="T116" fmla="*/ 1199 w 1969"/>
                  <a:gd name="T117" fmla="*/ 7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69" h="1519">
                    <a:moveTo>
                      <a:pt x="1216" y="0"/>
                    </a:moveTo>
                    <a:lnTo>
                      <a:pt x="1224" y="0"/>
                    </a:lnTo>
                    <a:lnTo>
                      <a:pt x="1233" y="14"/>
                    </a:lnTo>
                    <a:lnTo>
                      <a:pt x="1262" y="18"/>
                    </a:lnTo>
                    <a:lnTo>
                      <a:pt x="1266" y="24"/>
                    </a:lnTo>
                    <a:lnTo>
                      <a:pt x="1296" y="7"/>
                    </a:lnTo>
                    <a:lnTo>
                      <a:pt x="1308" y="11"/>
                    </a:lnTo>
                    <a:lnTo>
                      <a:pt x="1338" y="27"/>
                    </a:lnTo>
                    <a:lnTo>
                      <a:pt x="1352" y="26"/>
                    </a:lnTo>
                    <a:lnTo>
                      <a:pt x="1390" y="58"/>
                    </a:lnTo>
                    <a:lnTo>
                      <a:pt x="1432" y="46"/>
                    </a:lnTo>
                    <a:lnTo>
                      <a:pt x="1448" y="29"/>
                    </a:lnTo>
                    <a:lnTo>
                      <a:pt x="1460" y="30"/>
                    </a:lnTo>
                    <a:lnTo>
                      <a:pt x="1477" y="50"/>
                    </a:lnTo>
                    <a:lnTo>
                      <a:pt x="1515" y="65"/>
                    </a:lnTo>
                    <a:lnTo>
                      <a:pt x="1524" y="94"/>
                    </a:lnTo>
                    <a:lnTo>
                      <a:pt x="1537" y="102"/>
                    </a:lnTo>
                    <a:lnTo>
                      <a:pt x="1542" y="132"/>
                    </a:lnTo>
                    <a:lnTo>
                      <a:pt x="1531" y="150"/>
                    </a:lnTo>
                    <a:lnTo>
                      <a:pt x="1535" y="182"/>
                    </a:lnTo>
                    <a:lnTo>
                      <a:pt x="1523" y="206"/>
                    </a:lnTo>
                    <a:lnTo>
                      <a:pt x="1518" y="236"/>
                    </a:lnTo>
                    <a:lnTo>
                      <a:pt x="1530" y="246"/>
                    </a:lnTo>
                    <a:lnTo>
                      <a:pt x="1565" y="238"/>
                    </a:lnTo>
                    <a:lnTo>
                      <a:pt x="1587" y="251"/>
                    </a:lnTo>
                    <a:lnTo>
                      <a:pt x="1576" y="305"/>
                    </a:lnTo>
                    <a:lnTo>
                      <a:pt x="1566" y="328"/>
                    </a:lnTo>
                    <a:lnTo>
                      <a:pt x="1569" y="335"/>
                    </a:lnTo>
                    <a:lnTo>
                      <a:pt x="1585" y="337"/>
                    </a:lnTo>
                    <a:lnTo>
                      <a:pt x="1592" y="351"/>
                    </a:lnTo>
                    <a:lnTo>
                      <a:pt x="1606" y="351"/>
                    </a:lnTo>
                    <a:lnTo>
                      <a:pt x="1618" y="361"/>
                    </a:lnTo>
                    <a:lnTo>
                      <a:pt x="1634" y="386"/>
                    </a:lnTo>
                    <a:lnTo>
                      <a:pt x="1648" y="427"/>
                    </a:lnTo>
                    <a:lnTo>
                      <a:pt x="1661" y="438"/>
                    </a:lnTo>
                    <a:lnTo>
                      <a:pt x="1673" y="437"/>
                    </a:lnTo>
                    <a:lnTo>
                      <a:pt x="1677" y="459"/>
                    </a:lnTo>
                    <a:lnTo>
                      <a:pt x="1695" y="477"/>
                    </a:lnTo>
                    <a:lnTo>
                      <a:pt x="1707" y="502"/>
                    </a:lnTo>
                    <a:lnTo>
                      <a:pt x="1719" y="490"/>
                    </a:lnTo>
                    <a:lnTo>
                      <a:pt x="1731" y="488"/>
                    </a:lnTo>
                    <a:lnTo>
                      <a:pt x="1757" y="502"/>
                    </a:lnTo>
                    <a:lnTo>
                      <a:pt x="1783" y="554"/>
                    </a:lnTo>
                    <a:lnTo>
                      <a:pt x="1784" y="602"/>
                    </a:lnTo>
                    <a:lnTo>
                      <a:pt x="1769" y="629"/>
                    </a:lnTo>
                    <a:lnTo>
                      <a:pt x="1742" y="654"/>
                    </a:lnTo>
                    <a:lnTo>
                      <a:pt x="1674" y="679"/>
                    </a:lnTo>
                    <a:lnTo>
                      <a:pt x="1669" y="691"/>
                    </a:lnTo>
                    <a:lnTo>
                      <a:pt x="1636" y="719"/>
                    </a:lnTo>
                    <a:lnTo>
                      <a:pt x="1620" y="764"/>
                    </a:lnTo>
                    <a:lnTo>
                      <a:pt x="1623" y="779"/>
                    </a:lnTo>
                    <a:lnTo>
                      <a:pt x="1620" y="796"/>
                    </a:lnTo>
                    <a:lnTo>
                      <a:pt x="1620" y="804"/>
                    </a:lnTo>
                    <a:lnTo>
                      <a:pt x="1630" y="804"/>
                    </a:lnTo>
                    <a:lnTo>
                      <a:pt x="1642" y="796"/>
                    </a:lnTo>
                    <a:lnTo>
                      <a:pt x="1647" y="775"/>
                    </a:lnTo>
                    <a:lnTo>
                      <a:pt x="1666" y="769"/>
                    </a:lnTo>
                    <a:lnTo>
                      <a:pt x="1705" y="735"/>
                    </a:lnTo>
                    <a:lnTo>
                      <a:pt x="1747" y="715"/>
                    </a:lnTo>
                    <a:lnTo>
                      <a:pt x="1766" y="728"/>
                    </a:lnTo>
                    <a:lnTo>
                      <a:pt x="1791" y="725"/>
                    </a:lnTo>
                    <a:lnTo>
                      <a:pt x="1807" y="722"/>
                    </a:lnTo>
                    <a:lnTo>
                      <a:pt x="1814" y="731"/>
                    </a:lnTo>
                    <a:lnTo>
                      <a:pt x="1824" y="721"/>
                    </a:lnTo>
                    <a:lnTo>
                      <a:pt x="1825" y="711"/>
                    </a:lnTo>
                    <a:lnTo>
                      <a:pt x="1839" y="717"/>
                    </a:lnTo>
                    <a:lnTo>
                      <a:pt x="1861" y="714"/>
                    </a:lnTo>
                    <a:lnTo>
                      <a:pt x="1898" y="757"/>
                    </a:lnTo>
                    <a:lnTo>
                      <a:pt x="1897" y="790"/>
                    </a:lnTo>
                    <a:lnTo>
                      <a:pt x="1905" y="814"/>
                    </a:lnTo>
                    <a:lnTo>
                      <a:pt x="1936" y="857"/>
                    </a:lnTo>
                    <a:lnTo>
                      <a:pt x="1932" y="890"/>
                    </a:lnTo>
                    <a:lnTo>
                      <a:pt x="1941" y="904"/>
                    </a:lnTo>
                    <a:lnTo>
                      <a:pt x="1947" y="937"/>
                    </a:lnTo>
                    <a:lnTo>
                      <a:pt x="1968" y="952"/>
                    </a:lnTo>
                    <a:lnTo>
                      <a:pt x="1961" y="964"/>
                    </a:lnTo>
                    <a:lnTo>
                      <a:pt x="1966" y="989"/>
                    </a:lnTo>
                    <a:lnTo>
                      <a:pt x="1957" y="994"/>
                    </a:lnTo>
                    <a:lnTo>
                      <a:pt x="1952" y="1012"/>
                    </a:lnTo>
                    <a:lnTo>
                      <a:pt x="1942" y="1013"/>
                    </a:lnTo>
                    <a:lnTo>
                      <a:pt x="1935" y="1022"/>
                    </a:lnTo>
                    <a:lnTo>
                      <a:pt x="1945" y="1041"/>
                    </a:lnTo>
                    <a:lnTo>
                      <a:pt x="1948" y="1075"/>
                    </a:lnTo>
                    <a:lnTo>
                      <a:pt x="1941" y="1081"/>
                    </a:lnTo>
                    <a:lnTo>
                      <a:pt x="1934" y="1079"/>
                    </a:lnTo>
                    <a:lnTo>
                      <a:pt x="1928" y="1087"/>
                    </a:lnTo>
                    <a:lnTo>
                      <a:pt x="1925" y="1102"/>
                    </a:lnTo>
                    <a:lnTo>
                      <a:pt x="1933" y="1108"/>
                    </a:lnTo>
                    <a:lnTo>
                      <a:pt x="1921" y="1119"/>
                    </a:lnTo>
                    <a:lnTo>
                      <a:pt x="1924" y="1130"/>
                    </a:lnTo>
                    <a:lnTo>
                      <a:pt x="1917" y="1143"/>
                    </a:lnTo>
                    <a:lnTo>
                      <a:pt x="1909" y="1127"/>
                    </a:lnTo>
                    <a:lnTo>
                      <a:pt x="1901" y="1129"/>
                    </a:lnTo>
                    <a:lnTo>
                      <a:pt x="1898" y="1106"/>
                    </a:lnTo>
                    <a:lnTo>
                      <a:pt x="1890" y="1103"/>
                    </a:lnTo>
                    <a:lnTo>
                      <a:pt x="1883" y="1082"/>
                    </a:lnTo>
                    <a:lnTo>
                      <a:pt x="1862" y="1058"/>
                    </a:lnTo>
                    <a:lnTo>
                      <a:pt x="1865" y="1030"/>
                    </a:lnTo>
                    <a:lnTo>
                      <a:pt x="1885" y="1016"/>
                    </a:lnTo>
                    <a:lnTo>
                      <a:pt x="1895" y="1012"/>
                    </a:lnTo>
                    <a:lnTo>
                      <a:pt x="1899" y="993"/>
                    </a:lnTo>
                    <a:lnTo>
                      <a:pt x="1891" y="983"/>
                    </a:lnTo>
                    <a:lnTo>
                      <a:pt x="1896" y="975"/>
                    </a:lnTo>
                    <a:lnTo>
                      <a:pt x="1892" y="965"/>
                    </a:lnTo>
                    <a:lnTo>
                      <a:pt x="1890" y="955"/>
                    </a:lnTo>
                    <a:lnTo>
                      <a:pt x="1893" y="943"/>
                    </a:lnTo>
                    <a:lnTo>
                      <a:pt x="1887" y="940"/>
                    </a:lnTo>
                    <a:lnTo>
                      <a:pt x="1876" y="894"/>
                    </a:lnTo>
                    <a:lnTo>
                      <a:pt x="1867" y="893"/>
                    </a:lnTo>
                    <a:lnTo>
                      <a:pt x="1862" y="895"/>
                    </a:lnTo>
                    <a:lnTo>
                      <a:pt x="1851" y="884"/>
                    </a:lnTo>
                    <a:lnTo>
                      <a:pt x="1852" y="876"/>
                    </a:lnTo>
                    <a:lnTo>
                      <a:pt x="1789" y="832"/>
                    </a:lnTo>
                    <a:lnTo>
                      <a:pt x="1777" y="851"/>
                    </a:lnTo>
                    <a:lnTo>
                      <a:pt x="1779" y="878"/>
                    </a:lnTo>
                    <a:lnTo>
                      <a:pt x="1763" y="887"/>
                    </a:lnTo>
                    <a:lnTo>
                      <a:pt x="1767" y="891"/>
                    </a:lnTo>
                    <a:lnTo>
                      <a:pt x="1788" y="895"/>
                    </a:lnTo>
                    <a:lnTo>
                      <a:pt x="1790" y="912"/>
                    </a:lnTo>
                    <a:lnTo>
                      <a:pt x="1800" y="908"/>
                    </a:lnTo>
                    <a:lnTo>
                      <a:pt x="1808" y="915"/>
                    </a:lnTo>
                    <a:lnTo>
                      <a:pt x="1795" y="924"/>
                    </a:lnTo>
                    <a:lnTo>
                      <a:pt x="1796" y="944"/>
                    </a:lnTo>
                    <a:lnTo>
                      <a:pt x="1800" y="946"/>
                    </a:lnTo>
                    <a:lnTo>
                      <a:pt x="1810" y="954"/>
                    </a:lnTo>
                    <a:lnTo>
                      <a:pt x="1816" y="969"/>
                    </a:lnTo>
                    <a:lnTo>
                      <a:pt x="1820" y="980"/>
                    </a:lnTo>
                    <a:lnTo>
                      <a:pt x="1820" y="987"/>
                    </a:lnTo>
                    <a:lnTo>
                      <a:pt x="1824" y="995"/>
                    </a:lnTo>
                    <a:lnTo>
                      <a:pt x="1818" y="998"/>
                    </a:lnTo>
                    <a:lnTo>
                      <a:pt x="1815" y="1007"/>
                    </a:lnTo>
                    <a:lnTo>
                      <a:pt x="1824" y="1015"/>
                    </a:lnTo>
                    <a:lnTo>
                      <a:pt x="1817" y="1022"/>
                    </a:lnTo>
                    <a:lnTo>
                      <a:pt x="1812" y="1040"/>
                    </a:lnTo>
                    <a:lnTo>
                      <a:pt x="1818" y="1057"/>
                    </a:lnTo>
                    <a:lnTo>
                      <a:pt x="1812" y="1060"/>
                    </a:lnTo>
                    <a:lnTo>
                      <a:pt x="1809" y="1080"/>
                    </a:lnTo>
                    <a:lnTo>
                      <a:pt x="1788" y="1090"/>
                    </a:lnTo>
                    <a:lnTo>
                      <a:pt x="1789" y="1098"/>
                    </a:lnTo>
                    <a:lnTo>
                      <a:pt x="1812" y="1102"/>
                    </a:lnTo>
                    <a:lnTo>
                      <a:pt x="1819" y="1092"/>
                    </a:lnTo>
                    <a:lnTo>
                      <a:pt x="1837" y="1084"/>
                    </a:lnTo>
                    <a:lnTo>
                      <a:pt x="1867" y="1080"/>
                    </a:lnTo>
                    <a:lnTo>
                      <a:pt x="1864" y="1093"/>
                    </a:lnTo>
                    <a:lnTo>
                      <a:pt x="1871" y="1101"/>
                    </a:lnTo>
                    <a:lnTo>
                      <a:pt x="1874" y="1089"/>
                    </a:lnTo>
                    <a:lnTo>
                      <a:pt x="1883" y="1096"/>
                    </a:lnTo>
                    <a:lnTo>
                      <a:pt x="1889" y="1158"/>
                    </a:lnTo>
                    <a:lnTo>
                      <a:pt x="1892" y="1166"/>
                    </a:lnTo>
                    <a:lnTo>
                      <a:pt x="1885" y="1172"/>
                    </a:lnTo>
                    <a:lnTo>
                      <a:pt x="1875" y="1200"/>
                    </a:lnTo>
                    <a:lnTo>
                      <a:pt x="1853" y="1227"/>
                    </a:lnTo>
                    <a:lnTo>
                      <a:pt x="1846" y="1231"/>
                    </a:lnTo>
                    <a:lnTo>
                      <a:pt x="1840" y="1244"/>
                    </a:lnTo>
                    <a:lnTo>
                      <a:pt x="1835" y="1247"/>
                    </a:lnTo>
                    <a:lnTo>
                      <a:pt x="1831" y="1236"/>
                    </a:lnTo>
                    <a:lnTo>
                      <a:pt x="1826" y="1232"/>
                    </a:lnTo>
                    <a:lnTo>
                      <a:pt x="1821" y="1227"/>
                    </a:lnTo>
                    <a:lnTo>
                      <a:pt x="1816" y="1235"/>
                    </a:lnTo>
                    <a:lnTo>
                      <a:pt x="1821" y="1252"/>
                    </a:lnTo>
                    <a:lnTo>
                      <a:pt x="1804" y="1272"/>
                    </a:lnTo>
                    <a:lnTo>
                      <a:pt x="1790" y="1244"/>
                    </a:lnTo>
                    <a:lnTo>
                      <a:pt x="1780" y="1241"/>
                    </a:lnTo>
                    <a:lnTo>
                      <a:pt x="1760" y="1243"/>
                    </a:lnTo>
                    <a:lnTo>
                      <a:pt x="1754" y="1237"/>
                    </a:lnTo>
                    <a:lnTo>
                      <a:pt x="1735" y="1246"/>
                    </a:lnTo>
                    <a:lnTo>
                      <a:pt x="1689" y="1250"/>
                    </a:lnTo>
                    <a:lnTo>
                      <a:pt x="1680" y="1234"/>
                    </a:lnTo>
                    <a:lnTo>
                      <a:pt x="1692" y="1232"/>
                    </a:lnTo>
                    <a:lnTo>
                      <a:pt x="1691" y="1203"/>
                    </a:lnTo>
                    <a:lnTo>
                      <a:pt x="1676" y="1233"/>
                    </a:lnTo>
                    <a:lnTo>
                      <a:pt x="1662" y="1242"/>
                    </a:lnTo>
                    <a:lnTo>
                      <a:pt x="1662" y="1256"/>
                    </a:lnTo>
                    <a:lnTo>
                      <a:pt x="1667" y="1245"/>
                    </a:lnTo>
                    <a:lnTo>
                      <a:pt x="1678" y="1239"/>
                    </a:lnTo>
                    <a:lnTo>
                      <a:pt x="1683" y="1254"/>
                    </a:lnTo>
                    <a:lnTo>
                      <a:pt x="1646" y="1283"/>
                    </a:lnTo>
                    <a:lnTo>
                      <a:pt x="1639" y="1296"/>
                    </a:lnTo>
                    <a:lnTo>
                      <a:pt x="1650" y="1318"/>
                    </a:lnTo>
                    <a:lnTo>
                      <a:pt x="1652" y="1344"/>
                    </a:lnTo>
                    <a:lnTo>
                      <a:pt x="1635" y="1416"/>
                    </a:lnTo>
                    <a:lnTo>
                      <a:pt x="1595" y="1451"/>
                    </a:lnTo>
                    <a:lnTo>
                      <a:pt x="1587" y="1469"/>
                    </a:lnTo>
                    <a:lnTo>
                      <a:pt x="1567" y="1471"/>
                    </a:lnTo>
                    <a:lnTo>
                      <a:pt x="1545" y="1499"/>
                    </a:lnTo>
                    <a:lnTo>
                      <a:pt x="1517" y="1518"/>
                    </a:lnTo>
                    <a:lnTo>
                      <a:pt x="1483" y="1497"/>
                    </a:lnTo>
                    <a:lnTo>
                      <a:pt x="1489" y="1486"/>
                    </a:lnTo>
                    <a:lnTo>
                      <a:pt x="1506" y="1488"/>
                    </a:lnTo>
                    <a:lnTo>
                      <a:pt x="1491" y="1469"/>
                    </a:lnTo>
                    <a:lnTo>
                      <a:pt x="1441" y="1465"/>
                    </a:lnTo>
                    <a:lnTo>
                      <a:pt x="1427" y="1455"/>
                    </a:lnTo>
                    <a:lnTo>
                      <a:pt x="1422" y="1431"/>
                    </a:lnTo>
                    <a:lnTo>
                      <a:pt x="1413" y="1424"/>
                    </a:lnTo>
                    <a:lnTo>
                      <a:pt x="1368" y="1424"/>
                    </a:lnTo>
                    <a:lnTo>
                      <a:pt x="1368" y="1424"/>
                    </a:lnTo>
                    <a:lnTo>
                      <a:pt x="1354" y="1412"/>
                    </a:lnTo>
                    <a:lnTo>
                      <a:pt x="1346" y="1412"/>
                    </a:lnTo>
                    <a:lnTo>
                      <a:pt x="1329" y="1434"/>
                    </a:lnTo>
                    <a:lnTo>
                      <a:pt x="1320" y="1430"/>
                    </a:lnTo>
                    <a:lnTo>
                      <a:pt x="1316" y="1408"/>
                    </a:lnTo>
                    <a:lnTo>
                      <a:pt x="1299" y="1408"/>
                    </a:lnTo>
                    <a:lnTo>
                      <a:pt x="1299" y="1459"/>
                    </a:lnTo>
                    <a:lnTo>
                      <a:pt x="1287" y="1464"/>
                    </a:lnTo>
                    <a:lnTo>
                      <a:pt x="1282" y="1473"/>
                    </a:lnTo>
                    <a:lnTo>
                      <a:pt x="1264" y="1470"/>
                    </a:lnTo>
                    <a:lnTo>
                      <a:pt x="1243" y="1475"/>
                    </a:lnTo>
                    <a:lnTo>
                      <a:pt x="1232" y="1458"/>
                    </a:lnTo>
                    <a:lnTo>
                      <a:pt x="1217" y="1452"/>
                    </a:lnTo>
                    <a:lnTo>
                      <a:pt x="1213" y="1459"/>
                    </a:lnTo>
                    <a:lnTo>
                      <a:pt x="1219" y="1466"/>
                    </a:lnTo>
                    <a:lnTo>
                      <a:pt x="1203" y="1470"/>
                    </a:lnTo>
                    <a:lnTo>
                      <a:pt x="1194" y="1482"/>
                    </a:lnTo>
                    <a:lnTo>
                      <a:pt x="1180" y="1476"/>
                    </a:lnTo>
                    <a:lnTo>
                      <a:pt x="1161" y="1484"/>
                    </a:lnTo>
                    <a:lnTo>
                      <a:pt x="1138" y="1479"/>
                    </a:lnTo>
                    <a:lnTo>
                      <a:pt x="1134" y="1490"/>
                    </a:lnTo>
                    <a:lnTo>
                      <a:pt x="1114" y="1499"/>
                    </a:lnTo>
                    <a:lnTo>
                      <a:pt x="1096" y="1472"/>
                    </a:lnTo>
                    <a:lnTo>
                      <a:pt x="1085" y="1471"/>
                    </a:lnTo>
                    <a:lnTo>
                      <a:pt x="1083" y="1462"/>
                    </a:lnTo>
                    <a:lnTo>
                      <a:pt x="1089" y="1454"/>
                    </a:lnTo>
                    <a:lnTo>
                      <a:pt x="1087" y="1432"/>
                    </a:lnTo>
                    <a:lnTo>
                      <a:pt x="1099" y="1429"/>
                    </a:lnTo>
                    <a:lnTo>
                      <a:pt x="1086" y="1398"/>
                    </a:lnTo>
                    <a:lnTo>
                      <a:pt x="1094" y="1399"/>
                    </a:lnTo>
                    <a:lnTo>
                      <a:pt x="1108" y="1367"/>
                    </a:lnTo>
                    <a:lnTo>
                      <a:pt x="1108" y="1356"/>
                    </a:lnTo>
                    <a:lnTo>
                      <a:pt x="1098" y="1332"/>
                    </a:lnTo>
                    <a:lnTo>
                      <a:pt x="1085" y="1312"/>
                    </a:lnTo>
                    <a:lnTo>
                      <a:pt x="1069" y="1309"/>
                    </a:lnTo>
                    <a:lnTo>
                      <a:pt x="1063" y="1302"/>
                    </a:lnTo>
                    <a:lnTo>
                      <a:pt x="1048" y="1309"/>
                    </a:lnTo>
                    <a:lnTo>
                      <a:pt x="1043" y="1324"/>
                    </a:lnTo>
                    <a:lnTo>
                      <a:pt x="1029" y="1323"/>
                    </a:lnTo>
                    <a:lnTo>
                      <a:pt x="1018" y="1305"/>
                    </a:lnTo>
                    <a:lnTo>
                      <a:pt x="1004" y="1303"/>
                    </a:lnTo>
                    <a:lnTo>
                      <a:pt x="985" y="1286"/>
                    </a:lnTo>
                    <a:lnTo>
                      <a:pt x="984" y="1275"/>
                    </a:lnTo>
                    <a:lnTo>
                      <a:pt x="975" y="1273"/>
                    </a:lnTo>
                    <a:lnTo>
                      <a:pt x="965" y="1228"/>
                    </a:lnTo>
                    <a:lnTo>
                      <a:pt x="958" y="1223"/>
                    </a:lnTo>
                    <a:lnTo>
                      <a:pt x="951" y="1225"/>
                    </a:lnTo>
                    <a:lnTo>
                      <a:pt x="934" y="1206"/>
                    </a:lnTo>
                    <a:lnTo>
                      <a:pt x="934" y="1197"/>
                    </a:lnTo>
                    <a:lnTo>
                      <a:pt x="943" y="1202"/>
                    </a:lnTo>
                    <a:lnTo>
                      <a:pt x="941" y="1194"/>
                    </a:lnTo>
                    <a:lnTo>
                      <a:pt x="947" y="1190"/>
                    </a:lnTo>
                    <a:lnTo>
                      <a:pt x="945" y="1167"/>
                    </a:lnTo>
                    <a:lnTo>
                      <a:pt x="926" y="1120"/>
                    </a:lnTo>
                    <a:lnTo>
                      <a:pt x="913" y="1117"/>
                    </a:lnTo>
                    <a:lnTo>
                      <a:pt x="910" y="1094"/>
                    </a:lnTo>
                    <a:lnTo>
                      <a:pt x="902" y="1085"/>
                    </a:lnTo>
                    <a:lnTo>
                      <a:pt x="896" y="1087"/>
                    </a:lnTo>
                    <a:lnTo>
                      <a:pt x="870" y="1059"/>
                    </a:lnTo>
                    <a:lnTo>
                      <a:pt x="855" y="1048"/>
                    </a:lnTo>
                    <a:lnTo>
                      <a:pt x="843" y="1051"/>
                    </a:lnTo>
                    <a:lnTo>
                      <a:pt x="840" y="1043"/>
                    </a:lnTo>
                    <a:lnTo>
                      <a:pt x="825" y="1034"/>
                    </a:lnTo>
                    <a:lnTo>
                      <a:pt x="805" y="1045"/>
                    </a:lnTo>
                    <a:lnTo>
                      <a:pt x="782" y="1084"/>
                    </a:lnTo>
                    <a:lnTo>
                      <a:pt x="764" y="1098"/>
                    </a:lnTo>
                    <a:lnTo>
                      <a:pt x="770" y="1113"/>
                    </a:lnTo>
                    <a:lnTo>
                      <a:pt x="757" y="1115"/>
                    </a:lnTo>
                    <a:lnTo>
                      <a:pt x="732" y="1137"/>
                    </a:lnTo>
                    <a:lnTo>
                      <a:pt x="709" y="1132"/>
                    </a:lnTo>
                    <a:lnTo>
                      <a:pt x="716" y="1151"/>
                    </a:lnTo>
                    <a:lnTo>
                      <a:pt x="713" y="1167"/>
                    </a:lnTo>
                    <a:lnTo>
                      <a:pt x="703" y="1166"/>
                    </a:lnTo>
                    <a:lnTo>
                      <a:pt x="696" y="1173"/>
                    </a:lnTo>
                    <a:lnTo>
                      <a:pt x="693" y="1188"/>
                    </a:lnTo>
                    <a:lnTo>
                      <a:pt x="719" y="1200"/>
                    </a:lnTo>
                    <a:lnTo>
                      <a:pt x="715" y="1213"/>
                    </a:lnTo>
                    <a:lnTo>
                      <a:pt x="727" y="1213"/>
                    </a:lnTo>
                    <a:lnTo>
                      <a:pt x="741" y="1238"/>
                    </a:lnTo>
                    <a:lnTo>
                      <a:pt x="731" y="1248"/>
                    </a:lnTo>
                    <a:lnTo>
                      <a:pt x="737" y="1255"/>
                    </a:lnTo>
                    <a:lnTo>
                      <a:pt x="737" y="1275"/>
                    </a:lnTo>
                    <a:lnTo>
                      <a:pt x="720" y="1280"/>
                    </a:lnTo>
                    <a:lnTo>
                      <a:pt x="707" y="1272"/>
                    </a:lnTo>
                    <a:lnTo>
                      <a:pt x="697" y="1282"/>
                    </a:lnTo>
                    <a:lnTo>
                      <a:pt x="680" y="1287"/>
                    </a:lnTo>
                    <a:lnTo>
                      <a:pt x="677" y="1296"/>
                    </a:lnTo>
                    <a:lnTo>
                      <a:pt x="664" y="1299"/>
                    </a:lnTo>
                    <a:lnTo>
                      <a:pt x="675" y="1307"/>
                    </a:lnTo>
                    <a:lnTo>
                      <a:pt x="660" y="1312"/>
                    </a:lnTo>
                    <a:lnTo>
                      <a:pt x="661" y="1332"/>
                    </a:lnTo>
                    <a:lnTo>
                      <a:pt x="670" y="1342"/>
                    </a:lnTo>
                    <a:lnTo>
                      <a:pt x="659" y="1352"/>
                    </a:lnTo>
                    <a:lnTo>
                      <a:pt x="652" y="1370"/>
                    </a:lnTo>
                    <a:lnTo>
                      <a:pt x="654" y="1382"/>
                    </a:lnTo>
                    <a:lnTo>
                      <a:pt x="642" y="1391"/>
                    </a:lnTo>
                    <a:lnTo>
                      <a:pt x="641" y="1399"/>
                    </a:lnTo>
                    <a:lnTo>
                      <a:pt x="628" y="1400"/>
                    </a:lnTo>
                    <a:lnTo>
                      <a:pt x="622" y="1387"/>
                    </a:lnTo>
                    <a:lnTo>
                      <a:pt x="638" y="1380"/>
                    </a:lnTo>
                    <a:lnTo>
                      <a:pt x="627" y="1370"/>
                    </a:lnTo>
                    <a:lnTo>
                      <a:pt x="638" y="1361"/>
                    </a:lnTo>
                    <a:lnTo>
                      <a:pt x="642" y="1344"/>
                    </a:lnTo>
                    <a:lnTo>
                      <a:pt x="634" y="1338"/>
                    </a:lnTo>
                    <a:lnTo>
                      <a:pt x="621" y="1343"/>
                    </a:lnTo>
                    <a:lnTo>
                      <a:pt x="600" y="1371"/>
                    </a:lnTo>
                    <a:lnTo>
                      <a:pt x="607" y="1381"/>
                    </a:lnTo>
                    <a:lnTo>
                      <a:pt x="613" y="1380"/>
                    </a:lnTo>
                    <a:lnTo>
                      <a:pt x="622" y="1397"/>
                    </a:lnTo>
                    <a:lnTo>
                      <a:pt x="615" y="1406"/>
                    </a:lnTo>
                    <a:lnTo>
                      <a:pt x="610" y="1396"/>
                    </a:lnTo>
                    <a:lnTo>
                      <a:pt x="594" y="1408"/>
                    </a:lnTo>
                    <a:lnTo>
                      <a:pt x="584" y="1387"/>
                    </a:lnTo>
                    <a:lnTo>
                      <a:pt x="564" y="1399"/>
                    </a:lnTo>
                    <a:lnTo>
                      <a:pt x="563" y="1391"/>
                    </a:lnTo>
                    <a:lnTo>
                      <a:pt x="575" y="1377"/>
                    </a:lnTo>
                    <a:lnTo>
                      <a:pt x="541" y="1381"/>
                    </a:lnTo>
                    <a:lnTo>
                      <a:pt x="538" y="1374"/>
                    </a:lnTo>
                    <a:lnTo>
                      <a:pt x="551" y="1360"/>
                    </a:lnTo>
                    <a:lnTo>
                      <a:pt x="538" y="1361"/>
                    </a:lnTo>
                    <a:lnTo>
                      <a:pt x="538" y="1361"/>
                    </a:lnTo>
                    <a:lnTo>
                      <a:pt x="531" y="1357"/>
                    </a:lnTo>
                    <a:lnTo>
                      <a:pt x="531" y="1342"/>
                    </a:lnTo>
                    <a:lnTo>
                      <a:pt x="503" y="1310"/>
                    </a:lnTo>
                    <a:lnTo>
                      <a:pt x="494" y="1270"/>
                    </a:lnTo>
                    <a:lnTo>
                      <a:pt x="481" y="1253"/>
                    </a:lnTo>
                    <a:lnTo>
                      <a:pt x="478" y="1238"/>
                    </a:lnTo>
                    <a:lnTo>
                      <a:pt x="446" y="1218"/>
                    </a:lnTo>
                    <a:lnTo>
                      <a:pt x="435" y="1218"/>
                    </a:lnTo>
                    <a:lnTo>
                      <a:pt x="430" y="1227"/>
                    </a:lnTo>
                    <a:lnTo>
                      <a:pt x="412" y="1236"/>
                    </a:lnTo>
                    <a:lnTo>
                      <a:pt x="443" y="1268"/>
                    </a:lnTo>
                    <a:lnTo>
                      <a:pt x="459" y="1270"/>
                    </a:lnTo>
                    <a:lnTo>
                      <a:pt x="468" y="1309"/>
                    </a:lnTo>
                    <a:lnTo>
                      <a:pt x="490" y="1321"/>
                    </a:lnTo>
                    <a:lnTo>
                      <a:pt x="487" y="1352"/>
                    </a:lnTo>
                    <a:lnTo>
                      <a:pt x="508" y="1374"/>
                    </a:lnTo>
                    <a:lnTo>
                      <a:pt x="508" y="1374"/>
                    </a:lnTo>
                    <a:lnTo>
                      <a:pt x="499" y="1396"/>
                    </a:lnTo>
                    <a:lnTo>
                      <a:pt x="464" y="1385"/>
                    </a:lnTo>
                    <a:lnTo>
                      <a:pt x="452" y="1400"/>
                    </a:lnTo>
                    <a:lnTo>
                      <a:pt x="438" y="1392"/>
                    </a:lnTo>
                    <a:lnTo>
                      <a:pt x="429" y="1375"/>
                    </a:lnTo>
                    <a:lnTo>
                      <a:pt x="412" y="1375"/>
                    </a:lnTo>
                    <a:lnTo>
                      <a:pt x="397" y="1363"/>
                    </a:lnTo>
                    <a:lnTo>
                      <a:pt x="393" y="1340"/>
                    </a:lnTo>
                    <a:lnTo>
                      <a:pt x="370" y="1319"/>
                    </a:lnTo>
                    <a:lnTo>
                      <a:pt x="358" y="1325"/>
                    </a:lnTo>
                    <a:lnTo>
                      <a:pt x="351" y="1296"/>
                    </a:lnTo>
                    <a:lnTo>
                      <a:pt x="315" y="1300"/>
                    </a:lnTo>
                    <a:lnTo>
                      <a:pt x="305" y="1291"/>
                    </a:lnTo>
                    <a:lnTo>
                      <a:pt x="266" y="1296"/>
                    </a:lnTo>
                    <a:lnTo>
                      <a:pt x="259" y="1302"/>
                    </a:lnTo>
                    <a:lnTo>
                      <a:pt x="228" y="1284"/>
                    </a:lnTo>
                    <a:lnTo>
                      <a:pt x="225" y="1230"/>
                    </a:lnTo>
                    <a:lnTo>
                      <a:pt x="216" y="1215"/>
                    </a:lnTo>
                    <a:lnTo>
                      <a:pt x="218" y="1199"/>
                    </a:lnTo>
                    <a:lnTo>
                      <a:pt x="226" y="1190"/>
                    </a:lnTo>
                    <a:lnTo>
                      <a:pt x="210" y="1191"/>
                    </a:lnTo>
                    <a:lnTo>
                      <a:pt x="206" y="1182"/>
                    </a:lnTo>
                    <a:lnTo>
                      <a:pt x="197" y="1180"/>
                    </a:lnTo>
                    <a:lnTo>
                      <a:pt x="191" y="1187"/>
                    </a:lnTo>
                    <a:lnTo>
                      <a:pt x="182" y="1176"/>
                    </a:lnTo>
                    <a:lnTo>
                      <a:pt x="163" y="1173"/>
                    </a:lnTo>
                    <a:lnTo>
                      <a:pt x="126" y="1121"/>
                    </a:lnTo>
                    <a:lnTo>
                      <a:pt x="127" y="1112"/>
                    </a:lnTo>
                    <a:lnTo>
                      <a:pt x="102" y="1112"/>
                    </a:lnTo>
                    <a:lnTo>
                      <a:pt x="79" y="1094"/>
                    </a:lnTo>
                    <a:lnTo>
                      <a:pt x="62" y="1057"/>
                    </a:lnTo>
                    <a:lnTo>
                      <a:pt x="11" y="1010"/>
                    </a:lnTo>
                    <a:lnTo>
                      <a:pt x="24" y="995"/>
                    </a:lnTo>
                    <a:lnTo>
                      <a:pt x="0" y="977"/>
                    </a:lnTo>
                    <a:lnTo>
                      <a:pt x="39" y="973"/>
                    </a:lnTo>
                    <a:lnTo>
                      <a:pt x="67" y="951"/>
                    </a:lnTo>
                    <a:lnTo>
                      <a:pt x="94" y="952"/>
                    </a:lnTo>
                    <a:lnTo>
                      <a:pt x="96" y="929"/>
                    </a:lnTo>
                    <a:lnTo>
                      <a:pt x="122" y="880"/>
                    </a:lnTo>
                    <a:lnTo>
                      <a:pt x="136" y="882"/>
                    </a:lnTo>
                    <a:lnTo>
                      <a:pt x="149" y="876"/>
                    </a:lnTo>
                    <a:lnTo>
                      <a:pt x="161" y="894"/>
                    </a:lnTo>
                    <a:lnTo>
                      <a:pt x="229" y="890"/>
                    </a:lnTo>
                    <a:lnTo>
                      <a:pt x="235" y="894"/>
                    </a:lnTo>
                    <a:lnTo>
                      <a:pt x="251" y="882"/>
                    </a:lnTo>
                    <a:lnTo>
                      <a:pt x="247" y="868"/>
                    </a:lnTo>
                    <a:lnTo>
                      <a:pt x="271" y="847"/>
                    </a:lnTo>
                    <a:lnTo>
                      <a:pt x="272" y="837"/>
                    </a:lnTo>
                    <a:lnTo>
                      <a:pt x="294" y="830"/>
                    </a:lnTo>
                    <a:lnTo>
                      <a:pt x="305" y="814"/>
                    </a:lnTo>
                    <a:lnTo>
                      <a:pt x="338" y="802"/>
                    </a:lnTo>
                    <a:lnTo>
                      <a:pt x="343" y="792"/>
                    </a:lnTo>
                    <a:lnTo>
                      <a:pt x="336" y="788"/>
                    </a:lnTo>
                    <a:lnTo>
                      <a:pt x="340" y="779"/>
                    </a:lnTo>
                    <a:lnTo>
                      <a:pt x="336" y="771"/>
                    </a:lnTo>
                    <a:lnTo>
                      <a:pt x="313" y="789"/>
                    </a:lnTo>
                    <a:lnTo>
                      <a:pt x="298" y="782"/>
                    </a:lnTo>
                    <a:lnTo>
                      <a:pt x="290" y="786"/>
                    </a:lnTo>
                    <a:lnTo>
                      <a:pt x="261" y="758"/>
                    </a:lnTo>
                    <a:lnTo>
                      <a:pt x="249" y="772"/>
                    </a:lnTo>
                    <a:lnTo>
                      <a:pt x="232" y="775"/>
                    </a:lnTo>
                    <a:lnTo>
                      <a:pt x="227" y="750"/>
                    </a:lnTo>
                    <a:lnTo>
                      <a:pt x="198" y="740"/>
                    </a:lnTo>
                    <a:lnTo>
                      <a:pt x="194" y="733"/>
                    </a:lnTo>
                    <a:lnTo>
                      <a:pt x="188" y="718"/>
                    </a:lnTo>
                    <a:lnTo>
                      <a:pt x="199" y="702"/>
                    </a:lnTo>
                    <a:lnTo>
                      <a:pt x="190" y="699"/>
                    </a:lnTo>
                    <a:lnTo>
                      <a:pt x="184" y="685"/>
                    </a:lnTo>
                    <a:lnTo>
                      <a:pt x="213" y="684"/>
                    </a:lnTo>
                    <a:lnTo>
                      <a:pt x="228" y="659"/>
                    </a:lnTo>
                    <a:lnTo>
                      <a:pt x="247" y="642"/>
                    </a:lnTo>
                    <a:lnTo>
                      <a:pt x="257" y="644"/>
                    </a:lnTo>
                    <a:lnTo>
                      <a:pt x="268" y="663"/>
                    </a:lnTo>
                    <a:lnTo>
                      <a:pt x="308" y="679"/>
                    </a:lnTo>
                    <a:lnTo>
                      <a:pt x="315" y="668"/>
                    </a:lnTo>
                    <a:lnTo>
                      <a:pt x="358" y="649"/>
                    </a:lnTo>
                    <a:lnTo>
                      <a:pt x="385" y="626"/>
                    </a:lnTo>
                    <a:lnTo>
                      <a:pt x="401" y="635"/>
                    </a:lnTo>
                    <a:lnTo>
                      <a:pt x="420" y="634"/>
                    </a:lnTo>
                    <a:lnTo>
                      <a:pt x="430" y="634"/>
                    </a:lnTo>
                    <a:lnTo>
                      <a:pt x="452" y="636"/>
                    </a:lnTo>
                    <a:lnTo>
                      <a:pt x="459" y="625"/>
                    </a:lnTo>
                    <a:lnTo>
                      <a:pt x="450" y="617"/>
                    </a:lnTo>
                    <a:lnTo>
                      <a:pt x="452" y="576"/>
                    </a:lnTo>
                    <a:lnTo>
                      <a:pt x="466" y="555"/>
                    </a:lnTo>
                    <a:lnTo>
                      <a:pt x="499" y="534"/>
                    </a:lnTo>
                    <a:lnTo>
                      <a:pt x="526" y="474"/>
                    </a:lnTo>
                    <a:lnTo>
                      <a:pt x="519" y="446"/>
                    </a:lnTo>
                    <a:lnTo>
                      <a:pt x="522" y="398"/>
                    </a:lnTo>
                    <a:lnTo>
                      <a:pt x="532" y="389"/>
                    </a:lnTo>
                    <a:lnTo>
                      <a:pt x="560" y="384"/>
                    </a:lnTo>
                    <a:lnTo>
                      <a:pt x="553" y="371"/>
                    </a:lnTo>
                    <a:lnTo>
                      <a:pt x="556" y="346"/>
                    </a:lnTo>
                    <a:lnTo>
                      <a:pt x="551" y="337"/>
                    </a:lnTo>
                    <a:lnTo>
                      <a:pt x="563" y="319"/>
                    </a:lnTo>
                    <a:lnTo>
                      <a:pt x="555" y="306"/>
                    </a:lnTo>
                    <a:lnTo>
                      <a:pt x="563" y="289"/>
                    </a:lnTo>
                    <a:lnTo>
                      <a:pt x="594" y="252"/>
                    </a:lnTo>
                    <a:lnTo>
                      <a:pt x="615" y="258"/>
                    </a:lnTo>
                    <a:lnTo>
                      <a:pt x="629" y="245"/>
                    </a:lnTo>
                    <a:lnTo>
                      <a:pt x="639" y="253"/>
                    </a:lnTo>
                    <a:lnTo>
                      <a:pt x="648" y="236"/>
                    </a:lnTo>
                    <a:lnTo>
                      <a:pt x="658" y="232"/>
                    </a:lnTo>
                    <a:lnTo>
                      <a:pt x="658" y="232"/>
                    </a:lnTo>
                    <a:lnTo>
                      <a:pt x="663" y="261"/>
                    </a:lnTo>
                    <a:lnTo>
                      <a:pt x="676" y="255"/>
                    </a:lnTo>
                    <a:lnTo>
                      <a:pt x="681" y="241"/>
                    </a:lnTo>
                    <a:lnTo>
                      <a:pt x="688" y="242"/>
                    </a:lnTo>
                    <a:lnTo>
                      <a:pt x="694" y="243"/>
                    </a:lnTo>
                    <a:lnTo>
                      <a:pt x="712" y="239"/>
                    </a:lnTo>
                    <a:lnTo>
                      <a:pt x="734" y="242"/>
                    </a:lnTo>
                    <a:lnTo>
                      <a:pt x="739" y="258"/>
                    </a:lnTo>
                    <a:lnTo>
                      <a:pt x="752" y="263"/>
                    </a:lnTo>
                    <a:lnTo>
                      <a:pt x="806" y="254"/>
                    </a:lnTo>
                    <a:lnTo>
                      <a:pt x="811" y="251"/>
                    </a:lnTo>
                    <a:lnTo>
                      <a:pt x="812" y="242"/>
                    </a:lnTo>
                    <a:lnTo>
                      <a:pt x="834" y="220"/>
                    </a:lnTo>
                    <a:lnTo>
                      <a:pt x="828" y="206"/>
                    </a:lnTo>
                    <a:lnTo>
                      <a:pt x="829" y="201"/>
                    </a:lnTo>
                    <a:lnTo>
                      <a:pt x="839" y="183"/>
                    </a:lnTo>
                    <a:lnTo>
                      <a:pt x="851" y="179"/>
                    </a:lnTo>
                    <a:lnTo>
                      <a:pt x="867" y="120"/>
                    </a:lnTo>
                    <a:lnTo>
                      <a:pt x="867" y="73"/>
                    </a:lnTo>
                    <a:lnTo>
                      <a:pt x="881" y="76"/>
                    </a:lnTo>
                    <a:lnTo>
                      <a:pt x="923" y="104"/>
                    </a:lnTo>
                    <a:lnTo>
                      <a:pt x="1037" y="103"/>
                    </a:lnTo>
                    <a:lnTo>
                      <a:pt x="1045" y="79"/>
                    </a:lnTo>
                    <a:lnTo>
                      <a:pt x="1088" y="67"/>
                    </a:lnTo>
                    <a:lnTo>
                      <a:pt x="1091" y="61"/>
                    </a:lnTo>
                    <a:lnTo>
                      <a:pt x="1086" y="50"/>
                    </a:lnTo>
                    <a:lnTo>
                      <a:pt x="1098" y="60"/>
                    </a:lnTo>
                    <a:lnTo>
                      <a:pt x="1136" y="56"/>
                    </a:lnTo>
                    <a:lnTo>
                      <a:pt x="1166" y="40"/>
                    </a:lnTo>
                    <a:lnTo>
                      <a:pt x="1171" y="45"/>
                    </a:lnTo>
                    <a:lnTo>
                      <a:pt x="1182" y="34"/>
                    </a:lnTo>
                    <a:lnTo>
                      <a:pt x="1180" y="24"/>
                    </a:lnTo>
                    <a:lnTo>
                      <a:pt x="1198" y="15"/>
                    </a:lnTo>
                    <a:lnTo>
                      <a:pt x="1199" y="7"/>
                    </a:lnTo>
                    <a:lnTo>
                      <a:pt x="121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07" name="Freeform 54">
                <a:extLst>
                  <a:ext uri="{FF2B5EF4-FFF2-40B4-BE49-F238E27FC236}">
                    <a16:creationId xmlns:a16="http://schemas.microsoft.com/office/drawing/2014/main" id="{D3D6D721-49FD-480F-AF51-5E0741DD0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4609" y="4514486"/>
                <a:ext cx="235541" cy="360130"/>
              </a:xfrm>
              <a:custGeom>
                <a:avLst/>
                <a:gdLst>
                  <a:gd name="T0" fmla="*/ 148 w 484"/>
                  <a:gd name="T1" fmla="*/ 255 h 935"/>
                  <a:gd name="T2" fmla="*/ 191 w 484"/>
                  <a:gd name="T3" fmla="*/ 115 h 935"/>
                  <a:gd name="T4" fmla="*/ 247 w 484"/>
                  <a:gd name="T5" fmla="*/ 79 h 935"/>
                  <a:gd name="T6" fmla="*/ 254 w 484"/>
                  <a:gd name="T7" fmla="*/ 50 h 935"/>
                  <a:gd name="T8" fmla="*/ 290 w 484"/>
                  <a:gd name="T9" fmla="*/ 0 h 935"/>
                  <a:gd name="T10" fmla="*/ 301 w 484"/>
                  <a:gd name="T11" fmla="*/ 45 h 935"/>
                  <a:gd name="T12" fmla="*/ 336 w 484"/>
                  <a:gd name="T13" fmla="*/ 44 h 935"/>
                  <a:gd name="T14" fmla="*/ 374 w 484"/>
                  <a:gd name="T15" fmla="*/ 91 h 935"/>
                  <a:gd name="T16" fmla="*/ 396 w 484"/>
                  <a:gd name="T17" fmla="*/ 118 h 935"/>
                  <a:gd name="T18" fmla="*/ 394 w 484"/>
                  <a:gd name="T19" fmla="*/ 141 h 935"/>
                  <a:gd name="T20" fmla="*/ 394 w 484"/>
                  <a:gd name="T21" fmla="*/ 167 h 935"/>
                  <a:gd name="T22" fmla="*/ 413 w 484"/>
                  <a:gd name="T23" fmla="*/ 188 h 935"/>
                  <a:gd name="T24" fmla="*/ 423 w 484"/>
                  <a:gd name="T25" fmla="*/ 215 h 935"/>
                  <a:gd name="T26" fmla="*/ 422 w 484"/>
                  <a:gd name="T27" fmla="*/ 251 h 935"/>
                  <a:gd name="T28" fmla="*/ 413 w 484"/>
                  <a:gd name="T29" fmla="*/ 276 h 935"/>
                  <a:gd name="T30" fmla="*/ 435 w 484"/>
                  <a:gd name="T31" fmla="*/ 299 h 935"/>
                  <a:gd name="T32" fmla="*/ 476 w 484"/>
                  <a:gd name="T33" fmla="*/ 342 h 935"/>
                  <a:gd name="T34" fmla="*/ 437 w 484"/>
                  <a:gd name="T35" fmla="*/ 350 h 935"/>
                  <a:gd name="T36" fmla="*/ 413 w 484"/>
                  <a:gd name="T37" fmla="*/ 385 h 935"/>
                  <a:gd name="T38" fmla="*/ 448 w 484"/>
                  <a:gd name="T39" fmla="*/ 439 h 935"/>
                  <a:gd name="T40" fmla="*/ 438 w 484"/>
                  <a:gd name="T41" fmla="*/ 485 h 935"/>
                  <a:gd name="T42" fmla="*/ 460 w 484"/>
                  <a:gd name="T43" fmla="*/ 512 h 935"/>
                  <a:gd name="T44" fmla="*/ 449 w 484"/>
                  <a:gd name="T45" fmla="*/ 530 h 935"/>
                  <a:gd name="T46" fmla="*/ 415 w 484"/>
                  <a:gd name="T47" fmla="*/ 567 h 935"/>
                  <a:gd name="T48" fmla="*/ 384 w 484"/>
                  <a:gd name="T49" fmla="*/ 587 h 935"/>
                  <a:gd name="T50" fmla="*/ 389 w 484"/>
                  <a:gd name="T51" fmla="*/ 630 h 935"/>
                  <a:gd name="T52" fmla="*/ 364 w 484"/>
                  <a:gd name="T53" fmla="*/ 661 h 935"/>
                  <a:gd name="T54" fmla="*/ 344 w 484"/>
                  <a:gd name="T55" fmla="*/ 702 h 935"/>
                  <a:gd name="T56" fmla="*/ 286 w 484"/>
                  <a:gd name="T57" fmla="*/ 748 h 935"/>
                  <a:gd name="T58" fmla="*/ 260 w 484"/>
                  <a:gd name="T59" fmla="*/ 791 h 935"/>
                  <a:gd name="T60" fmla="*/ 217 w 484"/>
                  <a:gd name="T61" fmla="*/ 820 h 935"/>
                  <a:gd name="T62" fmla="*/ 165 w 484"/>
                  <a:gd name="T63" fmla="*/ 894 h 935"/>
                  <a:gd name="T64" fmla="*/ 180 w 484"/>
                  <a:gd name="T65" fmla="*/ 906 h 935"/>
                  <a:gd name="T66" fmla="*/ 172 w 484"/>
                  <a:gd name="T67" fmla="*/ 932 h 935"/>
                  <a:gd name="T68" fmla="*/ 147 w 484"/>
                  <a:gd name="T69" fmla="*/ 926 h 935"/>
                  <a:gd name="T70" fmla="*/ 101 w 484"/>
                  <a:gd name="T71" fmla="*/ 905 h 935"/>
                  <a:gd name="T72" fmla="*/ 91 w 484"/>
                  <a:gd name="T73" fmla="*/ 844 h 935"/>
                  <a:gd name="T74" fmla="*/ 79 w 484"/>
                  <a:gd name="T75" fmla="*/ 776 h 935"/>
                  <a:gd name="T76" fmla="*/ 92 w 484"/>
                  <a:gd name="T77" fmla="*/ 672 h 935"/>
                  <a:gd name="T78" fmla="*/ 13 w 484"/>
                  <a:gd name="T79" fmla="*/ 534 h 935"/>
                  <a:gd name="T80" fmla="*/ 7 w 484"/>
                  <a:gd name="T81" fmla="*/ 504 h 935"/>
                  <a:gd name="T82" fmla="*/ 28 w 484"/>
                  <a:gd name="T83" fmla="*/ 479 h 935"/>
                  <a:gd name="T84" fmla="*/ 18 w 484"/>
                  <a:gd name="T85" fmla="*/ 440 h 935"/>
                  <a:gd name="T86" fmla="*/ 36 w 484"/>
                  <a:gd name="T87" fmla="*/ 397 h 935"/>
                  <a:gd name="T88" fmla="*/ 101 w 484"/>
                  <a:gd name="T89" fmla="*/ 384 h 935"/>
                  <a:gd name="T90" fmla="*/ 99 w 484"/>
                  <a:gd name="T91" fmla="*/ 321 h 935"/>
                  <a:gd name="T92" fmla="*/ 118 w 484"/>
                  <a:gd name="T93" fmla="*/ 28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4" h="935">
                    <a:moveTo>
                      <a:pt x="118" y="284"/>
                    </a:moveTo>
                    <a:lnTo>
                      <a:pt x="136" y="285"/>
                    </a:lnTo>
                    <a:lnTo>
                      <a:pt x="148" y="255"/>
                    </a:lnTo>
                    <a:lnTo>
                      <a:pt x="164" y="155"/>
                    </a:lnTo>
                    <a:lnTo>
                      <a:pt x="175" y="128"/>
                    </a:lnTo>
                    <a:lnTo>
                      <a:pt x="191" y="115"/>
                    </a:lnTo>
                    <a:lnTo>
                      <a:pt x="228" y="101"/>
                    </a:lnTo>
                    <a:lnTo>
                      <a:pt x="235" y="84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54" y="50"/>
                    </a:lnTo>
                    <a:lnTo>
                      <a:pt x="254" y="50"/>
                    </a:lnTo>
                    <a:lnTo>
                      <a:pt x="254" y="38"/>
                    </a:lnTo>
                    <a:lnTo>
                      <a:pt x="277" y="22"/>
                    </a:lnTo>
                    <a:lnTo>
                      <a:pt x="290" y="0"/>
                    </a:lnTo>
                    <a:lnTo>
                      <a:pt x="290" y="0"/>
                    </a:lnTo>
                    <a:lnTo>
                      <a:pt x="315" y="33"/>
                    </a:lnTo>
                    <a:lnTo>
                      <a:pt x="301" y="45"/>
                    </a:lnTo>
                    <a:lnTo>
                      <a:pt x="304" y="51"/>
                    </a:lnTo>
                    <a:lnTo>
                      <a:pt x="334" y="50"/>
                    </a:lnTo>
                    <a:lnTo>
                      <a:pt x="336" y="44"/>
                    </a:lnTo>
                    <a:lnTo>
                      <a:pt x="389" y="58"/>
                    </a:lnTo>
                    <a:lnTo>
                      <a:pt x="372" y="75"/>
                    </a:lnTo>
                    <a:lnTo>
                      <a:pt x="374" y="91"/>
                    </a:lnTo>
                    <a:lnTo>
                      <a:pt x="385" y="103"/>
                    </a:lnTo>
                    <a:lnTo>
                      <a:pt x="395" y="105"/>
                    </a:lnTo>
                    <a:lnTo>
                      <a:pt x="396" y="118"/>
                    </a:lnTo>
                    <a:lnTo>
                      <a:pt x="404" y="127"/>
                    </a:lnTo>
                    <a:lnTo>
                      <a:pt x="404" y="136"/>
                    </a:lnTo>
                    <a:lnTo>
                      <a:pt x="394" y="141"/>
                    </a:lnTo>
                    <a:lnTo>
                      <a:pt x="405" y="150"/>
                    </a:lnTo>
                    <a:lnTo>
                      <a:pt x="397" y="154"/>
                    </a:lnTo>
                    <a:lnTo>
                      <a:pt x="394" y="167"/>
                    </a:lnTo>
                    <a:lnTo>
                      <a:pt x="406" y="166"/>
                    </a:lnTo>
                    <a:lnTo>
                      <a:pt x="417" y="179"/>
                    </a:lnTo>
                    <a:lnTo>
                      <a:pt x="413" y="188"/>
                    </a:lnTo>
                    <a:lnTo>
                      <a:pt x="418" y="196"/>
                    </a:lnTo>
                    <a:lnTo>
                      <a:pt x="411" y="208"/>
                    </a:lnTo>
                    <a:lnTo>
                      <a:pt x="423" y="215"/>
                    </a:lnTo>
                    <a:lnTo>
                      <a:pt x="420" y="228"/>
                    </a:lnTo>
                    <a:lnTo>
                      <a:pt x="425" y="238"/>
                    </a:lnTo>
                    <a:lnTo>
                      <a:pt x="422" y="251"/>
                    </a:lnTo>
                    <a:lnTo>
                      <a:pt x="413" y="244"/>
                    </a:lnTo>
                    <a:lnTo>
                      <a:pt x="403" y="263"/>
                    </a:lnTo>
                    <a:lnTo>
                      <a:pt x="413" y="276"/>
                    </a:lnTo>
                    <a:lnTo>
                      <a:pt x="404" y="307"/>
                    </a:lnTo>
                    <a:lnTo>
                      <a:pt x="434" y="311"/>
                    </a:lnTo>
                    <a:lnTo>
                      <a:pt x="435" y="299"/>
                    </a:lnTo>
                    <a:lnTo>
                      <a:pt x="468" y="293"/>
                    </a:lnTo>
                    <a:lnTo>
                      <a:pt x="483" y="316"/>
                    </a:lnTo>
                    <a:lnTo>
                      <a:pt x="476" y="342"/>
                    </a:lnTo>
                    <a:lnTo>
                      <a:pt x="461" y="339"/>
                    </a:lnTo>
                    <a:lnTo>
                      <a:pt x="448" y="354"/>
                    </a:lnTo>
                    <a:lnTo>
                      <a:pt x="437" y="350"/>
                    </a:lnTo>
                    <a:lnTo>
                      <a:pt x="420" y="377"/>
                    </a:lnTo>
                    <a:lnTo>
                      <a:pt x="414" y="377"/>
                    </a:lnTo>
                    <a:lnTo>
                      <a:pt x="413" y="385"/>
                    </a:lnTo>
                    <a:lnTo>
                      <a:pt x="446" y="390"/>
                    </a:lnTo>
                    <a:lnTo>
                      <a:pt x="442" y="417"/>
                    </a:lnTo>
                    <a:lnTo>
                      <a:pt x="448" y="439"/>
                    </a:lnTo>
                    <a:lnTo>
                      <a:pt x="436" y="449"/>
                    </a:lnTo>
                    <a:lnTo>
                      <a:pt x="447" y="463"/>
                    </a:lnTo>
                    <a:lnTo>
                      <a:pt x="438" y="485"/>
                    </a:lnTo>
                    <a:lnTo>
                      <a:pt x="455" y="503"/>
                    </a:lnTo>
                    <a:lnTo>
                      <a:pt x="452" y="507"/>
                    </a:lnTo>
                    <a:lnTo>
                      <a:pt x="460" y="512"/>
                    </a:lnTo>
                    <a:lnTo>
                      <a:pt x="462" y="523"/>
                    </a:lnTo>
                    <a:lnTo>
                      <a:pt x="449" y="523"/>
                    </a:lnTo>
                    <a:lnTo>
                      <a:pt x="449" y="530"/>
                    </a:lnTo>
                    <a:lnTo>
                      <a:pt x="437" y="537"/>
                    </a:lnTo>
                    <a:lnTo>
                      <a:pt x="423" y="536"/>
                    </a:lnTo>
                    <a:lnTo>
                      <a:pt x="415" y="567"/>
                    </a:lnTo>
                    <a:lnTo>
                      <a:pt x="395" y="571"/>
                    </a:lnTo>
                    <a:lnTo>
                      <a:pt x="390" y="589"/>
                    </a:lnTo>
                    <a:lnTo>
                      <a:pt x="384" y="587"/>
                    </a:lnTo>
                    <a:lnTo>
                      <a:pt x="403" y="629"/>
                    </a:lnTo>
                    <a:lnTo>
                      <a:pt x="403" y="629"/>
                    </a:lnTo>
                    <a:lnTo>
                      <a:pt x="389" y="630"/>
                    </a:lnTo>
                    <a:lnTo>
                      <a:pt x="378" y="652"/>
                    </a:lnTo>
                    <a:lnTo>
                      <a:pt x="373" y="649"/>
                    </a:lnTo>
                    <a:lnTo>
                      <a:pt x="364" y="661"/>
                    </a:lnTo>
                    <a:lnTo>
                      <a:pt x="363" y="666"/>
                    </a:lnTo>
                    <a:lnTo>
                      <a:pt x="371" y="668"/>
                    </a:lnTo>
                    <a:lnTo>
                      <a:pt x="344" y="702"/>
                    </a:lnTo>
                    <a:lnTo>
                      <a:pt x="344" y="715"/>
                    </a:lnTo>
                    <a:lnTo>
                      <a:pt x="303" y="746"/>
                    </a:lnTo>
                    <a:lnTo>
                      <a:pt x="286" y="748"/>
                    </a:lnTo>
                    <a:lnTo>
                      <a:pt x="295" y="761"/>
                    </a:lnTo>
                    <a:lnTo>
                      <a:pt x="273" y="787"/>
                    </a:lnTo>
                    <a:lnTo>
                      <a:pt x="260" y="791"/>
                    </a:lnTo>
                    <a:lnTo>
                      <a:pt x="256" y="815"/>
                    </a:lnTo>
                    <a:lnTo>
                      <a:pt x="224" y="815"/>
                    </a:lnTo>
                    <a:lnTo>
                      <a:pt x="217" y="820"/>
                    </a:lnTo>
                    <a:lnTo>
                      <a:pt x="210" y="862"/>
                    </a:lnTo>
                    <a:lnTo>
                      <a:pt x="157" y="884"/>
                    </a:lnTo>
                    <a:lnTo>
                      <a:pt x="165" y="894"/>
                    </a:lnTo>
                    <a:lnTo>
                      <a:pt x="173" y="890"/>
                    </a:lnTo>
                    <a:lnTo>
                      <a:pt x="178" y="895"/>
                    </a:lnTo>
                    <a:lnTo>
                      <a:pt x="180" y="906"/>
                    </a:lnTo>
                    <a:lnTo>
                      <a:pt x="186" y="901"/>
                    </a:lnTo>
                    <a:lnTo>
                      <a:pt x="193" y="906"/>
                    </a:lnTo>
                    <a:lnTo>
                      <a:pt x="172" y="932"/>
                    </a:lnTo>
                    <a:lnTo>
                      <a:pt x="158" y="934"/>
                    </a:lnTo>
                    <a:lnTo>
                      <a:pt x="148" y="919"/>
                    </a:lnTo>
                    <a:lnTo>
                      <a:pt x="147" y="926"/>
                    </a:lnTo>
                    <a:lnTo>
                      <a:pt x="114" y="931"/>
                    </a:lnTo>
                    <a:lnTo>
                      <a:pt x="109" y="913"/>
                    </a:lnTo>
                    <a:lnTo>
                      <a:pt x="101" y="905"/>
                    </a:lnTo>
                    <a:lnTo>
                      <a:pt x="87" y="908"/>
                    </a:lnTo>
                    <a:lnTo>
                      <a:pt x="82" y="893"/>
                    </a:lnTo>
                    <a:lnTo>
                      <a:pt x="91" y="844"/>
                    </a:lnTo>
                    <a:lnTo>
                      <a:pt x="76" y="810"/>
                    </a:lnTo>
                    <a:lnTo>
                      <a:pt x="76" y="810"/>
                    </a:lnTo>
                    <a:lnTo>
                      <a:pt x="79" y="776"/>
                    </a:lnTo>
                    <a:lnTo>
                      <a:pt x="79" y="776"/>
                    </a:lnTo>
                    <a:lnTo>
                      <a:pt x="77" y="733"/>
                    </a:lnTo>
                    <a:lnTo>
                      <a:pt x="92" y="672"/>
                    </a:lnTo>
                    <a:lnTo>
                      <a:pt x="58" y="640"/>
                    </a:lnTo>
                    <a:lnTo>
                      <a:pt x="42" y="567"/>
                    </a:lnTo>
                    <a:lnTo>
                      <a:pt x="13" y="534"/>
                    </a:lnTo>
                    <a:lnTo>
                      <a:pt x="11" y="521"/>
                    </a:lnTo>
                    <a:lnTo>
                      <a:pt x="0" y="515"/>
                    </a:lnTo>
                    <a:lnTo>
                      <a:pt x="7" y="504"/>
                    </a:lnTo>
                    <a:lnTo>
                      <a:pt x="26" y="496"/>
                    </a:lnTo>
                    <a:lnTo>
                      <a:pt x="22" y="486"/>
                    </a:lnTo>
                    <a:lnTo>
                      <a:pt x="28" y="479"/>
                    </a:lnTo>
                    <a:lnTo>
                      <a:pt x="20" y="472"/>
                    </a:lnTo>
                    <a:lnTo>
                      <a:pt x="13" y="446"/>
                    </a:lnTo>
                    <a:lnTo>
                      <a:pt x="18" y="440"/>
                    </a:lnTo>
                    <a:lnTo>
                      <a:pt x="12" y="408"/>
                    </a:lnTo>
                    <a:lnTo>
                      <a:pt x="28" y="406"/>
                    </a:lnTo>
                    <a:lnTo>
                      <a:pt x="36" y="397"/>
                    </a:lnTo>
                    <a:lnTo>
                      <a:pt x="61" y="405"/>
                    </a:lnTo>
                    <a:lnTo>
                      <a:pt x="71" y="389"/>
                    </a:lnTo>
                    <a:lnTo>
                      <a:pt x="101" y="384"/>
                    </a:lnTo>
                    <a:lnTo>
                      <a:pt x="99" y="355"/>
                    </a:lnTo>
                    <a:lnTo>
                      <a:pt x="92" y="344"/>
                    </a:lnTo>
                    <a:lnTo>
                      <a:pt x="99" y="321"/>
                    </a:lnTo>
                    <a:lnTo>
                      <a:pt x="91" y="306"/>
                    </a:lnTo>
                    <a:lnTo>
                      <a:pt x="98" y="290"/>
                    </a:lnTo>
                    <a:lnTo>
                      <a:pt x="118" y="285"/>
                    </a:lnTo>
                    <a:lnTo>
                      <a:pt x="118" y="285"/>
                    </a:lnTo>
                    <a:lnTo>
                      <a:pt x="118" y="28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08" name="Freeform 55">
                <a:extLst>
                  <a:ext uri="{FF2B5EF4-FFF2-40B4-BE49-F238E27FC236}">
                    <a16:creationId xmlns:a16="http://schemas.microsoft.com/office/drawing/2014/main" id="{204E06F4-780D-4EA3-852C-C26709EBF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4609" y="4514486"/>
                <a:ext cx="235541" cy="360130"/>
              </a:xfrm>
              <a:custGeom>
                <a:avLst/>
                <a:gdLst>
                  <a:gd name="T0" fmla="*/ 148 w 484"/>
                  <a:gd name="T1" fmla="*/ 255 h 935"/>
                  <a:gd name="T2" fmla="*/ 191 w 484"/>
                  <a:gd name="T3" fmla="*/ 115 h 935"/>
                  <a:gd name="T4" fmla="*/ 247 w 484"/>
                  <a:gd name="T5" fmla="*/ 79 h 935"/>
                  <a:gd name="T6" fmla="*/ 254 w 484"/>
                  <a:gd name="T7" fmla="*/ 50 h 935"/>
                  <a:gd name="T8" fmla="*/ 290 w 484"/>
                  <a:gd name="T9" fmla="*/ 0 h 935"/>
                  <a:gd name="T10" fmla="*/ 301 w 484"/>
                  <a:gd name="T11" fmla="*/ 45 h 935"/>
                  <a:gd name="T12" fmla="*/ 336 w 484"/>
                  <a:gd name="T13" fmla="*/ 44 h 935"/>
                  <a:gd name="T14" fmla="*/ 374 w 484"/>
                  <a:gd name="T15" fmla="*/ 91 h 935"/>
                  <a:gd name="T16" fmla="*/ 396 w 484"/>
                  <a:gd name="T17" fmla="*/ 118 h 935"/>
                  <a:gd name="T18" fmla="*/ 394 w 484"/>
                  <a:gd name="T19" fmla="*/ 141 h 935"/>
                  <a:gd name="T20" fmla="*/ 394 w 484"/>
                  <a:gd name="T21" fmla="*/ 167 h 935"/>
                  <a:gd name="T22" fmla="*/ 413 w 484"/>
                  <a:gd name="T23" fmla="*/ 188 h 935"/>
                  <a:gd name="T24" fmla="*/ 423 w 484"/>
                  <a:gd name="T25" fmla="*/ 215 h 935"/>
                  <a:gd name="T26" fmla="*/ 422 w 484"/>
                  <a:gd name="T27" fmla="*/ 251 h 935"/>
                  <a:gd name="T28" fmla="*/ 413 w 484"/>
                  <a:gd name="T29" fmla="*/ 276 h 935"/>
                  <a:gd name="T30" fmla="*/ 435 w 484"/>
                  <a:gd name="T31" fmla="*/ 299 h 935"/>
                  <a:gd name="T32" fmla="*/ 476 w 484"/>
                  <a:gd name="T33" fmla="*/ 342 h 935"/>
                  <a:gd name="T34" fmla="*/ 437 w 484"/>
                  <a:gd name="T35" fmla="*/ 350 h 935"/>
                  <a:gd name="T36" fmla="*/ 413 w 484"/>
                  <a:gd name="T37" fmla="*/ 385 h 935"/>
                  <a:gd name="T38" fmla="*/ 448 w 484"/>
                  <a:gd name="T39" fmla="*/ 439 h 935"/>
                  <a:gd name="T40" fmla="*/ 438 w 484"/>
                  <a:gd name="T41" fmla="*/ 485 h 935"/>
                  <a:gd name="T42" fmla="*/ 460 w 484"/>
                  <a:gd name="T43" fmla="*/ 512 h 935"/>
                  <a:gd name="T44" fmla="*/ 449 w 484"/>
                  <a:gd name="T45" fmla="*/ 530 h 935"/>
                  <a:gd name="T46" fmla="*/ 415 w 484"/>
                  <a:gd name="T47" fmla="*/ 567 h 935"/>
                  <a:gd name="T48" fmla="*/ 384 w 484"/>
                  <a:gd name="T49" fmla="*/ 587 h 935"/>
                  <a:gd name="T50" fmla="*/ 389 w 484"/>
                  <a:gd name="T51" fmla="*/ 630 h 935"/>
                  <a:gd name="T52" fmla="*/ 364 w 484"/>
                  <a:gd name="T53" fmla="*/ 661 h 935"/>
                  <a:gd name="T54" fmla="*/ 344 w 484"/>
                  <a:gd name="T55" fmla="*/ 702 h 935"/>
                  <a:gd name="T56" fmla="*/ 286 w 484"/>
                  <a:gd name="T57" fmla="*/ 748 h 935"/>
                  <a:gd name="T58" fmla="*/ 260 w 484"/>
                  <a:gd name="T59" fmla="*/ 791 h 935"/>
                  <a:gd name="T60" fmla="*/ 217 w 484"/>
                  <a:gd name="T61" fmla="*/ 820 h 935"/>
                  <a:gd name="T62" fmla="*/ 165 w 484"/>
                  <a:gd name="T63" fmla="*/ 894 h 935"/>
                  <a:gd name="T64" fmla="*/ 180 w 484"/>
                  <a:gd name="T65" fmla="*/ 906 h 935"/>
                  <a:gd name="T66" fmla="*/ 172 w 484"/>
                  <a:gd name="T67" fmla="*/ 932 h 935"/>
                  <a:gd name="T68" fmla="*/ 147 w 484"/>
                  <a:gd name="T69" fmla="*/ 926 h 935"/>
                  <a:gd name="T70" fmla="*/ 101 w 484"/>
                  <a:gd name="T71" fmla="*/ 905 h 935"/>
                  <a:gd name="T72" fmla="*/ 91 w 484"/>
                  <a:gd name="T73" fmla="*/ 844 h 935"/>
                  <a:gd name="T74" fmla="*/ 79 w 484"/>
                  <a:gd name="T75" fmla="*/ 776 h 935"/>
                  <a:gd name="T76" fmla="*/ 92 w 484"/>
                  <a:gd name="T77" fmla="*/ 672 h 935"/>
                  <a:gd name="T78" fmla="*/ 13 w 484"/>
                  <a:gd name="T79" fmla="*/ 534 h 935"/>
                  <a:gd name="T80" fmla="*/ 7 w 484"/>
                  <a:gd name="T81" fmla="*/ 504 h 935"/>
                  <a:gd name="T82" fmla="*/ 28 w 484"/>
                  <a:gd name="T83" fmla="*/ 479 h 935"/>
                  <a:gd name="T84" fmla="*/ 18 w 484"/>
                  <a:gd name="T85" fmla="*/ 440 h 935"/>
                  <a:gd name="T86" fmla="*/ 36 w 484"/>
                  <a:gd name="T87" fmla="*/ 397 h 935"/>
                  <a:gd name="T88" fmla="*/ 101 w 484"/>
                  <a:gd name="T89" fmla="*/ 384 h 935"/>
                  <a:gd name="T90" fmla="*/ 99 w 484"/>
                  <a:gd name="T91" fmla="*/ 321 h 935"/>
                  <a:gd name="T92" fmla="*/ 118 w 484"/>
                  <a:gd name="T93" fmla="*/ 28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4" h="935">
                    <a:moveTo>
                      <a:pt x="118" y="284"/>
                    </a:moveTo>
                    <a:lnTo>
                      <a:pt x="136" y="285"/>
                    </a:lnTo>
                    <a:lnTo>
                      <a:pt x="148" y="255"/>
                    </a:lnTo>
                    <a:lnTo>
                      <a:pt x="164" y="155"/>
                    </a:lnTo>
                    <a:lnTo>
                      <a:pt x="175" y="128"/>
                    </a:lnTo>
                    <a:lnTo>
                      <a:pt x="191" y="115"/>
                    </a:lnTo>
                    <a:lnTo>
                      <a:pt x="228" y="101"/>
                    </a:lnTo>
                    <a:lnTo>
                      <a:pt x="235" y="84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54" y="50"/>
                    </a:lnTo>
                    <a:lnTo>
                      <a:pt x="254" y="50"/>
                    </a:lnTo>
                    <a:lnTo>
                      <a:pt x="254" y="38"/>
                    </a:lnTo>
                    <a:lnTo>
                      <a:pt x="277" y="22"/>
                    </a:lnTo>
                    <a:lnTo>
                      <a:pt x="290" y="0"/>
                    </a:lnTo>
                    <a:lnTo>
                      <a:pt x="290" y="0"/>
                    </a:lnTo>
                    <a:lnTo>
                      <a:pt x="315" y="33"/>
                    </a:lnTo>
                    <a:lnTo>
                      <a:pt x="301" y="45"/>
                    </a:lnTo>
                    <a:lnTo>
                      <a:pt x="304" y="51"/>
                    </a:lnTo>
                    <a:lnTo>
                      <a:pt x="334" y="50"/>
                    </a:lnTo>
                    <a:lnTo>
                      <a:pt x="336" y="44"/>
                    </a:lnTo>
                    <a:lnTo>
                      <a:pt x="389" y="58"/>
                    </a:lnTo>
                    <a:lnTo>
                      <a:pt x="372" y="75"/>
                    </a:lnTo>
                    <a:lnTo>
                      <a:pt x="374" y="91"/>
                    </a:lnTo>
                    <a:lnTo>
                      <a:pt x="385" y="103"/>
                    </a:lnTo>
                    <a:lnTo>
                      <a:pt x="395" y="105"/>
                    </a:lnTo>
                    <a:lnTo>
                      <a:pt x="396" y="118"/>
                    </a:lnTo>
                    <a:lnTo>
                      <a:pt x="404" y="127"/>
                    </a:lnTo>
                    <a:lnTo>
                      <a:pt x="404" y="136"/>
                    </a:lnTo>
                    <a:lnTo>
                      <a:pt x="394" y="141"/>
                    </a:lnTo>
                    <a:lnTo>
                      <a:pt x="405" y="150"/>
                    </a:lnTo>
                    <a:lnTo>
                      <a:pt x="397" y="154"/>
                    </a:lnTo>
                    <a:lnTo>
                      <a:pt x="394" y="167"/>
                    </a:lnTo>
                    <a:lnTo>
                      <a:pt x="406" y="166"/>
                    </a:lnTo>
                    <a:lnTo>
                      <a:pt x="417" y="179"/>
                    </a:lnTo>
                    <a:lnTo>
                      <a:pt x="413" y="188"/>
                    </a:lnTo>
                    <a:lnTo>
                      <a:pt x="418" y="196"/>
                    </a:lnTo>
                    <a:lnTo>
                      <a:pt x="411" y="208"/>
                    </a:lnTo>
                    <a:lnTo>
                      <a:pt x="423" y="215"/>
                    </a:lnTo>
                    <a:lnTo>
                      <a:pt x="420" y="228"/>
                    </a:lnTo>
                    <a:lnTo>
                      <a:pt x="425" y="238"/>
                    </a:lnTo>
                    <a:lnTo>
                      <a:pt x="422" y="251"/>
                    </a:lnTo>
                    <a:lnTo>
                      <a:pt x="413" y="244"/>
                    </a:lnTo>
                    <a:lnTo>
                      <a:pt x="403" y="263"/>
                    </a:lnTo>
                    <a:lnTo>
                      <a:pt x="413" y="276"/>
                    </a:lnTo>
                    <a:lnTo>
                      <a:pt x="404" y="307"/>
                    </a:lnTo>
                    <a:lnTo>
                      <a:pt x="434" y="311"/>
                    </a:lnTo>
                    <a:lnTo>
                      <a:pt x="435" y="299"/>
                    </a:lnTo>
                    <a:lnTo>
                      <a:pt x="468" y="293"/>
                    </a:lnTo>
                    <a:lnTo>
                      <a:pt x="483" y="316"/>
                    </a:lnTo>
                    <a:lnTo>
                      <a:pt x="476" y="342"/>
                    </a:lnTo>
                    <a:lnTo>
                      <a:pt x="461" y="339"/>
                    </a:lnTo>
                    <a:lnTo>
                      <a:pt x="448" y="354"/>
                    </a:lnTo>
                    <a:lnTo>
                      <a:pt x="437" y="350"/>
                    </a:lnTo>
                    <a:lnTo>
                      <a:pt x="420" y="377"/>
                    </a:lnTo>
                    <a:lnTo>
                      <a:pt x="414" y="377"/>
                    </a:lnTo>
                    <a:lnTo>
                      <a:pt x="413" y="385"/>
                    </a:lnTo>
                    <a:lnTo>
                      <a:pt x="446" y="390"/>
                    </a:lnTo>
                    <a:lnTo>
                      <a:pt x="442" y="417"/>
                    </a:lnTo>
                    <a:lnTo>
                      <a:pt x="448" y="439"/>
                    </a:lnTo>
                    <a:lnTo>
                      <a:pt x="436" y="449"/>
                    </a:lnTo>
                    <a:lnTo>
                      <a:pt x="447" y="463"/>
                    </a:lnTo>
                    <a:lnTo>
                      <a:pt x="438" y="485"/>
                    </a:lnTo>
                    <a:lnTo>
                      <a:pt x="455" y="503"/>
                    </a:lnTo>
                    <a:lnTo>
                      <a:pt x="452" y="507"/>
                    </a:lnTo>
                    <a:lnTo>
                      <a:pt x="460" y="512"/>
                    </a:lnTo>
                    <a:lnTo>
                      <a:pt x="462" y="523"/>
                    </a:lnTo>
                    <a:lnTo>
                      <a:pt x="449" y="523"/>
                    </a:lnTo>
                    <a:lnTo>
                      <a:pt x="449" y="530"/>
                    </a:lnTo>
                    <a:lnTo>
                      <a:pt x="437" y="537"/>
                    </a:lnTo>
                    <a:lnTo>
                      <a:pt x="423" y="536"/>
                    </a:lnTo>
                    <a:lnTo>
                      <a:pt x="415" y="567"/>
                    </a:lnTo>
                    <a:lnTo>
                      <a:pt x="395" y="571"/>
                    </a:lnTo>
                    <a:lnTo>
                      <a:pt x="390" y="589"/>
                    </a:lnTo>
                    <a:lnTo>
                      <a:pt x="384" y="587"/>
                    </a:lnTo>
                    <a:lnTo>
                      <a:pt x="403" y="629"/>
                    </a:lnTo>
                    <a:lnTo>
                      <a:pt x="403" y="629"/>
                    </a:lnTo>
                    <a:lnTo>
                      <a:pt x="389" y="630"/>
                    </a:lnTo>
                    <a:lnTo>
                      <a:pt x="378" y="652"/>
                    </a:lnTo>
                    <a:lnTo>
                      <a:pt x="373" y="649"/>
                    </a:lnTo>
                    <a:lnTo>
                      <a:pt x="364" y="661"/>
                    </a:lnTo>
                    <a:lnTo>
                      <a:pt x="363" y="666"/>
                    </a:lnTo>
                    <a:lnTo>
                      <a:pt x="371" y="668"/>
                    </a:lnTo>
                    <a:lnTo>
                      <a:pt x="344" y="702"/>
                    </a:lnTo>
                    <a:lnTo>
                      <a:pt x="344" y="715"/>
                    </a:lnTo>
                    <a:lnTo>
                      <a:pt x="303" y="746"/>
                    </a:lnTo>
                    <a:lnTo>
                      <a:pt x="286" y="748"/>
                    </a:lnTo>
                    <a:lnTo>
                      <a:pt x="295" y="761"/>
                    </a:lnTo>
                    <a:lnTo>
                      <a:pt x="273" y="787"/>
                    </a:lnTo>
                    <a:lnTo>
                      <a:pt x="260" y="791"/>
                    </a:lnTo>
                    <a:lnTo>
                      <a:pt x="256" y="815"/>
                    </a:lnTo>
                    <a:lnTo>
                      <a:pt x="224" y="815"/>
                    </a:lnTo>
                    <a:lnTo>
                      <a:pt x="217" y="820"/>
                    </a:lnTo>
                    <a:lnTo>
                      <a:pt x="210" y="862"/>
                    </a:lnTo>
                    <a:lnTo>
                      <a:pt x="157" y="884"/>
                    </a:lnTo>
                    <a:lnTo>
                      <a:pt x="165" y="894"/>
                    </a:lnTo>
                    <a:lnTo>
                      <a:pt x="173" y="890"/>
                    </a:lnTo>
                    <a:lnTo>
                      <a:pt x="178" y="895"/>
                    </a:lnTo>
                    <a:lnTo>
                      <a:pt x="180" y="906"/>
                    </a:lnTo>
                    <a:lnTo>
                      <a:pt x="186" y="901"/>
                    </a:lnTo>
                    <a:lnTo>
                      <a:pt x="193" y="906"/>
                    </a:lnTo>
                    <a:lnTo>
                      <a:pt x="172" y="932"/>
                    </a:lnTo>
                    <a:lnTo>
                      <a:pt x="158" y="934"/>
                    </a:lnTo>
                    <a:lnTo>
                      <a:pt x="148" y="919"/>
                    </a:lnTo>
                    <a:lnTo>
                      <a:pt x="147" y="926"/>
                    </a:lnTo>
                    <a:lnTo>
                      <a:pt x="114" y="931"/>
                    </a:lnTo>
                    <a:lnTo>
                      <a:pt x="109" y="913"/>
                    </a:lnTo>
                    <a:lnTo>
                      <a:pt x="101" y="905"/>
                    </a:lnTo>
                    <a:lnTo>
                      <a:pt x="87" y="908"/>
                    </a:lnTo>
                    <a:lnTo>
                      <a:pt x="82" y="893"/>
                    </a:lnTo>
                    <a:lnTo>
                      <a:pt x="91" y="844"/>
                    </a:lnTo>
                    <a:lnTo>
                      <a:pt x="76" y="810"/>
                    </a:lnTo>
                    <a:lnTo>
                      <a:pt x="76" y="810"/>
                    </a:lnTo>
                    <a:lnTo>
                      <a:pt x="79" y="776"/>
                    </a:lnTo>
                    <a:lnTo>
                      <a:pt x="79" y="776"/>
                    </a:lnTo>
                    <a:lnTo>
                      <a:pt x="77" y="733"/>
                    </a:lnTo>
                    <a:lnTo>
                      <a:pt x="92" y="672"/>
                    </a:lnTo>
                    <a:lnTo>
                      <a:pt x="58" y="640"/>
                    </a:lnTo>
                    <a:lnTo>
                      <a:pt x="42" y="567"/>
                    </a:lnTo>
                    <a:lnTo>
                      <a:pt x="13" y="534"/>
                    </a:lnTo>
                    <a:lnTo>
                      <a:pt x="11" y="521"/>
                    </a:lnTo>
                    <a:lnTo>
                      <a:pt x="0" y="515"/>
                    </a:lnTo>
                    <a:lnTo>
                      <a:pt x="7" y="504"/>
                    </a:lnTo>
                    <a:lnTo>
                      <a:pt x="26" y="496"/>
                    </a:lnTo>
                    <a:lnTo>
                      <a:pt x="22" y="486"/>
                    </a:lnTo>
                    <a:lnTo>
                      <a:pt x="28" y="479"/>
                    </a:lnTo>
                    <a:lnTo>
                      <a:pt x="20" y="472"/>
                    </a:lnTo>
                    <a:lnTo>
                      <a:pt x="13" y="446"/>
                    </a:lnTo>
                    <a:lnTo>
                      <a:pt x="18" y="440"/>
                    </a:lnTo>
                    <a:lnTo>
                      <a:pt x="12" y="408"/>
                    </a:lnTo>
                    <a:lnTo>
                      <a:pt x="28" y="406"/>
                    </a:lnTo>
                    <a:lnTo>
                      <a:pt x="36" y="397"/>
                    </a:lnTo>
                    <a:lnTo>
                      <a:pt x="61" y="405"/>
                    </a:lnTo>
                    <a:lnTo>
                      <a:pt x="71" y="389"/>
                    </a:lnTo>
                    <a:lnTo>
                      <a:pt x="101" y="384"/>
                    </a:lnTo>
                    <a:lnTo>
                      <a:pt x="99" y="355"/>
                    </a:lnTo>
                    <a:lnTo>
                      <a:pt x="92" y="344"/>
                    </a:lnTo>
                    <a:lnTo>
                      <a:pt x="99" y="321"/>
                    </a:lnTo>
                    <a:lnTo>
                      <a:pt x="91" y="306"/>
                    </a:lnTo>
                    <a:lnTo>
                      <a:pt x="98" y="290"/>
                    </a:lnTo>
                    <a:lnTo>
                      <a:pt x="118" y="285"/>
                    </a:lnTo>
                    <a:lnTo>
                      <a:pt x="118" y="285"/>
                    </a:lnTo>
                    <a:lnTo>
                      <a:pt x="118" y="284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09" name="Freeform 56">
                <a:extLst>
                  <a:ext uri="{FF2B5EF4-FFF2-40B4-BE49-F238E27FC236}">
                    <a16:creationId xmlns:a16="http://schemas.microsoft.com/office/drawing/2014/main" id="{8B034301-FAA7-490A-90A1-FDAA9A083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002" y="5141315"/>
                <a:ext cx="291215" cy="298976"/>
              </a:xfrm>
              <a:custGeom>
                <a:avLst/>
                <a:gdLst>
                  <a:gd name="T0" fmla="*/ 260 w 598"/>
                  <a:gd name="T1" fmla="*/ 15 h 778"/>
                  <a:gd name="T2" fmla="*/ 283 w 598"/>
                  <a:gd name="T3" fmla="*/ 33 h 778"/>
                  <a:gd name="T4" fmla="*/ 304 w 598"/>
                  <a:gd name="T5" fmla="*/ 47 h 778"/>
                  <a:gd name="T6" fmla="*/ 278 w 598"/>
                  <a:gd name="T7" fmla="*/ 92 h 778"/>
                  <a:gd name="T8" fmla="*/ 304 w 598"/>
                  <a:gd name="T9" fmla="*/ 181 h 778"/>
                  <a:gd name="T10" fmla="*/ 389 w 598"/>
                  <a:gd name="T11" fmla="*/ 175 h 778"/>
                  <a:gd name="T12" fmla="*/ 416 w 598"/>
                  <a:gd name="T13" fmla="*/ 171 h 778"/>
                  <a:gd name="T14" fmla="*/ 416 w 598"/>
                  <a:gd name="T15" fmla="*/ 171 h 778"/>
                  <a:gd name="T16" fmla="*/ 441 w 598"/>
                  <a:gd name="T17" fmla="*/ 173 h 778"/>
                  <a:gd name="T18" fmla="*/ 432 w 598"/>
                  <a:gd name="T19" fmla="*/ 194 h 778"/>
                  <a:gd name="T20" fmla="*/ 429 w 598"/>
                  <a:gd name="T21" fmla="*/ 273 h 778"/>
                  <a:gd name="T22" fmla="*/ 443 w 598"/>
                  <a:gd name="T23" fmla="*/ 353 h 778"/>
                  <a:gd name="T24" fmla="*/ 412 w 598"/>
                  <a:gd name="T25" fmla="*/ 379 h 778"/>
                  <a:gd name="T26" fmla="*/ 410 w 598"/>
                  <a:gd name="T27" fmla="*/ 435 h 778"/>
                  <a:gd name="T28" fmla="*/ 533 w 598"/>
                  <a:gd name="T29" fmla="*/ 470 h 778"/>
                  <a:gd name="T30" fmla="*/ 564 w 598"/>
                  <a:gd name="T31" fmla="*/ 543 h 778"/>
                  <a:gd name="T32" fmla="*/ 532 w 598"/>
                  <a:gd name="T33" fmla="*/ 593 h 778"/>
                  <a:gd name="T34" fmla="*/ 589 w 598"/>
                  <a:gd name="T35" fmla="*/ 715 h 778"/>
                  <a:gd name="T36" fmla="*/ 596 w 598"/>
                  <a:gd name="T37" fmla="*/ 722 h 778"/>
                  <a:gd name="T38" fmla="*/ 597 w 598"/>
                  <a:gd name="T39" fmla="*/ 746 h 778"/>
                  <a:gd name="T40" fmla="*/ 535 w 598"/>
                  <a:gd name="T41" fmla="*/ 777 h 778"/>
                  <a:gd name="T42" fmla="*/ 438 w 598"/>
                  <a:gd name="T43" fmla="*/ 762 h 778"/>
                  <a:gd name="T44" fmla="*/ 258 w 598"/>
                  <a:gd name="T45" fmla="*/ 683 h 778"/>
                  <a:gd name="T46" fmla="*/ 238 w 598"/>
                  <a:gd name="T47" fmla="*/ 688 h 778"/>
                  <a:gd name="T48" fmla="*/ 221 w 598"/>
                  <a:gd name="T49" fmla="*/ 687 h 778"/>
                  <a:gd name="T50" fmla="*/ 209 w 598"/>
                  <a:gd name="T51" fmla="*/ 694 h 778"/>
                  <a:gd name="T52" fmla="*/ 189 w 598"/>
                  <a:gd name="T53" fmla="*/ 704 h 778"/>
                  <a:gd name="T54" fmla="*/ 123 w 598"/>
                  <a:gd name="T55" fmla="*/ 696 h 778"/>
                  <a:gd name="T56" fmla="*/ 108 w 598"/>
                  <a:gd name="T57" fmla="*/ 704 h 778"/>
                  <a:gd name="T58" fmla="*/ 94 w 598"/>
                  <a:gd name="T59" fmla="*/ 715 h 778"/>
                  <a:gd name="T60" fmla="*/ 80 w 598"/>
                  <a:gd name="T61" fmla="*/ 716 h 778"/>
                  <a:gd name="T62" fmla="*/ 22 w 598"/>
                  <a:gd name="T63" fmla="*/ 660 h 778"/>
                  <a:gd name="T64" fmla="*/ 24 w 598"/>
                  <a:gd name="T65" fmla="*/ 563 h 778"/>
                  <a:gd name="T66" fmla="*/ 9 w 598"/>
                  <a:gd name="T67" fmla="*/ 538 h 778"/>
                  <a:gd name="T68" fmla="*/ 9 w 598"/>
                  <a:gd name="T69" fmla="*/ 538 h 778"/>
                  <a:gd name="T70" fmla="*/ 5 w 598"/>
                  <a:gd name="T71" fmla="*/ 523 h 778"/>
                  <a:gd name="T72" fmla="*/ 0 w 598"/>
                  <a:gd name="T73" fmla="*/ 448 h 778"/>
                  <a:gd name="T74" fmla="*/ 7 w 598"/>
                  <a:gd name="T75" fmla="*/ 366 h 778"/>
                  <a:gd name="T76" fmla="*/ 45 w 598"/>
                  <a:gd name="T77" fmla="*/ 264 h 778"/>
                  <a:gd name="T78" fmla="*/ 28 w 598"/>
                  <a:gd name="T79" fmla="*/ 210 h 778"/>
                  <a:gd name="T80" fmla="*/ 39 w 598"/>
                  <a:gd name="T81" fmla="*/ 155 h 778"/>
                  <a:gd name="T82" fmla="*/ 59 w 598"/>
                  <a:gd name="T83" fmla="*/ 109 h 778"/>
                  <a:gd name="T84" fmla="*/ 59 w 598"/>
                  <a:gd name="T85" fmla="*/ 109 h 778"/>
                  <a:gd name="T86" fmla="*/ 65 w 598"/>
                  <a:gd name="T87" fmla="*/ 115 h 778"/>
                  <a:gd name="T88" fmla="*/ 99 w 598"/>
                  <a:gd name="T89" fmla="*/ 112 h 778"/>
                  <a:gd name="T90" fmla="*/ 65 w 598"/>
                  <a:gd name="T91" fmla="*/ 169 h 778"/>
                  <a:gd name="T92" fmla="*/ 62 w 598"/>
                  <a:gd name="T93" fmla="*/ 180 h 778"/>
                  <a:gd name="T94" fmla="*/ 73 w 598"/>
                  <a:gd name="T95" fmla="*/ 196 h 778"/>
                  <a:gd name="T96" fmla="*/ 71 w 598"/>
                  <a:gd name="T97" fmla="*/ 200 h 778"/>
                  <a:gd name="T98" fmla="*/ 106 w 598"/>
                  <a:gd name="T99" fmla="*/ 186 h 778"/>
                  <a:gd name="T100" fmla="*/ 111 w 598"/>
                  <a:gd name="T101" fmla="*/ 178 h 778"/>
                  <a:gd name="T102" fmla="*/ 133 w 598"/>
                  <a:gd name="T103" fmla="*/ 129 h 778"/>
                  <a:gd name="T104" fmla="*/ 151 w 598"/>
                  <a:gd name="T105" fmla="*/ 70 h 778"/>
                  <a:gd name="T106" fmla="*/ 193 w 598"/>
                  <a:gd name="T107" fmla="*/ 15 h 778"/>
                  <a:gd name="T108" fmla="*/ 210 w 598"/>
                  <a:gd name="T109" fmla="*/ 24 h 778"/>
                  <a:gd name="T110" fmla="*/ 212 w 598"/>
                  <a:gd name="T111" fmla="*/ 37 h 778"/>
                  <a:gd name="T112" fmla="*/ 212 w 598"/>
                  <a:gd name="T113" fmla="*/ 37 h 778"/>
                  <a:gd name="T114" fmla="*/ 250 w 598"/>
                  <a:gd name="T115" fmla="*/ 0 h 778"/>
                  <a:gd name="T116" fmla="*/ 270 w 598"/>
                  <a:gd name="T117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8" h="778">
                    <a:moveTo>
                      <a:pt x="269" y="1"/>
                    </a:moveTo>
                    <a:lnTo>
                      <a:pt x="260" y="15"/>
                    </a:lnTo>
                    <a:lnTo>
                      <a:pt x="275" y="14"/>
                    </a:lnTo>
                    <a:lnTo>
                      <a:pt x="283" y="33"/>
                    </a:lnTo>
                    <a:lnTo>
                      <a:pt x="301" y="37"/>
                    </a:lnTo>
                    <a:lnTo>
                      <a:pt x="304" y="47"/>
                    </a:lnTo>
                    <a:lnTo>
                      <a:pt x="280" y="79"/>
                    </a:lnTo>
                    <a:lnTo>
                      <a:pt x="278" y="92"/>
                    </a:lnTo>
                    <a:lnTo>
                      <a:pt x="278" y="113"/>
                    </a:lnTo>
                    <a:lnTo>
                      <a:pt x="304" y="181"/>
                    </a:lnTo>
                    <a:lnTo>
                      <a:pt x="327" y="201"/>
                    </a:lnTo>
                    <a:lnTo>
                      <a:pt x="389" y="175"/>
                    </a:lnTo>
                    <a:lnTo>
                      <a:pt x="400" y="177"/>
                    </a:lnTo>
                    <a:lnTo>
                      <a:pt x="416" y="171"/>
                    </a:lnTo>
                    <a:lnTo>
                      <a:pt x="416" y="171"/>
                    </a:lnTo>
                    <a:lnTo>
                      <a:pt x="416" y="171"/>
                    </a:lnTo>
                    <a:lnTo>
                      <a:pt x="416" y="171"/>
                    </a:lnTo>
                    <a:lnTo>
                      <a:pt x="441" y="173"/>
                    </a:lnTo>
                    <a:lnTo>
                      <a:pt x="443" y="181"/>
                    </a:lnTo>
                    <a:lnTo>
                      <a:pt x="432" y="194"/>
                    </a:lnTo>
                    <a:lnTo>
                      <a:pt x="428" y="223"/>
                    </a:lnTo>
                    <a:lnTo>
                      <a:pt x="429" y="273"/>
                    </a:lnTo>
                    <a:lnTo>
                      <a:pt x="436" y="288"/>
                    </a:lnTo>
                    <a:lnTo>
                      <a:pt x="443" y="353"/>
                    </a:lnTo>
                    <a:lnTo>
                      <a:pt x="439" y="362"/>
                    </a:lnTo>
                    <a:lnTo>
                      <a:pt x="412" y="379"/>
                    </a:lnTo>
                    <a:lnTo>
                      <a:pt x="407" y="391"/>
                    </a:lnTo>
                    <a:lnTo>
                      <a:pt x="410" y="435"/>
                    </a:lnTo>
                    <a:lnTo>
                      <a:pt x="452" y="463"/>
                    </a:lnTo>
                    <a:lnTo>
                      <a:pt x="533" y="470"/>
                    </a:lnTo>
                    <a:lnTo>
                      <a:pt x="569" y="491"/>
                    </a:lnTo>
                    <a:lnTo>
                      <a:pt x="564" y="543"/>
                    </a:lnTo>
                    <a:lnTo>
                      <a:pt x="534" y="571"/>
                    </a:lnTo>
                    <a:lnTo>
                      <a:pt x="532" y="593"/>
                    </a:lnTo>
                    <a:lnTo>
                      <a:pt x="551" y="677"/>
                    </a:lnTo>
                    <a:lnTo>
                      <a:pt x="589" y="715"/>
                    </a:lnTo>
                    <a:lnTo>
                      <a:pt x="589" y="715"/>
                    </a:lnTo>
                    <a:lnTo>
                      <a:pt x="596" y="722"/>
                    </a:lnTo>
                    <a:lnTo>
                      <a:pt x="596" y="722"/>
                    </a:lnTo>
                    <a:lnTo>
                      <a:pt x="597" y="746"/>
                    </a:lnTo>
                    <a:lnTo>
                      <a:pt x="559" y="772"/>
                    </a:lnTo>
                    <a:lnTo>
                      <a:pt x="535" y="777"/>
                    </a:lnTo>
                    <a:lnTo>
                      <a:pt x="488" y="774"/>
                    </a:lnTo>
                    <a:lnTo>
                      <a:pt x="438" y="762"/>
                    </a:lnTo>
                    <a:lnTo>
                      <a:pt x="370" y="707"/>
                    </a:lnTo>
                    <a:lnTo>
                      <a:pt x="258" y="683"/>
                    </a:lnTo>
                    <a:lnTo>
                      <a:pt x="251" y="675"/>
                    </a:lnTo>
                    <a:lnTo>
                      <a:pt x="238" y="688"/>
                    </a:lnTo>
                    <a:lnTo>
                      <a:pt x="235" y="677"/>
                    </a:lnTo>
                    <a:lnTo>
                      <a:pt x="221" y="687"/>
                    </a:lnTo>
                    <a:lnTo>
                      <a:pt x="208" y="685"/>
                    </a:lnTo>
                    <a:lnTo>
                      <a:pt x="209" y="694"/>
                    </a:lnTo>
                    <a:lnTo>
                      <a:pt x="200" y="693"/>
                    </a:lnTo>
                    <a:lnTo>
                      <a:pt x="189" y="704"/>
                    </a:lnTo>
                    <a:lnTo>
                      <a:pt x="170" y="708"/>
                    </a:lnTo>
                    <a:lnTo>
                      <a:pt x="123" y="696"/>
                    </a:lnTo>
                    <a:lnTo>
                      <a:pt x="115" y="706"/>
                    </a:lnTo>
                    <a:lnTo>
                      <a:pt x="108" y="704"/>
                    </a:lnTo>
                    <a:lnTo>
                      <a:pt x="94" y="715"/>
                    </a:lnTo>
                    <a:lnTo>
                      <a:pt x="94" y="715"/>
                    </a:lnTo>
                    <a:lnTo>
                      <a:pt x="80" y="716"/>
                    </a:lnTo>
                    <a:lnTo>
                      <a:pt x="80" y="716"/>
                    </a:lnTo>
                    <a:lnTo>
                      <a:pt x="68" y="691"/>
                    </a:lnTo>
                    <a:lnTo>
                      <a:pt x="22" y="660"/>
                    </a:lnTo>
                    <a:lnTo>
                      <a:pt x="13" y="615"/>
                    </a:lnTo>
                    <a:lnTo>
                      <a:pt x="24" y="563"/>
                    </a:lnTo>
                    <a:lnTo>
                      <a:pt x="12" y="551"/>
                    </a:lnTo>
                    <a:lnTo>
                      <a:pt x="9" y="538"/>
                    </a:lnTo>
                    <a:lnTo>
                      <a:pt x="9" y="538"/>
                    </a:lnTo>
                    <a:lnTo>
                      <a:pt x="9" y="538"/>
                    </a:lnTo>
                    <a:lnTo>
                      <a:pt x="9" y="538"/>
                    </a:lnTo>
                    <a:lnTo>
                      <a:pt x="5" y="523"/>
                    </a:lnTo>
                    <a:lnTo>
                      <a:pt x="11" y="507"/>
                    </a:lnTo>
                    <a:lnTo>
                      <a:pt x="0" y="448"/>
                    </a:lnTo>
                    <a:lnTo>
                      <a:pt x="10" y="399"/>
                    </a:lnTo>
                    <a:lnTo>
                      <a:pt x="7" y="366"/>
                    </a:lnTo>
                    <a:lnTo>
                      <a:pt x="38" y="303"/>
                    </a:lnTo>
                    <a:lnTo>
                      <a:pt x="45" y="264"/>
                    </a:lnTo>
                    <a:lnTo>
                      <a:pt x="40" y="233"/>
                    </a:lnTo>
                    <a:lnTo>
                      <a:pt x="28" y="210"/>
                    </a:lnTo>
                    <a:lnTo>
                      <a:pt x="27" y="186"/>
                    </a:lnTo>
                    <a:lnTo>
                      <a:pt x="39" y="155"/>
                    </a:lnTo>
                    <a:lnTo>
                      <a:pt x="59" y="143"/>
                    </a:lnTo>
                    <a:lnTo>
                      <a:pt x="59" y="109"/>
                    </a:lnTo>
                    <a:lnTo>
                      <a:pt x="59" y="109"/>
                    </a:lnTo>
                    <a:lnTo>
                      <a:pt x="59" y="109"/>
                    </a:lnTo>
                    <a:lnTo>
                      <a:pt x="59" y="109"/>
                    </a:lnTo>
                    <a:lnTo>
                      <a:pt x="65" y="115"/>
                    </a:lnTo>
                    <a:lnTo>
                      <a:pt x="93" y="106"/>
                    </a:lnTo>
                    <a:lnTo>
                      <a:pt x="99" y="112"/>
                    </a:lnTo>
                    <a:lnTo>
                      <a:pt x="61" y="159"/>
                    </a:lnTo>
                    <a:lnTo>
                      <a:pt x="65" y="169"/>
                    </a:lnTo>
                    <a:lnTo>
                      <a:pt x="65" y="169"/>
                    </a:lnTo>
                    <a:lnTo>
                      <a:pt x="62" y="180"/>
                    </a:lnTo>
                    <a:lnTo>
                      <a:pt x="66" y="193"/>
                    </a:lnTo>
                    <a:lnTo>
                      <a:pt x="73" y="196"/>
                    </a:lnTo>
                    <a:lnTo>
                      <a:pt x="73" y="196"/>
                    </a:lnTo>
                    <a:lnTo>
                      <a:pt x="71" y="200"/>
                    </a:lnTo>
                    <a:lnTo>
                      <a:pt x="85" y="201"/>
                    </a:lnTo>
                    <a:lnTo>
                      <a:pt x="106" y="186"/>
                    </a:lnTo>
                    <a:lnTo>
                      <a:pt x="115" y="188"/>
                    </a:lnTo>
                    <a:lnTo>
                      <a:pt x="111" y="178"/>
                    </a:lnTo>
                    <a:lnTo>
                      <a:pt x="127" y="181"/>
                    </a:lnTo>
                    <a:lnTo>
                      <a:pt x="133" y="129"/>
                    </a:lnTo>
                    <a:lnTo>
                      <a:pt x="151" y="70"/>
                    </a:lnTo>
                    <a:lnTo>
                      <a:pt x="151" y="70"/>
                    </a:lnTo>
                    <a:lnTo>
                      <a:pt x="183" y="40"/>
                    </a:lnTo>
                    <a:lnTo>
                      <a:pt x="193" y="15"/>
                    </a:lnTo>
                    <a:lnTo>
                      <a:pt x="193" y="15"/>
                    </a:lnTo>
                    <a:lnTo>
                      <a:pt x="210" y="24"/>
                    </a:lnTo>
                    <a:lnTo>
                      <a:pt x="212" y="37"/>
                    </a:lnTo>
                    <a:lnTo>
                      <a:pt x="212" y="37"/>
                    </a:lnTo>
                    <a:lnTo>
                      <a:pt x="212" y="37"/>
                    </a:lnTo>
                    <a:lnTo>
                      <a:pt x="212" y="37"/>
                    </a:lnTo>
                    <a:lnTo>
                      <a:pt x="231" y="41"/>
                    </a:lnTo>
                    <a:lnTo>
                      <a:pt x="250" y="0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69" y="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10" name="Freeform 57">
                <a:extLst>
                  <a:ext uri="{FF2B5EF4-FFF2-40B4-BE49-F238E27FC236}">
                    <a16:creationId xmlns:a16="http://schemas.microsoft.com/office/drawing/2014/main" id="{D0062D7B-5A7E-49AC-AB83-26FC3B0F9E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002" y="5141315"/>
                <a:ext cx="291215" cy="298976"/>
              </a:xfrm>
              <a:custGeom>
                <a:avLst/>
                <a:gdLst>
                  <a:gd name="T0" fmla="*/ 260 w 598"/>
                  <a:gd name="T1" fmla="*/ 15 h 778"/>
                  <a:gd name="T2" fmla="*/ 283 w 598"/>
                  <a:gd name="T3" fmla="*/ 33 h 778"/>
                  <a:gd name="T4" fmla="*/ 304 w 598"/>
                  <a:gd name="T5" fmla="*/ 47 h 778"/>
                  <a:gd name="T6" fmla="*/ 278 w 598"/>
                  <a:gd name="T7" fmla="*/ 92 h 778"/>
                  <a:gd name="T8" fmla="*/ 304 w 598"/>
                  <a:gd name="T9" fmla="*/ 181 h 778"/>
                  <a:gd name="T10" fmla="*/ 389 w 598"/>
                  <a:gd name="T11" fmla="*/ 175 h 778"/>
                  <a:gd name="T12" fmla="*/ 416 w 598"/>
                  <a:gd name="T13" fmla="*/ 171 h 778"/>
                  <a:gd name="T14" fmla="*/ 416 w 598"/>
                  <a:gd name="T15" fmla="*/ 171 h 778"/>
                  <a:gd name="T16" fmla="*/ 441 w 598"/>
                  <a:gd name="T17" fmla="*/ 173 h 778"/>
                  <a:gd name="T18" fmla="*/ 432 w 598"/>
                  <a:gd name="T19" fmla="*/ 194 h 778"/>
                  <a:gd name="T20" fmla="*/ 429 w 598"/>
                  <a:gd name="T21" fmla="*/ 273 h 778"/>
                  <a:gd name="T22" fmla="*/ 443 w 598"/>
                  <a:gd name="T23" fmla="*/ 353 h 778"/>
                  <a:gd name="T24" fmla="*/ 412 w 598"/>
                  <a:gd name="T25" fmla="*/ 379 h 778"/>
                  <a:gd name="T26" fmla="*/ 410 w 598"/>
                  <a:gd name="T27" fmla="*/ 435 h 778"/>
                  <a:gd name="T28" fmla="*/ 533 w 598"/>
                  <a:gd name="T29" fmla="*/ 470 h 778"/>
                  <a:gd name="T30" fmla="*/ 564 w 598"/>
                  <a:gd name="T31" fmla="*/ 543 h 778"/>
                  <a:gd name="T32" fmla="*/ 532 w 598"/>
                  <a:gd name="T33" fmla="*/ 593 h 778"/>
                  <a:gd name="T34" fmla="*/ 589 w 598"/>
                  <a:gd name="T35" fmla="*/ 715 h 778"/>
                  <a:gd name="T36" fmla="*/ 596 w 598"/>
                  <a:gd name="T37" fmla="*/ 722 h 778"/>
                  <a:gd name="T38" fmla="*/ 597 w 598"/>
                  <a:gd name="T39" fmla="*/ 746 h 778"/>
                  <a:gd name="T40" fmla="*/ 535 w 598"/>
                  <a:gd name="T41" fmla="*/ 777 h 778"/>
                  <a:gd name="T42" fmla="*/ 438 w 598"/>
                  <a:gd name="T43" fmla="*/ 762 h 778"/>
                  <a:gd name="T44" fmla="*/ 258 w 598"/>
                  <a:gd name="T45" fmla="*/ 683 h 778"/>
                  <a:gd name="T46" fmla="*/ 238 w 598"/>
                  <a:gd name="T47" fmla="*/ 688 h 778"/>
                  <a:gd name="T48" fmla="*/ 221 w 598"/>
                  <a:gd name="T49" fmla="*/ 687 h 778"/>
                  <a:gd name="T50" fmla="*/ 209 w 598"/>
                  <a:gd name="T51" fmla="*/ 694 h 778"/>
                  <a:gd name="T52" fmla="*/ 189 w 598"/>
                  <a:gd name="T53" fmla="*/ 704 h 778"/>
                  <a:gd name="T54" fmla="*/ 123 w 598"/>
                  <a:gd name="T55" fmla="*/ 696 h 778"/>
                  <a:gd name="T56" fmla="*/ 108 w 598"/>
                  <a:gd name="T57" fmla="*/ 704 h 778"/>
                  <a:gd name="T58" fmla="*/ 94 w 598"/>
                  <a:gd name="T59" fmla="*/ 715 h 778"/>
                  <a:gd name="T60" fmla="*/ 80 w 598"/>
                  <a:gd name="T61" fmla="*/ 716 h 778"/>
                  <a:gd name="T62" fmla="*/ 22 w 598"/>
                  <a:gd name="T63" fmla="*/ 660 h 778"/>
                  <a:gd name="T64" fmla="*/ 24 w 598"/>
                  <a:gd name="T65" fmla="*/ 563 h 778"/>
                  <a:gd name="T66" fmla="*/ 9 w 598"/>
                  <a:gd name="T67" fmla="*/ 538 h 778"/>
                  <a:gd name="T68" fmla="*/ 9 w 598"/>
                  <a:gd name="T69" fmla="*/ 538 h 778"/>
                  <a:gd name="T70" fmla="*/ 5 w 598"/>
                  <a:gd name="T71" fmla="*/ 523 h 778"/>
                  <a:gd name="T72" fmla="*/ 0 w 598"/>
                  <a:gd name="T73" fmla="*/ 448 h 778"/>
                  <a:gd name="T74" fmla="*/ 7 w 598"/>
                  <a:gd name="T75" fmla="*/ 366 h 778"/>
                  <a:gd name="T76" fmla="*/ 45 w 598"/>
                  <a:gd name="T77" fmla="*/ 264 h 778"/>
                  <a:gd name="T78" fmla="*/ 28 w 598"/>
                  <a:gd name="T79" fmla="*/ 210 h 778"/>
                  <a:gd name="T80" fmla="*/ 39 w 598"/>
                  <a:gd name="T81" fmla="*/ 155 h 778"/>
                  <a:gd name="T82" fmla="*/ 59 w 598"/>
                  <a:gd name="T83" fmla="*/ 109 h 778"/>
                  <a:gd name="T84" fmla="*/ 59 w 598"/>
                  <a:gd name="T85" fmla="*/ 109 h 778"/>
                  <a:gd name="T86" fmla="*/ 65 w 598"/>
                  <a:gd name="T87" fmla="*/ 115 h 778"/>
                  <a:gd name="T88" fmla="*/ 99 w 598"/>
                  <a:gd name="T89" fmla="*/ 112 h 778"/>
                  <a:gd name="T90" fmla="*/ 65 w 598"/>
                  <a:gd name="T91" fmla="*/ 169 h 778"/>
                  <a:gd name="T92" fmla="*/ 62 w 598"/>
                  <a:gd name="T93" fmla="*/ 180 h 778"/>
                  <a:gd name="T94" fmla="*/ 73 w 598"/>
                  <a:gd name="T95" fmla="*/ 196 h 778"/>
                  <a:gd name="T96" fmla="*/ 71 w 598"/>
                  <a:gd name="T97" fmla="*/ 200 h 778"/>
                  <a:gd name="T98" fmla="*/ 106 w 598"/>
                  <a:gd name="T99" fmla="*/ 186 h 778"/>
                  <a:gd name="T100" fmla="*/ 111 w 598"/>
                  <a:gd name="T101" fmla="*/ 178 h 778"/>
                  <a:gd name="T102" fmla="*/ 133 w 598"/>
                  <a:gd name="T103" fmla="*/ 129 h 778"/>
                  <a:gd name="T104" fmla="*/ 151 w 598"/>
                  <a:gd name="T105" fmla="*/ 70 h 778"/>
                  <a:gd name="T106" fmla="*/ 193 w 598"/>
                  <a:gd name="T107" fmla="*/ 15 h 778"/>
                  <a:gd name="T108" fmla="*/ 210 w 598"/>
                  <a:gd name="T109" fmla="*/ 24 h 778"/>
                  <a:gd name="T110" fmla="*/ 212 w 598"/>
                  <a:gd name="T111" fmla="*/ 37 h 778"/>
                  <a:gd name="T112" fmla="*/ 212 w 598"/>
                  <a:gd name="T113" fmla="*/ 37 h 778"/>
                  <a:gd name="T114" fmla="*/ 250 w 598"/>
                  <a:gd name="T115" fmla="*/ 0 h 778"/>
                  <a:gd name="T116" fmla="*/ 270 w 598"/>
                  <a:gd name="T117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8" h="778">
                    <a:moveTo>
                      <a:pt x="269" y="1"/>
                    </a:moveTo>
                    <a:lnTo>
                      <a:pt x="260" y="15"/>
                    </a:lnTo>
                    <a:lnTo>
                      <a:pt x="275" y="14"/>
                    </a:lnTo>
                    <a:lnTo>
                      <a:pt x="283" y="33"/>
                    </a:lnTo>
                    <a:lnTo>
                      <a:pt x="301" y="37"/>
                    </a:lnTo>
                    <a:lnTo>
                      <a:pt x="304" y="47"/>
                    </a:lnTo>
                    <a:lnTo>
                      <a:pt x="280" y="79"/>
                    </a:lnTo>
                    <a:lnTo>
                      <a:pt x="278" y="92"/>
                    </a:lnTo>
                    <a:lnTo>
                      <a:pt x="278" y="113"/>
                    </a:lnTo>
                    <a:lnTo>
                      <a:pt x="304" y="181"/>
                    </a:lnTo>
                    <a:lnTo>
                      <a:pt x="327" y="201"/>
                    </a:lnTo>
                    <a:lnTo>
                      <a:pt x="389" y="175"/>
                    </a:lnTo>
                    <a:lnTo>
                      <a:pt x="400" y="177"/>
                    </a:lnTo>
                    <a:lnTo>
                      <a:pt x="416" y="171"/>
                    </a:lnTo>
                    <a:lnTo>
                      <a:pt x="416" y="171"/>
                    </a:lnTo>
                    <a:lnTo>
                      <a:pt x="416" y="171"/>
                    </a:lnTo>
                    <a:lnTo>
                      <a:pt x="416" y="171"/>
                    </a:lnTo>
                    <a:lnTo>
                      <a:pt x="441" y="173"/>
                    </a:lnTo>
                    <a:lnTo>
                      <a:pt x="443" y="181"/>
                    </a:lnTo>
                    <a:lnTo>
                      <a:pt x="432" y="194"/>
                    </a:lnTo>
                    <a:lnTo>
                      <a:pt x="428" y="223"/>
                    </a:lnTo>
                    <a:lnTo>
                      <a:pt x="429" y="273"/>
                    </a:lnTo>
                    <a:lnTo>
                      <a:pt x="436" y="288"/>
                    </a:lnTo>
                    <a:lnTo>
                      <a:pt x="443" y="353"/>
                    </a:lnTo>
                    <a:lnTo>
                      <a:pt x="439" y="362"/>
                    </a:lnTo>
                    <a:lnTo>
                      <a:pt x="412" y="379"/>
                    </a:lnTo>
                    <a:lnTo>
                      <a:pt x="407" y="391"/>
                    </a:lnTo>
                    <a:lnTo>
                      <a:pt x="410" y="435"/>
                    </a:lnTo>
                    <a:lnTo>
                      <a:pt x="452" y="463"/>
                    </a:lnTo>
                    <a:lnTo>
                      <a:pt x="533" y="470"/>
                    </a:lnTo>
                    <a:lnTo>
                      <a:pt x="569" y="491"/>
                    </a:lnTo>
                    <a:lnTo>
                      <a:pt x="564" y="543"/>
                    </a:lnTo>
                    <a:lnTo>
                      <a:pt x="534" y="571"/>
                    </a:lnTo>
                    <a:lnTo>
                      <a:pt x="532" y="593"/>
                    </a:lnTo>
                    <a:lnTo>
                      <a:pt x="551" y="677"/>
                    </a:lnTo>
                    <a:lnTo>
                      <a:pt x="589" y="715"/>
                    </a:lnTo>
                    <a:lnTo>
                      <a:pt x="589" y="715"/>
                    </a:lnTo>
                    <a:lnTo>
                      <a:pt x="596" y="722"/>
                    </a:lnTo>
                    <a:lnTo>
                      <a:pt x="596" y="722"/>
                    </a:lnTo>
                    <a:lnTo>
                      <a:pt x="597" y="746"/>
                    </a:lnTo>
                    <a:lnTo>
                      <a:pt x="559" y="772"/>
                    </a:lnTo>
                    <a:lnTo>
                      <a:pt x="535" y="777"/>
                    </a:lnTo>
                    <a:lnTo>
                      <a:pt x="488" y="774"/>
                    </a:lnTo>
                    <a:lnTo>
                      <a:pt x="438" y="762"/>
                    </a:lnTo>
                    <a:lnTo>
                      <a:pt x="370" y="707"/>
                    </a:lnTo>
                    <a:lnTo>
                      <a:pt x="258" y="683"/>
                    </a:lnTo>
                    <a:lnTo>
                      <a:pt x="251" y="675"/>
                    </a:lnTo>
                    <a:lnTo>
                      <a:pt x="238" y="688"/>
                    </a:lnTo>
                    <a:lnTo>
                      <a:pt x="235" y="677"/>
                    </a:lnTo>
                    <a:lnTo>
                      <a:pt x="221" y="687"/>
                    </a:lnTo>
                    <a:lnTo>
                      <a:pt x="208" y="685"/>
                    </a:lnTo>
                    <a:lnTo>
                      <a:pt x="209" y="694"/>
                    </a:lnTo>
                    <a:lnTo>
                      <a:pt x="200" y="693"/>
                    </a:lnTo>
                    <a:lnTo>
                      <a:pt x="189" y="704"/>
                    </a:lnTo>
                    <a:lnTo>
                      <a:pt x="170" y="708"/>
                    </a:lnTo>
                    <a:lnTo>
                      <a:pt x="123" y="696"/>
                    </a:lnTo>
                    <a:lnTo>
                      <a:pt x="115" y="706"/>
                    </a:lnTo>
                    <a:lnTo>
                      <a:pt x="108" y="704"/>
                    </a:lnTo>
                    <a:lnTo>
                      <a:pt x="94" y="715"/>
                    </a:lnTo>
                    <a:lnTo>
                      <a:pt x="94" y="715"/>
                    </a:lnTo>
                    <a:lnTo>
                      <a:pt x="80" y="716"/>
                    </a:lnTo>
                    <a:lnTo>
                      <a:pt x="80" y="716"/>
                    </a:lnTo>
                    <a:lnTo>
                      <a:pt x="68" y="691"/>
                    </a:lnTo>
                    <a:lnTo>
                      <a:pt x="22" y="660"/>
                    </a:lnTo>
                    <a:lnTo>
                      <a:pt x="13" y="615"/>
                    </a:lnTo>
                    <a:lnTo>
                      <a:pt x="24" y="563"/>
                    </a:lnTo>
                    <a:lnTo>
                      <a:pt x="12" y="551"/>
                    </a:lnTo>
                    <a:lnTo>
                      <a:pt x="9" y="538"/>
                    </a:lnTo>
                    <a:lnTo>
                      <a:pt x="9" y="538"/>
                    </a:lnTo>
                    <a:lnTo>
                      <a:pt x="9" y="538"/>
                    </a:lnTo>
                    <a:lnTo>
                      <a:pt x="9" y="538"/>
                    </a:lnTo>
                    <a:lnTo>
                      <a:pt x="5" y="523"/>
                    </a:lnTo>
                    <a:lnTo>
                      <a:pt x="11" y="507"/>
                    </a:lnTo>
                    <a:lnTo>
                      <a:pt x="0" y="448"/>
                    </a:lnTo>
                    <a:lnTo>
                      <a:pt x="10" y="399"/>
                    </a:lnTo>
                    <a:lnTo>
                      <a:pt x="7" y="366"/>
                    </a:lnTo>
                    <a:lnTo>
                      <a:pt x="38" y="303"/>
                    </a:lnTo>
                    <a:lnTo>
                      <a:pt x="45" y="264"/>
                    </a:lnTo>
                    <a:lnTo>
                      <a:pt x="40" y="233"/>
                    </a:lnTo>
                    <a:lnTo>
                      <a:pt x="28" y="210"/>
                    </a:lnTo>
                    <a:lnTo>
                      <a:pt x="27" y="186"/>
                    </a:lnTo>
                    <a:lnTo>
                      <a:pt x="39" y="155"/>
                    </a:lnTo>
                    <a:lnTo>
                      <a:pt x="59" y="143"/>
                    </a:lnTo>
                    <a:lnTo>
                      <a:pt x="59" y="109"/>
                    </a:lnTo>
                    <a:lnTo>
                      <a:pt x="59" y="109"/>
                    </a:lnTo>
                    <a:lnTo>
                      <a:pt x="59" y="109"/>
                    </a:lnTo>
                    <a:lnTo>
                      <a:pt x="59" y="109"/>
                    </a:lnTo>
                    <a:lnTo>
                      <a:pt x="65" y="115"/>
                    </a:lnTo>
                    <a:lnTo>
                      <a:pt x="93" y="106"/>
                    </a:lnTo>
                    <a:lnTo>
                      <a:pt x="99" y="112"/>
                    </a:lnTo>
                    <a:lnTo>
                      <a:pt x="61" y="159"/>
                    </a:lnTo>
                    <a:lnTo>
                      <a:pt x="65" y="169"/>
                    </a:lnTo>
                    <a:lnTo>
                      <a:pt x="65" y="169"/>
                    </a:lnTo>
                    <a:lnTo>
                      <a:pt x="62" y="180"/>
                    </a:lnTo>
                    <a:lnTo>
                      <a:pt x="66" y="193"/>
                    </a:lnTo>
                    <a:lnTo>
                      <a:pt x="73" y="196"/>
                    </a:lnTo>
                    <a:lnTo>
                      <a:pt x="73" y="196"/>
                    </a:lnTo>
                    <a:lnTo>
                      <a:pt x="71" y="200"/>
                    </a:lnTo>
                    <a:lnTo>
                      <a:pt x="85" y="201"/>
                    </a:lnTo>
                    <a:lnTo>
                      <a:pt x="106" y="186"/>
                    </a:lnTo>
                    <a:lnTo>
                      <a:pt x="115" y="188"/>
                    </a:lnTo>
                    <a:lnTo>
                      <a:pt x="111" y="178"/>
                    </a:lnTo>
                    <a:lnTo>
                      <a:pt x="127" y="181"/>
                    </a:lnTo>
                    <a:lnTo>
                      <a:pt x="133" y="129"/>
                    </a:lnTo>
                    <a:lnTo>
                      <a:pt x="151" y="70"/>
                    </a:lnTo>
                    <a:lnTo>
                      <a:pt x="151" y="70"/>
                    </a:lnTo>
                    <a:lnTo>
                      <a:pt x="183" y="40"/>
                    </a:lnTo>
                    <a:lnTo>
                      <a:pt x="193" y="15"/>
                    </a:lnTo>
                    <a:lnTo>
                      <a:pt x="193" y="15"/>
                    </a:lnTo>
                    <a:lnTo>
                      <a:pt x="210" y="24"/>
                    </a:lnTo>
                    <a:lnTo>
                      <a:pt x="212" y="37"/>
                    </a:lnTo>
                    <a:lnTo>
                      <a:pt x="212" y="37"/>
                    </a:lnTo>
                    <a:lnTo>
                      <a:pt x="212" y="37"/>
                    </a:lnTo>
                    <a:lnTo>
                      <a:pt x="212" y="37"/>
                    </a:lnTo>
                    <a:lnTo>
                      <a:pt x="231" y="41"/>
                    </a:lnTo>
                    <a:lnTo>
                      <a:pt x="250" y="0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69" y="1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11" name="Freeform 58">
                <a:extLst>
                  <a:ext uri="{FF2B5EF4-FFF2-40B4-BE49-F238E27FC236}">
                    <a16:creationId xmlns:a16="http://schemas.microsoft.com/office/drawing/2014/main" id="{3F550CBF-5280-4DC0-A5BC-8E2A6124C7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55912" y="4855929"/>
                <a:ext cx="132760" cy="112116"/>
              </a:xfrm>
              <a:custGeom>
                <a:avLst/>
                <a:gdLst>
                  <a:gd name="T0" fmla="*/ 88 w 275"/>
                  <a:gd name="T1" fmla="*/ 280 h 289"/>
                  <a:gd name="T2" fmla="*/ 54 w 275"/>
                  <a:gd name="T3" fmla="*/ 235 h 289"/>
                  <a:gd name="T4" fmla="*/ 41 w 275"/>
                  <a:gd name="T5" fmla="*/ 227 h 289"/>
                  <a:gd name="T6" fmla="*/ 0 w 275"/>
                  <a:gd name="T7" fmla="*/ 167 h 289"/>
                  <a:gd name="T8" fmla="*/ 0 w 275"/>
                  <a:gd name="T9" fmla="*/ 157 h 289"/>
                  <a:gd name="T10" fmla="*/ 34 w 275"/>
                  <a:gd name="T11" fmla="*/ 131 h 289"/>
                  <a:gd name="T12" fmla="*/ 40 w 275"/>
                  <a:gd name="T13" fmla="*/ 39 h 289"/>
                  <a:gd name="T14" fmla="*/ 49 w 275"/>
                  <a:gd name="T15" fmla="*/ 28 h 289"/>
                  <a:gd name="T16" fmla="*/ 82 w 275"/>
                  <a:gd name="T17" fmla="*/ 12 h 289"/>
                  <a:gd name="T18" fmla="*/ 111 w 275"/>
                  <a:gd name="T19" fmla="*/ 13 h 289"/>
                  <a:gd name="T20" fmla="*/ 118 w 275"/>
                  <a:gd name="T21" fmla="*/ 25 h 289"/>
                  <a:gd name="T22" fmla="*/ 130 w 275"/>
                  <a:gd name="T23" fmla="*/ 28 h 289"/>
                  <a:gd name="T24" fmla="*/ 141 w 275"/>
                  <a:gd name="T25" fmla="*/ 11 h 289"/>
                  <a:gd name="T26" fmla="*/ 133 w 275"/>
                  <a:gd name="T27" fmla="*/ 5 h 289"/>
                  <a:gd name="T28" fmla="*/ 133 w 275"/>
                  <a:gd name="T29" fmla="*/ 5 h 289"/>
                  <a:gd name="T30" fmla="*/ 134 w 275"/>
                  <a:gd name="T31" fmla="*/ 5 h 289"/>
                  <a:gd name="T32" fmla="*/ 134 w 275"/>
                  <a:gd name="T33" fmla="*/ 5 h 289"/>
                  <a:gd name="T34" fmla="*/ 170 w 275"/>
                  <a:gd name="T35" fmla="*/ 0 h 289"/>
                  <a:gd name="T36" fmla="*/ 174 w 275"/>
                  <a:gd name="T37" fmla="*/ 11 h 289"/>
                  <a:gd name="T38" fmla="*/ 197 w 275"/>
                  <a:gd name="T39" fmla="*/ 8 h 289"/>
                  <a:gd name="T40" fmla="*/ 202 w 275"/>
                  <a:gd name="T41" fmla="*/ 17 h 289"/>
                  <a:gd name="T42" fmla="*/ 221 w 275"/>
                  <a:gd name="T43" fmla="*/ 25 h 289"/>
                  <a:gd name="T44" fmla="*/ 219 w 275"/>
                  <a:gd name="T45" fmla="*/ 43 h 289"/>
                  <a:gd name="T46" fmla="*/ 241 w 275"/>
                  <a:gd name="T47" fmla="*/ 47 h 289"/>
                  <a:gd name="T48" fmla="*/ 254 w 275"/>
                  <a:gd name="T49" fmla="*/ 59 h 289"/>
                  <a:gd name="T50" fmla="*/ 274 w 275"/>
                  <a:gd name="T51" fmla="*/ 58 h 289"/>
                  <a:gd name="T52" fmla="*/ 270 w 275"/>
                  <a:gd name="T53" fmla="*/ 76 h 289"/>
                  <a:gd name="T54" fmla="*/ 244 w 275"/>
                  <a:gd name="T55" fmla="*/ 106 h 289"/>
                  <a:gd name="T56" fmla="*/ 233 w 275"/>
                  <a:gd name="T57" fmla="*/ 112 h 289"/>
                  <a:gd name="T58" fmla="*/ 253 w 275"/>
                  <a:gd name="T59" fmla="*/ 141 h 289"/>
                  <a:gd name="T60" fmla="*/ 253 w 275"/>
                  <a:gd name="T61" fmla="*/ 141 h 289"/>
                  <a:gd name="T62" fmla="*/ 245 w 275"/>
                  <a:gd name="T63" fmla="*/ 140 h 289"/>
                  <a:gd name="T64" fmla="*/ 242 w 275"/>
                  <a:gd name="T65" fmla="*/ 169 h 289"/>
                  <a:gd name="T66" fmla="*/ 233 w 275"/>
                  <a:gd name="T67" fmla="*/ 186 h 289"/>
                  <a:gd name="T68" fmla="*/ 180 w 275"/>
                  <a:gd name="T69" fmla="*/ 256 h 289"/>
                  <a:gd name="T70" fmla="*/ 148 w 275"/>
                  <a:gd name="T71" fmla="*/ 266 h 289"/>
                  <a:gd name="T72" fmla="*/ 128 w 275"/>
                  <a:gd name="T73" fmla="*/ 283 h 289"/>
                  <a:gd name="T74" fmla="*/ 104 w 275"/>
                  <a:gd name="T75" fmla="*/ 288 h 289"/>
                  <a:gd name="T76" fmla="*/ 88 w 275"/>
                  <a:gd name="T77" fmla="*/ 28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75" h="289">
                    <a:moveTo>
                      <a:pt x="88" y="280"/>
                    </a:moveTo>
                    <a:lnTo>
                      <a:pt x="54" y="235"/>
                    </a:lnTo>
                    <a:lnTo>
                      <a:pt x="41" y="227"/>
                    </a:lnTo>
                    <a:lnTo>
                      <a:pt x="0" y="167"/>
                    </a:lnTo>
                    <a:lnTo>
                      <a:pt x="0" y="157"/>
                    </a:lnTo>
                    <a:lnTo>
                      <a:pt x="34" y="131"/>
                    </a:lnTo>
                    <a:lnTo>
                      <a:pt x="40" y="39"/>
                    </a:lnTo>
                    <a:lnTo>
                      <a:pt x="49" y="28"/>
                    </a:lnTo>
                    <a:lnTo>
                      <a:pt x="82" y="12"/>
                    </a:lnTo>
                    <a:lnTo>
                      <a:pt x="111" y="13"/>
                    </a:lnTo>
                    <a:lnTo>
                      <a:pt x="118" y="25"/>
                    </a:lnTo>
                    <a:lnTo>
                      <a:pt x="130" y="28"/>
                    </a:lnTo>
                    <a:lnTo>
                      <a:pt x="141" y="11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5"/>
                    </a:lnTo>
                    <a:lnTo>
                      <a:pt x="134" y="5"/>
                    </a:lnTo>
                    <a:lnTo>
                      <a:pt x="170" y="0"/>
                    </a:lnTo>
                    <a:lnTo>
                      <a:pt x="174" y="11"/>
                    </a:lnTo>
                    <a:lnTo>
                      <a:pt x="197" y="8"/>
                    </a:lnTo>
                    <a:lnTo>
                      <a:pt x="202" y="17"/>
                    </a:lnTo>
                    <a:lnTo>
                      <a:pt x="221" y="25"/>
                    </a:lnTo>
                    <a:lnTo>
                      <a:pt x="219" y="43"/>
                    </a:lnTo>
                    <a:lnTo>
                      <a:pt x="241" y="47"/>
                    </a:lnTo>
                    <a:lnTo>
                      <a:pt x="254" y="59"/>
                    </a:lnTo>
                    <a:lnTo>
                      <a:pt x="274" y="58"/>
                    </a:lnTo>
                    <a:lnTo>
                      <a:pt x="270" y="76"/>
                    </a:lnTo>
                    <a:lnTo>
                      <a:pt x="244" y="106"/>
                    </a:lnTo>
                    <a:lnTo>
                      <a:pt x="233" y="112"/>
                    </a:lnTo>
                    <a:lnTo>
                      <a:pt x="253" y="141"/>
                    </a:lnTo>
                    <a:lnTo>
                      <a:pt x="253" y="141"/>
                    </a:lnTo>
                    <a:lnTo>
                      <a:pt x="245" y="140"/>
                    </a:lnTo>
                    <a:lnTo>
                      <a:pt x="242" y="169"/>
                    </a:lnTo>
                    <a:lnTo>
                      <a:pt x="233" y="186"/>
                    </a:lnTo>
                    <a:lnTo>
                      <a:pt x="180" y="256"/>
                    </a:lnTo>
                    <a:lnTo>
                      <a:pt x="148" y="266"/>
                    </a:lnTo>
                    <a:lnTo>
                      <a:pt x="128" y="283"/>
                    </a:lnTo>
                    <a:lnTo>
                      <a:pt x="104" y="288"/>
                    </a:lnTo>
                    <a:lnTo>
                      <a:pt x="88" y="28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12" name="Freeform 59">
                <a:extLst>
                  <a:ext uri="{FF2B5EF4-FFF2-40B4-BE49-F238E27FC236}">
                    <a16:creationId xmlns:a16="http://schemas.microsoft.com/office/drawing/2014/main" id="{3C6F2D99-4CE6-4FF2-8D40-4ADA33CE0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55912" y="4855929"/>
                <a:ext cx="132760" cy="112116"/>
              </a:xfrm>
              <a:custGeom>
                <a:avLst/>
                <a:gdLst>
                  <a:gd name="T0" fmla="*/ 88 w 275"/>
                  <a:gd name="T1" fmla="*/ 280 h 289"/>
                  <a:gd name="T2" fmla="*/ 54 w 275"/>
                  <a:gd name="T3" fmla="*/ 235 h 289"/>
                  <a:gd name="T4" fmla="*/ 41 w 275"/>
                  <a:gd name="T5" fmla="*/ 227 h 289"/>
                  <a:gd name="T6" fmla="*/ 0 w 275"/>
                  <a:gd name="T7" fmla="*/ 167 h 289"/>
                  <a:gd name="T8" fmla="*/ 0 w 275"/>
                  <a:gd name="T9" fmla="*/ 157 h 289"/>
                  <a:gd name="T10" fmla="*/ 34 w 275"/>
                  <a:gd name="T11" fmla="*/ 131 h 289"/>
                  <a:gd name="T12" fmla="*/ 40 w 275"/>
                  <a:gd name="T13" fmla="*/ 39 h 289"/>
                  <a:gd name="T14" fmla="*/ 49 w 275"/>
                  <a:gd name="T15" fmla="*/ 28 h 289"/>
                  <a:gd name="T16" fmla="*/ 82 w 275"/>
                  <a:gd name="T17" fmla="*/ 12 h 289"/>
                  <a:gd name="T18" fmla="*/ 111 w 275"/>
                  <a:gd name="T19" fmla="*/ 13 h 289"/>
                  <a:gd name="T20" fmla="*/ 118 w 275"/>
                  <a:gd name="T21" fmla="*/ 25 h 289"/>
                  <a:gd name="T22" fmla="*/ 130 w 275"/>
                  <a:gd name="T23" fmla="*/ 28 h 289"/>
                  <a:gd name="T24" fmla="*/ 141 w 275"/>
                  <a:gd name="T25" fmla="*/ 11 h 289"/>
                  <a:gd name="T26" fmla="*/ 133 w 275"/>
                  <a:gd name="T27" fmla="*/ 5 h 289"/>
                  <a:gd name="T28" fmla="*/ 133 w 275"/>
                  <a:gd name="T29" fmla="*/ 5 h 289"/>
                  <a:gd name="T30" fmla="*/ 134 w 275"/>
                  <a:gd name="T31" fmla="*/ 5 h 289"/>
                  <a:gd name="T32" fmla="*/ 134 w 275"/>
                  <a:gd name="T33" fmla="*/ 5 h 289"/>
                  <a:gd name="T34" fmla="*/ 170 w 275"/>
                  <a:gd name="T35" fmla="*/ 0 h 289"/>
                  <a:gd name="T36" fmla="*/ 174 w 275"/>
                  <a:gd name="T37" fmla="*/ 11 h 289"/>
                  <a:gd name="T38" fmla="*/ 197 w 275"/>
                  <a:gd name="T39" fmla="*/ 8 h 289"/>
                  <a:gd name="T40" fmla="*/ 202 w 275"/>
                  <a:gd name="T41" fmla="*/ 17 h 289"/>
                  <a:gd name="T42" fmla="*/ 221 w 275"/>
                  <a:gd name="T43" fmla="*/ 25 h 289"/>
                  <a:gd name="T44" fmla="*/ 219 w 275"/>
                  <a:gd name="T45" fmla="*/ 43 h 289"/>
                  <a:gd name="T46" fmla="*/ 241 w 275"/>
                  <a:gd name="T47" fmla="*/ 47 h 289"/>
                  <a:gd name="T48" fmla="*/ 254 w 275"/>
                  <a:gd name="T49" fmla="*/ 59 h 289"/>
                  <a:gd name="T50" fmla="*/ 274 w 275"/>
                  <a:gd name="T51" fmla="*/ 58 h 289"/>
                  <a:gd name="T52" fmla="*/ 270 w 275"/>
                  <a:gd name="T53" fmla="*/ 76 h 289"/>
                  <a:gd name="T54" fmla="*/ 244 w 275"/>
                  <a:gd name="T55" fmla="*/ 106 h 289"/>
                  <a:gd name="T56" fmla="*/ 233 w 275"/>
                  <a:gd name="T57" fmla="*/ 112 h 289"/>
                  <a:gd name="T58" fmla="*/ 253 w 275"/>
                  <a:gd name="T59" fmla="*/ 141 h 289"/>
                  <a:gd name="T60" fmla="*/ 253 w 275"/>
                  <a:gd name="T61" fmla="*/ 141 h 289"/>
                  <a:gd name="T62" fmla="*/ 245 w 275"/>
                  <a:gd name="T63" fmla="*/ 140 h 289"/>
                  <a:gd name="T64" fmla="*/ 242 w 275"/>
                  <a:gd name="T65" fmla="*/ 169 h 289"/>
                  <a:gd name="T66" fmla="*/ 233 w 275"/>
                  <a:gd name="T67" fmla="*/ 186 h 289"/>
                  <a:gd name="T68" fmla="*/ 180 w 275"/>
                  <a:gd name="T69" fmla="*/ 256 h 289"/>
                  <a:gd name="T70" fmla="*/ 148 w 275"/>
                  <a:gd name="T71" fmla="*/ 266 h 289"/>
                  <a:gd name="T72" fmla="*/ 128 w 275"/>
                  <a:gd name="T73" fmla="*/ 283 h 289"/>
                  <a:gd name="T74" fmla="*/ 104 w 275"/>
                  <a:gd name="T75" fmla="*/ 288 h 289"/>
                  <a:gd name="T76" fmla="*/ 88 w 275"/>
                  <a:gd name="T77" fmla="*/ 28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75" h="289">
                    <a:moveTo>
                      <a:pt x="88" y="280"/>
                    </a:moveTo>
                    <a:lnTo>
                      <a:pt x="54" y="235"/>
                    </a:lnTo>
                    <a:lnTo>
                      <a:pt x="41" y="227"/>
                    </a:lnTo>
                    <a:lnTo>
                      <a:pt x="0" y="167"/>
                    </a:lnTo>
                    <a:lnTo>
                      <a:pt x="0" y="157"/>
                    </a:lnTo>
                    <a:lnTo>
                      <a:pt x="34" y="131"/>
                    </a:lnTo>
                    <a:lnTo>
                      <a:pt x="40" y="39"/>
                    </a:lnTo>
                    <a:lnTo>
                      <a:pt x="49" y="28"/>
                    </a:lnTo>
                    <a:lnTo>
                      <a:pt x="82" y="12"/>
                    </a:lnTo>
                    <a:lnTo>
                      <a:pt x="111" y="13"/>
                    </a:lnTo>
                    <a:lnTo>
                      <a:pt x="118" y="25"/>
                    </a:lnTo>
                    <a:lnTo>
                      <a:pt x="130" y="28"/>
                    </a:lnTo>
                    <a:lnTo>
                      <a:pt x="141" y="11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5"/>
                    </a:lnTo>
                    <a:lnTo>
                      <a:pt x="134" y="5"/>
                    </a:lnTo>
                    <a:lnTo>
                      <a:pt x="170" y="0"/>
                    </a:lnTo>
                    <a:lnTo>
                      <a:pt x="174" y="11"/>
                    </a:lnTo>
                    <a:lnTo>
                      <a:pt x="197" y="8"/>
                    </a:lnTo>
                    <a:lnTo>
                      <a:pt x="202" y="17"/>
                    </a:lnTo>
                    <a:lnTo>
                      <a:pt x="221" y="25"/>
                    </a:lnTo>
                    <a:lnTo>
                      <a:pt x="219" y="43"/>
                    </a:lnTo>
                    <a:lnTo>
                      <a:pt x="241" y="47"/>
                    </a:lnTo>
                    <a:lnTo>
                      <a:pt x="254" y="59"/>
                    </a:lnTo>
                    <a:lnTo>
                      <a:pt x="274" y="58"/>
                    </a:lnTo>
                    <a:lnTo>
                      <a:pt x="270" y="76"/>
                    </a:lnTo>
                    <a:lnTo>
                      <a:pt x="244" y="106"/>
                    </a:lnTo>
                    <a:lnTo>
                      <a:pt x="233" y="112"/>
                    </a:lnTo>
                    <a:lnTo>
                      <a:pt x="253" y="141"/>
                    </a:lnTo>
                    <a:lnTo>
                      <a:pt x="253" y="141"/>
                    </a:lnTo>
                    <a:lnTo>
                      <a:pt x="245" y="140"/>
                    </a:lnTo>
                    <a:lnTo>
                      <a:pt x="242" y="169"/>
                    </a:lnTo>
                    <a:lnTo>
                      <a:pt x="233" y="186"/>
                    </a:lnTo>
                    <a:lnTo>
                      <a:pt x="180" y="256"/>
                    </a:lnTo>
                    <a:lnTo>
                      <a:pt x="148" y="266"/>
                    </a:lnTo>
                    <a:lnTo>
                      <a:pt x="128" y="283"/>
                    </a:lnTo>
                    <a:lnTo>
                      <a:pt x="104" y="288"/>
                    </a:lnTo>
                    <a:lnTo>
                      <a:pt x="88" y="28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13" name="Freeform 60">
                <a:extLst>
                  <a:ext uri="{FF2B5EF4-FFF2-40B4-BE49-F238E27FC236}">
                    <a16:creationId xmlns:a16="http://schemas.microsoft.com/office/drawing/2014/main" id="{53CA3686-A891-41B6-B793-74F82ABAE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72660" y="762000"/>
                <a:ext cx="2415371" cy="3220784"/>
              </a:xfrm>
              <a:custGeom>
                <a:avLst/>
                <a:gdLst>
                  <a:gd name="T0" fmla="*/ 1883 w 4974"/>
                  <a:gd name="T1" fmla="*/ 6848 h 8362"/>
                  <a:gd name="T2" fmla="*/ 860 w 4974"/>
                  <a:gd name="T3" fmla="*/ 6965 h 8362"/>
                  <a:gd name="T4" fmla="*/ 1288 w 4974"/>
                  <a:gd name="T5" fmla="*/ 6797 h 8362"/>
                  <a:gd name="T6" fmla="*/ 1498 w 4974"/>
                  <a:gd name="T7" fmla="*/ 6230 h 8362"/>
                  <a:gd name="T8" fmla="*/ 659 w 4974"/>
                  <a:gd name="T9" fmla="*/ 5977 h 8362"/>
                  <a:gd name="T10" fmla="*/ 1297 w 4974"/>
                  <a:gd name="T11" fmla="*/ 6238 h 8362"/>
                  <a:gd name="T12" fmla="*/ 1207 w 4974"/>
                  <a:gd name="T13" fmla="*/ 6008 h 8362"/>
                  <a:gd name="T14" fmla="*/ 27 w 4974"/>
                  <a:gd name="T15" fmla="*/ 5620 h 8362"/>
                  <a:gd name="T16" fmla="*/ 1010 w 4974"/>
                  <a:gd name="T17" fmla="*/ 5329 h 8362"/>
                  <a:gd name="T18" fmla="*/ 279 w 4974"/>
                  <a:gd name="T19" fmla="*/ 5224 h 8362"/>
                  <a:gd name="T20" fmla="*/ 307 w 4974"/>
                  <a:gd name="T21" fmla="*/ 5001 h 8362"/>
                  <a:gd name="T22" fmla="*/ 1184 w 4974"/>
                  <a:gd name="T23" fmla="*/ 4776 h 8362"/>
                  <a:gd name="T24" fmla="*/ 224 w 4974"/>
                  <a:gd name="T25" fmla="*/ 4787 h 8362"/>
                  <a:gd name="T26" fmla="*/ 1112 w 4974"/>
                  <a:gd name="T27" fmla="*/ 4927 h 8362"/>
                  <a:gd name="T28" fmla="*/ 1180 w 4974"/>
                  <a:gd name="T29" fmla="*/ 5111 h 8362"/>
                  <a:gd name="T30" fmla="*/ 659 w 4974"/>
                  <a:gd name="T31" fmla="*/ 4786 h 8362"/>
                  <a:gd name="T32" fmla="*/ 916 w 4974"/>
                  <a:gd name="T33" fmla="*/ 4482 h 8362"/>
                  <a:gd name="T34" fmla="*/ 141 w 4974"/>
                  <a:gd name="T35" fmla="*/ 4584 h 8362"/>
                  <a:gd name="T36" fmla="*/ 701 w 4974"/>
                  <a:gd name="T37" fmla="*/ 4198 h 8362"/>
                  <a:gd name="T38" fmla="*/ 1036 w 4974"/>
                  <a:gd name="T39" fmla="*/ 3709 h 8362"/>
                  <a:gd name="T40" fmla="*/ 906 w 4974"/>
                  <a:gd name="T41" fmla="*/ 3994 h 8362"/>
                  <a:gd name="T42" fmla="*/ 652 w 4974"/>
                  <a:gd name="T43" fmla="*/ 4247 h 8362"/>
                  <a:gd name="T44" fmla="*/ 410 w 4974"/>
                  <a:gd name="T45" fmla="*/ 4017 h 8362"/>
                  <a:gd name="T46" fmla="*/ 664 w 4974"/>
                  <a:gd name="T47" fmla="*/ 3729 h 8362"/>
                  <a:gd name="T48" fmla="*/ 3081 w 4974"/>
                  <a:gd name="T49" fmla="*/ 3650 h 8362"/>
                  <a:gd name="T50" fmla="*/ 2466 w 4974"/>
                  <a:gd name="T51" fmla="*/ 4461 h 8362"/>
                  <a:gd name="T52" fmla="*/ 3929 w 4974"/>
                  <a:gd name="T53" fmla="*/ 4443 h 8362"/>
                  <a:gd name="T54" fmla="*/ 3574 w 4974"/>
                  <a:gd name="T55" fmla="*/ 6002 h 8362"/>
                  <a:gd name="T56" fmla="*/ 3029 w 4974"/>
                  <a:gd name="T57" fmla="*/ 6628 h 8362"/>
                  <a:gd name="T58" fmla="*/ 3977 w 4974"/>
                  <a:gd name="T59" fmla="*/ 6976 h 8362"/>
                  <a:gd name="T60" fmla="*/ 3771 w 4974"/>
                  <a:gd name="T61" fmla="*/ 7460 h 8362"/>
                  <a:gd name="T62" fmla="*/ 2961 w 4974"/>
                  <a:gd name="T63" fmla="*/ 8047 h 8362"/>
                  <a:gd name="T64" fmla="*/ 2009 w 4974"/>
                  <a:gd name="T65" fmla="*/ 8335 h 8362"/>
                  <a:gd name="T66" fmla="*/ 2000 w 4974"/>
                  <a:gd name="T67" fmla="*/ 6980 h 8362"/>
                  <a:gd name="T68" fmla="*/ 1834 w 4974"/>
                  <a:gd name="T69" fmla="*/ 6647 h 8362"/>
                  <a:gd name="T70" fmla="*/ 1630 w 4974"/>
                  <a:gd name="T71" fmla="*/ 6816 h 8362"/>
                  <a:gd name="T72" fmla="*/ 1507 w 4974"/>
                  <a:gd name="T73" fmla="*/ 6733 h 8362"/>
                  <a:gd name="T74" fmla="*/ 1628 w 4974"/>
                  <a:gd name="T75" fmla="*/ 6056 h 8362"/>
                  <a:gd name="T76" fmla="*/ 1761 w 4974"/>
                  <a:gd name="T77" fmla="*/ 5660 h 8362"/>
                  <a:gd name="T78" fmla="*/ 1049 w 4974"/>
                  <a:gd name="T79" fmla="*/ 5709 h 8362"/>
                  <a:gd name="T80" fmla="*/ 1319 w 4974"/>
                  <a:gd name="T81" fmla="*/ 5364 h 8362"/>
                  <a:gd name="T82" fmla="*/ 1434 w 4974"/>
                  <a:gd name="T83" fmla="*/ 4895 h 8362"/>
                  <a:gd name="T84" fmla="*/ 1361 w 4974"/>
                  <a:gd name="T85" fmla="*/ 4439 h 8362"/>
                  <a:gd name="T86" fmla="*/ 1755 w 4974"/>
                  <a:gd name="T87" fmla="*/ 4131 h 8362"/>
                  <a:gd name="T88" fmla="*/ 1764 w 4974"/>
                  <a:gd name="T89" fmla="*/ 3664 h 8362"/>
                  <a:gd name="T90" fmla="*/ 1904 w 4974"/>
                  <a:gd name="T91" fmla="*/ 3240 h 8362"/>
                  <a:gd name="T92" fmla="*/ 2473 w 4974"/>
                  <a:gd name="T93" fmla="*/ 3283 h 8362"/>
                  <a:gd name="T94" fmla="*/ 3206 w 4974"/>
                  <a:gd name="T95" fmla="*/ 2822 h 8362"/>
                  <a:gd name="T96" fmla="*/ 3201 w 4974"/>
                  <a:gd name="T97" fmla="*/ 2425 h 8362"/>
                  <a:gd name="T98" fmla="*/ 3489 w 4974"/>
                  <a:gd name="T99" fmla="*/ 2796 h 8362"/>
                  <a:gd name="T100" fmla="*/ 3223 w 4974"/>
                  <a:gd name="T101" fmla="*/ 2768 h 8362"/>
                  <a:gd name="T102" fmla="*/ 3365 w 4974"/>
                  <a:gd name="T103" fmla="*/ 2391 h 8362"/>
                  <a:gd name="T104" fmla="*/ 3664 w 4974"/>
                  <a:gd name="T105" fmla="*/ 2305 h 8362"/>
                  <a:gd name="T106" fmla="*/ 3449 w 4974"/>
                  <a:gd name="T107" fmla="*/ 2172 h 8362"/>
                  <a:gd name="T108" fmla="*/ 4590 w 4974"/>
                  <a:gd name="T109" fmla="*/ 1075 h 8362"/>
                  <a:gd name="T110" fmla="*/ 4280 w 4974"/>
                  <a:gd name="T111" fmla="*/ 729 h 8362"/>
                  <a:gd name="T112" fmla="*/ 4941 w 4974"/>
                  <a:gd name="T113" fmla="*/ 357 h 8362"/>
                  <a:gd name="T114" fmla="*/ 4769 w 4974"/>
                  <a:gd name="T115" fmla="*/ 461 h 8362"/>
                  <a:gd name="T116" fmla="*/ 4668 w 4974"/>
                  <a:gd name="T117" fmla="*/ 865 h 8362"/>
                  <a:gd name="T118" fmla="*/ 4604 w 4974"/>
                  <a:gd name="T119" fmla="*/ 1406 h 8362"/>
                  <a:gd name="T120" fmla="*/ 4407 w 4974"/>
                  <a:gd name="T121" fmla="*/ 935 h 8362"/>
                  <a:gd name="T122" fmla="*/ 4534 w 4974"/>
                  <a:gd name="T123" fmla="*/ 697 h 8362"/>
                  <a:gd name="T124" fmla="*/ 4712 w 4974"/>
                  <a:gd name="T125" fmla="*/ 176 h 8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974" h="8362">
                    <a:moveTo>
                      <a:pt x="1865" y="7230"/>
                    </a:moveTo>
                    <a:lnTo>
                      <a:pt x="1878" y="7247"/>
                    </a:lnTo>
                    <a:lnTo>
                      <a:pt x="1879" y="7262"/>
                    </a:lnTo>
                    <a:lnTo>
                      <a:pt x="1862" y="7246"/>
                    </a:lnTo>
                    <a:lnTo>
                      <a:pt x="1860" y="7233"/>
                    </a:lnTo>
                    <a:lnTo>
                      <a:pt x="1865" y="7230"/>
                    </a:lnTo>
                    <a:close/>
                    <a:moveTo>
                      <a:pt x="1736" y="6997"/>
                    </a:moveTo>
                    <a:lnTo>
                      <a:pt x="1781" y="7022"/>
                    </a:lnTo>
                    <a:lnTo>
                      <a:pt x="1809" y="7052"/>
                    </a:lnTo>
                    <a:lnTo>
                      <a:pt x="1825" y="7096"/>
                    </a:lnTo>
                    <a:lnTo>
                      <a:pt x="1833" y="7139"/>
                    </a:lnTo>
                    <a:lnTo>
                      <a:pt x="1815" y="7163"/>
                    </a:lnTo>
                    <a:lnTo>
                      <a:pt x="1816" y="7174"/>
                    </a:lnTo>
                    <a:lnTo>
                      <a:pt x="1847" y="7186"/>
                    </a:lnTo>
                    <a:lnTo>
                      <a:pt x="1865" y="7211"/>
                    </a:lnTo>
                    <a:lnTo>
                      <a:pt x="1834" y="7238"/>
                    </a:lnTo>
                    <a:lnTo>
                      <a:pt x="1840" y="7249"/>
                    </a:lnTo>
                    <a:lnTo>
                      <a:pt x="1868" y="7265"/>
                    </a:lnTo>
                    <a:lnTo>
                      <a:pt x="1858" y="7291"/>
                    </a:lnTo>
                    <a:lnTo>
                      <a:pt x="1869" y="7323"/>
                    </a:lnTo>
                    <a:lnTo>
                      <a:pt x="1865" y="7335"/>
                    </a:lnTo>
                    <a:lnTo>
                      <a:pt x="1843" y="7356"/>
                    </a:lnTo>
                    <a:lnTo>
                      <a:pt x="1828" y="7349"/>
                    </a:lnTo>
                    <a:lnTo>
                      <a:pt x="1811" y="7352"/>
                    </a:lnTo>
                    <a:lnTo>
                      <a:pt x="1791" y="7364"/>
                    </a:lnTo>
                    <a:lnTo>
                      <a:pt x="1749" y="7359"/>
                    </a:lnTo>
                    <a:lnTo>
                      <a:pt x="1741" y="7352"/>
                    </a:lnTo>
                    <a:lnTo>
                      <a:pt x="1740" y="7357"/>
                    </a:lnTo>
                    <a:lnTo>
                      <a:pt x="1736" y="7346"/>
                    </a:lnTo>
                    <a:lnTo>
                      <a:pt x="1698" y="7322"/>
                    </a:lnTo>
                    <a:lnTo>
                      <a:pt x="1689" y="7281"/>
                    </a:lnTo>
                    <a:lnTo>
                      <a:pt x="1669" y="7270"/>
                    </a:lnTo>
                    <a:lnTo>
                      <a:pt x="1677" y="7206"/>
                    </a:lnTo>
                    <a:lnTo>
                      <a:pt x="1674" y="7189"/>
                    </a:lnTo>
                    <a:lnTo>
                      <a:pt x="1641" y="7137"/>
                    </a:lnTo>
                    <a:lnTo>
                      <a:pt x="1641" y="7114"/>
                    </a:lnTo>
                    <a:lnTo>
                      <a:pt x="1662" y="7052"/>
                    </a:lnTo>
                    <a:lnTo>
                      <a:pt x="1687" y="7040"/>
                    </a:lnTo>
                    <a:lnTo>
                      <a:pt x="1697" y="7017"/>
                    </a:lnTo>
                    <a:lnTo>
                      <a:pt x="1718" y="7018"/>
                    </a:lnTo>
                    <a:lnTo>
                      <a:pt x="1712" y="7011"/>
                    </a:lnTo>
                    <a:lnTo>
                      <a:pt x="1717" y="7002"/>
                    </a:lnTo>
                    <a:lnTo>
                      <a:pt x="1736" y="6997"/>
                    </a:lnTo>
                    <a:close/>
                    <a:moveTo>
                      <a:pt x="1406" y="6987"/>
                    </a:moveTo>
                    <a:lnTo>
                      <a:pt x="1414" y="6996"/>
                    </a:lnTo>
                    <a:lnTo>
                      <a:pt x="1400" y="7011"/>
                    </a:lnTo>
                    <a:lnTo>
                      <a:pt x="1407" y="7025"/>
                    </a:lnTo>
                    <a:lnTo>
                      <a:pt x="1399" y="7041"/>
                    </a:lnTo>
                    <a:lnTo>
                      <a:pt x="1409" y="7044"/>
                    </a:lnTo>
                    <a:lnTo>
                      <a:pt x="1396" y="7054"/>
                    </a:lnTo>
                    <a:lnTo>
                      <a:pt x="1401" y="7067"/>
                    </a:lnTo>
                    <a:lnTo>
                      <a:pt x="1397" y="7077"/>
                    </a:lnTo>
                    <a:lnTo>
                      <a:pt x="1376" y="7094"/>
                    </a:lnTo>
                    <a:lnTo>
                      <a:pt x="1372" y="7082"/>
                    </a:lnTo>
                    <a:lnTo>
                      <a:pt x="1379" y="7066"/>
                    </a:lnTo>
                    <a:lnTo>
                      <a:pt x="1371" y="7066"/>
                    </a:lnTo>
                    <a:lnTo>
                      <a:pt x="1369" y="7054"/>
                    </a:lnTo>
                    <a:lnTo>
                      <a:pt x="1383" y="7034"/>
                    </a:lnTo>
                    <a:lnTo>
                      <a:pt x="1389" y="7013"/>
                    </a:lnTo>
                    <a:lnTo>
                      <a:pt x="1394" y="7015"/>
                    </a:lnTo>
                    <a:lnTo>
                      <a:pt x="1398" y="6999"/>
                    </a:lnTo>
                    <a:lnTo>
                      <a:pt x="1391" y="7002"/>
                    </a:lnTo>
                    <a:lnTo>
                      <a:pt x="1393" y="6994"/>
                    </a:lnTo>
                    <a:lnTo>
                      <a:pt x="1399" y="6995"/>
                    </a:lnTo>
                    <a:lnTo>
                      <a:pt x="1406" y="6987"/>
                    </a:lnTo>
                    <a:close/>
                    <a:moveTo>
                      <a:pt x="1994" y="6906"/>
                    </a:moveTo>
                    <a:lnTo>
                      <a:pt x="2001" y="6941"/>
                    </a:lnTo>
                    <a:lnTo>
                      <a:pt x="1995" y="6958"/>
                    </a:lnTo>
                    <a:lnTo>
                      <a:pt x="1986" y="6968"/>
                    </a:lnTo>
                    <a:lnTo>
                      <a:pt x="1983" y="6957"/>
                    </a:lnTo>
                    <a:lnTo>
                      <a:pt x="1963" y="6971"/>
                    </a:lnTo>
                    <a:lnTo>
                      <a:pt x="1960" y="6957"/>
                    </a:lnTo>
                    <a:lnTo>
                      <a:pt x="1975" y="6917"/>
                    </a:lnTo>
                    <a:lnTo>
                      <a:pt x="1994" y="6906"/>
                    </a:lnTo>
                    <a:close/>
                    <a:moveTo>
                      <a:pt x="1793" y="6738"/>
                    </a:moveTo>
                    <a:lnTo>
                      <a:pt x="1809" y="6741"/>
                    </a:lnTo>
                    <a:lnTo>
                      <a:pt x="1843" y="6779"/>
                    </a:lnTo>
                    <a:lnTo>
                      <a:pt x="1868" y="6793"/>
                    </a:lnTo>
                    <a:lnTo>
                      <a:pt x="1871" y="6803"/>
                    </a:lnTo>
                    <a:lnTo>
                      <a:pt x="1861" y="6817"/>
                    </a:lnTo>
                    <a:lnTo>
                      <a:pt x="1880" y="6821"/>
                    </a:lnTo>
                    <a:lnTo>
                      <a:pt x="1883" y="6848"/>
                    </a:lnTo>
                    <a:lnTo>
                      <a:pt x="1907" y="6842"/>
                    </a:lnTo>
                    <a:lnTo>
                      <a:pt x="1909" y="6885"/>
                    </a:lnTo>
                    <a:lnTo>
                      <a:pt x="1924" y="6936"/>
                    </a:lnTo>
                    <a:lnTo>
                      <a:pt x="1907" y="6955"/>
                    </a:lnTo>
                    <a:lnTo>
                      <a:pt x="1918" y="6971"/>
                    </a:lnTo>
                    <a:lnTo>
                      <a:pt x="1922" y="6987"/>
                    </a:lnTo>
                    <a:lnTo>
                      <a:pt x="1904" y="6998"/>
                    </a:lnTo>
                    <a:lnTo>
                      <a:pt x="1885" y="6983"/>
                    </a:lnTo>
                    <a:lnTo>
                      <a:pt x="1877" y="6948"/>
                    </a:lnTo>
                    <a:lnTo>
                      <a:pt x="1854" y="6926"/>
                    </a:lnTo>
                    <a:lnTo>
                      <a:pt x="1838" y="6933"/>
                    </a:lnTo>
                    <a:lnTo>
                      <a:pt x="1834" y="6894"/>
                    </a:lnTo>
                    <a:lnTo>
                      <a:pt x="1826" y="6896"/>
                    </a:lnTo>
                    <a:lnTo>
                      <a:pt x="1822" y="6883"/>
                    </a:lnTo>
                    <a:lnTo>
                      <a:pt x="1828" y="6842"/>
                    </a:lnTo>
                    <a:lnTo>
                      <a:pt x="1804" y="6833"/>
                    </a:lnTo>
                    <a:lnTo>
                      <a:pt x="1771" y="6788"/>
                    </a:lnTo>
                    <a:lnTo>
                      <a:pt x="1771" y="6773"/>
                    </a:lnTo>
                    <a:lnTo>
                      <a:pt x="1765" y="6768"/>
                    </a:lnTo>
                    <a:lnTo>
                      <a:pt x="1793" y="6738"/>
                    </a:lnTo>
                    <a:close/>
                    <a:moveTo>
                      <a:pt x="1115" y="6720"/>
                    </a:moveTo>
                    <a:lnTo>
                      <a:pt x="1121" y="6726"/>
                    </a:lnTo>
                    <a:lnTo>
                      <a:pt x="1121" y="6743"/>
                    </a:lnTo>
                    <a:lnTo>
                      <a:pt x="1112" y="6780"/>
                    </a:lnTo>
                    <a:lnTo>
                      <a:pt x="1121" y="6792"/>
                    </a:lnTo>
                    <a:lnTo>
                      <a:pt x="1134" y="6846"/>
                    </a:lnTo>
                    <a:lnTo>
                      <a:pt x="1132" y="6882"/>
                    </a:lnTo>
                    <a:lnTo>
                      <a:pt x="1147" y="6920"/>
                    </a:lnTo>
                    <a:lnTo>
                      <a:pt x="1174" y="6943"/>
                    </a:lnTo>
                    <a:lnTo>
                      <a:pt x="1169" y="6971"/>
                    </a:lnTo>
                    <a:lnTo>
                      <a:pt x="1186" y="6994"/>
                    </a:lnTo>
                    <a:lnTo>
                      <a:pt x="1178" y="7013"/>
                    </a:lnTo>
                    <a:lnTo>
                      <a:pt x="1185" y="7023"/>
                    </a:lnTo>
                    <a:lnTo>
                      <a:pt x="1189" y="7030"/>
                    </a:lnTo>
                    <a:lnTo>
                      <a:pt x="1193" y="7045"/>
                    </a:lnTo>
                    <a:lnTo>
                      <a:pt x="1172" y="7066"/>
                    </a:lnTo>
                    <a:lnTo>
                      <a:pt x="1165" y="7071"/>
                    </a:lnTo>
                    <a:lnTo>
                      <a:pt x="1167" y="7075"/>
                    </a:lnTo>
                    <a:lnTo>
                      <a:pt x="1159" y="7079"/>
                    </a:lnTo>
                    <a:lnTo>
                      <a:pt x="1153" y="7098"/>
                    </a:lnTo>
                    <a:lnTo>
                      <a:pt x="1141" y="7104"/>
                    </a:lnTo>
                    <a:lnTo>
                      <a:pt x="1144" y="7091"/>
                    </a:lnTo>
                    <a:lnTo>
                      <a:pt x="1099" y="7119"/>
                    </a:lnTo>
                    <a:lnTo>
                      <a:pt x="1088" y="7112"/>
                    </a:lnTo>
                    <a:lnTo>
                      <a:pt x="1073" y="7121"/>
                    </a:lnTo>
                    <a:lnTo>
                      <a:pt x="1067" y="7110"/>
                    </a:lnTo>
                    <a:lnTo>
                      <a:pt x="1052" y="7113"/>
                    </a:lnTo>
                    <a:lnTo>
                      <a:pt x="1049" y="7118"/>
                    </a:lnTo>
                    <a:lnTo>
                      <a:pt x="1054" y="7125"/>
                    </a:lnTo>
                    <a:lnTo>
                      <a:pt x="1033" y="7162"/>
                    </a:lnTo>
                    <a:lnTo>
                      <a:pt x="1021" y="7164"/>
                    </a:lnTo>
                    <a:lnTo>
                      <a:pt x="1014" y="7178"/>
                    </a:lnTo>
                    <a:lnTo>
                      <a:pt x="982" y="7174"/>
                    </a:lnTo>
                    <a:lnTo>
                      <a:pt x="981" y="7166"/>
                    </a:lnTo>
                    <a:lnTo>
                      <a:pt x="963" y="7162"/>
                    </a:lnTo>
                    <a:lnTo>
                      <a:pt x="970" y="7139"/>
                    </a:lnTo>
                    <a:lnTo>
                      <a:pt x="967" y="7126"/>
                    </a:lnTo>
                    <a:lnTo>
                      <a:pt x="991" y="7087"/>
                    </a:lnTo>
                    <a:lnTo>
                      <a:pt x="1014" y="7086"/>
                    </a:lnTo>
                    <a:lnTo>
                      <a:pt x="1017" y="7067"/>
                    </a:lnTo>
                    <a:lnTo>
                      <a:pt x="998" y="7021"/>
                    </a:lnTo>
                    <a:lnTo>
                      <a:pt x="981" y="7005"/>
                    </a:lnTo>
                    <a:lnTo>
                      <a:pt x="961" y="7005"/>
                    </a:lnTo>
                    <a:lnTo>
                      <a:pt x="962" y="6988"/>
                    </a:lnTo>
                    <a:lnTo>
                      <a:pt x="970" y="6965"/>
                    </a:lnTo>
                    <a:lnTo>
                      <a:pt x="989" y="6961"/>
                    </a:lnTo>
                    <a:lnTo>
                      <a:pt x="1011" y="6946"/>
                    </a:lnTo>
                    <a:lnTo>
                      <a:pt x="1012" y="6934"/>
                    </a:lnTo>
                    <a:lnTo>
                      <a:pt x="995" y="6918"/>
                    </a:lnTo>
                    <a:lnTo>
                      <a:pt x="972" y="6915"/>
                    </a:lnTo>
                    <a:lnTo>
                      <a:pt x="955" y="6921"/>
                    </a:lnTo>
                    <a:lnTo>
                      <a:pt x="940" y="6968"/>
                    </a:lnTo>
                    <a:lnTo>
                      <a:pt x="909" y="7017"/>
                    </a:lnTo>
                    <a:lnTo>
                      <a:pt x="856" y="7062"/>
                    </a:lnTo>
                    <a:lnTo>
                      <a:pt x="840" y="7054"/>
                    </a:lnTo>
                    <a:lnTo>
                      <a:pt x="838" y="7041"/>
                    </a:lnTo>
                    <a:lnTo>
                      <a:pt x="828" y="7033"/>
                    </a:lnTo>
                    <a:lnTo>
                      <a:pt x="848" y="7017"/>
                    </a:lnTo>
                    <a:lnTo>
                      <a:pt x="850" y="7006"/>
                    </a:lnTo>
                    <a:lnTo>
                      <a:pt x="842" y="7001"/>
                    </a:lnTo>
                    <a:lnTo>
                      <a:pt x="849" y="6980"/>
                    </a:lnTo>
                    <a:lnTo>
                      <a:pt x="860" y="6965"/>
                    </a:lnTo>
                    <a:lnTo>
                      <a:pt x="874" y="6960"/>
                    </a:lnTo>
                    <a:lnTo>
                      <a:pt x="868" y="6954"/>
                    </a:lnTo>
                    <a:lnTo>
                      <a:pt x="877" y="6937"/>
                    </a:lnTo>
                    <a:lnTo>
                      <a:pt x="876" y="6921"/>
                    </a:lnTo>
                    <a:lnTo>
                      <a:pt x="873" y="6916"/>
                    </a:lnTo>
                    <a:lnTo>
                      <a:pt x="858" y="6914"/>
                    </a:lnTo>
                    <a:lnTo>
                      <a:pt x="856" y="6907"/>
                    </a:lnTo>
                    <a:lnTo>
                      <a:pt x="876" y="6886"/>
                    </a:lnTo>
                    <a:lnTo>
                      <a:pt x="879" y="6868"/>
                    </a:lnTo>
                    <a:lnTo>
                      <a:pt x="872" y="6862"/>
                    </a:lnTo>
                    <a:lnTo>
                      <a:pt x="879" y="6857"/>
                    </a:lnTo>
                    <a:lnTo>
                      <a:pt x="879" y="6831"/>
                    </a:lnTo>
                    <a:lnTo>
                      <a:pt x="894" y="6827"/>
                    </a:lnTo>
                    <a:lnTo>
                      <a:pt x="897" y="6821"/>
                    </a:lnTo>
                    <a:lnTo>
                      <a:pt x="909" y="6831"/>
                    </a:lnTo>
                    <a:lnTo>
                      <a:pt x="924" y="6823"/>
                    </a:lnTo>
                    <a:lnTo>
                      <a:pt x="932" y="6809"/>
                    </a:lnTo>
                    <a:lnTo>
                      <a:pt x="971" y="6781"/>
                    </a:lnTo>
                    <a:lnTo>
                      <a:pt x="976" y="6788"/>
                    </a:lnTo>
                    <a:lnTo>
                      <a:pt x="979" y="6801"/>
                    </a:lnTo>
                    <a:lnTo>
                      <a:pt x="1001" y="6798"/>
                    </a:lnTo>
                    <a:lnTo>
                      <a:pt x="1038" y="6767"/>
                    </a:lnTo>
                    <a:lnTo>
                      <a:pt x="1047" y="6753"/>
                    </a:lnTo>
                    <a:lnTo>
                      <a:pt x="1064" y="6734"/>
                    </a:lnTo>
                    <a:lnTo>
                      <a:pt x="1081" y="6737"/>
                    </a:lnTo>
                    <a:lnTo>
                      <a:pt x="1089" y="6726"/>
                    </a:lnTo>
                    <a:lnTo>
                      <a:pt x="1115" y="6720"/>
                    </a:lnTo>
                    <a:close/>
                    <a:moveTo>
                      <a:pt x="1100" y="6471"/>
                    </a:moveTo>
                    <a:lnTo>
                      <a:pt x="1111" y="6486"/>
                    </a:lnTo>
                    <a:lnTo>
                      <a:pt x="1093" y="6520"/>
                    </a:lnTo>
                    <a:lnTo>
                      <a:pt x="1089" y="6539"/>
                    </a:lnTo>
                    <a:lnTo>
                      <a:pt x="1066" y="6564"/>
                    </a:lnTo>
                    <a:lnTo>
                      <a:pt x="1077" y="6574"/>
                    </a:lnTo>
                    <a:lnTo>
                      <a:pt x="1072" y="6582"/>
                    </a:lnTo>
                    <a:lnTo>
                      <a:pt x="1075" y="6586"/>
                    </a:lnTo>
                    <a:lnTo>
                      <a:pt x="1058" y="6605"/>
                    </a:lnTo>
                    <a:lnTo>
                      <a:pt x="1061" y="6614"/>
                    </a:lnTo>
                    <a:lnTo>
                      <a:pt x="1056" y="6622"/>
                    </a:lnTo>
                    <a:lnTo>
                      <a:pt x="1053" y="6615"/>
                    </a:lnTo>
                    <a:lnTo>
                      <a:pt x="1041" y="6618"/>
                    </a:lnTo>
                    <a:lnTo>
                      <a:pt x="1041" y="6630"/>
                    </a:lnTo>
                    <a:lnTo>
                      <a:pt x="1024" y="6643"/>
                    </a:lnTo>
                    <a:lnTo>
                      <a:pt x="1018" y="6635"/>
                    </a:lnTo>
                    <a:lnTo>
                      <a:pt x="1024" y="6624"/>
                    </a:lnTo>
                    <a:lnTo>
                      <a:pt x="1009" y="6625"/>
                    </a:lnTo>
                    <a:lnTo>
                      <a:pt x="1007" y="6618"/>
                    </a:lnTo>
                    <a:lnTo>
                      <a:pt x="1006" y="6615"/>
                    </a:lnTo>
                    <a:lnTo>
                      <a:pt x="1017" y="6607"/>
                    </a:lnTo>
                    <a:lnTo>
                      <a:pt x="1024" y="6602"/>
                    </a:lnTo>
                    <a:lnTo>
                      <a:pt x="1025" y="6589"/>
                    </a:lnTo>
                    <a:lnTo>
                      <a:pt x="1011" y="6598"/>
                    </a:lnTo>
                    <a:lnTo>
                      <a:pt x="1004" y="6595"/>
                    </a:lnTo>
                    <a:lnTo>
                      <a:pt x="1013" y="6589"/>
                    </a:lnTo>
                    <a:lnTo>
                      <a:pt x="1014" y="6580"/>
                    </a:lnTo>
                    <a:lnTo>
                      <a:pt x="1023" y="6578"/>
                    </a:lnTo>
                    <a:lnTo>
                      <a:pt x="1025" y="6571"/>
                    </a:lnTo>
                    <a:lnTo>
                      <a:pt x="1019" y="6570"/>
                    </a:lnTo>
                    <a:lnTo>
                      <a:pt x="1017" y="6560"/>
                    </a:lnTo>
                    <a:lnTo>
                      <a:pt x="1023" y="6549"/>
                    </a:lnTo>
                    <a:lnTo>
                      <a:pt x="1027" y="6537"/>
                    </a:lnTo>
                    <a:lnTo>
                      <a:pt x="1038" y="6521"/>
                    </a:lnTo>
                    <a:lnTo>
                      <a:pt x="1055" y="6513"/>
                    </a:lnTo>
                    <a:lnTo>
                      <a:pt x="1054" y="6506"/>
                    </a:lnTo>
                    <a:lnTo>
                      <a:pt x="1063" y="6503"/>
                    </a:lnTo>
                    <a:lnTo>
                      <a:pt x="1077" y="6508"/>
                    </a:lnTo>
                    <a:lnTo>
                      <a:pt x="1077" y="6491"/>
                    </a:lnTo>
                    <a:lnTo>
                      <a:pt x="1100" y="6471"/>
                    </a:lnTo>
                    <a:close/>
                    <a:moveTo>
                      <a:pt x="1416" y="6450"/>
                    </a:moveTo>
                    <a:lnTo>
                      <a:pt x="1431" y="6476"/>
                    </a:lnTo>
                    <a:lnTo>
                      <a:pt x="1427" y="6484"/>
                    </a:lnTo>
                    <a:lnTo>
                      <a:pt x="1431" y="6499"/>
                    </a:lnTo>
                    <a:lnTo>
                      <a:pt x="1383" y="6581"/>
                    </a:lnTo>
                    <a:lnTo>
                      <a:pt x="1367" y="6621"/>
                    </a:lnTo>
                    <a:lnTo>
                      <a:pt x="1355" y="6626"/>
                    </a:lnTo>
                    <a:lnTo>
                      <a:pt x="1336" y="6677"/>
                    </a:lnTo>
                    <a:lnTo>
                      <a:pt x="1329" y="6684"/>
                    </a:lnTo>
                    <a:lnTo>
                      <a:pt x="1325" y="6680"/>
                    </a:lnTo>
                    <a:lnTo>
                      <a:pt x="1314" y="6716"/>
                    </a:lnTo>
                    <a:lnTo>
                      <a:pt x="1318" y="6718"/>
                    </a:lnTo>
                    <a:lnTo>
                      <a:pt x="1296" y="6764"/>
                    </a:lnTo>
                    <a:lnTo>
                      <a:pt x="1298" y="6783"/>
                    </a:lnTo>
                    <a:lnTo>
                      <a:pt x="1288" y="6797"/>
                    </a:lnTo>
                    <a:lnTo>
                      <a:pt x="1291" y="6783"/>
                    </a:lnTo>
                    <a:lnTo>
                      <a:pt x="1282" y="6784"/>
                    </a:lnTo>
                    <a:lnTo>
                      <a:pt x="1283" y="6806"/>
                    </a:lnTo>
                    <a:lnTo>
                      <a:pt x="1277" y="6813"/>
                    </a:lnTo>
                    <a:lnTo>
                      <a:pt x="1262" y="6807"/>
                    </a:lnTo>
                    <a:lnTo>
                      <a:pt x="1252" y="6813"/>
                    </a:lnTo>
                    <a:lnTo>
                      <a:pt x="1242" y="6854"/>
                    </a:lnTo>
                    <a:lnTo>
                      <a:pt x="1250" y="6865"/>
                    </a:lnTo>
                    <a:lnTo>
                      <a:pt x="1241" y="6876"/>
                    </a:lnTo>
                    <a:lnTo>
                      <a:pt x="1233" y="6908"/>
                    </a:lnTo>
                    <a:lnTo>
                      <a:pt x="1200" y="6901"/>
                    </a:lnTo>
                    <a:lnTo>
                      <a:pt x="1181" y="6904"/>
                    </a:lnTo>
                    <a:lnTo>
                      <a:pt x="1179" y="6897"/>
                    </a:lnTo>
                    <a:lnTo>
                      <a:pt x="1160" y="6891"/>
                    </a:lnTo>
                    <a:lnTo>
                      <a:pt x="1144" y="6858"/>
                    </a:lnTo>
                    <a:lnTo>
                      <a:pt x="1145" y="6817"/>
                    </a:lnTo>
                    <a:lnTo>
                      <a:pt x="1138" y="6806"/>
                    </a:lnTo>
                    <a:lnTo>
                      <a:pt x="1145" y="6768"/>
                    </a:lnTo>
                    <a:lnTo>
                      <a:pt x="1153" y="6763"/>
                    </a:lnTo>
                    <a:lnTo>
                      <a:pt x="1175" y="6718"/>
                    </a:lnTo>
                    <a:lnTo>
                      <a:pt x="1187" y="6709"/>
                    </a:lnTo>
                    <a:lnTo>
                      <a:pt x="1260" y="6694"/>
                    </a:lnTo>
                    <a:lnTo>
                      <a:pt x="1267" y="6697"/>
                    </a:lnTo>
                    <a:lnTo>
                      <a:pt x="1291" y="6682"/>
                    </a:lnTo>
                    <a:lnTo>
                      <a:pt x="1288" y="6670"/>
                    </a:lnTo>
                    <a:lnTo>
                      <a:pt x="1282" y="6670"/>
                    </a:lnTo>
                    <a:lnTo>
                      <a:pt x="1282" y="6675"/>
                    </a:lnTo>
                    <a:lnTo>
                      <a:pt x="1268" y="6677"/>
                    </a:lnTo>
                    <a:lnTo>
                      <a:pt x="1265" y="6689"/>
                    </a:lnTo>
                    <a:lnTo>
                      <a:pt x="1250" y="6693"/>
                    </a:lnTo>
                    <a:lnTo>
                      <a:pt x="1211" y="6674"/>
                    </a:lnTo>
                    <a:lnTo>
                      <a:pt x="1202" y="6677"/>
                    </a:lnTo>
                    <a:lnTo>
                      <a:pt x="1207" y="6654"/>
                    </a:lnTo>
                    <a:lnTo>
                      <a:pt x="1231" y="6622"/>
                    </a:lnTo>
                    <a:lnTo>
                      <a:pt x="1240" y="6596"/>
                    </a:lnTo>
                    <a:lnTo>
                      <a:pt x="1304" y="6541"/>
                    </a:lnTo>
                    <a:lnTo>
                      <a:pt x="1324" y="6528"/>
                    </a:lnTo>
                    <a:lnTo>
                      <a:pt x="1335" y="6527"/>
                    </a:lnTo>
                    <a:lnTo>
                      <a:pt x="1334" y="6518"/>
                    </a:lnTo>
                    <a:lnTo>
                      <a:pt x="1348" y="6509"/>
                    </a:lnTo>
                    <a:lnTo>
                      <a:pt x="1350" y="6498"/>
                    </a:lnTo>
                    <a:lnTo>
                      <a:pt x="1362" y="6502"/>
                    </a:lnTo>
                    <a:lnTo>
                      <a:pt x="1367" y="6489"/>
                    </a:lnTo>
                    <a:lnTo>
                      <a:pt x="1389" y="6475"/>
                    </a:lnTo>
                    <a:lnTo>
                      <a:pt x="1389" y="6465"/>
                    </a:lnTo>
                    <a:lnTo>
                      <a:pt x="1401" y="6460"/>
                    </a:lnTo>
                    <a:lnTo>
                      <a:pt x="1406" y="6464"/>
                    </a:lnTo>
                    <a:lnTo>
                      <a:pt x="1405" y="6454"/>
                    </a:lnTo>
                    <a:lnTo>
                      <a:pt x="1416" y="6450"/>
                    </a:lnTo>
                    <a:close/>
                    <a:moveTo>
                      <a:pt x="1429" y="6384"/>
                    </a:moveTo>
                    <a:lnTo>
                      <a:pt x="1440" y="6395"/>
                    </a:lnTo>
                    <a:lnTo>
                      <a:pt x="1437" y="6402"/>
                    </a:lnTo>
                    <a:lnTo>
                      <a:pt x="1442" y="6426"/>
                    </a:lnTo>
                    <a:lnTo>
                      <a:pt x="1434" y="6425"/>
                    </a:lnTo>
                    <a:lnTo>
                      <a:pt x="1422" y="6437"/>
                    </a:lnTo>
                    <a:lnTo>
                      <a:pt x="1390" y="6436"/>
                    </a:lnTo>
                    <a:lnTo>
                      <a:pt x="1385" y="6424"/>
                    </a:lnTo>
                    <a:lnTo>
                      <a:pt x="1391" y="6412"/>
                    </a:lnTo>
                    <a:lnTo>
                      <a:pt x="1396" y="6414"/>
                    </a:lnTo>
                    <a:lnTo>
                      <a:pt x="1402" y="6398"/>
                    </a:lnTo>
                    <a:lnTo>
                      <a:pt x="1429" y="6384"/>
                    </a:lnTo>
                    <a:close/>
                    <a:moveTo>
                      <a:pt x="1488" y="6346"/>
                    </a:moveTo>
                    <a:lnTo>
                      <a:pt x="1501" y="6355"/>
                    </a:lnTo>
                    <a:lnTo>
                      <a:pt x="1502" y="6376"/>
                    </a:lnTo>
                    <a:lnTo>
                      <a:pt x="1486" y="6391"/>
                    </a:lnTo>
                    <a:lnTo>
                      <a:pt x="1480" y="6372"/>
                    </a:lnTo>
                    <a:lnTo>
                      <a:pt x="1488" y="6346"/>
                    </a:lnTo>
                    <a:close/>
                    <a:moveTo>
                      <a:pt x="1466" y="6294"/>
                    </a:moveTo>
                    <a:lnTo>
                      <a:pt x="1472" y="6301"/>
                    </a:lnTo>
                    <a:lnTo>
                      <a:pt x="1471" y="6315"/>
                    </a:lnTo>
                    <a:lnTo>
                      <a:pt x="1482" y="6324"/>
                    </a:lnTo>
                    <a:lnTo>
                      <a:pt x="1470" y="6360"/>
                    </a:lnTo>
                    <a:lnTo>
                      <a:pt x="1473" y="6392"/>
                    </a:lnTo>
                    <a:lnTo>
                      <a:pt x="1469" y="6398"/>
                    </a:lnTo>
                    <a:lnTo>
                      <a:pt x="1459" y="6391"/>
                    </a:lnTo>
                    <a:lnTo>
                      <a:pt x="1457" y="6374"/>
                    </a:lnTo>
                    <a:lnTo>
                      <a:pt x="1447" y="6360"/>
                    </a:lnTo>
                    <a:lnTo>
                      <a:pt x="1453" y="6335"/>
                    </a:lnTo>
                    <a:lnTo>
                      <a:pt x="1456" y="6325"/>
                    </a:lnTo>
                    <a:lnTo>
                      <a:pt x="1458" y="6301"/>
                    </a:lnTo>
                    <a:lnTo>
                      <a:pt x="1466" y="6294"/>
                    </a:lnTo>
                    <a:close/>
                    <a:moveTo>
                      <a:pt x="1498" y="6230"/>
                    </a:moveTo>
                    <a:lnTo>
                      <a:pt x="1501" y="6254"/>
                    </a:lnTo>
                    <a:lnTo>
                      <a:pt x="1488" y="6264"/>
                    </a:lnTo>
                    <a:lnTo>
                      <a:pt x="1494" y="6282"/>
                    </a:lnTo>
                    <a:lnTo>
                      <a:pt x="1484" y="6287"/>
                    </a:lnTo>
                    <a:lnTo>
                      <a:pt x="1485" y="6293"/>
                    </a:lnTo>
                    <a:lnTo>
                      <a:pt x="1476" y="6301"/>
                    </a:lnTo>
                    <a:lnTo>
                      <a:pt x="1467" y="6288"/>
                    </a:lnTo>
                    <a:lnTo>
                      <a:pt x="1470" y="6268"/>
                    </a:lnTo>
                    <a:lnTo>
                      <a:pt x="1458" y="6266"/>
                    </a:lnTo>
                    <a:lnTo>
                      <a:pt x="1455" y="6259"/>
                    </a:lnTo>
                    <a:lnTo>
                      <a:pt x="1480" y="6228"/>
                    </a:lnTo>
                    <a:lnTo>
                      <a:pt x="1492" y="6233"/>
                    </a:lnTo>
                    <a:lnTo>
                      <a:pt x="1498" y="6230"/>
                    </a:lnTo>
                    <a:close/>
                    <a:moveTo>
                      <a:pt x="930" y="6190"/>
                    </a:moveTo>
                    <a:lnTo>
                      <a:pt x="931" y="6210"/>
                    </a:lnTo>
                    <a:lnTo>
                      <a:pt x="920" y="6233"/>
                    </a:lnTo>
                    <a:lnTo>
                      <a:pt x="904" y="6248"/>
                    </a:lnTo>
                    <a:lnTo>
                      <a:pt x="891" y="6244"/>
                    </a:lnTo>
                    <a:lnTo>
                      <a:pt x="887" y="6238"/>
                    </a:lnTo>
                    <a:lnTo>
                      <a:pt x="903" y="6221"/>
                    </a:lnTo>
                    <a:lnTo>
                      <a:pt x="894" y="6212"/>
                    </a:lnTo>
                    <a:lnTo>
                      <a:pt x="930" y="6190"/>
                    </a:lnTo>
                    <a:close/>
                    <a:moveTo>
                      <a:pt x="1567" y="6094"/>
                    </a:moveTo>
                    <a:lnTo>
                      <a:pt x="1574" y="6099"/>
                    </a:lnTo>
                    <a:lnTo>
                      <a:pt x="1567" y="6101"/>
                    </a:lnTo>
                    <a:lnTo>
                      <a:pt x="1567" y="6111"/>
                    </a:lnTo>
                    <a:lnTo>
                      <a:pt x="1529" y="6162"/>
                    </a:lnTo>
                    <a:lnTo>
                      <a:pt x="1522" y="6165"/>
                    </a:lnTo>
                    <a:lnTo>
                      <a:pt x="1527" y="6155"/>
                    </a:lnTo>
                    <a:lnTo>
                      <a:pt x="1519" y="6150"/>
                    </a:lnTo>
                    <a:lnTo>
                      <a:pt x="1501" y="6152"/>
                    </a:lnTo>
                    <a:lnTo>
                      <a:pt x="1520" y="6116"/>
                    </a:lnTo>
                    <a:lnTo>
                      <a:pt x="1534" y="6117"/>
                    </a:lnTo>
                    <a:lnTo>
                      <a:pt x="1544" y="6108"/>
                    </a:lnTo>
                    <a:lnTo>
                      <a:pt x="1567" y="6094"/>
                    </a:lnTo>
                    <a:close/>
                    <a:moveTo>
                      <a:pt x="986" y="5999"/>
                    </a:moveTo>
                    <a:lnTo>
                      <a:pt x="991" y="6001"/>
                    </a:lnTo>
                    <a:lnTo>
                      <a:pt x="1005" y="6000"/>
                    </a:lnTo>
                    <a:lnTo>
                      <a:pt x="1011" y="6010"/>
                    </a:lnTo>
                    <a:lnTo>
                      <a:pt x="1031" y="6000"/>
                    </a:lnTo>
                    <a:lnTo>
                      <a:pt x="1039" y="5997"/>
                    </a:lnTo>
                    <a:lnTo>
                      <a:pt x="1048" y="5997"/>
                    </a:lnTo>
                    <a:lnTo>
                      <a:pt x="1079" y="6020"/>
                    </a:lnTo>
                    <a:lnTo>
                      <a:pt x="1091" y="6022"/>
                    </a:lnTo>
                    <a:lnTo>
                      <a:pt x="1106" y="6034"/>
                    </a:lnTo>
                    <a:lnTo>
                      <a:pt x="1091" y="6045"/>
                    </a:lnTo>
                    <a:lnTo>
                      <a:pt x="1072" y="6041"/>
                    </a:lnTo>
                    <a:lnTo>
                      <a:pt x="1068" y="6049"/>
                    </a:lnTo>
                    <a:lnTo>
                      <a:pt x="1060" y="6049"/>
                    </a:lnTo>
                    <a:lnTo>
                      <a:pt x="1055" y="6043"/>
                    </a:lnTo>
                    <a:lnTo>
                      <a:pt x="1049" y="6041"/>
                    </a:lnTo>
                    <a:lnTo>
                      <a:pt x="1037" y="6041"/>
                    </a:lnTo>
                    <a:lnTo>
                      <a:pt x="1040" y="6049"/>
                    </a:lnTo>
                    <a:lnTo>
                      <a:pt x="1035" y="6054"/>
                    </a:lnTo>
                    <a:lnTo>
                      <a:pt x="1030" y="6033"/>
                    </a:lnTo>
                    <a:lnTo>
                      <a:pt x="1013" y="6027"/>
                    </a:lnTo>
                    <a:lnTo>
                      <a:pt x="1008" y="6034"/>
                    </a:lnTo>
                    <a:lnTo>
                      <a:pt x="1004" y="6020"/>
                    </a:lnTo>
                    <a:lnTo>
                      <a:pt x="996" y="6026"/>
                    </a:lnTo>
                    <a:lnTo>
                      <a:pt x="987" y="6024"/>
                    </a:lnTo>
                    <a:lnTo>
                      <a:pt x="986" y="5999"/>
                    </a:lnTo>
                    <a:close/>
                    <a:moveTo>
                      <a:pt x="1618" y="5918"/>
                    </a:moveTo>
                    <a:lnTo>
                      <a:pt x="1560" y="6000"/>
                    </a:lnTo>
                    <a:lnTo>
                      <a:pt x="1503" y="6048"/>
                    </a:lnTo>
                    <a:lnTo>
                      <a:pt x="1494" y="6048"/>
                    </a:lnTo>
                    <a:lnTo>
                      <a:pt x="1511" y="6029"/>
                    </a:lnTo>
                    <a:lnTo>
                      <a:pt x="1514" y="6005"/>
                    </a:lnTo>
                    <a:lnTo>
                      <a:pt x="1498" y="6008"/>
                    </a:lnTo>
                    <a:lnTo>
                      <a:pt x="1542" y="5987"/>
                    </a:lnTo>
                    <a:lnTo>
                      <a:pt x="1587" y="5934"/>
                    </a:lnTo>
                    <a:lnTo>
                      <a:pt x="1587" y="5922"/>
                    </a:lnTo>
                    <a:lnTo>
                      <a:pt x="1597" y="5928"/>
                    </a:lnTo>
                    <a:lnTo>
                      <a:pt x="1618" y="5918"/>
                    </a:lnTo>
                    <a:close/>
                    <a:moveTo>
                      <a:pt x="664" y="5924"/>
                    </a:moveTo>
                    <a:lnTo>
                      <a:pt x="674" y="5940"/>
                    </a:lnTo>
                    <a:lnTo>
                      <a:pt x="685" y="5941"/>
                    </a:lnTo>
                    <a:lnTo>
                      <a:pt x="686" y="5963"/>
                    </a:lnTo>
                    <a:lnTo>
                      <a:pt x="680" y="5967"/>
                    </a:lnTo>
                    <a:lnTo>
                      <a:pt x="672" y="5969"/>
                    </a:lnTo>
                    <a:lnTo>
                      <a:pt x="662" y="5966"/>
                    </a:lnTo>
                    <a:lnTo>
                      <a:pt x="667" y="5978"/>
                    </a:lnTo>
                    <a:lnTo>
                      <a:pt x="659" y="5977"/>
                    </a:lnTo>
                    <a:lnTo>
                      <a:pt x="651" y="5965"/>
                    </a:lnTo>
                    <a:lnTo>
                      <a:pt x="632" y="5970"/>
                    </a:lnTo>
                    <a:lnTo>
                      <a:pt x="627" y="5980"/>
                    </a:lnTo>
                    <a:lnTo>
                      <a:pt x="637" y="5991"/>
                    </a:lnTo>
                    <a:lnTo>
                      <a:pt x="625" y="6014"/>
                    </a:lnTo>
                    <a:lnTo>
                      <a:pt x="612" y="6015"/>
                    </a:lnTo>
                    <a:lnTo>
                      <a:pt x="601" y="6014"/>
                    </a:lnTo>
                    <a:lnTo>
                      <a:pt x="592" y="6009"/>
                    </a:lnTo>
                    <a:lnTo>
                      <a:pt x="578" y="6015"/>
                    </a:lnTo>
                    <a:lnTo>
                      <a:pt x="565" y="6033"/>
                    </a:lnTo>
                    <a:lnTo>
                      <a:pt x="570" y="6050"/>
                    </a:lnTo>
                    <a:lnTo>
                      <a:pt x="565" y="6070"/>
                    </a:lnTo>
                    <a:lnTo>
                      <a:pt x="552" y="6076"/>
                    </a:lnTo>
                    <a:lnTo>
                      <a:pt x="538" y="6073"/>
                    </a:lnTo>
                    <a:lnTo>
                      <a:pt x="531" y="6055"/>
                    </a:lnTo>
                    <a:lnTo>
                      <a:pt x="520" y="6052"/>
                    </a:lnTo>
                    <a:lnTo>
                      <a:pt x="504" y="6060"/>
                    </a:lnTo>
                    <a:lnTo>
                      <a:pt x="507" y="6014"/>
                    </a:lnTo>
                    <a:lnTo>
                      <a:pt x="503" y="6006"/>
                    </a:lnTo>
                    <a:lnTo>
                      <a:pt x="498" y="5993"/>
                    </a:lnTo>
                    <a:lnTo>
                      <a:pt x="501" y="5988"/>
                    </a:lnTo>
                    <a:lnTo>
                      <a:pt x="509" y="5972"/>
                    </a:lnTo>
                    <a:lnTo>
                      <a:pt x="521" y="5969"/>
                    </a:lnTo>
                    <a:lnTo>
                      <a:pt x="525" y="5960"/>
                    </a:lnTo>
                    <a:lnTo>
                      <a:pt x="538" y="5956"/>
                    </a:lnTo>
                    <a:lnTo>
                      <a:pt x="551" y="5956"/>
                    </a:lnTo>
                    <a:lnTo>
                      <a:pt x="569" y="5960"/>
                    </a:lnTo>
                    <a:lnTo>
                      <a:pt x="571" y="5971"/>
                    </a:lnTo>
                    <a:lnTo>
                      <a:pt x="579" y="5973"/>
                    </a:lnTo>
                    <a:lnTo>
                      <a:pt x="591" y="5956"/>
                    </a:lnTo>
                    <a:lnTo>
                      <a:pt x="620" y="5942"/>
                    </a:lnTo>
                    <a:lnTo>
                      <a:pt x="628" y="5941"/>
                    </a:lnTo>
                    <a:lnTo>
                      <a:pt x="641" y="5939"/>
                    </a:lnTo>
                    <a:lnTo>
                      <a:pt x="650" y="5937"/>
                    </a:lnTo>
                    <a:lnTo>
                      <a:pt x="655" y="5933"/>
                    </a:lnTo>
                    <a:lnTo>
                      <a:pt x="664" y="5924"/>
                    </a:lnTo>
                    <a:close/>
                    <a:moveTo>
                      <a:pt x="1115" y="5794"/>
                    </a:moveTo>
                    <a:lnTo>
                      <a:pt x="1123" y="5797"/>
                    </a:lnTo>
                    <a:lnTo>
                      <a:pt x="1125" y="5810"/>
                    </a:lnTo>
                    <a:lnTo>
                      <a:pt x="1159" y="5817"/>
                    </a:lnTo>
                    <a:lnTo>
                      <a:pt x="1165" y="5831"/>
                    </a:lnTo>
                    <a:lnTo>
                      <a:pt x="1158" y="5841"/>
                    </a:lnTo>
                    <a:lnTo>
                      <a:pt x="1169" y="5851"/>
                    </a:lnTo>
                    <a:lnTo>
                      <a:pt x="1184" y="5853"/>
                    </a:lnTo>
                    <a:lnTo>
                      <a:pt x="1197" y="5881"/>
                    </a:lnTo>
                    <a:lnTo>
                      <a:pt x="1215" y="5894"/>
                    </a:lnTo>
                    <a:lnTo>
                      <a:pt x="1240" y="5969"/>
                    </a:lnTo>
                    <a:lnTo>
                      <a:pt x="1250" y="5964"/>
                    </a:lnTo>
                    <a:lnTo>
                      <a:pt x="1265" y="5975"/>
                    </a:lnTo>
                    <a:lnTo>
                      <a:pt x="1273" y="5967"/>
                    </a:lnTo>
                    <a:lnTo>
                      <a:pt x="1304" y="5969"/>
                    </a:lnTo>
                    <a:lnTo>
                      <a:pt x="1328" y="5986"/>
                    </a:lnTo>
                    <a:lnTo>
                      <a:pt x="1333" y="5975"/>
                    </a:lnTo>
                    <a:lnTo>
                      <a:pt x="1354" y="5978"/>
                    </a:lnTo>
                    <a:lnTo>
                      <a:pt x="1376" y="6011"/>
                    </a:lnTo>
                    <a:lnTo>
                      <a:pt x="1393" y="6020"/>
                    </a:lnTo>
                    <a:lnTo>
                      <a:pt x="1404" y="6012"/>
                    </a:lnTo>
                    <a:lnTo>
                      <a:pt x="1417" y="6034"/>
                    </a:lnTo>
                    <a:lnTo>
                      <a:pt x="1425" y="6035"/>
                    </a:lnTo>
                    <a:lnTo>
                      <a:pt x="1438" y="6048"/>
                    </a:lnTo>
                    <a:lnTo>
                      <a:pt x="1442" y="6059"/>
                    </a:lnTo>
                    <a:lnTo>
                      <a:pt x="1457" y="6054"/>
                    </a:lnTo>
                    <a:lnTo>
                      <a:pt x="1462" y="6066"/>
                    </a:lnTo>
                    <a:lnTo>
                      <a:pt x="1457" y="6098"/>
                    </a:lnTo>
                    <a:lnTo>
                      <a:pt x="1457" y="6107"/>
                    </a:lnTo>
                    <a:lnTo>
                      <a:pt x="1446" y="6139"/>
                    </a:lnTo>
                    <a:lnTo>
                      <a:pt x="1437" y="6149"/>
                    </a:lnTo>
                    <a:lnTo>
                      <a:pt x="1409" y="6139"/>
                    </a:lnTo>
                    <a:lnTo>
                      <a:pt x="1415" y="6109"/>
                    </a:lnTo>
                    <a:lnTo>
                      <a:pt x="1391" y="6114"/>
                    </a:lnTo>
                    <a:lnTo>
                      <a:pt x="1399" y="6121"/>
                    </a:lnTo>
                    <a:lnTo>
                      <a:pt x="1400" y="6133"/>
                    </a:lnTo>
                    <a:lnTo>
                      <a:pt x="1384" y="6137"/>
                    </a:lnTo>
                    <a:lnTo>
                      <a:pt x="1382" y="6151"/>
                    </a:lnTo>
                    <a:lnTo>
                      <a:pt x="1357" y="6171"/>
                    </a:lnTo>
                    <a:lnTo>
                      <a:pt x="1416" y="6148"/>
                    </a:lnTo>
                    <a:lnTo>
                      <a:pt x="1429" y="6150"/>
                    </a:lnTo>
                    <a:lnTo>
                      <a:pt x="1426" y="6165"/>
                    </a:lnTo>
                    <a:lnTo>
                      <a:pt x="1389" y="6203"/>
                    </a:lnTo>
                    <a:lnTo>
                      <a:pt x="1329" y="6236"/>
                    </a:lnTo>
                    <a:lnTo>
                      <a:pt x="1327" y="6243"/>
                    </a:lnTo>
                    <a:lnTo>
                      <a:pt x="1297" y="6238"/>
                    </a:lnTo>
                    <a:lnTo>
                      <a:pt x="1287" y="6229"/>
                    </a:lnTo>
                    <a:lnTo>
                      <a:pt x="1305" y="6214"/>
                    </a:lnTo>
                    <a:lnTo>
                      <a:pt x="1304" y="6205"/>
                    </a:lnTo>
                    <a:lnTo>
                      <a:pt x="1315" y="6200"/>
                    </a:lnTo>
                    <a:lnTo>
                      <a:pt x="1312" y="6188"/>
                    </a:lnTo>
                    <a:lnTo>
                      <a:pt x="1300" y="6192"/>
                    </a:lnTo>
                    <a:lnTo>
                      <a:pt x="1298" y="6186"/>
                    </a:lnTo>
                    <a:lnTo>
                      <a:pt x="1278" y="6197"/>
                    </a:lnTo>
                    <a:lnTo>
                      <a:pt x="1256" y="6230"/>
                    </a:lnTo>
                    <a:lnTo>
                      <a:pt x="1235" y="6234"/>
                    </a:lnTo>
                    <a:lnTo>
                      <a:pt x="1216" y="6229"/>
                    </a:lnTo>
                    <a:lnTo>
                      <a:pt x="1210" y="6241"/>
                    </a:lnTo>
                    <a:lnTo>
                      <a:pt x="1176" y="6266"/>
                    </a:lnTo>
                    <a:lnTo>
                      <a:pt x="1166" y="6267"/>
                    </a:lnTo>
                    <a:lnTo>
                      <a:pt x="1151" y="6254"/>
                    </a:lnTo>
                    <a:lnTo>
                      <a:pt x="1144" y="6260"/>
                    </a:lnTo>
                    <a:lnTo>
                      <a:pt x="1116" y="6262"/>
                    </a:lnTo>
                    <a:lnTo>
                      <a:pt x="1105" y="6278"/>
                    </a:lnTo>
                    <a:lnTo>
                      <a:pt x="1096" y="6278"/>
                    </a:lnTo>
                    <a:lnTo>
                      <a:pt x="1087" y="6271"/>
                    </a:lnTo>
                    <a:lnTo>
                      <a:pt x="1077" y="6276"/>
                    </a:lnTo>
                    <a:lnTo>
                      <a:pt x="1061" y="6268"/>
                    </a:lnTo>
                    <a:lnTo>
                      <a:pt x="1045" y="6279"/>
                    </a:lnTo>
                    <a:lnTo>
                      <a:pt x="1028" y="6275"/>
                    </a:lnTo>
                    <a:lnTo>
                      <a:pt x="1017" y="6303"/>
                    </a:lnTo>
                    <a:lnTo>
                      <a:pt x="1011" y="6302"/>
                    </a:lnTo>
                    <a:lnTo>
                      <a:pt x="1002" y="6296"/>
                    </a:lnTo>
                    <a:lnTo>
                      <a:pt x="992" y="6293"/>
                    </a:lnTo>
                    <a:lnTo>
                      <a:pt x="984" y="6295"/>
                    </a:lnTo>
                    <a:lnTo>
                      <a:pt x="970" y="6292"/>
                    </a:lnTo>
                    <a:lnTo>
                      <a:pt x="958" y="6281"/>
                    </a:lnTo>
                    <a:lnTo>
                      <a:pt x="952" y="6276"/>
                    </a:lnTo>
                    <a:lnTo>
                      <a:pt x="941" y="6277"/>
                    </a:lnTo>
                    <a:lnTo>
                      <a:pt x="930" y="6273"/>
                    </a:lnTo>
                    <a:lnTo>
                      <a:pt x="937" y="6257"/>
                    </a:lnTo>
                    <a:lnTo>
                      <a:pt x="936" y="6245"/>
                    </a:lnTo>
                    <a:lnTo>
                      <a:pt x="953" y="6196"/>
                    </a:lnTo>
                    <a:lnTo>
                      <a:pt x="996" y="6200"/>
                    </a:lnTo>
                    <a:lnTo>
                      <a:pt x="1003" y="6204"/>
                    </a:lnTo>
                    <a:lnTo>
                      <a:pt x="1013" y="6209"/>
                    </a:lnTo>
                    <a:lnTo>
                      <a:pt x="1015" y="6226"/>
                    </a:lnTo>
                    <a:lnTo>
                      <a:pt x="1004" y="6226"/>
                    </a:lnTo>
                    <a:lnTo>
                      <a:pt x="1015" y="6233"/>
                    </a:lnTo>
                    <a:lnTo>
                      <a:pt x="1034" y="6233"/>
                    </a:lnTo>
                    <a:lnTo>
                      <a:pt x="1035" y="6220"/>
                    </a:lnTo>
                    <a:lnTo>
                      <a:pt x="1028" y="6220"/>
                    </a:lnTo>
                    <a:lnTo>
                      <a:pt x="1025" y="6208"/>
                    </a:lnTo>
                    <a:lnTo>
                      <a:pt x="1029" y="6201"/>
                    </a:lnTo>
                    <a:lnTo>
                      <a:pt x="1041" y="6200"/>
                    </a:lnTo>
                    <a:lnTo>
                      <a:pt x="1070" y="6215"/>
                    </a:lnTo>
                    <a:lnTo>
                      <a:pt x="1073" y="6209"/>
                    </a:lnTo>
                    <a:lnTo>
                      <a:pt x="1078" y="6203"/>
                    </a:lnTo>
                    <a:lnTo>
                      <a:pt x="1094" y="6209"/>
                    </a:lnTo>
                    <a:lnTo>
                      <a:pt x="1114" y="6203"/>
                    </a:lnTo>
                    <a:lnTo>
                      <a:pt x="1132" y="6201"/>
                    </a:lnTo>
                    <a:lnTo>
                      <a:pt x="1161" y="6183"/>
                    </a:lnTo>
                    <a:lnTo>
                      <a:pt x="1169" y="6181"/>
                    </a:lnTo>
                    <a:lnTo>
                      <a:pt x="1194" y="6171"/>
                    </a:lnTo>
                    <a:lnTo>
                      <a:pt x="1201" y="6157"/>
                    </a:lnTo>
                    <a:lnTo>
                      <a:pt x="1195" y="6145"/>
                    </a:lnTo>
                    <a:lnTo>
                      <a:pt x="1208" y="6142"/>
                    </a:lnTo>
                    <a:lnTo>
                      <a:pt x="1190" y="6135"/>
                    </a:lnTo>
                    <a:lnTo>
                      <a:pt x="1165" y="6159"/>
                    </a:lnTo>
                    <a:lnTo>
                      <a:pt x="1149" y="6165"/>
                    </a:lnTo>
                    <a:lnTo>
                      <a:pt x="1129" y="6172"/>
                    </a:lnTo>
                    <a:lnTo>
                      <a:pt x="1101" y="6172"/>
                    </a:lnTo>
                    <a:lnTo>
                      <a:pt x="1081" y="6184"/>
                    </a:lnTo>
                    <a:lnTo>
                      <a:pt x="1067" y="6181"/>
                    </a:lnTo>
                    <a:lnTo>
                      <a:pt x="1055" y="6162"/>
                    </a:lnTo>
                    <a:lnTo>
                      <a:pt x="1058" y="6146"/>
                    </a:lnTo>
                    <a:lnTo>
                      <a:pt x="1098" y="6111"/>
                    </a:lnTo>
                    <a:lnTo>
                      <a:pt x="1101" y="6091"/>
                    </a:lnTo>
                    <a:lnTo>
                      <a:pt x="1107" y="6087"/>
                    </a:lnTo>
                    <a:lnTo>
                      <a:pt x="1102" y="6078"/>
                    </a:lnTo>
                    <a:lnTo>
                      <a:pt x="1122" y="6061"/>
                    </a:lnTo>
                    <a:lnTo>
                      <a:pt x="1147" y="6065"/>
                    </a:lnTo>
                    <a:lnTo>
                      <a:pt x="1168" y="6060"/>
                    </a:lnTo>
                    <a:lnTo>
                      <a:pt x="1176" y="6046"/>
                    </a:lnTo>
                    <a:lnTo>
                      <a:pt x="1194" y="6039"/>
                    </a:lnTo>
                    <a:lnTo>
                      <a:pt x="1198" y="6026"/>
                    </a:lnTo>
                    <a:lnTo>
                      <a:pt x="1208" y="6022"/>
                    </a:lnTo>
                    <a:lnTo>
                      <a:pt x="1207" y="6008"/>
                    </a:lnTo>
                    <a:lnTo>
                      <a:pt x="1195" y="6003"/>
                    </a:lnTo>
                    <a:lnTo>
                      <a:pt x="1177" y="6017"/>
                    </a:lnTo>
                    <a:lnTo>
                      <a:pt x="1134" y="6025"/>
                    </a:lnTo>
                    <a:lnTo>
                      <a:pt x="1120" y="6035"/>
                    </a:lnTo>
                    <a:lnTo>
                      <a:pt x="1114" y="6030"/>
                    </a:lnTo>
                    <a:lnTo>
                      <a:pt x="1109" y="6023"/>
                    </a:lnTo>
                    <a:lnTo>
                      <a:pt x="1099" y="6022"/>
                    </a:lnTo>
                    <a:lnTo>
                      <a:pt x="1097" y="6015"/>
                    </a:lnTo>
                    <a:lnTo>
                      <a:pt x="1105" y="6010"/>
                    </a:lnTo>
                    <a:lnTo>
                      <a:pt x="1099" y="5997"/>
                    </a:lnTo>
                    <a:lnTo>
                      <a:pt x="1081" y="5990"/>
                    </a:lnTo>
                    <a:lnTo>
                      <a:pt x="1073" y="5986"/>
                    </a:lnTo>
                    <a:lnTo>
                      <a:pt x="1041" y="5960"/>
                    </a:lnTo>
                    <a:lnTo>
                      <a:pt x="1000" y="5968"/>
                    </a:lnTo>
                    <a:lnTo>
                      <a:pt x="994" y="5960"/>
                    </a:lnTo>
                    <a:lnTo>
                      <a:pt x="984" y="5961"/>
                    </a:lnTo>
                    <a:lnTo>
                      <a:pt x="962" y="5951"/>
                    </a:lnTo>
                    <a:lnTo>
                      <a:pt x="964" y="5928"/>
                    </a:lnTo>
                    <a:lnTo>
                      <a:pt x="988" y="5922"/>
                    </a:lnTo>
                    <a:lnTo>
                      <a:pt x="1004" y="5896"/>
                    </a:lnTo>
                    <a:lnTo>
                      <a:pt x="981" y="5899"/>
                    </a:lnTo>
                    <a:lnTo>
                      <a:pt x="974" y="5859"/>
                    </a:lnTo>
                    <a:lnTo>
                      <a:pt x="983" y="5865"/>
                    </a:lnTo>
                    <a:lnTo>
                      <a:pt x="996" y="5858"/>
                    </a:lnTo>
                    <a:lnTo>
                      <a:pt x="1012" y="5863"/>
                    </a:lnTo>
                    <a:lnTo>
                      <a:pt x="1021" y="5848"/>
                    </a:lnTo>
                    <a:lnTo>
                      <a:pt x="1039" y="5862"/>
                    </a:lnTo>
                    <a:lnTo>
                      <a:pt x="1044" y="5853"/>
                    </a:lnTo>
                    <a:lnTo>
                      <a:pt x="1042" y="5823"/>
                    </a:lnTo>
                    <a:lnTo>
                      <a:pt x="1052" y="5822"/>
                    </a:lnTo>
                    <a:lnTo>
                      <a:pt x="1063" y="5826"/>
                    </a:lnTo>
                    <a:lnTo>
                      <a:pt x="1065" y="5811"/>
                    </a:lnTo>
                    <a:lnTo>
                      <a:pt x="1087" y="5813"/>
                    </a:lnTo>
                    <a:lnTo>
                      <a:pt x="1101" y="5798"/>
                    </a:lnTo>
                    <a:lnTo>
                      <a:pt x="1115" y="5794"/>
                    </a:lnTo>
                    <a:close/>
                    <a:moveTo>
                      <a:pt x="868" y="5748"/>
                    </a:moveTo>
                    <a:lnTo>
                      <a:pt x="881" y="5753"/>
                    </a:lnTo>
                    <a:lnTo>
                      <a:pt x="882" y="5770"/>
                    </a:lnTo>
                    <a:lnTo>
                      <a:pt x="848" y="5840"/>
                    </a:lnTo>
                    <a:lnTo>
                      <a:pt x="843" y="5846"/>
                    </a:lnTo>
                    <a:lnTo>
                      <a:pt x="831" y="5836"/>
                    </a:lnTo>
                    <a:lnTo>
                      <a:pt x="829" y="5863"/>
                    </a:lnTo>
                    <a:lnTo>
                      <a:pt x="812" y="5875"/>
                    </a:lnTo>
                    <a:lnTo>
                      <a:pt x="800" y="5885"/>
                    </a:lnTo>
                    <a:lnTo>
                      <a:pt x="791" y="5889"/>
                    </a:lnTo>
                    <a:lnTo>
                      <a:pt x="778" y="5890"/>
                    </a:lnTo>
                    <a:lnTo>
                      <a:pt x="768" y="5900"/>
                    </a:lnTo>
                    <a:lnTo>
                      <a:pt x="757" y="5883"/>
                    </a:lnTo>
                    <a:lnTo>
                      <a:pt x="748" y="5904"/>
                    </a:lnTo>
                    <a:lnTo>
                      <a:pt x="741" y="5904"/>
                    </a:lnTo>
                    <a:lnTo>
                      <a:pt x="743" y="5894"/>
                    </a:lnTo>
                    <a:lnTo>
                      <a:pt x="738" y="5891"/>
                    </a:lnTo>
                    <a:lnTo>
                      <a:pt x="720" y="5893"/>
                    </a:lnTo>
                    <a:lnTo>
                      <a:pt x="717" y="5913"/>
                    </a:lnTo>
                    <a:lnTo>
                      <a:pt x="707" y="5920"/>
                    </a:lnTo>
                    <a:lnTo>
                      <a:pt x="704" y="5902"/>
                    </a:lnTo>
                    <a:lnTo>
                      <a:pt x="696" y="5898"/>
                    </a:lnTo>
                    <a:lnTo>
                      <a:pt x="702" y="5883"/>
                    </a:lnTo>
                    <a:lnTo>
                      <a:pt x="707" y="5890"/>
                    </a:lnTo>
                    <a:lnTo>
                      <a:pt x="720" y="5870"/>
                    </a:lnTo>
                    <a:lnTo>
                      <a:pt x="723" y="5877"/>
                    </a:lnTo>
                    <a:lnTo>
                      <a:pt x="735" y="5875"/>
                    </a:lnTo>
                    <a:lnTo>
                      <a:pt x="734" y="5866"/>
                    </a:lnTo>
                    <a:lnTo>
                      <a:pt x="743" y="5865"/>
                    </a:lnTo>
                    <a:lnTo>
                      <a:pt x="750" y="5843"/>
                    </a:lnTo>
                    <a:lnTo>
                      <a:pt x="763" y="5839"/>
                    </a:lnTo>
                    <a:lnTo>
                      <a:pt x="768" y="5817"/>
                    </a:lnTo>
                    <a:lnTo>
                      <a:pt x="776" y="5817"/>
                    </a:lnTo>
                    <a:lnTo>
                      <a:pt x="788" y="5807"/>
                    </a:lnTo>
                    <a:lnTo>
                      <a:pt x="797" y="5801"/>
                    </a:lnTo>
                    <a:lnTo>
                      <a:pt x="796" y="5794"/>
                    </a:lnTo>
                    <a:lnTo>
                      <a:pt x="811" y="5789"/>
                    </a:lnTo>
                    <a:lnTo>
                      <a:pt x="826" y="5768"/>
                    </a:lnTo>
                    <a:lnTo>
                      <a:pt x="843" y="5762"/>
                    </a:lnTo>
                    <a:lnTo>
                      <a:pt x="846" y="5754"/>
                    </a:lnTo>
                    <a:lnTo>
                      <a:pt x="852" y="5750"/>
                    </a:lnTo>
                    <a:lnTo>
                      <a:pt x="868" y="5748"/>
                    </a:lnTo>
                    <a:close/>
                    <a:moveTo>
                      <a:pt x="27" y="5620"/>
                    </a:moveTo>
                    <a:lnTo>
                      <a:pt x="50" y="5627"/>
                    </a:lnTo>
                    <a:lnTo>
                      <a:pt x="32" y="5635"/>
                    </a:lnTo>
                    <a:lnTo>
                      <a:pt x="14" y="5626"/>
                    </a:lnTo>
                    <a:lnTo>
                      <a:pt x="27" y="5620"/>
                    </a:lnTo>
                    <a:close/>
                    <a:moveTo>
                      <a:pt x="1015" y="5542"/>
                    </a:moveTo>
                    <a:lnTo>
                      <a:pt x="1023" y="5544"/>
                    </a:lnTo>
                    <a:lnTo>
                      <a:pt x="1033" y="5550"/>
                    </a:lnTo>
                    <a:lnTo>
                      <a:pt x="1047" y="5547"/>
                    </a:lnTo>
                    <a:lnTo>
                      <a:pt x="1053" y="5560"/>
                    </a:lnTo>
                    <a:lnTo>
                      <a:pt x="1050" y="5570"/>
                    </a:lnTo>
                    <a:lnTo>
                      <a:pt x="1045" y="5571"/>
                    </a:lnTo>
                    <a:lnTo>
                      <a:pt x="1038" y="5577"/>
                    </a:lnTo>
                    <a:lnTo>
                      <a:pt x="1028" y="5564"/>
                    </a:lnTo>
                    <a:lnTo>
                      <a:pt x="1021" y="5573"/>
                    </a:lnTo>
                    <a:lnTo>
                      <a:pt x="1013" y="5571"/>
                    </a:lnTo>
                    <a:lnTo>
                      <a:pt x="1007" y="5559"/>
                    </a:lnTo>
                    <a:lnTo>
                      <a:pt x="1018" y="5553"/>
                    </a:lnTo>
                    <a:lnTo>
                      <a:pt x="1015" y="5542"/>
                    </a:lnTo>
                    <a:close/>
                    <a:moveTo>
                      <a:pt x="41" y="5568"/>
                    </a:moveTo>
                    <a:lnTo>
                      <a:pt x="46" y="5569"/>
                    </a:lnTo>
                    <a:lnTo>
                      <a:pt x="38" y="5593"/>
                    </a:lnTo>
                    <a:lnTo>
                      <a:pt x="43" y="5603"/>
                    </a:lnTo>
                    <a:lnTo>
                      <a:pt x="28" y="5612"/>
                    </a:lnTo>
                    <a:lnTo>
                      <a:pt x="20" y="5612"/>
                    </a:lnTo>
                    <a:lnTo>
                      <a:pt x="16" y="5603"/>
                    </a:lnTo>
                    <a:lnTo>
                      <a:pt x="24" y="5590"/>
                    </a:lnTo>
                    <a:lnTo>
                      <a:pt x="15" y="5577"/>
                    </a:lnTo>
                    <a:lnTo>
                      <a:pt x="24" y="5579"/>
                    </a:lnTo>
                    <a:lnTo>
                      <a:pt x="41" y="5568"/>
                    </a:lnTo>
                    <a:close/>
                    <a:moveTo>
                      <a:pt x="75" y="5527"/>
                    </a:moveTo>
                    <a:lnTo>
                      <a:pt x="91" y="5534"/>
                    </a:lnTo>
                    <a:lnTo>
                      <a:pt x="81" y="5545"/>
                    </a:lnTo>
                    <a:lnTo>
                      <a:pt x="59" y="5542"/>
                    </a:lnTo>
                    <a:lnTo>
                      <a:pt x="66" y="5534"/>
                    </a:lnTo>
                    <a:lnTo>
                      <a:pt x="63" y="5528"/>
                    </a:lnTo>
                    <a:lnTo>
                      <a:pt x="75" y="5527"/>
                    </a:lnTo>
                    <a:close/>
                    <a:moveTo>
                      <a:pt x="1105" y="5415"/>
                    </a:moveTo>
                    <a:lnTo>
                      <a:pt x="1121" y="5427"/>
                    </a:lnTo>
                    <a:lnTo>
                      <a:pt x="1127" y="5443"/>
                    </a:lnTo>
                    <a:lnTo>
                      <a:pt x="1124" y="5489"/>
                    </a:lnTo>
                    <a:lnTo>
                      <a:pt x="1109" y="5512"/>
                    </a:lnTo>
                    <a:lnTo>
                      <a:pt x="1091" y="5513"/>
                    </a:lnTo>
                    <a:lnTo>
                      <a:pt x="1058" y="5495"/>
                    </a:lnTo>
                    <a:lnTo>
                      <a:pt x="1056" y="5471"/>
                    </a:lnTo>
                    <a:lnTo>
                      <a:pt x="1067" y="5456"/>
                    </a:lnTo>
                    <a:lnTo>
                      <a:pt x="1090" y="5455"/>
                    </a:lnTo>
                    <a:lnTo>
                      <a:pt x="1092" y="5435"/>
                    </a:lnTo>
                    <a:lnTo>
                      <a:pt x="1085" y="5428"/>
                    </a:lnTo>
                    <a:lnTo>
                      <a:pt x="1105" y="5415"/>
                    </a:lnTo>
                    <a:close/>
                    <a:moveTo>
                      <a:pt x="111" y="5472"/>
                    </a:moveTo>
                    <a:lnTo>
                      <a:pt x="131" y="5477"/>
                    </a:lnTo>
                    <a:lnTo>
                      <a:pt x="138" y="5494"/>
                    </a:lnTo>
                    <a:lnTo>
                      <a:pt x="132" y="5491"/>
                    </a:lnTo>
                    <a:lnTo>
                      <a:pt x="130" y="5501"/>
                    </a:lnTo>
                    <a:lnTo>
                      <a:pt x="119" y="5496"/>
                    </a:lnTo>
                    <a:lnTo>
                      <a:pt x="119" y="5502"/>
                    </a:lnTo>
                    <a:lnTo>
                      <a:pt x="106" y="5492"/>
                    </a:lnTo>
                    <a:lnTo>
                      <a:pt x="101" y="5477"/>
                    </a:lnTo>
                    <a:lnTo>
                      <a:pt x="111" y="5472"/>
                    </a:lnTo>
                    <a:close/>
                    <a:moveTo>
                      <a:pt x="80" y="5411"/>
                    </a:moveTo>
                    <a:lnTo>
                      <a:pt x="107" y="5415"/>
                    </a:lnTo>
                    <a:lnTo>
                      <a:pt x="109" y="5420"/>
                    </a:lnTo>
                    <a:lnTo>
                      <a:pt x="102" y="5424"/>
                    </a:lnTo>
                    <a:lnTo>
                      <a:pt x="133" y="5428"/>
                    </a:lnTo>
                    <a:lnTo>
                      <a:pt x="143" y="5436"/>
                    </a:lnTo>
                    <a:lnTo>
                      <a:pt x="118" y="5431"/>
                    </a:lnTo>
                    <a:lnTo>
                      <a:pt x="106" y="5447"/>
                    </a:lnTo>
                    <a:lnTo>
                      <a:pt x="128" y="5447"/>
                    </a:lnTo>
                    <a:lnTo>
                      <a:pt x="127" y="5453"/>
                    </a:lnTo>
                    <a:lnTo>
                      <a:pt x="116" y="5461"/>
                    </a:lnTo>
                    <a:lnTo>
                      <a:pt x="108" y="5458"/>
                    </a:lnTo>
                    <a:lnTo>
                      <a:pt x="106" y="5464"/>
                    </a:lnTo>
                    <a:lnTo>
                      <a:pt x="95" y="5464"/>
                    </a:lnTo>
                    <a:lnTo>
                      <a:pt x="85" y="5447"/>
                    </a:lnTo>
                    <a:lnTo>
                      <a:pt x="97" y="5447"/>
                    </a:lnTo>
                    <a:lnTo>
                      <a:pt x="97" y="5438"/>
                    </a:lnTo>
                    <a:lnTo>
                      <a:pt x="71" y="5432"/>
                    </a:lnTo>
                    <a:lnTo>
                      <a:pt x="85" y="5421"/>
                    </a:lnTo>
                    <a:lnTo>
                      <a:pt x="80" y="5411"/>
                    </a:lnTo>
                    <a:close/>
                    <a:moveTo>
                      <a:pt x="970" y="5264"/>
                    </a:moveTo>
                    <a:lnTo>
                      <a:pt x="997" y="5280"/>
                    </a:lnTo>
                    <a:lnTo>
                      <a:pt x="1004" y="5291"/>
                    </a:lnTo>
                    <a:lnTo>
                      <a:pt x="1020" y="5296"/>
                    </a:lnTo>
                    <a:lnTo>
                      <a:pt x="1029" y="5318"/>
                    </a:lnTo>
                    <a:lnTo>
                      <a:pt x="1010" y="5323"/>
                    </a:lnTo>
                    <a:lnTo>
                      <a:pt x="1010" y="5329"/>
                    </a:lnTo>
                    <a:lnTo>
                      <a:pt x="1032" y="5332"/>
                    </a:lnTo>
                    <a:lnTo>
                      <a:pt x="1036" y="5338"/>
                    </a:lnTo>
                    <a:lnTo>
                      <a:pt x="1020" y="5395"/>
                    </a:lnTo>
                    <a:lnTo>
                      <a:pt x="1001" y="5407"/>
                    </a:lnTo>
                    <a:lnTo>
                      <a:pt x="996" y="5421"/>
                    </a:lnTo>
                    <a:lnTo>
                      <a:pt x="983" y="5430"/>
                    </a:lnTo>
                    <a:lnTo>
                      <a:pt x="970" y="5429"/>
                    </a:lnTo>
                    <a:lnTo>
                      <a:pt x="959" y="5412"/>
                    </a:lnTo>
                    <a:lnTo>
                      <a:pt x="941" y="5407"/>
                    </a:lnTo>
                    <a:lnTo>
                      <a:pt x="936" y="5380"/>
                    </a:lnTo>
                    <a:lnTo>
                      <a:pt x="923" y="5377"/>
                    </a:lnTo>
                    <a:lnTo>
                      <a:pt x="876" y="5334"/>
                    </a:lnTo>
                    <a:lnTo>
                      <a:pt x="912" y="5305"/>
                    </a:lnTo>
                    <a:lnTo>
                      <a:pt x="921" y="5288"/>
                    </a:lnTo>
                    <a:lnTo>
                      <a:pt x="970" y="5264"/>
                    </a:lnTo>
                    <a:close/>
                    <a:moveTo>
                      <a:pt x="807" y="5251"/>
                    </a:moveTo>
                    <a:lnTo>
                      <a:pt x="856" y="5254"/>
                    </a:lnTo>
                    <a:lnTo>
                      <a:pt x="856" y="5270"/>
                    </a:lnTo>
                    <a:lnTo>
                      <a:pt x="870" y="5279"/>
                    </a:lnTo>
                    <a:lnTo>
                      <a:pt x="873" y="5286"/>
                    </a:lnTo>
                    <a:lnTo>
                      <a:pt x="860" y="5286"/>
                    </a:lnTo>
                    <a:lnTo>
                      <a:pt x="856" y="5281"/>
                    </a:lnTo>
                    <a:lnTo>
                      <a:pt x="840" y="5286"/>
                    </a:lnTo>
                    <a:lnTo>
                      <a:pt x="836" y="5269"/>
                    </a:lnTo>
                    <a:lnTo>
                      <a:pt x="823" y="5270"/>
                    </a:lnTo>
                    <a:lnTo>
                      <a:pt x="819" y="5270"/>
                    </a:lnTo>
                    <a:lnTo>
                      <a:pt x="812" y="5269"/>
                    </a:lnTo>
                    <a:lnTo>
                      <a:pt x="799" y="5284"/>
                    </a:lnTo>
                    <a:lnTo>
                      <a:pt x="779" y="5290"/>
                    </a:lnTo>
                    <a:lnTo>
                      <a:pt x="764" y="5278"/>
                    </a:lnTo>
                    <a:lnTo>
                      <a:pt x="786" y="5261"/>
                    </a:lnTo>
                    <a:lnTo>
                      <a:pt x="805" y="5262"/>
                    </a:lnTo>
                    <a:lnTo>
                      <a:pt x="807" y="5251"/>
                    </a:lnTo>
                    <a:close/>
                    <a:moveTo>
                      <a:pt x="166" y="5266"/>
                    </a:moveTo>
                    <a:lnTo>
                      <a:pt x="187" y="5276"/>
                    </a:lnTo>
                    <a:lnTo>
                      <a:pt x="182" y="5275"/>
                    </a:lnTo>
                    <a:lnTo>
                      <a:pt x="194" y="5306"/>
                    </a:lnTo>
                    <a:lnTo>
                      <a:pt x="182" y="5320"/>
                    </a:lnTo>
                    <a:lnTo>
                      <a:pt x="198" y="5341"/>
                    </a:lnTo>
                    <a:lnTo>
                      <a:pt x="205" y="5354"/>
                    </a:lnTo>
                    <a:lnTo>
                      <a:pt x="217" y="5357"/>
                    </a:lnTo>
                    <a:lnTo>
                      <a:pt x="218" y="5371"/>
                    </a:lnTo>
                    <a:lnTo>
                      <a:pt x="204" y="5369"/>
                    </a:lnTo>
                    <a:lnTo>
                      <a:pt x="198" y="5374"/>
                    </a:lnTo>
                    <a:lnTo>
                      <a:pt x="190" y="5378"/>
                    </a:lnTo>
                    <a:lnTo>
                      <a:pt x="181" y="5389"/>
                    </a:lnTo>
                    <a:lnTo>
                      <a:pt x="175" y="5392"/>
                    </a:lnTo>
                    <a:lnTo>
                      <a:pt x="171" y="5397"/>
                    </a:lnTo>
                    <a:lnTo>
                      <a:pt x="180" y="5407"/>
                    </a:lnTo>
                    <a:lnTo>
                      <a:pt x="174" y="5413"/>
                    </a:lnTo>
                    <a:lnTo>
                      <a:pt x="166" y="5409"/>
                    </a:lnTo>
                    <a:lnTo>
                      <a:pt x="162" y="5418"/>
                    </a:lnTo>
                    <a:lnTo>
                      <a:pt x="142" y="5414"/>
                    </a:lnTo>
                    <a:lnTo>
                      <a:pt x="143" y="5405"/>
                    </a:lnTo>
                    <a:lnTo>
                      <a:pt x="136" y="5403"/>
                    </a:lnTo>
                    <a:lnTo>
                      <a:pt x="129" y="5411"/>
                    </a:lnTo>
                    <a:lnTo>
                      <a:pt x="123" y="5416"/>
                    </a:lnTo>
                    <a:lnTo>
                      <a:pt x="91" y="5408"/>
                    </a:lnTo>
                    <a:lnTo>
                      <a:pt x="85" y="5402"/>
                    </a:lnTo>
                    <a:lnTo>
                      <a:pt x="92" y="5382"/>
                    </a:lnTo>
                    <a:lnTo>
                      <a:pt x="112" y="5380"/>
                    </a:lnTo>
                    <a:lnTo>
                      <a:pt x="120" y="5371"/>
                    </a:lnTo>
                    <a:lnTo>
                      <a:pt x="120" y="5360"/>
                    </a:lnTo>
                    <a:lnTo>
                      <a:pt x="123" y="5352"/>
                    </a:lnTo>
                    <a:lnTo>
                      <a:pt x="116" y="5346"/>
                    </a:lnTo>
                    <a:lnTo>
                      <a:pt x="125" y="5337"/>
                    </a:lnTo>
                    <a:lnTo>
                      <a:pt x="109" y="5327"/>
                    </a:lnTo>
                    <a:lnTo>
                      <a:pt x="140" y="5325"/>
                    </a:lnTo>
                    <a:lnTo>
                      <a:pt x="157" y="5316"/>
                    </a:lnTo>
                    <a:lnTo>
                      <a:pt x="166" y="5288"/>
                    </a:lnTo>
                    <a:lnTo>
                      <a:pt x="161" y="5268"/>
                    </a:lnTo>
                    <a:lnTo>
                      <a:pt x="166" y="5266"/>
                    </a:lnTo>
                    <a:close/>
                    <a:moveTo>
                      <a:pt x="210" y="5262"/>
                    </a:moveTo>
                    <a:lnTo>
                      <a:pt x="222" y="5276"/>
                    </a:lnTo>
                    <a:lnTo>
                      <a:pt x="212" y="5288"/>
                    </a:lnTo>
                    <a:lnTo>
                      <a:pt x="204" y="5289"/>
                    </a:lnTo>
                    <a:lnTo>
                      <a:pt x="199" y="5272"/>
                    </a:lnTo>
                    <a:lnTo>
                      <a:pt x="202" y="5268"/>
                    </a:lnTo>
                    <a:lnTo>
                      <a:pt x="210" y="5262"/>
                    </a:lnTo>
                    <a:close/>
                    <a:moveTo>
                      <a:pt x="270" y="5225"/>
                    </a:moveTo>
                    <a:lnTo>
                      <a:pt x="273" y="5230"/>
                    </a:lnTo>
                    <a:lnTo>
                      <a:pt x="279" y="5224"/>
                    </a:lnTo>
                    <a:lnTo>
                      <a:pt x="296" y="5224"/>
                    </a:lnTo>
                    <a:lnTo>
                      <a:pt x="289" y="5257"/>
                    </a:lnTo>
                    <a:lnTo>
                      <a:pt x="290" y="5262"/>
                    </a:lnTo>
                    <a:lnTo>
                      <a:pt x="279" y="5275"/>
                    </a:lnTo>
                    <a:lnTo>
                      <a:pt x="266" y="5263"/>
                    </a:lnTo>
                    <a:lnTo>
                      <a:pt x="269" y="5248"/>
                    </a:lnTo>
                    <a:lnTo>
                      <a:pt x="261" y="5232"/>
                    </a:lnTo>
                    <a:lnTo>
                      <a:pt x="263" y="5225"/>
                    </a:lnTo>
                    <a:lnTo>
                      <a:pt x="270" y="5225"/>
                    </a:lnTo>
                    <a:close/>
                    <a:moveTo>
                      <a:pt x="1058" y="5125"/>
                    </a:moveTo>
                    <a:lnTo>
                      <a:pt x="1075" y="5128"/>
                    </a:lnTo>
                    <a:lnTo>
                      <a:pt x="1076" y="5143"/>
                    </a:lnTo>
                    <a:lnTo>
                      <a:pt x="1067" y="5152"/>
                    </a:lnTo>
                    <a:lnTo>
                      <a:pt x="1056" y="5146"/>
                    </a:lnTo>
                    <a:lnTo>
                      <a:pt x="1061" y="5167"/>
                    </a:lnTo>
                    <a:lnTo>
                      <a:pt x="1047" y="5175"/>
                    </a:lnTo>
                    <a:lnTo>
                      <a:pt x="1035" y="5172"/>
                    </a:lnTo>
                    <a:lnTo>
                      <a:pt x="1023" y="5147"/>
                    </a:lnTo>
                    <a:lnTo>
                      <a:pt x="1044" y="5135"/>
                    </a:lnTo>
                    <a:lnTo>
                      <a:pt x="1047" y="5134"/>
                    </a:lnTo>
                    <a:lnTo>
                      <a:pt x="1058" y="5125"/>
                    </a:lnTo>
                    <a:close/>
                    <a:moveTo>
                      <a:pt x="1210" y="4914"/>
                    </a:moveTo>
                    <a:lnTo>
                      <a:pt x="1243" y="4923"/>
                    </a:lnTo>
                    <a:lnTo>
                      <a:pt x="1261" y="4939"/>
                    </a:lnTo>
                    <a:lnTo>
                      <a:pt x="1262" y="4972"/>
                    </a:lnTo>
                    <a:lnTo>
                      <a:pt x="1247" y="4982"/>
                    </a:lnTo>
                    <a:lnTo>
                      <a:pt x="1219" y="4984"/>
                    </a:lnTo>
                    <a:lnTo>
                      <a:pt x="1209" y="4967"/>
                    </a:lnTo>
                    <a:lnTo>
                      <a:pt x="1201" y="4964"/>
                    </a:lnTo>
                    <a:lnTo>
                      <a:pt x="1190" y="4938"/>
                    </a:lnTo>
                    <a:lnTo>
                      <a:pt x="1195" y="4921"/>
                    </a:lnTo>
                    <a:lnTo>
                      <a:pt x="1210" y="4914"/>
                    </a:lnTo>
                    <a:close/>
                    <a:moveTo>
                      <a:pt x="353" y="4801"/>
                    </a:moveTo>
                    <a:lnTo>
                      <a:pt x="347" y="4813"/>
                    </a:lnTo>
                    <a:lnTo>
                      <a:pt x="353" y="4817"/>
                    </a:lnTo>
                    <a:lnTo>
                      <a:pt x="354" y="4822"/>
                    </a:lnTo>
                    <a:lnTo>
                      <a:pt x="343" y="4830"/>
                    </a:lnTo>
                    <a:lnTo>
                      <a:pt x="343" y="4833"/>
                    </a:lnTo>
                    <a:lnTo>
                      <a:pt x="321" y="4827"/>
                    </a:lnTo>
                    <a:lnTo>
                      <a:pt x="327" y="4822"/>
                    </a:lnTo>
                    <a:lnTo>
                      <a:pt x="330" y="4818"/>
                    </a:lnTo>
                    <a:lnTo>
                      <a:pt x="328" y="4810"/>
                    </a:lnTo>
                    <a:lnTo>
                      <a:pt x="353" y="4801"/>
                    </a:lnTo>
                    <a:close/>
                    <a:moveTo>
                      <a:pt x="229" y="4796"/>
                    </a:moveTo>
                    <a:lnTo>
                      <a:pt x="240" y="4795"/>
                    </a:lnTo>
                    <a:lnTo>
                      <a:pt x="268" y="4823"/>
                    </a:lnTo>
                    <a:lnTo>
                      <a:pt x="278" y="4824"/>
                    </a:lnTo>
                    <a:lnTo>
                      <a:pt x="280" y="4825"/>
                    </a:lnTo>
                    <a:lnTo>
                      <a:pt x="272" y="4830"/>
                    </a:lnTo>
                    <a:lnTo>
                      <a:pt x="279" y="4839"/>
                    </a:lnTo>
                    <a:lnTo>
                      <a:pt x="283" y="4834"/>
                    </a:lnTo>
                    <a:lnTo>
                      <a:pt x="295" y="4843"/>
                    </a:lnTo>
                    <a:lnTo>
                      <a:pt x="298" y="4852"/>
                    </a:lnTo>
                    <a:lnTo>
                      <a:pt x="280" y="4847"/>
                    </a:lnTo>
                    <a:lnTo>
                      <a:pt x="286" y="4854"/>
                    </a:lnTo>
                    <a:lnTo>
                      <a:pt x="296" y="4859"/>
                    </a:lnTo>
                    <a:lnTo>
                      <a:pt x="301" y="4865"/>
                    </a:lnTo>
                    <a:lnTo>
                      <a:pt x="320" y="4882"/>
                    </a:lnTo>
                    <a:lnTo>
                      <a:pt x="330" y="4883"/>
                    </a:lnTo>
                    <a:lnTo>
                      <a:pt x="330" y="4893"/>
                    </a:lnTo>
                    <a:lnTo>
                      <a:pt x="323" y="4901"/>
                    </a:lnTo>
                    <a:lnTo>
                      <a:pt x="313" y="4900"/>
                    </a:lnTo>
                    <a:lnTo>
                      <a:pt x="306" y="4909"/>
                    </a:lnTo>
                    <a:lnTo>
                      <a:pt x="299" y="4905"/>
                    </a:lnTo>
                    <a:lnTo>
                      <a:pt x="275" y="4894"/>
                    </a:lnTo>
                    <a:lnTo>
                      <a:pt x="278" y="4899"/>
                    </a:lnTo>
                    <a:lnTo>
                      <a:pt x="295" y="4917"/>
                    </a:lnTo>
                    <a:lnTo>
                      <a:pt x="308" y="4920"/>
                    </a:lnTo>
                    <a:lnTo>
                      <a:pt x="317" y="4922"/>
                    </a:lnTo>
                    <a:lnTo>
                      <a:pt x="320" y="4915"/>
                    </a:lnTo>
                    <a:lnTo>
                      <a:pt x="326" y="4916"/>
                    </a:lnTo>
                    <a:lnTo>
                      <a:pt x="331" y="4920"/>
                    </a:lnTo>
                    <a:lnTo>
                      <a:pt x="325" y="4927"/>
                    </a:lnTo>
                    <a:lnTo>
                      <a:pt x="332" y="4933"/>
                    </a:lnTo>
                    <a:lnTo>
                      <a:pt x="331" y="4946"/>
                    </a:lnTo>
                    <a:lnTo>
                      <a:pt x="347" y="4939"/>
                    </a:lnTo>
                    <a:lnTo>
                      <a:pt x="351" y="4949"/>
                    </a:lnTo>
                    <a:lnTo>
                      <a:pt x="344" y="4955"/>
                    </a:lnTo>
                    <a:lnTo>
                      <a:pt x="348" y="4959"/>
                    </a:lnTo>
                    <a:lnTo>
                      <a:pt x="343" y="4973"/>
                    </a:lnTo>
                    <a:lnTo>
                      <a:pt x="327" y="4972"/>
                    </a:lnTo>
                    <a:lnTo>
                      <a:pt x="307" y="5001"/>
                    </a:lnTo>
                    <a:lnTo>
                      <a:pt x="316" y="5005"/>
                    </a:lnTo>
                    <a:lnTo>
                      <a:pt x="315" y="5016"/>
                    </a:lnTo>
                    <a:lnTo>
                      <a:pt x="304" y="5023"/>
                    </a:lnTo>
                    <a:lnTo>
                      <a:pt x="307" y="5035"/>
                    </a:lnTo>
                    <a:lnTo>
                      <a:pt x="303" y="5042"/>
                    </a:lnTo>
                    <a:lnTo>
                      <a:pt x="297" y="5048"/>
                    </a:lnTo>
                    <a:lnTo>
                      <a:pt x="288" y="5046"/>
                    </a:lnTo>
                    <a:lnTo>
                      <a:pt x="286" y="5052"/>
                    </a:lnTo>
                    <a:lnTo>
                      <a:pt x="270" y="5046"/>
                    </a:lnTo>
                    <a:lnTo>
                      <a:pt x="274" y="5060"/>
                    </a:lnTo>
                    <a:lnTo>
                      <a:pt x="292" y="5060"/>
                    </a:lnTo>
                    <a:lnTo>
                      <a:pt x="295" y="5068"/>
                    </a:lnTo>
                    <a:lnTo>
                      <a:pt x="302" y="5067"/>
                    </a:lnTo>
                    <a:lnTo>
                      <a:pt x="298" y="5089"/>
                    </a:lnTo>
                    <a:lnTo>
                      <a:pt x="309" y="5102"/>
                    </a:lnTo>
                    <a:lnTo>
                      <a:pt x="313" y="5128"/>
                    </a:lnTo>
                    <a:lnTo>
                      <a:pt x="296" y="5147"/>
                    </a:lnTo>
                    <a:lnTo>
                      <a:pt x="285" y="5147"/>
                    </a:lnTo>
                    <a:lnTo>
                      <a:pt x="272" y="5138"/>
                    </a:lnTo>
                    <a:lnTo>
                      <a:pt x="266" y="5139"/>
                    </a:lnTo>
                    <a:lnTo>
                      <a:pt x="267" y="5145"/>
                    </a:lnTo>
                    <a:lnTo>
                      <a:pt x="257" y="5145"/>
                    </a:lnTo>
                    <a:lnTo>
                      <a:pt x="249" y="5145"/>
                    </a:lnTo>
                    <a:lnTo>
                      <a:pt x="248" y="5139"/>
                    </a:lnTo>
                    <a:lnTo>
                      <a:pt x="236" y="5142"/>
                    </a:lnTo>
                    <a:lnTo>
                      <a:pt x="238" y="5146"/>
                    </a:lnTo>
                    <a:lnTo>
                      <a:pt x="255" y="5154"/>
                    </a:lnTo>
                    <a:lnTo>
                      <a:pt x="255" y="5159"/>
                    </a:lnTo>
                    <a:lnTo>
                      <a:pt x="263" y="5164"/>
                    </a:lnTo>
                    <a:lnTo>
                      <a:pt x="282" y="5156"/>
                    </a:lnTo>
                    <a:lnTo>
                      <a:pt x="313" y="5165"/>
                    </a:lnTo>
                    <a:lnTo>
                      <a:pt x="309" y="5176"/>
                    </a:lnTo>
                    <a:lnTo>
                      <a:pt x="317" y="5180"/>
                    </a:lnTo>
                    <a:lnTo>
                      <a:pt x="325" y="5178"/>
                    </a:lnTo>
                    <a:lnTo>
                      <a:pt x="327" y="5188"/>
                    </a:lnTo>
                    <a:lnTo>
                      <a:pt x="337" y="5190"/>
                    </a:lnTo>
                    <a:lnTo>
                      <a:pt x="333" y="5204"/>
                    </a:lnTo>
                    <a:lnTo>
                      <a:pt x="322" y="5208"/>
                    </a:lnTo>
                    <a:lnTo>
                      <a:pt x="325" y="5219"/>
                    </a:lnTo>
                    <a:lnTo>
                      <a:pt x="303" y="5215"/>
                    </a:lnTo>
                    <a:lnTo>
                      <a:pt x="288" y="5202"/>
                    </a:lnTo>
                    <a:lnTo>
                      <a:pt x="268" y="5210"/>
                    </a:lnTo>
                    <a:lnTo>
                      <a:pt x="220" y="5208"/>
                    </a:lnTo>
                    <a:lnTo>
                      <a:pt x="215" y="5199"/>
                    </a:lnTo>
                    <a:lnTo>
                      <a:pt x="204" y="5198"/>
                    </a:lnTo>
                    <a:lnTo>
                      <a:pt x="207" y="5189"/>
                    </a:lnTo>
                    <a:lnTo>
                      <a:pt x="202" y="5177"/>
                    </a:lnTo>
                    <a:lnTo>
                      <a:pt x="190" y="5173"/>
                    </a:lnTo>
                    <a:lnTo>
                      <a:pt x="199" y="5163"/>
                    </a:lnTo>
                    <a:lnTo>
                      <a:pt x="188" y="5149"/>
                    </a:lnTo>
                    <a:lnTo>
                      <a:pt x="195" y="5133"/>
                    </a:lnTo>
                    <a:lnTo>
                      <a:pt x="181" y="5090"/>
                    </a:lnTo>
                    <a:lnTo>
                      <a:pt x="184" y="5059"/>
                    </a:lnTo>
                    <a:lnTo>
                      <a:pt x="176" y="5054"/>
                    </a:lnTo>
                    <a:lnTo>
                      <a:pt x="175" y="5034"/>
                    </a:lnTo>
                    <a:lnTo>
                      <a:pt x="159" y="5026"/>
                    </a:lnTo>
                    <a:lnTo>
                      <a:pt x="174" y="5024"/>
                    </a:lnTo>
                    <a:lnTo>
                      <a:pt x="183" y="5009"/>
                    </a:lnTo>
                    <a:lnTo>
                      <a:pt x="184" y="4987"/>
                    </a:lnTo>
                    <a:lnTo>
                      <a:pt x="180" y="4982"/>
                    </a:lnTo>
                    <a:lnTo>
                      <a:pt x="185" y="4981"/>
                    </a:lnTo>
                    <a:lnTo>
                      <a:pt x="186" y="4971"/>
                    </a:lnTo>
                    <a:lnTo>
                      <a:pt x="173" y="4966"/>
                    </a:lnTo>
                    <a:lnTo>
                      <a:pt x="176" y="4961"/>
                    </a:lnTo>
                    <a:lnTo>
                      <a:pt x="185" y="4966"/>
                    </a:lnTo>
                    <a:lnTo>
                      <a:pt x="188" y="4957"/>
                    </a:lnTo>
                    <a:lnTo>
                      <a:pt x="198" y="4955"/>
                    </a:lnTo>
                    <a:lnTo>
                      <a:pt x="201" y="4942"/>
                    </a:lnTo>
                    <a:lnTo>
                      <a:pt x="200" y="4886"/>
                    </a:lnTo>
                    <a:lnTo>
                      <a:pt x="179" y="4832"/>
                    </a:lnTo>
                    <a:lnTo>
                      <a:pt x="182" y="4827"/>
                    </a:lnTo>
                    <a:lnTo>
                      <a:pt x="194" y="4828"/>
                    </a:lnTo>
                    <a:lnTo>
                      <a:pt x="202" y="4815"/>
                    </a:lnTo>
                    <a:lnTo>
                      <a:pt x="218" y="4813"/>
                    </a:lnTo>
                    <a:lnTo>
                      <a:pt x="216" y="4795"/>
                    </a:lnTo>
                    <a:lnTo>
                      <a:pt x="224" y="4790"/>
                    </a:lnTo>
                    <a:lnTo>
                      <a:pt x="229" y="4796"/>
                    </a:lnTo>
                    <a:close/>
                    <a:moveTo>
                      <a:pt x="1222" y="4689"/>
                    </a:moveTo>
                    <a:lnTo>
                      <a:pt x="1219" y="4709"/>
                    </a:lnTo>
                    <a:lnTo>
                      <a:pt x="1208" y="4741"/>
                    </a:lnTo>
                    <a:lnTo>
                      <a:pt x="1189" y="4759"/>
                    </a:lnTo>
                    <a:lnTo>
                      <a:pt x="1184" y="4776"/>
                    </a:lnTo>
                    <a:lnTo>
                      <a:pt x="1193" y="4799"/>
                    </a:lnTo>
                    <a:lnTo>
                      <a:pt x="1194" y="4829"/>
                    </a:lnTo>
                    <a:lnTo>
                      <a:pt x="1206" y="4853"/>
                    </a:lnTo>
                    <a:lnTo>
                      <a:pt x="1212" y="4853"/>
                    </a:lnTo>
                    <a:lnTo>
                      <a:pt x="1213" y="4871"/>
                    </a:lnTo>
                    <a:lnTo>
                      <a:pt x="1192" y="4904"/>
                    </a:lnTo>
                    <a:lnTo>
                      <a:pt x="1170" y="4911"/>
                    </a:lnTo>
                    <a:lnTo>
                      <a:pt x="1158" y="4903"/>
                    </a:lnTo>
                    <a:lnTo>
                      <a:pt x="1151" y="4881"/>
                    </a:lnTo>
                    <a:lnTo>
                      <a:pt x="1153" y="4843"/>
                    </a:lnTo>
                    <a:lnTo>
                      <a:pt x="1148" y="4837"/>
                    </a:lnTo>
                    <a:lnTo>
                      <a:pt x="1152" y="4830"/>
                    </a:lnTo>
                    <a:lnTo>
                      <a:pt x="1146" y="4787"/>
                    </a:lnTo>
                    <a:lnTo>
                      <a:pt x="1163" y="4735"/>
                    </a:lnTo>
                    <a:lnTo>
                      <a:pt x="1171" y="4732"/>
                    </a:lnTo>
                    <a:lnTo>
                      <a:pt x="1194" y="4743"/>
                    </a:lnTo>
                    <a:lnTo>
                      <a:pt x="1198" y="4729"/>
                    </a:lnTo>
                    <a:lnTo>
                      <a:pt x="1185" y="4723"/>
                    </a:lnTo>
                    <a:lnTo>
                      <a:pt x="1183" y="4711"/>
                    </a:lnTo>
                    <a:lnTo>
                      <a:pt x="1182" y="4696"/>
                    </a:lnTo>
                    <a:lnTo>
                      <a:pt x="1190" y="4686"/>
                    </a:lnTo>
                    <a:lnTo>
                      <a:pt x="1199" y="4696"/>
                    </a:lnTo>
                    <a:lnTo>
                      <a:pt x="1212" y="4692"/>
                    </a:lnTo>
                    <a:lnTo>
                      <a:pt x="1222" y="4689"/>
                    </a:lnTo>
                    <a:close/>
                    <a:moveTo>
                      <a:pt x="357" y="4678"/>
                    </a:moveTo>
                    <a:lnTo>
                      <a:pt x="368" y="4679"/>
                    </a:lnTo>
                    <a:lnTo>
                      <a:pt x="367" y="4686"/>
                    </a:lnTo>
                    <a:lnTo>
                      <a:pt x="376" y="4694"/>
                    </a:lnTo>
                    <a:lnTo>
                      <a:pt x="370" y="4696"/>
                    </a:lnTo>
                    <a:lnTo>
                      <a:pt x="364" y="4699"/>
                    </a:lnTo>
                    <a:lnTo>
                      <a:pt x="376" y="4704"/>
                    </a:lnTo>
                    <a:lnTo>
                      <a:pt x="359" y="4724"/>
                    </a:lnTo>
                    <a:lnTo>
                      <a:pt x="349" y="4718"/>
                    </a:lnTo>
                    <a:lnTo>
                      <a:pt x="353" y="4703"/>
                    </a:lnTo>
                    <a:lnTo>
                      <a:pt x="340" y="4695"/>
                    </a:lnTo>
                    <a:lnTo>
                      <a:pt x="343" y="4684"/>
                    </a:lnTo>
                    <a:lnTo>
                      <a:pt x="346" y="4684"/>
                    </a:lnTo>
                    <a:lnTo>
                      <a:pt x="357" y="4678"/>
                    </a:lnTo>
                    <a:close/>
                    <a:moveTo>
                      <a:pt x="248" y="4694"/>
                    </a:moveTo>
                    <a:lnTo>
                      <a:pt x="248" y="4694"/>
                    </a:lnTo>
                    <a:lnTo>
                      <a:pt x="271" y="4704"/>
                    </a:lnTo>
                    <a:lnTo>
                      <a:pt x="280" y="4698"/>
                    </a:lnTo>
                    <a:lnTo>
                      <a:pt x="292" y="4704"/>
                    </a:lnTo>
                    <a:lnTo>
                      <a:pt x="304" y="4709"/>
                    </a:lnTo>
                    <a:lnTo>
                      <a:pt x="310" y="4713"/>
                    </a:lnTo>
                    <a:lnTo>
                      <a:pt x="314" y="4715"/>
                    </a:lnTo>
                    <a:lnTo>
                      <a:pt x="321" y="4718"/>
                    </a:lnTo>
                    <a:lnTo>
                      <a:pt x="339" y="4735"/>
                    </a:lnTo>
                    <a:lnTo>
                      <a:pt x="345" y="4735"/>
                    </a:lnTo>
                    <a:lnTo>
                      <a:pt x="337" y="4743"/>
                    </a:lnTo>
                    <a:lnTo>
                      <a:pt x="320" y="4734"/>
                    </a:lnTo>
                    <a:lnTo>
                      <a:pt x="316" y="4747"/>
                    </a:lnTo>
                    <a:lnTo>
                      <a:pt x="328" y="4747"/>
                    </a:lnTo>
                    <a:lnTo>
                      <a:pt x="333" y="4754"/>
                    </a:lnTo>
                    <a:lnTo>
                      <a:pt x="315" y="4753"/>
                    </a:lnTo>
                    <a:lnTo>
                      <a:pt x="308" y="4752"/>
                    </a:lnTo>
                    <a:lnTo>
                      <a:pt x="309" y="4763"/>
                    </a:lnTo>
                    <a:lnTo>
                      <a:pt x="305" y="4762"/>
                    </a:lnTo>
                    <a:lnTo>
                      <a:pt x="302" y="4757"/>
                    </a:lnTo>
                    <a:lnTo>
                      <a:pt x="295" y="4756"/>
                    </a:lnTo>
                    <a:lnTo>
                      <a:pt x="300" y="4762"/>
                    </a:lnTo>
                    <a:lnTo>
                      <a:pt x="301" y="4766"/>
                    </a:lnTo>
                    <a:lnTo>
                      <a:pt x="309" y="4774"/>
                    </a:lnTo>
                    <a:lnTo>
                      <a:pt x="322" y="4776"/>
                    </a:lnTo>
                    <a:lnTo>
                      <a:pt x="309" y="4765"/>
                    </a:lnTo>
                    <a:lnTo>
                      <a:pt x="332" y="4764"/>
                    </a:lnTo>
                    <a:lnTo>
                      <a:pt x="344" y="4778"/>
                    </a:lnTo>
                    <a:lnTo>
                      <a:pt x="345" y="4785"/>
                    </a:lnTo>
                    <a:lnTo>
                      <a:pt x="344" y="4790"/>
                    </a:lnTo>
                    <a:lnTo>
                      <a:pt x="341" y="4794"/>
                    </a:lnTo>
                    <a:lnTo>
                      <a:pt x="347" y="4798"/>
                    </a:lnTo>
                    <a:lnTo>
                      <a:pt x="333" y="4804"/>
                    </a:lnTo>
                    <a:lnTo>
                      <a:pt x="322" y="4807"/>
                    </a:lnTo>
                    <a:lnTo>
                      <a:pt x="318" y="4813"/>
                    </a:lnTo>
                    <a:lnTo>
                      <a:pt x="297" y="4805"/>
                    </a:lnTo>
                    <a:lnTo>
                      <a:pt x="302" y="4819"/>
                    </a:lnTo>
                    <a:lnTo>
                      <a:pt x="284" y="4812"/>
                    </a:lnTo>
                    <a:lnTo>
                      <a:pt x="284" y="4821"/>
                    </a:lnTo>
                    <a:lnTo>
                      <a:pt x="269" y="4820"/>
                    </a:lnTo>
                    <a:lnTo>
                      <a:pt x="243" y="4792"/>
                    </a:lnTo>
                    <a:lnTo>
                      <a:pt x="231" y="4793"/>
                    </a:lnTo>
                    <a:lnTo>
                      <a:pt x="224" y="4787"/>
                    </a:lnTo>
                    <a:lnTo>
                      <a:pt x="216" y="4790"/>
                    </a:lnTo>
                    <a:lnTo>
                      <a:pt x="199" y="4782"/>
                    </a:lnTo>
                    <a:lnTo>
                      <a:pt x="205" y="4780"/>
                    </a:lnTo>
                    <a:lnTo>
                      <a:pt x="206" y="4771"/>
                    </a:lnTo>
                    <a:lnTo>
                      <a:pt x="203" y="4759"/>
                    </a:lnTo>
                    <a:lnTo>
                      <a:pt x="193" y="4750"/>
                    </a:lnTo>
                    <a:lnTo>
                      <a:pt x="193" y="4741"/>
                    </a:lnTo>
                    <a:lnTo>
                      <a:pt x="200" y="4736"/>
                    </a:lnTo>
                    <a:lnTo>
                      <a:pt x="192" y="4732"/>
                    </a:lnTo>
                    <a:lnTo>
                      <a:pt x="193" y="4721"/>
                    </a:lnTo>
                    <a:lnTo>
                      <a:pt x="216" y="4715"/>
                    </a:lnTo>
                    <a:lnTo>
                      <a:pt x="216" y="4696"/>
                    </a:lnTo>
                    <a:lnTo>
                      <a:pt x="248" y="4694"/>
                    </a:lnTo>
                    <a:close/>
                    <a:moveTo>
                      <a:pt x="1230" y="4570"/>
                    </a:moveTo>
                    <a:lnTo>
                      <a:pt x="1236" y="4572"/>
                    </a:lnTo>
                    <a:lnTo>
                      <a:pt x="1241" y="4590"/>
                    </a:lnTo>
                    <a:lnTo>
                      <a:pt x="1223" y="4667"/>
                    </a:lnTo>
                    <a:lnTo>
                      <a:pt x="1208" y="4646"/>
                    </a:lnTo>
                    <a:lnTo>
                      <a:pt x="1211" y="4635"/>
                    </a:lnTo>
                    <a:lnTo>
                      <a:pt x="1205" y="4625"/>
                    </a:lnTo>
                    <a:lnTo>
                      <a:pt x="1221" y="4620"/>
                    </a:lnTo>
                    <a:lnTo>
                      <a:pt x="1214" y="4588"/>
                    </a:lnTo>
                    <a:lnTo>
                      <a:pt x="1218" y="4581"/>
                    </a:lnTo>
                    <a:lnTo>
                      <a:pt x="1223" y="4579"/>
                    </a:lnTo>
                    <a:lnTo>
                      <a:pt x="1232" y="4585"/>
                    </a:lnTo>
                    <a:lnTo>
                      <a:pt x="1232" y="4579"/>
                    </a:lnTo>
                    <a:lnTo>
                      <a:pt x="1226" y="4576"/>
                    </a:lnTo>
                    <a:lnTo>
                      <a:pt x="1230" y="4570"/>
                    </a:lnTo>
                    <a:close/>
                    <a:moveTo>
                      <a:pt x="24" y="4634"/>
                    </a:moveTo>
                    <a:lnTo>
                      <a:pt x="30" y="4638"/>
                    </a:lnTo>
                    <a:lnTo>
                      <a:pt x="26" y="4645"/>
                    </a:lnTo>
                    <a:lnTo>
                      <a:pt x="37" y="4651"/>
                    </a:lnTo>
                    <a:lnTo>
                      <a:pt x="53" y="4638"/>
                    </a:lnTo>
                    <a:lnTo>
                      <a:pt x="61" y="4642"/>
                    </a:lnTo>
                    <a:lnTo>
                      <a:pt x="56" y="4650"/>
                    </a:lnTo>
                    <a:lnTo>
                      <a:pt x="61" y="4654"/>
                    </a:lnTo>
                    <a:lnTo>
                      <a:pt x="51" y="4656"/>
                    </a:lnTo>
                    <a:lnTo>
                      <a:pt x="47" y="4670"/>
                    </a:lnTo>
                    <a:lnTo>
                      <a:pt x="36" y="4670"/>
                    </a:lnTo>
                    <a:lnTo>
                      <a:pt x="44" y="4666"/>
                    </a:lnTo>
                    <a:lnTo>
                      <a:pt x="41" y="4653"/>
                    </a:lnTo>
                    <a:lnTo>
                      <a:pt x="33" y="4658"/>
                    </a:lnTo>
                    <a:lnTo>
                      <a:pt x="23" y="4649"/>
                    </a:lnTo>
                    <a:lnTo>
                      <a:pt x="9" y="4653"/>
                    </a:lnTo>
                    <a:lnTo>
                      <a:pt x="14" y="4659"/>
                    </a:lnTo>
                    <a:lnTo>
                      <a:pt x="0" y="4656"/>
                    </a:lnTo>
                    <a:lnTo>
                      <a:pt x="3" y="4645"/>
                    </a:lnTo>
                    <a:lnTo>
                      <a:pt x="9" y="4650"/>
                    </a:lnTo>
                    <a:lnTo>
                      <a:pt x="24" y="4634"/>
                    </a:lnTo>
                    <a:close/>
                    <a:moveTo>
                      <a:pt x="969" y="4415"/>
                    </a:moveTo>
                    <a:lnTo>
                      <a:pt x="984" y="4404"/>
                    </a:lnTo>
                    <a:lnTo>
                      <a:pt x="994" y="4404"/>
                    </a:lnTo>
                    <a:lnTo>
                      <a:pt x="998" y="4417"/>
                    </a:lnTo>
                    <a:lnTo>
                      <a:pt x="999" y="4424"/>
                    </a:lnTo>
                    <a:lnTo>
                      <a:pt x="1028" y="4450"/>
                    </a:lnTo>
                    <a:lnTo>
                      <a:pt x="1038" y="4496"/>
                    </a:lnTo>
                    <a:lnTo>
                      <a:pt x="1069" y="4503"/>
                    </a:lnTo>
                    <a:lnTo>
                      <a:pt x="1099" y="4566"/>
                    </a:lnTo>
                    <a:lnTo>
                      <a:pt x="1108" y="4565"/>
                    </a:lnTo>
                    <a:lnTo>
                      <a:pt x="1101" y="4593"/>
                    </a:lnTo>
                    <a:lnTo>
                      <a:pt x="1107" y="4620"/>
                    </a:lnTo>
                    <a:lnTo>
                      <a:pt x="1101" y="4682"/>
                    </a:lnTo>
                    <a:lnTo>
                      <a:pt x="1110" y="4702"/>
                    </a:lnTo>
                    <a:lnTo>
                      <a:pt x="1102" y="4775"/>
                    </a:lnTo>
                    <a:lnTo>
                      <a:pt x="1081" y="4801"/>
                    </a:lnTo>
                    <a:lnTo>
                      <a:pt x="1074" y="4796"/>
                    </a:lnTo>
                    <a:lnTo>
                      <a:pt x="1067" y="4806"/>
                    </a:lnTo>
                    <a:lnTo>
                      <a:pt x="1075" y="4812"/>
                    </a:lnTo>
                    <a:lnTo>
                      <a:pt x="1082" y="4812"/>
                    </a:lnTo>
                    <a:lnTo>
                      <a:pt x="1092" y="4805"/>
                    </a:lnTo>
                    <a:lnTo>
                      <a:pt x="1105" y="4807"/>
                    </a:lnTo>
                    <a:lnTo>
                      <a:pt x="1117" y="4821"/>
                    </a:lnTo>
                    <a:lnTo>
                      <a:pt x="1112" y="4849"/>
                    </a:lnTo>
                    <a:lnTo>
                      <a:pt x="1103" y="4854"/>
                    </a:lnTo>
                    <a:lnTo>
                      <a:pt x="1123" y="4892"/>
                    </a:lnTo>
                    <a:lnTo>
                      <a:pt x="1132" y="4887"/>
                    </a:lnTo>
                    <a:lnTo>
                      <a:pt x="1138" y="4894"/>
                    </a:lnTo>
                    <a:lnTo>
                      <a:pt x="1130" y="4905"/>
                    </a:lnTo>
                    <a:lnTo>
                      <a:pt x="1138" y="4917"/>
                    </a:lnTo>
                    <a:lnTo>
                      <a:pt x="1134" y="4926"/>
                    </a:lnTo>
                    <a:lnTo>
                      <a:pt x="1128" y="4922"/>
                    </a:lnTo>
                    <a:lnTo>
                      <a:pt x="1112" y="4927"/>
                    </a:lnTo>
                    <a:lnTo>
                      <a:pt x="1096" y="4949"/>
                    </a:lnTo>
                    <a:lnTo>
                      <a:pt x="1122" y="4929"/>
                    </a:lnTo>
                    <a:lnTo>
                      <a:pt x="1166" y="4930"/>
                    </a:lnTo>
                    <a:lnTo>
                      <a:pt x="1178" y="4957"/>
                    </a:lnTo>
                    <a:lnTo>
                      <a:pt x="1151" y="4980"/>
                    </a:lnTo>
                    <a:lnTo>
                      <a:pt x="1154" y="4989"/>
                    </a:lnTo>
                    <a:lnTo>
                      <a:pt x="1192" y="4964"/>
                    </a:lnTo>
                    <a:lnTo>
                      <a:pt x="1208" y="4984"/>
                    </a:lnTo>
                    <a:lnTo>
                      <a:pt x="1249" y="5000"/>
                    </a:lnTo>
                    <a:lnTo>
                      <a:pt x="1251" y="4995"/>
                    </a:lnTo>
                    <a:lnTo>
                      <a:pt x="1262" y="4997"/>
                    </a:lnTo>
                    <a:lnTo>
                      <a:pt x="1276" y="5010"/>
                    </a:lnTo>
                    <a:lnTo>
                      <a:pt x="1271" y="5025"/>
                    </a:lnTo>
                    <a:lnTo>
                      <a:pt x="1281" y="5027"/>
                    </a:lnTo>
                    <a:lnTo>
                      <a:pt x="1293" y="5023"/>
                    </a:lnTo>
                    <a:lnTo>
                      <a:pt x="1309" y="5007"/>
                    </a:lnTo>
                    <a:lnTo>
                      <a:pt x="1342" y="5005"/>
                    </a:lnTo>
                    <a:lnTo>
                      <a:pt x="1365" y="4987"/>
                    </a:lnTo>
                    <a:lnTo>
                      <a:pt x="1384" y="4982"/>
                    </a:lnTo>
                    <a:lnTo>
                      <a:pt x="1415" y="4986"/>
                    </a:lnTo>
                    <a:lnTo>
                      <a:pt x="1401" y="5000"/>
                    </a:lnTo>
                    <a:lnTo>
                      <a:pt x="1446" y="4995"/>
                    </a:lnTo>
                    <a:lnTo>
                      <a:pt x="1460" y="5008"/>
                    </a:lnTo>
                    <a:lnTo>
                      <a:pt x="1446" y="5034"/>
                    </a:lnTo>
                    <a:lnTo>
                      <a:pt x="1449" y="5049"/>
                    </a:lnTo>
                    <a:lnTo>
                      <a:pt x="1444" y="5070"/>
                    </a:lnTo>
                    <a:lnTo>
                      <a:pt x="1410" y="5102"/>
                    </a:lnTo>
                    <a:lnTo>
                      <a:pt x="1376" y="5121"/>
                    </a:lnTo>
                    <a:lnTo>
                      <a:pt x="1365" y="5126"/>
                    </a:lnTo>
                    <a:lnTo>
                      <a:pt x="1350" y="5115"/>
                    </a:lnTo>
                    <a:lnTo>
                      <a:pt x="1354" y="5133"/>
                    </a:lnTo>
                    <a:lnTo>
                      <a:pt x="1350" y="5149"/>
                    </a:lnTo>
                    <a:lnTo>
                      <a:pt x="1353" y="5154"/>
                    </a:lnTo>
                    <a:lnTo>
                      <a:pt x="1363" y="5145"/>
                    </a:lnTo>
                    <a:lnTo>
                      <a:pt x="1365" y="5155"/>
                    </a:lnTo>
                    <a:lnTo>
                      <a:pt x="1349" y="5165"/>
                    </a:lnTo>
                    <a:lnTo>
                      <a:pt x="1347" y="5170"/>
                    </a:lnTo>
                    <a:lnTo>
                      <a:pt x="1347" y="5185"/>
                    </a:lnTo>
                    <a:lnTo>
                      <a:pt x="1331" y="5203"/>
                    </a:lnTo>
                    <a:lnTo>
                      <a:pt x="1312" y="5202"/>
                    </a:lnTo>
                    <a:lnTo>
                      <a:pt x="1299" y="5234"/>
                    </a:lnTo>
                    <a:lnTo>
                      <a:pt x="1289" y="5237"/>
                    </a:lnTo>
                    <a:lnTo>
                      <a:pt x="1281" y="5255"/>
                    </a:lnTo>
                    <a:lnTo>
                      <a:pt x="1284" y="5264"/>
                    </a:lnTo>
                    <a:lnTo>
                      <a:pt x="1268" y="5275"/>
                    </a:lnTo>
                    <a:lnTo>
                      <a:pt x="1261" y="5289"/>
                    </a:lnTo>
                    <a:lnTo>
                      <a:pt x="1238" y="5299"/>
                    </a:lnTo>
                    <a:lnTo>
                      <a:pt x="1226" y="5304"/>
                    </a:lnTo>
                    <a:lnTo>
                      <a:pt x="1206" y="5319"/>
                    </a:lnTo>
                    <a:lnTo>
                      <a:pt x="1193" y="5321"/>
                    </a:lnTo>
                    <a:lnTo>
                      <a:pt x="1189" y="5307"/>
                    </a:lnTo>
                    <a:lnTo>
                      <a:pt x="1183" y="5297"/>
                    </a:lnTo>
                    <a:lnTo>
                      <a:pt x="1178" y="5282"/>
                    </a:lnTo>
                    <a:lnTo>
                      <a:pt x="1190" y="5250"/>
                    </a:lnTo>
                    <a:lnTo>
                      <a:pt x="1198" y="5246"/>
                    </a:lnTo>
                    <a:lnTo>
                      <a:pt x="1197" y="5241"/>
                    </a:lnTo>
                    <a:lnTo>
                      <a:pt x="1205" y="5205"/>
                    </a:lnTo>
                    <a:lnTo>
                      <a:pt x="1215" y="5202"/>
                    </a:lnTo>
                    <a:lnTo>
                      <a:pt x="1211" y="5194"/>
                    </a:lnTo>
                    <a:lnTo>
                      <a:pt x="1202" y="5195"/>
                    </a:lnTo>
                    <a:lnTo>
                      <a:pt x="1207" y="5182"/>
                    </a:lnTo>
                    <a:lnTo>
                      <a:pt x="1225" y="5172"/>
                    </a:lnTo>
                    <a:lnTo>
                      <a:pt x="1222" y="5165"/>
                    </a:lnTo>
                    <a:lnTo>
                      <a:pt x="1228" y="5159"/>
                    </a:lnTo>
                    <a:lnTo>
                      <a:pt x="1245" y="5152"/>
                    </a:lnTo>
                    <a:lnTo>
                      <a:pt x="1258" y="5139"/>
                    </a:lnTo>
                    <a:lnTo>
                      <a:pt x="1267" y="5126"/>
                    </a:lnTo>
                    <a:lnTo>
                      <a:pt x="1302" y="5119"/>
                    </a:lnTo>
                    <a:lnTo>
                      <a:pt x="1315" y="5101"/>
                    </a:lnTo>
                    <a:lnTo>
                      <a:pt x="1296" y="5113"/>
                    </a:lnTo>
                    <a:lnTo>
                      <a:pt x="1284" y="5110"/>
                    </a:lnTo>
                    <a:lnTo>
                      <a:pt x="1284" y="5119"/>
                    </a:lnTo>
                    <a:lnTo>
                      <a:pt x="1267" y="5121"/>
                    </a:lnTo>
                    <a:lnTo>
                      <a:pt x="1252" y="5114"/>
                    </a:lnTo>
                    <a:lnTo>
                      <a:pt x="1211" y="5125"/>
                    </a:lnTo>
                    <a:lnTo>
                      <a:pt x="1204" y="5082"/>
                    </a:lnTo>
                    <a:lnTo>
                      <a:pt x="1192" y="5074"/>
                    </a:lnTo>
                    <a:lnTo>
                      <a:pt x="1182" y="5051"/>
                    </a:lnTo>
                    <a:lnTo>
                      <a:pt x="1180" y="5060"/>
                    </a:lnTo>
                    <a:lnTo>
                      <a:pt x="1190" y="5084"/>
                    </a:lnTo>
                    <a:lnTo>
                      <a:pt x="1186" y="5101"/>
                    </a:lnTo>
                    <a:lnTo>
                      <a:pt x="1180" y="5111"/>
                    </a:lnTo>
                    <a:lnTo>
                      <a:pt x="1173" y="5109"/>
                    </a:lnTo>
                    <a:lnTo>
                      <a:pt x="1172" y="5124"/>
                    </a:lnTo>
                    <a:lnTo>
                      <a:pt x="1147" y="5181"/>
                    </a:lnTo>
                    <a:lnTo>
                      <a:pt x="1125" y="5164"/>
                    </a:lnTo>
                    <a:lnTo>
                      <a:pt x="1132" y="5124"/>
                    </a:lnTo>
                    <a:lnTo>
                      <a:pt x="1128" y="5100"/>
                    </a:lnTo>
                    <a:lnTo>
                      <a:pt x="1118" y="5093"/>
                    </a:lnTo>
                    <a:lnTo>
                      <a:pt x="1114" y="5102"/>
                    </a:lnTo>
                    <a:lnTo>
                      <a:pt x="1103" y="5099"/>
                    </a:lnTo>
                    <a:lnTo>
                      <a:pt x="1099" y="5087"/>
                    </a:lnTo>
                    <a:lnTo>
                      <a:pt x="1095" y="5090"/>
                    </a:lnTo>
                    <a:lnTo>
                      <a:pt x="1091" y="5096"/>
                    </a:lnTo>
                    <a:lnTo>
                      <a:pt x="1084" y="5115"/>
                    </a:lnTo>
                    <a:lnTo>
                      <a:pt x="1055" y="5112"/>
                    </a:lnTo>
                    <a:lnTo>
                      <a:pt x="983" y="5137"/>
                    </a:lnTo>
                    <a:lnTo>
                      <a:pt x="975" y="5134"/>
                    </a:lnTo>
                    <a:lnTo>
                      <a:pt x="981" y="5119"/>
                    </a:lnTo>
                    <a:lnTo>
                      <a:pt x="1000" y="5100"/>
                    </a:lnTo>
                    <a:lnTo>
                      <a:pt x="1003" y="5084"/>
                    </a:lnTo>
                    <a:lnTo>
                      <a:pt x="993" y="5082"/>
                    </a:lnTo>
                    <a:lnTo>
                      <a:pt x="963" y="5101"/>
                    </a:lnTo>
                    <a:lnTo>
                      <a:pt x="946" y="5092"/>
                    </a:lnTo>
                    <a:lnTo>
                      <a:pt x="930" y="5064"/>
                    </a:lnTo>
                    <a:lnTo>
                      <a:pt x="930" y="5048"/>
                    </a:lnTo>
                    <a:lnTo>
                      <a:pt x="953" y="5044"/>
                    </a:lnTo>
                    <a:lnTo>
                      <a:pt x="958" y="5021"/>
                    </a:lnTo>
                    <a:lnTo>
                      <a:pt x="947" y="5036"/>
                    </a:lnTo>
                    <a:lnTo>
                      <a:pt x="917" y="5040"/>
                    </a:lnTo>
                    <a:lnTo>
                      <a:pt x="900" y="5027"/>
                    </a:lnTo>
                    <a:lnTo>
                      <a:pt x="900" y="5016"/>
                    </a:lnTo>
                    <a:lnTo>
                      <a:pt x="883" y="4999"/>
                    </a:lnTo>
                    <a:lnTo>
                      <a:pt x="876" y="4968"/>
                    </a:lnTo>
                    <a:lnTo>
                      <a:pt x="860" y="4959"/>
                    </a:lnTo>
                    <a:lnTo>
                      <a:pt x="860" y="4935"/>
                    </a:lnTo>
                    <a:lnTo>
                      <a:pt x="879" y="4919"/>
                    </a:lnTo>
                    <a:lnTo>
                      <a:pt x="886" y="4922"/>
                    </a:lnTo>
                    <a:lnTo>
                      <a:pt x="892" y="4913"/>
                    </a:lnTo>
                    <a:lnTo>
                      <a:pt x="898" y="4915"/>
                    </a:lnTo>
                    <a:lnTo>
                      <a:pt x="898" y="4896"/>
                    </a:lnTo>
                    <a:lnTo>
                      <a:pt x="930" y="4914"/>
                    </a:lnTo>
                    <a:lnTo>
                      <a:pt x="952" y="4945"/>
                    </a:lnTo>
                    <a:lnTo>
                      <a:pt x="970" y="4952"/>
                    </a:lnTo>
                    <a:lnTo>
                      <a:pt x="947" y="4917"/>
                    </a:lnTo>
                    <a:lnTo>
                      <a:pt x="927" y="4898"/>
                    </a:lnTo>
                    <a:lnTo>
                      <a:pt x="922" y="4892"/>
                    </a:lnTo>
                    <a:lnTo>
                      <a:pt x="914" y="4889"/>
                    </a:lnTo>
                    <a:lnTo>
                      <a:pt x="918" y="4874"/>
                    </a:lnTo>
                    <a:lnTo>
                      <a:pt x="909" y="4885"/>
                    </a:lnTo>
                    <a:lnTo>
                      <a:pt x="887" y="4886"/>
                    </a:lnTo>
                    <a:lnTo>
                      <a:pt x="878" y="4897"/>
                    </a:lnTo>
                    <a:lnTo>
                      <a:pt x="874" y="4886"/>
                    </a:lnTo>
                    <a:lnTo>
                      <a:pt x="880" y="4873"/>
                    </a:lnTo>
                    <a:lnTo>
                      <a:pt x="861" y="4859"/>
                    </a:lnTo>
                    <a:lnTo>
                      <a:pt x="864" y="4850"/>
                    </a:lnTo>
                    <a:lnTo>
                      <a:pt x="857" y="4842"/>
                    </a:lnTo>
                    <a:lnTo>
                      <a:pt x="860" y="4822"/>
                    </a:lnTo>
                    <a:lnTo>
                      <a:pt x="854" y="4811"/>
                    </a:lnTo>
                    <a:lnTo>
                      <a:pt x="848" y="4837"/>
                    </a:lnTo>
                    <a:lnTo>
                      <a:pt x="830" y="4858"/>
                    </a:lnTo>
                    <a:lnTo>
                      <a:pt x="834" y="4842"/>
                    </a:lnTo>
                    <a:lnTo>
                      <a:pt x="828" y="4839"/>
                    </a:lnTo>
                    <a:lnTo>
                      <a:pt x="836" y="4826"/>
                    </a:lnTo>
                    <a:lnTo>
                      <a:pt x="827" y="4813"/>
                    </a:lnTo>
                    <a:lnTo>
                      <a:pt x="826" y="4825"/>
                    </a:lnTo>
                    <a:lnTo>
                      <a:pt x="818" y="4829"/>
                    </a:lnTo>
                    <a:lnTo>
                      <a:pt x="811" y="4836"/>
                    </a:lnTo>
                    <a:lnTo>
                      <a:pt x="804" y="4829"/>
                    </a:lnTo>
                    <a:lnTo>
                      <a:pt x="796" y="4832"/>
                    </a:lnTo>
                    <a:lnTo>
                      <a:pt x="801" y="4836"/>
                    </a:lnTo>
                    <a:lnTo>
                      <a:pt x="803" y="4898"/>
                    </a:lnTo>
                    <a:lnTo>
                      <a:pt x="797" y="4906"/>
                    </a:lnTo>
                    <a:lnTo>
                      <a:pt x="789" y="4906"/>
                    </a:lnTo>
                    <a:lnTo>
                      <a:pt x="780" y="4903"/>
                    </a:lnTo>
                    <a:lnTo>
                      <a:pt x="759" y="4883"/>
                    </a:lnTo>
                    <a:lnTo>
                      <a:pt x="736" y="4872"/>
                    </a:lnTo>
                    <a:lnTo>
                      <a:pt x="725" y="4876"/>
                    </a:lnTo>
                    <a:lnTo>
                      <a:pt x="703" y="4855"/>
                    </a:lnTo>
                    <a:lnTo>
                      <a:pt x="692" y="4856"/>
                    </a:lnTo>
                    <a:lnTo>
                      <a:pt x="676" y="4830"/>
                    </a:lnTo>
                    <a:lnTo>
                      <a:pt x="684" y="4822"/>
                    </a:lnTo>
                    <a:lnTo>
                      <a:pt x="673" y="4793"/>
                    </a:lnTo>
                    <a:lnTo>
                      <a:pt x="659" y="4786"/>
                    </a:lnTo>
                    <a:lnTo>
                      <a:pt x="657" y="4779"/>
                    </a:lnTo>
                    <a:lnTo>
                      <a:pt x="641" y="4790"/>
                    </a:lnTo>
                    <a:lnTo>
                      <a:pt x="643" y="4763"/>
                    </a:lnTo>
                    <a:lnTo>
                      <a:pt x="648" y="4756"/>
                    </a:lnTo>
                    <a:lnTo>
                      <a:pt x="646" y="4739"/>
                    </a:lnTo>
                    <a:lnTo>
                      <a:pt x="663" y="4738"/>
                    </a:lnTo>
                    <a:lnTo>
                      <a:pt x="690" y="4750"/>
                    </a:lnTo>
                    <a:lnTo>
                      <a:pt x="674" y="4731"/>
                    </a:lnTo>
                    <a:lnTo>
                      <a:pt x="669" y="4705"/>
                    </a:lnTo>
                    <a:lnTo>
                      <a:pt x="670" y="4683"/>
                    </a:lnTo>
                    <a:lnTo>
                      <a:pt x="693" y="4665"/>
                    </a:lnTo>
                    <a:lnTo>
                      <a:pt x="702" y="4686"/>
                    </a:lnTo>
                    <a:lnTo>
                      <a:pt x="714" y="4696"/>
                    </a:lnTo>
                    <a:lnTo>
                      <a:pt x="729" y="4722"/>
                    </a:lnTo>
                    <a:lnTo>
                      <a:pt x="729" y="4735"/>
                    </a:lnTo>
                    <a:lnTo>
                      <a:pt x="739" y="4738"/>
                    </a:lnTo>
                    <a:lnTo>
                      <a:pt x="748" y="4759"/>
                    </a:lnTo>
                    <a:lnTo>
                      <a:pt x="758" y="4761"/>
                    </a:lnTo>
                    <a:lnTo>
                      <a:pt x="759" y="4768"/>
                    </a:lnTo>
                    <a:lnTo>
                      <a:pt x="768" y="4764"/>
                    </a:lnTo>
                    <a:lnTo>
                      <a:pt x="769" y="4753"/>
                    </a:lnTo>
                    <a:lnTo>
                      <a:pt x="774" y="4755"/>
                    </a:lnTo>
                    <a:lnTo>
                      <a:pt x="779" y="4744"/>
                    </a:lnTo>
                    <a:lnTo>
                      <a:pt x="774" y="4738"/>
                    </a:lnTo>
                    <a:lnTo>
                      <a:pt x="768" y="4744"/>
                    </a:lnTo>
                    <a:lnTo>
                      <a:pt x="759" y="4738"/>
                    </a:lnTo>
                    <a:lnTo>
                      <a:pt x="758" y="4732"/>
                    </a:lnTo>
                    <a:lnTo>
                      <a:pt x="765" y="4735"/>
                    </a:lnTo>
                    <a:lnTo>
                      <a:pt x="767" y="4726"/>
                    </a:lnTo>
                    <a:lnTo>
                      <a:pt x="760" y="4720"/>
                    </a:lnTo>
                    <a:lnTo>
                      <a:pt x="751" y="4686"/>
                    </a:lnTo>
                    <a:lnTo>
                      <a:pt x="745" y="4689"/>
                    </a:lnTo>
                    <a:lnTo>
                      <a:pt x="743" y="4680"/>
                    </a:lnTo>
                    <a:lnTo>
                      <a:pt x="764" y="4680"/>
                    </a:lnTo>
                    <a:lnTo>
                      <a:pt x="778" y="4670"/>
                    </a:lnTo>
                    <a:lnTo>
                      <a:pt x="798" y="4690"/>
                    </a:lnTo>
                    <a:lnTo>
                      <a:pt x="805" y="4674"/>
                    </a:lnTo>
                    <a:lnTo>
                      <a:pt x="788" y="4661"/>
                    </a:lnTo>
                    <a:lnTo>
                      <a:pt x="773" y="4635"/>
                    </a:lnTo>
                    <a:lnTo>
                      <a:pt x="747" y="4615"/>
                    </a:lnTo>
                    <a:lnTo>
                      <a:pt x="741" y="4627"/>
                    </a:lnTo>
                    <a:lnTo>
                      <a:pt x="738" y="4624"/>
                    </a:lnTo>
                    <a:lnTo>
                      <a:pt x="737" y="4611"/>
                    </a:lnTo>
                    <a:lnTo>
                      <a:pt x="746" y="4605"/>
                    </a:lnTo>
                    <a:lnTo>
                      <a:pt x="752" y="4572"/>
                    </a:lnTo>
                    <a:lnTo>
                      <a:pt x="751" y="4538"/>
                    </a:lnTo>
                    <a:lnTo>
                      <a:pt x="766" y="4542"/>
                    </a:lnTo>
                    <a:lnTo>
                      <a:pt x="789" y="4564"/>
                    </a:lnTo>
                    <a:lnTo>
                      <a:pt x="799" y="4586"/>
                    </a:lnTo>
                    <a:lnTo>
                      <a:pt x="802" y="4618"/>
                    </a:lnTo>
                    <a:lnTo>
                      <a:pt x="811" y="4624"/>
                    </a:lnTo>
                    <a:lnTo>
                      <a:pt x="820" y="4619"/>
                    </a:lnTo>
                    <a:lnTo>
                      <a:pt x="845" y="4638"/>
                    </a:lnTo>
                    <a:lnTo>
                      <a:pt x="868" y="4665"/>
                    </a:lnTo>
                    <a:lnTo>
                      <a:pt x="876" y="4684"/>
                    </a:lnTo>
                    <a:lnTo>
                      <a:pt x="901" y="4659"/>
                    </a:lnTo>
                    <a:lnTo>
                      <a:pt x="886" y="4702"/>
                    </a:lnTo>
                    <a:lnTo>
                      <a:pt x="893" y="4712"/>
                    </a:lnTo>
                    <a:lnTo>
                      <a:pt x="895" y="4693"/>
                    </a:lnTo>
                    <a:lnTo>
                      <a:pt x="906" y="4677"/>
                    </a:lnTo>
                    <a:lnTo>
                      <a:pt x="920" y="4671"/>
                    </a:lnTo>
                    <a:lnTo>
                      <a:pt x="915" y="4653"/>
                    </a:lnTo>
                    <a:lnTo>
                      <a:pt x="921" y="4645"/>
                    </a:lnTo>
                    <a:lnTo>
                      <a:pt x="932" y="4656"/>
                    </a:lnTo>
                    <a:lnTo>
                      <a:pt x="938" y="4679"/>
                    </a:lnTo>
                    <a:lnTo>
                      <a:pt x="956" y="4688"/>
                    </a:lnTo>
                    <a:lnTo>
                      <a:pt x="963" y="4694"/>
                    </a:lnTo>
                    <a:lnTo>
                      <a:pt x="967" y="4696"/>
                    </a:lnTo>
                    <a:lnTo>
                      <a:pt x="973" y="4707"/>
                    </a:lnTo>
                    <a:lnTo>
                      <a:pt x="977" y="4700"/>
                    </a:lnTo>
                    <a:lnTo>
                      <a:pt x="945" y="4662"/>
                    </a:lnTo>
                    <a:lnTo>
                      <a:pt x="921" y="4600"/>
                    </a:lnTo>
                    <a:lnTo>
                      <a:pt x="925" y="4590"/>
                    </a:lnTo>
                    <a:lnTo>
                      <a:pt x="933" y="4597"/>
                    </a:lnTo>
                    <a:lnTo>
                      <a:pt x="948" y="4567"/>
                    </a:lnTo>
                    <a:lnTo>
                      <a:pt x="942" y="4564"/>
                    </a:lnTo>
                    <a:lnTo>
                      <a:pt x="937" y="4571"/>
                    </a:lnTo>
                    <a:lnTo>
                      <a:pt x="924" y="4570"/>
                    </a:lnTo>
                    <a:lnTo>
                      <a:pt x="924" y="4533"/>
                    </a:lnTo>
                    <a:lnTo>
                      <a:pt x="901" y="4493"/>
                    </a:lnTo>
                    <a:lnTo>
                      <a:pt x="905" y="4485"/>
                    </a:lnTo>
                    <a:lnTo>
                      <a:pt x="916" y="4482"/>
                    </a:lnTo>
                    <a:lnTo>
                      <a:pt x="914" y="4469"/>
                    </a:lnTo>
                    <a:lnTo>
                      <a:pt x="932" y="4469"/>
                    </a:lnTo>
                    <a:lnTo>
                      <a:pt x="953" y="4454"/>
                    </a:lnTo>
                    <a:lnTo>
                      <a:pt x="959" y="4442"/>
                    </a:lnTo>
                    <a:lnTo>
                      <a:pt x="955" y="4437"/>
                    </a:lnTo>
                    <a:lnTo>
                      <a:pt x="952" y="4419"/>
                    </a:lnTo>
                    <a:lnTo>
                      <a:pt x="958" y="4413"/>
                    </a:lnTo>
                    <a:lnTo>
                      <a:pt x="969" y="4415"/>
                    </a:lnTo>
                    <a:close/>
                    <a:moveTo>
                      <a:pt x="266" y="4418"/>
                    </a:moveTo>
                    <a:lnTo>
                      <a:pt x="264" y="4445"/>
                    </a:lnTo>
                    <a:lnTo>
                      <a:pt x="280" y="4453"/>
                    </a:lnTo>
                    <a:lnTo>
                      <a:pt x="283" y="4450"/>
                    </a:lnTo>
                    <a:lnTo>
                      <a:pt x="304" y="4457"/>
                    </a:lnTo>
                    <a:lnTo>
                      <a:pt x="314" y="4438"/>
                    </a:lnTo>
                    <a:lnTo>
                      <a:pt x="313" y="4434"/>
                    </a:lnTo>
                    <a:lnTo>
                      <a:pt x="306" y="4437"/>
                    </a:lnTo>
                    <a:lnTo>
                      <a:pt x="303" y="4429"/>
                    </a:lnTo>
                    <a:lnTo>
                      <a:pt x="339" y="4431"/>
                    </a:lnTo>
                    <a:lnTo>
                      <a:pt x="347" y="4416"/>
                    </a:lnTo>
                    <a:lnTo>
                      <a:pt x="357" y="4423"/>
                    </a:lnTo>
                    <a:lnTo>
                      <a:pt x="352" y="4429"/>
                    </a:lnTo>
                    <a:lnTo>
                      <a:pt x="362" y="4430"/>
                    </a:lnTo>
                    <a:lnTo>
                      <a:pt x="379" y="4448"/>
                    </a:lnTo>
                    <a:lnTo>
                      <a:pt x="374" y="4458"/>
                    </a:lnTo>
                    <a:lnTo>
                      <a:pt x="380" y="4461"/>
                    </a:lnTo>
                    <a:lnTo>
                      <a:pt x="376" y="4468"/>
                    </a:lnTo>
                    <a:lnTo>
                      <a:pt x="378" y="4470"/>
                    </a:lnTo>
                    <a:lnTo>
                      <a:pt x="387" y="4471"/>
                    </a:lnTo>
                    <a:lnTo>
                      <a:pt x="398" y="4462"/>
                    </a:lnTo>
                    <a:lnTo>
                      <a:pt x="405" y="4463"/>
                    </a:lnTo>
                    <a:lnTo>
                      <a:pt x="420" y="4473"/>
                    </a:lnTo>
                    <a:lnTo>
                      <a:pt x="421" y="4480"/>
                    </a:lnTo>
                    <a:lnTo>
                      <a:pt x="432" y="4487"/>
                    </a:lnTo>
                    <a:lnTo>
                      <a:pt x="436" y="4483"/>
                    </a:lnTo>
                    <a:lnTo>
                      <a:pt x="445" y="4494"/>
                    </a:lnTo>
                    <a:lnTo>
                      <a:pt x="418" y="4538"/>
                    </a:lnTo>
                    <a:lnTo>
                      <a:pt x="394" y="4514"/>
                    </a:lnTo>
                    <a:lnTo>
                      <a:pt x="386" y="4512"/>
                    </a:lnTo>
                    <a:lnTo>
                      <a:pt x="383" y="4511"/>
                    </a:lnTo>
                    <a:lnTo>
                      <a:pt x="381" y="4514"/>
                    </a:lnTo>
                    <a:lnTo>
                      <a:pt x="375" y="4522"/>
                    </a:lnTo>
                    <a:lnTo>
                      <a:pt x="381" y="4530"/>
                    </a:lnTo>
                    <a:lnTo>
                      <a:pt x="378" y="4537"/>
                    </a:lnTo>
                    <a:lnTo>
                      <a:pt x="379" y="4544"/>
                    </a:lnTo>
                    <a:lnTo>
                      <a:pt x="379" y="4553"/>
                    </a:lnTo>
                    <a:lnTo>
                      <a:pt x="374" y="4559"/>
                    </a:lnTo>
                    <a:lnTo>
                      <a:pt x="382" y="4565"/>
                    </a:lnTo>
                    <a:lnTo>
                      <a:pt x="388" y="4559"/>
                    </a:lnTo>
                    <a:lnTo>
                      <a:pt x="398" y="4562"/>
                    </a:lnTo>
                    <a:lnTo>
                      <a:pt x="409" y="4554"/>
                    </a:lnTo>
                    <a:lnTo>
                      <a:pt x="417" y="4557"/>
                    </a:lnTo>
                    <a:lnTo>
                      <a:pt x="406" y="4594"/>
                    </a:lnTo>
                    <a:lnTo>
                      <a:pt x="386" y="4606"/>
                    </a:lnTo>
                    <a:lnTo>
                      <a:pt x="394" y="4612"/>
                    </a:lnTo>
                    <a:lnTo>
                      <a:pt x="390" y="4629"/>
                    </a:lnTo>
                    <a:lnTo>
                      <a:pt x="394" y="4637"/>
                    </a:lnTo>
                    <a:lnTo>
                      <a:pt x="384" y="4651"/>
                    </a:lnTo>
                    <a:lnTo>
                      <a:pt x="384" y="4662"/>
                    </a:lnTo>
                    <a:lnTo>
                      <a:pt x="383" y="4670"/>
                    </a:lnTo>
                    <a:lnTo>
                      <a:pt x="363" y="4671"/>
                    </a:lnTo>
                    <a:lnTo>
                      <a:pt x="349" y="4673"/>
                    </a:lnTo>
                    <a:lnTo>
                      <a:pt x="331" y="4672"/>
                    </a:lnTo>
                    <a:lnTo>
                      <a:pt x="331" y="4681"/>
                    </a:lnTo>
                    <a:lnTo>
                      <a:pt x="347" y="4710"/>
                    </a:lnTo>
                    <a:lnTo>
                      <a:pt x="343" y="4718"/>
                    </a:lnTo>
                    <a:lnTo>
                      <a:pt x="325" y="4711"/>
                    </a:lnTo>
                    <a:lnTo>
                      <a:pt x="315" y="4711"/>
                    </a:lnTo>
                    <a:lnTo>
                      <a:pt x="301" y="4701"/>
                    </a:lnTo>
                    <a:lnTo>
                      <a:pt x="294" y="4701"/>
                    </a:lnTo>
                    <a:lnTo>
                      <a:pt x="280" y="4695"/>
                    </a:lnTo>
                    <a:lnTo>
                      <a:pt x="271" y="4701"/>
                    </a:lnTo>
                    <a:lnTo>
                      <a:pt x="251" y="4692"/>
                    </a:lnTo>
                    <a:lnTo>
                      <a:pt x="245" y="4680"/>
                    </a:lnTo>
                    <a:lnTo>
                      <a:pt x="236" y="4686"/>
                    </a:lnTo>
                    <a:lnTo>
                      <a:pt x="219" y="4691"/>
                    </a:lnTo>
                    <a:lnTo>
                      <a:pt x="219" y="4656"/>
                    </a:lnTo>
                    <a:lnTo>
                      <a:pt x="191" y="4625"/>
                    </a:lnTo>
                    <a:lnTo>
                      <a:pt x="189" y="4623"/>
                    </a:lnTo>
                    <a:lnTo>
                      <a:pt x="172" y="4601"/>
                    </a:lnTo>
                    <a:lnTo>
                      <a:pt x="161" y="4599"/>
                    </a:lnTo>
                    <a:lnTo>
                      <a:pt x="140" y="4596"/>
                    </a:lnTo>
                    <a:lnTo>
                      <a:pt x="141" y="4584"/>
                    </a:lnTo>
                    <a:lnTo>
                      <a:pt x="132" y="4580"/>
                    </a:lnTo>
                    <a:lnTo>
                      <a:pt x="126" y="4573"/>
                    </a:lnTo>
                    <a:lnTo>
                      <a:pt x="120" y="4562"/>
                    </a:lnTo>
                    <a:lnTo>
                      <a:pt x="111" y="4565"/>
                    </a:lnTo>
                    <a:lnTo>
                      <a:pt x="106" y="4550"/>
                    </a:lnTo>
                    <a:lnTo>
                      <a:pt x="95" y="4547"/>
                    </a:lnTo>
                    <a:lnTo>
                      <a:pt x="103" y="4535"/>
                    </a:lnTo>
                    <a:lnTo>
                      <a:pt x="111" y="4534"/>
                    </a:lnTo>
                    <a:lnTo>
                      <a:pt x="119" y="4532"/>
                    </a:lnTo>
                    <a:lnTo>
                      <a:pt x="119" y="4522"/>
                    </a:lnTo>
                    <a:lnTo>
                      <a:pt x="112" y="4517"/>
                    </a:lnTo>
                    <a:lnTo>
                      <a:pt x="132" y="4508"/>
                    </a:lnTo>
                    <a:lnTo>
                      <a:pt x="128" y="4497"/>
                    </a:lnTo>
                    <a:lnTo>
                      <a:pt x="138" y="4486"/>
                    </a:lnTo>
                    <a:lnTo>
                      <a:pt x="141" y="4481"/>
                    </a:lnTo>
                    <a:lnTo>
                      <a:pt x="135" y="4469"/>
                    </a:lnTo>
                    <a:lnTo>
                      <a:pt x="149" y="4464"/>
                    </a:lnTo>
                    <a:lnTo>
                      <a:pt x="160" y="4470"/>
                    </a:lnTo>
                    <a:lnTo>
                      <a:pt x="168" y="4464"/>
                    </a:lnTo>
                    <a:lnTo>
                      <a:pt x="172" y="4467"/>
                    </a:lnTo>
                    <a:lnTo>
                      <a:pt x="189" y="4466"/>
                    </a:lnTo>
                    <a:lnTo>
                      <a:pt x="197" y="4461"/>
                    </a:lnTo>
                    <a:lnTo>
                      <a:pt x="205" y="4455"/>
                    </a:lnTo>
                    <a:lnTo>
                      <a:pt x="220" y="4455"/>
                    </a:lnTo>
                    <a:lnTo>
                      <a:pt x="223" y="4460"/>
                    </a:lnTo>
                    <a:lnTo>
                      <a:pt x="225" y="4466"/>
                    </a:lnTo>
                    <a:lnTo>
                      <a:pt x="243" y="4458"/>
                    </a:lnTo>
                    <a:lnTo>
                      <a:pt x="247" y="4450"/>
                    </a:lnTo>
                    <a:lnTo>
                      <a:pt x="242" y="4441"/>
                    </a:lnTo>
                    <a:lnTo>
                      <a:pt x="249" y="4441"/>
                    </a:lnTo>
                    <a:lnTo>
                      <a:pt x="251" y="4434"/>
                    </a:lnTo>
                    <a:lnTo>
                      <a:pt x="259" y="4432"/>
                    </a:lnTo>
                    <a:lnTo>
                      <a:pt x="260" y="4420"/>
                    </a:lnTo>
                    <a:lnTo>
                      <a:pt x="266" y="4418"/>
                    </a:lnTo>
                    <a:close/>
                    <a:moveTo>
                      <a:pt x="282" y="4387"/>
                    </a:moveTo>
                    <a:lnTo>
                      <a:pt x="292" y="4394"/>
                    </a:lnTo>
                    <a:lnTo>
                      <a:pt x="288" y="4415"/>
                    </a:lnTo>
                    <a:lnTo>
                      <a:pt x="273" y="4406"/>
                    </a:lnTo>
                    <a:lnTo>
                      <a:pt x="272" y="4392"/>
                    </a:lnTo>
                    <a:lnTo>
                      <a:pt x="282" y="4387"/>
                    </a:lnTo>
                    <a:close/>
                    <a:moveTo>
                      <a:pt x="372" y="4362"/>
                    </a:moveTo>
                    <a:lnTo>
                      <a:pt x="387" y="4373"/>
                    </a:lnTo>
                    <a:lnTo>
                      <a:pt x="380" y="4381"/>
                    </a:lnTo>
                    <a:lnTo>
                      <a:pt x="380" y="4392"/>
                    </a:lnTo>
                    <a:lnTo>
                      <a:pt x="401" y="4404"/>
                    </a:lnTo>
                    <a:lnTo>
                      <a:pt x="388" y="4403"/>
                    </a:lnTo>
                    <a:lnTo>
                      <a:pt x="370" y="4387"/>
                    </a:lnTo>
                    <a:lnTo>
                      <a:pt x="365" y="4391"/>
                    </a:lnTo>
                    <a:lnTo>
                      <a:pt x="372" y="4404"/>
                    </a:lnTo>
                    <a:lnTo>
                      <a:pt x="364" y="4401"/>
                    </a:lnTo>
                    <a:lnTo>
                      <a:pt x="360" y="4412"/>
                    </a:lnTo>
                    <a:lnTo>
                      <a:pt x="325" y="4408"/>
                    </a:lnTo>
                    <a:lnTo>
                      <a:pt x="344" y="4367"/>
                    </a:lnTo>
                    <a:lnTo>
                      <a:pt x="372" y="4362"/>
                    </a:lnTo>
                    <a:close/>
                    <a:moveTo>
                      <a:pt x="424" y="4347"/>
                    </a:moveTo>
                    <a:lnTo>
                      <a:pt x="452" y="4378"/>
                    </a:lnTo>
                    <a:lnTo>
                      <a:pt x="422" y="4362"/>
                    </a:lnTo>
                    <a:lnTo>
                      <a:pt x="419" y="4354"/>
                    </a:lnTo>
                    <a:lnTo>
                      <a:pt x="424" y="4347"/>
                    </a:lnTo>
                    <a:close/>
                    <a:moveTo>
                      <a:pt x="431" y="4315"/>
                    </a:moveTo>
                    <a:lnTo>
                      <a:pt x="439" y="4335"/>
                    </a:lnTo>
                    <a:lnTo>
                      <a:pt x="435" y="4346"/>
                    </a:lnTo>
                    <a:lnTo>
                      <a:pt x="417" y="4323"/>
                    </a:lnTo>
                    <a:lnTo>
                      <a:pt x="431" y="4315"/>
                    </a:lnTo>
                    <a:close/>
                    <a:moveTo>
                      <a:pt x="324" y="4300"/>
                    </a:moveTo>
                    <a:lnTo>
                      <a:pt x="335" y="4301"/>
                    </a:lnTo>
                    <a:lnTo>
                      <a:pt x="347" y="4319"/>
                    </a:lnTo>
                    <a:lnTo>
                      <a:pt x="330" y="4334"/>
                    </a:lnTo>
                    <a:lnTo>
                      <a:pt x="314" y="4336"/>
                    </a:lnTo>
                    <a:lnTo>
                      <a:pt x="296" y="4319"/>
                    </a:lnTo>
                    <a:lnTo>
                      <a:pt x="304" y="4306"/>
                    </a:lnTo>
                    <a:lnTo>
                      <a:pt x="324" y="4300"/>
                    </a:lnTo>
                    <a:close/>
                    <a:moveTo>
                      <a:pt x="702" y="4174"/>
                    </a:moveTo>
                    <a:lnTo>
                      <a:pt x="740" y="4185"/>
                    </a:lnTo>
                    <a:lnTo>
                      <a:pt x="737" y="4190"/>
                    </a:lnTo>
                    <a:lnTo>
                      <a:pt x="743" y="4193"/>
                    </a:lnTo>
                    <a:lnTo>
                      <a:pt x="746" y="4205"/>
                    </a:lnTo>
                    <a:lnTo>
                      <a:pt x="725" y="4214"/>
                    </a:lnTo>
                    <a:lnTo>
                      <a:pt x="723" y="4209"/>
                    </a:lnTo>
                    <a:lnTo>
                      <a:pt x="716" y="4207"/>
                    </a:lnTo>
                    <a:lnTo>
                      <a:pt x="706" y="4206"/>
                    </a:lnTo>
                    <a:lnTo>
                      <a:pt x="701" y="4198"/>
                    </a:lnTo>
                    <a:lnTo>
                      <a:pt x="698" y="4190"/>
                    </a:lnTo>
                    <a:lnTo>
                      <a:pt x="694" y="4180"/>
                    </a:lnTo>
                    <a:lnTo>
                      <a:pt x="702" y="4174"/>
                    </a:lnTo>
                    <a:close/>
                    <a:moveTo>
                      <a:pt x="483" y="4116"/>
                    </a:moveTo>
                    <a:lnTo>
                      <a:pt x="494" y="4121"/>
                    </a:lnTo>
                    <a:lnTo>
                      <a:pt x="499" y="4142"/>
                    </a:lnTo>
                    <a:lnTo>
                      <a:pt x="494" y="4150"/>
                    </a:lnTo>
                    <a:lnTo>
                      <a:pt x="492" y="4156"/>
                    </a:lnTo>
                    <a:lnTo>
                      <a:pt x="481" y="4173"/>
                    </a:lnTo>
                    <a:lnTo>
                      <a:pt x="455" y="4154"/>
                    </a:lnTo>
                    <a:lnTo>
                      <a:pt x="450" y="4170"/>
                    </a:lnTo>
                    <a:lnTo>
                      <a:pt x="433" y="4180"/>
                    </a:lnTo>
                    <a:lnTo>
                      <a:pt x="433" y="4161"/>
                    </a:lnTo>
                    <a:lnTo>
                      <a:pt x="425" y="4161"/>
                    </a:lnTo>
                    <a:lnTo>
                      <a:pt x="427" y="4154"/>
                    </a:lnTo>
                    <a:lnTo>
                      <a:pt x="434" y="4157"/>
                    </a:lnTo>
                    <a:lnTo>
                      <a:pt x="436" y="4152"/>
                    </a:lnTo>
                    <a:lnTo>
                      <a:pt x="453" y="4150"/>
                    </a:lnTo>
                    <a:lnTo>
                      <a:pt x="459" y="4129"/>
                    </a:lnTo>
                    <a:lnTo>
                      <a:pt x="483" y="4116"/>
                    </a:lnTo>
                    <a:close/>
                    <a:moveTo>
                      <a:pt x="395" y="3959"/>
                    </a:moveTo>
                    <a:lnTo>
                      <a:pt x="412" y="3972"/>
                    </a:lnTo>
                    <a:lnTo>
                      <a:pt x="418" y="3995"/>
                    </a:lnTo>
                    <a:lnTo>
                      <a:pt x="415" y="4005"/>
                    </a:lnTo>
                    <a:lnTo>
                      <a:pt x="405" y="4007"/>
                    </a:lnTo>
                    <a:lnTo>
                      <a:pt x="393" y="3995"/>
                    </a:lnTo>
                    <a:lnTo>
                      <a:pt x="379" y="3999"/>
                    </a:lnTo>
                    <a:lnTo>
                      <a:pt x="365" y="3975"/>
                    </a:lnTo>
                    <a:lnTo>
                      <a:pt x="372" y="3966"/>
                    </a:lnTo>
                    <a:lnTo>
                      <a:pt x="395" y="3959"/>
                    </a:lnTo>
                    <a:close/>
                    <a:moveTo>
                      <a:pt x="567" y="3656"/>
                    </a:moveTo>
                    <a:lnTo>
                      <a:pt x="572" y="3662"/>
                    </a:lnTo>
                    <a:lnTo>
                      <a:pt x="597" y="3661"/>
                    </a:lnTo>
                    <a:lnTo>
                      <a:pt x="608" y="3686"/>
                    </a:lnTo>
                    <a:lnTo>
                      <a:pt x="620" y="3684"/>
                    </a:lnTo>
                    <a:lnTo>
                      <a:pt x="623" y="3697"/>
                    </a:lnTo>
                    <a:lnTo>
                      <a:pt x="634" y="3703"/>
                    </a:lnTo>
                    <a:lnTo>
                      <a:pt x="641" y="3709"/>
                    </a:lnTo>
                    <a:lnTo>
                      <a:pt x="645" y="3714"/>
                    </a:lnTo>
                    <a:lnTo>
                      <a:pt x="644" y="3738"/>
                    </a:lnTo>
                    <a:lnTo>
                      <a:pt x="629" y="3730"/>
                    </a:lnTo>
                    <a:lnTo>
                      <a:pt x="584" y="3729"/>
                    </a:lnTo>
                    <a:lnTo>
                      <a:pt x="578" y="3712"/>
                    </a:lnTo>
                    <a:lnTo>
                      <a:pt x="590" y="3716"/>
                    </a:lnTo>
                    <a:lnTo>
                      <a:pt x="589" y="3708"/>
                    </a:lnTo>
                    <a:lnTo>
                      <a:pt x="584" y="3709"/>
                    </a:lnTo>
                    <a:lnTo>
                      <a:pt x="576" y="3696"/>
                    </a:lnTo>
                    <a:lnTo>
                      <a:pt x="576" y="3690"/>
                    </a:lnTo>
                    <a:lnTo>
                      <a:pt x="568" y="3680"/>
                    </a:lnTo>
                    <a:lnTo>
                      <a:pt x="567" y="3656"/>
                    </a:lnTo>
                    <a:close/>
                    <a:moveTo>
                      <a:pt x="1020" y="3307"/>
                    </a:moveTo>
                    <a:lnTo>
                      <a:pt x="1032" y="3322"/>
                    </a:lnTo>
                    <a:lnTo>
                      <a:pt x="1047" y="3329"/>
                    </a:lnTo>
                    <a:lnTo>
                      <a:pt x="1045" y="3345"/>
                    </a:lnTo>
                    <a:lnTo>
                      <a:pt x="1077" y="3376"/>
                    </a:lnTo>
                    <a:lnTo>
                      <a:pt x="1067" y="3388"/>
                    </a:lnTo>
                    <a:lnTo>
                      <a:pt x="1067" y="3403"/>
                    </a:lnTo>
                    <a:lnTo>
                      <a:pt x="1087" y="3426"/>
                    </a:lnTo>
                    <a:lnTo>
                      <a:pt x="1086" y="3444"/>
                    </a:lnTo>
                    <a:lnTo>
                      <a:pt x="1071" y="3456"/>
                    </a:lnTo>
                    <a:lnTo>
                      <a:pt x="1054" y="3509"/>
                    </a:lnTo>
                    <a:lnTo>
                      <a:pt x="1065" y="3528"/>
                    </a:lnTo>
                    <a:lnTo>
                      <a:pt x="1090" y="3545"/>
                    </a:lnTo>
                    <a:lnTo>
                      <a:pt x="1067" y="3550"/>
                    </a:lnTo>
                    <a:lnTo>
                      <a:pt x="1048" y="3578"/>
                    </a:lnTo>
                    <a:lnTo>
                      <a:pt x="1040" y="3580"/>
                    </a:lnTo>
                    <a:lnTo>
                      <a:pt x="1032" y="3592"/>
                    </a:lnTo>
                    <a:lnTo>
                      <a:pt x="1033" y="3609"/>
                    </a:lnTo>
                    <a:lnTo>
                      <a:pt x="1009" y="3616"/>
                    </a:lnTo>
                    <a:lnTo>
                      <a:pt x="1012" y="3622"/>
                    </a:lnTo>
                    <a:lnTo>
                      <a:pt x="1006" y="3631"/>
                    </a:lnTo>
                    <a:lnTo>
                      <a:pt x="1009" y="3638"/>
                    </a:lnTo>
                    <a:lnTo>
                      <a:pt x="1005" y="3646"/>
                    </a:lnTo>
                    <a:lnTo>
                      <a:pt x="978" y="3650"/>
                    </a:lnTo>
                    <a:lnTo>
                      <a:pt x="974" y="3663"/>
                    </a:lnTo>
                    <a:lnTo>
                      <a:pt x="980" y="3679"/>
                    </a:lnTo>
                    <a:lnTo>
                      <a:pt x="966" y="3697"/>
                    </a:lnTo>
                    <a:lnTo>
                      <a:pt x="989" y="3725"/>
                    </a:lnTo>
                    <a:lnTo>
                      <a:pt x="996" y="3728"/>
                    </a:lnTo>
                    <a:lnTo>
                      <a:pt x="1002" y="3728"/>
                    </a:lnTo>
                    <a:lnTo>
                      <a:pt x="1028" y="3706"/>
                    </a:lnTo>
                    <a:lnTo>
                      <a:pt x="1036" y="3709"/>
                    </a:lnTo>
                    <a:lnTo>
                      <a:pt x="1045" y="3702"/>
                    </a:lnTo>
                    <a:lnTo>
                      <a:pt x="1060" y="3675"/>
                    </a:lnTo>
                    <a:lnTo>
                      <a:pt x="1082" y="3669"/>
                    </a:lnTo>
                    <a:lnTo>
                      <a:pt x="1087" y="3655"/>
                    </a:lnTo>
                    <a:lnTo>
                      <a:pt x="1094" y="3653"/>
                    </a:lnTo>
                    <a:lnTo>
                      <a:pt x="1109" y="3659"/>
                    </a:lnTo>
                    <a:lnTo>
                      <a:pt x="1106" y="3671"/>
                    </a:lnTo>
                    <a:lnTo>
                      <a:pt x="1096" y="3676"/>
                    </a:lnTo>
                    <a:lnTo>
                      <a:pt x="1101" y="3685"/>
                    </a:lnTo>
                    <a:lnTo>
                      <a:pt x="1089" y="3701"/>
                    </a:lnTo>
                    <a:lnTo>
                      <a:pt x="1096" y="3711"/>
                    </a:lnTo>
                    <a:lnTo>
                      <a:pt x="1092" y="3720"/>
                    </a:lnTo>
                    <a:lnTo>
                      <a:pt x="1084" y="3730"/>
                    </a:lnTo>
                    <a:lnTo>
                      <a:pt x="1058" y="3742"/>
                    </a:lnTo>
                    <a:lnTo>
                      <a:pt x="1058" y="3755"/>
                    </a:lnTo>
                    <a:lnTo>
                      <a:pt x="1034" y="3767"/>
                    </a:lnTo>
                    <a:lnTo>
                      <a:pt x="1024" y="3767"/>
                    </a:lnTo>
                    <a:lnTo>
                      <a:pt x="1021" y="3758"/>
                    </a:lnTo>
                    <a:lnTo>
                      <a:pt x="1010" y="3755"/>
                    </a:lnTo>
                    <a:lnTo>
                      <a:pt x="999" y="3732"/>
                    </a:lnTo>
                    <a:lnTo>
                      <a:pt x="980" y="3736"/>
                    </a:lnTo>
                    <a:lnTo>
                      <a:pt x="973" y="3743"/>
                    </a:lnTo>
                    <a:lnTo>
                      <a:pt x="970" y="3745"/>
                    </a:lnTo>
                    <a:lnTo>
                      <a:pt x="968" y="3754"/>
                    </a:lnTo>
                    <a:lnTo>
                      <a:pt x="960" y="3757"/>
                    </a:lnTo>
                    <a:lnTo>
                      <a:pt x="952" y="3754"/>
                    </a:lnTo>
                    <a:lnTo>
                      <a:pt x="948" y="3735"/>
                    </a:lnTo>
                    <a:lnTo>
                      <a:pt x="941" y="3740"/>
                    </a:lnTo>
                    <a:lnTo>
                      <a:pt x="931" y="3737"/>
                    </a:lnTo>
                    <a:lnTo>
                      <a:pt x="927" y="3724"/>
                    </a:lnTo>
                    <a:lnTo>
                      <a:pt x="922" y="3731"/>
                    </a:lnTo>
                    <a:lnTo>
                      <a:pt x="930" y="3752"/>
                    </a:lnTo>
                    <a:lnTo>
                      <a:pt x="934" y="3755"/>
                    </a:lnTo>
                    <a:lnTo>
                      <a:pt x="929" y="3767"/>
                    </a:lnTo>
                    <a:lnTo>
                      <a:pt x="935" y="3770"/>
                    </a:lnTo>
                    <a:lnTo>
                      <a:pt x="943" y="3804"/>
                    </a:lnTo>
                    <a:lnTo>
                      <a:pt x="938" y="3811"/>
                    </a:lnTo>
                    <a:lnTo>
                      <a:pt x="941" y="3817"/>
                    </a:lnTo>
                    <a:lnTo>
                      <a:pt x="941" y="3833"/>
                    </a:lnTo>
                    <a:lnTo>
                      <a:pt x="927" y="3836"/>
                    </a:lnTo>
                    <a:lnTo>
                      <a:pt x="915" y="3835"/>
                    </a:lnTo>
                    <a:lnTo>
                      <a:pt x="903" y="3836"/>
                    </a:lnTo>
                    <a:lnTo>
                      <a:pt x="871" y="3825"/>
                    </a:lnTo>
                    <a:lnTo>
                      <a:pt x="871" y="3828"/>
                    </a:lnTo>
                    <a:lnTo>
                      <a:pt x="875" y="3832"/>
                    </a:lnTo>
                    <a:lnTo>
                      <a:pt x="887" y="3838"/>
                    </a:lnTo>
                    <a:lnTo>
                      <a:pt x="893" y="3835"/>
                    </a:lnTo>
                    <a:lnTo>
                      <a:pt x="903" y="3845"/>
                    </a:lnTo>
                    <a:lnTo>
                      <a:pt x="883" y="3856"/>
                    </a:lnTo>
                    <a:lnTo>
                      <a:pt x="872" y="3871"/>
                    </a:lnTo>
                    <a:lnTo>
                      <a:pt x="858" y="3870"/>
                    </a:lnTo>
                    <a:lnTo>
                      <a:pt x="841" y="3872"/>
                    </a:lnTo>
                    <a:lnTo>
                      <a:pt x="829" y="3878"/>
                    </a:lnTo>
                    <a:lnTo>
                      <a:pt x="827" y="3882"/>
                    </a:lnTo>
                    <a:lnTo>
                      <a:pt x="790" y="3890"/>
                    </a:lnTo>
                    <a:lnTo>
                      <a:pt x="800" y="3900"/>
                    </a:lnTo>
                    <a:lnTo>
                      <a:pt x="802" y="3891"/>
                    </a:lnTo>
                    <a:lnTo>
                      <a:pt x="828" y="3893"/>
                    </a:lnTo>
                    <a:lnTo>
                      <a:pt x="841" y="3883"/>
                    </a:lnTo>
                    <a:lnTo>
                      <a:pt x="860" y="3883"/>
                    </a:lnTo>
                    <a:lnTo>
                      <a:pt x="868" y="3880"/>
                    </a:lnTo>
                    <a:lnTo>
                      <a:pt x="888" y="3881"/>
                    </a:lnTo>
                    <a:lnTo>
                      <a:pt x="896" y="3889"/>
                    </a:lnTo>
                    <a:lnTo>
                      <a:pt x="902" y="3879"/>
                    </a:lnTo>
                    <a:lnTo>
                      <a:pt x="894" y="3875"/>
                    </a:lnTo>
                    <a:lnTo>
                      <a:pt x="920" y="3859"/>
                    </a:lnTo>
                    <a:lnTo>
                      <a:pt x="922" y="3871"/>
                    </a:lnTo>
                    <a:lnTo>
                      <a:pt x="924" y="3878"/>
                    </a:lnTo>
                    <a:lnTo>
                      <a:pt x="920" y="3886"/>
                    </a:lnTo>
                    <a:lnTo>
                      <a:pt x="922" y="3896"/>
                    </a:lnTo>
                    <a:lnTo>
                      <a:pt x="933" y="3904"/>
                    </a:lnTo>
                    <a:lnTo>
                      <a:pt x="942" y="3907"/>
                    </a:lnTo>
                    <a:lnTo>
                      <a:pt x="933" y="3919"/>
                    </a:lnTo>
                    <a:lnTo>
                      <a:pt x="943" y="3923"/>
                    </a:lnTo>
                    <a:lnTo>
                      <a:pt x="938" y="3945"/>
                    </a:lnTo>
                    <a:lnTo>
                      <a:pt x="895" y="3945"/>
                    </a:lnTo>
                    <a:lnTo>
                      <a:pt x="918" y="3955"/>
                    </a:lnTo>
                    <a:lnTo>
                      <a:pt x="949" y="3957"/>
                    </a:lnTo>
                    <a:lnTo>
                      <a:pt x="944" y="3986"/>
                    </a:lnTo>
                    <a:lnTo>
                      <a:pt x="928" y="3999"/>
                    </a:lnTo>
                    <a:lnTo>
                      <a:pt x="928" y="4011"/>
                    </a:lnTo>
                    <a:lnTo>
                      <a:pt x="906" y="3994"/>
                    </a:lnTo>
                    <a:lnTo>
                      <a:pt x="897" y="3996"/>
                    </a:lnTo>
                    <a:lnTo>
                      <a:pt x="894" y="3996"/>
                    </a:lnTo>
                    <a:lnTo>
                      <a:pt x="884" y="4003"/>
                    </a:lnTo>
                    <a:lnTo>
                      <a:pt x="879" y="3995"/>
                    </a:lnTo>
                    <a:lnTo>
                      <a:pt x="871" y="3986"/>
                    </a:lnTo>
                    <a:lnTo>
                      <a:pt x="869" y="3998"/>
                    </a:lnTo>
                    <a:lnTo>
                      <a:pt x="848" y="3989"/>
                    </a:lnTo>
                    <a:lnTo>
                      <a:pt x="855" y="3998"/>
                    </a:lnTo>
                    <a:lnTo>
                      <a:pt x="840" y="4001"/>
                    </a:lnTo>
                    <a:lnTo>
                      <a:pt x="828" y="3990"/>
                    </a:lnTo>
                    <a:lnTo>
                      <a:pt x="829" y="4003"/>
                    </a:lnTo>
                    <a:lnTo>
                      <a:pt x="797" y="4005"/>
                    </a:lnTo>
                    <a:lnTo>
                      <a:pt x="835" y="4013"/>
                    </a:lnTo>
                    <a:lnTo>
                      <a:pt x="866" y="4009"/>
                    </a:lnTo>
                    <a:lnTo>
                      <a:pt x="883" y="4026"/>
                    </a:lnTo>
                    <a:lnTo>
                      <a:pt x="878" y="4031"/>
                    </a:lnTo>
                    <a:lnTo>
                      <a:pt x="885" y="4040"/>
                    </a:lnTo>
                    <a:lnTo>
                      <a:pt x="880" y="4051"/>
                    </a:lnTo>
                    <a:lnTo>
                      <a:pt x="884" y="4057"/>
                    </a:lnTo>
                    <a:lnTo>
                      <a:pt x="871" y="4063"/>
                    </a:lnTo>
                    <a:lnTo>
                      <a:pt x="868" y="4095"/>
                    </a:lnTo>
                    <a:lnTo>
                      <a:pt x="846" y="4092"/>
                    </a:lnTo>
                    <a:lnTo>
                      <a:pt x="834" y="4110"/>
                    </a:lnTo>
                    <a:lnTo>
                      <a:pt x="813" y="4070"/>
                    </a:lnTo>
                    <a:lnTo>
                      <a:pt x="819" y="4124"/>
                    </a:lnTo>
                    <a:lnTo>
                      <a:pt x="802" y="4127"/>
                    </a:lnTo>
                    <a:lnTo>
                      <a:pt x="792" y="4132"/>
                    </a:lnTo>
                    <a:lnTo>
                      <a:pt x="788" y="4128"/>
                    </a:lnTo>
                    <a:lnTo>
                      <a:pt x="778" y="4115"/>
                    </a:lnTo>
                    <a:lnTo>
                      <a:pt x="767" y="4078"/>
                    </a:lnTo>
                    <a:lnTo>
                      <a:pt x="761" y="4080"/>
                    </a:lnTo>
                    <a:lnTo>
                      <a:pt x="746" y="4063"/>
                    </a:lnTo>
                    <a:lnTo>
                      <a:pt x="757" y="4100"/>
                    </a:lnTo>
                    <a:lnTo>
                      <a:pt x="772" y="4123"/>
                    </a:lnTo>
                    <a:lnTo>
                      <a:pt x="759" y="4123"/>
                    </a:lnTo>
                    <a:lnTo>
                      <a:pt x="753" y="4117"/>
                    </a:lnTo>
                    <a:lnTo>
                      <a:pt x="744" y="4113"/>
                    </a:lnTo>
                    <a:lnTo>
                      <a:pt x="740" y="4122"/>
                    </a:lnTo>
                    <a:lnTo>
                      <a:pt x="723" y="4098"/>
                    </a:lnTo>
                    <a:lnTo>
                      <a:pt x="710" y="4066"/>
                    </a:lnTo>
                    <a:lnTo>
                      <a:pt x="703" y="4064"/>
                    </a:lnTo>
                    <a:lnTo>
                      <a:pt x="695" y="4034"/>
                    </a:lnTo>
                    <a:lnTo>
                      <a:pt x="701" y="4019"/>
                    </a:lnTo>
                    <a:lnTo>
                      <a:pt x="694" y="3997"/>
                    </a:lnTo>
                    <a:lnTo>
                      <a:pt x="713" y="3964"/>
                    </a:lnTo>
                    <a:lnTo>
                      <a:pt x="729" y="3953"/>
                    </a:lnTo>
                    <a:lnTo>
                      <a:pt x="729" y="3939"/>
                    </a:lnTo>
                    <a:lnTo>
                      <a:pt x="726" y="3939"/>
                    </a:lnTo>
                    <a:lnTo>
                      <a:pt x="726" y="3949"/>
                    </a:lnTo>
                    <a:lnTo>
                      <a:pt x="705" y="3968"/>
                    </a:lnTo>
                    <a:lnTo>
                      <a:pt x="687" y="3993"/>
                    </a:lnTo>
                    <a:lnTo>
                      <a:pt x="665" y="4006"/>
                    </a:lnTo>
                    <a:lnTo>
                      <a:pt x="664" y="4017"/>
                    </a:lnTo>
                    <a:lnTo>
                      <a:pt x="677" y="4024"/>
                    </a:lnTo>
                    <a:lnTo>
                      <a:pt x="689" y="4063"/>
                    </a:lnTo>
                    <a:lnTo>
                      <a:pt x="687" y="4075"/>
                    </a:lnTo>
                    <a:lnTo>
                      <a:pt x="699" y="4073"/>
                    </a:lnTo>
                    <a:lnTo>
                      <a:pt x="723" y="4116"/>
                    </a:lnTo>
                    <a:lnTo>
                      <a:pt x="717" y="4125"/>
                    </a:lnTo>
                    <a:lnTo>
                      <a:pt x="706" y="4121"/>
                    </a:lnTo>
                    <a:lnTo>
                      <a:pt x="695" y="4126"/>
                    </a:lnTo>
                    <a:lnTo>
                      <a:pt x="726" y="4146"/>
                    </a:lnTo>
                    <a:lnTo>
                      <a:pt x="729" y="4170"/>
                    </a:lnTo>
                    <a:lnTo>
                      <a:pt x="706" y="4172"/>
                    </a:lnTo>
                    <a:lnTo>
                      <a:pt x="672" y="4165"/>
                    </a:lnTo>
                    <a:lnTo>
                      <a:pt x="663" y="4152"/>
                    </a:lnTo>
                    <a:lnTo>
                      <a:pt x="652" y="4149"/>
                    </a:lnTo>
                    <a:lnTo>
                      <a:pt x="630" y="4149"/>
                    </a:lnTo>
                    <a:lnTo>
                      <a:pt x="639" y="4163"/>
                    </a:lnTo>
                    <a:lnTo>
                      <a:pt x="640" y="4174"/>
                    </a:lnTo>
                    <a:lnTo>
                      <a:pt x="631" y="4166"/>
                    </a:lnTo>
                    <a:lnTo>
                      <a:pt x="624" y="4171"/>
                    </a:lnTo>
                    <a:lnTo>
                      <a:pt x="630" y="4190"/>
                    </a:lnTo>
                    <a:lnTo>
                      <a:pt x="639" y="4194"/>
                    </a:lnTo>
                    <a:lnTo>
                      <a:pt x="643" y="4185"/>
                    </a:lnTo>
                    <a:lnTo>
                      <a:pt x="651" y="4190"/>
                    </a:lnTo>
                    <a:lnTo>
                      <a:pt x="665" y="4224"/>
                    </a:lnTo>
                    <a:lnTo>
                      <a:pt x="675" y="4225"/>
                    </a:lnTo>
                    <a:lnTo>
                      <a:pt x="678" y="4245"/>
                    </a:lnTo>
                    <a:lnTo>
                      <a:pt x="668" y="4252"/>
                    </a:lnTo>
                    <a:lnTo>
                      <a:pt x="661" y="4252"/>
                    </a:lnTo>
                    <a:lnTo>
                      <a:pt x="652" y="4247"/>
                    </a:lnTo>
                    <a:lnTo>
                      <a:pt x="634" y="4235"/>
                    </a:lnTo>
                    <a:lnTo>
                      <a:pt x="641" y="4256"/>
                    </a:lnTo>
                    <a:lnTo>
                      <a:pt x="643" y="4261"/>
                    </a:lnTo>
                    <a:lnTo>
                      <a:pt x="639" y="4275"/>
                    </a:lnTo>
                    <a:lnTo>
                      <a:pt x="624" y="4268"/>
                    </a:lnTo>
                    <a:lnTo>
                      <a:pt x="616" y="4264"/>
                    </a:lnTo>
                    <a:lnTo>
                      <a:pt x="608" y="4261"/>
                    </a:lnTo>
                    <a:lnTo>
                      <a:pt x="599" y="4277"/>
                    </a:lnTo>
                    <a:lnTo>
                      <a:pt x="595" y="4263"/>
                    </a:lnTo>
                    <a:lnTo>
                      <a:pt x="587" y="4264"/>
                    </a:lnTo>
                    <a:lnTo>
                      <a:pt x="592" y="4283"/>
                    </a:lnTo>
                    <a:lnTo>
                      <a:pt x="592" y="4286"/>
                    </a:lnTo>
                    <a:lnTo>
                      <a:pt x="585" y="4290"/>
                    </a:lnTo>
                    <a:lnTo>
                      <a:pt x="581" y="4286"/>
                    </a:lnTo>
                    <a:lnTo>
                      <a:pt x="573" y="4286"/>
                    </a:lnTo>
                    <a:lnTo>
                      <a:pt x="572" y="4293"/>
                    </a:lnTo>
                    <a:lnTo>
                      <a:pt x="580" y="4316"/>
                    </a:lnTo>
                    <a:lnTo>
                      <a:pt x="563" y="4316"/>
                    </a:lnTo>
                    <a:lnTo>
                      <a:pt x="560" y="4312"/>
                    </a:lnTo>
                    <a:lnTo>
                      <a:pt x="556" y="4311"/>
                    </a:lnTo>
                    <a:lnTo>
                      <a:pt x="554" y="4325"/>
                    </a:lnTo>
                    <a:lnTo>
                      <a:pt x="562" y="4329"/>
                    </a:lnTo>
                    <a:lnTo>
                      <a:pt x="534" y="4337"/>
                    </a:lnTo>
                    <a:lnTo>
                      <a:pt x="529" y="4363"/>
                    </a:lnTo>
                    <a:lnTo>
                      <a:pt x="521" y="4366"/>
                    </a:lnTo>
                    <a:lnTo>
                      <a:pt x="507" y="4359"/>
                    </a:lnTo>
                    <a:lnTo>
                      <a:pt x="514" y="4375"/>
                    </a:lnTo>
                    <a:lnTo>
                      <a:pt x="508" y="4376"/>
                    </a:lnTo>
                    <a:lnTo>
                      <a:pt x="487" y="4345"/>
                    </a:lnTo>
                    <a:lnTo>
                      <a:pt x="475" y="4341"/>
                    </a:lnTo>
                    <a:lnTo>
                      <a:pt x="474" y="4333"/>
                    </a:lnTo>
                    <a:lnTo>
                      <a:pt x="467" y="4325"/>
                    </a:lnTo>
                    <a:lnTo>
                      <a:pt x="450" y="4311"/>
                    </a:lnTo>
                    <a:lnTo>
                      <a:pt x="429" y="4273"/>
                    </a:lnTo>
                    <a:lnTo>
                      <a:pt x="416" y="4271"/>
                    </a:lnTo>
                    <a:lnTo>
                      <a:pt x="403" y="4259"/>
                    </a:lnTo>
                    <a:lnTo>
                      <a:pt x="393" y="4231"/>
                    </a:lnTo>
                    <a:lnTo>
                      <a:pt x="413" y="4225"/>
                    </a:lnTo>
                    <a:lnTo>
                      <a:pt x="429" y="4235"/>
                    </a:lnTo>
                    <a:lnTo>
                      <a:pt x="432" y="4259"/>
                    </a:lnTo>
                    <a:lnTo>
                      <a:pt x="434" y="4247"/>
                    </a:lnTo>
                    <a:lnTo>
                      <a:pt x="444" y="4249"/>
                    </a:lnTo>
                    <a:lnTo>
                      <a:pt x="460" y="4235"/>
                    </a:lnTo>
                    <a:lnTo>
                      <a:pt x="472" y="4234"/>
                    </a:lnTo>
                    <a:lnTo>
                      <a:pt x="477" y="4222"/>
                    </a:lnTo>
                    <a:lnTo>
                      <a:pt x="485" y="4218"/>
                    </a:lnTo>
                    <a:lnTo>
                      <a:pt x="492" y="4191"/>
                    </a:lnTo>
                    <a:lnTo>
                      <a:pt x="499" y="4187"/>
                    </a:lnTo>
                    <a:lnTo>
                      <a:pt x="507" y="4194"/>
                    </a:lnTo>
                    <a:lnTo>
                      <a:pt x="518" y="4187"/>
                    </a:lnTo>
                    <a:lnTo>
                      <a:pt x="515" y="4161"/>
                    </a:lnTo>
                    <a:lnTo>
                      <a:pt x="525" y="4152"/>
                    </a:lnTo>
                    <a:lnTo>
                      <a:pt x="525" y="4138"/>
                    </a:lnTo>
                    <a:lnTo>
                      <a:pt x="532" y="4143"/>
                    </a:lnTo>
                    <a:lnTo>
                      <a:pt x="548" y="4132"/>
                    </a:lnTo>
                    <a:lnTo>
                      <a:pt x="574" y="4138"/>
                    </a:lnTo>
                    <a:lnTo>
                      <a:pt x="581" y="4146"/>
                    </a:lnTo>
                    <a:lnTo>
                      <a:pt x="596" y="4147"/>
                    </a:lnTo>
                    <a:lnTo>
                      <a:pt x="599" y="4140"/>
                    </a:lnTo>
                    <a:lnTo>
                      <a:pt x="621" y="4145"/>
                    </a:lnTo>
                    <a:lnTo>
                      <a:pt x="590" y="4125"/>
                    </a:lnTo>
                    <a:lnTo>
                      <a:pt x="584" y="4114"/>
                    </a:lnTo>
                    <a:lnTo>
                      <a:pt x="602" y="4110"/>
                    </a:lnTo>
                    <a:lnTo>
                      <a:pt x="597" y="4101"/>
                    </a:lnTo>
                    <a:lnTo>
                      <a:pt x="591" y="4108"/>
                    </a:lnTo>
                    <a:lnTo>
                      <a:pt x="551" y="4098"/>
                    </a:lnTo>
                    <a:lnTo>
                      <a:pt x="545" y="4093"/>
                    </a:lnTo>
                    <a:lnTo>
                      <a:pt x="529" y="4079"/>
                    </a:lnTo>
                    <a:lnTo>
                      <a:pt x="511" y="4080"/>
                    </a:lnTo>
                    <a:lnTo>
                      <a:pt x="489" y="4059"/>
                    </a:lnTo>
                    <a:lnTo>
                      <a:pt x="486" y="4062"/>
                    </a:lnTo>
                    <a:lnTo>
                      <a:pt x="493" y="4074"/>
                    </a:lnTo>
                    <a:lnTo>
                      <a:pt x="473" y="4077"/>
                    </a:lnTo>
                    <a:lnTo>
                      <a:pt x="449" y="4064"/>
                    </a:lnTo>
                    <a:lnTo>
                      <a:pt x="447" y="4053"/>
                    </a:lnTo>
                    <a:lnTo>
                      <a:pt x="441" y="4059"/>
                    </a:lnTo>
                    <a:lnTo>
                      <a:pt x="432" y="4057"/>
                    </a:lnTo>
                    <a:lnTo>
                      <a:pt x="430" y="4026"/>
                    </a:lnTo>
                    <a:lnTo>
                      <a:pt x="425" y="4020"/>
                    </a:lnTo>
                    <a:lnTo>
                      <a:pt x="416" y="4030"/>
                    </a:lnTo>
                    <a:lnTo>
                      <a:pt x="408" y="4027"/>
                    </a:lnTo>
                    <a:lnTo>
                      <a:pt x="410" y="4017"/>
                    </a:lnTo>
                    <a:lnTo>
                      <a:pt x="424" y="4010"/>
                    </a:lnTo>
                    <a:lnTo>
                      <a:pt x="429" y="3983"/>
                    </a:lnTo>
                    <a:lnTo>
                      <a:pt x="452" y="3999"/>
                    </a:lnTo>
                    <a:lnTo>
                      <a:pt x="455" y="3982"/>
                    </a:lnTo>
                    <a:lnTo>
                      <a:pt x="469" y="3970"/>
                    </a:lnTo>
                    <a:lnTo>
                      <a:pt x="497" y="3956"/>
                    </a:lnTo>
                    <a:lnTo>
                      <a:pt x="514" y="3957"/>
                    </a:lnTo>
                    <a:lnTo>
                      <a:pt x="534" y="3946"/>
                    </a:lnTo>
                    <a:lnTo>
                      <a:pt x="504" y="3948"/>
                    </a:lnTo>
                    <a:lnTo>
                      <a:pt x="461" y="3967"/>
                    </a:lnTo>
                    <a:lnTo>
                      <a:pt x="445" y="3957"/>
                    </a:lnTo>
                    <a:lnTo>
                      <a:pt x="445" y="3950"/>
                    </a:lnTo>
                    <a:lnTo>
                      <a:pt x="474" y="3939"/>
                    </a:lnTo>
                    <a:lnTo>
                      <a:pt x="447" y="3938"/>
                    </a:lnTo>
                    <a:lnTo>
                      <a:pt x="451" y="3927"/>
                    </a:lnTo>
                    <a:lnTo>
                      <a:pt x="473" y="3917"/>
                    </a:lnTo>
                    <a:lnTo>
                      <a:pt x="469" y="3903"/>
                    </a:lnTo>
                    <a:lnTo>
                      <a:pt x="460" y="3914"/>
                    </a:lnTo>
                    <a:lnTo>
                      <a:pt x="440" y="3923"/>
                    </a:lnTo>
                    <a:lnTo>
                      <a:pt x="426" y="3926"/>
                    </a:lnTo>
                    <a:lnTo>
                      <a:pt x="417" y="3918"/>
                    </a:lnTo>
                    <a:lnTo>
                      <a:pt x="408" y="3858"/>
                    </a:lnTo>
                    <a:lnTo>
                      <a:pt x="401" y="3859"/>
                    </a:lnTo>
                    <a:lnTo>
                      <a:pt x="391" y="3847"/>
                    </a:lnTo>
                    <a:lnTo>
                      <a:pt x="396" y="3824"/>
                    </a:lnTo>
                    <a:lnTo>
                      <a:pt x="405" y="3827"/>
                    </a:lnTo>
                    <a:lnTo>
                      <a:pt x="411" y="3818"/>
                    </a:lnTo>
                    <a:lnTo>
                      <a:pt x="413" y="3809"/>
                    </a:lnTo>
                    <a:lnTo>
                      <a:pt x="423" y="3796"/>
                    </a:lnTo>
                    <a:lnTo>
                      <a:pt x="418" y="3776"/>
                    </a:lnTo>
                    <a:lnTo>
                      <a:pt x="412" y="3773"/>
                    </a:lnTo>
                    <a:lnTo>
                      <a:pt x="415" y="3764"/>
                    </a:lnTo>
                    <a:lnTo>
                      <a:pt x="429" y="3756"/>
                    </a:lnTo>
                    <a:lnTo>
                      <a:pt x="432" y="3763"/>
                    </a:lnTo>
                    <a:lnTo>
                      <a:pt x="447" y="3768"/>
                    </a:lnTo>
                    <a:lnTo>
                      <a:pt x="448" y="3760"/>
                    </a:lnTo>
                    <a:lnTo>
                      <a:pt x="453" y="3755"/>
                    </a:lnTo>
                    <a:lnTo>
                      <a:pt x="443" y="3746"/>
                    </a:lnTo>
                    <a:lnTo>
                      <a:pt x="452" y="3729"/>
                    </a:lnTo>
                    <a:lnTo>
                      <a:pt x="447" y="3725"/>
                    </a:lnTo>
                    <a:lnTo>
                      <a:pt x="454" y="3698"/>
                    </a:lnTo>
                    <a:lnTo>
                      <a:pt x="462" y="3697"/>
                    </a:lnTo>
                    <a:lnTo>
                      <a:pt x="461" y="3689"/>
                    </a:lnTo>
                    <a:lnTo>
                      <a:pt x="472" y="3681"/>
                    </a:lnTo>
                    <a:lnTo>
                      <a:pt x="471" y="3698"/>
                    </a:lnTo>
                    <a:lnTo>
                      <a:pt x="478" y="3693"/>
                    </a:lnTo>
                    <a:lnTo>
                      <a:pt x="493" y="3697"/>
                    </a:lnTo>
                    <a:lnTo>
                      <a:pt x="507" y="3714"/>
                    </a:lnTo>
                    <a:lnTo>
                      <a:pt x="514" y="3711"/>
                    </a:lnTo>
                    <a:lnTo>
                      <a:pt x="512" y="3699"/>
                    </a:lnTo>
                    <a:lnTo>
                      <a:pt x="518" y="3693"/>
                    </a:lnTo>
                    <a:lnTo>
                      <a:pt x="537" y="3718"/>
                    </a:lnTo>
                    <a:lnTo>
                      <a:pt x="550" y="3717"/>
                    </a:lnTo>
                    <a:lnTo>
                      <a:pt x="555" y="3723"/>
                    </a:lnTo>
                    <a:lnTo>
                      <a:pt x="553" y="3737"/>
                    </a:lnTo>
                    <a:lnTo>
                      <a:pt x="530" y="3736"/>
                    </a:lnTo>
                    <a:lnTo>
                      <a:pt x="517" y="3737"/>
                    </a:lnTo>
                    <a:lnTo>
                      <a:pt x="538" y="3758"/>
                    </a:lnTo>
                    <a:lnTo>
                      <a:pt x="544" y="3756"/>
                    </a:lnTo>
                    <a:lnTo>
                      <a:pt x="550" y="3758"/>
                    </a:lnTo>
                    <a:lnTo>
                      <a:pt x="566" y="3759"/>
                    </a:lnTo>
                    <a:lnTo>
                      <a:pt x="570" y="3769"/>
                    </a:lnTo>
                    <a:lnTo>
                      <a:pt x="575" y="3768"/>
                    </a:lnTo>
                    <a:lnTo>
                      <a:pt x="576" y="3759"/>
                    </a:lnTo>
                    <a:lnTo>
                      <a:pt x="579" y="3756"/>
                    </a:lnTo>
                    <a:lnTo>
                      <a:pt x="588" y="3751"/>
                    </a:lnTo>
                    <a:lnTo>
                      <a:pt x="597" y="3747"/>
                    </a:lnTo>
                    <a:lnTo>
                      <a:pt x="605" y="3738"/>
                    </a:lnTo>
                    <a:lnTo>
                      <a:pt x="613" y="3735"/>
                    </a:lnTo>
                    <a:lnTo>
                      <a:pt x="618" y="3741"/>
                    </a:lnTo>
                    <a:lnTo>
                      <a:pt x="638" y="3742"/>
                    </a:lnTo>
                    <a:lnTo>
                      <a:pt x="647" y="3749"/>
                    </a:lnTo>
                    <a:lnTo>
                      <a:pt x="662" y="3759"/>
                    </a:lnTo>
                    <a:lnTo>
                      <a:pt x="669" y="3752"/>
                    </a:lnTo>
                    <a:lnTo>
                      <a:pt x="682" y="3775"/>
                    </a:lnTo>
                    <a:lnTo>
                      <a:pt x="686" y="3766"/>
                    </a:lnTo>
                    <a:lnTo>
                      <a:pt x="686" y="3760"/>
                    </a:lnTo>
                    <a:lnTo>
                      <a:pt x="683" y="3749"/>
                    </a:lnTo>
                    <a:lnTo>
                      <a:pt x="677" y="3747"/>
                    </a:lnTo>
                    <a:lnTo>
                      <a:pt x="667" y="3745"/>
                    </a:lnTo>
                    <a:lnTo>
                      <a:pt x="660" y="3740"/>
                    </a:lnTo>
                    <a:lnTo>
                      <a:pt x="664" y="3729"/>
                    </a:lnTo>
                    <a:lnTo>
                      <a:pt x="674" y="3731"/>
                    </a:lnTo>
                    <a:lnTo>
                      <a:pt x="676" y="3725"/>
                    </a:lnTo>
                    <a:lnTo>
                      <a:pt x="663" y="3718"/>
                    </a:lnTo>
                    <a:lnTo>
                      <a:pt x="647" y="3697"/>
                    </a:lnTo>
                    <a:lnTo>
                      <a:pt x="641" y="3694"/>
                    </a:lnTo>
                    <a:lnTo>
                      <a:pt x="633" y="3676"/>
                    </a:lnTo>
                    <a:lnTo>
                      <a:pt x="626" y="3669"/>
                    </a:lnTo>
                    <a:lnTo>
                      <a:pt x="628" y="3662"/>
                    </a:lnTo>
                    <a:lnTo>
                      <a:pt x="619" y="3641"/>
                    </a:lnTo>
                    <a:lnTo>
                      <a:pt x="615" y="3633"/>
                    </a:lnTo>
                    <a:lnTo>
                      <a:pt x="613" y="3627"/>
                    </a:lnTo>
                    <a:lnTo>
                      <a:pt x="622" y="3618"/>
                    </a:lnTo>
                    <a:lnTo>
                      <a:pt x="628" y="3620"/>
                    </a:lnTo>
                    <a:lnTo>
                      <a:pt x="636" y="3610"/>
                    </a:lnTo>
                    <a:lnTo>
                      <a:pt x="630" y="3600"/>
                    </a:lnTo>
                    <a:lnTo>
                      <a:pt x="641" y="3600"/>
                    </a:lnTo>
                    <a:lnTo>
                      <a:pt x="651" y="3592"/>
                    </a:lnTo>
                    <a:lnTo>
                      <a:pt x="668" y="3586"/>
                    </a:lnTo>
                    <a:lnTo>
                      <a:pt x="683" y="3578"/>
                    </a:lnTo>
                    <a:lnTo>
                      <a:pt x="687" y="3567"/>
                    </a:lnTo>
                    <a:lnTo>
                      <a:pt x="703" y="3555"/>
                    </a:lnTo>
                    <a:lnTo>
                      <a:pt x="713" y="3554"/>
                    </a:lnTo>
                    <a:lnTo>
                      <a:pt x="726" y="3548"/>
                    </a:lnTo>
                    <a:lnTo>
                      <a:pt x="728" y="3536"/>
                    </a:lnTo>
                    <a:lnTo>
                      <a:pt x="735" y="3538"/>
                    </a:lnTo>
                    <a:lnTo>
                      <a:pt x="740" y="3531"/>
                    </a:lnTo>
                    <a:lnTo>
                      <a:pt x="748" y="3547"/>
                    </a:lnTo>
                    <a:lnTo>
                      <a:pt x="761" y="3542"/>
                    </a:lnTo>
                    <a:lnTo>
                      <a:pt x="766" y="3539"/>
                    </a:lnTo>
                    <a:lnTo>
                      <a:pt x="775" y="3534"/>
                    </a:lnTo>
                    <a:lnTo>
                      <a:pt x="792" y="3518"/>
                    </a:lnTo>
                    <a:lnTo>
                      <a:pt x="815" y="3517"/>
                    </a:lnTo>
                    <a:lnTo>
                      <a:pt x="814" y="3506"/>
                    </a:lnTo>
                    <a:lnTo>
                      <a:pt x="834" y="3473"/>
                    </a:lnTo>
                    <a:lnTo>
                      <a:pt x="850" y="3471"/>
                    </a:lnTo>
                    <a:lnTo>
                      <a:pt x="860" y="3455"/>
                    </a:lnTo>
                    <a:lnTo>
                      <a:pt x="890" y="3434"/>
                    </a:lnTo>
                    <a:lnTo>
                      <a:pt x="896" y="3419"/>
                    </a:lnTo>
                    <a:lnTo>
                      <a:pt x="952" y="3388"/>
                    </a:lnTo>
                    <a:lnTo>
                      <a:pt x="968" y="3362"/>
                    </a:lnTo>
                    <a:lnTo>
                      <a:pt x="989" y="3359"/>
                    </a:lnTo>
                    <a:lnTo>
                      <a:pt x="1011" y="3334"/>
                    </a:lnTo>
                    <a:lnTo>
                      <a:pt x="1010" y="3322"/>
                    </a:lnTo>
                    <a:lnTo>
                      <a:pt x="1004" y="3317"/>
                    </a:lnTo>
                    <a:lnTo>
                      <a:pt x="1020" y="3307"/>
                    </a:lnTo>
                    <a:close/>
                    <a:moveTo>
                      <a:pt x="3089" y="3093"/>
                    </a:moveTo>
                    <a:lnTo>
                      <a:pt x="3106" y="3104"/>
                    </a:lnTo>
                    <a:lnTo>
                      <a:pt x="3114" y="3127"/>
                    </a:lnTo>
                    <a:lnTo>
                      <a:pt x="3138" y="3132"/>
                    </a:lnTo>
                    <a:lnTo>
                      <a:pt x="3160" y="3118"/>
                    </a:lnTo>
                    <a:lnTo>
                      <a:pt x="3181" y="3116"/>
                    </a:lnTo>
                    <a:lnTo>
                      <a:pt x="3189" y="3123"/>
                    </a:lnTo>
                    <a:lnTo>
                      <a:pt x="3198" y="3122"/>
                    </a:lnTo>
                    <a:lnTo>
                      <a:pt x="3201" y="3116"/>
                    </a:lnTo>
                    <a:lnTo>
                      <a:pt x="3223" y="3109"/>
                    </a:lnTo>
                    <a:lnTo>
                      <a:pt x="3247" y="3139"/>
                    </a:lnTo>
                    <a:lnTo>
                      <a:pt x="3288" y="3127"/>
                    </a:lnTo>
                    <a:lnTo>
                      <a:pt x="3313" y="3131"/>
                    </a:lnTo>
                    <a:lnTo>
                      <a:pt x="3323" y="3126"/>
                    </a:lnTo>
                    <a:lnTo>
                      <a:pt x="3342" y="3132"/>
                    </a:lnTo>
                    <a:lnTo>
                      <a:pt x="3333" y="3153"/>
                    </a:lnTo>
                    <a:lnTo>
                      <a:pt x="3330" y="3195"/>
                    </a:lnTo>
                    <a:lnTo>
                      <a:pt x="3309" y="3204"/>
                    </a:lnTo>
                    <a:lnTo>
                      <a:pt x="3318" y="3218"/>
                    </a:lnTo>
                    <a:lnTo>
                      <a:pt x="3312" y="3243"/>
                    </a:lnTo>
                    <a:lnTo>
                      <a:pt x="3268" y="3303"/>
                    </a:lnTo>
                    <a:lnTo>
                      <a:pt x="3273" y="3355"/>
                    </a:lnTo>
                    <a:lnTo>
                      <a:pt x="3285" y="3365"/>
                    </a:lnTo>
                    <a:lnTo>
                      <a:pt x="3321" y="3357"/>
                    </a:lnTo>
                    <a:lnTo>
                      <a:pt x="3327" y="3368"/>
                    </a:lnTo>
                    <a:lnTo>
                      <a:pt x="3321" y="3384"/>
                    </a:lnTo>
                    <a:lnTo>
                      <a:pt x="3319" y="3411"/>
                    </a:lnTo>
                    <a:lnTo>
                      <a:pt x="3302" y="3435"/>
                    </a:lnTo>
                    <a:lnTo>
                      <a:pt x="3297" y="3461"/>
                    </a:lnTo>
                    <a:lnTo>
                      <a:pt x="3281" y="3496"/>
                    </a:lnTo>
                    <a:lnTo>
                      <a:pt x="3283" y="3506"/>
                    </a:lnTo>
                    <a:lnTo>
                      <a:pt x="3251" y="3534"/>
                    </a:lnTo>
                    <a:lnTo>
                      <a:pt x="3202" y="3596"/>
                    </a:lnTo>
                    <a:lnTo>
                      <a:pt x="3179" y="3606"/>
                    </a:lnTo>
                    <a:lnTo>
                      <a:pt x="3152" y="3608"/>
                    </a:lnTo>
                    <a:lnTo>
                      <a:pt x="3123" y="3624"/>
                    </a:lnTo>
                    <a:lnTo>
                      <a:pt x="3081" y="3650"/>
                    </a:lnTo>
                    <a:lnTo>
                      <a:pt x="3063" y="3678"/>
                    </a:lnTo>
                    <a:lnTo>
                      <a:pt x="3047" y="3699"/>
                    </a:lnTo>
                    <a:lnTo>
                      <a:pt x="3028" y="3721"/>
                    </a:lnTo>
                    <a:lnTo>
                      <a:pt x="3019" y="3745"/>
                    </a:lnTo>
                    <a:lnTo>
                      <a:pt x="2995" y="3779"/>
                    </a:lnTo>
                    <a:lnTo>
                      <a:pt x="2922" y="3832"/>
                    </a:lnTo>
                    <a:lnTo>
                      <a:pt x="2910" y="3851"/>
                    </a:lnTo>
                    <a:lnTo>
                      <a:pt x="2888" y="3859"/>
                    </a:lnTo>
                    <a:lnTo>
                      <a:pt x="2879" y="3874"/>
                    </a:lnTo>
                    <a:lnTo>
                      <a:pt x="2851" y="3900"/>
                    </a:lnTo>
                    <a:lnTo>
                      <a:pt x="2840" y="3902"/>
                    </a:lnTo>
                    <a:lnTo>
                      <a:pt x="2826" y="3920"/>
                    </a:lnTo>
                    <a:lnTo>
                      <a:pt x="2813" y="3927"/>
                    </a:lnTo>
                    <a:lnTo>
                      <a:pt x="2805" y="3923"/>
                    </a:lnTo>
                    <a:lnTo>
                      <a:pt x="2785" y="3935"/>
                    </a:lnTo>
                    <a:lnTo>
                      <a:pt x="2763" y="3960"/>
                    </a:lnTo>
                    <a:lnTo>
                      <a:pt x="2756" y="4006"/>
                    </a:lnTo>
                    <a:lnTo>
                      <a:pt x="2736" y="4010"/>
                    </a:lnTo>
                    <a:lnTo>
                      <a:pt x="2722" y="4028"/>
                    </a:lnTo>
                    <a:lnTo>
                      <a:pt x="2689" y="4035"/>
                    </a:lnTo>
                    <a:lnTo>
                      <a:pt x="2657" y="4052"/>
                    </a:lnTo>
                    <a:lnTo>
                      <a:pt x="2645" y="4090"/>
                    </a:lnTo>
                    <a:lnTo>
                      <a:pt x="2651" y="4106"/>
                    </a:lnTo>
                    <a:lnTo>
                      <a:pt x="2644" y="4118"/>
                    </a:lnTo>
                    <a:lnTo>
                      <a:pt x="2649" y="4143"/>
                    </a:lnTo>
                    <a:lnTo>
                      <a:pt x="2636" y="4160"/>
                    </a:lnTo>
                    <a:lnTo>
                      <a:pt x="2634" y="4174"/>
                    </a:lnTo>
                    <a:lnTo>
                      <a:pt x="2641" y="4186"/>
                    </a:lnTo>
                    <a:lnTo>
                      <a:pt x="2646" y="4193"/>
                    </a:lnTo>
                    <a:lnTo>
                      <a:pt x="2670" y="4198"/>
                    </a:lnTo>
                    <a:lnTo>
                      <a:pt x="2640" y="4204"/>
                    </a:lnTo>
                    <a:lnTo>
                      <a:pt x="2607" y="4204"/>
                    </a:lnTo>
                    <a:lnTo>
                      <a:pt x="2555" y="4213"/>
                    </a:lnTo>
                    <a:lnTo>
                      <a:pt x="2531" y="4208"/>
                    </a:lnTo>
                    <a:lnTo>
                      <a:pt x="2518" y="4200"/>
                    </a:lnTo>
                    <a:lnTo>
                      <a:pt x="2516" y="4192"/>
                    </a:lnTo>
                    <a:lnTo>
                      <a:pt x="2495" y="4186"/>
                    </a:lnTo>
                    <a:lnTo>
                      <a:pt x="2461" y="4187"/>
                    </a:lnTo>
                    <a:lnTo>
                      <a:pt x="2449" y="4199"/>
                    </a:lnTo>
                    <a:lnTo>
                      <a:pt x="2436" y="4198"/>
                    </a:lnTo>
                    <a:lnTo>
                      <a:pt x="2434" y="4203"/>
                    </a:lnTo>
                    <a:lnTo>
                      <a:pt x="2455" y="4208"/>
                    </a:lnTo>
                    <a:lnTo>
                      <a:pt x="2508" y="4196"/>
                    </a:lnTo>
                    <a:lnTo>
                      <a:pt x="2533" y="4234"/>
                    </a:lnTo>
                    <a:lnTo>
                      <a:pt x="2544" y="4220"/>
                    </a:lnTo>
                    <a:lnTo>
                      <a:pt x="2579" y="4229"/>
                    </a:lnTo>
                    <a:lnTo>
                      <a:pt x="2593" y="4239"/>
                    </a:lnTo>
                    <a:lnTo>
                      <a:pt x="2607" y="4243"/>
                    </a:lnTo>
                    <a:lnTo>
                      <a:pt x="2649" y="4216"/>
                    </a:lnTo>
                    <a:lnTo>
                      <a:pt x="2685" y="4206"/>
                    </a:lnTo>
                    <a:lnTo>
                      <a:pt x="2719" y="4239"/>
                    </a:lnTo>
                    <a:lnTo>
                      <a:pt x="2730" y="4245"/>
                    </a:lnTo>
                    <a:lnTo>
                      <a:pt x="2744" y="4243"/>
                    </a:lnTo>
                    <a:lnTo>
                      <a:pt x="2765" y="4233"/>
                    </a:lnTo>
                    <a:lnTo>
                      <a:pt x="2778" y="4199"/>
                    </a:lnTo>
                    <a:lnTo>
                      <a:pt x="2807" y="4191"/>
                    </a:lnTo>
                    <a:lnTo>
                      <a:pt x="2794" y="4229"/>
                    </a:lnTo>
                    <a:lnTo>
                      <a:pt x="2738" y="4312"/>
                    </a:lnTo>
                    <a:lnTo>
                      <a:pt x="2704" y="4345"/>
                    </a:lnTo>
                    <a:lnTo>
                      <a:pt x="2692" y="4380"/>
                    </a:lnTo>
                    <a:lnTo>
                      <a:pt x="2662" y="4423"/>
                    </a:lnTo>
                    <a:lnTo>
                      <a:pt x="2652" y="4427"/>
                    </a:lnTo>
                    <a:lnTo>
                      <a:pt x="2618" y="4423"/>
                    </a:lnTo>
                    <a:lnTo>
                      <a:pt x="2614" y="4404"/>
                    </a:lnTo>
                    <a:lnTo>
                      <a:pt x="2596" y="4388"/>
                    </a:lnTo>
                    <a:lnTo>
                      <a:pt x="2588" y="4390"/>
                    </a:lnTo>
                    <a:lnTo>
                      <a:pt x="2561" y="4401"/>
                    </a:lnTo>
                    <a:lnTo>
                      <a:pt x="2528" y="4434"/>
                    </a:lnTo>
                    <a:lnTo>
                      <a:pt x="2497" y="4427"/>
                    </a:lnTo>
                    <a:lnTo>
                      <a:pt x="2484" y="4429"/>
                    </a:lnTo>
                    <a:lnTo>
                      <a:pt x="2467" y="4445"/>
                    </a:lnTo>
                    <a:lnTo>
                      <a:pt x="2447" y="4444"/>
                    </a:lnTo>
                    <a:lnTo>
                      <a:pt x="2437" y="4470"/>
                    </a:lnTo>
                    <a:lnTo>
                      <a:pt x="2405" y="4481"/>
                    </a:lnTo>
                    <a:lnTo>
                      <a:pt x="2381" y="4514"/>
                    </a:lnTo>
                    <a:lnTo>
                      <a:pt x="2370" y="4520"/>
                    </a:lnTo>
                    <a:lnTo>
                      <a:pt x="2354" y="4558"/>
                    </a:lnTo>
                    <a:lnTo>
                      <a:pt x="2362" y="4557"/>
                    </a:lnTo>
                    <a:lnTo>
                      <a:pt x="2366" y="4544"/>
                    </a:lnTo>
                    <a:lnTo>
                      <a:pt x="2375" y="4536"/>
                    </a:lnTo>
                    <a:lnTo>
                      <a:pt x="2385" y="4533"/>
                    </a:lnTo>
                    <a:lnTo>
                      <a:pt x="2466" y="4461"/>
                    </a:lnTo>
                    <a:lnTo>
                      <a:pt x="2489" y="4450"/>
                    </a:lnTo>
                    <a:lnTo>
                      <a:pt x="2532" y="4446"/>
                    </a:lnTo>
                    <a:lnTo>
                      <a:pt x="2545" y="4461"/>
                    </a:lnTo>
                    <a:lnTo>
                      <a:pt x="2558" y="4466"/>
                    </a:lnTo>
                    <a:lnTo>
                      <a:pt x="2582" y="4462"/>
                    </a:lnTo>
                    <a:lnTo>
                      <a:pt x="2618" y="4436"/>
                    </a:lnTo>
                    <a:lnTo>
                      <a:pt x="2648" y="4446"/>
                    </a:lnTo>
                    <a:lnTo>
                      <a:pt x="2637" y="4467"/>
                    </a:lnTo>
                    <a:lnTo>
                      <a:pt x="2614" y="4484"/>
                    </a:lnTo>
                    <a:lnTo>
                      <a:pt x="2572" y="4539"/>
                    </a:lnTo>
                    <a:lnTo>
                      <a:pt x="2563" y="4563"/>
                    </a:lnTo>
                    <a:lnTo>
                      <a:pt x="2579" y="4584"/>
                    </a:lnTo>
                    <a:lnTo>
                      <a:pt x="2548" y="4578"/>
                    </a:lnTo>
                    <a:lnTo>
                      <a:pt x="2527" y="4592"/>
                    </a:lnTo>
                    <a:lnTo>
                      <a:pt x="2473" y="4672"/>
                    </a:lnTo>
                    <a:lnTo>
                      <a:pt x="2391" y="4676"/>
                    </a:lnTo>
                    <a:lnTo>
                      <a:pt x="2378" y="4679"/>
                    </a:lnTo>
                    <a:lnTo>
                      <a:pt x="2365" y="4678"/>
                    </a:lnTo>
                    <a:lnTo>
                      <a:pt x="2360" y="4684"/>
                    </a:lnTo>
                    <a:lnTo>
                      <a:pt x="2376" y="4692"/>
                    </a:lnTo>
                    <a:lnTo>
                      <a:pt x="2393" y="4700"/>
                    </a:lnTo>
                    <a:lnTo>
                      <a:pt x="2442" y="4704"/>
                    </a:lnTo>
                    <a:lnTo>
                      <a:pt x="2460" y="4690"/>
                    </a:lnTo>
                    <a:lnTo>
                      <a:pt x="2485" y="4684"/>
                    </a:lnTo>
                    <a:lnTo>
                      <a:pt x="2516" y="4694"/>
                    </a:lnTo>
                    <a:lnTo>
                      <a:pt x="2537" y="4658"/>
                    </a:lnTo>
                    <a:lnTo>
                      <a:pt x="2608" y="4606"/>
                    </a:lnTo>
                    <a:lnTo>
                      <a:pt x="2612" y="4596"/>
                    </a:lnTo>
                    <a:lnTo>
                      <a:pt x="2608" y="4587"/>
                    </a:lnTo>
                    <a:lnTo>
                      <a:pt x="2588" y="4573"/>
                    </a:lnTo>
                    <a:lnTo>
                      <a:pt x="2623" y="4545"/>
                    </a:lnTo>
                    <a:lnTo>
                      <a:pt x="2643" y="4546"/>
                    </a:lnTo>
                    <a:lnTo>
                      <a:pt x="2694" y="4567"/>
                    </a:lnTo>
                    <a:lnTo>
                      <a:pt x="2737" y="4562"/>
                    </a:lnTo>
                    <a:lnTo>
                      <a:pt x="2756" y="4550"/>
                    </a:lnTo>
                    <a:lnTo>
                      <a:pt x="2781" y="4521"/>
                    </a:lnTo>
                    <a:lnTo>
                      <a:pt x="2806" y="4512"/>
                    </a:lnTo>
                    <a:lnTo>
                      <a:pt x="2822" y="4495"/>
                    </a:lnTo>
                    <a:lnTo>
                      <a:pt x="2837" y="4478"/>
                    </a:lnTo>
                    <a:lnTo>
                      <a:pt x="2894" y="4463"/>
                    </a:lnTo>
                    <a:lnTo>
                      <a:pt x="2906" y="4457"/>
                    </a:lnTo>
                    <a:lnTo>
                      <a:pt x="2944" y="4466"/>
                    </a:lnTo>
                    <a:lnTo>
                      <a:pt x="2980" y="4463"/>
                    </a:lnTo>
                    <a:lnTo>
                      <a:pt x="3005" y="4439"/>
                    </a:lnTo>
                    <a:lnTo>
                      <a:pt x="3004" y="4409"/>
                    </a:lnTo>
                    <a:lnTo>
                      <a:pt x="3031" y="4409"/>
                    </a:lnTo>
                    <a:lnTo>
                      <a:pt x="3049" y="4399"/>
                    </a:lnTo>
                    <a:lnTo>
                      <a:pt x="3112" y="4380"/>
                    </a:lnTo>
                    <a:lnTo>
                      <a:pt x="3143" y="4386"/>
                    </a:lnTo>
                    <a:lnTo>
                      <a:pt x="3162" y="4382"/>
                    </a:lnTo>
                    <a:lnTo>
                      <a:pt x="3172" y="4397"/>
                    </a:lnTo>
                    <a:lnTo>
                      <a:pt x="3235" y="4431"/>
                    </a:lnTo>
                    <a:lnTo>
                      <a:pt x="3343" y="4463"/>
                    </a:lnTo>
                    <a:lnTo>
                      <a:pt x="3409" y="4433"/>
                    </a:lnTo>
                    <a:lnTo>
                      <a:pt x="3419" y="4417"/>
                    </a:lnTo>
                    <a:lnTo>
                      <a:pt x="3470" y="4406"/>
                    </a:lnTo>
                    <a:lnTo>
                      <a:pt x="3475" y="4418"/>
                    </a:lnTo>
                    <a:lnTo>
                      <a:pt x="3487" y="4425"/>
                    </a:lnTo>
                    <a:lnTo>
                      <a:pt x="3511" y="4414"/>
                    </a:lnTo>
                    <a:lnTo>
                      <a:pt x="3521" y="4425"/>
                    </a:lnTo>
                    <a:lnTo>
                      <a:pt x="3542" y="4428"/>
                    </a:lnTo>
                    <a:lnTo>
                      <a:pt x="3547" y="4438"/>
                    </a:lnTo>
                    <a:lnTo>
                      <a:pt x="3565" y="4426"/>
                    </a:lnTo>
                    <a:lnTo>
                      <a:pt x="3588" y="4438"/>
                    </a:lnTo>
                    <a:lnTo>
                      <a:pt x="3600" y="4428"/>
                    </a:lnTo>
                    <a:lnTo>
                      <a:pt x="3624" y="4441"/>
                    </a:lnTo>
                    <a:lnTo>
                      <a:pt x="3648" y="4439"/>
                    </a:lnTo>
                    <a:lnTo>
                      <a:pt x="3662" y="4444"/>
                    </a:lnTo>
                    <a:lnTo>
                      <a:pt x="3676" y="4451"/>
                    </a:lnTo>
                    <a:lnTo>
                      <a:pt x="3703" y="4453"/>
                    </a:lnTo>
                    <a:lnTo>
                      <a:pt x="3724" y="4450"/>
                    </a:lnTo>
                    <a:lnTo>
                      <a:pt x="3758" y="4457"/>
                    </a:lnTo>
                    <a:lnTo>
                      <a:pt x="3772" y="4450"/>
                    </a:lnTo>
                    <a:lnTo>
                      <a:pt x="3794" y="4457"/>
                    </a:lnTo>
                    <a:lnTo>
                      <a:pt x="3821" y="4447"/>
                    </a:lnTo>
                    <a:lnTo>
                      <a:pt x="3829" y="4455"/>
                    </a:lnTo>
                    <a:lnTo>
                      <a:pt x="3845" y="4447"/>
                    </a:lnTo>
                    <a:lnTo>
                      <a:pt x="3846" y="4432"/>
                    </a:lnTo>
                    <a:lnTo>
                      <a:pt x="3866" y="4421"/>
                    </a:lnTo>
                    <a:lnTo>
                      <a:pt x="3891" y="4443"/>
                    </a:lnTo>
                    <a:lnTo>
                      <a:pt x="3901" y="4439"/>
                    </a:lnTo>
                    <a:lnTo>
                      <a:pt x="3929" y="4443"/>
                    </a:lnTo>
                    <a:lnTo>
                      <a:pt x="3942" y="4453"/>
                    </a:lnTo>
                    <a:lnTo>
                      <a:pt x="3954" y="4449"/>
                    </a:lnTo>
                    <a:lnTo>
                      <a:pt x="3963" y="4437"/>
                    </a:lnTo>
                    <a:lnTo>
                      <a:pt x="3970" y="4438"/>
                    </a:lnTo>
                    <a:lnTo>
                      <a:pt x="3995" y="4414"/>
                    </a:lnTo>
                    <a:lnTo>
                      <a:pt x="4001" y="4418"/>
                    </a:lnTo>
                    <a:lnTo>
                      <a:pt x="4029" y="4415"/>
                    </a:lnTo>
                    <a:lnTo>
                      <a:pt x="4049" y="4424"/>
                    </a:lnTo>
                    <a:lnTo>
                      <a:pt x="4075" y="4417"/>
                    </a:lnTo>
                    <a:lnTo>
                      <a:pt x="4083" y="4426"/>
                    </a:lnTo>
                    <a:lnTo>
                      <a:pt x="4081" y="4437"/>
                    </a:lnTo>
                    <a:lnTo>
                      <a:pt x="4089" y="4443"/>
                    </a:lnTo>
                    <a:lnTo>
                      <a:pt x="4105" y="4448"/>
                    </a:lnTo>
                    <a:lnTo>
                      <a:pt x="4122" y="4436"/>
                    </a:lnTo>
                    <a:lnTo>
                      <a:pt x="4139" y="4451"/>
                    </a:lnTo>
                    <a:lnTo>
                      <a:pt x="4166" y="4504"/>
                    </a:lnTo>
                    <a:lnTo>
                      <a:pt x="4209" y="4530"/>
                    </a:lnTo>
                    <a:lnTo>
                      <a:pt x="4205" y="4578"/>
                    </a:lnTo>
                    <a:lnTo>
                      <a:pt x="4213" y="4599"/>
                    </a:lnTo>
                    <a:lnTo>
                      <a:pt x="4222" y="4608"/>
                    </a:lnTo>
                    <a:lnTo>
                      <a:pt x="4219" y="4644"/>
                    </a:lnTo>
                    <a:lnTo>
                      <a:pt x="4225" y="4657"/>
                    </a:lnTo>
                    <a:lnTo>
                      <a:pt x="4247" y="4673"/>
                    </a:lnTo>
                    <a:lnTo>
                      <a:pt x="4244" y="4683"/>
                    </a:lnTo>
                    <a:lnTo>
                      <a:pt x="4235" y="4695"/>
                    </a:lnTo>
                    <a:lnTo>
                      <a:pt x="4227" y="4703"/>
                    </a:lnTo>
                    <a:lnTo>
                      <a:pt x="4242" y="4724"/>
                    </a:lnTo>
                    <a:lnTo>
                      <a:pt x="4236" y="4736"/>
                    </a:lnTo>
                    <a:lnTo>
                      <a:pt x="4209" y="4769"/>
                    </a:lnTo>
                    <a:lnTo>
                      <a:pt x="4211" y="4780"/>
                    </a:lnTo>
                    <a:lnTo>
                      <a:pt x="4203" y="4794"/>
                    </a:lnTo>
                    <a:lnTo>
                      <a:pt x="4181" y="4809"/>
                    </a:lnTo>
                    <a:lnTo>
                      <a:pt x="4181" y="4830"/>
                    </a:lnTo>
                    <a:lnTo>
                      <a:pt x="4144" y="4862"/>
                    </a:lnTo>
                    <a:lnTo>
                      <a:pt x="4135" y="4882"/>
                    </a:lnTo>
                    <a:lnTo>
                      <a:pt x="4102" y="4915"/>
                    </a:lnTo>
                    <a:lnTo>
                      <a:pt x="4068" y="4981"/>
                    </a:lnTo>
                    <a:lnTo>
                      <a:pt x="4041" y="5048"/>
                    </a:lnTo>
                    <a:lnTo>
                      <a:pt x="4027" y="5107"/>
                    </a:lnTo>
                    <a:lnTo>
                      <a:pt x="4048" y="5110"/>
                    </a:lnTo>
                    <a:lnTo>
                      <a:pt x="4045" y="5137"/>
                    </a:lnTo>
                    <a:lnTo>
                      <a:pt x="4066" y="5154"/>
                    </a:lnTo>
                    <a:lnTo>
                      <a:pt x="4066" y="5181"/>
                    </a:lnTo>
                    <a:lnTo>
                      <a:pt x="4051" y="5209"/>
                    </a:lnTo>
                    <a:lnTo>
                      <a:pt x="4027" y="5209"/>
                    </a:lnTo>
                    <a:lnTo>
                      <a:pt x="4029" y="5217"/>
                    </a:lnTo>
                    <a:lnTo>
                      <a:pt x="4010" y="5248"/>
                    </a:lnTo>
                    <a:lnTo>
                      <a:pt x="4013" y="5256"/>
                    </a:lnTo>
                    <a:lnTo>
                      <a:pt x="3965" y="5321"/>
                    </a:lnTo>
                    <a:lnTo>
                      <a:pt x="3952" y="5372"/>
                    </a:lnTo>
                    <a:lnTo>
                      <a:pt x="3933" y="5388"/>
                    </a:lnTo>
                    <a:lnTo>
                      <a:pt x="3942" y="5409"/>
                    </a:lnTo>
                    <a:lnTo>
                      <a:pt x="3937" y="5414"/>
                    </a:lnTo>
                    <a:lnTo>
                      <a:pt x="3938" y="5465"/>
                    </a:lnTo>
                    <a:lnTo>
                      <a:pt x="3925" y="5483"/>
                    </a:lnTo>
                    <a:lnTo>
                      <a:pt x="3925" y="5501"/>
                    </a:lnTo>
                    <a:lnTo>
                      <a:pt x="3912" y="5526"/>
                    </a:lnTo>
                    <a:lnTo>
                      <a:pt x="3891" y="5551"/>
                    </a:lnTo>
                    <a:lnTo>
                      <a:pt x="3873" y="5572"/>
                    </a:lnTo>
                    <a:lnTo>
                      <a:pt x="3863" y="5599"/>
                    </a:lnTo>
                    <a:lnTo>
                      <a:pt x="3849" y="5615"/>
                    </a:lnTo>
                    <a:lnTo>
                      <a:pt x="3825" y="5625"/>
                    </a:lnTo>
                    <a:lnTo>
                      <a:pt x="3809" y="5643"/>
                    </a:lnTo>
                    <a:lnTo>
                      <a:pt x="3796" y="5641"/>
                    </a:lnTo>
                    <a:lnTo>
                      <a:pt x="3777" y="5668"/>
                    </a:lnTo>
                    <a:lnTo>
                      <a:pt x="3760" y="5723"/>
                    </a:lnTo>
                    <a:lnTo>
                      <a:pt x="3760" y="5732"/>
                    </a:lnTo>
                    <a:lnTo>
                      <a:pt x="3768" y="5738"/>
                    </a:lnTo>
                    <a:lnTo>
                      <a:pt x="3764" y="5757"/>
                    </a:lnTo>
                    <a:lnTo>
                      <a:pt x="3744" y="5777"/>
                    </a:lnTo>
                    <a:lnTo>
                      <a:pt x="3733" y="5776"/>
                    </a:lnTo>
                    <a:lnTo>
                      <a:pt x="3721" y="5795"/>
                    </a:lnTo>
                    <a:lnTo>
                      <a:pt x="3720" y="5825"/>
                    </a:lnTo>
                    <a:lnTo>
                      <a:pt x="3736" y="5836"/>
                    </a:lnTo>
                    <a:lnTo>
                      <a:pt x="3708" y="5881"/>
                    </a:lnTo>
                    <a:lnTo>
                      <a:pt x="3706" y="5893"/>
                    </a:lnTo>
                    <a:lnTo>
                      <a:pt x="3684" y="5920"/>
                    </a:lnTo>
                    <a:lnTo>
                      <a:pt x="3643" y="5937"/>
                    </a:lnTo>
                    <a:lnTo>
                      <a:pt x="3626" y="5965"/>
                    </a:lnTo>
                    <a:lnTo>
                      <a:pt x="3603" y="5979"/>
                    </a:lnTo>
                    <a:lnTo>
                      <a:pt x="3583" y="6001"/>
                    </a:lnTo>
                    <a:lnTo>
                      <a:pt x="3574" y="6002"/>
                    </a:lnTo>
                    <a:lnTo>
                      <a:pt x="3557" y="6048"/>
                    </a:lnTo>
                    <a:lnTo>
                      <a:pt x="3499" y="6029"/>
                    </a:lnTo>
                    <a:lnTo>
                      <a:pt x="3486" y="6034"/>
                    </a:lnTo>
                    <a:lnTo>
                      <a:pt x="3494" y="6041"/>
                    </a:lnTo>
                    <a:lnTo>
                      <a:pt x="3456" y="6048"/>
                    </a:lnTo>
                    <a:lnTo>
                      <a:pt x="3441" y="6040"/>
                    </a:lnTo>
                    <a:lnTo>
                      <a:pt x="3428" y="6041"/>
                    </a:lnTo>
                    <a:lnTo>
                      <a:pt x="3396" y="6047"/>
                    </a:lnTo>
                    <a:lnTo>
                      <a:pt x="3365" y="6064"/>
                    </a:lnTo>
                    <a:lnTo>
                      <a:pt x="3332" y="6074"/>
                    </a:lnTo>
                    <a:lnTo>
                      <a:pt x="3309" y="6091"/>
                    </a:lnTo>
                    <a:lnTo>
                      <a:pt x="3308" y="6106"/>
                    </a:lnTo>
                    <a:lnTo>
                      <a:pt x="3293" y="6120"/>
                    </a:lnTo>
                    <a:lnTo>
                      <a:pt x="3283" y="6128"/>
                    </a:lnTo>
                    <a:lnTo>
                      <a:pt x="3282" y="6127"/>
                    </a:lnTo>
                    <a:lnTo>
                      <a:pt x="3272" y="6129"/>
                    </a:lnTo>
                    <a:lnTo>
                      <a:pt x="3266" y="6125"/>
                    </a:lnTo>
                    <a:lnTo>
                      <a:pt x="3254" y="6141"/>
                    </a:lnTo>
                    <a:lnTo>
                      <a:pt x="3230" y="6156"/>
                    </a:lnTo>
                    <a:lnTo>
                      <a:pt x="3217" y="6155"/>
                    </a:lnTo>
                    <a:lnTo>
                      <a:pt x="3198" y="6169"/>
                    </a:lnTo>
                    <a:lnTo>
                      <a:pt x="3175" y="6173"/>
                    </a:lnTo>
                    <a:lnTo>
                      <a:pt x="3169" y="6182"/>
                    </a:lnTo>
                    <a:lnTo>
                      <a:pt x="3182" y="6188"/>
                    </a:lnTo>
                    <a:lnTo>
                      <a:pt x="3209" y="6180"/>
                    </a:lnTo>
                    <a:lnTo>
                      <a:pt x="3231" y="6163"/>
                    </a:lnTo>
                    <a:lnTo>
                      <a:pt x="3319" y="6123"/>
                    </a:lnTo>
                    <a:lnTo>
                      <a:pt x="3351" y="6103"/>
                    </a:lnTo>
                    <a:lnTo>
                      <a:pt x="3371" y="6098"/>
                    </a:lnTo>
                    <a:lnTo>
                      <a:pt x="3398" y="6082"/>
                    </a:lnTo>
                    <a:lnTo>
                      <a:pt x="3417" y="6062"/>
                    </a:lnTo>
                    <a:lnTo>
                      <a:pt x="3441" y="6059"/>
                    </a:lnTo>
                    <a:lnTo>
                      <a:pt x="3513" y="6069"/>
                    </a:lnTo>
                    <a:lnTo>
                      <a:pt x="3564" y="6065"/>
                    </a:lnTo>
                    <a:lnTo>
                      <a:pt x="3563" y="6067"/>
                    </a:lnTo>
                    <a:lnTo>
                      <a:pt x="3552" y="6073"/>
                    </a:lnTo>
                    <a:lnTo>
                      <a:pt x="3524" y="6074"/>
                    </a:lnTo>
                    <a:lnTo>
                      <a:pt x="3507" y="6078"/>
                    </a:lnTo>
                    <a:lnTo>
                      <a:pt x="3502" y="6166"/>
                    </a:lnTo>
                    <a:lnTo>
                      <a:pt x="3507" y="6198"/>
                    </a:lnTo>
                    <a:lnTo>
                      <a:pt x="3522" y="6206"/>
                    </a:lnTo>
                    <a:lnTo>
                      <a:pt x="3524" y="6214"/>
                    </a:lnTo>
                    <a:lnTo>
                      <a:pt x="3575" y="6225"/>
                    </a:lnTo>
                    <a:lnTo>
                      <a:pt x="3583" y="6222"/>
                    </a:lnTo>
                    <a:lnTo>
                      <a:pt x="3607" y="6233"/>
                    </a:lnTo>
                    <a:lnTo>
                      <a:pt x="3628" y="6264"/>
                    </a:lnTo>
                    <a:lnTo>
                      <a:pt x="3653" y="6274"/>
                    </a:lnTo>
                    <a:lnTo>
                      <a:pt x="3661" y="6283"/>
                    </a:lnTo>
                    <a:lnTo>
                      <a:pt x="3650" y="6305"/>
                    </a:lnTo>
                    <a:lnTo>
                      <a:pt x="3637" y="6309"/>
                    </a:lnTo>
                    <a:lnTo>
                      <a:pt x="3589" y="6357"/>
                    </a:lnTo>
                    <a:lnTo>
                      <a:pt x="3520" y="6388"/>
                    </a:lnTo>
                    <a:lnTo>
                      <a:pt x="3501" y="6408"/>
                    </a:lnTo>
                    <a:lnTo>
                      <a:pt x="3485" y="6403"/>
                    </a:lnTo>
                    <a:lnTo>
                      <a:pt x="3475" y="6409"/>
                    </a:lnTo>
                    <a:lnTo>
                      <a:pt x="3449" y="6400"/>
                    </a:lnTo>
                    <a:lnTo>
                      <a:pt x="3442" y="6383"/>
                    </a:lnTo>
                    <a:lnTo>
                      <a:pt x="3419" y="6374"/>
                    </a:lnTo>
                    <a:lnTo>
                      <a:pt x="3404" y="6370"/>
                    </a:lnTo>
                    <a:lnTo>
                      <a:pt x="3387" y="6380"/>
                    </a:lnTo>
                    <a:lnTo>
                      <a:pt x="3349" y="6421"/>
                    </a:lnTo>
                    <a:lnTo>
                      <a:pt x="3324" y="6434"/>
                    </a:lnTo>
                    <a:lnTo>
                      <a:pt x="3302" y="6465"/>
                    </a:lnTo>
                    <a:lnTo>
                      <a:pt x="3294" y="6465"/>
                    </a:lnTo>
                    <a:lnTo>
                      <a:pt x="3274" y="6488"/>
                    </a:lnTo>
                    <a:lnTo>
                      <a:pt x="3254" y="6497"/>
                    </a:lnTo>
                    <a:lnTo>
                      <a:pt x="3251" y="6535"/>
                    </a:lnTo>
                    <a:lnTo>
                      <a:pt x="3238" y="6564"/>
                    </a:lnTo>
                    <a:lnTo>
                      <a:pt x="3225" y="6565"/>
                    </a:lnTo>
                    <a:lnTo>
                      <a:pt x="3214" y="6575"/>
                    </a:lnTo>
                    <a:lnTo>
                      <a:pt x="3201" y="6571"/>
                    </a:lnTo>
                    <a:lnTo>
                      <a:pt x="3193" y="6575"/>
                    </a:lnTo>
                    <a:lnTo>
                      <a:pt x="3182" y="6567"/>
                    </a:lnTo>
                    <a:lnTo>
                      <a:pt x="3162" y="6572"/>
                    </a:lnTo>
                    <a:lnTo>
                      <a:pt x="3133" y="6600"/>
                    </a:lnTo>
                    <a:lnTo>
                      <a:pt x="3119" y="6600"/>
                    </a:lnTo>
                    <a:lnTo>
                      <a:pt x="3106" y="6611"/>
                    </a:lnTo>
                    <a:lnTo>
                      <a:pt x="3088" y="6611"/>
                    </a:lnTo>
                    <a:lnTo>
                      <a:pt x="3081" y="6636"/>
                    </a:lnTo>
                    <a:lnTo>
                      <a:pt x="3067" y="6623"/>
                    </a:lnTo>
                    <a:lnTo>
                      <a:pt x="3061" y="6628"/>
                    </a:lnTo>
                    <a:lnTo>
                      <a:pt x="3029" y="6628"/>
                    </a:lnTo>
                    <a:lnTo>
                      <a:pt x="3029" y="6609"/>
                    </a:lnTo>
                    <a:lnTo>
                      <a:pt x="2966" y="6594"/>
                    </a:lnTo>
                    <a:lnTo>
                      <a:pt x="2956" y="6587"/>
                    </a:lnTo>
                    <a:lnTo>
                      <a:pt x="2930" y="6590"/>
                    </a:lnTo>
                    <a:lnTo>
                      <a:pt x="2923" y="6583"/>
                    </a:lnTo>
                    <a:lnTo>
                      <a:pt x="2901" y="6582"/>
                    </a:lnTo>
                    <a:lnTo>
                      <a:pt x="2874" y="6585"/>
                    </a:lnTo>
                    <a:lnTo>
                      <a:pt x="2857" y="6576"/>
                    </a:lnTo>
                    <a:lnTo>
                      <a:pt x="2833" y="6547"/>
                    </a:lnTo>
                    <a:lnTo>
                      <a:pt x="2827" y="6553"/>
                    </a:lnTo>
                    <a:lnTo>
                      <a:pt x="2837" y="6561"/>
                    </a:lnTo>
                    <a:lnTo>
                      <a:pt x="2854" y="6590"/>
                    </a:lnTo>
                    <a:lnTo>
                      <a:pt x="2903" y="6604"/>
                    </a:lnTo>
                    <a:lnTo>
                      <a:pt x="2918" y="6605"/>
                    </a:lnTo>
                    <a:lnTo>
                      <a:pt x="2962" y="6625"/>
                    </a:lnTo>
                    <a:lnTo>
                      <a:pt x="3080" y="6654"/>
                    </a:lnTo>
                    <a:lnTo>
                      <a:pt x="3092" y="6654"/>
                    </a:lnTo>
                    <a:lnTo>
                      <a:pt x="3112" y="6639"/>
                    </a:lnTo>
                    <a:lnTo>
                      <a:pt x="3127" y="6644"/>
                    </a:lnTo>
                    <a:lnTo>
                      <a:pt x="3146" y="6643"/>
                    </a:lnTo>
                    <a:lnTo>
                      <a:pt x="3172" y="6668"/>
                    </a:lnTo>
                    <a:lnTo>
                      <a:pt x="3204" y="6659"/>
                    </a:lnTo>
                    <a:lnTo>
                      <a:pt x="3207" y="6668"/>
                    </a:lnTo>
                    <a:lnTo>
                      <a:pt x="3220" y="6668"/>
                    </a:lnTo>
                    <a:lnTo>
                      <a:pt x="3231" y="6655"/>
                    </a:lnTo>
                    <a:lnTo>
                      <a:pt x="3248" y="6659"/>
                    </a:lnTo>
                    <a:lnTo>
                      <a:pt x="3273" y="6690"/>
                    </a:lnTo>
                    <a:lnTo>
                      <a:pt x="3303" y="6709"/>
                    </a:lnTo>
                    <a:lnTo>
                      <a:pt x="3327" y="6698"/>
                    </a:lnTo>
                    <a:lnTo>
                      <a:pt x="3354" y="6705"/>
                    </a:lnTo>
                    <a:lnTo>
                      <a:pt x="3398" y="6675"/>
                    </a:lnTo>
                    <a:lnTo>
                      <a:pt x="3412" y="6672"/>
                    </a:lnTo>
                    <a:lnTo>
                      <a:pt x="3429" y="6668"/>
                    </a:lnTo>
                    <a:lnTo>
                      <a:pt x="3436" y="6624"/>
                    </a:lnTo>
                    <a:lnTo>
                      <a:pt x="3459" y="6595"/>
                    </a:lnTo>
                    <a:lnTo>
                      <a:pt x="3477" y="6590"/>
                    </a:lnTo>
                    <a:lnTo>
                      <a:pt x="3500" y="6562"/>
                    </a:lnTo>
                    <a:lnTo>
                      <a:pt x="3527" y="6557"/>
                    </a:lnTo>
                    <a:lnTo>
                      <a:pt x="3540" y="6565"/>
                    </a:lnTo>
                    <a:lnTo>
                      <a:pt x="3552" y="6561"/>
                    </a:lnTo>
                    <a:lnTo>
                      <a:pt x="3580" y="6568"/>
                    </a:lnTo>
                    <a:lnTo>
                      <a:pt x="3594" y="6562"/>
                    </a:lnTo>
                    <a:lnTo>
                      <a:pt x="3629" y="6571"/>
                    </a:lnTo>
                    <a:lnTo>
                      <a:pt x="3646" y="6590"/>
                    </a:lnTo>
                    <a:lnTo>
                      <a:pt x="3652" y="6607"/>
                    </a:lnTo>
                    <a:lnTo>
                      <a:pt x="3669" y="6617"/>
                    </a:lnTo>
                    <a:lnTo>
                      <a:pt x="3683" y="6637"/>
                    </a:lnTo>
                    <a:lnTo>
                      <a:pt x="3715" y="6635"/>
                    </a:lnTo>
                    <a:lnTo>
                      <a:pt x="3743" y="6647"/>
                    </a:lnTo>
                    <a:lnTo>
                      <a:pt x="3763" y="6656"/>
                    </a:lnTo>
                    <a:lnTo>
                      <a:pt x="3767" y="6667"/>
                    </a:lnTo>
                    <a:lnTo>
                      <a:pt x="3783" y="6674"/>
                    </a:lnTo>
                    <a:lnTo>
                      <a:pt x="3796" y="6682"/>
                    </a:lnTo>
                    <a:lnTo>
                      <a:pt x="3805" y="6704"/>
                    </a:lnTo>
                    <a:lnTo>
                      <a:pt x="3839" y="6723"/>
                    </a:lnTo>
                    <a:lnTo>
                      <a:pt x="3840" y="6729"/>
                    </a:lnTo>
                    <a:lnTo>
                      <a:pt x="3891" y="6740"/>
                    </a:lnTo>
                    <a:lnTo>
                      <a:pt x="3918" y="6729"/>
                    </a:lnTo>
                    <a:lnTo>
                      <a:pt x="3955" y="6750"/>
                    </a:lnTo>
                    <a:lnTo>
                      <a:pt x="3982" y="6751"/>
                    </a:lnTo>
                    <a:lnTo>
                      <a:pt x="3990" y="6773"/>
                    </a:lnTo>
                    <a:lnTo>
                      <a:pt x="3986" y="6782"/>
                    </a:lnTo>
                    <a:lnTo>
                      <a:pt x="4008" y="6801"/>
                    </a:lnTo>
                    <a:lnTo>
                      <a:pt x="4016" y="6805"/>
                    </a:lnTo>
                    <a:lnTo>
                      <a:pt x="4025" y="6806"/>
                    </a:lnTo>
                    <a:lnTo>
                      <a:pt x="4032" y="6845"/>
                    </a:lnTo>
                    <a:lnTo>
                      <a:pt x="4041" y="6852"/>
                    </a:lnTo>
                    <a:lnTo>
                      <a:pt x="4057" y="6884"/>
                    </a:lnTo>
                    <a:lnTo>
                      <a:pt x="4032" y="6899"/>
                    </a:lnTo>
                    <a:lnTo>
                      <a:pt x="4032" y="6899"/>
                    </a:lnTo>
                    <a:lnTo>
                      <a:pt x="4029" y="6903"/>
                    </a:lnTo>
                    <a:lnTo>
                      <a:pt x="4029" y="6903"/>
                    </a:lnTo>
                    <a:lnTo>
                      <a:pt x="4017" y="6914"/>
                    </a:lnTo>
                    <a:lnTo>
                      <a:pt x="4017" y="6914"/>
                    </a:lnTo>
                    <a:lnTo>
                      <a:pt x="4019" y="6948"/>
                    </a:lnTo>
                    <a:lnTo>
                      <a:pt x="4009" y="6947"/>
                    </a:lnTo>
                    <a:lnTo>
                      <a:pt x="4009" y="6947"/>
                    </a:lnTo>
                    <a:lnTo>
                      <a:pt x="4002" y="6953"/>
                    </a:lnTo>
                    <a:lnTo>
                      <a:pt x="4004" y="6965"/>
                    </a:lnTo>
                    <a:lnTo>
                      <a:pt x="3989" y="6979"/>
                    </a:lnTo>
                    <a:lnTo>
                      <a:pt x="3989" y="6979"/>
                    </a:lnTo>
                    <a:lnTo>
                      <a:pt x="3977" y="6976"/>
                    </a:lnTo>
                    <a:lnTo>
                      <a:pt x="3977" y="6976"/>
                    </a:lnTo>
                    <a:lnTo>
                      <a:pt x="3974" y="6986"/>
                    </a:lnTo>
                    <a:lnTo>
                      <a:pt x="3974" y="6986"/>
                    </a:lnTo>
                    <a:lnTo>
                      <a:pt x="3974" y="6994"/>
                    </a:lnTo>
                    <a:lnTo>
                      <a:pt x="3974" y="6994"/>
                    </a:lnTo>
                    <a:lnTo>
                      <a:pt x="3954" y="7003"/>
                    </a:lnTo>
                    <a:lnTo>
                      <a:pt x="3961" y="7017"/>
                    </a:lnTo>
                    <a:lnTo>
                      <a:pt x="3961" y="7017"/>
                    </a:lnTo>
                    <a:lnTo>
                      <a:pt x="3957" y="7021"/>
                    </a:lnTo>
                    <a:lnTo>
                      <a:pt x="3957" y="7021"/>
                    </a:lnTo>
                    <a:lnTo>
                      <a:pt x="3942" y="7033"/>
                    </a:lnTo>
                    <a:lnTo>
                      <a:pt x="3942" y="7033"/>
                    </a:lnTo>
                    <a:lnTo>
                      <a:pt x="3923" y="7060"/>
                    </a:lnTo>
                    <a:lnTo>
                      <a:pt x="3924" y="7072"/>
                    </a:lnTo>
                    <a:lnTo>
                      <a:pt x="3915" y="7074"/>
                    </a:lnTo>
                    <a:lnTo>
                      <a:pt x="3915" y="7074"/>
                    </a:lnTo>
                    <a:lnTo>
                      <a:pt x="3903" y="7087"/>
                    </a:lnTo>
                    <a:lnTo>
                      <a:pt x="3914" y="7096"/>
                    </a:lnTo>
                    <a:lnTo>
                      <a:pt x="3910" y="7102"/>
                    </a:lnTo>
                    <a:lnTo>
                      <a:pt x="3910" y="7102"/>
                    </a:lnTo>
                    <a:lnTo>
                      <a:pt x="3909" y="7102"/>
                    </a:lnTo>
                    <a:lnTo>
                      <a:pt x="3909" y="7102"/>
                    </a:lnTo>
                    <a:lnTo>
                      <a:pt x="3892" y="7097"/>
                    </a:lnTo>
                    <a:lnTo>
                      <a:pt x="3892" y="7097"/>
                    </a:lnTo>
                    <a:lnTo>
                      <a:pt x="3877" y="7099"/>
                    </a:lnTo>
                    <a:lnTo>
                      <a:pt x="3877" y="7099"/>
                    </a:lnTo>
                    <a:lnTo>
                      <a:pt x="3864" y="7094"/>
                    </a:lnTo>
                    <a:lnTo>
                      <a:pt x="3847" y="7099"/>
                    </a:lnTo>
                    <a:lnTo>
                      <a:pt x="3839" y="7112"/>
                    </a:lnTo>
                    <a:lnTo>
                      <a:pt x="3848" y="7119"/>
                    </a:lnTo>
                    <a:lnTo>
                      <a:pt x="3848" y="7119"/>
                    </a:lnTo>
                    <a:lnTo>
                      <a:pt x="3859" y="7117"/>
                    </a:lnTo>
                    <a:lnTo>
                      <a:pt x="3854" y="7127"/>
                    </a:lnTo>
                    <a:lnTo>
                      <a:pt x="3870" y="7147"/>
                    </a:lnTo>
                    <a:lnTo>
                      <a:pt x="3870" y="7147"/>
                    </a:lnTo>
                    <a:lnTo>
                      <a:pt x="3875" y="7157"/>
                    </a:lnTo>
                    <a:lnTo>
                      <a:pt x="3873" y="7176"/>
                    </a:lnTo>
                    <a:lnTo>
                      <a:pt x="3873" y="7176"/>
                    </a:lnTo>
                    <a:lnTo>
                      <a:pt x="3908" y="7211"/>
                    </a:lnTo>
                    <a:lnTo>
                      <a:pt x="3919" y="7247"/>
                    </a:lnTo>
                    <a:lnTo>
                      <a:pt x="3917" y="7267"/>
                    </a:lnTo>
                    <a:lnTo>
                      <a:pt x="3933" y="7288"/>
                    </a:lnTo>
                    <a:lnTo>
                      <a:pt x="3933" y="7288"/>
                    </a:lnTo>
                    <a:lnTo>
                      <a:pt x="3934" y="7298"/>
                    </a:lnTo>
                    <a:lnTo>
                      <a:pt x="3934" y="7298"/>
                    </a:lnTo>
                    <a:lnTo>
                      <a:pt x="3937" y="7311"/>
                    </a:lnTo>
                    <a:lnTo>
                      <a:pt x="3937" y="7311"/>
                    </a:lnTo>
                    <a:lnTo>
                      <a:pt x="3962" y="7319"/>
                    </a:lnTo>
                    <a:lnTo>
                      <a:pt x="3945" y="7328"/>
                    </a:lnTo>
                    <a:lnTo>
                      <a:pt x="3934" y="7357"/>
                    </a:lnTo>
                    <a:lnTo>
                      <a:pt x="3917" y="7367"/>
                    </a:lnTo>
                    <a:lnTo>
                      <a:pt x="3917" y="7367"/>
                    </a:lnTo>
                    <a:lnTo>
                      <a:pt x="3894" y="7364"/>
                    </a:lnTo>
                    <a:lnTo>
                      <a:pt x="3883" y="7373"/>
                    </a:lnTo>
                    <a:lnTo>
                      <a:pt x="3883" y="7373"/>
                    </a:lnTo>
                    <a:lnTo>
                      <a:pt x="3870" y="7382"/>
                    </a:lnTo>
                    <a:lnTo>
                      <a:pt x="3870" y="7382"/>
                    </a:lnTo>
                    <a:lnTo>
                      <a:pt x="3862" y="7390"/>
                    </a:lnTo>
                    <a:lnTo>
                      <a:pt x="3862" y="7390"/>
                    </a:lnTo>
                    <a:lnTo>
                      <a:pt x="3856" y="7396"/>
                    </a:lnTo>
                    <a:lnTo>
                      <a:pt x="3841" y="7395"/>
                    </a:lnTo>
                    <a:lnTo>
                      <a:pt x="3841" y="7400"/>
                    </a:lnTo>
                    <a:lnTo>
                      <a:pt x="3841" y="7400"/>
                    </a:lnTo>
                    <a:lnTo>
                      <a:pt x="3833" y="7407"/>
                    </a:lnTo>
                    <a:lnTo>
                      <a:pt x="3844" y="7430"/>
                    </a:lnTo>
                    <a:lnTo>
                      <a:pt x="3837" y="7436"/>
                    </a:lnTo>
                    <a:lnTo>
                      <a:pt x="3837" y="7436"/>
                    </a:lnTo>
                    <a:lnTo>
                      <a:pt x="3833" y="7441"/>
                    </a:lnTo>
                    <a:lnTo>
                      <a:pt x="3833" y="7441"/>
                    </a:lnTo>
                    <a:lnTo>
                      <a:pt x="3837" y="7449"/>
                    </a:lnTo>
                    <a:lnTo>
                      <a:pt x="3802" y="7471"/>
                    </a:lnTo>
                    <a:lnTo>
                      <a:pt x="3802" y="7471"/>
                    </a:lnTo>
                    <a:lnTo>
                      <a:pt x="3801" y="7472"/>
                    </a:lnTo>
                    <a:lnTo>
                      <a:pt x="3801" y="7472"/>
                    </a:lnTo>
                    <a:lnTo>
                      <a:pt x="3794" y="7467"/>
                    </a:lnTo>
                    <a:lnTo>
                      <a:pt x="3794" y="7467"/>
                    </a:lnTo>
                    <a:lnTo>
                      <a:pt x="3789" y="7461"/>
                    </a:lnTo>
                    <a:lnTo>
                      <a:pt x="3789" y="7461"/>
                    </a:lnTo>
                    <a:lnTo>
                      <a:pt x="3773" y="7461"/>
                    </a:lnTo>
                    <a:lnTo>
                      <a:pt x="3773" y="7461"/>
                    </a:lnTo>
                    <a:lnTo>
                      <a:pt x="3771" y="7460"/>
                    </a:lnTo>
                    <a:lnTo>
                      <a:pt x="3771" y="7460"/>
                    </a:lnTo>
                    <a:lnTo>
                      <a:pt x="3762" y="7458"/>
                    </a:lnTo>
                    <a:lnTo>
                      <a:pt x="3747" y="7465"/>
                    </a:lnTo>
                    <a:lnTo>
                      <a:pt x="3747" y="7465"/>
                    </a:lnTo>
                    <a:lnTo>
                      <a:pt x="3730" y="7467"/>
                    </a:lnTo>
                    <a:lnTo>
                      <a:pt x="3708" y="7503"/>
                    </a:lnTo>
                    <a:lnTo>
                      <a:pt x="3682" y="7511"/>
                    </a:lnTo>
                    <a:lnTo>
                      <a:pt x="3682" y="7511"/>
                    </a:lnTo>
                    <a:lnTo>
                      <a:pt x="3674" y="7528"/>
                    </a:lnTo>
                    <a:lnTo>
                      <a:pt x="3674" y="7528"/>
                    </a:lnTo>
                    <a:lnTo>
                      <a:pt x="3669" y="7534"/>
                    </a:lnTo>
                    <a:lnTo>
                      <a:pt x="3669" y="7534"/>
                    </a:lnTo>
                    <a:lnTo>
                      <a:pt x="3659" y="7542"/>
                    </a:lnTo>
                    <a:lnTo>
                      <a:pt x="3659" y="7542"/>
                    </a:lnTo>
                    <a:lnTo>
                      <a:pt x="3644" y="7553"/>
                    </a:lnTo>
                    <a:lnTo>
                      <a:pt x="3630" y="7580"/>
                    </a:lnTo>
                    <a:lnTo>
                      <a:pt x="3630" y="7580"/>
                    </a:lnTo>
                    <a:lnTo>
                      <a:pt x="3617" y="7582"/>
                    </a:lnTo>
                    <a:lnTo>
                      <a:pt x="3642" y="7599"/>
                    </a:lnTo>
                    <a:lnTo>
                      <a:pt x="3629" y="7602"/>
                    </a:lnTo>
                    <a:lnTo>
                      <a:pt x="3626" y="7627"/>
                    </a:lnTo>
                    <a:lnTo>
                      <a:pt x="3626" y="7627"/>
                    </a:lnTo>
                    <a:lnTo>
                      <a:pt x="3613" y="7633"/>
                    </a:lnTo>
                    <a:lnTo>
                      <a:pt x="3602" y="7631"/>
                    </a:lnTo>
                    <a:lnTo>
                      <a:pt x="3593" y="7650"/>
                    </a:lnTo>
                    <a:lnTo>
                      <a:pt x="3593" y="7650"/>
                    </a:lnTo>
                    <a:lnTo>
                      <a:pt x="3586" y="7671"/>
                    </a:lnTo>
                    <a:lnTo>
                      <a:pt x="3577" y="7689"/>
                    </a:lnTo>
                    <a:lnTo>
                      <a:pt x="3565" y="7694"/>
                    </a:lnTo>
                    <a:lnTo>
                      <a:pt x="3565" y="7694"/>
                    </a:lnTo>
                    <a:lnTo>
                      <a:pt x="3555" y="7699"/>
                    </a:lnTo>
                    <a:lnTo>
                      <a:pt x="3555" y="7699"/>
                    </a:lnTo>
                    <a:lnTo>
                      <a:pt x="3513" y="7733"/>
                    </a:lnTo>
                    <a:lnTo>
                      <a:pt x="3488" y="7736"/>
                    </a:lnTo>
                    <a:lnTo>
                      <a:pt x="3488" y="7736"/>
                    </a:lnTo>
                    <a:lnTo>
                      <a:pt x="3483" y="7743"/>
                    </a:lnTo>
                    <a:lnTo>
                      <a:pt x="3487" y="7752"/>
                    </a:lnTo>
                    <a:lnTo>
                      <a:pt x="3465" y="7773"/>
                    </a:lnTo>
                    <a:lnTo>
                      <a:pt x="3465" y="7773"/>
                    </a:lnTo>
                    <a:lnTo>
                      <a:pt x="3445" y="7790"/>
                    </a:lnTo>
                    <a:lnTo>
                      <a:pt x="3441" y="7798"/>
                    </a:lnTo>
                    <a:lnTo>
                      <a:pt x="3437" y="7811"/>
                    </a:lnTo>
                    <a:lnTo>
                      <a:pt x="3424" y="7809"/>
                    </a:lnTo>
                    <a:lnTo>
                      <a:pt x="3424" y="7809"/>
                    </a:lnTo>
                    <a:lnTo>
                      <a:pt x="3418" y="7819"/>
                    </a:lnTo>
                    <a:lnTo>
                      <a:pt x="3418" y="7819"/>
                    </a:lnTo>
                    <a:lnTo>
                      <a:pt x="3407" y="7821"/>
                    </a:lnTo>
                    <a:lnTo>
                      <a:pt x="3409" y="7834"/>
                    </a:lnTo>
                    <a:lnTo>
                      <a:pt x="3387" y="7845"/>
                    </a:lnTo>
                    <a:lnTo>
                      <a:pt x="3387" y="7845"/>
                    </a:lnTo>
                    <a:lnTo>
                      <a:pt x="3330" y="7841"/>
                    </a:lnTo>
                    <a:lnTo>
                      <a:pt x="3330" y="7841"/>
                    </a:lnTo>
                    <a:lnTo>
                      <a:pt x="3325" y="7848"/>
                    </a:lnTo>
                    <a:lnTo>
                      <a:pt x="3345" y="7863"/>
                    </a:lnTo>
                    <a:lnTo>
                      <a:pt x="3328" y="7896"/>
                    </a:lnTo>
                    <a:lnTo>
                      <a:pt x="3332" y="7910"/>
                    </a:lnTo>
                    <a:lnTo>
                      <a:pt x="3322" y="7919"/>
                    </a:lnTo>
                    <a:lnTo>
                      <a:pt x="3322" y="7919"/>
                    </a:lnTo>
                    <a:lnTo>
                      <a:pt x="3323" y="7926"/>
                    </a:lnTo>
                    <a:lnTo>
                      <a:pt x="3323" y="7926"/>
                    </a:lnTo>
                    <a:lnTo>
                      <a:pt x="3312" y="7930"/>
                    </a:lnTo>
                    <a:lnTo>
                      <a:pt x="3313" y="7945"/>
                    </a:lnTo>
                    <a:lnTo>
                      <a:pt x="3279" y="7941"/>
                    </a:lnTo>
                    <a:lnTo>
                      <a:pt x="3265" y="7960"/>
                    </a:lnTo>
                    <a:lnTo>
                      <a:pt x="3264" y="7961"/>
                    </a:lnTo>
                    <a:lnTo>
                      <a:pt x="3264" y="7961"/>
                    </a:lnTo>
                    <a:lnTo>
                      <a:pt x="3254" y="7971"/>
                    </a:lnTo>
                    <a:lnTo>
                      <a:pt x="3223" y="7955"/>
                    </a:lnTo>
                    <a:lnTo>
                      <a:pt x="3223" y="7955"/>
                    </a:lnTo>
                    <a:lnTo>
                      <a:pt x="3144" y="7956"/>
                    </a:lnTo>
                    <a:lnTo>
                      <a:pt x="3144" y="7956"/>
                    </a:lnTo>
                    <a:lnTo>
                      <a:pt x="3091" y="7972"/>
                    </a:lnTo>
                    <a:lnTo>
                      <a:pt x="3076" y="7983"/>
                    </a:lnTo>
                    <a:lnTo>
                      <a:pt x="3074" y="7999"/>
                    </a:lnTo>
                    <a:lnTo>
                      <a:pt x="3059" y="8007"/>
                    </a:lnTo>
                    <a:lnTo>
                      <a:pt x="3044" y="8000"/>
                    </a:lnTo>
                    <a:lnTo>
                      <a:pt x="3043" y="7989"/>
                    </a:lnTo>
                    <a:lnTo>
                      <a:pt x="3021" y="8003"/>
                    </a:lnTo>
                    <a:lnTo>
                      <a:pt x="3013" y="8013"/>
                    </a:lnTo>
                    <a:lnTo>
                      <a:pt x="2995" y="8007"/>
                    </a:lnTo>
                    <a:lnTo>
                      <a:pt x="2982" y="8030"/>
                    </a:lnTo>
                    <a:lnTo>
                      <a:pt x="2970" y="8031"/>
                    </a:lnTo>
                    <a:lnTo>
                      <a:pt x="2961" y="8047"/>
                    </a:lnTo>
                    <a:lnTo>
                      <a:pt x="2909" y="8102"/>
                    </a:lnTo>
                    <a:lnTo>
                      <a:pt x="2868" y="8090"/>
                    </a:lnTo>
                    <a:lnTo>
                      <a:pt x="2825" y="8103"/>
                    </a:lnTo>
                    <a:lnTo>
                      <a:pt x="2822" y="8095"/>
                    </a:lnTo>
                    <a:lnTo>
                      <a:pt x="2834" y="8085"/>
                    </a:lnTo>
                    <a:lnTo>
                      <a:pt x="2821" y="8084"/>
                    </a:lnTo>
                    <a:lnTo>
                      <a:pt x="2792" y="8100"/>
                    </a:lnTo>
                    <a:lnTo>
                      <a:pt x="2784" y="8119"/>
                    </a:lnTo>
                    <a:lnTo>
                      <a:pt x="2776" y="8113"/>
                    </a:lnTo>
                    <a:lnTo>
                      <a:pt x="2764" y="8137"/>
                    </a:lnTo>
                    <a:lnTo>
                      <a:pt x="2748" y="8139"/>
                    </a:lnTo>
                    <a:lnTo>
                      <a:pt x="2737" y="8155"/>
                    </a:lnTo>
                    <a:lnTo>
                      <a:pt x="2690" y="8173"/>
                    </a:lnTo>
                    <a:lnTo>
                      <a:pt x="2672" y="8192"/>
                    </a:lnTo>
                    <a:lnTo>
                      <a:pt x="2657" y="8197"/>
                    </a:lnTo>
                    <a:lnTo>
                      <a:pt x="2613" y="8194"/>
                    </a:lnTo>
                    <a:lnTo>
                      <a:pt x="2586" y="8158"/>
                    </a:lnTo>
                    <a:lnTo>
                      <a:pt x="2581" y="8167"/>
                    </a:lnTo>
                    <a:lnTo>
                      <a:pt x="2580" y="8200"/>
                    </a:lnTo>
                    <a:lnTo>
                      <a:pt x="2567" y="8196"/>
                    </a:lnTo>
                    <a:lnTo>
                      <a:pt x="2555" y="8178"/>
                    </a:lnTo>
                    <a:lnTo>
                      <a:pt x="2550" y="8187"/>
                    </a:lnTo>
                    <a:lnTo>
                      <a:pt x="2532" y="8183"/>
                    </a:lnTo>
                    <a:lnTo>
                      <a:pt x="2516" y="8164"/>
                    </a:lnTo>
                    <a:lnTo>
                      <a:pt x="2512" y="8149"/>
                    </a:lnTo>
                    <a:lnTo>
                      <a:pt x="2501" y="8142"/>
                    </a:lnTo>
                    <a:lnTo>
                      <a:pt x="2491" y="8150"/>
                    </a:lnTo>
                    <a:lnTo>
                      <a:pt x="2493" y="8134"/>
                    </a:lnTo>
                    <a:lnTo>
                      <a:pt x="2482" y="8137"/>
                    </a:lnTo>
                    <a:lnTo>
                      <a:pt x="2484" y="8126"/>
                    </a:lnTo>
                    <a:lnTo>
                      <a:pt x="2476" y="8122"/>
                    </a:lnTo>
                    <a:lnTo>
                      <a:pt x="2473" y="8131"/>
                    </a:lnTo>
                    <a:lnTo>
                      <a:pt x="2473" y="8121"/>
                    </a:lnTo>
                    <a:lnTo>
                      <a:pt x="2462" y="8114"/>
                    </a:lnTo>
                    <a:lnTo>
                      <a:pt x="2468" y="8114"/>
                    </a:lnTo>
                    <a:lnTo>
                      <a:pt x="2414" y="8099"/>
                    </a:lnTo>
                    <a:lnTo>
                      <a:pt x="2425" y="8115"/>
                    </a:lnTo>
                    <a:lnTo>
                      <a:pt x="2402" y="8091"/>
                    </a:lnTo>
                    <a:lnTo>
                      <a:pt x="2365" y="8068"/>
                    </a:lnTo>
                    <a:lnTo>
                      <a:pt x="2369" y="8087"/>
                    </a:lnTo>
                    <a:lnTo>
                      <a:pt x="2388" y="8098"/>
                    </a:lnTo>
                    <a:lnTo>
                      <a:pt x="2384" y="8108"/>
                    </a:lnTo>
                    <a:lnTo>
                      <a:pt x="2392" y="8126"/>
                    </a:lnTo>
                    <a:lnTo>
                      <a:pt x="2380" y="8103"/>
                    </a:lnTo>
                    <a:lnTo>
                      <a:pt x="2374" y="8109"/>
                    </a:lnTo>
                    <a:lnTo>
                      <a:pt x="2398" y="8157"/>
                    </a:lnTo>
                    <a:lnTo>
                      <a:pt x="2395" y="8168"/>
                    </a:lnTo>
                    <a:lnTo>
                      <a:pt x="2385" y="8171"/>
                    </a:lnTo>
                    <a:lnTo>
                      <a:pt x="2383" y="8190"/>
                    </a:lnTo>
                    <a:lnTo>
                      <a:pt x="2387" y="8207"/>
                    </a:lnTo>
                    <a:lnTo>
                      <a:pt x="2380" y="8242"/>
                    </a:lnTo>
                    <a:lnTo>
                      <a:pt x="2383" y="8255"/>
                    </a:lnTo>
                    <a:lnTo>
                      <a:pt x="2391" y="8259"/>
                    </a:lnTo>
                    <a:lnTo>
                      <a:pt x="2391" y="8272"/>
                    </a:lnTo>
                    <a:lnTo>
                      <a:pt x="2385" y="8285"/>
                    </a:lnTo>
                    <a:lnTo>
                      <a:pt x="2380" y="8281"/>
                    </a:lnTo>
                    <a:lnTo>
                      <a:pt x="2381" y="8291"/>
                    </a:lnTo>
                    <a:lnTo>
                      <a:pt x="2360" y="8307"/>
                    </a:lnTo>
                    <a:lnTo>
                      <a:pt x="2287" y="8277"/>
                    </a:lnTo>
                    <a:lnTo>
                      <a:pt x="2267" y="8265"/>
                    </a:lnTo>
                    <a:lnTo>
                      <a:pt x="2261" y="8253"/>
                    </a:lnTo>
                    <a:lnTo>
                      <a:pt x="2254" y="8255"/>
                    </a:lnTo>
                    <a:lnTo>
                      <a:pt x="2248" y="8239"/>
                    </a:lnTo>
                    <a:lnTo>
                      <a:pt x="2229" y="8233"/>
                    </a:lnTo>
                    <a:lnTo>
                      <a:pt x="2221" y="8211"/>
                    </a:lnTo>
                    <a:lnTo>
                      <a:pt x="2223" y="8204"/>
                    </a:lnTo>
                    <a:lnTo>
                      <a:pt x="2211" y="8188"/>
                    </a:lnTo>
                    <a:lnTo>
                      <a:pt x="2161" y="8157"/>
                    </a:lnTo>
                    <a:lnTo>
                      <a:pt x="2134" y="8128"/>
                    </a:lnTo>
                    <a:lnTo>
                      <a:pt x="2092" y="8120"/>
                    </a:lnTo>
                    <a:lnTo>
                      <a:pt x="2077" y="8109"/>
                    </a:lnTo>
                    <a:lnTo>
                      <a:pt x="2072" y="8099"/>
                    </a:lnTo>
                    <a:lnTo>
                      <a:pt x="2053" y="8089"/>
                    </a:lnTo>
                    <a:lnTo>
                      <a:pt x="2032" y="8091"/>
                    </a:lnTo>
                    <a:lnTo>
                      <a:pt x="1986" y="8118"/>
                    </a:lnTo>
                    <a:lnTo>
                      <a:pt x="1960" y="8153"/>
                    </a:lnTo>
                    <a:lnTo>
                      <a:pt x="1971" y="8181"/>
                    </a:lnTo>
                    <a:lnTo>
                      <a:pt x="1971" y="8197"/>
                    </a:lnTo>
                    <a:lnTo>
                      <a:pt x="1986" y="8226"/>
                    </a:lnTo>
                    <a:lnTo>
                      <a:pt x="1993" y="8273"/>
                    </a:lnTo>
                    <a:lnTo>
                      <a:pt x="2022" y="8300"/>
                    </a:lnTo>
                    <a:lnTo>
                      <a:pt x="2009" y="8335"/>
                    </a:lnTo>
                    <a:lnTo>
                      <a:pt x="2014" y="8353"/>
                    </a:lnTo>
                    <a:lnTo>
                      <a:pt x="2030" y="8357"/>
                    </a:lnTo>
                    <a:lnTo>
                      <a:pt x="2014" y="8361"/>
                    </a:lnTo>
                    <a:lnTo>
                      <a:pt x="2008" y="8354"/>
                    </a:lnTo>
                    <a:lnTo>
                      <a:pt x="1981" y="8349"/>
                    </a:lnTo>
                    <a:lnTo>
                      <a:pt x="1950" y="8323"/>
                    </a:lnTo>
                    <a:lnTo>
                      <a:pt x="1944" y="8292"/>
                    </a:lnTo>
                    <a:lnTo>
                      <a:pt x="1961" y="8279"/>
                    </a:lnTo>
                    <a:lnTo>
                      <a:pt x="1949" y="8258"/>
                    </a:lnTo>
                    <a:lnTo>
                      <a:pt x="1953" y="8243"/>
                    </a:lnTo>
                    <a:lnTo>
                      <a:pt x="1931" y="8236"/>
                    </a:lnTo>
                    <a:lnTo>
                      <a:pt x="1933" y="8217"/>
                    </a:lnTo>
                    <a:lnTo>
                      <a:pt x="1922" y="8211"/>
                    </a:lnTo>
                    <a:lnTo>
                      <a:pt x="1923" y="8190"/>
                    </a:lnTo>
                    <a:lnTo>
                      <a:pt x="1915" y="8176"/>
                    </a:lnTo>
                    <a:lnTo>
                      <a:pt x="1894" y="8164"/>
                    </a:lnTo>
                    <a:lnTo>
                      <a:pt x="1895" y="8155"/>
                    </a:lnTo>
                    <a:lnTo>
                      <a:pt x="1886" y="8143"/>
                    </a:lnTo>
                    <a:lnTo>
                      <a:pt x="1850" y="8118"/>
                    </a:lnTo>
                    <a:lnTo>
                      <a:pt x="1818" y="8080"/>
                    </a:lnTo>
                    <a:lnTo>
                      <a:pt x="1819" y="8068"/>
                    </a:lnTo>
                    <a:lnTo>
                      <a:pt x="1791" y="8009"/>
                    </a:lnTo>
                    <a:lnTo>
                      <a:pt x="1790" y="7966"/>
                    </a:lnTo>
                    <a:lnTo>
                      <a:pt x="1796" y="7945"/>
                    </a:lnTo>
                    <a:lnTo>
                      <a:pt x="1791" y="7937"/>
                    </a:lnTo>
                    <a:lnTo>
                      <a:pt x="1809" y="7896"/>
                    </a:lnTo>
                    <a:lnTo>
                      <a:pt x="1823" y="7897"/>
                    </a:lnTo>
                    <a:lnTo>
                      <a:pt x="1855" y="7883"/>
                    </a:lnTo>
                    <a:lnTo>
                      <a:pt x="1877" y="7936"/>
                    </a:lnTo>
                    <a:lnTo>
                      <a:pt x="1891" y="7945"/>
                    </a:lnTo>
                    <a:lnTo>
                      <a:pt x="1888" y="7955"/>
                    </a:lnTo>
                    <a:lnTo>
                      <a:pt x="1881" y="7948"/>
                    </a:lnTo>
                    <a:lnTo>
                      <a:pt x="1873" y="7952"/>
                    </a:lnTo>
                    <a:lnTo>
                      <a:pt x="1879" y="7995"/>
                    </a:lnTo>
                    <a:lnTo>
                      <a:pt x="1904" y="8023"/>
                    </a:lnTo>
                    <a:lnTo>
                      <a:pt x="1927" y="8005"/>
                    </a:lnTo>
                    <a:lnTo>
                      <a:pt x="1930" y="7998"/>
                    </a:lnTo>
                    <a:lnTo>
                      <a:pt x="1920" y="7964"/>
                    </a:lnTo>
                    <a:lnTo>
                      <a:pt x="1911" y="7943"/>
                    </a:lnTo>
                    <a:lnTo>
                      <a:pt x="1902" y="7938"/>
                    </a:lnTo>
                    <a:lnTo>
                      <a:pt x="1881" y="7872"/>
                    </a:lnTo>
                    <a:lnTo>
                      <a:pt x="1889" y="7836"/>
                    </a:lnTo>
                    <a:lnTo>
                      <a:pt x="1915" y="7794"/>
                    </a:lnTo>
                    <a:lnTo>
                      <a:pt x="1927" y="7733"/>
                    </a:lnTo>
                    <a:lnTo>
                      <a:pt x="1957" y="7701"/>
                    </a:lnTo>
                    <a:lnTo>
                      <a:pt x="1966" y="7701"/>
                    </a:lnTo>
                    <a:lnTo>
                      <a:pt x="1986" y="7661"/>
                    </a:lnTo>
                    <a:lnTo>
                      <a:pt x="2021" y="7629"/>
                    </a:lnTo>
                    <a:lnTo>
                      <a:pt x="2022" y="7599"/>
                    </a:lnTo>
                    <a:lnTo>
                      <a:pt x="2041" y="7557"/>
                    </a:lnTo>
                    <a:lnTo>
                      <a:pt x="2040" y="7513"/>
                    </a:lnTo>
                    <a:lnTo>
                      <a:pt x="2034" y="7501"/>
                    </a:lnTo>
                    <a:lnTo>
                      <a:pt x="2060" y="7481"/>
                    </a:lnTo>
                    <a:lnTo>
                      <a:pt x="2064" y="7466"/>
                    </a:lnTo>
                    <a:lnTo>
                      <a:pt x="2087" y="7451"/>
                    </a:lnTo>
                    <a:lnTo>
                      <a:pt x="2091" y="7401"/>
                    </a:lnTo>
                    <a:lnTo>
                      <a:pt x="2115" y="7372"/>
                    </a:lnTo>
                    <a:lnTo>
                      <a:pt x="2172" y="7347"/>
                    </a:lnTo>
                    <a:lnTo>
                      <a:pt x="2180" y="7332"/>
                    </a:lnTo>
                    <a:lnTo>
                      <a:pt x="2179" y="7316"/>
                    </a:lnTo>
                    <a:lnTo>
                      <a:pt x="2190" y="7309"/>
                    </a:lnTo>
                    <a:lnTo>
                      <a:pt x="2196" y="7283"/>
                    </a:lnTo>
                    <a:lnTo>
                      <a:pt x="2189" y="7259"/>
                    </a:lnTo>
                    <a:lnTo>
                      <a:pt x="2174" y="7246"/>
                    </a:lnTo>
                    <a:lnTo>
                      <a:pt x="2167" y="7228"/>
                    </a:lnTo>
                    <a:lnTo>
                      <a:pt x="2150" y="7220"/>
                    </a:lnTo>
                    <a:lnTo>
                      <a:pt x="2152" y="7214"/>
                    </a:lnTo>
                    <a:lnTo>
                      <a:pt x="2158" y="7217"/>
                    </a:lnTo>
                    <a:lnTo>
                      <a:pt x="2165" y="7211"/>
                    </a:lnTo>
                    <a:lnTo>
                      <a:pt x="2168" y="7191"/>
                    </a:lnTo>
                    <a:lnTo>
                      <a:pt x="2153" y="7157"/>
                    </a:lnTo>
                    <a:lnTo>
                      <a:pt x="2132" y="7136"/>
                    </a:lnTo>
                    <a:lnTo>
                      <a:pt x="2097" y="7115"/>
                    </a:lnTo>
                    <a:lnTo>
                      <a:pt x="2084" y="7109"/>
                    </a:lnTo>
                    <a:lnTo>
                      <a:pt x="2076" y="7116"/>
                    </a:lnTo>
                    <a:lnTo>
                      <a:pt x="2066" y="7106"/>
                    </a:lnTo>
                    <a:lnTo>
                      <a:pt x="2052" y="7106"/>
                    </a:lnTo>
                    <a:lnTo>
                      <a:pt x="2054" y="7096"/>
                    </a:lnTo>
                    <a:lnTo>
                      <a:pt x="2023" y="7048"/>
                    </a:lnTo>
                    <a:lnTo>
                      <a:pt x="1993" y="7027"/>
                    </a:lnTo>
                    <a:lnTo>
                      <a:pt x="1994" y="6987"/>
                    </a:lnTo>
                    <a:lnTo>
                      <a:pt x="2000" y="6980"/>
                    </a:lnTo>
                    <a:lnTo>
                      <a:pt x="2008" y="6977"/>
                    </a:lnTo>
                    <a:lnTo>
                      <a:pt x="2008" y="6967"/>
                    </a:lnTo>
                    <a:lnTo>
                      <a:pt x="2015" y="6966"/>
                    </a:lnTo>
                    <a:lnTo>
                      <a:pt x="2017" y="6964"/>
                    </a:lnTo>
                    <a:lnTo>
                      <a:pt x="2028" y="6950"/>
                    </a:lnTo>
                    <a:lnTo>
                      <a:pt x="2026" y="6924"/>
                    </a:lnTo>
                    <a:lnTo>
                      <a:pt x="2006" y="6873"/>
                    </a:lnTo>
                    <a:lnTo>
                      <a:pt x="2005" y="6794"/>
                    </a:lnTo>
                    <a:lnTo>
                      <a:pt x="1998" y="6782"/>
                    </a:lnTo>
                    <a:lnTo>
                      <a:pt x="2018" y="6758"/>
                    </a:lnTo>
                    <a:lnTo>
                      <a:pt x="2009" y="6755"/>
                    </a:lnTo>
                    <a:lnTo>
                      <a:pt x="2013" y="6716"/>
                    </a:lnTo>
                    <a:lnTo>
                      <a:pt x="2054" y="6691"/>
                    </a:lnTo>
                    <a:lnTo>
                      <a:pt x="2064" y="6697"/>
                    </a:lnTo>
                    <a:lnTo>
                      <a:pt x="2072" y="6678"/>
                    </a:lnTo>
                    <a:lnTo>
                      <a:pt x="2143" y="6703"/>
                    </a:lnTo>
                    <a:lnTo>
                      <a:pt x="2138" y="6720"/>
                    </a:lnTo>
                    <a:lnTo>
                      <a:pt x="2152" y="6725"/>
                    </a:lnTo>
                    <a:lnTo>
                      <a:pt x="2163" y="6717"/>
                    </a:lnTo>
                    <a:lnTo>
                      <a:pt x="2180" y="6703"/>
                    </a:lnTo>
                    <a:lnTo>
                      <a:pt x="2139" y="6684"/>
                    </a:lnTo>
                    <a:lnTo>
                      <a:pt x="2134" y="6653"/>
                    </a:lnTo>
                    <a:lnTo>
                      <a:pt x="2126" y="6645"/>
                    </a:lnTo>
                    <a:lnTo>
                      <a:pt x="2097" y="6634"/>
                    </a:lnTo>
                    <a:lnTo>
                      <a:pt x="2091" y="6625"/>
                    </a:lnTo>
                    <a:lnTo>
                      <a:pt x="2077" y="6625"/>
                    </a:lnTo>
                    <a:lnTo>
                      <a:pt x="2078" y="6612"/>
                    </a:lnTo>
                    <a:lnTo>
                      <a:pt x="2056" y="6576"/>
                    </a:lnTo>
                    <a:lnTo>
                      <a:pt x="2057" y="6559"/>
                    </a:lnTo>
                    <a:lnTo>
                      <a:pt x="2047" y="6542"/>
                    </a:lnTo>
                    <a:lnTo>
                      <a:pt x="2040" y="6568"/>
                    </a:lnTo>
                    <a:lnTo>
                      <a:pt x="2051" y="6600"/>
                    </a:lnTo>
                    <a:lnTo>
                      <a:pt x="2061" y="6620"/>
                    </a:lnTo>
                    <a:lnTo>
                      <a:pt x="2073" y="6626"/>
                    </a:lnTo>
                    <a:lnTo>
                      <a:pt x="2076" y="6639"/>
                    </a:lnTo>
                    <a:lnTo>
                      <a:pt x="2091" y="6642"/>
                    </a:lnTo>
                    <a:lnTo>
                      <a:pt x="2094" y="6657"/>
                    </a:lnTo>
                    <a:lnTo>
                      <a:pt x="2066" y="6666"/>
                    </a:lnTo>
                    <a:lnTo>
                      <a:pt x="2042" y="6664"/>
                    </a:lnTo>
                    <a:lnTo>
                      <a:pt x="2031" y="6656"/>
                    </a:lnTo>
                    <a:lnTo>
                      <a:pt x="2031" y="6639"/>
                    </a:lnTo>
                    <a:lnTo>
                      <a:pt x="2021" y="6623"/>
                    </a:lnTo>
                    <a:lnTo>
                      <a:pt x="2021" y="6595"/>
                    </a:lnTo>
                    <a:lnTo>
                      <a:pt x="2011" y="6580"/>
                    </a:lnTo>
                    <a:lnTo>
                      <a:pt x="2012" y="6569"/>
                    </a:lnTo>
                    <a:lnTo>
                      <a:pt x="2042" y="6497"/>
                    </a:lnTo>
                    <a:lnTo>
                      <a:pt x="2053" y="6487"/>
                    </a:lnTo>
                    <a:lnTo>
                      <a:pt x="2083" y="6416"/>
                    </a:lnTo>
                    <a:lnTo>
                      <a:pt x="2106" y="6392"/>
                    </a:lnTo>
                    <a:lnTo>
                      <a:pt x="2108" y="6382"/>
                    </a:lnTo>
                    <a:lnTo>
                      <a:pt x="2080" y="6405"/>
                    </a:lnTo>
                    <a:lnTo>
                      <a:pt x="2051" y="6462"/>
                    </a:lnTo>
                    <a:lnTo>
                      <a:pt x="2047" y="6483"/>
                    </a:lnTo>
                    <a:lnTo>
                      <a:pt x="2036" y="6492"/>
                    </a:lnTo>
                    <a:lnTo>
                      <a:pt x="2025" y="6514"/>
                    </a:lnTo>
                    <a:lnTo>
                      <a:pt x="2008" y="6504"/>
                    </a:lnTo>
                    <a:lnTo>
                      <a:pt x="2004" y="6484"/>
                    </a:lnTo>
                    <a:lnTo>
                      <a:pt x="2010" y="6458"/>
                    </a:lnTo>
                    <a:lnTo>
                      <a:pt x="1997" y="6426"/>
                    </a:lnTo>
                    <a:lnTo>
                      <a:pt x="1987" y="6431"/>
                    </a:lnTo>
                    <a:lnTo>
                      <a:pt x="1998" y="6455"/>
                    </a:lnTo>
                    <a:lnTo>
                      <a:pt x="1992" y="6498"/>
                    </a:lnTo>
                    <a:lnTo>
                      <a:pt x="2017" y="6529"/>
                    </a:lnTo>
                    <a:lnTo>
                      <a:pt x="1990" y="6580"/>
                    </a:lnTo>
                    <a:lnTo>
                      <a:pt x="2002" y="6659"/>
                    </a:lnTo>
                    <a:lnTo>
                      <a:pt x="1998" y="6666"/>
                    </a:lnTo>
                    <a:lnTo>
                      <a:pt x="1971" y="6650"/>
                    </a:lnTo>
                    <a:lnTo>
                      <a:pt x="1962" y="6652"/>
                    </a:lnTo>
                    <a:lnTo>
                      <a:pt x="1963" y="6663"/>
                    </a:lnTo>
                    <a:lnTo>
                      <a:pt x="1987" y="6673"/>
                    </a:lnTo>
                    <a:lnTo>
                      <a:pt x="1993" y="6685"/>
                    </a:lnTo>
                    <a:lnTo>
                      <a:pt x="1984" y="6712"/>
                    </a:lnTo>
                    <a:lnTo>
                      <a:pt x="1974" y="6718"/>
                    </a:lnTo>
                    <a:lnTo>
                      <a:pt x="1962" y="6774"/>
                    </a:lnTo>
                    <a:lnTo>
                      <a:pt x="1945" y="6798"/>
                    </a:lnTo>
                    <a:lnTo>
                      <a:pt x="1940" y="6821"/>
                    </a:lnTo>
                    <a:lnTo>
                      <a:pt x="1895" y="6808"/>
                    </a:lnTo>
                    <a:lnTo>
                      <a:pt x="1897" y="6794"/>
                    </a:lnTo>
                    <a:lnTo>
                      <a:pt x="1877" y="6705"/>
                    </a:lnTo>
                    <a:lnTo>
                      <a:pt x="1850" y="6679"/>
                    </a:lnTo>
                    <a:lnTo>
                      <a:pt x="1839" y="6633"/>
                    </a:lnTo>
                    <a:lnTo>
                      <a:pt x="1834" y="6647"/>
                    </a:lnTo>
                    <a:lnTo>
                      <a:pt x="1842" y="6678"/>
                    </a:lnTo>
                    <a:lnTo>
                      <a:pt x="1868" y="6722"/>
                    </a:lnTo>
                    <a:lnTo>
                      <a:pt x="1873" y="6771"/>
                    </a:lnTo>
                    <a:lnTo>
                      <a:pt x="1846" y="6769"/>
                    </a:lnTo>
                    <a:lnTo>
                      <a:pt x="1807" y="6730"/>
                    </a:lnTo>
                    <a:lnTo>
                      <a:pt x="1798" y="6729"/>
                    </a:lnTo>
                    <a:lnTo>
                      <a:pt x="1790" y="6711"/>
                    </a:lnTo>
                    <a:lnTo>
                      <a:pt x="1793" y="6695"/>
                    </a:lnTo>
                    <a:lnTo>
                      <a:pt x="1788" y="6694"/>
                    </a:lnTo>
                    <a:lnTo>
                      <a:pt x="1782" y="6712"/>
                    </a:lnTo>
                    <a:lnTo>
                      <a:pt x="1787" y="6725"/>
                    </a:lnTo>
                    <a:lnTo>
                      <a:pt x="1778" y="6749"/>
                    </a:lnTo>
                    <a:lnTo>
                      <a:pt x="1757" y="6766"/>
                    </a:lnTo>
                    <a:lnTo>
                      <a:pt x="1754" y="6777"/>
                    </a:lnTo>
                    <a:lnTo>
                      <a:pt x="1779" y="6826"/>
                    </a:lnTo>
                    <a:lnTo>
                      <a:pt x="1782" y="6862"/>
                    </a:lnTo>
                    <a:lnTo>
                      <a:pt x="1771" y="6864"/>
                    </a:lnTo>
                    <a:lnTo>
                      <a:pt x="1764" y="6851"/>
                    </a:lnTo>
                    <a:lnTo>
                      <a:pt x="1748" y="6847"/>
                    </a:lnTo>
                    <a:lnTo>
                      <a:pt x="1741" y="6837"/>
                    </a:lnTo>
                    <a:lnTo>
                      <a:pt x="1720" y="6839"/>
                    </a:lnTo>
                    <a:lnTo>
                      <a:pt x="1718" y="6827"/>
                    </a:lnTo>
                    <a:lnTo>
                      <a:pt x="1703" y="6832"/>
                    </a:lnTo>
                    <a:lnTo>
                      <a:pt x="1699" y="6826"/>
                    </a:lnTo>
                    <a:lnTo>
                      <a:pt x="1703" y="6802"/>
                    </a:lnTo>
                    <a:lnTo>
                      <a:pt x="1700" y="6799"/>
                    </a:lnTo>
                    <a:lnTo>
                      <a:pt x="1692" y="6792"/>
                    </a:lnTo>
                    <a:lnTo>
                      <a:pt x="1683" y="6784"/>
                    </a:lnTo>
                    <a:lnTo>
                      <a:pt x="1674" y="6775"/>
                    </a:lnTo>
                    <a:lnTo>
                      <a:pt x="1680" y="6748"/>
                    </a:lnTo>
                    <a:lnTo>
                      <a:pt x="1677" y="6735"/>
                    </a:lnTo>
                    <a:lnTo>
                      <a:pt x="1689" y="6699"/>
                    </a:lnTo>
                    <a:lnTo>
                      <a:pt x="1677" y="6678"/>
                    </a:lnTo>
                    <a:lnTo>
                      <a:pt x="1687" y="6639"/>
                    </a:lnTo>
                    <a:lnTo>
                      <a:pt x="1694" y="6632"/>
                    </a:lnTo>
                    <a:lnTo>
                      <a:pt x="1701" y="6627"/>
                    </a:lnTo>
                    <a:lnTo>
                      <a:pt x="1723" y="6572"/>
                    </a:lnTo>
                    <a:lnTo>
                      <a:pt x="1776" y="6507"/>
                    </a:lnTo>
                    <a:lnTo>
                      <a:pt x="1776" y="6487"/>
                    </a:lnTo>
                    <a:lnTo>
                      <a:pt x="1781" y="6478"/>
                    </a:lnTo>
                    <a:lnTo>
                      <a:pt x="1797" y="6468"/>
                    </a:lnTo>
                    <a:lnTo>
                      <a:pt x="1819" y="6465"/>
                    </a:lnTo>
                    <a:lnTo>
                      <a:pt x="1853" y="6443"/>
                    </a:lnTo>
                    <a:lnTo>
                      <a:pt x="1867" y="6429"/>
                    </a:lnTo>
                    <a:lnTo>
                      <a:pt x="1869" y="6408"/>
                    </a:lnTo>
                    <a:lnTo>
                      <a:pt x="1886" y="6374"/>
                    </a:lnTo>
                    <a:lnTo>
                      <a:pt x="1903" y="6356"/>
                    </a:lnTo>
                    <a:lnTo>
                      <a:pt x="1944" y="6336"/>
                    </a:lnTo>
                    <a:lnTo>
                      <a:pt x="1986" y="6295"/>
                    </a:lnTo>
                    <a:lnTo>
                      <a:pt x="1929" y="6332"/>
                    </a:lnTo>
                    <a:lnTo>
                      <a:pt x="1894" y="6343"/>
                    </a:lnTo>
                    <a:lnTo>
                      <a:pt x="1890" y="6327"/>
                    </a:lnTo>
                    <a:lnTo>
                      <a:pt x="1876" y="6338"/>
                    </a:lnTo>
                    <a:lnTo>
                      <a:pt x="1852" y="6392"/>
                    </a:lnTo>
                    <a:lnTo>
                      <a:pt x="1847" y="6387"/>
                    </a:lnTo>
                    <a:lnTo>
                      <a:pt x="1851" y="6403"/>
                    </a:lnTo>
                    <a:lnTo>
                      <a:pt x="1843" y="6424"/>
                    </a:lnTo>
                    <a:lnTo>
                      <a:pt x="1823" y="6442"/>
                    </a:lnTo>
                    <a:lnTo>
                      <a:pt x="1789" y="6451"/>
                    </a:lnTo>
                    <a:lnTo>
                      <a:pt x="1757" y="6479"/>
                    </a:lnTo>
                    <a:lnTo>
                      <a:pt x="1744" y="6497"/>
                    </a:lnTo>
                    <a:lnTo>
                      <a:pt x="1743" y="6518"/>
                    </a:lnTo>
                    <a:lnTo>
                      <a:pt x="1724" y="6529"/>
                    </a:lnTo>
                    <a:lnTo>
                      <a:pt x="1713" y="6560"/>
                    </a:lnTo>
                    <a:lnTo>
                      <a:pt x="1700" y="6569"/>
                    </a:lnTo>
                    <a:lnTo>
                      <a:pt x="1693" y="6568"/>
                    </a:lnTo>
                    <a:lnTo>
                      <a:pt x="1683" y="6579"/>
                    </a:lnTo>
                    <a:lnTo>
                      <a:pt x="1679" y="6614"/>
                    </a:lnTo>
                    <a:lnTo>
                      <a:pt x="1668" y="6613"/>
                    </a:lnTo>
                    <a:lnTo>
                      <a:pt x="1651" y="6640"/>
                    </a:lnTo>
                    <a:lnTo>
                      <a:pt x="1645" y="6636"/>
                    </a:lnTo>
                    <a:lnTo>
                      <a:pt x="1633" y="6636"/>
                    </a:lnTo>
                    <a:lnTo>
                      <a:pt x="1620" y="6630"/>
                    </a:lnTo>
                    <a:lnTo>
                      <a:pt x="1617" y="6617"/>
                    </a:lnTo>
                    <a:lnTo>
                      <a:pt x="1607" y="6616"/>
                    </a:lnTo>
                    <a:lnTo>
                      <a:pt x="1609" y="6676"/>
                    </a:lnTo>
                    <a:lnTo>
                      <a:pt x="1619" y="6709"/>
                    </a:lnTo>
                    <a:lnTo>
                      <a:pt x="1626" y="6776"/>
                    </a:lnTo>
                    <a:lnTo>
                      <a:pt x="1638" y="6786"/>
                    </a:lnTo>
                    <a:lnTo>
                      <a:pt x="1632" y="6787"/>
                    </a:lnTo>
                    <a:lnTo>
                      <a:pt x="1643" y="6809"/>
                    </a:lnTo>
                    <a:lnTo>
                      <a:pt x="1630" y="6816"/>
                    </a:lnTo>
                    <a:lnTo>
                      <a:pt x="1650" y="6818"/>
                    </a:lnTo>
                    <a:lnTo>
                      <a:pt x="1672" y="6855"/>
                    </a:lnTo>
                    <a:lnTo>
                      <a:pt x="1684" y="6864"/>
                    </a:lnTo>
                    <a:lnTo>
                      <a:pt x="1702" y="6919"/>
                    </a:lnTo>
                    <a:lnTo>
                      <a:pt x="1693" y="6944"/>
                    </a:lnTo>
                    <a:lnTo>
                      <a:pt x="1676" y="6944"/>
                    </a:lnTo>
                    <a:lnTo>
                      <a:pt x="1645" y="6961"/>
                    </a:lnTo>
                    <a:lnTo>
                      <a:pt x="1606" y="7014"/>
                    </a:lnTo>
                    <a:lnTo>
                      <a:pt x="1605" y="7042"/>
                    </a:lnTo>
                    <a:lnTo>
                      <a:pt x="1598" y="7047"/>
                    </a:lnTo>
                    <a:lnTo>
                      <a:pt x="1590" y="7089"/>
                    </a:lnTo>
                    <a:lnTo>
                      <a:pt x="1581" y="7097"/>
                    </a:lnTo>
                    <a:lnTo>
                      <a:pt x="1586" y="7147"/>
                    </a:lnTo>
                    <a:lnTo>
                      <a:pt x="1598" y="7163"/>
                    </a:lnTo>
                    <a:lnTo>
                      <a:pt x="1598" y="7183"/>
                    </a:lnTo>
                    <a:lnTo>
                      <a:pt x="1592" y="7188"/>
                    </a:lnTo>
                    <a:lnTo>
                      <a:pt x="1587" y="7177"/>
                    </a:lnTo>
                    <a:lnTo>
                      <a:pt x="1580" y="7177"/>
                    </a:lnTo>
                    <a:lnTo>
                      <a:pt x="1571" y="7188"/>
                    </a:lnTo>
                    <a:lnTo>
                      <a:pt x="1573" y="7240"/>
                    </a:lnTo>
                    <a:lnTo>
                      <a:pt x="1563" y="7243"/>
                    </a:lnTo>
                    <a:lnTo>
                      <a:pt x="1559" y="7293"/>
                    </a:lnTo>
                    <a:lnTo>
                      <a:pt x="1536" y="7317"/>
                    </a:lnTo>
                    <a:lnTo>
                      <a:pt x="1529" y="7360"/>
                    </a:lnTo>
                    <a:lnTo>
                      <a:pt x="1508" y="7374"/>
                    </a:lnTo>
                    <a:lnTo>
                      <a:pt x="1495" y="7368"/>
                    </a:lnTo>
                    <a:lnTo>
                      <a:pt x="1491" y="7373"/>
                    </a:lnTo>
                    <a:lnTo>
                      <a:pt x="1507" y="7386"/>
                    </a:lnTo>
                    <a:lnTo>
                      <a:pt x="1538" y="7368"/>
                    </a:lnTo>
                    <a:lnTo>
                      <a:pt x="1540" y="7375"/>
                    </a:lnTo>
                    <a:lnTo>
                      <a:pt x="1528" y="7379"/>
                    </a:lnTo>
                    <a:lnTo>
                      <a:pt x="1548" y="7414"/>
                    </a:lnTo>
                    <a:lnTo>
                      <a:pt x="1553" y="7452"/>
                    </a:lnTo>
                    <a:lnTo>
                      <a:pt x="1523" y="7491"/>
                    </a:lnTo>
                    <a:lnTo>
                      <a:pt x="1522" y="7501"/>
                    </a:lnTo>
                    <a:lnTo>
                      <a:pt x="1490" y="7521"/>
                    </a:lnTo>
                    <a:lnTo>
                      <a:pt x="1432" y="7520"/>
                    </a:lnTo>
                    <a:lnTo>
                      <a:pt x="1405" y="7540"/>
                    </a:lnTo>
                    <a:lnTo>
                      <a:pt x="1379" y="7544"/>
                    </a:lnTo>
                    <a:lnTo>
                      <a:pt x="1352" y="7531"/>
                    </a:lnTo>
                    <a:lnTo>
                      <a:pt x="1347" y="7517"/>
                    </a:lnTo>
                    <a:lnTo>
                      <a:pt x="1353" y="7415"/>
                    </a:lnTo>
                    <a:lnTo>
                      <a:pt x="1382" y="7386"/>
                    </a:lnTo>
                    <a:lnTo>
                      <a:pt x="1386" y="7373"/>
                    </a:lnTo>
                    <a:lnTo>
                      <a:pt x="1404" y="7369"/>
                    </a:lnTo>
                    <a:lnTo>
                      <a:pt x="1411" y="7349"/>
                    </a:lnTo>
                    <a:lnTo>
                      <a:pt x="1412" y="7252"/>
                    </a:lnTo>
                    <a:lnTo>
                      <a:pt x="1419" y="7232"/>
                    </a:lnTo>
                    <a:lnTo>
                      <a:pt x="1411" y="7183"/>
                    </a:lnTo>
                    <a:lnTo>
                      <a:pt x="1427" y="7167"/>
                    </a:lnTo>
                    <a:lnTo>
                      <a:pt x="1442" y="7109"/>
                    </a:lnTo>
                    <a:lnTo>
                      <a:pt x="1447" y="7066"/>
                    </a:lnTo>
                    <a:lnTo>
                      <a:pt x="1439" y="7047"/>
                    </a:lnTo>
                    <a:lnTo>
                      <a:pt x="1468" y="7029"/>
                    </a:lnTo>
                    <a:lnTo>
                      <a:pt x="1481" y="7011"/>
                    </a:lnTo>
                    <a:lnTo>
                      <a:pt x="1496" y="6978"/>
                    </a:lnTo>
                    <a:lnTo>
                      <a:pt x="1494" y="6973"/>
                    </a:lnTo>
                    <a:lnTo>
                      <a:pt x="1506" y="6964"/>
                    </a:lnTo>
                    <a:lnTo>
                      <a:pt x="1515" y="6939"/>
                    </a:lnTo>
                    <a:lnTo>
                      <a:pt x="1530" y="6937"/>
                    </a:lnTo>
                    <a:lnTo>
                      <a:pt x="1554" y="6917"/>
                    </a:lnTo>
                    <a:lnTo>
                      <a:pt x="1559" y="6905"/>
                    </a:lnTo>
                    <a:lnTo>
                      <a:pt x="1579" y="6892"/>
                    </a:lnTo>
                    <a:lnTo>
                      <a:pt x="1609" y="6828"/>
                    </a:lnTo>
                    <a:lnTo>
                      <a:pt x="1553" y="6901"/>
                    </a:lnTo>
                    <a:lnTo>
                      <a:pt x="1538" y="6916"/>
                    </a:lnTo>
                    <a:lnTo>
                      <a:pt x="1511" y="6929"/>
                    </a:lnTo>
                    <a:lnTo>
                      <a:pt x="1497" y="6950"/>
                    </a:lnTo>
                    <a:lnTo>
                      <a:pt x="1497" y="6943"/>
                    </a:lnTo>
                    <a:lnTo>
                      <a:pt x="1483" y="6946"/>
                    </a:lnTo>
                    <a:lnTo>
                      <a:pt x="1490" y="6927"/>
                    </a:lnTo>
                    <a:lnTo>
                      <a:pt x="1480" y="6921"/>
                    </a:lnTo>
                    <a:lnTo>
                      <a:pt x="1487" y="6912"/>
                    </a:lnTo>
                    <a:lnTo>
                      <a:pt x="1484" y="6908"/>
                    </a:lnTo>
                    <a:lnTo>
                      <a:pt x="1467" y="6915"/>
                    </a:lnTo>
                    <a:lnTo>
                      <a:pt x="1447" y="6897"/>
                    </a:lnTo>
                    <a:lnTo>
                      <a:pt x="1443" y="6880"/>
                    </a:lnTo>
                    <a:lnTo>
                      <a:pt x="1450" y="6837"/>
                    </a:lnTo>
                    <a:lnTo>
                      <a:pt x="1458" y="6814"/>
                    </a:lnTo>
                    <a:lnTo>
                      <a:pt x="1476" y="6792"/>
                    </a:lnTo>
                    <a:lnTo>
                      <a:pt x="1480" y="6770"/>
                    </a:lnTo>
                    <a:lnTo>
                      <a:pt x="1507" y="6733"/>
                    </a:lnTo>
                    <a:lnTo>
                      <a:pt x="1502" y="6728"/>
                    </a:lnTo>
                    <a:lnTo>
                      <a:pt x="1488" y="6733"/>
                    </a:lnTo>
                    <a:lnTo>
                      <a:pt x="1461" y="6769"/>
                    </a:lnTo>
                    <a:lnTo>
                      <a:pt x="1453" y="6767"/>
                    </a:lnTo>
                    <a:lnTo>
                      <a:pt x="1438" y="6788"/>
                    </a:lnTo>
                    <a:lnTo>
                      <a:pt x="1434" y="6787"/>
                    </a:lnTo>
                    <a:lnTo>
                      <a:pt x="1436" y="6762"/>
                    </a:lnTo>
                    <a:lnTo>
                      <a:pt x="1429" y="6758"/>
                    </a:lnTo>
                    <a:lnTo>
                      <a:pt x="1431" y="6747"/>
                    </a:lnTo>
                    <a:lnTo>
                      <a:pt x="1448" y="6705"/>
                    </a:lnTo>
                    <a:lnTo>
                      <a:pt x="1465" y="6687"/>
                    </a:lnTo>
                    <a:lnTo>
                      <a:pt x="1495" y="6633"/>
                    </a:lnTo>
                    <a:lnTo>
                      <a:pt x="1509" y="6626"/>
                    </a:lnTo>
                    <a:lnTo>
                      <a:pt x="1516" y="6615"/>
                    </a:lnTo>
                    <a:lnTo>
                      <a:pt x="1517" y="6610"/>
                    </a:lnTo>
                    <a:lnTo>
                      <a:pt x="1496" y="6623"/>
                    </a:lnTo>
                    <a:lnTo>
                      <a:pt x="1518" y="6590"/>
                    </a:lnTo>
                    <a:lnTo>
                      <a:pt x="1502" y="6604"/>
                    </a:lnTo>
                    <a:lnTo>
                      <a:pt x="1496" y="6611"/>
                    </a:lnTo>
                    <a:lnTo>
                      <a:pt x="1488" y="6611"/>
                    </a:lnTo>
                    <a:lnTo>
                      <a:pt x="1486" y="6611"/>
                    </a:lnTo>
                    <a:lnTo>
                      <a:pt x="1476" y="6612"/>
                    </a:lnTo>
                    <a:lnTo>
                      <a:pt x="1486" y="6620"/>
                    </a:lnTo>
                    <a:lnTo>
                      <a:pt x="1459" y="6664"/>
                    </a:lnTo>
                    <a:lnTo>
                      <a:pt x="1458" y="6669"/>
                    </a:lnTo>
                    <a:lnTo>
                      <a:pt x="1446" y="6690"/>
                    </a:lnTo>
                    <a:lnTo>
                      <a:pt x="1426" y="6730"/>
                    </a:lnTo>
                    <a:lnTo>
                      <a:pt x="1416" y="6723"/>
                    </a:lnTo>
                    <a:lnTo>
                      <a:pt x="1433" y="6691"/>
                    </a:lnTo>
                    <a:lnTo>
                      <a:pt x="1421" y="6695"/>
                    </a:lnTo>
                    <a:lnTo>
                      <a:pt x="1455" y="6608"/>
                    </a:lnTo>
                    <a:lnTo>
                      <a:pt x="1464" y="6599"/>
                    </a:lnTo>
                    <a:lnTo>
                      <a:pt x="1471" y="6574"/>
                    </a:lnTo>
                    <a:lnTo>
                      <a:pt x="1484" y="6563"/>
                    </a:lnTo>
                    <a:lnTo>
                      <a:pt x="1506" y="6524"/>
                    </a:lnTo>
                    <a:lnTo>
                      <a:pt x="1518" y="6530"/>
                    </a:lnTo>
                    <a:lnTo>
                      <a:pt x="1535" y="6524"/>
                    </a:lnTo>
                    <a:lnTo>
                      <a:pt x="1535" y="6515"/>
                    </a:lnTo>
                    <a:lnTo>
                      <a:pt x="1526" y="6513"/>
                    </a:lnTo>
                    <a:lnTo>
                      <a:pt x="1522" y="6508"/>
                    </a:lnTo>
                    <a:lnTo>
                      <a:pt x="1517" y="6496"/>
                    </a:lnTo>
                    <a:lnTo>
                      <a:pt x="1562" y="6402"/>
                    </a:lnTo>
                    <a:lnTo>
                      <a:pt x="1548" y="6402"/>
                    </a:lnTo>
                    <a:lnTo>
                      <a:pt x="1543" y="6410"/>
                    </a:lnTo>
                    <a:lnTo>
                      <a:pt x="1511" y="6442"/>
                    </a:lnTo>
                    <a:lnTo>
                      <a:pt x="1509" y="6455"/>
                    </a:lnTo>
                    <a:lnTo>
                      <a:pt x="1496" y="6472"/>
                    </a:lnTo>
                    <a:lnTo>
                      <a:pt x="1484" y="6473"/>
                    </a:lnTo>
                    <a:lnTo>
                      <a:pt x="1492" y="6452"/>
                    </a:lnTo>
                    <a:lnTo>
                      <a:pt x="1496" y="6438"/>
                    </a:lnTo>
                    <a:lnTo>
                      <a:pt x="1505" y="6425"/>
                    </a:lnTo>
                    <a:lnTo>
                      <a:pt x="1504" y="6415"/>
                    </a:lnTo>
                    <a:lnTo>
                      <a:pt x="1533" y="6363"/>
                    </a:lnTo>
                    <a:lnTo>
                      <a:pt x="1531" y="6346"/>
                    </a:lnTo>
                    <a:lnTo>
                      <a:pt x="1522" y="6345"/>
                    </a:lnTo>
                    <a:lnTo>
                      <a:pt x="1518" y="6338"/>
                    </a:lnTo>
                    <a:lnTo>
                      <a:pt x="1536" y="6335"/>
                    </a:lnTo>
                    <a:lnTo>
                      <a:pt x="1548" y="6322"/>
                    </a:lnTo>
                    <a:lnTo>
                      <a:pt x="1558" y="6325"/>
                    </a:lnTo>
                    <a:lnTo>
                      <a:pt x="1560" y="6316"/>
                    </a:lnTo>
                    <a:lnTo>
                      <a:pt x="1576" y="6313"/>
                    </a:lnTo>
                    <a:lnTo>
                      <a:pt x="1564" y="6297"/>
                    </a:lnTo>
                    <a:lnTo>
                      <a:pt x="1554" y="6309"/>
                    </a:lnTo>
                    <a:lnTo>
                      <a:pt x="1523" y="6308"/>
                    </a:lnTo>
                    <a:lnTo>
                      <a:pt x="1507" y="6324"/>
                    </a:lnTo>
                    <a:lnTo>
                      <a:pt x="1497" y="6323"/>
                    </a:lnTo>
                    <a:lnTo>
                      <a:pt x="1507" y="6280"/>
                    </a:lnTo>
                    <a:lnTo>
                      <a:pt x="1500" y="6278"/>
                    </a:lnTo>
                    <a:lnTo>
                      <a:pt x="1510" y="6214"/>
                    </a:lnTo>
                    <a:lnTo>
                      <a:pt x="1527" y="6195"/>
                    </a:lnTo>
                    <a:lnTo>
                      <a:pt x="1536" y="6197"/>
                    </a:lnTo>
                    <a:lnTo>
                      <a:pt x="1539" y="6192"/>
                    </a:lnTo>
                    <a:lnTo>
                      <a:pt x="1539" y="6179"/>
                    </a:lnTo>
                    <a:lnTo>
                      <a:pt x="1556" y="6134"/>
                    </a:lnTo>
                    <a:lnTo>
                      <a:pt x="1585" y="6111"/>
                    </a:lnTo>
                    <a:lnTo>
                      <a:pt x="1576" y="6093"/>
                    </a:lnTo>
                    <a:lnTo>
                      <a:pt x="1579" y="6080"/>
                    </a:lnTo>
                    <a:lnTo>
                      <a:pt x="1585" y="6081"/>
                    </a:lnTo>
                    <a:lnTo>
                      <a:pt x="1591" y="6068"/>
                    </a:lnTo>
                    <a:lnTo>
                      <a:pt x="1609" y="6056"/>
                    </a:lnTo>
                    <a:lnTo>
                      <a:pt x="1612" y="6063"/>
                    </a:lnTo>
                    <a:lnTo>
                      <a:pt x="1628" y="6056"/>
                    </a:lnTo>
                    <a:lnTo>
                      <a:pt x="1631" y="6062"/>
                    </a:lnTo>
                    <a:lnTo>
                      <a:pt x="1662" y="6057"/>
                    </a:lnTo>
                    <a:lnTo>
                      <a:pt x="1672" y="6050"/>
                    </a:lnTo>
                    <a:lnTo>
                      <a:pt x="1689" y="6062"/>
                    </a:lnTo>
                    <a:lnTo>
                      <a:pt x="1699" y="6053"/>
                    </a:lnTo>
                    <a:lnTo>
                      <a:pt x="1732" y="6062"/>
                    </a:lnTo>
                    <a:lnTo>
                      <a:pt x="1746" y="6076"/>
                    </a:lnTo>
                    <a:lnTo>
                      <a:pt x="1755" y="6081"/>
                    </a:lnTo>
                    <a:lnTo>
                      <a:pt x="1785" y="6067"/>
                    </a:lnTo>
                    <a:lnTo>
                      <a:pt x="1799" y="6057"/>
                    </a:lnTo>
                    <a:lnTo>
                      <a:pt x="1813" y="6034"/>
                    </a:lnTo>
                    <a:lnTo>
                      <a:pt x="1828" y="6028"/>
                    </a:lnTo>
                    <a:lnTo>
                      <a:pt x="1822" y="6022"/>
                    </a:lnTo>
                    <a:lnTo>
                      <a:pt x="1833" y="6008"/>
                    </a:lnTo>
                    <a:lnTo>
                      <a:pt x="1852" y="5980"/>
                    </a:lnTo>
                    <a:lnTo>
                      <a:pt x="1878" y="5916"/>
                    </a:lnTo>
                    <a:lnTo>
                      <a:pt x="1869" y="5921"/>
                    </a:lnTo>
                    <a:lnTo>
                      <a:pt x="1840" y="5981"/>
                    </a:lnTo>
                    <a:lnTo>
                      <a:pt x="1827" y="5990"/>
                    </a:lnTo>
                    <a:lnTo>
                      <a:pt x="1813" y="5998"/>
                    </a:lnTo>
                    <a:lnTo>
                      <a:pt x="1793" y="6049"/>
                    </a:lnTo>
                    <a:lnTo>
                      <a:pt x="1760" y="6068"/>
                    </a:lnTo>
                    <a:lnTo>
                      <a:pt x="1742" y="6046"/>
                    </a:lnTo>
                    <a:lnTo>
                      <a:pt x="1719" y="6050"/>
                    </a:lnTo>
                    <a:lnTo>
                      <a:pt x="1677" y="6035"/>
                    </a:lnTo>
                    <a:lnTo>
                      <a:pt x="1665" y="6039"/>
                    </a:lnTo>
                    <a:lnTo>
                      <a:pt x="1662" y="6052"/>
                    </a:lnTo>
                    <a:lnTo>
                      <a:pt x="1629" y="6052"/>
                    </a:lnTo>
                    <a:lnTo>
                      <a:pt x="1638" y="6036"/>
                    </a:lnTo>
                    <a:lnTo>
                      <a:pt x="1631" y="6012"/>
                    </a:lnTo>
                    <a:lnTo>
                      <a:pt x="1623" y="6006"/>
                    </a:lnTo>
                    <a:lnTo>
                      <a:pt x="1614" y="6007"/>
                    </a:lnTo>
                    <a:lnTo>
                      <a:pt x="1598" y="6031"/>
                    </a:lnTo>
                    <a:lnTo>
                      <a:pt x="1599" y="6015"/>
                    </a:lnTo>
                    <a:lnTo>
                      <a:pt x="1584" y="6023"/>
                    </a:lnTo>
                    <a:lnTo>
                      <a:pt x="1627" y="5952"/>
                    </a:lnTo>
                    <a:lnTo>
                      <a:pt x="1638" y="5951"/>
                    </a:lnTo>
                    <a:lnTo>
                      <a:pt x="1641" y="5962"/>
                    </a:lnTo>
                    <a:lnTo>
                      <a:pt x="1638" y="5976"/>
                    </a:lnTo>
                    <a:lnTo>
                      <a:pt x="1651" y="5984"/>
                    </a:lnTo>
                    <a:lnTo>
                      <a:pt x="1686" y="5971"/>
                    </a:lnTo>
                    <a:lnTo>
                      <a:pt x="1713" y="5938"/>
                    </a:lnTo>
                    <a:lnTo>
                      <a:pt x="1729" y="5941"/>
                    </a:lnTo>
                    <a:lnTo>
                      <a:pt x="1746" y="5935"/>
                    </a:lnTo>
                    <a:lnTo>
                      <a:pt x="1748" y="5930"/>
                    </a:lnTo>
                    <a:lnTo>
                      <a:pt x="1738" y="5928"/>
                    </a:lnTo>
                    <a:lnTo>
                      <a:pt x="1722" y="5935"/>
                    </a:lnTo>
                    <a:lnTo>
                      <a:pt x="1709" y="5932"/>
                    </a:lnTo>
                    <a:lnTo>
                      <a:pt x="1695" y="5937"/>
                    </a:lnTo>
                    <a:lnTo>
                      <a:pt x="1683" y="5954"/>
                    </a:lnTo>
                    <a:lnTo>
                      <a:pt x="1662" y="5968"/>
                    </a:lnTo>
                    <a:lnTo>
                      <a:pt x="1650" y="5967"/>
                    </a:lnTo>
                    <a:lnTo>
                      <a:pt x="1642" y="5943"/>
                    </a:lnTo>
                    <a:lnTo>
                      <a:pt x="1630" y="5937"/>
                    </a:lnTo>
                    <a:lnTo>
                      <a:pt x="1623" y="5937"/>
                    </a:lnTo>
                    <a:lnTo>
                      <a:pt x="1629" y="5921"/>
                    </a:lnTo>
                    <a:lnTo>
                      <a:pt x="1653" y="5894"/>
                    </a:lnTo>
                    <a:lnTo>
                      <a:pt x="1666" y="5864"/>
                    </a:lnTo>
                    <a:lnTo>
                      <a:pt x="1710" y="5819"/>
                    </a:lnTo>
                    <a:lnTo>
                      <a:pt x="1709" y="5808"/>
                    </a:lnTo>
                    <a:lnTo>
                      <a:pt x="1691" y="5806"/>
                    </a:lnTo>
                    <a:lnTo>
                      <a:pt x="1697" y="5799"/>
                    </a:lnTo>
                    <a:lnTo>
                      <a:pt x="1725" y="5777"/>
                    </a:lnTo>
                    <a:lnTo>
                      <a:pt x="1736" y="5774"/>
                    </a:lnTo>
                    <a:lnTo>
                      <a:pt x="1744" y="5781"/>
                    </a:lnTo>
                    <a:lnTo>
                      <a:pt x="1765" y="5755"/>
                    </a:lnTo>
                    <a:lnTo>
                      <a:pt x="1797" y="5754"/>
                    </a:lnTo>
                    <a:lnTo>
                      <a:pt x="1818" y="5768"/>
                    </a:lnTo>
                    <a:lnTo>
                      <a:pt x="1829" y="5761"/>
                    </a:lnTo>
                    <a:lnTo>
                      <a:pt x="1839" y="5764"/>
                    </a:lnTo>
                    <a:lnTo>
                      <a:pt x="1855" y="5746"/>
                    </a:lnTo>
                    <a:lnTo>
                      <a:pt x="1946" y="5719"/>
                    </a:lnTo>
                    <a:lnTo>
                      <a:pt x="1916" y="5720"/>
                    </a:lnTo>
                    <a:lnTo>
                      <a:pt x="1810" y="5757"/>
                    </a:lnTo>
                    <a:lnTo>
                      <a:pt x="1805" y="5748"/>
                    </a:lnTo>
                    <a:lnTo>
                      <a:pt x="1792" y="5739"/>
                    </a:lnTo>
                    <a:lnTo>
                      <a:pt x="1747" y="5736"/>
                    </a:lnTo>
                    <a:lnTo>
                      <a:pt x="1761" y="5700"/>
                    </a:lnTo>
                    <a:lnTo>
                      <a:pt x="1845" y="5583"/>
                    </a:lnTo>
                    <a:lnTo>
                      <a:pt x="1836" y="5576"/>
                    </a:lnTo>
                    <a:lnTo>
                      <a:pt x="1816" y="5606"/>
                    </a:lnTo>
                    <a:lnTo>
                      <a:pt x="1761" y="5660"/>
                    </a:lnTo>
                    <a:lnTo>
                      <a:pt x="1760" y="5672"/>
                    </a:lnTo>
                    <a:lnTo>
                      <a:pt x="1742" y="5698"/>
                    </a:lnTo>
                    <a:lnTo>
                      <a:pt x="1751" y="5712"/>
                    </a:lnTo>
                    <a:lnTo>
                      <a:pt x="1730" y="5722"/>
                    </a:lnTo>
                    <a:lnTo>
                      <a:pt x="1721" y="5739"/>
                    </a:lnTo>
                    <a:lnTo>
                      <a:pt x="1716" y="5728"/>
                    </a:lnTo>
                    <a:lnTo>
                      <a:pt x="1704" y="5729"/>
                    </a:lnTo>
                    <a:lnTo>
                      <a:pt x="1674" y="5757"/>
                    </a:lnTo>
                    <a:lnTo>
                      <a:pt x="1670" y="5772"/>
                    </a:lnTo>
                    <a:lnTo>
                      <a:pt x="1638" y="5808"/>
                    </a:lnTo>
                    <a:lnTo>
                      <a:pt x="1614" y="5813"/>
                    </a:lnTo>
                    <a:lnTo>
                      <a:pt x="1589" y="5849"/>
                    </a:lnTo>
                    <a:lnTo>
                      <a:pt x="1575" y="5856"/>
                    </a:lnTo>
                    <a:lnTo>
                      <a:pt x="1568" y="5849"/>
                    </a:lnTo>
                    <a:lnTo>
                      <a:pt x="1553" y="5848"/>
                    </a:lnTo>
                    <a:lnTo>
                      <a:pt x="1555" y="5853"/>
                    </a:lnTo>
                    <a:lnTo>
                      <a:pt x="1573" y="5861"/>
                    </a:lnTo>
                    <a:lnTo>
                      <a:pt x="1524" y="5941"/>
                    </a:lnTo>
                    <a:lnTo>
                      <a:pt x="1496" y="5966"/>
                    </a:lnTo>
                    <a:lnTo>
                      <a:pt x="1433" y="6002"/>
                    </a:lnTo>
                    <a:lnTo>
                      <a:pt x="1426" y="5983"/>
                    </a:lnTo>
                    <a:lnTo>
                      <a:pt x="1399" y="5976"/>
                    </a:lnTo>
                    <a:lnTo>
                      <a:pt x="1392" y="5967"/>
                    </a:lnTo>
                    <a:lnTo>
                      <a:pt x="1383" y="5975"/>
                    </a:lnTo>
                    <a:lnTo>
                      <a:pt x="1372" y="5957"/>
                    </a:lnTo>
                    <a:lnTo>
                      <a:pt x="1389" y="5926"/>
                    </a:lnTo>
                    <a:lnTo>
                      <a:pt x="1386" y="5919"/>
                    </a:lnTo>
                    <a:lnTo>
                      <a:pt x="1363" y="5957"/>
                    </a:lnTo>
                    <a:lnTo>
                      <a:pt x="1275" y="5932"/>
                    </a:lnTo>
                    <a:lnTo>
                      <a:pt x="1237" y="5892"/>
                    </a:lnTo>
                    <a:lnTo>
                      <a:pt x="1223" y="5856"/>
                    </a:lnTo>
                    <a:lnTo>
                      <a:pt x="1207" y="5842"/>
                    </a:lnTo>
                    <a:lnTo>
                      <a:pt x="1202" y="5810"/>
                    </a:lnTo>
                    <a:lnTo>
                      <a:pt x="1206" y="5803"/>
                    </a:lnTo>
                    <a:lnTo>
                      <a:pt x="1227" y="5804"/>
                    </a:lnTo>
                    <a:lnTo>
                      <a:pt x="1244" y="5796"/>
                    </a:lnTo>
                    <a:lnTo>
                      <a:pt x="1263" y="5801"/>
                    </a:lnTo>
                    <a:lnTo>
                      <a:pt x="1272" y="5795"/>
                    </a:lnTo>
                    <a:lnTo>
                      <a:pt x="1243" y="5791"/>
                    </a:lnTo>
                    <a:lnTo>
                      <a:pt x="1250" y="5779"/>
                    </a:lnTo>
                    <a:lnTo>
                      <a:pt x="1260" y="5778"/>
                    </a:lnTo>
                    <a:lnTo>
                      <a:pt x="1281" y="5796"/>
                    </a:lnTo>
                    <a:lnTo>
                      <a:pt x="1286" y="5812"/>
                    </a:lnTo>
                    <a:lnTo>
                      <a:pt x="1328" y="5838"/>
                    </a:lnTo>
                    <a:lnTo>
                      <a:pt x="1331" y="5832"/>
                    </a:lnTo>
                    <a:lnTo>
                      <a:pt x="1322" y="5824"/>
                    </a:lnTo>
                    <a:lnTo>
                      <a:pt x="1296" y="5810"/>
                    </a:lnTo>
                    <a:lnTo>
                      <a:pt x="1297" y="5794"/>
                    </a:lnTo>
                    <a:lnTo>
                      <a:pt x="1323" y="5790"/>
                    </a:lnTo>
                    <a:lnTo>
                      <a:pt x="1389" y="5737"/>
                    </a:lnTo>
                    <a:lnTo>
                      <a:pt x="1408" y="5743"/>
                    </a:lnTo>
                    <a:lnTo>
                      <a:pt x="1420" y="5762"/>
                    </a:lnTo>
                    <a:lnTo>
                      <a:pt x="1432" y="5759"/>
                    </a:lnTo>
                    <a:lnTo>
                      <a:pt x="1454" y="5769"/>
                    </a:lnTo>
                    <a:lnTo>
                      <a:pt x="1489" y="5768"/>
                    </a:lnTo>
                    <a:lnTo>
                      <a:pt x="1494" y="5762"/>
                    </a:lnTo>
                    <a:lnTo>
                      <a:pt x="1533" y="5760"/>
                    </a:lnTo>
                    <a:lnTo>
                      <a:pt x="1534" y="5754"/>
                    </a:lnTo>
                    <a:lnTo>
                      <a:pt x="1483" y="5753"/>
                    </a:lnTo>
                    <a:lnTo>
                      <a:pt x="1453" y="5758"/>
                    </a:lnTo>
                    <a:lnTo>
                      <a:pt x="1411" y="5726"/>
                    </a:lnTo>
                    <a:lnTo>
                      <a:pt x="1373" y="5728"/>
                    </a:lnTo>
                    <a:lnTo>
                      <a:pt x="1367" y="5731"/>
                    </a:lnTo>
                    <a:lnTo>
                      <a:pt x="1323" y="5775"/>
                    </a:lnTo>
                    <a:lnTo>
                      <a:pt x="1308" y="5764"/>
                    </a:lnTo>
                    <a:lnTo>
                      <a:pt x="1279" y="5774"/>
                    </a:lnTo>
                    <a:lnTo>
                      <a:pt x="1261" y="5771"/>
                    </a:lnTo>
                    <a:lnTo>
                      <a:pt x="1255" y="5757"/>
                    </a:lnTo>
                    <a:lnTo>
                      <a:pt x="1247" y="5757"/>
                    </a:lnTo>
                    <a:lnTo>
                      <a:pt x="1236" y="5759"/>
                    </a:lnTo>
                    <a:lnTo>
                      <a:pt x="1227" y="5775"/>
                    </a:lnTo>
                    <a:lnTo>
                      <a:pt x="1218" y="5760"/>
                    </a:lnTo>
                    <a:lnTo>
                      <a:pt x="1187" y="5765"/>
                    </a:lnTo>
                    <a:lnTo>
                      <a:pt x="1175" y="5751"/>
                    </a:lnTo>
                    <a:lnTo>
                      <a:pt x="1160" y="5747"/>
                    </a:lnTo>
                    <a:lnTo>
                      <a:pt x="1140" y="5755"/>
                    </a:lnTo>
                    <a:lnTo>
                      <a:pt x="1128" y="5754"/>
                    </a:lnTo>
                    <a:lnTo>
                      <a:pt x="1105" y="5761"/>
                    </a:lnTo>
                    <a:lnTo>
                      <a:pt x="1076" y="5755"/>
                    </a:lnTo>
                    <a:lnTo>
                      <a:pt x="1055" y="5739"/>
                    </a:lnTo>
                    <a:lnTo>
                      <a:pt x="1045" y="5719"/>
                    </a:lnTo>
                    <a:lnTo>
                      <a:pt x="1049" y="5709"/>
                    </a:lnTo>
                    <a:lnTo>
                      <a:pt x="1055" y="5704"/>
                    </a:lnTo>
                    <a:lnTo>
                      <a:pt x="1062" y="5689"/>
                    </a:lnTo>
                    <a:lnTo>
                      <a:pt x="1076" y="5690"/>
                    </a:lnTo>
                    <a:lnTo>
                      <a:pt x="1076" y="5680"/>
                    </a:lnTo>
                    <a:lnTo>
                      <a:pt x="1068" y="5675"/>
                    </a:lnTo>
                    <a:lnTo>
                      <a:pt x="1073" y="5667"/>
                    </a:lnTo>
                    <a:lnTo>
                      <a:pt x="1088" y="5670"/>
                    </a:lnTo>
                    <a:lnTo>
                      <a:pt x="1104" y="5657"/>
                    </a:lnTo>
                    <a:lnTo>
                      <a:pt x="1124" y="5653"/>
                    </a:lnTo>
                    <a:lnTo>
                      <a:pt x="1162" y="5659"/>
                    </a:lnTo>
                    <a:lnTo>
                      <a:pt x="1171" y="5657"/>
                    </a:lnTo>
                    <a:lnTo>
                      <a:pt x="1181" y="5656"/>
                    </a:lnTo>
                    <a:lnTo>
                      <a:pt x="1195" y="5654"/>
                    </a:lnTo>
                    <a:lnTo>
                      <a:pt x="1199" y="5644"/>
                    </a:lnTo>
                    <a:lnTo>
                      <a:pt x="1221" y="5649"/>
                    </a:lnTo>
                    <a:lnTo>
                      <a:pt x="1231" y="5641"/>
                    </a:lnTo>
                    <a:lnTo>
                      <a:pt x="1233" y="5628"/>
                    </a:lnTo>
                    <a:lnTo>
                      <a:pt x="1248" y="5637"/>
                    </a:lnTo>
                    <a:lnTo>
                      <a:pt x="1271" y="5670"/>
                    </a:lnTo>
                    <a:lnTo>
                      <a:pt x="1278" y="5670"/>
                    </a:lnTo>
                    <a:lnTo>
                      <a:pt x="1290" y="5656"/>
                    </a:lnTo>
                    <a:lnTo>
                      <a:pt x="1301" y="5665"/>
                    </a:lnTo>
                    <a:lnTo>
                      <a:pt x="1301" y="5658"/>
                    </a:lnTo>
                    <a:lnTo>
                      <a:pt x="1292" y="5651"/>
                    </a:lnTo>
                    <a:lnTo>
                      <a:pt x="1285" y="5637"/>
                    </a:lnTo>
                    <a:lnTo>
                      <a:pt x="1290" y="5627"/>
                    </a:lnTo>
                    <a:lnTo>
                      <a:pt x="1307" y="5635"/>
                    </a:lnTo>
                    <a:lnTo>
                      <a:pt x="1319" y="5634"/>
                    </a:lnTo>
                    <a:lnTo>
                      <a:pt x="1327" y="5627"/>
                    </a:lnTo>
                    <a:lnTo>
                      <a:pt x="1348" y="5628"/>
                    </a:lnTo>
                    <a:lnTo>
                      <a:pt x="1348" y="5625"/>
                    </a:lnTo>
                    <a:lnTo>
                      <a:pt x="1343" y="5619"/>
                    </a:lnTo>
                    <a:lnTo>
                      <a:pt x="1328" y="5619"/>
                    </a:lnTo>
                    <a:lnTo>
                      <a:pt x="1314" y="5627"/>
                    </a:lnTo>
                    <a:lnTo>
                      <a:pt x="1289" y="5620"/>
                    </a:lnTo>
                    <a:lnTo>
                      <a:pt x="1297" y="5593"/>
                    </a:lnTo>
                    <a:lnTo>
                      <a:pt x="1303" y="5594"/>
                    </a:lnTo>
                    <a:lnTo>
                      <a:pt x="1312" y="5564"/>
                    </a:lnTo>
                    <a:lnTo>
                      <a:pt x="1328" y="5560"/>
                    </a:lnTo>
                    <a:lnTo>
                      <a:pt x="1341" y="5568"/>
                    </a:lnTo>
                    <a:lnTo>
                      <a:pt x="1347" y="5558"/>
                    </a:lnTo>
                    <a:lnTo>
                      <a:pt x="1362" y="5560"/>
                    </a:lnTo>
                    <a:lnTo>
                      <a:pt x="1387" y="5544"/>
                    </a:lnTo>
                    <a:lnTo>
                      <a:pt x="1410" y="5551"/>
                    </a:lnTo>
                    <a:lnTo>
                      <a:pt x="1421" y="5527"/>
                    </a:lnTo>
                    <a:lnTo>
                      <a:pt x="1441" y="5516"/>
                    </a:lnTo>
                    <a:lnTo>
                      <a:pt x="1440" y="5504"/>
                    </a:lnTo>
                    <a:lnTo>
                      <a:pt x="1433" y="5504"/>
                    </a:lnTo>
                    <a:lnTo>
                      <a:pt x="1413" y="5527"/>
                    </a:lnTo>
                    <a:lnTo>
                      <a:pt x="1405" y="5544"/>
                    </a:lnTo>
                    <a:lnTo>
                      <a:pt x="1361" y="5529"/>
                    </a:lnTo>
                    <a:lnTo>
                      <a:pt x="1363" y="5521"/>
                    </a:lnTo>
                    <a:lnTo>
                      <a:pt x="1388" y="5500"/>
                    </a:lnTo>
                    <a:lnTo>
                      <a:pt x="1406" y="5496"/>
                    </a:lnTo>
                    <a:lnTo>
                      <a:pt x="1407" y="5492"/>
                    </a:lnTo>
                    <a:lnTo>
                      <a:pt x="1400" y="5489"/>
                    </a:lnTo>
                    <a:lnTo>
                      <a:pt x="1398" y="5483"/>
                    </a:lnTo>
                    <a:lnTo>
                      <a:pt x="1353" y="5490"/>
                    </a:lnTo>
                    <a:lnTo>
                      <a:pt x="1337" y="5496"/>
                    </a:lnTo>
                    <a:lnTo>
                      <a:pt x="1332" y="5493"/>
                    </a:lnTo>
                    <a:lnTo>
                      <a:pt x="1317" y="5503"/>
                    </a:lnTo>
                    <a:lnTo>
                      <a:pt x="1306" y="5499"/>
                    </a:lnTo>
                    <a:lnTo>
                      <a:pt x="1290" y="5511"/>
                    </a:lnTo>
                    <a:lnTo>
                      <a:pt x="1278" y="5508"/>
                    </a:lnTo>
                    <a:lnTo>
                      <a:pt x="1275" y="5500"/>
                    </a:lnTo>
                    <a:lnTo>
                      <a:pt x="1265" y="5502"/>
                    </a:lnTo>
                    <a:lnTo>
                      <a:pt x="1263" y="5488"/>
                    </a:lnTo>
                    <a:lnTo>
                      <a:pt x="1281" y="5482"/>
                    </a:lnTo>
                    <a:lnTo>
                      <a:pt x="1286" y="5470"/>
                    </a:lnTo>
                    <a:lnTo>
                      <a:pt x="1295" y="5478"/>
                    </a:lnTo>
                    <a:lnTo>
                      <a:pt x="1316" y="5477"/>
                    </a:lnTo>
                    <a:lnTo>
                      <a:pt x="1315" y="5465"/>
                    </a:lnTo>
                    <a:lnTo>
                      <a:pt x="1298" y="5465"/>
                    </a:lnTo>
                    <a:lnTo>
                      <a:pt x="1296" y="5458"/>
                    </a:lnTo>
                    <a:lnTo>
                      <a:pt x="1279" y="5449"/>
                    </a:lnTo>
                    <a:lnTo>
                      <a:pt x="1287" y="5441"/>
                    </a:lnTo>
                    <a:lnTo>
                      <a:pt x="1299" y="5444"/>
                    </a:lnTo>
                    <a:lnTo>
                      <a:pt x="1313" y="5413"/>
                    </a:lnTo>
                    <a:lnTo>
                      <a:pt x="1310" y="5402"/>
                    </a:lnTo>
                    <a:lnTo>
                      <a:pt x="1325" y="5386"/>
                    </a:lnTo>
                    <a:lnTo>
                      <a:pt x="1318" y="5382"/>
                    </a:lnTo>
                    <a:lnTo>
                      <a:pt x="1319" y="5364"/>
                    </a:lnTo>
                    <a:lnTo>
                      <a:pt x="1330" y="5353"/>
                    </a:lnTo>
                    <a:lnTo>
                      <a:pt x="1330" y="5335"/>
                    </a:lnTo>
                    <a:lnTo>
                      <a:pt x="1338" y="5330"/>
                    </a:lnTo>
                    <a:lnTo>
                      <a:pt x="1405" y="5322"/>
                    </a:lnTo>
                    <a:lnTo>
                      <a:pt x="1419" y="5358"/>
                    </a:lnTo>
                    <a:lnTo>
                      <a:pt x="1471" y="5385"/>
                    </a:lnTo>
                    <a:lnTo>
                      <a:pt x="1472" y="5379"/>
                    </a:lnTo>
                    <a:lnTo>
                      <a:pt x="1504" y="5372"/>
                    </a:lnTo>
                    <a:lnTo>
                      <a:pt x="1551" y="5353"/>
                    </a:lnTo>
                    <a:lnTo>
                      <a:pt x="1543" y="5345"/>
                    </a:lnTo>
                    <a:lnTo>
                      <a:pt x="1531" y="5347"/>
                    </a:lnTo>
                    <a:lnTo>
                      <a:pt x="1480" y="5370"/>
                    </a:lnTo>
                    <a:lnTo>
                      <a:pt x="1468" y="5357"/>
                    </a:lnTo>
                    <a:lnTo>
                      <a:pt x="1451" y="5353"/>
                    </a:lnTo>
                    <a:lnTo>
                      <a:pt x="1434" y="5321"/>
                    </a:lnTo>
                    <a:lnTo>
                      <a:pt x="1441" y="5310"/>
                    </a:lnTo>
                    <a:lnTo>
                      <a:pt x="1436" y="5297"/>
                    </a:lnTo>
                    <a:lnTo>
                      <a:pt x="1418" y="5293"/>
                    </a:lnTo>
                    <a:lnTo>
                      <a:pt x="1400" y="5300"/>
                    </a:lnTo>
                    <a:lnTo>
                      <a:pt x="1395" y="5309"/>
                    </a:lnTo>
                    <a:lnTo>
                      <a:pt x="1383" y="5301"/>
                    </a:lnTo>
                    <a:lnTo>
                      <a:pt x="1379" y="5283"/>
                    </a:lnTo>
                    <a:lnTo>
                      <a:pt x="1366" y="5288"/>
                    </a:lnTo>
                    <a:lnTo>
                      <a:pt x="1360" y="5260"/>
                    </a:lnTo>
                    <a:lnTo>
                      <a:pt x="1372" y="5237"/>
                    </a:lnTo>
                    <a:lnTo>
                      <a:pt x="1397" y="5220"/>
                    </a:lnTo>
                    <a:lnTo>
                      <a:pt x="1410" y="5190"/>
                    </a:lnTo>
                    <a:lnTo>
                      <a:pt x="1440" y="5188"/>
                    </a:lnTo>
                    <a:lnTo>
                      <a:pt x="1464" y="5177"/>
                    </a:lnTo>
                    <a:lnTo>
                      <a:pt x="1500" y="5189"/>
                    </a:lnTo>
                    <a:lnTo>
                      <a:pt x="1520" y="5219"/>
                    </a:lnTo>
                    <a:lnTo>
                      <a:pt x="1533" y="5226"/>
                    </a:lnTo>
                    <a:lnTo>
                      <a:pt x="1545" y="5231"/>
                    </a:lnTo>
                    <a:lnTo>
                      <a:pt x="1550" y="5227"/>
                    </a:lnTo>
                    <a:lnTo>
                      <a:pt x="1557" y="5216"/>
                    </a:lnTo>
                    <a:lnTo>
                      <a:pt x="1571" y="5218"/>
                    </a:lnTo>
                    <a:lnTo>
                      <a:pt x="1623" y="5202"/>
                    </a:lnTo>
                    <a:lnTo>
                      <a:pt x="1645" y="5203"/>
                    </a:lnTo>
                    <a:lnTo>
                      <a:pt x="1622" y="5195"/>
                    </a:lnTo>
                    <a:lnTo>
                      <a:pt x="1573" y="5208"/>
                    </a:lnTo>
                    <a:lnTo>
                      <a:pt x="1548" y="5212"/>
                    </a:lnTo>
                    <a:lnTo>
                      <a:pt x="1531" y="5197"/>
                    </a:lnTo>
                    <a:lnTo>
                      <a:pt x="1522" y="5170"/>
                    </a:lnTo>
                    <a:lnTo>
                      <a:pt x="1509" y="5163"/>
                    </a:lnTo>
                    <a:lnTo>
                      <a:pt x="1488" y="5155"/>
                    </a:lnTo>
                    <a:lnTo>
                      <a:pt x="1453" y="5158"/>
                    </a:lnTo>
                    <a:lnTo>
                      <a:pt x="1432" y="5139"/>
                    </a:lnTo>
                    <a:lnTo>
                      <a:pt x="1433" y="5125"/>
                    </a:lnTo>
                    <a:lnTo>
                      <a:pt x="1440" y="5104"/>
                    </a:lnTo>
                    <a:lnTo>
                      <a:pt x="1466" y="5086"/>
                    </a:lnTo>
                    <a:lnTo>
                      <a:pt x="1476" y="5066"/>
                    </a:lnTo>
                    <a:lnTo>
                      <a:pt x="1472" y="5053"/>
                    </a:lnTo>
                    <a:lnTo>
                      <a:pt x="1456" y="5046"/>
                    </a:lnTo>
                    <a:lnTo>
                      <a:pt x="1459" y="5031"/>
                    </a:lnTo>
                    <a:lnTo>
                      <a:pt x="1470" y="5015"/>
                    </a:lnTo>
                    <a:lnTo>
                      <a:pt x="1498" y="5003"/>
                    </a:lnTo>
                    <a:lnTo>
                      <a:pt x="1514" y="5005"/>
                    </a:lnTo>
                    <a:lnTo>
                      <a:pt x="1546" y="4988"/>
                    </a:lnTo>
                    <a:lnTo>
                      <a:pt x="1582" y="5034"/>
                    </a:lnTo>
                    <a:lnTo>
                      <a:pt x="1611" y="5060"/>
                    </a:lnTo>
                    <a:lnTo>
                      <a:pt x="1626" y="5057"/>
                    </a:lnTo>
                    <a:lnTo>
                      <a:pt x="1628" y="5049"/>
                    </a:lnTo>
                    <a:lnTo>
                      <a:pt x="1629" y="5044"/>
                    </a:lnTo>
                    <a:lnTo>
                      <a:pt x="1597" y="5029"/>
                    </a:lnTo>
                    <a:lnTo>
                      <a:pt x="1557" y="4985"/>
                    </a:lnTo>
                    <a:lnTo>
                      <a:pt x="1558" y="4973"/>
                    </a:lnTo>
                    <a:lnTo>
                      <a:pt x="1577" y="4954"/>
                    </a:lnTo>
                    <a:lnTo>
                      <a:pt x="1558" y="4964"/>
                    </a:lnTo>
                    <a:lnTo>
                      <a:pt x="1549" y="4976"/>
                    </a:lnTo>
                    <a:lnTo>
                      <a:pt x="1522" y="4982"/>
                    </a:lnTo>
                    <a:lnTo>
                      <a:pt x="1501" y="4989"/>
                    </a:lnTo>
                    <a:lnTo>
                      <a:pt x="1497" y="4980"/>
                    </a:lnTo>
                    <a:lnTo>
                      <a:pt x="1482" y="4984"/>
                    </a:lnTo>
                    <a:lnTo>
                      <a:pt x="1460" y="4970"/>
                    </a:lnTo>
                    <a:lnTo>
                      <a:pt x="1408" y="4978"/>
                    </a:lnTo>
                    <a:lnTo>
                      <a:pt x="1401" y="4971"/>
                    </a:lnTo>
                    <a:lnTo>
                      <a:pt x="1404" y="4954"/>
                    </a:lnTo>
                    <a:lnTo>
                      <a:pt x="1411" y="4929"/>
                    </a:lnTo>
                    <a:lnTo>
                      <a:pt x="1421" y="4926"/>
                    </a:lnTo>
                    <a:lnTo>
                      <a:pt x="1426" y="4915"/>
                    </a:lnTo>
                    <a:lnTo>
                      <a:pt x="1438" y="4917"/>
                    </a:lnTo>
                    <a:lnTo>
                      <a:pt x="1434" y="4895"/>
                    </a:lnTo>
                    <a:lnTo>
                      <a:pt x="1450" y="4897"/>
                    </a:lnTo>
                    <a:lnTo>
                      <a:pt x="1463" y="4884"/>
                    </a:lnTo>
                    <a:lnTo>
                      <a:pt x="1464" y="4903"/>
                    </a:lnTo>
                    <a:lnTo>
                      <a:pt x="1502" y="4892"/>
                    </a:lnTo>
                    <a:lnTo>
                      <a:pt x="1513" y="4878"/>
                    </a:lnTo>
                    <a:lnTo>
                      <a:pt x="1544" y="4879"/>
                    </a:lnTo>
                    <a:lnTo>
                      <a:pt x="1594" y="4833"/>
                    </a:lnTo>
                    <a:lnTo>
                      <a:pt x="1598" y="4814"/>
                    </a:lnTo>
                    <a:lnTo>
                      <a:pt x="1587" y="4806"/>
                    </a:lnTo>
                    <a:lnTo>
                      <a:pt x="1566" y="4829"/>
                    </a:lnTo>
                    <a:lnTo>
                      <a:pt x="1557" y="4839"/>
                    </a:lnTo>
                    <a:lnTo>
                      <a:pt x="1531" y="4873"/>
                    </a:lnTo>
                    <a:lnTo>
                      <a:pt x="1509" y="4872"/>
                    </a:lnTo>
                    <a:lnTo>
                      <a:pt x="1494" y="4878"/>
                    </a:lnTo>
                    <a:lnTo>
                      <a:pt x="1487" y="4872"/>
                    </a:lnTo>
                    <a:lnTo>
                      <a:pt x="1490" y="4865"/>
                    </a:lnTo>
                    <a:lnTo>
                      <a:pt x="1471" y="4862"/>
                    </a:lnTo>
                    <a:lnTo>
                      <a:pt x="1467" y="4856"/>
                    </a:lnTo>
                    <a:lnTo>
                      <a:pt x="1471" y="4844"/>
                    </a:lnTo>
                    <a:lnTo>
                      <a:pt x="1495" y="4834"/>
                    </a:lnTo>
                    <a:lnTo>
                      <a:pt x="1484" y="4814"/>
                    </a:lnTo>
                    <a:lnTo>
                      <a:pt x="1433" y="4847"/>
                    </a:lnTo>
                    <a:lnTo>
                      <a:pt x="1408" y="4875"/>
                    </a:lnTo>
                    <a:lnTo>
                      <a:pt x="1392" y="4883"/>
                    </a:lnTo>
                    <a:lnTo>
                      <a:pt x="1361" y="4889"/>
                    </a:lnTo>
                    <a:lnTo>
                      <a:pt x="1350" y="4873"/>
                    </a:lnTo>
                    <a:lnTo>
                      <a:pt x="1344" y="4868"/>
                    </a:lnTo>
                    <a:lnTo>
                      <a:pt x="1336" y="4867"/>
                    </a:lnTo>
                    <a:lnTo>
                      <a:pt x="1337" y="4835"/>
                    </a:lnTo>
                    <a:lnTo>
                      <a:pt x="1338" y="4814"/>
                    </a:lnTo>
                    <a:lnTo>
                      <a:pt x="1335" y="4803"/>
                    </a:lnTo>
                    <a:lnTo>
                      <a:pt x="1340" y="4774"/>
                    </a:lnTo>
                    <a:lnTo>
                      <a:pt x="1332" y="4763"/>
                    </a:lnTo>
                    <a:lnTo>
                      <a:pt x="1314" y="4762"/>
                    </a:lnTo>
                    <a:lnTo>
                      <a:pt x="1300" y="4719"/>
                    </a:lnTo>
                    <a:lnTo>
                      <a:pt x="1314" y="4616"/>
                    </a:lnTo>
                    <a:lnTo>
                      <a:pt x="1318" y="4600"/>
                    </a:lnTo>
                    <a:lnTo>
                      <a:pt x="1327" y="4577"/>
                    </a:lnTo>
                    <a:lnTo>
                      <a:pt x="1337" y="4581"/>
                    </a:lnTo>
                    <a:lnTo>
                      <a:pt x="1345" y="4570"/>
                    </a:lnTo>
                    <a:lnTo>
                      <a:pt x="1354" y="4584"/>
                    </a:lnTo>
                    <a:lnTo>
                      <a:pt x="1366" y="4586"/>
                    </a:lnTo>
                    <a:lnTo>
                      <a:pt x="1375" y="4598"/>
                    </a:lnTo>
                    <a:lnTo>
                      <a:pt x="1381" y="4602"/>
                    </a:lnTo>
                    <a:lnTo>
                      <a:pt x="1394" y="4613"/>
                    </a:lnTo>
                    <a:lnTo>
                      <a:pt x="1390" y="4619"/>
                    </a:lnTo>
                    <a:lnTo>
                      <a:pt x="1394" y="4626"/>
                    </a:lnTo>
                    <a:lnTo>
                      <a:pt x="1406" y="4622"/>
                    </a:lnTo>
                    <a:lnTo>
                      <a:pt x="1413" y="4615"/>
                    </a:lnTo>
                    <a:lnTo>
                      <a:pt x="1417" y="4609"/>
                    </a:lnTo>
                    <a:lnTo>
                      <a:pt x="1425" y="4617"/>
                    </a:lnTo>
                    <a:lnTo>
                      <a:pt x="1425" y="4641"/>
                    </a:lnTo>
                    <a:lnTo>
                      <a:pt x="1444" y="4649"/>
                    </a:lnTo>
                    <a:lnTo>
                      <a:pt x="1461" y="4670"/>
                    </a:lnTo>
                    <a:lnTo>
                      <a:pt x="1456" y="4625"/>
                    </a:lnTo>
                    <a:lnTo>
                      <a:pt x="1476" y="4641"/>
                    </a:lnTo>
                    <a:lnTo>
                      <a:pt x="1485" y="4647"/>
                    </a:lnTo>
                    <a:lnTo>
                      <a:pt x="1492" y="4637"/>
                    </a:lnTo>
                    <a:lnTo>
                      <a:pt x="1516" y="4646"/>
                    </a:lnTo>
                    <a:lnTo>
                      <a:pt x="1524" y="4642"/>
                    </a:lnTo>
                    <a:lnTo>
                      <a:pt x="1543" y="4644"/>
                    </a:lnTo>
                    <a:lnTo>
                      <a:pt x="1551" y="4623"/>
                    </a:lnTo>
                    <a:lnTo>
                      <a:pt x="1539" y="4614"/>
                    </a:lnTo>
                    <a:lnTo>
                      <a:pt x="1526" y="4617"/>
                    </a:lnTo>
                    <a:lnTo>
                      <a:pt x="1503" y="4610"/>
                    </a:lnTo>
                    <a:lnTo>
                      <a:pt x="1486" y="4615"/>
                    </a:lnTo>
                    <a:lnTo>
                      <a:pt x="1471" y="4617"/>
                    </a:lnTo>
                    <a:lnTo>
                      <a:pt x="1460" y="4615"/>
                    </a:lnTo>
                    <a:lnTo>
                      <a:pt x="1447" y="4624"/>
                    </a:lnTo>
                    <a:lnTo>
                      <a:pt x="1446" y="4615"/>
                    </a:lnTo>
                    <a:lnTo>
                      <a:pt x="1422" y="4600"/>
                    </a:lnTo>
                    <a:lnTo>
                      <a:pt x="1425" y="4589"/>
                    </a:lnTo>
                    <a:lnTo>
                      <a:pt x="1438" y="4595"/>
                    </a:lnTo>
                    <a:lnTo>
                      <a:pt x="1435" y="4583"/>
                    </a:lnTo>
                    <a:lnTo>
                      <a:pt x="1405" y="4571"/>
                    </a:lnTo>
                    <a:lnTo>
                      <a:pt x="1399" y="4556"/>
                    </a:lnTo>
                    <a:lnTo>
                      <a:pt x="1401" y="4543"/>
                    </a:lnTo>
                    <a:lnTo>
                      <a:pt x="1385" y="4520"/>
                    </a:lnTo>
                    <a:lnTo>
                      <a:pt x="1365" y="4503"/>
                    </a:lnTo>
                    <a:lnTo>
                      <a:pt x="1339" y="4498"/>
                    </a:lnTo>
                    <a:lnTo>
                      <a:pt x="1345" y="4470"/>
                    </a:lnTo>
                    <a:lnTo>
                      <a:pt x="1361" y="4439"/>
                    </a:lnTo>
                    <a:lnTo>
                      <a:pt x="1360" y="4422"/>
                    </a:lnTo>
                    <a:lnTo>
                      <a:pt x="1397" y="4407"/>
                    </a:lnTo>
                    <a:lnTo>
                      <a:pt x="1406" y="4410"/>
                    </a:lnTo>
                    <a:lnTo>
                      <a:pt x="1405" y="4418"/>
                    </a:lnTo>
                    <a:lnTo>
                      <a:pt x="1428" y="4422"/>
                    </a:lnTo>
                    <a:lnTo>
                      <a:pt x="1434" y="4419"/>
                    </a:lnTo>
                    <a:lnTo>
                      <a:pt x="1444" y="4416"/>
                    </a:lnTo>
                    <a:lnTo>
                      <a:pt x="1439" y="4403"/>
                    </a:lnTo>
                    <a:lnTo>
                      <a:pt x="1429" y="4402"/>
                    </a:lnTo>
                    <a:lnTo>
                      <a:pt x="1432" y="4387"/>
                    </a:lnTo>
                    <a:lnTo>
                      <a:pt x="1424" y="4377"/>
                    </a:lnTo>
                    <a:lnTo>
                      <a:pt x="1382" y="4376"/>
                    </a:lnTo>
                    <a:lnTo>
                      <a:pt x="1364" y="4359"/>
                    </a:lnTo>
                    <a:lnTo>
                      <a:pt x="1345" y="4351"/>
                    </a:lnTo>
                    <a:lnTo>
                      <a:pt x="1352" y="4304"/>
                    </a:lnTo>
                    <a:lnTo>
                      <a:pt x="1342" y="4241"/>
                    </a:lnTo>
                    <a:lnTo>
                      <a:pt x="1347" y="4229"/>
                    </a:lnTo>
                    <a:lnTo>
                      <a:pt x="1343" y="4205"/>
                    </a:lnTo>
                    <a:lnTo>
                      <a:pt x="1350" y="4200"/>
                    </a:lnTo>
                    <a:lnTo>
                      <a:pt x="1368" y="4202"/>
                    </a:lnTo>
                    <a:lnTo>
                      <a:pt x="1382" y="4189"/>
                    </a:lnTo>
                    <a:lnTo>
                      <a:pt x="1397" y="4194"/>
                    </a:lnTo>
                    <a:lnTo>
                      <a:pt x="1413" y="4191"/>
                    </a:lnTo>
                    <a:lnTo>
                      <a:pt x="1426" y="4192"/>
                    </a:lnTo>
                    <a:lnTo>
                      <a:pt x="1438" y="4197"/>
                    </a:lnTo>
                    <a:lnTo>
                      <a:pt x="1431" y="4225"/>
                    </a:lnTo>
                    <a:lnTo>
                      <a:pt x="1438" y="4236"/>
                    </a:lnTo>
                    <a:lnTo>
                      <a:pt x="1447" y="4239"/>
                    </a:lnTo>
                    <a:lnTo>
                      <a:pt x="1454" y="4253"/>
                    </a:lnTo>
                    <a:lnTo>
                      <a:pt x="1449" y="4265"/>
                    </a:lnTo>
                    <a:lnTo>
                      <a:pt x="1451" y="4287"/>
                    </a:lnTo>
                    <a:lnTo>
                      <a:pt x="1481" y="4326"/>
                    </a:lnTo>
                    <a:lnTo>
                      <a:pt x="1494" y="4330"/>
                    </a:lnTo>
                    <a:lnTo>
                      <a:pt x="1497" y="4320"/>
                    </a:lnTo>
                    <a:lnTo>
                      <a:pt x="1481" y="4297"/>
                    </a:lnTo>
                    <a:lnTo>
                      <a:pt x="1490" y="4288"/>
                    </a:lnTo>
                    <a:lnTo>
                      <a:pt x="1497" y="4291"/>
                    </a:lnTo>
                    <a:lnTo>
                      <a:pt x="1511" y="4295"/>
                    </a:lnTo>
                    <a:lnTo>
                      <a:pt x="1509" y="4286"/>
                    </a:lnTo>
                    <a:lnTo>
                      <a:pt x="1499" y="4281"/>
                    </a:lnTo>
                    <a:lnTo>
                      <a:pt x="1508" y="4263"/>
                    </a:lnTo>
                    <a:lnTo>
                      <a:pt x="1509" y="4236"/>
                    </a:lnTo>
                    <a:lnTo>
                      <a:pt x="1496" y="4229"/>
                    </a:lnTo>
                    <a:lnTo>
                      <a:pt x="1493" y="4216"/>
                    </a:lnTo>
                    <a:lnTo>
                      <a:pt x="1467" y="4209"/>
                    </a:lnTo>
                    <a:lnTo>
                      <a:pt x="1468" y="4200"/>
                    </a:lnTo>
                    <a:lnTo>
                      <a:pt x="1457" y="4177"/>
                    </a:lnTo>
                    <a:lnTo>
                      <a:pt x="1456" y="4163"/>
                    </a:lnTo>
                    <a:lnTo>
                      <a:pt x="1483" y="4116"/>
                    </a:lnTo>
                    <a:lnTo>
                      <a:pt x="1510" y="4123"/>
                    </a:lnTo>
                    <a:lnTo>
                      <a:pt x="1524" y="4124"/>
                    </a:lnTo>
                    <a:lnTo>
                      <a:pt x="1532" y="4132"/>
                    </a:lnTo>
                    <a:lnTo>
                      <a:pt x="1531" y="4162"/>
                    </a:lnTo>
                    <a:lnTo>
                      <a:pt x="1543" y="4192"/>
                    </a:lnTo>
                    <a:lnTo>
                      <a:pt x="1577" y="4201"/>
                    </a:lnTo>
                    <a:lnTo>
                      <a:pt x="1592" y="4212"/>
                    </a:lnTo>
                    <a:lnTo>
                      <a:pt x="1600" y="4207"/>
                    </a:lnTo>
                    <a:lnTo>
                      <a:pt x="1597" y="4199"/>
                    </a:lnTo>
                    <a:lnTo>
                      <a:pt x="1611" y="4183"/>
                    </a:lnTo>
                    <a:lnTo>
                      <a:pt x="1613" y="4157"/>
                    </a:lnTo>
                    <a:lnTo>
                      <a:pt x="1624" y="4137"/>
                    </a:lnTo>
                    <a:lnTo>
                      <a:pt x="1641" y="4142"/>
                    </a:lnTo>
                    <a:lnTo>
                      <a:pt x="1677" y="4168"/>
                    </a:lnTo>
                    <a:lnTo>
                      <a:pt x="1693" y="4194"/>
                    </a:lnTo>
                    <a:lnTo>
                      <a:pt x="1705" y="4202"/>
                    </a:lnTo>
                    <a:lnTo>
                      <a:pt x="1761" y="4220"/>
                    </a:lnTo>
                    <a:lnTo>
                      <a:pt x="1764" y="4215"/>
                    </a:lnTo>
                    <a:lnTo>
                      <a:pt x="1754" y="4206"/>
                    </a:lnTo>
                    <a:lnTo>
                      <a:pt x="1751" y="4194"/>
                    </a:lnTo>
                    <a:lnTo>
                      <a:pt x="1704" y="4177"/>
                    </a:lnTo>
                    <a:lnTo>
                      <a:pt x="1700" y="4160"/>
                    </a:lnTo>
                    <a:lnTo>
                      <a:pt x="1684" y="4141"/>
                    </a:lnTo>
                    <a:lnTo>
                      <a:pt x="1645" y="4132"/>
                    </a:lnTo>
                    <a:lnTo>
                      <a:pt x="1637" y="4107"/>
                    </a:lnTo>
                    <a:lnTo>
                      <a:pt x="1661" y="4108"/>
                    </a:lnTo>
                    <a:lnTo>
                      <a:pt x="1660" y="4099"/>
                    </a:lnTo>
                    <a:lnTo>
                      <a:pt x="1669" y="4096"/>
                    </a:lnTo>
                    <a:lnTo>
                      <a:pt x="1675" y="4102"/>
                    </a:lnTo>
                    <a:lnTo>
                      <a:pt x="1673" y="4112"/>
                    </a:lnTo>
                    <a:lnTo>
                      <a:pt x="1692" y="4130"/>
                    </a:lnTo>
                    <a:lnTo>
                      <a:pt x="1712" y="4135"/>
                    </a:lnTo>
                    <a:lnTo>
                      <a:pt x="1755" y="4131"/>
                    </a:lnTo>
                    <a:lnTo>
                      <a:pt x="1771" y="4136"/>
                    </a:lnTo>
                    <a:lnTo>
                      <a:pt x="1819" y="4182"/>
                    </a:lnTo>
                    <a:lnTo>
                      <a:pt x="1839" y="4189"/>
                    </a:lnTo>
                    <a:lnTo>
                      <a:pt x="1866" y="4244"/>
                    </a:lnTo>
                    <a:lnTo>
                      <a:pt x="1876" y="4247"/>
                    </a:lnTo>
                    <a:lnTo>
                      <a:pt x="1869" y="4214"/>
                    </a:lnTo>
                    <a:lnTo>
                      <a:pt x="1854" y="4187"/>
                    </a:lnTo>
                    <a:lnTo>
                      <a:pt x="1831" y="4175"/>
                    </a:lnTo>
                    <a:lnTo>
                      <a:pt x="1823" y="4158"/>
                    </a:lnTo>
                    <a:lnTo>
                      <a:pt x="1808" y="4158"/>
                    </a:lnTo>
                    <a:lnTo>
                      <a:pt x="1798" y="4140"/>
                    </a:lnTo>
                    <a:lnTo>
                      <a:pt x="1767" y="4115"/>
                    </a:lnTo>
                    <a:lnTo>
                      <a:pt x="1786" y="4109"/>
                    </a:lnTo>
                    <a:lnTo>
                      <a:pt x="1793" y="4100"/>
                    </a:lnTo>
                    <a:lnTo>
                      <a:pt x="1795" y="4092"/>
                    </a:lnTo>
                    <a:lnTo>
                      <a:pt x="1787" y="4088"/>
                    </a:lnTo>
                    <a:lnTo>
                      <a:pt x="1789" y="4072"/>
                    </a:lnTo>
                    <a:lnTo>
                      <a:pt x="1766" y="4071"/>
                    </a:lnTo>
                    <a:lnTo>
                      <a:pt x="1756" y="4066"/>
                    </a:lnTo>
                    <a:lnTo>
                      <a:pt x="1751" y="4054"/>
                    </a:lnTo>
                    <a:lnTo>
                      <a:pt x="1706" y="4044"/>
                    </a:lnTo>
                    <a:lnTo>
                      <a:pt x="1705" y="4029"/>
                    </a:lnTo>
                    <a:lnTo>
                      <a:pt x="1690" y="4005"/>
                    </a:lnTo>
                    <a:lnTo>
                      <a:pt x="1678" y="3994"/>
                    </a:lnTo>
                    <a:lnTo>
                      <a:pt x="1667" y="3976"/>
                    </a:lnTo>
                    <a:lnTo>
                      <a:pt x="1626" y="3970"/>
                    </a:lnTo>
                    <a:lnTo>
                      <a:pt x="1623" y="3961"/>
                    </a:lnTo>
                    <a:lnTo>
                      <a:pt x="1631" y="3944"/>
                    </a:lnTo>
                    <a:lnTo>
                      <a:pt x="1608" y="3930"/>
                    </a:lnTo>
                    <a:lnTo>
                      <a:pt x="1598" y="3910"/>
                    </a:lnTo>
                    <a:lnTo>
                      <a:pt x="1601" y="3899"/>
                    </a:lnTo>
                    <a:lnTo>
                      <a:pt x="1607" y="3882"/>
                    </a:lnTo>
                    <a:lnTo>
                      <a:pt x="1615" y="3871"/>
                    </a:lnTo>
                    <a:lnTo>
                      <a:pt x="1621" y="3870"/>
                    </a:lnTo>
                    <a:lnTo>
                      <a:pt x="1654" y="3896"/>
                    </a:lnTo>
                    <a:lnTo>
                      <a:pt x="1667" y="3920"/>
                    </a:lnTo>
                    <a:lnTo>
                      <a:pt x="1671" y="3920"/>
                    </a:lnTo>
                    <a:lnTo>
                      <a:pt x="1675" y="3905"/>
                    </a:lnTo>
                    <a:lnTo>
                      <a:pt x="1683" y="3910"/>
                    </a:lnTo>
                    <a:lnTo>
                      <a:pt x="1696" y="3921"/>
                    </a:lnTo>
                    <a:lnTo>
                      <a:pt x="1712" y="3926"/>
                    </a:lnTo>
                    <a:lnTo>
                      <a:pt x="1725" y="3915"/>
                    </a:lnTo>
                    <a:lnTo>
                      <a:pt x="1721" y="3901"/>
                    </a:lnTo>
                    <a:lnTo>
                      <a:pt x="1726" y="3890"/>
                    </a:lnTo>
                    <a:lnTo>
                      <a:pt x="1727" y="3877"/>
                    </a:lnTo>
                    <a:lnTo>
                      <a:pt x="1722" y="3868"/>
                    </a:lnTo>
                    <a:lnTo>
                      <a:pt x="1716" y="3861"/>
                    </a:lnTo>
                    <a:lnTo>
                      <a:pt x="1711" y="3852"/>
                    </a:lnTo>
                    <a:lnTo>
                      <a:pt x="1739" y="3850"/>
                    </a:lnTo>
                    <a:lnTo>
                      <a:pt x="1724" y="3844"/>
                    </a:lnTo>
                    <a:lnTo>
                      <a:pt x="1714" y="3827"/>
                    </a:lnTo>
                    <a:lnTo>
                      <a:pt x="1742" y="3828"/>
                    </a:lnTo>
                    <a:lnTo>
                      <a:pt x="1747" y="3822"/>
                    </a:lnTo>
                    <a:lnTo>
                      <a:pt x="1755" y="3815"/>
                    </a:lnTo>
                    <a:lnTo>
                      <a:pt x="1757" y="3804"/>
                    </a:lnTo>
                    <a:lnTo>
                      <a:pt x="1738" y="3814"/>
                    </a:lnTo>
                    <a:lnTo>
                      <a:pt x="1706" y="3805"/>
                    </a:lnTo>
                    <a:lnTo>
                      <a:pt x="1705" y="3796"/>
                    </a:lnTo>
                    <a:lnTo>
                      <a:pt x="1700" y="3785"/>
                    </a:lnTo>
                    <a:lnTo>
                      <a:pt x="1708" y="3783"/>
                    </a:lnTo>
                    <a:lnTo>
                      <a:pt x="1708" y="3775"/>
                    </a:lnTo>
                    <a:lnTo>
                      <a:pt x="1689" y="3769"/>
                    </a:lnTo>
                    <a:lnTo>
                      <a:pt x="1680" y="3752"/>
                    </a:lnTo>
                    <a:lnTo>
                      <a:pt x="1671" y="3741"/>
                    </a:lnTo>
                    <a:lnTo>
                      <a:pt x="1668" y="3721"/>
                    </a:lnTo>
                    <a:lnTo>
                      <a:pt x="1654" y="3703"/>
                    </a:lnTo>
                    <a:lnTo>
                      <a:pt x="1637" y="3694"/>
                    </a:lnTo>
                    <a:lnTo>
                      <a:pt x="1645" y="3669"/>
                    </a:lnTo>
                    <a:lnTo>
                      <a:pt x="1658" y="3656"/>
                    </a:lnTo>
                    <a:lnTo>
                      <a:pt x="1664" y="3672"/>
                    </a:lnTo>
                    <a:lnTo>
                      <a:pt x="1686" y="3672"/>
                    </a:lnTo>
                    <a:lnTo>
                      <a:pt x="1683" y="3685"/>
                    </a:lnTo>
                    <a:lnTo>
                      <a:pt x="1697" y="3688"/>
                    </a:lnTo>
                    <a:lnTo>
                      <a:pt x="1708" y="3708"/>
                    </a:lnTo>
                    <a:lnTo>
                      <a:pt x="1732" y="3684"/>
                    </a:lnTo>
                    <a:lnTo>
                      <a:pt x="1753" y="3676"/>
                    </a:lnTo>
                    <a:lnTo>
                      <a:pt x="1734" y="3673"/>
                    </a:lnTo>
                    <a:lnTo>
                      <a:pt x="1727" y="3664"/>
                    </a:lnTo>
                    <a:lnTo>
                      <a:pt x="1739" y="3650"/>
                    </a:lnTo>
                    <a:lnTo>
                      <a:pt x="1743" y="3660"/>
                    </a:lnTo>
                    <a:lnTo>
                      <a:pt x="1755" y="3659"/>
                    </a:lnTo>
                    <a:lnTo>
                      <a:pt x="1764" y="3664"/>
                    </a:lnTo>
                    <a:lnTo>
                      <a:pt x="1782" y="3679"/>
                    </a:lnTo>
                    <a:lnTo>
                      <a:pt x="1797" y="3672"/>
                    </a:lnTo>
                    <a:lnTo>
                      <a:pt x="1804" y="3687"/>
                    </a:lnTo>
                    <a:lnTo>
                      <a:pt x="1809" y="3664"/>
                    </a:lnTo>
                    <a:lnTo>
                      <a:pt x="1819" y="3670"/>
                    </a:lnTo>
                    <a:lnTo>
                      <a:pt x="1832" y="3661"/>
                    </a:lnTo>
                    <a:lnTo>
                      <a:pt x="1832" y="3653"/>
                    </a:lnTo>
                    <a:lnTo>
                      <a:pt x="1842" y="3648"/>
                    </a:lnTo>
                    <a:lnTo>
                      <a:pt x="1849" y="3648"/>
                    </a:lnTo>
                    <a:lnTo>
                      <a:pt x="1888" y="3680"/>
                    </a:lnTo>
                    <a:lnTo>
                      <a:pt x="1909" y="3675"/>
                    </a:lnTo>
                    <a:lnTo>
                      <a:pt x="1913" y="3665"/>
                    </a:lnTo>
                    <a:lnTo>
                      <a:pt x="1924" y="3670"/>
                    </a:lnTo>
                    <a:lnTo>
                      <a:pt x="1926" y="3686"/>
                    </a:lnTo>
                    <a:lnTo>
                      <a:pt x="1945" y="3705"/>
                    </a:lnTo>
                    <a:lnTo>
                      <a:pt x="1962" y="3707"/>
                    </a:lnTo>
                    <a:lnTo>
                      <a:pt x="1964" y="3699"/>
                    </a:lnTo>
                    <a:lnTo>
                      <a:pt x="1932" y="3674"/>
                    </a:lnTo>
                    <a:lnTo>
                      <a:pt x="1950" y="3666"/>
                    </a:lnTo>
                    <a:lnTo>
                      <a:pt x="1912" y="3656"/>
                    </a:lnTo>
                    <a:lnTo>
                      <a:pt x="1904" y="3662"/>
                    </a:lnTo>
                    <a:lnTo>
                      <a:pt x="1888" y="3665"/>
                    </a:lnTo>
                    <a:lnTo>
                      <a:pt x="1848" y="3637"/>
                    </a:lnTo>
                    <a:lnTo>
                      <a:pt x="1831" y="3637"/>
                    </a:lnTo>
                    <a:lnTo>
                      <a:pt x="1831" y="3624"/>
                    </a:lnTo>
                    <a:lnTo>
                      <a:pt x="1828" y="3620"/>
                    </a:lnTo>
                    <a:lnTo>
                      <a:pt x="1822" y="3607"/>
                    </a:lnTo>
                    <a:lnTo>
                      <a:pt x="1822" y="3592"/>
                    </a:lnTo>
                    <a:lnTo>
                      <a:pt x="1834" y="3580"/>
                    </a:lnTo>
                    <a:lnTo>
                      <a:pt x="1824" y="3571"/>
                    </a:lnTo>
                    <a:lnTo>
                      <a:pt x="1818" y="3581"/>
                    </a:lnTo>
                    <a:lnTo>
                      <a:pt x="1811" y="3582"/>
                    </a:lnTo>
                    <a:lnTo>
                      <a:pt x="1806" y="3576"/>
                    </a:lnTo>
                    <a:lnTo>
                      <a:pt x="1814" y="3560"/>
                    </a:lnTo>
                    <a:lnTo>
                      <a:pt x="1802" y="3552"/>
                    </a:lnTo>
                    <a:lnTo>
                      <a:pt x="1802" y="3540"/>
                    </a:lnTo>
                    <a:lnTo>
                      <a:pt x="1793" y="3537"/>
                    </a:lnTo>
                    <a:lnTo>
                      <a:pt x="1795" y="3533"/>
                    </a:lnTo>
                    <a:lnTo>
                      <a:pt x="1802" y="3523"/>
                    </a:lnTo>
                    <a:lnTo>
                      <a:pt x="1824" y="3489"/>
                    </a:lnTo>
                    <a:lnTo>
                      <a:pt x="1818" y="3470"/>
                    </a:lnTo>
                    <a:lnTo>
                      <a:pt x="1826" y="3454"/>
                    </a:lnTo>
                    <a:lnTo>
                      <a:pt x="1834" y="3455"/>
                    </a:lnTo>
                    <a:lnTo>
                      <a:pt x="1845" y="3476"/>
                    </a:lnTo>
                    <a:lnTo>
                      <a:pt x="1864" y="3477"/>
                    </a:lnTo>
                    <a:lnTo>
                      <a:pt x="1876" y="3479"/>
                    </a:lnTo>
                    <a:lnTo>
                      <a:pt x="1882" y="3485"/>
                    </a:lnTo>
                    <a:lnTo>
                      <a:pt x="1881" y="3494"/>
                    </a:lnTo>
                    <a:lnTo>
                      <a:pt x="1895" y="3493"/>
                    </a:lnTo>
                    <a:lnTo>
                      <a:pt x="1898" y="3491"/>
                    </a:lnTo>
                    <a:lnTo>
                      <a:pt x="1904" y="3481"/>
                    </a:lnTo>
                    <a:lnTo>
                      <a:pt x="1883" y="3474"/>
                    </a:lnTo>
                    <a:lnTo>
                      <a:pt x="1877" y="3468"/>
                    </a:lnTo>
                    <a:lnTo>
                      <a:pt x="1860" y="3462"/>
                    </a:lnTo>
                    <a:lnTo>
                      <a:pt x="1847" y="3450"/>
                    </a:lnTo>
                    <a:lnTo>
                      <a:pt x="1875" y="3450"/>
                    </a:lnTo>
                    <a:lnTo>
                      <a:pt x="1862" y="3439"/>
                    </a:lnTo>
                    <a:lnTo>
                      <a:pt x="1848" y="3440"/>
                    </a:lnTo>
                    <a:lnTo>
                      <a:pt x="1844" y="3432"/>
                    </a:lnTo>
                    <a:lnTo>
                      <a:pt x="1854" y="3418"/>
                    </a:lnTo>
                    <a:lnTo>
                      <a:pt x="1869" y="3403"/>
                    </a:lnTo>
                    <a:lnTo>
                      <a:pt x="1875" y="3400"/>
                    </a:lnTo>
                    <a:lnTo>
                      <a:pt x="1906" y="3405"/>
                    </a:lnTo>
                    <a:lnTo>
                      <a:pt x="1933" y="3440"/>
                    </a:lnTo>
                    <a:lnTo>
                      <a:pt x="1935" y="3431"/>
                    </a:lnTo>
                    <a:lnTo>
                      <a:pt x="1928" y="3423"/>
                    </a:lnTo>
                    <a:lnTo>
                      <a:pt x="1934" y="3416"/>
                    </a:lnTo>
                    <a:lnTo>
                      <a:pt x="1917" y="3410"/>
                    </a:lnTo>
                    <a:lnTo>
                      <a:pt x="1915" y="3399"/>
                    </a:lnTo>
                    <a:lnTo>
                      <a:pt x="1892" y="3391"/>
                    </a:lnTo>
                    <a:lnTo>
                      <a:pt x="1888" y="3385"/>
                    </a:lnTo>
                    <a:lnTo>
                      <a:pt x="1866" y="3377"/>
                    </a:lnTo>
                    <a:lnTo>
                      <a:pt x="1862" y="3365"/>
                    </a:lnTo>
                    <a:lnTo>
                      <a:pt x="1846" y="3364"/>
                    </a:lnTo>
                    <a:lnTo>
                      <a:pt x="1838" y="3350"/>
                    </a:lnTo>
                    <a:lnTo>
                      <a:pt x="1843" y="3313"/>
                    </a:lnTo>
                    <a:lnTo>
                      <a:pt x="1852" y="3297"/>
                    </a:lnTo>
                    <a:lnTo>
                      <a:pt x="1862" y="3283"/>
                    </a:lnTo>
                    <a:lnTo>
                      <a:pt x="1876" y="3284"/>
                    </a:lnTo>
                    <a:lnTo>
                      <a:pt x="1892" y="3272"/>
                    </a:lnTo>
                    <a:lnTo>
                      <a:pt x="1905" y="3250"/>
                    </a:lnTo>
                    <a:lnTo>
                      <a:pt x="1904" y="3240"/>
                    </a:lnTo>
                    <a:lnTo>
                      <a:pt x="1917" y="3227"/>
                    </a:lnTo>
                    <a:lnTo>
                      <a:pt x="1913" y="3216"/>
                    </a:lnTo>
                    <a:lnTo>
                      <a:pt x="1919" y="3209"/>
                    </a:lnTo>
                    <a:lnTo>
                      <a:pt x="1916" y="3177"/>
                    </a:lnTo>
                    <a:lnTo>
                      <a:pt x="1922" y="3162"/>
                    </a:lnTo>
                    <a:lnTo>
                      <a:pt x="1930" y="3161"/>
                    </a:lnTo>
                    <a:lnTo>
                      <a:pt x="1960" y="3183"/>
                    </a:lnTo>
                    <a:lnTo>
                      <a:pt x="1974" y="3174"/>
                    </a:lnTo>
                    <a:lnTo>
                      <a:pt x="2003" y="3180"/>
                    </a:lnTo>
                    <a:lnTo>
                      <a:pt x="2017" y="3176"/>
                    </a:lnTo>
                    <a:lnTo>
                      <a:pt x="2037" y="3197"/>
                    </a:lnTo>
                    <a:lnTo>
                      <a:pt x="2054" y="3202"/>
                    </a:lnTo>
                    <a:lnTo>
                      <a:pt x="2060" y="3213"/>
                    </a:lnTo>
                    <a:lnTo>
                      <a:pt x="2057" y="3231"/>
                    </a:lnTo>
                    <a:lnTo>
                      <a:pt x="2063" y="3235"/>
                    </a:lnTo>
                    <a:lnTo>
                      <a:pt x="2072" y="3224"/>
                    </a:lnTo>
                    <a:lnTo>
                      <a:pt x="2079" y="3229"/>
                    </a:lnTo>
                    <a:lnTo>
                      <a:pt x="2093" y="3223"/>
                    </a:lnTo>
                    <a:lnTo>
                      <a:pt x="2077" y="3196"/>
                    </a:lnTo>
                    <a:lnTo>
                      <a:pt x="2095" y="3191"/>
                    </a:lnTo>
                    <a:lnTo>
                      <a:pt x="2101" y="3199"/>
                    </a:lnTo>
                    <a:lnTo>
                      <a:pt x="2097" y="3210"/>
                    </a:lnTo>
                    <a:lnTo>
                      <a:pt x="2106" y="3220"/>
                    </a:lnTo>
                    <a:lnTo>
                      <a:pt x="2113" y="3219"/>
                    </a:lnTo>
                    <a:lnTo>
                      <a:pt x="2118" y="3241"/>
                    </a:lnTo>
                    <a:lnTo>
                      <a:pt x="2130" y="3238"/>
                    </a:lnTo>
                    <a:lnTo>
                      <a:pt x="2139" y="3244"/>
                    </a:lnTo>
                    <a:lnTo>
                      <a:pt x="2140" y="3255"/>
                    </a:lnTo>
                    <a:lnTo>
                      <a:pt x="2161" y="3264"/>
                    </a:lnTo>
                    <a:lnTo>
                      <a:pt x="2177" y="3264"/>
                    </a:lnTo>
                    <a:lnTo>
                      <a:pt x="2177" y="3273"/>
                    </a:lnTo>
                    <a:lnTo>
                      <a:pt x="2177" y="3290"/>
                    </a:lnTo>
                    <a:lnTo>
                      <a:pt x="2135" y="3340"/>
                    </a:lnTo>
                    <a:lnTo>
                      <a:pt x="2105" y="3401"/>
                    </a:lnTo>
                    <a:lnTo>
                      <a:pt x="2118" y="3403"/>
                    </a:lnTo>
                    <a:lnTo>
                      <a:pt x="2126" y="3382"/>
                    </a:lnTo>
                    <a:lnTo>
                      <a:pt x="2136" y="3382"/>
                    </a:lnTo>
                    <a:lnTo>
                      <a:pt x="2147" y="3365"/>
                    </a:lnTo>
                    <a:lnTo>
                      <a:pt x="2169" y="3358"/>
                    </a:lnTo>
                    <a:lnTo>
                      <a:pt x="2171" y="3340"/>
                    </a:lnTo>
                    <a:lnTo>
                      <a:pt x="2166" y="3336"/>
                    </a:lnTo>
                    <a:lnTo>
                      <a:pt x="2185" y="3306"/>
                    </a:lnTo>
                    <a:lnTo>
                      <a:pt x="2202" y="3302"/>
                    </a:lnTo>
                    <a:lnTo>
                      <a:pt x="2205" y="3314"/>
                    </a:lnTo>
                    <a:lnTo>
                      <a:pt x="2219" y="3287"/>
                    </a:lnTo>
                    <a:lnTo>
                      <a:pt x="2212" y="3260"/>
                    </a:lnTo>
                    <a:lnTo>
                      <a:pt x="2223" y="3228"/>
                    </a:lnTo>
                    <a:lnTo>
                      <a:pt x="2232" y="3224"/>
                    </a:lnTo>
                    <a:lnTo>
                      <a:pt x="2237" y="3230"/>
                    </a:lnTo>
                    <a:lnTo>
                      <a:pt x="2249" y="3229"/>
                    </a:lnTo>
                    <a:lnTo>
                      <a:pt x="2257" y="3223"/>
                    </a:lnTo>
                    <a:lnTo>
                      <a:pt x="2286" y="3228"/>
                    </a:lnTo>
                    <a:lnTo>
                      <a:pt x="2292" y="3241"/>
                    </a:lnTo>
                    <a:lnTo>
                      <a:pt x="2318" y="3251"/>
                    </a:lnTo>
                    <a:lnTo>
                      <a:pt x="2330" y="3257"/>
                    </a:lnTo>
                    <a:lnTo>
                      <a:pt x="2341" y="3265"/>
                    </a:lnTo>
                    <a:lnTo>
                      <a:pt x="2338" y="3293"/>
                    </a:lnTo>
                    <a:lnTo>
                      <a:pt x="2345" y="3300"/>
                    </a:lnTo>
                    <a:lnTo>
                      <a:pt x="2354" y="3284"/>
                    </a:lnTo>
                    <a:lnTo>
                      <a:pt x="2367" y="3277"/>
                    </a:lnTo>
                    <a:lnTo>
                      <a:pt x="2366" y="3288"/>
                    </a:lnTo>
                    <a:lnTo>
                      <a:pt x="2356" y="3295"/>
                    </a:lnTo>
                    <a:lnTo>
                      <a:pt x="2353" y="3320"/>
                    </a:lnTo>
                    <a:lnTo>
                      <a:pt x="2334" y="3325"/>
                    </a:lnTo>
                    <a:lnTo>
                      <a:pt x="2319" y="3344"/>
                    </a:lnTo>
                    <a:lnTo>
                      <a:pt x="2323" y="3345"/>
                    </a:lnTo>
                    <a:lnTo>
                      <a:pt x="2328" y="3353"/>
                    </a:lnTo>
                    <a:lnTo>
                      <a:pt x="2333" y="3342"/>
                    </a:lnTo>
                    <a:lnTo>
                      <a:pt x="2330" y="3337"/>
                    </a:lnTo>
                    <a:lnTo>
                      <a:pt x="2336" y="3332"/>
                    </a:lnTo>
                    <a:lnTo>
                      <a:pt x="2350" y="3334"/>
                    </a:lnTo>
                    <a:lnTo>
                      <a:pt x="2364" y="3321"/>
                    </a:lnTo>
                    <a:lnTo>
                      <a:pt x="2371" y="3318"/>
                    </a:lnTo>
                    <a:lnTo>
                      <a:pt x="2394" y="3281"/>
                    </a:lnTo>
                    <a:lnTo>
                      <a:pt x="2410" y="3277"/>
                    </a:lnTo>
                    <a:lnTo>
                      <a:pt x="2416" y="3282"/>
                    </a:lnTo>
                    <a:lnTo>
                      <a:pt x="2429" y="3274"/>
                    </a:lnTo>
                    <a:lnTo>
                      <a:pt x="2454" y="3284"/>
                    </a:lnTo>
                    <a:lnTo>
                      <a:pt x="2459" y="3296"/>
                    </a:lnTo>
                    <a:lnTo>
                      <a:pt x="2467" y="3298"/>
                    </a:lnTo>
                    <a:lnTo>
                      <a:pt x="2475" y="3293"/>
                    </a:lnTo>
                    <a:lnTo>
                      <a:pt x="2473" y="3283"/>
                    </a:lnTo>
                    <a:lnTo>
                      <a:pt x="2487" y="3279"/>
                    </a:lnTo>
                    <a:lnTo>
                      <a:pt x="2495" y="3263"/>
                    </a:lnTo>
                    <a:lnTo>
                      <a:pt x="2502" y="3262"/>
                    </a:lnTo>
                    <a:lnTo>
                      <a:pt x="2520" y="3278"/>
                    </a:lnTo>
                    <a:lnTo>
                      <a:pt x="2528" y="3266"/>
                    </a:lnTo>
                    <a:lnTo>
                      <a:pt x="2540" y="3244"/>
                    </a:lnTo>
                    <a:lnTo>
                      <a:pt x="2552" y="3248"/>
                    </a:lnTo>
                    <a:lnTo>
                      <a:pt x="2555" y="3240"/>
                    </a:lnTo>
                    <a:lnTo>
                      <a:pt x="2562" y="3240"/>
                    </a:lnTo>
                    <a:lnTo>
                      <a:pt x="2571" y="3245"/>
                    </a:lnTo>
                    <a:lnTo>
                      <a:pt x="2585" y="3250"/>
                    </a:lnTo>
                    <a:lnTo>
                      <a:pt x="2595" y="3247"/>
                    </a:lnTo>
                    <a:lnTo>
                      <a:pt x="2612" y="3236"/>
                    </a:lnTo>
                    <a:lnTo>
                      <a:pt x="2615" y="3209"/>
                    </a:lnTo>
                    <a:lnTo>
                      <a:pt x="2629" y="3208"/>
                    </a:lnTo>
                    <a:lnTo>
                      <a:pt x="2634" y="3196"/>
                    </a:lnTo>
                    <a:lnTo>
                      <a:pt x="2642" y="3239"/>
                    </a:lnTo>
                    <a:lnTo>
                      <a:pt x="2667" y="3239"/>
                    </a:lnTo>
                    <a:lnTo>
                      <a:pt x="2677" y="3233"/>
                    </a:lnTo>
                    <a:lnTo>
                      <a:pt x="2693" y="3233"/>
                    </a:lnTo>
                    <a:lnTo>
                      <a:pt x="2723" y="3240"/>
                    </a:lnTo>
                    <a:lnTo>
                      <a:pt x="2745" y="3248"/>
                    </a:lnTo>
                    <a:lnTo>
                      <a:pt x="2789" y="3234"/>
                    </a:lnTo>
                    <a:lnTo>
                      <a:pt x="2809" y="3231"/>
                    </a:lnTo>
                    <a:lnTo>
                      <a:pt x="2827" y="3224"/>
                    </a:lnTo>
                    <a:lnTo>
                      <a:pt x="2846" y="3201"/>
                    </a:lnTo>
                    <a:lnTo>
                      <a:pt x="2872" y="3185"/>
                    </a:lnTo>
                    <a:lnTo>
                      <a:pt x="2883" y="3174"/>
                    </a:lnTo>
                    <a:lnTo>
                      <a:pt x="2895" y="3165"/>
                    </a:lnTo>
                    <a:lnTo>
                      <a:pt x="2899" y="3174"/>
                    </a:lnTo>
                    <a:lnTo>
                      <a:pt x="2910" y="3176"/>
                    </a:lnTo>
                    <a:lnTo>
                      <a:pt x="2978" y="3165"/>
                    </a:lnTo>
                    <a:lnTo>
                      <a:pt x="2969" y="3186"/>
                    </a:lnTo>
                    <a:lnTo>
                      <a:pt x="2987" y="3200"/>
                    </a:lnTo>
                    <a:lnTo>
                      <a:pt x="3018" y="3182"/>
                    </a:lnTo>
                    <a:lnTo>
                      <a:pt x="3035" y="3180"/>
                    </a:lnTo>
                    <a:lnTo>
                      <a:pt x="3055" y="3182"/>
                    </a:lnTo>
                    <a:lnTo>
                      <a:pt x="3056" y="3193"/>
                    </a:lnTo>
                    <a:lnTo>
                      <a:pt x="3080" y="3193"/>
                    </a:lnTo>
                    <a:lnTo>
                      <a:pt x="3098" y="3203"/>
                    </a:lnTo>
                    <a:lnTo>
                      <a:pt x="3111" y="3175"/>
                    </a:lnTo>
                    <a:lnTo>
                      <a:pt x="3067" y="3141"/>
                    </a:lnTo>
                    <a:lnTo>
                      <a:pt x="3071" y="3116"/>
                    </a:lnTo>
                    <a:lnTo>
                      <a:pt x="3089" y="3093"/>
                    </a:lnTo>
                    <a:close/>
                    <a:moveTo>
                      <a:pt x="3277" y="3059"/>
                    </a:moveTo>
                    <a:lnTo>
                      <a:pt x="3288" y="3076"/>
                    </a:lnTo>
                    <a:lnTo>
                      <a:pt x="3285" y="3095"/>
                    </a:lnTo>
                    <a:lnTo>
                      <a:pt x="3269" y="3097"/>
                    </a:lnTo>
                    <a:lnTo>
                      <a:pt x="3262" y="3105"/>
                    </a:lnTo>
                    <a:lnTo>
                      <a:pt x="3258" y="3095"/>
                    </a:lnTo>
                    <a:lnTo>
                      <a:pt x="3270" y="3079"/>
                    </a:lnTo>
                    <a:lnTo>
                      <a:pt x="3270" y="3062"/>
                    </a:lnTo>
                    <a:lnTo>
                      <a:pt x="3277" y="3059"/>
                    </a:lnTo>
                    <a:close/>
                    <a:moveTo>
                      <a:pt x="3310" y="2846"/>
                    </a:moveTo>
                    <a:lnTo>
                      <a:pt x="3312" y="2857"/>
                    </a:lnTo>
                    <a:lnTo>
                      <a:pt x="3302" y="2857"/>
                    </a:lnTo>
                    <a:lnTo>
                      <a:pt x="3286" y="2872"/>
                    </a:lnTo>
                    <a:lnTo>
                      <a:pt x="3288" y="2877"/>
                    </a:lnTo>
                    <a:lnTo>
                      <a:pt x="3305" y="2872"/>
                    </a:lnTo>
                    <a:lnTo>
                      <a:pt x="3303" y="2897"/>
                    </a:lnTo>
                    <a:lnTo>
                      <a:pt x="3287" y="2889"/>
                    </a:lnTo>
                    <a:lnTo>
                      <a:pt x="3284" y="2897"/>
                    </a:lnTo>
                    <a:lnTo>
                      <a:pt x="3268" y="2899"/>
                    </a:lnTo>
                    <a:lnTo>
                      <a:pt x="3260" y="2894"/>
                    </a:lnTo>
                    <a:lnTo>
                      <a:pt x="3253" y="2878"/>
                    </a:lnTo>
                    <a:lnTo>
                      <a:pt x="3258" y="2870"/>
                    </a:lnTo>
                    <a:lnTo>
                      <a:pt x="3273" y="2857"/>
                    </a:lnTo>
                    <a:lnTo>
                      <a:pt x="3310" y="2846"/>
                    </a:lnTo>
                    <a:close/>
                    <a:moveTo>
                      <a:pt x="3239" y="2838"/>
                    </a:moveTo>
                    <a:lnTo>
                      <a:pt x="3254" y="2858"/>
                    </a:lnTo>
                    <a:lnTo>
                      <a:pt x="3245" y="2871"/>
                    </a:lnTo>
                    <a:lnTo>
                      <a:pt x="3237" y="2871"/>
                    </a:lnTo>
                    <a:lnTo>
                      <a:pt x="3230" y="2854"/>
                    </a:lnTo>
                    <a:lnTo>
                      <a:pt x="3239" y="2838"/>
                    </a:lnTo>
                    <a:close/>
                    <a:moveTo>
                      <a:pt x="3104" y="2732"/>
                    </a:moveTo>
                    <a:lnTo>
                      <a:pt x="3126" y="2739"/>
                    </a:lnTo>
                    <a:lnTo>
                      <a:pt x="3137" y="2757"/>
                    </a:lnTo>
                    <a:lnTo>
                      <a:pt x="3136" y="2766"/>
                    </a:lnTo>
                    <a:lnTo>
                      <a:pt x="3156" y="2771"/>
                    </a:lnTo>
                    <a:lnTo>
                      <a:pt x="3208" y="2808"/>
                    </a:lnTo>
                    <a:lnTo>
                      <a:pt x="3209" y="2814"/>
                    </a:lnTo>
                    <a:lnTo>
                      <a:pt x="3206" y="2822"/>
                    </a:lnTo>
                    <a:lnTo>
                      <a:pt x="3205" y="2834"/>
                    </a:lnTo>
                    <a:lnTo>
                      <a:pt x="3219" y="2845"/>
                    </a:lnTo>
                    <a:lnTo>
                      <a:pt x="3206" y="2861"/>
                    </a:lnTo>
                    <a:lnTo>
                      <a:pt x="3223" y="2867"/>
                    </a:lnTo>
                    <a:lnTo>
                      <a:pt x="3217" y="2880"/>
                    </a:lnTo>
                    <a:lnTo>
                      <a:pt x="3241" y="2888"/>
                    </a:lnTo>
                    <a:lnTo>
                      <a:pt x="3220" y="2900"/>
                    </a:lnTo>
                    <a:lnTo>
                      <a:pt x="3214" y="2911"/>
                    </a:lnTo>
                    <a:lnTo>
                      <a:pt x="3208" y="2908"/>
                    </a:lnTo>
                    <a:lnTo>
                      <a:pt x="3183" y="2917"/>
                    </a:lnTo>
                    <a:lnTo>
                      <a:pt x="3176" y="2935"/>
                    </a:lnTo>
                    <a:lnTo>
                      <a:pt x="3191" y="2939"/>
                    </a:lnTo>
                    <a:lnTo>
                      <a:pt x="3211" y="2915"/>
                    </a:lnTo>
                    <a:lnTo>
                      <a:pt x="3241" y="2915"/>
                    </a:lnTo>
                    <a:lnTo>
                      <a:pt x="3251" y="2907"/>
                    </a:lnTo>
                    <a:lnTo>
                      <a:pt x="3262" y="2916"/>
                    </a:lnTo>
                    <a:lnTo>
                      <a:pt x="3251" y="2935"/>
                    </a:lnTo>
                    <a:lnTo>
                      <a:pt x="3267" y="2930"/>
                    </a:lnTo>
                    <a:lnTo>
                      <a:pt x="3266" y="2936"/>
                    </a:lnTo>
                    <a:lnTo>
                      <a:pt x="3226" y="2949"/>
                    </a:lnTo>
                    <a:lnTo>
                      <a:pt x="3201" y="2941"/>
                    </a:lnTo>
                    <a:lnTo>
                      <a:pt x="3203" y="2950"/>
                    </a:lnTo>
                    <a:lnTo>
                      <a:pt x="3194" y="2957"/>
                    </a:lnTo>
                    <a:lnTo>
                      <a:pt x="3181" y="2943"/>
                    </a:lnTo>
                    <a:lnTo>
                      <a:pt x="3152" y="2951"/>
                    </a:lnTo>
                    <a:lnTo>
                      <a:pt x="3146" y="2948"/>
                    </a:lnTo>
                    <a:lnTo>
                      <a:pt x="3120" y="2899"/>
                    </a:lnTo>
                    <a:lnTo>
                      <a:pt x="3124" y="2894"/>
                    </a:lnTo>
                    <a:lnTo>
                      <a:pt x="3094" y="2866"/>
                    </a:lnTo>
                    <a:lnTo>
                      <a:pt x="3087" y="2825"/>
                    </a:lnTo>
                    <a:lnTo>
                      <a:pt x="3048" y="2818"/>
                    </a:lnTo>
                    <a:lnTo>
                      <a:pt x="3049" y="2796"/>
                    </a:lnTo>
                    <a:lnTo>
                      <a:pt x="3054" y="2796"/>
                    </a:lnTo>
                    <a:lnTo>
                      <a:pt x="3057" y="2775"/>
                    </a:lnTo>
                    <a:lnTo>
                      <a:pt x="3071" y="2747"/>
                    </a:lnTo>
                    <a:lnTo>
                      <a:pt x="3088" y="2747"/>
                    </a:lnTo>
                    <a:lnTo>
                      <a:pt x="3104" y="2732"/>
                    </a:lnTo>
                    <a:close/>
                    <a:moveTo>
                      <a:pt x="3137" y="2721"/>
                    </a:moveTo>
                    <a:lnTo>
                      <a:pt x="3157" y="2733"/>
                    </a:lnTo>
                    <a:lnTo>
                      <a:pt x="3164" y="2727"/>
                    </a:lnTo>
                    <a:lnTo>
                      <a:pt x="3170" y="2747"/>
                    </a:lnTo>
                    <a:lnTo>
                      <a:pt x="3156" y="2751"/>
                    </a:lnTo>
                    <a:lnTo>
                      <a:pt x="3139" y="2744"/>
                    </a:lnTo>
                    <a:lnTo>
                      <a:pt x="3137" y="2721"/>
                    </a:lnTo>
                    <a:close/>
                    <a:moveTo>
                      <a:pt x="3501" y="2517"/>
                    </a:moveTo>
                    <a:lnTo>
                      <a:pt x="3504" y="2543"/>
                    </a:lnTo>
                    <a:lnTo>
                      <a:pt x="3487" y="2574"/>
                    </a:lnTo>
                    <a:lnTo>
                      <a:pt x="3500" y="2600"/>
                    </a:lnTo>
                    <a:lnTo>
                      <a:pt x="3484" y="2614"/>
                    </a:lnTo>
                    <a:lnTo>
                      <a:pt x="3477" y="2614"/>
                    </a:lnTo>
                    <a:lnTo>
                      <a:pt x="3470" y="2606"/>
                    </a:lnTo>
                    <a:lnTo>
                      <a:pt x="3462" y="2597"/>
                    </a:lnTo>
                    <a:lnTo>
                      <a:pt x="3447" y="2594"/>
                    </a:lnTo>
                    <a:lnTo>
                      <a:pt x="3435" y="2598"/>
                    </a:lnTo>
                    <a:lnTo>
                      <a:pt x="3434" y="2599"/>
                    </a:lnTo>
                    <a:lnTo>
                      <a:pt x="3431" y="2590"/>
                    </a:lnTo>
                    <a:lnTo>
                      <a:pt x="3421" y="2601"/>
                    </a:lnTo>
                    <a:lnTo>
                      <a:pt x="3407" y="2597"/>
                    </a:lnTo>
                    <a:lnTo>
                      <a:pt x="3430" y="2531"/>
                    </a:lnTo>
                    <a:lnTo>
                      <a:pt x="3440" y="2554"/>
                    </a:lnTo>
                    <a:lnTo>
                      <a:pt x="3463" y="2560"/>
                    </a:lnTo>
                    <a:lnTo>
                      <a:pt x="3476" y="2548"/>
                    </a:lnTo>
                    <a:lnTo>
                      <a:pt x="3474" y="2529"/>
                    </a:lnTo>
                    <a:lnTo>
                      <a:pt x="3490" y="2529"/>
                    </a:lnTo>
                    <a:lnTo>
                      <a:pt x="3501" y="2517"/>
                    </a:lnTo>
                    <a:close/>
                    <a:moveTo>
                      <a:pt x="3386" y="2512"/>
                    </a:moveTo>
                    <a:lnTo>
                      <a:pt x="3390" y="2526"/>
                    </a:lnTo>
                    <a:lnTo>
                      <a:pt x="3399" y="2530"/>
                    </a:lnTo>
                    <a:lnTo>
                      <a:pt x="3395" y="2537"/>
                    </a:lnTo>
                    <a:lnTo>
                      <a:pt x="3388" y="2535"/>
                    </a:lnTo>
                    <a:lnTo>
                      <a:pt x="3379" y="2540"/>
                    </a:lnTo>
                    <a:lnTo>
                      <a:pt x="3375" y="2529"/>
                    </a:lnTo>
                    <a:lnTo>
                      <a:pt x="3365" y="2527"/>
                    </a:lnTo>
                    <a:lnTo>
                      <a:pt x="3365" y="2519"/>
                    </a:lnTo>
                    <a:lnTo>
                      <a:pt x="3386" y="2512"/>
                    </a:lnTo>
                    <a:close/>
                    <a:moveTo>
                      <a:pt x="3387" y="2462"/>
                    </a:moveTo>
                    <a:lnTo>
                      <a:pt x="3393" y="2464"/>
                    </a:lnTo>
                    <a:lnTo>
                      <a:pt x="3396" y="2476"/>
                    </a:lnTo>
                    <a:lnTo>
                      <a:pt x="3385" y="2486"/>
                    </a:lnTo>
                    <a:lnTo>
                      <a:pt x="3350" y="2481"/>
                    </a:lnTo>
                    <a:lnTo>
                      <a:pt x="3387" y="2462"/>
                    </a:lnTo>
                    <a:close/>
                    <a:moveTo>
                      <a:pt x="3201" y="2425"/>
                    </a:moveTo>
                    <a:lnTo>
                      <a:pt x="3219" y="2424"/>
                    </a:lnTo>
                    <a:lnTo>
                      <a:pt x="3233" y="2441"/>
                    </a:lnTo>
                    <a:lnTo>
                      <a:pt x="3244" y="2441"/>
                    </a:lnTo>
                    <a:lnTo>
                      <a:pt x="3254" y="2453"/>
                    </a:lnTo>
                    <a:lnTo>
                      <a:pt x="3291" y="2473"/>
                    </a:lnTo>
                    <a:lnTo>
                      <a:pt x="3308" y="2467"/>
                    </a:lnTo>
                    <a:lnTo>
                      <a:pt x="3310" y="2481"/>
                    </a:lnTo>
                    <a:lnTo>
                      <a:pt x="3324" y="2484"/>
                    </a:lnTo>
                    <a:lnTo>
                      <a:pt x="3328" y="2493"/>
                    </a:lnTo>
                    <a:lnTo>
                      <a:pt x="3328" y="2498"/>
                    </a:lnTo>
                    <a:lnTo>
                      <a:pt x="3316" y="2503"/>
                    </a:lnTo>
                    <a:lnTo>
                      <a:pt x="3328" y="2507"/>
                    </a:lnTo>
                    <a:lnTo>
                      <a:pt x="3340" y="2526"/>
                    </a:lnTo>
                    <a:lnTo>
                      <a:pt x="3351" y="2527"/>
                    </a:lnTo>
                    <a:lnTo>
                      <a:pt x="3358" y="2539"/>
                    </a:lnTo>
                    <a:lnTo>
                      <a:pt x="3359" y="2564"/>
                    </a:lnTo>
                    <a:lnTo>
                      <a:pt x="3350" y="2579"/>
                    </a:lnTo>
                    <a:lnTo>
                      <a:pt x="3353" y="2587"/>
                    </a:lnTo>
                    <a:lnTo>
                      <a:pt x="3345" y="2588"/>
                    </a:lnTo>
                    <a:lnTo>
                      <a:pt x="3334" y="2574"/>
                    </a:lnTo>
                    <a:lnTo>
                      <a:pt x="3319" y="2573"/>
                    </a:lnTo>
                    <a:lnTo>
                      <a:pt x="3324" y="2589"/>
                    </a:lnTo>
                    <a:lnTo>
                      <a:pt x="3316" y="2598"/>
                    </a:lnTo>
                    <a:lnTo>
                      <a:pt x="3317" y="2608"/>
                    </a:lnTo>
                    <a:lnTo>
                      <a:pt x="3303" y="2607"/>
                    </a:lnTo>
                    <a:lnTo>
                      <a:pt x="3298" y="2614"/>
                    </a:lnTo>
                    <a:lnTo>
                      <a:pt x="3292" y="2617"/>
                    </a:lnTo>
                    <a:lnTo>
                      <a:pt x="3289" y="2626"/>
                    </a:lnTo>
                    <a:lnTo>
                      <a:pt x="3279" y="2625"/>
                    </a:lnTo>
                    <a:lnTo>
                      <a:pt x="3285" y="2635"/>
                    </a:lnTo>
                    <a:lnTo>
                      <a:pt x="3298" y="2641"/>
                    </a:lnTo>
                    <a:lnTo>
                      <a:pt x="3320" y="2643"/>
                    </a:lnTo>
                    <a:lnTo>
                      <a:pt x="3333" y="2625"/>
                    </a:lnTo>
                    <a:lnTo>
                      <a:pt x="3355" y="2625"/>
                    </a:lnTo>
                    <a:lnTo>
                      <a:pt x="3382" y="2645"/>
                    </a:lnTo>
                    <a:lnTo>
                      <a:pt x="3383" y="2659"/>
                    </a:lnTo>
                    <a:lnTo>
                      <a:pt x="3389" y="2661"/>
                    </a:lnTo>
                    <a:lnTo>
                      <a:pt x="3398" y="2652"/>
                    </a:lnTo>
                    <a:lnTo>
                      <a:pt x="3400" y="2631"/>
                    </a:lnTo>
                    <a:lnTo>
                      <a:pt x="3411" y="2617"/>
                    </a:lnTo>
                    <a:lnTo>
                      <a:pt x="3412" y="2631"/>
                    </a:lnTo>
                    <a:lnTo>
                      <a:pt x="3421" y="2625"/>
                    </a:lnTo>
                    <a:lnTo>
                      <a:pt x="3434" y="2627"/>
                    </a:lnTo>
                    <a:lnTo>
                      <a:pt x="3431" y="2636"/>
                    </a:lnTo>
                    <a:lnTo>
                      <a:pt x="3423" y="2650"/>
                    </a:lnTo>
                    <a:lnTo>
                      <a:pt x="3435" y="2653"/>
                    </a:lnTo>
                    <a:lnTo>
                      <a:pt x="3419" y="2665"/>
                    </a:lnTo>
                    <a:lnTo>
                      <a:pt x="3423" y="2676"/>
                    </a:lnTo>
                    <a:lnTo>
                      <a:pt x="3419" y="2687"/>
                    </a:lnTo>
                    <a:lnTo>
                      <a:pt x="3424" y="2692"/>
                    </a:lnTo>
                    <a:lnTo>
                      <a:pt x="3440" y="2690"/>
                    </a:lnTo>
                    <a:lnTo>
                      <a:pt x="3443" y="2684"/>
                    </a:lnTo>
                    <a:lnTo>
                      <a:pt x="3456" y="2676"/>
                    </a:lnTo>
                    <a:lnTo>
                      <a:pt x="3463" y="2659"/>
                    </a:lnTo>
                    <a:lnTo>
                      <a:pt x="3486" y="2666"/>
                    </a:lnTo>
                    <a:lnTo>
                      <a:pt x="3502" y="2648"/>
                    </a:lnTo>
                    <a:lnTo>
                      <a:pt x="3510" y="2667"/>
                    </a:lnTo>
                    <a:lnTo>
                      <a:pt x="3511" y="2690"/>
                    </a:lnTo>
                    <a:lnTo>
                      <a:pt x="3502" y="2683"/>
                    </a:lnTo>
                    <a:lnTo>
                      <a:pt x="3489" y="2687"/>
                    </a:lnTo>
                    <a:lnTo>
                      <a:pt x="3473" y="2703"/>
                    </a:lnTo>
                    <a:lnTo>
                      <a:pt x="3484" y="2710"/>
                    </a:lnTo>
                    <a:lnTo>
                      <a:pt x="3483" y="2726"/>
                    </a:lnTo>
                    <a:lnTo>
                      <a:pt x="3488" y="2731"/>
                    </a:lnTo>
                    <a:lnTo>
                      <a:pt x="3484" y="2742"/>
                    </a:lnTo>
                    <a:lnTo>
                      <a:pt x="3503" y="2737"/>
                    </a:lnTo>
                    <a:lnTo>
                      <a:pt x="3501" y="2746"/>
                    </a:lnTo>
                    <a:lnTo>
                      <a:pt x="3507" y="2751"/>
                    </a:lnTo>
                    <a:lnTo>
                      <a:pt x="3507" y="2745"/>
                    </a:lnTo>
                    <a:lnTo>
                      <a:pt x="3512" y="2723"/>
                    </a:lnTo>
                    <a:lnTo>
                      <a:pt x="3502" y="2715"/>
                    </a:lnTo>
                    <a:lnTo>
                      <a:pt x="3570" y="2677"/>
                    </a:lnTo>
                    <a:lnTo>
                      <a:pt x="3572" y="2710"/>
                    </a:lnTo>
                    <a:lnTo>
                      <a:pt x="3570" y="2723"/>
                    </a:lnTo>
                    <a:lnTo>
                      <a:pt x="3563" y="2727"/>
                    </a:lnTo>
                    <a:lnTo>
                      <a:pt x="3567" y="2752"/>
                    </a:lnTo>
                    <a:lnTo>
                      <a:pt x="3555" y="2754"/>
                    </a:lnTo>
                    <a:lnTo>
                      <a:pt x="3542" y="2746"/>
                    </a:lnTo>
                    <a:lnTo>
                      <a:pt x="3531" y="2761"/>
                    </a:lnTo>
                    <a:lnTo>
                      <a:pt x="3515" y="2758"/>
                    </a:lnTo>
                    <a:lnTo>
                      <a:pt x="3502" y="2787"/>
                    </a:lnTo>
                    <a:lnTo>
                      <a:pt x="3489" y="2796"/>
                    </a:lnTo>
                    <a:lnTo>
                      <a:pt x="3489" y="2811"/>
                    </a:lnTo>
                    <a:lnTo>
                      <a:pt x="3481" y="2817"/>
                    </a:lnTo>
                    <a:lnTo>
                      <a:pt x="3475" y="2813"/>
                    </a:lnTo>
                    <a:lnTo>
                      <a:pt x="3479" y="2806"/>
                    </a:lnTo>
                    <a:lnTo>
                      <a:pt x="3464" y="2790"/>
                    </a:lnTo>
                    <a:lnTo>
                      <a:pt x="3444" y="2779"/>
                    </a:lnTo>
                    <a:lnTo>
                      <a:pt x="3435" y="2785"/>
                    </a:lnTo>
                    <a:lnTo>
                      <a:pt x="3437" y="2792"/>
                    </a:lnTo>
                    <a:lnTo>
                      <a:pt x="3432" y="2801"/>
                    </a:lnTo>
                    <a:lnTo>
                      <a:pt x="3429" y="2814"/>
                    </a:lnTo>
                    <a:lnTo>
                      <a:pt x="3445" y="2815"/>
                    </a:lnTo>
                    <a:lnTo>
                      <a:pt x="3441" y="2840"/>
                    </a:lnTo>
                    <a:lnTo>
                      <a:pt x="3464" y="2843"/>
                    </a:lnTo>
                    <a:lnTo>
                      <a:pt x="3449" y="2856"/>
                    </a:lnTo>
                    <a:lnTo>
                      <a:pt x="3441" y="2869"/>
                    </a:lnTo>
                    <a:lnTo>
                      <a:pt x="3441" y="2884"/>
                    </a:lnTo>
                    <a:lnTo>
                      <a:pt x="3435" y="2891"/>
                    </a:lnTo>
                    <a:lnTo>
                      <a:pt x="3425" y="2903"/>
                    </a:lnTo>
                    <a:lnTo>
                      <a:pt x="3425" y="2914"/>
                    </a:lnTo>
                    <a:lnTo>
                      <a:pt x="3416" y="2915"/>
                    </a:lnTo>
                    <a:lnTo>
                      <a:pt x="3411" y="2925"/>
                    </a:lnTo>
                    <a:lnTo>
                      <a:pt x="3419" y="2937"/>
                    </a:lnTo>
                    <a:lnTo>
                      <a:pt x="3413" y="2954"/>
                    </a:lnTo>
                    <a:lnTo>
                      <a:pt x="3404" y="2962"/>
                    </a:lnTo>
                    <a:lnTo>
                      <a:pt x="3426" y="2981"/>
                    </a:lnTo>
                    <a:lnTo>
                      <a:pt x="3416" y="3001"/>
                    </a:lnTo>
                    <a:lnTo>
                      <a:pt x="3422" y="3005"/>
                    </a:lnTo>
                    <a:lnTo>
                      <a:pt x="3417" y="3010"/>
                    </a:lnTo>
                    <a:lnTo>
                      <a:pt x="3389" y="3014"/>
                    </a:lnTo>
                    <a:lnTo>
                      <a:pt x="3385" y="2998"/>
                    </a:lnTo>
                    <a:lnTo>
                      <a:pt x="3377" y="3004"/>
                    </a:lnTo>
                    <a:lnTo>
                      <a:pt x="3377" y="2992"/>
                    </a:lnTo>
                    <a:lnTo>
                      <a:pt x="3366" y="2980"/>
                    </a:lnTo>
                    <a:lnTo>
                      <a:pt x="3368" y="2972"/>
                    </a:lnTo>
                    <a:lnTo>
                      <a:pt x="3375" y="2971"/>
                    </a:lnTo>
                    <a:lnTo>
                      <a:pt x="3375" y="2936"/>
                    </a:lnTo>
                    <a:lnTo>
                      <a:pt x="3365" y="2936"/>
                    </a:lnTo>
                    <a:lnTo>
                      <a:pt x="3344" y="2909"/>
                    </a:lnTo>
                    <a:lnTo>
                      <a:pt x="3353" y="2897"/>
                    </a:lnTo>
                    <a:lnTo>
                      <a:pt x="3364" y="2909"/>
                    </a:lnTo>
                    <a:lnTo>
                      <a:pt x="3372" y="2909"/>
                    </a:lnTo>
                    <a:lnTo>
                      <a:pt x="3372" y="2902"/>
                    </a:lnTo>
                    <a:lnTo>
                      <a:pt x="3357" y="2882"/>
                    </a:lnTo>
                    <a:lnTo>
                      <a:pt x="3342" y="2894"/>
                    </a:lnTo>
                    <a:lnTo>
                      <a:pt x="3334" y="2890"/>
                    </a:lnTo>
                    <a:lnTo>
                      <a:pt x="3350" y="2871"/>
                    </a:lnTo>
                    <a:lnTo>
                      <a:pt x="3368" y="2878"/>
                    </a:lnTo>
                    <a:lnTo>
                      <a:pt x="3370" y="2872"/>
                    </a:lnTo>
                    <a:lnTo>
                      <a:pt x="3388" y="2867"/>
                    </a:lnTo>
                    <a:lnTo>
                      <a:pt x="3392" y="2880"/>
                    </a:lnTo>
                    <a:lnTo>
                      <a:pt x="3400" y="2868"/>
                    </a:lnTo>
                    <a:lnTo>
                      <a:pt x="3425" y="2865"/>
                    </a:lnTo>
                    <a:lnTo>
                      <a:pt x="3430" y="2858"/>
                    </a:lnTo>
                    <a:lnTo>
                      <a:pt x="3408" y="2860"/>
                    </a:lnTo>
                    <a:lnTo>
                      <a:pt x="3385" y="2851"/>
                    </a:lnTo>
                    <a:lnTo>
                      <a:pt x="3383" y="2844"/>
                    </a:lnTo>
                    <a:lnTo>
                      <a:pt x="3373" y="2850"/>
                    </a:lnTo>
                    <a:lnTo>
                      <a:pt x="3368" y="2844"/>
                    </a:lnTo>
                    <a:lnTo>
                      <a:pt x="3390" y="2833"/>
                    </a:lnTo>
                    <a:lnTo>
                      <a:pt x="3405" y="2833"/>
                    </a:lnTo>
                    <a:lnTo>
                      <a:pt x="3423" y="2840"/>
                    </a:lnTo>
                    <a:lnTo>
                      <a:pt x="3415" y="2810"/>
                    </a:lnTo>
                    <a:lnTo>
                      <a:pt x="3420" y="2794"/>
                    </a:lnTo>
                    <a:lnTo>
                      <a:pt x="3406" y="2786"/>
                    </a:lnTo>
                    <a:lnTo>
                      <a:pt x="3409" y="2775"/>
                    </a:lnTo>
                    <a:lnTo>
                      <a:pt x="3380" y="2723"/>
                    </a:lnTo>
                    <a:lnTo>
                      <a:pt x="3382" y="2697"/>
                    </a:lnTo>
                    <a:lnTo>
                      <a:pt x="3371" y="2694"/>
                    </a:lnTo>
                    <a:lnTo>
                      <a:pt x="3363" y="2708"/>
                    </a:lnTo>
                    <a:lnTo>
                      <a:pt x="3338" y="2724"/>
                    </a:lnTo>
                    <a:lnTo>
                      <a:pt x="3313" y="2730"/>
                    </a:lnTo>
                    <a:lnTo>
                      <a:pt x="3306" y="2724"/>
                    </a:lnTo>
                    <a:lnTo>
                      <a:pt x="3302" y="2741"/>
                    </a:lnTo>
                    <a:lnTo>
                      <a:pt x="3290" y="2735"/>
                    </a:lnTo>
                    <a:lnTo>
                      <a:pt x="3279" y="2737"/>
                    </a:lnTo>
                    <a:lnTo>
                      <a:pt x="3273" y="2745"/>
                    </a:lnTo>
                    <a:lnTo>
                      <a:pt x="3278" y="2750"/>
                    </a:lnTo>
                    <a:lnTo>
                      <a:pt x="3267" y="2756"/>
                    </a:lnTo>
                    <a:lnTo>
                      <a:pt x="3248" y="2752"/>
                    </a:lnTo>
                    <a:lnTo>
                      <a:pt x="3236" y="2755"/>
                    </a:lnTo>
                    <a:lnTo>
                      <a:pt x="3232" y="2764"/>
                    </a:lnTo>
                    <a:lnTo>
                      <a:pt x="3223" y="2768"/>
                    </a:lnTo>
                    <a:lnTo>
                      <a:pt x="3201" y="2745"/>
                    </a:lnTo>
                    <a:lnTo>
                      <a:pt x="3188" y="2719"/>
                    </a:lnTo>
                    <a:lnTo>
                      <a:pt x="3193" y="2687"/>
                    </a:lnTo>
                    <a:lnTo>
                      <a:pt x="3181" y="2679"/>
                    </a:lnTo>
                    <a:lnTo>
                      <a:pt x="3181" y="2664"/>
                    </a:lnTo>
                    <a:lnTo>
                      <a:pt x="3172" y="2693"/>
                    </a:lnTo>
                    <a:lnTo>
                      <a:pt x="3155" y="2695"/>
                    </a:lnTo>
                    <a:lnTo>
                      <a:pt x="3155" y="2703"/>
                    </a:lnTo>
                    <a:lnTo>
                      <a:pt x="3147" y="2712"/>
                    </a:lnTo>
                    <a:lnTo>
                      <a:pt x="3126" y="2707"/>
                    </a:lnTo>
                    <a:lnTo>
                      <a:pt x="3119" y="2696"/>
                    </a:lnTo>
                    <a:lnTo>
                      <a:pt x="3103" y="2689"/>
                    </a:lnTo>
                    <a:lnTo>
                      <a:pt x="3107" y="2678"/>
                    </a:lnTo>
                    <a:lnTo>
                      <a:pt x="3096" y="2642"/>
                    </a:lnTo>
                    <a:lnTo>
                      <a:pt x="3104" y="2627"/>
                    </a:lnTo>
                    <a:lnTo>
                      <a:pt x="3103" y="2617"/>
                    </a:lnTo>
                    <a:lnTo>
                      <a:pt x="3101" y="2599"/>
                    </a:lnTo>
                    <a:lnTo>
                      <a:pt x="3107" y="2599"/>
                    </a:lnTo>
                    <a:lnTo>
                      <a:pt x="3111" y="2588"/>
                    </a:lnTo>
                    <a:lnTo>
                      <a:pt x="3105" y="2573"/>
                    </a:lnTo>
                    <a:lnTo>
                      <a:pt x="3120" y="2564"/>
                    </a:lnTo>
                    <a:lnTo>
                      <a:pt x="3109" y="2555"/>
                    </a:lnTo>
                    <a:lnTo>
                      <a:pt x="3112" y="2534"/>
                    </a:lnTo>
                    <a:lnTo>
                      <a:pt x="3106" y="2525"/>
                    </a:lnTo>
                    <a:lnTo>
                      <a:pt x="3110" y="2514"/>
                    </a:lnTo>
                    <a:lnTo>
                      <a:pt x="3104" y="2496"/>
                    </a:lnTo>
                    <a:lnTo>
                      <a:pt x="3132" y="2460"/>
                    </a:lnTo>
                    <a:lnTo>
                      <a:pt x="3116" y="2450"/>
                    </a:lnTo>
                    <a:lnTo>
                      <a:pt x="3150" y="2448"/>
                    </a:lnTo>
                    <a:lnTo>
                      <a:pt x="3201" y="2425"/>
                    </a:lnTo>
                    <a:close/>
                    <a:moveTo>
                      <a:pt x="3626" y="2413"/>
                    </a:moveTo>
                    <a:lnTo>
                      <a:pt x="3640" y="2427"/>
                    </a:lnTo>
                    <a:lnTo>
                      <a:pt x="3633" y="2430"/>
                    </a:lnTo>
                    <a:lnTo>
                      <a:pt x="3636" y="2436"/>
                    </a:lnTo>
                    <a:lnTo>
                      <a:pt x="3653" y="2444"/>
                    </a:lnTo>
                    <a:lnTo>
                      <a:pt x="3664" y="2437"/>
                    </a:lnTo>
                    <a:lnTo>
                      <a:pt x="3669" y="2442"/>
                    </a:lnTo>
                    <a:lnTo>
                      <a:pt x="3665" y="2448"/>
                    </a:lnTo>
                    <a:lnTo>
                      <a:pt x="3644" y="2449"/>
                    </a:lnTo>
                    <a:lnTo>
                      <a:pt x="3643" y="2463"/>
                    </a:lnTo>
                    <a:lnTo>
                      <a:pt x="3651" y="2478"/>
                    </a:lnTo>
                    <a:lnTo>
                      <a:pt x="3681" y="2472"/>
                    </a:lnTo>
                    <a:lnTo>
                      <a:pt x="3689" y="2465"/>
                    </a:lnTo>
                    <a:lnTo>
                      <a:pt x="3693" y="2470"/>
                    </a:lnTo>
                    <a:lnTo>
                      <a:pt x="3681" y="2485"/>
                    </a:lnTo>
                    <a:lnTo>
                      <a:pt x="3685" y="2503"/>
                    </a:lnTo>
                    <a:lnTo>
                      <a:pt x="3700" y="2510"/>
                    </a:lnTo>
                    <a:lnTo>
                      <a:pt x="3689" y="2529"/>
                    </a:lnTo>
                    <a:lnTo>
                      <a:pt x="3684" y="2525"/>
                    </a:lnTo>
                    <a:lnTo>
                      <a:pt x="3671" y="2523"/>
                    </a:lnTo>
                    <a:lnTo>
                      <a:pt x="3664" y="2537"/>
                    </a:lnTo>
                    <a:lnTo>
                      <a:pt x="3656" y="2532"/>
                    </a:lnTo>
                    <a:lnTo>
                      <a:pt x="3649" y="2542"/>
                    </a:lnTo>
                    <a:lnTo>
                      <a:pt x="3643" y="2540"/>
                    </a:lnTo>
                    <a:lnTo>
                      <a:pt x="3643" y="2504"/>
                    </a:lnTo>
                    <a:lnTo>
                      <a:pt x="3624" y="2490"/>
                    </a:lnTo>
                    <a:lnTo>
                      <a:pt x="3608" y="2500"/>
                    </a:lnTo>
                    <a:lnTo>
                      <a:pt x="3617" y="2519"/>
                    </a:lnTo>
                    <a:lnTo>
                      <a:pt x="3613" y="2536"/>
                    </a:lnTo>
                    <a:lnTo>
                      <a:pt x="3590" y="2536"/>
                    </a:lnTo>
                    <a:lnTo>
                      <a:pt x="3584" y="2531"/>
                    </a:lnTo>
                    <a:lnTo>
                      <a:pt x="3597" y="2488"/>
                    </a:lnTo>
                    <a:lnTo>
                      <a:pt x="3611" y="2482"/>
                    </a:lnTo>
                    <a:lnTo>
                      <a:pt x="3627" y="2486"/>
                    </a:lnTo>
                    <a:lnTo>
                      <a:pt x="3631" y="2473"/>
                    </a:lnTo>
                    <a:lnTo>
                      <a:pt x="3630" y="2465"/>
                    </a:lnTo>
                    <a:lnTo>
                      <a:pt x="3593" y="2426"/>
                    </a:lnTo>
                    <a:lnTo>
                      <a:pt x="3607" y="2427"/>
                    </a:lnTo>
                    <a:lnTo>
                      <a:pt x="3626" y="2413"/>
                    </a:lnTo>
                    <a:close/>
                    <a:moveTo>
                      <a:pt x="3415" y="2402"/>
                    </a:moveTo>
                    <a:lnTo>
                      <a:pt x="3428" y="2413"/>
                    </a:lnTo>
                    <a:lnTo>
                      <a:pt x="3418" y="2469"/>
                    </a:lnTo>
                    <a:lnTo>
                      <a:pt x="3404" y="2445"/>
                    </a:lnTo>
                    <a:lnTo>
                      <a:pt x="3399" y="2423"/>
                    </a:lnTo>
                    <a:lnTo>
                      <a:pt x="3402" y="2407"/>
                    </a:lnTo>
                    <a:lnTo>
                      <a:pt x="3415" y="2402"/>
                    </a:lnTo>
                    <a:close/>
                    <a:moveTo>
                      <a:pt x="3308" y="2360"/>
                    </a:moveTo>
                    <a:lnTo>
                      <a:pt x="3312" y="2367"/>
                    </a:lnTo>
                    <a:lnTo>
                      <a:pt x="3324" y="2364"/>
                    </a:lnTo>
                    <a:lnTo>
                      <a:pt x="3325" y="2383"/>
                    </a:lnTo>
                    <a:lnTo>
                      <a:pt x="3338" y="2392"/>
                    </a:lnTo>
                    <a:lnTo>
                      <a:pt x="3365" y="2391"/>
                    </a:lnTo>
                    <a:lnTo>
                      <a:pt x="3383" y="2377"/>
                    </a:lnTo>
                    <a:lnTo>
                      <a:pt x="3386" y="2387"/>
                    </a:lnTo>
                    <a:lnTo>
                      <a:pt x="3394" y="2388"/>
                    </a:lnTo>
                    <a:lnTo>
                      <a:pt x="3394" y="2398"/>
                    </a:lnTo>
                    <a:lnTo>
                      <a:pt x="3390" y="2402"/>
                    </a:lnTo>
                    <a:lnTo>
                      <a:pt x="3385" y="2396"/>
                    </a:lnTo>
                    <a:lnTo>
                      <a:pt x="3376" y="2414"/>
                    </a:lnTo>
                    <a:lnTo>
                      <a:pt x="3386" y="2451"/>
                    </a:lnTo>
                    <a:lnTo>
                      <a:pt x="3361" y="2463"/>
                    </a:lnTo>
                    <a:lnTo>
                      <a:pt x="3331" y="2464"/>
                    </a:lnTo>
                    <a:lnTo>
                      <a:pt x="3291" y="2437"/>
                    </a:lnTo>
                    <a:lnTo>
                      <a:pt x="3273" y="2397"/>
                    </a:lnTo>
                    <a:lnTo>
                      <a:pt x="3308" y="2360"/>
                    </a:lnTo>
                    <a:close/>
                    <a:moveTo>
                      <a:pt x="3547" y="2295"/>
                    </a:moveTo>
                    <a:lnTo>
                      <a:pt x="3564" y="2313"/>
                    </a:lnTo>
                    <a:lnTo>
                      <a:pt x="3559" y="2320"/>
                    </a:lnTo>
                    <a:lnTo>
                      <a:pt x="3542" y="2314"/>
                    </a:lnTo>
                    <a:lnTo>
                      <a:pt x="3541" y="2301"/>
                    </a:lnTo>
                    <a:lnTo>
                      <a:pt x="3547" y="2295"/>
                    </a:lnTo>
                    <a:close/>
                    <a:moveTo>
                      <a:pt x="3533" y="2289"/>
                    </a:moveTo>
                    <a:lnTo>
                      <a:pt x="3536" y="2298"/>
                    </a:lnTo>
                    <a:lnTo>
                      <a:pt x="3531" y="2316"/>
                    </a:lnTo>
                    <a:lnTo>
                      <a:pt x="3552" y="2328"/>
                    </a:lnTo>
                    <a:lnTo>
                      <a:pt x="3531" y="2373"/>
                    </a:lnTo>
                    <a:lnTo>
                      <a:pt x="3535" y="2418"/>
                    </a:lnTo>
                    <a:lnTo>
                      <a:pt x="3547" y="2425"/>
                    </a:lnTo>
                    <a:lnTo>
                      <a:pt x="3548" y="2433"/>
                    </a:lnTo>
                    <a:lnTo>
                      <a:pt x="3545" y="2441"/>
                    </a:lnTo>
                    <a:lnTo>
                      <a:pt x="3535" y="2437"/>
                    </a:lnTo>
                    <a:lnTo>
                      <a:pt x="3529" y="2443"/>
                    </a:lnTo>
                    <a:lnTo>
                      <a:pt x="3523" y="2439"/>
                    </a:lnTo>
                    <a:lnTo>
                      <a:pt x="3511" y="2451"/>
                    </a:lnTo>
                    <a:lnTo>
                      <a:pt x="3507" y="2418"/>
                    </a:lnTo>
                    <a:lnTo>
                      <a:pt x="3492" y="2399"/>
                    </a:lnTo>
                    <a:lnTo>
                      <a:pt x="3486" y="2403"/>
                    </a:lnTo>
                    <a:lnTo>
                      <a:pt x="3484" y="2374"/>
                    </a:lnTo>
                    <a:lnTo>
                      <a:pt x="3487" y="2367"/>
                    </a:lnTo>
                    <a:lnTo>
                      <a:pt x="3490" y="2377"/>
                    </a:lnTo>
                    <a:lnTo>
                      <a:pt x="3502" y="2382"/>
                    </a:lnTo>
                    <a:lnTo>
                      <a:pt x="3518" y="2373"/>
                    </a:lnTo>
                    <a:lnTo>
                      <a:pt x="3519" y="2350"/>
                    </a:lnTo>
                    <a:lnTo>
                      <a:pt x="3509" y="2340"/>
                    </a:lnTo>
                    <a:lnTo>
                      <a:pt x="3515" y="2322"/>
                    </a:lnTo>
                    <a:lnTo>
                      <a:pt x="3509" y="2311"/>
                    </a:lnTo>
                    <a:lnTo>
                      <a:pt x="3533" y="2289"/>
                    </a:lnTo>
                    <a:close/>
                    <a:moveTo>
                      <a:pt x="3677" y="2211"/>
                    </a:moveTo>
                    <a:lnTo>
                      <a:pt x="3692" y="2216"/>
                    </a:lnTo>
                    <a:lnTo>
                      <a:pt x="3701" y="2210"/>
                    </a:lnTo>
                    <a:lnTo>
                      <a:pt x="3702" y="2215"/>
                    </a:lnTo>
                    <a:lnTo>
                      <a:pt x="3694" y="2232"/>
                    </a:lnTo>
                    <a:lnTo>
                      <a:pt x="3681" y="2237"/>
                    </a:lnTo>
                    <a:lnTo>
                      <a:pt x="3684" y="2254"/>
                    </a:lnTo>
                    <a:lnTo>
                      <a:pt x="3681" y="2260"/>
                    </a:lnTo>
                    <a:lnTo>
                      <a:pt x="3695" y="2266"/>
                    </a:lnTo>
                    <a:lnTo>
                      <a:pt x="3699" y="2256"/>
                    </a:lnTo>
                    <a:lnTo>
                      <a:pt x="3708" y="2257"/>
                    </a:lnTo>
                    <a:lnTo>
                      <a:pt x="3723" y="2244"/>
                    </a:lnTo>
                    <a:lnTo>
                      <a:pt x="3728" y="2230"/>
                    </a:lnTo>
                    <a:lnTo>
                      <a:pt x="3753" y="2234"/>
                    </a:lnTo>
                    <a:lnTo>
                      <a:pt x="3754" y="2214"/>
                    </a:lnTo>
                    <a:lnTo>
                      <a:pt x="3773" y="2201"/>
                    </a:lnTo>
                    <a:lnTo>
                      <a:pt x="3780" y="2204"/>
                    </a:lnTo>
                    <a:lnTo>
                      <a:pt x="3775" y="2219"/>
                    </a:lnTo>
                    <a:lnTo>
                      <a:pt x="3782" y="2242"/>
                    </a:lnTo>
                    <a:lnTo>
                      <a:pt x="3797" y="2249"/>
                    </a:lnTo>
                    <a:lnTo>
                      <a:pt x="3811" y="2246"/>
                    </a:lnTo>
                    <a:lnTo>
                      <a:pt x="3811" y="2253"/>
                    </a:lnTo>
                    <a:lnTo>
                      <a:pt x="3791" y="2255"/>
                    </a:lnTo>
                    <a:lnTo>
                      <a:pt x="3786" y="2251"/>
                    </a:lnTo>
                    <a:lnTo>
                      <a:pt x="3774" y="2258"/>
                    </a:lnTo>
                    <a:lnTo>
                      <a:pt x="3766" y="2245"/>
                    </a:lnTo>
                    <a:lnTo>
                      <a:pt x="3736" y="2252"/>
                    </a:lnTo>
                    <a:lnTo>
                      <a:pt x="3707" y="2303"/>
                    </a:lnTo>
                    <a:lnTo>
                      <a:pt x="3707" y="2313"/>
                    </a:lnTo>
                    <a:lnTo>
                      <a:pt x="3716" y="2316"/>
                    </a:lnTo>
                    <a:lnTo>
                      <a:pt x="3715" y="2330"/>
                    </a:lnTo>
                    <a:lnTo>
                      <a:pt x="3702" y="2317"/>
                    </a:lnTo>
                    <a:lnTo>
                      <a:pt x="3699" y="2313"/>
                    </a:lnTo>
                    <a:lnTo>
                      <a:pt x="3673" y="2310"/>
                    </a:lnTo>
                    <a:lnTo>
                      <a:pt x="3667" y="2334"/>
                    </a:lnTo>
                    <a:lnTo>
                      <a:pt x="3659" y="2325"/>
                    </a:lnTo>
                    <a:lnTo>
                      <a:pt x="3664" y="2305"/>
                    </a:lnTo>
                    <a:lnTo>
                      <a:pt x="3645" y="2322"/>
                    </a:lnTo>
                    <a:lnTo>
                      <a:pt x="3638" y="2310"/>
                    </a:lnTo>
                    <a:lnTo>
                      <a:pt x="3621" y="2312"/>
                    </a:lnTo>
                    <a:lnTo>
                      <a:pt x="3617" y="2332"/>
                    </a:lnTo>
                    <a:lnTo>
                      <a:pt x="3608" y="2343"/>
                    </a:lnTo>
                    <a:lnTo>
                      <a:pt x="3611" y="2348"/>
                    </a:lnTo>
                    <a:lnTo>
                      <a:pt x="3599" y="2351"/>
                    </a:lnTo>
                    <a:lnTo>
                      <a:pt x="3595" y="2373"/>
                    </a:lnTo>
                    <a:lnTo>
                      <a:pt x="3584" y="2363"/>
                    </a:lnTo>
                    <a:lnTo>
                      <a:pt x="3586" y="2381"/>
                    </a:lnTo>
                    <a:lnTo>
                      <a:pt x="3580" y="2383"/>
                    </a:lnTo>
                    <a:lnTo>
                      <a:pt x="3574" y="2366"/>
                    </a:lnTo>
                    <a:lnTo>
                      <a:pt x="3578" y="2331"/>
                    </a:lnTo>
                    <a:lnTo>
                      <a:pt x="3589" y="2333"/>
                    </a:lnTo>
                    <a:lnTo>
                      <a:pt x="3592" y="2322"/>
                    </a:lnTo>
                    <a:lnTo>
                      <a:pt x="3605" y="2304"/>
                    </a:lnTo>
                    <a:lnTo>
                      <a:pt x="3633" y="2280"/>
                    </a:lnTo>
                    <a:lnTo>
                      <a:pt x="3646" y="2276"/>
                    </a:lnTo>
                    <a:lnTo>
                      <a:pt x="3638" y="2266"/>
                    </a:lnTo>
                    <a:lnTo>
                      <a:pt x="3652" y="2264"/>
                    </a:lnTo>
                    <a:lnTo>
                      <a:pt x="3636" y="2245"/>
                    </a:lnTo>
                    <a:lnTo>
                      <a:pt x="3631" y="2209"/>
                    </a:lnTo>
                    <a:lnTo>
                      <a:pt x="3636" y="2211"/>
                    </a:lnTo>
                    <a:lnTo>
                      <a:pt x="3641" y="2235"/>
                    </a:lnTo>
                    <a:lnTo>
                      <a:pt x="3649" y="2225"/>
                    </a:lnTo>
                    <a:lnTo>
                      <a:pt x="3660" y="2231"/>
                    </a:lnTo>
                    <a:lnTo>
                      <a:pt x="3675" y="2216"/>
                    </a:lnTo>
                    <a:lnTo>
                      <a:pt x="3677" y="2211"/>
                    </a:lnTo>
                    <a:close/>
                    <a:moveTo>
                      <a:pt x="3391" y="2135"/>
                    </a:moveTo>
                    <a:lnTo>
                      <a:pt x="3402" y="2148"/>
                    </a:lnTo>
                    <a:lnTo>
                      <a:pt x="3392" y="2156"/>
                    </a:lnTo>
                    <a:lnTo>
                      <a:pt x="3394" y="2182"/>
                    </a:lnTo>
                    <a:lnTo>
                      <a:pt x="3374" y="2186"/>
                    </a:lnTo>
                    <a:lnTo>
                      <a:pt x="3369" y="2196"/>
                    </a:lnTo>
                    <a:lnTo>
                      <a:pt x="3388" y="2196"/>
                    </a:lnTo>
                    <a:lnTo>
                      <a:pt x="3389" y="2207"/>
                    </a:lnTo>
                    <a:lnTo>
                      <a:pt x="3402" y="2204"/>
                    </a:lnTo>
                    <a:lnTo>
                      <a:pt x="3417" y="2209"/>
                    </a:lnTo>
                    <a:lnTo>
                      <a:pt x="3429" y="2213"/>
                    </a:lnTo>
                    <a:lnTo>
                      <a:pt x="3435" y="2233"/>
                    </a:lnTo>
                    <a:lnTo>
                      <a:pt x="3445" y="2239"/>
                    </a:lnTo>
                    <a:lnTo>
                      <a:pt x="3446" y="2267"/>
                    </a:lnTo>
                    <a:lnTo>
                      <a:pt x="3453" y="2262"/>
                    </a:lnTo>
                    <a:lnTo>
                      <a:pt x="3463" y="2264"/>
                    </a:lnTo>
                    <a:lnTo>
                      <a:pt x="3477" y="2292"/>
                    </a:lnTo>
                    <a:lnTo>
                      <a:pt x="3476" y="2297"/>
                    </a:lnTo>
                    <a:lnTo>
                      <a:pt x="3462" y="2289"/>
                    </a:lnTo>
                    <a:lnTo>
                      <a:pt x="3444" y="2322"/>
                    </a:lnTo>
                    <a:lnTo>
                      <a:pt x="3439" y="2311"/>
                    </a:lnTo>
                    <a:lnTo>
                      <a:pt x="3448" y="2301"/>
                    </a:lnTo>
                    <a:lnTo>
                      <a:pt x="3449" y="2283"/>
                    </a:lnTo>
                    <a:lnTo>
                      <a:pt x="3442" y="2279"/>
                    </a:lnTo>
                    <a:lnTo>
                      <a:pt x="3437" y="2275"/>
                    </a:lnTo>
                    <a:lnTo>
                      <a:pt x="3421" y="2252"/>
                    </a:lnTo>
                    <a:lnTo>
                      <a:pt x="3413" y="2250"/>
                    </a:lnTo>
                    <a:lnTo>
                      <a:pt x="3411" y="2241"/>
                    </a:lnTo>
                    <a:lnTo>
                      <a:pt x="3401" y="2242"/>
                    </a:lnTo>
                    <a:lnTo>
                      <a:pt x="3392" y="2250"/>
                    </a:lnTo>
                    <a:lnTo>
                      <a:pt x="3400" y="2260"/>
                    </a:lnTo>
                    <a:lnTo>
                      <a:pt x="3378" y="2265"/>
                    </a:lnTo>
                    <a:lnTo>
                      <a:pt x="3372" y="2280"/>
                    </a:lnTo>
                    <a:lnTo>
                      <a:pt x="3364" y="2266"/>
                    </a:lnTo>
                    <a:lnTo>
                      <a:pt x="3342" y="2251"/>
                    </a:lnTo>
                    <a:lnTo>
                      <a:pt x="3348" y="2240"/>
                    </a:lnTo>
                    <a:lnTo>
                      <a:pt x="3344" y="2213"/>
                    </a:lnTo>
                    <a:lnTo>
                      <a:pt x="3318" y="2194"/>
                    </a:lnTo>
                    <a:lnTo>
                      <a:pt x="3309" y="2179"/>
                    </a:lnTo>
                    <a:lnTo>
                      <a:pt x="3310" y="2173"/>
                    </a:lnTo>
                    <a:lnTo>
                      <a:pt x="3337" y="2187"/>
                    </a:lnTo>
                    <a:lnTo>
                      <a:pt x="3342" y="2178"/>
                    </a:lnTo>
                    <a:lnTo>
                      <a:pt x="3355" y="2182"/>
                    </a:lnTo>
                    <a:lnTo>
                      <a:pt x="3364" y="2171"/>
                    </a:lnTo>
                    <a:lnTo>
                      <a:pt x="3373" y="2171"/>
                    </a:lnTo>
                    <a:lnTo>
                      <a:pt x="3377" y="2145"/>
                    </a:lnTo>
                    <a:lnTo>
                      <a:pt x="3391" y="2135"/>
                    </a:lnTo>
                    <a:close/>
                    <a:moveTo>
                      <a:pt x="3447" y="2099"/>
                    </a:moveTo>
                    <a:lnTo>
                      <a:pt x="3455" y="2118"/>
                    </a:lnTo>
                    <a:lnTo>
                      <a:pt x="3453" y="2131"/>
                    </a:lnTo>
                    <a:lnTo>
                      <a:pt x="3452" y="2139"/>
                    </a:lnTo>
                    <a:lnTo>
                      <a:pt x="3441" y="2145"/>
                    </a:lnTo>
                    <a:lnTo>
                      <a:pt x="3449" y="2159"/>
                    </a:lnTo>
                    <a:lnTo>
                      <a:pt x="3449" y="2172"/>
                    </a:lnTo>
                    <a:lnTo>
                      <a:pt x="3443" y="2185"/>
                    </a:lnTo>
                    <a:lnTo>
                      <a:pt x="3434" y="2178"/>
                    </a:lnTo>
                    <a:lnTo>
                      <a:pt x="3428" y="2189"/>
                    </a:lnTo>
                    <a:lnTo>
                      <a:pt x="3423" y="2150"/>
                    </a:lnTo>
                    <a:lnTo>
                      <a:pt x="3433" y="2135"/>
                    </a:lnTo>
                    <a:lnTo>
                      <a:pt x="3438" y="2103"/>
                    </a:lnTo>
                    <a:lnTo>
                      <a:pt x="3447" y="2099"/>
                    </a:lnTo>
                    <a:close/>
                    <a:moveTo>
                      <a:pt x="3801" y="2088"/>
                    </a:moveTo>
                    <a:lnTo>
                      <a:pt x="3813" y="2107"/>
                    </a:lnTo>
                    <a:lnTo>
                      <a:pt x="3805" y="2102"/>
                    </a:lnTo>
                    <a:lnTo>
                      <a:pt x="3788" y="2107"/>
                    </a:lnTo>
                    <a:lnTo>
                      <a:pt x="3783" y="2125"/>
                    </a:lnTo>
                    <a:lnTo>
                      <a:pt x="3795" y="2142"/>
                    </a:lnTo>
                    <a:lnTo>
                      <a:pt x="3786" y="2143"/>
                    </a:lnTo>
                    <a:lnTo>
                      <a:pt x="3775" y="2154"/>
                    </a:lnTo>
                    <a:lnTo>
                      <a:pt x="3769" y="2140"/>
                    </a:lnTo>
                    <a:lnTo>
                      <a:pt x="3753" y="2139"/>
                    </a:lnTo>
                    <a:lnTo>
                      <a:pt x="3768" y="2112"/>
                    </a:lnTo>
                    <a:lnTo>
                      <a:pt x="3766" y="2099"/>
                    </a:lnTo>
                    <a:lnTo>
                      <a:pt x="3785" y="2091"/>
                    </a:lnTo>
                    <a:lnTo>
                      <a:pt x="3786" y="2099"/>
                    </a:lnTo>
                    <a:lnTo>
                      <a:pt x="3793" y="2098"/>
                    </a:lnTo>
                    <a:lnTo>
                      <a:pt x="3801" y="2088"/>
                    </a:lnTo>
                    <a:close/>
                    <a:moveTo>
                      <a:pt x="4359" y="1863"/>
                    </a:moveTo>
                    <a:lnTo>
                      <a:pt x="4363" y="1869"/>
                    </a:lnTo>
                    <a:lnTo>
                      <a:pt x="4356" y="1882"/>
                    </a:lnTo>
                    <a:lnTo>
                      <a:pt x="4367" y="1883"/>
                    </a:lnTo>
                    <a:lnTo>
                      <a:pt x="4364" y="1893"/>
                    </a:lnTo>
                    <a:lnTo>
                      <a:pt x="4354" y="1892"/>
                    </a:lnTo>
                    <a:lnTo>
                      <a:pt x="4359" y="1906"/>
                    </a:lnTo>
                    <a:lnTo>
                      <a:pt x="4346" y="1901"/>
                    </a:lnTo>
                    <a:lnTo>
                      <a:pt x="4343" y="1920"/>
                    </a:lnTo>
                    <a:lnTo>
                      <a:pt x="4325" y="1922"/>
                    </a:lnTo>
                    <a:lnTo>
                      <a:pt x="4323" y="1907"/>
                    </a:lnTo>
                    <a:lnTo>
                      <a:pt x="4329" y="1909"/>
                    </a:lnTo>
                    <a:lnTo>
                      <a:pt x="4333" y="1903"/>
                    </a:lnTo>
                    <a:lnTo>
                      <a:pt x="4329" y="1895"/>
                    </a:lnTo>
                    <a:lnTo>
                      <a:pt x="4331" y="1881"/>
                    </a:lnTo>
                    <a:lnTo>
                      <a:pt x="4335" y="1876"/>
                    </a:lnTo>
                    <a:lnTo>
                      <a:pt x="4336" y="1865"/>
                    </a:lnTo>
                    <a:lnTo>
                      <a:pt x="4352" y="1868"/>
                    </a:lnTo>
                    <a:lnTo>
                      <a:pt x="4359" y="1863"/>
                    </a:lnTo>
                    <a:close/>
                    <a:moveTo>
                      <a:pt x="4661" y="1215"/>
                    </a:moveTo>
                    <a:lnTo>
                      <a:pt x="4683" y="1232"/>
                    </a:lnTo>
                    <a:lnTo>
                      <a:pt x="4682" y="1237"/>
                    </a:lnTo>
                    <a:lnTo>
                      <a:pt x="4672" y="1242"/>
                    </a:lnTo>
                    <a:lnTo>
                      <a:pt x="4666" y="1239"/>
                    </a:lnTo>
                    <a:lnTo>
                      <a:pt x="4664" y="1225"/>
                    </a:lnTo>
                    <a:lnTo>
                      <a:pt x="4657" y="1224"/>
                    </a:lnTo>
                    <a:lnTo>
                      <a:pt x="4661" y="1215"/>
                    </a:lnTo>
                    <a:close/>
                    <a:moveTo>
                      <a:pt x="4579" y="1088"/>
                    </a:moveTo>
                    <a:lnTo>
                      <a:pt x="4582" y="1104"/>
                    </a:lnTo>
                    <a:lnTo>
                      <a:pt x="4569" y="1135"/>
                    </a:lnTo>
                    <a:lnTo>
                      <a:pt x="4566" y="1145"/>
                    </a:lnTo>
                    <a:lnTo>
                      <a:pt x="4554" y="1170"/>
                    </a:lnTo>
                    <a:lnTo>
                      <a:pt x="4552" y="1159"/>
                    </a:lnTo>
                    <a:lnTo>
                      <a:pt x="4559" y="1139"/>
                    </a:lnTo>
                    <a:lnTo>
                      <a:pt x="4557" y="1115"/>
                    </a:lnTo>
                    <a:lnTo>
                      <a:pt x="4572" y="1091"/>
                    </a:lnTo>
                    <a:lnTo>
                      <a:pt x="4579" y="1088"/>
                    </a:lnTo>
                    <a:close/>
                    <a:moveTo>
                      <a:pt x="4569" y="1058"/>
                    </a:moveTo>
                    <a:lnTo>
                      <a:pt x="4573" y="1077"/>
                    </a:lnTo>
                    <a:lnTo>
                      <a:pt x="4556" y="1112"/>
                    </a:lnTo>
                    <a:lnTo>
                      <a:pt x="4556" y="1133"/>
                    </a:lnTo>
                    <a:lnTo>
                      <a:pt x="4551" y="1146"/>
                    </a:lnTo>
                    <a:lnTo>
                      <a:pt x="4545" y="1147"/>
                    </a:lnTo>
                    <a:lnTo>
                      <a:pt x="4544" y="1158"/>
                    </a:lnTo>
                    <a:lnTo>
                      <a:pt x="4530" y="1169"/>
                    </a:lnTo>
                    <a:lnTo>
                      <a:pt x="4525" y="1157"/>
                    </a:lnTo>
                    <a:lnTo>
                      <a:pt x="4533" y="1157"/>
                    </a:lnTo>
                    <a:lnTo>
                      <a:pt x="4542" y="1141"/>
                    </a:lnTo>
                    <a:lnTo>
                      <a:pt x="4539" y="1128"/>
                    </a:lnTo>
                    <a:lnTo>
                      <a:pt x="4545" y="1120"/>
                    </a:lnTo>
                    <a:lnTo>
                      <a:pt x="4540" y="1114"/>
                    </a:lnTo>
                    <a:lnTo>
                      <a:pt x="4550" y="1101"/>
                    </a:lnTo>
                    <a:lnTo>
                      <a:pt x="4551" y="1087"/>
                    </a:lnTo>
                    <a:lnTo>
                      <a:pt x="4545" y="1075"/>
                    </a:lnTo>
                    <a:lnTo>
                      <a:pt x="4553" y="1070"/>
                    </a:lnTo>
                    <a:lnTo>
                      <a:pt x="4565" y="1077"/>
                    </a:lnTo>
                    <a:lnTo>
                      <a:pt x="4569" y="1058"/>
                    </a:lnTo>
                    <a:close/>
                    <a:moveTo>
                      <a:pt x="4598" y="1038"/>
                    </a:moveTo>
                    <a:lnTo>
                      <a:pt x="4590" y="1075"/>
                    </a:lnTo>
                    <a:lnTo>
                      <a:pt x="4573" y="1085"/>
                    </a:lnTo>
                    <a:lnTo>
                      <a:pt x="4582" y="1072"/>
                    </a:lnTo>
                    <a:lnTo>
                      <a:pt x="4582" y="1044"/>
                    </a:lnTo>
                    <a:lnTo>
                      <a:pt x="4598" y="1038"/>
                    </a:lnTo>
                    <a:close/>
                    <a:moveTo>
                      <a:pt x="4025" y="1001"/>
                    </a:moveTo>
                    <a:lnTo>
                      <a:pt x="4034" y="1007"/>
                    </a:lnTo>
                    <a:lnTo>
                      <a:pt x="4041" y="1003"/>
                    </a:lnTo>
                    <a:lnTo>
                      <a:pt x="4049" y="1027"/>
                    </a:lnTo>
                    <a:lnTo>
                      <a:pt x="4042" y="1035"/>
                    </a:lnTo>
                    <a:lnTo>
                      <a:pt x="4046" y="1042"/>
                    </a:lnTo>
                    <a:lnTo>
                      <a:pt x="4040" y="1064"/>
                    </a:lnTo>
                    <a:lnTo>
                      <a:pt x="4032" y="1071"/>
                    </a:lnTo>
                    <a:lnTo>
                      <a:pt x="4029" y="1061"/>
                    </a:lnTo>
                    <a:lnTo>
                      <a:pt x="4016" y="1056"/>
                    </a:lnTo>
                    <a:lnTo>
                      <a:pt x="4011" y="1043"/>
                    </a:lnTo>
                    <a:lnTo>
                      <a:pt x="3994" y="1036"/>
                    </a:lnTo>
                    <a:lnTo>
                      <a:pt x="3998" y="1018"/>
                    </a:lnTo>
                    <a:lnTo>
                      <a:pt x="4025" y="1001"/>
                    </a:lnTo>
                    <a:close/>
                    <a:moveTo>
                      <a:pt x="4770" y="1005"/>
                    </a:moveTo>
                    <a:lnTo>
                      <a:pt x="4773" y="1010"/>
                    </a:lnTo>
                    <a:lnTo>
                      <a:pt x="4792" y="1011"/>
                    </a:lnTo>
                    <a:lnTo>
                      <a:pt x="4793" y="1028"/>
                    </a:lnTo>
                    <a:lnTo>
                      <a:pt x="4788" y="1029"/>
                    </a:lnTo>
                    <a:lnTo>
                      <a:pt x="4788" y="1039"/>
                    </a:lnTo>
                    <a:lnTo>
                      <a:pt x="4779" y="1035"/>
                    </a:lnTo>
                    <a:lnTo>
                      <a:pt x="4771" y="1016"/>
                    </a:lnTo>
                    <a:lnTo>
                      <a:pt x="4764" y="1019"/>
                    </a:lnTo>
                    <a:lnTo>
                      <a:pt x="4763" y="1008"/>
                    </a:lnTo>
                    <a:lnTo>
                      <a:pt x="4770" y="1005"/>
                    </a:lnTo>
                    <a:close/>
                    <a:moveTo>
                      <a:pt x="4738" y="957"/>
                    </a:moveTo>
                    <a:lnTo>
                      <a:pt x="4746" y="978"/>
                    </a:lnTo>
                    <a:lnTo>
                      <a:pt x="4741" y="994"/>
                    </a:lnTo>
                    <a:lnTo>
                      <a:pt x="4744" y="1001"/>
                    </a:lnTo>
                    <a:lnTo>
                      <a:pt x="4755" y="996"/>
                    </a:lnTo>
                    <a:lnTo>
                      <a:pt x="4760" y="982"/>
                    </a:lnTo>
                    <a:lnTo>
                      <a:pt x="4764" y="989"/>
                    </a:lnTo>
                    <a:lnTo>
                      <a:pt x="4759" y="1024"/>
                    </a:lnTo>
                    <a:lnTo>
                      <a:pt x="4746" y="1041"/>
                    </a:lnTo>
                    <a:lnTo>
                      <a:pt x="4744" y="1080"/>
                    </a:lnTo>
                    <a:lnTo>
                      <a:pt x="4708" y="1055"/>
                    </a:lnTo>
                    <a:lnTo>
                      <a:pt x="4705" y="1030"/>
                    </a:lnTo>
                    <a:lnTo>
                      <a:pt x="4712" y="1026"/>
                    </a:lnTo>
                    <a:lnTo>
                      <a:pt x="4714" y="1013"/>
                    </a:lnTo>
                    <a:lnTo>
                      <a:pt x="4689" y="979"/>
                    </a:lnTo>
                    <a:lnTo>
                      <a:pt x="4690" y="968"/>
                    </a:lnTo>
                    <a:lnTo>
                      <a:pt x="4699" y="969"/>
                    </a:lnTo>
                    <a:lnTo>
                      <a:pt x="4703" y="963"/>
                    </a:lnTo>
                    <a:lnTo>
                      <a:pt x="4711" y="970"/>
                    </a:lnTo>
                    <a:lnTo>
                      <a:pt x="4714" y="965"/>
                    </a:lnTo>
                    <a:lnTo>
                      <a:pt x="4726" y="970"/>
                    </a:lnTo>
                    <a:lnTo>
                      <a:pt x="4732" y="981"/>
                    </a:lnTo>
                    <a:lnTo>
                      <a:pt x="4739" y="982"/>
                    </a:lnTo>
                    <a:lnTo>
                      <a:pt x="4731" y="961"/>
                    </a:lnTo>
                    <a:lnTo>
                      <a:pt x="4738" y="957"/>
                    </a:lnTo>
                    <a:close/>
                    <a:moveTo>
                      <a:pt x="4376" y="926"/>
                    </a:moveTo>
                    <a:lnTo>
                      <a:pt x="4389" y="937"/>
                    </a:lnTo>
                    <a:lnTo>
                      <a:pt x="4387" y="951"/>
                    </a:lnTo>
                    <a:lnTo>
                      <a:pt x="4376" y="947"/>
                    </a:lnTo>
                    <a:lnTo>
                      <a:pt x="4374" y="953"/>
                    </a:lnTo>
                    <a:lnTo>
                      <a:pt x="4361" y="941"/>
                    </a:lnTo>
                    <a:lnTo>
                      <a:pt x="4365" y="930"/>
                    </a:lnTo>
                    <a:lnTo>
                      <a:pt x="4376" y="926"/>
                    </a:lnTo>
                    <a:close/>
                    <a:moveTo>
                      <a:pt x="4455" y="736"/>
                    </a:moveTo>
                    <a:lnTo>
                      <a:pt x="4456" y="751"/>
                    </a:lnTo>
                    <a:lnTo>
                      <a:pt x="4465" y="745"/>
                    </a:lnTo>
                    <a:lnTo>
                      <a:pt x="4481" y="757"/>
                    </a:lnTo>
                    <a:lnTo>
                      <a:pt x="4471" y="760"/>
                    </a:lnTo>
                    <a:lnTo>
                      <a:pt x="4466" y="769"/>
                    </a:lnTo>
                    <a:lnTo>
                      <a:pt x="4459" y="768"/>
                    </a:lnTo>
                    <a:lnTo>
                      <a:pt x="4456" y="780"/>
                    </a:lnTo>
                    <a:lnTo>
                      <a:pt x="4450" y="765"/>
                    </a:lnTo>
                    <a:lnTo>
                      <a:pt x="4443" y="757"/>
                    </a:lnTo>
                    <a:lnTo>
                      <a:pt x="4455" y="736"/>
                    </a:lnTo>
                    <a:close/>
                    <a:moveTo>
                      <a:pt x="4518" y="734"/>
                    </a:moveTo>
                    <a:lnTo>
                      <a:pt x="4527" y="747"/>
                    </a:lnTo>
                    <a:lnTo>
                      <a:pt x="4512" y="765"/>
                    </a:lnTo>
                    <a:lnTo>
                      <a:pt x="4504" y="758"/>
                    </a:lnTo>
                    <a:lnTo>
                      <a:pt x="4505" y="748"/>
                    </a:lnTo>
                    <a:lnTo>
                      <a:pt x="4515" y="747"/>
                    </a:lnTo>
                    <a:lnTo>
                      <a:pt x="4508" y="739"/>
                    </a:lnTo>
                    <a:lnTo>
                      <a:pt x="4518" y="734"/>
                    </a:lnTo>
                    <a:close/>
                    <a:moveTo>
                      <a:pt x="4280" y="729"/>
                    </a:moveTo>
                    <a:lnTo>
                      <a:pt x="4287" y="737"/>
                    </a:lnTo>
                    <a:lnTo>
                      <a:pt x="4294" y="731"/>
                    </a:lnTo>
                    <a:lnTo>
                      <a:pt x="4300" y="734"/>
                    </a:lnTo>
                    <a:lnTo>
                      <a:pt x="4306" y="734"/>
                    </a:lnTo>
                    <a:lnTo>
                      <a:pt x="4315" y="733"/>
                    </a:lnTo>
                    <a:lnTo>
                      <a:pt x="4320" y="748"/>
                    </a:lnTo>
                    <a:lnTo>
                      <a:pt x="4311" y="754"/>
                    </a:lnTo>
                    <a:lnTo>
                      <a:pt x="4320" y="755"/>
                    </a:lnTo>
                    <a:lnTo>
                      <a:pt x="4318" y="765"/>
                    </a:lnTo>
                    <a:lnTo>
                      <a:pt x="4309" y="764"/>
                    </a:lnTo>
                    <a:lnTo>
                      <a:pt x="4302" y="774"/>
                    </a:lnTo>
                    <a:lnTo>
                      <a:pt x="4290" y="774"/>
                    </a:lnTo>
                    <a:lnTo>
                      <a:pt x="4286" y="769"/>
                    </a:lnTo>
                    <a:lnTo>
                      <a:pt x="4295" y="761"/>
                    </a:lnTo>
                    <a:lnTo>
                      <a:pt x="4291" y="755"/>
                    </a:lnTo>
                    <a:lnTo>
                      <a:pt x="4280" y="768"/>
                    </a:lnTo>
                    <a:lnTo>
                      <a:pt x="4275" y="760"/>
                    </a:lnTo>
                    <a:lnTo>
                      <a:pt x="4279" y="758"/>
                    </a:lnTo>
                    <a:lnTo>
                      <a:pt x="4266" y="743"/>
                    </a:lnTo>
                    <a:lnTo>
                      <a:pt x="4273" y="738"/>
                    </a:lnTo>
                    <a:lnTo>
                      <a:pt x="4270" y="730"/>
                    </a:lnTo>
                    <a:lnTo>
                      <a:pt x="4280" y="729"/>
                    </a:lnTo>
                    <a:close/>
                    <a:moveTo>
                      <a:pt x="4489" y="665"/>
                    </a:moveTo>
                    <a:lnTo>
                      <a:pt x="4499" y="678"/>
                    </a:lnTo>
                    <a:lnTo>
                      <a:pt x="4522" y="685"/>
                    </a:lnTo>
                    <a:lnTo>
                      <a:pt x="4524" y="698"/>
                    </a:lnTo>
                    <a:lnTo>
                      <a:pt x="4515" y="721"/>
                    </a:lnTo>
                    <a:lnTo>
                      <a:pt x="4486" y="731"/>
                    </a:lnTo>
                    <a:lnTo>
                      <a:pt x="4471" y="726"/>
                    </a:lnTo>
                    <a:lnTo>
                      <a:pt x="4463" y="715"/>
                    </a:lnTo>
                    <a:lnTo>
                      <a:pt x="4462" y="699"/>
                    </a:lnTo>
                    <a:lnTo>
                      <a:pt x="4454" y="688"/>
                    </a:lnTo>
                    <a:lnTo>
                      <a:pt x="4463" y="686"/>
                    </a:lnTo>
                    <a:lnTo>
                      <a:pt x="4468" y="678"/>
                    </a:lnTo>
                    <a:lnTo>
                      <a:pt x="4473" y="670"/>
                    </a:lnTo>
                    <a:lnTo>
                      <a:pt x="4489" y="665"/>
                    </a:lnTo>
                    <a:close/>
                    <a:moveTo>
                      <a:pt x="4859" y="668"/>
                    </a:moveTo>
                    <a:lnTo>
                      <a:pt x="4858" y="674"/>
                    </a:lnTo>
                    <a:lnTo>
                      <a:pt x="4867" y="678"/>
                    </a:lnTo>
                    <a:lnTo>
                      <a:pt x="4848" y="691"/>
                    </a:lnTo>
                    <a:lnTo>
                      <a:pt x="4832" y="722"/>
                    </a:lnTo>
                    <a:lnTo>
                      <a:pt x="4813" y="738"/>
                    </a:lnTo>
                    <a:lnTo>
                      <a:pt x="4811" y="750"/>
                    </a:lnTo>
                    <a:lnTo>
                      <a:pt x="4792" y="758"/>
                    </a:lnTo>
                    <a:lnTo>
                      <a:pt x="4779" y="746"/>
                    </a:lnTo>
                    <a:lnTo>
                      <a:pt x="4769" y="746"/>
                    </a:lnTo>
                    <a:lnTo>
                      <a:pt x="4769" y="736"/>
                    </a:lnTo>
                    <a:lnTo>
                      <a:pt x="4784" y="729"/>
                    </a:lnTo>
                    <a:lnTo>
                      <a:pt x="4780" y="718"/>
                    </a:lnTo>
                    <a:lnTo>
                      <a:pt x="4794" y="696"/>
                    </a:lnTo>
                    <a:lnTo>
                      <a:pt x="4813" y="694"/>
                    </a:lnTo>
                    <a:lnTo>
                      <a:pt x="4824" y="676"/>
                    </a:lnTo>
                    <a:lnTo>
                      <a:pt x="4843" y="684"/>
                    </a:lnTo>
                    <a:lnTo>
                      <a:pt x="4859" y="668"/>
                    </a:lnTo>
                    <a:close/>
                    <a:moveTo>
                      <a:pt x="4968" y="606"/>
                    </a:moveTo>
                    <a:lnTo>
                      <a:pt x="4966" y="617"/>
                    </a:lnTo>
                    <a:lnTo>
                      <a:pt x="4973" y="624"/>
                    </a:lnTo>
                    <a:lnTo>
                      <a:pt x="4956" y="622"/>
                    </a:lnTo>
                    <a:lnTo>
                      <a:pt x="4940" y="637"/>
                    </a:lnTo>
                    <a:lnTo>
                      <a:pt x="4949" y="620"/>
                    </a:lnTo>
                    <a:lnTo>
                      <a:pt x="4959" y="607"/>
                    </a:lnTo>
                    <a:lnTo>
                      <a:pt x="4968" y="606"/>
                    </a:lnTo>
                    <a:close/>
                    <a:moveTo>
                      <a:pt x="4803" y="331"/>
                    </a:moveTo>
                    <a:lnTo>
                      <a:pt x="4808" y="337"/>
                    </a:lnTo>
                    <a:lnTo>
                      <a:pt x="4814" y="333"/>
                    </a:lnTo>
                    <a:lnTo>
                      <a:pt x="4819" y="343"/>
                    </a:lnTo>
                    <a:lnTo>
                      <a:pt x="4811" y="347"/>
                    </a:lnTo>
                    <a:lnTo>
                      <a:pt x="4810" y="356"/>
                    </a:lnTo>
                    <a:lnTo>
                      <a:pt x="4794" y="351"/>
                    </a:lnTo>
                    <a:lnTo>
                      <a:pt x="4794" y="365"/>
                    </a:lnTo>
                    <a:lnTo>
                      <a:pt x="4785" y="356"/>
                    </a:lnTo>
                    <a:lnTo>
                      <a:pt x="4796" y="343"/>
                    </a:lnTo>
                    <a:lnTo>
                      <a:pt x="4796" y="332"/>
                    </a:lnTo>
                    <a:lnTo>
                      <a:pt x="4803" y="331"/>
                    </a:lnTo>
                    <a:close/>
                    <a:moveTo>
                      <a:pt x="4891" y="311"/>
                    </a:moveTo>
                    <a:lnTo>
                      <a:pt x="4917" y="319"/>
                    </a:lnTo>
                    <a:lnTo>
                      <a:pt x="4923" y="329"/>
                    </a:lnTo>
                    <a:lnTo>
                      <a:pt x="4922" y="350"/>
                    </a:lnTo>
                    <a:lnTo>
                      <a:pt x="4926" y="357"/>
                    </a:lnTo>
                    <a:lnTo>
                      <a:pt x="4933" y="351"/>
                    </a:lnTo>
                    <a:lnTo>
                      <a:pt x="4934" y="361"/>
                    </a:lnTo>
                    <a:lnTo>
                      <a:pt x="4941" y="357"/>
                    </a:lnTo>
                    <a:lnTo>
                      <a:pt x="4945" y="341"/>
                    </a:lnTo>
                    <a:lnTo>
                      <a:pt x="4958" y="338"/>
                    </a:lnTo>
                    <a:lnTo>
                      <a:pt x="4958" y="352"/>
                    </a:lnTo>
                    <a:lnTo>
                      <a:pt x="4964" y="354"/>
                    </a:lnTo>
                    <a:lnTo>
                      <a:pt x="4960" y="371"/>
                    </a:lnTo>
                    <a:lnTo>
                      <a:pt x="4950" y="379"/>
                    </a:lnTo>
                    <a:lnTo>
                      <a:pt x="4953" y="384"/>
                    </a:lnTo>
                    <a:lnTo>
                      <a:pt x="4946" y="384"/>
                    </a:lnTo>
                    <a:lnTo>
                      <a:pt x="4948" y="393"/>
                    </a:lnTo>
                    <a:lnTo>
                      <a:pt x="4939" y="406"/>
                    </a:lnTo>
                    <a:lnTo>
                      <a:pt x="4934" y="394"/>
                    </a:lnTo>
                    <a:lnTo>
                      <a:pt x="4929" y="397"/>
                    </a:lnTo>
                    <a:lnTo>
                      <a:pt x="4921" y="390"/>
                    </a:lnTo>
                    <a:lnTo>
                      <a:pt x="4917" y="377"/>
                    </a:lnTo>
                    <a:lnTo>
                      <a:pt x="4906" y="385"/>
                    </a:lnTo>
                    <a:lnTo>
                      <a:pt x="4897" y="370"/>
                    </a:lnTo>
                    <a:lnTo>
                      <a:pt x="4888" y="375"/>
                    </a:lnTo>
                    <a:lnTo>
                      <a:pt x="4875" y="371"/>
                    </a:lnTo>
                    <a:lnTo>
                      <a:pt x="4871" y="380"/>
                    </a:lnTo>
                    <a:lnTo>
                      <a:pt x="4885" y="387"/>
                    </a:lnTo>
                    <a:lnTo>
                      <a:pt x="4897" y="405"/>
                    </a:lnTo>
                    <a:lnTo>
                      <a:pt x="4872" y="414"/>
                    </a:lnTo>
                    <a:lnTo>
                      <a:pt x="4861" y="401"/>
                    </a:lnTo>
                    <a:lnTo>
                      <a:pt x="4839" y="346"/>
                    </a:lnTo>
                    <a:lnTo>
                      <a:pt x="4833" y="346"/>
                    </a:lnTo>
                    <a:lnTo>
                      <a:pt x="4841" y="315"/>
                    </a:lnTo>
                    <a:lnTo>
                      <a:pt x="4854" y="321"/>
                    </a:lnTo>
                    <a:lnTo>
                      <a:pt x="4862" y="315"/>
                    </a:lnTo>
                    <a:lnTo>
                      <a:pt x="4860" y="324"/>
                    </a:lnTo>
                    <a:lnTo>
                      <a:pt x="4870" y="330"/>
                    </a:lnTo>
                    <a:lnTo>
                      <a:pt x="4891" y="311"/>
                    </a:lnTo>
                    <a:close/>
                    <a:moveTo>
                      <a:pt x="4859" y="244"/>
                    </a:moveTo>
                    <a:lnTo>
                      <a:pt x="4885" y="256"/>
                    </a:lnTo>
                    <a:lnTo>
                      <a:pt x="4878" y="273"/>
                    </a:lnTo>
                    <a:lnTo>
                      <a:pt x="4875" y="267"/>
                    </a:lnTo>
                    <a:lnTo>
                      <a:pt x="4867" y="271"/>
                    </a:lnTo>
                    <a:lnTo>
                      <a:pt x="4865" y="261"/>
                    </a:lnTo>
                    <a:lnTo>
                      <a:pt x="4853" y="253"/>
                    </a:lnTo>
                    <a:lnTo>
                      <a:pt x="4859" y="244"/>
                    </a:lnTo>
                    <a:close/>
                    <a:moveTo>
                      <a:pt x="4778" y="176"/>
                    </a:moveTo>
                    <a:lnTo>
                      <a:pt x="4787" y="174"/>
                    </a:lnTo>
                    <a:lnTo>
                      <a:pt x="4796" y="183"/>
                    </a:lnTo>
                    <a:lnTo>
                      <a:pt x="4791" y="201"/>
                    </a:lnTo>
                    <a:lnTo>
                      <a:pt x="4797" y="213"/>
                    </a:lnTo>
                    <a:lnTo>
                      <a:pt x="4795" y="239"/>
                    </a:lnTo>
                    <a:lnTo>
                      <a:pt x="4801" y="246"/>
                    </a:lnTo>
                    <a:lnTo>
                      <a:pt x="4797" y="253"/>
                    </a:lnTo>
                    <a:lnTo>
                      <a:pt x="4804" y="278"/>
                    </a:lnTo>
                    <a:lnTo>
                      <a:pt x="4797" y="288"/>
                    </a:lnTo>
                    <a:lnTo>
                      <a:pt x="4800" y="301"/>
                    </a:lnTo>
                    <a:lnTo>
                      <a:pt x="4809" y="303"/>
                    </a:lnTo>
                    <a:lnTo>
                      <a:pt x="4797" y="312"/>
                    </a:lnTo>
                    <a:lnTo>
                      <a:pt x="4794" y="304"/>
                    </a:lnTo>
                    <a:lnTo>
                      <a:pt x="4773" y="298"/>
                    </a:lnTo>
                    <a:lnTo>
                      <a:pt x="4763" y="286"/>
                    </a:lnTo>
                    <a:lnTo>
                      <a:pt x="4761" y="274"/>
                    </a:lnTo>
                    <a:lnTo>
                      <a:pt x="4748" y="262"/>
                    </a:lnTo>
                    <a:lnTo>
                      <a:pt x="4758" y="298"/>
                    </a:lnTo>
                    <a:lnTo>
                      <a:pt x="4770" y="316"/>
                    </a:lnTo>
                    <a:lnTo>
                      <a:pt x="4779" y="318"/>
                    </a:lnTo>
                    <a:lnTo>
                      <a:pt x="4782" y="335"/>
                    </a:lnTo>
                    <a:lnTo>
                      <a:pt x="4776" y="352"/>
                    </a:lnTo>
                    <a:lnTo>
                      <a:pt x="4763" y="359"/>
                    </a:lnTo>
                    <a:lnTo>
                      <a:pt x="4746" y="345"/>
                    </a:lnTo>
                    <a:lnTo>
                      <a:pt x="4735" y="351"/>
                    </a:lnTo>
                    <a:lnTo>
                      <a:pt x="4749" y="355"/>
                    </a:lnTo>
                    <a:lnTo>
                      <a:pt x="4752" y="363"/>
                    </a:lnTo>
                    <a:lnTo>
                      <a:pt x="4774" y="364"/>
                    </a:lnTo>
                    <a:lnTo>
                      <a:pt x="4775" y="379"/>
                    </a:lnTo>
                    <a:lnTo>
                      <a:pt x="4783" y="373"/>
                    </a:lnTo>
                    <a:lnTo>
                      <a:pt x="4783" y="386"/>
                    </a:lnTo>
                    <a:lnTo>
                      <a:pt x="4794" y="388"/>
                    </a:lnTo>
                    <a:lnTo>
                      <a:pt x="4788" y="396"/>
                    </a:lnTo>
                    <a:lnTo>
                      <a:pt x="4793" y="409"/>
                    </a:lnTo>
                    <a:lnTo>
                      <a:pt x="4779" y="417"/>
                    </a:lnTo>
                    <a:lnTo>
                      <a:pt x="4788" y="429"/>
                    </a:lnTo>
                    <a:lnTo>
                      <a:pt x="4786" y="436"/>
                    </a:lnTo>
                    <a:lnTo>
                      <a:pt x="4761" y="434"/>
                    </a:lnTo>
                    <a:lnTo>
                      <a:pt x="4761" y="443"/>
                    </a:lnTo>
                    <a:lnTo>
                      <a:pt x="4771" y="450"/>
                    </a:lnTo>
                    <a:lnTo>
                      <a:pt x="4765" y="455"/>
                    </a:lnTo>
                    <a:lnTo>
                      <a:pt x="4769" y="461"/>
                    </a:lnTo>
                    <a:lnTo>
                      <a:pt x="4781" y="458"/>
                    </a:lnTo>
                    <a:lnTo>
                      <a:pt x="4776" y="470"/>
                    </a:lnTo>
                    <a:lnTo>
                      <a:pt x="4779" y="478"/>
                    </a:lnTo>
                    <a:lnTo>
                      <a:pt x="4778" y="492"/>
                    </a:lnTo>
                    <a:lnTo>
                      <a:pt x="4770" y="491"/>
                    </a:lnTo>
                    <a:lnTo>
                      <a:pt x="4769" y="504"/>
                    </a:lnTo>
                    <a:lnTo>
                      <a:pt x="4776" y="509"/>
                    </a:lnTo>
                    <a:lnTo>
                      <a:pt x="4766" y="522"/>
                    </a:lnTo>
                    <a:lnTo>
                      <a:pt x="4758" y="517"/>
                    </a:lnTo>
                    <a:lnTo>
                      <a:pt x="4747" y="521"/>
                    </a:lnTo>
                    <a:lnTo>
                      <a:pt x="4732" y="508"/>
                    </a:lnTo>
                    <a:lnTo>
                      <a:pt x="4717" y="509"/>
                    </a:lnTo>
                    <a:lnTo>
                      <a:pt x="4713" y="497"/>
                    </a:lnTo>
                    <a:lnTo>
                      <a:pt x="4709" y="507"/>
                    </a:lnTo>
                    <a:lnTo>
                      <a:pt x="4712" y="515"/>
                    </a:lnTo>
                    <a:lnTo>
                      <a:pt x="4726" y="520"/>
                    </a:lnTo>
                    <a:lnTo>
                      <a:pt x="4723" y="539"/>
                    </a:lnTo>
                    <a:lnTo>
                      <a:pt x="4695" y="562"/>
                    </a:lnTo>
                    <a:lnTo>
                      <a:pt x="4665" y="561"/>
                    </a:lnTo>
                    <a:lnTo>
                      <a:pt x="4669" y="574"/>
                    </a:lnTo>
                    <a:lnTo>
                      <a:pt x="4670" y="584"/>
                    </a:lnTo>
                    <a:lnTo>
                      <a:pt x="4677" y="591"/>
                    </a:lnTo>
                    <a:lnTo>
                      <a:pt x="4677" y="597"/>
                    </a:lnTo>
                    <a:lnTo>
                      <a:pt x="4672" y="602"/>
                    </a:lnTo>
                    <a:lnTo>
                      <a:pt x="4676" y="622"/>
                    </a:lnTo>
                    <a:lnTo>
                      <a:pt x="4660" y="618"/>
                    </a:lnTo>
                    <a:lnTo>
                      <a:pt x="4657" y="622"/>
                    </a:lnTo>
                    <a:lnTo>
                      <a:pt x="4660" y="630"/>
                    </a:lnTo>
                    <a:lnTo>
                      <a:pt x="4674" y="630"/>
                    </a:lnTo>
                    <a:lnTo>
                      <a:pt x="4678" y="684"/>
                    </a:lnTo>
                    <a:lnTo>
                      <a:pt x="4687" y="647"/>
                    </a:lnTo>
                    <a:lnTo>
                      <a:pt x="4693" y="645"/>
                    </a:lnTo>
                    <a:lnTo>
                      <a:pt x="4702" y="645"/>
                    </a:lnTo>
                    <a:lnTo>
                      <a:pt x="4698" y="634"/>
                    </a:lnTo>
                    <a:lnTo>
                      <a:pt x="4709" y="623"/>
                    </a:lnTo>
                    <a:lnTo>
                      <a:pt x="4711" y="609"/>
                    </a:lnTo>
                    <a:lnTo>
                      <a:pt x="4718" y="616"/>
                    </a:lnTo>
                    <a:lnTo>
                      <a:pt x="4732" y="598"/>
                    </a:lnTo>
                    <a:lnTo>
                      <a:pt x="4761" y="579"/>
                    </a:lnTo>
                    <a:lnTo>
                      <a:pt x="4756" y="606"/>
                    </a:lnTo>
                    <a:lnTo>
                      <a:pt x="4732" y="638"/>
                    </a:lnTo>
                    <a:lnTo>
                      <a:pt x="4709" y="649"/>
                    </a:lnTo>
                    <a:lnTo>
                      <a:pt x="4695" y="677"/>
                    </a:lnTo>
                    <a:lnTo>
                      <a:pt x="4705" y="678"/>
                    </a:lnTo>
                    <a:lnTo>
                      <a:pt x="4718" y="660"/>
                    </a:lnTo>
                    <a:lnTo>
                      <a:pt x="4734" y="671"/>
                    </a:lnTo>
                    <a:lnTo>
                      <a:pt x="4743" y="669"/>
                    </a:lnTo>
                    <a:lnTo>
                      <a:pt x="4742" y="688"/>
                    </a:lnTo>
                    <a:lnTo>
                      <a:pt x="4742" y="715"/>
                    </a:lnTo>
                    <a:lnTo>
                      <a:pt x="4726" y="717"/>
                    </a:lnTo>
                    <a:lnTo>
                      <a:pt x="4711" y="731"/>
                    </a:lnTo>
                    <a:lnTo>
                      <a:pt x="4703" y="724"/>
                    </a:lnTo>
                    <a:lnTo>
                      <a:pt x="4661" y="722"/>
                    </a:lnTo>
                    <a:lnTo>
                      <a:pt x="4671" y="730"/>
                    </a:lnTo>
                    <a:lnTo>
                      <a:pt x="4676" y="764"/>
                    </a:lnTo>
                    <a:lnTo>
                      <a:pt x="4684" y="741"/>
                    </a:lnTo>
                    <a:lnTo>
                      <a:pt x="4699" y="765"/>
                    </a:lnTo>
                    <a:lnTo>
                      <a:pt x="4700" y="756"/>
                    </a:lnTo>
                    <a:lnTo>
                      <a:pt x="4710" y="754"/>
                    </a:lnTo>
                    <a:lnTo>
                      <a:pt x="4719" y="765"/>
                    </a:lnTo>
                    <a:lnTo>
                      <a:pt x="4735" y="759"/>
                    </a:lnTo>
                    <a:lnTo>
                      <a:pt x="4739" y="764"/>
                    </a:lnTo>
                    <a:lnTo>
                      <a:pt x="4730" y="781"/>
                    </a:lnTo>
                    <a:lnTo>
                      <a:pt x="4738" y="789"/>
                    </a:lnTo>
                    <a:lnTo>
                      <a:pt x="4734" y="797"/>
                    </a:lnTo>
                    <a:lnTo>
                      <a:pt x="4714" y="792"/>
                    </a:lnTo>
                    <a:lnTo>
                      <a:pt x="4682" y="824"/>
                    </a:lnTo>
                    <a:lnTo>
                      <a:pt x="4693" y="825"/>
                    </a:lnTo>
                    <a:lnTo>
                      <a:pt x="4686" y="835"/>
                    </a:lnTo>
                    <a:lnTo>
                      <a:pt x="4692" y="834"/>
                    </a:lnTo>
                    <a:lnTo>
                      <a:pt x="4708" y="838"/>
                    </a:lnTo>
                    <a:lnTo>
                      <a:pt x="4712" y="838"/>
                    </a:lnTo>
                    <a:lnTo>
                      <a:pt x="4717" y="845"/>
                    </a:lnTo>
                    <a:lnTo>
                      <a:pt x="4727" y="840"/>
                    </a:lnTo>
                    <a:lnTo>
                      <a:pt x="4723" y="856"/>
                    </a:lnTo>
                    <a:lnTo>
                      <a:pt x="4708" y="849"/>
                    </a:lnTo>
                    <a:lnTo>
                      <a:pt x="4705" y="856"/>
                    </a:lnTo>
                    <a:lnTo>
                      <a:pt x="4694" y="855"/>
                    </a:lnTo>
                    <a:lnTo>
                      <a:pt x="4686" y="873"/>
                    </a:lnTo>
                    <a:lnTo>
                      <a:pt x="4689" y="878"/>
                    </a:lnTo>
                    <a:lnTo>
                      <a:pt x="4669" y="885"/>
                    </a:lnTo>
                    <a:lnTo>
                      <a:pt x="4668" y="865"/>
                    </a:lnTo>
                    <a:lnTo>
                      <a:pt x="4678" y="854"/>
                    </a:lnTo>
                    <a:lnTo>
                      <a:pt x="4659" y="852"/>
                    </a:lnTo>
                    <a:lnTo>
                      <a:pt x="4657" y="845"/>
                    </a:lnTo>
                    <a:lnTo>
                      <a:pt x="4652" y="842"/>
                    </a:lnTo>
                    <a:lnTo>
                      <a:pt x="4648" y="844"/>
                    </a:lnTo>
                    <a:lnTo>
                      <a:pt x="4649" y="862"/>
                    </a:lnTo>
                    <a:lnTo>
                      <a:pt x="4656" y="864"/>
                    </a:lnTo>
                    <a:lnTo>
                      <a:pt x="4657" y="876"/>
                    </a:lnTo>
                    <a:lnTo>
                      <a:pt x="4647" y="886"/>
                    </a:lnTo>
                    <a:lnTo>
                      <a:pt x="4635" y="888"/>
                    </a:lnTo>
                    <a:lnTo>
                      <a:pt x="4631" y="897"/>
                    </a:lnTo>
                    <a:lnTo>
                      <a:pt x="4645" y="900"/>
                    </a:lnTo>
                    <a:lnTo>
                      <a:pt x="4657" y="889"/>
                    </a:lnTo>
                    <a:lnTo>
                      <a:pt x="4663" y="894"/>
                    </a:lnTo>
                    <a:lnTo>
                      <a:pt x="4639" y="939"/>
                    </a:lnTo>
                    <a:lnTo>
                      <a:pt x="4651" y="932"/>
                    </a:lnTo>
                    <a:lnTo>
                      <a:pt x="4668" y="908"/>
                    </a:lnTo>
                    <a:lnTo>
                      <a:pt x="4677" y="906"/>
                    </a:lnTo>
                    <a:lnTo>
                      <a:pt x="4666" y="923"/>
                    </a:lnTo>
                    <a:lnTo>
                      <a:pt x="4674" y="928"/>
                    </a:lnTo>
                    <a:lnTo>
                      <a:pt x="4662" y="935"/>
                    </a:lnTo>
                    <a:lnTo>
                      <a:pt x="4662" y="948"/>
                    </a:lnTo>
                    <a:lnTo>
                      <a:pt x="4686" y="935"/>
                    </a:lnTo>
                    <a:lnTo>
                      <a:pt x="4683" y="957"/>
                    </a:lnTo>
                    <a:lnTo>
                      <a:pt x="4693" y="954"/>
                    </a:lnTo>
                    <a:lnTo>
                      <a:pt x="4685" y="965"/>
                    </a:lnTo>
                    <a:lnTo>
                      <a:pt x="4685" y="979"/>
                    </a:lnTo>
                    <a:lnTo>
                      <a:pt x="4678" y="985"/>
                    </a:lnTo>
                    <a:lnTo>
                      <a:pt x="4684" y="1000"/>
                    </a:lnTo>
                    <a:lnTo>
                      <a:pt x="4692" y="999"/>
                    </a:lnTo>
                    <a:lnTo>
                      <a:pt x="4701" y="1014"/>
                    </a:lnTo>
                    <a:lnTo>
                      <a:pt x="4697" y="1021"/>
                    </a:lnTo>
                    <a:lnTo>
                      <a:pt x="4689" y="1012"/>
                    </a:lnTo>
                    <a:lnTo>
                      <a:pt x="4681" y="1015"/>
                    </a:lnTo>
                    <a:lnTo>
                      <a:pt x="4685" y="1044"/>
                    </a:lnTo>
                    <a:lnTo>
                      <a:pt x="4673" y="1026"/>
                    </a:lnTo>
                    <a:lnTo>
                      <a:pt x="4671" y="1058"/>
                    </a:lnTo>
                    <a:lnTo>
                      <a:pt x="4661" y="1045"/>
                    </a:lnTo>
                    <a:lnTo>
                      <a:pt x="4650" y="1043"/>
                    </a:lnTo>
                    <a:lnTo>
                      <a:pt x="4648" y="1050"/>
                    </a:lnTo>
                    <a:lnTo>
                      <a:pt x="4657" y="1058"/>
                    </a:lnTo>
                    <a:lnTo>
                      <a:pt x="4653" y="1075"/>
                    </a:lnTo>
                    <a:lnTo>
                      <a:pt x="4635" y="1085"/>
                    </a:lnTo>
                    <a:lnTo>
                      <a:pt x="4648" y="1099"/>
                    </a:lnTo>
                    <a:lnTo>
                      <a:pt x="4641" y="1122"/>
                    </a:lnTo>
                    <a:lnTo>
                      <a:pt x="4648" y="1123"/>
                    </a:lnTo>
                    <a:lnTo>
                      <a:pt x="4644" y="1135"/>
                    </a:lnTo>
                    <a:lnTo>
                      <a:pt x="4653" y="1144"/>
                    </a:lnTo>
                    <a:lnTo>
                      <a:pt x="4650" y="1160"/>
                    </a:lnTo>
                    <a:lnTo>
                      <a:pt x="4664" y="1170"/>
                    </a:lnTo>
                    <a:lnTo>
                      <a:pt x="4673" y="1169"/>
                    </a:lnTo>
                    <a:lnTo>
                      <a:pt x="4673" y="1180"/>
                    </a:lnTo>
                    <a:lnTo>
                      <a:pt x="4668" y="1175"/>
                    </a:lnTo>
                    <a:lnTo>
                      <a:pt x="4645" y="1177"/>
                    </a:lnTo>
                    <a:lnTo>
                      <a:pt x="4641" y="1181"/>
                    </a:lnTo>
                    <a:lnTo>
                      <a:pt x="4629" y="1180"/>
                    </a:lnTo>
                    <a:lnTo>
                      <a:pt x="4636" y="1217"/>
                    </a:lnTo>
                    <a:lnTo>
                      <a:pt x="4654" y="1241"/>
                    </a:lnTo>
                    <a:lnTo>
                      <a:pt x="4647" y="1244"/>
                    </a:lnTo>
                    <a:lnTo>
                      <a:pt x="4649" y="1268"/>
                    </a:lnTo>
                    <a:lnTo>
                      <a:pt x="4643" y="1264"/>
                    </a:lnTo>
                    <a:lnTo>
                      <a:pt x="4638" y="1235"/>
                    </a:lnTo>
                    <a:lnTo>
                      <a:pt x="4633" y="1236"/>
                    </a:lnTo>
                    <a:lnTo>
                      <a:pt x="4628" y="1255"/>
                    </a:lnTo>
                    <a:lnTo>
                      <a:pt x="4614" y="1233"/>
                    </a:lnTo>
                    <a:lnTo>
                      <a:pt x="4610" y="1244"/>
                    </a:lnTo>
                    <a:lnTo>
                      <a:pt x="4598" y="1241"/>
                    </a:lnTo>
                    <a:lnTo>
                      <a:pt x="4603" y="1259"/>
                    </a:lnTo>
                    <a:lnTo>
                      <a:pt x="4614" y="1262"/>
                    </a:lnTo>
                    <a:lnTo>
                      <a:pt x="4607" y="1278"/>
                    </a:lnTo>
                    <a:lnTo>
                      <a:pt x="4614" y="1293"/>
                    </a:lnTo>
                    <a:lnTo>
                      <a:pt x="4606" y="1298"/>
                    </a:lnTo>
                    <a:lnTo>
                      <a:pt x="4611" y="1319"/>
                    </a:lnTo>
                    <a:lnTo>
                      <a:pt x="4603" y="1324"/>
                    </a:lnTo>
                    <a:lnTo>
                      <a:pt x="4602" y="1342"/>
                    </a:lnTo>
                    <a:lnTo>
                      <a:pt x="4587" y="1340"/>
                    </a:lnTo>
                    <a:lnTo>
                      <a:pt x="4603" y="1360"/>
                    </a:lnTo>
                    <a:lnTo>
                      <a:pt x="4597" y="1379"/>
                    </a:lnTo>
                    <a:lnTo>
                      <a:pt x="4601" y="1392"/>
                    </a:lnTo>
                    <a:lnTo>
                      <a:pt x="4593" y="1396"/>
                    </a:lnTo>
                    <a:lnTo>
                      <a:pt x="4593" y="1410"/>
                    </a:lnTo>
                    <a:lnTo>
                      <a:pt x="4604" y="1406"/>
                    </a:lnTo>
                    <a:lnTo>
                      <a:pt x="4603" y="1431"/>
                    </a:lnTo>
                    <a:lnTo>
                      <a:pt x="4597" y="1439"/>
                    </a:lnTo>
                    <a:lnTo>
                      <a:pt x="4583" y="1406"/>
                    </a:lnTo>
                    <a:lnTo>
                      <a:pt x="4574" y="1426"/>
                    </a:lnTo>
                    <a:lnTo>
                      <a:pt x="4568" y="1413"/>
                    </a:lnTo>
                    <a:lnTo>
                      <a:pt x="4576" y="1396"/>
                    </a:lnTo>
                    <a:lnTo>
                      <a:pt x="4568" y="1376"/>
                    </a:lnTo>
                    <a:lnTo>
                      <a:pt x="4550" y="1376"/>
                    </a:lnTo>
                    <a:lnTo>
                      <a:pt x="4545" y="1395"/>
                    </a:lnTo>
                    <a:lnTo>
                      <a:pt x="4539" y="1382"/>
                    </a:lnTo>
                    <a:lnTo>
                      <a:pt x="4522" y="1388"/>
                    </a:lnTo>
                    <a:lnTo>
                      <a:pt x="4515" y="1352"/>
                    </a:lnTo>
                    <a:lnTo>
                      <a:pt x="4535" y="1343"/>
                    </a:lnTo>
                    <a:lnTo>
                      <a:pt x="4529" y="1335"/>
                    </a:lnTo>
                    <a:lnTo>
                      <a:pt x="4529" y="1323"/>
                    </a:lnTo>
                    <a:lnTo>
                      <a:pt x="4537" y="1321"/>
                    </a:lnTo>
                    <a:lnTo>
                      <a:pt x="4535" y="1305"/>
                    </a:lnTo>
                    <a:lnTo>
                      <a:pt x="4549" y="1310"/>
                    </a:lnTo>
                    <a:lnTo>
                      <a:pt x="4552" y="1305"/>
                    </a:lnTo>
                    <a:lnTo>
                      <a:pt x="4560" y="1305"/>
                    </a:lnTo>
                    <a:lnTo>
                      <a:pt x="4560" y="1296"/>
                    </a:lnTo>
                    <a:lnTo>
                      <a:pt x="4554" y="1294"/>
                    </a:lnTo>
                    <a:lnTo>
                      <a:pt x="4558" y="1273"/>
                    </a:lnTo>
                    <a:lnTo>
                      <a:pt x="4537" y="1272"/>
                    </a:lnTo>
                    <a:lnTo>
                      <a:pt x="4544" y="1266"/>
                    </a:lnTo>
                    <a:lnTo>
                      <a:pt x="4542" y="1256"/>
                    </a:lnTo>
                    <a:lnTo>
                      <a:pt x="4559" y="1269"/>
                    </a:lnTo>
                    <a:lnTo>
                      <a:pt x="4547" y="1230"/>
                    </a:lnTo>
                    <a:lnTo>
                      <a:pt x="4558" y="1214"/>
                    </a:lnTo>
                    <a:lnTo>
                      <a:pt x="4562" y="1220"/>
                    </a:lnTo>
                    <a:lnTo>
                      <a:pt x="4569" y="1210"/>
                    </a:lnTo>
                    <a:lnTo>
                      <a:pt x="4566" y="1202"/>
                    </a:lnTo>
                    <a:lnTo>
                      <a:pt x="4577" y="1175"/>
                    </a:lnTo>
                    <a:lnTo>
                      <a:pt x="4578" y="1144"/>
                    </a:lnTo>
                    <a:lnTo>
                      <a:pt x="4594" y="1089"/>
                    </a:lnTo>
                    <a:lnTo>
                      <a:pt x="4600" y="1088"/>
                    </a:lnTo>
                    <a:lnTo>
                      <a:pt x="4602" y="1036"/>
                    </a:lnTo>
                    <a:lnTo>
                      <a:pt x="4597" y="1031"/>
                    </a:lnTo>
                    <a:lnTo>
                      <a:pt x="4591" y="1039"/>
                    </a:lnTo>
                    <a:lnTo>
                      <a:pt x="4577" y="1038"/>
                    </a:lnTo>
                    <a:lnTo>
                      <a:pt x="4588" y="1017"/>
                    </a:lnTo>
                    <a:lnTo>
                      <a:pt x="4579" y="1017"/>
                    </a:lnTo>
                    <a:lnTo>
                      <a:pt x="4592" y="947"/>
                    </a:lnTo>
                    <a:lnTo>
                      <a:pt x="4584" y="951"/>
                    </a:lnTo>
                    <a:lnTo>
                      <a:pt x="4584" y="964"/>
                    </a:lnTo>
                    <a:lnTo>
                      <a:pt x="4568" y="998"/>
                    </a:lnTo>
                    <a:lnTo>
                      <a:pt x="4561" y="993"/>
                    </a:lnTo>
                    <a:lnTo>
                      <a:pt x="4572" y="904"/>
                    </a:lnTo>
                    <a:lnTo>
                      <a:pt x="4547" y="940"/>
                    </a:lnTo>
                    <a:lnTo>
                      <a:pt x="4547" y="918"/>
                    </a:lnTo>
                    <a:lnTo>
                      <a:pt x="4538" y="900"/>
                    </a:lnTo>
                    <a:lnTo>
                      <a:pt x="4532" y="891"/>
                    </a:lnTo>
                    <a:lnTo>
                      <a:pt x="4533" y="883"/>
                    </a:lnTo>
                    <a:lnTo>
                      <a:pt x="4544" y="886"/>
                    </a:lnTo>
                    <a:lnTo>
                      <a:pt x="4541" y="876"/>
                    </a:lnTo>
                    <a:lnTo>
                      <a:pt x="4525" y="870"/>
                    </a:lnTo>
                    <a:lnTo>
                      <a:pt x="4514" y="878"/>
                    </a:lnTo>
                    <a:lnTo>
                      <a:pt x="4517" y="890"/>
                    </a:lnTo>
                    <a:lnTo>
                      <a:pt x="4526" y="888"/>
                    </a:lnTo>
                    <a:lnTo>
                      <a:pt x="4529" y="911"/>
                    </a:lnTo>
                    <a:lnTo>
                      <a:pt x="4538" y="921"/>
                    </a:lnTo>
                    <a:lnTo>
                      <a:pt x="4538" y="951"/>
                    </a:lnTo>
                    <a:lnTo>
                      <a:pt x="4529" y="956"/>
                    </a:lnTo>
                    <a:lnTo>
                      <a:pt x="4532" y="928"/>
                    </a:lnTo>
                    <a:lnTo>
                      <a:pt x="4514" y="942"/>
                    </a:lnTo>
                    <a:lnTo>
                      <a:pt x="4511" y="916"/>
                    </a:lnTo>
                    <a:lnTo>
                      <a:pt x="4504" y="961"/>
                    </a:lnTo>
                    <a:lnTo>
                      <a:pt x="4509" y="971"/>
                    </a:lnTo>
                    <a:lnTo>
                      <a:pt x="4494" y="993"/>
                    </a:lnTo>
                    <a:lnTo>
                      <a:pt x="4482" y="982"/>
                    </a:lnTo>
                    <a:lnTo>
                      <a:pt x="4477" y="977"/>
                    </a:lnTo>
                    <a:lnTo>
                      <a:pt x="4471" y="976"/>
                    </a:lnTo>
                    <a:lnTo>
                      <a:pt x="4473" y="1010"/>
                    </a:lnTo>
                    <a:lnTo>
                      <a:pt x="4464" y="1019"/>
                    </a:lnTo>
                    <a:lnTo>
                      <a:pt x="4460" y="999"/>
                    </a:lnTo>
                    <a:lnTo>
                      <a:pt x="4447" y="996"/>
                    </a:lnTo>
                    <a:lnTo>
                      <a:pt x="4438" y="996"/>
                    </a:lnTo>
                    <a:lnTo>
                      <a:pt x="4430" y="992"/>
                    </a:lnTo>
                    <a:lnTo>
                      <a:pt x="4429" y="966"/>
                    </a:lnTo>
                    <a:lnTo>
                      <a:pt x="4411" y="971"/>
                    </a:lnTo>
                    <a:lnTo>
                      <a:pt x="4403" y="955"/>
                    </a:lnTo>
                    <a:lnTo>
                      <a:pt x="4407" y="935"/>
                    </a:lnTo>
                    <a:lnTo>
                      <a:pt x="4427" y="929"/>
                    </a:lnTo>
                    <a:lnTo>
                      <a:pt x="4436" y="926"/>
                    </a:lnTo>
                    <a:lnTo>
                      <a:pt x="4433" y="920"/>
                    </a:lnTo>
                    <a:lnTo>
                      <a:pt x="4434" y="900"/>
                    </a:lnTo>
                    <a:lnTo>
                      <a:pt x="4426" y="894"/>
                    </a:lnTo>
                    <a:lnTo>
                      <a:pt x="4422" y="888"/>
                    </a:lnTo>
                    <a:lnTo>
                      <a:pt x="4428" y="882"/>
                    </a:lnTo>
                    <a:lnTo>
                      <a:pt x="4415" y="874"/>
                    </a:lnTo>
                    <a:lnTo>
                      <a:pt x="4416" y="892"/>
                    </a:lnTo>
                    <a:lnTo>
                      <a:pt x="4427" y="899"/>
                    </a:lnTo>
                    <a:lnTo>
                      <a:pt x="4422" y="915"/>
                    </a:lnTo>
                    <a:lnTo>
                      <a:pt x="4401" y="931"/>
                    </a:lnTo>
                    <a:lnTo>
                      <a:pt x="4401" y="941"/>
                    </a:lnTo>
                    <a:lnTo>
                      <a:pt x="4396" y="943"/>
                    </a:lnTo>
                    <a:lnTo>
                      <a:pt x="4392" y="936"/>
                    </a:lnTo>
                    <a:lnTo>
                      <a:pt x="4396" y="913"/>
                    </a:lnTo>
                    <a:lnTo>
                      <a:pt x="4393" y="910"/>
                    </a:lnTo>
                    <a:lnTo>
                      <a:pt x="4385" y="914"/>
                    </a:lnTo>
                    <a:lnTo>
                      <a:pt x="4371" y="908"/>
                    </a:lnTo>
                    <a:lnTo>
                      <a:pt x="4358" y="913"/>
                    </a:lnTo>
                    <a:lnTo>
                      <a:pt x="4369" y="921"/>
                    </a:lnTo>
                    <a:lnTo>
                      <a:pt x="4368" y="927"/>
                    </a:lnTo>
                    <a:lnTo>
                      <a:pt x="4347" y="931"/>
                    </a:lnTo>
                    <a:lnTo>
                      <a:pt x="4347" y="924"/>
                    </a:lnTo>
                    <a:lnTo>
                      <a:pt x="4329" y="913"/>
                    </a:lnTo>
                    <a:lnTo>
                      <a:pt x="4339" y="899"/>
                    </a:lnTo>
                    <a:lnTo>
                      <a:pt x="4326" y="903"/>
                    </a:lnTo>
                    <a:lnTo>
                      <a:pt x="4309" y="890"/>
                    </a:lnTo>
                    <a:lnTo>
                      <a:pt x="4300" y="891"/>
                    </a:lnTo>
                    <a:lnTo>
                      <a:pt x="4301" y="874"/>
                    </a:lnTo>
                    <a:lnTo>
                      <a:pt x="4292" y="862"/>
                    </a:lnTo>
                    <a:lnTo>
                      <a:pt x="4296" y="847"/>
                    </a:lnTo>
                    <a:lnTo>
                      <a:pt x="4302" y="833"/>
                    </a:lnTo>
                    <a:lnTo>
                      <a:pt x="4308" y="829"/>
                    </a:lnTo>
                    <a:lnTo>
                      <a:pt x="4301" y="822"/>
                    </a:lnTo>
                    <a:lnTo>
                      <a:pt x="4294" y="824"/>
                    </a:lnTo>
                    <a:lnTo>
                      <a:pt x="4292" y="814"/>
                    </a:lnTo>
                    <a:lnTo>
                      <a:pt x="4304" y="796"/>
                    </a:lnTo>
                    <a:lnTo>
                      <a:pt x="4317" y="794"/>
                    </a:lnTo>
                    <a:lnTo>
                      <a:pt x="4320" y="788"/>
                    </a:lnTo>
                    <a:lnTo>
                      <a:pt x="4331" y="792"/>
                    </a:lnTo>
                    <a:lnTo>
                      <a:pt x="4335" y="785"/>
                    </a:lnTo>
                    <a:lnTo>
                      <a:pt x="4345" y="790"/>
                    </a:lnTo>
                    <a:lnTo>
                      <a:pt x="4365" y="787"/>
                    </a:lnTo>
                    <a:lnTo>
                      <a:pt x="4370" y="802"/>
                    </a:lnTo>
                    <a:lnTo>
                      <a:pt x="4376" y="803"/>
                    </a:lnTo>
                    <a:lnTo>
                      <a:pt x="4385" y="815"/>
                    </a:lnTo>
                    <a:lnTo>
                      <a:pt x="4388" y="807"/>
                    </a:lnTo>
                    <a:lnTo>
                      <a:pt x="4405" y="802"/>
                    </a:lnTo>
                    <a:lnTo>
                      <a:pt x="4412" y="807"/>
                    </a:lnTo>
                    <a:lnTo>
                      <a:pt x="4411" y="798"/>
                    </a:lnTo>
                    <a:lnTo>
                      <a:pt x="4399" y="795"/>
                    </a:lnTo>
                    <a:lnTo>
                      <a:pt x="4402" y="789"/>
                    </a:lnTo>
                    <a:lnTo>
                      <a:pt x="4434" y="769"/>
                    </a:lnTo>
                    <a:lnTo>
                      <a:pt x="4441" y="772"/>
                    </a:lnTo>
                    <a:lnTo>
                      <a:pt x="4447" y="787"/>
                    </a:lnTo>
                    <a:lnTo>
                      <a:pt x="4458" y="786"/>
                    </a:lnTo>
                    <a:lnTo>
                      <a:pt x="4461" y="788"/>
                    </a:lnTo>
                    <a:lnTo>
                      <a:pt x="4462" y="780"/>
                    </a:lnTo>
                    <a:lnTo>
                      <a:pt x="4476" y="768"/>
                    </a:lnTo>
                    <a:lnTo>
                      <a:pt x="4482" y="765"/>
                    </a:lnTo>
                    <a:lnTo>
                      <a:pt x="4489" y="754"/>
                    </a:lnTo>
                    <a:lnTo>
                      <a:pt x="4495" y="774"/>
                    </a:lnTo>
                    <a:lnTo>
                      <a:pt x="4500" y="766"/>
                    </a:lnTo>
                    <a:lnTo>
                      <a:pt x="4517" y="776"/>
                    </a:lnTo>
                    <a:lnTo>
                      <a:pt x="4523" y="814"/>
                    </a:lnTo>
                    <a:lnTo>
                      <a:pt x="4530" y="817"/>
                    </a:lnTo>
                    <a:lnTo>
                      <a:pt x="4532" y="797"/>
                    </a:lnTo>
                    <a:lnTo>
                      <a:pt x="4534" y="791"/>
                    </a:lnTo>
                    <a:lnTo>
                      <a:pt x="4531" y="767"/>
                    </a:lnTo>
                    <a:lnTo>
                      <a:pt x="4526" y="763"/>
                    </a:lnTo>
                    <a:lnTo>
                      <a:pt x="4533" y="756"/>
                    </a:lnTo>
                    <a:lnTo>
                      <a:pt x="4530" y="743"/>
                    </a:lnTo>
                    <a:lnTo>
                      <a:pt x="4541" y="731"/>
                    </a:lnTo>
                    <a:lnTo>
                      <a:pt x="4546" y="732"/>
                    </a:lnTo>
                    <a:lnTo>
                      <a:pt x="4551" y="745"/>
                    </a:lnTo>
                    <a:lnTo>
                      <a:pt x="4558" y="743"/>
                    </a:lnTo>
                    <a:lnTo>
                      <a:pt x="4552" y="710"/>
                    </a:lnTo>
                    <a:lnTo>
                      <a:pt x="4581" y="708"/>
                    </a:lnTo>
                    <a:lnTo>
                      <a:pt x="4579" y="695"/>
                    </a:lnTo>
                    <a:lnTo>
                      <a:pt x="4550" y="702"/>
                    </a:lnTo>
                    <a:lnTo>
                      <a:pt x="4534" y="697"/>
                    </a:lnTo>
                    <a:lnTo>
                      <a:pt x="4545" y="680"/>
                    </a:lnTo>
                    <a:lnTo>
                      <a:pt x="4541" y="659"/>
                    </a:lnTo>
                    <a:lnTo>
                      <a:pt x="4533" y="664"/>
                    </a:lnTo>
                    <a:lnTo>
                      <a:pt x="4526" y="686"/>
                    </a:lnTo>
                    <a:lnTo>
                      <a:pt x="4505" y="675"/>
                    </a:lnTo>
                    <a:lnTo>
                      <a:pt x="4502" y="658"/>
                    </a:lnTo>
                    <a:lnTo>
                      <a:pt x="4497" y="645"/>
                    </a:lnTo>
                    <a:lnTo>
                      <a:pt x="4503" y="631"/>
                    </a:lnTo>
                    <a:lnTo>
                      <a:pt x="4487" y="632"/>
                    </a:lnTo>
                    <a:lnTo>
                      <a:pt x="4471" y="628"/>
                    </a:lnTo>
                    <a:lnTo>
                      <a:pt x="4474" y="617"/>
                    </a:lnTo>
                    <a:lnTo>
                      <a:pt x="4467" y="605"/>
                    </a:lnTo>
                    <a:lnTo>
                      <a:pt x="4474" y="598"/>
                    </a:lnTo>
                    <a:lnTo>
                      <a:pt x="4473" y="587"/>
                    </a:lnTo>
                    <a:lnTo>
                      <a:pt x="4493" y="577"/>
                    </a:lnTo>
                    <a:lnTo>
                      <a:pt x="4462" y="576"/>
                    </a:lnTo>
                    <a:lnTo>
                      <a:pt x="4462" y="558"/>
                    </a:lnTo>
                    <a:lnTo>
                      <a:pt x="4460" y="551"/>
                    </a:lnTo>
                    <a:lnTo>
                      <a:pt x="4468" y="520"/>
                    </a:lnTo>
                    <a:lnTo>
                      <a:pt x="4445" y="542"/>
                    </a:lnTo>
                    <a:lnTo>
                      <a:pt x="4451" y="550"/>
                    </a:lnTo>
                    <a:lnTo>
                      <a:pt x="4438" y="575"/>
                    </a:lnTo>
                    <a:lnTo>
                      <a:pt x="4426" y="555"/>
                    </a:lnTo>
                    <a:lnTo>
                      <a:pt x="4431" y="544"/>
                    </a:lnTo>
                    <a:lnTo>
                      <a:pt x="4441" y="540"/>
                    </a:lnTo>
                    <a:lnTo>
                      <a:pt x="4438" y="529"/>
                    </a:lnTo>
                    <a:lnTo>
                      <a:pt x="4423" y="537"/>
                    </a:lnTo>
                    <a:lnTo>
                      <a:pt x="4415" y="532"/>
                    </a:lnTo>
                    <a:lnTo>
                      <a:pt x="4410" y="536"/>
                    </a:lnTo>
                    <a:lnTo>
                      <a:pt x="4398" y="520"/>
                    </a:lnTo>
                    <a:lnTo>
                      <a:pt x="4386" y="541"/>
                    </a:lnTo>
                    <a:lnTo>
                      <a:pt x="4376" y="533"/>
                    </a:lnTo>
                    <a:lnTo>
                      <a:pt x="4369" y="540"/>
                    </a:lnTo>
                    <a:lnTo>
                      <a:pt x="4361" y="537"/>
                    </a:lnTo>
                    <a:lnTo>
                      <a:pt x="4353" y="535"/>
                    </a:lnTo>
                    <a:lnTo>
                      <a:pt x="4343" y="534"/>
                    </a:lnTo>
                    <a:lnTo>
                      <a:pt x="4342" y="525"/>
                    </a:lnTo>
                    <a:lnTo>
                      <a:pt x="4351" y="519"/>
                    </a:lnTo>
                    <a:lnTo>
                      <a:pt x="4357" y="492"/>
                    </a:lnTo>
                    <a:lnTo>
                      <a:pt x="4374" y="499"/>
                    </a:lnTo>
                    <a:lnTo>
                      <a:pt x="4380" y="493"/>
                    </a:lnTo>
                    <a:lnTo>
                      <a:pt x="4389" y="484"/>
                    </a:lnTo>
                    <a:lnTo>
                      <a:pt x="4389" y="451"/>
                    </a:lnTo>
                    <a:lnTo>
                      <a:pt x="4394" y="452"/>
                    </a:lnTo>
                    <a:lnTo>
                      <a:pt x="4397" y="435"/>
                    </a:lnTo>
                    <a:lnTo>
                      <a:pt x="4413" y="424"/>
                    </a:lnTo>
                    <a:lnTo>
                      <a:pt x="4424" y="436"/>
                    </a:lnTo>
                    <a:lnTo>
                      <a:pt x="4424" y="460"/>
                    </a:lnTo>
                    <a:lnTo>
                      <a:pt x="4473" y="499"/>
                    </a:lnTo>
                    <a:lnTo>
                      <a:pt x="4512" y="487"/>
                    </a:lnTo>
                    <a:lnTo>
                      <a:pt x="4469" y="490"/>
                    </a:lnTo>
                    <a:lnTo>
                      <a:pt x="4439" y="451"/>
                    </a:lnTo>
                    <a:lnTo>
                      <a:pt x="4440" y="438"/>
                    </a:lnTo>
                    <a:lnTo>
                      <a:pt x="4457" y="428"/>
                    </a:lnTo>
                    <a:lnTo>
                      <a:pt x="4456" y="418"/>
                    </a:lnTo>
                    <a:lnTo>
                      <a:pt x="4484" y="398"/>
                    </a:lnTo>
                    <a:lnTo>
                      <a:pt x="4485" y="386"/>
                    </a:lnTo>
                    <a:lnTo>
                      <a:pt x="4477" y="375"/>
                    </a:lnTo>
                    <a:lnTo>
                      <a:pt x="4484" y="355"/>
                    </a:lnTo>
                    <a:lnTo>
                      <a:pt x="4495" y="343"/>
                    </a:lnTo>
                    <a:lnTo>
                      <a:pt x="4495" y="335"/>
                    </a:lnTo>
                    <a:lnTo>
                      <a:pt x="4527" y="352"/>
                    </a:lnTo>
                    <a:lnTo>
                      <a:pt x="4545" y="346"/>
                    </a:lnTo>
                    <a:lnTo>
                      <a:pt x="4544" y="338"/>
                    </a:lnTo>
                    <a:lnTo>
                      <a:pt x="4549" y="320"/>
                    </a:lnTo>
                    <a:lnTo>
                      <a:pt x="4560" y="329"/>
                    </a:lnTo>
                    <a:lnTo>
                      <a:pt x="4574" y="305"/>
                    </a:lnTo>
                    <a:lnTo>
                      <a:pt x="4664" y="309"/>
                    </a:lnTo>
                    <a:lnTo>
                      <a:pt x="4683" y="276"/>
                    </a:lnTo>
                    <a:lnTo>
                      <a:pt x="4686" y="329"/>
                    </a:lnTo>
                    <a:lnTo>
                      <a:pt x="4698" y="328"/>
                    </a:lnTo>
                    <a:lnTo>
                      <a:pt x="4709" y="351"/>
                    </a:lnTo>
                    <a:lnTo>
                      <a:pt x="4717" y="352"/>
                    </a:lnTo>
                    <a:lnTo>
                      <a:pt x="4703" y="326"/>
                    </a:lnTo>
                    <a:lnTo>
                      <a:pt x="4691" y="318"/>
                    </a:lnTo>
                    <a:lnTo>
                      <a:pt x="4691" y="290"/>
                    </a:lnTo>
                    <a:lnTo>
                      <a:pt x="4697" y="287"/>
                    </a:lnTo>
                    <a:lnTo>
                      <a:pt x="4705" y="239"/>
                    </a:lnTo>
                    <a:lnTo>
                      <a:pt x="4699" y="207"/>
                    </a:lnTo>
                    <a:lnTo>
                      <a:pt x="4710" y="186"/>
                    </a:lnTo>
                    <a:lnTo>
                      <a:pt x="4704" y="175"/>
                    </a:lnTo>
                    <a:lnTo>
                      <a:pt x="4712" y="176"/>
                    </a:lnTo>
                    <a:lnTo>
                      <a:pt x="4718" y="169"/>
                    </a:lnTo>
                    <a:lnTo>
                      <a:pt x="4734" y="171"/>
                    </a:lnTo>
                    <a:lnTo>
                      <a:pt x="4740" y="167"/>
                    </a:lnTo>
                    <a:lnTo>
                      <a:pt x="4751" y="168"/>
                    </a:lnTo>
                    <a:lnTo>
                      <a:pt x="4766" y="180"/>
                    </a:lnTo>
                    <a:lnTo>
                      <a:pt x="4771" y="174"/>
                    </a:lnTo>
                    <a:lnTo>
                      <a:pt x="4778" y="176"/>
                    </a:lnTo>
                    <a:close/>
                    <a:moveTo>
                      <a:pt x="4885" y="0"/>
                    </a:moveTo>
                    <a:lnTo>
                      <a:pt x="4892" y="18"/>
                    </a:lnTo>
                    <a:lnTo>
                      <a:pt x="4886" y="60"/>
                    </a:lnTo>
                    <a:lnTo>
                      <a:pt x="4896" y="50"/>
                    </a:lnTo>
                    <a:lnTo>
                      <a:pt x="4905" y="11"/>
                    </a:lnTo>
                    <a:lnTo>
                      <a:pt x="4912" y="9"/>
                    </a:lnTo>
                    <a:lnTo>
                      <a:pt x="4915" y="1"/>
                    </a:lnTo>
                    <a:lnTo>
                      <a:pt x="4927" y="15"/>
                    </a:lnTo>
                    <a:lnTo>
                      <a:pt x="4941" y="15"/>
                    </a:lnTo>
                    <a:lnTo>
                      <a:pt x="4941" y="24"/>
                    </a:lnTo>
                    <a:lnTo>
                      <a:pt x="4955" y="23"/>
                    </a:lnTo>
                    <a:lnTo>
                      <a:pt x="4952" y="37"/>
                    </a:lnTo>
                    <a:lnTo>
                      <a:pt x="4968" y="39"/>
                    </a:lnTo>
                    <a:lnTo>
                      <a:pt x="4968" y="45"/>
                    </a:lnTo>
                    <a:lnTo>
                      <a:pt x="4945" y="46"/>
                    </a:lnTo>
                    <a:lnTo>
                      <a:pt x="4936" y="53"/>
                    </a:lnTo>
                    <a:lnTo>
                      <a:pt x="4956" y="69"/>
                    </a:lnTo>
                    <a:lnTo>
                      <a:pt x="4953" y="96"/>
                    </a:lnTo>
                    <a:lnTo>
                      <a:pt x="4922" y="82"/>
                    </a:lnTo>
                    <a:lnTo>
                      <a:pt x="4914" y="87"/>
                    </a:lnTo>
                    <a:lnTo>
                      <a:pt x="4926" y="97"/>
                    </a:lnTo>
                    <a:lnTo>
                      <a:pt x="4925" y="109"/>
                    </a:lnTo>
                    <a:lnTo>
                      <a:pt x="4947" y="126"/>
                    </a:lnTo>
                    <a:lnTo>
                      <a:pt x="4951" y="145"/>
                    </a:lnTo>
                    <a:lnTo>
                      <a:pt x="4890" y="210"/>
                    </a:lnTo>
                    <a:lnTo>
                      <a:pt x="4909" y="227"/>
                    </a:lnTo>
                    <a:lnTo>
                      <a:pt x="4915" y="219"/>
                    </a:lnTo>
                    <a:lnTo>
                      <a:pt x="4916" y="238"/>
                    </a:lnTo>
                    <a:lnTo>
                      <a:pt x="4909" y="238"/>
                    </a:lnTo>
                    <a:lnTo>
                      <a:pt x="4899" y="252"/>
                    </a:lnTo>
                    <a:lnTo>
                      <a:pt x="4895" y="245"/>
                    </a:lnTo>
                    <a:lnTo>
                      <a:pt x="4865" y="239"/>
                    </a:lnTo>
                    <a:lnTo>
                      <a:pt x="4864" y="229"/>
                    </a:lnTo>
                    <a:lnTo>
                      <a:pt x="4858" y="228"/>
                    </a:lnTo>
                    <a:lnTo>
                      <a:pt x="4833" y="258"/>
                    </a:lnTo>
                    <a:lnTo>
                      <a:pt x="4831" y="250"/>
                    </a:lnTo>
                    <a:lnTo>
                      <a:pt x="4820" y="249"/>
                    </a:lnTo>
                    <a:lnTo>
                      <a:pt x="4820" y="236"/>
                    </a:lnTo>
                    <a:lnTo>
                      <a:pt x="4809" y="237"/>
                    </a:lnTo>
                    <a:lnTo>
                      <a:pt x="4814" y="220"/>
                    </a:lnTo>
                    <a:lnTo>
                      <a:pt x="4821" y="220"/>
                    </a:lnTo>
                    <a:lnTo>
                      <a:pt x="4807" y="185"/>
                    </a:lnTo>
                    <a:lnTo>
                      <a:pt x="4810" y="181"/>
                    </a:lnTo>
                    <a:lnTo>
                      <a:pt x="4824" y="191"/>
                    </a:lnTo>
                    <a:lnTo>
                      <a:pt x="4830" y="188"/>
                    </a:lnTo>
                    <a:lnTo>
                      <a:pt x="4828" y="177"/>
                    </a:lnTo>
                    <a:lnTo>
                      <a:pt x="4820" y="174"/>
                    </a:lnTo>
                    <a:lnTo>
                      <a:pt x="4826" y="169"/>
                    </a:lnTo>
                    <a:lnTo>
                      <a:pt x="4821" y="150"/>
                    </a:lnTo>
                    <a:lnTo>
                      <a:pt x="4833" y="141"/>
                    </a:lnTo>
                    <a:lnTo>
                      <a:pt x="4831" y="127"/>
                    </a:lnTo>
                    <a:lnTo>
                      <a:pt x="4839" y="122"/>
                    </a:lnTo>
                    <a:lnTo>
                      <a:pt x="4844" y="93"/>
                    </a:lnTo>
                    <a:lnTo>
                      <a:pt x="4828" y="79"/>
                    </a:lnTo>
                    <a:lnTo>
                      <a:pt x="4849" y="53"/>
                    </a:lnTo>
                    <a:lnTo>
                      <a:pt x="4840" y="48"/>
                    </a:lnTo>
                    <a:lnTo>
                      <a:pt x="4848" y="41"/>
                    </a:lnTo>
                    <a:lnTo>
                      <a:pt x="4858" y="43"/>
                    </a:lnTo>
                    <a:lnTo>
                      <a:pt x="4862" y="29"/>
                    </a:lnTo>
                    <a:lnTo>
                      <a:pt x="4871" y="23"/>
                    </a:lnTo>
                    <a:lnTo>
                      <a:pt x="4867" y="7"/>
                    </a:lnTo>
                    <a:lnTo>
                      <a:pt x="4885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14" name="Freeform 61">
                <a:extLst>
                  <a:ext uri="{FF2B5EF4-FFF2-40B4-BE49-F238E27FC236}">
                    <a16:creationId xmlns:a16="http://schemas.microsoft.com/office/drawing/2014/main" id="{131B3941-1FF7-4603-960D-DE4C1D6F7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6283" y="3547717"/>
                <a:ext cx="10707" cy="11892"/>
              </a:xfrm>
              <a:custGeom>
                <a:avLst/>
                <a:gdLst>
                  <a:gd name="T0" fmla="*/ 5 w 20"/>
                  <a:gd name="T1" fmla="*/ 0 h 33"/>
                  <a:gd name="T2" fmla="*/ 18 w 20"/>
                  <a:gd name="T3" fmla="*/ 17 h 33"/>
                  <a:gd name="T4" fmla="*/ 19 w 20"/>
                  <a:gd name="T5" fmla="*/ 32 h 33"/>
                  <a:gd name="T6" fmla="*/ 2 w 20"/>
                  <a:gd name="T7" fmla="*/ 16 h 33"/>
                  <a:gd name="T8" fmla="*/ 0 w 20"/>
                  <a:gd name="T9" fmla="*/ 3 h 33"/>
                  <a:gd name="T10" fmla="*/ 5 w 20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33">
                    <a:moveTo>
                      <a:pt x="5" y="0"/>
                    </a:moveTo>
                    <a:lnTo>
                      <a:pt x="18" y="17"/>
                    </a:lnTo>
                    <a:lnTo>
                      <a:pt x="19" y="32"/>
                    </a:lnTo>
                    <a:lnTo>
                      <a:pt x="2" y="16"/>
                    </a:lnTo>
                    <a:lnTo>
                      <a:pt x="0" y="3"/>
                    </a:lnTo>
                    <a:lnTo>
                      <a:pt x="5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15" name="Freeform 62">
                <a:extLst>
                  <a:ext uri="{FF2B5EF4-FFF2-40B4-BE49-F238E27FC236}">
                    <a16:creationId xmlns:a16="http://schemas.microsoft.com/office/drawing/2014/main" id="{87567090-AF8B-4F86-A103-B8328A8E2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1360" y="3457685"/>
                <a:ext cx="111347" cy="140994"/>
              </a:xfrm>
              <a:custGeom>
                <a:avLst/>
                <a:gdLst>
                  <a:gd name="T0" fmla="*/ 95 w 229"/>
                  <a:gd name="T1" fmla="*/ 0 h 368"/>
                  <a:gd name="T2" fmla="*/ 140 w 229"/>
                  <a:gd name="T3" fmla="*/ 25 h 368"/>
                  <a:gd name="T4" fmla="*/ 168 w 229"/>
                  <a:gd name="T5" fmla="*/ 55 h 368"/>
                  <a:gd name="T6" fmla="*/ 184 w 229"/>
                  <a:gd name="T7" fmla="*/ 99 h 368"/>
                  <a:gd name="T8" fmla="*/ 192 w 229"/>
                  <a:gd name="T9" fmla="*/ 142 h 368"/>
                  <a:gd name="T10" fmla="*/ 174 w 229"/>
                  <a:gd name="T11" fmla="*/ 166 h 368"/>
                  <a:gd name="T12" fmla="*/ 175 w 229"/>
                  <a:gd name="T13" fmla="*/ 177 h 368"/>
                  <a:gd name="T14" fmla="*/ 206 w 229"/>
                  <a:gd name="T15" fmla="*/ 189 h 368"/>
                  <a:gd name="T16" fmla="*/ 224 w 229"/>
                  <a:gd name="T17" fmla="*/ 214 h 368"/>
                  <a:gd name="T18" fmla="*/ 193 w 229"/>
                  <a:gd name="T19" fmla="*/ 241 h 368"/>
                  <a:gd name="T20" fmla="*/ 199 w 229"/>
                  <a:gd name="T21" fmla="*/ 252 h 368"/>
                  <a:gd name="T22" fmla="*/ 227 w 229"/>
                  <a:gd name="T23" fmla="*/ 268 h 368"/>
                  <a:gd name="T24" fmla="*/ 217 w 229"/>
                  <a:gd name="T25" fmla="*/ 294 h 368"/>
                  <a:gd name="T26" fmla="*/ 228 w 229"/>
                  <a:gd name="T27" fmla="*/ 326 h 368"/>
                  <a:gd name="T28" fmla="*/ 224 w 229"/>
                  <a:gd name="T29" fmla="*/ 338 h 368"/>
                  <a:gd name="T30" fmla="*/ 202 w 229"/>
                  <a:gd name="T31" fmla="*/ 359 h 368"/>
                  <a:gd name="T32" fmla="*/ 187 w 229"/>
                  <a:gd name="T33" fmla="*/ 352 h 368"/>
                  <a:gd name="T34" fmla="*/ 170 w 229"/>
                  <a:gd name="T35" fmla="*/ 355 h 368"/>
                  <a:gd name="T36" fmla="*/ 150 w 229"/>
                  <a:gd name="T37" fmla="*/ 367 h 368"/>
                  <a:gd name="T38" fmla="*/ 108 w 229"/>
                  <a:gd name="T39" fmla="*/ 362 h 368"/>
                  <a:gd name="T40" fmla="*/ 100 w 229"/>
                  <a:gd name="T41" fmla="*/ 355 h 368"/>
                  <a:gd name="T42" fmla="*/ 99 w 229"/>
                  <a:gd name="T43" fmla="*/ 360 h 368"/>
                  <a:gd name="T44" fmla="*/ 95 w 229"/>
                  <a:gd name="T45" fmla="*/ 349 h 368"/>
                  <a:gd name="T46" fmla="*/ 57 w 229"/>
                  <a:gd name="T47" fmla="*/ 325 h 368"/>
                  <a:gd name="T48" fmla="*/ 48 w 229"/>
                  <a:gd name="T49" fmla="*/ 284 h 368"/>
                  <a:gd name="T50" fmla="*/ 28 w 229"/>
                  <a:gd name="T51" fmla="*/ 273 h 368"/>
                  <a:gd name="T52" fmla="*/ 36 w 229"/>
                  <a:gd name="T53" fmla="*/ 209 h 368"/>
                  <a:gd name="T54" fmla="*/ 33 w 229"/>
                  <a:gd name="T55" fmla="*/ 192 h 368"/>
                  <a:gd name="T56" fmla="*/ 0 w 229"/>
                  <a:gd name="T57" fmla="*/ 140 h 368"/>
                  <a:gd name="T58" fmla="*/ 0 w 229"/>
                  <a:gd name="T59" fmla="*/ 117 h 368"/>
                  <a:gd name="T60" fmla="*/ 21 w 229"/>
                  <a:gd name="T61" fmla="*/ 55 h 368"/>
                  <a:gd name="T62" fmla="*/ 46 w 229"/>
                  <a:gd name="T63" fmla="*/ 43 h 368"/>
                  <a:gd name="T64" fmla="*/ 56 w 229"/>
                  <a:gd name="T65" fmla="*/ 20 h 368"/>
                  <a:gd name="T66" fmla="*/ 77 w 229"/>
                  <a:gd name="T67" fmla="*/ 21 h 368"/>
                  <a:gd name="T68" fmla="*/ 71 w 229"/>
                  <a:gd name="T69" fmla="*/ 14 h 368"/>
                  <a:gd name="T70" fmla="*/ 76 w 229"/>
                  <a:gd name="T71" fmla="*/ 5 h 368"/>
                  <a:gd name="T72" fmla="*/ 95 w 229"/>
                  <a:gd name="T73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9" h="368">
                    <a:moveTo>
                      <a:pt x="95" y="0"/>
                    </a:moveTo>
                    <a:lnTo>
                      <a:pt x="140" y="25"/>
                    </a:lnTo>
                    <a:lnTo>
                      <a:pt x="168" y="55"/>
                    </a:lnTo>
                    <a:lnTo>
                      <a:pt x="184" y="99"/>
                    </a:lnTo>
                    <a:lnTo>
                      <a:pt x="192" y="142"/>
                    </a:lnTo>
                    <a:lnTo>
                      <a:pt x="174" y="166"/>
                    </a:lnTo>
                    <a:lnTo>
                      <a:pt x="175" y="177"/>
                    </a:lnTo>
                    <a:lnTo>
                      <a:pt x="206" y="189"/>
                    </a:lnTo>
                    <a:lnTo>
                      <a:pt x="224" y="214"/>
                    </a:lnTo>
                    <a:lnTo>
                      <a:pt x="193" y="241"/>
                    </a:lnTo>
                    <a:lnTo>
                      <a:pt x="199" y="252"/>
                    </a:lnTo>
                    <a:lnTo>
                      <a:pt x="227" y="268"/>
                    </a:lnTo>
                    <a:lnTo>
                      <a:pt x="217" y="294"/>
                    </a:lnTo>
                    <a:lnTo>
                      <a:pt x="228" y="326"/>
                    </a:lnTo>
                    <a:lnTo>
                      <a:pt x="224" y="338"/>
                    </a:lnTo>
                    <a:lnTo>
                      <a:pt x="202" y="359"/>
                    </a:lnTo>
                    <a:lnTo>
                      <a:pt x="187" y="352"/>
                    </a:lnTo>
                    <a:lnTo>
                      <a:pt x="170" y="355"/>
                    </a:lnTo>
                    <a:lnTo>
                      <a:pt x="150" y="367"/>
                    </a:lnTo>
                    <a:lnTo>
                      <a:pt x="108" y="362"/>
                    </a:lnTo>
                    <a:lnTo>
                      <a:pt x="100" y="355"/>
                    </a:lnTo>
                    <a:lnTo>
                      <a:pt x="99" y="360"/>
                    </a:lnTo>
                    <a:lnTo>
                      <a:pt x="95" y="349"/>
                    </a:lnTo>
                    <a:lnTo>
                      <a:pt x="57" y="325"/>
                    </a:lnTo>
                    <a:lnTo>
                      <a:pt x="48" y="284"/>
                    </a:lnTo>
                    <a:lnTo>
                      <a:pt x="28" y="273"/>
                    </a:lnTo>
                    <a:lnTo>
                      <a:pt x="36" y="209"/>
                    </a:lnTo>
                    <a:lnTo>
                      <a:pt x="33" y="192"/>
                    </a:lnTo>
                    <a:lnTo>
                      <a:pt x="0" y="140"/>
                    </a:lnTo>
                    <a:lnTo>
                      <a:pt x="0" y="117"/>
                    </a:lnTo>
                    <a:lnTo>
                      <a:pt x="21" y="55"/>
                    </a:lnTo>
                    <a:lnTo>
                      <a:pt x="46" y="43"/>
                    </a:lnTo>
                    <a:lnTo>
                      <a:pt x="56" y="20"/>
                    </a:lnTo>
                    <a:lnTo>
                      <a:pt x="77" y="21"/>
                    </a:lnTo>
                    <a:lnTo>
                      <a:pt x="71" y="14"/>
                    </a:lnTo>
                    <a:lnTo>
                      <a:pt x="76" y="5"/>
                    </a:lnTo>
                    <a:lnTo>
                      <a:pt x="95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16" name="Freeform 63">
                <a:extLst>
                  <a:ext uri="{FF2B5EF4-FFF2-40B4-BE49-F238E27FC236}">
                    <a16:creationId xmlns:a16="http://schemas.microsoft.com/office/drawing/2014/main" id="{422688D2-8D9E-4646-A886-3B8C73AFA0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8601" y="3454288"/>
                <a:ext cx="21413" cy="40769"/>
              </a:xfrm>
              <a:custGeom>
                <a:avLst/>
                <a:gdLst>
                  <a:gd name="T0" fmla="*/ 37 w 46"/>
                  <a:gd name="T1" fmla="*/ 0 h 108"/>
                  <a:gd name="T2" fmla="*/ 45 w 46"/>
                  <a:gd name="T3" fmla="*/ 9 h 108"/>
                  <a:gd name="T4" fmla="*/ 31 w 46"/>
                  <a:gd name="T5" fmla="*/ 24 h 108"/>
                  <a:gd name="T6" fmla="*/ 38 w 46"/>
                  <a:gd name="T7" fmla="*/ 38 h 108"/>
                  <a:gd name="T8" fmla="*/ 30 w 46"/>
                  <a:gd name="T9" fmla="*/ 54 h 108"/>
                  <a:gd name="T10" fmla="*/ 40 w 46"/>
                  <a:gd name="T11" fmla="*/ 57 h 108"/>
                  <a:gd name="T12" fmla="*/ 27 w 46"/>
                  <a:gd name="T13" fmla="*/ 67 h 108"/>
                  <a:gd name="T14" fmla="*/ 32 w 46"/>
                  <a:gd name="T15" fmla="*/ 80 h 108"/>
                  <a:gd name="T16" fmla="*/ 28 w 46"/>
                  <a:gd name="T17" fmla="*/ 90 h 108"/>
                  <a:gd name="T18" fmla="*/ 7 w 46"/>
                  <a:gd name="T19" fmla="*/ 107 h 108"/>
                  <a:gd name="T20" fmla="*/ 3 w 46"/>
                  <a:gd name="T21" fmla="*/ 95 h 108"/>
                  <a:gd name="T22" fmla="*/ 10 w 46"/>
                  <a:gd name="T23" fmla="*/ 79 h 108"/>
                  <a:gd name="T24" fmla="*/ 2 w 46"/>
                  <a:gd name="T25" fmla="*/ 79 h 108"/>
                  <a:gd name="T26" fmla="*/ 0 w 46"/>
                  <a:gd name="T27" fmla="*/ 67 h 108"/>
                  <a:gd name="T28" fmla="*/ 14 w 46"/>
                  <a:gd name="T29" fmla="*/ 47 h 108"/>
                  <a:gd name="T30" fmla="*/ 20 w 46"/>
                  <a:gd name="T31" fmla="*/ 26 h 108"/>
                  <a:gd name="T32" fmla="*/ 25 w 46"/>
                  <a:gd name="T33" fmla="*/ 28 h 108"/>
                  <a:gd name="T34" fmla="*/ 29 w 46"/>
                  <a:gd name="T35" fmla="*/ 12 h 108"/>
                  <a:gd name="T36" fmla="*/ 22 w 46"/>
                  <a:gd name="T37" fmla="*/ 15 h 108"/>
                  <a:gd name="T38" fmla="*/ 24 w 46"/>
                  <a:gd name="T39" fmla="*/ 7 h 108"/>
                  <a:gd name="T40" fmla="*/ 30 w 46"/>
                  <a:gd name="T41" fmla="*/ 8 h 108"/>
                  <a:gd name="T42" fmla="*/ 37 w 46"/>
                  <a:gd name="T4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108">
                    <a:moveTo>
                      <a:pt x="37" y="0"/>
                    </a:moveTo>
                    <a:lnTo>
                      <a:pt x="45" y="9"/>
                    </a:lnTo>
                    <a:lnTo>
                      <a:pt x="31" y="24"/>
                    </a:lnTo>
                    <a:lnTo>
                      <a:pt x="38" y="38"/>
                    </a:lnTo>
                    <a:lnTo>
                      <a:pt x="30" y="54"/>
                    </a:lnTo>
                    <a:lnTo>
                      <a:pt x="40" y="57"/>
                    </a:lnTo>
                    <a:lnTo>
                      <a:pt x="27" y="67"/>
                    </a:lnTo>
                    <a:lnTo>
                      <a:pt x="32" y="80"/>
                    </a:lnTo>
                    <a:lnTo>
                      <a:pt x="28" y="90"/>
                    </a:lnTo>
                    <a:lnTo>
                      <a:pt x="7" y="107"/>
                    </a:lnTo>
                    <a:lnTo>
                      <a:pt x="3" y="95"/>
                    </a:lnTo>
                    <a:lnTo>
                      <a:pt x="10" y="79"/>
                    </a:lnTo>
                    <a:lnTo>
                      <a:pt x="2" y="79"/>
                    </a:lnTo>
                    <a:lnTo>
                      <a:pt x="0" y="67"/>
                    </a:lnTo>
                    <a:lnTo>
                      <a:pt x="14" y="47"/>
                    </a:lnTo>
                    <a:lnTo>
                      <a:pt x="20" y="26"/>
                    </a:lnTo>
                    <a:lnTo>
                      <a:pt x="25" y="28"/>
                    </a:lnTo>
                    <a:lnTo>
                      <a:pt x="29" y="12"/>
                    </a:lnTo>
                    <a:lnTo>
                      <a:pt x="22" y="15"/>
                    </a:lnTo>
                    <a:lnTo>
                      <a:pt x="24" y="7"/>
                    </a:lnTo>
                    <a:lnTo>
                      <a:pt x="30" y="8"/>
                    </a:lnTo>
                    <a:lnTo>
                      <a:pt x="37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17" name="Freeform 64">
                <a:extLst>
                  <a:ext uri="{FF2B5EF4-FFF2-40B4-BE49-F238E27FC236}">
                    <a16:creationId xmlns:a16="http://schemas.microsoft.com/office/drawing/2014/main" id="{E88111A2-0753-40ED-A871-146A11A13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5533" y="3422012"/>
                <a:ext cx="21413" cy="25481"/>
              </a:xfrm>
              <a:custGeom>
                <a:avLst/>
                <a:gdLst>
                  <a:gd name="T0" fmla="*/ 34 w 42"/>
                  <a:gd name="T1" fmla="*/ 0 h 66"/>
                  <a:gd name="T2" fmla="*/ 41 w 42"/>
                  <a:gd name="T3" fmla="*/ 35 h 66"/>
                  <a:gd name="T4" fmla="*/ 35 w 42"/>
                  <a:gd name="T5" fmla="*/ 52 h 66"/>
                  <a:gd name="T6" fmla="*/ 26 w 42"/>
                  <a:gd name="T7" fmla="*/ 62 h 66"/>
                  <a:gd name="T8" fmla="*/ 23 w 42"/>
                  <a:gd name="T9" fmla="*/ 51 h 66"/>
                  <a:gd name="T10" fmla="*/ 3 w 42"/>
                  <a:gd name="T11" fmla="*/ 65 h 66"/>
                  <a:gd name="T12" fmla="*/ 0 w 42"/>
                  <a:gd name="T13" fmla="*/ 51 h 66"/>
                  <a:gd name="T14" fmla="*/ 15 w 42"/>
                  <a:gd name="T15" fmla="*/ 11 h 66"/>
                  <a:gd name="T16" fmla="*/ 34 w 42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66">
                    <a:moveTo>
                      <a:pt x="34" y="0"/>
                    </a:moveTo>
                    <a:lnTo>
                      <a:pt x="41" y="35"/>
                    </a:lnTo>
                    <a:lnTo>
                      <a:pt x="35" y="52"/>
                    </a:lnTo>
                    <a:lnTo>
                      <a:pt x="26" y="62"/>
                    </a:lnTo>
                    <a:lnTo>
                      <a:pt x="23" y="51"/>
                    </a:lnTo>
                    <a:lnTo>
                      <a:pt x="3" y="65"/>
                    </a:lnTo>
                    <a:lnTo>
                      <a:pt x="0" y="51"/>
                    </a:lnTo>
                    <a:lnTo>
                      <a:pt x="15" y="11"/>
                    </a:lnTo>
                    <a:lnTo>
                      <a:pt x="3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18" name="Freeform 65">
                <a:extLst>
                  <a:ext uri="{FF2B5EF4-FFF2-40B4-BE49-F238E27FC236}">
                    <a16:creationId xmlns:a16="http://schemas.microsoft.com/office/drawing/2014/main" id="{32C562A7-FA81-40B6-85C1-5528A4A6D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1316" y="3357460"/>
                <a:ext cx="77086" cy="100225"/>
              </a:xfrm>
              <a:custGeom>
                <a:avLst/>
                <a:gdLst>
                  <a:gd name="T0" fmla="*/ 28 w 160"/>
                  <a:gd name="T1" fmla="*/ 0 h 261"/>
                  <a:gd name="T2" fmla="*/ 44 w 160"/>
                  <a:gd name="T3" fmla="*/ 3 h 261"/>
                  <a:gd name="T4" fmla="*/ 78 w 160"/>
                  <a:gd name="T5" fmla="*/ 41 h 261"/>
                  <a:gd name="T6" fmla="*/ 103 w 160"/>
                  <a:gd name="T7" fmla="*/ 55 h 261"/>
                  <a:gd name="T8" fmla="*/ 106 w 160"/>
                  <a:gd name="T9" fmla="*/ 65 h 261"/>
                  <a:gd name="T10" fmla="*/ 96 w 160"/>
                  <a:gd name="T11" fmla="*/ 79 h 261"/>
                  <a:gd name="T12" fmla="*/ 115 w 160"/>
                  <a:gd name="T13" fmla="*/ 83 h 261"/>
                  <a:gd name="T14" fmla="*/ 118 w 160"/>
                  <a:gd name="T15" fmla="*/ 110 h 261"/>
                  <a:gd name="T16" fmla="*/ 142 w 160"/>
                  <a:gd name="T17" fmla="*/ 104 h 261"/>
                  <a:gd name="T18" fmla="*/ 144 w 160"/>
                  <a:gd name="T19" fmla="*/ 147 h 261"/>
                  <a:gd name="T20" fmla="*/ 159 w 160"/>
                  <a:gd name="T21" fmla="*/ 198 h 261"/>
                  <a:gd name="T22" fmla="*/ 142 w 160"/>
                  <a:gd name="T23" fmla="*/ 217 h 261"/>
                  <a:gd name="T24" fmla="*/ 153 w 160"/>
                  <a:gd name="T25" fmla="*/ 233 h 261"/>
                  <a:gd name="T26" fmla="*/ 157 w 160"/>
                  <a:gd name="T27" fmla="*/ 249 h 261"/>
                  <a:gd name="T28" fmla="*/ 139 w 160"/>
                  <a:gd name="T29" fmla="*/ 260 h 261"/>
                  <a:gd name="T30" fmla="*/ 120 w 160"/>
                  <a:gd name="T31" fmla="*/ 245 h 261"/>
                  <a:gd name="T32" fmla="*/ 112 w 160"/>
                  <a:gd name="T33" fmla="*/ 210 h 261"/>
                  <a:gd name="T34" fmla="*/ 89 w 160"/>
                  <a:gd name="T35" fmla="*/ 188 h 261"/>
                  <a:gd name="T36" fmla="*/ 73 w 160"/>
                  <a:gd name="T37" fmla="*/ 195 h 261"/>
                  <a:gd name="T38" fmla="*/ 69 w 160"/>
                  <a:gd name="T39" fmla="*/ 156 h 261"/>
                  <a:gd name="T40" fmla="*/ 61 w 160"/>
                  <a:gd name="T41" fmla="*/ 158 h 261"/>
                  <a:gd name="T42" fmla="*/ 57 w 160"/>
                  <a:gd name="T43" fmla="*/ 145 h 261"/>
                  <a:gd name="T44" fmla="*/ 63 w 160"/>
                  <a:gd name="T45" fmla="*/ 104 h 261"/>
                  <a:gd name="T46" fmla="*/ 39 w 160"/>
                  <a:gd name="T47" fmla="*/ 95 h 261"/>
                  <a:gd name="T48" fmla="*/ 6 w 160"/>
                  <a:gd name="T49" fmla="*/ 50 h 261"/>
                  <a:gd name="T50" fmla="*/ 6 w 160"/>
                  <a:gd name="T51" fmla="*/ 35 h 261"/>
                  <a:gd name="T52" fmla="*/ 0 w 160"/>
                  <a:gd name="T53" fmla="*/ 30 h 261"/>
                  <a:gd name="T54" fmla="*/ 28 w 160"/>
                  <a:gd name="T55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0" h="261">
                    <a:moveTo>
                      <a:pt x="28" y="0"/>
                    </a:moveTo>
                    <a:lnTo>
                      <a:pt x="44" y="3"/>
                    </a:lnTo>
                    <a:lnTo>
                      <a:pt x="78" y="41"/>
                    </a:lnTo>
                    <a:lnTo>
                      <a:pt x="103" y="55"/>
                    </a:lnTo>
                    <a:lnTo>
                      <a:pt x="106" y="65"/>
                    </a:lnTo>
                    <a:lnTo>
                      <a:pt x="96" y="79"/>
                    </a:lnTo>
                    <a:lnTo>
                      <a:pt x="115" y="83"/>
                    </a:lnTo>
                    <a:lnTo>
                      <a:pt x="118" y="110"/>
                    </a:lnTo>
                    <a:lnTo>
                      <a:pt x="142" y="104"/>
                    </a:lnTo>
                    <a:lnTo>
                      <a:pt x="144" y="147"/>
                    </a:lnTo>
                    <a:lnTo>
                      <a:pt x="159" y="198"/>
                    </a:lnTo>
                    <a:lnTo>
                      <a:pt x="142" y="217"/>
                    </a:lnTo>
                    <a:lnTo>
                      <a:pt x="153" y="233"/>
                    </a:lnTo>
                    <a:lnTo>
                      <a:pt x="157" y="249"/>
                    </a:lnTo>
                    <a:lnTo>
                      <a:pt x="139" y="260"/>
                    </a:lnTo>
                    <a:lnTo>
                      <a:pt x="120" y="245"/>
                    </a:lnTo>
                    <a:lnTo>
                      <a:pt x="112" y="210"/>
                    </a:lnTo>
                    <a:lnTo>
                      <a:pt x="89" y="188"/>
                    </a:lnTo>
                    <a:lnTo>
                      <a:pt x="73" y="195"/>
                    </a:lnTo>
                    <a:lnTo>
                      <a:pt x="69" y="156"/>
                    </a:lnTo>
                    <a:lnTo>
                      <a:pt x="61" y="158"/>
                    </a:lnTo>
                    <a:lnTo>
                      <a:pt x="57" y="145"/>
                    </a:lnTo>
                    <a:lnTo>
                      <a:pt x="63" y="104"/>
                    </a:lnTo>
                    <a:lnTo>
                      <a:pt x="39" y="95"/>
                    </a:lnTo>
                    <a:lnTo>
                      <a:pt x="6" y="50"/>
                    </a:lnTo>
                    <a:lnTo>
                      <a:pt x="6" y="35"/>
                    </a:lnTo>
                    <a:lnTo>
                      <a:pt x="0" y="30"/>
                    </a:lnTo>
                    <a:lnTo>
                      <a:pt x="2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19" name="Freeform 66">
                <a:extLst>
                  <a:ext uri="{FF2B5EF4-FFF2-40B4-BE49-F238E27FC236}">
                    <a16:creationId xmlns:a16="http://schemas.microsoft.com/office/drawing/2014/main" id="{1B905086-C456-4B62-9AA6-968ECC57F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75222" y="3350665"/>
                <a:ext cx="177727" cy="176667"/>
              </a:xfrm>
              <a:custGeom>
                <a:avLst/>
                <a:gdLst>
                  <a:gd name="T0" fmla="*/ 293 w 366"/>
                  <a:gd name="T1" fmla="*/ 6 h 459"/>
                  <a:gd name="T2" fmla="*/ 284 w 366"/>
                  <a:gd name="T3" fmla="*/ 60 h 459"/>
                  <a:gd name="T4" fmla="*/ 306 w 366"/>
                  <a:gd name="T5" fmla="*/ 126 h 459"/>
                  <a:gd name="T6" fmla="*/ 319 w 366"/>
                  <a:gd name="T7" fmla="*/ 200 h 459"/>
                  <a:gd name="T8" fmla="*/ 341 w 366"/>
                  <a:gd name="T9" fmla="*/ 251 h 459"/>
                  <a:gd name="T10" fmla="*/ 350 w 366"/>
                  <a:gd name="T11" fmla="*/ 293 h 459"/>
                  <a:gd name="T12" fmla="*/ 361 w 366"/>
                  <a:gd name="T13" fmla="*/ 310 h 459"/>
                  <a:gd name="T14" fmla="*/ 344 w 366"/>
                  <a:gd name="T15" fmla="*/ 346 h 459"/>
                  <a:gd name="T16" fmla="*/ 339 w 366"/>
                  <a:gd name="T17" fmla="*/ 355 h 459"/>
                  <a:gd name="T18" fmla="*/ 325 w 366"/>
                  <a:gd name="T19" fmla="*/ 378 h 459"/>
                  <a:gd name="T20" fmla="*/ 316 w 366"/>
                  <a:gd name="T21" fmla="*/ 371 h 459"/>
                  <a:gd name="T22" fmla="*/ 260 w 366"/>
                  <a:gd name="T23" fmla="*/ 392 h 459"/>
                  <a:gd name="T24" fmla="*/ 239 w 366"/>
                  <a:gd name="T25" fmla="*/ 390 h 459"/>
                  <a:gd name="T26" fmla="*/ 221 w 366"/>
                  <a:gd name="T27" fmla="*/ 398 h 459"/>
                  <a:gd name="T28" fmla="*/ 205 w 366"/>
                  <a:gd name="T29" fmla="*/ 442 h 459"/>
                  <a:gd name="T30" fmla="*/ 186 w 366"/>
                  <a:gd name="T31" fmla="*/ 458 h 459"/>
                  <a:gd name="T32" fmla="*/ 153 w 366"/>
                  <a:gd name="T33" fmla="*/ 446 h 459"/>
                  <a:gd name="T34" fmla="*/ 142 w 366"/>
                  <a:gd name="T35" fmla="*/ 419 h 459"/>
                  <a:gd name="T36" fmla="*/ 163 w 366"/>
                  <a:gd name="T37" fmla="*/ 367 h 459"/>
                  <a:gd name="T38" fmla="*/ 189 w 366"/>
                  <a:gd name="T39" fmla="*/ 347 h 459"/>
                  <a:gd name="T40" fmla="*/ 153 w 366"/>
                  <a:gd name="T41" fmla="*/ 285 h 459"/>
                  <a:gd name="T42" fmla="*/ 134 w 366"/>
                  <a:gd name="T43" fmla="*/ 268 h 459"/>
                  <a:gd name="T44" fmla="*/ 161 w 366"/>
                  <a:gd name="T45" fmla="*/ 241 h 459"/>
                  <a:gd name="T46" fmla="*/ 184 w 366"/>
                  <a:gd name="T47" fmla="*/ 214 h 459"/>
                  <a:gd name="T48" fmla="*/ 144 w 366"/>
                  <a:gd name="T49" fmla="*/ 195 h 459"/>
                  <a:gd name="T50" fmla="*/ 112 w 366"/>
                  <a:gd name="T51" fmla="*/ 248 h 459"/>
                  <a:gd name="T52" fmla="*/ 28 w 366"/>
                  <a:gd name="T53" fmla="*/ 342 h 459"/>
                  <a:gd name="T54" fmla="*/ 10 w 366"/>
                  <a:gd name="T55" fmla="*/ 321 h 459"/>
                  <a:gd name="T56" fmla="*/ 20 w 366"/>
                  <a:gd name="T57" fmla="*/ 297 h 459"/>
                  <a:gd name="T58" fmla="*/ 14 w 366"/>
                  <a:gd name="T59" fmla="*/ 281 h 459"/>
                  <a:gd name="T60" fmla="*/ 32 w 366"/>
                  <a:gd name="T61" fmla="*/ 245 h 459"/>
                  <a:gd name="T62" fmla="*/ 40 w 366"/>
                  <a:gd name="T63" fmla="*/ 234 h 459"/>
                  <a:gd name="T64" fmla="*/ 48 w 366"/>
                  <a:gd name="T65" fmla="*/ 201 h 459"/>
                  <a:gd name="T66" fmla="*/ 30 w 366"/>
                  <a:gd name="T67" fmla="*/ 194 h 459"/>
                  <a:gd name="T68" fmla="*/ 48 w 366"/>
                  <a:gd name="T69" fmla="*/ 166 h 459"/>
                  <a:gd name="T70" fmla="*/ 44 w 366"/>
                  <a:gd name="T71" fmla="*/ 142 h 459"/>
                  <a:gd name="T72" fmla="*/ 51 w 366"/>
                  <a:gd name="T73" fmla="*/ 111 h 459"/>
                  <a:gd name="T74" fmla="*/ 69 w 366"/>
                  <a:gd name="T75" fmla="*/ 101 h 459"/>
                  <a:gd name="T76" fmla="*/ 96 w 366"/>
                  <a:gd name="T77" fmla="*/ 103 h 459"/>
                  <a:gd name="T78" fmla="*/ 143 w 366"/>
                  <a:gd name="T79" fmla="*/ 61 h 459"/>
                  <a:gd name="T80" fmla="*/ 151 w 366"/>
                  <a:gd name="T81" fmla="*/ 81 h 459"/>
                  <a:gd name="T82" fmla="*/ 210 w 366"/>
                  <a:gd name="T83" fmla="*/ 47 h 459"/>
                  <a:gd name="T84" fmla="*/ 236 w 366"/>
                  <a:gd name="T85" fmla="*/ 14 h 459"/>
                  <a:gd name="T86" fmla="*/ 261 w 366"/>
                  <a:gd name="T87" fmla="*/ 6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66" h="459">
                    <a:moveTo>
                      <a:pt x="287" y="0"/>
                    </a:moveTo>
                    <a:lnTo>
                      <a:pt x="293" y="6"/>
                    </a:lnTo>
                    <a:lnTo>
                      <a:pt x="293" y="23"/>
                    </a:lnTo>
                    <a:lnTo>
                      <a:pt x="284" y="60"/>
                    </a:lnTo>
                    <a:lnTo>
                      <a:pt x="293" y="72"/>
                    </a:lnTo>
                    <a:lnTo>
                      <a:pt x="306" y="126"/>
                    </a:lnTo>
                    <a:lnTo>
                      <a:pt x="304" y="162"/>
                    </a:lnTo>
                    <a:lnTo>
                      <a:pt x="319" y="200"/>
                    </a:lnTo>
                    <a:lnTo>
                      <a:pt x="346" y="223"/>
                    </a:lnTo>
                    <a:lnTo>
                      <a:pt x="341" y="251"/>
                    </a:lnTo>
                    <a:lnTo>
                      <a:pt x="358" y="274"/>
                    </a:lnTo>
                    <a:lnTo>
                      <a:pt x="350" y="293"/>
                    </a:lnTo>
                    <a:lnTo>
                      <a:pt x="357" y="303"/>
                    </a:lnTo>
                    <a:lnTo>
                      <a:pt x="361" y="310"/>
                    </a:lnTo>
                    <a:lnTo>
                      <a:pt x="365" y="325"/>
                    </a:lnTo>
                    <a:lnTo>
                      <a:pt x="344" y="346"/>
                    </a:lnTo>
                    <a:lnTo>
                      <a:pt x="337" y="351"/>
                    </a:lnTo>
                    <a:lnTo>
                      <a:pt x="339" y="355"/>
                    </a:lnTo>
                    <a:lnTo>
                      <a:pt x="331" y="359"/>
                    </a:lnTo>
                    <a:lnTo>
                      <a:pt x="325" y="378"/>
                    </a:lnTo>
                    <a:lnTo>
                      <a:pt x="313" y="384"/>
                    </a:lnTo>
                    <a:lnTo>
                      <a:pt x="316" y="371"/>
                    </a:lnTo>
                    <a:lnTo>
                      <a:pt x="271" y="399"/>
                    </a:lnTo>
                    <a:lnTo>
                      <a:pt x="260" y="392"/>
                    </a:lnTo>
                    <a:lnTo>
                      <a:pt x="245" y="401"/>
                    </a:lnTo>
                    <a:lnTo>
                      <a:pt x="239" y="390"/>
                    </a:lnTo>
                    <a:lnTo>
                      <a:pt x="224" y="393"/>
                    </a:lnTo>
                    <a:lnTo>
                      <a:pt x="221" y="398"/>
                    </a:lnTo>
                    <a:lnTo>
                      <a:pt x="226" y="405"/>
                    </a:lnTo>
                    <a:lnTo>
                      <a:pt x="205" y="442"/>
                    </a:lnTo>
                    <a:lnTo>
                      <a:pt x="193" y="444"/>
                    </a:lnTo>
                    <a:lnTo>
                      <a:pt x="186" y="458"/>
                    </a:lnTo>
                    <a:lnTo>
                      <a:pt x="154" y="454"/>
                    </a:lnTo>
                    <a:lnTo>
                      <a:pt x="153" y="446"/>
                    </a:lnTo>
                    <a:lnTo>
                      <a:pt x="135" y="442"/>
                    </a:lnTo>
                    <a:lnTo>
                      <a:pt x="142" y="419"/>
                    </a:lnTo>
                    <a:lnTo>
                      <a:pt x="139" y="406"/>
                    </a:lnTo>
                    <a:lnTo>
                      <a:pt x="163" y="367"/>
                    </a:lnTo>
                    <a:lnTo>
                      <a:pt x="186" y="366"/>
                    </a:lnTo>
                    <a:lnTo>
                      <a:pt x="189" y="347"/>
                    </a:lnTo>
                    <a:lnTo>
                      <a:pt x="170" y="301"/>
                    </a:lnTo>
                    <a:lnTo>
                      <a:pt x="153" y="285"/>
                    </a:lnTo>
                    <a:lnTo>
                      <a:pt x="133" y="285"/>
                    </a:lnTo>
                    <a:lnTo>
                      <a:pt x="134" y="268"/>
                    </a:lnTo>
                    <a:lnTo>
                      <a:pt x="142" y="245"/>
                    </a:lnTo>
                    <a:lnTo>
                      <a:pt x="161" y="241"/>
                    </a:lnTo>
                    <a:lnTo>
                      <a:pt x="183" y="226"/>
                    </a:lnTo>
                    <a:lnTo>
                      <a:pt x="184" y="214"/>
                    </a:lnTo>
                    <a:lnTo>
                      <a:pt x="167" y="198"/>
                    </a:lnTo>
                    <a:lnTo>
                      <a:pt x="144" y="195"/>
                    </a:lnTo>
                    <a:lnTo>
                      <a:pt x="127" y="201"/>
                    </a:lnTo>
                    <a:lnTo>
                      <a:pt x="112" y="248"/>
                    </a:lnTo>
                    <a:lnTo>
                      <a:pt x="81" y="297"/>
                    </a:lnTo>
                    <a:lnTo>
                      <a:pt x="28" y="342"/>
                    </a:lnTo>
                    <a:lnTo>
                      <a:pt x="12" y="334"/>
                    </a:lnTo>
                    <a:lnTo>
                      <a:pt x="10" y="321"/>
                    </a:lnTo>
                    <a:lnTo>
                      <a:pt x="0" y="313"/>
                    </a:lnTo>
                    <a:lnTo>
                      <a:pt x="20" y="297"/>
                    </a:lnTo>
                    <a:lnTo>
                      <a:pt x="22" y="286"/>
                    </a:lnTo>
                    <a:lnTo>
                      <a:pt x="14" y="281"/>
                    </a:lnTo>
                    <a:lnTo>
                      <a:pt x="21" y="260"/>
                    </a:lnTo>
                    <a:lnTo>
                      <a:pt x="32" y="245"/>
                    </a:lnTo>
                    <a:lnTo>
                      <a:pt x="46" y="240"/>
                    </a:lnTo>
                    <a:lnTo>
                      <a:pt x="40" y="234"/>
                    </a:lnTo>
                    <a:lnTo>
                      <a:pt x="49" y="217"/>
                    </a:lnTo>
                    <a:lnTo>
                      <a:pt x="48" y="201"/>
                    </a:lnTo>
                    <a:lnTo>
                      <a:pt x="45" y="196"/>
                    </a:lnTo>
                    <a:lnTo>
                      <a:pt x="30" y="194"/>
                    </a:lnTo>
                    <a:lnTo>
                      <a:pt x="28" y="187"/>
                    </a:lnTo>
                    <a:lnTo>
                      <a:pt x="48" y="166"/>
                    </a:lnTo>
                    <a:lnTo>
                      <a:pt x="51" y="148"/>
                    </a:lnTo>
                    <a:lnTo>
                      <a:pt x="44" y="142"/>
                    </a:lnTo>
                    <a:lnTo>
                      <a:pt x="51" y="137"/>
                    </a:lnTo>
                    <a:lnTo>
                      <a:pt x="51" y="111"/>
                    </a:lnTo>
                    <a:lnTo>
                      <a:pt x="66" y="107"/>
                    </a:lnTo>
                    <a:lnTo>
                      <a:pt x="69" y="101"/>
                    </a:lnTo>
                    <a:lnTo>
                      <a:pt x="81" y="111"/>
                    </a:lnTo>
                    <a:lnTo>
                      <a:pt x="96" y="103"/>
                    </a:lnTo>
                    <a:lnTo>
                      <a:pt x="104" y="89"/>
                    </a:lnTo>
                    <a:lnTo>
                      <a:pt x="143" y="61"/>
                    </a:lnTo>
                    <a:lnTo>
                      <a:pt x="148" y="68"/>
                    </a:lnTo>
                    <a:lnTo>
                      <a:pt x="151" y="81"/>
                    </a:lnTo>
                    <a:lnTo>
                      <a:pt x="173" y="78"/>
                    </a:lnTo>
                    <a:lnTo>
                      <a:pt x="210" y="47"/>
                    </a:lnTo>
                    <a:lnTo>
                      <a:pt x="219" y="33"/>
                    </a:lnTo>
                    <a:lnTo>
                      <a:pt x="236" y="14"/>
                    </a:lnTo>
                    <a:lnTo>
                      <a:pt x="253" y="17"/>
                    </a:lnTo>
                    <a:lnTo>
                      <a:pt x="261" y="6"/>
                    </a:lnTo>
                    <a:lnTo>
                      <a:pt x="287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20" name="Freeform 67">
                <a:extLst>
                  <a:ext uri="{FF2B5EF4-FFF2-40B4-BE49-F238E27FC236}">
                    <a16:creationId xmlns:a16="http://schemas.microsoft.com/office/drawing/2014/main" id="{3ACCDF2A-5DAC-47B9-A44A-C05FF8466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60873" y="3255536"/>
                <a:ext cx="51391" cy="66251"/>
              </a:xfrm>
              <a:custGeom>
                <a:avLst/>
                <a:gdLst>
                  <a:gd name="T0" fmla="*/ 96 w 108"/>
                  <a:gd name="T1" fmla="*/ 0 h 173"/>
                  <a:gd name="T2" fmla="*/ 107 w 108"/>
                  <a:gd name="T3" fmla="*/ 15 h 173"/>
                  <a:gd name="T4" fmla="*/ 89 w 108"/>
                  <a:gd name="T5" fmla="*/ 49 h 173"/>
                  <a:gd name="T6" fmla="*/ 85 w 108"/>
                  <a:gd name="T7" fmla="*/ 68 h 173"/>
                  <a:gd name="T8" fmla="*/ 62 w 108"/>
                  <a:gd name="T9" fmla="*/ 93 h 173"/>
                  <a:gd name="T10" fmla="*/ 73 w 108"/>
                  <a:gd name="T11" fmla="*/ 103 h 173"/>
                  <a:gd name="T12" fmla="*/ 68 w 108"/>
                  <a:gd name="T13" fmla="*/ 111 h 173"/>
                  <a:gd name="T14" fmla="*/ 71 w 108"/>
                  <a:gd name="T15" fmla="*/ 115 h 173"/>
                  <a:gd name="T16" fmla="*/ 54 w 108"/>
                  <a:gd name="T17" fmla="*/ 134 h 173"/>
                  <a:gd name="T18" fmla="*/ 57 w 108"/>
                  <a:gd name="T19" fmla="*/ 143 h 173"/>
                  <a:gd name="T20" fmla="*/ 52 w 108"/>
                  <a:gd name="T21" fmla="*/ 151 h 173"/>
                  <a:gd name="T22" fmla="*/ 49 w 108"/>
                  <a:gd name="T23" fmla="*/ 144 h 173"/>
                  <a:gd name="T24" fmla="*/ 37 w 108"/>
                  <a:gd name="T25" fmla="*/ 147 h 173"/>
                  <a:gd name="T26" fmla="*/ 37 w 108"/>
                  <a:gd name="T27" fmla="*/ 159 h 173"/>
                  <a:gd name="T28" fmla="*/ 20 w 108"/>
                  <a:gd name="T29" fmla="*/ 172 h 173"/>
                  <a:gd name="T30" fmla="*/ 14 w 108"/>
                  <a:gd name="T31" fmla="*/ 164 h 173"/>
                  <a:gd name="T32" fmla="*/ 20 w 108"/>
                  <a:gd name="T33" fmla="*/ 153 h 173"/>
                  <a:gd name="T34" fmla="*/ 5 w 108"/>
                  <a:gd name="T35" fmla="*/ 154 h 173"/>
                  <a:gd name="T36" fmla="*/ 3 w 108"/>
                  <a:gd name="T37" fmla="*/ 147 h 173"/>
                  <a:gd name="T38" fmla="*/ 2 w 108"/>
                  <a:gd name="T39" fmla="*/ 144 h 173"/>
                  <a:gd name="T40" fmla="*/ 13 w 108"/>
                  <a:gd name="T41" fmla="*/ 136 h 173"/>
                  <a:gd name="T42" fmla="*/ 20 w 108"/>
                  <a:gd name="T43" fmla="*/ 131 h 173"/>
                  <a:gd name="T44" fmla="*/ 21 w 108"/>
                  <a:gd name="T45" fmla="*/ 118 h 173"/>
                  <a:gd name="T46" fmla="*/ 7 w 108"/>
                  <a:gd name="T47" fmla="*/ 127 h 173"/>
                  <a:gd name="T48" fmla="*/ 0 w 108"/>
                  <a:gd name="T49" fmla="*/ 124 h 173"/>
                  <a:gd name="T50" fmla="*/ 9 w 108"/>
                  <a:gd name="T51" fmla="*/ 118 h 173"/>
                  <a:gd name="T52" fmla="*/ 10 w 108"/>
                  <a:gd name="T53" fmla="*/ 109 h 173"/>
                  <a:gd name="T54" fmla="*/ 19 w 108"/>
                  <a:gd name="T55" fmla="*/ 107 h 173"/>
                  <a:gd name="T56" fmla="*/ 21 w 108"/>
                  <a:gd name="T57" fmla="*/ 100 h 173"/>
                  <a:gd name="T58" fmla="*/ 15 w 108"/>
                  <a:gd name="T59" fmla="*/ 99 h 173"/>
                  <a:gd name="T60" fmla="*/ 13 w 108"/>
                  <a:gd name="T61" fmla="*/ 89 h 173"/>
                  <a:gd name="T62" fmla="*/ 19 w 108"/>
                  <a:gd name="T63" fmla="*/ 78 h 173"/>
                  <a:gd name="T64" fmla="*/ 23 w 108"/>
                  <a:gd name="T65" fmla="*/ 66 h 173"/>
                  <a:gd name="T66" fmla="*/ 34 w 108"/>
                  <a:gd name="T67" fmla="*/ 50 h 173"/>
                  <a:gd name="T68" fmla="*/ 51 w 108"/>
                  <a:gd name="T69" fmla="*/ 42 h 173"/>
                  <a:gd name="T70" fmla="*/ 50 w 108"/>
                  <a:gd name="T71" fmla="*/ 35 h 173"/>
                  <a:gd name="T72" fmla="*/ 59 w 108"/>
                  <a:gd name="T73" fmla="*/ 32 h 173"/>
                  <a:gd name="T74" fmla="*/ 73 w 108"/>
                  <a:gd name="T75" fmla="*/ 37 h 173"/>
                  <a:gd name="T76" fmla="*/ 73 w 108"/>
                  <a:gd name="T77" fmla="*/ 20 h 173"/>
                  <a:gd name="T78" fmla="*/ 96 w 108"/>
                  <a:gd name="T7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8" h="173">
                    <a:moveTo>
                      <a:pt x="96" y="0"/>
                    </a:moveTo>
                    <a:lnTo>
                      <a:pt x="107" y="15"/>
                    </a:lnTo>
                    <a:lnTo>
                      <a:pt x="89" y="49"/>
                    </a:lnTo>
                    <a:lnTo>
                      <a:pt x="85" y="68"/>
                    </a:lnTo>
                    <a:lnTo>
                      <a:pt x="62" y="93"/>
                    </a:lnTo>
                    <a:lnTo>
                      <a:pt x="73" y="103"/>
                    </a:lnTo>
                    <a:lnTo>
                      <a:pt x="68" y="111"/>
                    </a:lnTo>
                    <a:lnTo>
                      <a:pt x="71" y="115"/>
                    </a:lnTo>
                    <a:lnTo>
                      <a:pt x="54" y="134"/>
                    </a:lnTo>
                    <a:lnTo>
                      <a:pt x="57" y="143"/>
                    </a:lnTo>
                    <a:lnTo>
                      <a:pt x="52" y="151"/>
                    </a:lnTo>
                    <a:lnTo>
                      <a:pt x="49" y="144"/>
                    </a:lnTo>
                    <a:lnTo>
                      <a:pt x="37" y="147"/>
                    </a:lnTo>
                    <a:lnTo>
                      <a:pt x="37" y="159"/>
                    </a:lnTo>
                    <a:lnTo>
                      <a:pt x="20" y="172"/>
                    </a:lnTo>
                    <a:lnTo>
                      <a:pt x="14" y="164"/>
                    </a:lnTo>
                    <a:lnTo>
                      <a:pt x="20" y="153"/>
                    </a:lnTo>
                    <a:lnTo>
                      <a:pt x="5" y="154"/>
                    </a:lnTo>
                    <a:lnTo>
                      <a:pt x="3" y="147"/>
                    </a:lnTo>
                    <a:lnTo>
                      <a:pt x="2" y="144"/>
                    </a:lnTo>
                    <a:lnTo>
                      <a:pt x="13" y="136"/>
                    </a:lnTo>
                    <a:lnTo>
                      <a:pt x="20" y="131"/>
                    </a:lnTo>
                    <a:lnTo>
                      <a:pt x="21" y="118"/>
                    </a:lnTo>
                    <a:lnTo>
                      <a:pt x="7" y="127"/>
                    </a:lnTo>
                    <a:lnTo>
                      <a:pt x="0" y="124"/>
                    </a:lnTo>
                    <a:lnTo>
                      <a:pt x="9" y="118"/>
                    </a:lnTo>
                    <a:lnTo>
                      <a:pt x="10" y="109"/>
                    </a:lnTo>
                    <a:lnTo>
                      <a:pt x="19" y="107"/>
                    </a:lnTo>
                    <a:lnTo>
                      <a:pt x="21" y="100"/>
                    </a:lnTo>
                    <a:lnTo>
                      <a:pt x="15" y="99"/>
                    </a:lnTo>
                    <a:lnTo>
                      <a:pt x="13" y="89"/>
                    </a:lnTo>
                    <a:lnTo>
                      <a:pt x="19" y="78"/>
                    </a:lnTo>
                    <a:lnTo>
                      <a:pt x="23" y="66"/>
                    </a:lnTo>
                    <a:lnTo>
                      <a:pt x="34" y="50"/>
                    </a:lnTo>
                    <a:lnTo>
                      <a:pt x="51" y="42"/>
                    </a:lnTo>
                    <a:lnTo>
                      <a:pt x="50" y="35"/>
                    </a:lnTo>
                    <a:lnTo>
                      <a:pt x="59" y="32"/>
                    </a:lnTo>
                    <a:lnTo>
                      <a:pt x="73" y="37"/>
                    </a:lnTo>
                    <a:lnTo>
                      <a:pt x="73" y="20"/>
                    </a:lnTo>
                    <a:lnTo>
                      <a:pt x="9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21" name="Freeform 68">
                <a:extLst>
                  <a:ext uri="{FF2B5EF4-FFF2-40B4-BE49-F238E27FC236}">
                    <a16:creationId xmlns:a16="http://schemas.microsoft.com/office/drawing/2014/main" id="{85D3AE74-88A1-4E2A-B2B8-3C5FD6F15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7254" y="3247043"/>
                <a:ext cx="143465" cy="176667"/>
              </a:xfrm>
              <a:custGeom>
                <a:avLst/>
                <a:gdLst>
                  <a:gd name="T0" fmla="*/ 293 w 294"/>
                  <a:gd name="T1" fmla="*/ 26 h 459"/>
                  <a:gd name="T2" fmla="*/ 293 w 294"/>
                  <a:gd name="T3" fmla="*/ 49 h 459"/>
                  <a:gd name="T4" fmla="*/ 229 w 294"/>
                  <a:gd name="T5" fmla="*/ 171 h 459"/>
                  <a:gd name="T6" fmla="*/ 198 w 294"/>
                  <a:gd name="T7" fmla="*/ 227 h 459"/>
                  <a:gd name="T8" fmla="*/ 187 w 294"/>
                  <a:gd name="T9" fmla="*/ 230 h 459"/>
                  <a:gd name="T10" fmla="*/ 180 w 294"/>
                  <a:gd name="T11" fmla="*/ 268 h 459"/>
                  <a:gd name="T12" fmla="*/ 160 w 294"/>
                  <a:gd name="T13" fmla="*/ 333 h 459"/>
                  <a:gd name="T14" fmla="*/ 153 w 294"/>
                  <a:gd name="T15" fmla="*/ 333 h 459"/>
                  <a:gd name="T16" fmla="*/ 145 w 294"/>
                  <a:gd name="T17" fmla="*/ 356 h 459"/>
                  <a:gd name="T18" fmla="*/ 124 w 294"/>
                  <a:gd name="T19" fmla="*/ 357 h 459"/>
                  <a:gd name="T20" fmla="*/ 104 w 294"/>
                  <a:gd name="T21" fmla="*/ 404 h 459"/>
                  <a:gd name="T22" fmla="*/ 103 w 294"/>
                  <a:gd name="T23" fmla="*/ 426 h 459"/>
                  <a:gd name="T24" fmla="*/ 62 w 294"/>
                  <a:gd name="T25" fmla="*/ 451 h 459"/>
                  <a:gd name="T26" fmla="*/ 41 w 294"/>
                  <a:gd name="T27" fmla="*/ 447 h 459"/>
                  <a:gd name="T28" fmla="*/ 6 w 294"/>
                  <a:gd name="T29" fmla="*/ 408 h 459"/>
                  <a:gd name="T30" fmla="*/ 0 w 294"/>
                  <a:gd name="T31" fmla="*/ 356 h 459"/>
                  <a:gd name="T32" fmla="*/ 15 w 294"/>
                  <a:gd name="T33" fmla="*/ 313 h 459"/>
                  <a:gd name="T34" fmla="*/ 49 w 294"/>
                  <a:gd name="T35" fmla="*/ 259 h 459"/>
                  <a:gd name="T36" fmla="*/ 129 w 294"/>
                  <a:gd name="T37" fmla="*/ 247 h 459"/>
                  <a:gd name="T38" fmla="*/ 150 w 294"/>
                  <a:gd name="T39" fmla="*/ 220 h 459"/>
                  <a:gd name="T40" fmla="*/ 144 w 294"/>
                  <a:gd name="T41" fmla="*/ 225 h 459"/>
                  <a:gd name="T42" fmla="*/ 127 w 294"/>
                  <a:gd name="T43" fmla="*/ 239 h 459"/>
                  <a:gd name="T44" fmla="*/ 73 w 294"/>
                  <a:gd name="T45" fmla="*/ 224 h 459"/>
                  <a:gd name="T46" fmla="*/ 69 w 294"/>
                  <a:gd name="T47" fmla="*/ 204 h 459"/>
                  <a:gd name="T48" fmla="*/ 102 w 294"/>
                  <a:gd name="T49" fmla="*/ 146 h 459"/>
                  <a:gd name="T50" fmla="*/ 186 w 294"/>
                  <a:gd name="T51" fmla="*/ 78 h 459"/>
                  <a:gd name="T52" fmla="*/ 196 w 294"/>
                  <a:gd name="T53" fmla="*/ 68 h 459"/>
                  <a:gd name="T54" fmla="*/ 212 w 294"/>
                  <a:gd name="T55" fmla="*/ 48 h 459"/>
                  <a:gd name="T56" fmla="*/ 229 w 294"/>
                  <a:gd name="T57" fmla="*/ 39 h 459"/>
                  <a:gd name="T58" fmla="*/ 251 w 294"/>
                  <a:gd name="T59" fmla="*/ 15 h 459"/>
                  <a:gd name="T60" fmla="*/ 268 w 294"/>
                  <a:gd name="T61" fmla="*/ 14 h 459"/>
                  <a:gd name="T62" fmla="*/ 278 w 294"/>
                  <a:gd name="T63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4" h="459">
                    <a:moveTo>
                      <a:pt x="278" y="0"/>
                    </a:moveTo>
                    <a:lnTo>
                      <a:pt x="293" y="26"/>
                    </a:lnTo>
                    <a:lnTo>
                      <a:pt x="289" y="34"/>
                    </a:lnTo>
                    <a:lnTo>
                      <a:pt x="293" y="49"/>
                    </a:lnTo>
                    <a:lnTo>
                      <a:pt x="245" y="131"/>
                    </a:lnTo>
                    <a:lnTo>
                      <a:pt x="229" y="171"/>
                    </a:lnTo>
                    <a:lnTo>
                      <a:pt x="217" y="176"/>
                    </a:lnTo>
                    <a:lnTo>
                      <a:pt x="198" y="227"/>
                    </a:lnTo>
                    <a:lnTo>
                      <a:pt x="191" y="234"/>
                    </a:lnTo>
                    <a:lnTo>
                      <a:pt x="187" y="230"/>
                    </a:lnTo>
                    <a:lnTo>
                      <a:pt x="176" y="266"/>
                    </a:lnTo>
                    <a:lnTo>
                      <a:pt x="180" y="268"/>
                    </a:lnTo>
                    <a:lnTo>
                      <a:pt x="158" y="314"/>
                    </a:lnTo>
                    <a:lnTo>
                      <a:pt x="160" y="333"/>
                    </a:lnTo>
                    <a:lnTo>
                      <a:pt x="150" y="347"/>
                    </a:lnTo>
                    <a:lnTo>
                      <a:pt x="153" y="333"/>
                    </a:lnTo>
                    <a:lnTo>
                      <a:pt x="144" y="334"/>
                    </a:lnTo>
                    <a:lnTo>
                      <a:pt x="145" y="356"/>
                    </a:lnTo>
                    <a:lnTo>
                      <a:pt x="139" y="363"/>
                    </a:lnTo>
                    <a:lnTo>
                      <a:pt x="124" y="357"/>
                    </a:lnTo>
                    <a:lnTo>
                      <a:pt x="114" y="363"/>
                    </a:lnTo>
                    <a:lnTo>
                      <a:pt x="104" y="404"/>
                    </a:lnTo>
                    <a:lnTo>
                      <a:pt x="112" y="415"/>
                    </a:lnTo>
                    <a:lnTo>
                      <a:pt x="103" y="426"/>
                    </a:lnTo>
                    <a:lnTo>
                      <a:pt x="95" y="458"/>
                    </a:lnTo>
                    <a:lnTo>
                      <a:pt x="62" y="451"/>
                    </a:lnTo>
                    <a:lnTo>
                      <a:pt x="43" y="454"/>
                    </a:lnTo>
                    <a:lnTo>
                      <a:pt x="41" y="447"/>
                    </a:lnTo>
                    <a:lnTo>
                      <a:pt x="22" y="441"/>
                    </a:lnTo>
                    <a:lnTo>
                      <a:pt x="6" y="408"/>
                    </a:lnTo>
                    <a:lnTo>
                      <a:pt x="7" y="367"/>
                    </a:lnTo>
                    <a:lnTo>
                      <a:pt x="0" y="356"/>
                    </a:lnTo>
                    <a:lnTo>
                      <a:pt x="7" y="318"/>
                    </a:lnTo>
                    <a:lnTo>
                      <a:pt x="15" y="313"/>
                    </a:lnTo>
                    <a:lnTo>
                      <a:pt x="37" y="268"/>
                    </a:lnTo>
                    <a:lnTo>
                      <a:pt x="49" y="259"/>
                    </a:lnTo>
                    <a:lnTo>
                      <a:pt x="122" y="244"/>
                    </a:lnTo>
                    <a:lnTo>
                      <a:pt x="129" y="247"/>
                    </a:lnTo>
                    <a:lnTo>
                      <a:pt x="153" y="232"/>
                    </a:lnTo>
                    <a:lnTo>
                      <a:pt x="150" y="220"/>
                    </a:lnTo>
                    <a:lnTo>
                      <a:pt x="144" y="220"/>
                    </a:lnTo>
                    <a:lnTo>
                      <a:pt x="144" y="225"/>
                    </a:lnTo>
                    <a:lnTo>
                      <a:pt x="130" y="227"/>
                    </a:lnTo>
                    <a:lnTo>
                      <a:pt x="127" y="239"/>
                    </a:lnTo>
                    <a:lnTo>
                      <a:pt x="112" y="243"/>
                    </a:lnTo>
                    <a:lnTo>
                      <a:pt x="73" y="224"/>
                    </a:lnTo>
                    <a:lnTo>
                      <a:pt x="64" y="227"/>
                    </a:lnTo>
                    <a:lnTo>
                      <a:pt x="69" y="204"/>
                    </a:lnTo>
                    <a:lnTo>
                      <a:pt x="93" y="172"/>
                    </a:lnTo>
                    <a:lnTo>
                      <a:pt x="102" y="146"/>
                    </a:lnTo>
                    <a:lnTo>
                      <a:pt x="166" y="91"/>
                    </a:lnTo>
                    <a:lnTo>
                      <a:pt x="186" y="78"/>
                    </a:lnTo>
                    <a:lnTo>
                      <a:pt x="197" y="77"/>
                    </a:lnTo>
                    <a:lnTo>
                      <a:pt x="196" y="68"/>
                    </a:lnTo>
                    <a:lnTo>
                      <a:pt x="210" y="59"/>
                    </a:lnTo>
                    <a:lnTo>
                      <a:pt x="212" y="48"/>
                    </a:lnTo>
                    <a:lnTo>
                      <a:pt x="224" y="52"/>
                    </a:lnTo>
                    <a:lnTo>
                      <a:pt x="229" y="39"/>
                    </a:lnTo>
                    <a:lnTo>
                      <a:pt x="251" y="25"/>
                    </a:lnTo>
                    <a:lnTo>
                      <a:pt x="251" y="15"/>
                    </a:lnTo>
                    <a:lnTo>
                      <a:pt x="263" y="10"/>
                    </a:lnTo>
                    <a:lnTo>
                      <a:pt x="268" y="14"/>
                    </a:lnTo>
                    <a:lnTo>
                      <a:pt x="267" y="4"/>
                    </a:lnTo>
                    <a:lnTo>
                      <a:pt x="27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22" name="Freeform 69">
                <a:extLst>
                  <a:ext uri="{FF2B5EF4-FFF2-40B4-BE49-F238E27FC236}">
                    <a16:creationId xmlns:a16="http://schemas.microsoft.com/office/drawing/2014/main" id="{131A26AE-E6E0-44AA-830E-7C7A34A2C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7166" y="3221562"/>
                <a:ext cx="27836" cy="20385"/>
              </a:xfrm>
              <a:custGeom>
                <a:avLst/>
                <a:gdLst>
                  <a:gd name="T0" fmla="*/ 44 w 58"/>
                  <a:gd name="T1" fmla="*/ 0 h 54"/>
                  <a:gd name="T2" fmla="*/ 55 w 58"/>
                  <a:gd name="T3" fmla="*/ 11 h 54"/>
                  <a:gd name="T4" fmla="*/ 52 w 58"/>
                  <a:gd name="T5" fmla="*/ 18 h 54"/>
                  <a:gd name="T6" fmla="*/ 57 w 58"/>
                  <a:gd name="T7" fmla="*/ 42 h 54"/>
                  <a:gd name="T8" fmla="*/ 49 w 58"/>
                  <a:gd name="T9" fmla="*/ 41 h 54"/>
                  <a:gd name="T10" fmla="*/ 37 w 58"/>
                  <a:gd name="T11" fmla="*/ 53 h 54"/>
                  <a:gd name="T12" fmla="*/ 5 w 58"/>
                  <a:gd name="T13" fmla="*/ 52 h 54"/>
                  <a:gd name="T14" fmla="*/ 0 w 58"/>
                  <a:gd name="T15" fmla="*/ 40 h 54"/>
                  <a:gd name="T16" fmla="*/ 6 w 58"/>
                  <a:gd name="T17" fmla="*/ 28 h 54"/>
                  <a:gd name="T18" fmla="*/ 11 w 58"/>
                  <a:gd name="T19" fmla="*/ 30 h 54"/>
                  <a:gd name="T20" fmla="*/ 17 w 58"/>
                  <a:gd name="T21" fmla="*/ 14 h 54"/>
                  <a:gd name="T22" fmla="*/ 44 w 58"/>
                  <a:gd name="T2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54">
                    <a:moveTo>
                      <a:pt x="44" y="0"/>
                    </a:moveTo>
                    <a:lnTo>
                      <a:pt x="55" y="11"/>
                    </a:lnTo>
                    <a:lnTo>
                      <a:pt x="52" y="18"/>
                    </a:lnTo>
                    <a:lnTo>
                      <a:pt x="57" y="42"/>
                    </a:lnTo>
                    <a:lnTo>
                      <a:pt x="49" y="41"/>
                    </a:lnTo>
                    <a:lnTo>
                      <a:pt x="37" y="53"/>
                    </a:lnTo>
                    <a:lnTo>
                      <a:pt x="5" y="52"/>
                    </a:lnTo>
                    <a:lnTo>
                      <a:pt x="0" y="40"/>
                    </a:lnTo>
                    <a:lnTo>
                      <a:pt x="6" y="28"/>
                    </a:lnTo>
                    <a:lnTo>
                      <a:pt x="11" y="30"/>
                    </a:lnTo>
                    <a:lnTo>
                      <a:pt x="17" y="14"/>
                    </a:lnTo>
                    <a:lnTo>
                      <a:pt x="4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23" name="Freeform 70">
                <a:extLst>
                  <a:ext uri="{FF2B5EF4-FFF2-40B4-BE49-F238E27FC236}">
                    <a16:creationId xmlns:a16="http://schemas.microsoft.com/office/drawing/2014/main" id="{B99532CE-8FE5-4667-A966-FCE22E7E7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2132" y="3206274"/>
                <a:ext cx="10707" cy="16987"/>
              </a:xfrm>
              <a:custGeom>
                <a:avLst/>
                <a:gdLst>
                  <a:gd name="T0" fmla="*/ 8 w 23"/>
                  <a:gd name="T1" fmla="*/ 0 h 46"/>
                  <a:gd name="T2" fmla="*/ 21 w 23"/>
                  <a:gd name="T3" fmla="*/ 9 h 46"/>
                  <a:gd name="T4" fmla="*/ 22 w 23"/>
                  <a:gd name="T5" fmla="*/ 30 h 46"/>
                  <a:gd name="T6" fmla="*/ 6 w 23"/>
                  <a:gd name="T7" fmla="*/ 45 h 46"/>
                  <a:gd name="T8" fmla="*/ 0 w 23"/>
                  <a:gd name="T9" fmla="*/ 26 h 46"/>
                  <a:gd name="T10" fmla="*/ 8 w 23"/>
                  <a:gd name="T1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46">
                    <a:moveTo>
                      <a:pt x="8" y="0"/>
                    </a:moveTo>
                    <a:lnTo>
                      <a:pt x="21" y="9"/>
                    </a:lnTo>
                    <a:lnTo>
                      <a:pt x="22" y="30"/>
                    </a:lnTo>
                    <a:lnTo>
                      <a:pt x="6" y="45"/>
                    </a:lnTo>
                    <a:lnTo>
                      <a:pt x="0" y="26"/>
                    </a:lnTo>
                    <a:lnTo>
                      <a:pt x="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24" name="Freeform 71">
                <a:extLst>
                  <a:ext uri="{FF2B5EF4-FFF2-40B4-BE49-F238E27FC236}">
                    <a16:creationId xmlns:a16="http://schemas.microsoft.com/office/drawing/2014/main" id="{11D4F5A5-A1F7-48F5-9CF2-3236F17A68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77144" y="3187587"/>
                <a:ext cx="17130" cy="40769"/>
              </a:xfrm>
              <a:custGeom>
                <a:avLst/>
                <a:gdLst>
                  <a:gd name="T0" fmla="*/ 19 w 36"/>
                  <a:gd name="T1" fmla="*/ 0 h 105"/>
                  <a:gd name="T2" fmla="*/ 25 w 36"/>
                  <a:gd name="T3" fmla="*/ 7 h 105"/>
                  <a:gd name="T4" fmla="*/ 24 w 36"/>
                  <a:gd name="T5" fmla="*/ 21 h 105"/>
                  <a:gd name="T6" fmla="*/ 35 w 36"/>
                  <a:gd name="T7" fmla="*/ 30 h 105"/>
                  <a:gd name="T8" fmla="*/ 23 w 36"/>
                  <a:gd name="T9" fmla="*/ 66 h 105"/>
                  <a:gd name="T10" fmla="*/ 26 w 36"/>
                  <a:gd name="T11" fmla="*/ 98 h 105"/>
                  <a:gd name="T12" fmla="*/ 22 w 36"/>
                  <a:gd name="T13" fmla="*/ 104 h 105"/>
                  <a:gd name="T14" fmla="*/ 12 w 36"/>
                  <a:gd name="T15" fmla="*/ 97 h 105"/>
                  <a:gd name="T16" fmla="*/ 10 w 36"/>
                  <a:gd name="T17" fmla="*/ 80 h 105"/>
                  <a:gd name="T18" fmla="*/ 0 w 36"/>
                  <a:gd name="T19" fmla="*/ 66 h 105"/>
                  <a:gd name="T20" fmla="*/ 6 w 36"/>
                  <a:gd name="T21" fmla="*/ 41 h 105"/>
                  <a:gd name="T22" fmla="*/ 9 w 36"/>
                  <a:gd name="T23" fmla="*/ 31 h 105"/>
                  <a:gd name="T24" fmla="*/ 11 w 36"/>
                  <a:gd name="T25" fmla="*/ 7 h 105"/>
                  <a:gd name="T26" fmla="*/ 19 w 36"/>
                  <a:gd name="T2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105">
                    <a:moveTo>
                      <a:pt x="19" y="0"/>
                    </a:moveTo>
                    <a:lnTo>
                      <a:pt x="25" y="7"/>
                    </a:lnTo>
                    <a:lnTo>
                      <a:pt x="24" y="21"/>
                    </a:lnTo>
                    <a:lnTo>
                      <a:pt x="35" y="30"/>
                    </a:lnTo>
                    <a:lnTo>
                      <a:pt x="23" y="66"/>
                    </a:lnTo>
                    <a:lnTo>
                      <a:pt x="26" y="98"/>
                    </a:lnTo>
                    <a:lnTo>
                      <a:pt x="22" y="104"/>
                    </a:lnTo>
                    <a:lnTo>
                      <a:pt x="12" y="97"/>
                    </a:lnTo>
                    <a:lnTo>
                      <a:pt x="10" y="80"/>
                    </a:lnTo>
                    <a:lnTo>
                      <a:pt x="0" y="66"/>
                    </a:lnTo>
                    <a:lnTo>
                      <a:pt x="6" y="41"/>
                    </a:lnTo>
                    <a:lnTo>
                      <a:pt x="9" y="31"/>
                    </a:lnTo>
                    <a:lnTo>
                      <a:pt x="11" y="7"/>
                    </a:lnTo>
                    <a:lnTo>
                      <a:pt x="19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25" name="Freeform 72">
                <a:extLst>
                  <a:ext uri="{FF2B5EF4-FFF2-40B4-BE49-F238E27FC236}">
                    <a16:creationId xmlns:a16="http://schemas.microsoft.com/office/drawing/2014/main" id="{A9AC2B72-8A44-4622-A5F6-5612116E8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79284" y="3162107"/>
                <a:ext cx="23555" cy="28878"/>
              </a:xfrm>
              <a:custGeom>
                <a:avLst/>
                <a:gdLst>
                  <a:gd name="T0" fmla="*/ 43 w 47"/>
                  <a:gd name="T1" fmla="*/ 2 h 74"/>
                  <a:gd name="T2" fmla="*/ 46 w 47"/>
                  <a:gd name="T3" fmla="*/ 26 h 74"/>
                  <a:gd name="T4" fmla="*/ 33 w 47"/>
                  <a:gd name="T5" fmla="*/ 36 h 74"/>
                  <a:gd name="T6" fmla="*/ 39 w 47"/>
                  <a:gd name="T7" fmla="*/ 54 h 74"/>
                  <a:gd name="T8" fmla="*/ 29 w 47"/>
                  <a:gd name="T9" fmla="*/ 59 h 74"/>
                  <a:gd name="T10" fmla="*/ 30 w 47"/>
                  <a:gd name="T11" fmla="*/ 65 h 74"/>
                  <a:gd name="T12" fmla="*/ 21 w 47"/>
                  <a:gd name="T13" fmla="*/ 73 h 74"/>
                  <a:gd name="T14" fmla="*/ 12 w 47"/>
                  <a:gd name="T15" fmla="*/ 60 h 74"/>
                  <a:gd name="T16" fmla="*/ 15 w 47"/>
                  <a:gd name="T17" fmla="*/ 40 h 74"/>
                  <a:gd name="T18" fmla="*/ 3 w 47"/>
                  <a:gd name="T19" fmla="*/ 38 h 74"/>
                  <a:gd name="T20" fmla="*/ 0 w 47"/>
                  <a:gd name="T21" fmla="*/ 31 h 74"/>
                  <a:gd name="T22" fmla="*/ 25 w 47"/>
                  <a:gd name="T23" fmla="*/ 0 h 74"/>
                  <a:gd name="T24" fmla="*/ 37 w 47"/>
                  <a:gd name="T25" fmla="*/ 5 h 74"/>
                  <a:gd name="T26" fmla="*/ 43 w 47"/>
                  <a:gd name="T27" fmla="*/ 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74">
                    <a:moveTo>
                      <a:pt x="43" y="2"/>
                    </a:moveTo>
                    <a:lnTo>
                      <a:pt x="46" y="26"/>
                    </a:lnTo>
                    <a:lnTo>
                      <a:pt x="33" y="36"/>
                    </a:lnTo>
                    <a:lnTo>
                      <a:pt x="39" y="54"/>
                    </a:lnTo>
                    <a:lnTo>
                      <a:pt x="29" y="59"/>
                    </a:lnTo>
                    <a:lnTo>
                      <a:pt x="30" y="65"/>
                    </a:lnTo>
                    <a:lnTo>
                      <a:pt x="21" y="73"/>
                    </a:lnTo>
                    <a:lnTo>
                      <a:pt x="12" y="60"/>
                    </a:lnTo>
                    <a:lnTo>
                      <a:pt x="15" y="40"/>
                    </a:lnTo>
                    <a:lnTo>
                      <a:pt x="3" y="38"/>
                    </a:lnTo>
                    <a:lnTo>
                      <a:pt x="0" y="31"/>
                    </a:lnTo>
                    <a:lnTo>
                      <a:pt x="25" y="0"/>
                    </a:lnTo>
                    <a:lnTo>
                      <a:pt x="37" y="5"/>
                    </a:lnTo>
                    <a:lnTo>
                      <a:pt x="43" y="2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26" name="Freeform 73">
                <a:extLst>
                  <a:ext uri="{FF2B5EF4-FFF2-40B4-BE49-F238E27FC236}">
                    <a16:creationId xmlns:a16="http://schemas.microsoft.com/office/drawing/2014/main" id="{B334B977-E765-43EA-92EF-AD2D98C9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05200" y="3146818"/>
                <a:ext cx="21413" cy="22084"/>
              </a:xfrm>
              <a:custGeom>
                <a:avLst/>
                <a:gdLst>
                  <a:gd name="T0" fmla="*/ 43 w 45"/>
                  <a:gd name="T1" fmla="*/ 0 h 59"/>
                  <a:gd name="T2" fmla="*/ 44 w 45"/>
                  <a:gd name="T3" fmla="*/ 20 h 59"/>
                  <a:gd name="T4" fmla="*/ 33 w 45"/>
                  <a:gd name="T5" fmla="*/ 43 h 59"/>
                  <a:gd name="T6" fmla="*/ 17 w 45"/>
                  <a:gd name="T7" fmla="*/ 58 h 59"/>
                  <a:gd name="T8" fmla="*/ 4 w 45"/>
                  <a:gd name="T9" fmla="*/ 54 h 59"/>
                  <a:gd name="T10" fmla="*/ 0 w 45"/>
                  <a:gd name="T11" fmla="*/ 48 h 59"/>
                  <a:gd name="T12" fmla="*/ 16 w 45"/>
                  <a:gd name="T13" fmla="*/ 31 h 59"/>
                  <a:gd name="T14" fmla="*/ 7 w 45"/>
                  <a:gd name="T15" fmla="*/ 22 h 59"/>
                  <a:gd name="T16" fmla="*/ 43 w 45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9">
                    <a:moveTo>
                      <a:pt x="43" y="0"/>
                    </a:moveTo>
                    <a:lnTo>
                      <a:pt x="44" y="20"/>
                    </a:lnTo>
                    <a:lnTo>
                      <a:pt x="33" y="43"/>
                    </a:lnTo>
                    <a:lnTo>
                      <a:pt x="17" y="58"/>
                    </a:lnTo>
                    <a:lnTo>
                      <a:pt x="4" y="54"/>
                    </a:lnTo>
                    <a:lnTo>
                      <a:pt x="0" y="48"/>
                    </a:lnTo>
                    <a:lnTo>
                      <a:pt x="16" y="31"/>
                    </a:lnTo>
                    <a:lnTo>
                      <a:pt x="7" y="22"/>
                    </a:lnTo>
                    <a:lnTo>
                      <a:pt x="43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27" name="Freeform 74">
                <a:extLst>
                  <a:ext uri="{FF2B5EF4-FFF2-40B4-BE49-F238E27FC236}">
                    <a16:creationId xmlns:a16="http://schemas.microsoft.com/office/drawing/2014/main" id="{AB84D64E-ECB2-4DB1-AC74-71641E338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02839" y="3109446"/>
                <a:ext cx="36401" cy="27180"/>
              </a:xfrm>
              <a:custGeom>
                <a:avLst/>
                <a:gdLst>
                  <a:gd name="T0" fmla="*/ 66 w 74"/>
                  <a:gd name="T1" fmla="*/ 0 h 72"/>
                  <a:gd name="T2" fmla="*/ 73 w 74"/>
                  <a:gd name="T3" fmla="*/ 5 h 72"/>
                  <a:gd name="T4" fmla="*/ 66 w 74"/>
                  <a:gd name="T5" fmla="*/ 7 h 72"/>
                  <a:gd name="T6" fmla="*/ 66 w 74"/>
                  <a:gd name="T7" fmla="*/ 17 h 72"/>
                  <a:gd name="T8" fmla="*/ 28 w 74"/>
                  <a:gd name="T9" fmla="*/ 68 h 72"/>
                  <a:gd name="T10" fmla="*/ 21 w 74"/>
                  <a:gd name="T11" fmla="*/ 71 h 72"/>
                  <a:gd name="T12" fmla="*/ 26 w 74"/>
                  <a:gd name="T13" fmla="*/ 61 h 72"/>
                  <a:gd name="T14" fmla="*/ 18 w 74"/>
                  <a:gd name="T15" fmla="*/ 56 h 72"/>
                  <a:gd name="T16" fmla="*/ 0 w 74"/>
                  <a:gd name="T17" fmla="*/ 58 h 72"/>
                  <a:gd name="T18" fmla="*/ 19 w 74"/>
                  <a:gd name="T19" fmla="*/ 22 h 72"/>
                  <a:gd name="T20" fmla="*/ 33 w 74"/>
                  <a:gd name="T21" fmla="*/ 23 h 72"/>
                  <a:gd name="T22" fmla="*/ 43 w 74"/>
                  <a:gd name="T23" fmla="*/ 14 h 72"/>
                  <a:gd name="T24" fmla="*/ 66 w 74"/>
                  <a:gd name="T2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" h="72">
                    <a:moveTo>
                      <a:pt x="66" y="0"/>
                    </a:moveTo>
                    <a:lnTo>
                      <a:pt x="73" y="5"/>
                    </a:lnTo>
                    <a:lnTo>
                      <a:pt x="66" y="7"/>
                    </a:lnTo>
                    <a:lnTo>
                      <a:pt x="66" y="17"/>
                    </a:lnTo>
                    <a:lnTo>
                      <a:pt x="28" y="68"/>
                    </a:lnTo>
                    <a:lnTo>
                      <a:pt x="21" y="71"/>
                    </a:lnTo>
                    <a:lnTo>
                      <a:pt x="26" y="61"/>
                    </a:lnTo>
                    <a:lnTo>
                      <a:pt x="18" y="56"/>
                    </a:lnTo>
                    <a:lnTo>
                      <a:pt x="0" y="58"/>
                    </a:lnTo>
                    <a:lnTo>
                      <a:pt x="19" y="22"/>
                    </a:lnTo>
                    <a:lnTo>
                      <a:pt x="33" y="23"/>
                    </a:lnTo>
                    <a:lnTo>
                      <a:pt x="43" y="14"/>
                    </a:lnTo>
                    <a:lnTo>
                      <a:pt x="6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28" name="Freeform 75">
                <a:extLst>
                  <a:ext uri="{FF2B5EF4-FFF2-40B4-BE49-F238E27FC236}">
                    <a16:creationId xmlns:a16="http://schemas.microsoft.com/office/drawing/2014/main" id="{29BF0B00-72E9-419C-AA7D-DA5C8FA62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2308" y="3072074"/>
                <a:ext cx="57815" cy="22084"/>
              </a:xfrm>
              <a:custGeom>
                <a:avLst/>
                <a:gdLst>
                  <a:gd name="T0" fmla="*/ 0 w 121"/>
                  <a:gd name="T1" fmla="*/ 2 h 58"/>
                  <a:gd name="T2" fmla="*/ 5 w 121"/>
                  <a:gd name="T3" fmla="*/ 4 h 58"/>
                  <a:gd name="T4" fmla="*/ 19 w 121"/>
                  <a:gd name="T5" fmla="*/ 3 h 58"/>
                  <a:gd name="T6" fmla="*/ 25 w 121"/>
                  <a:gd name="T7" fmla="*/ 13 h 58"/>
                  <a:gd name="T8" fmla="*/ 45 w 121"/>
                  <a:gd name="T9" fmla="*/ 3 h 58"/>
                  <a:gd name="T10" fmla="*/ 53 w 121"/>
                  <a:gd name="T11" fmla="*/ 0 h 58"/>
                  <a:gd name="T12" fmla="*/ 62 w 121"/>
                  <a:gd name="T13" fmla="*/ 0 h 58"/>
                  <a:gd name="T14" fmla="*/ 93 w 121"/>
                  <a:gd name="T15" fmla="*/ 23 h 58"/>
                  <a:gd name="T16" fmla="*/ 105 w 121"/>
                  <a:gd name="T17" fmla="*/ 25 h 58"/>
                  <a:gd name="T18" fmla="*/ 120 w 121"/>
                  <a:gd name="T19" fmla="*/ 37 h 58"/>
                  <a:gd name="T20" fmla="*/ 105 w 121"/>
                  <a:gd name="T21" fmla="*/ 48 h 58"/>
                  <a:gd name="T22" fmla="*/ 86 w 121"/>
                  <a:gd name="T23" fmla="*/ 44 h 58"/>
                  <a:gd name="T24" fmla="*/ 82 w 121"/>
                  <a:gd name="T25" fmla="*/ 52 h 58"/>
                  <a:gd name="T26" fmla="*/ 74 w 121"/>
                  <a:gd name="T27" fmla="*/ 52 h 58"/>
                  <a:gd name="T28" fmla="*/ 69 w 121"/>
                  <a:gd name="T29" fmla="*/ 46 h 58"/>
                  <a:gd name="T30" fmla="*/ 63 w 121"/>
                  <a:gd name="T31" fmla="*/ 44 h 58"/>
                  <a:gd name="T32" fmla="*/ 51 w 121"/>
                  <a:gd name="T33" fmla="*/ 44 h 58"/>
                  <a:gd name="T34" fmla="*/ 54 w 121"/>
                  <a:gd name="T35" fmla="*/ 52 h 58"/>
                  <a:gd name="T36" fmla="*/ 49 w 121"/>
                  <a:gd name="T37" fmla="*/ 57 h 58"/>
                  <a:gd name="T38" fmla="*/ 44 w 121"/>
                  <a:gd name="T39" fmla="*/ 36 h 58"/>
                  <a:gd name="T40" fmla="*/ 27 w 121"/>
                  <a:gd name="T41" fmla="*/ 30 h 58"/>
                  <a:gd name="T42" fmla="*/ 22 w 121"/>
                  <a:gd name="T43" fmla="*/ 37 h 58"/>
                  <a:gd name="T44" fmla="*/ 18 w 121"/>
                  <a:gd name="T45" fmla="*/ 23 h 58"/>
                  <a:gd name="T46" fmla="*/ 10 w 121"/>
                  <a:gd name="T47" fmla="*/ 29 h 58"/>
                  <a:gd name="T48" fmla="*/ 1 w 121"/>
                  <a:gd name="T49" fmla="*/ 27 h 58"/>
                  <a:gd name="T50" fmla="*/ 0 w 121"/>
                  <a:gd name="T51" fmla="*/ 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1" h="58">
                    <a:moveTo>
                      <a:pt x="0" y="2"/>
                    </a:moveTo>
                    <a:lnTo>
                      <a:pt x="5" y="4"/>
                    </a:lnTo>
                    <a:lnTo>
                      <a:pt x="19" y="3"/>
                    </a:lnTo>
                    <a:lnTo>
                      <a:pt x="25" y="13"/>
                    </a:lnTo>
                    <a:lnTo>
                      <a:pt x="45" y="3"/>
                    </a:lnTo>
                    <a:lnTo>
                      <a:pt x="53" y="0"/>
                    </a:lnTo>
                    <a:lnTo>
                      <a:pt x="62" y="0"/>
                    </a:lnTo>
                    <a:lnTo>
                      <a:pt x="93" y="23"/>
                    </a:lnTo>
                    <a:lnTo>
                      <a:pt x="105" y="25"/>
                    </a:lnTo>
                    <a:lnTo>
                      <a:pt x="120" y="37"/>
                    </a:lnTo>
                    <a:lnTo>
                      <a:pt x="105" y="48"/>
                    </a:lnTo>
                    <a:lnTo>
                      <a:pt x="86" y="44"/>
                    </a:lnTo>
                    <a:lnTo>
                      <a:pt x="82" y="52"/>
                    </a:lnTo>
                    <a:lnTo>
                      <a:pt x="74" y="52"/>
                    </a:lnTo>
                    <a:lnTo>
                      <a:pt x="69" y="46"/>
                    </a:lnTo>
                    <a:lnTo>
                      <a:pt x="63" y="44"/>
                    </a:lnTo>
                    <a:lnTo>
                      <a:pt x="51" y="44"/>
                    </a:lnTo>
                    <a:lnTo>
                      <a:pt x="54" y="52"/>
                    </a:lnTo>
                    <a:lnTo>
                      <a:pt x="49" y="57"/>
                    </a:lnTo>
                    <a:lnTo>
                      <a:pt x="44" y="36"/>
                    </a:lnTo>
                    <a:lnTo>
                      <a:pt x="27" y="30"/>
                    </a:lnTo>
                    <a:lnTo>
                      <a:pt x="22" y="37"/>
                    </a:lnTo>
                    <a:lnTo>
                      <a:pt x="18" y="23"/>
                    </a:lnTo>
                    <a:lnTo>
                      <a:pt x="10" y="29"/>
                    </a:lnTo>
                    <a:lnTo>
                      <a:pt x="1" y="27"/>
                    </a:lnTo>
                    <a:lnTo>
                      <a:pt x="0" y="2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29" name="Freeform 76">
                <a:extLst>
                  <a:ext uri="{FF2B5EF4-FFF2-40B4-BE49-F238E27FC236}">
                    <a16:creationId xmlns:a16="http://schemas.microsoft.com/office/drawing/2014/main" id="{2D6C9443-4594-4306-AF16-D21F8EC66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8557" y="3041497"/>
                <a:ext cx="59956" cy="50962"/>
              </a:xfrm>
              <a:custGeom>
                <a:avLst/>
                <a:gdLst>
                  <a:gd name="T0" fmla="*/ 124 w 125"/>
                  <a:gd name="T1" fmla="*/ 0 h 131"/>
                  <a:gd name="T2" fmla="*/ 66 w 125"/>
                  <a:gd name="T3" fmla="*/ 82 h 131"/>
                  <a:gd name="T4" fmla="*/ 9 w 125"/>
                  <a:gd name="T5" fmla="*/ 130 h 131"/>
                  <a:gd name="T6" fmla="*/ 0 w 125"/>
                  <a:gd name="T7" fmla="*/ 130 h 131"/>
                  <a:gd name="T8" fmla="*/ 17 w 125"/>
                  <a:gd name="T9" fmla="*/ 111 h 131"/>
                  <a:gd name="T10" fmla="*/ 20 w 125"/>
                  <a:gd name="T11" fmla="*/ 87 h 131"/>
                  <a:gd name="T12" fmla="*/ 4 w 125"/>
                  <a:gd name="T13" fmla="*/ 90 h 131"/>
                  <a:gd name="T14" fmla="*/ 48 w 125"/>
                  <a:gd name="T15" fmla="*/ 69 h 131"/>
                  <a:gd name="T16" fmla="*/ 93 w 125"/>
                  <a:gd name="T17" fmla="*/ 16 h 131"/>
                  <a:gd name="T18" fmla="*/ 93 w 125"/>
                  <a:gd name="T19" fmla="*/ 4 h 131"/>
                  <a:gd name="T20" fmla="*/ 103 w 125"/>
                  <a:gd name="T21" fmla="*/ 10 h 131"/>
                  <a:gd name="T22" fmla="*/ 124 w 125"/>
                  <a:gd name="T2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5" h="131">
                    <a:moveTo>
                      <a:pt x="124" y="0"/>
                    </a:moveTo>
                    <a:lnTo>
                      <a:pt x="66" y="82"/>
                    </a:lnTo>
                    <a:lnTo>
                      <a:pt x="9" y="130"/>
                    </a:lnTo>
                    <a:lnTo>
                      <a:pt x="0" y="130"/>
                    </a:lnTo>
                    <a:lnTo>
                      <a:pt x="17" y="111"/>
                    </a:lnTo>
                    <a:lnTo>
                      <a:pt x="20" y="87"/>
                    </a:lnTo>
                    <a:lnTo>
                      <a:pt x="4" y="90"/>
                    </a:lnTo>
                    <a:lnTo>
                      <a:pt x="48" y="69"/>
                    </a:lnTo>
                    <a:lnTo>
                      <a:pt x="93" y="16"/>
                    </a:lnTo>
                    <a:lnTo>
                      <a:pt x="93" y="4"/>
                    </a:lnTo>
                    <a:lnTo>
                      <a:pt x="103" y="10"/>
                    </a:lnTo>
                    <a:lnTo>
                      <a:pt x="12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30" name="Freeform 77">
                <a:extLst>
                  <a:ext uri="{FF2B5EF4-FFF2-40B4-BE49-F238E27FC236}">
                    <a16:creationId xmlns:a16="http://schemas.microsoft.com/office/drawing/2014/main" id="{D992C4F0-FBA8-4FA6-A766-932A683B4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14626" y="3044894"/>
                <a:ext cx="92075" cy="59456"/>
              </a:xfrm>
              <a:custGeom>
                <a:avLst/>
                <a:gdLst>
                  <a:gd name="T0" fmla="*/ 166 w 189"/>
                  <a:gd name="T1" fmla="*/ 0 h 153"/>
                  <a:gd name="T2" fmla="*/ 176 w 189"/>
                  <a:gd name="T3" fmla="*/ 16 h 153"/>
                  <a:gd name="T4" fmla="*/ 187 w 189"/>
                  <a:gd name="T5" fmla="*/ 17 h 153"/>
                  <a:gd name="T6" fmla="*/ 188 w 189"/>
                  <a:gd name="T7" fmla="*/ 39 h 153"/>
                  <a:gd name="T8" fmla="*/ 182 w 189"/>
                  <a:gd name="T9" fmla="*/ 43 h 153"/>
                  <a:gd name="T10" fmla="*/ 174 w 189"/>
                  <a:gd name="T11" fmla="*/ 45 h 153"/>
                  <a:gd name="T12" fmla="*/ 164 w 189"/>
                  <a:gd name="T13" fmla="*/ 42 h 153"/>
                  <a:gd name="T14" fmla="*/ 169 w 189"/>
                  <a:gd name="T15" fmla="*/ 54 h 153"/>
                  <a:gd name="T16" fmla="*/ 161 w 189"/>
                  <a:gd name="T17" fmla="*/ 53 h 153"/>
                  <a:gd name="T18" fmla="*/ 153 w 189"/>
                  <a:gd name="T19" fmla="*/ 41 h 153"/>
                  <a:gd name="T20" fmla="*/ 134 w 189"/>
                  <a:gd name="T21" fmla="*/ 46 h 153"/>
                  <a:gd name="T22" fmla="*/ 129 w 189"/>
                  <a:gd name="T23" fmla="*/ 56 h 153"/>
                  <a:gd name="T24" fmla="*/ 139 w 189"/>
                  <a:gd name="T25" fmla="*/ 67 h 153"/>
                  <a:gd name="T26" fmla="*/ 127 w 189"/>
                  <a:gd name="T27" fmla="*/ 90 h 153"/>
                  <a:gd name="T28" fmla="*/ 114 w 189"/>
                  <a:gd name="T29" fmla="*/ 91 h 153"/>
                  <a:gd name="T30" fmla="*/ 103 w 189"/>
                  <a:gd name="T31" fmla="*/ 90 h 153"/>
                  <a:gd name="T32" fmla="*/ 94 w 189"/>
                  <a:gd name="T33" fmla="*/ 85 h 153"/>
                  <a:gd name="T34" fmla="*/ 80 w 189"/>
                  <a:gd name="T35" fmla="*/ 91 h 153"/>
                  <a:gd name="T36" fmla="*/ 67 w 189"/>
                  <a:gd name="T37" fmla="*/ 109 h 153"/>
                  <a:gd name="T38" fmla="*/ 72 w 189"/>
                  <a:gd name="T39" fmla="*/ 126 h 153"/>
                  <a:gd name="T40" fmla="*/ 67 w 189"/>
                  <a:gd name="T41" fmla="*/ 146 h 153"/>
                  <a:gd name="T42" fmla="*/ 54 w 189"/>
                  <a:gd name="T43" fmla="*/ 152 h 153"/>
                  <a:gd name="T44" fmla="*/ 40 w 189"/>
                  <a:gd name="T45" fmla="*/ 149 h 153"/>
                  <a:gd name="T46" fmla="*/ 33 w 189"/>
                  <a:gd name="T47" fmla="*/ 131 h 153"/>
                  <a:gd name="T48" fmla="*/ 22 w 189"/>
                  <a:gd name="T49" fmla="*/ 128 h 153"/>
                  <a:gd name="T50" fmla="*/ 6 w 189"/>
                  <a:gd name="T51" fmla="*/ 136 h 153"/>
                  <a:gd name="T52" fmla="*/ 9 w 189"/>
                  <a:gd name="T53" fmla="*/ 90 h 153"/>
                  <a:gd name="T54" fmla="*/ 5 w 189"/>
                  <a:gd name="T55" fmla="*/ 82 h 153"/>
                  <a:gd name="T56" fmla="*/ 0 w 189"/>
                  <a:gd name="T57" fmla="*/ 69 h 153"/>
                  <a:gd name="T58" fmla="*/ 3 w 189"/>
                  <a:gd name="T59" fmla="*/ 64 h 153"/>
                  <a:gd name="T60" fmla="*/ 11 w 189"/>
                  <a:gd name="T61" fmla="*/ 48 h 153"/>
                  <a:gd name="T62" fmla="*/ 23 w 189"/>
                  <a:gd name="T63" fmla="*/ 45 h 153"/>
                  <a:gd name="T64" fmla="*/ 27 w 189"/>
                  <a:gd name="T65" fmla="*/ 36 h 153"/>
                  <a:gd name="T66" fmla="*/ 40 w 189"/>
                  <a:gd name="T67" fmla="*/ 32 h 153"/>
                  <a:gd name="T68" fmla="*/ 53 w 189"/>
                  <a:gd name="T69" fmla="*/ 32 h 153"/>
                  <a:gd name="T70" fmla="*/ 71 w 189"/>
                  <a:gd name="T71" fmla="*/ 36 h 153"/>
                  <a:gd name="T72" fmla="*/ 73 w 189"/>
                  <a:gd name="T73" fmla="*/ 47 h 153"/>
                  <a:gd name="T74" fmla="*/ 81 w 189"/>
                  <a:gd name="T75" fmla="*/ 49 h 153"/>
                  <a:gd name="T76" fmla="*/ 93 w 189"/>
                  <a:gd name="T77" fmla="*/ 32 h 153"/>
                  <a:gd name="T78" fmla="*/ 122 w 189"/>
                  <a:gd name="T79" fmla="*/ 18 h 153"/>
                  <a:gd name="T80" fmla="*/ 130 w 189"/>
                  <a:gd name="T81" fmla="*/ 17 h 153"/>
                  <a:gd name="T82" fmla="*/ 143 w 189"/>
                  <a:gd name="T83" fmla="*/ 15 h 153"/>
                  <a:gd name="T84" fmla="*/ 152 w 189"/>
                  <a:gd name="T85" fmla="*/ 13 h 153"/>
                  <a:gd name="T86" fmla="*/ 157 w 189"/>
                  <a:gd name="T87" fmla="*/ 9 h 153"/>
                  <a:gd name="T88" fmla="*/ 166 w 189"/>
                  <a:gd name="T8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9" h="153">
                    <a:moveTo>
                      <a:pt x="166" y="0"/>
                    </a:moveTo>
                    <a:lnTo>
                      <a:pt x="176" y="16"/>
                    </a:lnTo>
                    <a:lnTo>
                      <a:pt x="187" y="17"/>
                    </a:lnTo>
                    <a:lnTo>
                      <a:pt x="188" y="39"/>
                    </a:lnTo>
                    <a:lnTo>
                      <a:pt x="182" y="43"/>
                    </a:lnTo>
                    <a:lnTo>
                      <a:pt x="174" y="45"/>
                    </a:lnTo>
                    <a:lnTo>
                      <a:pt x="164" y="42"/>
                    </a:lnTo>
                    <a:lnTo>
                      <a:pt x="169" y="54"/>
                    </a:lnTo>
                    <a:lnTo>
                      <a:pt x="161" y="53"/>
                    </a:lnTo>
                    <a:lnTo>
                      <a:pt x="153" y="41"/>
                    </a:lnTo>
                    <a:lnTo>
                      <a:pt x="134" y="46"/>
                    </a:lnTo>
                    <a:lnTo>
                      <a:pt x="129" y="56"/>
                    </a:lnTo>
                    <a:lnTo>
                      <a:pt x="139" y="67"/>
                    </a:lnTo>
                    <a:lnTo>
                      <a:pt x="127" y="90"/>
                    </a:lnTo>
                    <a:lnTo>
                      <a:pt x="114" y="91"/>
                    </a:lnTo>
                    <a:lnTo>
                      <a:pt x="103" y="90"/>
                    </a:lnTo>
                    <a:lnTo>
                      <a:pt x="94" y="85"/>
                    </a:lnTo>
                    <a:lnTo>
                      <a:pt x="80" y="91"/>
                    </a:lnTo>
                    <a:lnTo>
                      <a:pt x="67" y="109"/>
                    </a:lnTo>
                    <a:lnTo>
                      <a:pt x="72" y="126"/>
                    </a:lnTo>
                    <a:lnTo>
                      <a:pt x="67" y="146"/>
                    </a:lnTo>
                    <a:lnTo>
                      <a:pt x="54" y="152"/>
                    </a:lnTo>
                    <a:lnTo>
                      <a:pt x="40" y="149"/>
                    </a:lnTo>
                    <a:lnTo>
                      <a:pt x="33" y="131"/>
                    </a:lnTo>
                    <a:lnTo>
                      <a:pt x="22" y="128"/>
                    </a:lnTo>
                    <a:lnTo>
                      <a:pt x="6" y="136"/>
                    </a:lnTo>
                    <a:lnTo>
                      <a:pt x="9" y="90"/>
                    </a:lnTo>
                    <a:lnTo>
                      <a:pt x="5" y="82"/>
                    </a:lnTo>
                    <a:lnTo>
                      <a:pt x="0" y="69"/>
                    </a:lnTo>
                    <a:lnTo>
                      <a:pt x="3" y="64"/>
                    </a:lnTo>
                    <a:lnTo>
                      <a:pt x="11" y="48"/>
                    </a:lnTo>
                    <a:lnTo>
                      <a:pt x="23" y="45"/>
                    </a:lnTo>
                    <a:lnTo>
                      <a:pt x="27" y="36"/>
                    </a:lnTo>
                    <a:lnTo>
                      <a:pt x="40" y="32"/>
                    </a:lnTo>
                    <a:lnTo>
                      <a:pt x="53" y="32"/>
                    </a:lnTo>
                    <a:lnTo>
                      <a:pt x="71" y="36"/>
                    </a:lnTo>
                    <a:lnTo>
                      <a:pt x="73" y="47"/>
                    </a:lnTo>
                    <a:lnTo>
                      <a:pt x="81" y="49"/>
                    </a:lnTo>
                    <a:lnTo>
                      <a:pt x="93" y="32"/>
                    </a:lnTo>
                    <a:lnTo>
                      <a:pt x="122" y="18"/>
                    </a:lnTo>
                    <a:lnTo>
                      <a:pt x="130" y="17"/>
                    </a:lnTo>
                    <a:lnTo>
                      <a:pt x="143" y="15"/>
                    </a:lnTo>
                    <a:lnTo>
                      <a:pt x="152" y="13"/>
                    </a:lnTo>
                    <a:lnTo>
                      <a:pt x="157" y="9"/>
                    </a:lnTo>
                    <a:lnTo>
                      <a:pt x="16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31" name="Freeform 78">
                <a:extLst>
                  <a:ext uri="{FF2B5EF4-FFF2-40B4-BE49-F238E27FC236}">
                    <a16:creationId xmlns:a16="http://schemas.microsoft.com/office/drawing/2014/main" id="{401E5458-0730-420E-A593-79B9EE110B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4472" y="2993933"/>
                <a:ext cx="259095" cy="197052"/>
              </a:xfrm>
              <a:custGeom>
                <a:avLst/>
                <a:gdLst>
                  <a:gd name="T0" fmla="*/ 195 w 533"/>
                  <a:gd name="T1" fmla="*/ 16 h 510"/>
                  <a:gd name="T2" fmla="*/ 228 w 533"/>
                  <a:gd name="T3" fmla="*/ 47 h 510"/>
                  <a:gd name="T4" fmla="*/ 267 w 533"/>
                  <a:gd name="T5" fmla="*/ 87 h 510"/>
                  <a:gd name="T6" fmla="*/ 320 w 533"/>
                  <a:gd name="T7" fmla="*/ 170 h 510"/>
                  <a:gd name="T8" fmla="*/ 374 w 533"/>
                  <a:gd name="T9" fmla="*/ 175 h 510"/>
                  <a:gd name="T10" fmla="*/ 424 w 533"/>
                  <a:gd name="T11" fmla="*/ 184 h 510"/>
                  <a:gd name="T12" fmla="*/ 474 w 533"/>
                  <a:gd name="T13" fmla="*/ 218 h 510"/>
                  <a:gd name="T14" fmla="*/ 508 w 533"/>
                  <a:gd name="T15" fmla="*/ 254 h 510"/>
                  <a:gd name="T16" fmla="*/ 532 w 533"/>
                  <a:gd name="T17" fmla="*/ 272 h 510"/>
                  <a:gd name="T18" fmla="*/ 516 w 533"/>
                  <a:gd name="T19" fmla="*/ 345 h 510"/>
                  <a:gd name="T20" fmla="*/ 485 w 533"/>
                  <a:gd name="T21" fmla="*/ 315 h 510"/>
                  <a:gd name="T22" fmla="*/ 470 w 533"/>
                  <a:gd name="T23" fmla="*/ 339 h 510"/>
                  <a:gd name="T24" fmla="*/ 427 w 533"/>
                  <a:gd name="T25" fmla="*/ 377 h 510"/>
                  <a:gd name="T26" fmla="*/ 496 w 533"/>
                  <a:gd name="T27" fmla="*/ 371 h 510"/>
                  <a:gd name="T28" fmla="*/ 397 w 533"/>
                  <a:gd name="T29" fmla="*/ 449 h 510"/>
                  <a:gd name="T30" fmla="*/ 375 w 533"/>
                  <a:gd name="T31" fmla="*/ 420 h 510"/>
                  <a:gd name="T32" fmla="*/ 382 w 533"/>
                  <a:gd name="T33" fmla="*/ 394 h 510"/>
                  <a:gd name="T34" fmla="*/ 348 w 533"/>
                  <a:gd name="T35" fmla="*/ 403 h 510"/>
                  <a:gd name="T36" fmla="*/ 286 w 533"/>
                  <a:gd name="T37" fmla="*/ 435 h 510"/>
                  <a:gd name="T38" fmla="*/ 236 w 533"/>
                  <a:gd name="T39" fmla="*/ 473 h 510"/>
                  <a:gd name="T40" fmla="*/ 186 w 533"/>
                  <a:gd name="T41" fmla="*/ 468 h 510"/>
                  <a:gd name="T42" fmla="*/ 157 w 533"/>
                  <a:gd name="T43" fmla="*/ 477 h 510"/>
                  <a:gd name="T44" fmla="*/ 115 w 533"/>
                  <a:gd name="T45" fmla="*/ 485 h 510"/>
                  <a:gd name="T46" fmla="*/ 81 w 533"/>
                  <a:gd name="T47" fmla="*/ 508 h 510"/>
                  <a:gd name="T48" fmla="*/ 54 w 533"/>
                  <a:gd name="T49" fmla="*/ 501 h 510"/>
                  <a:gd name="T50" fmla="*/ 22 w 533"/>
                  <a:gd name="T51" fmla="*/ 482 h 510"/>
                  <a:gd name="T52" fmla="*/ 7 w 533"/>
                  <a:gd name="T53" fmla="*/ 463 h 510"/>
                  <a:gd name="T54" fmla="*/ 66 w 533"/>
                  <a:gd name="T55" fmla="*/ 406 h 510"/>
                  <a:gd name="T56" fmla="*/ 85 w 533"/>
                  <a:gd name="T57" fmla="*/ 432 h 510"/>
                  <a:gd name="T58" fmla="*/ 104 w 533"/>
                  <a:gd name="T59" fmla="*/ 439 h 510"/>
                  <a:gd name="T60" fmla="*/ 95 w 533"/>
                  <a:gd name="T61" fmla="*/ 414 h 510"/>
                  <a:gd name="T62" fmla="*/ 140 w 533"/>
                  <a:gd name="T63" fmla="*/ 421 h 510"/>
                  <a:gd name="T64" fmla="*/ 164 w 533"/>
                  <a:gd name="T65" fmla="*/ 415 h 510"/>
                  <a:gd name="T66" fmla="*/ 231 w 533"/>
                  <a:gd name="T67" fmla="*/ 389 h 510"/>
                  <a:gd name="T68" fmla="*/ 271 w 533"/>
                  <a:gd name="T69" fmla="*/ 363 h 510"/>
                  <a:gd name="T70" fmla="*/ 260 w 533"/>
                  <a:gd name="T71" fmla="*/ 341 h 510"/>
                  <a:gd name="T72" fmla="*/ 199 w 533"/>
                  <a:gd name="T73" fmla="*/ 378 h 510"/>
                  <a:gd name="T74" fmla="*/ 137 w 533"/>
                  <a:gd name="T75" fmla="*/ 387 h 510"/>
                  <a:gd name="T76" fmla="*/ 168 w 533"/>
                  <a:gd name="T77" fmla="*/ 317 h 510"/>
                  <a:gd name="T78" fmla="*/ 172 w 533"/>
                  <a:gd name="T79" fmla="*/ 284 h 510"/>
                  <a:gd name="T80" fmla="*/ 238 w 533"/>
                  <a:gd name="T81" fmla="*/ 266 h 510"/>
                  <a:gd name="T82" fmla="*/ 268 w 533"/>
                  <a:gd name="T83" fmla="*/ 232 h 510"/>
                  <a:gd name="T84" fmla="*/ 265 w 533"/>
                  <a:gd name="T85" fmla="*/ 209 h 510"/>
                  <a:gd name="T86" fmla="*/ 190 w 533"/>
                  <a:gd name="T87" fmla="*/ 241 h 510"/>
                  <a:gd name="T88" fmla="*/ 169 w 533"/>
                  <a:gd name="T89" fmla="*/ 228 h 510"/>
                  <a:gd name="T90" fmla="*/ 169 w 533"/>
                  <a:gd name="T91" fmla="*/ 203 h 510"/>
                  <a:gd name="T92" fmla="*/ 111 w 533"/>
                  <a:gd name="T93" fmla="*/ 166 h 510"/>
                  <a:gd name="T94" fmla="*/ 54 w 533"/>
                  <a:gd name="T95" fmla="*/ 167 h 510"/>
                  <a:gd name="T96" fmla="*/ 58 w 533"/>
                  <a:gd name="T97" fmla="*/ 128 h 510"/>
                  <a:gd name="T98" fmla="*/ 44 w 533"/>
                  <a:gd name="T99" fmla="*/ 65 h 510"/>
                  <a:gd name="T100" fmla="*/ 82 w 533"/>
                  <a:gd name="T101" fmla="*/ 69 h 510"/>
                  <a:gd name="T102" fmla="*/ 114 w 533"/>
                  <a:gd name="T103" fmla="*/ 59 h 510"/>
                  <a:gd name="T104" fmla="*/ 133 w 533"/>
                  <a:gd name="T105" fmla="*/ 32 h 510"/>
                  <a:gd name="T106" fmla="*/ 171 w 533"/>
                  <a:gd name="T107" fmla="*/ 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33" h="510">
                    <a:moveTo>
                      <a:pt x="185" y="0"/>
                    </a:moveTo>
                    <a:lnTo>
                      <a:pt x="193" y="3"/>
                    </a:lnTo>
                    <a:lnTo>
                      <a:pt x="195" y="16"/>
                    </a:lnTo>
                    <a:lnTo>
                      <a:pt x="229" y="23"/>
                    </a:lnTo>
                    <a:lnTo>
                      <a:pt x="235" y="37"/>
                    </a:lnTo>
                    <a:lnTo>
                      <a:pt x="228" y="47"/>
                    </a:lnTo>
                    <a:lnTo>
                      <a:pt x="239" y="57"/>
                    </a:lnTo>
                    <a:lnTo>
                      <a:pt x="254" y="59"/>
                    </a:lnTo>
                    <a:lnTo>
                      <a:pt x="267" y="87"/>
                    </a:lnTo>
                    <a:lnTo>
                      <a:pt x="285" y="100"/>
                    </a:lnTo>
                    <a:lnTo>
                      <a:pt x="310" y="175"/>
                    </a:lnTo>
                    <a:lnTo>
                      <a:pt x="320" y="170"/>
                    </a:lnTo>
                    <a:lnTo>
                      <a:pt x="335" y="181"/>
                    </a:lnTo>
                    <a:lnTo>
                      <a:pt x="343" y="173"/>
                    </a:lnTo>
                    <a:lnTo>
                      <a:pt x="374" y="175"/>
                    </a:lnTo>
                    <a:lnTo>
                      <a:pt x="398" y="192"/>
                    </a:lnTo>
                    <a:lnTo>
                      <a:pt x="403" y="181"/>
                    </a:lnTo>
                    <a:lnTo>
                      <a:pt x="424" y="184"/>
                    </a:lnTo>
                    <a:lnTo>
                      <a:pt x="446" y="217"/>
                    </a:lnTo>
                    <a:lnTo>
                      <a:pt x="463" y="226"/>
                    </a:lnTo>
                    <a:lnTo>
                      <a:pt x="474" y="218"/>
                    </a:lnTo>
                    <a:lnTo>
                      <a:pt x="487" y="240"/>
                    </a:lnTo>
                    <a:lnTo>
                      <a:pt x="495" y="241"/>
                    </a:lnTo>
                    <a:lnTo>
                      <a:pt x="508" y="254"/>
                    </a:lnTo>
                    <a:lnTo>
                      <a:pt x="512" y="265"/>
                    </a:lnTo>
                    <a:lnTo>
                      <a:pt x="527" y="260"/>
                    </a:lnTo>
                    <a:lnTo>
                      <a:pt x="532" y="272"/>
                    </a:lnTo>
                    <a:lnTo>
                      <a:pt x="527" y="304"/>
                    </a:lnTo>
                    <a:lnTo>
                      <a:pt x="527" y="313"/>
                    </a:lnTo>
                    <a:lnTo>
                      <a:pt x="516" y="345"/>
                    </a:lnTo>
                    <a:lnTo>
                      <a:pt x="507" y="355"/>
                    </a:lnTo>
                    <a:lnTo>
                      <a:pt x="479" y="345"/>
                    </a:lnTo>
                    <a:lnTo>
                      <a:pt x="485" y="315"/>
                    </a:lnTo>
                    <a:lnTo>
                      <a:pt x="461" y="320"/>
                    </a:lnTo>
                    <a:lnTo>
                      <a:pt x="469" y="327"/>
                    </a:lnTo>
                    <a:lnTo>
                      <a:pt x="470" y="339"/>
                    </a:lnTo>
                    <a:lnTo>
                      <a:pt x="454" y="343"/>
                    </a:lnTo>
                    <a:lnTo>
                      <a:pt x="452" y="357"/>
                    </a:lnTo>
                    <a:lnTo>
                      <a:pt x="427" y="377"/>
                    </a:lnTo>
                    <a:lnTo>
                      <a:pt x="486" y="354"/>
                    </a:lnTo>
                    <a:lnTo>
                      <a:pt x="499" y="356"/>
                    </a:lnTo>
                    <a:lnTo>
                      <a:pt x="496" y="371"/>
                    </a:lnTo>
                    <a:lnTo>
                      <a:pt x="459" y="409"/>
                    </a:lnTo>
                    <a:lnTo>
                      <a:pt x="399" y="442"/>
                    </a:lnTo>
                    <a:lnTo>
                      <a:pt x="397" y="449"/>
                    </a:lnTo>
                    <a:lnTo>
                      <a:pt x="367" y="444"/>
                    </a:lnTo>
                    <a:lnTo>
                      <a:pt x="357" y="435"/>
                    </a:lnTo>
                    <a:lnTo>
                      <a:pt x="375" y="420"/>
                    </a:lnTo>
                    <a:lnTo>
                      <a:pt x="374" y="411"/>
                    </a:lnTo>
                    <a:lnTo>
                      <a:pt x="385" y="406"/>
                    </a:lnTo>
                    <a:lnTo>
                      <a:pt x="382" y="394"/>
                    </a:lnTo>
                    <a:lnTo>
                      <a:pt x="370" y="398"/>
                    </a:lnTo>
                    <a:lnTo>
                      <a:pt x="368" y="392"/>
                    </a:lnTo>
                    <a:lnTo>
                      <a:pt x="348" y="403"/>
                    </a:lnTo>
                    <a:lnTo>
                      <a:pt x="326" y="436"/>
                    </a:lnTo>
                    <a:lnTo>
                      <a:pt x="305" y="440"/>
                    </a:lnTo>
                    <a:lnTo>
                      <a:pt x="286" y="435"/>
                    </a:lnTo>
                    <a:lnTo>
                      <a:pt x="280" y="447"/>
                    </a:lnTo>
                    <a:lnTo>
                      <a:pt x="246" y="472"/>
                    </a:lnTo>
                    <a:lnTo>
                      <a:pt x="236" y="473"/>
                    </a:lnTo>
                    <a:lnTo>
                      <a:pt x="221" y="460"/>
                    </a:lnTo>
                    <a:lnTo>
                      <a:pt x="214" y="466"/>
                    </a:lnTo>
                    <a:lnTo>
                      <a:pt x="186" y="468"/>
                    </a:lnTo>
                    <a:lnTo>
                      <a:pt x="175" y="484"/>
                    </a:lnTo>
                    <a:lnTo>
                      <a:pt x="166" y="484"/>
                    </a:lnTo>
                    <a:lnTo>
                      <a:pt x="157" y="477"/>
                    </a:lnTo>
                    <a:lnTo>
                      <a:pt x="147" y="482"/>
                    </a:lnTo>
                    <a:lnTo>
                      <a:pt x="131" y="474"/>
                    </a:lnTo>
                    <a:lnTo>
                      <a:pt x="115" y="485"/>
                    </a:lnTo>
                    <a:lnTo>
                      <a:pt x="98" y="481"/>
                    </a:lnTo>
                    <a:lnTo>
                      <a:pt x="87" y="509"/>
                    </a:lnTo>
                    <a:lnTo>
                      <a:pt x="81" y="508"/>
                    </a:lnTo>
                    <a:lnTo>
                      <a:pt x="72" y="502"/>
                    </a:lnTo>
                    <a:lnTo>
                      <a:pt x="62" y="499"/>
                    </a:lnTo>
                    <a:lnTo>
                      <a:pt x="54" y="501"/>
                    </a:lnTo>
                    <a:lnTo>
                      <a:pt x="40" y="498"/>
                    </a:lnTo>
                    <a:lnTo>
                      <a:pt x="28" y="487"/>
                    </a:lnTo>
                    <a:lnTo>
                      <a:pt x="22" y="482"/>
                    </a:lnTo>
                    <a:lnTo>
                      <a:pt x="11" y="483"/>
                    </a:lnTo>
                    <a:lnTo>
                      <a:pt x="0" y="479"/>
                    </a:lnTo>
                    <a:lnTo>
                      <a:pt x="7" y="463"/>
                    </a:lnTo>
                    <a:lnTo>
                      <a:pt x="6" y="451"/>
                    </a:lnTo>
                    <a:lnTo>
                      <a:pt x="23" y="402"/>
                    </a:lnTo>
                    <a:lnTo>
                      <a:pt x="66" y="406"/>
                    </a:lnTo>
                    <a:lnTo>
                      <a:pt x="73" y="410"/>
                    </a:lnTo>
                    <a:lnTo>
                      <a:pt x="83" y="415"/>
                    </a:lnTo>
                    <a:lnTo>
                      <a:pt x="85" y="432"/>
                    </a:lnTo>
                    <a:lnTo>
                      <a:pt x="74" y="432"/>
                    </a:lnTo>
                    <a:lnTo>
                      <a:pt x="85" y="439"/>
                    </a:lnTo>
                    <a:lnTo>
                      <a:pt x="104" y="439"/>
                    </a:lnTo>
                    <a:lnTo>
                      <a:pt x="105" y="426"/>
                    </a:lnTo>
                    <a:lnTo>
                      <a:pt x="98" y="426"/>
                    </a:lnTo>
                    <a:lnTo>
                      <a:pt x="95" y="414"/>
                    </a:lnTo>
                    <a:lnTo>
                      <a:pt x="99" y="407"/>
                    </a:lnTo>
                    <a:lnTo>
                      <a:pt x="111" y="406"/>
                    </a:lnTo>
                    <a:lnTo>
                      <a:pt x="140" y="421"/>
                    </a:lnTo>
                    <a:lnTo>
                      <a:pt x="143" y="415"/>
                    </a:lnTo>
                    <a:lnTo>
                      <a:pt x="148" y="409"/>
                    </a:lnTo>
                    <a:lnTo>
                      <a:pt x="164" y="415"/>
                    </a:lnTo>
                    <a:lnTo>
                      <a:pt x="184" y="409"/>
                    </a:lnTo>
                    <a:lnTo>
                      <a:pt x="202" y="407"/>
                    </a:lnTo>
                    <a:lnTo>
                      <a:pt x="231" y="389"/>
                    </a:lnTo>
                    <a:lnTo>
                      <a:pt x="239" y="387"/>
                    </a:lnTo>
                    <a:lnTo>
                      <a:pt x="264" y="377"/>
                    </a:lnTo>
                    <a:lnTo>
                      <a:pt x="271" y="363"/>
                    </a:lnTo>
                    <a:lnTo>
                      <a:pt x="265" y="351"/>
                    </a:lnTo>
                    <a:lnTo>
                      <a:pt x="278" y="348"/>
                    </a:lnTo>
                    <a:lnTo>
                      <a:pt x="260" y="341"/>
                    </a:lnTo>
                    <a:lnTo>
                      <a:pt x="235" y="365"/>
                    </a:lnTo>
                    <a:lnTo>
                      <a:pt x="219" y="371"/>
                    </a:lnTo>
                    <a:lnTo>
                      <a:pt x="199" y="378"/>
                    </a:lnTo>
                    <a:lnTo>
                      <a:pt x="171" y="378"/>
                    </a:lnTo>
                    <a:lnTo>
                      <a:pt x="151" y="390"/>
                    </a:lnTo>
                    <a:lnTo>
                      <a:pt x="137" y="387"/>
                    </a:lnTo>
                    <a:lnTo>
                      <a:pt x="125" y="368"/>
                    </a:lnTo>
                    <a:lnTo>
                      <a:pt x="128" y="352"/>
                    </a:lnTo>
                    <a:lnTo>
                      <a:pt x="168" y="317"/>
                    </a:lnTo>
                    <a:lnTo>
                      <a:pt x="171" y="297"/>
                    </a:lnTo>
                    <a:lnTo>
                      <a:pt x="177" y="293"/>
                    </a:lnTo>
                    <a:lnTo>
                      <a:pt x="172" y="284"/>
                    </a:lnTo>
                    <a:lnTo>
                      <a:pt x="192" y="267"/>
                    </a:lnTo>
                    <a:lnTo>
                      <a:pt x="217" y="271"/>
                    </a:lnTo>
                    <a:lnTo>
                      <a:pt x="238" y="266"/>
                    </a:lnTo>
                    <a:lnTo>
                      <a:pt x="246" y="252"/>
                    </a:lnTo>
                    <a:lnTo>
                      <a:pt x="264" y="245"/>
                    </a:lnTo>
                    <a:lnTo>
                      <a:pt x="268" y="232"/>
                    </a:lnTo>
                    <a:lnTo>
                      <a:pt x="278" y="228"/>
                    </a:lnTo>
                    <a:lnTo>
                      <a:pt x="277" y="214"/>
                    </a:lnTo>
                    <a:lnTo>
                      <a:pt x="265" y="209"/>
                    </a:lnTo>
                    <a:lnTo>
                      <a:pt x="247" y="223"/>
                    </a:lnTo>
                    <a:lnTo>
                      <a:pt x="204" y="231"/>
                    </a:lnTo>
                    <a:lnTo>
                      <a:pt x="190" y="241"/>
                    </a:lnTo>
                    <a:lnTo>
                      <a:pt x="184" y="236"/>
                    </a:lnTo>
                    <a:lnTo>
                      <a:pt x="179" y="229"/>
                    </a:lnTo>
                    <a:lnTo>
                      <a:pt x="169" y="228"/>
                    </a:lnTo>
                    <a:lnTo>
                      <a:pt x="167" y="221"/>
                    </a:lnTo>
                    <a:lnTo>
                      <a:pt x="175" y="216"/>
                    </a:lnTo>
                    <a:lnTo>
                      <a:pt x="169" y="203"/>
                    </a:lnTo>
                    <a:lnTo>
                      <a:pt x="151" y="196"/>
                    </a:lnTo>
                    <a:lnTo>
                      <a:pt x="143" y="192"/>
                    </a:lnTo>
                    <a:lnTo>
                      <a:pt x="111" y="166"/>
                    </a:lnTo>
                    <a:lnTo>
                      <a:pt x="70" y="174"/>
                    </a:lnTo>
                    <a:lnTo>
                      <a:pt x="64" y="166"/>
                    </a:lnTo>
                    <a:lnTo>
                      <a:pt x="54" y="167"/>
                    </a:lnTo>
                    <a:lnTo>
                      <a:pt x="32" y="157"/>
                    </a:lnTo>
                    <a:lnTo>
                      <a:pt x="34" y="134"/>
                    </a:lnTo>
                    <a:lnTo>
                      <a:pt x="58" y="128"/>
                    </a:lnTo>
                    <a:lnTo>
                      <a:pt x="74" y="102"/>
                    </a:lnTo>
                    <a:lnTo>
                      <a:pt x="51" y="105"/>
                    </a:lnTo>
                    <a:lnTo>
                      <a:pt x="44" y="65"/>
                    </a:lnTo>
                    <a:lnTo>
                      <a:pt x="53" y="71"/>
                    </a:lnTo>
                    <a:lnTo>
                      <a:pt x="66" y="64"/>
                    </a:lnTo>
                    <a:lnTo>
                      <a:pt x="82" y="69"/>
                    </a:lnTo>
                    <a:lnTo>
                      <a:pt x="91" y="54"/>
                    </a:lnTo>
                    <a:lnTo>
                      <a:pt x="109" y="68"/>
                    </a:lnTo>
                    <a:lnTo>
                      <a:pt x="114" y="59"/>
                    </a:lnTo>
                    <a:lnTo>
                      <a:pt x="112" y="29"/>
                    </a:lnTo>
                    <a:lnTo>
                      <a:pt x="122" y="28"/>
                    </a:lnTo>
                    <a:lnTo>
                      <a:pt x="133" y="32"/>
                    </a:lnTo>
                    <a:lnTo>
                      <a:pt x="135" y="17"/>
                    </a:lnTo>
                    <a:lnTo>
                      <a:pt x="157" y="19"/>
                    </a:lnTo>
                    <a:lnTo>
                      <a:pt x="171" y="4"/>
                    </a:lnTo>
                    <a:lnTo>
                      <a:pt x="185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32" name="Freeform 79">
                <a:extLst>
                  <a:ext uri="{FF2B5EF4-FFF2-40B4-BE49-F238E27FC236}">
                    <a16:creationId xmlns:a16="http://schemas.microsoft.com/office/drawing/2014/main" id="{A1FBA9C4-A464-460D-BAE6-AFEEC23CA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10983" y="2976945"/>
                <a:ext cx="89934" cy="66251"/>
              </a:xfrm>
              <a:custGeom>
                <a:avLst/>
                <a:gdLst>
                  <a:gd name="T0" fmla="*/ 172 w 187"/>
                  <a:gd name="T1" fmla="*/ 0 h 173"/>
                  <a:gd name="T2" fmla="*/ 185 w 187"/>
                  <a:gd name="T3" fmla="*/ 5 h 173"/>
                  <a:gd name="T4" fmla="*/ 186 w 187"/>
                  <a:gd name="T5" fmla="*/ 22 h 173"/>
                  <a:gd name="T6" fmla="*/ 152 w 187"/>
                  <a:gd name="T7" fmla="*/ 92 h 173"/>
                  <a:gd name="T8" fmla="*/ 147 w 187"/>
                  <a:gd name="T9" fmla="*/ 98 h 173"/>
                  <a:gd name="T10" fmla="*/ 135 w 187"/>
                  <a:gd name="T11" fmla="*/ 88 h 173"/>
                  <a:gd name="T12" fmla="*/ 133 w 187"/>
                  <a:gd name="T13" fmla="*/ 115 h 173"/>
                  <a:gd name="T14" fmla="*/ 116 w 187"/>
                  <a:gd name="T15" fmla="*/ 127 h 173"/>
                  <a:gd name="T16" fmla="*/ 104 w 187"/>
                  <a:gd name="T17" fmla="*/ 137 h 173"/>
                  <a:gd name="T18" fmla="*/ 95 w 187"/>
                  <a:gd name="T19" fmla="*/ 141 h 173"/>
                  <a:gd name="T20" fmla="*/ 82 w 187"/>
                  <a:gd name="T21" fmla="*/ 142 h 173"/>
                  <a:gd name="T22" fmla="*/ 72 w 187"/>
                  <a:gd name="T23" fmla="*/ 152 h 173"/>
                  <a:gd name="T24" fmla="*/ 61 w 187"/>
                  <a:gd name="T25" fmla="*/ 135 h 173"/>
                  <a:gd name="T26" fmla="*/ 52 w 187"/>
                  <a:gd name="T27" fmla="*/ 156 h 173"/>
                  <a:gd name="T28" fmla="*/ 45 w 187"/>
                  <a:gd name="T29" fmla="*/ 156 h 173"/>
                  <a:gd name="T30" fmla="*/ 47 w 187"/>
                  <a:gd name="T31" fmla="*/ 146 h 173"/>
                  <a:gd name="T32" fmla="*/ 42 w 187"/>
                  <a:gd name="T33" fmla="*/ 143 h 173"/>
                  <a:gd name="T34" fmla="*/ 24 w 187"/>
                  <a:gd name="T35" fmla="*/ 145 h 173"/>
                  <a:gd name="T36" fmla="*/ 21 w 187"/>
                  <a:gd name="T37" fmla="*/ 165 h 173"/>
                  <a:gd name="T38" fmla="*/ 11 w 187"/>
                  <a:gd name="T39" fmla="*/ 172 h 173"/>
                  <a:gd name="T40" fmla="*/ 8 w 187"/>
                  <a:gd name="T41" fmla="*/ 154 h 173"/>
                  <a:gd name="T42" fmla="*/ 0 w 187"/>
                  <a:gd name="T43" fmla="*/ 150 h 173"/>
                  <a:gd name="T44" fmla="*/ 6 w 187"/>
                  <a:gd name="T45" fmla="*/ 135 h 173"/>
                  <a:gd name="T46" fmla="*/ 11 w 187"/>
                  <a:gd name="T47" fmla="*/ 142 h 173"/>
                  <a:gd name="T48" fmla="*/ 24 w 187"/>
                  <a:gd name="T49" fmla="*/ 122 h 173"/>
                  <a:gd name="T50" fmla="*/ 27 w 187"/>
                  <a:gd name="T51" fmla="*/ 129 h 173"/>
                  <a:gd name="T52" fmla="*/ 39 w 187"/>
                  <a:gd name="T53" fmla="*/ 127 h 173"/>
                  <a:gd name="T54" fmla="*/ 38 w 187"/>
                  <a:gd name="T55" fmla="*/ 118 h 173"/>
                  <a:gd name="T56" fmla="*/ 47 w 187"/>
                  <a:gd name="T57" fmla="*/ 117 h 173"/>
                  <a:gd name="T58" fmla="*/ 54 w 187"/>
                  <a:gd name="T59" fmla="*/ 95 h 173"/>
                  <a:gd name="T60" fmla="*/ 67 w 187"/>
                  <a:gd name="T61" fmla="*/ 91 h 173"/>
                  <a:gd name="T62" fmla="*/ 72 w 187"/>
                  <a:gd name="T63" fmla="*/ 69 h 173"/>
                  <a:gd name="T64" fmla="*/ 80 w 187"/>
                  <a:gd name="T65" fmla="*/ 69 h 173"/>
                  <a:gd name="T66" fmla="*/ 92 w 187"/>
                  <a:gd name="T67" fmla="*/ 59 h 173"/>
                  <a:gd name="T68" fmla="*/ 101 w 187"/>
                  <a:gd name="T69" fmla="*/ 53 h 173"/>
                  <a:gd name="T70" fmla="*/ 100 w 187"/>
                  <a:gd name="T71" fmla="*/ 46 h 173"/>
                  <a:gd name="T72" fmla="*/ 115 w 187"/>
                  <a:gd name="T73" fmla="*/ 41 h 173"/>
                  <a:gd name="T74" fmla="*/ 130 w 187"/>
                  <a:gd name="T75" fmla="*/ 20 h 173"/>
                  <a:gd name="T76" fmla="*/ 147 w 187"/>
                  <a:gd name="T77" fmla="*/ 14 h 173"/>
                  <a:gd name="T78" fmla="*/ 150 w 187"/>
                  <a:gd name="T79" fmla="*/ 6 h 173"/>
                  <a:gd name="T80" fmla="*/ 156 w 187"/>
                  <a:gd name="T81" fmla="*/ 2 h 173"/>
                  <a:gd name="T82" fmla="*/ 172 w 187"/>
                  <a:gd name="T83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7" h="173">
                    <a:moveTo>
                      <a:pt x="172" y="0"/>
                    </a:moveTo>
                    <a:lnTo>
                      <a:pt x="185" y="5"/>
                    </a:lnTo>
                    <a:lnTo>
                      <a:pt x="186" y="22"/>
                    </a:lnTo>
                    <a:lnTo>
                      <a:pt x="152" y="92"/>
                    </a:lnTo>
                    <a:lnTo>
                      <a:pt x="147" y="98"/>
                    </a:lnTo>
                    <a:lnTo>
                      <a:pt x="135" y="88"/>
                    </a:lnTo>
                    <a:lnTo>
                      <a:pt x="133" y="115"/>
                    </a:lnTo>
                    <a:lnTo>
                      <a:pt x="116" y="127"/>
                    </a:lnTo>
                    <a:lnTo>
                      <a:pt x="104" y="137"/>
                    </a:lnTo>
                    <a:lnTo>
                      <a:pt x="95" y="141"/>
                    </a:lnTo>
                    <a:lnTo>
                      <a:pt x="82" y="142"/>
                    </a:lnTo>
                    <a:lnTo>
                      <a:pt x="72" y="152"/>
                    </a:lnTo>
                    <a:lnTo>
                      <a:pt x="61" y="135"/>
                    </a:lnTo>
                    <a:lnTo>
                      <a:pt x="52" y="156"/>
                    </a:lnTo>
                    <a:lnTo>
                      <a:pt x="45" y="156"/>
                    </a:lnTo>
                    <a:lnTo>
                      <a:pt x="47" y="146"/>
                    </a:lnTo>
                    <a:lnTo>
                      <a:pt x="42" y="143"/>
                    </a:lnTo>
                    <a:lnTo>
                      <a:pt x="24" y="145"/>
                    </a:lnTo>
                    <a:lnTo>
                      <a:pt x="21" y="165"/>
                    </a:lnTo>
                    <a:lnTo>
                      <a:pt x="11" y="172"/>
                    </a:lnTo>
                    <a:lnTo>
                      <a:pt x="8" y="154"/>
                    </a:lnTo>
                    <a:lnTo>
                      <a:pt x="0" y="150"/>
                    </a:lnTo>
                    <a:lnTo>
                      <a:pt x="6" y="135"/>
                    </a:lnTo>
                    <a:lnTo>
                      <a:pt x="11" y="142"/>
                    </a:lnTo>
                    <a:lnTo>
                      <a:pt x="24" y="122"/>
                    </a:lnTo>
                    <a:lnTo>
                      <a:pt x="27" y="129"/>
                    </a:lnTo>
                    <a:lnTo>
                      <a:pt x="39" y="127"/>
                    </a:lnTo>
                    <a:lnTo>
                      <a:pt x="38" y="118"/>
                    </a:lnTo>
                    <a:lnTo>
                      <a:pt x="47" y="117"/>
                    </a:lnTo>
                    <a:lnTo>
                      <a:pt x="54" y="95"/>
                    </a:lnTo>
                    <a:lnTo>
                      <a:pt x="67" y="91"/>
                    </a:lnTo>
                    <a:lnTo>
                      <a:pt x="72" y="69"/>
                    </a:lnTo>
                    <a:lnTo>
                      <a:pt x="80" y="69"/>
                    </a:lnTo>
                    <a:lnTo>
                      <a:pt x="92" y="59"/>
                    </a:lnTo>
                    <a:lnTo>
                      <a:pt x="101" y="53"/>
                    </a:lnTo>
                    <a:lnTo>
                      <a:pt x="100" y="46"/>
                    </a:lnTo>
                    <a:lnTo>
                      <a:pt x="115" y="41"/>
                    </a:lnTo>
                    <a:lnTo>
                      <a:pt x="130" y="20"/>
                    </a:lnTo>
                    <a:lnTo>
                      <a:pt x="147" y="14"/>
                    </a:lnTo>
                    <a:lnTo>
                      <a:pt x="150" y="6"/>
                    </a:lnTo>
                    <a:lnTo>
                      <a:pt x="156" y="2"/>
                    </a:lnTo>
                    <a:lnTo>
                      <a:pt x="172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33" name="Freeform 80">
                <a:extLst>
                  <a:ext uri="{FF2B5EF4-FFF2-40B4-BE49-F238E27FC236}">
                    <a16:creationId xmlns:a16="http://schemas.microsoft.com/office/drawing/2014/main" id="{555CF0AF-105C-4E3E-90BD-F0A7E5BD3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1225" y="2927876"/>
                <a:ext cx="17130" cy="6795"/>
              </a:xfrm>
              <a:custGeom>
                <a:avLst/>
                <a:gdLst>
                  <a:gd name="T0" fmla="*/ 13 w 37"/>
                  <a:gd name="T1" fmla="*/ 0 h 16"/>
                  <a:gd name="T2" fmla="*/ 36 w 37"/>
                  <a:gd name="T3" fmla="*/ 7 h 16"/>
                  <a:gd name="T4" fmla="*/ 18 w 37"/>
                  <a:gd name="T5" fmla="*/ 15 h 16"/>
                  <a:gd name="T6" fmla="*/ 0 w 37"/>
                  <a:gd name="T7" fmla="*/ 6 h 16"/>
                  <a:gd name="T8" fmla="*/ 13 w 37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6">
                    <a:moveTo>
                      <a:pt x="13" y="0"/>
                    </a:moveTo>
                    <a:lnTo>
                      <a:pt x="36" y="7"/>
                    </a:lnTo>
                    <a:lnTo>
                      <a:pt x="18" y="15"/>
                    </a:lnTo>
                    <a:lnTo>
                      <a:pt x="0" y="6"/>
                    </a:lnTo>
                    <a:lnTo>
                      <a:pt x="13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34" name="Freeform 81">
                <a:extLst>
                  <a:ext uri="{FF2B5EF4-FFF2-40B4-BE49-F238E27FC236}">
                    <a16:creationId xmlns:a16="http://schemas.microsoft.com/office/drawing/2014/main" id="{425B6CB5-14C8-4198-81C4-25E4A979F0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63015" y="2897106"/>
                <a:ext cx="23553" cy="13590"/>
              </a:xfrm>
              <a:custGeom>
                <a:avLst/>
                <a:gdLst>
                  <a:gd name="T0" fmla="*/ 8 w 47"/>
                  <a:gd name="T1" fmla="*/ 0 h 36"/>
                  <a:gd name="T2" fmla="*/ 16 w 47"/>
                  <a:gd name="T3" fmla="*/ 2 h 36"/>
                  <a:gd name="T4" fmla="*/ 26 w 47"/>
                  <a:gd name="T5" fmla="*/ 8 h 36"/>
                  <a:gd name="T6" fmla="*/ 40 w 47"/>
                  <a:gd name="T7" fmla="*/ 5 h 36"/>
                  <a:gd name="T8" fmla="*/ 46 w 47"/>
                  <a:gd name="T9" fmla="*/ 18 h 36"/>
                  <a:gd name="T10" fmla="*/ 43 w 47"/>
                  <a:gd name="T11" fmla="*/ 28 h 36"/>
                  <a:gd name="T12" fmla="*/ 38 w 47"/>
                  <a:gd name="T13" fmla="*/ 29 h 36"/>
                  <a:gd name="T14" fmla="*/ 31 w 47"/>
                  <a:gd name="T15" fmla="*/ 35 h 36"/>
                  <a:gd name="T16" fmla="*/ 21 w 47"/>
                  <a:gd name="T17" fmla="*/ 22 h 36"/>
                  <a:gd name="T18" fmla="*/ 14 w 47"/>
                  <a:gd name="T19" fmla="*/ 31 h 36"/>
                  <a:gd name="T20" fmla="*/ 6 w 47"/>
                  <a:gd name="T21" fmla="*/ 29 h 36"/>
                  <a:gd name="T22" fmla="*/ 0 w 47"/>
                  <a:gd name="T23" fmla="*/ 17 h 36"/>
                  <a:gd name="T24" fmla="*/ 11 w 47"/>
                  <a:gd name="T25" fmla="*/ 11 h 36"/>
                  <a:gd name="T26" fmla="*/ 8 w 47"/>
                  <a:gd name="T2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36">
                    <a:moveTo>
                      <a:pt x="8" y="0"/>
                    </a:moveTo>
                    <a:lnTo>
                      <a:pt x="16" y="2"/>
                    </a:lnTo>
                    <a:lnTo>
                      <a:pt x="26" y="8"/>
                    </a:lnTo>
                    <a:lnTo>
                      <a:pt x="40" y="5"/>
                    </a:lnTo>
                    <a:lnTo>
                      <a:pt x="46" y="18"/>
                    </a:lnTo>
                    <a:lnTo>
                      <a:pt x="43" y="28"/>
                    </a:lnTo>
                    <a:lnTo>
                      <a:pt x="38" y="29"/>
                    </a:lnTo>
                    <a:lnTo>
                      <a:pt x="31" y="35"/>
                    </a:lnTo>
                    <a:lnTo>
                      <a:pt x="21" y="22"/>
                    </a:lnTo>
                    <a:lnTo>
                      <a:pt x="14" y="31"/>
                    </a:lnTo>
                    <a:lnTo>
                      <a:pt x="6" y="29"/>
                    </a:lnTo>
                    <a:lnTo>
                      <a:pt x="0" y="17"/>
                    </a:lnTo>
                    <a:lnTo>
                      <a:pt x="11" y="11"/>
                    </a:lnTo>
                    <a:lnTo>
                      <a:pt x="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35" name="Freeform 82">
                <a:extLst>
                  <a:ext uri="{FF2B5EF4-FFF2-40B4-BE49-F238E27FC236}">
                    <a16:creationId xmlns:a16="http://schemas.microsoft.com/office/drawing/2014/main" id="{415AD517-73D0-4859-B04B-D6DE8CC60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1225" y="2907491"/>
                <a:ext cx="14990" cy="16987"/>
              </a:xfrm>
              <a:custGeom>
                <a:avLst/>
                <a:gdLst>
                  <a:gd name="T0" fmla="*/ 26 w 32"/>
                  <a:gd name="T1" fmla="*/ 0 h 45"/>
                  <a:gd name="T2" fmla="*/ 31 w 32"/>
                  <a:gd name="T3" fmla="*/ 1 h 45"/>
                  <a:gd name="T4" fmla="*/ 23 w 32"/>
                  <a:gd name="T5" fmla="*/ 25 h 45"/>
                  <a:gd name="T6" fmla="*/ 28 w 32"/>
                  <a:gd name="T7" fmla="*/ 35 h 45"/>
                  <a:gd name="T8" fmla="*/ 13 w 32"/>
                  <a:gd name="T9" fmla="*/ 44 h 45"/>
                  <a:gd name="T10" fmla="*/ 5 w 32"/>
                  <a:gd name="T11" fmla="*/ 44 h 45"/>
                  <a:gd name="T12" fmla="*/ 1 w 32"/>
                  <a:gd name="T13" fmla="*/ 35 h 45"/>
                  <a:gd name="T14" fmla="*/ 9 w 32"/>
                  <a:gd name="T15" fmla="*/ 22 h 45"/>
                  <a:gd name="T16" fmla="*/ 0 w 32"/>
                  <a:gd name="T17" fmla="*/ 9 h 45"/>
                  <a:gd name="T18" fmla="*/ 9 w 32"/>
                  <a:gd name="T19" fmla="*/ 11 h 45"/>
                  <a:gd name="T20" fmla="*/ 26 w 32"/>
                  <a:gd name="T2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45">
                    <a:moveTo>
                      <a:pt x="26" y="0"/>
                    </a:moveTo>
                    <a:lnTo>
                      <a:pt x="31" y="1"/>
                    </a:lnTo>
                    <a:lnTo>
                      <a:pt x="23" y="25"/>
                    </a:lnTo>
                    <a:lnTo>
                      <a:pt x="28" y="35"/>
                    </a:lnTo>
                    <a:lnTo>
                      <a:pt x="13" y="44"/>
                    </a:lnTo>
                    <a:lnTo>
                      <a:pt x="5" y="44"/>
                    </a:lnTo>
                    <a:lnTo>
                      <a:pt x="1" y="35"/>
                    </a:lnTo>
                    <a:lnTo>
                      <a:pt x="9" y="22"/>
                    </a:lnTo>
                    <a:lnTo>
                      <a:pt x="0" y="9"/>
                    </a:lnTo>
                    <a:lnTo>
                      <a:pt x="9" y="11"/>
                    </a:lnTo>
                    <a:lnTo>
                      <a:pt x="2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36" name="Freeform 83">
                <a:extLst>
                  <a:ext uri="{FF2B5EF4-FFF2-40B4-BE49-F238E27FC236}">
                    <a16:creationId xmlns:a16="http://schemas.microsoft.com/office/drawing/2014/main" id="{2E45613E-42D7-4F71-B03D-A5CDBC673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2638" y="2892202"/>
                <a:ext cx="14990" cy="6795"/>
              </a:xfrm>
              <a:custGeom>
                <a:avLst/>
                <a:gdLst>
                  <a:gd name="T0" fmla="*/ 16 w 33"/>
                  <a:gd name="T1" fmla="*/ 0 h 19"/>
                  <a:gd name="T2" fmla="*/ 32 w 33"/>
                  <a:gd name="T3" fmla="*/ 7 h 19"/>
                  <a:gd name="T4" fmla="*/ 22 w 33"/>
                  <a:gd name="T5" fmla="*/ 18 h 19"/>
                  <a:gd name="T6" fmla="*/ 0 w 33"/>
                  <a:gd name="T7" fmla="*/ 15 h 19"/>
                  <a:gd name="T8" fmla="*/ 7 w 33"/>
                  <a:gd name="T9" fmla="*/ 7 h 19"/>
                  <a:gd name="T10" fmla="*/ 4 w 33"/>
                  <a:gd name="T11" fmla="*/ 1 h 19"/>
                  <a:gd name="T12" fmla="*/ 16 w 33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9">
                    <a:moveTo>
                      <a:pt x="16" y="0"/>
                    </a:moveTo>
                    <a:lnTo>
                      <a:pt x="32" y="7"/>
                    </a:lnTo>
                    <a:lnTo>
                      <a:pt x="22" y="18"/>
                    </a:lnTo>
                    <a:lnTo>
                      <a:pt x="0" y="15"/>
                    </a:lnTo>
                    <a:lnTo>
                      <a:pt x="7" y="7"/>
                    </a:lnTo>
                    <a:lnTo>
                      <a:pt x="4" y="1"/>
                    </a:lnTo>
                    <a:lnTo>
                      <a:pt x="1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37" name="Freeform 84">
                <a:extLst>
                  <a:ext uri="{FF2B5EF4-FFF2-40B4-BE49-F238E27FC236}">
                    <a16:creationId xmlns:a16="http://schemas.microsoft.com/office/drawing/2014/main" id="{95E99E44-92EF-471F-8105-2A9DEE5A8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86569" y="2847842"/>
                <a:ext cx="34261" cy="37372"/>
              </a:xfrm>
              <a:custGeom>
                <a:avLst/>
                <a:gdLst>
                  <a:gd name="T0" fmla="*/ 49 w 72"/>
                  <a:gd name="T1" fmla="*/ 0 h 99"/>
                  <a:gd name="T2" fmla="*/ 65 w 72"/>
                  <a:gd name="T3" fmla="*/ 12 h 99"/>
                  <a:gd name="T4" fmla="*/ 71 w 72"/>
                  <a:gd name="T5" fmla="*/ 28 h 99"/>
                  <a:gd name="T6" fmla="*/ 68 w 72"/>
                  <a:gd name="T7" fmla="*/ 74 h 99"/>
                  <a:gd name="T8" fmla="*/ 53 w 72"/>
                  <a:gd name="T9" fmla="*/ 97 h 99"/>
                  <a:gd name="T10" fmla="*/ 35 w 72"/>
                  <a:gd name="T11" fmla="*/ 98 h 99"/>
                  <a:gd name="T12" fmla="*/ 2 w 72"/>
                  <a:gd name="T13" fmla="*/ 80 h 99"/>
                  <a:gd name="T14" fmla="*/ 0 w 72"/>
                  <a:gd name="T15" fmla="*/ 56 h 99"/>
                  <a:gd name="T16" fmla="*/ 11 w 72"/>
                  <a:gd name="T17" fmla="*/ 41 h 99"/>
                  <a:gd name="T18" fmla="*/ 34 w 72"/>
                  <a:gd name="T19" fmla="*/ 40 h 99"/>
                  <a:gd name="T20" fmla="*/ 36 w 72"/>
                  <a:gd name="T21" fmla="*/ 20 h 99"/>
                  <a:gd name="T22" fmla="*/ 29 w 72"/>
                  <a:gd name="T23" fmla="*/ 13 h 99"/>
                  <a:gd name="T24" fmla="*/ 49 w 72"/>
                  <a:gd name="T2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2" h="99">
                    <a:moveTo>
                      <a:pt x="49" y="0"/>
                    </a:moveTo>
                    <a:lnTo>
                      <a:pt x="65" y="12"/>
                    </a:lnTo>
                    <a:lnTo>
                      <a:pt x="71" y="28"/>
                    </a:lnTo>
                    <a:lnTo>
                      <a:pt x="68" y="74"/>
                    </a:lnTo>
                    <a:lnTo>
                      <a:pt x="53" y="97"/>
                    </a:lnTo>
                    <a:lnTo>
                      <a:pt x="35" y="98"/>
                    </a:lnTo>
                    <a:lnTo>
                      <a:pt x="2" y="80"/>
                    </a:lnTo>
                    <a:lnTo>
                      <a:pt x="0" y="56"/>
                    </a:lnTo>
                    <a:lnTo>
                      <a:pt x="11" y="41"/>
                    </a:lnTo>
                    <a:lnTo>
                      <a:pt x="34" y="40"/>
                    </a:lnTo>
                    <a:lnTo>
                      <a:pt x="36" y="20"/>
                    </a:lnTo>
                    <a:lnTo>
                      <a:pt x="29" y="13"/>
                    </a:lnTo>
                    <a:lnTo>
                      <a:pt x="49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38" name="Freeform 85">
                <a:extLst>
                  <a:ext uri="{FF2B5EF4-FFF2-40B4-BE49-F238E27FC236}">
                    <a16:creationId xmlns:a16="http://schemas.microsoft.com/office/drawing/2014/main" id="{57BAB4C2-8E91-40E9-A5B5-0DA268C89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1910" y="2870119"/>
                <a:ext cx="19271" cy="11891"/>
              </a:xfrm>
              <a:custGeom>
                <a:avLst/>
                <a:gdLst>
                  <a:gd name="T0" fmla="*/ 10 w 38"/>
                  <a:gd name="T1" fmla="*/ 0 h 31"/>
                  <a:gd name="T2" fmla="*/ 30 w 38"/>
                  <a:gd name="T3" fmla="*/ 5 h 31"/>
                  <a:gd name="T4" fmla="*/ 37 w 38"/>
                  <a:gd name="T5" fmla="*/ 22 h 31"/>
                  <a:gd name="T6" fmla="*/ 31 w 38"/>
                  <a:gd name="T7" fmla="*/ 19 h 31"/>
                  <a:gd name="T8" fmla="*/ 29 w 38"/>
                  <a:gd name="T9" fmla="*/ 29 h 31"/>
                  <a:gd name="T10" fmla="*/ 18 w 38"/>
                  <a:gd name="T11" fmla="*/ 24 h 31"/>
                  <a:gd name="T12" fmla="*/ 18 w 38"/>
                  <a:gd name="T13" fmla="*/ 30 h 31"/>
                  <a:gd name="T14" fmla="*/ 5 w 38"/>
                  <a:gd name="T15" fmla="*/ 20 h 31"/>
                  <a:gd name="T16" fmla="*/ 0 w 38"/>
                  <a:gd name="T17" fmla="*/ 5 h 31"/>
                  <a:gd name="T18" fmla="*/ 10 w 38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1">
                    <a:moveTo>
                      <a:pt x="10" y="0"/>
                    </a:moveTo>
                    <a:lnTo>
                      <a:pt x="30" y="5"/>
                    </a:lnTo>
                    <a:lnTo>
                      <a:pt x="37" y="22"/>
                    </a:lnTo>
                    <a:lnTo>
                      <a:pt x="31" y="19"/>
                    </a:lnTo>
                    <a:lnTo>
                      <a:pt x="29" y="29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5" y="20"/>
                    </a:lnTo>
                    <a:lnTo>
                      <a:pt x="0" y="5"/>
                    </a:lnTo>
                    <a:lnTo>
                      <a:pt x="10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39" name="Freeform 86">
                <a:extLst>
                  <a:ext uri="{FF2B5EF4-FFF2-40B4-BE49-F238E27FC236}">
                    <a16:creationId xmlns:a16="http://schemas.microsoft.com/office/drawing/2014/main" id="{CE773F5E-56B1-422D-A296-D44F383F8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9062" y="2846337"/>
                <a:ext cx="36401" cy="20385"/>
              </a:xfrm>
              <a:custGeom>
                <a:avLst/>
                <a:gdLst>
                  <a:gd name="T0" fmla="*/ 9 w 73"/>
                  <a:gd name="T1" fmla="*/ 0 h 54"/>
                  <a:gd name="T2" fmla="*/ 36 w 73"/>
                  <a:gd name="T3" fmla="*/ 4 h 54"/>
                  <a:gd name="T4" fmla="*/ 38 w 73"/>
                  <a:gd name="T5" fmla="*/ 9 h 54"/>
                  <a:gd name="T6" fmla="*/ 31 w 73"/>
                  <a:gd name="T7" fmla="*/ 13 h 54"/>
                  <a:gd name="T8" fmla="*/ 62 w 73"/>
                  <a:gd name="T9" fmla="*/ 17 h 54"/>
                  <a:gd name="T10" fmla="*/ 72 w 73"/>
                  <a:gd name="T11" fmla="*/ 25 h 54"/>
                  <a:gd name="T12" fmla="*/ 47 w 73"/>
                  <a:gd name="T13" fmla="*/ 20 h 54"/>
                  <a:gd name="T14" fmla="*/ 35 w 73"/>
                  <a:gd name="T15" fmla="*/ 36 h 54"/>
                  <a:gd name="T16" fmla="*/ 57 w 73"/>
                  <a:gd name="T17" fmla="*/ 36 h 54"/>
                  <a:gd name="T18" fmla="*/ 56 w 73"/>
                  <a:gd name="T19" fmla="*/ 42 h 54"/>
                  <a:gd name="T20" fmla="*/ 45 w 73"/>
                  <a:gd name="T21" fmla="*/ 50 h 54"/>
                  <a:gd name="T22" fmla="*/ 37 w 73"/>
                  <a:gd name="T23" fmla="*/ 47 h 54"/>
                  <a:gd name="T24" fmla="*/ 35 w 73"/>
                  <a:gd name="T25" fmla="*/ 53 h 54"/>
                  <a:gd name="T26" fmla="*/ 24 w 73"/>
                  <a:gd name="T27" fmla="*/ 53 h 54"/>
                  <a:gd name="T28" fmla="*/ 14 w 73"/>
                  <a:gd name="T29" fmla="*/ 36 h 54"/>
                  <a:gd name="T30" fmla="*/ 26 w 73"/>
                  <a:gd name="T31" fmla="*/ 36 h 54"/>
                  <a:gd name="T32" fmla="*/ 26 w 73"/>
                  <a:gd name="T33" fmla="*/ 27 h 54"/>
                  <a:gd name="T34" fmla="*/ 0 w 73"/>
                  <a:gd name="T35" fmla="*/ 21 h 54"/>
                  <a:gd name="T36" fmla="*/ 14 w 73"/>
                  <a:gd name="T37" fmla="*/ 10 h 54"/>
                  <a:gd name="T38" fmla="*/ 9 w 73"/>
                  <a:gd name="T3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3" h="54">
                    <a:moveTo>
                      <a:pt x="9" y="0"/>
                    </a:moveTo>
                    <a:lnTo>
                      <a:pt x="36" y="4"/>
                    </a:lnTo>
                    <a:lnTo>
                      <a:pt x="38" y="9"/>
                    </a:lnTo>
                    <a:lnTo>
                      <a:pt x="31" y="13"/>
                    </a:lnTo>
                    <a:lnTo>
                      <a:pt x="62" y="17"/>
                    </a:lnTo>
                    <a:lnTo>
                      <a:pt x="72" y="25"/>
                    </a:lnTo>
                    <a:lnTo>
                      <a:pt x="47" y="20"/>
                    </a:lnTo>
                    <a:lnTo>
                      <a:pt x="35" y="36"/>
                    </a:lnTo>
                    <a:lnTo>
                      <a:pt x="57" y="36"/>
                    </a:lnTo>
                    <a:lnTo>
                      <a:pt x="56" y="42"/>
                    </a:lnTo>
                    <a:lnTo>
                      <a:pt x="45" y="50"/>
                    </a:lnTo>
                    <a:lnTo>
                      <a:pt x="37" y="47"/>
                    </a:lnTo>
                    <a:lnTo>
                      <a:pt x="35" y="53"/>
                    </a:lnTo>
                    <a:lnTo>
                      <a:pt x="24" y="53"/>
                    </a:lnTo>
                    <a:lnTo>
                      <a:pt x="14" y="36"/>
                    </a:lnTo>
                    <a:lnTo>
                      <a:pt x="26" y="36"/>
                    </a:lnTo>
                    <a:lnTo>
                      <a:pt x="26" y="27"/>
                    </a:lnTo>
                    <a:lnTo>
                      <a:pt x="0" y="21"/>
                    </a:lnTo>
                    <a:lnTo>
                      <a:pt x="14" y="10"/>
                    </a:lnTo>
                    <a:lnTo>
                      <a:pt x="9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40" name="Freeform 87">
                <a:extLst>
                  <a:ext uri="{FF2B5EF4-FFF2-40B4-BE49-F238E27FC236}">
                    <a16:creationId xmlns:a16="http://schemas.microsoft.com/office/drawing/2014/main" id="{31966606-72F7-48C0-AFBA-D96A4452C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98777" y="2790086"/>
                <a:ext cx="79227" cy="64552"/>
              </a:xfrm>
              <a:custGeom>
                <a:avLst/>
                <a:gdLst>
                  <a:gd name="T0" fmla="*/ 94 w 161"/>
                  <a:gd name="T1" fmla="*/ 0 h 167"/>
                  <a:gd name="T2" fmla="*/ 121 w 161"/>
                  <a:gd name="T3" fmla="*/ 16 h 167"/>
                  <a:gd name="T4" fmla="*/ 128 w 161"/>
                  <a:gd name="T5" fmla="*/ 27 h 167"/>
                  <a:gd name="T6" fmla="*/ 144 w 161"/>
                  <a:gd name="T7" fmla="*/ 32 h 167"/>
                  <a:gd name="T8" fmla="*/ 153 w 161"/>
                  <a:gd name="T9" fmla="*/ 54 h 167"/>
                  <a:gd name="T10" fmla="*/ 134 w 161"/>
                  <a:gd name="T11" fmla="*/ 59 h 167"/>
                  <a:gd name="T12" fmla="*/ 134 w 161"/>
                  <a:gd name="T13" fmla="*/ 65 h 167"/>
                  <a:gd name="T14" fmla="*/ 156 w 161"/>
                  <a:gd name="T15" fmla="*/ 68 h 167"/>
                  <a:gd name="T16" fmla="*/ 160 w 161"/>
                  <a:gd name="T17" fmla="*/ 74 h 167"/>
                  <a:gd name="T18" fmla="*/ 144 w 161"/>
                  <a:gd name="T19" fmla="*/ 131 h 167"/>
                  <a:gd name="T20" fmla="*/ 125 w 161"/>
                  <a:gd name="T21" fmla="*/ 143 h 167"/>
                  <a:gd name="T22" fmla="*/ 120 w 161"/>
                  <a:gd name="T23" fmla="*/ 157 h 167"/>
                  <a:gd name="T24" fmla="*/ 107 w 161"/>
                  <a:gd name="T25" fmla="*/ 166 h 167"/>
                  <a:gd name="T26" fmla="*/ 94 w 161"/>
                  <a:gd name="T27" fmla="*/ 165 h 167"/>
                  <a:gd name="T28" fmla="*/ 83 w 161"/>
                  <a:gd name="T29" fmla="*/ 148 h 167"/>
                  <a:gd name="T30" fmla="*/ 65 w 161"/>
                  <a:gd name="T31" fmla="*/ 143 h 167"/>
                  <a:gd name="T32" fmla="*/ 60 w 161"/>
                  <a:gd name="T33" fmla="*/ 116 h 167"/>
                  <a:gd name="T34" fmla="*/ 47 w 161"/>
                  <a:gd name="T35" fmla="*/ 113 h 167"/>
                  <a:gd name="T36" fmla="*/ 0 w 161"/>
                  <a:gd name="T37" fmla="*/ 70 h 167"/>
                  <a:gd name="T38" fmla="*/ 36 w 161"/>
                  <a:gd name="T39" fmla="*/ 41 h 167"/>
                  <a:gd name="T40" fmla="*/ 45 w 161"/>
                  <a:gd name="T41" fmla="*/ 24 h 167"/>
                  <a:gd name="T42" fmla="*/ 94 w 161"/>
                  <a:gd name="T4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167">
                    <a:moveTo>
                      <a:pt x="94" y="0"/>
                    </a:moveTo>
                    <a:lnTo>
                      <a:pt x="121" y="16"/>
                    </a:lnTo>
                    <a:lnTo>
                      <a:pt x="128" y="27"/>
                    </a:lnTo>
                    <a:lnTo>
                      <a:pt x="144" y="32"/>
                    </a:lnTo>
                    <a:lnTo>
                      <a:pt x="153" y="54"/>
                    </a:lnTo>
                    <a:lnTo>
                      <a:pt x="134" y="59"/>
                    </a:lnTo>
                    <a:lnTo>
                      <a:pt x="134" y="65"/>
                    </a:lnTo>
                    <a:lnTo>
                      <a:pt x="156" y="68"/>
                    </a:lnTo>
                    <a:lnTo>
                      <a:pt x="160" y="74"/>
                    </a:lnTo>
                    <a:lnTo>
                      <a:pt x="144" y="131"/>
                    </a:lnTo>
                    <a:lnTo>
                      <a:pt x="125" y="143"/>
                    </a:lnTo>
                    <a:lnTo>
                      <a:pt x="120" y="157"/>
                    </a:lnTo>
                    <a:lnTo>
                      <a:pt x="107" y="166"/>
                    </a:lnTo>
                    <a:lnTo>
                      <a:pt x="94" y="165"/>
                    </a:lnTo>
                    <a:lnTo>
                      <a:pt x="83" y="148"/>
                    </a:lnTo>
                    <a:lnTo>
                      <a:pt x="65" y="143"/>
                    </a:lnTo>
                    <a:lnTo>
                      <a:pt x="60" y="116"/>
                    </a:lnTo>
                    <a:lnTo>
                      <a:pt x="47" y="113"/>
                    </a:lnTo>
                    <a:lnTo>
                      <a:pt x="0" y="70"/>
                    </a:lnTo>
                    <a:lnTo>
                      <a:pt x="36" y="41"/>
                    </a:lnTo>
                    <a:lnTo>
                      <a:pt x="45" y="24"/>
                    </a:lnTo>
                    <a:lnTo>
                      <a:pt x="9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41" name="Freeform 88">
                <a:extLst>
                  <a:ext uri="{FF2B5EF4-FFF2-40B4-BE49-F238E27FC236}">
                    <a16:creationId xmlns:a16="http://schemas.microsoft.com/office/drawing/2014/main" id="{43CDB4D2-A553-4862-A3F1-B433198BF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5244" y="2784990"/>
                <a:ext cx="53533" cy="15288"/>
              </a:xfrm>
              <a:custGeom>
                <a:avLst/>
                <a:gdLst>
                  <a:gd name="T0" fmla="*/ 43 w 110"/>
                  <a:gd name="T1" fmla="*/ 0 h 40"/>
                  <a:gd name="T2" fmla="*/ 92 w 110"/>
                  <a:gd name="T3" fmla="*/ 3 h 40"/>
                  <a:gd name="T4" fmla="*/ 92 w 110"/>
                  <a:gd name="T5" fmla="*/ 19 h 40"/>
                  <a:gd name="T6" fmla="*/ 106 w 110"/>
                  <a:gd name="T7" fmla="*/ 28 h 40"/>
                  <a:gd name="T8" fmla="*/ 109 w 110"/>
                  <a:gd name="T9" fmla="*/ 35 h 40"/>
                  <a:gd name="T10" fmla="*/ 96 w 110"/>
                  <a:gd name="T11" fmla="*/ 35 h 40"/>
                  <a:gd name="T12" fmla="*/ 92 w 110"/>
                  <a:gd name="T13" fmla="*/ 30 h 40"/>
                  <a:gd name="T14" fmla="*/ 76 w 110"/>
                  <a:gd name="T15" fmla="*/ 35 h 40"/>
                  <a:gd name="T16" fmla="*/ 72 w 110"/>
                  <a:gd name="T17" fmla="*/ 18 h 40"/>
                  <a:gd name="T18" fmla="*/ 59 w 110"/>
                  <a:gd name="T19" fmla="*/ 19 h 40"/>
                  <a:gd name="T20" fmla="*/ 55 w 110"/>
                  <a:gd name="T21" fmla="*/ 19 h 40"/>
                  <a:gd name="T22" fmla="*/ 48 w 110"/>
                  <a:gd name="T23" fmla="*/ 18 h 40"/>
                  <a:gd name="T24" fmla="*/ 35 w 110"/>
                  <a:gd name="T25" fmla="*/ 33 h 40"/>
                  <a:gd name="T26" fmla="*/ 15 w 110"/>
                  <a:gd name="T27" fmla="*/ 39 h 40"/>
                  <a:gd name="T28" fmla="*/ 0 w 110"/>
                  <a:gd name="T29" fmla="*/ 27 h 40"/>
                  <a:gd name="T30" fmla="*/ 22 w 110"/>
                  <a:gd name="T31" fmla="*/ 10 h 40"/>
                  <a:gd name="T32" fmla="*/ 41 w 110"/>
                  <a:gd name="T33" fmla="*/ 11 h 40"/>
                  <a:gd name="T34" fmla="*/ 43 w 110"/>
                  <a:gd name="T3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0" h="40">
                    <a:moveTo>
                      <a:pt x="43" y="0"/>
                    </a:moveTo>
                    <a:lnTo>
                      <a:pt x="92" y="3"/>
                    </a:lnTo>
                    <a:lnTo>
                      <a:pt x="92" y="19"/>
                    </a:lnTo>
                    <a:lnTo>
                      <a:pt x="106" y="28"/>
                    </a:lnTo>
                    <a:lnTo>
                      <a:pt x="109" y="35"/>
                    </a:lnTo>
                    <a:lnTo>
                      <a:pt x="96" y="35"/>
                    </a:lnTo>
                    <a:lnTo>
                      <a:pt x="92" y="30"/>
                    </a:lnTo>
                    <a:lnTo>
                      <a:pt x="76" y="35"/>
                    </a:lnTo>
                    <a:lnTo>
                      <a:pt x="72" y="18"/>
                    </a:lnTo>
                    <a:lnTo>
                      <a:pt x="59" y="19"/>
                    </a:lnTo>
                    <a:lnTo>
                      <a:pt x="55" y="19"/>
                    </a:lnTo>
                    <a:lnTo>
                      <a:pt x="48" y="18"/>
                    </a:lnTo>
                    <a:lnTo>
                      <a:pt x="35" y="33"/>
                    </a:lnTo>
                    <a:lnTo>
                      <a:pt x="15" y="39"/>
                    </a:lnTo>
                    <a:lnTo>
                      <a:pt x="0" y="27"/>
                    </a:lnTo>
                    <a:lnTo>
                      <a:pt x="22" y="10"/>
                    </a:lnTo>
                    <a:lnTo>
                      <a:pt x="41" y="11"/>
                    </a:lnTo>
                    <a:lnTo>
                      <a:pt x="43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42" name="Freeform 89">
                <a:extLst>
                  <a:ext uri="{FF2B5EF4-FFF2-40B4-BE49-F238E27FC236}">
                    <a16:creationId xmlns:a16="http://schemas.microsoft.com/office/drawing/2014/main" id="{4D1E1384-17C4-4B88-B6EF-9F87F5963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5486" y="2790279"/>
                <a:ext cx="64239" cy="59456"/>
              </a:xfrm>
              <a:custGeom>
                <a:avLst/>
                <a:gdLst>
                  <a:gd name="T0" fmla="*/ 81 w 134"/>
                  <a:gd name="T1" fmla="*/ 0 h 153"/>
                  <a:gd name="T2" fmla="*/ 102 w 134"/>
                  <a:gd name="T3" fmla="*/ 10 h 153"/>
                  <a:gd name="T4" fmla="*/ 97 w 134"/>
                  <a:gd name="T5" fmla="*/ 9 h 153"/>
                  <a:gd name="T6" fmla="*/ 109 w 134"/>
                  <a:gd name="T7" fmla="*/ 40 h 153"/>
                  <a:gd name="T8" fmla="*/ 97 w 134"/>
                  <a:gd name="T9" fmla="*/ 54 h 153"/>
                  <a:gd name="T10" fmla="*/ 113 w 134"/>
                  <a:gd name="T11" fmla="*/ 75 h 153"/>
                  <a:gd name="T12" fmla="*/ 120 w 134"/>
                  <a:gd name="T13" fmla="*/ 88 h 153"/>
                  <a:gd name="T14" fmla="*/ 132 w 134"/>
                  <a:gd name="T15" fmla="*/ 91 h 153"/>
                  <a:gd name="T16" fmla="*/ 133 w 134"/>
                  <a:gd name="T17" fmla="*/ 105 h 153"/>
                  <a:gd name="T18" fmla="*/ 119 w 134"/>
                  <a:gd name="T19" fmla="*/ 103 h 153"/>
                  <a:gd name="T20" fmla="*/ 113 w 134"/>
                  <a:gd name="T21" fmla="*/ 108 h 153"/>
                  <a:gd name="T22" fmla="*/ 105 w 134"/>
                  <a:gd name="T23" fmla="*/ 112 h 153"/>
                  <a:gd name="T24" fmla="*/ 96 w 134"/>
                  <a:gd name="T25" fmla="*/ 123 h 153"/>
                  <a:gd name="T26" fmla="*/ 90 w 134"/>
                  <a:gd name="T27" fmla="*/ 126 h 153"/>
                  <a:gd name="T28" fmla="*/ 86 w 134"/>
                  <a:gd name="T29" fmla="*/ 131 h 153"/>
                  <a:gd name="T30" fmla="*/ 95 w 134"/>
                  <a:gd name="T31" fmla="*/ 141 h 153"/>
                  <a:gd name="T32" fmla="*/ 89 w 134"/>
                  <a:gd name="T33" fmla="*/ 147 h 153"/>
                  <a:gd name="T34" fmla="*/ 81 w 134"/>
                  <a:gd name="T35" fmla="*/ 143 h 153"/>
                  <a:gd name="T36" fmla="*/ 77 w 134"/>
                  <a:gd name="T37" fmla="*/ 152 h 153"/>
                  <a:gd name="T38" fmla="*/ 57 w 134"/>
                  <a:gd name="T39" fmla="*/ 148 h 153"/>
                  <a:gd name="T40" fmla="*/ 58 w 134"/>
                  <a:gd name="T41" fmla="*/ 139 h 153"/>
                  <a:gd name="T42" fmla="*/ 51 w 134"/>
                  <a:gd name="T43" fmla="*/ 137 h 153"/>
                  <a:gd name="T44" fmla="*/ 44 w 134"/>
                  <a:gd name="T45" fmla="*/ 145 h 153"/>
                  <a:gd name="T46" fmla="*/ 38 w 134"/>
                  <a:gd name="T47" fmla="*/ 150 h 153"/>
                  <a:gd name="T48" fmla="*/ 6 w 134"/>
                  <a:gd name="T49" fmla="*/ 142 h 153"/>
                  <a:gd name="T50" fmla="*/ 0 w 134"/>
                  <a:gd name="T51" fmla="*/ 136 h 153"/>
                  <a:gd name="T52" fmla="*/ 7 w 134"/>
                  <a:gd name="T53" fmla="*/ 116 h 153"/>
                  <a:gd name="T54" fmla="*/ 27 w 134"/>
                  <a:gd name="T55" fmla="*/ 114 h 153"/>
                  <a:gd name="T56" fmla="*/ 35 w 134"/>
                  <a:gd name="T57" fmla="*/ 105 h 153"/>
                  <a:gd name="T58" fmla="*/ 35 w 134"/>
                  <a:gd name="T59" fmla="*/ 94 h 153"/>
                  <a:gd name="T60" fmla="*/ 38 w 134"/>
                  <a:gd name="T61" fmla="*/ 86 h 153"/>
                  <a:gd name="T62" fmla="*/ 31 w 134"/>
                  <a:gd name="T63" fmla="*/ 80 h 153"/>
                  <a:gd name="T64" fmla="*/ 40 w 134"/>
                  <a:gd name="T65" fmla="*/ 71 h 153"/>
                  <a:gd name="T66" fmla="*/ 24 w 134"/>
                  <a:gd name="T67" fmla="*/ 61 h 153"/>
                  <a:gd name="T68" fmla="*/ 55 w 134"/>
                  <a:gd name="T69" fmla="*/ 59 h 153"/>
                  <a:gd name="T70" fmla="*/ 72 w 134"/>
                  <a:gd name="T71" fmla="*/ 50 h 153"/>
                  <a:gd name="T72" fmla="*/ 81 w 134"/>
                  <a:gd name="T73" fmla="*/ 22 h 153"/>
                  <a:gd name="T74" fmla="*/ 76 w 134"/>
                  <a:gd name="T75" fmla="*/ 2 h 153"/>
                  <a:gd name="T76" fmla="*/ 81 w 134"/>
                  <a:gd name="T7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4" h="153">
                    <a:moveTo>
                      <a:pt x="81" y="0"/>
                    </a:moveTo>
                    <a:lnTo>
                      <a:pt x="102" y="10"/>
                    </a:lnTo>
                    <a:lnTo>
                      <a:pt x="97" y="9"/>
                    </a:lnTo>
                    <a:lnTo>
                      <a:pt x="109" y="40"/>
                    </a:lnTo>
                    <a:lnTo>
                      <a:pt x="97" y="54"/>
                    </a:lnTo>
                    <a:lnTo>
                      <a:pt x="113" y="75"/>
                    </a:lnTo>
                    <a:lnTo>
                      <a:pt x="120" y="88"/>
                    </a:lnTo>
                    <a:lnTo>
                      <a:pt x="132" y="91"/>
                    </a:lnTo>
                    <a:lnTo>
                      <a:pt x="133" y="105"/>
                    </a:lnTo>
                    <a:lnTo>
                      <a:pt x="119" y="103"/>
                    </a:lnTo>
                    <a:lnTo>
                      <a:pt x="113" y="108"/>
                    </a:lnTo>
                    <a:lnTo>
                      <a:pt x="105" y="112"/>
                    </a:lnTo>
                    <a:lnTo>
                      <a:pt x="96" y="123"/>
                    </a:lnTo>
                    <a:lnTo>
                      <a:pt x="90" y="126"/>
                    </a:lnTo>
                    <a:lnTo>
                      <a:pt x="86" y="131"/>
                    </a:lnTo>
                    <a:lnTo>
                      <a:pt x="95" y="141"/>
                    </a:lnTo>
                    <a:lnTo>
                      <a:pt x="89" y="147"/>
                    </a:lnTo>
                    <a:lnTo>
                      <a:pt x="81" y="143"/>
                    </a:lnTo>
                    <a:lnTo>
                      <a:pt x="77" y="152"/>
                    </a:lnTo>
                    <a:lnTo>
                      <a:pt x="57" y="148"/>
                    </a:lnTo>
                    <a:lnTo>
                      <a:pt x="58" y="139"/>
                    </a:lnTo>
                    <a:lnTo>
                      <a:pt x="51" y="137"/>
                    </a:lnTo>
                    <a:lnTo>
                      <a:pt x="44" y="145"/>
                    </a:lnTo>
                    <a:lnTo>
                      <a:pt x="38" y="150"/>
                    </a:lnTo>
                    <a:lnTo>
                      <a:pt x="6" y="142"/>
                    </a:lnTo>
                    <a:lnTo>
                      <a:pt x="0" y="136"/>
                    </a:lnTo>
                    <a:lnTo>
                      <a:pt x="7" y="116"/>
                    </a:lnTo>
                    <a:lnTo>
                      <a:pt x="27" y="114"/>
                    </a:lnTo>
                    <a:lnTo>
                      <a:pt x="35" y="105"/>
                    </a:lnTo>
                    <a:lnTo>
                      <a:pt x="35" y="94"/>
                    </a:lnTo>
                    <a:lnTo>
                      <a:pt x="38" y="86"/>
                    </a:lnTo>
                    <a:lnTo>
                      <a:pt x="31" y="80"/>
                    </a:lnTo>
                    <a:lnTo>
                      <a:pt x="40" y="71"/>
                    </a:lnTo>
                    <a:lnTo>
                      <a:pt x="24" y="61"/>
                    </a:lnTo>
                    <a:lnTo>
                      <a:pt x="55" y="59"/>
                    </a:lnTo>
                    <a:lnTo>
                      <a:pt x="72" y="50"/>
                    </a:lnTo>
                    <a:lnTo>
                      <a:pt x="81" y="22"/>
                    </a:lnTo>
                    <a:lnTo>
                      <a:pt x="76" y="2"/>
                    </a:lnTo>
                    <a:lnTo>
                      <a:pt x="81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43" name="Freeform 90">
                <a:extLst>
                  <a:ext uri="{FF2B5EF4-FFF2-40B4-BE49-F238E27FC236}">
                    <a16:creationId xmlns:a16="http://schemas.microsoft.com/office/drawing/2014/main" id="{0F291C77-6F2A-42DE-B5FB-44C8B722C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71159" y="2790279"/>
                <a:ext cx="10707" cy="10192"/>
              </a:xfrm>
              <a:custGeom>
                <a:avLst/>
                <a:gdLst>
                  <a:gd name="T0" fmla="*/ 11 w 24"/>
                  <a:gd name="T1" fmla="*/ 0 h 28"/>
                  <a:gd name="T2" fmla="*/ 23 w 24"/>
                  <a:gd name="T3" fmla="*/ 14 h 28"/>
                  <a:gd name="T4" fmla="*/ 13 w 24"/>
                  <a:gd name="T5" fmla="*/ 26 h 28"/>
                  <a:gd name="T6" fmla="*/ 5 w 24"/>
                  <a:gd name="T7" fmla="*/ 27 h 28"/>
                  <a:gd name="T8" fmla="*/ 0 w 24"/>
                  <a:gd name="T9" fmla="*/ 10 h 28"/>
                  <a:gd name="T10" fmla="*/ 3 w 24"/>
                  <a:gd name="T11" fmla="*/ 6 h 28"/>
                  <a:gd name="T12" fmla="*/ 11 w 24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28">
                    <a:moveTo>
                      <a:pt x="11" y="0"/>
                    </a:moveTo>
                    <a:lnTo>
                      <a:pt x="23" y="14"/>
                    </a:lnTo>
                    <a:lnTo>
                      <a:pt x="13" y="26"/>
                    </a:lnTo>
                    <a:lnTo>
                      <a:pt x="5" y="27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11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44" name="Freeform 91">
                <a:extLst>
                  <a:ext uri="{FF2B5EF4-FFF2-40B4-BE49-F238E27FC236}">
                    <a16:creationId xmlns:a16="http://schemas.microsoft.com/office/drawing/2014/main" id="{1E624A4C-3189-496D-8E24-318EA9EF7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1137" y="2774798"/>
                <a:ext cx="17130" cy="20385"/>
              </a:xfrm>
              <a:custGeom>
                <a:avLst/>
                <a:gdLst>
                  <a:gd name="T0" fmla="*/ 9 w 36"/>
                  <a:gd name="T1" fmla="*/ 1 h 52"/>
                  <a:gd name="T2" fmla="*/ 12 w 36"/>
                  <a:gd name="T3" fmla="*/ 6 h 52"/>
                  <a:gd name="T4" fmla="*/ 18 w 36"/>
                  <a:gd name="T5" fmla="*/ 0 h 52"/>
                  <a:gd name="T6" fmla="*/ 35 w 36"/>
                  <a:gd name="T7" fmla="*/ 0 h 52"/>
                  <a:gd name="T8" fmla="*/ 28 w 36"/>
                  <a:gd name="T9" fmla="*/ 33 h 52"/>
                  <a:gd name="T10" fmla="*/ 29 w 36"/>
                  <a:gd name="T11" fmla="*/ 38 h 52"/>
                  <a:gd name="T12" fmla="*/ 18 w 36"/>
                  <a:gd name="T13" fmla="*/ 51 h 52"/>
                  <a:gd name="T14" fmla="*/ 5 w 36"/>
                  <a:gd name="T15" fmla="*/ 39 h 52"/>
                  <a:gd name="T16" fmla="*/ 8 w 36"/>
                  <a:gd name="T17" fmla="*/ 24 h 52"/>
                  <a:gd name="T18" fmla="*/ 0 w 36"/>
                  <a:gd name="T19" fmla="*/ 8 h 52"/>
                  <a:gd name="T20" fmla="*/ 2 w 36"/>
                  <a:gd name="T21" fmla="*/ 1 h 52"/>
                  <a:gd name="T22" fmla="*/ 9 w 36"/>
                  <a:gd name="T23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52">
                    <a:moveTo>
                      <a:pt x="9" y="1"/>
                    </a:moveTo>
                    <a:lnTo>
                      <a:pt x="12" y="6"/>
                    </a:lnTo>
                    <a:lnTo>
                      <a:pt x="18" y="0"/>
                    </a:lnTo>
                    <a:lnTo>
                      <a:pt x="35" y="0"/>
                    </a:lnTo>
                    <a:lnTo>
                      <a:pt x="28" y="33"/>
                    </a:lnTo>
                    <a:lnTo>
                      <a:pt x="29" y="38"/>
                    </a:lnTo>
                    <a:lnTo>
                      <a:pt x="18" y="51"/>
                    </a:lnTo>
                    <a:lnTo>
                      <a:pt x="5" y="39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2" y="1"/>
                    </a:lnTo>
                    <a:lnTo>
                      <a:pt x="9" y="1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45" name="Freeform 92">
                <a:extLst>
                  <a:ext uri="{FF2B5EF4-FFF2-40B4-BE49-F238E27FC236}">
                    <a16:creationId xmlns:a16="http://schemas.microsoft.com/office/drawing/2014/main" id="{8C9C295E-4E08-44FC-B8F1-B6E483DAD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69438" y="2737426"/>
                <a:ext cx="25695" cy="20385"/>
              </a:xfrm>
              <a:custGeom>
                <a:avLst/>
                <a:gdLst>
                  <a:gd name="T0" fmla="*/ 35 w 54"/>
                  <a:gd name="T1" fmla="*/ 0 h 51"/>
                  <a:gd name="T2" fmla="*/ 52 w 54"/>
                  <a:gd name="T3" fmla="*/ 3 h 51"/>
                  <a:gd name="T4" fmla="*/ 53 w 54"/>
                  <a:gd name="T5" fmla="*/ 18 h 51"/>
                  <a:gd name="T6" fmla="*/ 44 w 54"/>
                  <a:gd name="T7" fmla="*/ 27 h 51"/>
                  <a:gd name="T8" fmla="*/ 33 w 54"/>
                  <a:gd name="T9" fmla="*/ 21 h 51"/>
                  <a:gd name="T10" fmla="*/ 38 w 54"/>
                  <a:gd name="T11" fmla="*/ 42 h 51"/>
                  <a:gd name="T12" fmla="*/ 24 w 54"/>
                  <a:gd name="T13" fmla="*/ 50 h 51"/>
                  <a:gd name="T14" fmla="*/ 12 w 54"/>
                  <a:gd name="T15" fmla="*/ 47 h 51"/>
                  <a:gd name="T16" fmla="*/ 0 w 54"/>
                  <a:gd name="T17" fmla="*/ 22 h 51"/>
                  <a:gd name="T18" fmla="*/ 21 w 54"/>
                  <a:gd name="T19" fmla="*/ 10 h 51"/>
                  <a:gd name="T20" fmla="*/ 24 w 54"/>
                  <a:gd name="T21" fmla="*/ 9 h 51"/>
                  <a:gd name="T22" fmla="*/ 35 w 54"/>
                  <a:gd name="T2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4" h="51">
                    <a:moveTo>
                      <a:pt x="35" y="0"/>
                    </a:moveTo>
                    <a:lnTo>
                      <a:pt x="52" y="3"/>
                    </a:lnTo>
                    <a:lnTo>
                      <a:pt x="53" y="18"/>
                    </a:lnTo>
                    <a:lnTo>
                      <a:pt x="44" y="27"/>
                    </a:lnTo>
                    <a:lnTo>
                      <a:pt x="33" y="21"/>
                    </a:lnTo>
                    <a:lnTo>
                      <a:pt x="38" y="42"/>
                    </a:lnTo>
                    <a:lnTo>
                      <a:pt x="24" y="50"/>
                    </a:lnTo>
                    <a:lnTo>
                      <a:pt x="12" y="47"/>
                    </a:lnTo>
                    <a:lnTo>
                      <a:pt x="0" y="22"/>
                    </a:lnTo>
                    <a:lnTo>
                      <a:pt x="21" y="10"/>
                    </a:lnTo>
                    <a:lnTo>
                      <a:pt x="24" y="9"/>
                    </a:lnTo>
                    <a:lnTo>
                      <a:pt x="35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46" name="Freeform 93">
                <a:extLst>
                  <a:ext uri="{FF2B5EF4-FFF2-40B4-BE49-F238E27FC236}">
                    <a16:creationId xmlns:a16="http://schemas.microsoft.com/office/drawing/2014/main" id="{92B6F19F-6019-4216-88E8-F4A194F4B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50807" y="2655887"/>
                <a:ext cx="36403" cy="27180"/>
              </a:xfrm>
              <a:custGeom>
                <a:avLst/>
                <a:gdLst>
                  <a:gd name="T0" fmla="*/ 20 w 73"/>
                  <a:gd name="T1" fmla="*/ 0 h 71"/>
                  <a:gd name="T2" fmla="*/ 53 w 73"/>
                  <a:gd name="T3" fmla="*/ 9 h 71"/>
                  <a:gd name="T4" fmla="*/ 71 w 73"/>
                  <a:gd name="T5" fmla="*/ 25 h 71"/>
                  <a:gd name="T6" fmla="*/ 72 w 73"/>
                  <a:gd name="T7" fmla="*/ 58 h 71"/>
                  <a:gd name="T8" fmla="*/ 57 w 73"/>
                  <a:gd name="T9" fmla="*/ 68 h 71"/>
                  <a:gd name="T10" fmla="*/ 29 w 73"/>
                  <a:gd name="T11" fmla="*/ 70 h 71"/>
                  <a:gd name="T12" fmla="*/ 19 w 73"/>
                  <a:gd name="T13" fmla="*/ 53 h 71"/>
                  <a:gd name="T14" fmla="*/ 11 w 73"/>
                  <a:gd name="T15" fmla="*/ 50 h 71"/>
                  <a:gd name="T16" fmla="*/ 0 w 73"/>
                  <a:gd name="T17" fmla="*/ 24 h 71"/>
                  <a:gd name="T18" fmla="*/ 5 w 73"/>
                  <a:gd name="T19" fmla="*/ 7 h 71"/>
                  <a:gd name="T20" fmla="*/ 20 w 73"/>
                  <a:gd name="T2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71">
                    <a:moveTo>
                      <a:pt x="20" y="0"/>
                    </a:moveTo>
                    <a:lnTo>
                      <a:pt x="53" y="9"/>
                    </a:lnTo>
                    <a:lnTo>
                      <a:pt x="71" y="25"/>
                    </a:lnTo>
                    <a:lnTo>
                      <a:pt x="72" y="58"/>
                    </a:lnTo>
                    <a:lnTo>
                      <a:pt x="57" y="68"/>
                    </a:lnTo>
                    <a:lnTo>
                      <a:pt x="29" y="70"/>
                    </a:lnTo>
                    <a:lnTo>
                      <a:pt x="19" y="53"/>
                    </a:lnTo>
                    <a:lnTo>
                      <a:pt x="11" y="50"/>
                    </a:lnTo>
                    <a:lnTo>
                      <a:pt x="0" y="24"/>
                    </a:lnTo>
                    <a:lnTo>
                      <a:pt x="5" y="7"/>
                    </a:lnTo>
                    <a:lnTo>
                      <a:pt x="20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47" name="Freeform 94">
                <a:extLst>
                  <a:ext uri="{FF2B5EF4-FFF2-40B4-BE49-F238E27FC236}">
                    <a16:creationId xmlns:a16="http://schemas.microsoft.com/office/drawing/2014/main" id="{A576C5B1-DC8F-4236-93BC-45BECFB70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28975" y="2611720"/>
                <a:ext cx="17130" cy="11891"/>
              </a:xfrm>
              <a:custGeom>
                <a:avLst/>
                <a:gdLst>
                  <a:gd name="T0" fmla="*/ 32 w 34"/>
                  <a:gd name="T1" fmla="*/ 0 h 33"/>
                  <a:gd name="T2" fmla="*/ 26 w 34"/>
                  <a:gd name="T3" fmla="*/ 12 h 33"/>
                  <a:gd name="T4" fmla="*/ 32 w 34"/>
                  <a:gd name="T5" fmla="*/ 16 h 33"/>
                  <a:gd name="T6" fmla="*/ 33 w 34"/>
                  <a:gd name="T7" fmla="*/ 21 h 33"/>
                  <a:gd name="T8" fmla="*/ 22 w 34"/>
                  <a:gd name="T9" fmla="*/ 29 h 33"/>
                  <a:gd name="T10" fmla="*/ 22 w 34"/>
                  <a:gd name="T11" fmla="*/ 32 h 33"/>
                  <a:gd name="T12" fmla="*/ 0 w 34"/>
                  <a:gd name="T13" fmla="*/ 26 h 33"/>
                  <a:gd name="T14" fmla="*/ 6 w 34"/>
                  <a:gd name="T15" fmla="*/ 21 h 33"/>
                  <a:gd name="T16" fmla="*/ 9 w 34"/>
                  <a:gd name="T17" fmla="*/ 17 h 33"/>
                  <a:gd name="T18" fmla="*/ 7 w 34"/>
                  <a:gd name="T19" fmla="*/ 9 h 33"/>
                  <a:gd name="T20" fmla="*/ 32 w 34"/>
                  <a:gd name="T2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32" y="0"/>
                    </a:moveTo>
                    <a:lnTo>
                      <a:pt x="26" y="12"/>
                    </a:lnTo>
                    <a:lnTo>
                      <a:pt x="32" y="16"/>
                    </a:lnTo>
                    <a:lnTo>
                      <a:pt x="33" y="21"/>
                    </a:lnTo>
                    <a:lnTo>
                      <a:pt x="22" y="29"/>
                    </a:lnTo>
                    <a:lnTo>
                      <a:pt x="22" y="32"/>
                    </a:lnTo>
                    <a:lnTo>
                      <a:pt x="0" y="26"/>
                    </a:lnTo>
                    <a:lnTo>
                      <a:pt x="6" y="21"/>
                    </a:lnTo>
                    <a:lnTo>
                      <a:pt x="9" y="17"/>
                    </a:lnTo>
                    <a:lnTo>
                      <a:pt x="7" y="9"/>
                    </a:lnTo>
                    <a:lnTo>
                      <a:pt x="32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48" name="Freeform 95">
                <a:extLst>
                  <a:ext uri="{FF2B5EF4-FFF2-40B4-BE49-F238E27FC236}">
                    <a16:creationId xmlns:a16="http://schemas.microsoft.com/office/drawing/2014/main" id="{2705015A-903A-4EBE-BE63-16EB191377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1888" y="2608515"/>
                <a:ext cx="94217" cy="166475"/>
              </a:xfrm>
              <a:custGeom>
                <a:avLst/>
                <a:gdLst>
                  <a:gd name="T0" fmla="*/ 81 w 193"/>
                  <a:gd name="T1" fmla="*/ 5 h 430"/>
                  <a:gd name="T2" fmla="*/ 119 w 193"/>
                  <a:gd name="T3" fmla="*/ 34 h 430"/>
                  <a:gd name="T4" fmla="*/ 113 w 193"/>
                  <a:gd name="T5" fmla="*/ 40 h 430"/>
                  <a:gd name="T6" fmla="*/ 124 w 193"/>
                  <a:gd name="T7" fmla="*/ 44 h 430"/>
                  <a:gd name="T8" fmla="*/ 139 w 193"/>
                  <a:gd name="T9" fmla="*/ 62 h 430"/>
                  <a:gd name="T10" fmla="*/ 127 w 193"/>
                  <a:gd name="T11" fmla="*/ 64 h 430"/>
                  <a:gd name="T12" fmla="*/ 142 w 193"/>
                  <a:gd name="T13" fmla="*/ 75 h 430"/>
                  <a:gd name="T14" fmla="*/ 171 w 193"/>
                  <a:gd name="T15" fmla="*/ 93 h 430"/>
                  <a:gd name="T16" fmla="*/ 164 w 193"/>
                  <a:gd name="T17" fmla="*/ 111 h 430"/>
                  <a:gd name="T18" fmla="*/ 147 w 193"/>
                  <a:gd name="T19" fmla="*/ 119 h 430"/>
                  <a:gd name="T20" fmla="*/ 116 w 193"/>
                  <a:gd name="T21" fmla="*/ 104 h 430"/>
                  <a:gd name="T22" fmla="*/ 136 w 193"/>
                  <a:gd name="T23" fmla="*/ 127 h 430"/>
                  <a:gd name="T24" fmla="*/ 158 w 193"/>
                  <a:gd name="T25" fmla="*/ 132 h 430"/>
                  <a:gd name="T26" fmla="*/ 167 w 193"/>
                  <a:gd name="T27" fmla="*/ 126 h 430"/>
                  <a:gd name="T28" fmla="*/ 166 w 193"/>
                  <a:gd name="T29" fmla="*/ 137 h 430"/>
                  <a:gd name="T30" fmla="*/ 172 w 193"/>
                  <a:gd name="T31" fmla="*/ 156 h 430"/>
                  <a:gd name="T32" fmla="*/ 192 w 193"/>
                  <a:gd name="T33" fmla="*/ 159 h 430"/>
                  <a:gd name="T34" fmla="*/ 189 w 193"/>
                  <a:gd name="T35" fmla="*/ 169 h 430"/>
                  <a:gd name="T36" fmla="*/ 168 w 193"/>
                  <a:gd name="T37" fmla="*/ 182 h 430"/>
                  <a:gd name="T38" fmla="*/ 157 w 193"/>
                  <a:gd name="T39" fmla="*/ 215 h 430"/>
                  <a:gd name="T40" fmla="*/ 145 w 193"/>
                  <a:gd name="T41" fmla="*/ 233 h 430"/>
                  <a:gd name="T42" fmla="*/ 144 w 193"/>
                  <a:gd name="T43" fmla="*/ 252 h 430"/>
                  <a:gd name="T44" fmla="*/ 129 w 193"/>
                  <a:gd name="T45" fmla="*/ 256 h 430"/>
                  <a:gd name="T46" fmla="*/ 111 w 193"/>
                  <a:gd name="T47" fmla="*/ 256 h 430"/>
                  <a:gd name="T48" fmla="*/ 133 w 193"/>
                  <a:gd name="T49" fmla="*/ 270 h 430"/>
                  <a:gd name="T50" fmla="*/ 143 w 193"/>
                  <a:gd name="T51" fmla="*/ 277 h 430"/>
                  <a:gd name="T52" fmla="*/ 150 w 193"/>
                  <a:gd name="T53" fmla="*/ 312 h 430"/>
                  <a:gd name="T54" fmla="*/ 137 w 193"/>
                  <a:gd name="T55" fmla="*/ 357 h 430"/>
                  <a:gd name="T56" fmla="*/ 113 w 193"/>
                  <a:gd name="T57" fmla="*/ 348 h 430"/>
                  <a:gd name="T58" fmla="*/ 108 w 193"/>
                  <a:gd name="T59" fmla="*/ 355 h 430"/>
                  <a:gd name="T60" fmla="*/ 90 w 193"/>
                  <a:gd name="T61" fmla="*/ 355 h 430"/>
                  <a:gd name="T62" fmla="*/ 77 w 193"/>
                  <a:gd name="T63" fmla="*/ 352 h 430"/>
                  <a:gd name="T64" fmla="*/ 96 w 193"/>
                  <a:gd name="T65" fmla="*/ 364 h 430"/>
                  <a:gd name="T66" fmla="*/ 104 w 193"/>
                  <a:gd name="T67" fmla="*/ 374 h 430"/>
                  <a:gd name="T68" fmla="*/ 154 w 193"/>
                  <a:gd name="T69" fmla="*/ 375 h 430"/>
                  <a:gd name="T70" fmla="*/ 158 w 193"/>
                  <a:gd name="T71" fmla="*/ 390 h 430"/>
                  <a:gd name="T72" fmla="*/ 168 w 193"/>
                  <a:gd name="T73" fmla="*/ 398 h 430"/>
                  <a:gd name="T74" fmla="*/ 174 w 193"/>
                  <a:gd name="T75" fmla="*/ 414 h 430"/>
                  <a:gd name="T76" fmla="*/ 166 w 193"/>
                  <a:gd name="T77" fmla="*/ 429 h 430"/>
                  <a:gd name="T78" fmla="*/ 129 w 193"/>
                  <a:gd name="T79" fmla="*/ 412 h 430"/>
                  <a:gd name="T80" fmla="*/ 61 w 193"/>
                  <a:gd name="T81" fmla="*/ 418 h 430"/>
                  <a:gd name="T82" fmla="*/ 45 w 193"/>
                  <a:gd name="T83" fmla="*/ 408 h 430"/>
                  <a:gd name="T84" fmla="*/ 43 w 193"/>
                  <a:gd name="T85" fmla="*/ 387 h 430"/>
                  <a:gd name="T86" fmla="*/ 40 w 193"/>
                  <a:gd name="T87" fmla="*/ 373 h 430"/>
                  <a:gd name="T88" fmla="*/ 36 w 193"/>
                  <a:gd name="T89" fmla="*/ 343 h 430"/>
                  <a:gd name="T90" fmla="*/ 25 w 193"/>
                  <a:gd name="T91" fmla="*/ 269 h 430"/>
                  <a:gd name="T92" fmla="*/ 16 w 193"/>
                  <a:gd name="T93" fmla="*/ 244 h 430"/>
                  <a:gd name="T94" fmla="*/ 15 w 193"/>
                  <a:gd name="T95" fmla="*/ 234 h 430"/>
                  <a:gd name="T96" fmla="*/ 25 w 193"/>
                  <a:gd name="T97" fmla="*/ 197 h 430"/>
                  <a:gd name="T98" fmla="*/ 26 w 193"/>
                  <a:gd name="T99" fmla="*/ 191 h 430"/>
                  <a:gd name="T100" fmla="*/ 14 w 193"/>
                  <a:gd name="T101" fmla="*/ 176 h 430"/>
                  <a:gd name="T102" fmla="*/ 26 w 193"/>
                  <a:gd name="T103" fmla="*/ 176 h 430"/>
                  <a:gd name="T104" fmla="*/ 39 w 193"/>
                  <a:gd name="T105" fmla="*/ 165 h 430"/>
                  <a:gd name="T106" fmla="*/ 41 w 193"/>
                  <a:gd name="T107" fmla="*/ 96 h 430"/>
                  <a:gd name="T108" fmla="*/ 23 w 193"/>
                  <a:gd name="T109" fmla="*/ 37 h 430"/>
                  <a:gd name="T110" fmla="*/ 43 w 193"/>
                  <a:gd name="T111" fmla="*/ 25 h 430"/>
                  <a:gd name="T112" fmla="*/ 57 w 193"/>
                  <a:gd name="T113" fmla="*/ 5 h 430"/>
                  <a:gd name="T114" fmla="*/ 70 w 193"/>
                  <a:gd name="T115" fmla="*/ 6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93" h="430">
                    <a:moveTo>
                      <a:pt x="70" y="6"/>
                    </a:moveTo>
                    <a:lnTo>
                      <a:pt x="81" y="5"/>
                    </a:lnTo>
                    <a:lnTo>
                      <a:pt x="109" y="33"/>
                    </a:lnTo>
                    <a:lnTo>
                      <a:pt x="119" y="34"/>
                    </a:lnTo>
                    <a:lnTo>
                      <a:pt x="121" y="35"/>
                    </a:lnTo>
                    <a:lnTo>
                      <a:pt x="113" y="40"/>
                    </a:lnTo>
                    <a:lnTo>
                      <a:pt x="120" y="49"/>
                    </a:lnTo>
                    <a:lnTo>
                      <a:pt x="124" y="44"/>
                    </a:lnTo>
                    <a:lnTo>
                      <a:pt x="136" y="53"/>
                    </a:lnTo>
                    <a:lnTo>
                      <a:pt x="139" y="62"/>
                    </a:lnTo>
                    <a:lnTo>
                      <a:pt x="121" y="57"/>
                    </a:lnTo>
                    <a:lnTo>
                      <a:pt x="127" y="64"/>
                    </a:lnTo>
                    <a:lnTo>
                      <a:pt x="137" y="69"/>
                    </a:lnTo>
                    <a:lnTo>
                      <a:pt x="142" y="75"/>
                    </a:lnTo>
                    <a:lnTo>
                      <a:pt x="161" y="92"/>
                    </a:lnTo>
                    <a:lnTo>
                      <a:pt x="171" y="93"/>
                    </a:lnTo>
                    <a:lnTo>
                      <a:pt x="171" y="103"/>
                    </a:lnTo>
                    <a:lnTo>
                      <a:pt x="164" y="111"/>
                    </a:lnTo>
                    <a:lnTo>
                      <a:pt x="154" y="110"/>
                    </a:lnTo>
                    <a:lnTo>
                      <a:pt x="147" y="119"/>
                    </a:lnTo>
                    <a:lnTo>
                      <a:pt x="140" y="115"/>
                    </a:lnTo>
                    <a:lnTo>
                      <a:pt x="116" y="104"/>
                    </a:lnTo>
                    <a:lnTo>
                      <a:pt x="119" y="109"/>
                    </a:lnTo>
                    <a:lnTo>
                      <a:pt x="136" y="127"/>
                    </a:lnTo>
                    <a:lnTo>
                      <a:pt x="149" y="130"/>
                    </a:lnTo>
                    <a:lnTo>
                      <a:pt x="158" y="132"/>
                    </a:lnTo>
                    <a:lnTo>
                      <a:pt x="161" y="125"/>
                    </a:lnTo>
                    <a:lnTo>
                      <a:pt x="167" y="126"/>
                    </a:lnTo>
                    <a:lnTo>
                      <a:pt x="172" y="130"/>
                    </a:lnTo>
                    <a:lnTo>
                      <a:pt x="166" y="137"/>
                    </a:lnTo>
                    <a:lnTo>
                      <a:pt x="173" y="143"/>
                    </a:lnTo>
                    <a:lnTo>
                      <a:pt x="172" y="156"/>
                    </a:lnTo>
                    <a:lnTo>
                      <a:pt x="188" y="149"/>
                    </a:lnTo>
                    <a:lnTo>
                      <a:pt x="192" y="159"/>
                    </a:lnTo>
                    <a:lnTo>
                      <a:pt x="185" y="165"/>
                    </a:lnTo>
                    <a:lnTo>
                      <a:pt x="189" y="169"/>
                    </a:lnTo>
                    <a:lnTo>
                      <a:pt x="184" y="183"/>
                    </a:lnTo>
                    <a:lnTo>
                      <a:pt x="168" y="182"/>
                    </a:lnTo>
                    <a:lnTo>
                      <a:pt x="148" y="211"/>
                    </a:lnTo>
                    <a:lnTo>
                      <a:pt x="157" y="215"/>
                    </a:lnTo>
                    <a:lnTo>
                      <a:pt x="156" y="226"/>
                    </a:lnTo>
                    <a:lnTo>
                      <a:pt x="145" y="233"/>
                    </a:lnTo>
                    <a:lnTo>
                      <a:pt x="148" y="245"/>
                    </a:lnTo>
                    <a:lnTo>
                      <a:pt x="144" y="252"/>
                    </a:lnTo>
                    <a:lnTo>
                      <a:pt x="138" y="258"/>
                    </a:lnTo>
                    <a:lnTo>
                      <a:pt x="129" y="256"/>
                    </a:lnTo>
                    <a:lnTo>
                      <a:pt x="127" y="262"/>
                    </a:lnTo>
                    <a:lnTo>
                      <a:pt x="111" y="256"/>
                    </a:lnTo>
                    <a:lnTo>
                      <a:pt x="115" y="270"/>
                    </a:lnTo>
                    <a:lnTo>
                      <a:pt x="133" y="270"/>
                    </a:lnTo>
                    <a:lnTo>
                      <a:pt x="136" y="278"/>
                    </a:lnTo>
                    <a:lnTo>
                      <a:pt x="143" y="277"/>
                    </a:lnTo>
                    <a:lnTo>
                      <a:pt x="139" y="299"/>
                    </a:lnTo>
                    <a:lnTo>
                      <a:pt x="150" y="312"/>
                    </a:lnTo>
                    <a:lnTo>
                      <a:pt x="154" y="338"/>
                    </a:lnTo>
                    <a:lnTo>
                      <a:pt x="137" y="357"/>
                    </a:lnTo>
                    <a:lnTo>
                      <a:pt x="126" y="357"/>
                    </a:lnTo>
                    <a:lnTo>
                      <a:pt x="113" y="348"/>
                    </a:lnTo>
                    <a:lnTo>
                      <a:pt x="107" y="349"/>
                    </a:lnTo>
                    <a:lnTo>
                      <a:pt x="108" y="355"/>
                    </a:lnTo>
                    <a:lnTo>
                      <a:pt x="98" y="355"/>
                    </a:lnTo>
                    <a:lnTo>
                      <a:pt x="90" y="355"/>
                    </a:lnTo>
                    <a:lnTo>
                      <a:pt x="89" y="349"/>
                    </a:lnTo>
                    <a:lnTo>
                      <a:pt x="77" y="352"/>
                    </a:lnTo>
                    <a:lnTo>
                      <a:pt x="79" y="356"/>
                    </a:lnTo>
                    <a:lnTo>
                      <a:pt x="96" y="364"/>
                    </a:lnTo>
                    <a:lnTo>
                      <a:pt x="96" y="369"/>
                    </a:lnTo>
                    <a:lnTo>
                      <a:pt x="104" y="374"/>
                    </a:lnTo>
                    <a:lnTo>
                      <a:pt x="123" y="366"/>
                    </a:lnTo>
                    <a:lnTo>
                      <a:pt x="154" y="375"/>
                    </a:lnTo>
                    <a:lnTo>
                      <a:pt x="150" y="386"/>
                    </a:lnTo>
                    <a:lnTo>
                      <a:pt x="158" y="390"/>
                    </a:lnTo>
                    <a:lnTo>
                      <a:pt x="166" y="388"/>
                    </a:lnTo>
                    <a:lnTo>
                      <a:pt x="168" y="398"/>
                    </a:lnTo>
                    <a:lnTo>
                      <a:pt x="178" y="400"/>
                    </a:lnTo>
                    <a:lnTo>
                      <a:pt x="174" y="414"/>
                    </a:lnTo>
                    <a:lnTo>
                      <a:pt x="163" y="418"/>
                    </a:lnTo>
                    <a:lnTo>
                      <a:pt x="166" y="429"/>
                    </a:lnTo>
                    <a:lnTo>
                      <a:pt x="144" y="425"/>
                    </a:lnTo>
                    <a:lnTo>
                      <a:pt x="129" y="412"/>
                    </a:lnTo>
                    <a:lnTo>
                      <a:pt x="109" y="420"/>
                    </a:lnTo>
                    <a:lnTo>
                      <a:pt x="61" y="418"/>
                    </a:lnTo>
                    <a:lnTo>
                      <a:pt x="56" y="409"/>
                    </a:lnTo>
                    <a:lnTo>
                      <a:pt x="45" y="408"/>
                    </a:lnTo>
                    <a:lnTo>
                      <a:pt x="48" y="399"/>
                    </a:lnTo>
                    <a:lnTo>
                      <a:pt x="43" y="387"/>
                    </a:lnTo>
                    <a:lnTo>
                      <a:pt x="31" y="383"/>
                    </a:lnTo>
                    <a:lnTo>
                      <a:pt x="40" y="373"/>
                    </a:lnTo>
                    <a:lnTo>
                      <a:pt x="29" y="359"/>
                    </a:lnTo>
                    <a:lnTo>
                      <a:pt x="36" y="343"/>
                    </a:lnTo>
                    <a:lnTo>
                      <a:pt x="22" y="300"/>
                    </a:lnTo>
                    <a:lnTo>
                      <a:pt x="25" y="269"/>
                    </a:lnTo>
                    <a:lnTo>
                      <a:pt x="17" y="264"/>
                    </a:lnTo>
                    <a:lnTo>
                      <a:pt x="16" y="244"/>
                    </a:lnTo>
                    <a:lnTo>
                      <a:pt x="0" y="236"/>
                    </a:lnTo>
                    <a:lnTo>
                      <a:pt x="15" y="234"/>
                    </a:lnTo>
                    <a:lnTo>
                      <a:pt x="24" y="219"/>
                    </a:lnTo>
                    <a:lnTo>
                      <a:pt x="25" y="197"/>
                    </a:lnTo>
                    <a:lnTo>
                      <a:pt x="21" y="192"/>
                    </a:lnTo>
                    <a:lnTo>
                      <a:pt x="26" y="191"/>
                    </a:lnTo>
                    <a:lnTo>
                      <a:pt x="27" y="181"/>
                    </a:lnTo>
                    <a:lnTo>
                      <a:pt x="14" y="176"/>
                    </a:lnTo>
                    <a:lnTo>
                      <a:pt x="17" y="171"/>
                    </a:lnTo>
                    <a:lnTo>
                      <a:pt x="26" y="176"/>
                    </a:lnTo>
                    <a:lnTo>
                      <a:pt x="29" y="167"/>
                    </a:lnTo>
                    <a:lnTo>
                      <a:pt x="39" y="165"/>
                    </a:lnTo>
                    <a:lnTo>
                      <a:pt x="42" y="152"/>
                    </a:lnTo>
                    <a:lnTo>
                      <a:pt x="41" y="96"/>
                    </a:lnTo>
                    <a:lnTo>
                      <a:pt x="20" y="42"/>
                    </a:lnTo>
                    <a:lnTo>
                      <a:pt x="23" y="37"/>
                    </a:lnTo>
                    <a:lnTo>
                      <a:pt x="35" y="38"/>
                    </a:lnTo>
                    <a:lnTo>
                      <a:pt x="43" y="25"/>
                    </a:lnTo>
                    <a:lnTo>
                      <a:pt x="59" y="23"/>
                    </a:lnTo>
                    <a:lnTo>
                      <a:pt x="57" y="5"/>
                    </a:lnTo>
                    <a:lnTo>
                      <a:pt x="65" y="0"/>
                    </a:lnTo>
                    <a:lnTo>
                      <a:pt x="70" y="6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49" name="Freeform 96">
                <a:extLst>
                  <a:ext uri="{FF2B5EF4-FFF2-40B4-BE49-F238E27FC236}">
                    <a16:creationId xmlns:a16="http://schemas.microsoft.com/office/drawing/2014/main" id="{1D259911-506D-48B0-B557-46F27AA71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9394" y="2567553"/>
                <a:ext cx="36403" cy="86634"/>
              </a:xfrm>
              <a:custGeom>
                <a:avLst/>
                <a:gdLst>
                  <a:gd name="T0" fmla="*/ 76 w 77"/>
                  <a:gd name="T1" fmla="*/ 3 h 226"/>
                  <a:gd name="T2" fmla="*/ 73 w 77"/>
                  <a:gd name="T3" fmla="*/ 23 h 226"/>
                  <a:gd name="T4" fmla="*/ 62 w 77"/>
                  <a:gd name="T5" fmla="*/ 55 h 226"/>
                  <a:gd name="T6" fmla="*/ 43 w 77"/>
                  <a:gd name="T7" fmla="*/ 73 h 226"/>
                  <a:gd name="T8" fmla="*/ 38 w 77"/>
                  <a:gd name="T9" fmla="*/ 90 h 226"/>
                  <a:gd name="T10" fmla="*/ 47 w 77"/>
                  <a:gd name="T11" fmla="*/ 113 h 226"/>
                  <a:gd name="T12" fmla="*/ 48 w 77"/>
                  <a:gd name="T13" fmla="*/ 143 h 226"/>
                  <a:gd name="T14" fmla="*/ 60 w 77"/>
                  <a:gd name="T15" fmla="*/ 167 h 226"/>
                  <a:gd name="T16" fmla="*/ 66 w 77"/>
                  <a:gd name="T17" fmla="*/ 167 h 226"/>
                  <a:gd name="T18" fmla="*/ 67 w 77"/>
                  <a:gd name="T19" fmla="*/ 185 h 226"/>
                  <a:gd name="T20" fmla="*/ 46 w 77"/>
                  <a:gd name="T21" fmla="*/ 218 h 226"/>
                  <a:gd name="T22" fmla="*/ 24 w 77"/>
                  <a:gd name="T23" fmla="*/ 225 h 226"/>
                  <a:gd name="T24" fmla="*/ 12 w 77"/>
                  <a:gd name="T25" fmla="*/ 217 h 226"/>
                  <a:gd name="T26" fmla="*/ 5 w 77"/>
                  <a:gd name="T27" fmla="*/ 195 h 226"/>
                  <a:gd name="T28" fmla="*/ 7 w 77"/>
                  <a:gd name="T29" fmla="*/ 157 h 226"/>
                  <a:gd name="T30" fmla="*/ 2 w 77"/>
                  <a:gd name="T31" fmla="*/ 151 h 226"/>
                  <a:gd name="T32" fmla="*/ 6 w 77"/>
                  <a:gd name="T33" fmla="*/ 144 h 226"/>
                  <a:gd name="T34" fmla="*/ 0 w 77"/>
                  <a:gd name="T35" fmla="*/ 101 h 226"/>
                  <a:gd name="T36" fmla="*/ 17 w 77"/>
                  <a:gd name="T37" fmla="*/ 49 h 226"/>
                  <a:gd name="T38" fmla="*/ 25 w 77"/>
                  <a:gd name="T39" fmla="*/ 46 h 226"/>
                  <a:gd name="T40" fmla="*/ 48 w 77"/>
                  <a:gd name="T41" fmla="*/ 57 h 226"/>
                  <a:gd name="T42" fmla="*/ 52 w 77"/>
                  <a:gd name="T43" fmla="*/ 43 h 226"/>
                  <a:gd name="T44" fmla="*/ 39 w 77"/>
                  <a:gd name="T45" fmla="*/ 37 h 226"/>
                  <a:gd name="T46" fmla="*/ 37 w 77"/>
                  <a:gd name="T47" fmla="*/ 25 h 226"/>
                  <a:gd name="T48" fmla="*/ 36 w 77"/>
                  <a:gd name="T49" fmla="*/ 10 h 226"/>
                  <a:gd name="T50" fmla="*/ 44 w 77"/>
                  <a:gd name="T51" fmla="*/ 0 h 226"/>
                  <a:gd name="T52" fmla="*/ 53 w 77"/>
                  <a:gd name="T53" fmla="*/ 10 h 226"/>
                  <a:gd name="T54" fmla="*/ 66 w 77"/>
                  <a:gd name="T55" fmla="*/ 6 h 226"/>
                  <a:gd name="T56" fmla="*/ 76 w 77"/>
                  <a:gd name="T57" fmla="*/ 3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7" h="226">
                    <a:moveTo>
                      <a:pt x="76" y="3"/>
                    </a:moveTo>
                    <a:lnTo>
                      <a:pt x="73" y="23"/>
                    </a:lnTo>
                    <a:lnTo>
                      <a:pt x="62" y="55"/>
                    </a:lnTo>
                    <a:lnTo>
                      <a:pt x="43" y="73"/>
                    </a:lnTo>
                    <a:lnTo>
                      <a:pt x="38" y="90"/>
                    </a:lnTo>
                    <a:lnTo>
                      <a:pt x="47" y="113"/>
                    </a:lnTo>
                    <a:lnTo>
                      <a:pt x="48" y="143"/>
                    </a:lnTo>
                    <a:lnTo>
                      <a:pt x="60" y="167"/>
                    </a:lnTo>
                    <a:lnTo>
                      <a:pt x="66" y="167"/>
                    </a:lnTo>
                    <a:lnTo>
                      <a:pt x="67" y="185"/>
                    </a:lnTo>
                    <a:lnTo>
                      <a:pt x="46" y="218"/>
                    </a:lnTo>
                    <a:lnTo>
                      <a:pt x="24" y="225"/>
                    </a:lnTo>
                    <a:lnTo>
                      <a:pt x="12" y="217"/>
                    </a:lnTo>
                    <a:lnTo>
                      <a:pt x="5" y="195"/>
                    </a:lnTo>
                    <a:lnTo>
                      <a:pt x="7" y="157"/>
                    </a:lnTo>
                    <a:lnTo>
                      <a:pt x="2" y="151"/>
                    </a:lnTo>
                    <a:lnTo>
                      <a:pt x="6" y="144"/>
                    </a:lnTo>
                    <a:lnTo>
                      <a:pt x="0" y="101"/>
                    </a:lnTo>
                    <a:lnTo>
                      <a:pt x="17" y="49"/>
                    </a:lnTo>
                    <a:lnTo>
                      <a:pt x="25" y="46"/>
                    </a:lnTo>
                    <a:lnTo>
                      <a:pt x="48" y="57"/>
                    </a:lnTo>
                    <a:lnTo>
                      <a:pt x="52" y="43"/>
                    </a:lnTo>
                    <a:lnTo>
                      <a:pt x="39" y="37"/>
                    </a:lnTo>
                    <a:lnTo>
                      <a:pt x="37" y="25"/>
                    </a:lnTo>
                    <a:lnTo>
                      <a:pt x="36" y="10"/>
                    </a:lnTo>
                    <a:lnTo>
                      <a:pt x="44" y="0"/>
                    </a:lnTo>
                    <a:lnTo>
                      <a:pt x="53" y="10"/>
                    </a:lnTo>
                    <a:lnTo>
                      <a:pt x="66" y="6"/>
                    </a:lnTo>
                    <a:lnTo>
                      <a:pt x="76" y="3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50" name="Freeform 97">
                <a:extLst>
                  <a:ext uri="{FF2B5EF4-FFF2-40B4-BE49-F238E27FC236}">
                    <a16:creationId xmlns:a16="http://schemas.microsoft.com/office/drawing/2014/main" id="{4CE7EECA-34E6-43E7-A04E-A4A9DA9B5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39680" y="2564156"/>
                <a:ext cx="17130" cy="18685"/>
              </a:xfrm>
              <a:custGeom>
                <a:avLst/>
                <a:gdLst>
                  <a:gd name="T0" fmla="*/ 17 w 37"/>
                  <a:gd name="T1" fmla="*/ 0 h 47"/>
                  <a:gd name="T2" fmla="*/ 28 w 37"/>
                  <a:gd name="T3" fmla="*/ 1 h 47"/>
                  <a:gd name="T4" fmla="*/ 27 w 37"/>
                  <a:gd name="T5" fmla="*/ 8 h 47"/>
                  <a:gd name="T6" fmla="*/ 36 w 37"/>
                  <a:gd name="T7" fmla="*/ 16 h 47"/>
                  <a:gd name="T8" fmla="*/ 30 w 37"/>
                  <a:gd name="T9" fmla="*/ 18 h 47"/>
                  <a:gd name="T10" fmla="*/ 24 w 37"/>
                  <a:gd name="T11" fmla="*/ 21 h 47"/>
                  <a:gd name="T12" fmla="*/ 36 w 37"/>
                  <a:gd name="T13" fmla="*/ 26 h 47"/>
                  <a:gd name="T14" fmla="*/ 19 w 37"/>
                  <a:gd name="T15" fmla="*/ 46 h 47"/>
                  <a:gd name="T16" fmla="*/ 9 w 37"/>
                  <a:gd name="T17" fmla="*/ 40 h 47"/>
                  <a:gd name="T18" fmla="*/ 13 w 37"/>
                  <a:gd name="T19" fmla="*/ 25 h 47"/>
                  <a:gd name="T20" fmla="*/ 0 w 37"/>
                  <a:gd name="T21" fmla="*/ 17 h 47"/>
                  <a:gd name="T22" fmla="*/ 3 w 37"/>
                  <a:gd name="T23" fmla="*/ 6 h 47"/>
                  <a:gd name="T24" fmla="*/ 6 w 37"/>
                  <a:gd name="T25" fmla="*/ 6 h 47"/>
                  <a:gd name="T26" fmla="*/ 17 w 37"/>
                  <a:gd name="T2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7" h="47">
                    <a:moveTo>
                      <a:pt x="17" y="0"/>
                    </a:moveTo>
                    <a:lnTo>
                      <a:pt x="28" y="1"/>
                    </a:lnTo>
                    <a:lnTo>
                      <a:pt x="27" y="8"/>
                    </a:lnTo>
                    <a:lnTo>
                      <a:pt x="36" y="16"/>
                    </a:lnTo>
                    <a:lnTo>
                      <a:pt x="30" y="18"/>
                    </a:lnTo>
                    <a:lnTo>
                      <a:pt x="24" y="21"/>
                    </a:lnTo>
                    <a:lnTo>
                      <a:pt x="36" y="26"/>
                    </a:lnTo>
                    <a:lnTo>
                      <a:pt x="19" y="46"/>
                    </a:lnTo>
                    <a:lnTo>
                      <a:pt x="9" y="40"/>
                    </a:lnTo>
                    <a:lnTo>
                      <a:pt x="13" y="25"/>
                    </a:lnTo>
                    <a:lnTo>
                      <a:pt x="0" y="17"/>
                    </a:lnTo>
                    <a:lnTo>
                      <a:pt x="3" y="6"/>
                    </a:lnTo>
                    <a:lnTo>
                      <a:pt x="6" y="6"/>
                    </a:lnTo>
                    <a:lnTo>
                      <a:pt x="17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51" name="Freeform 98">
                <a:extLst>
                  <a:ext uri="{FF2B5EF4-FFF2-40B4-BE49-F238E27FC236}">
                    <a16:creationId xmlns:a16="http://schemas.microsoft.com/office/drawing/2014/main" id="{467901E4-7C9B-40DA-99F8-46B7253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6877" y="2571144"/>
                <a:ext cx="74946" cy="49263"/>
              </a:xfrm>
              <a:custGeom>
                <a:avLst/>
                <a:gdLst>
                  <a:gd name="T0" fmla="*/ 56 w 156"/>
                  <a:gd name="T1" fmla="*/ 0 h 128"/>
                  <a:gd name="T2" fmla="*/ 56 w 156"/>
                  <a:gd name="T3" fmla="*/ 0 h 128"/>
                  <a:gd name="T4" fmla="*/ 79 w 156"/>
                  <a:gd name="T5" fmla="*/ 10 h 128"/>
                  <a:gd name="T6" fmla="*/ 88 w 156"/>
                  <a:gd name="T7" fmla="*/ 4 h 128"/>
                  <a:gd name="T8" fmla="*/ 100 w 156"/>
                  <a:gd name="T9" fmla="*/ 10 h 128"/>
                  <a:gd name="T10" fmla="*/ 112 w 156"/>
                  <a:gd name="T11" fmla="*/ 15 h 128"/>
                  <a:gd name="T12" fmla="*/ 118 w 156"/>
                  <a:gd name="T13" fmla="*/ 19 h 128"/>
                  <a:gd name="T14" fmla="*/ 122 w 156"/>
                  <a:gd name="T15" fmla="*/ 21 h 128"/>
                  <a:gd name="T16" fmla="*/ 129 w 156"/>
                  <a:gd name="T17" fmla="*/ 24 h 128"/>
                  <a:gd name="T18" fmla="*/ 147 w 156"/>
                  <a:gd name="T19" fmla="*/ 41 h 128"/>
                  <a:gd name="T20" fmla="*/ 153 w 156"/>
                  <a:gd name="T21" fmla="*/ 41 h 128"/>
                  <a:gd name="T22" fmla="*/ 145 w 156"/>
                  <a:gd name="T23" fmla="*/ 49 h 128"/>
                  <a:gd name="T24" fmla="*/ 128 w 156"/>
                  <a:gd name="T25" fmla="*/ 40 h 128"/>
                  <a:gd name="T26" fmla="*/ 124 w 156"/>
                  <a:gd name="T27" fmla="*/ 53 h 128"/>
                  <a:gd name="T28" fmla="*/ 136 w 156"/>
                  <a:gd name="T29" fmla="*/ 53 h 128"/>
                  <a:gd name="T30" fmla="*/ 141 w 156"/>
                  <a:gd name="T31" fmla="*/ 60 h 128"/>
                  <a:gd name="T32" fmla="*/ 123 w 156"/>
                  <a:gd name="T33" fmla="*/ 59 h 128"/>
                  <a:gd name="T34" fmla="*/ 116 w 156"/>
                  <a:gd name="T35" fmla="*/ 58 h 128"/>
                  <a:gd name="T36" fmla="*/ 117 w 156"/>
                  <a:gd name="T37" fmla="*/ 69 h 128"/>
                  <a:gd name="T38" fmla="*/ 113 w 156"/>
                  <a:gd name="T39" fmla="*/ 68 h 128"/>
                  <a:gd name="T40" fmla="*/ 110 w 156"/>
                  <a:gd name="T41" fmla="*/ 63 h 128"/>
                  <a:gd name="T42" fmla="*/ 103 w 156"/>
                  <a:gd name="T43" fmla="*/ 62 h 128"/>
                  <a:gd name="T44" fmla="*/ 108 w 156"/>
                  <a:gd name="T45" fmla="*/ 68 h 128"/>
                  <a:gd name="T46" fmla="*/ 109 w 156"/>
                  <a:gd name="T47" fmla="*/ 72 h 128"/>
                  <a:gd name="T48" fmla="*/ 117 w 156"/>
                  <a:gd name="T49" fmla="*/ 80 h 128"/>
                  <a:gd name="T50" fmla="*/ 130 w 156"/>
                  <a:gd name="T51" fmla="*/ 82 h 128"/>
                  <a:gd name="T52" fmla="*/ 117 w 156"/>
                  <a:gd name="T53" fmla="*/ 71 h 128"/>
                  <a:gd name="T54" fmla="*/ 140 w 156"/>
                  <a:gd name="T55" fmla="*/ 70 h 128"/>
                  <a:gd name="T56" fmla="*/ 152 w 156"/>
                  <a:gd name="T57" fmla="*/ 84 h 128"/>
                  <a:gd name="T58" fmla="*/ 153 w 156"/>
                  <a:gd name="T59" fmla="*/ 91 h 128"/>
                  <a:gd name="T60" fmla="*/ 152 w 156"/>
                  <a:gd name="T61" fmla="*/ 96 h 128"/>
                  <a:gd name="T62" fmla="*/ 149 w 156"/>
                  <a:gd name="T63" fmla="*/ 100 h 128"/>
                  <a:gd name="T64" fmla="*/ 155 w 156"/>
                  <a:gd name="T65" fmla="*/ 104 h 128"/>
                  <a:gd name="T66" fmla="*/ 141 w 156"/>
                  <a:gd name="T67" fmla="*/ 110 h 128"/>
                  <a:gd name="T68" fmla="*/ 130 w 156"/>
                  <a:gd name="T69" fmla="*/ 113 h 128"/>
                  <a:gd name="T70" fmla="*/ 126 w 156"/>
                  <a:gd name="T71" fmla="*/ 119 h 128"/>
                  <a:gd name="T72" fmla="*/ 105 w 156"/>
                  <a:gd name="T73" fmla="*/ 111 h 128"/>
                  <a:gd name="T74" fmla="*/ 110 w 156"/>
                  <a:gd name="T75" fmla="*/ 125 h 128"/>
                  <a:gd name="T76" fmla="*/ 92 w 156"/>
                  <a:gd name="T77" fmla="*/ 118 h 128"/>
                  <a:gd name="T78" fmla="*/ 92 w 156"/>
                  <a:gd name="T79" fmla="*/ 127 h 128"/>
                  <a:gd name="T80" fmla="*/ 77 w 156"/>
                  <a:gd name="T81" fmla="*/ 126 h 128"/>
                  <a:gd name="T82" fmla="*/ 51 w 156"/>
                  <a:gd name="T83" fmla="*/ 98 h 128"/>
                  <a:gd name="T84" fmla="*/ 39 w 156"/>
                  <a:gd name="T85" fmla="*/ 99 h 128"/>
                  <a:gd name="T86" fmla="*/ 32 w 156"/>
                  <a:gd name="T87" fmla="*/ 93 h 128"/>
                  <a:gd name="T88" fmla="*/ 24 w 156"/>
                  <a:gd name="T89" fmla="*/ 96 h 128"/>
                  <a:gd name="T90" fmla="*/ 7 w 156"/>
                  <a:gd name="T91" fmla="*/ 88 h 128"/>
                  <a:gd name="T92" fmla="*/ 13 w 156"/>
                  <a:gd name="T93" fmla="*/ 86 h 128"/>
                  <a:gd name="T94" fmla="*/ 14 w 156"/>
                  <a:gd name="T95" fmla="*/ 77 h 128"/>
                  <a:gd name="T96" fmla="*/ 11 w 156"/>
                  <a:gd name="T97" fmla="*/ 65 h 128"/>
                  <a:gd name="T98" fmla="*/ 1 w 156"/>
                  <a:gd name="T99" fmla="*/ 56 h 128"/>
                  <a:gd name="T100" fmla="*/ 1 w 156"/>
                  <a:gd name="T101" fmla="*/ 47 h 128"/>
                  <a:gd name="T102" fmla="*/ 8 w 156"/>
                  <a:gd name="T103" fmla="*/ 42 h 128"/>
                  <a:gd name="T104" fmla="*/ 0 w 156"/>
                  <a:gd name="T105" fmla="*/ 38 h 128"/>
                  <a:gd name="T106" fmla="*/ 1 w 156"/>
                  <a:gd name="T107" fmla="*/ 27 h 128"/>
                  <a:gd name="T108" fmla="*/ 24 w 156"/>
                  <a:gd name="T109" fmla="*/ 21 h 128"/>
                  <a:gd name="T110" fmla="*/ 24 w 156"/>
                  <a:gd name="T111" fmla="*/ 2 h 128"/>
                  <a:gd name="T112" fmla="*/ 56 w 156"/>
                  <a:gd name="T11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6" h="128">
                    <a:moveTo>
                      <a:pt x="56" y="0"/>
                    </a:moveTo>
                    <a:lnTo>
                      <a:pt x="56" y="0"/>
                    </a:lnTo>
                    <a:lnTo>
                      <a:pt x="79" y="10"/>
                    </a:lnTo>
                    <a:lnTo>
                      <a:pt x="88" y="4"/>
                    </a:lnTo>
                    <a:lnTo>
                      <a:pt x="100" y="10"/>
                    </a:lnTo>
                    <a:lnTo>
                      <a:pt x="112" y="15"/>
                    </a:lnTo>
                    <a:lnTo>
                      <a:pt x="118" y="19"/>
                    </a:lnTo>
                    <a:lnTo>
                      <a:pt x="122" y="21"/>
                    </a:lnTo>
                    <a:lnTo>
                      <a:pt x="129" y="24"/>
                    </a:lnTo>
                    <a:lnTo>
                      <a:pt x="147" y="41"/>
                    </a:lnTo>
                    <a:lnTo>
                      <a:pt x="153" y="41"/>
                    </a:lnTo>
                    <a:lnTo>
                      <a:pt x="145" y="49"/>
                    </a:lnTo>
                    <a:lnTo>
                      <a:pt x="128" y="40"/>
                    </a:lnTo>
                    <a:lnTo>
                      <a:pt x="124" y="53"/>
                    </a:lnTo>
                    <a:lnTo>
                      <a:pt x="136" y="53"/>
                    </a:lnTo>
                    <a:lnTo>
                      <a:pt x="141" y="60"/>
                    </a:lnTo>
                    <a:lnTo>
                      <a:pt x="123" y="59"/>
                    </a:lnTo>
                    <a:lnTo>
                      <a:pt x="116" y="58"/>
                    </a:lnTo>
                    <a:lnTo>
                      <a:pt x="117" y="69"/>
                    </a:lnTo>
                    <a:lnTo>
                      <a:pt x="113" y="68"/>
                    </a:lnTo>
                    <a:lnTo>
                      <a:pt x="110" y="63"/>
                    </a:lnTo>
                    <a:lnTo>
                      <a:pt x="103" y="62"/>
                    </a:lnTo>
                    <a:lnTo>
                      <a:pt x="108" y="68"/>
                    </a:lnTo>
                    <a:lnTo>
                      <a:pt x="109" y="72"/>
                    </a:lnTo>
                    <a:lnTo>
                      <a:pt x="117" y="80"/>
                    </a:lnTo>
                    <a:lnTo>
                      <a:pt x="130" y="82"/>
                    </a:lnTo>
                    <a:lnTo>
                      <a:pt x="117" y="71"/>
                    </a:lnTo>
                    <a:lnTo>
                      <a:pt x="140" y="70"/>
                    </a:lnTo>
                    <a:lnTo>
                      <a:pt x="152" y="84"/>
                    </a:lnTo>
                    <a:lnTo>
                      <a:pt x="153" y="91"/>
                    </a:lnTo>
                    <a:lnTo>
                      <a:pt x="152" y="96"/>
                    </a:lnTo>
                    <a:lnTo>
                      <a:pt x="149" y="100"/>
                    </a:lnTo>
                    <a:lnTo>
                      <a:pt x="155" y="104"/>
                    </a:lnTo>
                    <a:lnTo>
                      <a:pt x="141" y="110"/>
                    </a:lnTo>
                    <a:lnTo>
                      <a:pt x="130" y="113"/>
                    </a:lnTo>
                    <a:lnTo>
                      <a:pt x="126" y="119"/>
                    </a:lnTo>
                    <a:lnTo>
                      <a:pt x="105" y="111"/>
                    </a:lnTo>
                    <a:lnTo>
                      <a:pt x="110" y="125"/>
                    </a:lnTo>
                    <a:lnTo>
                      <a:pt x="92" y="118"/>
                    </a:lnTo>
                    <a:lnTo>
                      <a:pt x="92" y="127"/>
                    </a:lnTo>
                    <a:lnTo>
                      <a:pt x="77" y="126"/>
                    </a:lnTo>
                    <a:lnTo>
                      <a:pt x="51" y="98"/>
                    </a:lnTo>
                    <a:lnTo>
                      <a:pt x="39" y="99"/>
                    </a:lnTo>
                    <a:lnTo>
                      <a:pt x="32" y="93"/>
                    </a:lnTo>
                    <a:lnTo>
                      <a:pt x="24" y="96"/>
                    </a:lnTo>
                    <a:lnTo>
                      <a:pt x="7" y="88"/>
                    </a:lnTo>
                    <a:lnTo>
                      <a:pt x="13" y="86"/>
                    </a:lnTo>
                    <a:lnTo>
                      <a:pt x="14" y="77"/>
                    </a:lnTo>
                    <a:lnTo>
                      <a:pt x="11" y="65"/>
                    </a:lnTo>
                    <a:lnTo>
                      <a:pt x="1" y="56"/>
                    </a:lnTo>
                    <a:lnTo>
                      <a:pt x="1" y="47"/>
                    </a:lnTo>
                    <a:lnTo>
                      <a:pt x="8" y="42"/>
                    </a:lnTo>
                    <a:lnTo>
                      <a:pt x="0" y="38"/>
                    </a:lnTo>
                    <a:lnTo>
                      <a:pt x="1" y="27"/>
                    </a:lnTo>
                    <a:lnTo>
                      <a:pt x="24" y="21"/>
                    </a:lnTo>
                    <a:lnTo>
                      <a:pt x="24" y="2"/>
                    </a:lnTo>
                    <a:lnTo>
                      <a:pt x="5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52" name="Freeform 99">
                <a:extLst>
                  <a:ext uri="{FF2B5EF4-FFF2-40B4-BE49-F238E27FC236}">
                    <a16:creationId xmlns:a16="http://schemas.microsoft.com/office/drawing/2014/main" id="{23D3A8F8-4989-4329-BF5D-56C1E545D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59372" y="2523386"/>
                <a:ext cx="17130" cy="37372"/>
              </a:xfrm>
              <a:custGeom>
                <a:avLst/>
                <a:gdLst>
                  <a:gd name="T0" fmla="*/ 25 w 37"/>
                  <a:gd name="T1" fmla="*/ 0 h 98"/>
                  <a:gd name="T2" fmla="*/ 31 w 37"/>
                  <a:gd name="T3" fmla="*/ 2 h 98"/>
                  <a:gd name="T4" fmla="*/ 36 w 37"/>
                  <a:gd name="T5" fmla="*/ 20 h 98"/>
                  <a:gd name="T6" fmla="*/ 18 w 37"/>
                  <a:gd name="T7" fmla="*/ 97 h 98"/>
                  <a:gd name="T8" fmla="*/ 3 w 37"/>
                  <a:gd name="T9" fmla="*/ 76 h 98"/>
                  <a:gd name="T10" fmla="*/ 6 w 37"/>
                  <a:gd name="T11" fmla="*/ 65 h 98"/>
                  <a:gd name="T12" fmla="*/ 0 w 37"/>
                  <a:gd name="T13" fmla="*/ 55 h 98"/>
                  <a:gd name="T14" fmla="*/ 16 w 37"/>
                  <a:gd name="T15" fmla="*/ 50 h 98"/>
                  <a:gd name="T16" fmla="*/ 9 w 37"/>
                  <a:gd name="T17" fmla="*/ 18 h 98"/>
                  <a:gd name="T18" fmla="*/ 13 w 37"/>
                  <a:gd name="T19" fmla="*/ 11 h 98"/>
                  <a:gd name="T20" fmla="*/ 18 w 37"/>
                  <a:gd name="T21" fmla="*/ 9 h 98"/>
                  <a:gd name="T22" fmla="*/ 27 w 37"/>
                  <a:gd name="T23" fmla="*/ 15 h 98"/>
                  <a:gd name="T24" fmla="*/ 27 w 37"/>
                  <a:gd name="T25" fmla="*/ 9 h 98"/>
                  <a:gd name="T26" fmla="*/ 21 w 37"/>
                  <a:gd name="T27" fmla="*/ 6 h 98"/>
                  <a:gd name="T28" fmla="*/ 25 w 37"/>
                  <a:gd name="T2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" h="98">
                    <a:moveTo>
                      <a:pt x="25" y="0"/>
                    </a:moveTo>
                    <a:lnTo>
                      <a:pt x="31" y="2"/>
                    </a:lnTo>
                    <a:lnTo>
                      <a:pt x="36" y="20"/>
                    </a:lnTo>
                    <a:lnTo>
                      <a:pt x="18" y="97"/>
                    </a:lnTo>
                    <a:lnTo>
                      <a:pt x="3" y="76"/>
                    </a:lnTo>
                    <a:lnTo>
                      <a:pt x="6" y="65"/>
                    </a:lnTo>
                    <a:lnTo>
                      <a:pt x="0" y="55"/>
                    </a:lnTo>
                    <a:lnTo>
                      <a:pt x="16" y="50"/>
                    </a:lnTo>
                    <a:lnTo>
                      <a:pt x="9" y="18"/>
                    </a:lnTo>
                    <a:lnTo>
                      <a:pt x="13" y="11"/>
                    </a:lnTo>
                    <a:lnTo>
                      <a:pt x="18" y="9"/>
                    </a:lnTo>
                    <a:lnTo>
                      <a:pt x="27" y="15"/>
                    </a:lnTo>
                    <a:lnTo>
                      <a:pt x="27" y="9"/>
                    </a:lnTo>
                    <a:lnTo>
                      <a:pt x="21" y="6"/>
                    </a:lnTo>
                    <a:lnTo>
                      <a:pt x="25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53" name="Freeform 100">
                <a:extLst>
                  <a:ext uri="{FF2B5EF4-FFF2-40B4-BE49-F238E27FC236}">
                    <a16:creationId xmlns:a16="http://schemas.microsoft.com/office/drawing/2014/main" id="{A9FA2110-15B6-4FB6-B25D-20C22A498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72660" y="2547361"/>
                <a:ext cx="29978" cy="13590"/>
              </a:xfrm>
              <a:custGeom>
                <a:avLst/>
                <a:gdLst>
                  <a:gd name="T0" fmla="*/ 24 w 62"/>
                  <a:gd name="T1" fmla="*/ 0 h 37"/>
                  <a:gd name="T2" fmla="*/ 30 w 62"/>
                  <a:gd name="T3" fmla="*/ 4 h 37"/>
                  <a:gd name="T4" fmla="*/ 26 w 62"/>
                  <a:gd name="T5" fmla="*/ 11 h 37"/>
                  <a:gd name="T6" fmla="*/ 37 w 62"/>
                  <a:gd name="T7" fmla="*/ 17 h 37"/>
                  <a:gd name="T8" fmla="*/ 53 w 62"/>
                  <a:gd name="T9" fmla="*/ 4 h 37"/>
                  <a:gd name="T10" fmla="*/ 61 w 62"/>
                  <a:gd name="T11" fmla="*/ 8 h 37"/>
                  <a:gd name="T12" fmla="*/ 56 w 62"/>
                  <a:gd name="T13" fmla="*/ 16 h 37"/>
                  <a:gd name="T14" fmla="*/ 61 w 62"/>
                  <a:gd name="T15" fmla="*/ 20 h 37"/>
                  <a:gd name="T16" fmla="*/ 51 w 62"/>
                  <a:gd name="T17" fmla="*/ 22 h 37"/>
                  <a:gd name="T18" fmla="*/ 47 w 62"/>
                  <a:gd name="T19" fmla="*/ 36 h 37"/>
                  <a:gd name="T20" fmla="*/ 36 w 62"/>
                  <a:gd name="T21" fmla="*/ 36 h 37"/>
                  <a:gd name="T22" fmla="*/ 44 w 62"/>
                  <a:gd name="T23" fmla="*/ 32 h 37"/>
                  <a:gd name="T24" fmla="*/ 41 w 62"/>
                  <a:gd name="T25" fmla="*/ 19 h 37"/>
                  <a:gd name="T26" fmla="*/ 33 w 62"/>
                  <a:gd name="T27" fmla="*/ 24 h 37"/>
                  <a:gd name="T28" fmla="*/ 23 w 62"/>
                  <a:gd name="T29" fmla="*/ 15 h 37"/>
                  <a:gd name="T30" fmla="*/ 9 w 62"/>
                  <a:gd name="T31" fmla="*/ 19 h 37"/>
                  <a:gd name="T32" fmla="*/ 14 w 62"/>
                  <a:gd name="T33" fmla="*/ 25 h 37"/>
                  <a:gd name="T34" fmla="*/ 0 w 62"/>
                  <a:gd name="T35" fmla="*/ 22 h 37"/>
                  <a:gd name="T36" fmla="*/ 3 w 62"/>
                  <a:gd name="T37" fmla="*/ 11 h 37"/>
                  <a:gd name="T38" fmla="*/ 9 w 62"/>
                  <a:gd name="T39" fmla="*/ 16 h 37"/>
                  <a:gd name="T40" fmla="*/ 24 w 62"/>
                  <a:gd name="T4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" h="37">
                    <a:moveTo>
                      <a:pt x="24" y="0"/>
                    </a:moveTo>
                    <a:lnTo>
                      <a:pt x="30" y="4"/>
                    </a:lnTo>
                    <a:lnTo>
                      <a:pt x="26" y="11"/>
                    </a:lnTo>
                    <a:lnTo>
                      <a:pt x="37" y="17"/>
                    </a:lnTo>
                    <a:lnTo>
                      <a:pt x="53" y="4"/>
                    </a:lnTo>
                    <a:lnTo>
                      <a:pt x="61" y="8"/>
                    </a:lnTo>
                    <a:lnTo>
                      <a:pt x="56" y="16"/>
                    </a:lnTo>
                    <a:lnTo>
                      <a:pt x="61" y="20"/>
                    </a:lnTo>
                    <a:lnTo>
                      <a:pt x="51" y="22"/>
                    </a:lnTo>
                    <a:lnTo>
                      <a:pt x="47" y="36"/>
                    </a:lnTo>
                    <a:lnTo>
                      <a:pt x="36" y="36"/>
                    </a:lnTo>
                    <a:lnTo>
                      <a:pt x="44" y="32"/>
                    </a:lnTo>
                    <a:lnTo>
                      <a:pt x="41" y="19"/>
                    </a:lnTo>
                    <a:lnTo>
                      <a:pt x="33" y="24"/>
                    </a:lnTo>
                    <a:lnTo>
                      <a:pt x="23" y="15"/>
                    </a:lnTo>
                    <a:lnTo>
                      <a:pt x="9" y="19"/>
                    </a:lnTo>
                    <a:lnTo>
                      <a:pt x="14" y="25"/>
                    </a:lnTo>
                    <a:lnTo>
                      <a:pt x="0" y="22"/>
                    </a:lnTo>
                    <a:lnTo>
                      <a:pt x="3" y="11"/>
                    </a:lnTo>
                    <a:lnTo>
                      <a:pt x="9" y="16"/>
                    </a:lnTo>
                    <a:lnTo>
                      <a:pt x="2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54" name="Freeform 101">
                <a:extLst>
                  <a:ext uri="{FF2B5EF4-FFF2-40B4-BE49-F238E27FC236}">
                    <a16:creationId xmlns:a16="http://schemas.microsoft.com/office/drawing/2014/main" id="{61B3CD70-E885-4C1C-B901-884018E20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85288" y="2458835"/>
                <a:ext cx="398279" cy="353335"/>
              </a:xfrm>
              <a:custGeom>
                <a:avLst/>
                <a:gdLst>
                  <a:gd name="T0" fmla="*/ 358 w 820"/>
                  <a:gd name="T1" fmla="*/ 20 h 918"/>
                  <a:gd name="T2" fmla="*/ 467 w 820"/>
                  <a:gd name="T3" fmla="*/ 161 h 918"/>
                  <a:gd name="T4" fmla="*/ 461 w 820"/>
                  <a:gd name="T5" fmla="*/ 371 h 918"/>
                  <a:gd name="T6" fmla="*/ 441 w 820"/>
                  <a:gd name="T7" fmla="*/ 408 h 918"/>
                  <a:gd name="T8" fmla="*/ 462 w 820"/>
                  <a:gd name="T9" fmla="*/ 450 h 918"/>
                  <a:gd name="T10" fmla="*/ 497 w 820"/>
                  <a:gd name="T11" fmla="*/ 513 h 918"/>
                  <a:gd name="T12" fmla="*/ 481 w 820"/>
                  <a:gd name="T13" fmla="*/ 525 h 918"/>
                  <a:gd name="T14" fmla="*/ 551 w 820"/>
                  <a:gd name="T15" fmla="*/ 560 h 918"/>
                  <a:gd name="T16" fmla="*/ 635 w 820"/>
                  <a:gd name="T17" fmla="*/ 606 h 918"/>
                  <a:gd name="T18" fmla="*/ 701 w 820"/>
                  <a:gd name="T19" fmla="*/ 601 h 918"/>
                  <a:gd name="T20" fmla="*/ 805 w 820"/>
                  <a:gd name="T21" fmla="*/ 591 h 918"/>
                  <a:gd name="T22" fmla="*/ 769 w 820"/>
                  <a:gd name="T23" fmla="*/ 698 h 918"/>
                  <a:gd name="T24" fmla="*/ 709 w 820"/>
                  <a:gd name="T25" fmla="*/ 745 h 918"/>
                  <a:gd name="T26" fmla="*/ 706 w 820"/>
                  <a:gd name="T27" fmla="*/ 766 h 918"/>
                  <a:gd name="T28" fmla="*/ 648 w 820"/>
                  <a:gd name="T29" fmla="*/ 833 h 918"/>
                  <a:gd name="T30" fmla="*/ 597 w 820"/>
                  <a:gd name="T31" fmla="*/ 895 h 918"/>
                  <a:gd name="T32" fmla="*/ 542 w 820"/>
                  <a:gd name="T33" fmla="*/ 893 h 918"/>
                  <a:gd name="T34" fmla="*/ 564 w 820"/>
                  <a:gd name="T35" fmla="*/ 801 h 918"/>
                  <a:gd name="T36" fmla="*/ 584 w 820"/>
                  <a:gd name="T37" fmla="*/ 768 h 918"/>
                  <a:gd name="T38" fmla="*/ 626 w 820"/>
                  <a:gd name="T39" fmla="*/ 722 h 918"/>
                  <a:gd name="T40" fmla="*/ 643 w 820"/>
                  <a:gd name="T41" fmla="*/ 715 h 918"/>
                  <a:gd name="T42" fmla="*/ 551 w 820"/>
                  <a:gd name="T43" fmla="*/ 670 h 918"/>
                  <a:gd name="T44" fmla="*/ 539 w 820"/>
                  <a:gd name="T45" fmla="*/ 707 h 918"/>
                  <a:gd name="T46" fmla="*/ 491 w 820"/>
                  <a:gd name="T47" fmla="*/ 720 h 918"/>
                  <a:gd name="T48" fmla="*/ 458 w 820"/>
                  <a:gd name="T49" fmla="*/ 683 h 918"/>
                  <a:gd name="T50" fmla="*/ 342 w 820"/>
                  <a:gd name="T51" fmla="*/ 733 h 918"/>
                  <a:gd name="T52" fmla="*/ 352 w 820"/>
                  <a:gd name="T53" fmla="*/ 678 h 918"/>
                  <a:gd name="T54" fmla="*/ 312 w 820"/>
                  <a:gd name="T55" fmla="*/ 640 h 918"/>
                  <a:gd name="T56" fmla="*/ 259 w 820"/>
                  <a:gd name="T57" fmla="*/ 612 h 918"/>
                  <a:gd name="T58" fmla="*/ 238 w 820"/>
                  <a:gd name="T59" fmla="*/ 515 h 918"/>
                  <a:gd name="T60" fmla="*/ 289 w 820"/>
                  <a:gd name="T61" fmla="*/ 510 h 918"/>
                  <a:gd name="T62" fmla="*/ 281 w 820"/>
                  <a:gd name="T63" fmla="*/ 488 h 918"/>
                  <a:gd name="T64" fmla="*/ 237 w 820"/>
                  <a:gd name="T65" fmla="*/ 493 h 918"/>
                  <a:gd name="T66" fmla="*/ 216 w 820"/>
                  <a:gd name="T67" fmla="*/ 438 h 918"/>
                  <a:gd name="T68" fmla="*/ 193 w 820"/>
                  <a:gd name="T69" fmla="*/ 438 h 918"/>
                  <a:gd name="T70" fmla="*/ 177 w 820"/>
                  <a:gd name="T71" fmla="*/ 425 h 918"/>
                  <a:gd name="T72" fmla="*/ 162 w 820"/>
                  <a:gd name="T73" fmla="*/ 494 h 918"/>
                  <a:gd name="T74" fmla="*/ 95 w 820"/>
                  <a:gd name="T75" fmla="*/ 468 h 918"/>
                  <a:gd name="T76" fmla="*/ 43 w 820"/>
                  <a:gd name="T77" fmla="*/ 418 h 918"/>
                  <a:gd name="T78" fmla="*/ 2 w 820"/>
                  <a:gd name="T79" fmla="*/ 359 h 918"/>
                  <a:gd name="T80" fmla="*/ 33 w 820"/>
                  <a:gd name="T81" fmla="*/ 327 h 918"/>
                  <a:gd name="T82" fmla="*/ 73 w 820"/>
                  <a:gd name="T83" fmla="*/ 292 h 918"/>
                  <a:gd name="T84" fmla="*/ 117 w 820"/>
                  <a:gd name="T85" fmla="*/ 357 h 918"/>
                  <a:gd name="T86" fmla="*/ 138 w 820"/>
                  <a:gd name="T87" fmla="*/ 340 h 918"/>
                  <a:gd name="T88" fmla="*/ 124 w 820"/>
                  <a:gd name="T89" fmla="*/ 331 h 918"/>
                  <a:gd name="T90" fmla="*/ 102 w 820"/>
                  <a:gd name="T91" fmla="*/ 276 h 918"/>
                  <a:gd name="T92" fmla="*/ 147 w 820"/>
                  <a:gd name="T93" fmla="*/ 257 h 918"/>
                  <a:gd name="T94" fmla="*/ 96 w 820"/>
                  <a:gd name="T95" fmla="*/ 207 h 918"/>
                  <a:gd name="T96" fmla="*/ 148 w 820"/>
                  <a:gd name="T97" fmla="*/ 160 h 918"/>
                  <a:gd name="T98" fmla="*/ 204 w 820"/>
                  <a:gd name="T99" fmla="*/ 234 h 918"/>
                  <a:gd name="T100" fmla="*/ 252 w 820"/>
                  <a:gd name="T101" fmla="*/ 308 h 918"/>
                  <a:gd name="T102" fmla="*/ 280 w 820"/>
                  <a:gd name="T103" fmla="*/ 241 h 918"/>
                  <a:gd name="T104" fmla="*/ 326 w 820"/>
                  <a:gd name="T105" fmla="*/ 292 h 918"/>
                  <a:gd name="T106" fmla="*/ 284 w 820"/>
                  <a:gd name="T107" fmla="*/ 186 h 918"/>
                  <a:gd name="T108" fmla="*/ 283 w 820"/>
                  <a:gd name="T109" fmla="*/ 166 h 918"/>
                  <a:gd name="T110" fmla="*/ 273 w 820"/>
                  <a:gd name="T111" fmla="*/ 65 h 918"/>
                  <a:gd name="T112" fmla="*/ 311 w 820"/>
                  <a:gd name="T113" fmla="*/ 15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0" h="918">
                    <a:moveTo>
                      <a:pt x="328" y="11"/>
                    </a:moveTo>
                    <a:lnTo>
                      <a:pt x="343" y="0"/>
                    </a:lnTo>
                    <a:lnTo>
                      <a:pt x="353" y="0"/>
                    </a:lnTo>
                    <a:lnTo>
                      <a:pt x="357" y="13"/>
                    </a:lnTo>
                    <a:lnTo>
                      <a:pt x="358" y="20"/>
                    </a:lnTo>
                    <a:lnTo>
                      <a:pt x="387" y="46"/>
                    </a:lnTo>
                    <a:lnTo>
                      <a:pt x="397" y="92"/>
                    </a:lnTo>
                    <a:lnTo>
                      <a:pt x="428" y="99"/>
                    </a:lnTo>
                    <a:lnTo>
                      <a:pt x="458" y="162"/>
                    </a:lnTo>
                    <a:lnTo>
                      <a:pt x="467" y="161"/>
                    </a:lnTo>
                    <a:lnTo>
                      <a:pt x="460" y="189"/>
                    </a:lnTo>
                    <a:lnTo>
                      <a:pt x="466" y="216"/>
                    </a:lnTo>
                    <a:lnTo>
                      <a:pt x="460" y="278"/>
                    </a:lnTo>
                    <a:lnTo>
                      <a:pt x="469" y="298"/>
                    </a:lnTo>
                    <a:lnTo>
                      <a:pt x="461" y="371"/>
                    </a:lnTo>
                    <a:lnTo>
                      <a:pt x="440" y="397"/>
                    </a:lnTo>
                    <a:lnTo>
                      <a:pt x="433" y="392"/>
                    </a:lnTo>
                    <a:lnTo>
                      <a:pt x="426" y="402"/>
                    </a:lnTo>
                    <a:lnTo>
                      <a:pt x="434" y="408"/>
                    </a:lnTo>
                    <a:lnTo>
                      <a:pt x="441" y="408"/>
                    </a:lnTo>
                    <a:lnTo>
                      <a:pt x="451" y="401"/>
                    </a:lnTo>
                    <a:lnTo>
                      <a:pt x="464" y="403"/>
                    </a:lnTo>
                    <a:lnTo>
                      <a:pt x="476" y="417"/>
                    </a:lnTo>
                    <a:lnTo>
                      <a:pt x="471" y="445"/>
                    </a:lnTo>
                    <a:lnTo>
                      <a:pt x="462" y="450"/>
                    </a:lnTo>
                    <a:lnTo>
                      <a:pt x="482" y="488"/>
                    </a:lnTo>
                    <a:lnTo>
                      <a:pt x="491" y="483"/>
                    </a:lnTo>
                    <a:lnTo>
                      <a:pt x="497" y="490"/>
                    </a:lnTo>
                    <a:lnTo>
                      <a:pt x="489" y="501"/>
                    </a:lnTo>
                    <a:lnTo>
                      <a:pt x="497" y="513"/>
                    </a:lnTo>
                    <a:lnTo>
                      <a:pt x="493" y="522"/>
                    </a:lnTo>
                    <a:lnTo>
                      <a:pt x="487" y="518"/>
                    </a:lnTo>
                    <a:lnTo>
                      <a:pt x="471" y="523"/>
                    </a:lnTo>
                    <a:lnTo>
                      <a:pt x="455" y="545"/>
                    </a:lnTo>
                    <a:lnTo>
                      <a:pt x="481" y="525"/>
                    </a:lnTo>
                    <a:lnTo>
                      <a:pt x="525" y="526"/>
                    </a:lnTo>
                    <a:lnTo>
                      <a:pt x="537" y="553"/>
                    </a:lnTo>
                    <a:lnTo>
                      <a:pt x="510" y="576"/>
                    </a:lnTo>
                    <a:lnTo>
                      <a:pt x="513" y="585"/>
                    </a:lnTo>
                    <a:lnTo>
                      <a:pt x="551" y="560"/>
                    </a:lnTo>
                    <a:lnTo>
                      <a:pt x="567" y="580"/>
                    </a:lnTo>
                    <a:lnTo>
                      <a:pt x="608" y="596"/>
                    </a:lnTo>
                    <a:lnTo>
                      <a:pt x="610" y="591"/>
                    </a:lnTo>
                    <a:lnTo>
                      <a:pt x="621" y="593"/>
                    </a:lnTo>
                    <a:lnTo>
                      <a:pt x="635" y="606"/>
                    </a:lnTo>
                    <a:lnTo>
                      <a:pt x="630" y="621"/>
                    </a:lnTo>
                    <a:lnTo>
                      <a:pt x="640" y="623"/>
                    </a:lnTo>
                    <a:lnTo>
                      <a:pt x="652" y="619"/>
                    </a:lnTo>
                    <a:lnTo>
                      <a:pt x="668" y="603"/>
                    </a:lnTo>
                    <a:lnTo>
                      <a:pt x="701" y="601"/>
                    </a:lnTo>
                    <a:lnTo>
                      <a:pt x="724" y="583"/>
                    </a:lnTo>
                    <a:lnTo>
                      <a:pt x="743" y="578"/>
                    </a:lnTo>
                    <a:lnTo>
                      <a:pt x="774" y="582"/>
                    </a:lnTo>
                    <a:lnTo>
                      <a:pt x="760" y="596"/>
                    </a:lnTo>
                    <a:lnTo>
                      <a:pt x="805" y="591"/>
                    </a:lnTo>
                    <a:lnTo>
                      <a:pt x="819" y="604"/>
                    </a:lnTo>
                    <a:lnTo>
                      <a:pt x="805" y="630"/>
                    </a:lnTo>
                    <a:lnTo>
                      <a:pt x="808" y="645"/>
                    </a:lnTo>
                    <a:lnTo>
                      <a:pt x="803" y="666"/>
                    </a:lnTo>
                    <a:lnTo>
                      <a:pt x="769" y="698"/>
                    </a:lnTo>
                    <a:lnTo>
                      <a:pt x="735" y="717"/>
                    </a:lnTo>
                    <a:lnTo>
                      <a:pt x="724" y="722"/>
                    </a:lnTo>
                    <a:lnTo>
                      <a:pt x="709" y="711"/>
                    </a:lnTo>
                    <a:lnTo>
                      <a:pt x="713" y="729"/>
                    </a:lnTo>
                    <a:lnTo>
                      <a:pt x="709" y="745"/>
                    </a:lnTo>
                    <a:lnTo>
                      <a:pt x="712" y="750"/>
                    </a:lnTo>
                    <a:lnTo>
                      <a:pt x="722" y="741"/>
                    </a:lnTo>
                    <a:lnTo>
                      <a:pt x="724" y="751"/>
                    </a:lnTo>
                    <a:lnTo>
                      <a:pt x="708" y="761"/>
                    </a:lnTo>
                    <a:lnTo>
                      <a:pt x="706" y="766"/>
                    </a:lnTo>
                    <a:lnTo>
                      <a:pt x="706" y="781"/>
                    </a:lnTo>
                    <a:lnTo>
                      <a:pt x="690" y="799"/>
                    </a:lnTo>
                    <a:lnTo>
                      <a:pt x="671" y="798"/>
                    </a:lnTo>
                    <a:lnTo>
                      <a:pt x="658" y="830"/>
                    </a:lnTo>
                    <a:lnTo>
                      <a:pt x="648" y="833"/>
                    </a:lnTo>
                    <a:lnTo>
                      <a:pt x="640" y="851"/>
                    </a:lnTo>
                    <a:lnTo>
                      <a:pt x="643" y="860"/>
                    </a:lnTo>
                    <a:lnTo>
                      <a:pt x="627" y="871"/>
                    </a:lnTo>
                    <a:lnTo>
                      <a:pt x="620" y="885"/>
                    </a:lnTo>
                    <a:lnTo>
                      <a:pt x="597" y="895"/>
                    </a:lnTo>
                    <a:lnTo>
                      <a:pt x="585" y="900"/>
                    </a:lnTo>
                    <a:lnTo>
                      <a:pt x="565" y="915"/>
                    </a:lnTo>
                    <a:lnTo>
                      <a:pt x="552" y="917"/>
                    </a:lnTo>
                    <a:lnTo>
                      <a:pt x="548" y="903"/>
                    </a:lnTo>
                    <a:lnTo>
                      <a:pt x="542" y="893"/>
                    </a:lnTo>
                    <a:lnTo>
                      <a:pt x="537" y="878"/>
                    </a:lnTo>
                    <a:lnTo>
                      <a:pt x="549" y="846"/>
                    </a:lnTo>
                    <a:lnTo>
                      <a:pt x="557" y="842"/>
                    </a:lnTo>
                    <a:lnTo>
                      <a:pt x="556" y="837"/>
                    </a:lnTo>
                    <a:lnTo>
                      <a:pt x="564" y="801"/>
                    </a:lnTo>
                    <a:lnTo>
                      <a:pt x="574" y="798"/>
                    </a:lnTo>
                    <a:lnTo>
                      <a:pt x="570" y="790"/>
                    </a:lnTo>
                    <a:lnTo>
                      <a:pt x="561" y="791"/>
                    </a:lnTo>
                    <a:lnTo>
                      <a:pt x="566" y="778"/>
                    </a:lnTo>
                    <a:lnTo>
                      <a:pt x="584" y="768"/>
                    </a:lnTo>
                    <a:lnTo>
                      <a:pt x="581" y="761"/>
                    </a:lnTo>
                    <a:lnTo>
                      <a:pt x="587" y="755"/>
                    </a:lnTo>
                    <a:lnTo>
                      <a:pt x="604" y="748"/>
                    </a:lnTo>
                    <a:lnTo>
                      <a:pt x="617" y="735"/>
                    </a:lnTo>
                    <a:lnTo>
                      <a:pt x="626" y="722"/>
                    </a:lnTo>
                    <a:lnTo>
                      <a:pt x="661" y="715"/>
                    </a:lnTo>
                    <a:lnTo>
                      <a:pt x="674" y="697"/>
                    </a:lnTo>
                    <a:lnTo>
                      <a:pt x="655" y="709"/>
                    </a:lnTo>
                    <a:lnTo>
                      <a:pt x="643" y="706"/>
                    </a:lnTo>
                    <a:lnTo>
                      <a:pt x="643" y="715"/>
                    </a:lnTo>
                    <a:lnTo>
                      <a:pt x="626" y="717"/>
                    </a:lnTo>
                    <a:lnTo>
                      <a:pt x="611" y="710"/>
                    </a:lnTo>
                    <a:lnTo>
                      <a:pt x="570" y="721"/>
                    </a:lnTo>
                    <a:lnTo>
                      <a:pt x="563" y="678"/>
                    </a:lnTo>
                    <a:lnTo>
                      <a:pt x="551" y="670"/>
                    </a:lnTo>
                    <a:lnTo>
                      <a:pt x="541" y="647"/>
                    </a:lnTo>
                    <a:lnTo>
                      <a:pt x="539" y="656"/>
                    </a:lnTo>
                    <a:lnTo>
                      <a:pt x="549" y="680"/>
                    </a:lnTo>
                    <a:lnTo>
                      <a:pt x="545" y="697"/>
                    </a:lnTo>
                    <a:lnTo>
                      <a:pt x="539" y="707"/>
                    </a:lnTo>
                    <a:lnTo>
                      <a:pt x="532" y="705"/>
                    </a:lnTo>
                    <a:lnTo>
                      <a:pt x="531" y="720"/>
                    </a:lnTo>
                    <a:lnTo>
                      <a:pt x="506" y="777"/>
                    </a:lnTo>
                    <a:lnTo>
                      <a:pt x="484" y="760"/>
                    </a:lnTo>
                    <a:lnTo>
                      <a:pt x="491" y="720"/>
                    </a:lnTo>
                    <a:lnTo>
                      <a:pt x="487" y="696"/>
                    </a:lnTo>
                    <a:lnTo>
                      <a:pt x="477" y="689"/>
                    </a:lnTo>
                    <a:lnTo>
                      <a:pt x="473" y="698"/>
                    </a:lnTo>
                    <a:lnTo>
                      <a:pt x="462" y="695"/>
                    </a:lnTo>
                    <a:lnTo>
                      <a:pt x="458" y="683"/>
                    </a:lnTo>
                    <a:lnTo>
                      <a:pt x="454" y="686"/>
                    </a:lnTo>
                    <a:lnTo>
                      <a:pt x="450" y="692"/>
                    </a:lnTo>
                    <a:lnTo>
                      <a:pt x="443" y="711"/>
                    </a:lnTo>
                    <a:lnTo>
                      <a:pt x="414" y="708"/>
                    </a:lnTo>
                    <a:lnTo>
                      <a:pt x="342" y="733"/>
                    </a:lnTo>
                    <a:lnTo>
                      <a:pt x="334" y="730"/>
                    </a:lnTo>
                    <a:lnTo>
                      <a:pt x="340" y="715"/>
                    </a:lnTo>
                    <a:lnTo>
                      <a:pt x="359" y="696"/>
                    </a:lnTo>
                    <a:lnTo>
                      <a:pt x="362" y="680"/>
                    </a:lnTo>
                    <a:lnTo>
                      <a:pt x="352" y="678"/>
                    </a:lnTo>
                    <a:lnTo>
                      <a:pt x="322" y="697"/>
                    </a:lnTo>
                    <a:lnTo>
                      <a:pt x="305" y="688"/>
                    </a:lnTo>
                    <a:lnTo>
                      <a:pt x="289" y="660"/>
                    </a:lnTo>
                    <a:lnTo>
                      <a:pt x="289" y="644"/>
                    </a:lnTo>
                    <a:lnTo>
                      <a:pt x="312" y="640"/>
                    </a:lnTo>
                    <a:lnTo>
                      <a:pt x="317" y="617"/>
                    </a:lnTo>
                    <a:lnTo>
                      <a:pt x="306" y="632"/>
                    </a:lnTo>
                    <a:lnTo>
                      <a:pt x="276" y="636"/>
                    </a:lnTo>
                    <a:lnTo>
                      <a:pt x="259" y="623"/>
                    </a:lnTo>
                    <a:lnTo>
                      <a:pt x="259" y="612"/>
                    </a:lnTo>
                    <a:lnTo>
                      <a:pt x="242" y="595"/>
                    </a:lnTo>
                    <a:lnTo>
                      <a:pt x="235" y="564"/>
                    </a:lnTo>
                    <a:lnTo>
                      <a:pt x="219" y="555"/>
                    </a:lnTo>
                    <a:lnTo>
                      <a:pt x="219" y="531"/>
                    </a:lnTo>
                    <a:lnTo>
                      <a:pt x="238" y="515"/>
                    </a:lnTo>
                    <a:lnTo>
                      <a:pt x="245" y="518"/>
                    </a:lnTo>
                    <a:lnTo>
                      <a:pt x="251" y="509"/>
                    </a:lnTo>
                    <a:lnTo>
                      <a:pt x="257" y="511"/>
                    </a:lnTo>
                    <a:lnTo>
                      <a:pt x="257" y="492"/>
                    </a:lnTo>
                    <a:lnTo>
                      <a:pt x="289" y="510"/>
                    </a:lnTo>
                    <a:lnTo>
                      <a:pt x="311" y="541"/>
                    </a:lnTo>
                    <a:lnTo>
                      <a:pt x="329" y="548"/>
                    </a:lnTo>
                    <a:lnTo>
                      <a:pt x="306" y="513"/>
                    </a:lnTo>
                    <a:lnTo>
                      <a:pt x="286" y="494"/>
                    </a:lnTo>
                    <a:lnTo>
                      <a:pt x="281" y="488"/>
                    </a:lnTo>
                    <a:lnTo>
                      <a:pt x="273" y="485"/>
                    </a:lnTo>
                    <a:lnTo>
                      <a:pt x="277" y="470"/>
                    </a:lnTo>
                    <a:lnTo>
                      <a:pt x="268" y="481"/>
                    </a:lnTo>
                    <a:lnTo>
                      <a:pt x="246" y="482"/>
                    </a:lnTo>
                    <a:lnTo>
                      <a:pt x="237" y="493"/>
                    </a:lnTo>
                    <a:lnTo>
                      <a:pt x="233" y="482"/>
                    </a:lnTo>
                    <a:lnTo>
                      <a:pt x="239" y="469"/>
                    </a:lnTo>
                    <a:lnTo>
                      <a:pt x="220" y="455"/>
                    </a:lnTo>
                    <a:lnTo>
                      <a:pt x="223" y="446"/>
                    </a:lnTo>
                    <a:lnTo>
                      <a:pt x="216" y="438"/>
                    </a:lnTo>
                    <a:lnTo>
                      <a:pt x="219" y="418"/>
                    </a:lnTo>
                    <a:lnTo>
                      <a:pt x="213" y="407"/>
                    </a:lnTo>
                    <a:lnTo>
                      <a:pt x="207" y="433"/>
                    </a:lnTo>
                    <a:lnTo>
                      <a:pt x="189" y="454"/>
                    </a:lnTo>
                    <a:lnTo>
                      <a:pt x="193" y="438"/>
                    </a:lnTo>
                    <a:lnTo>
                      <a:pt x="187" y="435"/>
                    </a:lnTo>
                    <a:lnTo>
                      <a:pt x="195" y="422"/>
                    </a:lnTo>
                    <a:lnTo>
                      <a:pt x="186" y="409"/>
                    </a:lnTo>
                    <a:lnTo>
                      <a:pt x="185" y="421"/>
                    </a:lnTo>
                    <a:lnTo>
                      <a:pt x="177" y="425"/>
                    </a:lnTo>
                    <a:lnTo>
                      <a:pt x="170" y="432"/>
                    </a:lnTo>
                    <a:lnTo>
                      <a:pt x="163" y="425"/>
                    </a:lnTo>
                    <a:lnTo>
                      <a:pt x="155" y="428"/>
                    </a:lnTo>
                    <a:lnTo>
                      <a:pt x="160" y="432"/>
                    </a:lnTo>
                    <a:lnTo>
                      <a:pt x="162" y="494"/>
                    </a:lnTo>
                    <a:lnTo>
                      <a:pt x="156" y="502"/>
                    </a:lnTo>
                    <a:lnTo>
                      <a:pt x="148" y="502"/>
                    </a:lnTo>
                    <a:lnTo>
                      <a:pt x="139" y="499"/>
                    </a:lnTo>
                    <a:lnTo>
                      <a:pt x="118" y="479"/>
                    </a:lnTo>
                    <a:lnTo>
                      <a:pt x="95" y="468"/>
                    </a:lnTo>
                    <a:lnTo>
                      <a:pt x="84" y="472"/>
                    </a:lnTo>
                    <a:lnTo>
                      <a:pt x="62" y="451"/>
                    </a:lnTo>
                    <a:lnTo>
                      <a:pt x="51" y="452"/>
                    </a:lnTo>
                    <a:lnTo>
                      <a:pt x="35" y="426"/>
                    </a:lnTo>
                    <a:lnTo>
                      <a:pt x="43" y="418"/>
                    </a:lnTo>
                    <a:lnTo>
                      <a:pt x="32" y="389"/>
                    </a:lnTo>
                    <a:lnTo>
                      <a:pt x="18" y="382"/>
                    </a:lnTo>
                    <a:lnTo>
                      <a:pt x="16" y="375"/>
                    </a:lnTo>
                    <a:lnTo>
                      <a:pt x="0" y="386"/>
                    </a:lnTo>
                    <a:lnTo>
                      <a:pt x="2" y="359"/>
                    </a:lnTo>
                    <a:lnTo>
                      <a:pt x="7" y="352"/>
                    </a:lnTo>
                    <a:lnTo>
                      <a:pt x="5" y="335"/>
                    </a:lnTo>
                    <a:lnTo>
                      <a:pt x="22" y="334"/>
                    </a:lnTo>
                    <a:lnTo>
                      <a:pt x="49" y="346"/>
                    </a:lnTo>
                    <a:lnTo>
                      <a:pt x="33" y="327"/>
                    </a:lnTo>
                    <a:lnTo>
                      <a:pt x="28" y="301"/>
                    </a:lnTo>
                    <a:lnTo>
                      <a:pt x="29" y="279"/>
                    </a:lnTo>
                    <a:lnTo>
                      <a:pt x="52" y="261"/>
                    </a:lnTo>
                    <a:lnTo>
                      <a:pt x="61" y="282"/>
                    </a:lnTo>
                    <a:lnTo>
                      <a:pt x="73" y="292"/>
                    </a:lnTo>
                    <a:lnTo>
                      <a:pt x="88" y="318"/>
                    </a:lnTo>
                    <a:lnTo>
                      <a:pt x="88" y="331"/>
                    </a:lnTo>
                    <a:lnTo>
                      <a:pt x="98" y="334"/>
                    </a:lnTo>
                    <a:lnTo>
                      <a:pt x="107" y="355"/>
                    </a:lnTo>
                    <a:lnTo>
                      <a:pt x="117" y="357"/>
                    </a:lnTo>
                    <a:lnTo>
                      <a:pt x="118" y="364"/>
                    </a:lnTo>
                    <a:lnTo>
                      <a:pt x="127" y="360"/>
                    </a:lnTo>
                    <a:lnTo>
                      <a:pt x="128" y="349"/>
                    </a:lnTo>
                    <a:lnTo>
                      <a:pt x="133" y="351"/>
                    </a:lnTo>
                    <a:lnTo>
                      <a:pt x="138" y="340"/>
                    </a:lnTo>
                    <a:lnTo>
                      <a:pt x="133" y="334"/>
                    </a:lnTo>
                    <a:lnTo>
                      <a:pt x="127" y="340"/>
                    </a:lnTo>
                    <a:lnTo>
                      <a:pt x="118" y="334"/>
                    </a:lnTo>
                    <a:lnTo>
                      <a:pt x="117" y="328"/>
                    </a:lnTo>
                    <a:lnTo>
                      <a:pt x="124" y="331"/>
                    </a:lnTo>
                    <a:lnTo>
                      <a:pt x="126" y="322"/>
                    </a:lnTo>
                    <a:lnTo>
                      <a:pt x="119" y="316"/>
                    </a:lnTo>
                    <a:lnTo>
                      <a:pt x="110" y="282"/>
                    </a:lnTo>
                    <a:lnTo>
                      <a:pt x="104" y="285"/>
                    </a:lnTo>
                    <a:lnTo>
                      <a:pt x="102" y="276"/>
                    </a:lnTo>
                    <a:lnTo>
                      <a:pt x="123" y="276"/>
                    </a:lnTo>
                    <a:lnTo>
                      <a:pt x="137" y="266"/>
                    </a:lnTo>
                    <a:lnTo>
                      <a:pt x="157" y="286"/>
                    </a:lnTo>
                    <a:lnTo>
                      <a:pt x="164" y="270"/>
                    </a:lnTo>
                    <a:lnTo>
                      <a:pt x="147" y="257"/>
                    </a:lnTo>
                    <a:lnTo>
                      <a:pt x="132" y="231"/>
                    </a:lnTo>
                    <a:lnTo>
                      <a:pt x="106" y="211"/>
                    </a:lnTo>
                    <a:lnTo>
                      <a:pt x="100" y="223"/>
                    </a:lnTo>
                    <a:lnTo>
                      <a:pt x="97" y="220"/>
                    </a:lnTo>
                    <a:lnTo>
                      <a:pt x="96" y="207"/>
                    </a:lnTo>
                    <a:lnTo>
                      <a:pt x="105" y="201"/>
                    </a:lnTo>
                    <a:lnTo>
                      <a:pt x="111" y="168"/>
                    </a:lnTo>
                    <a:lnTo>
                      <a:pt x="110" y="134"/>
                    </a:lnTo>
                    <a:lnTo>
                      <a:pt x="125" y="138"/>
                    </a:lnTo>
                    <a:lnTo>
                      <a:pt x="148" y="160"/>
                    </a:lnTo>
                    <a:lnTo>
                      <a:pt x="158" y="182"/>
                    </a:lnTo>
                    <a:lnTo>
                      <a:pt x="161" y="214"/>
                    </a:lnTo>
                    <a:lnTo>
                      <a:pt x="170" y="220"/>
                    </a:lnTo>
                    <a:lnTo>
                      <a:pt x="179" y="215"/>
                    </a:lnTo>
                    <a:lnTo>
                      <a:pt x="204" y="234"/>
                    </a:lnTo>
                    <a:lnTo>
                      <a:pt x="227" y="261"/>
                    </a:lnTo>
                    <a:lnTo>
                      <a:pt x="235" y="280"/>
                    </a:lnTo>
                    <a:lnTo>
                      <a:pt x="260" y="255"/>
                    </a:lnTo>
                    <a:lnTo>
                      <a:pt x="245" y="298"/>
                    </a:lnTo>
                    <a:lnTo>
                      <a:pt x="252" y="308"/>
                    </a:lnTo>
                    <a:lnTo>
                      <a:pt x="254" y="289"/>
                    </a:lnTo>
                    <a:lnTo>
                      <a:pt x="265" y="273"/>
                    </a:lnTo>
                    <a:lnTo>
                      <a:pt x="279" y="267"/>
                    </a:lnTo>
                    <a:lnTo>
                      <a:pt x="274" y="249"/>
                    </a:lnTo>
                    <a:lnTo>
                      <a:pt x="280" y="241"/>
                    </a:lnTo>
                    <a:lnTo>
                      <a:pt x="291" y="252"/>
                    </a:lnTo>
                    <a:lnTo>
                      <a:pt x="297" y="275"/>
                    </a:lnTo>
                    <a:lnTo>
                      <a:pt x="315" y="284"/>
                    </a:lnTo>
                    <a:lnTo>
                      <a:pt x="322" y="290"/>
                    </a:lnTo>
                    <a:lnTo>
                      <a:pt x="326" y="292"/>
                    </a:lnTo>
                    <a:lnTo>
                      <a:pt x="332" y="303"/>
                    </a:lnTo>
                    <a:lnTo>
                      <a:pt x="336" y="296"/>
                    </a:lnTo>
                    <a:lnTo>
                      <a:pt x="304" y="258"/>
                    </a:lnTo>
                    <a:lnTo>
                      <a:pt x="280" y="196"/>
                    </a:lnTo>
                    <a:lnTo>
                      <a:pt x="284" y="186"/>
                    </a:lnTo>
                    <a:lnTo>
                      <a:pt x="292" y="193"/>
                    </a:lnTo>
                    <a:lnTo>
                      <a:pt x="307" y="163"/>
                    </a:lnTo>
                    <a:lnTo>
                      <a:pt x="301" y="160"/>
                    </a:lnTo>
                    <a:lnTo>
                      <a:pt x="296" y="167"/>
                    </a:lnTo>
                    <a:lnTo>
                      <a:pt x="283" y="166"/>
                    </a:lnTo>
                    <a:lnTo>
                      <a:pt x="283" y="129"/>
                    </a:lnTo>
                    <a:lnTo>
                      <a:pt x="260" y="89"/>
                    </a:lnTo>
                    <a:lnTo>
                      <a:pt x="264" y="81"/>
                    </a:lnTo>
                    <a:lnTo>
                      <a:pt x="275" y="78"/>
                    </a:lnTo>
                    <a:lnTo>
                      <a:pt x="273" y="65"/>
                    </a:lnTo>
                    <a:lnTo>
                      <a:pt x="291" y="65"/>
                    </a:lnTo>
                    <a:lnTo>
                      <a:pt x="312" y="50"/>
                    </a:lnTo>
                    <a:lnTo>
                      <a:pt x="318" y="38"/>
                    </a:lnTo>
                    <a:lnTo>
                      <a:pt x="314" y="33"/>
                    </a:lnTo>
                    <a:lnTo>
                      <a:pt x="311" y="15"/>
                    </a:lnTo>
                    <a:lnTo>
                      <a:pt x="317" y="9"/>
                    </a:lnTo>
                    <a:lnTo>
                      <a:pt x="328" y="11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55" name="Freeform 102">
                <a:extLst>
                  <a:ext uri="{FF2B5EF4-FFF2-40B4-BE49-F238E27FC236}">
                    <a16:creationId xmlns:a16="http://schemas.microsoft.com/office/drawing/2014/main" id="{B4CF4107-ABEF-4BDE-B3B3-676721CF4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9768" y="2464123"/>
                <a:ext cx="171303" cy="117213"/>
              </a:xfrm>
              <a:custGeom>
                <a:avLst/>
                <a:gdLst>
                  <a:gd name="T0" fmla="*/ 169 w 351"/>
                  <a:gd name="T1" fmla="*/ 29 h 303"/>
                  <a:gd name="T2" fmla="*/ 188 w 351"/>
                  <a:gd name="T3" fmla="*/ 34 h 303"/>
                  <a:gd name="T4" fmla="*/ 219 w 351"/>
                  <a:gd name="T5" fmla="*/ 22 h 303"/>
                  <a:gd name="T6" fmla="*/ 211 w 351"/>
                  <a:gd name="T7" fmla="*/ 21 h 303"/>
                  <a:gd name="T8" fmla="*/ 244 w 351"/>
                  <a:gd name="T9" fmla="*/ 15 h 303"/>
                  <a:gd name="T10" fmla="*/ 262 w 351"/>
                  <a:gd name="T11" fmla="*/ 7 h 303"/>
                  <a:gd name="T12" fmla="*/ 267 w 351"/>
                  <a:gd name="T13" fmla="*/ 14 h 303"/>
                  <a:gd name="T14" fmla="*/ 279 w 351"/>
                  <a:gd name="T15" fmla="*/ 42 h 303"/>
                  <a:gd name="T16" fmla="*/ 281 w 351"/>
                  <a:gd name="T17" fmla="*/ 52 h 303"/>
                  <a:gd name="T18" fmla="*/ 292 w 351"/>
                  <a:gd name="T19" fmla="*/ 55 h 303"/>
                  <a:gd name="T20" fmla="*/ 310 w 351"/>
                  <a:gd name="T21" fmla="*/ 47 h 303"/>
                  <a:gd name="T22" fmla="*/ 326 w 351"/>
                  <a:gd name="T23" fmla="*/ 64 h 303"/>
                  <a:gd name="T24" fmla="*/ 341 w 351"/>
                  <a:gd name="T25" fmla="*/ 67 h 303"/>
                  <a:gd name="T26" fmla="*/ 323 w 351"/>
                  <a:gd name="T27" fmla="*/ 122 h 303"/>
                  <a:gd name="T28" fmla="*/ 291 w 351"/>
                  <a:gd name="T29" fmla="*/ 96 h 303"/>
                  <a:gd name="T30" fmla="*/ 286 w 351"/>
                  <a:gd name="T31" fmla="*/ 98 h 303"/>
                  <a:gd name="T32" fmla="*/ 286 w 351"/>
                  <a:gd name="T33" fmla="*/ 114 h 303"/>
                  <a:gd name="T34" fmla="*/ 284 w 351"/>
                  <a:gd name="T35" fmla="*/ 128 h 303"/>
                  <a:gd name="T36" fmla="*/ 279 w 351"/>
                  <a:gd name="T37" fmla="*/ 143 h 303"/>
                  <a:gd name="T38" fmla="*/ 293 w 351"/>
                  <a:gd name="T39" fmla="*/ 143 h 303"/>
                  <a:gd name="T40" fmla="*/ 314 w 351"/>
                  <a:gd name="T41" fmla="*/ 138 h 303"/>
                  <a:gd name="T42" fmla="*/ 311 w 351"/>
                  <a:gd name="T43" fmla="*/ 178 h 303"/>
                  <a:gd name="T44" fmla="*/ 299 w 351"/>
                  <a:gd name="T45" fmla="*/ 196 h 303"/>
                  <a:gd name="T46" fmla="*/ 299 w 351"/>
                  <a:gd name="T47" fmla="*/ 221 h 303"/>
                  <a:gd name="T48" fmla="*/ 289 w 351"/>
                  <a:gd name="T49" fmla="*/ 246 h 303"/>
                  <a:gd name="T50" fmla="*/ 268 w 351"/>
                  <a:gd name="T51" fmla="*/ 255 h 303"/>
                  <a:gd name="T52" fmla="*/ 236 w 351"/>
                  <a:gd name="T53" fmla="*/ 256 h 303"/>
                  <a:gd name="T54" fmla="*/ 252 w 351"/>
                  <a:gd name="T55" fmla="*/ 294 h 303"/>
                  <a:gd name="T56" fmla="*/ 230 w 351"/>
                  <a:gd name="T57" fmla="*/ 295 h 303"/>
                  <a:gd name="T58" fmla="*/ 206 w 351"/>
                  <a:gd name="T59" fmla="*/ 285 h 303"/>
                  <a:gd name="T60" fmla="*/ 185 w 351"/>
                  <a:gd name="T61" fmla="*/ 279 h 303"/>
                  <a:gd name="T62" fmla="*/ 156 w 351"/>
                  <a:gd name="T63" fmla="*/ 276 h 303"/>
                  <a:gd name="T64" fmla="*/ 141 w 351"/>
                  <a:gd name="T65" fmla="*/ 270 h 303"/>
                  <a:gd name="T66" fmla="*/ 124 w 351"/>
                  <a:gd name="T67" fmla="*/ 240 h 303"/>
                  <a:gd name="T68" fmla="*/ 94 w 351"/>
                  <a:gd name="T69" fmla="*/ 207 h 303"/>
                  <a:gd name="T70" fmla="*/ 66 w 351"/>
                  <a:gd name="T71" fmla="*/ 183 h 303"/>
                  <a:gd name="T72" fmla="*/ 46 w 351"/>
                  <a:gd name="T73" fmla="*/ 168 h 303"/>
                  <a:gd name="T74" fmla="*/ 31 w 351"/>
                  <a:gd name="T75" fmla="*/ 157 h 303"/>
                  <a:gd name="T76" fmla="*/ 16 w 351"/>
                  <a:gd name="T77" fmla="*/ 149 h 303"/>
                  <a:gd name="T78" fmla="*/ 0 w 351"/>
                  <a:gd name="T79" fmla="*/ 131 h 303"/>
                  <a:gd name="T80" fmla="*/ 16 w 351"/>
                  <a:gd name="T81" fmla="*/ 118 h 303"/>
                  <a:gd name="T82" fmla="*/ 24 w 351"/>
                  <a:gd name="T83" fmla="*/ 106 h 303"/>
                  <a:gd name="T84" fmla="*/ 37 w 351"/>
                  <a:gd name="T85" fmla="*/ 92 h 303"/>
                  <a:gd name="T86" fmla="*/ 43 w 351"/>
                  <a:gd name="T87" fmla="*/ 70 h 303"/>
                  <a:gd name="T88" fmla="*/ 40 w 351"/>
                  <a:gd name="T89" fmla="*/ 53 h 303"/>
                  <a:gd name="T90" fmla="*/ 65 w 351"/>
                  <a:gd name="T91" fmla="*/ 54 h 303"/>
                  <a:gd name="T92" fmla="*/ 77 w 351"/>
                  <a:gd name="T93" fmla="*/ 51 h 303"/>
                  <a:gd name="T94" fmla="*/ 102 w 351"/>
                  <a:gd name="T95" fmla="*/ 45 h 303"/>
                  <a:gd name="T96" fmla="*/ 125 w 351"/>
                  <a:gd name="T97" fmla="*/ 39 h 303"/>
                  <a:gd name="T98" fmla="*/ 130 w 351"/>
                  <a:gd name="T99" fmla="*/ 50 h 303"/>
                  <a:gd name="T100" fmla="*/ 152 w 351"/>
                  <a:gd name="T101" fmla="*/ 34 h 303"/>
                  <a:gd name="T102" fmla="*/ 154 w 351"/>
                  <a:gd name="T103" fmla="*/ 25 h 303"/>
                  <a:gd name="T104" fmla="*/ 164 w 351"/>
                  <a:gd name="T105" fmla="*/ 16 h 303"/>
                  <a:gd name="T106" fmla="*/ 171 w 351"/>
                  <a:gd name="T107" fmla="*/ 2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51" h="303">
                    <a:moveTo>
                      <a:pt x="171" y="2"/>
                    </a:moveTo>
                    <a:lnTo>
                      <a:pt x="169" y="29"/>
                    </a:lnTo>
                    <a:lnTo>
                      <a:pt x="185" y="37"/>
                    </a:lnTo>
                    <a:lnTo>
                      <a:pt x="188" y="34"/>
                    </a:lnTo>
                    <a:lnTo>
                      <a:pt x="209" y="41"/>
                    </a:lnTo>
                    <a:lnTo>
                      <a:pt x="219" y="22"/>
                    </a:lnTo>
                    <a:lnTo>
                      <a:pt x="218" y="18"/>
                    </a:lnTo>
                    <a:lnTo>
                      <a:pt x="211" y="21"/>
                    </a:lnTo>
                    <a:lnTo>
                      <a:pt x="208" y="13"/>
                    </a:lnTo>
                    <a:lnTo>
                      <a:pt x="244" y="15"/>
                    </a:lnTo>
                    <a:lnTo>
                      <a:pt x="252" y="0"/>
                    </a:lnTo>
                    <a:lnTo>
                      <a:pt x="262" y="7"/>
                    </a:lnTo>
                    <a:lnTo>
                      <a:pt x="257" y="13"/>
                    </a:lnTo>
                    <a:lnTo>
                      <a:pt x="267" y="14"/>
                    </a:lnTo>
                    <a:lnTo>
                      <a:pt x="284" y="32"/>
                    </a:lnTo>
                    <a:lnTo>
                      <a:pt x="279" y="42"/>
                    </a:lnTo>
                    <a:lnTo>
                      <a:pt x="285" y="45"/>
                    </a:lnTo>
                    <a:lnTo>
                      <a:pt x="281" y="52"/>
                    </a:lnTo>
                    <a:lnTo>
                      <a:pt x="283" y="54"/>
                    </a:lnTo>
                    <a:lnTo>
                      <a:pt x="292" y="55"/>
                    </a:lnTo>
                    <a:lnTo>
                      <a:pt x="303" y="46"/>
                    </a:lnTo>
                    <a:lnTo>
                      <a:pt x="310" y="47"/>
                    </a:lnTo>
                    <a:lnTo>
                      <a:pt x="325" y="57"/>
                    </a:lnTo>
                    <a:lnTo>
                      <a:pt x="326" y="64"/>
                    </a:lnTo>
                    <a:lnTo>
                      <a:pt x="337" y="71"/>
                    </a:lnTo>
                    <a:lnTo>
                      <a:pt x="341" y="67"/>
                    </a:lnTo>
                    <a:lnTo>
                      <a:pt x="350" y="78"/>
                    </a:lnTo>
                    <a:lnTo>
                      <a:pt x="323" y="122"/>
                    </a:lnTo>
                    <a:lnTo>
                      <a:pt x="299" y="98"/>
                    </a:lnTo>
                    <a:lnTo>
                      <a:pt x="291" y="96"/>
                    </a:lnTo>
                    <a:lnTo>
                      <a:pt x="288" y="95"/>
                    </a:lnTo>
                    <a:lnTo>
                      <a:pt x="286" y="98"/>
                    </a:lnTo>
                    <a:lnTo>
                      <a:pt x="280" y="106"/>
                    </a:lnTo>
                    <a:lnTo>
                      <a:pt x="286" y="114"/>
                    </a:lnTo>
                    <a:lnTo>
                      <a:pt x="283" y="121"/>
                    </a:lnTo>
                    <a:lnTo>
                      <a:pt x="284" y="128"/>
                    </a:lnTo>
                    <a:lnTo>
                      <a:pt x="284" y="137"/>
                    </a:lnTo>
                    <a:lnTo>
                      <a:pt x="279" y="143"/>
                    </a:lnTo>
                    <a:lnTo>
                      <a:pt x="287" y="149"/>
                    </a:lnTo>
                    <a:lnTo>
                      <a:pt x="293" y="143"/>
                    </a:lnTo>
                    <a:lnTo>
                      <a:pt x="303" y="146"/>
                    </a:lnTo>
                    <a:lnTo>
                      <a:pt x="314" y="138"/>
                    </a:lnTo>
                    <a:lnTo>
                      <a:pt x="322" y="141"/>
                    </a:lnTo>
                    <a:lnTo>
                      <a:pt x="311" y="178"/>
                    </a:lnTo>
                    <a:lnTo>
                      <a:pt x="291" y="190"/>
                    </a:lnTo>
                    <a:lnTo>
                      <a:pt x="299" y="196"/>
                    </a:lnTo>
                    <a:lnTo>
                      <a:pt x="295" y="213"/>
                    </a:lnTo>
                    <a:lnTo>
                      <a:pt x="299" y="221"/>
                    </a:lnTo>
                    <a:lnTo>
                      <a:pt x="289" y="235"/>
                    </a:lnTo>
                    <a:lnTo>
                      <a:pt x="289" y="246"/>
                    </a:lnTo>
                    <a:lnTo>
                      <a:pt x="288" y="254"/>
                    </a:lnTo>
                    <a:lnTo>
                      <a:pt x="268" y="255"/>
                    </a:lnTo>
                    <a:lnTo>
                      <a:pt x="254" y="257"/>
                    </a:lnTo>
                    <a:lnTo>
                      <a:pt x="236" y="256"/>
                    </a:lnTo>
                    <a:lnTo>
                      <a:pt x="236" y="265"/>
                    </a:lnTo>
                    <a:lnTo>
                      <a:pt x="252" y="294"/>
                    </a:lnTo>
                    <a:lnTo>
                      <a:pt x="248" y="302"/>
                    </a:lnTo>
                    <a:lnTo>
                      <a:pt x="230" y="295"/>
                    </a:lnTo>
                    <a:lnTo>
                      <a:pt x="220" y="295"/>
                    </a:lnTo>
                    <a:lnTo>
                      <a:pt x="206" y="285"/>
                    </a:lnTo>
                    <a:lnTo>
                      <a:pt x="199" y="285"/>
                    </a:lnTo>
                    <a:lnTo>
                      <a:pt x="185" y="279"/>
                    </a:lnTo>
                    <a:lnTo>
                      <a:pt x="176" y="285"/>
                    </a:lnTo>
                    <a:lnTo>
                      <a:pt x="156" y="276"/>
                    </a:lnTo>
                    <a:lnTo>
                      <a:pt x="150" y="264"/>
                    </a:lnTo>
                    <a:lnTo>
                      <a:pt x="141" y="270"/>
                    </a:lnTo>
                    <a:lnTo>
                      <a:pt x="124" y="275"/>
                    </a:lnTo>
                    <a:lnTo>
                      <a:pt x="124" y="240"/>
                    </a:lnTo>
                    <a:lnTo>
                      <a:pt x="96" y="209"/>
                    </a:lnTo>
                    <a:lnTo>
                      <a:pt x="94" y="207"/>
                    </a:lnTo>
                    <a:lnTo>
                      <a:pt x="77" y="185"/>
                    </a:lnTo>
                    <a:lnTo>
                      <a:pt x="66" y="183"/>
                    </a:lnTo>
                    <a:lnTo>
                      <a:pt x="45" y="180"/>
                    </a:lnTo>
                    <a:lnTo>
                      <a:pt x="46" y="168"/>
                    </a:lnTo>
                    <a:lnTo>
                      <a:pt x="37" y="164"/>
                    </a:lnTo>
                    <a:lnTo>
                      <a:pt x="31" y="157"/>
                    </a:lnTo>
                    <a:lnTo>
                      <a:pt x="25" y="146"/>
                    </a:lnTo>
                    <a:lnTo>
                      <a:pt x="16" y="149"/>
                    </a:lnTo>
                    <a:lnTo>
                      <a:pt x="11" y="134"/>
                    </a:lnTo>
                    <a:lnTo>
                      <a:pt x="0" y="131"/>
                    </a:lnTo>
                    <a:lnTo>
                      <a:pt x="8" y="119"/>
                    </a:lnTo>
                    <a:lnTo>
                      <a:pt x="16" y="118"/>
                    </a:lnTo>
                    <a:lnTo>
                      <a:pt x="24" y="116"/>
                    </a:lnTo>
                    <a:lnTo>
                      <a:pt x="24" y="106"/>
                    </a:lnTo>
                    <a:lnTo>
                      <a:pt x="17" y="101"/>
                    </a:lnTo>
                    <a:lnTo>
                      <a:pt x="37" y="92"/>
                    </a:lnTo>
                    <a:lnTo>
                      <a:pt x="33" y="81"/>
                    </a:lnTo>
                    <a:lnTo>
                      <a:pt x="43" y="70"/>
                    </a:lnTo>
                    <a:lnTo>
                      <a:pt x="46" y="65"/>
                    </a:lnTo>
                    <a:lnTo>
                      <a:pt x="40" y="53"/>
                    </a:lnTo>
                    <a:lnTo>
                      <a:pt x="54" y="48"/>
                    </a:lnTo>
                    <a:lnTo>
                      <a:pt x="65" y="54"/>
                    </a:lnTo>
                    <a:lnTo>
                      <a:pt x="73" y="48"/>
                    </a:lnTo>
                    <a:lnTo>
                      <a:pt x="77" y="51"/>
                    </a:lnTo>
                    <a:lnTo>
                      <a:pt x="94" y="50"/>
                    </a:lnTo>
                    <a:lnTo>
                      <a:pt x="102" y="45"/>
                    </a:lnTo>
                    <a:lnTo>
                      <a:pt x="110" y="39"/>
                    </a:lnTo>
                    <a:lnTo>
                      <a:pt x="125" y="39"/>
                    </a:lnTo>
                    <a:lnTo>
                      <a:pt x="128" y="44"/>
                    </a:lnTo>
                    <a:lnTo>
                      <a:pt x="130" y="50"/>
                    </a:lnTo>
                    <a:lnTo>
                      <a:pt x="148" y="42"/>
                    </a:lnTo>
                    <a:lnTo>
                      <a:pt x="152" y="34"/>
                    </a:lnTo>
                    <a:lnTo>
                      <a:pt x="147" y="25"/>
                    </a:lnTo>
                    <a:lnTo>
                      <a:pt x="154" y="25"/>
                    </a:lnTo>
                    <a:lnTo>
                      <a:pt x="156" y="18"/>
                    </a:lnTo>
                    <a:lnTo>
                      <a:pt x="164" y="16"/>
                    </a:lnTo>
                    <a:lnTo>
                      <a:pt x="165" y="4"/>
                    </a:lnTo>
                    <a:lnTo>
                      <a:pt x="171" y="2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56" name="Freeform 103">
                <a:extLst>
                  <a:ext uri="{FF2B5EF4-FFF2-40B4-BE49-F238E27FC236}">
                    <a16:creationId xmlns:a16="http://schemas.microsoft.com/office/drawing/2014/main" id="{A5AECA28-7543-4F1F-9632-6F0F1E2C7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5420" y="2452040"/>
                <a:ext cx="10707" cy="11891"/>
              </a:xfrm>
              <a:custGeom>
                <a:avLst/>
                <a:gdLst>
                  <a:gd name="T0" fmla="*/ 10 w 21"/>
                  <a:gd name="T1" fmla="*/ 0 h 29"/>
                  <a:gd name="T2" fmla="*/ 20 w 21"/>
                  <a:gd name="T3" fmla="*/ 7 h 29"/>
                  <a:gd name="T4" fmla="*/ 16 w 21"/>
                  <a:gd name="T5" fmla="*/ 28 h 29"/>
                  <a:gd name="T6" fmla="*/ 1 w 21"/>
                  <a:gd name="T7" fmla="*/ 19 h 29"/>
                  <a:gd name="T8" fmla="*/ 0 w 21"/>
                  <a:gd name="T9" fmla="*/ 5 h 29"/>
                  <a:gd name="T10" fmla="*/ 10 w 21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9">
                    <a:moveTo>
                      <a:pt x="10" y="0"/>
                    </a:moveTo>
                    <a:lnTo>
                      <a:pt x="20" y="7"/>
                    </a:lnTo>
                    <a:lnTo>
                      <a:pt x="16" y="28"/>
                    </a:lnTo>
                    <a:lnTo>
                      <a:pt x="1" y="19"/>
                    </a:lnTo>
                    <a:lnTo>
                      <a:pt x="0" y="5"/>
                    </a:lnTo>
                    <a:lnTo>
                      <a:pt x="10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57" name="Freeform 104">
                <a:extLst>
                  <a:ext uri="{FF2B5EF4-FFF2-40B4-BE49-F238E27FC236}">
                    <a16:creationId xmlns:a16="http://schemas.microsoft.com/office/drawing/2014/main" id="{B6C8B45E-98E4-4016-AFA8-FC5D830DE1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31115" y="2441847"/>
                <a:ext cx="36403" cy="20385"/>
              </a:xfrm>
              <a:custGeom>
                <a:avLst/>
                <a:gdLst>
                  <a:gd name="T0" fmla="*/ 47 w 77"/>
                  <a:gd name="T1" fmla="*/ 0 h 51"/>
                  <a:gd name="T2" fmla="*/ 62 w 77"/>
                  <a:gd name="T3" fmla="*/ 11 h 51"/>
                  <a:gd name="T4" fmla="*/ 55 w 77"/>
                  <a:gd name="T5" fmla="*/ 19 h 51"/>
                  <a:gd name="T6" fmla="*/ 55 w 77"/>
                  <a:gd name="T7" fmla="*/ 30 h 51"/>
                  <a:gd name="T8" fmla="*/ 76 w 77"/>
                  <a:gd name="T9" fmla="*/ 42 h 51"/>
                  <a:gd name="T10" fmla="*/ 63 w 77"/>
                  <a:gd name="T11" fmla="*/ 41 h 51"/>
                  <a:gd name="T12" fmla="*/ 45 w 77"/>
                  <a:gd name="T13" fmla="*/ 25 h 51"/>
                  <a:gd name="T14" fmla="*/ 40 w 77"/>
                  <a:gd name="T15" fmla="*/ 29 h 51"/>
                  <a:gd name="T16" fmla="*/ 47 w 77"/>
                  <a:gd name="T17" fmla="*/ 42 h 51"/>
                  <a:gd name="T18" fmla="*/ 39 w 77"/>
                  <a:gd name="T19" fmla="*/ 39 h 51"/>
                  <a:gd name="T20" fmla="*/ 35 w 77"/>
                  <a:gd name="T21" fmla="*/ 50 h 51"/>
                  <a:gd name="T22" fmla="*/ 0 w 77"/>
                  <a:gd name="T23" fmla="*/ 46 h 51"/>
                  <a:gd name="T24" fmla="*/ 19 w 77"/>
                  <a:gd name="T25" fmla="*/ 5 h 51"/>
                  <a:gd name="T26" fmla="*/ 47 w 77"/>
                  <a:gd name="T2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51">
                    <a:moveTo>
                      <a:pt x="47" y="0"/>
                    </a:moveTo>
                    <a:lnTo>
                      <a:pt x="62" y="11"/>
                    </a:lnTo>
                    <a:lnTo>
                      <a:pt x="55" y="19"/>
                    </a:lnTo>
                    <a:lnTo>
                      <a:pt x="55" y="30"/>
                    </a:lnTo>
                    <a:lnTo>
                      <a:pt x="76" y="42"/>
                    </a:lnTo>
                    <a:lnTo>
                      <a:pt x="63" y="41"/>
                    </a:lnTo>
                    <a:lnTo>
                      <a:pt x="45" y="25"/>
                    </a:lnTo>
                    <a:lnTo>
                      <a:pt x="40" y="29"/>
                    </a:lnTo>
                    <a:lnTo>
                      <a:pt x="47" y="42"/>
                    </a:lnTo>
                    <a:lnTo>
                      <a:pt x="39" y="39"/>
                    </a:lnTo>
                    <a:lnTo>
                      <a:pt x="35" y="50"/>
                    </a:lnTo>
                    <a:lnTo>
                      <a:pt x="0" y="46"/>
                    </a:lnTo>
                    <a:lnTo>
                      <a:pt x="19" y="5"/>
                    </a:lnTo>
                    <a:lnTo>
                      <a:pt x="47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58" name="Freeform 105">
                <a:extLst>
                  <a:ext uri="{FF2B5EF4-FFF2-40B4-BE49-F238E27FC236}">
                    <a16:creationId xmlns:a16="http://schemas.microsoft.com/office/drawing/2014/main" id="{50CAA005-CF64-44DE-AD6D-7478593CE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76083" y="2436751"/>
                <a:ext cx="17130" cy="11892"/>
              </a:xfrm>
              <a:custGeom>
                <a:avLst/>
                <a:gdLst>
                  <a:gd name="T0" fmla="*/ 5 w 34"/>
                  <a:gd name="T1" fmla="*/ 0 h 32"/>
                  <a:gd name="T2" fmla="*/ 33 w 34"/>
                  <a:gd name="T3" fmla="*/ 31 h 32"/>
                  <a:gd name="T4" fmla="*/ 3 w 34"/>
                  <a:gd name="T5" fmla="*/ 15 h 32"/>
                  <a:gd name="T6" fmla="*/ 0 w 34"/>
                  <a:gd name="T7" fmla="*/ 7 h 32"/>
                  <a:gd name="T8" fmla="*/ 5 w 3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5" y="0"/>
                    </a:moveTo>
                    <a:lnTo>
                      <a:pt x="33" y="31"/>
                    </a:lnTo>
                    <a:lnTo>
                      <a:pt x="3" y="15"/>
                    </a:lnTo>
                    <a:lnTo>
                      <a:pt x="0" y="7"/>
                    </a:lnTo>
                    <a:lnTo>
                      <a:pt x="5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59" name="Freeform 106">
                <a:extLst>
                  <a:ext uri="{FF2B5EF4-FFF2-40B4-BE49-F238E27FC236}">
                    <a16:creationId xmlns:a16="http://schemas.microsoft.com/office/drawing/2014/main" id="{2822D008-E458-47DA-A83D-DA0AED880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76083" y="2424860"/>
                <a:ext cx="10706" cy="11891"/>
              </a:xfrm>
              <a:custGeom>
                <a:avLst/>
                <a:gdLst>
                  <a:gd name="T0" fmla="*/ 14 w 23"/>
                  <a:gd name="T1" fmla="*/ 0 h 32"/>
                  <a:gd name="T2" fmla="*/ 22 w 23"/>
                  <a:gd name="T3" fmla="*/ 20 h 32"/>
                  <a:gd name="T4" fmla="*/ 18 w 23"/>
                  <a:gd name="T5" fmla="*/ 31 h 32"/>
                  <a:gd name="T6" fmla="*/ 0 w 23"/>
                  <a:gd name="T7" fmla="*/ 8 h 32"/>
                  <a:gd name="T8" fmla="*/ 14 w 2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32">
                    <a:moveTo>
                      <a:pt x="14" y="0"/>
                    </a:moveTo>
                    <a:lnTo>
                      <a:pt x="22" y="20"/>
                    </a:lnTo>
                    <a:lnTo>
                      <a:pt x="18" y="31"/>
                    </a:lnTo>
                    <a:lnTo>
                      <a:pt x="0" y="8"/>
                    </a:lnTo>
                    <a:lnTo>
                      <a:pt x="1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60" name="Freeform 107">
                <a:extLst>
                  <a:ext uri="{FF2B5EF4-FFF2-40B4-BE49-F238E27FC236}">
                    <a16:creationId xmlns:a16="http://schemas.microsoft.com/office/drawing/2014/main" id="{E41C7ED2-EE27-40AE-9779-B43C6091C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8267" y="2418065"/>
                <a:ext cx="25695" cy="13590"/>
              </a:xfrm>
              <a:custGeom>
                <a:avLst/>
                <a:gdLst>
                  <a:gd name="T0" fmla="*/ 28 w 52"/>
                  <a:gd name="T1" fmla="*/ 0 h 37"/>
                  <a:gd name="T2" fmla="*/ 39 w 52"/>
                  <a:gd name="T3" fmla="*/ 1 h 37"/>
                  <a:gd name="T4" fmla="*/ 51 w 52"/>
                  <a:gd name="T5" fmla="*/ 19 h 37"/>
                  <a:gd name="T6" fmla="*/ 34 w 52"/>
                  <a:gd name="T7" fmla="*/ 34 h 37"/>
                  <a:gd name="T8" fmla="*/ 18 w 52"/>
                  <a:gd name="T9" fmla="*/ 36 h 37"/>
                  <a:gd name="T10" fmla="*/ 0 w 52"/>
                  <a:gd name="T11" fmla="*/ 19 h 37"/>
                  <a:gd name="T12" fmla="*/ 8 w 52"/>
                  <a:gd name="T13" fmla="*/ 6 h 37"/>
                  <a:gd name="T14" fmla="*/ 28 w 52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7">
                    <a:moveTo>
                      <a:pt x="28" y="0"/>
                    </a:moveTo>
                    <a:lnTo>
                      <a:pt x="39" y="1"/>
                    </a:lnTo>
                    <a:lnTo>
                      <a:pt x="51" y="19"/>
                    </a:lnTo>
                    <a:lnTo>
                      <a:pt x="34" y="34"/>
                    </a:lnTo>
                    <a:lnTo>
                      <a:pt x="18" y="36"/>
                    </a:lnTo>
                    <a:lnTo>
                      <a:pt x="0" y="19"/>
                    </a:lnTo>
                    <a:lnTo>
                      <a:pt x="8" y="6"/>
                    </a:lnTo>
                    <a:lnTo>
                      <a:pt x="2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61" name="Freeform 108">
                <a:extLst>
                  <a:ext uri="{FF2B5EF4-FFF2-40B4-BE49-F238E27FC236}">
                    <a16:creationId xmlns:a16="http://schemas.microsoft.com/office/drawing/2014/main" id="{A8C0D085-78B1-4B8E-89A9-95018378B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10983" y="2370501"/>
                <a:ext cx="25695" cy="15288"/>
              </a:xfrm>
              <a:custGeom>
                <a:avLst/>
                <a:gdLst>
                  <a:gd name="T0" fmla="*/ 8 w 53"/>
                  <a:gd name="T1" fmla="*/ 0 h 41"/>
                  <a:gd name="T2" fmla="*/ 46 w 53"/>
                  <a:gd name="T3" fmla="*/ 11 h 41"/>
                  <a:gd name="T4" fmla="*/ 43 w 53"/>
                  <a:gd name="T5" fmla="*/ 16 h 41"/>
                  <a:gd name="T6" fmla="*/ 49 w 53"/>
                  <a:gd name="T7" fmla="*/ 19 h 41"/>
                  <a:gd name="T8" fmla="*/ 52 w 53"/>
                  <a:gd name="T9" fmla="*/ 31 h 41"/>
                  <a:gd name="T10" fmla="*/ 31 w 53"/>
                  <a:gd name="T11" fmla="*/ 40 h 41"/>
                  <a:gd name="T12" fmla="*/ 29 w 53"/>
                  <a:gd name="T13" fmla="*/ 35 h 41"/>
                  <a:gd name="T14" fmla="*/ 22 w 53"/>
                  <a:gd name="T15" fmla="*/ 33 h 41"/>
                  <a:gd name="T16" fmla="*/ 12 w 53"/>
                  <a:gd name="T17" fmla="*/ 32 h 41"/>
                  <a:gd name="T18" fmla="*/ 7 w 53"/>
                  <a:gd name="T19" fmla="*/ 24 h 41"/>
                  <a:gd name="T20" fmla="*/ 4 w 53"/>
                  <a:gd name="T21" fmla="*/ 16 h 41"/>
                  <a:gd name="T22" fmla="*/ 0 w 53"/>
                  <a:gd name="T23" fmla="*/ 6 h 41"/>
                  <a:gd name="T24" fmla="*/ 8 w 53"/>
                  <a:gd name="T2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41">
                    <a:moveTo>
                      <a:pt x="8" y="0"/>
                    </a:moveTo>
                    <a:lnTo>
                      <a:pt x="46" y="11"/>
                    </a:lnTo>
                    <a:lnTo>
                      <a:pt x="43" y="16"/>
                    </a:lnTo>
                    <a:lnTo>
                      <a:pt x="49" y="19"/>
                    </a:lnTo>
                    <a:lnTo>
                      <a:pt x="52" y="31"/>
                    </a:lnTo>
                    <a:lnTo>
                      <a:pt x="31" y="40"/>
                    </a:lnTo>
                    <a:lnTo>
                      <a:pt x="29" y="35"/>
                    </a:lnTo>
                    <a:lnTo>
                      <a:pt x="22" y="33"/>
                    </a:lnTo>
                    <a:lnTo>
                      <a:pt x="12" y="32"/>
                    </a:lnTo>
                    <a:lnTo>
                      <a:pt x="7" y="24"/>
                    </a:lnTo>
                    <a:lnTo>
                      <a:pt x="4" y="16"/>
                    </a:lnTo>
                    <a:lnTo>
                      <a:pt x="0" y="6"/>
                    </a:lnTo>
                    <a:lnTo>
                      <a:pt x="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62" name="Freeform 109">
                <a:extLst>
                  <a:ext uri="{FF2B5EF4-FFF2-40B4-BE49-F238E27FC236}">
                    <a16:creationId xmlns:a16="http://schemas.microsoft.com/office/drawing/2014/main" id="{BFDD9DDE-75EE-48AE-8267-858EE280C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0365" y="2348417"/>
                <a:ext cx="36401" cy="25481"/>
              </a:xfrm>
              <a:custGeom>
                <a:avLst/>
                <a:gdLst>
                  <a:gd name="T0" fmla="*/ 58 w 75"/>
                  <a:gd name="T1" fmla="*/ 0 h 65"/>
                  <a:gd name="T2" fmla="*/ 69 w 75"/>
                  <a:gd name="T3" fmla="*/ 5 h 65"/>
                  <a:gd name="T4" fmla="*/ 74 w 75"/>
                  <a:gd name="T5" fmla="*/ 26 h 65"/>
                  <a:gd name="T6" fmla="*/ 69 w 75"/>
                  <a:gd name="T7" fmla="*/ 34 h 65"/>
                  <a:gd name="T8" fmla="*/ 67 w 75"/>
                  <a:gd name="T9" fmla="*/ 40 h 65"/>
                  <a:gd name="T10" fmla="*/ 56 w 75"/>
                  <a:gd name="T11" fmla="*/ 57 h 65"/>
                  <a:gd name="T12" fmla="*/ 30 w 75"/>
                  <a:gd name="T13" fmla="*/ 38 h 65"/>
                  <a:gd name="T14" fmla="*/ 25 w 75"/>
                  <a:gd name="T15" fmla="*/ 54 h 65"/>
                  <a:gd name="T16" fmla="*/ 8 w 75"/>
                  <a:gd name="T17" fmla="*/ 64 h 65"/>
                  <a:gd name="T18" fmla="*/ 8 w 75"/>
                  <a:gd name="T19" fmla="*/ 45 h 65"/>
                  <a:gd name="T20" fmla="*/ 0 w 75"/>
                  <a:gd name="T21" fmla="*/ 45 h 65"/>
                  <a:gd name="T22" fmla="*/ 2 w 75"/>
                  <a:gd name="T23" fmla="*/ 38 h 65"/>
                  <a:gd name="T24" fmla="*/ 9 w 75"/>
                  <a:gd name="T25" fmla="*/ 41 h 65"/>
                  <a:gd name="T26" fmla="*/ 11 w 75"/>
                  <a:gd name="T27" fmla="*/ 36 h 65"/>
                  <a:gd name="T28" fmla="*/ 28 w 75"/>
                  <a:gd name="T29" fmla="*/ 34 h 65"/>
                  <a:gd name="T30" fmla="*/ 34 w 75"/>
                  <a:gd name="T31" fmla="*/ 13 h 65"/>
                  <a:gd name="T32" fmla="*/ 58 w 75"/>
                  <a:gd name="T3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5" h="65">
                    <a:moveTo>
                      <a:pt x="58" y="0"/>
                    </a:moveTo>
                    <a:lnTo>
                      <a:pt x="69" y="5"/>
                    </a:lnTo>
                    <a:lnTo>
                      <a:pt x="74" y="26"/>
                    </a:lnTo>
                    <a:lnTo>
                      <a:pt x="69" y="34"/>
                    </a:lnTo>
                    <a:lnTo>
                      <a:pt x="67" y="40"/>
                    </a:lnTo>
                    <a:lnTo>
                      <a:pt x="56" y="57"/>
                    </a:lnTo>
                    <a:lnTo>
                      <a:pt x="30" y="38"/>
                    </a:lnTo>
                    <a:lnTo>
                      <a:pt x="25" y="54"/>
                    </a:lnTo>
                    <a:lnTo>
                      <a:pt x="8" y="64"/>
                    </a:lnTo>
                    <a:lnTo>
                      <a:pt x="8" y="45"/>
                    </a:lnTo>
                    <a:lnTo>
                      <a:pt x="0" y="45"/>
                    </a:lnTo>
                    <a:lnTo>
                      <a:pt x="2" y="38"/>
                    </a:lnTo>
                    <a:lnTo>
                      <a:pt x="9" y="41"/>
                    </a:lnTo>
                    <a:lnTo>
                      <a:pt x="11" y="36"/>
                    </a:lnTo>
                    <a:lnTo>
                      <a:pt x="28" y="34"/>
                    </a:lnTo>
                    <a:lnTo>
                      <a:pt x="34" y="13"/>
                    </a:lnTo>
                    <a:lnTo>
                      <a:pt x="5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63" name="Freeform 110">
                <a:extLst>
                  <a:ext uri="{FF2B5EF4-FFF2-40B4-BE49-F238E27FC236}">
                    <a16:creationId xmlns:a16="http://schemas.microsoft.com/office/drawing/2014/main" id="{965B00EB-7532-4044-8CEC-D320C3F1B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50387" y="2287263"/>
                <a:ext cx="25695" cy="18687"/>
              </a:xfrm>
              <a:custGeom>
                <a:avLst/>
                <a:gdLst>
                  <a:gd name="T0" fmla="*/ 30 w 54"/>
                  <a:gd name="T1" fmla="*/ 0 h 49"/>
                  <a:gd name="T2" fmla="*/ 47 w 54"/>
                  <a:gd name="T3" fmla="*/ 13 h 49"/>
                  <a:gd name="T4" fmla="*/ 53 w 54"/>
                  <a:gd name="T5" fmla="*/ 36 h 49"/>
                  <a:gd name="T6" fmla="*/ 50 w 54"/>
                  <a:gd name="T7" fmla="*/ 46 h 49"/>
                  <a:gd name="T8" fmla="*/ 40 w 54"/>
                  <a:gd name="T9" fmla="*/ 48 h 49"/>
                  <a:gd name="T10" fmla="*/ 28 w 54"/>
                  <a:gd name="T11" fmla="*/ 36 h 49"/>
                  <a:gd name="T12" fmla="*/ 14 w 54"/>
                  <a:gd name="T13" fmla="*/ 40 h 49"/>
                  <a:gd name="T14" fmla="*/ 0 w 54"/>
                  <a:gd name="T15" fmla="*/ 16 h 49"/>
                  <a:gd name="T16" fmla="*/ 7 w 54"/>
                  <a:gd name="T17" fmla="*/ 7 h 49"/>
                  <a:gd name="T18" fmla="*/ 30 w 54"/>
                  <a:gd name="T1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49">
                    <a:moveTo>
                      <a:pt x="30" y="0"/>
                    </a:moveTo>
                    <a:lnTo>
                      <a:pt x="47" y="13"/>
                    </a:lnTo>
                    <a:lnTo>
                      <a:pt x="53" y="36"/>
                    </a:lnTo>
                    <a:lnTo>
                      <a:pt x="50" y="46"/>
                    </a:lnTo>
                    <a:lnTo>
                      <a:pt x="40" y="48"/>
                    </a:lnTo>
                    <a:lnTo>
                      <a:pt x="28" y="36"/>
                    </a:lnTo>
                    <a:lnTo>
                      <a:pt x="14" y="40"/>
                    </a:lnTo>
                    <a:lnTo>
                      <a:pt x="0" y="16"/>
                    </a:lnTo>
                    <a:lnTo>
                      <a:pt x="7" y="7"/>
                    </a:lnTo>
                    <a:lnTo>
                      <a:pt x="30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64" name="Freeform 111">
                <a:extLst>
                  <a:ext uri="{FF2B5EF4-FFF2-40B4-BE49-F238E27FC236}">
                    <a16:creationId xmlns:a16="http://schemas.microsoft.com/office/drawing/2014/main" id="{07CE8FBB-5EE6-4F2D-ABBE-59DB18C58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8887" y="2170051"/>
                <a:ext cx="38543" cy="32275"/>
              </a:xfrm>
              <a:custGeom>
                <a:avLst/>
                <a:gdLst>
                  <a:gd name="T0" fmla="*/ 0 w 79"/>
                  <a:gd name="T1" fmla="*/ 0 h 83"/>
                  <a:gd name="T2" fmla="*/ 5 w 79"/>
                  <a:gd name="T3" fmla="*/ 6 h 83"/>
                  <a:gd name="T4" fmla="*/ 30 w 79"/>
                  <a:gd name="T5" fmla="*/ 5 h 83"/>
                  <a:gd name="T6" fmla="*/ 41 w 79"/>
                  <a:gd name="T7" fmla="*/ 30 h 83"/>
                  <a:gd name="T8" fmla="*/ 53 w 79"/>
                  <a:gd name="T9" fmla="*/ 28 h 83"/>
                  <a:gd name="T10" fmla="*/ 56 w 79"/>
                  <a:gd name="T11" fmla="*/ 41 h 83"/>
                  <a:gd name="T12" fmla="*/ 67 w 79"/>
                  <a:gd name="T13" fmla="*/ 47 h 83"/>
                  <a:gd name="T14" fmla="*/ 74 w 79"/>
                  <a:gd name="T15" fmla="*/ 53 h 83"/>
                  <a:gd name="T16" fmla="*/ 78 w 79"/>
                  <a:gd name="T17" fmla="*/ 58 h 83"/>
                  <a:gd name="T18" fmla="*/ 77 w 79"/>
                  <a:gd name="T19" fmla="*/ 82 h 83"/>
                  <a:gd name="T20" fmla="*/ 62 w 79"/>
                  <a:gd name="T21" fmla="*/ 74 h 83"/>
                  <a:gd name="T22" fmla="*/ 17 w 79"/>
                  <a:gd name="T23" fmla="*/ 73 h 83"/>
                  <a:gd name="T24" fmla="*/ 11 w 79"/>
                  <a:gd name="T25" fmla="*/ 56 h 83"/>
                  <a:gd name="T26" fmla="*/ 23 w 79"/>
                  <a:gd name="T27" fmla="*/ 60 h 83"/>
                  <a:gd name="T28" fmla="*/ 22 w 79"/>
                  <a:gd name="T29" fmla="*/ 52 h 83"/>
                  <a:gd name="T30" fmla="*/ 17 w 79"/>
                  <a:gd name="T31" fmla="*/ 53 h 83"/>
                  <a:gd name="T32" fmla="*/ 9 w 79"/>
                  <a:gd name="T33" fmla="*/ 40 h 83"/>
                  <a:gd name="T34" fmla="*/ 9 w 79"/>
                  <a:gd name="T35" fmla="*/ 34 h 83"/>
                  <a:gd name="T36" fmla="*/ 1 w 79"/>
                  <a:gd name="T37" fmla="*/ 24 h 83"/>
                  <a:gd name="T38" fmla="*/ 0 w 79"/>
                  <a:gd name="T39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" h="83">
                    <a:moveTo>
                      <a:pt x="0" y="0"/>
                    </a:moveTo>
                    <a:lnTo>
                      <a:pt x="5" y="6"/>
                    </a:lnTo>
                    <a:lnTo>
                      <a:pt x="30" y="5"/>
                    </a:lnTo>
                    <a:lnTo>
                      <a:pt x="41" y="30"/>
                    </a:lnTo>
                    <a:lnTo>
                      <a:pt x="53" y="28"/>
                    </a:lnTo>
                    <a:lnTo>
                      <a:pt x="56" y="41"/>
                    </a:lnTo>
                    <a:lnTo>
                      <a:pt x="67" y="47"/>
                    </a:lnTo>
                    <a:lnTo>
                      <a:pt x="74" y="53"/>
                    </a:lnTo>
                    <a:lnTo>
                      <a:pt x="78" y="58"/>
                    </a:lnTo>
                    <a:lnTo>
                      <a:pt x="77" y="82"/>
                    </a:lnTo>
                    <a:lnTo>
                      <a:pt x="62" y="74"/>
                    </a:lnTo>
                    <a:lnTo>
                      <a:pt x="17" y="73"/>
                    </a:lnTo>
                    <a:lnTo>
                      <a:pt x="11" y="56"/>
                    </a:lnTo>
                    <a:lnTo>
                      <a:pt x="23" y="60"/>
                    </a:lnTo>
                    <a:lnTo>
                      <a:pt x="22" y="52"/>
                    </a:lnTo>
                    <a:lnTo>
                      <a:pt x="17" y="53"/>
                    </a:lnTo>
                    <a:lnTo>
                      <a:pt x="9" y="40"/>
                    </a:lnTo>
                    <a:lnTo>
                      <a:pt x="9" y="34"/>
                    </a:lnTo>
                    <a:lnTo>
                      <a:pt x="1" y="24"/>
                    </a:lnTo>
                    <a:lnTo>
                      <a:pt x="0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65" name="Freeform 112">
                <a:extLst>
                  <a:ext uri="{FF2B5EF4-FFF2-40B4-BE49-F238E27FC236}">
                    <a16:creationId xmlns:a16="http://schemas.microsoft.com/office/drawing/2014/main" id="{9FD2F296-B3C3-40F9-B84D-C49E5AD58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63235" y="2035851"/>
                <a:ext cx="349029" cy="412791"/>
              </a:xfrm>
              <a:custGeom>
                <a:avLst/>
                <a:gdLst>
                  <a:gd name="T0" fmla="*/ 676 w 719"/>
                  <a:gd name="T1" fmla="*/ 96 h 1070"/>
                  <a:gd name="T2" fmla="*/ 676 w 719"/>
                  <a:gd name="T3" fmla="*/ 243 h 1070"/>
                  <a:gd name="T4" fmla="*/ 615 w 719"/>
                  <a:gd name="T5" fmla="*/ 324 h 1070"/>
                  <a:gd name="T6" fmla="*/ 598 w 719"/>
                  <a:gd name="T7" fmla="*/ 418 h 1070"/>
                  <a:gd name="T8" fmla="*/ 691 w 719"/>
                  <a:gd name="T9" fmla="*/ 362 h 1070"/>
                  <a:gd name="T10" fmla="*/ 698 w 719"/>
                  <a:gd name="T11" fmla="*/ 394 h 1070"/>
                  <a:gd name="T12" fmla="*/ 633 w 719"/>
                  <a:gd name="T13" fmla="*/ 460 h 1070"/>
                  <a:gd name="T14" fmla="*/ 577 w 719"/>
                  <a:gd name="T15" fmla="*/ 447 h 1070"/>
                  <a:gd name="T16" fmla="*/ 531 w 719"/>
                  <a:gd name="T17" fmla="*/ 424 h 1070"/>
                  <a:gd name="T18" fmla="*/ 550 w 719"/>
                  <a:gd name="T19" fmla="*/ 510 h 1070"/>
                  <a:gd name="T20" fmla="*/ 484 w 719"/>
                  <a:gd name="T21" fmla="*/ 525 h 1070"/>
                  <a:gd name="T22" fmla="*/ 450 w 719"/>
                  <a:gd name="T23" fmla="*/ 565 h 1070"/>
                  <a:gd name="T24" fmla="*/ 450 w 719"/>
                  <a:gd name="T25" fmla="*/ 576 h 1070"/>
                  <a:gd name="T26" fmla="*/ 529 w 719"/>
                  <a:gd name="T27" fmla="*/ 552 h 1070"/>
                  <a:gd name="T28" fmla="*/ 542 w 719"/>
                  <a:gd name="T29" fmla="*/ 612 h 1070"/>
                  <a:gd name="T30" fmla="*/ 537 w 719"/>
                  <a:gd name="T31" fmla="*/ 692 h 1070"/>
                  <a:gd name="T32" fmla="*/ 480 w 719"/>
                  <a:gd name="T33" fmla="*/ 679 h 1070"/>
                  <a:gd name="T34" fmla="*/ 406 w 719"/>
                  <a:gd name="T35" fmla="*/ 698 h 1070"/>
                  <a:gd name="T36" fmla="*/ 493 w 719"/>
                  <a:gd name="T37" fmla="*/ 750 h 1070"/>
                  <a:gd name="T38" fmla="*/ 411 w 719"/>
                  <a:gd name="T39" fmla="*/ 820 h 1070"/>
                  <a:gd name="T40" fmla="*/ 366 w 719"/>
                  <a:gd name="T41" fmla="*/ 793 h 1070"/>
                  <a:gd name="T42" fmla="*/ 319 w 719"/>
                  <a:gd name="T43" fmla="*/ 759 h 1070"/>
                  <a:gd name="T44" fmla="*/ 338 w 719"/>
                  <a:gd name="T45" fmla="*/ 632 h 1070"/>
                  <a:gd name="T46" fmla="*/ 286 w 719"/>
                  <a:gd name="T47" fmla="*/ 717 h 1070"/>
                  <a:gd name="T48" fmla="*/ 304 w 719"/>
                  <a:gd name="T49" fmla="*/ 819 h 1070"/>
                  <a:gd name="T50" fmla="*/ 239 w 719"/>
                  <a:gd name="T51" fmla="*/ 842 h 1070"/>
                  <a:gd name="T52" fmla="*/ 252 w 719"/>
                  <a:gd name="T53" fmla="*/ 878 h 1070"/>
                  <a:gd name="T54" fmla="*/ 261 w 719"/>
                  <a:gd name="T55" fmla="*/ 940 h 1070"/>
                  <a:gd name="T56" fmla="*/ 217 w 719"/>
                  <a:gd name="T57" fmla="*/ 954 h 1070"/>
                  <a:gd name="T58" fmla="*/ 190 w 719"/>
                  <a:gd name="T59" fmla="*/ 979 h 1070"/>
                  <a:gd name="T60" fmla="*/ 163 w 719"/>
                  <a:gd name="T61" fmla="*/ 1018 h 1070"/>
                  <a:gd name="T62" fmla="*/ 117 w 719"/>
                  <a:gd name="T63" fmla="*/ 1069 h 1070"/>
                  <a:gd name="T64" fmla="*/ 25 w 719"/>
                  <a:gd name="T65" fmla="*/ 964 h 1070"/>
                  <a:gd name="T66" fmla="*/ 53 w 719"/>
                  <a:gd name="T67" fmla="*/ 942 h 1070"/>
                  <a:gd name="T68" fmla="*/ 116 w 719"/>
                  <a:gd name="T69" fmla="*/ 887 h 1070"/>
                  <a:gd name="T70" fmla="*/ 183 w 719"/>
                  <a:gd name="T71" fmla="*/ 831 h 1070"/>
                  <a:gd name="T72" fmla="*/ 211 w 719"/>
                  <a:gd name="T73" fmla="*/ 803 h 1070"/>
                  <a:gd name="T74" fmla="*/ 98 w 719"/>
                  <a:gd name="T75" fmla="*/ 752 h 1070"/>
                  <a:gd name="T76" fmla="*/ 41 w 719"/>
                  <a:gd name="T77" fmla="*/ 750 h 1070"/>
                  <a:gd name="T78" fmla="*/ 38 w 719"/>
                  <a:gd name="T79" fmla="*/ 676 h 1070"/>
                  <a:gd name="T80" fmla="*/ 113 w 719"/>
                  <a:gd name="T81" fmla="*/ 641 h 1070"/>
                  <a:gd name="T82" fmla="*/ 82 w 719"/>
                  <a:gd name="T83" fmla="*/ 610 h 1070"/>
                  <a:gd name="T84" fmla="*/ 10 w 719"/>
                  <a:gd name="T85" fmla="*/ 552 h 1070"/>
                  <a:gd name="T86" fmla="*/ 27 w 719"/>
                  <a:gd name="T87" fmla="*/ 469 h 1070"/>
                  <a:gd name="T88" fmla="*/ 62 w 719"/>
                  <a:gd name="T89" fmla="*/ 448 h 1070"/>
                  <a:gd name="T90" fmla="*/ 81 w 719"/>
                  <a:gd name="T91" fmla="*/ 374 h 1070"/>
                  <a:gd name="T92" fmla="*/ 127 w 719"/>
                  <a:gd name="T93" fmla="*/ 386 h 1070"/>
                  <a:gd name="T94" fmla="*/ 147 w 719"/>
                  <a:gd name="T95" fmla="*/ 451 h 1070"/>
                  <a:gd name="T96" fmla="*/ 188 w 719"/>
                  <a:gd name="T97" fmla="*/ 449 h 1070"/>
                  <a:gd name="T98" fmla="*/ 256 w 719"/>
                  <a:gd name="T99" fmla="*/ 442 h 1070"/>
                  <a:gd name="T100" fmla="*/ 286 w 719"/>
                  <a:gd name="T101" fmla="*/ 440 h 1070"/>
                  <a:gd name="T102" fmla="*/ 256 w 719"/>
                  <a:gd name="T103" fmla="*/ 390 h 1070"/>
                  <a:gd name="T104" fmla="*/ 222 w 719"/>
                  <a:gd name="T105" fmla="*/ 320 h 1070"/>
                  <a:gd name="T106" fmla="*/ 277 w 719"/>
                  <a:gd name="T107" fmla="*/ 279 h 1070"/>
                  <a:gd name="T108" fmla="*/ 344 w 719"/>
                  <a:gd name="T109" fmla="*/ 231 h 1070"/>
                  <a:gd name="T110" fmla="*/ 424 w 719"/>
                  <a:gd name="T111" fmla="*/ 210 h 1070"/>
                  <a:gd name="T112" fmla="*/ 561 w 719"/>
                  <a:gd name="T113" fmla="*/ 81 h 10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19" h="1070">
                    <a:moveTo>
                      <a:pt x="629" y="0"/>
                    </a:moveTo>
                    <a:lnTo>
                      <a:pt x="641" y="15"/>
                    </a:lnTo>
                    <a:lnTo>
                      <a:pt x="656" y="22"/>
                    </a:lnTo>
                    <a:lnTo>
                      <a:pt x="654" y="38"/>
                    </a:lnTo>
                    <a:lnTo>
                      <a:pt x="686" y="69"/>
                    </a:lnTo>
                    <a:lnTo>
                      <a:pt x="676" y="81"/>
                    </a:lnTo>
                    <a:lnTo>
                      <a:pt x="676" y="96"/>
                    </a:lnTo>
                    <a:lnTo>
                      <a:pt x="696" y="119"/>
                    </a:lnTo>
                    <a:lnTo>
                      <a:pt x="695" y="137"/>
                    </a:lnTo>
                    <a:lnTo>
                      <a:pt x="680" y="149"/>
                    </a:lnTo>
                    <a:lnTo>
                      <a:pt x="663" y="202"/>
                    </a:lnTo>
                    <a:lnTo>
                      <a:pt x="674" y="221"/>
                    </a:lnTo>
                    <a:lnTo>
                      <a:pt x="699" y="238"/>
                    </a:lnTo>
                    <a:lnTo>
                      <a:pt x="676" y="243"/>
                    </a:lnTo>
                    <a:lnTo>
                      <a:pt x="657" y="271"/>
                    </a:lnTo>
                    <a:lnTo>
                      <a:pt x="649" y="273"/>
                    </a:lnTo>
                    <a:lnTo>
                      <a:pt x="641" y="285"/>
                    </a:lnTo>
                    <a:lnTo>
                      <a:pt x="642" y="302"/>
                    </a:lnTo>
                    <a:lnTo>
                      <a:pt x="618" y="309"/>
                    </a:lnTo>
                    <a:lnTo>
                      <a:pt x="621" y="315"/>
                    </a:lnTo>
                    <a:lnTo>
                      <a:pt x="615" y="324"/>
                    </a:lnTo>
                    <a:lnTo>
                      <a:pt x="618" y="331"/>
                    </a:lnTo>
                    <a:lnTo>
                      <a:pt x="614" y="339"/>
                    </a:lnTo>
                    <a:lnTo>
                      <a:pt x="587" y="343"/>
                    </a:lnTo>
                    <a:lnTo>
                      <a:pt x="583" y="356"/>
                    </a:lnTo>
                    <a:lnTo>
                      <a:pt x="589" y="372"/>
                    </a:lnTo>
                    <a:lnTo>
                      <a:pt x="575" y="390"/>
                    </a:lnTo>
                    <a:lnTo>
                      <a:pt x="598" y="418"/>
                    </a:lnTo>
                    <a:lnTo>
                      <a:pt x="605" y="421"/>
                    </a:lnTo>
                    <a:lnTo>
                      <a:pt x="611" y="421"/>
                    </a:lnTo>
                    <a:lnTo>
                      <a:pt x="637" y="399"/>
                    </a:lnTo>
                    <a:lnTo>
                      <a:pt x="645" y="402"/>
                    </a:lnTo>
                    <a:lnTo>
                      <a:pt x="654" y="395"/>
                    </a:lnTo>
                    <a:lnTo>
                      <a:pt x="669" y="368"/>
                    </a:lnTo>
                    <a:lnTo>
                      <a:pt x="691" y="362"/>
                    </a:lnTo>
                    <a:lnTo>
                      <a:pt x="696" y="348"/>
                    </a:lnTo>
                    <a:lnTo>
                      <a:pt x="703" y="346"/>
                    </a:lnTo>
                    <a:lnTo>
                      <a:pt x="718" y="352"/>
                    </a:lnTo>
                    <a:lnTo>
                      <a:pt x="715" y="364"/>
                    </a:lnTo>
                    <a:lnTo>
                      <a:pt x="705" y="369"/>
                    </a:lnTo>
                    <a:lnTo>
                      <a:pt x="710" y="378"/>
                    </a:lnTo>
                    <a:lnTo>
                      <a:pt x="698" y="394"/>
                    </a:lnTo>
                    <a:lnTo>
                      <a:pt x="705" y="404"/>
                    </a:lnTo>
                    <a:lnTo>
                      <a:pt x="701" y="413"/>
                    </a:lnTo>
                    <a:lnTo>
                      <a:pt x="693" y="423"/>
                    </a:lnTo>
                    <a:lnTo>
                      <a:pt x="667" y="435"/>
                    </a:lnTo>
                    <a:lnTo>
                      <a:pt x="667" y="448"/>
                    </a:lnTo>
                    <a:lnTo>
                      <a:pt x="643" y="460"/>
                    </a:lnTo>
                    <a:lnTo>
                      <a:pt x="633" y="460"/>
                    </a:lnTo>
                    <a:lnTo>
                      <a:pt x="630" y="451"/>
                    </a:lnTo>
                    <a:lnTo>
                      <a:pt x="619" y="448"/>
                    </a:lnTo>
                    <a:lnTo>
                      <a:pt x="608" y="425"/>
                    </a:lnTo>
                    <a:lnTo>
                      <a:pt x="589" y="429"/>
                    </a:lnTo>
                    <a:lnTo>
                      <a:pt x="582" y="436"/>
                    </a:lnTo>
                    <a:lnTo>
                      <a:pt x="579" y="438"/>
                    </a:lnTo>
                    <a:lnTo>
                      <a:pt x="577" y="447"/>
                    </a:lnTo>
                    <a:lnTo>
                      <a:pt x="569" y="450"/>
                    </a:lnTo>
                    <a:lnTo>
                      <a:pt x="561" y="447"/>
                    </a:lnTo>
                    <a:lnTo>
                      <a:pt x="557" y="428"/>
                    </a:lnTo>
                    <a:lnTo>
                      <a:pt x="550" y="433"/>
                    </a:lnTo>
                    <a:lnTo>
                      <a:pt x="540" y="430"/>
                    </a:lnTo>
                    <a:lnTo>
                      <a:pt x="536" y="417"/>
                    </a:lnTo>
                    <a:lnTo>
                      <a:pt x="531" y="424"/>
                    </a:lnTo>
                    <a:lnTo>
                      <a:pt x="539" y="445"/>
                    </a:lnTo>
                    <a:lnTo>
                      <a:pt x="543" y="448"/>
                    </a:lnTo>
                    <a:lnTo>
                      <a:pt x="538" y="460"/>
                    </a:lnTo>
                    <a:lnTo>
                      <a:pt x="544" y="463"/>
                    </a:lnTo>
                    <a:lnTo>
                      <a:pt x="552" y="497"/>
                    </a:lnTo>
                    <a:lnTo>
                      <a:pt x="547" y="504"/>
                    </a:lnTo>
                    <a:lnTo>
                      <a:pt x="550" y="510"/>
                    </a:lnTo>
                    <a:lnTo>
                      <a:pt x="550" y="526"/>
                    </a:lnTo>
                    <a:lnTo>
                      <a:pt x="536" y="529"/>
                    </a:lnTo>
                    <a:lnTo>
                      <a:pt x="524" y="528"/>
                    </a:lnTo>
                    <a:lnTo>
                      <a:pt x="512" y="529"/>
                    </a:lnTo>
                    <a:lnTo>
                      <a:pt x="480" y="518"/>
                    </a:lnTo>
                    <a:lnTo>
                      <a:pt x="480" y="521"/>
                    </a:lnTo>
                    <a:lnTo>
                      <a:pt x="484" y="525"/>
                    </a:lnTo>
                    <a:lnTo>
                      <a:pt x="496" y="531"/>
                    </a:lnTo>
                    <a:lnTo>
                      <a:pt x="502" y="528"/>
                    </a:lnTo>
                    <a:lnTo>
                      <a:pt x="512" y="538"/>
                    </a:lnTo>
                    <a:lnTo>
                      <a:pt x="492" y="549"/>
                    </a:lnTo>
                    <a:lnTo>
                      <a:pt x="481" y="564"/>
                    </a:lnTo>
                    <a:lnTo>
                      <a:pt x="467" y="563"/>
                    </a:lnTo>
                    <a:lnTo>
                      <a:pt x="450" y="565"/>
                    </a:lnTo>
                    <a:lnTo>
                      <a:pt x="438" y="571"/>
                    </a:lnTo>
                    <a:lnTo>
                      <a:pt x="436" y="575"/>
                    </a:lnTo>
                    <a:lnTo>
                      <a:pt x="399" y="583"/>
                    </a:lnTo>
                    <a:lnTo>
                      <a:pt x="409" y="593"/>
                    </a:lnTo>
                    <a:lnTo>
                      <a:pt x="411" y="584"/>
                    </a:lnTo>
                    <a:lnTo>
                      <a:pt x="437" y="586"/>
                    </a:lnTo>
                    <a:lnTo>
                      <a:pt x="450" y="576"/>
                    </a:lnTo>
                    <a:lnTo>
                      <a:pt x="469" y="576"/>
                    </a:lnTo>
                    <a:lnTo>
                      <a:pt x="477" y="573"/>
                    </a:lnTo>
                    <a:lnTo>
                      <a:pt x="497" y="574"/>
                    </a:lnTo>
                    <a:lnTo>
                      <a:pt x="505" y="582"/>
                    </a:lnTo>
                    <a:lnTo>
                      <a:pt x="511" y="572"/>
                    </a:lnTo>
                    <a:lnTo>
                      <a:pt x="503" y="568"/>
                    </a:lnTo>
                    <a:lnTo>
                      <a:pt x="529" y="552"/>
                    </a:lnTo>
                    <a:lnTo>
                      <a:pt x="531" y="564"/>
                    </a:lnTo>
                    <a:lnTo>
                      <a:pt x="533" y="571"/>
                    </a:lnTo>
                    <a:lnTo>
                      <a:pt x="529" y="579"/>
                    </a:lnTo>
                    <a:lnTo>
                      <a:pt x="531" y="589"/>
                    </a:lnTo>
                    <a:lnTo>
                      <a:pt x="542" y="597"/>
                    </a:lnTo>
                    <a:lnTo>
                      <a:pt x="551" y="600"/>
                    </a:lnTo>
                    <a:lnTo>
                      <a:pt x="542" y="612"/>
                    </a:lnTo>
                    <a:lnTo>
                      <a:pt x="552" y="616"/>
                    </a:lnTo>
                    <a:lnTo>
                      <a:pt x="547" y="638"/>
                    </a:lnTo>
                    <a:lnTo>
                      <a:pt x="504" y="638"/>
                    </a:lnTo>
                    <a:lnTo>
                      <a:pt x="527" y="648"/>
                    </a:lnTo>
                    <a:lnTo>
                      <a:pt x="558" y="650"/>
                    </a:lnTo>
                    <a:lnTo>
                      <a:pt x="553" y="679"/>
                    </a:lnTo>
                    <a:lnTo>
                      <a:pt x="537" y="692"/>
                    </a:lnTo>
                    <a:lnTo>
                      <a:pt x="537" y="704"/>
                    </a:lnTo>
                    <a:lnTo>
                      <a:pt x="515" y="687"/>
                    </a:lnTo>
                    <a:lnTo>
                      <a:pt x="506" y="689"/>
                    </a:lnTo>
                    <a:lnTo>
                      <a:pt x="503" y="689"/>
                    </a:lnTo>
                    <a:lnTo>
                      <a:pt x="493" y="696"/>
                    </a:lnTo>
                    <a:lnTo>
                      <a:pt x="488" y="688"/>
                    </a:lnTo>
                    <a:lnTo>
                      <a:pt x="480" y="679"/>
                    </a:lnTo>
                    <a:lnTo>
                      <a:pt x="478" y="691"/>
                    </a:lnTo>
                    <a:lnTo>
                      <a:pt x="457" y="682"/>
                    </a:lnTo>
                    <a:lnTo>
                      <a:pt x="464" y="691"/>
                    </a:lnTo>
                    <a:lnTo>
                      <a:pt x="449" y="694"/>
                    </a:lnTo>
                    <a:lnTo>
                      <a:pt x="437" y="683"/>
                    </a:lnTo>
                    <a:lnTo>
                      <a:pt x="438" y="696"/>
                    </a:lnTo>
                    <a:lnTo>
                      <a:pt x="406" y="698"/>
                    </a:lnTo>
                    <a:lnTo>
                      <a:pt x="444" y="706"/>
                    </a:lnTo>
                    <a:lnTo>
                      <a:pt x="475" y="702"/>
                    </a:lnTo>
                    <a:lnTo>
                      <a:pt x="492" y="719"/>
                    </a:lnTo>
                    <a:lnTo>
                      <a:pt x="487" y="724"/>
                    </a:lnTo>
                    <a:lnTo>
                      <a:pt x="494" y="733"/>
                    </a:lnTo>
                    <a:lnTo>
                      <a:pt x="489" y="744"/>
                    </a:lnTo>
                    <a:lnTo>
                      <a:pt x="493" y="750"/>
                    </a:lnTo>
                    <a:lnTo>
                      <a:pt x="480" y="756"/>
                    </a:lnTo>
                    <a:lnTo>
                      <a:pt x="477" y="788"/>
                    </a:lnTo>
                    <a:lnTo>
                      <a:pt x="455" y="785"/>
                    </a:lnTo>
                    <a:lnTo>
                      <a:pt x="443" y="803"/>
                    </a:lnTo>
                    <a:lnTo>
                      <a:pt x="422" y="763"/>
                    </a:lnTo>
                    <a:lnTo>
                      <a:pt x="428" y="817"/>
                    </a:lnTo>
                    <a:lnTo>
                      <a:pt x="411" y="820"/>
                    </a:lnTo>
                    <a:lnTo>
                      <a:pt x="401" y="825"/>
                    </a:lnTo>
                    <a:lnTo>
                      <a:pt x="397" y="821"/>
                    </a:lnTo>
                    <a:lnTo>
                      <a:pt x="387" y="808"/>
                    </a:lnTo>
                    <a:lnTo>
                      <a:pt x="376" y="771"/>
                    </a:lnTo>
                    <a:lnTo>
                      <a:pt x="370" y="773"/>
                    </a:lnTo>
                    <a:lnTo>
                      <a:pt x="355" y="756"/>
                    </a:lnTo>
                    <a:lnTo>
                      <a:pt x="366" y="793"/>
                    </a:lnTo>
                    <a:lnTo>
                      <a:pt x="381" y="816"/>
                    </a:lnTo>
                    <a:lnTo>
                      <a:pt x="368" y="816"/>
                    </a:lnTo>
                    <a:lnTo>
                      <a:pt x="362" y="810"/>
                    </a:lnTo>
                    <a:lnTo>
                      <a:pt x="353" y="806"/>
                    </a:lnTo>
                    <a:lnTo>
                      <a:pt x="349" y="815"/>
                    </a:lnTo>
                    <a:lnTo>
                      <a:pt x="332" y="791"/>
                    </a:lnTo>
                    <a:lnTo>
                      <a:pt x="319" y="759"/>
                    </a:lnTo>
                    <a:lnTo>
                      <a:pt x="312" y="757"/>
                    </a:lnTo>
                    <a:lnTo>
                      <a:pt x="304" y="727"/>
                    </a:lnTo>
                    <a:lnTo>
                      <a:pt x="310" y="712"/>
                    </a:lnTo>
                    <a:lnTo>
                      <a:pt x="303" y="690"/>
                    </a:lnTo>
                    <a:lnTo>
                      <a:pt x="322" y="657"/>
                    </a:lnTo>
                    <a:lnTo>
                      <a:pt x="338" y="646"/>
                    </a:lnTo>
                    <a:lnTo>
                      <a:pt x="338" y="632"/>
                    </a:lnTo>
                    <a:lnTo>
                      <a:pt x="335" y="632"/>
                    </a:lnTo>
                    <a:lnTo>
                      <a:pt x="335" y="642"/>
                    </a:lnTo>
                    <a:lnTo>
                      <a:pt x="314" y="661"/>
                    </a:lnTo>
                    <a:lnTo>
                      <a:pt x="296" y="686"/>
                    </a:lnTo>
                    <a:lnTo>
                      <a:pt x="274" y="699"/>
                    </a:lnTo>
                    <a:lnTo>
                      <a:pt x="273" y="710"/>
                    </a:lnTo>
                    <a:lnTo>
                      <a:pt x="286" y="717"/>
                    </a:lnTo>
                    <a:lnTo>
                      <a:pt x="298" y="756"/>
                    </a:lnTo>
                    <a:lnTo>
                      <a:pt x="296" y="768"/>
                    </a:lnTo>
                    <a:lnTo>
                      <a:pt x="308" y="766"/>
                    </a:lnTo>
                    <a:lnTo>
                      <a:pt x="332" y="809"/>
                    </a:lnTo>
                    <a:lnTo>
                      <a:pt x="326" y="818"/>
                    </a:lnTo>
                    <a:lnTo>
                      <a:pt x="315" y="814"/>
                    </a:lnTo>
                    <a:lnTo>
                      <a:pt x="304" y="819"/>
                    </a:lnTo>
                    <a:lnTo>
                      <a:pt x="335" y="839"/>
                    </a:lnTo>
                    <a:lnTo>
                      <a:pt x="338" y="863"/>
                    </a:lnTo>
                    <a:lnTo>
                      <a:pt x="315" y="865"/>
                    </a:lnTo>
                    <a:lnTo>
                      <a:pt x="281" y="858"/>
                    </a:lnTo>
                    <a:lnTo>
                      <a:pt x="272" y="845"/>
                    </a:lnTo>
                    <a:lnTo>
                      <a:pt x="261" y="842"/>
                    </a:lnTo>
                    <a:lnTo>
                      <a:pt x="239" y="842"/>
                    </a:lnTo>
                    <a:lnTo>
                      <a:pt x="248" y="856"/>
                    </a:lnTo>
                    <a:lnTo>
                      <a:pt x="249" y="867"/>
                    </a:lnTo>
                    <a:lnTo>
                      <a:pt x="240" y="859"/>
                    </a:lnTo>
                    <a:lnTo>
                      <a:pt x="233" y="864"/>
                    </a:lnTo>
                    <a:lnTo>
                      <a:pt x="239" y="883"/>
                    </a:lnTo>
                    <a:lnTo>
                      <a:pt x="248" y="887"/>
                    </a:lnTo>
                    <a:lnTo>
                      <a:pt x="252" y="878"/>
                    </a:lnTo>
                    <a:lnTo>
                      <a:pt x="260" y="883"/>
                    </a:lnTo>
                    <a:lnTo>
                      <a:pt x="274" y="917"/>
                    </a:lnTo>
                    <a:lnTo>
                      <a:pt x="284" y="918"/>
                    </a:lnTo>
                    <a:lnTo>
                      <a:pt x="287" y="938"/>
                    </a:lnTo>
                    <a:lnTo>
                      <a:pt x="277" y="945"/>
                    </a:lnTo>
                    <a:lnTo>
                      <a:pt x="270" y="945"/>
                    </a:lnTo>
                    <a:lnTo>
                      <a:pt x="261" y="940"/>
                    </a:lnTo>
                    <a:lnTo>
                      <a:pt x="243" y="928"/>
                    </a:lnTo>
                    <a:lnTo>
                      <a:pt x="250" y="949"/>
                    </a:lnTo>
                    <a:lnTo>
                      <a:pt x="252" y="954"/>
                    </a:lnTo>
                    <a:lnTo>
                      <a:pt x="248" y="968"/>
                    </a:lnTo>
                    <a:lnTo>
                      <a:pt x="233" y="961"/>
                    </a:lnTo>
                    <a:lnTo>
                      <a:pt x="225" y="957"/>
                    </a:lnTo>
                    <a:lnTo>
                      <a:pt x="217" y="954"/>
                    </a:lnTo>
                    <a:lnTo>
                      <a:pt x="208" y="970"/>
                    </a:lnTo>
                    <a:lnTo>
                      <a:pt x="204" y="956"/>
                    </a:lnTo>
                    <a:lnTo>
                      <a:pt x="196" y="957"/>
                    </a:lnTo>
                    <a:lnTo>
                      <a:pt x="201" y="976"/>
                    </a:lnTo>
                    <a:lnTo>
                      <a:pt x="201" y="979"/>
                    </a:lnTo>
                    <a:lnTo>
                      <a:pt x="194" y="983"/>
                    </a:lnTo>
                    <a:lnTo>
                      <a:pt x="190" y="979"/>
                    </a:lnTo>
                    <a:lnTo>
                      <a:pt x="182" y="979"/>
                    </a:lnTo>
                    <a:lnTo>
                      <a:pt x="181" y="986"/>
                    </a:lnTo>
                    <a:lnTo>
                      <a:pt x="189" y="1009"/>
                    </a:lnTo>
                    <a:lnTo>
                      <a:pt x="172" y="1009"/>
                    </a:lnTo>
                    <a:lnTo>
                      <a:pt x="169" y="1005"/>
                    </a:lnTo>
                    <a:lnTo>
                      <a:pt x="165" y="1004"/>
                    </a:lnTo>
                    <a:lnTo>
                      <a:pt x="163" y="1018"/>
                    </a:lnTo>
                    <a:lnTo>
                      <a:pt x="171" y="1022"/>
                    </a:lnTo>
                    <a:lnTo>
                      <a:pt x="143" y="1030"/>
                    </a:lnTo>
                    <a:lnTo>
                      <a:pt x="138" y="1056"/>
                    </a:lnTo>
                    <a:lnTo>
                      <a:pt x="130" y="1059"/>
                    </a:lnTo>
                    <a:lnTo>
                      <a:pt x="116" y="1052"/>
                    </a:lnTo>
                    <a:lnTo>
                      <a:pt x="123" y="1068"/>
                    </a:lnTo>
                    <a:lnTo>
                      <a:pt x="117" y="1069"/>
                    </a:lnTo>
                    <a:lnTo>
                      <a:pt x="96" y="1038"/>
                    </a:lnTo>
                    <a:lnTo>
                      <a:pt x="84" y="1034"/>
                    </a:lnTo>
                    <a:lnTo>
                      <a:pt x="83" y="1026"/>
                    </a:lnTo>
                    <a:lnTo>
                      <a:pt x="76" y="1018"/>
                    </a:lnTo>
                    <a:lnTo>
                      <a:pt x="59" y="1004"/>
                    </a:lnTo>
                    <a:lnTo>
                      <a:pt x="38" y="966"/>
                    </a:lnTo>
                    <a:lnTo>
                      <a:pt x="25" y="964"/>
                    </a:lnTo>
                    <a:lnTo>
                      <a:pt x="12" y="952"/>
                    </a:lnTo>
                    <a:lnTo>
                      <a:pt x="2" y="924"/>
                    </a:lnTo>
                    <a:lnTo>
                      <a:pt x="22" y="918"/>
                    </a:lnTo>
                    <a:lnTo>
                      <a:pt x="38" y="928"/>
                    </a:lnTo>
                    <a:lnTo>
                      <a:pt x="41" y="952"/>
                    </a:lnTo>
                    <a:lnTo>
                      <a:pt x="43" y="940"/>
                    </a:lnTo>
                    <a:lnTo>
                      <a:pt x="53" y="942"/>
                    </a:lnTo>
                    <a:lnTo>
                      <a:pt x="69" y="928"/>
                    </a:lnTo>
                    <a:lnTo>
                      <a:pt x="81" y="927"/>
                    </a:lnTo>
                    <a:lnTo>
                      <a:pt x="86" y="915"/>
                    </a:lnTo>
                    <a:lnTo>
                      <a:pt x="94" y="911"/>
                    </a:lnTo>
                    <a:lnTo>
                      <a:pt x="101" y="884"/>
                    </a:lnTo>
                    <a:lnTo>
                      <a:pt x="108" y="880"/>
                    </a:lnTo>
                    <a:lnTo>
                      <a:pt x="116" y="887"/>
                    </a:lnTo>
                    <a:lnTo>
                      <a:pt x="127" y="880"/>
                    </a:lnTo>
                    <a:lnTo>
                      <a:pt x="124" y="854"/>
                    </a:lnTo>
                    <a:lnTo>
                      <a:pt x="134" y="845"/>
                    </a:lnTo>
                    <a:lnTo>
                      <a:pt x="134" y="831"/>
                    </a:lnTo>
                    <a:lnTo>
                      <a:pt x="141" y="836"/>
                    </a:lnTo>
                    <a:lnTo>
                      <a:pt x="157" y="825"/>
                    </a:lnTo>
                    <a:lnTo>
                      <a:pt x="183" y="831"/>
                    </a:lnTo>
                    <a:lnTo>
                      <a:pt x="190" y="839"/>
                    </a:lnTo>
                    <a:lnTo>
                      <a:pt x="205" y="840"/>
                    </a:lnTo>
                    <a:lnTo>
                      <a:pt x="208" y="833"/>
                    </a:lnTo>
                    <a:lnTo>
                      <a:pt x="230" y="838"/>
                    </a:lnTo>
                    <a:lnTo>
                      <a:pt x="199" y="818"/>
                    </a:lnTo>
                    <a:lnTo>
                      <a:pt x="193" y="807"/>
                    </a:lnTo>
                    <a:lnTo>
                      <a:pt x="211" y="803"/>
                    </a:lnTo>
                    <a:lnTo>
                      <a:pt x="206" y="794"/>
                    </a:lnTo>
                    <a:lnTo>
                      <a:pt x="200" y="801"/>
                    </a:lnTo>
                    <a:lnTo>
                      <a:pt x="160" y="791"/>
                    </a:lnTo>
                    <a:lnTo>
                      <a:pt x="154" y="786"/>
                    </a:lnTo>
                    <a:lnTo>
                      <a:pt x="138" y="772"/>
                    </a:lnTo>
                    <a:lnTo>
                      <a:pt x="120" y="773"/>
                    </a:lnTo>
                    <a:lnTo>
                      <a:pt x="98" y="752"/>
                    </a:lnTo>
                    <a:lnTo>
                      <a:pt x="95" y="755"/>
                    </a:lnTo>
                    <a:lnTo>
                      <a:pt x="102" y="767"/>
                    </a:lnTo>
                    <a:lnTo>
                      <a:pt x="82" y="770"/>
                    </a:lnTo>
                    <a:lnTo>
                      <a:pt x="58" y="757"/>
                    </a:lnTo>
                    <a:lnTo>
                      <a:pt x="56" y="746"/>
                    </a:lnTo>
                    <a:lnTo>
                      <a:pt x="50" y="752"/>
                    </a:lnTo>
                    <a:lnTo>
                      <a:pt x="41" y="750"/>
                    </a:lnTo>
                    <a:lnTo>
                      <a:pt x="39" y="719"/>
                    </a:lnTo>
                    <a:lnTo>
                      <a:pt x="34" y="713"/>
                    </a:lnTo>
                    <a:lnTo>
                      <a:pt x="25" y="723"/>
                    </a:lnTo>
                    <a:lnTo>
                      <a:pt x="17" y="720"/>
                    </a:lnTo>
                    <a:lnTo>
                      <a:pt x="19" y="710"/>
                    </a:lnTo>
                    <a:lnTo>
                      <a:pt x="33" y="703"/>
                    </a:lnTo>
                    <a:lnTo>
                      <a:pt x="38" y="676"/>
                    </a:lnTo>
                    <a:lnTo>
                      <a:pt x="61" y="692"/>
                    </a:lnTo>
                    <a:lnTo>
                      <a:pt x="64" y="675"/>
                    </a:lnTo>
                    <a:lnTo>
                      <a:pt x="78" y="663"/>
                    </a:lnTo>
                    <a:lnTo>
                      <a:pt x="106" y="649"/>
                    </a:lnTo>
                    <a:lnTo>
                      <a:pt x="123" y="650"/>
                    </a:lnTo>
                    <a:lnTo>
                      <a:pt x="143" y="639"/>
                    </a:lnTo>
                    <a:lnTo>
                      <a:pt x="113" y="641"/>
                    </a:lnTo>
                    <a:lnTo>
                      <a:pt x="70" y="660"/>
                    </a:lnTo>
                    <a:lnTo>
                      <a:pt x="54" y="650"/>
                    </a:lnTo>
                    <a:lnTo>
                      <a:pt x="54" y="643"/>
                    </a:lnTo>
                    <a:lnTo>
                      <a:pt x="83" y="632"/>
                    </a:lnTo>
                    <a:lnTo>
                      <a:pt x="56" y="631"/>
                    </a:lnTo>
                    <a:lnTo>
                      <a:pt x="60" y="620"/>
                    </a:lnTo>
                    <a:lnTo>
                      <a:pt x="82" y="610"/>
                    </a:lnTo>
                    <a:lnTo>
                      <a:pt x="78" y="596"/>
                    </a:lnTo>
                    <a:lnTo>
                      <a:pt x="69" y="607"/>
                    </a:lnTo>
                    <a:lnTo>
                      <a:pt x="49" y="616"/>
                    </a:lnTo>
                    <a:lnTo>
                      <a:pt x="35" y="619"/>
                    </a:lnTo>
                    <a:lnTo>
                      <a:pt x="26" y="611"/>
                    </a:lnTo>
                    <a:lnTo>
                      <a:pt x="17" y="551"/>
                    </a:lnTo>
                    <a:lnTo>
                      <a:pt x="10" y="552"/>
                    </a:lnTo>
                    <a:lnTo>
                      <a:pt x="0" y="540"/>
                    </a:lnTo>
                    <a:lnTo>
                      <a:pt x="5" y="517"/>
                    </a:lnTo>
                    <a:lnTo>
                      <a:pt x="14" y="520"/>
                    </a:lnTo>
                    <a:lnTo>
                      <a:pt x="20" y="511"/>
                    </a:lnTo>
                    <a:lnTo>
                      <a:pt x="22" y="502"/>
                    </a:lnTo>
                    <a:lnTo>
                      <a:pt x="32" y="489"/>
                    </a:lnTo>
                    <a:lnTo>
                      <a:pt x="27" y="469"/>
                    </a:lnTo>
                    <a:lnTo>
                      <a:pt x="21" y="466"/>
                    </a:lnTo>
                    <a:lnTo>
                      <a:pt x="24" y="457"/>
                    </a:lnTo>
                    <a:lnTo>
                      <a:pt x="38" y="449"/>
                    </a:lnTo>
                    <a:lnTo>
                      <a:pt x="41" y="456"/>
                    </a:lnTo>
                    <a:lnTo>
                      <a:pt x="56" y="461"/>
                    </a:lnTo>
                    <a:lnTo>
                      <a:pt x="57" y="453"/>
                    </a:lnTo>
                    <a:lnTo>
                      <a:pt x="62" y="448"/>
                    </a:lnTo>
                    <a:lnTo>
                      <a:pt x="52" y="439"/>
                    </a:lnTo>
                    <a:lnTo>
                      <a:pt x="61" y="422"/>
                    </a:lnTo>
                    <a:lnTo>
                      <a:pt x="56" y="418"/>
                    </a:lnTo>
                    <a:lnTo>
                      <a:pt x="63" y="391"/>
                    </a:lnTo>
                    <a:lnTo>
                      <a:pt x="71" y="390"/>
                    </a:lnTo>
                    <a:lnTo>
                      <a:pt x="70" y="382"/>
                    </a:lnTo>
                    <a:lnTo>
                      <a:pt x="81" y="374"/>
                    </a:lnTo>
                    <a:lnTo>
                      <a:pt x="80" y="391"/>
                    </a:lnTo>
                    <a:lnTo>
                      <a:pt x="87" y="386"/>
                    </a:lnTo>
                    <a:lnTo>
                      <a:pt x="102" y="390"/>
                    </a:lnTo>
                    <a:lnTo>
                      <a:pt x="116" y="407"/>
                    </a:lnTo>
                    <a:lnTo>
                      <a:pt x="123" y="404"/>
                    </a:lnTo>
                    <a:lnTo>
                      <a:pt x="121" y="392"/>
                    </a:lnTo>
                    <a:lnTo>
                      <a:pt x="127" y="386"/>
                    </a:lnTo>
                    <a:lnTo>
                      <a:pt x="146" y="411"/>
                    </a:lnTo>
                    <a:lnTo>
                      <a:pt x="159" y="410"/>
                    </a:lnTo>
                    <a:lnTo>
                      <a:pt x="164" y="416"/>
                    </a:lnTo>
                    <a:lnTo>
                      <a:pt x="162" y="430"/>
                    </a:lnTo>
                    <a:lnTo>
                      <a:pt x="139" y="429"/>
                    </a:lnTo>
                    <a:lnTo>
                      <a:pt x="126" y="430"/>
                    </a:lnTo>
                    <a:lnTo>
                      <a:pt x="147" y="451"/>
                    </a:lnTo>
                    <a:lnTo>
                      <a:pt x="153" y="449"/>
                    </a:lnTo>
                    <a:lnTo>
                      <a:pt x="159" y="451"/>
                    </a:lnTo>
                    <a:lnTo>
                      <a:pt x="175" y="452"/>
                    </a:lnTo>
                    <a:lnTo>
                      <a:pt x="179" y="462"/>
                    </a:lnTo>
                    <a:lnTo>
                      <a:pt x="184" y="461"/>
                    </a:lnTo>
                    <a:lnTo>
                      <a:pt x="185" y="452"/>
                    </a:lnTo>
                    <a:lnTo>
                      <a:pt x="188" y="449"/>
                    </a:lnTo>
                    <a:lnTo>
                      <a:pt x="197" y="444"/>
                    </a:lnTo>
                    <a:lnTo>
                      <a:pt x="206" y="440"/>
                    </a:lnTo>
                    <a:lnTo>
                      <a:pt x="214" y="431"/>
                    </a:lnTo>
                    <a:lnTo>
                      <a:pt x="222" y="428"/>
                    </a:lnTo>
                    <a:lnTo>
                      <a:pt x="227" y="434"/>
                    </a:lnTo>
                    <a:lnTo>
                      <a:pt x="247" y="435"/>
                    </a:lnTo>
                    <a:lnTo>
                      <a:pt x="256" y="442"/>
                    </a:lnTo>
                    <a:lnTo>
                      <a:pt x="271" y="452"/>
                    </a:lnTo>
                    <a:lnTo>
                      <a:pt x="278" y="445"/>
                    </a:lnTo>
                    <a:lnTo>
                      <a:pt x="291" y="468"/>
                    </a:lnTo>
                    <a:lnTo>
                      <a:pt x="295" y="459"/>
                    </a:lnTo>
                    <a:lnTo>
                      <a:pt x="295" y="453"/>
                    </a:lnTo>
                    <a:lnTo>
                      <a:pt x="292" y="442"/>
                    </a:lnTo>
                    <a:lnTo>
                      <a:pt x="286" y="440"/>
                    </a:lnTo>
                    <a:lnTo>
                      <a:pt x="276" y="438"/>
                    </a:lnTo>
                    <a:lnTo>
                      <a:pt x="269" y="433"/>
                    </a:lnTo>
                    <a:lnTo>
                      <a:pt x="273" y="422"/>
                    </a:lnTo>
                    <a:lnTo>
                      <a:pt x="283" y="424"/>
                    </a:lnTo>
                    <a:lnTo>
                      <a:pt x="285" y="418"/>
                    </a:lnTo>
                    <a:lnTo>
                      <a:pt x="272" y="411"/>
                    </a:lnTo>
                    <a:lnTo>
                      <a:pt x="256" y="390"/>
                    </a:lnTo>
                    <a:lnTo>
                      <a:pt x="250" y="387"/>
                    </a:lnTo>
                    <a:lnTo>
                      <a:pt x="242" y="369"/>
                    </a:lnTo>
                    <a:lnTo>
                      <a:pt x="235" y="362"/>
                    </a:lnTo>
                    <a:lnTo>
                      <a:pt x="237" y="355"/>
                    </a:lnTo>
                    <a:lnTo>
                      <a:pt x="228" y="334"/>
                    </a:lnTo>
                    <a:lnTo>
                      <a:pt x="224" y="326"/>
                    </a:lnTo>
                    <a:lnTo>
                      <a:pt x="222" y="320"/>
                    </a:lnTo>
                    <a:lnTo>
                      <a:pt x="231" y="311"/>
                    </a:lnTo>
                    <a:lnTo>
                      <a:pt x="237" y="313"/>
                    </a:lnTo>
                    <a:lnTo>
                      <a:pt x="245" y="303"/>
                    </a:lnTo>
                    <a:lnTo>
                      <a:pt x="239" y="293"/>
                    </a:lnTo>
                    <a:lnTo>
                      <a:pt x="250" y="293"/>
                    </a:lnTo>
                    <a:lnTo>
                      <a:pt x="260" y="285"/>
                    </a:lnTo>
                    <a:lnTo>
                      <a:pt x="277" y="279"/>
                    </a:lnTo>
                    <a:lnTo>
                      <a:pt x="292" y="271"/>
                    </a:lnTo>
                    <a:lnTo>
                      <a:pt x="296" y="260"/>
                    </a:lnTo>
                    <a:lnTo>
                      <a:pt x="312" y="248"/>
                    </a:lnTo>
                    <a:lnTo>
                      <a:pt x="322" y="247"/>
                    </a:lnTo>
                    <a:lnTo>
                      <a:pt x="335" y="241"/>
                    </a:lnTo>
                    <a:lnTo>
                      <a:pt x="337" y="229"/>
                    </a:lnTo>
                    <a:lnTo>
                      <a:pt x="344" y="231"/>
                    </a:lnTo>
                    <a:lnTo>
                      <a:pt x="349" y="224"/>
                    </a:lnTo>
                    <a:lnTo>
                      <a:pt x="357" y="240"/>
                    </a:lnTo>
                    <a:lnTo>
                      <a:pt x="370" y="235"/>
                    </a:lnTo>
                    <a:lnTo>
                      <a:pt x="375" y="232"/>
                    </a:lnTo>
                    <a:lnTo>
                      <a:pt x="384" y="227"/>
                    </a:lnTo>
                    <a:lnTo>
                      <a:pt x="401" y="211"/>
                    </a:lnTo>
                    <a:lnTo>
                      <a:pt x="424" y="210"/>
                    </a:lnTo>
                    <a:lnTo>
                      <a:pt x="423" y="199"/>
                    </a:lnTo>
                    <a:lnTo>
                      <a:pt x="443" y="166"/>
                    </a:lnTo>
                    <a:lnTo>
                      <a:pt x="459" y="164"/>
                    </a:lnTo>
                    <a:lnTo>
                      <a:pt x="469" y="148"/>
                    </a:lnTo>
                    <a:lnTo>
                      <a:pt x="499" y="127"/>
                    </a:lnTo>
                    <a:lnTo>
                      <a:pt x="505" y="112"/>
                    </a:lnTo>
                    <a:lnTo>
                      <a:pt x="561" y="81"/>
                    </a:lnTo>
                    <a:lnTo>
                      <a:pt x="577" y="55"/>
                    </a:lnTo>
                    <a:lnTo>
                      <a:pt x="598" y="52"/>
                    </a:lnTo>
                    <a:lnTo>
                      <a:pt x="620" y="27"/>
                    </a:lnTo>
                    <a:lnTo>
                      <a:pt x="619" y="15"/>
                    </a:lnTo>
                    <a:lnTo>
                      <a:pt x="613" y="10"/>
                    </a:lnTo>
                    <a:lnTo>
                      <a:pt x="629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66" name="Freeform 113">
                <a:extLst>
                  <a:ext uri="{FF2B5EF4-FFF2-40B4-BE49-F238E27FC236}">
                    <a16:creationId xmlns:a16="http://schemas.microsoft.com/office/drawing/2014/main" id="{9DED15CA-AE87-4804-93E7-E602412DD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82048" y="1954313"/>
                <a:ext cx="1554574" cy="2029978"/>
              </a:xfrm>
              <a:custGeom>
                <a:avLst/>
                <a:gdLst>
                  <a:gd name="T0" fmla="*/ 2236 w 3203"/>
                  <a:gd name="T1" fmla="*/ 403 h 5269"/>
                  <a:gd name="T2" fmla="*/ 1606 w 3203"/>
                  <a:gd name="T3" fmla="*/ 1013 h 5269"/>
                  <a:gd name="T4" fmla="*/ 1699 w 3203"/>
                  <a:gd name="T5" fmla="*/ 1150 h 5269"/>
                  <a:gd name="T6" fmla="*/ 1444 w 3203"/>
                  <a:gd name="T7" fmla="*/ 1357 h 5269"/>
                  <a:gd name="T8" fmla="*/ 1578 w 3203"/>
                  <a:gd name="T9" fmla="*/ 1452 h 5269"/>
                  <a:gd name="T10" fmla="*/ 2497 w 3203"/>
                  <a:gd name="T11" fmla="*/ 1335 h 5269"/>
                  <a:gd name="T12" fmla="*/ 3030 w 3203"/>
                  <a:gd name="T13" fmla="*/ 1324 h 5269"/>
                  <a:gd name="T14" fmla="*/ 2982 w 3203"/>
                  <a:gd name="T15" fmla="*/ 2014 h 5269"/>
                  <a:gd name="T16" fmla="*/ 2719 w 3203"/>
                  <a:gd name="T17" fmla="*/ 2664 h 5269"/>
                  <a:gd name="T18" fmla="*/ 2221 w 3203"/>
                  <a:gd name="T19" fmla="*/ 3032 h 5269"/>
                  <a:gd name="T20" fmla="*/ 2608 w 3203"/>
                  <a:gd name="T21" fmla="*/ 3181 h 5269"/>
                  <a:gd name="T22" fmla="*/ 2061 w 3203"/>
                  <a:gd name="T23" fmla="*/ 3518 h 5269"/>
                  <a:gd name="T24" fmla="*/ 2186 w 3203"/>
                  <a:gd name="T25" fmla="*/ 3562 h 5269"/>
                  <a:gd name="T26" fmla="*/ 2794 w 3203"/>
                  <a:gd name="T27" fmla="*/ 3630 h 5269"/>
                  <a:gd name="T28" fmla="*/ 2929 w 3203"/>
                  <a:gd name="T29" fmla="*/ 3893 h 5269"/>
                  <a:gd name="T30" fmla="*/ 2809 w 3203"/>
                  <a:gd name="T31" fmla="*/ 4034 h 5269"/>
                  <a:gd name="T32" fmla="*/ 2796 w 3203"/>
                  <a:gd name="T33" fmla="*/ 4307 h 5269"/>
                  <a:gd name="T34" fmla="*/ 2624 w 3203"/>
                  <a:gd name="T35" fmla="*/ 4441 h 5269"/>
                  <a:gd name="T36" fmla="*/ 2392 w 3203"/>
                  <a:gd name="T37" fmla="*/ 4718 h 5269"/>
                  <a:gd name="T38" fmla="*/ 2046 w 3203"/>
                  <a:gd name="T39" fmla="*/ 4879 h 5269"/>
                  <a:gd name="T40" fmla="*/ 1535 w 3203"/>
                  <a:gd name="T41" fmla="*/ 5107 h 5269"/>
                  <a:gd name="T42" fmla="*/ 1338 w 3203"/>
                  <a:gd name="T43" fmla="*/ 5097 h 5269"/>
                  <a:gd name="T44" fmla="*/ 941 w 3203"/>
                  <a:gd name="T45" fmla="*/ 5133 h 5269"/>
                  <a:gd name="T46" fmla="*/ 778 w 3203"/>
                  <a:gd name="T47" fmla="*/ 4804 h 5269"/>
                  <a:gd name="T48" fmla="*/ 1070 w 3203"/>
                  <a:gd name="T49" fmla="*/ 4279 h 5269"/>
                  <a:gd name="T50" fmla="*/ 983 w 3203"/>
                  <a:gd name="T51" fmla="*/ 3857 h 5269"/>
                  <a:gd name="T52" fmla="*/ 1031 w 3203"/>
                  <a:gd name="T53" fmla="*/ 3546 h 5269"/>
                  <a:gd name="T54" fmla="*/ 957 w 3203"/>
                  <a:gd name="T55" fmla="*/ 3566 h 5269"/>
                  <a:gd name="T56" fmla="*/ 712 w 3203"/>
                  <a:gd name="T57" fmla="*/ 3673 h 5269"/>
                  <a:gd name="T58" fmla="*/ 808 w 3203"/>
                  <a:gd name="T59" fmla="*/ 3350 h 5269"/>
                  <a:gd name="T60" fmla="*/ 575 w 3203"/>
                  <a:gd name="T61" fmla="*/ 3537 h 5269"/>
                  <a:gd name="T62" fmla="*/ 518 w 3203"/>
                  <a:gd name="T63" fmla="*/ 4150 h 5269"/>
                  <a:gd name="T64" fmla="*/ 397 w 3203"/>
                  <a:gd name="T65" fmla="*/ 4016 h 5269"/>
                  <a:gd name="T66" fmla="*/ 435 w 3203"/>
                  <a:gd name="T67" fmla="*/ 3677 h 5269"/>
                  <a:gd name="T68" fmla="*/ 388 w 3203"/>
                  <a:gd name="T69" fmla="*/ 3598 h 5269"/>
                  <a:gd name="T70" fmla="*/ 513 w 3203"/>
                  <a:gd name="T71" fmla="*/ 3232 h 5269"/>
                  <a:gd name="T72" fmla="*/ 701 w 3203"/>
                  <a:gd name="T73" fmla="*/ 2983 h 5269"/>
                  <a:gd name="T74" fmla="*/ 593 w 3203"/>
                  <a:gd name="T75" fmla="*/ 2858 h 5269"/>
                  <a:gd name="T76" fmla="*/ 752 w 3203"/>
                  <a:gd name="T77" fmla="*/ 2661 h 5269"/>
                  <a:gd name="T78" fmla="*/ 508 w 3203"/>
                  <a:gd name="T79" fmla="*/ 2755 h 5269"/>
                  <a:gd name="T80" fmla="*/ 286 w 3203"/>
                  <a:gd name="T81" fmla="*/ 2739 h 5269"/>
                  <a:gd name="T82" fmla="*/ 115 w 3203"/>
                  <a:gd name="T83" fmla="*/ 2654 h 5269"/>
                  <a:gd name="T84" fmla="*/ 256 w 3203"/>
                  <a:gd name="T85" fmla="*/ 2565 h 5269"/>
                  <a:gd name="T86" fmla="*/ 343 w 3203"/>
                  <a:gd name="T87" fmla="*/ 2407 h 5269"/>
                  <a:gd name="T88" fmla="*/ 285 w 3203"/>
                  <a:gd name="T89" fmla="*/ 2260 h 5269"/>
                  <a:gd name="T90" fmla="*/ 475 w 3203"/>
                  <a:gd name="T91" fmla="*/ 2126 h 5269"/>
                  <a:gd name="T92" fmla="*/ 581 w 3203"/>
                  <a:gd name="T93" fmla="*/ 1964 h 5269"/>
                  <a:gd name="T94" fmla="*/ 542 w 3203"/>
                  <a:gd name="T95" fmla="*/ 1713 h 5269"/>
                  <a:gd name="T96" fmla="*/ 292 w 3203"/>
                  <a:gd name="T97" fmla="*/ 1488 h 5269"/>
                  <a:gd name="T98" fmla="*/ 402 w 3203"/>
                  <a:gd name="T99" fmla="*/ 1531 h 5269"/>
                  <a:gd name="T100" fmla="*/ 302 w 3203"/>
                  <a:gd name="T101" fmla="*/ 1136 h 5269"/>
                  <a:gd name="T102" fmla="*/ 412 w 3203"/>
                  <a:gd name="T103" fmla="*/ 1084 h 5269"/>
                  <a:gd name="T104" fmla="*/ 624 w 3203"/>
                  <a:gd name="T105" fmla="*/ 1003 h 5269"/>
                  <a:gd name="T106" fmla="*/ 622 w 3203"/>
                  <a:gd name="T107" fmla="*/ 883 h 5269"/>
                  <a:gd name="T108" fmla="*/ 712 w 3203"/>
                  <a:gd name="T109" fmla="*/ 711 h 5269"/>
                  <a:gd name="T110" fmla="*/ 759 w 3203"/>
                  <a:gd name="T111" fmla="*/ 594 h 5269"/>
                  <a:gd name="T112" fmla="*/ 761 w 3203"/>
                  <a:gd name="T113" fmla="*/ 483 h 5269"/>
                  <a:gd name="T114" fmla="*/ 861 w 3203"/>
                  <a:gd name="T115" fmla="*/ 312 h 5269"/>
                  <a:gd name="T116" fmla="*/ 992 w 3203"/>
                  <a:gd name="T117" fmla="*/ 104 h 5269"/>
                  <a:gd name="T118" fmla="*/ 1121 w 3203"/>
                  <a:gd name="T119" fmla="*/ 243 h 5269"/>
                  <a:gd name="T120" fmla="*/ 1305 w 3203"/>
                  <a:gd name="T121" fmla="*/ 241 h 5269"/>
                  <a:gd name="T122" fmla="*/ 1632 w 3203"/>
                  <a:gd name="T123" fmla="*/ 140 h 5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03" h="5269">
                    <a:moveTo>
                      <a:pt x="2044" y="0"/>
                    </a:moveTo>
                    <a:lnTo>
                      <a:pt x="2061" y="11"/>
                    </a:lnTo>
                    <a:lnTo>
                      <a:pt x="2069" y="34"/>
                    </a:lnTo>
                    <a:lnTo>
                      <a:pt x="2093" y="39"/>
                    </a:lnTo>
                    <a:lnTo>
                      <a:pt x="2115" y="25"/>
                    </a:lnTo>
                    <a:lnTo>
                      <a:pt x="2136" y="23"/>
                    </a:lnTo>
                    <a:lnTo>
                      <a:pt x="2144" y="30"/>
                    </a:lnTo>
                    <a:lnTo>
                      <a:pt x="2153" y="29"/>
                    </a:lnTo>
                    <a:lnTo>
                      <a:pt x="2156" y="23"/>
                    </a:lnTo>
                    <a:lnTo>
                      <a:pt x="2178" y="16"/>
                    </a:lnTo>
                    <a:lnTo>
                      <a:pt x="2202" y="46"/>
                    </a:lnTo>
                    <a:lnTo>
                      <a:pt x="2243" y="34"/>
                    </a:lnTo>
                    <a:lnTo>
                      <a:pt x="2268" y="38"/>
                    </a:lnTo>
                    <a:lnTo>
                      <a:pt x="2278" y="33"/>
                    </a:lnTo>
                    <a:lnTo>
                      <a:pt x="2297" y="39"/>
                    </a:lnTo>
                    <a:lnTo>
                      <a:pt x="2288" y="60"/>
                    </a:lnTo>
                    <a:lnTo>
                      <a:pt x="2285" y="102"/>
                    </a:lnTo>
                    <a:lnTo>
                      <a:pt x="2264" y="111"/>
                    </a:lnTo>
                    <a:lnTo>
                      <a:pt x="2273" y="125"/>
                    </a:lnTo>
                    <a:lnTo>
                      <a:pt x="2267" y="150"/>
                    </a:lnTo>
                    <a:lnTo>
                      <a:pt x="2223" y="210"/>
                    </a:lnTo>
                    <a:lnTo>
                      <a:pt x="2228" y="262"/>
                    </a:lnTo>
                    <a:lnTo>
                      <a:pt x="2240" y="272"/>
                    </a:lnTo>
                    <a:lnTo>
                      <a:pt x="2276" y="264"/>
                    </a:lnTo>
                    <a:lnTo>
                      <a:pt x="2282" y="275"/>
                    </a:lnTo>
                    <a:lnTo>
                      <a:pt x="2276" y="291"/>
                    </a:lnTo>
                    <a:lnTo>
                      <a:pt x="2274" y="318"/>
                    </a:lnTo>
                    <a:lnTo>
                      <a:pt x="2257" y="342"/>
                    </a:lnTo>
                    <a:lnTo>
                      <a:pt x="2252" y="368"/>
                    </a:lnTo>
                    <a:lnTo>
                      <a:pt x="2236" y="403"/>
                    </a:lnTo>
                    <a:lnTo>
                      <a:pt x="2238" y="413"/>
                    </a:lnTo>
                    <a:lnTo>
                      <a:pt x="2206" y="441"/>
                    </a:lnTo>
                    <a:lnTo>
                      <a:pt x="2157" y="503"/>
                    </a:lnTo>
                    <a:lnTo>
                      <a:pt x="2134" y="513"/>
                    </a:lnTo>
                    <a:lnTo>
                      <a:pt x="2107" y="515"/>
                    </a:lnTo>
                    <a:lnTo>
                      <a:pt x="2078" y="531"/>
                    </a:lnTo>
                    <a:lnTo>
                      <a:pt x="2036" y="557"/>
                    </a:lnTo>
                    <a:lnTo>
                      <a:pt x="2018" y="585"/>
                    </a:lnTo>
                    <a:lnTo>
                      <a:pt x="2002" y="606"/>
                    </a:lnTo>
                    <a:lnTo>
                      <a:pt x="1983" y="628"/>
                    </a:lnTo>
                    <a:lnTo>
                      <a:pt x="1974" y="652"/>
                    </a:lnTo>
                    <a:lnTo>
                      <a:pt x="1950" y="686"/>
                    </a:lnTo>
                    <a:lnTo>
                      <a:pt x="1877" y="739"/>
                    </a:lnTo>
                    <a:lnTo>
                      <a:pt x="1865" y="758"/>
                    </a:lnTo>
                    <a:lnTo>
                      <a:pt x="1843" y="766"/>
                    </a:lnTo>
                    <a:lnTo>
                      <a:pt x="1834" y="781"/>
                    </a:lnTo>
                    <a:lnTo>
                      <a:pt x="1806" y="807"/>
                    </a:lnTo>
                    <a:lnTo>
                      <a:pt x="1795" y="809"/>
                    </a:lnTo>
                    <a:lnTo>
                      <a:pt x="1781" y="827"/>
                    </a:lnTo>
                    <a:lnTo>
                      <a:pt x="1768" y="834"/>
                    </a:lnTo>
                    <a:lnTo>
                      <a:pt x="1760" y="830"/>
                    </a:lnTo>
                    <a:lnTo>
                      <a:pt x="1740" y="842"/>
                    </a:lnTo>
                    <a:lnTo>
                      <a:pt x="1718" y="867"/>
                    </a:lnTo>
                    <a:lnTo>
                      <a:pt x="1711" y="913"/>
                    </a:lnTo>
                    <a:lnTo>
                      <a:pt x="1691" y="917"/>
                    </a:lnTo>
                    <a:lnTo>
                      <a:pt x="1677" y="935"/>
                    </a:lnTo>
                    <a:lnTo>
                      <a:pt x="1644" y="942"/>
                    </a:lnTo>
                    <a:lnTo>
                      <a:pt x="1612" y="959"/>
                    </a:lnTo>
                    <a:lnTo>
                      <a:pt x="1600" y="997"/>
                    </a:lnTo>
                    <a:lnTo>
                      <a:pt x="1606" y="1013"/>
                    </a:lnTo>
                    <a:lnTo>
                      <a:pt x="1599" y="1025"/>
                    </a:lnTo>
                    <a:lnTo>
                      <a:pt x="1604" y="1050"/>
                    </a:lnTo>
                    <a:lnTo>
                      <a:pt x="1591" y="1067"/>
                    </a:lnTo>
                    <a:lnTo>
                      <a:pt x="1589" y="1081"/>
                    </a:lnTo>
                    <a:lnTo>
                      <a:pt x="1596" y="1093"/>
                    </a:lnTo>
                    <a:lnTo>
                      <a:pt x="1601" y="1100"/>
                    </a:lnTo>
                    <a:lnTo>
                      <a:pt x="1625" y="1105"/>
                    </a:lnTo>
                    <a:lnTo>
                      <a:pt x="1595" y="1111"/>
                    </a:lnTo>
                    <a:lnTo>
                      <a:pt x="1562" y="1111"/>
                    </a:lnTo>
                    <a:lnTo>
                      <a:pt x="1510" y="1120"/>
                    </a:lnTo>
                    <a:lnTo>
                      <a:pt x="1486" y="1115"/>
                    </a:lnTo>
                    <a:lnTo>
                      <a:pt x="1473" y="1107"/>
                    </a:lnTo>
                    <a:lnTo>
                      <a:pt x="1471" y="1099"/>
                    </a:lnTo>
                    <a:lnTo>
                      <a:pt x="1450" y="1093"/>
                    </a:lnTo>
                    <a:lnTo>
                      <a:pt x="1416" y="1094"/>
                    </a:lnTo>
                    <a:lnTo>
                      <a:pt x="1404" y="1106"/>
                    </a:lnTo>
                    <a:lnTo>
                      <a:pt x="1391" y="1105"/>
                    </a:lnTo>
                    <a:lnTo>
                      <a:pt x="1389" y="1110"/>
                    </a:lnTo>
                    <a:lnTo>
                      <a:pt x="1410" y="1115"/>
                    </a:lnTo>
                    <a:lnTo>
                      <a:pt x="1463" y="1103"/>
                    </a:lnTo>
                    <a:lnTo>
                      <a:pt x="1488" y="1141"/>
                    </a:lnTo>
                    <a:lnTo>
                      <a:pt x="1499" y="1127"/>
                    </a:lnTo>
                    <a:lnTo>
                      <a:pt x="1534" y="1136"/>
                    </a:lnTo>
                    <a:lnTo>
                      <a:pt x="1548" y="1146"/>
                    </a:lnTo>
                    <a:lnTo>
                      <a:pt x="1562" y="1150"/>
                    </a:lnTo>
                    <a:lnTo>
                      <a:pt x="1604" y="1123"/>
                    </a:lnTo>
                    <a:lnTo>
                      <a:pt x="1640" y="1113"/>
                    </a:lnTo>
                    <a:lnTo>
                      <a:pt x="1674" y="1146"/>
                    </a:lnTo>
                    <a:lnTo>
                      <a:pt x="1685" y="1152"/>
                    </a:lnTo>
                    <a:lnTo>
                      <a:pt x="1699" y="1150"/>
                    </a:lnTo>
                    <a:lnTo>
                      <a:pt x="1720" y="1140"/>
                    </a:lnTo>
                    <a:lnTo>
                      <a:pt x="1733" y="1106"/>
                    </a:lnTo>
                    <a:lnTo>
                      <a:pt x="1762" y="1098"/>
                    </a:lnTo>
                    <a:lnTo>
                      <a:pt x="1749" y="1136"/>
                    </a:lnTo>
                    <a:lnTo>
                      <a:pt x="1693" y="1219"/>
                    </a:lnTo>
                    <a:lnTo>
                      <a:pt x="1659" y="1252"/>
                    </a:lnTo>
                    <a:lnTo>
                      <a:pt x="1647" y="1287"/>
                    </a:lnTo>
                    <a:lnTo>
                      <a:pt x="1617" y="1330"/>
                    </a:lnTo>
                    <a:lnTo>
                      <a:pt x="1607" y="1334"/>
                    </a:lnTo>
                    <a:lnTo>
                      <a:pt x="1573" y="1330"/>
                    </a:lnTo>
                    <a:lnTo>
                      <a:pt x="1569" y="1311"/>
                    </a:lnTo>
                    <a:lnTo>
                      <a:pt x="1551" y="1295"/>
                    </a:lnTo>
                    <a:lnTo>
                      <a:pt x="1543" y="1297"/>
                    </a:lnTo>
                    <a:lnTo>
                      <a:pt x="1516" y="1308"/>
                    </a:lnTo>
                    <a:lnTo>
                      <a:pt x="1483" y="1341"/>
                    </a:lnTo>
                    <a:lnTo>
                      <a:pt x="1452" y="1334"/>
                    </a:lnTo>
                    <a:lnTo>
                      <a:pt x="1439" y="1336"/>
                    </a:lnTo>
                    <a:lnTo>
                      <a:pt x="1422" y="1352"/>
                    </a:lnTo>
                    <a:lnTo>
                      <a:pt x="1402" y="1351"/>
                    </a:lnTo>
                    <a:lnTo>
                      <a:pt x="1392" y="1377"/>
                    </a:lnTo>
                    <a:lnTo>
                      <a:pt x="1360" y="1388"/>
                    </a:lnTo>
                    <a:lnTo>
                      <a:pt x="1336" y="1421"/>
                    </a:lnTo>
                    <a:lnTo>
                      <a:pt x="1325" y="1427"/>
                    </a:lnTo>
                    <a:lnTo>
                      <a:pt x="1309" y="1465"/>
                    </a:lnTo>
                    <a:lnTo>
                      <a:pt x="1317" y="1464"/>
                    </a:lnTo>
                    <a:lnTo>
                      <a:pt x="1321" y="1451"/>
                    </a:lnTo>
                    <a:lnTo>
                      <a:pt x="1330" y="1443"/>
                    </a:lnTo>
                    <a:lnTo>
                      <a:pt x="1340" y="1440"/>
                    </a:lnTo>
                    <a:lnTo>
                      <a:pt x="1421" y="1368"/>
                    </a:lnTo>
                    <a:lnTo>
                      <a:pt x="1444" y="1357"/>
                    </a:lnTo>
                    <a:lnTo>
                      <a:pt x="1487" y="1353"/>
                    </a:lnTo>
                    <a:lnTo>
                      <a:pt x="1500" y="1368"/>
                    </a:lnTo>
                    <a:lnTo>
                      <a:pt x="1513" y="1373"/>
                    </a:lnTo>
                    <a:lnTo>
                      <a:pt x="1537" y="1369"/>
                    </a:lnTo>
                    <a:lnTo>
                      <a:pt x="1573" y="1343"/>
                    </a:lnTo>
                    <a:lnTo>
                      <a:pt x="1603" y="1353"/>
                    </a:lnTo>
                    <a:lnTo>
                      <a:pt x="1592" y="1374"/>
                    </a:lnTo>
                    <a:lnTo>
                      <a:pt x="1569" y="1391"/>
                    </a:lnTo>
                    <a:lnTo>
                      <a:pt x="1527" y="1446"/>
                    </a:lnTo>
                    <a:lnTo>
                      <a:pt x="1518" y="1470"/>
                    </a:lnTo>
                    <a:lnTo>
                      <a:pt x="1534" y="1491"/>
                    </a:lnTo>
                    <a:lnTo>
                      <a:pt x="1503" y="1485"/>
                    </a:lnTo>
                    <a:lnTo>
                      <a:pt x="1482" y="1499"/>
                    </a:lnTo>
                    <a:lnTo>
                      <a:pt x="1428" y="1579"/>
                    </a:lnTo>
                    <a:lnTo>
                      <a:pt x="1346" y="1583"/>
                    </a:lnTo>
                    <a:lnTo>
                      <a:pt x="1333" y="1586"/>
                    </a:lnTo>
                    <a:lnTo>
                      <a:pt x="1320" y="1585"/>
                    </a:lnTo>
                    <a:lnTo>
                      <a:pt x="1315" y="1591"/>
                    </a:lnTo>
                    <a:lnTo>
                      <a:pt x="1331" y="1599"/>
                    </a:lnTo>
                    <a:lnTo>
                      <a:pt x="1348" y="1607"/>
                    </a:lnTo>
                    <a:lnTo>
                      <a:pt x="1397" y="1611"/>
                    </a:lnTo>
                    <a:lnTo>
                      <a:pt x="1415" y="1597"/>
                    </a:lnTo>
                    <a:lnTo>
                      <a:pt x="1440" y="1591"/>
                    </a:lnTo>
                    <a:lnTo>
                      <a:pt x="1471" y="1601"/>
                    </a:lnTo>
                    <a:lnTo>
                      <a:pt x="1492" y="1565"/>
                    </a:lnTo>
                    <a:lnTo>
                      <a:pt x="1563" y="1513"/>
                    </a:lnTo>
                    <a:lnTo>
                      <a:pt x="1567" y="1503"/>
                    </a:lnTo>
                    <a:lnTo>
                      <a:pt x="1563" y="1494"/>
                    </a:lnTo>
                    <a:lnTo>
                      <a:pt x="1543" y="1480"/>
                    </a:lnTo>
                    <a:lnTo>
                      <a:pt x="1578" y="1452"/>
                    </a:lnTo>
                    <a:lnTo>
                      <a:pt x="1598" y="1453"/>
                    </a:lnTo>
                    <a:lnTo>
                      <a:pt x="1649" y="1474"/>
                    </a:lnTo>
                    <a:lnTo>
                      <a:pt x="1692" y="1469"/>
                    </a:lnTo>
                    <a:lnTo>
                      <a:pt x="1711" y="1457"/>
                    </a:lnTo>
                    <a:lnTo>
                      <a:pt x="1736" y="1428"/>
                    </a:lnTo>
                    <a:lnTo>
                      <a:pt x="1761" y="1419"/>
                    </a:lnTo>
                    <a:lnTo>
                      <a:pt x="1777" y="1402"/>
                    </a:lnTo>
                    <a:lnTo>
                      <a:pt x="1792" y="1385"/>
                    </a:lnTo>
                    <a:lnTo>
                      <a:pt x="1849" y="1370"/>
                    </a:lnTo>
                    <a:lnTo>
                      <a:pt x="1861" y="1364"/>
                    </a:lnTo>
                    <a:lnTo>
                      <a:pt x="1899" y="1373"/>
                    </a:lnTo>
                    <a:lnTo>
                      <a:pt x="1935" y="1370"/>
                    </a:lnTo>
                    <a:lnTo>
                      <a:pt x="1960" y="1346"/>
                    </a:lnTo>
                    <a:lnTo>
                      <a:pt x="1959" y="1316"/>
                    </a:lnTo>
                    <a:lnTo>
                      <a:pt x="1986" y="1316"/>
                    </a:lnTo>
                    <a:lnTo>
                      <a:pt x="2004" y="1306"/>
                    </a:lnTo>
                    <a:lnTo>
                      <a:pt x="2067" y="1287"/>
                    </a:lnTo>
                    <a:lnTo>
                      <a:pt x="2098" y="1293"/>
                    </a:lnTo>
                    <a:lnTo>
                      <a:pt x="2117" y="1289"/>
                    </a:lnTo>
                    <a:lnTo>
                      <a:pt x="2127" y="1304"/>
                    </a:lnTo>
                    <a:lnTo>
                      <a:pt x="2190" y="1338"/>
                    </a:lnTo>
                    <a:lnTo>
                      <a:pt x="2298" y="1370"/>
                    </a:lnTo>
                    <a:lnTo>
                      <a:pt x="2364" y="1340"/>
                    </a:lnTo>
                    <a:lnTo>
                      <a:pt x="2374" y="1324"/>
                    </a:lnTo>
                    <a:lnTo>
                      <a:pt x="2425" y="1313"/>
                    </a:lnTo>
                    <a:lnTo>
                      <a:pt x="2430" y="1325"/>
                    </a:lnTo>
                    <a:lnTo>
                      <a:pt x="2442" y="1332"/>
                    </a:lnTo>
                    <a:lnTo>
                      <a:pt x="2466" y="1321"/>
                    </a:lnTo>
                    <a:lnTo>
                      <a:pt x="2476" y="1332"/>
                    </a:lnTo>
                    <a:lnTo>
                      <a:pt x="2497" y="1335"/>
                    </a:lnTo>
                    <a:lnTo>
                      <a:pt x="2502" y="1345"/>
                    </a:lnTo>
                    <a:lnTo>
                      <a:pt x="2520" y="1333"/>
                    </a:lnTo>
                    <a:lnTo>
                      <a:pt x="2543" y="1345"/>
                    </a:lnTo>
                    <a:lnTo>
                      <a:pt x="2555" y="1335"/>
                    </a:lnTo>
                    <a:lnTo>
                      <a:pt x="2579" y="1348"/>
                    </a:lnTo>
                    <a:lnTo>
                      <a:pt x="2603" y="1346"/>
                    </a:lnTo>
                    <a:lnTo>
                      <a:pt x="2617" y="1351"/>
                    </a:lnTo>
                    <a:lnTo>
                      <a:pt x="2631" y="1358"/>
                    </a:lnTo>
                    <a:lnTo>
                      <a:pt x="2658" y="1360"/>
                    </a:lnTo>
                    <a:lnTo>
                      <a:pt x="2679" y="1357"/>
                    </a:lnTo>
                    <a:lnTo>
                      <a:pt x="2713" y="1364"/>
                    </a:lnTo>
                    <a:lnTo>
                      <a:pt x="2727" y="1357"/>
                    </a:lnTo>
                    <a:lnTo>
                      <a:pt x="2749" y="1364"/>
                    </a:lnTo>
                    <a:lnTo>
                      <a:pt x="2776" y="1354"/>
                    </a:lnTo>
                    <a:lnTo>
                      <a:pt x="2784" y="1362"/>
                    </a:lnTo>
                    <a:lnTo>
                      <a:pt x="2800" y="1354"/>
                    </a:lnTo>
                    <a:lnTo>
                      <a:pt x="2801" y="1339"/>
                    </a:lnTo>
                    <a:lnTo>
                      <a:pt x="2821" y="1328"/>
                    </a:lnTo>
                    <a:lnTo>
                      <a:pt x="2846" y="1350"/>
                    </a:lnTo>
                    <a:lnTo>
                      <a:pt x="2856" y="1346"/>
                    </a:lnTo>
                    <a:lnTo>
                      <a:pt x="2884" y="1350"/>
                    </a:lnTo>
                    <a:lnTo>
                      <a:pt x="2897" y="1360"/>
                    </a:lnTo>
                    <a:lnTo>
                      <a:pt x="2909" y="1356"/>
                    </a:lnTo>
                    <a:lnTo>
                      <a:pt x="2918" y="1344"/>
                    </a:lnTo>
                    <a:lnTo>
                      <a:pt x="2925" y="1345"/>
                    </a:lnTo>
                    <a:lnTo>
                      <a:pt x="2950" y="1321"/>
                    </a:lnTo>
                    <a:lnTo>
                      <a:pt x="2956" y="1325"/>
                    </a:lnTo>
                    <a:lnTo>
                      <a:pt x="2984" y="1322"/>
                    </a:lnTo>
                    <a:lnTo>
                      <a:pt x="3004" y="1331"/>
                    </a:lnTo>
                    <a:lnTo>
                      <a:pt x="3030" y="1324"/>
                    </a:lnTo>
                    <a:lnTo>
                      <a:pt x="3038" y="1333"/>
                    </a:lnTo>
                    <a:lnTo>
                      <a:pt x="3036" y="1344"/>
                    </a:lnTo>
                    <a:lnTo>
                      <a:pt x="3044" y="1350"/>
                    </a:lnTo>
                    <a:lnTo>
                      <a:pt x="3060" y="1355"/>
                    </a:lnTo>
                    <a:lnTo>
                      <a:pt x="3077" y="1343"/>
                    </a:lnTo>
                    <a:lnTo>
                      <a:pt x="3094" y="1358"/>
                    </a:lnTo>
                    <a:lnTo>
                      <a:pt x="3121" y="1411"/>
                    </a:lnTo>
                    <a:lnTo>
                      <a:pt x="3164" y="1437"/>
                    </a:lnTo>
                    <a:lnTo>
                      <a:pt x="3160" y="1485"/>
                    </a:lnTo>
                    <a:lnTo>
                      <a:pt x="3168" y="1506"/>
                    </a:lnTo>
                    <a:lnTo>
                      <a:pt x="3177" y="1515"/>
                    </a:lnTo>
                    <a:lnTo>
                      <a:pt x="3174" y="1551"/>
                    </a:lnTo>
                    <a:lnTo>
                      <a:pt x="3180" y="1564"/>
                    </a:lnTo>
                    <a:lnTo>
                      <a:pt x="3202" y="1580"/>
                    </a:lnTo>
                    <a:lnTo>
                      <a:pt x="3199" y="1590"/>
                    </a:lnTo>
                    <a:lnTo>
                      <a:pt x="3190" y="1602"/>
                    </a:lnTo>
                    <a:lnTo>
                      <a:pt x="3182" y="1610"/>
                    </a:lnTo>
                    <a:lnTo>
                      <a:pt x="3197" y="1631"/>
                    </a:lnTo>
                    <a:lnTo>
                      <a:pt x="3191" y="1643"/>
                    </a:lnTo>
                    <a:lnTo>
                      <a:pt x="3164" y="1676"/>
                    </a:lnTo>
                    <a:lnTo>
                      <a:pt x="3166" y="1687"/>
                    </a:lnTo>
                    <a:lnTo>
                      <a:pt x="3158" y="1701"/>
                    </a:lnTo>
                    <a:lnTo>
                      <a:pt x="3136" y="1716"/>
                    </a:lnTo>
                    <a:lnTo>
                      <a:pt x="3136" y="1737"/>
                    </a:lnTo>
                    <a:lnTo>
                      <a:pt x="3099" y="1769"/>
                    </a:lnTo>
                    <a:lnTo>
                      <a:pt x="3090" y="1789"/>
                    </a:lnTo>
                    <a:lnTo>
                      <a:pt x="3057" y="1822"/>
                    </a:lnTo>
                    <a:lnTo>
                      <a:pt x="3023" y="1888"/>
                    </a:lnTo>
                    <a:lnTo>
                      <a:pt x="2996" y="1955"/>
                    </a:lnTo>
                    <a:lnTo>
                      <a:pt x="2982" y="2014"/>
                    </a:lnTo>
                    <a:lnTo>
                      <a:pt x="3003" y="2017"/>
                    </a:lnTo>
                    <a:lnTo>
                      <a:pt x="3000" y="2044"/>
                    </a:lnTo>
                    <a:lnTo>
                      <a:pt x="3021" y="2061"/>
                    </a:lnTo>
                    <a:lnTo>
                      <a:pt x="3021" y="2088"/>
                    </a:lnTo>
                    <a:lnTo>
                      <a:pt x="3006" y="2116"/>
                    </a:lnTo>
                    <a:lnTo>
                      <a:pt x="2982" y="2116"/>
                    </a:lnTo>
                    <a:lnTo>
                      <a:pt x="2984" y="2124"/>
                    </a:lnTo>
                    <a:lnTo>
                      <a:pt x="2965" y="2155"/>
                    </a:lnTo>
                    <a:lnTo>
                      <a:pt x="2968" y="2163"/>
                    </a:lnTo>
                    <a:lnTo>
                      <a:pt x="2920" y="2228"/>
                    </a:lnTo>
                    <a:lnTo>
                      <a:pt x="2907" y="2279"/>
                    </a:lnTo>
                    <a:lnTo>
                      <a:pt x="2888" y="2295"/>
                    </a:lnTo>
                    <a:lnTo>
                      <a:pt x="2897" y="2316"/>
                    </a:lnTo>
                    <a:lnTo>
                      <a:pt x="2892" y="2321"/>
                    </a:lnTo>
                    <a:lnTo>
                      <a:pt x="2893" y="2372"/>
                    </a:lnTo>
                    <a:lnTo>
                      <a:pt x="2880" y="2390"/>
                    </a:lnTo>
                    <a:lnTo>
                      <a:pt x="2880" y="2408"/>
                    </a:lnTo>
                    <a:lnTo>
                      <a:pt x="2867" y="2433"/>
                    </a:lnTo>
                    <a:lnTo>
                      <a:pt x="2846" y="2458"/>
                    </a:lnTo>
                    <a:lnTo>
                      <a:pt x="2828" y="2479"/>
                    </a:lnTo>
                    <a:lnTo>
                      <a:pt x="2818" y="2506"/>
                    </a:lnTo>
                    <a:lnTo>
                      <a:pt x="2804" y="2522"/>
                    </a:lnTo>
                    <a:lnTo>
                      <a:pt x="2780" y="2532"/>
                    </a:lnTo>
                    <a:lnTo>
                      <a:pt x="2764" y="2550"/>
                    </a:lnTo>
                    <a:lnTo>
                      <a:pt x="2751" y="2548"/>
                    </a:lnTo>
                    <a:lnTo>
                      <a:pt x="2732" y="2575"/>
                    </a:lnTo>
                    <a:lnTo>
                      <a:pt x="2715" y="2630"/>
                    </a:lnTo>
                    <a:lnTo>
                      <a:pt x="2715" y="2639"/>
                    </a:lnTo>
                    <a:lnTo>
                      <a:pt x="2723" y="2645"/>
                    </a:lnTo>
                    <a:lnTo>
                      <a:pt x="2719" y="2664"/>
                    </a:lnTo>
                    <a:lnTo>
                      <a:pt x="2699" y="2684"/>
                    </a:lnTo>
                    <a:lnTo>
                      <a:pt x="2688" y="2683"/>
                    </a:lnTo>
                    <a:lnTo>
                      <a:pt x="2676" y="2702"/>
                    </a:lnTo>
                    <a:lnTo>
                      <a:pt x="2675" y="2732"/>
                    </a:lnTo>
                    <a:lnTo>
                      <a:pt x="2691" y="2743"/>
                    </a:lnTo>
                    <a:lnTo>
                      <a:pt x="2663" y="2788"/>
                    </a:lnTo>
                    <a:lnTo>
                      <a:pt x="2661" y="2800"/>
                    </a:lnTo>
                    <a:lnTo>
                      <a:pt x="2639" y="2827"/>
                    </a:lnTo>
                    <a:lnTo>
                      <a:pt x="2598" y="2844"/>
                    </a:lnTo>
                    <a:lnTo>
                      <a:pt x="2581" y="2872"/>
                    </a:lnTo>
                    <a:lnTo>
                      <a:pt x="2558" y="2886"/>
                    </a:lnTo>
                    <a:lnTo>
                      <a:pt x="2538" y="2908"/>
                    </a:lnTo>
                    <a:lnTo>
                      <a:pt x="2529" y="2909"/>
                    </a:lnTo>
                    <a:lnTo>
                      <a:pt x="2512" y="2955"/>
                    </a:lnTo>
                    <a:lnTo>
                      <a:pt x="2454" y="2936"/>
                    </a:lnTo>
                    <a:lnTo>
                      <a:pt x="2441" y="2941"/>
                    </a:lnTo>
                    <a:lnTo>
                      <a:pt x="2449" y="2948"/>
                    </a:lnTo>
                    <a:lnTo>
                      <a:pt x="2411" y="2955"/>
                    </a:lnTo>
                    <a:lnTo>
                      <a:pt x="2396" y="2947"/>
                    </a:lnTo>
                    <a:lnTo>
                      <a:pt x="2383" y="2948"/>
                    </a:lnTo>
                    <a:lnTo>
                      <a:pt x="2351" y="2954"/>
                    </a:lnTo>
                    <a:lnTo>
                      <a:pt x="2320" y="2971"/>
                    </a:lnTo>
                    <a:lnTo>
                      <a:pt x="2287" y="2981"/>
                    </a:lnTo>
                    <a:lnTo>
                      <a:pt x="2264" y="2998"/>
                    </a:lnTo>
                    <a:lnTo>
                      <a:pt x="2263" y="3013"/>
                    </a:lnTo>
                    <a:lnTo>
                      <a:pt x="2248" y="3027"/>
                    </a:lnTo>
                    <a:lnTo>
                      <a:pt x="2238" y="3035"/>
                    </a:lnTo>
                    <a:lnTo>
                      <a:pt x="2237" y="3034"/>
                    </a:lnTo>
                    <a:lnTo>
                      <a:pt x="2227" y="3036"/>
                    </a:lnTo>
                    <a:lnTo>
                      <a:pt x="2221" y="3032"/>
                    </a:lnTo>
                    <a:lnTo>
                      <a:pt x="2209" y="3048"/>
                    </a:lnTo>
                    <a:lnTo>
                      <a:pt x="2185" y="3063"/>
                    </a:lnTo>
                    <a:lnTo>
                      <a:pt x="2172" y="3062"/>
                    </a:lnTo>
                    <a:lnTo>
                      <a:pt x="2153" y="3076"/>
                    </a:lnTo>
                    <a:lnTo>
                      <a:pt x="2130" y="3080"/>
                    </a:lnTo>
                    <a:lnTo>
                      <a:pt x="2124" y="3089"/>
                    </a:lnTo>
                    <a:lnTo>
                      <a:pt x="2137" y="3095"/>
                    </a:lnTo>
                    <a:lnTo>
                      <a:pt x="2164" y="3087"/>
                    </a:lnTo>
                    <a:lnTo>
                      <a:pt x="2186" y="3070"/>
                    </a:lnTo>
                    <a:lnTo>
                      <a:pt x="2274" y="3030"/>
                    </a:lnTo>
                    <a:lnTo>
                      <a:pt x="2306" y="3010"/>
                    </a:lnTo>
                    <a:lnTo>
                      <a:pt x="2326" y="3005"/>
                    </a:lnTo>
                    <a:lnTo>
                      <a:pt x="2353" y="2989"/>
                    </a:lnTo>
                    <a:lnTo>
                      <a:pt x="2372" y="2969"/>
                    </a:lnTo>
                    <a:lnTo>
                      <a:pt x="2396" y="2966"/>
                    </a:lnTo>
                    <a:lnTo>
                      <a:pt x="2468" y="2976"/>
                    </a:lnTo>
                    <a:lnTo>
                      <a:pt x="2519" y="2972"/>
                    </a:lnTo>
                    <a:lnTo>
                      <a:pt x="2518" y="2974"/>
                    </a:lnTo>
                    <a:lnTo>
                      <a:pt x="2507" y="2980"/>
                    </a:lnTo>
                    <a:lnTo>
                      <a:pt x="2479" y="2981"/>
                    </a:lnTo>
                    <a:lnTo>
                      <a:pt x="2462" y="2985"/>
                    </a:lnTo>
                    <a:lnTo>
                      <a:pt x="2457" y="3073"/>
                    </a:lnTo>
                    <a:lnTo>
                      <a:pt x="2462" y="3105"/>
                    </a:lnTo>
                    <a:lnTo>
                      <a:pt x="2477" y="3113"/>
                    </a:lnTo>
                    <a:lnTo>
                      <a:pt x="2479" y="3121"/>
                    </a:lnTo>
                    <a:lnTo>
                      <a:pt x="2530" y="3132"/>
                    </a:lnTo>
                    <a:lnTo>
                      <a:pt x="2538" y="3129"/>
                    </a:lnTo>
                    <a:lnTo>
                      <a:pt x="2562" y="3140"/>
                    </a:lnTo>
                    <a:lnTo>
                      <a:pt x="2583" y="3171"/>
                    </a:lnTo>
                    <a:lnTo>
                      <a:pt x="2608" y="3181"/>
                    </a:lnTo>
                    <a:lnTo>
                      <a:pt x="2616" y="3190"/>
                    </a:lnTo>
                    <a:lnTo>
                      <a:pt x="2605" y="3212"/>
                    </a:lnTo>
                    <a:lnTo>
                      <a:pt x="2592" y="3216"/>
                    </a:lnTo>
                    <a:lnTo>
                      <a:pt x="2544" y="3264"/>
                    </a:lnTo>
                    <a:lnTo>
                      <a:pt x="2475" y="3295"/>
                    </a:lnTo>
                    <a:lnTo>
                      <a:pt x="2456" y="3315"/>
                    </a:lnTo>
                    <a:lnTo>
                      <a:pt x="2440" y="3310"/>
                    </a:lnTo>
                    <a:lnTo>
                      <a:pt x="2430" y="3316"/>
                    </a:lnTo>
                    <a:lnTo>
                      <a:pt x="2404" y="3307"/>
                    </a:lnTo>
                    <a:lnTo>
                      <a:pt x="2397" y="3290"/>
                    </a:lnTo>
                    <a:lnTo>
                      <a:pt x="2374" y="3281"/>
                    </a:lnTo>
                    <a:lnTo>
                      <a:pt x="2359" y="3277"/>
                    </a:lnTo>
                    <a:lnTo>
                      <a:pt x="2342" y="3287"/>
                    </a:lnTo>
                    <a:lnTo>
                      <a:pt x="2304" y="3328"/>
                    </a:lnTo>
                    <a:lnTo>
                      <a:pt x="2279" y="3341"/>
                    </a:lnTo>
                    <a:lnTo>
                      <a:pt x="2257" y="3372"/>
                    </a:lnTo>
                    <a:lnTo>
                      <a:pt x="2249" y="3372"/>
                    </a:lnTo>
                    <a:lnTo>
                      <a:pt x="2229" y="3395"/>
                    </a:lnTo>
                    <a:lnTo>
                      <a:pt x="2209" y="3404"/>
                    </a:lnTo>
                    <a:lnTo>
                      <a:pt x="2206" y="3442"/>
                    </a:lnTo>
                    <a:lnTo>
                      <a:pt x="2193" y="3471"/>
                    </a:lnTo>
                    <a:lnTo>
                      <a:pt x="2180" y="3472"/>
                    </a:lnTo>
                    <a:lnTo>
                      <a:pt x="2169" y="3482"/>
                    </a:lnTo>
                    <a:lnTo>
                      <a:pt x="2156" y="3478"/>
                    </a:lnTo>
                    <a:lnTo>
                      <a:pt x="2148" y="3482"/>
                    </a:lnTo>
                    <a:lnTo>
                      <a:pt x="2137" y="3474"/>
                    </a:lnTo>
                    <a:lnTo>
                      <a:pt x="2117" y="3479"/>
                    </a:lnTo>
                    <a:lnTo>
                      <a:pt x="2088" y="3507"/>
                    </a:lnTo>
                    <a:lnTo>
                      <a:pt x="2074" y="3507"/>
                    </a:lnTo>
                    <a:lnTo>
                      <a:pt x="2061" y="3518"/>
                    </a:lnTo>
                    <a:lnTo>
                      <a:pt x="2043" y="3518"/>
                    </a:lnTo>
                    <a:lnTo>
                      <a:pt x="2036" y="3543"/>
                    </a:lnTo>
                    <a:lnTo>
                      <a:pt x="2022" y="3530"/>
                    </a:lnTo>
                    <a:lnTo>
                      <a:pt x="2016" y="3535"/>
                    </a:lnTo>
                    <a:lnTo>
                      <a:pt x="1984" y="3535"/>
                    </a:lnTo>
                    <a:lnTo>
                      <a:pt x="1984" y="3516"/>
                    </a:lnTo>
                    <a:lnTo>
                      <a:pt x="1921" y="3501"/>
                    </a:lnTo>
                    <a:lnTo>
                      <a:pt x="1911" y="3494"/>
                    </a:lnTo>
                    <a:lnTo>
                      <a:pt x="1885" y="3497"/>
                    </a:lnTo>
                    <a:lnTo>
                      <a:pt x="1878" y="3490"/>
                    </a:lnTo>
                    <a:lnTo>
                      <a:pt x="1856" y="3489"/>
                    </a:lnTo>
                    <a:lnTo>
                      <a:pt x="1829" y="3492"/>
                    </a:lnTo>
                    <a:lnTo>
                      <a:pt x="1812" y="3483"/>
                    </a:lnTo>
                    <a:lnTo>
                      <a:pt x="1788" y="3454"/>
                    </a:lnTo>
                    <a:lnTo>
                      <a:pt x="1782" y="3460"/>
                    </a:lnTo>
                    <a:lnTo>
                      <a:pt x="1792" y="3468"/>
                    </a:lnTo>
                    <a:lnTo>
                      <a:pt x="1809" y="3497"/>
                    </a:lnTo>
                    <a:lnTo>
                      <a:pt x="1858" y="3511"/>
                    </a:lnTo>
                    <a:lnTo>
                      <a:pt x="1873" y="3512"/>
                    </a:lnTo>
                    <a:lnTo>
                      <a:pt x="1917" y="3532"/>
                    </a:lnTo>
                    <a:lnTo>
                      <a:pt x="2035" y="3561"/>
                    </a:lnTo>
                    <a:lnTo>
                      <a:pt x="2047" y="3561"/>
                    </a:lnTo>
                    <a:lnTo>
                      <a:pt x="2067" y="3546"/>
                    </a:lnTo>
                    <a:lnTo>
                      <a:pt x="2082" y="3551"/>
                    </a:lnTo>
                    <a:lnTo>
                      <a:pt x="2101" y="3550"/>
                    </a:lnTo>
                    <a:lnTo>
                      <a:pt x="2127" y="3575"/>
                    </a:lnTo>
                    <a:lnTo>
                      <a:pt x="2159" y="3566"/>
                    </a:lnTo>
                    <a:lnTo>
                      <a:pt x="2162" y="3575"/>
                    </a:lnTo>
                    <a:lnTo>
                      <a:pt x="2175" y="3575"/>
                    </a:lnTo>
                    <a:lnTo>
                      <a:pt x="2186" y="3562"/>
                    </a:lnTo>
                    <a:lnTo>
                      <a:pt x="2203" y="3566"/>
                    </a:lnTo>
                    <a:lnTo>
                      <a:pt x="2228" y="3597"/>
                    </a:lnTo>
                    <a:lnTo>
                      <a:pt x="2258" y="3616"/>
                    </a:lnTo>
                    <a:lnTo>
                      <a:pt x="2282" y="3605"/>
                    </a:lnTo>
                    <a:lnTo>
                      <a:pt x="2309" y="3612"/>
                    </a:lnTo>
                    <a:lnTo>
                      <a:pt x="2353" y="3582"/>
                    </a:lnTo>
                    <a:lnTo>
                      <a:pt x="2367" y="3579"/>
                    </a:lnTo>
                    <a:lnTo>
                      <a:pt x="2384" y="3575"/>
                    </a:lnTo>
                    <a:lnTo>
                      <a:pt x="2391" y="3531"/>
                    </a:lnTo>
                    <a:lnTo>
                      <a:pt x="2414" y="3502"/>
                    </a:lnTo>
                    <a:lnTo>
                      <a:pt x="2432" y="3497"/>
                    </a:lnTo>
                    <a:lnTo>
                      <a:pt x="2455" y="3469"/>
                    </a:lnTo>
                    <a:lnTo>
                      <a:pt x="2482" y="3464"/>
                    </a:lnTo>
                    <a:lnTo>
                      <a:pt x="2495" y="3472"/>
                    </a:lnTo>
                    <a:lnTo>
                      <a:pt x="2507" y="3468"/>
                    </a:lnTo>
                    <a:lnTo>
                      <a:pt x="2535" y="3475"/>
                    </a:lnTo>
                    <a:lnTo>
                      <a:pt x="2549" y="3469"/>
                    </a:lnTo>
                    <a:lnTo>
                      <a:pt x="2584" y="3478"/>
                    </a:lnTo>
                    <a:lnTo>
                      <a:pt x="2601" y="3497"/>
                    </a:lnTo>
                    <a:lnTo>
                      <a:pt x="2607" y="3514"/>
                    </a:lnTo>
                    <a:lnTo>
                      <a:pt x="2624" y="3524"/>
                    </a:lnTo>
                    <a:lnTo>
                      <a:pt x="2638" y="3544"/>
                    </a:lnTo>
                    <a:lnTo>
                      <a:pt x="2670" y="3542"/>
                    </a:lnTo>
                    <a:lnTo>
                      <a:pt x="2698" y="3554"/>
                    </a:lnTo>
                    <a:lnTo>
                      <a:pt x="2718" y="3563"/>
                    </a:lnTo>
                    <a:lnTo>
                      <a:pt x="2722" y="3574"/>
                    </a:lnTo>
                    <a:lnTo>
                      <a:pt x="2738" y="3581"/>
                    </a:lnTo>
                    <a:lnTo>
                      <a:pt x="2751" y="3589"/>
                    </a:lnTo>
                    <a:lnTo>
                      <a:pt x="2760" y="3611"/>
                    </a:lnTo>
                    <a:lnTo>
                      <a:pt x="2794" y="3630"/>
                    </a:lnTo>
                    <a:lnTo>
                      <a:pt x="2795" y="3636"/>
                    </a:lnTo>
                    <a:lnTo>
                      <a:pt x="2846" y="3647"/>
                    </a:lnTo>
                    <a:lnTo>
                      <a:pt x="2873" y="3636"/>
                    </a:lnTo>
                    <a:lnTo>
                      <a:pt x="2910" y="3657"/>
                    </a:lnTo>
                    <a:lnTo>
                      <a:pt x="2937" y="3658"/>
                    </a:lnTo>
                    <a:lnTo>
                      <a:pt x="2945" y="3680"/>
                    </a:lnTo>
                    <a:lnTo>
                      <a:pt x="2941" y="3689"/>
                    </a:lnTo>
                    <a:lnTo>
                      <a:pt x="2963" y="3708"/>
                    </a:lnTo>
                    <a:lnTo>
                      <a:pt x="2971" y="3712"/>
                    </a:lnTo>
                    <a:lnTo>
                      <a:pt x="2980" y="3713"/>
                    </a:lnTo>
                    <a:lnTo>
                      <a:pt x="2987" y="3752"/>
                    </a:lnTo>
                    <a:lnTo>
                      <a:pt x="2996" y="3759"/>
                    </a:lnTo>
                    <a:lnTo>
                      <a:pt x="3012" y="3791"/>
                    </a:lnTo>
                    <a:lnTo>
                      <a:pt x="2987" y="3806"/>
                    </a:lnTo>
                    <a:lnTo>
                      <a:pt x="2987" y="3806"/>
                    </a:lnTo>
                    <a:lnTo>
                      <a:pt x="2984" y="3810"/>
                    </a:lnTo>
                    <a:lnTo>
                      <a:pt x="2984" y="3810"/>
                    </a:lnTo>
                    <a:lnTo>
                      <a:pt x="2972" y="3821"/>
                    </a:lnTo>
                    <a:lnTo>
                      <a:pt x="2972" y="3821"/>
                    </a:lnTo>
                    <a:lnTo>
                      <a:pt x="2974" y="3855"/>
                    </a:lnTo>
                    <a:lnTo>
                      <a:pt x="2964" y="3854"/>
                    </a:lnTo>
                    <a:lnTo>
                      <a:pt x="2964" y="3854"/>
                    </a:lnTo>
                    <a:lnTo>
                      <a:pt x="2957" y="3860"/>
                    </a:lnTo>
                    <a:lnTo>
                      <a:pt x="2959" y="3872"/>
                    </a:lnTo>
                    <a:lnTo>
                      <a:pt x="2944" y="3886"/>
                    </a:lnTo>
                    <a:lnTo>
                      <a:pt x="2944" y="3886"/>
                    </a:lnTo>
                    <a:lnTo>
                      <a:pt x="2932" y="3883"/>
                    </a:lnTo>
                    <a:lnTo>
                      <a:pt x="2932" y="3883"/>
                    </a:lnTo>
                    <a:lnTo>
                      <a:pt x="2929" y="3893"/>
                    </a:lnTo>
                    <a:lnTo>
                      <a:pt x="2929" y="3893"/>
                    </a:lnTo>
                    <a:lnTo>
                      <a:pt x="2929" y="3901"/>
                    </a:lnTo>
                    <a:lnTo>
                      <a:pt x="2929" y="3901"/>
                    </a:lnTo>
                    <a:lnTo>
                      <a:pt x="2909" y="3910"/>
                    </a:lnTo>
                    <a:lnTo>
                      <a:pt x="2916" y="3924"/>
                    </a:lnTo>
                    <a:lnTo>
                      <a:pt x="2916" y="3924"/>
                    </a:lnTo>
                    <a:lnTo>
                      <a:pt x="2912" y="3928"/>
                    </a:lnTo>
                    <a:lnTo>
                      <a:pt x="2912" y="3928"/>
                    </a:lnTo>
                    <a:lnTo>
                      <a:pt x="2897" y="3940"/>
                    </a:lnTo>
                    <a:lnTo>
                      <a:pt x="2897" y="3940"/>
                    </a:lnTo>
                    <a:lnTo>
                      <a:pt x="2878" y="3967"/>
                    </a:lnTo>
                    <a:lnTo>
                      <a:pt x="2879" y="3979"/>
                    </a:lnTo>
                    <a:lnTo>
                      <a:pt x="2870" y="3981"/>
                    </a:lnTo>
                    <a:lnTo>
                      <a:pt x="2870" y="3981"/>
                    </a:lnTo>
                    <a:lnTo>
                      <a:pt x="2858" y="3994"/>
                    </a:lnTo>
                    <a:lnTo>
                      <a:pt x="2869" y="4003"/>
                    </a:lnTo>
                    <a:lnTo>
                      <a:pt x="2865" y="4009"/>
                    </a:lnTo>
                    <a:lnTo>
                      <a:pt x="2865" y="4009"/>
                    </a:lnTo>
                    <a:lnTo>
                      <a:pt x="2864" y="4009"/>
                    </a:lnTo>
                    <a:lnTo>
                      <a:pt x="2864" y="4009"/>
                    </a:lnTo>
                    <a:lnTo>
                      <a:pt x="2847" y="4004"/>
                    </a:lnTo>
                    <a:lnTo>
                      <a:pt x="2847" y="4004"/>
                    </a:lnTo>
                    <a:lnTo>
                      <a:pt x="2832" y="4006"/>
                    </a:lnTo>
                    <a:lnTo>
                      <a:pt x="2832" y="4006"/>
                    </a:lnTo>
                    <a:lnTo>
                      <a:pt x="2819" y="4001"/>
                    </a:lnTo>
                    <a:lnTo>
                      <a:pt x="2802" y="4006"/>
                    </a:lnTo>
                    <a:lnTo>
                      <a:pt x="2794" y="4019"/>
                    </a:lnTo>
                    <a:lnTo>
                      <a:pt x="2803" y="4026"/>
                    </a:lnTo>
                    <a:lnTo>
                      <a:pt x="2803" y="4026"/>
                    </a:lnTo>
                    <a:lnTo>
                      <a:pt x="2814" y="4024"/>
                    </a:lnTo>
                    <a:lnTo>
                      <a:pt x="2809" y="4034"/>
                    </a:lnTo>
                    <a:lnTo>
                      <a:pt x="2825" y="4054"/>
                    </a:lnTo>
                    <a:lnTo>
                      <a:pt x="2825" y="4054"/>
                    </a:lnTo>
                    <a:lnTo>
                      <a:pt x="2830" y="4064"/>
                    </a:lnTo>
                    <a:lnTo>
                      <a:pt x="2828" y="4083"/>
                    </a:lnTo>
                    <a:lnTo>
                      <a:pt x="2828" y="4083"/>
                    </a:lnTo>
                    <a:lnTo>
                      <a:pt x="2863" y="4118"/>
                    </a:lnTo>
                    <a:lnTo>
                      <a:pt x="2874" y="4154"/>
                    </a:lnTo>
                    <a:lnTo>
                      <a:pt x="2872" y="4174"/>
                    </a:lnTo>
                    <a:lnTo>
                      <a:pt x="2888" y="4195"/>
                    </a:lnTo>
                    <a:lnTo>
                      <a:pt x="2888" y="4195"/>
                    </a:lnTo>
                    <a:lnTo>
                      <a:pt x="2889" y="4205"/>
                    </a:lnTo>
                    <a:lnTo>
                      <a:pt x="2889" y="4205"/>
                    </a:lnTo>
                    <a:lnTo>
                      <a:pt x="2892" y="4218"/>
                    </a:lnTo>
                    <a:lnTo>
                      <a:pt x="2892" y="4218"/>
                    </a:lnTo>
                    <a:lnTo>
                      <a:pt x="2917" y="4226"/>
                    </a:lnTo>
                    <a:lnTo>
                      <a:pt x="2900" y="4235"/>
                    </a:lnTo>
                    <a:lnTo>
                      <a:pt x="2889" y="4264"/>
                    </a:lnTo>
                    <a:lnTo>
                      <a:pt x="2872" y="4274"/>
                    </a:lnTo>
                    <a:lnTo>
                      <a:pt x="2872" y="4274"/>
                    </a:lnTo>
                    <a:lnTo>
                      <a:pt x="2849" y="4271"/>
                    </a:lnTo>
                    <a:lnTo>
                      <a:pt x="2838" y="4280"/>
                    </a:lnTo>
                    <a:lnTo>
                      <a:pt x="2838" y="4280"/>
                    </a:lnTo>
                    <a:lnTo>
                      <a:pt x="2825" y="4289"/>
                    </a:lnTo>
                    <a:lnTo>
                      <a:pt x="2825" y="4289"/>
                    </a:lnTo>
                    <a:lnTo>
                      <a:pt x="2817" y="4297"/>
                    </a:lnTo>
                    <a:lnTo>
                      <a:pt x="2817" y="4297"/>
                    </a:lnTo>
                    <a:lnTo>
                      <a:pt x="2811" y="4303"/>
                    </a:lnTo>
                    <a:lnTo>
                      <a:pt x="2796" y="4302"/>
                    </a:lnTo>
                    <a:lnTo>
                      <a:pt x="2796" y="4307"/>
                    </a:lnTo>
                    <a:lnTo>
                      <a:pt x="2796" y="4307"/>
                    </a:lnTo>
                    <a:lnTo>
                      <a:pt x="2788" y="4314"/>
                    </a:lnTo>
                    <a:lnTo>
                      <a:pt x="2799" y="4337"/>
                    </a:lnTo>
                    <a:lnTo>
                      <a:pt x="2792" y="4343"/>
                    </a:lnTo>
                    <a:lnTo>
                      <a:pt x="2792" y="4343"/>
                    </a:lnTo>
                    <a:lnTo>
                      <a:pt x="2788" y="4348"/>
                    </a:lnTo>
                    <a:lnTo>
                      <a:pt x="2788" y="4348"/>
                    </a:lnTo>
                    <a:lnTo>
                      <a:pt x="2792" y="4356"/>
                    </a:lnTo>
                    <a:lnTo>
                      <a:pt x="2757" y="4378"/>
                    </a:lnTo>
                    <a:lnTo>
                      <a:pt x="2757" y="4378"/>
                    </a:lnTo>
                    <a:lnTo>
                      <a:pt x="2756" y="4379"/>
                    </a:lnTo>
                    <a:lnTo>
                      <a:pt x="2756" y="4379"/>
                    </a:lnTo>
                    <a:lnTo>
                      <a:pt x="2749" y="4374"/>
                    </a:lnTo>
                    <a:lnTo>
                      <a:pt x="2749" y="4374"/>
                    </a:lnTo>
                    <a:lnTo>
                      <a:pt x="2744" y="4368"/>
                    </a:lnTo>
                    <a:lnTo>
                      <a:pt x="2744" y="4368"/>
                    </a:lnTo>
                    <a:lnTo>
                      <a:pt x="2728" y="4368"/>
                    </a:lnTo>
                    <a:lnTo>
                      <a:pt x="2728" y="4368"/>
                    </a:lnTo>
                    <a:lnTo>
                      <a:pt x="2726" y="4367"/>
                    </a:lnTo>
                    <a:lnTo>
                      <a:pt x="2726" y="4367"/>
                    </a:lnTo>
                    <a:lnTo>
                      <a:pt x="2717" y="4365"/>
                    </a:lnTo>
                    <a:lnTo>
                      <a:pt x="2702" y="4372"/>
                    </a:lnTo>
                    <a:lnTo>
                      <a:pt x="2702" y="4372"/>
                    </a:lnTo>
                    <a:lnTo>
                      <a:pt x="2685" y="4374"/>
                    </a:lnTo>
                    <a:lnTo>
                      <a:pt x="2663" y="4410"/>
                    </a:lnTo>
                    <a:lnTo>
                      <a:pt x="2637" y="4418"/>
                    </a:lnTo>
                    <a:lnTo>
                      <a:pt x="2637" y="4418"/>
                    </a:lnTo>
                    <a:lnTo>
                      <a:pt x="2629" y="4435"/>
                    </a:lnTo>
                    <a:lnTo>
                      <a:pt x="2629" y="4435"/>
                    </a:lnTo>
                    <a:lnTo>
                      <a:pt x="2624" y="4441"/>
                    </a:lnTo>
                    <a:lnTo>
                      <a:pt x="2624" y="4441"/>
                    </a:lnTo>
                    <a:lnTo>
                      <a:pt x="2614" y="4449"/>
                    </a:lnTo>
                    <a:lnTo>
                      <a:pt x="2614" y="4449"/>
                    </a:lnTo>
                    <a:lnTo>
                      <a:pt x="2599" y="4460"/>
                    </a:lnTo>
                    <a:lnTo>
                      <a:pt x="2585" y="4487"/>
                    </a:lnTo>
                    <a:lnTo>
                      <a:pt x="2585" y="4487"/>
                    </a:lnTo>
                    <a:lnTo>
                      <a:pt x="2572" y="4489"/>
                    </a:lnTo>
                    <a:lnTo>
                      <a:pt x="2597" y="4506"/>
                    </a:lnTo>
                    <a:lnTo>
                      <a:pt x="2584" y="4509"/>
                    </a:lnTo>
                    <a:lnTo>
                      <a:pt x="2581" y="4534"/>
                    </a:lnTo>
                    <a:lnTo>
                      <a:pt x="2581" y="4534"/>
                    </a:lnTo>
                    <a:lnTo>
                      <a:pt x="2568" y="4540"/>
                    </a:lnTo>
                    <a:lnTo>
                      <a:pt x="2557" y="4538"/>
                    </a:lnTo>
                    <a:lnTo>
                      <a:pt x="2548" y="4557"/>
                    </a:lnTo>
                    <a:lnTo>
                      <a:pt x="2548" y="4557"/>
                    </a:lnTo>
                    <a:lnTo>
                      <a:pt x="2541" y="4578"/>
                    </a:lnTo>
                    <a:lnTo>
                      <a:pt x="2532" y="4596"/>
                    </a:lnTo>
                    <a:lnTo>
                      <a:pt x="2520" y="4601"/>
                    </a:lnTo>
                    <a:lnTo>
                      <a:pt x="2520" y="4601"/>
                    </a:lnTo>
                    <a:lnTo>
                      <a:pt x="2510" y="4606"/>
                    </a:lnTo>
                    <a:lnTo>
                      <a:pt x="2510" y="4606"/>
                    </a:lnTo>
                    <a:lnTo>
                      <a:pt x="2468" y="4640"/>
                    </a:lnTo>
                    <a:lnTo>
                      <a:pt x="2443" y="4643"/>
                    </a:lnTo>
                    <a:lnTo>
                      <a:pt x="2443" y="4643"/>
                    </a:lnTo>
                    <a:lnTo>
                      <a:pt x="2438" y="4650"/>
                    </a:lnTo>
                    <a:lnTo>
                      <a:pt x="2442" y="4659"/>
                    </a:lnTo>
                    <a:lnTo>
                      <a:pt x="2420" y="4680"/>
                    </a:lnTo>
                    <a:lnTo>
                      <a:pt x="2420" y="4680"/>
                    </a:lnTo>
                    <a:lnTo>
                      <a:pt x="2400" y="4697"/>
                    </a:lnTo>
                    <a:lnTo>
                      <a:pt x="2396" y="4705"/>
                    </a:lnTo>
                    <a:lnTo>
                      <a:pt x="2392" y="4718"/>
                    </a:lnTo>
                    <a:lnTo>
                      <a:pt x="2379" y="4716"/>
                    </a:lnTo>
                    <a:lnTo>
                      <a:pt x="2379" y="4716"/>
                    </a:lnTo>
                    <a:lnTo>
                      <a:pt x="2373" y="4726"/>
                    </a:lnTo>
                    <a:lnTo>
                      <a:pt x="2373" y="4726"/>
                    </a:lnTo>
                    <a:lnTo>
                      <a:pt x="2362" y="4728"/>
                    </a:lnTo>
                    <a:lnTo>
                      <a:pt x="2364" y="4741"/>
                    </a:lnTo>
                    <a:lnTo>
                      <a:pt x="2342" y="4752"/>
                    </a:lnTo>
                    <a:lnTo>
                      <a:pt x="2342" y="4752"/>
                    </a:lnTo>
                    <a:lnTo>
                      <a:pt x="2285" y="4748"/>
                    </a:lnTo>
                    <a:lnTo>
                      <a:pt x="2285" y="4748"/>
                    </a:lnTo>
                    <a:lnTo>
                      <a:pt x="2280" y="4755"/>
                    </a:lnTo>
                    <a:lnTo>
                      <a:pt x="2300" y="4770"/>
                    </a:lnTo>
                    <a:lnTo>
                      <a:pt x="2283" y="4803"/>
                    </a:lnTo>
                    <a:lnTo>
                      <a:pt x="2287" y="4817"/>
                    </a:lnTo>
                    <a:lnTo>
                      <a:pt x="2277" y="4826"/>
                    </a:lnTo>
                    <a:lnTo>
                      <a:pt x="2277" y="4826"/>
                    </a:lnTo>
                    <a:lnTo>
                      <a:pt x="2278" y="4833"/>
                    </a:lnTo>
                    <a:lnTo>
                      <a:pt x="2278" y="4833"/>
                    </a:lnTo>
                    <a:lnTo>
                      <a:pt x="2267" y="4837"/>
                    </a:lnTo>
                    <a:lnTo>
                      <a:pt x="2268" y="4852"/>
                    </a:lnTo>
                    <a:lnTo>
                      <a:pt x="2234" y="4848"/>
                    </a:lnTo>
                    <a:lnTo>
                      <a:pt x="2220" y="4867"/>
                    </a:lnTo>
                    <a:lnTo>
                      <a:pt x="2219" y="4868"/>
                    </a:lnTo>
                    <a:lnTo>
                      <a:pt x="2219" y="4868"/>
                    </a:lnTo>
                    <a:lnTo>
                      <a:pt x="2209" y="4878"/>
                    </a:lnTo>
                    <a:lnTo>
                      <a:pt x="2178" y="4862"/>
                    </a:lnTo>
                    <a:lnTo>
                      <a:pt x="2178" y="4862"/>
                    </a:lnTo>
                    <a:lnTo>
                      <a:pt x="2099" y="4863"/>
                    </a:lnTo>
                    <a:lnTo>
                      <a:pt x="2099" y="4863"/>
                    </a:lnTo>
                    <a:lnTo>
                      <a:pt x="2046" y="4879"/>
                    </a:lnTo>
                    <a:lnTo>
                      <a:pt x="2031" y="4890"/>
                    </a:lnTo>
                    <a:lnTo>
                      <a:pt x="2029" y="4906"/>
                    </a:lnTo>
                    <a:lnTo>
                      <a:pt x="2014" y="4914"/>
                    </a:lnTo>
                    <a:lnTo>
                      <a:pt x="1999" y="4907"/>
                    </a:lnTo>
                    <a:lnTo>
                      <a:pt x="1998" y="4896"/>
                    </a:lnTo>
                    <a:lnTo>
                      <a:pt x="1976" y="4910"/>
                    </a:lnTo>
                    <a:lnTo>
                      <a:pt x="1968" y="4920"/>
                    </a:lnTo>
                    <a:lnTo>
                      <a:pt x="1950" y="4914"/>
                    </a:lnTo>
                    <a:lnTo>
                      <a:pt x="1937" y="4937"/>
                    </a:lnTo>
                    <a:lnTo>
                      <a:pt x="1925" y="4938"/>
                    </a:lnTo>
                    <a:lnTo>
                      <a:pt x="1916" y="4954"/>
                    </a:lnTo>
                    <a:lnTo>
                      <a:pt x="1864" y="5009"/>
                    </a:lnTo>
                    <a:lnTo>
                      <a:pt x="1823" y="4997"/>
                    </a:lnTo>
                    <a:lnTo>
                      <a:pt x="1780" y="5010"/>
                    </a:lnTo>
                    <a:lnTo>
                      <a:pt x="1777" y="5002"/>
                    </a:lnTo>
                    <a:lnTo>
                      <a:pt x="1789" y="4992"/>
                    </a:lnTo>
                    <a:lnTo>
                      <a:pt x="1776" y="4991"/>
                    </a:lnTo>
                    <a:lnTo>
                      <a:pt x="1747" y="5007"/>
                    </a:lnTo>
                    <a:lnTo>
                      <a:pt x="1739" y="5026"/>
                    </a:lnTo>
                    <a:lnTo>
                      <a:pt x="1731" y="5020"/>
                    </a:lnTo>
                    <a:lnTo>
                      <a:pt x="1719" y="5044"/>
                    </a:lnTo>
                    <a:lnTo>
                      <a:pt x="1703" y="5046"/>
                    </a:lnTo>
                    <a:lnTo>
                      <a:pt x="1692" y="5062"/>
                    </a:lnTo>
                    <a:lnTo>
                      <a:pt x="1645" y="5080"/>
                    </a:lnTo>
                    <a:lnTo>
                      <a:pt x="1627" y="5099"/>
                    </a:lnTo>
                    <a:lnTo>
                      <a:pt x="1612" y="5104"/>
                    </a:lnTo>
                    <a:lnTo>
                      <a:pt x="1568" y="5101"/>
                    </a:lnTo>
                    <a:lnTo>
                      <a:pt x="1541" y="5065"/>
                    </a:lnTo>
                    <a:lnTo>
                      <a:pt x="1536" y="5074"/>
                    </a:lnTo>
                    <a:lnTo>
                      <a:pt x="1535" y="5107"/>
                    </a:lnTo>
                    <a:lnTo>
                      <a:pt x="1522" y="5103"/>
                    </a:lnTo>
                    <a:lnTo>
                      <a:pt x="1510" y="5085"/>
                    </a:lnTo>
                    <a:lnTo>
                      <a:pt x="1505" y="5094"/>
                    </a:lnTo>
                    <a:lnTo>
                      <a:pt x="1487" y="5090"/>
                    </a:lnTo>
                    <a:lnTo>
                      <a:pt x="1471" y="5071"/>
                    </a:lnTo>
                    <a:lnTo>
                      <a:pt x="1467" y="5056"/>
                    </a:lnTo>
                    <a:lnTo>
                      <a:pt x="1456" y="5049"/>
                    </a:lnTo>
                    <a:lnTo>
                      <a:pt x="1446" y="5057"/>
                    </a:lnTo>
                    <a:lnTo>
                      <a:pt x="1448" y="5041"/>
                    </a:lnTo>
                    <a:lnTo>
                      <a:pt x="1437" y="5044"/>
                    </a:lnTo>
                    <a:lnTo>
                      <a:pt x="1439" y="5033"/>
                    </a:lnTo>
                    <a:lnTo>
                      <a:pt x="1431" y="5029"/>
                    </a:lnTo>
                    <a:lnTo>
                      <a:pt x="1428" y="5038"/>
                    </a:lnTo>
                    <a:lnTo>
                      <a:pt x="1428" y="5028"/>
                    </a:lnTo>
                    <a:lnTo>
                      <a:pt x="1417" y="5021"/>
                    </a:lnTo>
                    <a:lnTo>
                      <a:pt x="1423" y="5021"/>
                    </a:lnTo>
                    <a:lnTo>
                      <a:pt x="1369" y="5006"/>
                    </a:lnTo>
                    <a:lnTo>
                      <a:pt x="1380" y="5022"/>
                    </a:lnTo>
                    <a:lnTo>
                      <a:pt x="1357" y="4998"/>
                    </a:lnTo>
                    <a:lnTo>
                      <a:pt x="1320" y="4975"/>
                    </a:lnTo>
                    <a:lnTo>
                      <a:pt x="1324" y="4994"/>
                    </a:lnTo>
                    <a:lnTo>
                      <a:pt x="1343" y="5005"/>
                    </a:lnTo>
                    <a:lnTo>
                      <a:pt x="1339" y="5015"/>
                    </a:lnTo>
                    <a:lnTo>
                      <a:pt x="1347" y="5033"/>
                    </a:lnTo>
                    <a:lnTo>
                      <a:pt x="1335" y="5010"/>
                    </a:lnTo>
                    <a:lnTo>
                      <a:pt x="1329" y="5016"/>
                    </a:lnTo>
                    <a:lnTo>
                      <a:pt x="1353" y="5064"/>
                    </a:lnTo>
                    <a:lnTo>
                      <a:pt x="1350" y="5075"/>
                    </a:lnTo>
                    <a:lnTo>
                      <a:pt x="1340" y="5078"/>
                    </a:lnTo>
                    <a:lnTo>
                      <a:pt x="1338" y="5097"/>
                    </a:lnTo>
                    <a:lnTo>
                      <a:pt x="1342" y="5114"/>
                    </a:lnTo>
                    <a:lnTo>
                      <a:pt x="1335" y="5149"/>
                    </a:lnTo>
                    <a:lnTo>
                      <a:pt x="1338" y="5162"/>
                    </a:lnTo>
                    <a:lnTo>
                      <a:pt x="1346" y="5166"/>
                    </a:lnTo>
                    <a:lnTo>
                      <a:pt x="1346" y="5179"/>
                    </a:lnTo>
                    <a:lnTo>
                      <a:pt x="1340" y="5192"/>
                    </a:lnTo>
                    <a:lnTo>
                      <a:pt x="1335" y="5188"/>
                    </a:lnTo>
                    <a:lnTo>
                      <a:pt x="1336" y="5198"/>
                    </a:lnTo>
                    <a:lnTo>
                      <a:pt x="1315" y="5214"/>
                    </a:lnTo>
                    <a:lnTo>
                      <a:pt x="1242" y="5184"/>
                    </a:lnTo>
                    <a:lnTo>
                      <a:pt x="1222" y="5172"/>
                    </a:lnTo>
                    <a:lnTo>
                      <a:pt x="1216" y="5160"/>
                    </a:lnTo>
                    <a:lnTo>
                      <a:pt x="1209" y="5162"/>
                    </a:lnTo>
                    <a:lnTo>
                      <a:pt x="1203" y="5146"/>
                    </a:lnTo>
                    <a:lnTo>
                      <a:pt x="1184" y="5140"/>
                    </a:lnTo>
                    <a:lnTo>
                      <a:pt x="1176" y="5118"/>
                    </a:lnTo>
                    <a:lnTo>
                      <a:pt x="1178" y="5111"/>
                    </a:lnTo>
                    <a:lnTo>
                      <a:pt x="1166" y="5095"/>
                    </a:lnTo>
                    <a:lnTo>
                      <a:pt x="1116" y="5064"/>
                    </a:lnTo>
                    <a:lnTo>
                      <a:pt x="1089" y="5035"/>
                    </a:lnTo>
                    <a:lnTo>
                      <a:pt x="1047" y="5027"/>
                    </a:lnTo>
                    <a:lnTo>
                      <a:pt x="1032" y="5016"/>
                    </a:lnTo>
                    <a:lnTo>
                      <a:pt x="1027" y="5006"/>
                    </a:lnTo>
                    <a:lnTo>
                      <a:pt x="1008" y="4996"/>
                    </a:lnTo>
                    <a:lnTo>
                      <a:pt x="987" y="4998"/>
                    </a:lnTo>
                    <a:lnTo>
                      <a:pt x="941" y="5025"/>
                    </a:lnTo>
                    <a:lnTo>
                      <a:pt x="915" y="5060"/>
                    </a:lnTo>
                    <a:lnTo>
                      <a:pt x="926" y="5088"/>
                    </a:lnTo>
                    <a:lnTo>
                      <a:pt x="926" y="5104"/>
                    </a:lnTo>
                    <a:lnTo>
                      <a:pt x="941" y="5133"/>
                    </a:lnTo>
                    <a:lnTo>
                      <a:pt x="948" y="5180"/>
                    </a:lnTo>
                    <a:lnTo>
                      <a:pt x="977" y="5207"/>
                    </a:lnTo>
                    <a:lnTo>
                      <a:pt x="964" y="5242"/>
                    </a:lnTo>
                    <a:lnTo>
                      <a:pt x="969" y="5260"/>
                    </a:lnTo>
                    <a:lnTo>
                      <a:pt x="985" y="5264"/>
                    </a:lnTo>
                    <a:lnTo>
                      <a:pt x="969" y="5268"/>
                    </a:lnTo>
                    <a:lnTo>
                      <a:pt x="963" y="5261"/>
                    </a:lnTo>
                    <a:lnTo>
                      <a:pt x="936" y="5256"/>
                    </a:lnTo>
                    <a:lnTo>
                      <a:pt x="905" y="5230"/>
                    </a:lnTo>
                    <a:lnTo>
                      <a:pt x="899" y="5199"/>
                    </a:lnTo>
                    <a:lnTo>
                      <a:pt x="916" y="5186"/>
                    </a:lnTo>
                    <a:lnTo>
                      <a:pt x="904" y="5165"/>
                    </a:lnTo>
                    <a:lnTo>
                      <a:pt x="908" y="5150"/>
                    </a:lnTo>
                    <a:lnTo>
                      <a:pt x="886" y="5143"/>
                    </a:lnTo>
                    <a:lnTo>
                      <a:pt x="888" y="5124"/>
                    </a:lnTo>
                    <a:lnTo>
                      <a:pt x="877" y="5118"/>
                    </a:lnTo>
                    <a:lnTo>
                      <a:pt x="878" y="5097"/>
                    </a:lnTo>
                    <a:lnTo>
                      <a:pt x="870" y="5083"/>
                    </a:lnTo>
                    <a:lnTo>
                      <a:pt x="849" y="5071"/>
                    </a:lnTo>
                    <a:lnTo>
                      <a:pt x="850" y="5062"/>
                    </a:lnTo>
                    <a:lnTo>
                      <a:pt x="841" y="5050"/>
                    </a:lnTo>
                    <a:lnTo>
                      <a:pt x="805" y="5025"/>
                    </a:lnTo>
                    <a:lnTo>
                      <a:pt x="773" y="4987"/>
                    </a:lnTo>
                    <a:lnTo>
                      <a:pt x="774" y="4975"/>
                    </a:lnTo>
                    <a:lnTo>
                      <a:pt x="746" y="4916"/>
                    </a:lnTo>
                    <a:lnTo>
                      <a:pt x="745" y="4873"/>
                    </a:lnTo>
                    <a:lnTo>
                      <a:pt x="751" y="4852"/>
                    </a:lnTo>
                    <a:lnTo>
                      <a:pt x="746" y="4844"/>
                    </a:lnTo>
                    <a:lnTo>
                      <a:pt x="764" y="4803"/>
                    </a:lnTo>
                    <a:lnTo>
                      <a:pt x="778" y="4804"/>
                    </a:lnTo>
                    <a:lnTo>
                      <a:pt x="810" y="4790"/>
                    </a:lnTo>
                    <a:lnTo>
                      <a:pt x="832" y="4843"/>
                    </a:lnTo>
                    <a:lnTo>
                      <a:pt x="846" y="4852"/>
                    </a:lnTo>
                    <a:lnTo>
                      <a:pt x="843" y="4862"/>
                    </a:lnTo>
                    <a:lnTo>
                      <a:pt x="836" y="4855"/>
                    </a:lnTo>
                    <a:lnTo>
                      <a:pt x="828" y="4859"/>
                    </a:lnTo>
                    <a:lnTo>
                      <a:pt x="834" y="4902"/>
                    </a:lnTo>
                    <a:lnTo>
                      <a:pt x="859" y="4930"/>
                    </a:lnTo>
                    <a:lnTo>
                      <a:pt x="882" y="4912"/>
                    </a:lnTo>
                    <a:lnTo>
                      <a:pt x="885" y="4905"/>
                    </a:lnTo>
                    <a:lnTo>
                      <a:pt x="875" y="4871"/>
                    </a:lnTo>
                    <a:lnTo>
                      <a:pt x="866" y="4850"/>
                    </a:lnTo>
                    <a:lnTo>
                      <a:pt x="857" y="4845"/>
                    </a:lnTo>
                    <a:lnTo>
                      <a:pt x="836" y="4779"/>
                    </a:lnTo>
                    <a:lnTo>
                      <a:pt x="844" y="4743"/>
                    </a:lnTo>
                    <a:lnTo>
                      <a:pt x="870" y="4701"/>
                    </a:lnTo>
                    <a:lnTo>
                      <a:pt x="882" y="4640"/>
                    </a:lnTo>
                    <a:lnTo>
                      <a:pt x="912" y="4608"/>
                    </a:lnTo>
                    <a:lnTo>
                      <a:pt x="921" y="4608"/>
                    </a:lnTo>
                    <a:lnTo>
                      <a:pt x="941" y="4568"/>
                    </a:lnTo>
                    <a:lnTo>
                      <a:pt x="976" y="4536"/>
                    </a:lnTo>
                    <a:lnTo>
                      <a:pt x="977" y="4506"/>
                    </a:lnTo>
                    <a:lnTo>
                      <a:pt x="996" y="4464"/>
                    </a:lnTo>
                    <a:lnTo>
                      <a:pt x="995" y="4420"/>
                    </a:lnTo>
                    <a:lnTo>
                      <a:pt x="989" y="4408"/>
                    </a:lnTo>
                    <a:lnTo>
                      <a:pt x="1015" y="4388"/>
                    </a:lnTo>
                    <a:lnTo>
                      <a:pt x="1019" y="4373"/>
                    </a:lnTo>
                    <a:lnTo>
                      <a:pt x="1042" y="4358"/>
                    </a:lnTo>
                    <a:lnTo>
                      <a:pt x="1046" y="4308"/>
                    </a:lnTo>
                    <a:lnTo>
                      <a:pt x="1070" y="4279"/>
                    </a:lnTo>
                    <a:lnTo>
                      <a:pt x="1127" y="4254"/>
                    </a:lnTo>
                    <a:lnTo>
                      <a:pt x="1135" y="4239"/>
                    </a:lnTo>
                    <a:lnTo>
                      <a:pt x="1134" y="4223"/>
                    </a:lnTo>
                    <a:lnTo>
                      <a:pt x="1145" y="4216"/>
                    </a:lnTo>
                    <a:lnTo>
                      <a:pt x="1151" y="4190"/>
                    </a:lnTo>
                    <a:lnTo>
                      <a:pt x="1144" y="4166"/>
                    </a:lnTo>
                    <a:lnTo>
                      <a:pt x="1129" y="4153"/>
                    </a:lnTo>
                    <a:lnTo>
                      <a:pt x="1122" y="4135"/>
                    </a:lnTo>
                    <a:lnTo>
                      <a:pt x="1105" y="4127"/>
                    </a:lnTo>
                    <a:lnTo>
                      <a:pt x="1107" y="4121"/>
                    </a:lnTo>
                    <a:lnTo>
                      <a:pt x="1113" y="4124"/>
                    </a:lnTo>
                    <a:lnTo>
                      <a:pt x="1120" y="4118"/>
                    </a:lnTo>
                    <a:lnTo>
                      <a:pt x="1123" y="4098"/>
                    </a:lnTo>
                    <a:lnTo>
                      <a:pt x="1108" y="4064"/>
                    </a:lnTo>
                    <a:lnTo>
                      <a:pt x="1087" y="4043"/>
                    </a:lnTo>
                    <a:lnTo>
                      <a:pt x="1052" y="4022"/>
                    </a:lnTo>
                    <a:lnTo>
                      <a:pt x="1039" y="4016"/>
                    </a:lnTo>
                    <a:lnTo>
                      <a:pt x="1031" y="4023"/>
                    </a:lnTo>
                    <a:lnTo>
                      <a:pt x="1021" y="4013"/>
                    </a:lnTo>
                    <a:lnTo>
                      <a:pt x="1007" y="4013"/>
                    </a:lnTo>
                    <a:lnTo>
                      <a:pt x="1009" y="4003"/>
                    </a:lnTo>
                    <a:lnTo>
                      <a:pt x="978" y="3955"/>
                    </a:lnTo>
                    <a:lnTo>
                      <a:pt x="948" y="3934"/>
                    </a:lnTo>
                    <a:lnTo>
                      <a:pt x="949" y="3894"/>
                    </a:lnTo>
                    <a:lnTo>
                      <a:pt x="955" y="3887"/>
                    </a:lnTo>
                    <a:lnTo>
                      <a:pt x="963" y="3884"/>
                    </a:lnTo>
                    <a:lnTo>
                      <a:pt x="963" y="3874"/>
                    </a:lnTo>
                    <a:lnTo>
                      <a:pt x="970" y="3873"/>
                    </a:lnTo>
                    <a:lnTo>
                      <a:pt x="972" y="3871"/>
                    </a:lnTo>
                    <a:lnTo>
                      <a:pt x="983" y="3857"/>
                    </a:lnTo>
                    <a:lnTo>
                      <a:pt x="981" y="3831"/>
                    </a:lnTo>
                    <a:lnTo>
                      <a:pt x="961" y="3780"/>
                    </a:lnTo>
                    <a:lnTo>
                      <a:pt x="960" y="3701"/>
                    </a:lnTo>
                    <a:lnTo>
                      <a:pt x="953" y="3689"/>
                    </a:lnTo>
                    <a:lnTo>
                      <a:pt x="973" y="3665"/>
                    </a:lnTo>
                    <a:lnTo>
                      <a:pt x="964" y="3662"/>
                    </a:lnTo>
                    <a:lnTo>
                      <a:pt x="968" y="3623"/>
                    </a:lnTo>
                    <a:lnTo>
                      <a:pt x="1009" y="3598"/>
                    </a:lnTo>
                    <a:lnTo>
                      <a:pt x="1019" y="3604"/>
                    </a:lnTo>
                    <a:lnTo>
                      <a:pt x="1027" y="3585"/>
                    </a:lnTo>
                    <a:lnTo>
                      <a:pt x="1098" y="3610"/>
                    </a:lnTo>
                    <a:lnTo>
                      <a:pt x="1093" y="3627"/>
                    </a:lnTo>
                    <a:lnTo>
                      <a:pt x="1107" y="3632"/>
                    </a:lnTo>
                    <a:lnTo>
                      <a:pt x="1118" y="3624"/>
                    </a:lnTo>
                    <a:lnTo>
                      <a:pt x="1135" y="3610"/>
                    </a:lnTo>
                    <a:lnTo>
                      <a:pt x="1094" y="3591"/>
                    </a:lnTo>
                    <a:lnTo>
                      <a:pt x="1089" y="3560"/>
                    </a:lnTo>
                    <a:lnTo>
                      <a:pt x="1081" y="3552"/>
                    </a:lnTo>
                    <a:lnTo>
                      <a:pt x="1052" y="3541"/>
                    </a:lnTo>
                    <a:lnTo>
                      <a:pt x="1046" y="3532"/>
                    </a:lnTo>
                    <a:lnTo>
                      <a:pt x="1032" y="3532"/>
                    </a:lnTo>
                    <a:lnTo>
                      <a:pt x="1033" y="3519"/>
                    </a:lnTo>
                    <a:lnTo>
                      <a:pt x="1011" y="3483"/>
                    </a:lnTo>
                    <a:lnTo>
                      <a:pt x="1012" y="3466"/>
                    </a:lnTo>
                    <a:lnTo>
                      <a:pt x="1002" y="3449"/>
                    </a:lnTo>
                    <a:lnTo>
                      <a:pt x="995" y="3475"/>
                    </a:lnTo>
                    <a:lnTo>
                      <a:pt x="1006" y="3507"/>
                    </a:lnTo>
                    <a:lnTo>
                      <a:pt x="1016" y="3527"/>
                    </a:lnTo>
                    <a:lnTo>
                      <a:pt x="1028" y="3533"/>
                    </a:lnTo>
                    <a:lnTo>
                      <a:pt x="1031" y="3546"/>
                    </a:lnTo>
                    <a:lnTo>
                      <a:pt x="1046" y="3549"/>
                    </a:lnTo>
                    <a:lnTo>
                      <a:pt x="1049" y="3564"/>
                    </a:lnTo>
                    <a:lnTo>
                      <a:pt x="1021" y="3573"/>
                    </a:lnTo>
                    <a:lnTo>
                      <a:pt x="997" y="3571"/>
                    </a:lnTo>
                    <a:lnTo>
                      <a:pt x="986" y="3563"/>
                    </a:lnTo>
                    <a:lnTo>
                      <a:pt x="986" y="3546"/>
                    </a:lnTo>
                    <a:lnTo>
                      <a:pt x="976" y="3530"/>
                    </a:lnTo>
                    <a:lnTo>
                      <a:pt x="976" y="3502"/>
                    </a:lnTo>
                    <a:lnTo>
                      <a:pt x="966" y="3487"/>
                    </a:lnTo>
                    <a:lnTo>
                      <a:pt x="967" y="3476"/>
                    </a:lnTo>
                    <a:lnTo>
                      <a:pt x="997" y="3404"/>
                    </a:lnTo>
                    <a:lnTo>
                      <a:pt x="1008" y="3394"/>
                    </a:lnTo>
                    <a:lnTo>
                      <a:pt x="1038" y="3323"/>
                    </a:lnTo>
                    <a:lnTo>
                      <a:pt x="1061" y="3299"/>
                    </a:lnTo>
                    <a:lnTo>
                      <a:pt x="1063" y="3289"/>
                    </a:lnTo>
                    <a:lnTo>
                      <a:pt x="1035" y="3312"/>
                    </a:lnTo>
                    <a:lnTo>
                      <a:pt x="1006" y="3369"/>
                    </a:lnTo>
                    <a:lnTo>
                      <a:pt x="1002" y="3390"/>
                    </a:lnTo>
                    <a:lnTo>
                      <a:pt x="991" y="3399"/>
                    </a:lnTo>
                    <a:lnTo>
                      <a:pt x="980" y="3421"/>
                    </a:lnTo>
                    <a:lnTo>
                      <a:pt x="963" y="3411"/>
                    </a:lnTo>
                    <a:lnTo>
                      <a:pt x="959" y="3391"/>
                    </a:lnTo>
                    <a:lnTo>
                      <a:pt x="965" y="3365"/>
                    </a:lnTo>
                    <a:lnTo>
                      <a:pt x="952" y="3333"/>
                    </a:lnTo>
                    <a:lnTo>
                      <a:pt x="942" y="3338"/>
                    </a:lnTo>
                    <a:lnTo>
                      <a:pt x="953" y="3362"/>
                    </a:lnTo>
                    <a:lnTo>
                      <a:pt x="947" y="3405"/>
                    </a:lnTo>
                    <a:lnTo>
                      <a:pt x="972" y="3436"/>
                    </a:lnTo>
                    <a:lnTo>
                      <a:pt x="945" y="3487"/>
                    </a:lnTo>
                    <a:lnTo>
                      <a:pt x="957" y="3566"/>
                    </a:lnTo>
                    <a:lnTo>
                      <a:pt x="953" y="3573"/>
                    </a:lnTo>
                    <a:lnTo>
                      <a:pt x="926" y="3557"/>
                    </a:lnTo>
                    <a:lnTo>
                      <a:pt x="917" y="3559"/>
                    </a:lnTo>
                    <a:lnTo>
                      <a:pt x="918" y="3570"/>
                    </a:lnTo>
                    <a:lnTo>
                      <a:pt x="942" y="3580"/>
                    </a:lnTo>
                    <a:lnTo>
                      <a:pt x="948" y="3592"/>
                    </a:lnTo>
                    <a:lnTo>
                      <a:pt x="939" y="3619"/>
                    </a:lnTo>
                    <a:lnTo>
                      <a:pt x="929" y="3625"/>
                    </a:lnTo>
                    <a:lnTo>
                      <a:pt x="917" y="3681"/>
                    </a:lnTo>
                    <a:lnTo>
                      <a:pt x="900" y="3705"/>
                    </a:lnTo>
                    <a:lnTo>
                      <a:pt x="895" y="3728"/>
                    </a:lnTo>
                    <a:lnTo>
                      <a:pt x="850" y="3715"/>
                    </a:lnTo>
                    <a:lnTo>
                      <a:pt x="852" y="3701"/>
                    </a:lnTo>
                    <a:lnTo>
                      <a:pt x="832" y="3612"/>
                    </a:lnTo>
                    <a:lnTo>
                      <a:pt x="805" y="3586"/>
                    </a:lnTo>
                    <a:lnTo>
                      <a:pt x="794" y="3540"/>
                    </a:lnTo>
                    <a:lnTo>
                      <a:pt x="789" y="3554"/>
                    </a:lnTo>
                    <a:lnTo>
                      <a:pt x="797" y="3585"/>
                    </a:lnTo>
                    <a:lnTo>
                      <a:pt x="823" y="3629"/>
                    </a:lnTo>
                    <a:lnTo>
                      <a:pt x="828" y="3678"/>
                    </a:lnTo>
                    <a:lnTo>
                      <a:pt x="801" y="3676"/>
                    </a:lnTo>
                    <a:lnTo>
                      <a:pt x="762" y="3637"/>
                    </a:lnTo>
                    <a:lnTo>
                      <a:pt x="753" y="3636"/>
                    </a:lnTo>
                    <a:lnTo>
                      <a:pt x="745" y="3618"/>
                    </a:lnTo>
                    <a:lnTo>
                      <a:pt x="748" y="3602"/>
                    </a:lnTo>
                    <a:lnTo>
                      <a:pt x="743" y="3601"/>
                    </a:lnTo>
                    <a:lnTo>
                      <a:pt x="737" y="3619"/>
                    </a:lnTo>
                    <a:lnTo>
                      <a:pt x="742" y="3632"/>
                    </a:lnTo>
                    <a:lnTo>
                      <a:pt x="733" y="3656"/>
                    </a:lnTo>
                    <a:lnTo>
                      <a:pt x="712" y="3673"/>
                    </a:lnTo>
                    <a:lnTo>
                      <a:pt x="709" y="3684"/>
                    </a:lnTo>
                    <a:lnTo>
                      <a:pt x="734" y="3733"/>
                    </a:lnTo>
                    <a:lnTo>
                      <a:pt x="737" y="3769"/>
                    </a:lnTo>
                    <a:lnTo>
                      <a:pt x="726" y="3771"/>
                    </a:lnTo>
                    <a:lnTo>
                      <a:pt x="719" y="3758"/>
                    </a:lnTo>
                    <a:lnTo>
                      <a:pt x="703" y="3754"/>
                    </a:lnTo>
                    <a:lnTo>
                      <a:pt x="696" y="3744"/>
                    </a:lnTo>
                    <a:lnTo>
                      <a:pt x="675" y="3746"/>
                    </a:lnTo>
                    <a:lnTo>
                      <a:pt x="673" y="3734"/>
                    </a:lnTo>
                    <a:lnTo>
                      <a:pt x="658" y="3739"/>
                    </a:lnTo>
                    <a:lnTo>
                      <a:pt x="654" y="3733"/>
                    </a:lnTo>
                    <a:lnTo>
                      <a:pt x="658" y="3709"/>
                    </a:lnTo>
                    <a:lnTo>
                      <a:pt x="655" y="3706"/>
                    </a:lnTo>
                    <a:lnTo>
                      <a:pt x="647" y="3699"/>
                    </a:lnTo>
                    <a:lnTo>
                      <a:pt x="638" y="3691"/>
                    </a:lnTo>
                    <a:lnTo>
                      <a:pt x="629" y="3682"/>
                    </a:lnTo>
                    <a:lnTo>
                      <a:pt x="635" y="3655"/>
                    </a:lnTo>
                    <a:lnTo>
                      <a:pt x="632" y="3642"/>
                    </a:lnTo>
                    <a:lnTo>
                      <a:pt x="644" y="3606"/>
                    </a:lnTo>
                    <a:lnTo>
                      <a:pt x="632" y="3585"/>
                    </a:lnTo>
                    <a:lnTo>
                      <a:pt x="642" y="3546"/>
                    </a:lnTo>
                    <a:lnTo>
                      <a:pt x="649" y="3539"/>
                    </a:lnTo>
                    <a:lnTo>
                      <a:pt x="656" y="3534"/>
                    </a:lnTo>
                    <a:lnTo>
                      <a:pt x="678" y="3479"/>
                    </a:lnTo>
                    <a:lnTo>
                      <a:pt x="731" y="3414"/>
                    </a:lnTo>
                    <a:lnTo>
                      <a:pt x="731" y="3394"/>
                    </a:lnTo>
                    <a:lnTo>
                      <a:pt x="736" y="3385"/>
                    </a:lnTo>
                    <a:lnTo>
                      <a:pt x="752" y="3375"/>
                    </a:lnTo>
                    <a:lnTo>
                      <a:pt x="774" y="3372"/>
                    </a:lnTo>
                    <a:lnTo>
                      <a:pt x="808" y="3350"/>
                    </a:lnTo>
                    <a:lnTo>
                      <a:pt x="822" y="3336"/>
                    </a:lnTo>
                    <a:lnTo>
                      <a:pt x="824" y="3315"/>
                    </a:lnTo>
                    <a:lnTo>
                      <a:pt x="841" y="3281"/>
                    </a:lnTo>
                    <a:lnTo>
                      <a:pt x="858" y="3263"/>
                    </a:lnTo>
                    <a:lnTo>
                      <a:pt x="899" y="3243"/>
                    </a:lnTo>
                    <a:lnTo>
                      <a:pt x="941" y="3202"/>
                    </a:lnTo>
                    <a:lnTo>
                      <a:pt x="884" y="3239"/>
                    </a:lnTo>
                    <a:lnTo>
                      <a:pt x="849" y="3250"/>
                    </a:lnTo>
                    <a:lnTo>
                      <a:pt x="845" y="3234"/>
                    </a:lnTo>
                    <a:lnTo>
                      <a:pt x="831" y="3245"/>
                    </a:lnTo>
                    <a:lnTo>
                      <a:pt x="807" y="3299"/>
                    </a:lnTo>
                    <a:lnTo>
                      <a:pt x="802" y="3294"/>
                    </a:lnTo>
                    <a:lnTo>
                      <a:pt x="806" y="3310"/>
                    </a:lnTo>
                    <a:lnTo>
                      <a:pt x="798" y="3331"/>
                    </a:lnTo>
                    <a:lnTo>
                      <a:pt x="778" y="3349"/>
                    </a:lnTo>
                    <a:lnTo>
                      <a:pt x="744" y="3358"/>
                    </a:lnTo>
                    <a:lnTo>
                      <a:pt x="712" y="3386"/>
                    </a:lnTo>
                    <a:lnTo>
                      <a:pt x="699" y="3404"/>
                    </a:lnTo>
                    <a:lnTo>
                      <a:pt x="698" y="3425"/>
                    </a:lnTo>
                    <a:lnTo>
                      <a:pt x="679" y="3436"/>
                    </a:lnTo>
                    <a:lnTo>
                      <a:pt x="668" y="3467"/>
                    </a:lnTo>
                    <a:lnTo>
                      <a:pt x="655" y="3476"/>
                    </a:lnTo>
                    <a:lnTo>
                      <a:pt x="648" y="3475"/>
                    </a:lnTo>
                    <a:lnTo>
                      <a:pt x="638" y="3486"/>
                    </a:lnTo>
                    <a:lnTo>
                      <a:pt x="634" y="3521"/>
                    </a:lnTo>
                    <a:lnTo>
                      <a:pt x="623" y="3520"/>
                    </a:lnTo>
                    <a:lnTo>
                      <a:pt x="606" y="3547"/>
                    </a:lnTo>
                    <a:lnTo>
                      <a:pt x="600" y="3543"/>
                    </a:lnTo>
                    <a:lnTo>
                      <a:pt x="588" y="3543"/>
                    </a:lnTo>
                    <a:lnTo>
                      <a:pt x="575" y="3537"/>
                    </a:lnTo>
                    <a:lnTo>
                      <a:pt x="572" y="3524"/>
                    </a:lnTo>
                    <a:lnTo>
                      <a:pt x="562" y="3523"/>
                    </a:lnTo>
                    <a:lnTo>
                      <a:pt x="564" y="3583"/>
                    </a:lnTo>
                    <a:lnTo>
                      <a:pt x="574" y="3616"/>
                    </a:lnTo>
                    <a:lnTo>
                      <a:pt x="581" y="3683"/>
                    </a:lnTo>
                    <a:lnTo>
                      <a:pt x="593" y="3693"/>
                    </a:lnTo>
                    <a:lnTo>
                      <a:pt x="587" y="3694"/>
                    </a:lnTo>
                    <a:lnTo>
                      <a:pt x="598" y="3716"/>
                    </a:lnTo>
                    <a:lnTo>
                      <a:pt x="585" y="3723"/>
                    </a:lnTo>
                    <a:lnTo>
                      <a:pt x="605" y="3725"/>
                    </a:lnTo>
                    <a:lnTo>
                      <a:pt x="627" y="3762"/>
                    </a:lnTo>
                    <a:lnTo>
                      <a:pt x="639" y="3771"/>
                    </a:lnTo>
                    <a:lnTo>
                      <a:pt x="657" y="3826"/>
                    </a:lnTo>
                    <a:lnTo>
                      <a:pt x="648" y="3851"/>
                    </a:lnTo>
                    <a:lnTo>
                      <a:pt x="631" y="3851"/>
                    </a:lnTo>
                    <a:lnTo>
                      <a:pt x="600" y="3868"/>
                    </a:lnTo>
                    <a:lnTo>
                      <a:pt x="561" y="3921"/>
                    </a:lnTo>
                    <a:lnTo>
                      <a:pt x="560" y="3949"/>
                    </a:lnTo>
                    <a:lnTo>
                      <a:pt x="553" y="3954"/>
                    </a:lnTo>
                    <a:lnTo>
                      <a:pt x="545" y="3996"/>
                    </a:lnTo>
                    <a:lnTo>
                      <a:pt x="536" y="4004"/>
                    </a:lnTo>
                    <a:lnTo>
                      <a:pt x="541" y="4054"/>
                    </a:lnTo>
                    <a:lnTo>
                      <a:pt x="553" y="4070"/>
                    </a:lnTo>
                    <a:lnTo>
                      <a:pt x="553" y="4090"/>
                    </a:lnTo>
                    <a:lnTo>
                      <a:pt x="547" y="4095"/>
                    </a:lnTo>
                    <a:lnTo>
                      <a:pt x="542" y="4084"/>
                    </a:lnTo>
                    <a:lnTo>
                      <a:pt x="535" y="4084"/>
                    </a:lnTo>
                    <a:lnTo>
                      <a:pt x="526" y="4095"/>
                    </a:lnTo>
                    <a:lnTo>
                      <a:pt x="528" y="4147"/>
                    </a:lnTo>
                    <a:lnTo>
                      <a:pt x="518" y="4150"/>
                    </a:lnTo>
                    <a:lnTo>
                      <a:pt x="514" y="4200"/>
                    </a:lnTo>
                    <a:lnTo>
                      <a:pt x="491" y="4224"/>
                    </a:lnTo>
                    <a:lnTo>
                      <a:pt x="484" y="4267"/>
                    </a:lnTo>
                    <a:lnTo>
                      <a:pt x="463" y="4281"/>
                    </a:lnTo>
                    <a:lnTo>
                      <a:pt x="450" y="4275"/>
                    </a:lnTo>
                    <a:lnTo>
                      <a:pt x="446" y="4280"/>
                    </a:lnTo>
                    <a:lnTo>
                      <a:pt x="462" y="4293"/>
                    </a:lnTo>
                    <a:lnTo>
                      <a:pt x="493" y="4275"/>
                    </a:lnTo>
                    <a:lnTo>
                      <a:pt x="495" y="4282"/>
                    </a:lnTo>
                    <a:lnTo>
                      <a:pt x="483" y="4286"/>
                    </a:lnTo>
                    <a:lnTo>
                      <a:pt x="503" y="4321"/>
                    </a:lnTo>
                    <a:lnTo>
                      <a:pt x="508" y="4359"/>
                    </a:lnTo>
                    <a:lnTo>
                      <a:pt x="478" y="4398"/>
                    </a:lnTo>
                    <a:lnTo>
                      <a:pt x="477" y="4408"/>
                    </a:lnTo>
                    <a:lnTo>
                      <a:pt x="445" y="4428"/>
                    </a:lnTo>
                    <a:lnTo>
                      <a:pt x="387" y="4427"/>
                    </a:lnTo>
                    <a:lnTo>
                      <a:pt x="360" y="4447"/>
                    </a:lnTo>
                    <a:lnTo>
                      <a:pt x="334" y="4451"/>
                    </a:lnTo>
                    <a:lnTo>
                      <a:pt x="307" y="4438"/>
                    </a:lnTo>
                    <a:lnTo>
                      <a:pt x="302" y="4424"/>
                    </a:lnTo>
                    <a:lnTo>
                      <a:pt x="308" y="4322"/>
                    </a:lnTo>
                    <a:lnTo>
                      <a:pt x="337" y="4293"/>
                    </a:lnTo>
                    <a:lnTo>
                      <a:pt x="341" y="4280"/>
                    </a:lnTo>
                    <a:lnTo>
                      <a:pt x="359" y="4276"/>
                    </a:lnTo>
                    <a:lnTo>
                      <a:pt x="366" y="4256"/>
                    </a:lnTo>
                    <a:lnTo>
                      <a:pt x="367" y="4159"/>
                    </a:lnTo>
                    <a:lnTo>
                      <a:pt x="374" y="4139"/>
                    </a:lnTo>
                    <a:lnTo>
                      <a:pt x="366" y="4090"/>
                    </a:lnTo>
                    <a:lnTo>
                      <a:pt x="382" y="4074"/>
                    </a:lnTo>
                    <a:lnTo>
                      <a:pt x="397" y="4016"/>
                    </a:lnTo>
                    <a:lnTo>
                      <a:pt x="402" y="3973"/>
                    </a:lnTo>
                    <a:lnTo>
                      <a:pt x="394" y="3954"/>
                    </a:lnTo>
                    <a:lnTo>
                      <a:pt x="423" y="3936"/>
                    </a:lnTo>
                    <a:lnTo>
                      <a:pt x="436" y="3918"/>
                    </a:lnTo>
                    <a:lnTo>
                      <a:pt x="451" y="3885"/>
                    </a:lnTo>
                    <a:lnTo>
                      <a:pt x="449" y="3880"/>
                    </a:lnTo>
                    <a:lnTo>
                      <a:pt x="461" y="3871"/>
                    </a:lnTo>
                    <a:lnTo>
                      <a:pt x="470" y="3846"/>
                    </a:lnTo>
                    <a:lnTo>
                      <a:pt x="485" y="3844"/>
                    </a:lnTo>
                    <a:lnTo>
                      <a:pt x="509" y="3824"/>
                    </a:lnTo>
                    <a:lnTo>
                      <a:pt x="514" y="3812"/>
                    </a:lnTo>
                    <a:lnTo>
                      <a:pt x="534" y="3799"/>
                    </a:lnTo>
                    <a:lnTo>
                      <a:pt x="564" y="3735"/>
                    </a:lnTo>
                    <a:lnTo>
                      <a:pt x="508" y="3808"/>
                    </a:lnTo>
                    <a:lnTo>
                      <a:pt x="493" y="3823"/>
                    </a:lnTo>
                    <a:lnTo>
                      <a:pt x="466" y="3836"/>
                    </a:lnTo>
                    <a:lnTo>
                      <a:pt x="452" y="3857"/>
                    </a:lnTo>
                    <a:lnTo>
                      <a:pt x="452" y="3850"/>
                    </a:lnTo>
                    <a:lnTo>
                      <a:pt x="438" y="3853"/>
                    </a:lnTo>
                    <a:lnTo>
                      <a:pt x="445" y="3834"/>
                    </a:lnTo>
                    <a:lnTo>
                      <a:pt x="435" y="3828"/>
                    </a:lnTo>
                    <a:lnTo>
                      <a:pt x="442" y="3819"/>
                    </a:lnTo>
                    <a:lnTo>
                      <a:pt x="439" y="3815"/>
                    </a:lnTo>
                    <a:lnTo>
                      <a:pt x="422" y="3822"/>
                    </a:lnTo>
                    <a:lnTo>
                      <a:pt x="402" y="3804"/>
                    </a:lnTo>
                    <a:lnTo>
                      <a:pt x="398" y="3787"/>
                    </a:lnTo>
                    <a:lnTo>
                      <a:pt x="405" y="3744"/>
                    </a:lnTo>
                    <a:lnTo>
                      <a:pt x="413" y="3721"/>
                    </a:lnTo>
                    <a:lnTo>
                      <a:pt x="431" y="3699"/>
                    </a:lnTo>
                    <a:lnTo>
                      <a:pt x="435" y="3677"/>
                    </a:lnTo>
                    <a:lnTo>
                      <a:pt x="462" y="3640"/>
                    </a:lnTo>
                    <a:lnTo>
                      <a:pt x="457" y="3635"/>
                    </a:lnTo>
                    <a:lnTo>
                      <a:pt x="443" y="3640"/>
                    </a:lnTo>
                    <a:lnTo>
                      <a:pt x="416" y="3676"/>
                    </a:lnTo>
                    <a:lnTo>
                      <a:pt x="408" y="3674"/>
                    </a:lnTo>
                    <a:lnTo>
                      <a:pt x="393" y="3695"/>
                    </a:lnTo>
                    <a:lnTo>
                      <a:pt x="389" y="3694"/>
                    </a:lnTo>
                    <a:lnTo>
                      <a:pt x="391" y="3669"/>
                    </a:lnTo>
                    <a:lnTo>
                      <a:pt x="384" y="3665"/>
                    </a:lnTo>
                    <a:lnTo>
                      <a:pt x="386" y="3654"/>
                    </a:lnTo>
                    <a:lnTo>
                      <a:pt x="403" y="3612"/>
                    </a:lnTo>
                    <a:lnTo>
                      <a:pt x="420" y="3594"/>
                    </a:lnTo>
                    <a:lnTo>
                      <a:pt x="450" y="3540"/>
                    </a:lnTo>
                    <a:lnTo>
                      <a:pt x="464" y="3533"/>
                    </a:lnTo>
                    <a:lnTo>
                      <a:pt x="471" y="3522"/>
                    </a:lnTo>
                    <a:lnTo>
                      <a:pt x="472" y="3517"/>
                    </a:lnTo>
                    <a:lnTo>
                      <a:pt x="451" y="3530"/>
                    </a:lnTo>
                    <a:lnTo>
                      <a:pt x="473" y="3497"/>
                    </a:lnTo>
                    <a:lnTo>
                      <a:pt x="457" y="3511"/>
                    </a:lnTo>
                    <a:lnTo>
                      <a:pt x="451" y="3518"/>
                    </a:lnTo>
                    <a:lnTo>
                      <a:pt x="443" y="3518"/>
                    </a:lnTo>
                    <a:lnTo>
                      <a:pt x="441" y="3518"/>
                    </a:lnTo>
                    <a:lnTo>
                      <a:pt x="431" y="3519"/>
                    </a:lnTo>
                    <a:lnTo>
                      <a:pt x="441" y="3527"/>
                    </a:lnTo>
                    <a:lnTo>
                      <a:pt x="414" y="3571"/>
                    </a:lnTo>
                    <a:lnTo>
                      <a:pt x="413" y="3576"/>
                    </a:lnTo>
                    <a:lnTo>
                      <a:pt x="401" y="3597"/>
                    </a:lnTo>
                    <a:lnTo>
                      <a:pt x="381" y="3637"/>
                    </a:lnTo>
                    <a:lnTo>
                      <a:pt x="371" y="3630"/>
                    </a:lnTo>
                    <a:lnTo>
                      <a:pt x="388" y="3598"/>
                    </a:lnTo>
                    <a:lnTo>
                      <a:pt x="376" y="3602"/>
                    </a:lnTo>
                    <a:lnTo>
                      <a:pt x="410" y="3515"/>
                    </a:lnTo>
                    <a:lnTo>
                      <a:pt x="419" y="3506"/>
                    </a:lnTo>
                    <a:lnTo>
                      <a:pt x="426" y="3481"/>
                    </a:lnTo>
                    <a:lnTo>
                      <a:pt x="439" y="3470"/>
                    </a:lnTo>
                    <a:lnTo>
                      <a:pt x="461" y="3431"/>
                    </a:lnTo>
                    <a:lnTo>
                      <a:pt x="473" y="3437"/>
                    </a:lnTo>
                    <a:lnTo>
                      <a:pt x="490" y="3431"/>
                    </a:lnTo>
                    <a:lnTo>
                      <a:pt x="490" y="3422"/>
                    </a:lnTo>
                    <a:lnTo>
                      <a:pt x="481" y="3420"/>
                    </a:lnTo>
                    <a:lnTo>
                      <a:pt x="477" y="3415"/>
                    </a:lnTo>
                    <a:lnTo>
                      <a:pt x="472" y="3403"/>
                    </a:lnTo>
                    <a:lnTo>
                      <a:pt x="517" y="3309"/>
                    </a:lnTo>
                    <a:lnTo>
                      <a:pt x="503" y="3309"/>
                    </a:lnTo>
                    <a:lnTo>
                      <a:pt x="498" y="3317"/>
                    </a:lnTo>
                    <a:lnTo>
                      <a:pt x="466" y="3349"/>
                    </a:lnTo>
                    <a:lnTo>
                      <a:pt x="464" y="3362"/>
                    </a:lnTo>
                    <a:lnTo>
                      <a:pt x="451" y="3379"/>
                    </a:lnTo>
                    <a:lnTo>
                      <a:pt x="439" y="3380"/>
                    </a:lnTo>
                    <a:lnTo>
                      <a:pt x="447" y="3359"/>
                    </a:lnTo>
                    <a:lnTo>
                      <a:pt x="451" y="3345"/>
                    </a:lnTo>
                    <a:lnTo>
                      <a:pt x="460" y="3332"/>
                    </a:lnTo>
                    <a:lnTo>
                      <a:pt x="459" y="3322"/>
                    </a:lnTo>
                    <a:lnTo>
                      <a:pt x="488" y="3270"/>
                    </a:lnTo>
                    <a:lnTo>
                      <a:pt x="486" y="3253"/>
                    </a:lnTo>
                    <a:lnTo>
                      <a:pt x="477" y="3252"/>
                    </a:lnTo>
                    <a:lnTo>
                      <a:pt x="473" y="3245"/>
                    </a:lnTo>
                    <a:lnTo>
                      <a:pt x="491" y="3242"/>
                    </a:lnTo>
                    <a:lnTo>
                      <a:pt x="503" y="3229"/>
                    </a:lnTo>
                    <a:lnTo>
                      <a:pt x="513" y="3232"/>
                    </a:lnTo>
                    <a:lnTo>
                      <a:pt x="515" y="3223"/>
                    </a:lnTo>
                    <a:lnTo>
                      <a:pt x="531" y="3220"/>
                    </a:lnTo>
                    <a:lnTo>
                      <a:pt x="519" y="3204"/>
                    </a:lnTo>
                    <a:lnTo>
                      <a:pt x="509" y="3216"/>
                    </a:lnTo>
                    <a:lnTo>
                      <a:pt x="478" y="3215"/>
                    </a:lnTo>
                    <a:lnTo>
                      <a:pt x="462" y="3231"/>
                    </a:lnTo>
                    <a:lnTo>
                      <a:pt x="452" y="3230"/>
                    </a:lnTo>
                    <a:lnTo>
                      <a:pt x="462" y="3187"/>
                    </a:lnTo>
                    <a:lnTo>
                      <a:pt x="455" y="3185"/>
                    </a:lnTo>
                    <a:lnTo>
                      <a:pt x="465" y="3121"/>
                    </a:lnTo>
                    <a:lnTo>
                      <a:pt x="482" y="3102"/>
                    </a:lnTo>
                    <a:lnTo>
                      <a:pt x="491" y="3104"/>
                    </a:lnTo>
                    <a:lnTo>
                      <a:pt x="494" y="3099"/>
                    </a:lnTo>
                    <a:lnTo>
                      <a:pt x="494" y="3086"/>
                    </a:lnTo>
                    <a:lnTo>
                      <a:pt x="511" y="3041"/>
                    </a:lnTo>
                    <a:lnTo>
                      <a:pt x="540" y="3018"/>
                    </a:lnTo>
                    <a:lnTo>
                      <a:pt x="531" y="3000"/>
                    </a:lnTo>
                    <a:lnTo>
                      <a:pt x="534" y="2987"/>
                    </a:lnTo>
                    <a:lnTo>
                      <a:pt x="540" y="2988"/>
                    </a:lnTo>
                    <a:lnTo>
                      <a:pt x="546" y="2975"/>
                    </a:lnTo>
                    <a:lnTo>
                      <a:pt x="564" y="2963"/>
                    </a:lnTo>
                    <a:lnTo>
                      <a:pt x="567" y="2970"/>
                    </a:lnTo>
                    <a:lnTo>
                      <a:pt x="583" y="2963"/>
                    </a:lnTo>
                    <a:lnTo>
                      <a:pt x="586" y="2969"/>
                    </a:lnTo>
                    <a:lnTo>
                      <a:pt x="617" y="2964"/>
                    </a:lnTo>
                    <a:lnTo>
                      <a:pt x="627" y="2957"/>
                    </a:lnTo>
                    <a:lnTo>
                      <a:pt x="644" y="2969"/>
                    </a:lnTo>
                    <a:lnTo>
                      <a:pt x="654" y="2960"/>
                    </a:lnTo>
                    <a:lnTo>
                      <a:pt x="687" y="2969"/>
                    </a:lnTo>
                    <a:lnTo>
                      <a:pt x="701" y="2983"/>
                    </a:lnTo>
                    <a:lnTo>
                      <a:pt x="710" y="2988"/>
                    </a:lnTo>
                    <a:lnTo>
                      <a:pt x="740" y="2974"/>
                    </a:lnTo>
                    <a:lnTo>
                      <a:pt x="754" y="2964"/>
                    </a:lnTo>
                    <a:lnTo>
                      <a:pt x="768" y="2941"/>
                    </a:lnTo>
                    <a:lnTo>
                      <a:pt x="783" y="2935"/>
                    </a:lnTo>
                    <a:lnTo>
                      <a:pt x="777" y="2929"/>
                    </a:lnTo>
                    <a:lnTo>
                      <a:pt x="788" y="2915"/>
                    </a:lnTo>
                    <a:lnTo>
                      <a:pt x="807" y="2887"/>
                    </a:lnTo>
                    <a:lnTo>
                      <a:pt x="833" y="2823"/>
                    </a:lnTo>
                    <a:lnTo>
                      <a:pt x="824" y="2828"/>
                    </a:lnTo>
                    <a:lnTo>
                      <a:pt x="795" y="2888"/>
                    </a:lnTo>
                    <a:lnTo>
                      <a:pt x="782" y="2897"/>
                    </a:lnTo>
                    <a:lnTo>
                      <a:pt x="768" y="2905"/>
                    </a:lnTo>
                    <a:lnTo>
                      <a:pt x="748" y="2956"/>
                    </a:lnTo>
                    <a:lnTo>
                      <a:pt x="715" y="2975"/>
                    </a:lnTo>
                    <a:lnTo>
                      <a:pt x="697" y="2953"/>
                    </a:lnTo>
                    <a:lnTo>
                      <a:pt x="674" y="2957"/>
                    </a:lnTo>
                    <a:lnTo>
                      <a:pt x="632" y="2942"/>
                    </a:lnTo>
                    <a:lnTo>
                      <a:pt x="620" y="2946"/>
                    </a:lnTo>
                    <a:lnTo>
                      <a:pt x="617" y="2959"/>
                    </a:lnTo>
                    <a:lnTo>
                      <a:pt x="584" y="2959"/>
                    </a:lnTo>
                    <a:lnTo>
                      <a:pt x="593" y="2943"/>
                    </a:lnTo>
                    <a:lnTo>
                      <a:pt x="586" y="2919"/>
                    </a:lnTo>
                    <a:lnTo>
                      <a:pt x="578" y="2913"/>
                    </a:lnTo>
                    <a:lnTo>
                      <a:pt x="569" y="2914"/>
                    </a:lnTo>
                    <a:lnTo>
                      <a:pt x="553" y="2938"/>
                    </a:lnTo>
                    <a:lnTo>
                      <a:pt x="554" y="2922"/>
                    </a:lnTo>
                    <a:lnTo>
                      <a:pt x="539" y="2930"/>
                    </a:lnTo>
                    <a:lnTo>
                      <a:pt x="582" y="2859"/>
                    </a:lnTo>
                    <a:lnTo>
                      <a:pt x="593" y="2858"/>
                    </a:lnTo>
                    <a:lnTo>
                      <a:pt x="596" y="2869"/>
                    </a:lnTo>
                    <a:lnTo>
                      <a:pt x="593" y="2883"/>
                    </a:lnTo>
                    <a:lnTo>
                      <a:pt x="606" y="2891"/>
                    </a:lnTo>
                    <a:lnTo>
                      <a:pt x="641" y="2878"/>
                    </a:lnTo>
                    <a:lnTo>
                      <a:pt x="668" y="2845"/>
                    </a:lnTo>
                    <a:lnTo>
                      <a:pt x="684" y="2848"/>
                    </a:lnTo>
                    <a:lnTo>
                      <a:pt x="701" y="2842"/>
                    </a:lnTo>
                    <a:lnTo>
                      <a:pt x="703" y="2837"/>
                    </a:lnTo>
                    <a:lnTo>
                      <a:pt x="693" y="2835"/>
                    </a:lnTo>
                    <a:lnTo>
                      <a:pt x="677" y="2842"/>
                    </a:lnTo>
                    <a:lnTo>
                      <a:pt x="664" y="2839"/>
                    </a:lnTo>
                    <a:lnTo>
                      <a:pt x="650" y="2844"/>
                    </a:lnTo>
                    <a:lnTo>
                      <a:pt x="638" y="2861"/>
                    </a:lnTo>
                    <a:lnTo>
                      <a:pt x="617" y="2875"/>
                    </a:lnTo>
                    <a:lnTo>
                      <a:pt x="605" y="2874"/>
                    </a:lnTo>
                    <a:lnTo>
                      <a:pt x="597" y="2850"/>
                    </a:lnTo>
                    <a:lnTo>
                      <a:pt x="585" y="2844"/>
                    </a:lnTo>
                    <a:lnTo>
                      <a:pt x="578" y="2844"/>
                    </a:lnTo>
                    <a:lnTo>
                      <a:pt x="584" y="2828"/>
                    </a:lnTo>
                    <a:lnTo>
                      <a:pt x="608" y="2801"/>
                    </a:lnTo>
                    <a:lnTo>
                      <a:pt x="621" y="2771"/>
                    </a:lnTo>
                    <a:lnTo>
                      <a:pt x="665" y="2726"/>
                    </a:lnTo>
                    <a:lnTo>
                      <a:pt x="664" y="2715"/>
                    </a:lnTo>
                    <a:lnTo>
                      <a:pt x="646" y="2713"/>
                    </a:lnTo>
                    <a:lnTo>
                      <a:pt x="652" y="2706"/>
                    </a:lnTo>
                    <a:lnTo>
                      <a:pt x="680" y="2684"/>
                    </a:lnTo>
                    <a:lnTo>
                      <a:pt x="691" y="2681"/>
                    </a:lnTo>
                    <a:lnTo>
                      <a:pt x="699" y="2688"/>
                    </a:lnTo>
                    <a:lnTo>
                      <a:pt x="720" y="2662"/>
                    </a:lnTo>
                    <a:lnTo>
                      <a:pt x="752" y="2661"/>
                    </a:lnTo>
                    <a:lnTo>
                      <a:pt x="773" y="2675"/>
                    </a:lnTo>
                    <a:lnTo>
                      <a:pt x="784" y="2668"/>
                    </a:lnTo>
                    <a:lnTo>
                      <a:pt x="794" y="2671"/>
                    </a:lnTo>
                    <a:lnTo>
                      <a:pt x="810" y="2653"/>
                    </a:lnTo>
                    <a:lnTo>
                      <a:pt x="901" y="2626"/>
                    </a:lnTo>
                    <a:lnTo>
                      <a:pt x="871" y="2627"/>
                    </a:lnTo>
                    <a:lnTo>
                      <a:pt x="765" y="2664"/>
                    </a:lnTo>
                    <a:lnTo>
                      <a:pt x="760" y="2655"/>
                    </a:lnTo>
                    <a:lnTo>
                      <a:pt x="747" y="2646"/>
                    </a:lnTo>
                    <a:lnTo>
                      <a:pt x="702" y="2643"/>
                    </a:lnTo>
                    <a:lnTo>
                      <a:pt x="716" y="2607"/>
                    </a:lnTo>
                    <a:lnTo>
                      <a:pt x="800" y="2490"/>
                    </a:lnTo>
                    <a:lnTo>
                      <a:pt x="791" y="2483"/>
                    </a:lnTo>
                    <a:lnTo>
                      <a:pt x="771" y="2513"/>
                    </a:lnTo>
                    <a:lnTo>
                      <a:pt x="716" y="2567"/>
                    </a:lnTo>
                    <a:lnTo>
                      <a:pt x="715" y="2579"/>
                    </a:lnTo>
                    <a:lnTo>
                      <a:pt x="697" y="2605"/>
                    </a:lnTo>
                    <a:lnTo>
                      <a:pt x="706" y="2619"/>
                    </a:lnTo>
                    <a:lnTo>
                      <a:pt x="685" y="2629"/>
                    </a:lnTo>
                    <a:lnTo>
                      <a:pt x="676" y="2646"/>
                    </a:lnTo>
                    <a:lnTo>
                      <a:pt x="671" y="2635"/>
                    </a:lnTo>
                    <a:lnTo>
                      <a:pt x="659" y="2636"/>
                    </a:lnTo>
                    <a:lnTo>
                      <a:pt x="629" y="2664"/>
                    </a:lnTo>
                    <a:lnTo>
                      <a:pt x="625" y="2679"/>
                    </a:lnTo>
                    <a:lnTo>
                      <a:pt x="593" y="2715"/>
                    </a:lnTo>
                    <a:lnTo>
                      <a:pt x="569" y="2720"/>
                    </a:lnTo>
                    <a:lnTo>
                      <a:pt x="544" y="2756"/>
                    </a:lnTo>
                    <a:lnTo>
                      <a:pt x="530" y="2763"/>
                    </a:lnTo>
                    <a:lnTo>
                      <a:pt x="523" y="2756"/>
                    </a:lnTo>
                    <a:lnTo>
                      <a:pt x="508" y="2755"/>
                    </a:lnTo>
                    <a:lnTo>
                      <a:pt x="510" y="2760"/>
                    </a:lnTo>
                    <a:lnTo>
                      <a:pt x="528" y="2768"/>
                    </a:lnTo>
                    <a:lnTo>
                      <a:pt x="479" y="2848"/>
                    </a:lnTo>
                    <a:lnTo>
                      <a:pt x="451" y="2873"/>
                    </a:lnTo>
                    <a:lnTo>
                      <a:pt x="388" y="2909"/>
                    </a:lnTo>
                    <a:lnTo>
                      <a:pt x="381" y="2890"/>
                    </a:lnTo>
                    <a:lnTo>
                      <a:pt x="354" y="2883"/>
                    </a:lnTo>
                    <a:lnTo>
                      <a:pt x="347" y="2874"/>
                    </a:lnTo>
                    <a:lnTo>
                      <a:pt x="338" y="2882"/>
                    </a:lnTo>
                    <a:lnTo>
                      <a:pt x="327" y="2864"/>
                    </a:lnTo>
                    <a:lnTo>
                      <a:pt x="344" y="2833"/>
                    </a:lnTo>
                    <a:lnTo>
                      <a:pt x="341" y="2826"/>
                    </a:lnTo>
                    <a:lnTo>
                      <a:pt x="318" y="2864"/>
                    </a:lnTo>
                    <a:lnTo>
                      <a:pt x="230" y="2839"/>
                    </a:lnTo>
                    <a:lnTo>
                      <a:pt x="192" y="2799"/>
                    </a:lnTo>
                    <a:lnTo>
                      <a:pt x="178" y="2763"/>
                    </a:lnTo>
                    <a:lnTo>
                      <a:pt x="162" y="2749"/>
                    </a:lnTo>
                    <a:lnTo>
                      <a:pt x="157" y="2717"/>
                    </a:lnTo>
                    <a:lnTo>
                      <a:pt x="161" y="2710"/>
                    </a:lnTo>
                    <a:lnTo>
                      <a:pt x="182" y="2711"/>
                    </a:lnTo>
                    <a:lnTo>
                      <a:pt x="199" y="2703"/>
                    </a:lnTo>
                    <a:lnTo>
                      <a:pt x="218" y="2708"/>
                    </a:lnTo>
                    <a:lnTo>
                      <a:pt x="227" y="2702"/>
                    </a:lnTo>
                    <a:lnTo>
                      <a:pt x="198" y="2698"/>
                    </a:lnTo>
                    <a:lnTo>
                      <a:pt x="205" y="2686"/>
                    </a:lnTo>
                    <a:lnTo>
                      <a:pt x="215" y="2685"/>
                    </a:lnTo>
                    <a:lnTo>
                      <a:pt x="236" y="2703"/>
                    </a:lnTo>
                    <a:lnTo>
                      <a:pt x="241" y="2719"/>
                    </a:lnTo>
                    <a:lnTo>
                      <a:pt x="283" y="2745"/>
                    </a:lnTo>
                    <a:lnTo>
                      <a:pt x="286" y="2739"/>
                    </a:lnTo>
                    <a:lnTo>
                      <a:pt x="277" y="2731"/>
                    </a:lnTo>
                    <a:lnTo>
                      <a:pt x="251" y="2717"/>
                    </a:lnTo>
                    <a:lnTo>
                      <a:pt x="252" y="2701"/>
                    </a:lnTo>
                    <a:lnTo>
                      <a:pt x="278" y="2697"/>
                    </a:lnTo>
                    <a:lnTo>
                      <a:pt x="344" y="2644"/>
                    </a:lnTo>
                    <a:lnTo>
                      <a:pt x="363" y="2650"/>
                    </a:lnTo>
                    <a:lnTo>
                      <a:pt x="375" y="2669"/>
                    </a:lnTo>
                    <a:lnTo>
                      <a:pt x="387" y="2666"/>
                    </a:lnTo>
                    <a:lnTo>
                      <a:pt x="409" y="2676"/>
                    </a:lnTo>
                    <a:lnTo>
                      <a:pt x="444" y="2675"/>
                    </a:lnTo>
                    <a:lnTo>
                      <a:pt x="449" y="2669"/>
                    </a:lnTo>
                    <a:lnTo>
                      <a:pt x="488" y="2667"/>
                    </a:lnTo>
                    <a:lnTo>
                      <a:pt x="489" y="2661"/>
                    </a:lnTo>
                    <a:lnTo>
                      <a:pt x="438" y="2660"/>
                    </a:lnTo>
                    <a:lnTo>
                      <a:pt x="408" y="2665"/>
                    </a:lnTo>
                    <a:lnTo>
                      <a:pt x="366" y="2633"/>
                    </a:lnTo>
                    <a:lnTo>
                      <a:pt x="328" y="2635"/>
                    </a:lnTo>
                    <a:lnTo>
                      <a:pt x="322" y="2638"/>
                    </a:lnTo>
                    <a:lnTo>
                      <a:pt x="278" y="2682"/>
                    </a:lnTo>
                    <a:lnTo>
                      <a:pt x="263" y="2671"/>
                    </a:lnTo>
                    <a:lnTo>
                      <a:pt x="234" y="2681"/>
                    </a:lnTo>
                    <a:lnTo>
                      <a:pt x="216" y="2678"/>
                    </a:lnTo>
                    <a:lnTo>
                      <a:pt x="210" y="2664"/>
                    </a:lnTo>
                    <a:lnTo>
                      <a:pt x="202" y="2664"/>
                    </a:lnTo>
                    <a:lnTo>
                      <a:pt x="191" y="2666"/>
                    </a:lnTo>
                    <a:lnTo>
                      <a:pt x="182" y="2682"/>
                    </a:lnTo>
                    <a:lnTo>
                      <a:pt x="173" y="2667"/>
                    </a:lnTo>
                    <a:lnTo>
                      <a:pt x="142" y="2672"/>
                    </a:lnTo>
                    <a:lnTo>
                      <a:pt x="130" y="2658"/>
                    </a:lnTo>
                    <a:lnTo>
                      <a:pt x="115" y="2654"/>
                    </a:lnTo>
                    <a:lnTo>
                      <a:pt x="95" y="2662"/>
                    </a:lnTo>
                    <a:lnTo>
                      <a:pt x="83" y="2661"/>
                    </a:lnTo>
                    <a:lnTo>
                      <a:pt x="60" y="2668"/>
                    </a:lnTo>
                    <a:lnTo>
                      <a:pt x="31" y="2662"/>
                    </a:lnTo>
                    <a:lnTo>
                      <a:pt x="10" y="2646"/>
                    </a:lnTo>
                    <a:lnTo>
                      <a:pt x="0" y="2626"/>
                    </a:lnTo>
                    <a:lnTo>
                      <a:pt x="4" y="2616"/>
                    </a:lnTo>
                    <a:lnTo>
                      <a:pt x="10" y="2611"/>
                    </a:lnTo>
                    <a:lnTo>
                      <a:pt x="17" y="2596"/>
                    </a:lnTo>
                    <a:lnTo>
                      <a:pt x="31" y="2597"/>
                    </a:lnTo>
                    <a:lnTo>
                      <a:pt x="31" y="2587"/>
                    </a:lnTo>
                    <a:lnTo>
                      <a:pt x="23" y="2582"/>
                    </a:lnTo>
                    <a:lnTo>
                      <a:pt x="28" y="2574"/>
                    </a:lnTo>
                    <a:lnTo>
                      <a:pt x="43" y="2577"/>
                    </a:lnTo>
                    <a:lnTo>
                      <a:pt x="59" y="2564"/>
                    </a:lnTo>
                    <a:lnTo>
                      <a:pt x="79" y="2560"/>
                    </a:lnTo>
                    <a:lnTo>
                      <a:pt x="117" y="2566"/>
                    </a:lnTo>
                    <a:lnTo>
                      <a:pt x="126" y="2564"/>
                    </a:lnTo>
                    <a:lnTo>
                      <a:pt x="136" y="2563"/>
                    </a:lnTo>
                    <a:lnTo>
                      <a:pt x="150" y="2561"/>
                    </a:lnTo>
                    <a:lnTo>
                      <a:pt x="154" y="2551"/>
                    </a:lnTo>
                    <a:lnTo>
                      <a:pt x="176" y="2556"/>
                    </a:lnTo>
                    <a:lnTo>
                      <a:pt x="186" y="2548"/>
                    </a:lnTo>
                    <a:lnTo>
                      <a:pt x="188" y="2535"/>
                    </a:lnTo>
                    <a:lnTo>
                      <a:pt x="203" y="2544"/>
                    </a:lnTo>
                    <a:lnTo>
                      <a:pt x="226" y="2577"/>
                    </a:lnTo>
                    <a:lnTo>
                      <a:pt x="233" y="2577"/>
                    </a:lnTo>
                    <a:lnTo>
                      <a:pt x="245" y="2563"/>
                    </a:lnTo>
                    <a:lnTo>
                      <a:pt x="256" y="2572"/>
                    </a:lnTo>
                    <a:lnTo>
                      <a:pt x="256" y="2565"/>
                    </a:lnTo>
                    <a:lnTo>
                      <a:pt x="247" y="2558"/>
                    </a:lnTo>
                    <a:lnTo>
                      <a:pt x="240" y="2544"/>
                    </a:lnTo>
                    <a:lnTo>
                      <a:pt x="245" y="2534"/>
                    </a:lnTo>
                    <a:lnTo>
                      <a:pt x="262" y="2542"/>
                    </a:lnTo>
                    <a:lnTo>
                      <a:pt x="274" y="2541"/>
                    </a:lnTo>
                    <a:lnTo>
                      <a:pt x="282" y="2534"/>
                    </a:lnTo>
                    <a:lnTo>
                      <a:pt x="303" y="2535"/>
                    </a:lnTo>
                    <a:lnTo>
                      <a:pt x="303" y="2532"/>
                    </a:lnTo>
                    <a:lnTo>
                      <a:pt x="298" y="2526"/>
                    </a:lnTo>
                    <a:lnTo>
                      <a:pt x="283" y="2526"/>
                    </a:lnTo>
                    <a:lnTo>
                      <a:pt x="269" y="2534"/>
                    </a:lnTo>
                    <a:lnTo>
                      <a:pt x="244" y="2527"/>
                    </a:lnTo>
                    <a:lnTo>
                      <a:pt x="252" y="2500"/>
                    </a:lnTo>
                    <a:lnTo>
                      <a:pt x="258" y="2501"/>
                    </a:lnTo>
                    <a:lnTo>
                      <a:pt x="267" y="2471"/>
                    </a:lnTo>
                    <a:lnTo>
                      <a:pt x="283" y="2467"/>
                    </a:lnTo>
                    <a:lnTo>
                      <a:pt x="296" y="2475"/>
                    </a:lnTo>
                    <a:lnTo>
                      <a:pt x="302" y="2465"/>
                    </a:lnTo>
                    <a:lnTo>
                      <a:pt x="317" y="2467"/>
                    </a:lnTo>
                    <a:lnTo>
                      <a:pt x="342" y="2451"/>
                    </a:lnTo>
                    <a:lnTo>
                      <a:pt x="365" y="2458"/>
                    </a:lnTo>
                    <a:lnTo>
                      <a:pt x="376" y="2434"/>
                    </a:lnTo>
                    <a:lnTo>
                      <a:pt x="396" y="2423"/>
                    </a:lnTo>
                    <a:lnTo>
                      <a:pt x="395" y="2411"/>
                    </a:lnTo>
                    <a:lnTo>
                      <a:pt x="388" y="2411"/>
                    </a:lnTo>
                    <a:lnTo>
                      <a:pt x="368" y="2434"/>
                    </a:lnTo>
                    <a:lnTo>
                      <a:pt x="360" y="2451"/>
                    </a:lnTo>
                    <a:lnTo>
                      <a:pt x="316" y="2436"/>
                    </a:lnTo>
                    <a:lnTo>
                      <a:pt x="318" y="2428"/>
                    </a:lnTo>
                    <a:lnTo>
                      <a:pt x="343" y="2407"/>
                    </a:lnTo>
                    <a:lnTo>
                      <a:pt x="361" y="2403"/>
                    </a:lnTo>
                    <a:lnTo>
                      <a:pt x="362" y="2399"/>
                    </a:lnTo>
                    <a:lnTo>
                      <a:pt x="355" y="2396"/>
                    </a:lnTo>
                    <a:lnTo>
                      <a:pt x="353" y="2390"/>
                    </a:lnTo>
                    <a:lnTo>
                      <a:pt x="308" y="2397"/>
                    </a:lnTo>
                    <a:lnTo>
                      <a:pt x="292" y="2403"/>
                    </a:lnTo>
                    <a:lnTo>
                      <a:pt x="287" y="2400"/>
                    </a:lnTo>
                    <a:lnTo>
                      <a:pt x="272" y="2410"/>
                    </a:lnTo>
                    <a:lnTo>
                      <a:pt x="261" y="2406"/>
                    </a:lnTo>
                    <a:lnTo>
                      <a:pt x="245" y="2418"/>
                    </a:lnTo>
                    <a:lnTo>
                      <a:pt x="233" y="2415"/>
                    </a:lnTo>
                    <a:lnTo>
                      <a:pt x="230" y="2407"/>
                    </a:lnTo>
                    <a:lnTo>
                      <a:pt x="220" y="2409"/>
                    </a:lnTo>
                    <a:lnTo>
                      <a:pt x="218" y="2395"/>
                    </a:lnTo>
                    <a:lnTo>
                      <a:pt x="236" y="2389"/>
                    </a:lnTo>
                    <a:lnTo>
                      <a:pt x="241" y="2377"/>
                    </a:lnTo>
                    <a:lnTo>
                      <a:pt x="250" y="2385"/>
                    </a:lnTo>
                    <a:lnTo>
                      <a:pt x="271" y="2384"/>
                    </a:lnTo>
                    <a:lnTo>
                      <a:pt x="270" y="2372"/>
                    </a:lnTo>
                    <a:lnTo>
                      <a:pt x="253" y="2372"/>
                    </a:lnTo>
                    <a:lnTo>
                      <a:pt x="251" y="2365"/>
                    </a:lnTo>
                    <a:lnTo>
                      <a:pt x="234" y="2356"/>
                    </a:lnTo>
                    <a:lnTo>
                      <a:pt x="242" y="2348"/>
                    </a:lnTo>
                    <a:lnTo>
                      <a:pt x="254" y="2351"/>
                    </a:lnTo>
                    <a:lnTo>
                      <a:pt x="268" y="2320"/>
                    </a:lnTo>
                    <a:lnTo>
                      <a:pt x="265" y="2309"/>
                    </a:lnTo>
                    <a:lnTo>
                      <a:pt x="280" y="2293"/>
                    </a:lnTo>
                    <a:lnTo>
                      <a:pt x="273" y="2289"/>
                    </a:lnTo>
                    <a:lnTo>
                      <a:pt x="274" y="2271"/>
                    </a:lnTo>
                    <a:lnTo>
                      <a:pt x="285" y="2260"/>
                    </a:lnTo>
                    <a:lnTo>
                      <a:pt x="285" y="2242"/>
                    </a:lnTo>
                    <a:lnTo>
                      <a:pt x="293" y="2237"/>
                    </a:lnTo>
                    <a:lnTo>
                      <a:pt x="360" y="2229"/>
                    </a:lnTo>
                    <a:lnTo>
                      <a:pt x="374" y="2265"/>
                    </a:lnTo>
                    <a:lnTo>
                      <a:pt x="426" y="2292"/>
                    </a:lnTo>
                    <a:lnTo>
                      <a:pt x="427" y="2286"/>
                    </a:lnTo>
                    <a:lnTo>
                      <a:pt x="459" y="2279"/>
                    </a:lnTo>
                    <a:lnTo>
                      <a:pt x="506" y="2260"/>
                    </a:lnTo>
                    <a:lnTo>
                      <a:pt x="498" y="2252"/>
                    </a:lnTo>
                    <a:lnTo>
                      <a:pt x="486" y="2254"/>
                    </a:lnTo>
                    <a:lnTo>
                      <a:pt x="435" y="2277"/>
                    </a:lnTo>
                    <a:lnTo>
                      <a:pt x="423" y="2264"/>
                    </a:lnTo>
                    <a:lnTo>
                      <a:pt x="406" y="2260"/>
                    </a:lnTo>
                    <a:lnTo>
                      <a:pt x="389" y="2228"/>
                    </a:lnTo>
                    <a:lnTo>
                      <a:pt x="396" y="2217"/>
                    </a:lnTo>
                    <a:lnTo>
                      <a:pt x="391" y="2204"/>
                    </a:lnTo>
                    <a:lnTo>
                      <a:pt x="373" y="2200"/>
                    </a:lnTo>
                    <a:lnTo>
                      <a:pt x="355" y="2207"/>
                    </a:lnTo>
                    <a:lnTo>
                      <a:pt x="350" y="2216"/>
                    </a:lnTo>
                    <a:lnTo>
                      <a:pt x="338" y="2208"/>
                    </a:lnTo>
                    <a:lnTo>
                      <a:pt x="334" y="2190"/>
                    </a:lnTo>
                    <a:lnTo>
                      <a:pt x="321" y="2195"/>
                    </a:lnTo>
                    <a:lnTo>
                      <a:pt x="315" y="2167"/>
                    </a:lnTo>
                    <a:lnTo>
                      <a:pt x="327" y="2144"/>
                    </a:lnTo>
                    <a:lnTo>
                      <a:pt x="352" y="2127"/>
                    </a:lnTo>
                    <a:lnTo>
                      <a:pt x="365" y="2097"/>
                    </a:lnTo>
                    <a:lnTo>
                      <a:pt x="395" y="2095"/>
                    </a:lnTo>
                    <a:lnTo>
                      <a:pt x="419" y="2084"/>
                    </a:lnTo>
                    <a:lnTo>
                      <a:pt x="455" y="2096"/>
                    </a:lnTo>
                    <a:lnTo>
                      <a:pt x="475" y="2126"/>
                    </a:lnTo>
                    <a:lnTo>
                      <a:pt x="488" y="2133"/>
                    </a:lnTo>
                    <a:lnTo>
                      <a:pt x="500" y="2138"/>
                    </a:lnTo>
                    <a:lnTo>
                      <a:pt x="505" y="2134"/>
                    </a:lnTo>
                    <a:lnTo>
                      <a:pt x="512" y="2123"/>
                    </a:lnTo>
                    <a:lnTo>
                      <a:pt x="526" y="2125"/>
                    </a:lnTo>
                    <a:lnTo>
                      <a:pt x="578" y="2109"/>
                    </a:lnTo>
                    <a:lnTo>
                      <a:pt x="600" y="2110"/>
                    </a:lnTo>
                    <a:lnTo>
                      <a:pt x="577" y="2102"/>
                    </a:lnTo>
                    <a:lnTo>
                      <a:pt x="528" y="2115"/>
                    </a:lnTo>
                    <a:lnTo>
                      <a:pt x="503" y="2119"/>
                    </a:lnTo>
                    <a:lnTo>
                      <a:pt x="486" y="2104"/>
                    </a:lnTo>
                    <a:lnTo>
                      <a:pt x="477" y="2077"/>
                    </a:lnTo>
                    <a:lnTo>
                      <a:pt x="464" y="2070"/>
                    </a:lnTo>
                    <a:lnTo>
                      <a:pt x="443" y="2062"/>
                    </a:lnTo>
                    <a:lnTo>
                      <a:pt x="408" y="2065"/>
                    </a:lnTo>
                    <a:lnTo>
                      <a:pt x="387" y="2046"/>
                    </a:lnTo>
                    <a:lnTo>
                      <a:pt x="388" y="2032"/>
                    </a:lnTo>
                    <a:lnTo>
                      <a:pt x="395" y="2011"/>
                    </a:lnTo>
                    <a:lnTo>
                      <a:pt x="421" y="1993"/>
                    </a:lnTo>
                    <a:lnTo>
                      <a:pt x="431" y="1973"/>
                    </a:lnTo>
                    <a:lnTo>
                      <a:pt x="427" y="1960"/>
                    </a:lnTo>
                    <a:lnTo>
                      <a:pt x="411" y="1953"/>
                    </a:lnTo>
                    <a:lnTo>
                      <a:pt x="414" y="1938"/>
                    </a:lnTo>
                    <a:lnTo>
                      <a:pt x="425" y="1922"/>
                    </a:lnTo>
                    <a:lnTo>
                      <a:pt x="453" y="1910"/>
                    </a:lnTo>
                    <a:lnTo>
                      <a:pt x="469" y="1912"/>
                    </a:lnTo>
                    <a:lnTo>
                      <a:pt x="501" y="1895"/>
                    </a:lnTo>
                    <a:lnTo>
                      <a:pt x="537" y="1941"/>
                    </a:lnTo>
                    <a:lnTo>
                      <a:pt x="566" y="1967"/>
                    </a:lnTo>
                    <a:lnTo>
                      <a:pt x="581" y="1964"/>
                    </a:lnTo>
                    <a:lnTo>
                      <a:pt x="583" y="1956"/>
                    </a:lnTo>
                    <a:lnTo>
                      <a:pt x="584" y="1951"/>
                    </a:lnTo>
                    <a:lnTo>
                      <a:pt x="552" y="1936"/>
                    </a:lnTo>
                    <a:lnTo>
                      <a:pt x="512" y="1892"/>
                    </a:lnTo>
                    <a:lnTo>
                      <a:pt x="513" y="1880"/>
                    </a:lnTo>
                    <a:lnTo>
                      <a:pt x="532" y="1861"/>
                    </a:lnTo>
                    <a:lnTo>
                      <a:pt x="513" y="1871"/>
                    </a:lnTo>
                    <a:lnTo>
                      <a:pt x="504" y="1883"/>
                    </a:lnTo>
                    <a:lnTo>
                      <a:pt x="477" y="1889"/>
                    </a:lnTo>
                    <a:lnTo>
                      <a:pt x="456" y="1896"/>
                    </a:lnTo>
                    <a:lnTo>
                      <a:pt x="452" y="1887"/>
                    </a:lnTo>
                    <a:lnTo>
                      <a:pt x="437" y="1891"/>
                    </a:lnTo>
                    <a:lnTo>
                      <a:pt x="415" y="1877"/>
                    </a:lnTo>
                    <a:lnTo>
                      <a:pt x="363" y="1885"/>
                    </a:lnTo>
                    <a:lnTo>
                      <a:pt x="356" y="1878"/>
                    </a:lnTo>
                    <a:lnTo>
                      <a:pt x="359" y="1861"/>
                    </a:lnTo>
                    <a:lnTo>
                      <a:pt x="366" y="1836"/>
                    </a:lnTo>
                    <a:lnTo>
                      <a:pt x="376" y="1833"/>
                    </a:lnTo>
                    <a:lnTo>
                      <a:pt x="381" y="1822"/>
                    </a:lnTo>
                    <a:lnTo>
                      <a:pt x="393" y="1824"/>
                    </a:lnTo>
                    <a:lnTo>
                      <a:pt x="389" y="1802"/>
                    </a:lnTo>
                    <a:lnTo>
                      <a:pt x="405" y="1804"/>
                    </a:lnTo>
                    <a:lnTo>
                      <a:pt x="418" y="1791"/>
                    </a:lnTo>
                    <a:lnTo>
                      <a:pt x="419" y="1810"/>
                    </a:lnTo>
                    <a:lnTo>
                      <a:pt x="457" y="1799"/>
                    </a:lnTo>
                    <a:lnTo>
                      <a:pt x="468" y="1785"/>
                    </a:lnTo>
                    <a:lnTo>
                      <a:pt x="499" y="1786"/>
                    </a:lnTo>
                    <a:lnTo>
                      <a:pt x="549" y="1740"/>
                    </a:lnTo>
                    <a:lnTo>
                      <a:pt x="553" y="1721"/>
                    </a:lnTo>
                    <a:lnTo>
                      <a:pt x="542" y="1713"/>
                    </a:lnTo>
                    <a:lnTo>
                      <a:pt x="521" y="1736"/>
                    </a:lnTo>
                    <a:lnTo>
                      <a:pt x="512" y="1746"/>
                    </a:lnTo>
                    <a:lnTo>
                      <a:pt x="486" y="1780"/>
                    </a:lnTo>
                    <a:lnTo>
                      <a:pt x="464" y="1779"/>
                    </a:lnTo>
                    <a:lnTo>
                      <a:pt x="449" y="1785"/>
                    </a:lnTo>
                    <a:lnTo>
                      <a:pt x="442" y="1779"/>
                    </a:lnTo>
                    <a:lnTo>
                      <a:pt x="445" y="1772"/>
                    </a:lnTo>
                    <a:lnTo>
                      <a:pt x="426" y="1769"/>
                    </a:lnTo>
                    <a:lnTo>
                      <a:pt x="422" y="1763"/>
                    </a:lnTo>
                    <a:lnTo>
                      <a:pt x="426" y="1751"/>
                    </a:lnTo>
                    <a:lnTo>
                      <a:pt x="450" y="1741"/>
                    </a:lnTo>
                    <a:lnTo>
                      <a:pt x="439" y="1721"/>
                    </a:lnTo>
                    <a:lnTo>
                      <a:pt x="388" y="1754"/>
                    </a:lnTo>
                    <a:lnTo>
                      <a:pt x="363" y="1782"/>
                    </a:lnTo>
                    <a:lnTo>
                      <a:pt x="347" y="1790"/>
                    </a:lnTo>
                    <a:lnTo>
                      <a:pt x="316" y="1796"/>
                    </a:lnTo>
                    <a:lnTo>
                      <a:pt x="305" y="1780"/>
                    </a:lnTo>
                    <a:lnTo>
                      <a:pt x="299" y="1775"/>
                    </a:lnTo>
                    <a:lnTo>
                      <a:pt x="291" y="1774"/>
                    </a:lnTo>
                    <a:lnTo>
                      <a:pt x="292" y="1742"/>
                    </a:lnTo>
                    <a:lnTo>
                      <a:pt x="293" y="1721"/>
                    </a:lnTo>
                    <a:lnTo>
                      <a:pt x="290" y="1710"/>
                    </a:lnTo>
                    <a:lnTo>
                      <a:pt x="295" y="1681"/>
                    </a:lnTo>
                    <a:lnTo>
                      <a:pt x="287" y="1670"/>
                    </a:lnTo>
                    <a:lnTo>
                      <a:pt x="269" y="1669"/>
                    </a:lnTo>
                    <a:lnTo>
                      <a:pt x="255" y="1626"/>
                    </a:lnTo>
                    <a:lnTo>
                      <a:pt x="269" y="1523"/>
                    </a:lnTo>
                    <a:lnTo>
                      <a:pt x="273" y="1507"/>
                    </a:lnTo>
                    <a:lnTo>
                      <a:pt x="282" y="1484"/>
                    </a:lnTo>
                    <a:lnTo>
                      <a:pt x="292" y="1488"/>
                    </a:lnTo>
                    <a:lnTo>
                      <a:pt x="300" y="1477"/>
                    </a:lnTo>
                    <a:lnTo>
                      <a:pt x="309" y="1491"/>
                    </a:lnTo>
                    <a:lnTo>
                      <a:pt x="321" y="1493"/>
                    </a:lnTo>
                    <a:lnTo>
                      <a:pt x="330" y="1505"/>
                    </a:lnTo>
                    <a:lnTo>
                      <a:pt x="336" y="1509"/>
                    </a:lnTo>
                    <a:lnTo>
                      <a:pt x="349" y="1520"/>
                    </a:lnTo>
                    <a:lnTo>
                      <a:pt x="345" y="1526"/>
                    </a:lnTo>
                    <a:lnTo>
                      <a:pt x="349" y="1533"/>
                    </a:lnTo>
                    <a:lnTo>
                      <a:pt x="361" y="1529"/>
                    </a:lnTo>
                    <a:lnTo>
                      <a:pt x="368" y="1522"/>
                    </a:lnTo>
                    <a:lnTo>
                      <a:pt x="372" y="1516"/>
                    </a:lnTo>
                    <a:lnTo>
                      <a:pt x="380" y="1524"/>
                    </a:lnTo>
                    <a:lnTo>
                      <a:pt x="380" y="1548"/>
                    </a:lnTo>
                    <a:lnTo>
                      <a:pt x="399" y="1556"/>
                    </a:lnTo>
                    <a:lnTo>
                      <a:pt x="416" y="1577"/>
                    </a:lnTo>
                    <a:lnTo>
                      <a:pt x="411" y="1532"/>
                    </a:lnTo>
                    <a:lnTo>
                      <a:pt x="431" y="1548"/>
                    </a:lnTo>
                    <a:lnTo>
                      <a:pt x="440" y="1554"/>
                    </a:lnTo>
                    <a:lnTo>
                      <a:pt x="447" y="1544"/>
                    </a:lnTo>
                    <a:lnTo>
                      <a:pt x="471" y="1553"/>
                    </a:lnTo>
                    <a:lnTo>
                      <a:pt x="479" y="1549"/>
                    </a:lnTo>
                    <a:lnTo>
                      <a:pt x="498" y="1551"/>
                    </a:lnTo>
                    <a:lnTo>
                      <a:pt x="506" y="1530"/>
                    </a:lnTo>
                    <a:lnTo>
                      <a:pt x="494" y="1521"/>
                    </a:lnTo>
                    <a:lnTo>
                      <a:pt x="481" y="1524"/>
                    </a:lnTo>
                    <a:lnTo>
                      <a:pt x="458" y="1517"/>
                    </a:lnTo>
                    <a:lnTo>
                      <a:pt x="441" y="1522"/>
                    </a:lnTo>
                    <a:lnTo>
                      <a:pt x="426" y="1524"/>
                    </a:lnTo>
                    <a:lnTo>
                      <a:pt x="415" y="1522"/>
                    </a:lnTo>
                    <a:lnTo>
                      <a:pt x="402" y="1531"/>
                    </a:lnTo>
                    <a:lnTo>
                      <a:pt x="401" y="1522"/>
                    </a:lnTo>
                    <a:lnTo>
                      <a:pt x="377" y="1507"/>
                    </a:lnTo>
                    <a:lnTo>
                      <a:pt x="380" y="1496"/>
                    </a:lnTo>
                    <a:lnTo>
                      <a:pt x="393" y="1502"/>
                    </a:lnTo>
                    <a:lnTo>
                      <a:pt x="390" y="1490"/>
                    </a:lnTo>
                    <a:lnTo>
                      <a:pt x="360" y="1478"/>
                    </a:lnTo>
                    <a:lnTo>
                      <a:pt x="354" y="1463"/>
                    </a:lnTo>
                    <a:lnTo>
                      <a:pt x="356" y="1450"/>
                    </a:lnTo>
                    <a:lnTo>
                      <a:pt x="340" y="1427"/>
                    </a:lnTo>
                    <a:lnTo>
                      <a:pt x="320" y="1410"/>
                    </a:lnTo>
                    <a:lnTo>
                      <a:pt x="294" y="1405"/>
                    </a:lnTo>
                    <a:lnTo>
                      <a:pt x="300" y="1377"/>
                    </a:lnTo>
                    <a:lnTo>
                      <a:pt x="316" y="1346"/>
                    </a:lnTo>
                    <a:lnTo>
                      <a:pt x="315" y="1329"/>
                    </a:lnTo>
                    <a:lnTo>
                      <a:pt x="352" y="1314"/>
                    </a:lnTo>
                    <a:lnTo>
                      <a:pt x="361" y="1317"/>
                    </a:lnTo>
                    <a:lnTo>
                      <a:pt x="360" y="1325"/>
                    </a:lnTo>
                    <a:lnTo>
                      <a:pt x="383" y="1329"/>
                    </a:lnTo>
                    <a:lnTo>
                      <a:pt x="389" y="1326"/>
                    </a:lnTo>
                    <a:lnTo>
                      <a:pt x="399" y="1323"/>
                    </a:lnTo>
                    <a:lnTo>
                      <a:pt x="394" y="1310"/>
                    </a:lnTo>
                    <a:lnTo>
                      <a:pt x="384" y="1309"/>
                    </a:lnTo>
                    <a:lnTo>
                      <a:pt x="387" y="1294"/>
                    </a:lnTo>
                    <a:lnTo>
                      <a:pt x="379" y="1284"/>
                    </a:lnTo>
                    <a:lnTo>
                      <a:pt x="337" y="1283"/>
                    </a:lnTo>
                    <a:lnTo>
                      <a:pt x="319" y="1266"/>
                    </a:lnTo>
                    <a:lnTo>
                      <a:pt x="300" y="1258"/>
                    </a:lnTo>
                    <a:lnTo>
                      <a:pt x="307" y="1211"/>
                    </a:lnTo>
                    <a:lnTo>
                      <a:pt x="297" y="1148"/>
                    </a:lnTo>
                    <a:lnTo>
                      <a:pt x="302" y="1136"/>
                    </a:lnTo>
                    <a:lnTo>
                      <a:pt x="298" y="1112"/>
                    </a:lnTo>
                    <a:lnTo>
                      <a:pt x="305" y="1107"/>
                    </a:lnTo>
                    <a:lnTo>
                      <a:pt x="323" y="1109"/>
                    </a:lnTo>
                    <a:lnTo>
                      <a:pt x="337" y="1096"/>
                    </a:lnTo>
                    <a:lnTo>
                      <a:pt x="352" y="1101"/>
                    </a:lnTo>
                    <a:lnTo>
                      <a:pt x="368" y="1098"/>
                    </a:lnTo>
                    <a:lnTo>
                      <a:pt x="381" y="1099"/>
                    </a:lnTo>
                    <a:lnTo>
                      <a:pt x="393" y="1104"/>
                    </a:lnTo>
                    <a:lnTo>
                      <a:pt x="386" y="1132"/>
                    </a:lnTo>
                    <a:lnTo>
                      <a:pt x="393" y="1143"/>
                    </a:lnTo>
                    <a:lnTo>
                      <a:pt x="402" y="1146"/>
                    </a:lnTo>
                    <a:lnTo>
                      <a:pt x="409" y="1160"/>
                    </a:lnTo>
                    <a:lnTo>
                      <a:pt x="404" y="1172"/>
                    </a:lnTo>
                    <a:lnTo>
                      <a:pt x="406" y="1194"/>
                    </a:lnTo>
                    <a:lnTo>
                      <a:pt x="436" y="1233"/>
                    </a:lnTo>
                    <a:lnTo>
                      <a:pt x="449" y="1237"/>
                    </a:lnTo>
                    <a:lnTo>
                      <a:pt x="452" y="1227"/>
                    </a:lnTo>
                    <a:lnTo>
                      <a:pt x="436" y="1204"/>
                    </a:lnTo>
                    <a:lnTo>
                      <a:pt x="445" y="1195"/>
                    </a:lnTo>
                    <a:lnTo>
                      <a:pt x="452" y="1198"/>
                    </a:lnTo>
                    <a:lnTo>
                      <a:pt x="466" y="1202"/>
                    </a:lnTo>
                    <a:lnTo>
                      <a:pt x="464" y="1193"/>
                    </a:lnTo>
                    <a:lnTo>
                      <a:pt x="454" y="1188"/>
                    </a:lnTo>
                    <a:lnTo>
                      <a:pt x="463" y="1170"/>
                    </a:lnTo>
                    <a:lnTo>
                      <a:pt x="464" y="1143"/>
                    </a:lnTo>
                    <a:lnTo>
                      <a:pt x="451" y="1136"/>
                    </a:lnTo>
                    <a:lnTo>
                      <a:pt x="448" y="1123"/>
                    </a:lnTo>
                    <a:lnTo>
                      <a:pt x="422" y="1116"/>
                    </a:lnTo>
                    <a:lnTo>
                      <a:pt x="423" y="1107"/>
                    </a:lnTo>
                    <a:lnTo>
                      <a:pt x="412" y="1084"/>
                    </a:lnTo>
                    <a:lnTo>
                      <a:pt x="411" y="1070"/>
                    </a:lnTo>
                    <a:lnTo>
                      <a:pt x="438" y="1023"/>
                    </a:lnTo>
                    <a:lnTo>
                      <a:pt x="465" y="1030"/>
                    </a:lnTo>
                    <a:lnTo>
                      <a:pt x="479" y="1031"/>
                    </a:lnTo>
                    <a:lnTo>
                      <a:pt x="487" y="1039"/>
                    </a:lnTo>
                    <a:lnTo>
                      <a:pt x="486" y="1069"/>
                    </a:lnTo>
                    <a:lnTo>
                      <a:pt x="498" y="1099"/>
                    </a:lnTo>
                    <a:lnTo>
                      <a:pt x="532" y="1108"/>
                    </a:lnTo>
                    <a:lnTo>
                      <a:pt x="547" y="1119"/>
                    </a:lnTo>
                    <a:lnTo>
                      <a:pt x="555" y="1114"/>
                    </a:lnTo>
                    <a:lnTo>
                      <a:pt x="552" y="1106"/>
                    </a:lnTo>
                    <a:lnTo>
                      <a:pt x="566" y="1090"/>
                    </a:lnTo>
                    <a:lnTo>
                      <a:pt x="568" y="1064"/>
                    </a:lnTo>
                    <a:lnTo>
                      <a:pt x="579" y="1044"/>
                    </a:lnTo>
                    <a:lnTo>
                      <a:pt x="596" y="1049"/>
                    </a:lnTo>
                    <a:lnTo>
                      <a:pt x="632" y="1075"/>
                    </a:lnTo>
                    <a:lnTo>
                      <a:pt x="648" y="1101"/>
                    </a:lnTo>
                    <a:lnTo>
                      <a:pt x="660" y="1109"/>
                    </a:lnTo>
                    <a:lnTo>
                      <a:pt x="716" y="1127"/>
                    </a:lnTo>
                    <a:lnTo>
                      <a:pt x="719" y="1122"/>
                    </a:lnTo>
                    <a:lnTo>
                      <a:pt x="709" y="1113"/>
                    </a:lnTo>
                    <a:lnTo>
                      <a:pt x="706" y="1101"/>
                    </a:lnTo>
                    <a:lnTo>
                      <a:pt x="659" y="1084"/>
                    </a:lnTo>
                    <a:lnTo>
                      <a:pt x="655" y="1067"/>
                    </a:lnTo>
                    <a:lnTo>
                      <a:pt x="639" y="1048"/>
                    </a:lnTo>
                    <a:lnTo>
                      <a:pt x="600" y="1039"/>
                    </a:lnTo>
                    <a:lnTo>
                      <a:pt x="592" y="1014"/>
                    </a:lnTo>
                    <a:lnTo>
                      <a:pt x="616" y="1015"/>
                    </a:lnTo>
                    <a:lnTo>
                      <a:pt x="615" y="1006"/>
                    </a:lnTo>
                    <a:lnTo>
                      <a:pt x="624" y="1003"/>
                    </a:lnTo>
                    <a:lnTo>
                      <a:pt x="630" y="1009"/>
                    </a:lnTo>
                    <a:lnTo>
                      <a:pt x="628" y="1019"/>
                    </a:lnTo>
                    <a:lnTo>
                      <a:pt x="647" y="1037"/>
                    </a:lnTo>
                    <a:lnTo>
                      <a:pt x="667" y="1042"/>
                    </a:lnTo>
                    <a:lnTo>
                      <a:pt x="710" y="1038"/>
                    </a:lnTo>
                    <a:lnTo>
                      <a:pt x="726" y="1043"/>
                    </a:lnTo>
                    <a:lnTo>
                      <a:pt x="774" y="1089"/>
                    </a:lnTo>
                    <a:lnTo>
                      <a:pt x="794" y="1096"/>
                    </a:lnTo>
                    <a:lnTo>
                      <a:pt x="821" y="1151"/>
                    </a:lnTo>
                    <a:lnTo>
                      <a:pt x="831" y="1154"/>
                    </a:lnTo>
                    <a:lnTo>
                      <a:pt x="824" y="1121"/>
                    </a:lnTo>
                    <a:lnTo>
                      <a:pt x="809" y="1094"/>
                    </a:lnTo>
                    <a:lnTo>
                      <a:pt x="786" y="1082"/>
                    </a:lnTo>
                    <a:lnTo>
                      <a:pt x="778" y="1065"/>
                    </a:lnTo>
                    <a:lnTo>
                      <a:pt x="763" y="1065"/>
                    </a:lnTo>
                    <a:lnTo>
                      <a:pt x="753" y="1047"/>
                    </a:lnTo>
                    <a:lnTo>
                      <a:pt x="722" y="1022"/>
                    </a:lnTo>
                    <a:lnTo>
                      <a:pt x="741" y="1016"/>
                    </a:lnTo>
                    <a:lnTo>
                      <a:pt x="748" y="1007"/>
                    </a:lnTo>
                    <a:lnTo>
                      <a:pt x="750" y="999"/>
                    </a:lnTo>
                    <a:lnTo>
                      <a:pt x="742" y="995"/>
                    </a:lnTo>
                    <a:lnTo>
                      <a:pt x="744" y="979"/>
                    </a:lnTo>
                    <a:lnTo>
                      <a:pt x="721" y="978"/>
                    </a:lnTo>
                    <a:lnTo>
                      <a:pt x="711" y="973"/>
                    </a:lnTo>
                    <a:lnTo>
                      <a:pt x="706" y="961"/>
                    </a:lnTo>
                    <a:lnTo>
                      <a:pt x="661" y="951"/>
                    </a:lnTo>
                    <a:lnTo>
                      <a:pt x="660" y="936"/>
                    </a:lnTo>
                    <a:lnTo>
                      <a:pt x="645" y="912"/>
                    </a:lnTo>
                    <a:lnTo>
                      <a:pt x="633" y="901"/>
                    </a:lnTo>
                    <a:lnTo>
                      <a:pt x="622" y="883"/>
                    </a:lnTo>
                    <a:lnTo>
                      <a:pt x="581" y="877"/>
                    </a:lnTo>
                    <a:lnTo>
                      <a:pt x="578" y="868"/>
                    </a:lnTo>
                    <a:lnTo>
                      <a:pt x="586" y="851"/>
                    </a:lnTo>
                    <a:lnTo>
                      <a:pt x="563" y="837"/>
                    </a:lnTo>
                    <a:lnTo>
                      <a:pt x="553" y="817"/>
                    </a:lnTo>
                    <a:lnTo>
                      <a:pt x="556" y="806"/>
                    </a:lnTo>
                    <a:lnTo>
                      <a:pt x="562" y="789"/>
                    </a:lnTo>
                    <a:lnTo>
                      <a:pt x="570" y="778"/>
                    </a:lnTo>
                    <a:lnTo>
                      <a:pt x="576" y="777"/>
                    </a:lnTo>
                    <a:lnTo>
                      <a:pt x="609" y="803"/>
                    </a:lnTo>
                    <a:lnTo>
                      <a:pt x="622" y="827"/>
                    </a:lnTo>
                    <a:lnTo>
                      <a:pt x="626" y="827"/>
                    </a:lnTo>
                    <a:lnTo>
                      <a:pt x="630" y="812"/>
                    </a:lnTo>
                    <a:lnTo>
                      <a:pt x="638" y="817"/>
                    </a:lnTo>
                    <a:lnTo>
                      <a:pt x="651" y="828"/>
                    </a:lnTo>
                    <a:lnTo>
                      <a:pt x="667" y="833"/>
                    </a:lnTo>
                    <a:lnTo>
                      <a:pt x="680" y="822"/>
                    </a:lnTo>
                    <a:lnTo>
                      <a:pt x="676" y="808"/>
                    </a:lnTo>
                    <a:lnTo>
                      <a:pt x="681" y="797"/>
                    </a:lnTo>
                    <a:lnTo>
                      <a:pt x="682" y="784"/>
                    </a:lnTo>
                    <a:lnTo>
                      <a:pt x="677" y="775"/>
                    </a:lnTo>
                    <a:lnTo>
                      <a:pt x="671" y="768"/>
                    </a:lnTo>
                    <a:lnTo>
                      <a:pt x="666" y="759"/>
                    </a:lnTo>
                    <a:lnTo>
                      <a:pt x="694" y="757"/>
                    </a:lnTo>
                    <a:lnTo>
                      <a:pt x="679" y="751"/>
                    </a:lnTo>
                    <a:lnTo>
                      <a:pt x="669" y="734"/>
                    </a:lnTo>
                    <a:lnTo>
                      <a:pt x="697" y="735"/>
                    </a:lnTo>
                    <a:lnTo>
                      <a:pt x="702" y="729"/>
                    </a:lnTo>
                    <a:lnTo>
                      <a:pt x="710" y="722"/>
                    </a:lnTo>
                    <a:lnTo>
                      <a:pt x="712" y="711"/>
                    </a:lnTo>
                    <a:lnTo>
                      <a:pt x="693" y="721"/>
                    </a:lnTo>
                    <a:lnTo>
                      <a:pt x="661" y="712"/>
                    </a:lnTo>
                    <a:lnTo>
                      <a:pt x="660" y="703"/>
                    </a:lnTo>
                    <a:lnTo>
                      <a:pt x="655" y="692"/>
                    </a:lnTo>
                    <a:lnTo>
                      <a:pt x="663" y="690"/>
                    </a:lnTo>
                    <a:lnTo>
                      <a:pt x="663" y="682"/>
                    </a:lnTo>
                    <a:lnTo>
                      <a:pt x="644" y="676"/>
                    </a:lnTo>
                    <a:lnTo>
                      <a:pt x="635" y="659"/>
                    </a:lnTo>
                    <a:lnTo>
                      <a:pt x="626" y="648"/>
                    </a:lnTo>
                    <a:lnTo>
                      <a:pt x="623" y="628"/>
                    </a:lnTo>
                    <a:lnTo>
                      <a:pt x="609" y="610"/>
                    </a:lnTo>
                    <a:lnTo>
                      <a:pt x="592" y="601"/>
                    </a:lnTo>
                    <a:lnTo>
                      <a:pt x="600" y="576"/>
                    </a:lnTo>
                    <a:lnTo>
                      <a:pt x="613" y="563"/>
                    </a:lnTo>
                    <a:lnTo>
                      <a:pt x="619" y="579"/>
                    </a:lnTo>
                    <a:lnTo>
                      <a:pt x="641" y="579"/>
                    </a:lnTo>
                    <a:lnTo>
                      <a:pt x="638" y="592"/>
                    </a:lnTo>
                    <a:lnTo>
                      <a:pt x="652" y="595"/>
                    </a:lnTo>
                    <a:lnTo>
                      <a:pt x="663" y="615"/>
                    </a:lnTo>
                    <a:lnTo>
                      <a:pt x="687" y="591"/>
                    </a:lnTo>
                    <a:lnTo>
                      <a:pt x="708" y="583"/>
                    </a:lnTo>
                    <a:lnTo>
                      <a:pt x="689" y="580"/>
                    </a:lnTo>
                    <a:lnTo>
                      <a:pt x="682" y="571"/>
                    </a:lnTo>
                    <a:lnTo>
                      <a:pt x="694" y="557"/>
                    </a:lnTo>
                    <a:lnTo>
                      <a:pt x="698" y="567"/>
                    </a:lnTo>
                    <a:lnTo>
                      <a:pt x="710" y="566"/>
                    </a:lnTo>
                    <a:lnTo>
                      <a:pt x="719" y="571"/>
                    </a:lnTo>
                    <a:lnTo>
                      <a:pt x="737" y="586"/>
                    </a:lnTo>
                    <a:lnTo>
                      <a:pt x="752" y="579"/>
                    </a:lnTo>
                    <a:lnTo>
                      <a:pt x="759" y="594"/>
                    </a:lnTo>
                    <a:lnTo>
                      <a:pt x="764" y="571"/>
                    </a:lnTo>
                    <a:lnTo>
                      <a:pt x="774" y="577"/>
                    </a:lnTo>
                    <a:lnTo>
                      <a:pt x="787" y="568"/>
                    </a:lnTo>
                    <a:lnTo>
                      <a:pt x="787" y="560"/>
                    </a:lnTo>
                    <a:lnTo>
                      <a:pt x="797" y="555"/>
                    </a:lnTo>
                    <a:lnTo>
                      <a:pt x="804" y="555"/>
                    </a:lnTo>
                    <a:lnTo>
                      <a:pt x="843" y="587"/>
                    </a:lnTo>
                    <a:lnTo>
                      <a:pt x="864" y="582"/>
                    </a:lnTo>
                    <a:lnTo>
                      <a:pt x="868" y="572"/>
                    </a:lnTo>
                    <a:lnTo>
                      <a:pt x="879" y="577"/>
                    </a:lnTo>
                    <a:lnTo>
                      <a:pt x="881" y="593"/>
                    </a:lnTo>
                    <a:lnTo>
                      <a:pt x="900" y="612"/>
                    </a:lnTo>
                    <a:lnTo>
                      <a:pt x="917" y="614"/>
                    </a:lnTo>
                    <a:lnTo>
                      <a:pt x="919" y="606"/>
                    </a:lnTo>
                    <a:lnTo>
                      <a:pt x="887" y="581"/>
                    </a:lnTo>
                    <a:lnTo>
                      <a:pt x="905" y="573"/>
                    </a:lnTo>
                    <a:lnTo>
                      <a:pt x="867" y="563"/>
                    </a:lnTo>
                    <a:lnTo>
                      <a:pt x="859" y="569"/>
                    </a:lnTo>
                    <a:lnTo>
                      <a:pt x="843" y="572"/>
                    </a:lnTo>
                    <a:lnTo>
                      <a:pt x="803" y="544"/>
                    </a:lnTo>
                    <a:lnTo>
                      <a:pt x="786" y="544"/>
                    </a:lnTo>
                    <a:lnTo>
                      <a:pt x="786" y="531"/>
                    </a:lnTo>
                    <a:lnTo>
                      <a:pt x="783" y="527"/>
                    </a:lnTo>
                    <a:lnTo>
                      <a:pt x="777" y="514"/>
                    </a:lnTo>
                    <a:lnTo>
                      <a:pt x="777" y="499"/>
                    </a:lnTo>
                    <a:lnTo>
                      <a:pt x="789" y="487"/>
                    </a:lnTo>
                    <a:lnTo>
                      <a:pt x="779" y="478"/>
                    </a:lnTo>
                    <a:lnTo>
                      <a:pt x="773" y="488"/>
                    </a:lnTo>
                    <a:lnTo>
                      <a:pt x="766" y="489"/>
                    </a:lnTo>
                    <a:lnTo>
                      <a:pt x="761" y="483"/>
                    </a:lnTo>
                    <a:lnTo>
                      <a:pt x="769" y="467"/>
                    </a:lnTo>
                    <a:lnTo>
                      <a:pt x="757" y="459"/>
                    </a:lnTo>
                    <a:lnTo>
                      <a:pt x="757" y="447"/>
                    </a:lnTo>
                    <a:lnTo>
                      <a:pt x="748" y="444"/>
                    </a:lnTo>
                    <a:lnTo>
                      <a:pt x="750" y="440"/>
                    </a:lnTo>
                    <a:lnTo>
                      <a:pt x="757" y="430"/>
                    </a:lnTo>
                    <a:lnTo>
                      <a:pt x="779" y="396"/>
                    </a:lnTo>
                    <a:lnTo>
                      <a:pt x="773" y="377"/>
                    </a:lnTo>
                    <a:lnTo>
                      <a:pt x="781" y="361"/>
                    </a:lnTo>
                    <a:lnTo>
                      <a:pt x="789" y="362"/>
                    </a:lnTo>
                    <a:lnTo>
                      <a:pt x="800" y="383"/>
                    </a:lnTo>
                    <a:lnTo>
                      <a:pt x="819" y="384"/>
                    </a:lnTo>
                    <a:lnTo>
                      <a:pt x="831" y="386"/>
                    </a:lnTo>
                    <a:lnTo>
                      <a:pt x="837" y="392"/>
                    </a:lnTo>
                    <a:lnTo>
                      <a:pt x="836" y="401"/>
                    </a:lnTo>
                    <a:lnTo>
                      <a:pt x="850" y="400"/>
                    </a:lnTo>
                    <a:lnTo>
                      <a:pt x="853" y="398"/>
                    </a:lnTo>
                    <a:lnTo>
                      <a:pt x="859" y="388"/>
                    </a:lnTo>
                    <a:lnTo>
                      <a:pt x="838" y="381"/>
                    </a:lnTo>
                    <a:lnTo>
                      <a:pt x="832" y="375"/>
                    </a:lnTo>
                    <a:lnTo>
                      <a:pt x="815" y="369"/>
                    </a:lnTo>
                    <a:lnTo>
                      <a:pt x="802" y="357"/>
                    </a:lnTo>
                    <a:lnTo>
                      <a:pt x="830" y="357"/>
                    </a:lnTo>
                    <a:lnTo>
                      <a:pt x="817" y="346"/>
                    </a:lnTo>
                    <a:lnTo>
                      <a:pt x="803" y="347"/>
                    </a:lnTo>
                    <a:lnTo>
                      <a:pt x="799" y="339"/>
                    </a:lnTo>
                    <a:lnTo>
                      <a:pt x="809" y="325"/>
                    </a:lnTo>
                    <a:lnTo>
                      <a:pt x="824" y="310"/>
                    </a:lnTo>
                    <a:lnTo>
                      <a:pt x="830" y="307"/>
                    </a:lnTo>
                    <a:lnTo>
                      <a:pt x="861" y="312"/>
                    </a:lnTo>
                    <a:lnTo>
                      <a:pt x="888" y="347"/>
                    </a:lnTo>
                    <a:lnTo>
                      <a:pt x="890" y="338"/>
                    </a:lnTo>
                    <a:lnTo>
                      <a:pt x="883" y="330"/>
                    </a:lnTo>
                    <a:lnTo>
                      <a:pt x="889" y="323"/>
                    </a:lnTo>
                    <a:lnTo>
                      <a:pt x="872" y="317"/>
                    </a:lnTo>
                    <a:lnTo>
                      <a:pt x="870" y="306"/>
                    </a:lnTo>
                    <a:lnTo>
                      <a:pt x="847" y="298"/>
                    </a:lnTo>
                    <a:lnTo>
                      <a:pt x="843" y="292"/>
                    </a:lnTo>
                    <a:lnTo>
                      <a:pt x="821" y="284"/>
                    </a:lnTo>
                    <a:lnTo>
                      <a:pt x="817" y="272"/>
                    </a:lnTo>
                    <a:lnTo>
                      <a:pt x="801" y="271"/>
                    </a:lnTo>
                    <a:lnTo>
                      <a:pt x="793" y="257"/>
                    </a:lnTo>
                    <a:lnTo>
                      <a:pt x="798" y="220"/>
                    </a:lnTo>
                    <a:lnTo>
                      <a:pt x="807" y="204"/>
                    </a:lnTo>
                    <a:lnTo>
                      <a:pt x="817" y="190"/>
                    </a:lnTo>
                    <a:lnTo>
                      <a:pt x="831" y="191"/>
                    </a:lnTo>
                    <a:lnTo>
                      <a:pt x="847" y="179"/>
                    </a:lnTo>
                    <a:lnTo>
                      <a:pt x="860" y="157"/>
                    </a:lnTo>
                    <a:lnTo>
                      <a:pt x="859" y="147"/>
                    </a:lnTo>
                    <a:lnTo>
                      <a:pt x="872" y="134"/>
                    </a:lnTo>
                    <a:lnTo>
                      <a:pt x="868" y="123"/>
                    </a:lnTo>
                    <a:lnTo>
                      <a:pt x="874" y="116"/>
                    </a:lnTo>
                    <a:lnTo>
                      <a:pt x="871" y="84"/>
                    </a:lnTo>
                    <a:lnTo>
                      <a:pt x="877" y="69"/>
                    </a:lnTo>
                    <a:lnTo>
                      <a:pt x="885" y="68"/>
                    </a:lnTo>
                    <a:lnTo>
                      <a:pt x="915" y="90"/>
                    </a:lnTo>
                    <a:lnTo>
                      <a:pt x="929" y="81"/>
                    </a:lnTo>
                    <a:lnTo>
                      <a:pt x="958" y="87"/>
                    </a:lnTo>
                    <a:lnTo>
                      <a:pt x="972" y="83"/>
                    </a:lnTo>
                    <a:lnTo>
                      <a:pt x="992" y="104"/>
                    </a:lnTo>
                    <a:lnTo>
                      <a:pt x="1009" y="109"/>
                    </a:lnTo>
                    <a:lnTo>
                      <a:pt x="1015" y="120"/>
                    </a:lnTo>
                    <a:lnTo>
                      <a:pt x="1012" y="138"/>
                    </a:lnTo>
                    <a:lnTo>
                      <a:pt x="1018" y="142"/>
                    </a:lnTo>
                    <a:lnTo>
                      <a:pt x="1027" y="131"/>
                    </a:lnTo>
                    <a:lnTo>
                      <a:pt x="1034" y="136"/>
                    </a:lnTo>
                    <a:lnTo>
                      <a:pt x="1048" y="130"/>
                    </a:lnTo>
                    <a:lnTo>
                      <a:pt x="1032" y="103"/>
                    </a:lnTo>
                    <a:lnTo>
                      <a:pt x="1050" y="98"/>
                    </a:lnTo>
                    <a:lnTo>
                      <a:pt x="1056" y="106"/>
                    </a:lnTo>
                    <a:lnTo>
                      <a:pt x="1052" y="117"/>
                    </a:lnTo>
                    <a:lnTo>
                      <a:pt x="1061" y="127"/>
                    </a:lnTo>
                    <a:lnTo>
                      <a:pt x="1068" y="126"/>
                    </a:lnTo>
                    <a:lnTo>
                      <a:pt x="1073" y="148"/>
                    </a:lnTo>
                    <a:lnTo>
                      <a:pt x="1085" y="145"/>
                    </a:lnTo>
                    <a:lnTo>
                      <a:pt x="1094" y="151"/>
                    </a:lnTo>
                    <a:lnTo>
                      <a:pt x="1095" y="162"/>
                    </a:lnTo>
                    <a:lnTo>
                      <a:pt x="1116" y="171"/>
                    </a:lnTo>
                    <a:lnTo>
                      <a:pt x="1132" y="171"/>
                    </a:lnTo>
                    <a:lnTo>
                      <a:pt x="1132" y="180"/>
                    </a:lnTo>
                    <a:lnTo>
                      <a:pt x="1132" y="197"/>
                    </a:lnTo>
                    <a:lnTo>
                      <a:pt x="1090" y="247"/>
                    </a:lnTo>
                    <a:lnTo>
                      <a:pt x="1060" y="308"/>
                    </a:lnTo>
                    <a:lnTo>
                      <a:pt x="1073" y="310"/>
                    </a:lnTo>
                    <a:lnTo>
                      <a:pt x="1081" y="289"/>
                    </a:lnTo>
                    <a:lnTo>
                      <a:pt x="1091" y="289"/>
                    </a:lnTo>
                    <a:lnTo>
                      <a:pt x="1102" y="272"/>
                    </a:lnTo>
                    <a:lnTo>
                      <a:pt x="1124" y="265"/>
                    </a:lnTo>
                    <a:lnTo>
                      <a:pt x="1126" y="247"/>
                    </a:lnTo>
                    <a:lnTo>
                      <a:pt x="1121" y="243"/>
                    </a:lnTo>
                    <a:lnTo>
                      <a:pt x="1140" y="213"/>
                    </a:lnTo>
                    <a:lnTo>
                      <a:pt x="1157" y="209"/>
                    </a:lnTo>
                    <a:lnTo>
                      <a:pt x="1160" y="221"/>
                    </a:lnTo>
                    <a:lnTo>
                      <a:pt x="1174" y="194"/>
                    </a:lnTo>
                    <a:lnTo>
                      <a:pt x="1167" y="167"/>
                    </a:lnTo>
                    <a:lnTo>
                      <a:pt x="1178" y="135"/>
                    </a:lnTo>
                    <a:lnTo>
                      <a:pt x="1187" y="131"/>
                    </a:lnTo>
                    <a:lnTo>
                      <a:pt x="1192" y="137"/>
                    </a:lnTo>
                    <a:lnTo>
                      <a:pt x="1204" y="136"/>
                    </a:lnTo>
                    <a:lnTo>
                      <a:pt x="1212" y="130"/>
                    </a:lnTo>
                    <a:lnTo>
                      <a:pt x="1241" y="135"/>
                    </a:lnTo>
                    <a:lnTo>
                      <a:pt x="1247" y="148"/>
                    </a:lnTo>
                    <a:lnTo>
                      <a:pt x="1273" y="158"/>
                    </a:lnTo>
                    <a:lnTo>
                      <a:pt x="1285" y="164"/>
                    </a:lnTo>
                    <a:lnTo>
                      <a:pt x="1296" y="172"/>
                    </a:lnTo>
                    <a:lnTo>
                      <a:pt x="1293" y="200"/>
                    </a:lnTo>
                    <a:lnTo>
                      <a:pt x="1300" y="207"/>
                    </a:lnTo>
                    <a:lnTo>
                      <a:pt x="1309" y="191"/>
                    </a:lnTo>
                    <a:lnTo>
                      <a:pt x="1322" y="184"/>
                    </a:lnTo>
                    <a:lnTo>
                      <a:pt x="1321" y="195"/>
                    </a:lnTo>
                    <a:lnTo>
                      <a:pt x="1311" y="202"/>
                    </a:lnTo>
                    <a:lnTo>
                      <a:pt x="1308" y="227"/>
                    </a:lnTo>
                    <a:lnTo>
                      <a:pt x="1289" y="232"/>
                    </a:lnTo>
                    <a:lnTo>
                      <a:pt x="1274" y="251"/>
                    </a:lnTo>
                    <a:lnTo>
                      <a:pt x="1278" y="252"/>
                    </a:lnTo>
                    <a:lnTo>
                      <a:pt x="1283" y="260"/>
                    </a:lnTo>
                    <a:lnTo>
                      <a:pt x="1288" y="249"/>
                    </a:lnTo>
                    <a:lnTo>
                      <a:pt x="1285" y="244"/>
                    </a:lnTo>
                    <a:lnTo>
                      <a:pt x="1291" y="239"/>
                    </a:lnTo>
                    <a:lnTo>
                      <a:pt x="1305" y="241"/>
                    </a:lnTo>
                    <a:lnTo>
                      <a:pt x="1319" y="228"/>
                    </a:lnTo>
                    <a:lnTo>
                      <a:pt x="1326" y="225"/>
                    </a:lnTo>
                    <a:lnTo>
                      <a:pt x="1349" y="188"/>
                    </a:lnTo>
                    <a:lnTo>
                      <a:pt x="1365" y="184"/>
                    </a:lnTo>
                    <a:lnTo>
                      <a:pt x="1371" y="189"/>
                    </a:lnTo>
                    <a:lnTo>
                      <a:pt x="1384" y="181"/>
                    </a:lnTo>
                    <a:lnTo>
                      <a:pt x="1409" y="191"/>
                    </a:lnTo>
                    <a:lnTo>
                      <a:pt x="1414" y="203"/>
                    </a:lnTo>
                    <a:lnTo>
                      <a:pt x="1422" y="205"/>
                    </a:lnTo>
                    <a:lnTo>
                      <a:pt x="1430" y="200"/>
                    </a:lnTo>
                    <a:lnTo>
                      <a:pt x="1428" y="190"/>
                    </a:lnTo>
                    <a:lnTo>
                      <a:pt x="1442" y="186"/>
                    </a:lnTo>
                    <a:lnTo>
                      <a:pt x="1450" y="170"/>
                    </a:lnTo>
                    <a:lnTo>
                      <a:pt x="1457" y="169"/>
                    </a:lnTo>
                    <a:lnTo>
                      <a:pt x="1475" y="185"/>
                    </a:lnTo>
                    <a:lnTo>
                      <a:pt x="1483" y="173"/>
                    </a:lnTo>
                    <a:lnTo>
                      <a:pt x="1495" y="151"/>
                    </a:lnTo>
                    <a:lnTo>
                      <a:pt x="1507" y="155"/>
                    </a:lnTo>
                    <a:lnTo>
                      <a:pt x="1510" y="147"/>
                    </a:lnTo>
                    <a:lnTo>
                      <a:pt x="1517" y="147"/>
                    </a:lnTo>
                    <a:lnTo>
                      <a:pt x="1526" y="152"/>
                    </a:lnTo>
                    <a:lnTo>
                      <a:pt x="1540" y="157"/>
                    </a:lnTo>
                    <a:lnTo>
                      <a:pt x="1550" y="154"/>
                    </a:lnTo>
                    <a:lnTo>
                      <a:pt x="1567" y="143"/>
                    </a:lnTo>
                    <a:lnTo>
                      <a:pt x="1570" y="116"/>
                    </a:lnTo>
                    <a:lnTo>
                      <a:pt x="1584" y="115"/>
                    </a:lnTo>
                    <a:lnTo>
                      <a:pt x="1589" y="103"/>
                    </a:lnTo>
                    <a:lnTo>
                      <a:pt x="1597" y="146"/>
                    </a:lnTo>
                    <a:lnTo>
                      <a:pt x="1622" y="146"/>
                    </a:lnTo>
                    <a:lnTo>
                      <a:pt x="1632" y="140"/>
                    </a:lnTo>
                    <a:lnTo>
                      <a:pt x="1648" y="140"/>
                    </a:lnTo>
                    <a:lnTo>
                      <a:pt x="1678" y="147"/>
                    </a:lnTo>
                    <a:lnTo>
                      <a:pt x="1700" y="155"/>
                    </a:lnTo>
                    <a:lnTo>
                      <a:pt x="1744" y="141"/>
                    </a:lnTo>
                    <a:lnTo>
                      <a:pt x="1764" y="138"/>
                    </a:lnTo>
                    <a:lnTo>
                      <a:pt x="1782" y="131"/>
                    </a:lnTo>
                    <a:lnTo>
                      <a:pt x="1801" y="108"/>
                    </a:lnTo>
                    <a:lnTo>
                      <a:pt x="1827" y="92"/>
                    </a:lnTo>
                    <a:lnTo>
                      <a:pt x="1838" y="81"/>
                    </a:lnTo>
                    <a:lnTo>
                      <a:pt x="1850" y="72"/>
                    </a:lnTo>
                    <a:lnTo>
                      <a:pt x="1854" y="81"/>
                    </a:lnTo>
                    <a:lnTo>
                      <a:pt x="1865" y="83"/>
                    </a:lnTo>
                    <a:lnTo>
                      <a:pt x="1933" y="72"/>
                    </a:lnTo>
                    <a:lnTo>
                      <a:pt x="1924" y="93"/>
                    </a:lnTo>
                    <a:lnTo>
                      <a:pt x="1942" y="107"/>
                    </a:lnTo>
                    <a:lnTo>
                      <a:pt x="1973" y="89"/>
                    </a:lnTo>
                    <a:lnTo>
                      <a:pt x="1990" y="87"/>
                    </a:lnTo>
                    <a:lnTo>
                      <a:pt x="2010" y="89"/>
                    </a:lnTo>
                    <a:lnTo>
                      <a:pt x="2011" y="100"/>
                    </a:lnTo>
                    <a:lnTo>
                      <a:pt x="2035" y="100"/>
                    </a:lnTo>
                    <a:lnTo>
                      <a:pt x="2053" y="110"/>
                    </a:lnTo>
                    <a:lnTo>
                      <a:pt x="2066" y="82"/>
                    </a:lnTo>
                    <a:lnTo>
                      <a:pt x="2022" y="48"/>
                    </a:lnTo>
                    <a:lnTo>
                      <a:pt x="2026" y="23"/>
                    </a:lnTo>
                    <a:lnTo>
                      <a:pt x="2044" y="0"/>
                    </a:lnTo>
                  </a:path>
                </a:pathLst>
              </a:custGeom>
              <a:solidFill>
                <a:schemeClr val="tx1"/>
              </a:solidFill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67" name="Freeform 114">
                <a:extLst>
                  <a:ext uri="{FF2B5EF4-FFF2-40B4-BE49-F238E27FC236}">
                    <a16:creationId xmlns:a16="http://schemas.microsoft.com/office/drawing/2014/main" id="{5F62052D-3F2F-4EE8-964E-FA0189094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5071" y="1940723"/>
                <a:ext cx="14988" cy="18687"/>
              </a:xfrm>
              <a:custGeom>
                <a:avLst/>
                <a:gdLst>
                  <a:gd name="T0" fmla="*/ 19 w 31"/>
                  <a:gd name="T1" fmla="*/ 0 h 47"/>
                  <a:gd name="T2" fmla="*/ 30 w 31"/>
                  <a:gd name="T3" fmla="*/ 17 h 47"/>
                  <a:gd name="T4" fmla="*/ 27 w 31"/>
                  <a:gd name="T5" fmla="*/ 36 h 47"/>
                  <a:gd name="T6" fmla="*/ 11 w 31"/>
                  <a:gd name="T7" fmla="*/ 38 h 47"/>
                  <a:gd name="T8" fmla="*/ 4 w 31"/>
                  <a:gd name="T9" fmla="*/ 46 h 47"/>
                  <a:gd name="T10" fmla="*/ 0 w 31"/>
                  <a:gd name="T11" fmla="*/ 36 h 47"/>
                  <a:gd name="T12" fmla="*/ 12 w 31"/>
                  <a:gd name="T13" fmla="*/ 20 h 47"/>
                  <a:gd name="T14" fmla="*/ 12 w 31"/>
                  <a:gd name="T15" fmla="*/ 3 h 47"/>
                  <a:gd name="T16" fmla="*/ 19 w 31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47">
                    <a:moveTo>
                      <a:pt x="19" y="0"/>
                    </a:moveTo>
                    <a:lnTo>
                      <a:pt x="30" y="17"/>
                    </a:lnTo>
                    <a:lnTo>
                      <a:pt x="27" y="36"/>
                    </a:lnTo>
                    <a:lnTo>
                      <a:pt x="11" y="38"/>
                    </a:lnTo>
                    <a:lnTo>
                      <a:pt x="4" y="46"/>
                    </a:lnTo>
                    <a:lnTo>
                      <a:pt x="0" y="36"/>
                    </a:lnTo>
                    <a:lnTo>
                      <a:pt x="12" y="20"/>
                    </a:lnTo>
                    <a:lnTo>
                      <a:pt x="12" y="3"/>
                    </a:lnTo>
                    <a:lnTo>
                      <a:pt x="19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68" name="Freeform 115">
                <a:extLst>
                  <a:ext uri="{FF2B5EF4-FFF2-40B4-BE49-F238E27FC236}">
                    <a16:creationId xmlns:a16="http://schemas.microsoft.com/office/drawing/2014/main" id="{3AFE17FE-E0FE-4DEB-ABA0-49CADD1CE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2929" y="1859184"/>
                <a:ext cx="29978" cy="20385"/>
              </a:xfrm>
              <a:custGeom>
                <a:avLst/>
                <a:gdLst>
                  <a:gd name="T0" fmla="*/ 57 w 60"/>
                  <a:gd name="T1" fmla="*/ 0 h 54"/>
                  <a:gd name="T2" fmla="*/ 59 w 60"/>
                  <a:gd name="T3" fmla="*/ 11 h 54"/>
                  <a:gd name="T4" fmla="*/ 49 w 60"/>
                  <a:gd name="T5" fmla="*/ 11 h 54"/>
                  <a:gd name="T6" fmla="*/ 33 w 60"/>
                  <a:gd name="T7" fmla="*/ 26 h 54"/>
                  <a:gd name="T8" fmla="*/ 35 w 60"/>
                  <a:gd name="T9" fmla="*/ 31 h 54"/>
                  <a:gd name="T10" fmla="*/ 52 w 60"/>
                  <a:gd name="T11" fmla="*/ 26 h 54"/>
                  <a:gd name="T12" fmla="*/ 50 w 60"/>
                  <a:gd name="T13" fmla="*/ 51 h 54"/>
                  <a:gd name="T14" fmla="*/ 34 w 60"/>
                  <a:gd name="T15" fmla="*/ 43 h 54"/>
                  <a:gd name="T16" fmla="*/ 31 w 60"/>
                  <a:gd name="T17" fmla="*/ 51 h 54"/>
                  <a:gd name="T18" fmla="*/ 15 w 60"/>
                  <a:gd name="T19" fmla="*/ 53 h 54"/>
                  <a:gd name="T20" fmla="*/ 7 w 60"/>
                  <a:gd name="T21" fmla="*/ 48 h 54"/>
                  <a:gd name="T22" fmla="*/ 0 w 60"/>
                  <a:gd name="T23" fmla="*/ 32 h 54"/>
                  <a:gd name="T24" fmla="*/ 5 w 60"/>
                  <a:gd name="T25" fmla="*/ 24 h 54"/>
                  <a:gd name="T26" fmla="*/ 20 w 60"/>
                  <a:gd name="T27" fmla="*/ 11 h 54"/>
                  <a:gd name="T28" fmla="*/ 57 w 60"/>
                  <a:gd name="T2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54">
                    <a:moveTo>
                      <a:pt x="57" y="0"/>
                    </a:moveTo>
                    <a:lnTo>
                      <a:pt x="59" y="11"/>
                    </a:lnTo>
                    <a:lnTo>
                      <a:pt x="49" y="11"/>
                    </a:lnTo>
                    <a:lnTo>
                      <a:pt x="33" y="26"/>
                    </a:lnTo>
                    <a:lnTo>
                      <a:pt x="35" y="31"/>
                    </a:lnTo>
                    <a:lnTo>
                      <a:pt x="52" y="26"/>
                    </a:lnTo>
                    <a:lnTo>
                      <a:pt x="50" y="51"/>
                    </a:lnTo>
                    <a:lnTo>
                      <a:pt x="34" y="43"/>
                    </a:lnTo>
                    <a:lnTo>
                      <a:pt x="31" y="51"/>
                    </a:lnTo>
                    <a:lnTo>
                      <a:pt x="15" y="53"/>
                    </a:lnTo>
                    <a:lnTo>
                      <a:pt x="7" y="48"/>
                    </a:lnTo>
                    <a:lnTo>
                      <a:pt x="0" y="32"/>
                    </a:lnTo>
                    <a:lnTo>
                      <a:pt x="5" y="24"/>
                    </a:lnTo>
                    <a:lnTo>
                      <a:pt x="20" y="11"/>
                    </a:lnTo>
                    <a:lnTo>
                      <a:pt x="57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69" name="Freeform 116">
                <a:extLst>
                  <a:ext uri="{FF2B5EF4-FFF2-40B4-BE49-F238E27FC236}">
                    <a16:creationId xmlns:a16="http://schemas.microsoft.com/office/drawing/2014/main" id="{E49A2DA0-C7B0-4D42-97FE-41662955F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42223" y="1855786"/>
                <a:ext cx="12848" cy="13590"/>
              </a:xfrm>
              <a:custGeom>
                <a:avLst/>
                <a:gdLst>
                  <a:gd name="T0" fmla="*/ 9 w 25"/>
                  <a:gd name="T1" fmla="*/ 0 h 34"/>
                  <a:gd name="T2" fmla="*/ 24 w 25"/>
                  <a:gd name="T3" fmla="*/ 20 h 34"/>
                  <a:gd name="T4" fmla="*/ 15 w 25"/>
                  <a:gd name="T5" fmla="*/ 33 h 34"/>
                  <a:gd name="T6" fmla="*/ 7 w 25"/>
                  <a:gd name="T7" fmla="*/ 33 h 34"/>
                  <a:gd name="T8" fmla="*/ 0 w 25"/>
                  <a:gd name="T9" fmla="*/ 16 h 34"/>
                  <a:gd name="T10" fmla="*/ 9 w 25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34">
                    <a:moveTo>
                      <a:pt x="9" y="0"/>
                    </a:moveTo>
                    <a:lnTo>
                      <a:pt x="24" y="20"/>
                    </a:lnTo>
                    <a:lnTo>
                      <a:pt x="15" y="33"/>
                    </a:lnTo>
                    <a:lnTo>
                      <a:pt x="7" y="33"/>
                    </a:lnTo>
                    <a:lnTo>
                      <a:pt x="0" y="16"/>
                    </a:lnTo>
                    <a:lnTo>
                      <a:pt x="9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0" name="Freeform 117">
                <a:extLst>
                  <a:ext uri="{FF2B5EF4-FFF2-40B4-BE49-F238E27FC236}">
                    <a16:creationId xmlns:a16="http://schemas.microsoft.com/office/drawing/2014/main" id="{4D05ED2B-18F2-41E7-946B-85D4D02EC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4430" y="1815017"/>
                <a:ext cx="107064" cy="86636"/>
              </a:xfrm>
              <a:custGeom>
                <a:avLst/>
                <a:gdLst>
                  <a:gd name="T0" fmla="*/ 56 w 220"/>
                  <a:gd name="T1" fmla="*/ 0 h 226"/>
                  <a:gd name="T2" fmla="*/ 78 w 220"/>
                  <a:gd name="T3" fmla="*/ 7 h 226"/>
                  <a:gd name="T4" fmla="*/ 89 w 220"/>
                  <a:gd name="T5" fmla="*/ 25 h 226"/>
                  <a:gd name="T6" fmla="*/ 88 w 220"/>
                  <a:gd name="T7" fmla="*/ 34 h 226"/>
                  <a:gd name="T8" fmla="*/ 108 w 220"/>
                  <a:gd name="T9" fmla="*/ 39 h 226"/>
                  <a:gd name="T10" fmla="*/ 160 w 220"/>
                  <a:gd name="T11" fmla="*/ 76 h 226"/>
                  <a:gd name="T12" fmla="*/ 161 w 220"/>
                  <a:gd name="T13" fmla="*/ 82 h 226"/>
                  <a:gd name="T14" fmla="*/ 158 w 220"/>
                  <a:gd name="T15" fmla="*/ 90 h 226"/>
                  <a:gd name="T16" fmla="*/ 157 w 220"/>
                  <a:gd name="T17" fmla="*/ 102 h 226"/>
                  <a:gd name="T18" fmla="*/ 171 w 220"/>
                  <a:gd name="T19" fmla="*/ 113 h 226"/>
                  <a:gd name="T20" fmla="*/ 158 w 220"/>
                  <a:gd name="T21" fmla="*/ 129 h 226"/>
                  <a:gd name="T22" fmla="*/ 175 w 220"/>
                  <a:gd name="T23" fmla="*/ 135 h 226"/>
                  <a:gd name="T24" fmla="*/ 169 w 220"/>
                  <a:gd name="T25" fmla="*/ 148 h 226"/>
                  <a:gd name="T26" fmla="*/ 193 w 220"/>
                  <a:gd name="T27" fmla="*/ 156 h 226"/>
                  <a:gd name="T28" fmla="*/ 172 w 220"/>
                  <a:gd name="T29" fmla="*/ 168 h 226"/>
                  <a:gd name="T30" fmla="*/ 166 w 220"/>
                  <a:gd name="T31" fmla="*/ 179 h 226"/>
                  <a:gd name="T32" fmla="*/ 160 w 220"/>
                  <a:gd name="T33" fmla="*/ 176 h 226"/>
                  <a:gd name="T34" fmla="*/ 135 w 220"/>
                  <a:gd name="T35" fmla="*/ 185 h 226"/>
                  <a:gd name="T36" fmla="*/ 128 w 220"/>
                  <a:gd name="T37" fmla="*/ 203 h 226"/>
                  <a:gd name="T38" fmla="*/ 143 w 220"/>
                  <a:gd name="T39" fmla="*/ 207 h 226"/>
                  <a:gd name="T40" fmla="*/ 163 w 220"/>
                  <a:gd name="T41" fmla="*/ 183 h 226"/>
                  <a:gd name="T42" fmla="*/ 193 w 220"/>
                  <a:gd name="T43" fmla="*/ 183 h 226"/>
                  <a:gd name="T44" fmla="*/ 203 w 220"/>
                  <a:gd name="T45" fmla="*/ 175 h 226"/>
                  <a:gd name="T46" fmla="*/ 214 w 220"/>
                  <a:gd name="T47" fmla="*/ 184 h 226"/>
                  <a:gd name="T48" fmla="*/ 203 w 220"/>
                  <a:gd name="T49" fmla="*/ 203 h 226"/>
                  <a:gd name="T50" fmla="*/ 219 w 220"/>
                  <a:gd name="T51" fmla="*/ 198 h 226"/>
                  <a:gd name="T52" fmla="*/ 218 w 220"/>
                  <a:gd name="T53" fmla="*/ 204 h 226"/>
                  <a:gd name="T54" fmla="*/ 178 w 220"/>
                  <a:gd name="T55" fmla="*/ 217 h 226"/>
                  <a:gd name="T56" fmla="*/ 153 w 220"/>
                  <a:gd name="T57" fmla="*/ 209 h 226"/>
                  <a:gd name="T58" fmla="*/ 155 w 220"/>
                  <a:gd name="T59" fmla="*/ 218 h 226"/>
                  <a:gd name="T60" fmla="*/ 146 w 220"/>
                  <a:gd name="T61" fmla="*/ 225 h 226"/>
                  <a:gd name="T62" fmla="*/ 133 w 220"/>
                  <a:gd name="T63" fmla="*/ 211 h 226"/>
                  <a:gd name="T64" fmla="*/ 104 w 220"/>
                  <a:gd name="T65" fmla="*/ 219 h 226"/>
                  <a:gd name="T66" fmla="*/ 98 w 220"/>
                  <a:gd name="T67" fmla="*/ 216 h 226"/>
                  <a:gd name="T68" fmla="*/ 72 w 220"/>
                  <a:gd name="T69" fmla="*/ 167 h 226"/>
                  <a:gd name="T70" fmla="*/ 76 w 220"/>
                  <a:gd name="T71" fmla="*/ 162 h 226"/>
                  <a:gd name="T72" fmla="*/ 46 w 220"/>
                  <a:gd name="T73" fmla="*/ 134 h 226"/>
                  <a:gd name="T74" fmla="*/ 39 w 220"/>
                  <a:gd name="T75" fmla="*/ 93 h 226"/>
                  <a:gd name="T76" fmla="*/ 0 w 220"/>
                  <a:gd name="T77" fmla="*/ 86 h 226"/>
                  <a:gd name="T78" fmla="*/ 1 w 220"/>
                  <a:gd name="T79" fmla="*/ 64 h 226"/>
                  <a:gd name="T80" fmla="*/ 6 w 220"/>
                  <a:gd name="T81" fmla="*/ 64 h 226"/>
                  <a:gd name="T82" fmla="*/ 9 w 220"/>
                  <a:gd name="T83" fmla="*/ 43 h 226"/>
                  <a:gd name="T84" fmla="*/ 23 w 220"/>
                  <a:gd name="T85" fmla="*/ 15 h 226"/>
                  <a:gd name="T86" fmla="*/ 40 w 220"/>
                  <a:gd name="T87" fmla="*/ 15 h 226"/>
                  <a:gd name="T88" fmla="*/ 56 w 220"/>
                  <a:gd name="T8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0" h="226">
                    <a:moveTo>
                      <a:pt x="56" y="0"/>
                    </a:moveTo>
                    <a:lnTo>
                      <a:pt x="78" y="7"/>
                    </a:lnTo>
                    <a:lnTo>
                      <a:pt x="89" y="25"/>
                    </a:lnTo>
                    <a:lnTo>
                      <a:pt x="88" y="34"/>
                    </a:lnTo>
                    <a:lnTo>
                      <a:pt x="108" y="39"/>
                    </a:lnTo>
                    <a:lnTo>
                      <a:pt x="160" y="76"/>
                    </a:lnTo>
                    <a:lnTo>
                      <a:pt x="161" y="82"/>
                    </a:lnTo>
                    <a:lnTo>
                      <a:pt x="158" y="90"/>
                    </a:lnTo>
                    <a:lnTo>
                      <a:pt x="157" y="102"/>
                    </a:lnTo>
                    <a:lnTo>
                      <a:pt x="171" y="113"/>
                    </a:lnTo>
                    <a:lnTo>
                      <a:pt x="158" y="129"/>
                    </a:lnTo>
                    <a:lnTo>
                      <a:pt x="175" y="135"/>
                    </a:lnTo>
                    <a:lnTo>
                      <a:pt x="169" y="148"/>
                    </a:lnTo>
                    <a:lnTo>
                      <a:pt x="193" y="156"/>
                    </a:lnTo>
                    <a:lnTo>
                      <a:pt x="172" y="168"/>
                    </a:lnTo>
                    <a:lnTo>
                      <a:pt x="166" y="179"/>
                    </a:lnTo>
                    <a:lnTo>
                      <a:pt x="160" y="176"/>
                    </a:lnTo>
                    <a:lnTo>
                      <a:pt x="135" y="185"/>
                    </a:lnTo>
                    <a:lnTo>
                      <a:pt x="128" y="203"/>
                    </a:lnTo>
                    <a:lnTo>
                      <a:pt x="143" y="207"/>
                    </a:lnTo>
                    <a:lnTo>
                      <a:pt x="163" y="183"/>
                    </a:lnTo>
                    <a:lnTo>
                      <a:pt x="193" y="183"/>
                    </a:lnTo>
                    <a:lnTo>
                      <a:pt x="203" y="175"/>
                    </a:lnTo>
                    <a:lnTo>
                      <a:pt x="214" y="184"/>
                    </a:lnTo>
                    <a:lnTo>
                      <a:pt x="203" y="203"/>
                    </a:lnTo>
                    <a:lnTo>
                      <a:pt x="219" y="198"/>
                    </a:lnTo>
                    <a:lnTo>
                      <a:pt x="218" y="204"/>
                    </a:lnTo>
                    <a:lnTo>
                      <a:pt x="178" y="217"/>
                    </a:lnTo>
                    <a:lnTo>
                      <a:pt x="153" y="209"/>
                    </a:lnTo>
                    <a:lnTo>
                      <a:pt x="155" y="218"/>
                    </a:lnTo>
                    <a:lnTo>
                      <a:pt x="146" y="225"/>
                    </a:lnTo>
                    <a:lnTo>
                      <a:pt x="133" y="211"/>
                    </a:lnTo>
                    <a:lnTo>
                      <a:pt x="104" y="219"/>
                    </a:lnTo>
                    <a:lnTo>
                      <a:pt x="98" y="216"/>
                    </a:lnTo>
                    <a:lnTo>
                      <a:pt x="72" y="167"/>
                    </a:lnTo>
                    <a:lnTo>
                      <a:pt x="76" y="162"/>
                    </a:lnTo>
                    <a:lnTo>
                      <a:pt x="46" y="134"/>
                    </a:lnTo>
                    <a:lnTo>
                      <a:pt x="39" y="93"/>
                    </a:lnTo>
                    <a:lnTo>
                      <a:pt x="0" y="86"/>
                    </a:lnTo>
                    <a:lnTo>
                      <a:pt x="1" y="64"/>
                    </a:lnTo>
                    <a:lnTo>
                      <a:pt x="6" y="64"/>
                    </a:lnTo>
                    <a:lnTo>
                      <a:pt x="9" y="43"/>
                    </a:lnTo>
                    <a:lnTo>
                      <a:pt x="23" y="15"/>
                    </a:lnTo>
                    <a:lnTo>
                      <a:pt x="40" y="15"/>
                    </a:lnTo>
                    <a:lnTo>
                      <a:pt x="5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1" name="Freeform 118">
                <a:extLst>
                  <a:ext uri="{FF2B5EF4-FFF2-40B4-BE49-F238E27FC236}">
                    <a16:creationId xmlns:a16="http://schemas.microsoft.com/office/drawing/2014/main" id="{2A9708F8-D9EA-44A3-A415-54E93917C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97256" y="1809921"/>
                <a:ext cx="17130" cy="11891"/>
              </a:xfrm>
              <a:custGeom>
                <a:avLst/>
                <a:gdLst>
                  <a:gd name="T0" fmla="*/ 0 w 34"/>
                  <a:gd name="T1" fmla="*/ 0 h 31"/>
                  <a:gd name="T2" fmla="*/ 20 w 34"/>
                  <a:gd name="T3" fmla="*/ 12 h 31"/>
                  <a:gd name="T4" fmla="*/ 27 w 34"/>
                  <a:gd name="T5" fmla="*/ 6 h 31"/>
                  <a:gd name="T6" fmla="*/ 33 w 34"/>
                  <a:gd name="T7" fmla="*/ 26 h 31"/>
                  <a:gd name="T8" fmla="*/ 19 w 34"/>
                  <a:gd name="T9" fmla="*/ 30 h 31"/>
                  <a:gd name="T10" fmla="*/ 2 w 34"/>
                  <a:gd name="T11" fmla="*/ 23 h 31"/>
                  <a:gd name="T12" fmla="*/ 0 w 3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1">
                    <a:moveTo>
                      <a:pt x="0" y="0"/>
                    </a:moveTo>
                    <a:lnTo>
                      <a:pt x="20" y="12"/>
                    </a:lnTo>
                    <a:lnTo>
                      <a:pt x="27" y="6"/>
                    </a:lnTo>
                    <a:lnTo>
                      <a:pt x="33" y="26"/>
                    </a:lnTo>
                    <a:lnTo>
                      <a:pt x="19" y="30"/>
                    </a:lnTo>
                    <a:lnTo>
                      <a:pt x="2" y="23"/>
                    </a:lnTo>
                    <a:lnTo>
                      <a:pt x="0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2" name="Freeform 119">
                <a:extLst>
                  <a:ext uri="{FF2B5EF4-FFF2-40B4-BE49-F238E27FC236}">
                    <a16:creationId xmlns:a16="http://schemas.microsoft.com/office/drawing/2014/main" id="{E4B57FA7-E9C4-4C2A-A35E-78E752CAF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7875" y="1731780"/>
                <a:ext cx="47108" cy="37372"/>
              </a:xfrm>
              <a:custGeom>
                <a:avLst/>
                <a:gdLst>
                  <a:gd name="T0" fmla="*/ 94 w 98"/>
                  <a:gd name="T1" fmla="*/ 0 h 98"/>
                  <a:gd name="T2" fmla="*/ 97 w 98"/>
                  <a:gd name="T3" fmla="*/ 26 h 98"/>
                  <a:gd name="T4" fmla="*/ 80 w 98"/>
                  <a:gd name="T5" fmla="*/ 57 h 98"/>
                  <a:gd name="T6" fmla="*/ 93 w 98"/>
                  <a:gd name="T7" fmla="*/ 83 h 98"/>
                  <a:gd name="T8" fmla="*/ 77 w 98"/>
                  <a:gd name="T9" fmla="*/ 97 h 98"/>
                  <a:gd name="T10" fmla="*/ 70 w 98"/>
                  <a:gd name="T11" fmla="*/ 97 h 98"/>
                  <a:gd name="T12" fmla="*/ 63 w 98"/>
                  <a:gd name="T13" fmla="*/ 89 h 98"/>
                  <a:gd name="T14" fmla="*/ 55 w 98"/>
                  <a:gd name="T15" fmla="*/ 80 h 98"/>
                  <a:gd name="T16" fmla="*/ 40 w 98"/>
                  <a:gd name="T17" fmla="*/ 77 h 98"/>
                  <a:gd name="T18" fmla="*/ 28 w 98"/>
                  <a:gd name="T19" fmla="*/ 81 h 98"/>
                  <a:gd name="T20" fmla="*/ 27 w 98"/>
                  <a:gd name="T21" fmla="*/ 82 h 98"/>
                  <a:gd name="T22" fmla="*/ 24 w 98"/>
                  <a:gd name="T23" fmla="*/ 73 h 98"/>
                  <a:gd name="T24" fmla="*/ 14 w 98"/>
                  <a:gd name="T25" fmla="*/ 84 h 98"/>
                  <a:gd name="T26" fmla="*/ 0 w 98"/>
                  <a:gd name="T27" fmla="*/ 80 h 98"/>
                  <a:gd name="T28" fmla="*/ 23 w 98"/>
                  <a:gd name="T29" fmla="*/ 14 h 98"/>
                  <a:gd name="T30" fmla="*/ 33 w 98"/>
                  <a:gd name="T31" fmla="*/ 37 h 98"/>
                  <a:gd name="T32" fmla="*/ 56 w 98"/>
                  <a:gd name="T33" fmla="*/ 43 h 98"/>
                  <a:gd name="T34" fmla="*/ 69 w 98"/>
                  <a:gd name="T35" fmla="*/ 31 h 98"/>
                  <a:gd name="T36" fmla="*/ 67 w 98"/>
                  <a:gd name="T37" fmla="*/ 12 h 98"/>
                  <a:gd name="T38" fmla="*/ 83 w 98"/>
                  <a:gd name="T39" fmla="*/ 12 h 98"/>
                  <a:gd name="T40" fmla="*/ 94 w 98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8" h="98">
                    <a:moveTo>
                      <a:pt x="94" y="0"/>
                    </a:moveTo>
                    <a:lnTo>
                      <a:pt x="97" y="26"/>
                    </a:lnTo>
                    <a:lnTo>
                      <a:pt x="80" y="57"/>
                    </a:lnTo>
                    <a:lnTo>
                      <a:pt x="93" y="83"/>
                    </a:lnTo>
                    <a:lnTo>
                      <a:pt x="77" y="97"/>
                    </a:lnTo>
                    <a:lnTo>
                      <a:pt x="70" y="97"/>
                    </a:lnTo>
                    <a:lnTo>
                      <a:pt x="63" y="89"/>
                    </a:lnTo>
                    <a:lnTo>
                      <a:pt x="55" y="80"/>
                    </a:lnTo>
                    <a:lnTo>
                      <a:pt x="40" y="77"/>
                    </a:lnTo>
                    <a:lnTo>
                      <a:pt x="28" y="81"/>
                    </a:lnTo>
                    <a:lnTo>
                      <a:pt x="27" y="82"/>
                    </a:lnTo>
                    <a:lnTo>
                      <a:pt x="24" y="73"/>
                    </a:lnTo>
                    <a:lnTo>
                      <a:pt x="14" y="84"/>
                    </a:lnTo>
                    <a:lnTo>
                      <a:pt x="0" y="80"/>
                    </a:lnTo>
                    <a:lnTo>
                      <a:pt x="23" y="14"/>
                    </a:lnTo>
                    <a:lnTo>
                      <a:pt x="33" y="37"/>
                    </a:lnTo>
                    <a:lnTo>
                      <a:pt x="56" y="43"/>
                    </a:lnTo>
                    <a:lnTo>
                      <a:pt x="69" y="31"/>
                    </a:lnTo>
                    <a:lnTo>
                      <a:pt x="67" y="12"/>
                    </a:lnTo>
                    <a:lnTo>
                      <a:pt x="83" y="12"/>
                    </a:lnTo>
                    <a:lnTo>
                      <a:pt x="9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3" name="Freeform 120">
                <a:extLst>
                  <a:ext uri="{FF2B5EF4-FFF2-40B4-BE49-F238E27FC236}">
                    <a16:creationId xmlns:a16="http://schemas.microsoft.com/office/drawing/2014/main" id="{A12A738A-1515-459A-81E0-04CC51400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8603" y="1730081"/>
                <a:ext cx="17130" cy="11892"/>
              </a:xfrm>
              <a:custGeom>
                <a:avLst/>
                <a:gdLst>
                  <a:gd name="T0" fmla="*/ 21 w 35"/>
                  <a:gd name="T1" fmla="*/ 0 h 29"/>
                  <a:gd name="T2" fmla="*/ 25 w 35"/>
                  <a:gd name="T3" fmla="*/ 14 h 29"/>
                  <a:gd name="T4" fmla="*/ 34 w 35"/>
                  <a:gd name="T5" fmla="*/ 18 h 29"/>
                  <a:gd name="T6" fmla="*/ 30 w 35"/>
                  <a:gd name="T7" fmla="*/ 25 h 29"/>
                  <a:gd name="T8" fmla="*/ 23 w 35"/>
                  <a:gd name="T9" fmla="*/ 23 h 29"/>
                  <a:gd name="T10" fmla="*/ 14 w 35"/>
                  <a:gd name="T11" fmla="*/ 28 h 29"/>
                  <a:gd name="T12" fmla="*/ 10 w 35"/>
                  <a:gd name="T13" fmla="*/ 17 h 29"/>
                  <a:gd name="T14" fmla="*/ 0 w 35"/>
                  <a:gd name="T15" fmla="*/ 15 h 29"/>
                  <a:gd name="T16" fmla="*/ 0 w 35"/>
                  <a:gd name="T17" fmla="*/ 7 h 29"/>
                  <a:gd name="T18" fmla="*/ 21 w 35"/>
                  <a:gd name="T1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29">
                    <a:moveTo>
                      <a:pt x="21" y="0"/>
                    </a:moveTo>
                    <a:lnTo>
                      <a:pt x="25" y="14"/>
                    </a:lnTo>
                    <a:lnTo>
                      <a:pt x="34" y="18"/>
                    </a:lnTo>
                    <a:lnTo>
                      <a:pt x="30" y="25"/>
                    </a:lnTo>
                    <a:lnTo>
                      <a:pt x="23" y="23"/>
                    </a:lnTo>
                    <a:lnTo>
                      <a:pt x="14" y="28"/>
                    </a:lnTo>
                    <a:lnTo>
                      <a:pt x="10" y="17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21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4" name="Freeform 121">
                <a:extLst>
                  <a:ext uri="{FF2B5EF4-FFF2-40B4-BE49-F238E27FC236}">
                    <a16:creationId xmlns:a16="http://schemas.microsoft.com/office/drawing/2014/main" id="{39FDDB24-3201-41A7-BF71-83C48D832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00037" y="1711395"/>
                <a:ext cx="23555" cy="10192"/>
              </a:xfrm>
              <a:custGeom>
                <a:avLst/>
                <a:gdLst>
                  <a:gd name="T0" fmla="*/ 37 w 47"/>
                  <a:gd name="T1" fmla="*/ 0 h 25"/>
                  <a:gd name="T2" fmla="*/ 43 w 47"/>
                  <a:gd name="T3" fmla="*/ 2 h 25"/>
                  <a:gd name="T4" fmla="*/ 46 w 47"/>
                  <a:gd name="T5" fmla="*/ 14 h 25"/>
                  <a:gd name="T6" fmla="*/ 35 w 47"/>
                  <a:gd name="T7" fmla="*/ 24 h 25"/>
                  <a:gd name="T8" fmla="*/ 0 w 47"/>
                  <a:gd name="T9" fmla="*/ 19 h 25"/>
                  <a:gd name="T10" fmla="*/ 37 w 47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25">
                    <a:moveTo>
                      <a:pt x="37" y="0"/>
                    </a:moveTo>
                    <a:lnTo>
                      <a:pt x="43" y="2"/>
                    </a:lnTo>
                    <a:lnTo>
                      <a:pt x="46" y="14"/>
                    </a:lnTo>
                    <a:lnTo>
                      <a:pt x="35" y="24"/>
                    </a:lnTo>
                    <a:lnTo>
                      <a:pt x="0" y="19"/>
                    </a:lnTo>
                    <a:lnTo>
                      <a:pt x="37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5" name="Freeform 122">
                <a:extLst>
                  <a:ext uri="{FF2B5EF4-FFF2-40B4-BE49-F238E27FC236}">
                    <a16:creationId xmlns:a16="http://schemas.microsoft.com/office/drawing/2014/main" id="{0CFA668D-8E40-4AD6-9FBC-312D8D66B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77985" y="1696106"/>
                <a:ext cx="231259" cy="227629"/>
              </a:xfrm>
              <a:custGeom>
                <a:avLst/>
                <a:gdLst>
                  <a:gd name="T0" fmla="*/ 148 w 477"/>
                  <a:gd name="T1" fmla="*/ 17 h 591"/>
                  <a:gd name="T2" fmla="*/ 214 w 477"/>
                  <a:gd name="T3" fmla="*/ 57 h 591"/>
                  <a:gd name="T4" fmla="*/ 220 w 477"/>
                  <a:gd name="T5" fmla="*/ 79 h 591"/>
                  <a:gd name="T6" fmla="*/ 262 w 477"/>
                  <a:gd name="T7" fmla="*/ 115 h 591"/>
                  <a:gd name="T8" fmla="*/ 249 w 477"/>
                  <a:gd name="T9" fmla="*/ 164 h 591"/>
                  <a:gd name="T10" fmla="*/ 220 w 477"/>
                  <a:gd name="T11" fmla="*/ 174 h 591"/>
                  <a:gd name="T12" fmla="*/ 196 w 477"/>
                  <a:gd name="T13" fmla="*/ 193 h 591"/>
                  <a:gd name="T14" fmla="*/ 202 w 477"/>
                  <a:gd name="T15" fmla="*/ 217 h 591"/>
                  <a:gd name="T16" fmla="*/ 286 w 477"/>
                  <a:gd name="T17" fmla="*/ 221 h 591"/>
                  <a:gd name="T18" fmla="*/ 304 w 477"/>
                  <a:gd name="T19" fmla="*/ 207 h 591"/>
                  <a:gd name="T20" fmla="*/ 338 w 477"/>
                  <a:gd name="T21" fmla="*/ 203 h 591"/>
                  <a:gd name="T22" fmla="*/ 323 w 477"/>
                  <a:gd name="T23" fmla="*/ 241 h 591"/>
                  <a:gd name="T24" fmla="*/ 344 w 477"/>
                  <a:gd name="T25" fmla="*/ 266 h 591"/>
                  <a:gd name="T26" fmla="*/ 390 w 477"/>
                  <a:gd name="T27" fmla="*/ 242 h 591"/>
                  <a:gd name="T28" fmla="*/ 406 w 477"/>
                  <a:gd name="T29" fmla="*/ 259 h 591"/>
                  <a:gd name="T30" fmla="*/ 387 w 477"/>
                  <a:gd name="T31" fmla="*/ 302 h 591"/>
                  <a:gd name="T32" fmla="*/ 405 w 477"/>
                  <a:gd name="T33" fmla="*/ 322 h 591"/>
                  <a:gd name="T34" fmla="*/ 406 w 477"/>
                  <a:gd name="T35" fmla="*/ 291 h 591"/>
                  <a:gd name="T36" fmla="*/ 467 w 477"/>
                  <a:gd name="T37" fmla="*/ 303 h 591"/>
                  <a:gd name="T38" fmla="*/ 435 w 477"/>
                  <a:gd name="T39" fmla="*/ 337 h 591"/>
                  <a:gd name="T40" fmla="*/ 393 w 477"/>
                  <a:gd name="T41" fmla="*/ 387 h 591"/>
                  <a:gd name="T42" fmla="*/ 368 w 477"/>
                  <a:gd name="T43" fmla="*/ 366 h 591"/>
                  <a:gd name="T44" fmla="*/ 336 w 477"/>
                  <a:gd name="T45" fmla="*/ 377 h 591"/>
                  <a:gd name="T46" fmla="*/ 368 w 477"/>
                  <a:gd name="T47" fmla="*/ 419 h 591"/>
                  <a:gd name="T48" fmla="*/ 339 w 477"/>
                  <a:gd name="T49" fmla="*/ 467 h 591"/>
                  <a:gd name="T50" fmla="*/ 315 w 477"/>
                  <a:gd name="T51" fmla="*/ 501 h 591"/>
                  <a:gd name="T52" fmla="*/ 330 w 477"/>
                  <a:gd name="T53" fmla="*/ 557 h 591"/>
                  <a:gd name="T54" fmla="*/ 293 w 477"/>
                  <a:gd name="T55" fmla="*/ 590 h 591"/>
                  <a:gd name="T56" fmla="*/ 270 w 477"/>
                  <a:gd name="T57" fmla="*/ 556 h 591"/>
                  <a:gd name="T58" fmla="*/ 269 w 477"/>
                  <a:gd name="T59" fmla="*/ 512 h 591"/>
                  <a:gd name="T60" fmla="*/ 276 w 477"/>
                  <a:gd name="T61" fmla="*/ 485 h 591"/>
                  <a:gd name="T62" fmla="*/ 238 w 477"/>
                  <a:gd name="T63" fmla="*/ 466 h 591"/>
                  <a:gd name="T64" fmla="*/ 292 w 477"/>
                  <a:gd name="T65" fmla="*/ 443 h 591"/>
                  <a:gd name="T66" fmla="*/ 334 w 477"/>
                  <a:gd name="T67" fmla="*/ 434 h 591"/>
                  <a:gd name="T68" fmla="*/ 277 w 477"/>
                  <a:gd name="T69" fmla="*/ 426 h 591"/>
                  <a:gd name="T70" fmla="*/ 327 w 477"/>
                  <a:gd name="T71" fmla="*/ 416 h 591"/>
                  <a:gd name="T72" fmla="*/ 313 w 477"/>
                  <a:gd name="T73" fmla="*/ 351 h 591"/>
                  <a:gd name="T74" fmla="*/ 267 w 477"/>
                  <a:gd name="T75" fmla="*/ 284 h 591"/>
                  <a:gd name="T76" fmla="*/ 206 w 477"/>
                  <a:gd name="T77" fmla="*/ 317 h 591"/>
                  <a:gd name="T78" fmla="*/ 182 w 477"/>
                  <a:gd name="T79" fmla="*/ 326 h 591"/>
                  <a:gd name="T80" fmla="*/ 136 w 477"/>
                  <a:gd name="T81" fmla="*/ 340 h 591"/>
                  <a:gd name="T82" fmla="*/ 97 w 477"/>
                  <a:gd name="T83" fmla="*/ 263 h 591"/>
                  <a:gd name="T84" fmla="*/ 59 w 477"/>
                  <a:gd name="T85" fmla="*/ 271 h 591"/>
                  <a:gd name="T86" fmla="*/ 23 w 477"/>
                  <a:gd name="T87" fmla="*/ 272 h 591"/>
                  <a:gd name="T88" fmla="*/ 8 w 477"/>
                  <a:gd name="T89" fmla="*/ 203 h 591"/>
                  <a:gd name="T90" fmla="*/ 15 w 477"/>
                  <a:gd name="T91" fmla="*/ 164 h 591"/>
                  <a:gd name="T92" fmla="*/ 16 w 477"/>
                  <a:gd name="T93" fmla="*/ 110 h 591"/>
                  <a:gd name="T94" fmla="*/ 36 w 477"/>
                  <a:gd name="T95" fmla="*/ 36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77" h="591">
                    <a:moveTo>
                      <a:pt x="105" y="1"/>
                    </a:moveTo>
                    <a:lnTo>
                      <a:pt x="123" y="0"/>
                    </a:lnTo>
                    <a:lnTo>
                      <a:pt x="137" y="17"/>
                    </a:lnTo>
                    <a:lnTo>
                      <a:pt x="148" y="17"/>
                    </a:lnTo>
                    <a:lnTo>
                      <a:pt x="158" y="29"/>
                    </a:lnTo>
                    <a:lnTo>
                      <a:pt x="195" y="49"/>
                    </a:lnTo>
                    <a:lnTo>
                      <a:pt x="212" y="43"/>
                    </a:lnTo>
                    <a:lnTo>
                      <a:pt x="214" y="57"/>
                    </a:lnTo>
                    <a:lnTo>
                      <a:pt x="228" y="60"/>
                    </a:lnTo>
                    <a:lnTo>
                      <a:pt x="232" y="69"/>
                    </a:lnTo>
                    <a:lnTo>
                      <a:pt x="232" y="74"/>
                    </a:lnTo>
                    <a:lnTo>
                      <a:pt x="220" y="79"/>
                    </a:lnTo>
                    <a:lnTo>
                      <a:pt x="232" y="83"/>
                    </a:lnTo>
                    <a:lnTo>
                      <a:pt x="244" y="102"/>
                    </a:lnTo>
                    <a:lnTo>
                      <a:pt x="255" y="103"/>
                    </a:lnTo>
                    <a:lnTo>
                      <a:pt x="262" y="115"/>
                    </a:lnTo>
                    <a:lnTo>
                      <a:pt x="263" y="140"/>
                    </a:lnTo>
                    <a:lnTo>
                      <a:pt x="254" y="155"/>
                    </a:lnTo>
                    <a:lnTo>
                      <a:pt x="257" y="163"/>
                    </a:lnTo>
                    <a:lnTo>
                      <a:pt x="249" y="164"/>
                    </a:lnTo>
                    <a:lnTo>
                      <a:pt x="238" y="150"/>
                    </a:lnTo>
                    <a:lnTo>
                      <a:pt x="223" y="149"/>
                    </a:lnTo>
                    <a:lnTo>
                      <a:pt x="228" y="165"/>
                    </a:lnTo>
                    <a:lnTo>
                      <a:pt x="220" y="174"/>
                    </a:lnTo>
                    <a:lnTo>
                      <a:pt x="221" y="184"/>
                    </a:lnTo>
                    <a:lnTo>
                      <a:pt x="207" y="183"/>
                    </a:lnTo>
                    <a:lnTo>
                      <a:pt x="202" y="190"/>
                    </a:lnTo>
                    <a:lnTo>
                      <a:pt x="196" y="193"/>
                    </a:lnTo>
                    <a:lnTo>
                      <a:pt x="193" y="202"/>
                    </a:lnTo>
                    <a:lnTo>
                      <a:pt x="183" y="201"/>
                    </a:lnTo>
                    <a:lnTo>
                      <a:pt x="189" y="211"/>
                    </a:lnTo>
                    <a:lnTo>
                      <a:pt x="202" y="217"/>
                    </a:lnTo>
                    <a:lnTo>
                      <a:pt x="224" y="219"/>
                    </a:lnTo>
                    <a:lnTo>
                      <a:pt x="237" y="201"/>
                    </a:lnTo>
                    <a:lnTo>
                      <a:pt x="259" y="201"/>
                    </a:lnTo>
                    <a:lnTo>
                      <a:pt x="286" y="221"/>
                    </a:lnTo>
                    <a:lnTo>
                      <a:pt x="287" y="235"/>
                    </a:lnTo>
                    <a:lnTo>
                      <a:pt x="293" y="237"/>
                    </a:lnTo>
                    <a:lnTo>
                      <a:pt x="302" y="228"/>
                    </a:lnTo>
                    <a:lnTo>
                      <a:pt x="304" y="207"/>
                    </a:lnTo>
                    <a:lnTo>
                      <a:pt x="315" y="193"/>
                    </a:lnTo>
                    <a:lnTo>
                      <a:pt x="316" y="207"/>
                    </a:lnTo>
                    <a:lnTo>
                      <a:pt x="325" y="201"/>
                    </a:lnTo>
                    <a:lnTo>
                      <a:pt x="338" y="203"/>
                    </a:lnTo>
                    <a:lnTo>
                      <a:pt x="335" y="212"/>
                    </a:lnTo>
                    <a:lnTo>
                      <a:pt x="327" y="226"/>
                    </a:lnTo>
                    <a:lnTo>
                      <a:pt x="339" y="229"/>
                    </a:lnTo>
                    <a:lnTo>
                      <a:pt x="323" y="241"/>
                    </a:lnTo>
                    <a:lnTo>
                      <a:pt x="327" y="252"/>
                    </a:lnTo>
                    <a:lnTo>
                      <a:pt x="323" y="263"/>
                    </a:lnTo>
                    <a:lnTo>
                      <a:pt x="328" y="268"/>
                    </a:lnTo>
                    <a:lnTo>
                      <a:pt x="344" y="266"/>
                    </a:lnTo>
                    <a:lnTo>
                      <a:pt x="347" y="260"/>
                    </a:lnTo>
                    <a:lnTo>
                      <a:pt x="360" y="252"/>
                    </a:lnTo>
                    <a:lnTo>
                      <a:pt x="367" y="235"/>
                    </a:lnTo>
                    <a:lnTo>
                      <a:pt x="390" y="242"/>
                    </a:lnTo>
                    <a:lnTo>
                      <a:pt x="406" y="224"/>
                    </a:lnTo>
                    <a:lnTo>
                      <a:pt x="414" y="243"/>
                    </a:lnTo>
                    <a:lnTo>
                      <a:pt x="415" y="266"/>
                    </a:lnTo>
                    <a:lnTo>
                      <a:pt x="406" y="259"/>
                    </a:lnTo>
                    <a:lnTo>
                      <a:pt x="393" y="263"/>
                    </a:lnTo>
                    <a:lnTo>
                      <a:pt x="377" y="279"/>
                    </a:lnTo>
                    <a:lnTo>
                      <a:pt x="388" y="286"/>
                    </a:lnTo>
                    <a:lnTo>
                      <a:pt x="387" y="302"/>
                    </a:lnTo>
                    <a:lnTo>
                      <a:pt x="392" y="307"/>
                    </a:lnTo>
                    <a:lnTo>
                      <a:pt x="388" y="318"/>
                    </a:lnTo>
                    <a:lnTo>
                      <a:pt x="407" y="313"/>
                    </a:lnTo>
                    <a:lnTo>
                      <a:pt x="405" y="322"/>
                    </a:lnTo>
                    <a:lnTo>
                      <a:pt x="411" y="327"/>
                    </a:lnTo>
                    <a:lnTo>
                      <a:pt x="411" y="321"/>
                    </a:lnTo>
                    <a:lnTo>
                      <a:pt x="416" y="299"/>
                    </a:lnTo>
                    <a:lnTo>
                      <a:pt x="406" y="291"/>
                    </a:lnTo>
                    <a:lnTo>
                      <a:pt x="474" y="253"/>
                    </a:lnTo>
                    <a:lnTo>
                      <a:pt x="476" y="286"/>
                    </a:lnTo>
                    <a:lnTo>
                      <a:pt x="474" y="299"/>
                    </a:lnTo>
                    <a:lnTo>
                      <a:pt x="467" y="303"/>
                    </a:lnTo>
                    <a:lnTo>
                      <a:pt x="471" y="328"/>
                    </a:lnTo>
                    <a:lnTo>
                      <a:pt x="459" y="330"/>
                    </a:lnTo>
                    <a:lnTo>
                      <a:pt x="446" y="322"/>
                    </a:lnTo>
                    <a:lnTo>
                      <a:pt x="435" y="337"/>
                    </a:lnTo>
                    <a:lnTo>
                      <a:pt x="419" y="334"/>
                    </a:lnTo>
                    <a:lnTo>
                      <a:pt x="406" y="363"/>
                    </a:lnTo>
                    <a:lnTo>
                      <a:pt x="393" y="372"/>
                    </a:lnTo>
                    <a:lnTo>
                      <a:pt x="393" y="387"/>
                    </a:lnTo>
                    <a:lnTo>
                      <a:pt x="385" y="393"/>
                    </a:lnTo>
                    <a:lnTo>
                      <a:pt x="379" y="389"/>
                    </a:lnTo>
                    <a:lnTo>
                      <a:pt x="383" y="382"/>
                    </a:lnTo>
                    <a:lnTo>
                      <a:pt x="368" y="366"/>
                    </a:lnTo>
                    <a:lnTo>
                      <a:pt x="348" y="355"/>
                    </a:lnTo>
                    <a:lnTo>
                      <a:pt x="339" y="361"/>
                    </a:lnTo>
                    <a:lnTo>
                      <a:pt x="341" y="368"/>
                    </a:lnTo>
                    <a:lnTo>
                      <a:pt x="336" y="377"/>
                    </a:lnTo>
                    <a:lnTo>
                      <a:pt x="333" y="390"/>
                    </a:lnTo>
                    <a:lnTo>
                      <a:pt x="349" y="391"/>
                    </a:lnTo>
                    <a:lnTo>
                      <a:pt x="345" y="416"/>
                    </a:lnTo>
                    <a:lnTo>
                      <a:pt x="368" y="419"/>
                    </a:lnTo>
                    <a:lnTo>
                      <a:pt x="353" y="432"/>
                    </a:lnTo>
                    <a:lnTo>
                      <a:pt x="345" y="445"/>
                    </a:lnTo>
                    <a:lnTo>
                      <a:pt x="345" y="460"/>
                    </a:lnTo>
                    <a:lnTo>
                      <a:pt x="339" y="467"/>
                    </a:lnTo>
                    <a:lnTo>
                      <a:pt x="329" y="479"/>
                    </a:lnTo>
                    <a:lnTo>
                      <a:pt x="329" y="490"/>
                    </a:lnTo>
                    <a:lnTo>
                      <a:pt x="320" y="491"/>
                    </a:lnTo>
                    <a:lnTo>
                      <a:pt x="315" y="501"/>
                    </a:lnTo>
                    <a:lnTo>
                      <a:pt x="323" y="513"/>
                    </a:lnTo>
                    <a:lnTo>
                      <a:pt x="317" y="530"/>
                    </a:lnTo>
                    <a:lnTo>
                      <a:pt x="308" y="538"/>
                    </a:lnTo>
                    <a:lnTo>
                      <a:pt x="330" y="557"/>
                    </a:lnTo>
                    <a:lnTo>
                      <a:pt x="320" y="577"/>
                    </a:lnTo>
                    <a:lnTo>
                      <a:pt x="326" y="581"/>
                    </a:lnTo>
                    <a:lnTo>
                      <a:pt x="321" y="586"/>
                    </a:lnTo>
                    <a:lnTo>
                      <a:pt x="293" y="590"/>
                    </a:lnTo>
                    <a:lnTo>
                      <a:pt x="289" y="574"/>
                    </a:lnTo>
                    <a:lnTo>
                      <a:pt x="281" y="580"/>
                    </a:lnTo>
                    <a:lnTo>
                      <a:pt x="281" y="568"/>
                    </a:lnTo>
                    <a:lnTo>
                      <a:pt x="270" y="556"/>
                    </a:lnTo>
                    <a:lnTo>
                      <a:pt x="272" y="548"/>
                    </a:lnTo>
                    <a:lnTo>
                      <a:pt x="279" y="547"/>
                    </a:lnTo>
                    <a:lnTo>
                      <a:pt x="279" y="512"/>
                    </a:lnTo>
                    <a:lnTo>
                      <a:pt x="269" y="512"/>
                    </a:lnTo>
                    <a:lnTo>
                      <a:pt x="248" y="485"/>
                    </a:lnTo>
                    <a:lnTo>
                      <a:pt x="257" y="473"/>
                    </a:lnTo>
                    <a:lnTo>
                      <a:pt x="268" y="485"/>
                    </a:lnTo>
                    <a:lnTo>
                      <a:pt x="276" y="485"/>
                    </a:lnTo>
                    <a:lnTo>
                      <a:pt x="276" y="478"/>
                    </a:lnTo>
                    <a:lnTo>
                      <a:pt x="261" y="458"/>
                    </a:lnTo>
                    <a:lnTo>
                      <a:pt x="246" y="470"/>
                    </a:lnTo>
                    <a:lnTo>
                      <a:pt x="238" y="466"/>
                    </a:lnTo>
                    <a:lnTo>
                      <a:pt x="254" y="447"/>
                    </a:lnTo>
                    <a:lnTo>
                      <a:pt x="272" y="454"/>
                    </a:lnTo>
                    <a:lnTo>
                      <a:pt x="274" y="448"/>
                    </a:lnTo>
                    <a:lnTo>
                      <a:pt x="292" y="443"/>
                    </a:lnTo>
                    <a:lnTo>
                      <a:pt x="296" y="456"/>
                    </a:lnTo>
                    <a:lnTo>
                      <a:pt x="304" y="444"/>
                    </a:lnTo>
                    <a:lnTo>
                      <a:pt x="329" y="441"/>
                    </a:lnTo>
                    <a:lnTo>
                      <a:pt x="334" y="434"/>
                    </a:lnTo>
                    <a:lnTo>
                      <a:pt x="312" y="436"/>
                    </a:lnTo>
                    <a:lnTo>
                      <a:pt x="289" y="427"/>
                    </a:lnTo>
                    <a:lnTo>
                      <a:pt x="287" y="420"/>
                    </a:lnTo>
                    <a:lnTo>
                      <a:pt x="277" y="426"/>
                    </a:lnTo>
                    <a:lnTo>
                      <a:pt x="272" y="420"/>
                    </a:lnTo>
                    <a:lnTo>
                      <a:pt x="294" y="409"/>
                    </a:lnTo>
                    <a:lnTo>
                      <a:pt x="309" y="409"/>
                    </a:lnTo>
                    <a:lnTo>
                      <a:pt x="327" y="416"/>
                    </a:lnTo>
                    <a:lnTo>
                      <a:pt x="319" y="386"/>
                    </a:lnTo>
                    <a:lnTo>
                      <a:pt x="324" y="370"/>
                    </a:lnTo>
                    <a:lnTo>
                      <a:pt x="310" y="362"/>
                    </a:lnTo>
                    <a:lnTo>
                      <a:pt x="313" y="351"/>
                    </a:lnTo>
                    <a:lnTo>
                      <a:pt x="284" y="299"/>
                    </a:lnTo>
                    <a:lnTo>
                      <a:pt x="286" y="273"/>
                    </a:lnTo>
                    <a:lnTo>
                      <a:pt x="275" y="270"/>
                    </a:lnTo>
                    <a:lnTo>
                      <a:pt x="267" y="284"/>
                    </a:lnTo>
                    <a:lnTo>
                      <a:pt x="242" y="300"/>
                    </a:lnTo>
                    <a:lnTo>
                      <a:pt x="217" y="306"/>
                    </a:lnTo>
                    <a:lnTo>
                      <a:pt x="210" y="300"/>
                    </a:lnTo>
                    <a:lnTo>
                      <a:pt x="206" y="317"/>
                    </a:lnTo>
                    <a:lnTo>
                      <a:pt x="194" y="311"/>
                    </a:lnTo>
                    <a:lnTo>
                      <a:pt x="183" y="313"/>
                    </a:lnTo>
                    <a:lnTo>
                      <a:pt x="177" y="321"/>
                    </a:lnTo>
                    <a:lnTo>
                      <a:pt x="182" y="326"/>
                    </a:lnTo>
                    <a:lnTo>
                      <a:pt x="171" y="332"/>
                    </a:lnTo>
                    <a:lnTo>
                      <a:pt x="152" y="328"/>
                    </a:lnTo>
                    <a:lnTo>
                      <a:pt x="140" y="331"/>
                    </a:lnTo>
                    <a:lnTo>
                      <a:pt x="136" y="340"/>
                    </a:lnTo>
                    <a:lnTo>
                      <a:pt x="127" y="344"/>
                    </a:lnTo>
                    <a:lnTo>
                      <a:pt x="105" y="321"/>
                    </a:lnTo>
                    <a:lnTo>
                      <a:pt x="92" y="295"/>
                    </a:lnTo>
                    <a:lnTo>
                      <a:pt x="97" y="263"/>
                    </a:lnTo>
                    <a:lnTo>
                      <a:pt x="85" y="255"/>
                    </a:lnTo>
                    <a:lnTo>
                      <a:pt x="85" y="240"/>
                    </a:lnTo>
                    <a:lnTo>
                      <a:pt x="76" y="269"/>
                    </a:lnTo>
                    <a:lnTo>
                      <a:pt x="59" y="271"/>
                    </a:lnTo>
                    <a:lnTo>
                      <a:pt x="59" y="279"/>
                    </a:lnTo>
                    <a:lnTo>
                      <a:pt x="51" y="288"/>
                    </a:lnTo>
                    <a:lnTo>
                      <a:pt x="30" y="283"/>
                    </a:lnTo>
                    <a:lnTo>
                      <a:pt x="23" y="272"/>
                    </a:lnTo>
                    <a:lnTo>
                      <a:pt x="7" y="265"/>
                    </a:lnTo>
                    <a:lnTo>
                      <a:pt x="11" y="254"/>
                    </a:lnTo>
                    <a:lnTo>
                      <a:pt x="0" y="218"/>
                    </a:lnTo>
                    <a:lnTo>
                      <a:pt x="8" y="203"/>
                    </a:lnTo>
                    <a:lnTo>
                      <a:pt x="7" y="193"/>
                    </a:lnTo>
                    <a:lnTo>
                      <a:pt x="5" y="175"/>
                    </a:lnTo>
                    <a:lnTo>
                      <a:pt x="11" y="175"/>
                    </a:lnTo>
                    <a:lnTo>
                      <a:pt x="15" y="164"/>
                    </a:lnTo>
                    <a:lnTo>
                      <a:pt x="9" y="149"/>
                    </a:lnTo>
                    <a:lnTo>
                      <a:pt x="24" y="140"/>
                    </a:lnTo>
                    <a:lnTo>
                      <a:pt x="13" y="131"/>
                    </a:lnTo>
                    <a:lnTo>
                      <a:pt x="16" y="110"/>
                    </a:lnTo>
                    <a:lnTo>
                      <a:pt x="10" y="101"/>
                    </a:lnTo>
                    <a:lnTo>
                      <a:pt x="14" y="90"/>
                    </a:lnTo>
                    <a:lnTo>
                      <a:pt x="8" y="72"/>
                    </a:lnTo>
                    <a:lnTo>
                      <a:pt x="36" y="36"/>
                    </a:lnTo>
                    <a:lnTo>
                      <a:pt x="20" y="26"/>
                    </a:lnTo>
                    <a:lnTo>
                      <a:pt x="54" y="24"/>
                    </a:lnTo>
                    <a:lnTo>
                      <a:pt x="105" y="1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6" name="Freeform 123">
                <a:extLst>
                  <a:ext uri="{FF2B5EF4-FFF2-40B4-BE49-F238E27FC236}">
                    <a16:creationId xmlns:a16="http://schemas.microsoft.com/office/drawing/2014/main" id="{693ADD65-DD2D-4691-90BC-144227D93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13526" y="1691011"/>
                <a:ext cx="57814" cy="49263"/>
              </a:xfrm>
              <a:custGeom>
                <a:avLst/>
                <a:gdLst>
                  <a:gd name="T0" fmla="*/ 42 w 117"/>
                  <a:gd name="T1" fmla="*/ 0 h 130"/>
                  <a:gd name="T2" fmla="*/ 56 w 117"/>
                  <a:gd name="T3" fmla="*/ 14 h 130"/>
                  <a:gd name="T4" fmla="*/ 49 w 117"/>
                  <a:gd name="T5" fmla="*/ 17 h 130"/>
                  <a:gd name="T6" fmla="*/ 52 w 117"/>
                  <a:gd name="T7" fmla="*/ 23 h 130"/>
                  <a:gd name="T8" fmla="*/ 69 w 117"/>
                  <a:gd name="T9" fmla="*/ 31 h 130"/>
                  <a:gd name="T10" fmla="*/ 80 w 117"/>
                  <a:gd name="T11" fmla="*/ 24 h 130"/>
                  <a:gd name="T12" fmla="*/ 85 w 117"/>
                  <a:gd name="T13" fmla="*/ 29 h 130"/>
                  <a:gd name="T14" fmla="*/ 81 w 117"/>
                  <a:gd name="T15" fmla="*/ 35 h 130"/>
                  <a:gd name="T16" fmla="*/ 60 w 117"/>
                  <a:gd name="T17" fmla="*/ 36 h 130"/>
                  <a:gd name="T18" fmla="*/ 59 w 117"/>
                  <a:gd name="T19" fmla="*/ 50 h 130"/>
                  <a:gd name="T20" fmla="*/ 67 w 117"/>
                  <a:gd name="T21" fmla="*/ 65 h 130"/>
                  <a:gd name="T22" fmla="*/ 97 w 117"/>
                  <a:gd name="T23" fmla="*/ 59 h 130"/>
                  <a:gd name="T24" fmla="*/ 105 w 117"/>
                  <a:gd name="T25" fmla="*/ 52 h 130"/>
                  <a:gd name="T26" fmla="*/ 109 w 117"/>
                  <a:gd name="T27" fmla="*/ 57 h 130"/>
                  <a:gd name="T28" fmla="*/ 97 w 117"/>
                  <a:gd name="T29" fmla="*/ 72 h 130"/>
                  <a:gd name="T30" fmla="*/ 101 w 117"/>
                  <a:gd name="T31" fmla="*/ 90 h 130"/>
                  <a:gd name="T32" fmla="*/ 116 w 117"/>
                  <a:gd name="T33" fmla="*/ 97 h 130"/>
                  <a:gd name="T34" fmla="*/ 105 w 117"/>
                  <a:gd name="T35" fmla="*/ 116 h 130"/>
                  <a:gd name="T36" fmla="*/ 100 w 117"/>
                  <a:gd name="T37" fmla="*/ 112 h 130"/>
                  <a:gd name="T38" fmla="*/ 87 w 117"/>
                  <a:gd name="T39" fmla="*/ 110 h 130"/>
                  <a:gd name="T40" fmla="*/ 80 w 117"/>
                  <a:gd name="T41" fmla="*/ 124 h 130"/>
                  <a:gd name="T42" fmla="*/ 72 w 117"/>
                  <a:gd name="T43" fmla="*/ 119 h 130"/>
                  <a:gd name="T44" fmla="*/ 65 w 117"/>
                  <a:gd name="T45" fmla="*/ 129 h 130"/>
                  <a:gd name="T46" fmla="*/ 59 w 117"/>
                  <a:gd name="T47" fmla="*/ 127 h 130"/>
                  <a:gd name="T48" fmla="*/ 59 w 117"/>
                  <a:gd name="T49" fmla="*/ 91 h 130"/>
                  <a:gd name="T50" fmla="*/ 40 w 117"/>
                  <a:gd name="T51" fmla="*/ 77 h 130"/>
                  <a:gd name="T52" fmla="*/ 24 w 117"/>
                  <a:gd name="T53" fmla="*/ 87 h 130"/>
                  <a:gd name="T54" fmla="*/ 33 w 117"/>
                  <a:gd name="T55" fmla="*/ 106 h 130"/>
                  <a:gd name="T56" fmla="*/ 29 w 117"/>
                  <a:gd name="T57" fmla="*/ 123 h 130"/>
                  <a:gd name="T58" fmla="*/ 6 w 117"/>
                  <a:gd name="T59" fmla="*/ 123 h 130"/>
                  <a:gd name="T60" fmla="*/ 0 w 117"/>
                  <a:gd name="T61" fmla="*/ 118 h 130"/>
                  <a:gd name="T62" fmla="*/ 13 w 117"/>
                  <a:gd name="T63" fmla="*/ 75 h 130"/>
                  <a:gd name="T64" fmla="*/ 27 w 117"/>
                  <a:gd name="T65" fmla="*/ 69 h 130"/>
                  <a:gd name="T66" fmla="*/ 43 w 117"/>
                  <a:gd name="T67" fmla="*/ 73 h 130"/>
                  <a:gd name="T68" fmla="*/ 47 w 117"/>
                  <a:gd name="T69" fmla="*/ 60 h 130"/>
                  <a:gd name="T70" fmla="*/ 46 w 117"/>
                  <a:gd name="T71" fmla="*/ 52 h 130"/>
                  <a:gd name="T72" fmla="*/ 9 w 117"/>
                  <a:gd name="T73" fmla="*/ 13 h 130"/>
                  <a:gd name="T74" fmla="*/ 23 w 117"/>
                  <a:gd name="T75" fmla="*/ 14 h 130"/>
                  <a:gd name="T76" fmla="*/ 42 w 117"/>
                  <a:gd name="T77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7" h="130">
                    <a:moveTo>
                      <a:pt x="42" y="0"/>
                    </a:moveTo>
                    <a:lnTo>
                      <a:pt x="56" y="14"/>
                    </a:lnTo>
                    <a:lnTo>
                      <a:pt x="49" y="17"/>
                    </a:lnTo>
                    <a:lnTo>
                      <a:pt x="52" y="23"/>
                    </a:lnTo>
                    <a:lnTo>
                      <a:pt x="69" y="31"/>
                    </a:lnTo>
                    <a:lnTo>
                      <a:pt x="80" y="24"/>
                    </a:lnTo>
                    <a:lnTo>
                      <a:pt x="85" y="29"/>
                    </a:lnTo>
                    <a:lnTo>
                      <a:pt x="81" y="35"/>
                    </a:lnTo>
                    <a:lnTo>
                      <a:pt x="60" y="36"/>
                    </a:lnTo>
                    <a:lnTo>
                      <a:pt x="59" y="50"/>
                    </a:lnTo>
                    <a:lnTo>
                      <a:pt x="67" y="65"/>
                    </a:lnTo>
                    <a:lnTo>
                      <a:pt x="97" y="59"/>
                    </a:lnTo>
                    <a:lnTo>
                      <a:pt x="105" y="52"/>
                    </a:lnTo>
                    <a:lnTo>
                      <a:pt x="109" y="57"/>
                    </a:lnTo>
                    <a:lnTo>
                      <a:pt x="97" y="72"/>
                    </a:lnTo>
                    <a:lnTo>
                      <a:pt x="101" y="90"/>
                    </a:lnTo>
                    <a:lnTo>
                      <a:pt x="116" y="97"/>
                    </a:lnTo>
                    <a:lnTo>
                      <a:pt x="105" y="116"/>
                    </a:lnTo>
                    <a:lnTo>
                      <a:pt x="100" y="112"/>
                    </a:lnTo>
                    <a:lnTo>
                      <a:pt x="87" y="110"/>
                    </a:lnTo>
                    <a:lnTo>
                      <a:pt x="80" y="124"/>
                    </a:lnTo>
                    <a:lnTo>
                      <a:pt x="72" y="119"/>
                    </a:lnTo>
                    <a:lnTo>
                      <a:pt x="65" y="129"/>
                    </a:lnTo>
                    <a:lnTo>
                      <a:pt x="59" y="127"/>
                    </a:lnTo>
                    <a:lnTo>
                      <a:pt x="59" y="91"/>
                    </a:lnTo>
                    <a:lnTo>
                      <a:pt x="40" y="77"/>
                    </a:lnTo>
                    <a:lnTo>
                      <a:pt x="24" y="87"/>
                    </a:lnTo>
                    <a:lnTo>
                      <a:pt x="33" y="106"/>
                    </a:lnTo>
                    <a:lnTo>
                      <a:pt x="29" y="123"/>
                    </a:lnTo>
                    <a:lnTo>
                      <a:pt x="6" y="123"/>
                    </a:lnTo>
                    <a:lnTo>
                      <a:pt x="0" y="118"/>
                    </a:lnTo>
                    <a:lnTo>
                      <a:pt x="13" y="75"/>
                    </a:lnTo>
                    <a:lnTo>
                      <a:pt x="27" y="69"/>
                    </a:lnTo>
                    <a:lnTo>
                      <a:pt x="43" y="73"/>
                    </a:lnTo>
                    <a:lnTo>
                      <a:pt x="47" y="60"/>
                    </a:lnTo>
                    <a:lnTo>
                      <a:pt x="46" y="52"/>
                    </a:lnTo>
                    <a:lnTo>
                      <a:pt x="9" y="13"/>
                    </a:lnTo>
                    <a:lnTo>
                      <a:pt x="23" y="14"/>
                    </a:lnTo>
                    <a:lnTo>
                      <a:pt x="42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7" name="Freeform 124">
                <a:extLst>
                  <a:ext uri="{FF2B5EF4-FFF2-40B4-BE49-F238E27FC236}">
                    <a16:creationId xmlns:a16="http://schemas.microsoft.com/office/drawing/2014/main" id="{1A962FCF-42CF-4810-8F72-72AA5A1A7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3592" y="1687613"/>
                <a:ext cx="14988" cy="25480"/>
              </a:xfrm>
              <a:custGeom>
                <a:avLst/>
                <a:gdLst>
                  <a:gd name="T0" fmla="*/ 16 w 30"/>
                  <a:gd name="T1" fmla="*/ 0 h 68"/>
                  <a:gd name="T2" fmla="*/ 29 w 30"/>
                  <a:gd name="T3" fmla="*/ 11 h 68"/>
                  <a:gd name="T4" fmla="*/ 19 w 30"/>
                  <a:gd name="T5" fmla="*/ 67 h 68"/>
                  <a:gd name="T6" fmla="*/ 5 w 30"/>
                  <a:gd name="T7" fmla="*/ 43 h 68"/>
                  <a:gd name="T8" fmla="*/ 0 w 30"/>
                  <a:gd name="T9" fmla="*/ 21 h 68"/>
                  <a:gd name="T10" fmla="*/ 3 w 30"/>
                  <a:gd name="T11" fmla="*/ 5 h 68"/>
                  <a:gd name="T12" fmla="*/ 16 w 30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68">
                    <a:moveTo>
                      <a:pt x="16" y="0"/>
                    </a:moveTo>
                    <a:lnTo>
                      <a:pt x="29" y="11"/>
                    </a:lnTo>
                    <a:lnTo>
                      <a:pt x="19" y="67"/>
                    </a:lnTo>
                    <a:lnTo>
                      <a:pt x="5" y="43"/>
                    </a:lnTo>
                    <a:lnTo>
                      <a:pt x="0" y="21"/>
                    </a:lnTo>
                    <a:lnTo>
                      <a:pt x="3" y="5"/>
                    </a:lnTo>
                    <a:lnTo>
                      <a:pt x="1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8" name="Freeform 125">
                <a:extLst>
                  <a:ext uri="{FF2B5EF4-FFF2-40B4-BE49-F238E27FC236}">
                    <a16:creationId xmlns:a16="http://schemas.microsoft.com/office/drawing/2014/main" id="{7A0A6A60-EA97-4614-B5D6-E042AD3AE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3636" y="1670626"/>
                <a:ext cx="59956" cy="40769"/>
              </a:xfrm>
              <a:custGeom>
                <a:avLst/>
                <a:gdLst>
                  <a:gd name="T0" fmla="*/ 35 w 122"/>
                  <a:gd name="T1" fmla="*/ 0 h 105"/>
                  <a:gd name="T2" fmla="*/ 39 w 122"/>
                  <a:gd name="T3" fmla="*/ 7 h 105"/>
                  <a:gd name="T4" fmla="*/ 51 w 122"/>
                  <a:gd name="T5" fmla="*/ 4 h 105"/>
                  <a:gd name="T6" fmla="*/ 52 w 122"/>
                  <a:gd name="T7" fmla="*/ 23 h 105"/>
                  <a:gd name="T8" fmla="*/ 65 w 122"/>
                  <a:gd name="T9" fmla="*/ 32 h 105"/>
                  <a:gd name="T10" fmla="*/ 92 w 122"/>
                  <a:gd name="T11" fmla="*/ 31 h 105"/>
                  <a:gd name="T12" fmla="*/ 110 w 122"/>
                  <a:gd name="T13" fmla="*/ 17 h 105"/>
                  <a:gd name="T14" fmla="*/ 113 w 122"/>
                  <a:gd name="T15" fmla="*/ 27 h 105"/>
                  <a:gd name="T16" fmla="*/ 121 w 122"/>
                  <a:gd name="T17" fmla="*/ 28 h 105"/>
                  <a:gd name="T18" fmla="*/ 121 w 122"/>
                  <a:gd name="T19" fmla="*/ 38 h 105"/>
                  <a:gd name="T20" fmla="*/ 117 w 122"/>
                  <a:gd name="T21" fmla="*/ 42 h 105"/>
                  <a:gd name="T22" fmla="*/ 112 w 122"/>
                  <a:gd name="T23" fmla="*/ 36 h 105"/>
                  <a:gd name="T24" fmla="*/ 103 w 122"/>
                  <a:gd name="T25" fmla="*/ 54 h 105"/>
                  <a:gd name="T26" fmla="*/ 113 w 122"/>
                  <a:gd name="T27" fmla="*/ 91 h 105"/>
                  <a:gd name="T28" fmla="*/ 88 w 122"/>
                  <a:gd name="T29" fmla="*/ 103 h 105"/>
                  <a:gd name="T30" fmla="*/ 58 w 122"/>
                  <a:gd name="T31" fmla="*/ 104 h 105"/>
                  <a:gd name="T32" fmla="*/ 18 w 122"/>
                  <a:gd name="T33" fmla="*/ 77 h 105"/>
                  <a:gd name="T34" fmla="*/ 0 w 122"/>
                  <a:gd name="T35" fmla="*/ 37 h 105"/>
                  <a:gd name="T36" fmla="*/ 35 w 122"/>
                  <a:gd name="T3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105">
                    <a:moveTo>
                      <a:pt x="35" y="0"/>
                    </a:moveTo>
                    <a:lnTo>
                      <a:pt x="39" y="7"/>
                    </a:lnTo>
                    <a:lnTo>
                      <a:pt x="51" y="4"/>
                    </a:lnTo>
                    <a:lnTo>
                      <a:pt x="52" y="23"/>
                    </a:lnTo>
                    <a:lnTo>
                      <a:pt x="65" y="32"/>
                    </a:lnTo>
                    <a:lnTo>
                      <a:pt x="92" y="31"/>
                    </a:lnTo>
                    <a:lnTo>
                      <a:pt x="110" y="17"/>
                    </a:lnTo>
                    <a:lnTo>
                      <a:pt x="113" y="27"/>
                    </a:lnTo>
                    <a:lnTo>
                      <a:pt x="121" y="28"/>
                    </a:lnTo>
                    <a:lnTo>
                      <a:pt x="121" y="38"/>
                    </a:lnTo>
                    <a:lnTo>
                      <a:pt x="117" y="42"/>
                    </a:lnTo>
                    <a:lnTo>
                      <a:pt x="112" y="36"/>
                    </a:lnTo>
                    <a:lnTo>
                      <a:pt x="103" y="54"/>
                    </a:lnTo>
                    <a:lnTo>
                      <a:pt x="113" y="91"/>
                    </a:lnTo>
                    <a:lnTo>
                      <a:pt x="88" y="103"/>
                    </a:lnTo>
                    <a:lnTo>
                      <a:pt x="58" y="104"/>
                    </a:lnTo>
                    <a:lnTo>
                      <a:pt x="18" y="77"/>
                    </a:lnTo>
                    <a:lnTo>
                      <a:pt x="0" y="37"/>
                    </a:lnTo>
                    <a:lnTo>
                      <a:pt x="35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79" name="Freeform 126">
                <a:extLst>
                  <a:ext uri="{FF2B5EF4-FFF2-40B4-BE49-F238E27FC236}">
                    <a16:creationId xmlns:a16="http://schemas.microsoft.com/office/drawing/2014/main" id="{5D62A1C9-A1D5-4219-A309-97098E8E8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2113" y="1646844"/>
                <a:ext cx="10706" cy="10192"/>
              </a:xfrm>
              <a:custGeom>
                <a:avLst/>
                <a:gdLst>
                  <a:gd name="T0" fmla="*/ 6 w 24"/>
                  <a:gd name="T1" fmla="*/ 0 h 26"/>
                  <a:gd name="T2" fmla="*/ 23 w 24"/>
                  <a:gd name="T3" fmla="*/ 18 h 26"/>
                  <a:gd name="T4" fmla="*/ 18 w 24"/>
                  <a:gd name="T5" fmla="*/ 25 h 26"/>
                  <a:gd name="T6" fmla="*/ 1 w 24"/>
                  <a:gd name="T7" fmla="*/ 19 h 26"/>
                  <a:gd name="T8" fmla="*/ 0 w 24"/>
                  <a:gd name="T9" fmla="*/ 6 h 26"/>
                  <a:gd name="T10" fmla="*/ 6 w 24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6">
                    <a:moveTo>
                      <a:pt x="6" y="0"/>
                    </a:moveTo>
                    <a:lnTo>
                      <a:pt x="23" y="18"/>
                    </a:lnTo>
                    <a:lnTo>
                      <a:pt x="18" y="25"/>
                    </a:lnTo>
                    <a:lnTo>
                      <a:pt x="1" y="19"/>
                    </a:lnTo>
                    <a:lnTo>
                      <a:pt x="0" y="6"/>
                    </a:lnTo>
                    <a:lnTo>
                      <a:pt x="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0" name="Freeform 127">
                <a:extLst>
                  <a:ext uri="{FF2B5EF4-FFF2-40B4-BE49-F238E27FC236}">
                    <a16:creationId xmlns:a16="http://schemas.microsoft.com/office/drawing/2014/main" id="{E2EA2406-B442-4AB7-9C1C-95F943411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6418" y="1643446"/>
                <a:ext cx="34261" cy="62852"/>
              </a:xfrm>
              <a:custGeom>
                <a:avLst/>
                <a:gdLst>
                  <a:gd name="T0" fmla="*/ 49 w 69"/>
                  <a:gd name="T1" fmla="*/ 0 h 163"/>
                  <a:gd name="T2" fmla="*/ 52 w 69"/>
                  <a:gd name="T3" fmla="*/ 9 h 163"/>
                  <a:gd name="T4" fmla="*/ 47 w 69"/>
                  <a:gd name="T5" fmla="*/ 27 h 163"/>
                  <a:gd name="T6" fmla="*/ 68 w 69"/>
                  <a:gd name="T7" fmla="*/ 39 h 163"/>
                  <a:gd name="T8" fmla="*/ 47 w 69"/>
                  <a:gd name="T9" fmla="*/ 84 h 163"/>
                  <a:gd name="T10" fmla="*/ 51 w 69"/>
                  <a:gd name="T11" fmla="*/ 129 h 163"/>
                  <a:gd name="T12" fmla="*/ 63 w 69"/>
                  <a:gd name="T13" fmla="*/ 136 h 163"/>
                  <a:gd name="T14" fmla="*/ 64 w 69"/>
                  <a:gd name="T15" fmla="*/ 144 h 163"/>
                  <a:gd name="T16" fmla="*/ 61 w 69"/>
                  <a:gd name="T17" fmla="*/ 152 h 163"/>
                  <a:gd name="T18" fmla="*/ 51 w 69"/>
                  <a:gd name="T19" fmla="*/ 148 h 163"/>
                  <a:gd name="T20" fmla="*/ 45 w 69"/>
                  <a:gd name="T21" fmla="*/ 154 h 163"/>
                  <a:gd name="T22" fmla="*/ 39 w 69"/>
                  <a:gd name="T23" fmla="*/ 150 h 163"/>
                  <a:gd name="T24" fmla="*/ 27 w 69"/>
                  <a:gd name="T25" fmla="*/ 162 h 163"/>
                  <a:gd name="T26" fmla="*/ 23 w 69"/>
                  <a:gd name="T27" fmla="*/ 129 h 163"/>
                  <a:gd name="T28" fmla="*/ 8 w 69"/>
                  <a:gd name="T29" fmla="*/ 110 h 163"/>
                  <a:gd name="T30" fmla="*/ 2 w 69"/>
                  <a:gd name="T31" fmla="*/ 114 h 163"/>
                  <a:gd name="T32" fmla="*/ 0 w 69"/>
                  <a:gd name="T33" fmla="*/ 85 h 163"/>
                  <a:gd name="T34" fmla="*/ 3 w 69"/>
                  <a:gd name="T35" fmla="*/ 78 h 163"/>
                  <a:gd name="T36" fmla="*/ 6 w 69"/>
                  <a:gd name="T37" fmla="*/ 88 h 163"/>
                  <a:gd name="T38" fmla="*/ 18 w 69"/>
                  <a:gd name="T39" fmla="*/ 93 h 163"/>
                  <a:gd name="T40" fmla="*/ 34 w 69"/>
                  <a:gd name="T41" fmla="*/ 84 h 163"/>
                  <a:gd name="T42" fmla="*/ 35 w 69"/>
                  <a:gd name="T43" fmla="*/ 61 h 163"/>
                  <a:gd name="T44" fmla="*/ 25 w 69"/>
                  <a:gd name="T45" fmla="*/ 51 h 163"/>
                  <a:gd name="T46" fmla="*/ 31 w 69"/>
                  <a:gd name="T47" fmla="*/ 33 h 163"/>
                  <a:gd name="T48" fmla="*/ 25 w 69"/>
                  <a:gd name="T49" fmla="*/ 22 h 163"/>
                  <a:gd name="T50" fmla="*/ 49 w 69"/>
                  <a:gd name="T5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9" h="163">
                    <a:moveTo>
                      <a:pt x="49" y="0"/>
                    </a:moveTo>
                    <a:lnTo>
                      <a:pt x="52" y="9"/>
                    </a:lnTo>
                    <a:lnTo>
                      <a:pt x="47" y="27"/>
                    </a:lnTo>
                    <a:lnTo>
                      <a:pt x="68" y="39"/>
                    </a:lnTo>
                    <a:lnTo>
                      <a:pt x="47" y="84"/>
                    </a:lnTo>
                    <a:lnTo>
                      <a:pt x="51" y="129"/>
                    </a:lnTo>
                    <a:lnTo>
                      <a:pt x="63" y="136"/>
                    </a:lnTo>
                    <a:lnTo>
                      <a:pt x="64" y="144"/>
                    </a:lnTo>
                    <a:lnTo>
                      <a:pt x="61" y="152"/>
                    </a:lnTo>
                    <a:lnTo>
                      <a:pt x="51" y="148"/>
                    </a:lnTo>
                    <a:lnTo>
                      <a:pt x="45" y="154"/>
                    </a:lnTo>
                    <a:lnTo>
                      <a:pt x="39" y="150"/>
                    </a:lnTo>
                    <a:lnTo>
                      <a:pt x="27" y="162"/>
                    </a:lnTo>
                    <a:lnTo>
                      <a:pt x="23" y="129"/>
                    </a:lnTo>
                    <a:lnTo>
                      <a:pt x="8" y="110"/>
                    </a:lnTo>
                    <a:lnTo>
                      <a:pt x="2" y="114"/>
                    </a:lnTo>
                    <a:lnTo>
                      <a:pt x="0" y="85"/>
                    </a:lnTo>
                    <a:lnTo>
                      <a:pt x="3" y="78"/>
                    </a:lnTo>
                    <a:lnTo>
                      <a:pt x="6" y="88"/>
                    </a:lnTo>
                    <a:lnTo>
                      <a:pt x="18" y="93"/>
                    </a:lnTo>
                    <a:lnTo>
                      <a:pt x="34" y="84"/>
                    </a:lnTo>
                    <a:lnTo>
                      <a:pt x="35" y="61"/>
                    </a:lnTo>
                    <a:lnTo>
                      <a:pt x="25" y="51"/>
                    </a:lnTo>
                    <a:lnTo>
                      <a:pt x="31" y="33"/>
                    </a:lnTo>
                    <a:lnTo>
                      <a:pt x="25" y="22"/>
                    </a:lnTo>
                    <a:lnTo>
                      <a:pt x="49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1" name="Freeform 128">
                <a:extLst>
                  <a:ext uri="{FF2B5EF4-FFF2-40B4-BE49-F238E27FC236}">
                    <a16:creationId xmlns:a16="http://schemas.microsoft.com/office/drawing/2014/main" id="{CA9673B8-7D4C-4A9B-A9FB-F7421C2B4A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9244" y="1609472"/>
                <a:ext cx="115629" cy="69647"/>
              </a:xfrm>
              <a:custGeom>
                <a:avLst/>
                <a:gdLst>
                  <a:gd name="T0" fmla="*/ 118 w 238"/>
                  <a:gd name="T1" fmla="*/ 15 h 183"/>
                  <a:gd name="T2" fmla="*/ 128 w 238"/>
                  <a:gd name="T3" fmla="*/ 14 h 183"/>
                  <a:gd name="T4" fmla="*/ 107 w 238"/>
                  <a:gd name="T5" fmla="*/ 36 h 183"/>
                  <a:gd name="T6" fmla="*/ 107 w 238"/>
                  <a:gd name="T7" fmla="*/ 59 h 183"/>
                  <a:gd name="T8" fmla="*/ 125 w 238"/>
                  <a:gd name="T9" fmla="*/ 55 h 183"/>
                  <a:gd name="T10" fmla="*/ 149 w 238"/>
                  <a:gd name="T11" fmla="*/ 43 h 183"/>
                  <a:gd name="T12" fmla="*/ 179 w 238"/>
                  <a:gd name="T13" fmla="*/ 33 h 183"/>
                  <a:gd name="T14" fmla="*/ 199 w 238"/>
                  <a:gd name="T15" fmla="*/ 0 h 183"/>
                  <a:gd name="T16" fmla="*/ 201 w 238"/>
                  <a:gd name="T17" fmla="*/ 18 h 183"/>
                  <a:gd name="T18" fmla="*/ 223 w 238"/>
                  <a:gd name="T19" fmla="*/ 48 h 183"/>
                  <a:gd name="T20" fmla="*/ 237 w 238"/>
                  <a:gd name="T21" fmla="*/ 52 h 183"/>
                  <a:gd name="T22" fmla="*/ 212 w 238"/>
                  <a:gd name="T23" fmla="*/ 50 h 183"/>
                  <a:gd name="T24" fmla="*/ 192 w 238"/>
                  <a:gd name="T25" fmla="*/ 44 h 183"/>
                  <a:gd name="T26" fmla="*/ 133 w 238"/>
                  <a:gd name="T27" fmla="*/ 102 h 183"/>
                  <a:gd name="T28" fmla="*/ 142 w 238"/>
                  <a:gd name="T29" fmla="*/ 115 h 183"/>
                  <a:gd name="T30" fmla="*/ 128 w 238"/>
                  <a:gd name="T31" fmla="*/ 116 h 183"/>
                  <a:gd name="T32" fmla="*/ 99 w 238"/>
                  <a:gd name="T33" fmla="*/ 109 h 183"/>
                  <a:gd name="T34" fmla="*/ 85 w 238"/>
                  <a:gd name="T35" fmla="*/ 124 h 183"/>
                  <a:gd name="T36" fmla="*/ 71 w 238"/>
                  <a:gd name="T37" fmla="*/ 121 h 183"/>
                  <a:gd name="T38" fmla="*/ 47 w 238"/>
                  <a:gd name="T39" fmla="*/ 111 h 183"/>
                  <a:gd name="T40" fmla="*/ 34 w 238"/>
                  <a:gd name="T41" fmla="*/ 142 h 183"/>
                  <a:gd name="T42" fmla="*/ 25 w 238"/>
                  <a:gd name="T43" fmla="*/ 150 h 183"/>
                  <a:gd name="T44" fmla="*/ 10 w 238"/>
                  <a:gd name="T45" fmla="*/ 162 h 183"/>
                  <a:gd name="T46" fmla="*/ 6 w 238"/>
                  <a:gd name="T47" fmla="*/ 182 h 183"/>
                  <a:gd name="T48" fmla="*/ 4 w 238"/>
                  <a:gd name="T49" fmla="*/ 130 h 183"/>
                  <a:gd name="T50" fmla="*/ 18 w 238"/>
                  <a:gd name="T51" fmla="*/ 121 h 183"/>
                  <a:gd name="T52" fmla="*/ 59 w 238"/>
                  <a:gd name="T53" fmla="*/ 79 h 183"/>
                  <a:gd name="T54" fmla="*/ 64 w 238"/>
                  <a:gd name="T55" fmla="*/ 65 h 183"/>
                  <a:gd name="T56" fmla="*/ 62 w 238"/>
                  <a:gd name="T57" fmla="*/ 44 h 183"/>
                  <a:gd name="T58" fmla="*/ 62 w 238"/>
                  <a:gd name="T59" fmla="*/ 10 h 183"/>
                  <a:gd name="T60" fmla="*/ 75 w 238"/>
                  <a:gd name="T61" fmla="*/ 24 h 183"/>
                  <a:gd name="T62" fmla="*/ 101 w 238"/>
                  <a:gd name="T63" fmla="*/ 1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8" h="183">
                    <a:moveTo>
                      <a:pt x="103" y="10"/>
                    </a:moveTo>
                    <a:lnTo>
                      <a:pt x="118" y="15"/>
                    </a:lnTo>
                    <a:lnTo>
                      <a:pt x="127" y="9"/>
                    </a:lnTo>
                    <a:lnTo>
                      <a:pt x="128" y="14"/>
                    </a:lnTo>
                    <a:lnTo>
                      <a:pt x="120" y="31"/>
                    </a:lnTo>
                    <a:lnTo>
                      <a:pt x="107" y="36"/>
                    </a:lnTo>
                    <a:lnTo>
                      <a:pt x="110" y="53"/>
                    </a:lnTo>
                    <a:lnTo>
                      <a:pt x="107" y="59"/>
                    </a:lnTo>
                    <a:lnTo>
                      <a:pt x="121" y="65"/>
                    </a:lnTo>
                    <a:lnTo>
                      <a:pt x="125" y="55"/>
                    </a:lnTo>
                    <a:lnTo>
                      <a:pt x="134" y="56"/>
                    </a:lnTo>
                    <a:lnTo>
                      <a:pt x="149" y="43"/>
                    </a:lnTo>
                    <a:lnTo>
                      <a:pt x="154" y="29"/>
                    </a:lnTo>
                    <a:lnTo>
                      <a:pt x="179" y="33"/>
                    </a:lnTo>
                    <a:lnTo>
                      <a:pt x="180" y="13"/>
                    </a:lnTo>
                    <a:lnTo>
                      <a:pt x="199" y="0"/>
                    </a:lnTo>
                    <a:lnTo>
                      <a:pt x="206" y="3"/>
                    </a:lnTo>
                    <a:lnTo>
                      <a:pt x="201" y="18"/>
                    </a:lnTo>
                    <a:lnTo>
                      <a:pt x="208" y="41"/>
                    </a:lnTo>
                    <a:lnTo>
                      <a:pt x="223" y="48"/>
                    </a:lnTo>
                    <a:lnTo>
                      <a:pt x="237" y="45"/>
                    </a:lnTo>
                    <a:lnTo>
                      <a:pt x="237" y="52"/>
                    </a:lnTo>
                    <a:lnTo>
                      <a:pt x="217" y="54"/>
                    </a:lnTo>
                    <a:lnTo>
                      <a:pt x="212" y="50"/>
                    </a:lnTo>
                    <a:lnTo>
                      <a:pt x="200" y="57"/>
                    </a:lnTo>
                    <a:lnTo>
                      <a:pt x="192" y="44"/>
                    </a:lnTo>
                    <a:lnTo>
                      <a:pt x="162" y="51"/>
                    </a:lnTo>
                    <a:lnTo>
                      <a:pt x="133" y="102"/>
                    </a:lnTo>
                    <a:lnTo>
                      <a:pt x="133" y="112"/>
                    </a:lnTo>
                    <a:lnTo>
                      <a:pt x="142" y="115"/>
                    </a:lnTo>
                    <a:lnTo>
                      <a:pt x="141" y="129"/>
                    </a:lnTo>
                    <a:lnTo>
                      <a:pt x="128" y="116"/>
                    </a:lnTo>
                    <a:lnTo>
                      <a:pt x="125" y="112"/>
                    </a:lnTo>
                    <a:lnTo>
                      <a:pt x="99" y="109"/>
                    </a:lnTo>
                    <a:lnTo>
                      <a:pt x="93" y="133"/>
                    </a:lnTo>
                    <a:lnTo>
                      <a:pt x="85" y="124"/>
                    </a:lnTo>
                    <a:lnTo>
                      <a:pt x="90" y="104"/>
                    </a:lnTo>
                    <a:lnTo>
                      <a:pt x="71" y="121"/>
                    </a:lnTo>
                    <a:lnTo>
                      <a:pt x="64" y="109"/>
                    </a:lnTo>
                    <a:lnTo>
                      <a:pt x="47" y="111"/>
                    </a:lnTo>
                    <a:lnTo>
                      <a:pt x="43" y="131"/>
                    </a:lnTo>
                    <a:lnTo>
                      <a:pt x="34" y="142"/>
                    </a:lnTo>
                    <a:lnTo>
                      <a:pt x="37" y="147"/>
                    </a:lnTo>
                    <a:lnTo>
                      <a:pt x="25" y="150"/>
                    </a:lnTo>
                    <a:lnTo>
                      <a:pt x="21" y="172"/>
                    </a:lnTo>
                    <a:lnTo>
                      <a:pt x="10" y="162"/>
                    </a:lnTo>
                    <a:lnTo>
                      <a:pt x="12" y="180"/>
                    </a:lnTo>
                    <a:lnTo>
                      <a:pt x="6" y="182"/>
                    </a:lnTo>
                    <a:lnTo>
                      <a:pt x="0" y="165"/>
                    </a:lnTo>
                    <a:lnTo>
                      <a:pt x="4" y="130"/>
                    </a:lnTo>
                    <a:lnTo>
                      <a:pt x="15" y="132"/>
                    </a:lnTo>
                    <a:lnTo>
                      <a:pt x="18" y="121"/>
                    </a:lnTo>
                    <a:lnTo>
                      <a:pt x="31" y="103"/>
                    </a:lnTo>
                    <a:lnTo>
                      <a:pt x="59" y="79"/>
                    </a:lnTo>
                    <a:lnTo>
                      <a:pt x="72" y="75"/>
                    </a:lnTo>
                    <a:lnTo>
                      <a:pt x="64" y="65"/>
                    </a:lnTo>
                    <a:lnTo>
                      <a:pt x="78" y="63"/>
                    </a:lnTo>
                    <a:lnTo>
                      <a:pt x="62" y="44"/>
                    </a:lnTo>
                    <a:lnTo>
                      <a:pt x="57" y="8"/>
                    </a:lnTo>
                    <a:lnTo>
                      <a:pt x="62" y="10"/>
                    </a:lnTo>
                    <a:lnTo>
                      <a:pt x="67" y="34"/>
                    </a:lnTo>
                    <a:lnTo>
                      <a:pt x="75" y="24"/>
                    </a:lnTo>
                    <a:lnTo>
                      <a:pt x="86" y="30"/>
                    </a:lnTo>
                    <a:lnTo>
                      <a:pt x="101" y="15"/>
                    </a:lnTo>
                    <a:lnTo>
                      <a:pt x="103" y="1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2" name="Freeform 129">
                <a:extLst>
                  <a:ext uri="{FF2B5EF4-FFF2-40B4-BE49-F238E27FC236}">
                    <a16:creationId xmlns:a16="http://schemas.microsoft.com/office/drawing/2014/main" id="{50ECBCA0-D814-49DE-BB9C-E1C66FF69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80767" y="1583990"/>
                <a:ext cx="81369" cy="73046"/>
              </a:xfrm>
              <a:custGeom>
                <a:avLst/>
                <a:gdLst>
                  <a:gd name="T0" fmla="*/ 82 w 169"/>
                  <a:gd name="T1" fmla="*/ 0 h 188"/>
                  <a:gd name="T2" fmla="*/ 93 w 169"/>
                  <a:gd name="T3" fmla="*/ 13 h 188"/>
                  <a:gd name="T4" fmla="*/ 83 w 169"/>
                  <a:gd name="T5" fmla="*/ 21 h 188"/>
                  <a:gd name="T6" fmla="*/ 85 w 169"/>
                  <a:gd name="T7" fmla="*/ 47 h 188"/>
                  <a:gd name="T8" fmla="*/ 65 w 169"/>
                  <a:gd name="T9" fmla="*/ 51 h 188"/>
                  <a:gd name="T10" fmla="*/ 60 w 169"/>
                  <a:gd name="T11" fmla="*/ 61 h 188"/>
                  <a:gd name="T12" fmla="*/ 79 w 169"/>
                  <a:gd name="T13" fmla="*/ 61 h 188"/>
                  <a:gd name="T14" fmla="*/ 80 w 169"/>
                  <a:gd name="T15" fmla="*/ 72 h 188"/>
                  <a:gd name="T16" fmla="*/ 93 w 169"/>
                  <a:gd name="T17" fmla="*/ 69 h 188"/>
                  <a:gd name="T18" fmla="*/ 108 w 169"/>
                  <a:gd name="T19" fmla="*/ 74 h 188"/>
                  <a:gd name="T20" fmla="*/ 120 w 169"/>
                  <a:gd name="T21" fmla="*/ 78 h 188"/>
                  <a:gd name="T22" fmla="*/ 126 w 169"/>
                  <a:gd name="T23" fmla="*/ 98 h 188"/>
                  <a:gd name="T24" fmla="*/ 136 w 169"/>
                  <a:gd name="T25" fmla="*/ 104 h 188"/>
                  <a:gd name="T26" fmla="*/ 137 w 169"/>
                  <a:gd name="T27" fmla="*/ 132 h 188"/>
                  <a:gd name="T28" fmla="*/ 144 w 169"/>
                  <a:gd name="T29" fmla="*/ 127 h 188"/>
                  <a:gd name="T30" fmla="*/ 154 w 169"/>
                  <a:gd name="T31" fmla="*/ 129 h 188"/>
                  <a:gd name="T32" fmla="*/ 168 w 169"/>
                  <a:gd name="T33" fmla="*/ 157 h 188"/>
                  <a:gd name="T34" fmla="*/ 167 w 169"/>
                  <a:gd name="T35" fmla="*/ 162 h 188"/>
                  <a:gd name="T36" fmla="*/ 153 w 169"/>
                  <a:gd name="T37" fmla="*/ 154 h 188"/>
                  <a:gd name="T38" fmla="*/ 135 w 169"/>
                  <a:gd name="T39" fmla="*/ 187 h 188"/>
                  <a:gd name="T40" fmla="*/ 130 w 169"/>
                  <a:gd name="T41" fmla="*/ 176 h 188"/>
                  <a:gd name="T42" fmla="*/ 139 w 169"/>
                  <a:gd name="T43" fmla="*/ 166 h 188"/>
                  <a:gd name="T44" fmla="*/ 140 w 169"/>
                  <a:gd name="T45" fmla="*/ 148 h 188"/>
                  <a:gd name="T46" fmla="*/ 133 w 169"/>
                  <a:gd name="T47" fmla="*/ 144 h 188"/>
                  <a:gd name="T48" fmla="*/ 128 w 169"/>
                  <a:gd name="T49" fmla="*/ 140 h 188"/>
                  <a:gd name="T50" fmla="*/ 112 w 169"/>
                  <a:gd name="T51" fmla="*/ 117 h 188"/>
                  <a:gd name="T52" fmla="*/ 104 w 169"/>
                  <a:gd name="T53" fmla="*/ 115 h 188"/>
                  <a:gd name="T54" fmla="*/ 102 w 169"/>
                  <a:gd name="T55" fmla="*/ 106 h 188"/>
                  <a:gd name="T56" fmla="*/ 92 w 169"/>
                  <a:gd name="T57" fmla="*/ 107 h 188"/>
                  <a:gd name="T58" fmla="*/ 83 w 169"/>
                  <a:gd name="T59" fmla="*/ 115 h 188"/>
                  <a:gd name="T60" fmla="*/ 91 w 169"/>
                  <a:gd name="T61" fmla="*/ 125 h 188"/>
                  <a:gd name="T62" fmla="*/ 69 w 169"/>
                  <a:gd name="T63" fmla="*/ 130 h 188"/>
                  <a:gd name="T64" fmla="*/ 63 w 169"/>
                  <a:gd name="T65" fmla="*/ 145 h 188"/>
                  <a:gd name="T66" fmla="*/ 55 w 169"/>
                  <a:gd name="T67" fmla="*/ 131 h 188"/>
                  <a:gd name="T68" fmla="*/ 33 w 169"/>
                  <a:gd name="T69" fmla="*/ 116 h 188"/>
                  <a:gd name="T70" fmla="*/ 39 w 169"/>
                  <a:gd name="T71" fmla="*/ 105 h 188"/>
                  <a:gd name="T72" fmla="*/ 35 w 169"/>
                  <a:gd name="T73" fmla="*/ 78 h 188"/>
                  <a:gd name="T74" fmla="*/ 9 w 169"/>
                  <a:gd name="T75" fmla="*/ 59 h 188"/>
                  <a:gd name="T76" fmla="*/ 0 w 169"/>
                  <a:gd name="T77" fmla="*/ 44 h 188"/>
                  <a:gd name="T78" fmla="*/ 1 w 169"/>
                  <a:gd name="T79" fmla="*/ 38 h 188"/>
                  <a:gd name="T80" fmla="*/ 28 w 169"/>
                  <a:gd name="T81" fmla="*/ 52 h 188"/>
                  <a:gd name="T82" fmla="*/ 33 w 169"/>
                  <a:gd name="T83" fmla="*/ 43 h 188"/>
                  <a:gd name="T84" fmla="*/ 46 w 169"/>
                  <a:gd name="T85" fmla="*/ 47 h 188"/>
                  <a:gd name="T86" fmla="*/ 55 w 169"/>
                  <a:gd name="T87" fmla="*/ 36 h 188"/>
                  <a:gd name="T88" fmla="*/ 64 w 169"/>
                  <a:gd name="T89" fmla="*/ 36 h 188"/>
                  <a:gd name="T90" fmla="*/ 68 w 169"/>
                  <a:gd name="T91" fmla="*/ 10 h 188"/>
                  <a:gd name="T92" fmla="*/ 82 w 169"/>
                  <a:gd name="T93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9" h="188">
                    <a:moveTo>
                      <a:pt x="82" y="0"/>
                    </a:moveTo>
                    <a:lnTo>
                      <a:pt x="93" y="13"/>
                    </a:lnTo>
                    <a:lnTo>
                      <a:pt x="83" y="21"/>
                    </a:lnTo>
                    <a:lnTo>
                      <a:pt x="85" y="47"/>
                    </a:lnTo>
                    <a:lnTo>
                      <a:pt x="65" y="51"/>
                    </a:lnTo>
                    <a:lnTo>
                      <a:pt x="60" y="61"/>
                    </a:lnTo>
                    <a:lnTo>
                      <a:pt x="79" y="61"/>
                    </a:lnTo>
                    <a:lnTo>
                      <a:pt x="80" y="72"/>
                    </a:lnTo>
                    <a:lnTo>
                      <a:pt x="93" y="69"/>
                    </a:lnTo>
                    <a:lnTo>
                      <a:pt x="108" y="74"/>
                    </a:lnTo>
                    <a:lnTo>
                      <a:pt x="120" y="78"/>
                    </a:lnTo>
                    <a:lnTo>
                      <a:pt x="126" y="98"/>
                    </a:lnTo>
                    <a:lnTo>
                      <a:pt x="136" y="104"/>
                    </a:lnTo>
                    <a:lnTo>
                      <a:pt x="137" y="132"/>
                    </a:lnTo>
                    <a:lnTo>
                      <a:pt x="144" y="127"/>
                    </a:lnTo>
                    <a:lnTo>
                      <a:pt x="154" y="129"/>
                    </a:lnTo>
                    <a:lnTo>
                      <a:pt x="168" y="157"/>
                    </a:lnTo>
                    <a:lnTo>
                      <a:pt x="167" y="162"/>
                    </a:lnTo>
                    <a:lnTo>
                      <a:pt x="153" y="154"/>
                    </a:lnTo>
                    <a:lnTo>
                      <a:pt x="135" y="187"/>
                    </a:lnTo>
                    <a:lnTo>
                      <a:pt x="130" y="176"/>
                    </a:lnTo>
                    <a:lnTo>
                      <a:pt x="139" y="166"/>
                    </a:lnTo>
                    <a:lnTo>
                      <a:pt x="140" y="148"/>
                    </a:lnTo>
                    <a:lnTo>
                      <a:pt x="133" y="144"/>
                    </a:lnTo>
                    <a:lnTo>
                      <a:pt x="128" y="140"/>
                    </a:lnTo>
                    <a:lnTo>
                      <a:pt x="112" y="117"/>
                    </a:lnTo>
                    <a:lnTo>
                      <a:pt x="104" y="115"/>
                    </a:lnTo>
                    <a:lnTo>
                      <a:pt x="102" y="106"/>
                    </a:lnTo>
                    <a:lnTo>
                      <a:pt x="92" y="107"/>
                    </a:lnTo>
                    <a:lnTo>
                      <a:pt x="83" y="115"/>
                    </a:lnTo>
                    <a:lnTo>
                      <a:pt x="91" y="125"/>
                    </a:lnTo>
                    <a:lnTo>
                      <a:pt x="69" y="130"/>
                    </a:lnTo>
                    <a:lnTo>
                      <a:pt x="63" y="145"/>
                    </a:lnTo>
                    <a:lnTo>
                      <a:pt x="55" y="131"/>
                    </a:lnTo>
                    <a:lnTo>
                      <a:pt x="33" y="116"/>
                    </a:lnTo>
                    <a:lnTo>
                      <a:pt x="39" y="105"/>
                    </a:lnTo>
                    <a:lnTo>
                      <a:pt x="35" y="78"/>
                    </a:lnTo>
                    <a:lnTo>
                      <a:pt x="9" y="59"/>
                    </a:lnTo>
                    <a:lnTo>
                      <a:pt x="0" y="44"/>
                    </a:lnTo>
                    <a:lnTo>
                      <a:pt x="1" y="38"/>
                    </a:lnTo>
                    <a:lnTo>
                      <a:pt x="28" y="52"/>
                    </a:lnTo>
                    <a:lnTo>
                      <a:pt x="33" y="43"/>
                    </a:lnTo>
                    <a:lnTo>
                      <a:pt x="46" y="47"/>
                    </a:lnTo>
                    <a:lnTo>
                      <a:pt x="55" y="36"/>
                    </a:lnTo>
                    <a:lnTo>
                      <a:pt x="64" y="36"/>
                    </a:lnTo>
                    <a:lnTo>
                      <a:pt x="68" y="10"/>
                    </a:lnTo>
                    <a:lnTo>
                      <a:pt x="82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3" name="Freeform 130">
                <a:extLst>
                  <a:ext uri="{FF2B5EF4-FFF2-40B4-BE49-F238E27FC236}">
                    <a16:creationId xmlns:a16="http://schemas.microsoft.com/office/drawing/2014/main" id="{EE4F4270-6124-4DAE-A1A4-90C83447F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36440" y="1570400"/>
                <a:ext cx="14988" cy="35674"/>
              </a:xfrm>
              <a:custGeom>
                <a:avLst/>
                <a:gdLst>
                  <a:gd name="T0" fmla="*/ 24 w 33"/>
                  <a:gd name="T1" fmla="*/ 0 h 91"/>
                  <a:gd name="T2" fmla="*/ 32 w 33"/>
                  <a:gd name="T3" fmla="*/ 19 h 91"/>
                  <a:gd name="T4" fmla="*/ 30 w 33"/>
                  <a:gd name="T5" fmla="*/ 32 h 91"/>
                  <a:gd name="T6" fmla="*/ 29 w 33"/>
                  <a:gd name="T7" fmla="*/ 40 h 91"/>
                  <a:gd name="T8" fmla="*/ 18 w 33"/>
                  <a:gd name="T9" fmla="*/ 46 h 91"/>
                  <a:gd name="T10" fmla="*/ 26 w 33"/>
                  <a:gd name="T11" fmla="*/ 60 h 91"/>
                  <a:gd name="T12" fmla="*/ 26 w 33"/>
                  <a:gd name="T13" fmla="*/ 73 h 91"/>
                  <a:gd name="T14" fmla="*/ 20 w 33"/>
                  <a:gd name="T15" fmla="*/ 86 h 91"/>
                  <a:gd name="T16" fmla="*/ 11 w 33"/>
                  <a:gd name="T17" fmla="*/ 79 h 91"/>
                  <a:gd name="T18" fmla="*/ 5 w 33"/>
                  <a:gd name="T19" fmla="*/ 90 h 91"/>
                  <a:gd name="T20" fmla="*/ 0 w 33"/>
                  <a:gd name="T21" fmla="*/ 51 h 91"/>
                  <a:gd name="T22" fmla="*/ 10 w 33"/>
                  <a:gd name="T23" fmla="*/ 36 h 91"/>
                  <a:gd name="T24" fmla="*/ 15 w 33"/>
                  <a:gd name="T25" fmla="*/ 4 h 91"/>
                  <a:gd name="T26" fmla="*/ 24 w 33"/>
                  <a:gd name="T2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91">
                    <a:moveTo>
                      <a:pt x="24" y="0"/>
                    </a:moveTo>
                    <a:lnTo>
                      <a:pt x="32" y="19"/>
                    </a:lnTo>
                    <a:lnTo>
                      <a:pt x="30" y="32"/>
                    </a:lnTo>
                    <a:lnTo>
                      <a:pt x="29" y="40"/>
                    </a:lnTo>
                    <a:lnTo>
                      <a:pt x="18" y="46"/>
                    </a:lnTo>
                    <a:lnTo>
                      <a:pt x="26" y="60"/>
                    </a:lnTo>
                    <a:lnTo>
                      <a:pt x="26" y="73"/>
                    </a:lnTo>
                    <a:lnTo>
                      <a:pt x="20" y="86"/>
                    </a:lnTo>
                    <a:lnTo>
                      <a:pt x="11" y="79"/>
                    </a:lnTo>
                    <a:lnTo>
                      <a:pt x="5" y="90"/>
                    </a:lnTo>
                    <a:lnTo>
                      <a:pt x="0" y="51"/>
                    </a:lnTo>
                    <a:lnTo>
                      <a:pt x="10" y="36"/>
                    </a:lnTo>
                    <a:lnTo>
                      <a:pt x="15" y="4"/>
                    </a:lnTo>
                    <a:lnTo>
                      <a:pt x="2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4" name="Freeform 131">
                <a:extLst>
                  <a:ext uri="{FF2B5EF4-FFF2-40B4-BE49-F238E27FC236}">
                    <a16:creationId xmlns:a16="http://schemas.microsoft.com/office/drawing/2014/main" id="{864E25AC-131A-4207-AFEE-699D75C63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97036" y="1567003"/>
                <a:ext cx="29978" cy="25481"/>
              </a:xfrm>
              <a:custGeom>
                <a:avLst/>
                <a:gdLst>
                  <a:gd name="T0" fmla="*/ 48 w 61"/>
                  <a:gd name="T1" fmla="*/ 0 h 67"/>
                  <a:gd name="T2" fmla="*/ 60 w 61"/>
                  <a:gd name="T3" fmla="*/ 19 h 67"/>
                  <a:gd name="T4" fmla="*/ 52 w 61"/>
                  <a:gd name="T5" fmla="*/ 14 h 67"/>
                  <a:gd name="T6" fmla="*/ 35 w 61"/>
                  <a:gd name="T7" fmla="*/ 19 h 67"/>
                  <a:gd name="T8" fmla="*/ 30 w 61"/>
                  <a:gd name="T9" fmla="*/ 37 h 67"/>
                  <a:gd name="T10" fmla="*/ 42 w 61"/>
                  <a:gd name="T11" fmla="*/ 54 h 67"/>
                  <a:gd name="T12" fmla="*/ 33 w 61"/>
                  <a:gd name="T13" fmla="*/ 55 h 67"/>
                  <a:gd name="T14" fmla="*/ 22 w 61"/>
                  <a:gd name="T15" fmla="*/ 66 h 67"/>
                  <a:gd name="T16" fmla="*/ 16 w 61"/>
                  <a:gd name="T17" fmla="*/ 52 h 67"/>
                  <a:gd name="T18" fmla="*/ 0 w 61"/>
                  <a:gd name="T19" fmla="*/ 51 h 67"/>
                  <a:gd name="T20" fmla="*/ 15 w 61"/>
                  <a:gd name="T21" fmla="*/ 24 h 67"/>
                  <a:gd name="T22" fmla="*/ 13 w 61"/>
                  <a:gd name="T23" fmla="*/ 11 h 67"/>
                  <a:gd name="T24" fmla="*/ 32 w 61"/>
                  <a:gd name="T25" fmla="*/ 3 h 67"/>
                  <a:gd name="T26" fmla="*/ 33 w 61"/>
                  <a:gd name="T27" fmla="*/ 11 h 67"/>
                  <a:gd name="T28" fmla="*/ 40 w 61"/>
                  <a:gd name="T29" fmla="*/ 10 h 67"/>
                  <a:gd name="T30" fmla="*/ 48 w 61"/>
                  <a:gd name="T3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" h="67">
                    <a:moveTo>
                      <a:pt x="48" y="0"/>
                    </a:moveTo>
                    <a:lnTo>
                      <a:pt x="60" y="19"/>
                    </a:lnTo>
                    <a:lnTo>
                      <a:pt x="52" y="14"/>
                    </a:lnTo>
                    <a:lnTo>
                      <a:pt x="35" y="19"/>
                    </a:lnTo>
                    <a:lnTo>
                      <a:pt x="30" y="37"/>
                    </a:lnTo>
                    <a:lnTo>
                      <a:pt x="42" y="54"/>
                    </a:lnTo>
                    <a:lnTo>
                      <a:pt x="33" y="55"/>
                    </a:lnTo>
                    <a:lnTo>
                      <a:pt x="22" y="66"/>
                    </a:lnTo>
                    <a:lnTo>
                      <a:pt x="16" y="52"/>
                    </a:lnTo>
                    <a:lnTo>
                      <a:pt x="0" y="51"/>
                    </a:lnTo>
                    <a:lnTo>
                      <a:pt x="15" y="24"/>
                    </a:lnTo>
                    <a:lnTo>
                      <a:pt x="13" y="11"/>
                    </a:lnTo>
                    <a:lnTo>
                      <a:pt x="32" y="3"/>
                    </a:lnTo>
                    <a:lnTo>
                      <a:pt x="33" y="11"/>
                    </a:lnTo>
                    <a:lnTo>
                      <a:pt x="40" y="10"/>
                    </a:lnTo>
                    <a:lnTo>
                      <a:pt x="4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5" name="Freeform 132">
                <a:extLst>
                  <a:ext uri="{FF2B5EF4-FFF2-40B4-BE49-F238E27FC236}">
                    <a16:creationId xmlns:a16="http://schemas.microsoft.com/office/drawing/2014/main" id="{F731AE07-A1AB-4ACE-AE7E-66E5CA09D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73262" y="1480369"/>
                <a:ext cx="21413" cy="23782"/>
              </a:xfrm>
              <a:custGeom>
                <a:avLst/>
                <a:gdLst>
                  <a:gd name="T0" fmla="*/ 36 w 45"/>
                  <a:gd name="T1" fmla="*/ 0 h 60"/>
                  <a:gd name="T2" fmla="*/ 40 w 45"/>
                  <a:gd name="T3" fmla="*/ 6 h 60"/>
                  <a:gd name="T4" fmla="*/ 33 w 45"/>
                  <a:gd name="T5" fmla="*/ 19 h 60"/>
                  <a:gd name="T6" fmla="*/ 44 w 45"/>
                  <a:gd name="T7" fmla="*/ 20 h 60"/>
                  <a:gd name="T8" fmla="*/ 41 w 45"/>
                  <a:gd name="T9" fmla="*/ 30 h 60"/>
                  <a:gd name="T10" fmla="*/ 31 w 45"/>
                  <a:gd name="T11" fmla="*/ 29 h 60"/>
                  <a:gd name="T12" fmla="*/ 36 w 45"/>
                  <a:gd name="T13" fmla="*/ 43 h 60"/>
                  <a:gd name="T14" fmla="*/ 23 w 45"/>
                  <a:gd name="T15" fmla="*/ 38 h 60"/>
                  <a:gd name="T16" fmla="*/ 20 w 45"/>
                  <a:gd name="T17" fmla="*/ 57 h 60"/>
                  <a:gd name="T18" fmla="*/ 2 w 45"/>
                  <a:gd name="T19" fmla="*/ 59 h 60"/>
                  <a:gd name="T20" fmla="*/ 0 w 45"/>
                  <a:gd name="T21" fmla="*/ 44 h 60"/>
                  <a:gd name="T22" fmla="*/ 6 w 45"/>
                  <a:gd name="T23" fmla="*/ 46 h 60"/>
                  <a:gd name="T24" fmla="*/ 10 w 45"/>
                  <a:gd name="T25" fmla="*/ 40 h 60"/>
                  <a:gd name="T26" fmla="*/ 6 w 45"/>
                  <a:gd name="T27" fmla="*/ 32 h 60"/>
                  <a:gd name="T28" fmla="*/ 8 w 45"/>
                  <a:gd name="T29" fmla="*/ 18 h 60"/>
                  <a:gd name="T30" fmla="*/ 12 w 45"/>
                  <a:gd name="T31" fmla="*/ 13 h 60"/>
                  <a:gd name="T32" fmla="*/ 13 w 45"/>
                  <a:gd name="T33" fmla="*/ 2 h 60"/>
                  <a:gd name="T34" fmla="*/ 29 w 45"/>
                  <a:gd name="T35" fmla="*/ 5 h 60"/>
                  <a:gd name="T36" fmla="*/ 36 w 45"/>
                  <a:gd name="T3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" h="60">
                    <a:moveTo>
                      <a:pt x="36" y="0"/>
                    </a:moveTo>
                    <a:lnTo>
                      <a:pt x="40" y="6"/>
                    </a:lnTo>
                    <a:lnTo>
                      <a:pt x="33" y="19"/>
                    </a:lnTo>
                    <a:lnTo>
                      <a:pt x="44" y="20"/>
                    </a:lnTo>
                    <a:lnTo>
                      <a:pt x="41" y="30"/>
                    </a:lnTo>
                    <a:lnTo>
                      <a:pt x="31" y="29"/>
                    </a:lnTo>
                    <a:lnTo>
                      <a:pt x="36" y="43"/>
                    </a:lnTo>
                    <a:lnTo>
                      <a:pt x="23" y="38"/>
                    </a:lnTo>
                    <a:lnTo>
                      <a:pt x="20" y="57"/>
                    </a:lnTo>
                    <a:lnTo>
                      <a:pt x="2" y="59"/>
                    </a:lnTo>
                    <a:lnTo>
                      <a:pt x="0" y="44"/>
                    </a:lnTo>
                    <a:lnTo>
                      <a:pt x="6" y="46"/>
                    </a:lnTo>
                    <a:lnTo>
                      <a:pt x="10" y="40"/>
                    </a:lnTo>
                    <a:lnTo>
                      <a:pt x="6" y="32"/>
                    </a:lnTo>
                    <a:lnTo>
                      <a:pt x="8" y="18"/>
                    </a:lnTo>
                    <a:lnTo>
                      <a:pt x="12" y="13"/>
                    </a:lnTo>
                    <a:lnTo>
                      <a:pt x="13" y="2"/>
                    </a:lnTo>
                    <a:lnTo>
                      <a:pt x="29" y="5"/>
                    </a:lnTo>
                    <a:lnTo>
                      <a:pt x="3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6" name="Freeform 133">
                <a:extLst>
                  <a:ext uri="{FF2B5EF4-FFF2-40B4-BE49-F238E27FC236}">
                    <a16:creationId xmlns:a16="http://schemas.microsoft.com/office/drawing/2014/main" id="{8C9BF4C9-7B73-40DF-AA09-EC2EB55D5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36000" y="1230655"/>
                <a:ext cx="12848" cy="10192"/>
              </a:xfrm>
              <a:custGeom>
                <a:avLst/>
                <a:gdLst>
                  <a:gd name="T0" fmla="*/ 4 w 27"/>
                  <a:gd name="T1" fmla="*/ 0 h 28"/>
                  <a:gd name="T2" fmla="*/ 26 w 27"/>
                  <a:gd name="T3" fmla="*/ 17 h 28"/>
                  <a:gd name="T4" fmla="*/ 25 w 27"/>
                  <a:gd name="T5" fmla="*/ 22 h 28"/>
                  <a:gd name="T6" fmla="*/ 15 w 27"/>
                  <a:gd name="T7" fmla="*/ 27 h 28"/>
                  <a:gd name="T8" fmla="*/ 9 w 27"/>
                  <a:gd name="T9" fmla="*/ 24 h 28"/>
                  <a:gd name="T10" fmla="*/ 7 w 27"/>
                  <a:gd name="T11" fmla="*/ 10 h 28"/>
                  <a:gd name="T12" fmla="*/ 0 w 27"/>
                  <a:gd name="T13" fmla="*/ 9 h 28"/>
                  <a:gd name="T14" fmla="*/ 4 w 27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8">
                    <a:moveTo>
                      <a:pt x="4" y="0"/>
                    </a:moveTo>
                    <a:lnTo>
                      <a:pt x="26" y="17"/>
                    </a:lnTo>
                    <a:lnTo>
                      <a:pt x="25" y="22"/>
                    </a:lnTo>
                    <a:lnTo>
                      <a:pt x="15" y="27"/>
                    </a:lnTo>
                    <a:lnTo>
                      <a:pt x="9" y="24"/>
                    </a:lnTo>
                    <a:lnTo>
                      <a:pt x="7" y="10"/>
                    </a:lnTo>
                    <a:lnTo>
                      <a:pt x="0" y="9"/>
                    </a:lnTo>
                    <a:lnTo>
                      <a:pt x="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7" name="Freeform 134">
                <a:extLst>
                  <a:ext uri="{FF2B5EF4-FFF2-40B4-BE49-F238E27FC236}">
                    <a16:creationId xmlns:a16="http://schemas.microsoft.com/office/drawing/2014/main" id="{5640A36C-9EEE-42D2-B38B-62117B43C5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4609" y="1181393"/>
                <a:ext cx="14988" cy="32275"/>
              </a:xfrm>
              <a:custGeom>
                <a:avLst/>
                <a:gdLst>
                  <a:gd name="T0" fmla="*/ 27 w 31"/>
                  <a:gd name="T1" fmla="*/ 0 h 83"/>
                  <a:gd name="T2" fmla="*/ 30 w 31"/>
                  <a:gd name="T3" fmla="*/ 16 h 83"/>
                  <a:gd name="T4" fmla="*/ 17 w 31"/>
                  <a:gd name="T5" fmla="*/ 47 h 83"/>
                  <a:gd name="T6" fmla="*/ 14 w 31"/>
                  <a:gd name="T7" fmla="*/ 57 h 83"/>
                  <a:gd name="T8" fmla="*/ 2 w 31"/>
                  <a:gd name="T9" fmla="*/ 82 h 83"/>
                  <a:gd name="T10" fmla="*/ 0 w 31"/>
                  <a:gd name="T11" fmla="*/ 71 h 83"/>
                  <a:gd name="T12" fmla="*/ 7 w 31"/>
                  <a:gd name="T13" fmla="*/ 51 h 83"/>
                  <a:gd name="T14" fmla="*/ 5 w 31"/>
                  <a:gd name="T15" fmla="*/ 27 h 83"/>
                  <a:gd name="T16" fmla="*/ 20 w 31"/>
                  <a:gd name="T17" fmla="*/ 3 h 83"/>
                  <a:gd name="T18" fmla="*/ 27 w 31"/>
                  <a:gd name="T19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83">
                    <a:moveTo>
                      <a:pt x="27" y="0"/>
                    </a:moveTo>
                    <a:lnTo>
                      <a:pt x="30" y="16"/>
                    </a:lnTo>
                    <a:lnTo>
                      <a:pt x="17" y="47"/>
                    </a:lnTo>
                    <a:lnTo>
                      <a:pt x="14" y="57"/>
                    </a:lnTo>
                    <a:lnTo>
                      <a:pt x="2" y="82"/>
                    </a:lnTo>
                    <a:lnTo>
                      <a:pt x="0" y="71"/>
                    </a:lnTo>
                    <a:lnTo>
                      <a:pt x="7" y="51"/>
                    </a:lnTo>
                    <a:lnTo>
                      <a:pt x="5" y="27"/>
                    </a:lnTo>
                    <a:lnTo>
                      <a:pt x="20" y="3"/>
                    </a:lnTo>
                    <a:lnTo>
                      <a:pt x="27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8" name="Freeform 135">
                <a:extLst>
                  <a:ext uri="{FF2B5EF4-FFF2-40B4-BE49-F238E27FC236}">
                    <a16:creationId xmlns:a16="http://schemas.microsoft.com/office/drawing/2014/main" id="{F5BF81F7-1F12-4DB6-95C3-C93746E2D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71761" y="1169501"/>
                <a:ext cx="23553" cy="42469"/>
              </a:xfrm>
              <a:custGeom>
                <a:avLst/>
                <a:gdLst>
                  <a:gd name="T0" fmla="*/ 44 w 49"/>
                  <a:gd name="T1" fmla="*/ 0 h 112"/>
                  <a:gd name="T2" fmla="*/ 48 w 49"/>
                  <a:gd name="T3" fmla="*/ 19 h 112"/>
                  <a:gd name="T4" fmla="*/ 31 w 49"/>
                  <a:gd name="T5" fmla="*/ 54 h 112"/>
                  <a:gd name="T6" fmla="*/ 31 w 49"/>
                  <a:gd name="T7" fmla="*/ 75 h 112"/>
                  <a:gd name="T8" fmla="*/ 26 w 49"/>
                  <a:gd name="T9" fmla="*/ 88 h 112"/>
                  <a:gd name="T10" fmla="*/ 20 w 49"/>
                  <a:gd name="T11" fmla="*/ 89 h 112"/>
                  <a:gd name="T12" fmla="*/ 19 w 49"/>
                  <a:gd name="T13" fmla="*/ 100 h 112"/>
                  <a:gd name="T14" fmla="*/ 5 w 49"/>
                  <a:gd name="T15" fmla="*/ 111 h 112"/>
                  <a:gd name="T16" fmla="*/ 0 w 49"/>
                  <a:gd name="T17" fmla="*/ 99 h 112"/>
                  <a:gd name="T18" fmla="*/ 8 w 49"/>
                  <a:gd name="T19" fmla="*/ 99 h 112"/>
                  <a:gd name="T20" fmla="*/ 17 w 49"/>
                  <a:gd name="T21" fmla="*/ 83 h 112"/>
                  <a:gd name="T22" fmla="*/ 14 w 49"/>
                  <a:gd name="T23" fmla="*/ 70 h 112"/>
                  <a:gd name="T24" fmla="*/ 20 w 49"/>
                  <a:gd name="T25" fmla="*/ 62 h 112"/>
                  <a:gd name="T26" fmla="*/ 15 w 49"/>
                  <a:gd name="T27" fmla="*/ 56 h 112"/>
                  <a:gd name="T28" fmla="*/ 25 w 49"/>
                  <a:gd name="T29" fmla="*/ 43 h 112"/>
                  <a:gd name="T30" fmla="*/ 26 w 49"/>
                  <a:gd name="T31" fmla="*/ 29 h 112"/>
                  <a:gd name="T32" fmla="*/ 20 w 49"/>
                  <a:gd name="T33" fmla="*/ 17 h 112"/>
                  <a:gd name="T34" fmla="*/ 28 w 49"/>
                  <a:gd name="T35" fmla="*/ 12 h 112"/>
                  <a:gd name="T36" fmla="*/ 40 w 49"/>
                  <a:gd name="T37" fmla="*/ 19 h 112"/>
                  <a:gd name="T38" fmla="*/ 44 w 49"/>
                  <a:gd name="T3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112">
                    <a:moveTo>
                      <a:pt x="44" y="0"/>
                    </a:moveTo>
                    <a:lnTo>
                      <a:pt x="48" y="19"/>
                    </a:lnTo>
                    <a:lnTo>
                      <a:pt x="31" y="54"/>
                    </a:lnTo>
                    <a:lnTo>
                      <a:pt x="31" y="75"/>
                    </a:lnTo>
                    <a:lnTo>
                      <a:pt x="26" y="88"/>
                    </a:lnTo>
                    <a:lnTo>
                      <a:pt x="20" y="89"/>
                    </a:lnTo>
                    <a:lnTo>
                      <a:pt x="19" y="100"/>
                    </a:lnTo>
                    <a:lnTo>
                      <a:pt x="5" y="111"/>
                    </a:lnTo>
                    <a:lnTo>
                      <a:pt x="0" y="99"/>
                    </a:lnTo>
                    <a:lnTo>
                      <a:pt x="8" y="99"/>
                    </a:lnTo>
                    <a:lnTo>
                      <a:pt x="17" y="83"/>
                    </a:lnTo>
                    <a:lnTo>
                      <a:pt x="14" y="70"/>
                    </a:lnTo>
                    <a:lnTo>
                      <a:pt x="20" y="62"/>
                    </a:lnTo>
                    <a:lnTo>
                      <a:pt x="15" y="56"/>
                    </a:lnTo>
                    <a:lnTo>
                      <a:pt x="25" y="43"/>
                    </a:lnTo>
                    <a:lnTo>
                      <a:pt x="26" y="29"/>
                    </a:lnTo>
                    <a:lnTo>
                      <a:pt x="20" y="17"/>
                    </a:lnTo>
                    <a:lnTo>
                      <a:pt x="28" y="12"/>
                    </a:lnTo>
                    <a:lnTo>
                      <a:pt x="40" y="19"/>
                    </a:lnTo>
                    <a:lnTo>
                      <a:pt x="4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89" name="Freeform 136">
                <a:extLst>
                  <a:ext uri="{FF2B5EF4-FFF2-40B4-BE49-F238E27FC236}">
                    <a16:creationId xmlns:a16="http://schemas.microsoft.com/office/drawing/2014/main" id="{20A0A26E-8D75-4DFC-9B5D-FB8AEC84B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95315" y="1162706"/>
                <a:ext cx="12848" cy="18687"/>
              </a:xfrm>
              <a:custGeom>
                <a:avLst/>
                <a:gdLst>
                  <a:gd name="T0" fmla="*/ 25 w 26"/>
                  <a:gd name="T1" fmla="*/ 0 h 48"/>
                  <a:gd name="T2" fmla="*/ 17 w 26"/>
                  <a:gd name="T3" fmla="*/ 37 h 48"/>
                  <a:gd name="T4" fmla="*/ 0 w 26"/>
                  <a:gd name="T5" fmla="*/ 47 h 48"/>
                  <a:gd name="T6" fmla="*/ 9 w 26"/>
                  <a:gd name="T7" fmla="*/ 34 h 48"/>
                  <a:gd name="T8" fmla="*/ 9 w 26"/>
                  <a:gd name="T9" fmla="*/ 6 h 48"/>
                  <a:gd name="T10" fmla="*/ 25 w 26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48">
                    <a:moveTo>
                      <a:pt x="25" y="0"/>
                    </a:moveTo>
                    <a:lnTo>
                      <a:pt x="17" y="37"/>
                    </a:lnTo>
                    <a:lnTo>
                      <a:pt x="0" y="47"/>
                    </a:lnTo>
                    <a:lnTo>
                      <a:pt x="9" y="34"/>
                    </a:lnTo>
                    <a:lnTo>
                      <a:pt x="9" y="6"/>
                    </a:lnTo>
                    <a:lnTo>
                      <a:pt x="25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90" name="Freeform 137">
                <a:extLst>
                  <a:ext uri="{FF2B5EF4-FFF2-40B4-BE49-F238E27FC236}">
                    <a16:creationId xmlns:a16="http://schemas.microsoft.com/office/drawing/2014/main" id="{03844DAF-F7ED-42B6-8625-6DE649CA2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2665" y="1147418"/>
                <a:ext cx="27837" cy="27180"/>
              </a:xfrm>
              <a:custGeom>
                <a:avLst/>
                <a:gdLst>
                  <a:gd name="T0" fmla="*/ 31 w 56"/>
                  <a:gd name="T1" fmla="*/ 0 h 71"/>
                  <a:gd name="T2" fmla="*/ 40 w 56"/>
                  <a:gd name="T3" fmla="*/ 6 h 71"/>
                  <a:gd name="T4" fmla="*/ 47 w 56"/>
                  <a:gd name="T5" fmla="*/ 2 h 71"/>
                  <a:gd name="T6" fmla="*/ 55 w 56"/>
                  <a:gd name="T7" fmla="*/ 26 h 71"/>
                  <a:gd name="T8" fmla="*/ 48 w 56"/>
                  <a:gd name="T9" fmla="*/ 34 h 71"/>
                  <a:gd name="T10" fmla="*/ 52 w 56"/>
                  <a:gd name="T11" fmla="*/ 41 h 71"/>
                  <a:gd name="T12" fmla="*/ 46 w 56"/>
                  <a:gd name="T13" fmla="*/ 63 h 71"/>
                  <a:gd name="T14" fmla="*/ 38 w 56"/>
                  <a:gd name="T15" fmla="*/ 70 h 71"/>
                  <a:gd name="T16" fmla="*/ 35 w 56"/>
                  <a:gd name="T17" fmla="*/ 60 h 71"/>
                  <a:gd name="T18" fmla="*/ 22 w 56"/>
                  <a:gd name="T19" fmla="*/ 55 h 71"/>
                  <a:gd name="T20" fmla="*/ 17 w 56"/>
                  <a:gd name="T21" fmla="*/ 42 h 71"/>
                  <a:gd name="T22" fmla="*/ 0 w 56"/>
                  <a:gd name="T23" fmla="*/ 35 h 71"/>
                  <a:gd name="T24" fmla="*/ 4 w 56"/>
                  <a:gd name="T25" fmla="*/ 17 h 71"/>
                  <a:gd name="T26" fmla="*/ 31 w 56"/>
                  <a:gd name="T2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" h="71">
                    <a:moveTo>
                      <a:pt x="31" y="0"/>
                    </a:moveTo>
                    <a:lnTo>
                      <a:pt x="40" y="6"/>
                    </a:lnTo>
                    <a:lnTo>
                      <a:pt x="47" y="2"/>
                    </a:lnTo>
                    <a:lnTo>
                      <a:pt x="55" y="26"/>
                    </a:lnTo>
                    <a:lnTo>
                      <a:pt x="48" y="34"/>
                    </a:lnTo>
                    <a:lnTo>
                      <a:pt x="52" y="41"/>
                    </a:lnTo>
                    <a:lnTo>
                      <a:pt x="46" y="63"/>
                    </a:lnTo>
                    <a:lnTo>
                      <a:pt x="38" y="70"/>
                    </a:lnTo>
                    <a:lnTo>
                      <a:pt x="35" y="60"/>
                    </a:lnTo>
                    <a:lnTo>
                      <a:pt x="22" y="55"/>
                    </a:lnTo>
                    <a:lnTo>
                      <a:pt x="17" y="42"/>
                    </a:lnTo>
                    <a:lnTo>
                      <a:pt x="0" y="35"/>
                    </a:lnTo>
                    <a:lnTo>
                      <a:pt x="4" y="17"/>
                    </a:lnTo>
                    <a:lnTo>
                      <a:pt x="31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91" name="Freeform 138">
                <a:extLst>
                  <a:ext uri="{FF2B5EF4-FFF2-40B4-BE49-F238E27FC236}">
                    <a16:creationId xmlns:a16="http://schemas.microsoft.com/office/drawing/2014/main" id="{353DA9F2-5838-4CFC-AF51-A16491A7F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7391" y="1149116"/>
                <a:ext cx="14988" cy="13590"/>
              </a:xfrm>
              <a:custGeom>
                <a:avLst/>
                <a:gdLst>
                  <a:gd name="T0" fmla="*/ 7 w 31"/>
                  <a:gd name="T1" fmla="*/ 0 h 35"/>
                  <a:gd name="T2" fmla="*/ 10 w 31"/>
                  <a:gd name="T3" fmla="*/ 5 h 35"/>
                  <a:gd name="T4" fmla="*/ 29 w 31"/>
                  <a:gd name="T5" fmla="*/ 6 h 35"/>
                  <a:gd name="T6" fmla="*/ 30 w 31"/>
                  <a:gd name="T7" fmla="*/ 23 h 35"/>
                  <a:gd name="T8" fmla="*/ 25 w 31"/>
                  <a:gd name="T9" fmla="*/ 24 h 35"/>
                  <a:gd name="T10" fmla="*/ 25 w 31"/>
                  <a:gd name="T11" fmla="*/ 34 h 35"/>
                  <a:gd name="T12" fmla="*/ 16 w 31"/>
                  <a:gd name="T13" fmla="*/ 30 h 35"/>
                  <a:gd name="T14" fmla="*/ 8 w 31"/>
                  <a:gd name="T15" fmla="*/ 11 h 35"/>
                  <a:gd name="T16" fmla="*/ 1 w 31"/>
                  <a:gd name="T17" fmla="*/ 14 h 35"/>
                  <a:gd name="T18" fmla="*/ 0 w 31"/>
                  <a:gd name="T19" fmla="*/ 3 h 35"/>
                  <a:gd name="T20" fmla="*/ 7 w 31"/>
                  <a:gd name="T2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35">
                    <a:moveTo>
                      <a:pt x="7" y="0"/>
                    </a:moveTo>
                    <a:lnTo>
                      <a:pt x="10" y="5"/>
                    </a:lnTo>
                    <a:lnTo>
                      <a:pt x="29" y="6"/>
                    </a:lnTo>
                    <a:lnTo>
                      <a:pt x="30" y="23"/>
                    </a:lnTo>
                    <a:lnTo>
                      <a:pt x="25" y="24"/>
                    </a:lnTo>
                    <a:lnTo>
                      <a:pt x="25" y="34"/>
                    </a:lnTo>
                    <a:lnTo>
                      <a:pt x="16" y="30"/>
                    </a:lnTo>
                    <a:lnTo>
                      <a:pt x="8" y="11"/>
                    </a:lnTo>
                    <a:lnTo>
                      <a:pt x="1" y="14"/>
                    </a:lnTo>
                    <a:lnTo>
                      <a:pt x="0" y="3"/>
                    </a:lnTo>
                    <a:lnTo>
                      <a:pt x="7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92" name="Freeform 139">
                <a:extLst>
                  <a:ext uri="{FF2B5EF4-FFF2-40B4-BE49-F238E27FC236}">
                    <a16:creationId xmlns:a16="http://schemas.microsoft.com/office/drawing/2014/main" id="{769485DB-7517-42EA-A20A-5AB0E3D21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0988" y="1130431"/>
                <a:ext cx="36403" cy="47564"/>
              </a:xfrm>
              <a:custGeom>
                <a:avLst/>
                <a:gdLst>
                  <a:gd name="T0" fmla="*/ 49 w 76"/>
                  <a:gd name="T1" fmla="*/ 0 h 124"/>
                  <a:gd name="T2" fmla="*/ 57 w 76"/>
                  <a:gd name="T3" fmla="*/ 21 h 124"/>
                  <a:gd name="T4" fmla="*/ 52 w 76"/>
                  <a:gd name="T5" fmla="*/ 37 h 124"/>
                  <a:gd name="T6" fmla="*/ 55 w 76"/>
                  <a:gd name="T7" fmla="*/ 44 h 124"/>
                  <a:gd name="T8" fmla="*/ 66 w 76"/>
                  <a:gd name="T9" fmla="*/ 39 h 124"/>
                  <a:gd name="T10" fmla="*/ 71 w 76"/>
                  <a:gd name="T11" fmla="*/ 25 h 124"/>
                  <a:gd name="T12" fmla="*/ 75 w 76"/>
                  <a:gd name="T13" fmla="*/ 32 h 124"/>
                  <a:gd name="T14" fmla="*/ 70 w 76"/>
                  <a:gd name="T15" fmla="*/ 67 h 124"/>
                  <a:gd name="T16" fmla="*/ 57 w 76"/>
                  <a:gd name="T17" fmla="*/ 84 h 124"/>
                  <a:gd name="T18" fmla="*/ 55 w 76"/>
                  <a:gd name="T19" fmla="*/ 123 h 124"/>
                  <a:gd name="T20" fmla="*/ 19 w 76"/>
                  <a:gd name="T21" fmla="*/ 98 h 124"/>
                  <a:gd name="T22" fmla="*/ 16 w 76"/>
                  <a:gd name="T23" fmla="*/ 73 h 124"/>
                  <a:gd name="T24" fmla="*/ 23 w 76"/>
                  <a:gd name="T25" fmla="*/ 69 h 124"/>
                  <a:gd name="T26" fmla="*/ 25 w 76"/>
                  <a:gd name="T27" fmla="*/ 56 h 124"/>
                  <a:gd name="T28" fmla="*/ 0 w 76"/>
                  <a:gd name="T29" fmla="*/ 22 h 124"/>
                  <a:gd name="T30" fmla="*/ 1 w 76"/>
                  <a:gd name="T31" fmla="*/ 11 h 124"/>
                  <a:gd name="T32" fmla="*/ 10 w 76"/>
                  <a:gd name="T33" fmla="*/ 12 h 124"/>
                  <a:gd name="T34" fmla="*/ 14 w 76"/>
                  <a:gd name="T35" fmla="*/ 6 h 124"/>
                  <a:gd name="T36" fmla="*/ 22 w 76"/>
                  <a:gd name="T37" fmla="*/ 13 h 124"/>
                  <a:gd name="T38" fmla="*/ 25 w 76"/>
                  <a:gd name="T39" fmla="*/ 8 h 124"/>
                  <a:gd name="T40" fmla="*/ 37 w 76"/>
                  <a:gd name="T41" fmla="*/ 13 h 124"/>
                  <a:gd name="T42" fmla="*/ 43 w 76"/>
                  <a:gd name="T43" fmla="*/ 24 h 124"/>
                  <a:gd name="T44" fmla="*/ 50 w 76"/>
                  <a:gd name="T45" fmla="*/ 25 h 124"/>
                  <a:gd name="T46" fmla="*/ 42 w 76"/>
                  <a:gd name="T47" fmla="*/ 4 h 124"/>
                  <a:gd name="T48" fmla="*/ 49 w 76"/>
                  <a:gd name="T4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6" h="124">
                    <a:moveTo>
                      <a:pt x="49" y="0"/>
                    </a:moveTo>
                    <a:lnTo>
                      <a:pt x="57" y="21"/>
                    </a:lnTo>
                    <a:lnTo>
                      <a:pt x="52" y="37"/>
                    </a:lnTo>
                    <a:lnTo>
                      <a:pt x="55" y="44"/>
                    </a:lnTo>
                    <a:lnTo>
                      <a:pt x="66" y="39"/>
                    </a:lnTo>
                    <a:lnTo>
                      <a:pt x="71" y="25"/>
                    </a:lnTo>
                    <a:lnTo>
                      <a:pt x="75" y="32"/>
                    </a:lnTo>
                    <a:lnTo>
                      <a:pt x="70" y="67"/>
                    </a:lnTo>
                    <a:lnTo>
                      <a:pt x="57" y="84"/>
                    </a:lnTo>
                    <a:lnTo>
                      <a:pt x="55" y="123"/>
                    </a:lnTo>
                    <a:lnTo>
                      <a:pt x="19" y="98"/>
                    </a:lnTo>
                    <a:lnTo>
                      <a:pt x="16" y="73"/>
                    </a:lnTo>
                    <a:lnTo>
                      <a:pt x="23" y="69"/>
                    </a:lnTo>
                    <a:lnTo>
                      <a:pt x="25" y="56"/>
                    </a:lnTo>
                    <a:lnTo>
                      <a:pt x="0" y="22"/>
                    </a:lnTo>
                    <a:lnTo>
                      <a:pt x="1" y="11"/>
                    </a:lnTo>
                    <a:lnTo>
                      <a:pt x="10" y="12"/>
                    </a:lnTo>
                    <a:lnTo>
                      <a:pt x="14" y="6"/>
                    </a:lnTo>
                    <a:lnTo>
                      <a:pt x="22" y="13"/>
                    </a:lnTo>
                    <a:lnTo>
                      <a:pt x="25" y="8"/>
                    </a:lnTo>
                    <a:lnTo>
                      <a:pt x="37" y="13"/>
                    </a:lnTo>
                    <a:lnTo>
                      <a:pt x="43" y="24"/>
                    </a:lnTo>
                    <a:lnTo>
                      <a:pt x="50" y="25"/>
                    </a:lnTo>
                    <a:lnTo>
                      <a:pt x="42" y="4"/>
                    </a:lnTo>
                    <a:lnTo>
                      <a:pt x="49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93" name="Freeform 140">
                <a:extLst>
                  <a:ext uri="{FF2B5EF4-FFF2-40B4-BE49-F238E27FC236}">
                    <a16:creationId xmlns:a16="http://schemas.microsoft.com/office/drawing/2014/main" id="{6B4CC86C-CEFD-41B2-8E68-8447B2B54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90393" y="1118539"/>
                <a:ext cx="14988" cy="10192"/>
              </a:xfrm>
              <a:custGeom>
                <a:avLst/>
                <a:gdLst>
                  <a:gd name="T0" fmla="*/ 15 w 29"/>
                  <a:gd name="T1" fmla="*/ 0 h 28"/>
                  <a:gd name="T2" fmla="*/ 28 w 29"/>
                  <a:gd name="T3" fmla="*/ 11 h 28"/>
                  <a:gd name="T4" fmla="*/ 26 w 29"/>
                  <a:gd name="T5" fmla="*/ 25 h 28"/>
                  <a:gd name="T6" fmla="*/ 15 w 29"/>
                  <a:gd name="T7" fmla="*/ 21 h 28"/>
                  <a:gd name="T8" fmla="*/ 13 w 29"/>
                  <a:gd name="T9" fmla="*/ 27 h 28"/>
                  <a:gd name="T10" fmla="*/ 0 w 29"/>
                  <a:gd name="T11" fmla="*/ 15 h 28"/>
                  <a:gd name="T12" fmla="*/ 4 w 29"/>
                  <a:gd name="T13" fmla="*/ 4 h 28"/>
                  <a:gd name="T14" fmla="*/ 15 w 29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28">
                    <a:moveTo>
                      <a:pt x="15" y="0"/>
                    </a:moveTo>
                    <a:lnTo>
                      <a:pt x="28" y="11"/>
                    </a:lnTo>
                    <a:lnTo>
                      <a:pt x="26" y="25"/>
                    </a:lnTo>
                    <a:lnTo>
                      <a:pt x="15" y="21"/>
                    </a:lnTo>
                    <a:lnTo>
                      <a:pt x="13" y="27"/>
                    </a:lnTo>
                    <a:lnTo>
                      <a:pt x="0" y="15"/>
                    </a:lnTo>
                    <a:lnTo>
                      <a:pt x="4" y="4"/>
                    </a:lnTo>
                    <a:lnTo>
                      <a:pt x="15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94" name="Freeform 141">
                <a:extLst>
                  <a:ext uri="{FF2B5EF4-FFF2-40B4-BE49-F238E27FC236}">
                    <a16:creationId xmlns:a16="http://schemas.microsoft.com/office/drawing/2014/main" id="{2CB47F8D-E5FE-4BB7-A541-EF1B0BF05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1076" y="1045495"/>
                <a:ext cx="19272" cy="16987"/>
              </a:xfrm>
              <a:custGeom>
                <a:avLst/>
                <a:gdLst>
                  <a:gd name="T0" fmla="*/ 12 w 39"/>
                  <a:gd name="T1" fmla="*/ 0 h 45"/>
                  <a:gd name="T2" fmla="*/ 13 w 39"/>
                  <a:gd name="T3" fmla="*/ 15 h 45"/>
                  <a:gd name="T4" fmla="*/ 22 w 39"/>
                  <a:gd name="T5" fmla="*/ 9 h 45"/>
                  <a:gd name="T6" fmla="*/ 38 w 39"/>
                  <a:gd name="T7" fmla="*/ 21 h 45"/>
                  <a:gd name="T8" fmla="*/ 28 w 39"/>
                  <a:gd name="T9" fmla="*/ 24 h 45"/>
                  <a:gd name="T10" fmla="*/ 23 w 39"/>
                  <a:gd name="T11" fmla="*/ 33 h 45"/>
                  <a:gd name="T12" fmla="*/ 16 w 39"/>
                  <a:gd name="T13" fmla="*/ 32 h 45"/>
                  <a:gd name="T14" fmla="*/ 13 w 39"/>
                  <a:gd name="T15" fmla="*/ 44 h 45"/>
                  <a:gd name="T16" fmla="*/ 7 w 39"/>
                  <a:gd name="T17" fmla="*/ 29 h 45"/>
                  <a:gd name="T18" fmla="*/ 0 w 39"/>
                  <a:gd name="T19" fmla="*/ 21 h 45"/>
                  <a:gd name="T20" fmla="*/ 12 w 39"/>
                  <a:gd name="T2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45">
                    <a:moveTo>
                      <a:pt x="12" y="0"/>
                    </a:moveTo>
                    <a:lnTo>
                      <a:pt x="13" y="15"/>
                    </a:lnTo>
                    <a:lnTo>
                      <a:pt x="22" y="9"/>
                    </a:lnTo>
                    <a:lnTo>
                      <a:pt x="38" y="21"/>
                    </a:lnTo>
                    <a:lnTo>
                      <a:pt x="28" y="24"/>
                    </a:lnTo>
                    <a:lnTo>
                      <a:pt x="23" y="33"/>
                    </a:lnTo>
                    <a:lnTo>
                      <a:pt x="16" y="32"/>
                    </a:lnTo>
                    <a:lnTo>
                      <a:pt x="13" y="44"/>
                    </a:lnTo>
                    <a:lnTo>
                      <a:pt x="7" y="29"/>
                    </a:lnTo>
                    <a:lnTo>
                      <a:pt x="0" y="21"/>
                    </a:lnTo>
                    <a:lnTo>
                      <a:pt x="12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95" name="Freeform 142">
                <a:extLst>
                  <a:ext uri="{FF2B5EF4-FFF2-40B4-BE49-F238E27FC236}">
                    <a16:creationId xmlns:a16="http://schemas.microsoft.com/office/drawing/2014/main" id="{0A346089-935D-4982-AC03-A9454286B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61054" y="1045495"/>
                <a:ext cx="10707" cy="11891"/>
              </a:xfrm>
              <a:custGeom>
                <a:avLst/>
                <a:gdLst>
                  <a:gd name="T0" fmla="*/ 14 w 24"/>
                  <a:gd name="T1" fmla="*/ 0 h 32"/>
                  <a:gd name="T2" fmla="*/ 23 w 24"/>
                  <a:gd name="T3" fmla="*/ 13 h 32"/>
                  <a:gd name="T4" fmla="*/ 8 w 24"/>
                  <a:gd name="T5" fmla="*/ 31 h 32"/>
                  <a:gd name="T6" fmla="*/ 0 w 24"/>
                  <a:gd name="T7" fmla="*/ 24 h 32"/>
                  <a:gd name="T8" fmla="*/ 1 w 24"/>
                  <a:gd name="T9" fmla="*/ 14 h 32"/>
                  <a:gd name="T10" fmla="*/ 11 w 24"/>
                  <a:gd name="T11" fmla="*/ 13 h 32"/>
                  <a:gd name="T12" fmla="*/ 4 w 24"/>
                  <a:gd name="T13" fmla="*/ 5 h 32"/>
                  <a:gd name="T14" fmla="*/ 14 w 24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2">
                    <a:moveTo>
                      <a:pt x="14" y="0"/>
                    </a:moveTo>
                    <a:lnTo>
                      <a:pt x="23" y="13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1" y="14"/>
                    </a:lnTo>
                    <a:lnTo>
                      <a:pt x="11" y="13"/>
                    </a:lnTo>
                    <a:lnTo>
                      <a:pt x="4" y="5"/>
                    </a:lnTo>
                    <a:lnTo>
                      <a:pt x="1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96" name="Freeform 143">
                <a:extLst>
                  <a:ext uri="{FF2B5EF4-FFF2-40B4-BE49-F238E27FC236}">
                    <a16:creationId xmlns:a16="http://schemas.microsoft.com/office/drawing/2014/main" id="{7C483331-6FE4-4075-8E40-EA0CD1D49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45425" y="1043795"/>
                <a:ext cx="25695" cy="16987"/>
              </a:xfrm>
              <a:custGeom>
                <a:avLst/>
                <a:gdLst>
                  <a:gd name="T0" fmla="*/ 14 w 55"/>
                  <a:gd name="T1" fmla="*/ 0 h 46"/>
                  <a:gd name="T2" fmla="*/ 21 w 55"/>
                  <a:gd name="T3" fmla="*/ 8 h 46"/>
                  <a:gd name="T4" fmla="*/ 28 w 55"/>
                  <a:gd name="T5" fmla="*/ 2 h 46"/>
                  <a:gd name="T6" fmla="*/ 34 w 55"/>
                  <a:gd name="T7" fmla="*/ 5 h 46"/>
                  <a:gd name="T8" fmla="*/ 40 w 55"/>
                  <a:gd name="T9" fmla="*/ 5 h 46"/>
                  <a:gd name="T10" fmla="*/ 49 w 55"/>
                  <a:gd name="T11" fmla="*/ 4 h 46"/>
                  <a:gd name="T12" fmla="*/ 54 w 55"/>
                  <a:gd name="T13" fmla="*/ 19 h 46"/>
                  <a:gd name="T14" fmla="*/ 45 w 55"/>
                  <a:gd name="T15" fmla="*/ 25 h 46"/>
                  <a:gd name="T16" fmla="*/ 54 w 55"/>
                  <a:gd name="T17" fmla="*/ 26 h 46"/>
                  <a:gd name="T18" fmla="*/ 52 w 55"/>
                  <a:gd name="T19" fmla="*/ 36 h 46"/>
                  <a:gd name="T20" fmla="*/ 43 w 55"/>
                  <a:gd name="T21" fmla="*/ 35 h 46"/>
                  <a:gd name="T22" fmla="*/ 36 w 55"/>
                  <a:gd name="T23" fmla="*/ 45 h 46"/>
                  <a:gd name="T24" fmla="*/ 24 w 55"/>
                  <a:gd name="T25" fmla="*/ 45 h 46"/>
                  <a:gd name="T26" fmla="*/ 20 w 55"/>
                  <a:gd name="T27" fmla="*/ 40 h 46"/>
                  <a:gd name="T28" fmla="*/ 29 w 55"/>
                  <a:gd name="T29" fmla="*/ 32 h 46"/>
                  <a:gd name="T30" fmla="*/ 25 w 55"/>
                  <a:gd name="T31" fmla="*/ 26 h 46"/>
                  <a:gd name="T32" fmla="*/ 14 w 55"/>
                  <a:gd name="T33" fmla="*/ 39 h 46"/>
                  <a:gd name="T34" fmla="*/ 9 w 55"/>
                  <a:gd name="T35" fmla="*/ 31 h 46"/>
                  <a:gd name="T36" fmla="*/ 13 w 55"/>
                  <a:gd name="T37" fmla="*/ 29 h 46"/>
                  <a:gd name="T38" fmla="*/ 0 w 55"/>
                  <a:gd name="T39" fmla="*/ 14 h 46"/>
                  <a:gd name="T40" fmla="*/ 7 w 55"/>
                  <a:gd name="T41" fmla="*/ 9 h 46"/>
                  <a:gd name="T42" fmla="*/ 4 w 55"/>
                  <a:gd name="T43" fmla="*/ 1 h 46"/>
                  <a:gd name="T44" fmla="*/ 14 w 55"/>
                  <a:gd name="T4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46">
                    <a:moveTo>
                      <a:pt x="14" y="0"/>
                    </a:moveTo>
                    <a:lnTo>
                      <a:pt x="21" y="8"/>
                    </a:lnTo>
                    <a:lnTo>
                      <a:pt x="28" y="2"/>
                    </a:lnTo>
                    <a:lnTo>
                      <a:pt x="34" y="5"/>
                    </a:lnTo>
                    <a:lnTo>
                      <a:pt x="40" y="5"/>
                    </a:lnTo>
                    <a:lnTo>
                      <a:pt x="49" y="4"/>
                    </a:lnTo>
                    <a:lnTo>
                      <a:pt x="54" y="19"/>
                    </a:lnTo>
                    <a:lnTo>
                      <a:pt x="45" y="25"/>
                    </a:lnTo>
                    <a:lnTo>
                      <a:pt x="54" y="26"/>
                    </a:lnTo>
                    <a:lnTo>
                      <a:pt x="52" y="36"/>
                    </a:lnTo>
                    <a:lnTo>
                      <a:pt x="43" y="35"/>
                    </a:lnTo>
                    <a:lnTo>
                      <a:pt x="36" y="45"/>
                    </a:lnTo>
                    <a:lnTo>
                      <a:pt x="24" y="45"/>
                    </a:lnTo>
                    <a:lnTo>
                      <a:pt x="20" y="40"/>
                    </a:lnTo>
                    <a:lnTo>
                      <a:pt x="29" y="32"/>
                    </a:lnTo>
                    <a:lnTo>
                      <a:pt x="25" y="26"/>
                    </a:lnTo>
                    <a:lnTo>
                      <a:pt x="14" y="39"/>
                    </a:lnTo>
                    <a:lnTo>
                      <a:pt x="9" y="31"/>
                    </a:lnTo>
                    <a:lnTo>
                      <a:pt x="13" y="29"/>
                    </a:lnTo>
                    <a:lnTo>
                      <a:pt x="0" y="14"/>
                    </a:lnTo>
                    <a:lnTo>
                      <a:pt x="7" y="9"/>
                    </a:lnTo>
                    <a:lnTo>
                      <a:pt x="4" y="1"/>
                    </a:lnTo>
                    <a:lnTo>
                      <a:pt x="1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97" name="Freeform 144">
                <a:extLst>
                  <a:ext uri="{FF2B5EF4-FFF2-40B4-BE49-F238E27FC236}">
                    <a16:creationId xmlns:a16="http://schemas.microsoft.com/office/drawing/2014/main" id="{ABE89D54-1C42-4383-B1A8-92178130E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7501" y="1018315"/>
                <a:ext cx="34261" cy="25480"/>
              </a:xfrm>
              <a:custGeom>
                <a:avLst/>
                <a:gdLst>
                  <a:gd name="T0" fmla="*/ 35 w 71"/>
                  <a:gd name="T1" fmla="*/ 0 h 67"/>
                  <a:gd name="T2" fmla="*/ 45 w 71"/>
                  <a:gd name="T3" fmla="*/ 13 h 67"/>
                  <a:gd name="T4" fmla="*/ 68 w 71"/>
                  <a:gd name="T5" fmla="*/ 20 h 67"/>
                  <a:gd name="T6" fmla="*/ 70 w 71"/>
                  <a:gd name="T7" fmla="*/ 33 h 67"/>
                  <a:gd name="T8" fmla="*/ 61 w 71"/>
                  <a:gd name="T9" fmla="*/ 56 h 67"/>
                  <a:gd name="T10" fmla="*/ 32 w 71"/>
                  <a:gd name="T11" fmla="*/ 66 h 67"/>
                  <a:gd name="T12" fmla="*/ 17 w 71"/>
                  <a:gd name="T13" fmla="*/ 61 h 67"/>
                  <a:gd name="T14" fmla="*/ 9 w 71"/>
                  <a:gd name="T15" fmla="*/ 50 h 67"/>
                  <a:gd name="T16" fmla="*/ 8 w 71"/>
                  <a:gd name="T17" fmla="*/ 34 h 67"/>
                  <a:gd name="T18" fmla="*/ 0 w 71"/>
                  <a:gd name="T19" fmla="*/ 23 h 67"/>
                  <a:gd name="T20" fmla="*/ 9 w 71"/>
                  <a:gd name="T21" fmla="*/ 21 h 67"/>
                  <a:gd name="T22" fmla="*/ 14 w 71"/>
                  <a:gd name="T23" fmla="*/ 13 h 67"/>
                  <a:gd name="T24" fmla="*/ 19 w 71"/>
                  <a:gd name="T25" fmla="*/ 5 h 67"/>
                  <a:gd name="T26" fmla="*/ 35 w 71"/>
                  <a:gd name="T2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1" h="67">
                    <a:moveTo>
                      <a:pt x="35" y="0"/>
                    </a:moveTo>
                    <a:lnTo>
                      <a:pt x="45" y="13"/>
                    </a:lnTo>
                    <a:lnTo>
                      <a:pt x="68" y="20"/>
                    </a:lnTo>
                    <a:lnTo>
                      <a:pt x="70" y="33"/>
                    </a:lnTo>
                    <a:lnTo>
                      <a:pt x="61" y="56"/>
                    </a:lnTo>
                    <a:lnTo>
                      <a:pt x="32" y="66"/>
                    </a:lnTo>
                    <a:lnTo>
                      <a:pt x="17" y="61"/>
                    </a:lnTo>
                    <a:lnTo>
                      <a:pt x="9" y="50"/>
                    </a:lnTo>
                    <a:lnTo>
                      <a:pt x="8" y="34"/>
                    </a:lnTo>
                    <a:lnTo>
                      <a:pt x="0" y="23"/>
                    </a:lnTo>
                    <a:lnTo>
                      <a:pt x="9" y="21"/>
                    </a:lnTo>
                    <a:lnTo>
                      <a:pt x="14" y="13"/>
                    </a:lnTo>
                    <a:lnTo>
                      <a:pt x="19" y="5"/>
                    </a:lnTo>
                    <a:lnTo>
                      <a:pt x="35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98" name="Freeform 145">
                <a:extLst>
                  <a:ext uri="{FF2B5EF4-FFF2-40B4-BE49-F238E27FC236}">
                    <a16:creationId xmlns:a16="http://schemas.microsoft.com/office/drawing/2014/main" id="{CAA08324-4224-442D-BA83-B26C41BF8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9532" y="1020013"/>
                <a:ext cx="47108" cy="35674"/>
              </a:xfrm>
              <a:custGeom>
                <a:avLst/>
                <a:gdLst>
                  <a:gd name="T0" fmla="*/ 90 w 99"/>
                  <a:gd name="T1" fmla="*/ 0 h 91"/>
                  <a:gd name="T2" fmla="*/ 89 w 99"/>
                  <a:gd name="T3" fmla="*/ 6 h 91"/>
                  <a:gd name="T4" fmla="*/ 98 w 99"/>
                  <a:gd name="T5" fmla="*/ 10 h 91"/>
                  <a:gd name="T6" fmla="*/ 79 w 99"/>
                  <a:gd name="T7" fmla="*/ 23 h 91"/>
                  <a:gd name="T8" fmla="*/ 63 w 99"/>
                  <a:gd name="T9" fmla="*/ 54 h 91"/>
                  <a:gd name="T10" fmla="*/ 44 w 99"/>
                  <a:gd name="T11" fmla="*/ 70 h 91"/>
                  <a:gd name="T12" fmla="*/ 42 w 99"/>
                  <a:gd name="T13" fmla="*/ 82 h 91"/>
                  <a:gd name="T14" fmla="*/ 23 w 99"/>
                  <a:gd name="T15" fmla="*/ 90 h 91"/>
                  <a:gd name="T16" fmla="*/ 10 w 99"/>
                  <a:gd name="T17" fmla="*/ 78 h 91"/>
                  <a:gd name="T18" fmla="*/ 0 w 99"/>
                  <a:gd name="T19" fmla="*/ 78 h 91"/>
                  <a:gd name="T20" fmla="*/ 0 w 99"/>
                  <a:gd name="T21" fmla="*/ 68 h 91"/>
                  <a:gd name="T22" fmla="*/ 15 w 99"/>
                  <a:gd name="T23" fmla="*/ 61 h 91"/>
                  <a:gd name="T24" fmla="*/ 11 w 99"/>
                  <a:gd name="T25" fmla="*/ 50 h 91"/>
                  <a:gd name="T26" fmla="*/ 25 w 99"/>
                  <a:gd name="T27" fmla="*/ 28 h 91"/>
                  <a:gd name="T28" fmla="*/ 44 w 99"/>
                  <a:gd name="T29" fmla="*/ 26 h 91"/>
                  <a:gd name="T30" fmla="*/ 55 w 99"/>
                  <a:gd name="T31" fmla="*/ 8 h 91"/>
                  <a:gd name="T32" fmla="*/ 74 w 99"/>
                  <a:gd name="T33" fmla="*/ 16 h 91"/>
                  <a:gd name="T34" fmla="*/ 90 w 99"/>
                  <a:gd name="T3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9" h="91">
                    <a:moveTo>
                      <a:pt x="90" y="0"/>
                    </a:moveTo>
                    <a:lnTo>
                      <a:pt x="89" y="6"/>
                    </a:lnTo>
                    <a:lnTo>
                      <a:pt x="98" y="10"/>
                    </a:lnTo>
                    <a:lnTo>
                      <a:pt x="79" y="23"/>
                    </a:lnTo>
                    <a:lnTo>
                      <a:pt x="63" y="54"/>
                    </a:lnTo>
                    <a:lnTo>
                      <a:pt x="44" y="70"/>
                    </a:lnTo>
                    <a:lnTo>
                      <a:pt x="42" y="82"/>
                    </a:lnTo>
                    <a:lnTo>
                      <a:pt x="23" y="90"/>
                    </a:lnTo>
                    <a:lnTo>
                      <a:pt x="10" y="78"/>
                    </a:lnTo>
                    <a:lnTo>
                      <a:pt x="0" y="78"/>
                    </a:lnTo>
                    <a:lnTo>
                      <a:pt x="0" y="68"/>
                    </a:lnTo>
                    <a:lnTo>
                      <a:pt x="15" y="61"/>
                    </a:lnTo>
                    <a:lnTo>
                      <a:pt x="11" y="50"/>
                    </a:lnTo>
                    <a:lnTo>
                      <a:pt x="25" y="28"/>
                    </a:lnTo>
                    <a:lnTo>
                      <a:pt x="44" y="26"/>
                    </a:lnTo>
                    <a:lnTo>
                      <a:pt x="55" y="8"/>
                    </a:lnTo>
                    <a:lnTo>
                      <a:pt x="74" y="16"/>
                    </a:lnTo>
                    <a:lnTo>
                      <a:pt x="90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299" name="Freeform 146">
                <a:extLst>
                  <a:ext uri="{FF2B5EF4-FFF2-40B4-BE49-F238E27FC236}">
                    <a16:creationId xmlns:a16="http://schemas.microsoft.com/office/drawing/2014/main" id="{DED791C9-C71D-449F-823C-E4B91D761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73042" y="996231"/>
                <a:ext cx="17130" cy="11892"/>
              </a:xfrm>
              <a:custGeom>
                <a:avLst/>
                <a:gdLst>
                  <a:gd name="T0" fmla="*/ 28 w 34"/>
                  <a:gd name="T1" fmla="*/ 0 h 32"/>
                  <a:gd name="T2" fmla="*/ 26 w 34"/>
                  <a:gd name="T3" fmla="*/ 11 h 32"/>
                  <a:gd name="T4" fmla="*/ 33 w 34"/>
                  <a:gd name="T5" fmla="*/ 18 h 32"/>
                  <a:gd name="T6" fmla="*/ 16 w 34"/>
                  <a:gd name="T7" fmla="*/ 16 h 32"/>
                  <a:gd name="T8" fmla="*/ 0 w 34"/>
                  <a:gd name="T9" fmla="*/ 31 h 32"/>
                  <a:gd name="T10" fmla="*/ 9 w 34"/>
                  <a:gd name="T11" fmla="*/ 14 h 32"/>
                  <a:gd name="T12" fmla="*/ 19 w 34"/>
                  <a:gd name="T13" fmla="*/ 1 h 32"/>
                  <a:gd name="T14" fmla="*/ 28 w 34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2">
                    <a:moveTo>
                      <a:pt x="28" y="0"/>
                    </a:moveTo>
                    <a:lnTo>
                      <a:pt x="26" y="11"/>
                    </a:lnTo>
                    <a:lnTo>
                      <a:pt x="33" y="18"/>
                    </a:lnTo>
                    <a:lnTo>
                      <a:pt x="16" y="16"/>
                    </a:lnTo>
                    <a:lnTo>
                      <a:pt x="0" y="31"/>
                    </a:lnTo>
                    <a:lnTo>
                      <a:pt x="9" y="14"/>
                    </a:lnTo>
                    <a:lnTo>
                      <a:pt x="19" y="1"/>
                    </a:lnTo>
                    <a:lnTo>
                      <a:pt x="2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00" name="Freeform 147">
                <a:extLst>
                  <a:ext uri="{FF2B5EF4-FFF2-40B4-BE49-F238E27FC236}">
                    <a16:creationId xmlns:a16="http://schemas.microsoft.com/office/drawing/2014/main" id="{7A0CEA61-EDED-405D-824F-3E46E6FCD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8097" y="889212"/>
                <a:ext cx="17130" cy="13590"/>
              </a:xfrm>
              <a:custGeom>
                <a:avLst/>
                <a:gdLst>
                  <a:gd name="T0" fmla="*/ 18 w 35"/>
                  <a:gd name="T1" fmla="*/ 0 h 35"/>
                  <a:gd name="T2" fmla="*/ 23 w 35"/>
                  <a:gd name="T3" fmla="*/ 6 h 35"/>
                  <a:gd name="T4" fmla="*/ 29 w 35"/>
                  <a:gd name="T5" fmla="*/ 2 h 35"/>
                  <a:gd name="T6" fmla="*/ 34 w 35"/>
                  <a:gd name="T7" fmla="*/ 12 h 35"/>
                  <a:gd name="T8" fmla="*/ 26 w 35"/>
                  <a:gd name="T9" fmla="*/ 16 h 35"/>
                  <a:gd name="T10" fmla="*/ 25 w 35"/>
                  <a:gd name="T11" fmla="*/ 25 h 35"/>
                  <a:gd name="T12" fmla="*/ 9 w 35"/>
                  <a:gd name="T13" fmla="*/ 20 h 35"/>
                  <a:gd name="T14" fmla="*/ 9 w 35"/>
                  <a:gd name="T15" fmla="*/ 34 h 35"/>
                  <a:gd name="T16" fmla="*/ 0 w 35"/>
                  <a:gd name="T17" fmla="*/ 25 h 35"/>
                  <a:gd name="T18" fmla="*/ 11 w 35"/>
                  <a:gd name="T19" fmla="*/ 12 h 35"/>
                  <a:gd name="T20" fmla="*/ 11 w 35"/>
                  <a:gd name="T21" fmla="*/ 1 h 35"/>
                  <a:gd name="T22" fmla="*/ 18 w 35"/>
                  <a:gd name="T2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5">
                    <a:moveTo>
                      <a:pt x="18" y="0"/>
                    </a:moveTo>
                    <a:lnTo>
                      <a:pt x="23" y="6"/>
                    </a:lnTo>
                    <a:lnTo>
                      <a:pt x="29" y="2"/>
                    </a:lnTo>
                    <a:lnTo>
                      <a:pt x="34" y="12"/>
                    </a:lnTo>
                    <a:lnTo>
                      <a:pt x="26" y="16"/>
                    </a:lnTo>
                    <a:lnTo>
                      <a:pt x="25" y="25"/>
                    </a:lnTo>
                    <a:lnTo>
                      <a:pt x="9" y="20"/>
                    </a:lnTo>
                    <a:lnTo>
                      <a:pt x="9" y="34"/>
                    </a:lnTo>
                    <a:lnTo>
                      <a:pt x="0" y="25"/>
                    </a:lnTo>
                    <a:lnTo>
                      <a:pt x="11" y="12"/>
                    </a:lnTo>
                    <a:lnTo>
                      <a:pt x="11" y="1"/>
                    </a:lnTo>
                    <a:lnTo>
                      <a:pt x="1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01" name="Freeform 148">
                <a:extLst>
                  <a:ext uri="{FF2B5EF4-FFF2-40B4-BE49-F238E27FC236}">
                    <a16:creationId xmlns:a16="http://schemas.microsoft.com/office/drawing/2014/main" id="{BFFA6E08-B89A-4E24-A002-A706FB658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9510" y="882417"/>
                <a:ext cx="64239" cy="40769"/>
              </a:xfrm>
              <a:custGeom>
                <a:avLst/>
                <a:gdLst>
                  <a:gd name="T0" fmla="*/ 58 w 132"/>
                  <a:gd name="T1" fmla="*/ 0 h 104"/>
                  <a:gd name="T2" fmla="*/ 84 w 132"/>
                  <a:gd name="T3" fmla="*/ 8 h 104"/>
                  <a:gd name="T4" fmla="*/ 90 w 132"/>
                  <a:gd name="T5" fmla="*/ 18 h 104"/>
                  <a:gd name="T6" fmla="*/ 89 w 132"/>
                  <a:gd name="T7" fmla="*/ 39 h 104"/>
                  <a:gd name="T8" fmla="*/ 93 w 132"/>
                  <a:gd name="T9" fmla="*/ 46 h 104"/>
                  <a:gd name="T10" fmla="*/ 100 w 132"/>
                  <a:gd name="T11" fmla="*/ 40 h 104"/>
                  <a:gd name="T12" fmla="*/ 101 w 132"/>
                  <a:gd name="T13" fmla="*/ 50 h 104"/>
                  <a:gd name="T14" fmla="*/ 108 w 132"/>
                  <a:gd name="T15" fmla="*/ 46 h 104"/>
                  <a:gd name="T16" fmla="*/ 112 w 132"/>
                  <a:gd name="T17" fmla="*/ 30 h 104"/>
                  <a:gd name="T18" fmla="*/ 125 w 132"/>
                  <a:gd name="T19" fmla="*/ 27 h 104"/>
                  <a:gd name="T20" fmla="*/ 125 w 132"/>
                  <a:gd name="T21" fmla="*/ 41 h 104"/>
                  <a:gd name="T22" fmla="*/ 131 w 132"/>
                  <a:gd name="T23" fmla="*/ 43 h 104"/>
                  <a:gd name="T24" fmla="*/ 127 w 132"/>
                  <a:gd name="T25" fmla="*/ 60 h 104"/>
                  <a:gd name="T26" fmla="*/ 117 w 132"/>
                  <a:gd name="T27" fmla="*/ 68 h 104"/>
                  <a:gd name="T28" fmla="*/ 120 w 132"/>
                  <a:gd name="T29" fmla="*/ 73 h 104"/>
                  <a:gd name="T30" fmla="*/ 113 w 132"/>
                  <a:gd name="T31" fmla="*/ 73 h 104"/>
                  <a:gd name="T32" fmla="*/ 115 w 132"/>
                  <a:gd name="T33" fmla="*/ 82 h 104"/>
                  <a:gd name="T34" fmla="*/ 106 w 132"/>
                  <a:gd name="T35" fmla="*/ 95 h 104"/>
                  <a:gd name="T36" fmla="*/ 101 w 132"/>
                  <a:gd name="T37" fmla="*/ 83 h 104"/>
                  <a:gd name="T38" fmla="*/ 96 w 132"/>
                  <a:gd name="T39" fmla="*/ 86 h 104"/>
                  <a:gd name="T40" fmla="*/ 88 w 132"/>
                  <a:gd name="T41" fmla="*/ 79 h 104"/>
                  <a:gd name="T42" fmla="*/ 84 w 132"/>
                  <a:gd name="T43" fmla="*/ 66 h 104"/>
                  <a:gd name="T44" fmla="*/ 73 w 132"/>
                  <a:gd name="T45" fmla="*/ 74 h 104"/>
                  <a:gd name="T46" fmla="*/ 64 w 132"/>
                  <a:gd name="T47" fmla="*/ 59 h 104"/>
                  <a:gd name="T48" fmla="*/ 55 w 132"/>
                  <a:gd name="T49" fmla="*/ 64 h 104"/>
                  <a:gd name="T50" fmla="*/ 42 w 132"/>
                  <a:gd name="T51" fmla="*/ 60 h 104"/>
                  <a:gd name="T52" fmla="*/ 38 w 132"/>
                  <a:gd name="T53" fmla="*/ 69 h 104"/>
                  <a:gd name="T54" fmla="*/ 52 w 132"/>
                  <a:gd name="T55" fmla="*/ 76 h 104"/>
                  <a:gd name="T56" fmla="*/ 64 w 132"/>
                  <a:gd name="T57" fmla="*/ 94 h 104"/>
                  <a:gd name="T58" fmla="*/ 39 w 132"/>
                  <a:gd name="T59" fmla="*/ 103 h 104"/>
                  <a:gd name="T60" fmla="*/ 28 w 132"/>
                  <a:gd name="T61" fmla="*/ 90 h 104"/>
                  <a:gd name="T62" fmla="*/ 6 w 132"/>
                  <a:gd name="T63" fmla="*/ 35 h 104"/>
                  <a:gd name="T64" fmla="*/ 0 w 132"/>
                  <a:gd name="T65" fmla="*/ 35 h 104"/>
                  <a:gd name="T66" fmla="*/ 8 w 132"/>
                  <a:gd name="T67" fmla="*/ 4 h 104"/>
                  <a:gd name="T68" fmla="*/ 21 w 132"/>
                  <a:gd name="T69" fmla="*/ 10 h 104"/>
                  <a:gd name="T70" fmla="*/ 29 w 132"/>
                  <a:gd name="T71" fmla="*/ 4 h 104"/>
                  <a:gd name="T72" fmla="*/ 27 w 132"/>
                  <a:gd name="T73" fmla="*/ 13 h 104"/>
                  <a:gd name="T74" fmla="*/ 37 w 132"/>
                  <a:gd name="T75" fmla="*/ 19 h 104"/>
                  <a:gd name="T76" fmla="*/ 58 w 132"/>
                  <a:gd name="T7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2" h="104">
                    <a:moveTo>
                      <a:pt x="58" y="0"/>
                    </a:moveTo>
                    <a:lnTo>
                      <a:pt x="84" y="8"/>
                    </a:lnTo>
                    <a:lnTo>
                      <a:pt x="90" y="18"/>
                    </a:lnTo>
                    <a:lnTo>
                      <a:pt x="89" y="39"/>
                    </a:lnTo>
                    <a:lnTo>
                      <a:pt x="93" y="46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8" y="46"/>
                    </a:lnTo>
                    <a:lnTo>
                      <a:pt x="112" y="30"/>
                    </a:lnTo>
                    <a:lnTo>
                      <a:pt x="125" y="27"/>
                    </a:lnTo>
                    <a:lnTo>
                      <a:pt x="125" y="41"/>
                    </a:lnTo>
                    <a:lnTo>
                      <a:pt x="131" y="43"/>
                    </a:lnTo>
                    <a:lnTo>
                      <a:pt x="127" y="60"/>
                    </a:lnTo>
                    <a:lnTo>
                      <a:pt x="117" y="68"/>
                    </a:lnTo>
                    <a:lnTo>
                      <a:pt x="120" y="73"/>
                    </a:lnTo>
                    <a:lnTo>
                      <a:pt x="113" y="73"/>
                    </a:lnTo>
                    <a:lnTo>
                      <a:pt x="115" y="82"/>
                    </a:lnTo>
                    <a:lnTo>
                      <a:pt x="106" y="95"/>
                    </a:lnTo>
                    <a:lnTo>
                      <a:pt x="101" y="83"/>
                    </a:lnTo>
                    <a:lnTo>
                      <a:pt x="96" y="86"/>
                    </a:lnTo>
                    <a:lnTo>
                      <a:pt x="88" y="79"/>
                    </a:lnTo>
                    <a:lnTo>
                      <a:pt x="84" y="66"/>
                    </a:lnTo>
                    <a:lnTo>
                      <a:pt x="73" y="74"/>
                    </a:lnTo>
                    <a:lnTo>
                      <a:pt x="64" y="59"/>
                    </a:lnTo>
                    <a:lnTo>
                      <a:pt x="55" y="64"/>
                    </a:lnTo>
                    <a:lnTo>
                      <a:pt x="42" y="60"/>
                    </a:lnTo>
                    <a:lnTo>
                      <a:pt x="38" y="69"/>
                    </a:lnTo>
                    <a:lnTo>
                      <a:pt x="52" y="76"/>
                    </a:lnTo>
                    <a:lnTo>
                      <a:pt x="64" y="94"/>
                    </a:lnTo>
                    <a:lnTo>
                      <a:pt x="39" y="103"/>
                    </a:lnTo>
                    <a:lnTo>
                      <a:pt x="28" y="90"/>
                    </a:lnTo>
                    <a:lnTo>
                      <a:pt x="6" y="35"/>
                    </a:lnTo>
                    <a:lnTo>
                      <a:pt x="0" y="35"/>
                    </a:lnTo>
                    <a:lnTo>
                      <a:pt x="8" y="4"/>
                    </a:lnTo>
                    <a:lnTo>
                      <a:pt x="21" y="10"/>
                    </a:lnTo>
                    <a:lnTo>
                      <a:pt x="29" y="4"/>
                    </a:lnTo>
                    <a:lnTo>
                      <a:pt x="27" y="13"/>
                    </a:lnTo>
                    <a:lnTo>
                      <a:pt x="37" y="19"/>
                    </a:lnTo>
                    <a:lnTo>
                      <a:pt x="5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02" name="Freeform 149">
                <a:extLst>
                  <a:ext uri="{FF2B5EF4-FFF2-40B4-BE49-F238E27FC236}">
                    <a16:creationId xmlns:a16="http://schemas.microsoft.com/office/drawing/2014/main" id="{49690E57-50E0-43BC-853A-8E079437A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30217" y="856936"/>
                <a:ext cx="14988" cy="11892"/>
              </a:xfrm>
              <a:custGeom>
                <a:avLst/>
                <a:gdLst>
                  <a:gd name="T0" fmla="*/ 6 w 33"/>
                  <a:gd name="T1" fmla="*/ 0 h 30"/>
                  <a:gd name="T2" fmla="*/ 32 w 33"/>
                  <a:gd name="T3" fmla="*/ 12 h 30"/>
                  <a:gd name="T4" fmla="*/ 25 w 33"/>
                  <a:gd name="T5" fmla="*/ 29 h 30"/>
                  <a:gd name="T6" fmla="*/ 22 w 33"/>
                  <a:gd name="T7" fmla="*/ 23 h 30"/>
                  <a:gd name="T8" fmla="*/ 14 w 33"/>
                  <a:gd name="T9" fmla="*/ 27 h 30"/>
                  <a:gd name="T10" fmla="*/ 12 w 33"/>
                  <a:gd name="T11" fmla="*/ 17 h 30"/>
                  <a:gd name="T12" fmla="*/ 0 w 33"/>
                  <a:gd name="T13" fmla="*/ 9 h 30"/>
                  <a:gd name="T14" fmla="*/ 6 w 33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0">
                    <a:moveTo>
                      <a:pt x="6" y="0"/>
                    </a:moveTo>
                    <a:lnTo>
                      <a:pt x="32" y="12"/>
                    </a:lnTo>
                    <a:lnTo>
                      <a:pt x="25" y="29"/>
                    </a:lnTo>
                    <a:lnTo>
                      <a:pt x="22" y="23"/>
                    </a:lnTo>
                    <a:lnTo>
                      <a:pt x="14" y="27"/>
                    </a:lnTo>
                    <a:lnTo>
                      <a:pt x="12" y="17"/>
                    </a:lnTo>
                    <a:lnTo>
                      <a:pt x="0" y="9"/>
                    </a:lnTo>
                    <a:lnTo>
                      <a:pt x="6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03" name="Freeform 150">
                <a:extLst>
                  <a:ext uri="{FF2B5EF4-FFF2-40B4-BE49-F238E27FC236}">
                    <a16:creationId xmlns:a16="http://schemas.microsoft.com/office/drawing/2014/main" id="{96F4079B-07A3-4AD4-8DB9-B5FFA99CF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58273" y="826359"/>
                <a:ext cx="250531" cy="490932"/>
              </a:xfrm>
              <a:custGeom>
                <a:avLst/>
                <a:gdLst>
                  <a:gd name="T0" fmla="*/ 505 w 518"/>
                  <a:gd name="T1" fmla="*/ 86 h 1273"/>
                  <a:gd name="T2" fmla="*/ 471 w 518"/>
                  <a:gd name="T3" fmla="*/ 119 h 1273"/>
                  <a:gd name="T4" fmla="*/ 471 w 518"/>
                  <a:gd name="T5" fmla="*/ 192 h 1273"/>
                  <a:gd name="T6" fmla="*/ 491 w 518"/>
                  <a:gd name="T7" fmla="*/ 219 h 1273"/>
                  <a:gd name="T8" fmla="*/ 469 w 518"/>
                  <a:gd name="T9" fmla="*/ 276 h 1273"/>
                  <a:gd name="T10" fmla="*/ 478 w 518"/>
                  <a:gd name="T11" fmla="*/ 324 h 1273"/>
                  <a:gd name="T12" fmla="*/ 421 w 518"/>
                  <a:gd name="T13" fmla="*/ 330 h 1273"/>
                  <a:gd name="T14" fmla="*/ 378 w 518"/>
                  <a:gd name="T15" fmla="*/ 417 h 1273"/>
                  <a:gd name="T16" fmla="*/ 382 w 518"/>
                  <a:gd name="T17" fmla="*/ 463 h 1273"/>
                  <a:gd name="T18" fmla="*/ 426 w 518"/>
                  <a:gd name="T19" fmla="*/ 449 h 1273"/>
                  <a:gd name="T20" fmla="*/ 426 w 518"/>
                  <a:gd name="T21" fmla="*/ 493 h 1273"/>
                  <a:gd name="T22" fmla="*/ 369 w 518"/>
                  <a:gd name="T23" fmla="*/ 555 h 1273"/>
                  <a:gd name="T24" fmla="*/ 443 w 518"/>
                  <a:gd name="T25" fmla="*/ 592 h 1273"/>
                  <a:gd name="T26" fmla="*/ 394 w 518"/>
                  <a:gd name="T27" fmla="*/ 668 h 1273"/>
                  <a:gd name="T28" fmla="*/ 413 w 518"/>
                  <a:gd name="T29" fmla="*/ 689 h 1273"/>
                  <a:gd name="T30" fmla="*/ 365 w 518"/>
                  <a:gd name="T31" fmla="*/ 678 h 1273"/>
                  <a:gd name="T32" fmla="*/ 339 w 518"/>
                  <a:gd name="T33" fmla="*/ 730 h 1273"/>
                  <a:gd name="T34" fmla="*/ 374 w 518"/>
                  <a:gd name="T35" fmla="*/ 756 h 1273"/>
                  <a:gd name="T36" fmla="*/ 393 w 518"/>
                  <a:gd name="T37" fmla="*/ 812 h 1273"/>
                  <a:gd name="T38" fmla="*/ 393 w 518"/>
                  <a:gd name="T39" fmla="*/ 877 h 1273"/>
                  <a:gd name="T40" fmla="*/ 343 w 518"/>
                  <a:gd name="T41" fmla="*/ 918 h 1273"/>
                  <a:gd name="T42" fmla="*/ 381 w 518"/>
                  <a:gd name="T43" fmla="*/ 1002 h 1273"/>
                  <a:gd name="T44" fmla="*/ 355 w 518"/>
                  <a:gd name="T45" fmla="*/ 1077 h 1273"/>
                  <a:gd name="T46" fmla="*/ 306 w 518"/>
                  <a:gd name="T47" fmla="*/ 1074 h 1273"/>
                  <a:gd name="T48" fmla="*/ 310 w 518"/>
                  <a:gd name="T49" fmla="*/ 1175 h 1273"/>
                  <a:gd name="T50" fmla="*/ 311 w 518"/>
                  <a:gd name="T51" fmla="*/ 1264 h 1273"/>
                  <a:gd name="T52" fmla="*/ 253 w 518"/>
                  <a:gd name="T53" fmla="*/ 1228 h 1273"/>
                  <a:gd name="T54" fmla="*/ 243 w 518"/>
                  <a:gd name="T55" fmla="*/ 1138 h 1273"/>
                  <a:gd name="T56" fmla="*/ 252 w 518"/>
                  <a:gd name="T57" fmla="*/ 1099 h 1273"/>
                  <a:gd name="T58" fmla="*/ 285 w 518"/>
                  <a:gd name="T59" fmla="*/ 1008 h 1273"/>
                  <a:gd name="T60" fmla="*/ 296 w 518"/>
                  <a:gd name="T61" fmla="*/ 850 h 1273"/>
                  <a:gd name="T62" fmla="*/ 255 w 518"/>
                  <a:gd name="T63" fmla="*/ 773 h 1273"/>
                  <a:gd name="T64" fmla="*/ 222 w 518"/>
                  <a:gd name="T65" fmla="*/ 711 h 1273"/>
                  <a:gd name="T66" fmla="*/ 222 w 518"/>
                  <a:gd name="T67" fmla="*/ 775 h 1273"/>
                  <a:gd name="T68" fmla="*/ 181 w 518"/>
                  <a:gd name="T69" fmla="*/ 843 h 1273"/>
                  <a:gd name="T70" fmla="*/ 111 w 518"/>
                  <a:gd name="T71" fmla="*/ 788 h 1273"/>
                  <a:gd name="T72" fmla="*/ 136 w 518"/>
                  <a:gd name="T73" fmla="*/ 715 h 1273"/>
                  <a:gd name="T74" fmla="*/ 100 w 518"/>
                  <a:gd name="T75" fmla="*/ 769 h 1273"/>
                  <a:gd name="T76" fmla="*/ 55 w 518"/>
                  <a:gd name="T77" fmla="*/ 764 h 1273"/>
                  <a:gd name="T78" fmla="*/ 0 w 518"/>
                  <a:gd name="T79" fmla="*/ 695 h 1273"/>
                  <a:gd name="T80" fmla="*/ 25 w 518"/>
                  <a:gd name="T81" fmla="*/ 627 h 1273"/>
                  <a:gd name="T82" fmla="*/ 93 w 518"/>
                  <a:gd name="T83" fmla="*/ 648 h 1273"/>
                  <a:gd name="T84" fmla="*/ 149 w 518"/>
                  <a:gd name="T85" fmla="*/ 605 h 1273"/>
                  <a:gd name="T86" fmla="*/ 203 w 518"/>
                  <a:gd name="T87" fmla="*/ 607 h 1273"/>
                  <a:gd name="T88" fmla="*/ 234 w 518"/>
                  <a:gd name="T89" fmla="*/ 596 h 1273"/>
                  <a:gd name="T90" fmla="*/ 289 w 518"/>
                  <a:gd name="T91" fmla="*/ 541 h 1273"/>
                  <a:gd name="T92" fmla="*/ 213 w 518"/>
                  <a:gd name="T93" fmla="*/ 508 h 1273"/>
                  <a:gd name="T94" fmla="*/ 182 w 518"/>
                  <a:gd name="T95" fmla="*/ 431 h 1273"/>
                  <a:gd name="T96" fmla="*/ 159 w 518"/>
                  <a:gd name="T97" fmla="*/ 383 h 1273"/>
                  <a:gd name="T98" fmla="*/ 118 w 518"/>
                  <a:gd name="T99" fmla="*/ 369 h 1273"/>
                  <a:gd name="T100" fmla="*/ 50 w 518"/>
                  <a:gd name="T101" fmla="*/ 358 h 1273"/>
                  <a:gd name="T102" fmla="*/ 105 w 518"/>
                  <a:gd name="T103" fmla="*/ 268 h 1273"/>
                  <a:gd name="T104" fmla="*/ 148 w 518"/>
                  <a:gd name="T105" fmla="*/ 271 h 1273"/>
                  <a:gd name="T106" fmla="*/ 203 w 518"/>
                  <a:gd name="T107" fmla="*/ 168 h 1273"/>
                  <a:gd name="T108" fmla="*/ 391 w 518"/>
                  <a:gd name="T109" fmla="*/ 109 h 1273"/>
                  <a:gd name="T110" fmla="*/ 405 w 518"/>
                  <a:gd name="T111" fmla="*/ 120 h 1273"/>
                  <a:gd name="T112" fmla="*/ 448 w 518"/>
                  <a:gd name="T113" fmla="*/ 0 h 1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18" h="1273">
                    <a:moveTo>
                      <a:pt x="486" y="9"/>
                    </a:moveTo>
                    <a:lnTo>
                      <a:pt x="495" y="7"/>
                    </a:lnTo>
                    <a:lnTo>
                      <a:pt x="504" y="16"/>
                    </a:lnTo>
                    <a:lnTo>
                      <a:pt x="499" y="34"/>
                    </a:lnTo>
                    <a:lnTo>
                      <a:pt x="505" y="46"/>
                    </a:lnTo>
                    <a:lnTo>
                      <a:pt x="503" y="72"/>
                    </a:lnTo>
                    <a:lnTo>
                      <a:pt x="509" y="79"/>
                    </a:lnTo>
                    <a:lnTo>
                      <a:pt x="505" y="86"/>
                    </a:lnTo>
                    <a:lnTo>
                      <a:pt x="512" y="111"/>
                    </a:lnTo>
                    <a:lnTo>
                      <a:pt x="505" y="121"/>
                    </a:lnTo>
                    <a:lnTo>
                      <a:pt x="508" y="134"/>
                    </a:lnTo>
                    <a:lnTo>
                      <a:pt x="517" y="136"/>
                    </a:lnTo>
                    <a:lnTo>
                      <a:pt x="505" y="145"/>
                    </a:lnTo>
                    <a:lnTo>
                      <a:pt x="502" y="137"/>
                    </a:lnTo>
                    <a:lnTo>
                      <a:pt x="481" y="131"/>
                    </a:lnTo>
                    <a:lnTo>
                      <a:pt x="471" y="119"/>
                    </a:lnTo>
                    <a:lnTo>
                      <a:pt x="469" y="107"/>
                    </a:lnTo>
                    <a:lnTo>
                      <a:pt x="456" y="95"/>
                    </a:lnTo>
                    <a:lnTo>
                      <a:pt x="466" y="131"/>
                    </a:lnTo>
                    <a:lnTo>
                      <a:pt x="478" y="149"/>
                    </a:lnTo>
                    <a:lnTo>
                      <a:pt x="487" y="151"/>
                    </a:lnTo>
                    <a:lnTo>
                      <a:pt x="490" y="168"/>
                    </a:lnTo>
                    <a:lnTo>
                      <a:pt x="484" y="185"/>
                    </a:lnTo>
                    <a:lnTo>
                      <a:pt x="471" y="192"/>
                    </a:lnTo>
                    <a:lnTo>
                      <a:pt x="454" y="178"/>
                    </a:lnTo>
                    <a:lnTo>
                      <a:pt x="443" y="184"/>
                    </a:lnTo>
                    <a:lnTo>
                      <a:pt x="457" y="188"/>
                    </a:lnTo>
                    <a:lnTo>
                      <a:pt x="460" y="196"/>
                    </a:lnTo>
                    <a:lnTo>
                      <a:pt x="482" y="197"/>
                    </a:lnTo>
                    <a:lnTo>
                      <a:pt x="483" y="212"/>
                    </a:lnTo>
                    <a:lnTo>
                      <a:pt x="491" y="206"/>
                    </a:lnTo>
                    <a:lnTo>
                      <a:pt x="491" y="219"/>
                    </a:lnTo>
                    <a:lnTo>
                      <a:pt x="502" y="221"/>
                    </a:lnTo>
                    <a:lnTo>
                      <a:pt x="496" y="229"/>
                    </a:lnTo>
                    <a:lnTo>
                      <a:pt x="501" y="242"/>
                    </a:lnTo>
                    <a:lnTo>
                      <a:pt x="487" y="250"/>
                    </a:lnTo>
                    <a:lnTo>
                      <a:pt x="496" y="262"/>
                    </a:lnTo>
                    <a:lnTo>
                      <a:pt x="494" y="269"/>
                    </a:lnTo>
                    <a:lnTo>
                      <a:pt x="469" y="267"/>
                    </a:lnTo>
                    <a:lnTo>
                      <a:pt x="469" y="276"/>
                    </a:lnTo>
                    <a:lnTo>
                      <a:pt x="479" y="283"/>
                    </a:lnTo>
                    <a:lnTo>
                      <a:pt x="473" y="288"/>
                    </a:lnTo>
                    <a:lnTo>
                      <a:pt x="477" y="294"/>
                    </a:lnTo>
                    <a:lnTo>
                      <a:pt x="489" y="291"/>
                    </a:lnTo>
                    <a:lnTo>
                      <a:pt x="484" y="303"/>
                    </a:lnTo>
                    <a:lnTo>
                      <a:pt x="487" y="311"/>
                    </a:lnTo>
                    <a:lnTo>
                      <a:pt x="486" y="325"/>
                    </a:lnTo>
                    <a:lnTo>
                      <a:pt x="478" y="324"/>
                    </a:lnTo>
                    <a:lnTo>
                      <a:pt x="477" y="337"/>
                    </a:lnTo>
                    <a:lnTo>
                      <a:pt x="484" y="342"/>
                    </a:lnTo>
                    <a:lnTo>
                      <a:pt x="474" y="355"/>
                    </a:lnTo>
                    <a:lnTo>
                      <a:pt x="466" y="350"/>
                    </a:lnTo>
                    <a:lnTo>
                      <a:pt x="455" y="354"/>
                    </a:lnTo>
                    <a:lnTo>
                      <a:pt x="440" y="341"/>
                    </a:lnTo>
                    <a:lnTo>
                      <a:pt x="425" y="342"/>
                    </a:lnTo>
                    <a:lnTo>
                      <a:pt x="421" y="330"/>
                    </a:lnTo>
                    <a:lnTo>
                      <a:pt x="417" y="340"/>
                    </a:lnTo>
                    <a:lnTo>
                      <a:pt x="420" y="348"/>
                    </a:lnTo>
                    <a:lnTo>
                      <a:pt x="434" y="353"/>
                    </a:lnTo>
                    <a:lnTo>
                      <a:pt x="431" y="372"/>
                    </a:lnTo>
                    <a:lnTo>
                      <a:pt x="403" y="395"/>
                    </a:lnTo>
                    <a:lnTo>
                      <a:pt x="373" y="394"/>
                    </a:lnTo>
                    <a:lnTo>
                      <a:pt x="377" y="407"/>
                    </a:lnTo>
                    <a:lnTo>
                      <a:pt x="378" y="417"/>
                    </a:lnTo>
                    <a:lnTo>
                      <a:pt x="385" y="424"/>
                    </a:lnTo>
                    <a:lnTo>
                      <a:pt x="385" y="430"/>
                    </a:lnTo>
                    <a:lnTo>
                      <a:pt x="380" y="435"/>
                    </a:lnTo>
                    <a:lnTo>
                      <a:pt x="384" y="455"/>
                    </a:lnTo>
                    <a:lnTo>
                      <a:pt x="368" y="451"/>
                    </a:lnTo>
                    <a:lnTo>
                      <a:pt x="365" y="455"/>
                    </a:lnTo>
                    <a:lnTo>
                      <a:pt x="368" y="463"/>
                    </a:lnTo>
                    <a:lnTo>
                      <a:pt x="382" y="463"/>
                    </a:lnTo>
                    <a:lnTo>
                      <a:pt x="386" y="517"/>
                    </a:lnTo>
                    <a:lnTo>
                      <a:pt x="395" y="480"/>
                    </a:lnTo>
                    <a:lnTo>
                      <a:pt x="401" y="478"/>
                    </a:lnTo>
                    <a:lnTo>
                      <a:pt x="410" y="478"/>
                    </a:lnTo>
                    <a:lnTo>
                      <a:pt x="406" y="467"/>
                    </a:lnTo>
                    <a:lnTo>
                      <a:pt x="417" y="456"/>
                    </a:lnTo>
                    <a:lnTo>
                      <a:pt x="419" y="442"/>
                    </a:lnTo>
                    <a:lnTo>
                      <a:pt x="426" y="449"/>
                    </a:lnTo>
                    <a:lnTo>
                      <a:pt x="440" y="431"/>
                    </a:lnTo>
                    <a:lnTo>
                      <a:pt x="469" y="412"/>
                    </a:lnTo>
                    <a:lnTo>
                      <a:pt x="464" y="439"/>
                    </a:lnTo>
                    <a:lnTo>
                      <a:pt x="440" y="471"/>
                    </a:lnTo>
                    <a:lnTo>
                      <a:pt x="417" y="482"/>
                    </a:lnTo>
                    <a:lnTo>
                      <a:pt x="403" y="510"/>
                    </a:lnTo>
                    <a:lnTo>
                      <a:pt x="413" y="511"/>
                    </a:lnTo>
                    <a:lnTo>
                      <a:pt x="426" y="493"/>
                    </a:lnTo>
                    <a:lnTo>
                      <a:pt x="442" y="504"/>
                    </a:lnTo>
                    <a:lnTo>
                      <a:pt x="451" y="502"/>
                    </a:lnTo>
                    <a:lnTo>
                      <a:pt x="450" y="521"/>
                    </a:lnTo>
                    <a:lnTo>
                      <a:pt x="450" y="548"/>
                    </a:lnTo>
                    <a:lnTo>
                      <a:pt x="434" y="550"/>
                    </a:lnTo>
                    <a:lnTo>
                      <a:pt x="419" y="564"/>
                    </a:lnTo>
                    <a:lnTo>
                      <a:pt x="411" y="557"/>
                    </a:lnTo>
                    <a:lnTo>
                      <a:pt x="369" y="555"/>
                    </a:lnTo>
                    <a:lnTo>
                      <a:pt x="379" y="563"/>
                    </a:lnTo>
                    <a:lnTo>
                      <a:pt x="384" y="597"/>
                    </a:lnTo>
                    <a:lnTo>
                      <a:pt x="392" y="574"/>
                    </a:lnTo>
                    <a:lnTo>
                      <a:pt x="407" y="598"/>
                    </a:lnTo>
                    <a:lnTo>
                      <a:pt x="408" y="589"/>
                    </a:lnTo>
                    <a:lnTo>
                      <a:pt x="418" y="587"/>
                    </a:lnTo>
                    <a:lnTo>
                      <a:pt x="427" y="598"/>
                    </a:lnTo>
                    <a:lnTo>
                      <a:pt x="443" y="592"/>
                    </a:lnTo>
                    <a:lnTo>
                      <a:pt x="447" y="597"/>
                    </a:lnTo>
                    <a:lnTo>
                      <a:pt x="438" y="614"/>
                    </a:lnTo>
                    <a:lnTo>
                      <a:pt x="446" y="622"/>
                    </a:lnTo>
                    <a:lnTo>
                      <a:pt x="442" y="630"/>
                    </a:lnTo>
                    <a:lnTo>
                      <a:pt x="422" y="625"/>
                    </a:lnTo>
                    <a:lnTo>
                      <a:pt x="390" y="657"/>
                    </a:lnTo>
                    <a:lnTo>
                      <a:pt x="401" y="658"/>
                    </a:lnTo>
                    <a:lnTo>
                      <a:pt x="394" y="668"/>
                    </a:lnTo>
                    <a:lnTo>
                      <a:pt x="400" y="667"/>
                    </a:lnTo>
                    <a:lnTo>
                      <a:pt x="416" y="671"/>
                    </a:lnTo>
                    <a:lnTo>
                      <a:pt x="420" y="671"/>
                    </a:lnTo>
                    <a:lnTo>
                      <a:pt x="425" y="678"/>
                    </a:lnTo>
                    <a:lnTo>
                      <a:pt x="435" y="673"/>
                    </a:lnTo>
                    <a:lnTo>
                      <a:pt x="431" y="689"/>
                    </a:lnTo>
                    <a:lnTo>
                      <a:pt x="416" y="682"/>
                    </a:lnTo>
                    <a:lnTo>
                      <a:pt x="413" y="689"/>
                    </a:lnTo>
                    <a:lnTo>
                      <a:pt x="402" y="688"/>
                    </a:lnTo>
                    <a:lnTo>
                      <a:pt x="394" y="706"/>
                    </a:lnTo>
                    <a:lnTo>
                      <a:pt x="397" y="711"/>
                    </a:lnTo>
                    <a:lnTo>
                      <a:pt x="377" y="718"/>
                    </a:lnTo>
                    <a:lnTo>
                      <a:pt x="376" y="698"/>
                    </a:lnTo>
                    <a:lnTo>
                      <a:pt x="386" y="687"/>
                    </a:lnTo>
                    <a:lnTo>
                      <a:pt x="367" y="685"/>
                    </a:lnTo>
                    <a:lnTo>
                      <a:pt x="365" y="678"/>
                    </a:lnTo>
                    <a:lnTo>
                      <a:pt x="360" y="675"/>
                    </a:lnTo>
                    <a:lnTo>
                      <a:pt x="356" y="677"/>
                    </a:lnTo>
                    <a:lnTo>
                      <a:pt x="357" y="695"/>
                    </a:lnTo>
                    <a:lnTo>
                      <a:pt x="364" y="697"/>
                    </a:lnTo>
                    <a:lnTo>
                      <a:pt x="365" y="709"/>
                    </a:lnTo>
                    <a:lnTo>
                      <a:pt x="355" y="719"/>
                    </a:lnTo>
                    <a:lnTo>
                      <a:pt x="343" y="721"/>
                    </a:lnTo>
                    <a:lnTo>
                      <a:pt x="339" y="730"/>
                    </a:lnTo>
                    <a:lnTo>
                      <a:pt x="353" y="733"/>
                    </a:lnTo>
                    <a:lnTo>
                      <a:pt x="365" y="722"/>
                    </a:lnTo>
                    <a:lnTo>
                      <a:pt x="371" y="727"/>
                    </a:lnTo>
                    <a:lnTo>
                      <a:pt x="347" y="772"/>
                    </a:lnTo>
                    <a:lnTo>
                      <a:pt x="359" y="765"/>
                    </a:lnTo>
                    <a:lnTo>
                      <a:pt x="376" y="741"/>
                    </a:lnTo>
                    <a:lnTo>
                      <a:pt x="385" y="739"/>
                    </a:lnTo>
                    <a:lnTo>
                      <a:pt x="374" y="756"/>
                    </a:lnTo>
                    <a:lnTo>
                      <a:pt x="382" y="761"/>
                    </a:lnTo>
                    <a:lnTo>
                      <a:pt x="370" y="768"/>
                    </a:lnTo>
                    <a:lnTo>
                      <a:pt x="370" y="781"/>
                    </a:lnTo>
                    <a:lnTo>
                      <a:pt x="394" y="768"/>
                    </a:lnTo>
                    <a:lnTo>
                      <a:pt x="391" y="790"/>
                    </a:lnTo>
                    <a:lnTo>
                      <a:pt x="401" y="787"/>
                    </a:lnTo>
                    <a:lnTo>
                      <a:pt x="393" y="798"/>
                    </a:lnTo>
                    <a:lnTo>
                      <a:pt x="393" y="812"/>
                    </a:lnTo>
                    <a:lnTo>
                      <a:pt x="386" y="818"/>
                    </a:lnTo>
                    <a:lnTo>
                      <a:pt x="392" y="833"/>
                    </a:lnTo>
                    <a:lnTo>
                      <a:pt x="400" y="832"/>
                    </a:lnTo>
                    <a:lnTo>
                      <a:pt x="409" y="847"/>
                    </a:lnTo>
                    <a:lnTo>
                      <a:pt x="405" y="854"/>
                    </a:lnTo>
                    <a:lnTo>
                      <a:pt x="397" y="845"/>
                    </a:lnTo>
                    <a:lnTo>
                      <a:pt x="389" y="848"/>
                    </a:lnTo>
                    <a:lnTo>
                      <a:pt x="393" y="877"/>
                    </a:lnTo>
                    <a:lnTo>
                      <a:pt x="381" y="859"/>
                    </a:lnTo>
                    <a:lnTo>
                      <a:pt x="379" y="891"/>
                    </a:lnTo>
                    <a:lnTo>
                      <a:pt x="369" y="878"/>
                    </a:lnTo>
                    <a:lnTo>
                      <a:pt x="358" y="876"/>
                    </a:lnTo>
                    <a:lnTo>
                      <a:pt x="356" y="883"/>
                    </a:lnTo>
                    <a:lnTo>
                      <a:pt x="365" y="891"/>
                    </a:lnTo>
                    <a:lnTo>
                      <a:pt x="361" y="908"/>
                    </a:lnTo>
                    <a:lnTo>
                      <a:pt x="343" y="918"/>
                    </a:lnTo>
                    <a:lnTo>
                      <a:pt x="356" y="932"/>
                    </a:lnTo>
                    <a:lnTo>
                      <a:pt x="349" y="955"/>
                    </a:lnTo>
                    <a:lnTo>
                      <a:pt x="356" y="956"/>
                    </a:lnTo>
                    <a:lnTo>
                      <a:pt x="352" y="968"/>
                    </a:lnTo>
                    <a:lnTo>
                      <a:pt x="361" y="977"/>
                    </a:lnTo>
                    <a:lnTo>
                      <a:pt x="358" y="993"/>
                    </a:lnTo>
                    <a:lnTo>
                      <a:pt x="372" y="1003"/>
                    </a:lnTo>
                    <a:lnTo>
                      <a:pt x="381" y="1002"/>
                    </a:lnTo>
                    <a:lnTo>
                      <a:pt x="381" y="1013"/>
                    </a:lnTo>
                    <a:lnTo>
                      <a:pt x="376" y="1008"/>
                    </a:lnTo>
                    <a:lnTo>
                      <a:pt x="353" y="1010"/>
                    </a:lnTo>
                    <a:lnTo>
                      <a:pt x="349" y="1014"/>
                    </a:lnTo>
                    <a:lnTo>
                      <a:pt x="337" y="1013"/>
                    </a:lnTo>
                    <a:lnTo>
                      <a:pt x="344" y="1050"/>
                    </a:lnTo>
                    <a:lnTo>
                      <a:pt x="362" y="1074"/>
                    </a:lnTo>
                    <a:lnTo>
                      <a:pt x="355" y="1077"/>
                    </a:lnTo>
                    <a:lnTo>
                      <a:pt x="357" y="1101"/>
                    </a:lnTo>
                    <a:lnTo>
                      <a:pt x="351" y="1097"/>
                    </a:lnTo>
                    <a:lnTo>
                      <a:pt x="346" y="1068"/>
                    </a:lnTo>
                    <a:lnTo>
                      <a:pt x="341" y="1069"/>
                    </a:lnTo>
                    <a:lnTo>
                      <a:pt x="336" y="1088"/>
                    </a:lnTo>
                    <a:lnTo>
                      <a:pt x="322" y="1066"/>
                    </a:lnTo>
                    <a:lnTo>
                      <a:pt x="318" y="1077"/>
                    </a:lnTo>
                    <a:lnTo>
                      <a:pt x="306" y="1074"/>
                    </a:lnTo>
                    <a:lnTo>
                      <a:pt x="311" y="1092"/>
                    </a:lnTo>
                    <a:lnTo>
                      <a:pt x="322" y="1095"/>
                    </a:lnTo>
                    <a:lnTo>
                      <a:pt x="315" y="1111"/>
                    </a:lnTo>
                    <a:lnTo>
                      <a:pt x="322" y="1126"/>
                    </a:lnTo>
                    <a:lnTo>
                      <a:pt x="314" y="1131"/>
                    </a:lnTo>
                    <a:lnTo>
                      <a:pt x="319" y="1152"/>
                    </a:lnTo>
                    <a:lnTo>
                      <a:pt x="311" y="1157"/>
                    </a:lnTo>
                    <a:lnTo>
                      <a:pt x="310" y="1175"/>
                    </a:lnTo>
                    <a:lnTo>
                      <a:pt x="295" y="1173"/>
                    </a:lnTo>
                    <a:lnTo>
                      <a:pt x="311" y="1193"/>
                    </a:lnTo>
                    <a:lnTo>
                      <a:pt x="305" y="1212"/>
                    </a:lnTo>
                    <a:lnTo>
                      <a:pt x="309" y="1225"/>
                    </a:lnTo>
                    <a:lnTo>
                      <a:pt x="301" y="1229"/>
                    </a:lnTo>
                    <a:lnTo>
                      <a:pt x="301" y="1243"/>
                    </a:lnTo>
                    <a:lnTo>
                      <a:pt x="312" y="1239"/>
                    </a:lnTo>
                    <a:lnTo>
                      <a:pt x="311" y="1264"/>
                    </a:lnTo>
                    <a:lnTo>
                      <a:pt x="305" y="1272"/>
                    </a:lnTo>
                    <a:lnTo>
                      <a:pt x="291" y="1239"/>
                    </a:lnTo>
                    <a:lnTo>
                      <a:pt x="282" y="1259"/>
                    </a:lnTo>
                    <a:lnTo>
                      <a:pt x="276" y="1246"/>
                    </a:lnTo>
                    <a:lnTo>
                      <a:pt x="284" y="1229"/>
                    </a:lnTo>
                    <a:lnTo>
                      <a:pt x="276" y="1209"/>
                    </a:lnTo>
                    <a:lnTo>
                      <a:pt x="258" y="1209"/>
                    </a:lnTo>
                    <a:lnTo>
                      <a:pt x="253" y="1228"/>
                    </a:lnTo>
                    <a:lnTo>
                      <a:pt x="247" y="1215"/>
                    </a:lnTo>
                    <a:lnTo>
                      <a:pt x="230" y="1221"/>
                    </a:lnTo>
                    <a:lnTo>
                      <a:pt x="223" y="1185"/>
                    </a:lnTo>
                    <a:lnTo>
                      <a:pt x="243" y="1176"/>
                    </a:lnTo>
                    <a:lnTo>
                      <a:pt x="237" y="1168"/>
                    </a:lnTo>
                    <a:lnTo>
                      <a:pt x="237" y="1156"/>
                    </a:lnTo>
                    <a:lnTo>
                      <a:pt x="245" y="1154"/>
                    </a:lnTo>
                    <a:lnTo>
                      <a:pt x="243" y="1138"/>
                    </a:lnTo>
                    <a:lnTo>
                      <a:pt x="257" y="1143"/>
                    </a:lnTo>
                    <a:lnTo>
                      <a:pt x="260" y="1138"/>
                    </a:lnTo>
                    <a:lnTo>
                      <a:pt x="268" y="1138"/>
                    </a:lnTo>
                    <a:lnTo>
                      <a:pt x="268" y="1129"/>
                    </a:lnTo>
                    <a:lnTo>
                      <a:pt x="262" y="1127"/>
                    </a:lnTo>
                    <a:lnTo>
                      <a:pt x="266" y="1106"/>
                    </a:lnTo>
                    <a:lnTo>
                      <a:pt x="245" y="1105"/>
                    </a:lnTo>
                    <a:lnTo>
                      <a:pt x="252" y="1099"/>
                    </a:lnTo>
                    <a:lnTo>
                      <a:pt x="250" y="1089"/>
                    </a:lnTo>
                    <a:lnTo>
                      <a:pt x="267" y="1102"/>
                    </a:lnTo>
                    <a:lnTo>
                      <a:pt x="255" y="1063"/>
                    </a:lnTo>
                    <a:lnTo>
                      <a:pt x="266" y="1047"/>
                    </a:lnTo>
                    <a:lnTo>
                      <a:pt x="270" y="1053"/>
                    </a:lnTo>
                    <a:lnTo>
                      <a:pt x="277" y="1043"/>
                    </a:lnTo>
                    <a:lnTo>
                      <a:pt x="274" y="1035"/>
                    </a:lnTo>
                    <a:lnTo>
                      <a:pt x="285" y="1008"/>
                    </a:lnTo>
                    <a:lnTo>
                      <a:pt x="286" y="977"/>
                    </a:lnTo>
                    <a:lnTo>
                      <a:pt x="302" y="922"/>
                    </a:lnTo>
                    <a:lnTo>
                      <a:pt x="308" y="921"/>
                    </a:lnTo>
                    <a:lnTo>
                      <a:pt x="310" y="869"/>
                    </a:lnTo>
                    <a:lnTo>
                      <a:pt x="305" y="864"/>
                    </a:lnTo>
                    <a:lnTo>
                      <a:pt x="299" y="872"/>
                    </a:lnTo>
                    <a:lnTo>
                      <a:pt x="285" y="871"/>
                    </a:lnTo>
                    <a:lnTo>
                      <a:pt x="296" y="850"/>
                    </a:lnTo>
                    <a:lnTo>
                      <a:pt x="287" y="850"/>
                    </a:lnTo>
                    <a:lnTo>
                      <a:pt x="300" y="780"/>
                    </a:lnTo>
                    <a:lnTo>
                      <a:pt x="292" y="784"/>
                    </a:lnTo>
                    <a:lnTo>
                      <a:pt x="292" y="797"/>
                    </a:lnTo>
                    <a:lnTo>
                      <a:pt x="276" y="831"/>
                    </a:lnTo>
                    <a:lnTo>
                      <a:pt x="269" y="826"/>
                    </a:lnTo>
                    <a:lnTo>
                      <a:pt x="280" y="737"/>
                    </a:lnTo>
                    <a:lnTo>
                      <a:pt x="255" y="773"/>
                    </a:lnTo>
                    <a:lnTo>
                      <a:pt x="255" y="751"/>
                    </a:lnTo>
                    <a:lnTo>
                      <a:pt x="246" y="733"/>
                    </a:lnTo>
                    <a:lnTo>
                      <a:pt x="240" y="724"/>
                    </a:lnTo>
                    <a:lnTo>
                      <a:pt x="241" y="716"/>
                    </a:lnTo>
                    <a:lnTo>
                      <a:pt x="252" y="719"/>
                    </a:lnTo>
                    <a:lnTo>
                      <a:pt x="249" y="709"/>
                    </a:lnTo>
                    <a:lnTo>
                      <a:pt x="233" y="703"/>
                    </a:lnTo>
                    <a:lnTo>
                      <a:pt x="222" y="711"/>
                    </a:lnTo>
                    <a:lnTo>
                      <a:pt x="225" y="723"/>
                    </a:lnTo>
                    <a:lnTo>
                      <a:pt x="234" y="721"/>
                    </a:lnTo>
                    <a:lnTo>
                      <a:pt x="237" y="744"/>
                    </a:lnTo>
                    <a:lnTo>
                      <a:pt x="246" y="754"/>
                    </a:lnTo>
                    <a:lnTo>
                      <a:pt x="246" y="784"/>
                    </a:lnTo>
                    <a:lnTo>
                      <a:pt x="237" y="789"/>
                    </a:lnTo>
                    <a:lnTo>
                      <a:pt x="240" y="761"/>
                    </a:lnTo>
                    <a:lnTo>
                      <a:pt x="222" y="775"/>
                    </a:lnTo>
                    <a:lnTo>
                      <a:pt x="219" y="749"/>
                    </a:lnTo>
                    <a:lnTo>
                      <a:pt x="212" y="794"/>
                    </a:lnTo>
                    <a:lnTo>
                      <a:pt x="217" y="804"/>
                    </a:lnTo>
                    <a:lnTo>
                      <a:pt x="202" y="826"/>
                    </a:lnTo>
                    <a:lnTo>
                      <a:pt x="190" y="815"/>
                    </a:lnTo>
                    <a:lnTo>
                      <a:pt x="185" y="810"/>
                    </a:lnTo>
                    <a:lnTo>
                      <a:pt x="179" y="809"/>
                    </a:lnTo>
                    <a:lnTo>
                      <a:pt x="181" y="843"/>
                    </a:lnTo>
                    <a:lnTo>
                      <a:pt x="172" y="852"/>
                    </a:lnTo>
                    <a:lnTo>
                      <a:pt x="168" y="832"/>
                    </a:lnTo>
                    <a:lnTo>
                      <a:pt x="155" y="829"/>
                    </a:lnTo>
                    <a:lnTo>
                      <a:pt x="146" y="829"/>
                    </a:lnTo>
                    <a:lnTo>
                      <a:pt x="138" y="825"/>
                    </a:lnTo>
                    <a:lnTo>
                      <a:pt x="137" y="799"/>
                    </a:lnTo>
                    <a:lnTo>
                      <a:pt x="119" y="804"/>
                    </a:lnTo>
                    <a:lnTo>
                      <a:pt x="111" y="788"/>
                    </a:lnTo>
                    <a:lnTo>
                      <a:pt x="115" y="768"/>
                    </a:lnTo>
                    <a:lnTo>
                      <a:pt x="135" y="762"/>
                    </a:lnTo>
                    <a:lnTo>
                      <a:pt x="144" y="759"/>
                    </a:lnTo>
                    <a:lnTo>
                      <a:pt x="141" y="753"/>
                    </a:lnTo>
                    <a:lnTo>
                      <a:pt x="142" y="733"/>
                    </a:lnTo>
                    <a:lnTo>
                      <a:pt x="134" y="727"/>
                    </a:lnTo>
                    <a:lnTo>
                      <a:pt x="130" y="721"/>
                    </a:lnTo>
                    <a:lnTo>
                      <a:pt x="136" y="715"/>
                    </a:lnTo>
                    <a:lnTo>
                      <a:pt x="123" y="707"/>
                    </a:lnTo>
                    <a:lnTo>
                      <a:pt x="124" y="725"/>
                    </a:lnTo>
                    <a:lnTo>
                      <a:pt x="135" y="732"/>
                    </a:lnTo>
                    <a:lnTo>
                      <a:pt x="130" y="748"/>
                    </a:lnTo>
                    <a:lnTo>
                      <a:pt x="109" y="764"/>
                    </a:lnTo>
                    <a:lnTo>
                      <a:pt x="109" y="774"/>
                    </a:lnTo>
                    <a:lnTo>
                      <a:pt x="104" y="776"/>
                    </a:lnTo>
                    <a:lnTo>
                      <a:pt x="100" y="769"/>
                    </a:lnTo>
                    <a:lnTo>
                      <a:pt x="104" y="746"/>
                    </a:lnTo>
                    <a:lnTo>
                      <a:pt x="101" y="743"/>
                    </a:lnTo>
                    <a:lnTo>
                      <a:pt x="93" y="747"/>
                    </a:lnTo>
                    <a:lnTo>
                      <a:pt x="79" y="741"/>
                    </a:lnTo>
                    <a:lnTo>
                      <a:pt x="66" y="746"/>
                    </a:lnTo>
                    <a:lnTo>
                      <a:pt x="77" y="754"/>
                    </a:lnTo>
                    <a:lnTo>
                      <a:pt x="76" y="760"/>
                    </a:lnTo>
                    <a:lnTo>
                      <a:pt x="55" y="764"/>
                    </a:lnTo>
                    <a:lnTo>
                      <a:pt x="55" y="757"/>
                    </a:lnTo>
                    <a:lnTo>
                      <a:pt x="37" y="746"/>
                    </a:lnTo>
                    <a:lnTo>
                      <a:pt x="47" y="732"/>
                    </a:lnTo>
                    <a:lnTo>
                      <a:pt x="34" y="736"/>
                    </a:lnTo>
                    <a:lnTo>
                      <a:pt x="17" y="723"/>
                    </a:lnTo>
                    <a:lnTo>
                      <a:pt x="8" y="724"/>
                    </a:lnTo>
                    <a:lnTo>
                      <a:pt x="9" y="707"/>
                    </a:lnTo>
                    <a:lnTo>
                      <a:pt x="0" y="695"/>
                    </a:lnTo>
                    <a:lnTo>
                      <a:pt x="4" y="680"/>
                    </a:lnTo>
                    <a:lnTo>
                      <a:pt x="10" y="666"/>
                    </a:lnTo>
                    <a:lnTo>
                      <a:pt x="16" y="662"/>
                    </a:lnTo>
                    <a:lnTo>
                      <a:pt x="9" y="655"/>
                    </a:lnTo>
                    <a:lnTo>
                      <a:pt x="2" y="657"/>
                    </a:lnTo>
                    <a:lnTo>
                      <a:pt x="0" y="647"/>
                    </a:lnTo>
                    <a:lnTo>
                      <a:pt x="12" y="629"/>
                    </a:lnTo>
                    <a:lnTo>
                      <a:pt x="25" y="627"/>
                    </a:lnTo>
                    <a:lnTo>
                      <a:pt x="28" y="621"/>
                    </a:lnTo>
                    <a:lnTo>
                      <a:pt x="39" y="625"/>
                    </a:lnTo>
                    <a:lnTo>
                      <a:pt x="43" y="618"/>
                    </a:lnTo>
                    <a:lnTo>
                      <a:pt x="53" y="623"/>
                    </a:lnTo>
                    <a:lnTo>
                      <a:pt x="73" y="620"/>
                    </a:lnTo>
                    <a:lnTo>
                      <a:pt x="78" y="635"/>
                    </a:lnTo>
                    <a:lnTo>
                      <a:pt x="84" y="636"/>
                    </a:lnTo>
                    <a:lnTo>
                      <a:pt x="93" y="648"/>
                    </a:lnTo>
                    <a:lnTo>
                      <a:pt x="96" y="640"/>
                    </a:lnTo>
                    <a:lnTo>
                      <a:pt x="113" y="635"/>
                    </a:lnTo>
                    <a:lnTo>
                      <a:pt x="120" y="640"/>
                    </a:lnTo>
                    <a:lnTo>
                      <a:pt x="119" y="631"/>
                    </a:lnTo>
                    <a:lnTo>
                      <a:pt x="107" y="628"/>
                    </a:lnTo>
                    <a:lnTo>
                      <a:pt x="110" y="622"/>
                    </a:lnTo>
                    <a:lnTo>
                      <a:pt x="142" y="602"/>
                    </a:lnTo>
                    <a:lnTo>
                      <a:pt x="149" y="605"/>
                    </a:lnTo>
                    <a:lnTo>
                      <a:pt x="155" y="620"/>
                    </a:lnTo>
                    <a:lnTo>
                      <a:pt x="166" y="619"/>
                    </a:lnTo>
                    <a:lnTo>
                      <a:pt x="169" y="621"/>
                    </a:lnTo>
                    <a:lnTo>
                      <a:pt x="170" y="613"/>
                    </a:lnTo>
                    <a:lnTo>
                      <a:pt x="184" y="601"/>
                    </a:lnTo>
                    <a:lnTo>
                      <a:pt x="190" y="598"/>
                    </a:lnTo>
                    <a:lnTo>
                      <a:pt x="197" y="587"/>
                    </a:lnTo>
                    <a:lnTo>
                      <a:pt x="203" y="607"/>
                    </a:lnTo>
                    <a:lnTo>
                      <a:pt x="208" y="599"/>
                    </a:lnTo>
                    <a:lnTo>
                      <a:pt x="225" y="609"/>
                    </a:lnTo>
                    <a:lnTo>
                      <a:pt x="231" y="647"/>
                    </a:lnTo>
                    <a:lnTo>
                      <a:pt x="238" y="650"/>
                    </a:lnTo>
                    <a:lnTo>
                      <a:pt x="240" y="630"/>
                    </a:lnTo>
                    <a:lnTo>
                      <a:pt x="242" y="624"/>
                    </a:lnTo>
                    <a:lnTo>
                      <a:pt x="239" y="600"/>
                    </a:lnTo>
                    <a:lnTo>
                      <a:pt x="234" y="596"/>
                    </a:lnTo>
                    <a:lnTo>
                      <a:pt x="241" y="589"/>
                    </a:lnTo>
                    <a:lnTo>
                      <a:pt x="238" y="576"/>
                    </a:lnTo>
                    <a:lnTo>
                      <a:pt x="249" y="564"/>
                    </a:lnTo>
                    <a:lnTo>
                      <a:pt x="254" y="565"/>
                    </a:lnTo>
                    <a:lnTo>
                      <a:pt x="259" y="578"/>
                    </a:lnTo>
                    <a:lnTo>
                      <a:pt x="266" y="576"/>
                    </a:lnTo>
                    <a:lnTo>
                      <a:pt x="260" y="543"/>
                    </a:lnTo>
                    <a:lnTo>
                      <a:pt x="289" y="541"/>
                    </a:lnTo>
                    <a:lnTo>
                      <a:pt x="287" y="528"/>
                    </a:lnTo>
                    <a:lnTo>
                      <a:pt x="258" y="535"/>
                    </a:lnTo>
                    <a:lnTo>
                      <a:pt x="242" y="530"/>
                    </a:lnTo>
                    <a:lnTo>
                      <a:pt x="253" y="513"/>
                    </a:lnTo>
                    <a:lnTo>
                      <a:pt x="249" y="492"/>
                    </a:lnTo>
                    <a:lnTo>
                      <a:pt x="241" y="497"/>
                    </a:lnTo>
                    <a:lnTo>
                      <a:pt x="234" y="519"/>
                    </a:lnTo>
                    <a:lnTo>
                      <a:pt x="213" y="508"/>
                    </a:lnTo>
                    <a:lnTo>
                      <a:pt x="210" y="491"/>
                    </a:lnTo>
                    <a:lnTo>
                      <a:pt x="205" y="478"/>
                    </a:lnTo>
                    <a:lnTo>
                      <a:pt x="211" y="464"/>
                    </a:lnTo>
                    <a:lnTo>
                      <a:pt x="195" y="465"/>
                    </a:lnTo>
                    <a:lnTo>
                      <a:pt x="179" y="461"/>
                    </a:lnTo>
                    <a:lnTo>
                      <a:pt x="182" y="450"/>
                    </a:lnTo>
                    <a:lnTo>
                      <a:pt x="175" y="438"/>
                    </a:lnTo>
                    <a:lnTo>
                      <a:pt x="182" y="431"/>
                    </a:lnTo>
                    <a:lnTo>
                      <a:pt x="181" y="420"/>
                    </a:lnTo>
                    <a:lnTo>
                      <a:pt x="201" y="410"/>
                    </a:lnTo>
                    <a:lnTo>
                      <a:pt x="170" y="409"/>
                    </a:lnTo>
                    <a:lnTo>
                      <a:pt x="170" y="391"/>
                    </a:lnTo>
                    <a:lnTo>
                      <a:pt x="168" y="384"/>
                    </a:lnTo>
                    <a:lnTo>
                      <a:pt x="176" y="353"/>
                    </a:lnTo>
                    <a:lnTo>
                      <a:pt x="153" y="375"/>
                    </a:lnTo>
                    <a:lnTo>
                      <a:pt x="159" y="383"/>
                    </a:lnTo>
                    <a:lnTo>
                      <a:pt x="146" y="408"/>
                    </a:lnTo>
                    <a:lnTo>
                      <a:pt x="134" y="388"/>
                    </a:lnTo>
                    <a:lnTo>
                      <a:pt x="139" y="377"/>
                    </a:lnTo>
                    <a:lnTo>
                      <a:pt x="149" y="373"/>
                    </a:lnTo>
                    <a:lnTo>
                      <a:pt x="146" y="362"/>
                    </a:lnTo>
                    <a:lnTo>
                      <a:pt x="131" y="370"/>
                    </a:lnTo>
                    <a:lnTo>
                      <a:pt x="123" y="365"/>
                    </a:lnTo>
                    <a:lnTo>
                      <a:pt x="118" y="369"/>
                    </a:lnTo>
                    <a:lnTo>
                      <a:pt x="106" y="353"/>
                    </a:lnTo>
                    <a:lnTo>
                      <a:pt x="94" y="374"/>
                    </a:lnTo>
                    <a:lnTo>
                      <a:pt x="84" y="366"/>
                    </a:lnTo>
                    <a:lnTo>
                      <a:pt x="77" y="373"/>
                    </a:lnTo>
                    <a:lnTo>
                      <a:pt x="69" y="370"/>
                    </a:lnTo>
                    <a:lnTo>
                      <a:pt x="61" y="368"/>
                    </a:lnTo>
                    <a:lnTo>
                      <a:pt x="51" y="367"/>
                    </a:lnTo>
                    <a:lnTo>
                      <a:pt x="50" y="358"/>
                    </a:lnTo>
                    <a:lnTo>
                      <a:pt x="59" y="352"/>
                    </a:lnTo>
                    <a:lnTo>
                      <a:pt x="65" y="325"/>
                    </a:lnTo>
                    <a:lnTo>
                      <a:pt x="82" y="332"/>
                    </a:lnTo>
                    <a:lnTo>
                      <a:pt x="88" y="326"/>
                    </a:lnTo>
                    <a:lnTo>
                      <a:pt x="97" y="317"/>
                    </a:lnTo>
                    <a:lnTo>
                      <a:pt x="97" y="284"/>
                    </a:lnTo>
                    <a:lnTo>
                      <a:pt x="102" y="285"/>
                    </a:lnTo>
                    <a:lnTo>
                      <a:pt x="105" y="268"/>
                    </a:lnTo>
                    <a:lnTo>
                      <a:pt x="121" y="257"/>
                    </a:lnTo>
                    <a:lnTo>
                      <a:pt x="132" y="269"/>
                    </a:lnTo>
                    <a:lnTo>
                      <a:pt x="132" y="293"/>
                    </a:lnTo>
                    <a:lnTo>
                      <a:pt x="181" y="332"/>
                    </a:lnTo>
                    <a:lnTo>
                      <a:pt x="220" y="320"/>
                    </a:lnTo>
                    <a:lnTo>
                      <a:pt x="177" y="323"/>
                    </a:lnTo>
                    <a:lnTo>
                      <a:pt x="147" y="284"/>
                    </a:lnTo>
                    <a:lnTo>
                      <a:pt x="148" y="271"/>
                    </a:lnTo>
                    <a:lnTo>
                      <a:pt x="165" y="261"/>
                    </a:lnTo>
                    <a:lnTo>
                      <a:pt x="164" y="251"/>
                    </a:lnTo>
                    <a:lnTo>
                      <a:pt x="192" y="231"/>
                    </a:lnTo>
                    <a:lnTo>
                      <a:pt x="193" y="219"/>
                    </a:lnTo>
                    <a:lnTo>
                      <a:pt x="185" y="208"/>
                    </a:lnTo>
                    <a:lnTo>
                      <a:pt x="192" y="188"/>
                    </a:lnTo>
                    <a:lnTo>
                      <a:pt x="203" y="176"/>
                    </a:lnTo>
                    <a:lnTo>
                      <a:pt x="203" y="168"/>
                    </a:lnTo>
                    <a:lnTo>
                      <a:pt x="235" y="185"/>
                    </a:lnTo>
                    <a:lnTo>
                      <a:pt x="253" y="179"/>
                    </a:lnTo>
                    <a:lnTo>
                      <a:pt x="252" y="171"/>
                    </a:lnTo>
                    <a:lnTo>
                      <a:pt x="257" y="153"/>
                    </a:lnTo>
                    <a:lnTo>
                      <a:pt x="268" y="162"/>
                    </a:lnTo>
                    <a:lnTo>
                      <a:pt x="282" y="138"/>
                    </a:lnTo>
                    <a:lnTo>
                      <a:pt x="372" y="142"/>
                    </a:lnTo>
                    <a:lnTo>
                      <a:pt x="391" y="109"/>
                    </a:lnTo>
                    <a:lnTo>
                      <a:pt x="394" y="162"/>
                    </a:lnTo>
                    <a:lnTo>
                      <a:pt x="406" y="161"/>
                    </a:lnTo>
                    <a:lnTo>
                      <a:pt x="417" y="184"/>
                    </a:lnTo>
                    <a:lnTo>
                      <a:pt x="425" y="185"/>
                    </a:lnTo>
                    <a:lnTo>
                      <a:pt x="411" y="159"/>
                    </a:lnTo>
                    <a:lnTo>
                      <a:pt x="399" y="151"/>
                    </a:lnTo>
                    <a:lnTo>
                      <a:pt x="399" y="123"/>
                    </a:lnTo>
                    <a:lnTo>
                      <a:pt x="405" y="120"/>
                    </a:lnTo>
                    <a:lnTo>
                      <a:pt x="413" y="72"/>
                    </a:lnTo>
                    <a:lnTo>
                      <a:pt x="407" y="40"/>
                    </a:lnTo>
                    <a:lnTo>
                      <a:pt x="418" y="19"/>
                    </a:lnTo>
                    <a:lnTo>
                      <a:pt x="412" y="8"/>
                    </a:lnTo>
                    <a:lnTo>
                      <a:pt x="420" y="9"/>
                    </a:lnTo>
                    <a:lnTo>
                      <a:pt x="426" y="2"/>
                    </a:lnTo>
                    <a:lnTo>
                      <a:pt x="442" y="4"/>
                    </a:lnTo>
                    <a:lnTo>
                      <a:pt x="448" y="0"/>
                    </a:lnTo>
                    <a:lnTo>
                      <a:pt x="459" y="1"/>
                    </a:lnTo>
                    <a:lnTo>
                      <a:pt x="474" y="13"/>
                    </a:lnTo>
                    <a:lnTo>
                      <a:pt x="479" y="7"/>
                    </a:lnTo>
                    <a:lnTo>
                      <a:pt x="486" y="9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04" name="Freeform 151">
                <a:extLst>
                  <a:ext uri="{FF2B5EF4-FFF2-40B4-BE49-F238E27FC236}">
                    <a16:creationId xmlns:a16="http://schemas.microsoft.com/office/drawing/2014/main" id="{66337732-A0B2-471B-AF55-D17ED93AC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8804" y="761807"/>
                <a:ext cx="79227" cy="100225"/>
              </a:xfrm>
              <a:custGeom>
                <a:avLst/>
                <a:gdLst>
                  <a:gd name="T0" fmla="*/ 78 w 162"/>
                  <a:gd name="T1" fmla="*/ 0 h 259"/>
                  <a:gd name="T2" fmla="*/ 85 w 162"/>
                  <a:gd name="T3" fmla="*/ 18 h 259"/>
                  <a:gd name="T4" fmla="*/ 79 w 162"/>
                  <a:gd name="T5" fmla="*/ 60 h 259"/>
                  <a:gd name="T6" fmla="*/ 89 w 162"/>
                  <a:gd name="T7" fmla="*/ 50 h 259"/>
                  <a:gd name="T8" fmla="*/ 98 w 162"/>
                  <a:gd name="T9" fmla="*/ 11 h 259"/>
                  <a:gd name="T10" fmla="*/ 105 w 162"/>
                  <a:gd name="T11" fmla="*/ 9 h 259"/>
                  <a:gd name="T12" fmla="*/ 108 w 162"/>
                  <a:gd name="T13" fmla="*/ 1 h 259"/>
                  <a:gd name="T14" fmla="*/ 120 w 162"/>
                  <a:gd name="T15" fmla="*/ 15 h 259"/>
                  <a:gd name="T16" fmla="*/ 134 w 162"/>
                  <a:gd name="T17" fmla="*/ 15 h 259"/>
                  <a:gd name="T18" fmla="*/ 134 w 162"/>
                  <a:gd name="T19" fmla="*/ 24 h 259"/>
                  <a:gd name="T20" fmla="*/ 148 w 162"/>
                  <a:gd name="T21" fmla="*/ 23 h 259"/>
                  <a:gd name="T22" fmla="*/ 145 w 162"/>
                  <a:gd name="T23" fmla="*/ 37 h 259"/>
                  <a:gd name="T24" fmla="*/ 161 w 162"/>
                  <a:gd name="T25" fmla="*/ 39 h 259"/>
                  <a:gd name="T26" fmla="*/ 161 w 162"/>
                  <a:gd name="T27" fmla="*/ 45 h 259"/>
                  <a:gd name="T28" fmla="*/ 138 w 162"/>
                  <a:gd name="T29" fmla="*/ 46 h 259"/>
                  <a:gd name="T30" fmla="*/ 129 w 162"/>
                  <a:gd name="T31" fmla="*/ 53 h 259"/>
                  <a:gd name="T32" fmla="*/ 149 w 162"/>
                  <a:gd name="T33" fmla="*/ 69 h 259"/>
                  <a:gd name="T34" fmla="*/ 146 w 162"/>
                  <a:gd name="T35" fmla="*/ 96 h 259"/>
                  <a:gd name="T36" fmla="*/ 115 w 162"/>
                  <a:gd name="T37" fmla="*/ 82 h 259"/>
                  <a:gd name="T38" fmla="*/ 107 w 162"/>
                  <a:gd name="T39" fmla="*/ 87 h 259"/>
                  <a:gd name="T40" fmla="*/ 119 w 162"/>
                  <a:gd name="T41" fmla="*/ 97 h 259"/>
                  <a:gd name="T42" fmla="*/ 118 w 162"/>
                  <a:gd name="T43" fmla="*/ 109 h 259"/>
                  <a:gd name="T44" fmla="*/ 140 w 162"/>
                  <a:gd name="T45" fmla="*/ 126 h 259"/>
                  <a:gd name="T46" fmla="*/ 144 w 162"/>
                  <a:gd name="T47" fmla="*/ 145 h 259"/>
                  <a:gd name="T48" fmla="*/ 83 w 162"/>
                  <a:gd name="T49" fmla="*/ 210 h 259"/>
                  <a:gd name="T50" fmla="*/ 102 w 162"/>
                  <a:gd name="T51" fmla="*/ 227 h 259"/>
                  <a:gd name="T52" fmla="*/ 108 w 162"/>
                  <a:gd name="T53" fmla="*/ 219 h 259"/>
                  <a:gd name="T54" fmla="*/ 109 w 162"/>
                  <a:gd name="T55" fmla="*/ 238 h 259"/>
                  <a:gd name="T56" fmla="*/ 102 w 162"/>
                  <a:gd name="T57" fmla="*/ 238 h 259"/>
                  <a:gd name="T58" fmla="*/ 92 w 162"/>
                  <a:gd name="T59" fmla="*/ 252 h 259"/>
                  <a:gd name="T60" fmla="*/ 88 w 162"/>
                  <a:gd name="T61" fmla="*/ 245 h 259"/>
                  <a:gd name="T62" fmla="*/ 58 w 162"/>
                  <a:gd name="T63" fmla="*/ 239 h 259"/>
                  <a:gd name="T64" fmla="*/ 57 w 162"/>
                  <a:gd name="T65" fmla="*/ 229 h 259"/>
                  <a:gd name="T66" fmla="*/ 51 w 162"/>
                  <a:gd name="T67" fmla="*/ 228 h 259"/>
                  <a:gd name="T68" fmla="*/ 26 w 162"/>
                  <a:gd name="T69" fmla="*/ 258 h 259"/>
                  <a:gd name="T70" fmla="*/ 24 w 162"/>
                  <a:gd name="T71" fmla="*/ 250 h 259"/>
                  <a:gd name="T72" fmla="*/ 13 w 162"/>
                  <a:gd name="T73" fmla="*/ 249 h 259"/>
                  <a:gd name="T74" fmla="*/ 13 w 162"/>
                  <a:gd name="T75" fmla="*/ 236 h 259"/>
                  <a:gd name="T76" fmla="*/ 2 w 162"/>
                  <a:gd name="T77" fmla="*/ 237 h 259"/>
                  <a:gd name="T78" fmla="*/ 7 w 162"/>
                  <a:gd name="T79" fmla="*/ 220 h 259"/>
                  <a:gd name="T80" fmla="*/ 14 w 162"/>
                  <a:gd name="T81" fmla="*/ 220 h 259"/>
                  <a:gd name="T82" fmla="*/ 0 w 162"/>
                  <a:gd name="T83" fmla="*/ 185 h 259"/>
                  <a:gd name="T84" fmla="*/ 3 w 162"/>
                  <a:gd name="T85" fmla="*/ 181 h 259"/>
                  <a:gd name="T86" fmla="*/ 17 w 162"/>
                  <a:gd name="T87" fmla="*/ 191 h 259"/>
                  <a:gd name="T88" fmla="*/ 23 w 162"/>
                  <a:gd name="T89" fmla="*/ 188 h 259"/>
                  <a:gd name="T90" fmla="*/ 21 w 162"/>
                  <a:gd name="T91" fmla="*/ 177 h 259"/>
                  <a:gd name="T92" fmla="*/ 13 w 162"/>
                  <a:gd name="T93" fmla="*/ 174 h 259"/>
                  <a:gd name="T94" fmla="*/ 19 w 162"/>
                  <a:gd name="T95" fmla="*/ 169 h 259"/>
                  <a:gd name="T96" fmla="*/ 14 w 162"/>
                  <a:gd name="T97" fmla="*/ 150 h 259"/>
                  <a:gd name="T98" fmla="*/ 26 w 162"/>
                  <a:gd name="T99" fmla="*/ 141 h 259"/>
                  <a:gd name="T100" fmla="*/ 24 w 162"/>
                  <a:gd name="T101" fmla="*/ 127 h 259"/>
                  <a:gd name="T102" fmla="*/ 32 w 162"/>
                  <a:gd name="T103" fmla="*/ 122 h 259"/>
                  <a:gd name="T104" fmla="*/ 37 w 162"/>
                  <a:gd name="T105" fmla="*/ 93 h 259"/>
                  <a:gd name="T106" fmla="*/ 21 w 162"/>
                  <a:gd name="T107" fmla="*/ 79 h 259"/>
                  <a:gd name="T108" fmla="*/ 42 w 162"/>
                  <a:gd name="T109" fmla="*/ 53 h 259"/>
                  <a:gd name="T110" fmla="*/ 33 w 162"/>
                  <a:gd name="T111" fmla="*/ 48 h 259"/>
                  <a:gd name="T112" fmla="*/ 41 w 162"/>
                  <a:gd name="T113" fmla="*/ 41 h 259"/>
                  <a:gd name="T114" fmla="*/ 51 w 162"/>
                  <a:gd name="T115" fmla="*/ 43 h 259"/>
                  <a:gd name="T116" fmla="*/ 55 w 162"/>
                  <a:gd name="T117" fmla="*/ 29 h 259"/>
                  <a:gd name="T118" fmla="*/ 64 w 162"/>
                  <a:gd name="T119" fmla="*/ 23 h 259"/>
                  <a:gd name="T120" fmla="*/ 60 w 162"/>
                  <a:gd name="T121" fmla="*/ 7 h 259"/>
                  <a:gd name="T122" fmla="*/ 78 w 162"/>
                  <a:gd name="T123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2" h="259">
                    <a:moveTo>
                      <a:pt x="78" y="0"/>
                    </a:moveTo>
                    <a:lnTo>
                      <a:pt x="85" y="18"/>
                    </a:lnTo>
                    <a:lnTo>
                      <a:pt x="79" y="60"/>
                    </a:lnTo>
                    <a:lnTo>
                      <a:pt x="89" y="50"/>
                    </a:lnTo>
                    <a:lnTo>
                      <a:pt x="98" y="11"/>
                    </a:lnTo>
                    <a:lnTo>
                      <a:pt x="105" y="9"/>
                    </a:lnTo>
                    <a:lnTo>
                      <a:pt x="108" y="1"/>
                    </a:lnTo>
                    <a:lnTo>
                      <a:pt x="120" y="15"/>
                    </a:lnTo>
                    <a:lnTo>
                      <a:pt x="134" y="15"/>
                    </a:lnTo>
                    <a:lnTo>
                      <a:pt x="134" y="24"/>
                    </a:lnTo>
                    <a:lnTo>
                      <a:pt x="148" y="23"/>
                    </a:lnTo>
                    <a:lnTo>
                      <a:pt x="145" y="37"/>
                    </a:lnTo>
                    <a:lnTo>
                      <a:pt x="161" y="39"/>
                    </a:lnTo>
                    <a:lnTo>
                      <a:pt x="161" y="45"/>
                    </a:lnTo>
                    <a:lnTo>
                      <a:pt x="138" y="46"/>
                    </a:lnTo>
                    <a:lnTo>
                      <a:pt x="129" y="53"/>
                    </a:lnTo>
                    <a:lnTo>
                      <a:pt x="149" y="69"/>
                    </a:lnTo>
                    <a:lnTo>
                      <a:pt x="146" y="96"/>
                    </a:lnTo>
                    <a:lnTo>
                      <a:pt x="115" y="82"/>
                    </a:lnTo>
                    <a:lnTo>
                      <a:pt x="107" y="87"/>
                    </a:lnTo>
                    <a:lnTo>
                      <a:pt x="119" y="97"/>
                    </a:lnTo>
                    <a:lnTo>
                      <a:pt x="118" y="109"/>
                    </a:lnTo>
                    <a:lnTo>
                      <a:pt x="140" y="126"/>
                    </a:lnTo>
                    <a:lnTo>
                      <a:pt x="144" y="145"/>
                    </a:lnTo>
                    <a:lnTo>
                      <a:pt x="83" y="210"/>
                    </a:lnTo>
                    <a:lnTo>
                      <a:pt x="102" y="227"/>
                    </a:lnTo>
                    <a:lnTo>
                      <a:pt x="108" y="219"/>
                    </a:lnTo>
                    <a:lnTo>
                      <a:pt x="109" y="238"/>
                    </a:lnTo>
                    <a:lnTo>
                      <a:pt x="102" y="238"/>
                    </a:lnTo>
                    <a:lnTo>
                      <a:pt x="92" y="252"/>
                    </a:lnTo>
                    <a:lnTo>
                      <a:pt x="88" y="245"/>
                    </a:lnTo>
                    <a:lnTo>
                      <a:pt x="58" y="239"/>
                    </a:lnTo>
                    <a:lnTo>
                      <a:pt x="57" y="229"/>
                    </a:lnTo>
                    <a:lnTo>
                      <a:pt x="51" y="228"/>
                    </a:lnTo>
                    <a:lnTo>
                      <a:pt x="26" y="258"/>
                    </a:lnTo>
                    <a:lnTo>
                      <a:pt x="24" y="250"/>
                    </a:lnTo>
                    <a:lnTo>
                      <a:pt x="13" y="249"/>
                    </a:lnTo>
                    <a:lnTo>
                      <a:pt x="13" y="236"/>
                    </a:lnTo>
                    <a:lnTo>
                      <a:pt x="2" y="237"/>
                    </a:lnTo>
                    <a:lnTo>
                      <a:pt x="7" y="220"/>
                    </a:lnTo>
                    <a:lnTo>
                      <a:pt x="14" y="220"/>
                    </a:lnTo>
                    <a:lnTo>
                      <a:pt x="0" y="185"/>
                    </a:lnTo>
                    <a:lnTo>
                      <a:pt x="3" y="181"/>
                    </a:lnTo>
                    <a:lnTo>
                      <a:pt x="17" y="191"/>
                    </a:lnTo>
                    <a:lnTo>
                      <a:pt x="23" y="188"/>
                    </a:lnTo>
                    <a:lnTo>
                      <a:pt x="21" y="177"/>
                    </a:lnTo>
                    <a:lnTo>
                      <a:pt x="13" y="174"/>
                    </a:lnTo>
                    <a:lnTo>
                      <a:pt x="19" y="169"/>
                    </a:lnTo>
                    <a:lnTo>
                      <a:pt x="14" y="150"/>
                    </a:lnTo>
                    <a:lnTo>
                      <a:pt x="26" y="141"/>
                    </a:lnTo>
                    <a:lnTo>
                      <a:pt x="24" y="127"/>
                    </a:lnTo>
                    <a:lnTo>
                      <a:pt x="32" y="122"/>
                    </a:lnTo>
                    <a:lnTo>
                      <a:pt x="37" y="93"/>
                    </a:lnTo>
                    <a:lnTo>
                      <a:pt x="21" y="79"/>
                    </a:lnTo>
                    <a:lnTo>
                      <a:pt x="42" y="53"/>
                    </a:lnTo>
                    <a:lnTo>
                      <a:pt x="33" y="48"/>
                    </a:lnTo>
                    <a:lnTo>
                      <a:pt x="41" y="41"/>
                    </a:lnTo>
                    <a:lnTo>
                      <a:pt x="51" y="43"/>
                    </a:lnTo>
                    <a:lnTo>
                      <a:pt x="55" y="29"/>
                    </a:lnTo>
                    <a:lnTo>
                      <a:pt x="64" y="23"/>
                    </a:lnTo>
                    <a:lnTo>
                      <a:pt x="60" y="7"/>
                    </a:lnTo>
                    <a:lnTo>
                      <a:pt x="7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05" name="Freeform 152">
                <a:extLst>
                  <a:ext uri="{FF2B5EF4-FFF2-40B4-BE49-F238E27FC236}">
                    <a16:creationId xmlns:a16="http://schemas.microsoft.com/office/drawing/2014/main" id="{F79D32F4-F5E0-402E-86D5-CF4764F1A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061" y="4951058"/>
                <a:ext cx="531039" cy="278591"/>
              </a:xfrm>
              <a:custGeom>
                <a:avLst/>
                <a:gdLst>
                  <a:gd name="T0" fmla="*/ 130 w 1092"/>
                  <a:gd name="T1" fmla="*/ 134 h 724"/>
                  <a:gd name="T2" fmla="*/ 202 w 1092"/>
                  <a:gd name="T3" fmla="*/ 114 h 724"/>
                  <a:gd name="T4" fmla="*/ 263 w 1092"/>
                  <a:gd name="T5" fmla="*/ 119 h 724"/>
                  <a:gd name="T6" fmla="*/ 300 w 1092"/>
                  <a:gd name="T7" fmla="*/ 103 h 724"/>
                  <a:gd name="T8" fmla="*/ 305 w 1092"/>
                  <a:gd name="T9" fmla="*/ 159 h 724"/>
                  <a:gd name="T10" fmla="*/ 351 w 1092"/>
                  <a:gd name="T11" fmla="*/ 182 h 724"/>
                  <a:gd name="T12" fmla="*/ 377 w 1092"/>
                  <a:gd name="T13" fmla="*/ 193 h 724"/>
                  <a:gd name="T14" fmla="*/ 436 w 1092"/>
                  <a:gd name="T15" fmla="*/ 177 h 724"/>
                  <a:gd name="T16" fmla="*/ 471 w 1092"/>
                  <a:gd name="T17" fmla="*/ 193 h 724"/>
                  <a:gd name="T18" fmla="*/ 558 w 1092"/>
                  <a:gd name="T19" fmla="*/ 202 h 724"/>
                  <a:gd name="T20" fmla="*/ 622 w 1092"/>
                  <a:gd name="T21" fmla="*/ 210 h 724"/>
                  <a:gd name="T22" fmla="*/ 692 w 1092"/>
                  <a:gd name="T23" fmla="*/ 229 h 724"/>
                  <a:gd name="T24" fmla="*/ 771 w 1092"/>
                  <a:gd name="T25" fmla="*/ 190 h 724"/>
                  <a:gd name="T26" fmla="*/ 795 w 1092"/>
                  <a:gd name="T27" fmla="*/ 152 h 724"/>
                  <a:gd name="T28" fmla="*/ 832 w 1092"/>
                  <a:gd name="T29" fmla="*/ 125 h 724"/>
                  <a:gd name="T30" fmla="*/ 834 w 1092"/>
                  <a:gd name="T31" fmla="*/ 104 h 724"/>
                  <a:gd name="T32" fmla="*/ 885 w 1092"/>
                  <a:gd name="T33" fmla="*/ 92 h 724"/>
                  <a:gd name="T34" fmla="*/ 919 w 1092"/>
                  <a:gd name="T35" fmla="*/ 96 h 724"/>
                  <a:gd name="T36" fmla="*/ 960 w 1092"/>
                  <a:gd name="T37" fmla="*/ 84 h 724"/>
                  <a:gd name="T38" fmla="*/ 1003 w 1092"/>
                  <a:gd name="T39" fmla="*/ 92 h 724"/>
                  <a:gd name="T40" fmla="*/ 1022 w 1092"/>
                  <a:gd name="T41" fmla="*/ 55 h 724"/>
                  <a:gd name="T42" fmla="*/ 991 w 1092"/>
                  <a:gd name="T43" fmla="*/ 33 h 724"/>
                  <a:gd name="T44" fmla="*/ 992 w 1092"/>
                  <a:gd name="T45" fmla="*/ 21 h 724"/>
                  <a:gd name="T46" fmla="*/ 996 w 1092"/>
                  <a:gd name="T47" fmla="*/ 15 h 724"/>
                  <a:gd name="T48" fmla="*/ 1018 w 1092"/>
                  <a:gd name="T49" fmla="*/ 0 h 724"/>
                  <a:gd name="T50" fmla="*/ 1044 w 1092"/>
                  <a:gd name="T51" fmla="*/ 7 h 724"/>
                  <a:gd name="T52" fmla="*/ 1071 w 1092"/>
                  <a:gd name="T53" fmla="*/ 21 h 724"/>
                  <a:gd name="T54" fmla="*/ 1062 w 1092"/>
                  <a:gd name="T55" fmla="*/ 177 h 724"/>
                  <a:gd name="T56" fmla="*/ 1009 w 1092"/>
                  <a:gd name="T57" fmla="*/ 291 h 724"/>
                  <a:gd name="T58" fmla="*/ 956 w 1092"/>
                  <a:gd name="T59" fmla="*/ 543 h 724"/>
                  <a:gd name="T60" fmla="*/ 849 w 1092"/>
                  <a:gd name="T61" fmla="*/ 639 h 724"/>
                  <a:gd name="T62" fmla="*/ 787 w 1092"/>
                  <a:gd name="T63" fmla="*/ 694 h 724"/>
                  <a:gd name="T64" fmla="*/ 750 w 1092"/>
                  <a:gd name="T65" fmla="*/ 689 h 724"/>
                  <a:gd name="T66" fmla="*/ 697 w 1092"/>
                  <a:gd name="T67" fmla="*/ 703 h 724"/>
                  <a:gd name="T68" fmla="*/ 598 w 1092"/>
                  <a:gd name="T69" fmla="*/ 708 h 724"/>
                  <a:gd name="T70" fmla="*/ 581 w 1092"/>
                  <a:gd name="T71" fmla="*/ 703 h 724"/>
                  <a:gd name="T72" fmla="*/ 539 w 1092"/>
                  <a:gd name="T73" fmla="*/ 686 h 724"/>
                  <a:gd name="T74" fmla="*/ 519 w 1092"/>
                  <a:gd name="T75" fmla="*/ 681 h 724"/>
                  <a:gd name="T76" fmla="*/ 512 w 1092"/>
                  <a:gd name="T77" fmla="*/ 671 h 724"/>
                  <a:gd name="T78" fmla="*/ 486 w 1092"/>
                  <a:gd name="T79" fmla="*/ 672 h 724"/>
                  <a:gd name="T80" fmla="*/ 453 w 1092"/>
                  <a:gd name="T81" fmla="*/ 683 h 724"/>
                  <a:gd name="T82" fmla="*/ 411 w 1092"/>
                  <a:gd name="T83" fmla="*/ 680 h 724"/>
                  <a:gd name="T84" fmla="*/ 378 w 1092"/>
                  <a:gd name="T85" fmla="*/ 664 h 724"/>
                  <a:gd name="T86" fmla="*/ 352 w 1092"/>
                  <a:gd name="T87" fmla="*/ 632 h 724"/>
                  <a:gd name="T88" fmla="*/ 329 w 1092"/>
                  <a:gd name="T89" fmla="*/ 610 h 724"/>
                  <a:gd name="T90" fmla="*/ 323 w 1092"/>
                  <a:gd name="T91" fmla="*/ 588 h 724"/>
                  <a:gd name="T92" fmla="*/ 333 w 1092"/>
                  <a:gd name="T93" fmla="*/ 561 h 724"/>
                  <a:gd name="T94" fmla="*/ 278 w 1092"/>
                  <a:gd name="T95" fmla="*/ 543 h 724"/>
                  <a:gd name="T96" fmla="*/ 232 w 1092"/>
                  <a:gd name="T97" fmla="*/ 564 h 724"/>
                  <a:gd name="T98" fmla="*/ 188 w 1092"/>
                  <a:gd name="T99" fmla="*/ 574 h 724"/>
                  <a:gd name="T100" fmla="*/ 156 w 1092"/>
                  <a:gd name="T101" fmla="*/ 553 h 724"/>
                  <a:gd name="T102" fmla="*/ 112 w 1092"/>
                  <a:gd name="T103" fmla="*/ 568 h 724"/>
                  <a:gd name="T104" fmla="*/ 86 w 1092"/>
                  <a:gd name="T105" fmla="*/ 516 h 724"/>
                  <a:gd name="T106" fmla="*/ 105 w 1092"/>
                  <a:gd name="T107" fmla="*/ 411 h 724"/>
                  <a:gd name="T108" fmla="*/ 2 w 1092"/>
                  <a:gd name="T109" fmla="*/ 366 h 724"/>
                  <a:gd name="T110" fmla="*/ 19 w 1092"/>
                  <a:gd name="T111" fmla="*/ 330 h 724"/>
                  <a:gd name="T112" fmla="*/ 73 w 1092"/>
                  <a:gd name="T113" fmla="*/ 314 h 724"/>
                  <a:gd name="T114" fmla="*/ 56 w 1092"/>
                  <a:gd name="T115" fmla="*/ 178 h 724"/>
                  <a:gd name="T116" fmla="*/ 103 w 1092"/>
                  <a:gd name="T117" fmla="*/ 128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92" h="724">
                    <a:moveTo>
                      <a:pt x="103" y="127"/>
                    </a:moveTo>
                    <a:lnTo>
                      <a:pt x="127" y="129"/>
                    </a:lnTo>
                    <a:lnTo>
                      <a:pt x="130" y="134"/>
                    </a:lnTo>
                    <a:lnTo>
                      <a:pt x="141" y="121"/>
                    </a:lnTo>
                    <a:lnTo>
                      <a:pt x="197" y="120"/>
                    </a:lnTo>
                    <a:lnTo>
                      <a:pt x="202" y="114"/>
                    </a:lnTo>
                    <a:lnTo>
                      <a:pt x="211" y="118"/>
                    </a:lnTo>
                    <a:lnTo>
                      <a:pt x="220" y="111"/>
                    </a:lnTo>
                    <a:lnTo>
                      <a:pt x="263" y="119"/>
                    </a:lnTo>
                    <a:lnTo>
                      <a:pt x="267" y="113"/>
                    </a:lnTo>
                    <a:lnTo>
                      <a:pt x="282" y="117"/>
                    </a:lnTo>
                    <a:lnTo>
                      <a:pt x="300" y="103"/>
                    </a:lnTo>
                    <a:lnTo>
                      <a:pt x="312" y="114"/>
                    </a:lnTo>
                    <a:lnTo>
                      <a:pt x="337" y="119"/>
                    </a:lnTo>
                    <a:lnTo>
                      <a:pt x="305" y="159"/>
                    </a:lnTo>
                    <a:lnTo>
                      <a:pt x="304" y="171"/>
                    </a:lnTo>
                    <a:lnTo>
                      <a:pt x="320" y="180"/>
                    </a:lnTo>
                    <a:lnTo>
                      <a:pt x="351" y="182"/>
                    </a:lnTo>
                    <a:lnTo>
                      <a:pt x="358" y="197"/>
                    </a:lnTo>
                    <a:lnTo>
                      <a:pt x="371" y="188"/>
                    </a:lnTo>
                    <a:lnTo>
                      <a:pt x="377" y="193"/>
                    </a:lnTo>
                    <a:lnTo>
                      <a:pt x="402" y="189"/>
                    </a:lnTo>
                    <a:lnTo>
                      <a:pt x="425" y="176"/>
                    </a:lnTo>
                    <a:lnTo>
                      <a:pt x="436" y="177"/>
                    </a:lnTo>
                    <a:lnTo>
                      <a:pt x="444" y="188"/>
                    </a:lnTo>
                    <a:lnTo>
                      <a:pt x="461" y="188"/>
                    </a:lnTo>
                    <a:lnTo>
                      <a:pt x="471" y="193"/>
                    </a:lnTo>
                    <a:lnTo>
                      <a:pt x="489" y="190"/>
                    </a:lnTo>
                    <a:lnTo>
                      <a:pt x="515" y="212"/>
                    </a:lnTo>
                    <a:lnTo>
                      <a:pt x="558" y="202"/>
                    </a:lnTo>
                    <a:lnTo>
                      <a:pt x="588" y="202"/>
                    </a:lnTo>
                    <a:lnTo>
                      <a:pt x="596" y="209"/>
                    </a:lnTo>
                    <a:lnTo>
                      <a:pt x="622" y="210"/>
                    </a:lnTo>
                    <a:lnTo>
                      <a:pt x="670" y="225"/>
                    </a:lnTo>
                    <a:lnTo>
                      <a:pt x="680" y="222"/>
                    </a:lnTo>
                    <a:lnTo>
                      <a:pt x="692" y="229"/>
                    </a:lnTo>
                    <a:lnTo>
                      <a:pt x="726" y="211"/>
                    </a:lnTo>
                    <a:lnTo>
                      <a:pt x="745" y="188"/>
                    </a:lnTo>
                    <a:lnTo>
                      <a:pt x="771" y="190"/>
                    </a:lnTo>
                    <a:lnTo>
                      <a:pt x="788" y="166"/>
                    </a:lnTo>
                    <a:lnTo>
                      <a:pt x="799" y="161"/>
                    </a:lnTo>
                    <a:lnTo>
                      <a:pt x="795" y="152"/>
                    </a:lnTo>
                    <a:lnTo>
                      <a:pt x="800" y="145"/>
                    </a:lnTo>
                    <a:lnTo>
                      <a:pt x="821" y="137"/>
                    </a:lnTo>
                    <a:lnTo>
                      <a:pt x="832" y="125"/>
                    </a:lnTo>
                    <a:lnTo>
                      <a:pt x="850" y="124"/>
                    </a:lnTo>
                    <a:lnTo>
                      <a:pt x="850" y="111"/>
                    </a:lnTo>
                    <a:lnTo>
                      <a:pt x="834" y="104"/>
                    </a:lnTo>
                    <a:lnTo>
                      <a:pt x="841" y="93"/>
                    </a:lnTo>
                    <a:lnTo>
                      <a:pt x="859" y="111"/>
                    </a:lnTo>
                    <a:lnTo>
                      <a:pt x="885" y="92"/>
                    </a:lnTo>
                    <a:lnTo>
                      <a:pt x="904" y="104"/>
                    </a:lnTo>
                    <a:lnTo>
                      <a:pt x="914" y="104"/>
                    </a:lnTo>
                    <a:lnTo>
                      <a:pt x="919" y="96"/>
                    </a:lnTo>
                    <a:lnTo>
                      <a:pt x="939" y="109"/>
                    </a:lnTo>
                    <a:lnTo>
                      <a:pt x="947" y="89"/>
                    </a:lnTo>
                    <a:lnTo>
                      <a:pt x="960" y="84"/>
                    </a:lnTo>
                    <a:lnTo>
                      <a:pt x="983" y="103"/>
                    </a:lnTo>
                    <a:lnTo>
                      <a:pt x="994" y="103"/>
                    </a:lnTo>
                    <a:lnTo>
                      <a:pt x="1003" y="92"/>
                    </a:lnTo>
                    <a:lnTo>
                      <a:pt x="1013" y="96"/>
                    </a:lnTo>
                    <a:lnTo>
                      <a:pt x="1029" y="67"/>
                    </a:lnTo>
                    <a:lnTo>
                      <a:pt x="1022" y="55"/>
                    </a:lnTo>
                    <a:lnTo>
                      <a:pt x="1009" y="58"/>
                    </a:lnTo>
                    <a:lnTo>
                      <a:pt x="1003" y="41"/>
                    </a:lnTo>
                    <a:lnTo>
                      <a:pt x="991" y="33"/>
                    </a:lnTo>
                    <a:lnTo>
                      <a:pt x="996" y="26"/>
                    </a:lnTo>
                    <a:lnTo>
                      <a:pt x="996" y="26"/>
                    </a:lnTo>
                    <a:lnTo>
                      <a:pt x="992" y="21"/>
                    </a:lnTo>
                    <a:lnTo>
                      <a:pt x="997" y="20"/>
                    </a:lnTo>
                    <a:lnTo>
                      <a:pt x="997" y="20"/>
                    </a:lnTo>
                    <a:lnTo>
                      <a:pt x="996" y="15"/>
                    </a:lnTo>
                    <a:lnTo>
                      <a:pt x="1012" y="10"/>
                    </a:lnTo>
                    <a:lnTo>
                      <a:pt x="1012" y="10"/>
                    </a:lnTo>
                    <a:lnTo>
                      <a:pt x="1018" y="0"/>
                    </a:lnTo>
                    <a:lnTo>
                      <a:pt x="1028" y="3"/>
                    </a:lnTo>
                    <a:lnTo>
                      <a:pt x="1028" y="3"/>
                    </a:lnTo>
                    <a:lnTo>
                      <a:pt x="1044" y="7"/>
                    </a:lnTo>
                    <a:lnTo>
                      <a:pt x="1060" y="23"/>
                    </a:lnTo>
                    <a:lnTo>
                      <a:pt x="1071" y="21"/>
                    </a:lnTo>
                    <a:lnTo>
                      <a:pt x="1071" y="21"/>
                    </a:lnTo>
                    <a:lnTo>
                      <a:pt x="1091" y="80"/>
                    </a:lnTo>
                    <a:lnTo>
                      <a:pt x="1067" y="120"/>
                    </a:lnTo>
                    <a:lnTo>
                      <a:pt x="1062" y="177"/>
                    </a:lnTo>
                    <a:lnTo>
                      <a:pt x="1036" y="236"/>
                    </a:lnTo>
                    <a:lnTo>
                      <a:pt x="1026" y="279"/>
                    </a:lnTo>
                    <a:lnTo>
                      <a:pt x="1009" y="291"/>
                    </a:lnTo>
                    <a:lnTo>
                      <a:pt x="995" y="318"/>
                    </a:lnTo>
                    <a:lnTo>
                      <a:pt x="986" y="426"/>
                    </a:lnTo>
                    <a:lnTo>
                      <a:pt x="956" y="543"/>
                    </a:lnTo>
                    <a:lnTo>
                      <a:pt x="881" y="584"/>
                    </a:lnTo>
                    <a:lnTo>
                      <a:pt x="860" y="611"/>
                    </a:lnTo>
                    <a:lnTo>
                      <a:pt x="849" y="639"/>
                    </a:lnTo>
                    <a:lnTo>
                      <a:pt x="824" y="659"/>
                    </a:lnTo>
                    <a:lnTo>
                      <a:pt x="804" y="686"/>
                    </a:lnTo>
                    <a:lnTo>
                      <a:pt x="787" y="694"/>
                    </a:lnTo>
                    <a:lnTo>
                      <a:pt x="769" y="723"/>
                    </a:lnTo>
                    <a:lnTo>
                      <a:pt x="766" y="701"/>
                    </a:lnTo>
                    <a:lnTo>
                      <a:pt x="750" y="689"/>
                    </a:lnTo>
                    <a:lnTo>
                      <a:pt x="734" y="698"/>
                    </a:lnTo>
                    <a:lnTo>
                      <a:pt x="724" y="693"/>
                    </a:lnTo>
                    <a:lnTo>
                      <a:pt x="697" y="703"/>
                    </a:lnTo>
                    <a:lnTo>
                      <a:pt x="697" y="703"/>
                    </a:lnTo>
                    <a:lnTo>
                      <a:pt x="634" y="701"/>
                    </a:lnTo>
                    <a:lnTo>
                      <a:pt x="598" y="708"/>
                    </a:lnTo>
                    <a:lnTo>
                      <a:pt x="593" y="700"/>
                    </a:lnTo>
                    <a:lnTo>
                      <a:pt x="587" y="705"/>
                    </a:lnTo>
                    <a:lnTo>
                      <a:pt x="581" y="703"/>
                    </a:lnTo>
                    <a:lnTo>
                      <a:pt x="573" y="691"/>
                    </a:lnTo>
                    <a:lnTo>
                      <a:pt x="553" y="698"/>
                    </a:lnTo>
                    <a:lnTo>
                      <a:pt x="539" y="686"/>
                    </a:lnTo>
                    <a:lnTo>
                      <a:pt x="516" y="686"/>
                    </a:lnTo>
                    <a:lnTo>
                      <a:pt x="516" y="686"/>
                    </a:lnTo>
                    <a:lnTo>
                      <a:pt x="519" y="681"/>
                    </a:lnTo>
                    <a:lnTo>
                      <a:pt x="514" y="677"/>
                    </a:lnTo>
                    <a:lnTo>
                      <a:pt x="514" y="677"/>
                    </a:lnTo>
                    <a:lnTo>
                      <a:pt x="512" y="671"/>
                    </a:lnTo>
                    <a:lnTo>
                      <a:pt x="512" y="671"/>
                    </a:lnTo>
                    <a:lnTo>
                      <a:pt x="498" y="678"/>
                    </a:lnTo>
                    <a:lnTo>
                      <a:pt x="486" y="672"/>
                    </a:lnTo>
                    <a:lnTo>
                      <a:pt x="486" y="672"/>
                    </a:lnTo>
                    <a:lnTo>
                      <a:pt x="460" y="675"/>
                    </a:lnTo>
                    <a:lnTo>
                      <a:pt x="453" y="683"/>
                    </a:lnTo>
                    <a:lnTo>
                      <a:pt x="441" y="681"/>
                    </a:lnTo>
                    <a:lnTo>
                      <a:pt x="432" y="690"/>
                    </a:lnTo>
                    <a:lnTo>
                      <a:pt x="411" y="680"/>
                    </a:lnTo>
                    <a:lnTo>
                      <a:pt x="404" y="690"/>
                    </a:lnTo>
                    <a:lnTo>
                      <a:pt x="379" y="682"/>
                    </a:lnTo>
                    <a:lnTo>
                      <a:pt x="378" y="664"/>
                    </a:lnTo>
                    <a:lnTo>
                      <a:pt x="367" y="661"/>
                    </a:lnTo>
                    <a:lnTo>
                      <a:pt x="368" y="647"/>
                    </a:lnTo>
                    <a:lnTo>
                      <a:pt x="352" y="632"/>
                    </a:lnTo>
                    <a:lnTo>
                      <a:pt x="353" y="608"/>
                    </a:lnTo>
                    <a:lnTo>
                      <a:pt x="334" y="612"/>
                    </a:lnTo>
                    <a:lnTo>
                      <a:pt x="329" y="610"/>
                    </a:lnTo>
                    <a:lnTo>
                      <a:pt x="333" y="604"/>
                    </a:lnTo>
                    <a:lnTo>
                      <a:pt x="321" y="598"/>
                    </a:lnTo>
                    <a:lnTo>
                      <a:pt x="323" y="588"/>
                    </a:lnTo>
                    <a:lnTo>
                      <a:pt x="336" y="587"/>
                    </a:lnTo>
                    <a:lnTo>
                      <a:pt x="326" y="568"/>
                    </a:lnTo>
                    <a:lnTo>
                      <a:pt x="333" y="561"/>
                    </a:lnTo>
                    <a:lnTo>
                      <a:pt x="313" y="543"/>
                    </a:lnTo>
                    <a:lnTo>
                      <a:pt x="289" y="547"/>
                    </a:lnTo>
                    <a:lnTo>
                      <a:pt x="278" y="543"/>
                    </a:lnTo>
                    <a:lnTo>
                      <a:pt x="266" y="555"/>
                    </a:lnTo>
                    <a:lnTo>
                      <a:pt x="257" y="550"/>
                    </a:lnTo>
                    <a:lnTo>
                      <a:pt x="232" y="564"/>
                    </a:lnTo>
                    <a:lnTo>
                      <a:pt x="217" y="564"/>
                    </a:lnTo>
                    <a:lnTo>
                      <a:pt x="211" y="577"/>
                    </a:lnTo>
                    <a:lnTo>
                      <a:pt x="188" y="574"/>
                    </a:lnTo>
                    <a:lnTo>
                      <a:pt x="182" y="581"/>
                    </a:lnTo>
                    <a:lnTo>
                      <a:pt x="171" y="563"/>
                    </a:lnTo>
                    <a:lnTo>
                      <a:pt x="156" y="553"/>
                    </a:lnTo>
                    <a:lnTo>
                      <a:pt x="147" y="565"/>
                    </a:lnTo>
                    <a:lnTo>
                      <a:pt x="136" y="560"/>
                    </a:lnTo>
                    <a:lnTo>
                      <a:pt x="112" y="568"/>
                    </a:lnTo>
                    <a:lnTo>
                      <a:pt x="112" y="568"/>
                    </a:lnTo>
                    <a:lnTo>
                      <a:pt x="110" y="548"/>
                    </a:lnTo>
                    <a:lnTo>
                      <a:pt x="86" y="516"/>
                    </a:lnTo>
                    <a:lnTo>
                      <a:pt x="96" y="465"/>
                    </a:lnTo>
                    <a:lnTo>
                      <a:pt x="107" y="446"/>
                    </a:lnTo>
                    <a:lnTo>
                      <a:pt x="105" y="411"/>
                    </a:lnTo>
                    <a:lnTo>
                      <a:pt x="91" y="394"/>
                    </a:lnTo>
                    <a:lnTo>
                      <a:pt x="51" y="375"/>
                    </a:lnTo>
                    <a:lnTo>
                      <a:pt x="2" y="366"/>
                    </a:lnTo>
                    <a:lnTo>
                      <a:pt x="0" y="354"/>
                    </a:lnTo>
                    <a:lnTo>
                      <a:pt x="4" y="337"/>
                    </a:lnTo>
                    <a:lnTo>
                      <a:pt x="19" y="330"/>
                    </a:lnTo>
                    <a:lnTo>
                      <a:pt x="69" y="328"/>
                    </a:lnTo>
                    <a:lnTo>
                      <a:pt x="76" y="318"/>
                    </a:lnTo>
                    <a:lnTo>
                      <a:pt x="73" y="314"/>
                    </a:lnTo>
                    <a:lnTo>
                      <a:pt x="81" y="297"/>
                    </a:lnTo>
                    <a:lnTo>
                      <a:pt x="73" y="234"/>
                    </a:lnTo>
                    <a:lnTo>
                      <a:pt x="56" y="178"/>
                    </a:lnTo>
                    <a:lnTo>
                      <a:pt x="59" y="156"/>
                    </a:lnTo>
                    <a:lnTo>
                      <a:pt x="103" y="128"/>
                    </a:lnTo>
                    <a:lnTo>
                      <a:pt x="103" y="128"/>
                    </a:lnTo>
                    <a:lnTo>
                      <a:pt x="103" y="1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06" name="Freeform 153">
                <a:extLst>
                  <a:ext uri="{FF2B5EF4-FFF2-40B4-BE49-F238E27FC236}">
                    <a16:creationId xmlns:a16="http://schemas.microsoft.com/office/drawing/2014/main" id="{B290C2D6-90BB-44DA-89D4-49FC763E4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061" y="4951058"/>
                <a:ext cx="531039" cy="278591"/>
              </a:xfrm>
              <a:custGeom>
                <a:avLst/>
                <a:gdLst>
                  <a:gd name="T0" fmla="*/ 130 w 1092"/>
                  <a:gd name="T1" fmla="*/ 134 h 724"/>
                  <a:gd name="T2" fmla="*/ 202 w 1092"/>
                  <a:gd name="T3" fmla="*/ 114 h 724"/>
                  <a:gd name="T4" fmla="*/ 263 w 1092"/>
                  <a:gd name="T5" fmla="*/ 119 h 724"/>
                  <a:gd name="T6" fmla="*/ 300 w 1092"/>
                  <a:gd name="T7" fmla="*/ 103 h 724"/>
                  <a:gd name="T8" fmla="*/ 305 w 1092"/>
                  <a:gd name="T9" fmla="*/ 159 h 724"/>
                  <a:gd name="T10" fmla="*/ 351 w 1092"/>
                  <a:gd name="T11" fmla="*/ 182 h 724"/>
                  <a:gd name="T12" fmla="*/ 377 w 1092"/>
                  <a:gd name="T13" fmla="*/ 193 h 724"/>
                  <a:gd name="T14" fmla="*/ 436 w 1092"/>
                  <a:gd name="T15" fmla="*/ 177 h 724"/>
                  <a:gd name="T16" fmla="*/ 471 w 1092"/>
                  <a:gd name="T17" fmla="*/ 193 h 724"/>
                  <a:gd name="T18" fmla="*/ 558 w 1092"/>
                  <a:gd name="T19" fmla="*/ 202 h 724"/>
                  <a:gd name="T20" fmla="*/ 622 w 1092"/>
                  <a:gd name="T21" fmla="*/ 210 h 724"/>
                  <a:gd name="T22" fmla="*/ 692 w 1092"/>
                  <a:gd name="T23" fmla="*/ 229 h 724"/>
                  <a:gd name="T24" fmla="*/ 771 w 1092"/>
                  <a:gd name="T25" fmla="*/ 190 h 724"/>
                  <a:gd name="T26" fmla="*/ 795 w 1092"/>
                  <a:gd name="T27" fmla="*/ 152 h 724"/>
                  <a:gd name="T28" fmla="*/ 832 w 1092"/>
                  <a:gd name="T29" fmla="*/ 125 h 724"/>
                  <a:gd name="T30" fmla="*/ 834 w 1092"/>
                  <a:gd name="T31" fmla="*/ 104 h 724"/>
                  <a:gd name="T32" fmla="*/ 885 w 1092"/>
                  <a:gd name="T33" fmla="*/ 92 h 724"/>
                  <a:gd name="T34" fmla="*/ 919 w 1092"/>
                  <a:gd name="T35" fmla="*/ 96 h 724"/>
                  <a:gd name="T36" fmla="*/ 960 w 1092"/>
                  <a:gd name="T37" fmla="*/ 84 h 724"/>
                  <a:gd name="T38" fmla="*/ 1003 w 1092"/>
                  <a:gd name="T39" fmla="*/ 92 h 724"/>
                  <a:gd name="T40" fmla="*/ 1022 w 1092"/>
                  <a:gd name="T41" fmla="*/ 55 h 724"/>
                  <a:gd name="T42" fmla="*/ 991 w 1092"/>
                  <a:gd name="T43" fmla="*/ 33 h 724"/>
                  <a:gd name="T44" fmla="*/ 992 w 1092"/>
                  <a:gd name="T45" fmla="*/ 21 h 724"/>
                  <a:gd name="T46" fmla="*/ 996 w 1092"/>
                  <a:gd name="T47" fmla="*/ 15 h 724"/>
                  <a:gd name="T48" fmla="*/ 1018 w 1092"/>
                  <a:gd name="T49" fmla="*/ 0 h 724"/>
                  <a:gd name="T50" fmla="*/ 1044 w 1092"/>
                  <a:gd name="T51" fmla="*/ 7 h 724"/>
                  <a:gd name="T52" fmla="*/ 1071 w 1092"/>
                  <a:gd name="T53" fmla="*/ 21 h 724"/>
                  <a:gd name="T54" fmla="*/ 1062 w 1092"/>
                  <a:gd name="T55" fmla="*/ 177 h 724"/>
                  <a:gd name="T56" fmla="*/ 1009 w 1092"/>
                  <a:gd name="T57" fmla="*/ 291 h 724"/>
                  <a:gd name="T58" fmla="*/ 956 w 1092"/>
                  <a:gd name="T59" fmla="*/ 543 h 724"/>
                  <a:gd name="T60" fmla="*/ 849 w 1092"/>
                  <a:gd name="T61" fmla="*/ 639 h 724"/>
                  <a:gd name="T62" fmla="*/ 787 w 1092"/>
                  <a:gd name="T63" fmla="*/ 694 h 724"/>
                  <a:gd name="T64" fmla="*/ 750 w 1092"/>
                  <a:gd name="T65" fmla="*/ 689 h 724"/>
                  <a:gd name="T66" fmla="*/ 697 w 1092"/>
                  <a:gd name="T67" fmla="*/ 703 h 724"/>
                  <a:gd name="T68" fmla="*/ 598 w 1092"/>
                  <a:gd name="T69" fmla="*/ 708 h 724"/>
                  <a:gd name="T70" fmla="*/ 581 w 1092"/>
                  <a:gd name="T71" fmla="*/ 703 h 724"/>
                  <a:gd name="T72" fmla="*/ 539 w 1092"/>
                  <a:gd name="T73" fmla="*/ 686 h 724"/>
                  <a:gd name="T74" fmla="*/ 519 w 1092"/>
                  <a:gd name="T75" fmla="*/ 681 h 724"/>
                  <a:gd name="T76" fmla="*/ 512 w 1092"/>
                  <a:gd name="T77" fmla="*/ 671 h 724"/>
                  <a:gd name="T78" fmla="*/ 486 w 1092"/>
                  <a:gd name="T79" fmla="*/ 672 h 724"/>
                  <a:gd name="T80" fmla="*/ 453 w 1092"/>
                  <a:gd name="T81" fmla="*/ 683 h 724"/>
                  <a:gd name="T82" fmla="*/ 411 w 1092"/>
                  <a:gd name="T83" fmla="*/ 680 h 724"/>
                  <a:gd name="T84" fmla="*/ 378 w 1092"/>
                  <a:gd name="T85" fmla="*/ 664 h 724"/>
                  <a:gd name="T86" fmla="*/ 352 w 1092"/>
                  <a:gd name="T87" fmla="*/ 632 h 724"/>
                  <a:gd name="T88" fmla="*/ 329 w 1092"/>
                  <a:gd name="T89" fmla="*/ 610 h 724"/>
                  <a:gd name="T90" fmla="*/ 323 w 1092"/>
                  <a:gd name="T91" fmla="*/ 588 h 724"/>
                  <a:gd name="T92" fmla="*/ 333 w 1092"/>
                  <a:gd name="T93" fmla="*/ 561 h 724"/>
                  <a:gd name="T94" fmla="*/ 278 w 1092"/>
                  <a:gd name="T95" fmla="*/ 543 h 724"/>
                  <a:gd name="T96" fmla="*/ 232 w 1092"/>
                  <a:gd name="T97" fmla="*/ 564 h 724"/>
                  <a:gd name="T98" fmla="*/ 188 w 1092"/>
                  <a:gd name="T99" fmla="*/ 574 h 724"/>
                  <a:gd name="T100" fmla="*/ 156 w 1092"/>
                  <a:gd name="T101" fmla="*/ 553 h 724"/>
                  <a:gd name="T102" fmla="*/ 112 w 1092"/>
                  <a:gd name="T103" fmla="*/ 568 h 724"/>
                  <a:gd name="T104" fmla="*/ 86 w 1092"/>
                  <a:gd name="T105" fmla="*/ 516 h 724"/>
                  <a:gd name="T106" fmla="*/ 105 w 1092"/>
                  <a:gd name="T107" fmla="*/ 411 h 724"/>
                  <a:gd name="T108" fmla="*/ 2 w 1092"/>
                  <a:gd name="T109" fmla="*/ 366 h 724"/>
                  <a:gd name="T110" fmla="*/ 19 w 1092"/>
                  <a:gd name="T111" fmla="*/ 330 h 724"/>
                  <a:gd name="T112" fmla="*/ 73 w 1092"/>
                  <a:gd name="T113" fmla="*/ 314 h 724"/>
                  <a:gd name="T114" fmla="*/ 56 w 1092"/>
                  <a:gd name="T115" fmla="*/ 178 h 724"/>
                  <a:gd name="T116" fmla="*/ 103 w 1092"/>
                  <a:gd name="T117" fmla="*/ 128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92" h="724">
                    <a:moveTo>
                      <a:pt x="103" y="127"/>
                    </a:moveTo>
                    <a:lnTo>
                      <a:pt x="127" y="129"/>
                    </a:lnTo>
                    <a:lnTo>
                      <a:pt x="130" y="134"/>
                    </a:lnTo>
                    <a:lnTo>
                      <a:pt x="141" y="121"/>
                    </a:lnTo>
                    <a:lnTo>
                      <a:pt x="197" y="120"/>
                    </a:lnTo>
                    <a:lnTo>
                      <a:pt x="202" y="114"/>
                    </a:lnTo>
                    <a:lnTo>
                      <a:pt x="211" y="118"/>
                    </a:lnTo>
                    <a:lnTo>
                      <a:pt x="220" y="111"/>
                    </a:lnTo>
                    <a:lnTo>
                      <a:pt x="263" y="119"/>
                    </a:lnTo>
                    <a:lnTo>
                      <a:pt x="267" y="113"/>
                    </a:lnTo>
                    <a:lnTo>
                      <a:pt x="282" y="117"/>
                    </a:lnTo>
                    <a:lnTo>
                      <a:pt x="300" y="103"/>
                    </a:lnTo>
                    <a:lnTo>
                      <a:pt x="312" y="114"/>
                    </a:lnTo>
                    <a:lnTo>
                      <a:pt x="337" y="119"/>
                    </a:lnTo>
                    <a:lnTo>
                      <a:pt x="305" y="159"/>
                    </a:lnTo>
                    <a:lnTo>
                      <a:pt x="304" y="171"/>
                    </a:lnTo>
                    <a:lnTo>
                      <a:pt x="320" y="180"/>
                    </a:lnTo>
                    <a:lnTo>
                      <a:pt x="351" y="182"/>
                    </a:lnTo>
                    <a:lnTo>
                      <a:pt x="358" y="197"/>
                    </a:lnTo>
                    <a:lnTo>
                      <a:pt x="371" y="188"/>
                    </a:lnTo>
                    <a:lnTo>
                      <a:pt x="377" y="193"/>
                    </a:lnTo>
                    <a:lnTo>
                      <a:pt x="402" y="189"/>
                    </a:lnTo>
                    <a:lnTo>
                      <a:pt x="425" y="176"/>
                    </a:lnTo>
                    <a:lnTo>
                      <a:pt x="436" y="177"/>
                    </a:lnTo>
                    <a:lnTo>
                      <a:pt x="444" y="188"/>
                    </a:lnTo>
                    <a:lnTo>
                      <a:pt x="461" y="188"/>
                    </a:lnTo>
                    <a:lnTo>
                      <a:pt x="471" y="193"/>
                    </a:lnTo>
                    <a:lnTo>
                      <a:pt x="489" y="190"/>
                    </a:lnTo>
                    <a:lnTo>
                      <a:pt x="515" y="212"/>
                    </a:lnTo>
                    <a:lnTo>
                      <a:pt x="558" y="202"/>
                    </a:lnTo>
                    <a:lnTo>
                      <a:pt x="588" y="202"/>
                    </a:lnTo>
                    <a:lnTo>
                      <a:pt x="596" y="209"/>
                    </a:lnTo>
                    <a:lnTo>
                      <a:pt x="622" y="210"/>
                    </a:lnTo>
                    <a:lnTo>
                      <a:pt x="670" y="225"/>
                    </a:lnTo>
                    <a:lnTo>
                      <a:pt x="680" y="222"/>
                    </a:lnTo>
                    <a:lnTo>
                      <a:pt x="692" y="229"/>
                    </a:lnTo>
                    <a:lnTo>
                      <a:pt x="726" y="211"/>
                    </a:lnTo>
                    <a:lnTo>
                      <a:pt x="745" y="188"/>
                    </a:lnTo>
                    <a:lnTo>
                      <a:pt x="771" y="190"/>
                    </a:lnTo>
                    <a:lnTo>
                      <a:pt x="788" y="166"/>
                    </a:lnTo>
                    <a:lnTo>
                      <a:pt x="799" y="161"/>
                    </a:lnTo>
                    <a:lnTo>
                      <a:pt x="795" y="152"/>
                    </a:lnTo>
                    <a:lnTo>
                      <a:pt x="800" y="145"/>
                    </a:lnTo>
                    <a:lnTo>
                      <a:pt x="821" y="137"/>
                    </a:lnTo>
                    <a:lnTo>
                      <a:pt x="832" y="125"/>
                    </a:lnTo>
                    <a:lnTo>
                      <a:pt x="850" y="124"/>
                    </a:lnTo>
                    <a:lnTo>
                      <a:pt x="850" y="111"/>
                    </a:lnTo>
                    <a:lnTo>
                      <a:pt x="834" y="104"/>
                    </a:lnTo>
                    <a:lnTo>
                      <a:pt x="841" y="93"/>
                    </a:lnTo>
                    <a:lnTo>
                      <a:pt x="859" y="111"/>
                    </a:lnTo>
                    <a:lnTo>
                      <a:pt x="885" y="92"/>
                    </a:lnTo>
                    <a:lnTo>
                      <a:pt x="904" y="104"/>
                    </a:lnTo>
                    <a:lnTo>
                      <a:pt x="914" y="104"/>
                    </a:lnTo>
                    <a:lnTo>
                      <a:pt x="919" y="96"/>
                    </a:lnTo>
                    <a:lnTo>
                      <a:pt x="939" y="109"/>
                    </a:lnTo>
                    <a:lnTo>
                      <a:pt x="947" y="89"/>
                    </a:lnTo>
                    <a:lnTo>
                      <a:pt x="960" y="84"/>
                    </a:lnTo>
                    <a:lnTo>
                      <a:pt x="983" y="103"/>
                    </a:lnTo>
                    <a:lnTo>
                      <a:pt x="994" y="103"/>
                    </a:lnTo>
                    <a:lnTo>
                      <a:pt x="1003" y="92"/>
                    </a:lnTo>
                    <a:lnTo>
                      <a:pt x="1013" y="96"/>
                    </a:lnTo>
                    <a:lnTo>
                      <a:pt x="1029" y="67"/>
                    </a:lnTo>
                    <a:lnTo>
                      <a:pt x="1022" y="55"/>
                    </a:lnTo>
                    <a:lnTo>
                      <a:pt x="1009" y="58"/>
                    </a:lnTo>
                    <a:lnTo>
                      <a:pt x="1003" y="41"/>
                    </a:lnTo>
                    <a:lnTo>
                      <a:pt x="991" y="33"/>
                    </a:lnTo>
                    <a:lnTo>
                      <a:pt x="996" y="26"/>
                    </a:lnTo>
                    <a:lnTo>
                      <a:pt x="996" y="26"/>
                    </a:lnTo>
                    <a:lnTo>
                      <a:pt x="992" y="21"/>
                    </a:lnTo>
                    <a:lnTo>
                      <a:pt x="997" y="20"/>
                    </a:lnTo>
                    <a:lnTo>
                      <a:pt x="997" y="20"/>
                    </a:lnTo>
                    <a:lnTo>
                      <a:pt x="996" y="15"/>
                    </a:lnTo>
                    <a:lnTo>
                      <a:pt x="1012" y="10"/>
                    </a:lnTo>
                    <a:lnTo>
                      <a:pt x="1012" y="10"/>
                    </a:lnTo>
                    <a:lnTo>
                      <a:pt x="1018" y="0"/>
                    </a:lnTo>
                    <a:lnTo>
                      <a:pt x="1028" y="3"/>
                    </a:lnTo>
                    <a:lnTo>
                      <a:pt x="1028" y="3"/>
                    </a:lnTo>
                    <a:lnTo>
                      <a:pt x="1044" y="7"/>
                    </a:lnTo>
                    <a:lnTo>
                      <a:pt x="1060" y="23"/>
                    </a:lnTo>
                    <a:lnTo>
                      <a:pt x="1071" y="21"/>
                    </a:lnTo>
                    <a:lnTo>
                      <a:pt x="1071" y="21"/>
                    </a:lnTo>
                    <a:lnTo>
                      <a:pt x="1091" y="80"/>
                    </a:lnTo>
                    <a:lnTo>
                      <a:pt x="1067" y="120"/>
                    </a:lnTo>
                    <a:lnTo>
                      <a:pt x="1062" y="177"/>
                    </a:lnTo>
                    <a:lnTo>
                      <a:pt x="1036" y="236"/>
                    </a:lnTo>
                    <a:lnTo>
                      <a:pt x="1026" y="279"/>
                    </a:lnTo>
                    <a:lnTo>
                      <a:pt x="1009" y="291"/>
                    </a:lnTo>
                    <a:lnTo>
                      <a:pt x="995" y="318"/>
                    </a:lnTo>
                    <a:lnTo>
                      <a:pt x="986" y="426"/>
                    </a:lnTo>
                    <a:lnTo>
                      <a:pt x="956" y="543"/>
                    </a:lnTo>
                    <a:lnTo>
                      <a:pt x="881" y="584"/>
                    </a:lnTo>
                    <a:lnTo>
                      <a:pt x="860" y="611"/>
                    </a:lnTo>
                    <a:lnTo>
                      <a:pt x="849" y="639"/>
                    </a:lnTo>
                    <a:lnTo>
                      <a:pt x="824" y="659"/>
                    </a:lnTo>
                    <a:lnTo>
                      <a:pt x="804" y="686"/>
                    </a:lnTo>
                    <a:lnTo>
                      <a:pt x="787" y="694"/>
                    </a:lnTo>
                    <a:lnTo>
                      <a:pt x="769" y="723"/>
                    </a:lnTo>
                    <a:lnTo>
                      <a:pt x="766" y="701"/>
                    </a:lnTo>
                    <a:lnTo>
                      <a:pt x="750" y="689"/>
                    </a:lnTo>
                    <a:lnTo>
                      <a:pt x="734" y="698"/>
                    </a:lnTo>
                    <a:lnTo>
                      <a:pt x="724" y="693"/>
                    </a:lnTo>
                    <a:lnTo>
                      <a:pt x="697" y="703"/>
                    </a:lnTo>
                    <a:lnTo>
                      <a:pt x="697" y="703"/>
                    </a:lnTo>
                    <a:lnTo>
                      <a:pt x="634" y="701"/>
                    </a:lnTo>
                    <a:lnTo>
                      <a:pt x="598" y="708"/>
                    </a:lnTo>
                    <a:lnTo>
                      <a:pt x="593" y="700"/>
                    </a:lnTo>
                    <a:lnTo>
                      <a:pt x="587" y="705"/>
                    </a:lnTo>
                    <a:lnTo>
                      <a:pt x="581" y="703"/>
                    </a:lnTo>
                    <a:lnTo>
                      <a:pt x="573" y="691"/>
                    </a:lnTo>
                    <a:lnTo>
                      <a:pt x="553" y="698"/>
                    </a:lnTo>
                    <a:lnTo>
                      <a:pt x="539" y="686"/>
                    </a:lnTo>
                    <a:lnTo>
                      <a:pt x="516" y="686"/>
                    </a:lnTo>
                    <a:lnTo>
                      <a:pt x="516" y="686"/>
                    </a:lnTo>
                    <a:lnTo>
                      <a:pt x="519" y="681"/>
                    </a:lnTo>
                    <a:lnTo>
                      <a:pt x="514" y="677"/>
                    </a:lnTo>
                    <a:lnTo>
                      <a:pt x="514" y="677"/>
                    </a:lnTo>
                    <a:lnTo>
                      <a:pt x="512" y="671"/>
                    </a:lnTo>
                    <a:lnTo>
                      <a:pt x="512" y="671"/>
                    </a:lnTo>
                    <a:lnTo>
                      <a:pt x="498" y="678"/>
                    </a:lnTo>
                    <a:lnTo>
                      <a:pt x="486" y="672"/>
                    </a:lnTo>
                    <a:lnTo>
                      <a:pt x="486" y="672"/>
                    </a:lnTo>
                    <a:lnTo>
                      <a:pt x="460" y="675"/>
                    </a:lnTo>
                    <a:lnTo>
                      <a:pt x="453" y="683"/>
                    </a:lnTo>
                    <a:lnTo>
                      <a:pt x="441" y="681"/>
                    </a:lnTo>
                    <a:lnTo>
                      <a:pt x="432" y="690"/>
                    </a:lnTo>
                    <a:lnTo>
                      <a:pt x="411" y="680"/>
                    </a:lnTo>
                    <a:lnTo>
                      <a:pt x="404" y="690"/>
                    </a:lnTo>
                    <a:lnTo>
                      <a:pt x="379" y="682"/>
                    </a:lnTo>
                    <a:lnTo>
                      <a:pt x="378" y="664"/>
                    </a:lnTo>
                    <a:lnTo>
                      <a:pt x="367" y="661"/>
                    </a:lnTo>
                    <a:lnTo>
                      <a:pt x="368" y="647"/>
                    </a:lnTo>
                    <a:lnTo>
                      <a:pt x="352" y="632"/>
                    </a:lnTo>
                    <a:lnTo>
                      <a:pt x="353" y="608"/>
                    </a:lnTo>
                    <a:lnTo>
                      <a:pt x="334" y="612"/>
                    </a:lnTo>
                    <a:lnTo>
                      <a:pt x="329" y="610"/>
                    </a:lnTo>
                    <a:lnTo>
                      <a:pt x="333" y="604"/>
                    </a:lnTo>
                    <a:lnTo>
                      <a:pt x="321" y="598"/>
                    </a:lnTo>
                    <a:lnTo>
                      <a:pt x="323" y="588"/>
                    </a:lnTo>
                    <a:lnTo>
                      <a:pt x="336" y="587"/>
                    </a:lnTo>
                    <a:lnTo>
                      <a:pt x="326" y="568"/>
                    </a:lnTo>
                    <a:lnTo>
                      <a:pt x="333" y="561"/>
                    </a:lnTo>
                    <a:lnTo>
                      <a:pt x="313" y="543"/>
                    </a:lnTo>
                    <a:lnTo>
                      <a:pt x="289" y="547"/>
                    </a:lnTo>
                    <a:lnTo>
                      <a:pt x="278" y="543"/>
                    </a:lnTo>
                    <a:lnTo>
                      <a:pt x="266" y="555"/>
                    </a:lnTo>
                    <a:lnTo>
                      <a:pt x="257" y="550"/>
                    </a:lnTo>
                    <a:lnTo>
                      <a:pt x="232" y="564"/>
                    </a:lnTo>
                    <a:lnTo>
                      <a:pt x="217" y="564"/>
                    </a:lnTo>
                    <a:lnTo>
                      <a:pt x="211" y="577"/>
                    </a:lnTo>
                    <a:lnTo>
                      <a:pt x="188" y="574"/>
                    </a:lnTo>
                    <a:lnTo>
                      <a:pt x="182" y="581"/>
                    </a:lnTo>
                    <a:lnTo>
                      <a:pt x="171" y="563"/>
                    </a:lnTo>
                    <a:lnTo>
                      <a:pt x="156" y="553"/>
                    </a:lnTo>
                    <a:lnTo>
                      <a:pt x="147" y="565"/>
                    </a:lnTo>
                    <a:lnTo>
                      <a:pt x="136" y="560"/>
                    </a:lnTo>
                    <a:lnTo>
                      <a:pt x="112" y="568"/>
                    </a:lnTo>
                    <a:lnTo>
                      <a:pt x="112" y="568"/>
                    </a:lnTo>
                    <a:lnTo>
                      <a:pt x="110" y="548"/>
                    </a:lnTo>
                    <a:lnTo>
                      <a:pt x="86" y="516"/>
                    </a:lnTo>
                    <a:lnTo>
                      <a:pt x="96" y="465"/>
                    </a:lnTo>
                    <a:lnTo>
                      <a:pt x="107" y="446"/>
                    </a:lnTo>
                    <a:lnTo>
                      <a:pt x="105" y="411"/>
                    </a:lnTo>
                    <a:lnTo>
                      <a:pt x="91" y="394"/>
                    </a:lnTo>
                    <a:lnTo>
                      <a:pt x="51" y="375"/>
                    </a:lnTo>
                    <a:lnTo>
                      <a:pt x="2" y="366"/>
                    </a:lnTo>
                    <a:lnTo>
                      <a:pt x="0" y="354"/>
                    </a:lnTo>
                    <a:lnTo>
                      <a:pt x="4" y="337"/>
                    </a:lnTo>
                    <a:lnTo>
                      <a:pt x="19" y="330"/>
                    </a:lnTo>
                    <a:lnTo>
                      <a:pt x="69" y="328"/>
                    </a:lnTo>
                    <a:lnTo>
                      <a:pt x="76" y="318"/>
                    </a:lnTo>
                    <a:lnTo>
                      <a:pt x="73" y="314"/>
                    </a:lnTo>
                    <a:lnTo>
                      <a:pt x="81" y="297"/>
                    </a:lnTo>
                    <a:lnTo>
                      <a:pt x="73" y="234"/>
                    </a:lnTo>
                    <a:lnTo>
                      <a:pt x="56" y="178"/>
                    </a:lnTo>
                    <a:lnTo>
                      <a:pt x="59" y="156"/>
                    </a:lnTo>
                    <a:lnTo>
                      <a:pt x="103" y="128"/>
                    </a:lnTo>
                    <a:lnTo>
                      <a:pt x="103" y="128"/>
                    </a:lnTo>
                    <a:lnTo>
                      <a:pt x="103" y="127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07" name="Freeform 154">
                <a:extLst>
                  <a:ext uri="{FF2B5EF4-FFF2-40B4-BE49-F238E27FC236}">
                    <a16:creationId xmlns:a16="http://schemas.microsoft.com/office/drawing/2014/main" id="{7FA1A977-B0CB-4EF8-98EF-0675B7BE6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3105" y="5423304"/>
                <a:ext cx="556734" cy="298976"/>
              </a:xfrm>
              <a:custGeom>
                <a:avLst/>
                <a:gdLst>
                  <a:gd name="T0" fmla="*/ 828 w 1145"/>
                  <a:gd name="T1" fmla="*/ 23 h 777"/>
                  <a:gd name="T2" fmla="*/ 871 w 1145"/>
                  <a:gd name="T3" fmla="*/ 59 h 777"/>
                  <a:gd name="T4" fmla="*/ 869 w 1145"/>
                  <a:gd name="T5" fmla="*/ 97 h 777"/>
                  <a:gd name="T6" fmla="*/ 895 w 1145"/>
                  <a:gd name="T7" fmla="*/ 118 h 777"/>
                  <a:gd name="T8" fmla="*/ 944 w 1145"/>
                  <a:gd name="T9" fmla="*/ 86 h 777"/>
                  <a:gd name="T10" fmla="*/ 966 w 1145"/>
                  <a:gd name="T11" fmla="*/ 94 h 777"/>
                  <a:gd name="T12" fmla="*/ 1087 w 1145"/>
                  <a:gd name="T13" fmla="*/ 73 h 777"/>
                  <a:gd name="T14" fmla="*/ 1116 w 1145"/>
                  <a:gd name="T15" fmla="*/ 88 h 777"/>
                  <a:gd name="T16" fmla="*/ 1111 w 1145"/>
                  <a:gd name="T17" fmla="*/ 109 h 777"/>
                  <a:gd name="T18" fmla="*/ 1073 w 1145"/>
                  <a:gd name="T19" fmla="*/ 178 h 777"/>
                  <a:gd name="T20" fmla="*/ 1105 w 1145"/>
                  <a:gd name="T21" fmla="*/ 193 h 777"/>
                  <a:gd name="T22" fmla="*/ 1122 w 1145"/>
                  <a:gd name="T23" fmla="*/ 226 h 777"/>
                  <a:gd name="T24" fmla="*/ 1144 w 1145"/>
                  <a:gd name="T25" fmla="*/ 283 h 777"/>
                  <a:gd name="T26" fmla="*/ 1072 w 1145"/>
                  <a:gd name="T27" fmla="*/ 420 h 777"/>
                  <a:gd name="T28" fmla="*/ 1086 w 1145"/>
                  <a:gd name="T29" fmla="*/ 482 h 777"/>
                  <a:gd name="T30" fmla="*/ 1061 w 1145"/>
                  <a:gd name="T31" fmla="*/ 544 h 777"/>
                  <a:gd name="T32" fmla="*/ 1073 w 1145"/>
                  <a:gd name="T33" fmla="*/ 596 h 777"/>
                  <a:gd name="T34" fmla="*/ 1002 w 1145"/>
                  <a:gd name="T35" fmla="*/ 618 h 777"/>
                  <a:gd name="T36" fmla="*/ 942 w 1145"/>
                  <a:gd name="T37" fmla="*/ 582 h 777"/>
                  <a:gd name="T38" fmla="*/ 921 w 1145"/>
                  <a:gd name="T39" fmla="*/ 596 h 777"/>
                  <a:gd name="T40" fmla="*/ 892 w 1145"/>
                  <a:gd name="T41" fmla="*/ 594 h 777"/>
                  <a:gd name="T42" fmla="*/ 878 w 1145"/>
                  <a:gd name="T43" fmla="*/ 640 h 777"/>
                  <a:gd name="T44" fmla="*/ 883 w 1145"/>
                  <a:gd name="T45" fmla="*/ 696 h 777"/>
                  <a:gd name="T46" fmla="*/ 807 w 1145"/>
                  <a:gd name="T47" fmla="*/ 719 h 777"/>
                  <a:gd name="T48" fmla="*/ 759 w 1145"/>
                  <a:gd name="T49" fmla="*/ 732 h 777"/>
                  <a:gd name="T50" fmla="*/ 715 w 1145"/>
                  <a:gd name="T51" fmla="*/ 746 h 777"/>
                  <a:gd name="T52" fmla="*/ 652 w 1145"/>
                  <a:gd name="T53" fmla="*/ 753 h 777"/>
                  <a:gd name="T54" fmla="*/ 621 w 1145"/>
                  <a:gd name="T55" fmla="*/ 737 h 777"/>
                  <a:gd name="T56" fmla="*/ 577 w 1145"/>
                  <a:gd name="T57" fmla="*/ 727 h 777"/>
                  <a:gd name="T58" fmla="*/ 565 w 1145"/>
                  <a:gd name="T59" fmla="*/ 677 h 777"/>
                  <a:gd name="T60" fmla="*/ 467 w 1145"/>
                  <a:gd name="T61" fmla="*/ 674 h 777"/>
                  <a:gd name="T62" fmla="*/ 392 w 1145"/>
                  <a:gd name="T63" fmla="*/ 624 h 777"/>
                  <a:gd name="T64" fmla="*/ 330 w 1145"/>
                  <a:gd name="T65" fmla="*/ 555 h 777"/>
                  <a:gd name="T66" fmla="*/ 297 w 1145"/>
                  <a:gd name="T67" fmla="*/ 537 h 777"/>
                  <a:gd name="T68" fmla="*/ 230 w 1145"/>
                  <a:gd name="T69" fmla="*/ 556 h 777"/>
                  <a:gd name="T70" fmla="*/ 161 w 1145"/>
                  <a:gd name="T71" fmla="*/ 557 h 777"/>
                  <a:gd name="T72" fmla="*/ 161 w 1145"/>
                  <a:gd name="T73" fmla="*/ 508 h 777"/>
                  <a:gd name="T74" fmla="*/ 135 w 1145"/>
                  <a:gd name="T75" fmla="*/ 500 h 777"/>
                  <a:gd name="T76" fmla="*/ 25 w 1145"/>
                  <a:gd name="T77" fmla="*/ 441 h 777"/>
                  <a:gd name="T78" fmla="*/ 83 w 1145"/>
                  <a:gd name="T79" fmla="*/ 367 h 777"/>
                  <a:gd name="T80" fmla="*/ 86 w 1145"/>
                  <a:gd name="T81" fmla="*/ 306 h 777"/>
                  <a:gd name="T82" fmla="*/ 179 w 1145"/>
                  <a:gd name="T83" fmla="*/ 317 h 777"/>
                  <a:gd name="T84" fmla="*/ 267 w 1145"/>
                  <a:gd name="T85" fmla="*/ 331 h 777"/>
                  <a:gd name="T86" fmla="*/ 403 w 1145"/>
                  <a:gd name="T87" fmla="*/ 363 h 777"/>
                  <a:gd name="T88" fmla="*/ 577 w 1145"/>
                  <a:gd name="T89" fmla="*/ 291 h 777"/>
                  <a:gd name="T90" fmla="*/ 545 w 1145"/>
                  <a:gd name="T91" fmla="*/ 273 h 777"/>
                  <a:gd name="T92" fmla="*/ 614 w 1145"/>
                  <a:gd name="T93" fmla="*/ 143 h 777"/>
                  <a:gd name="T94" fmla="*/ 745 w 1145"/>
                  <a:gd name="T95" fmla="*/ 1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45" h="777">
                    <a:moveTo>
                      <a:pt x="798" y="0"/>
                    </a:moveTo>
                    <a:lnTo>
                      <a:pt x="805" y="0"/>
                    </a:lnTo>
                    <a:lnTo>
                      <a:pt x="805" y="0"/>
                    </a:lnTo>
                    <a:lnTo>
                      <a:pt x="828" y="23"/>
                    </a:lnTo>
                    <a:lnTo>
                      <a:pt x="845" y="16"/>
                    </a:lnTo>
                    <a:lnTo>
                      <a:pt x="853" y="31"/>
                    </a:lnTo>
                    <a:lnTo>
                      <a:pt x="865" y="39"/>
                    </a:lnTo>
                    <a:lnTo>
                      <a:pt x="871" y="59"/>
                    </a:lnTo>
                    <a:lnTo>
                      <a:pt x="861" y="69"/>
                    </a:lnTo>
                    <a:lnTo>
                      <a:pt x="868" y="72"/>
                    </a:lnTo>
                    <a:lnTo>
                      <a:pt x="863" y="89"/>
                    </a:lnTo>
                    <a:lnTo>
                      <a:pt x="869" y="97"/>
                    </a:lnTo>
                    <a:lnTo>
                      <a:pt x="864" y="107"/>
                    </a:lnTo>
                    <a:lnTo>
                      <a:pt x="867" y="113"/>
                    </a:lnTo>
                    <a:lnTo>
                      <a:pt x="875" y="110"/>
                    </a:lnTo>
                    <a:lnTo>
                      <a:pt x="895" y="118"/>
                    </a:lnTo>
                    <a:lnTo>
                      <a:pt x="910" y="116"/>
                    </a:lnTo>
                    <a:lnTo>
                      <a:pt x="917" y="102"/>
                    </a:lnTo>
                    <a:lnTo>
                      <a:pt x="930" y="107"/>
                    </a:lnTo>
                    <a:lnTo>
                      <a:pt x="944" y="86"/>
                    </a:lnTo>
                    <a:lnTo>
                      <a:pt x="942" y="75"/>
                    </a:lnTo>
                    <a:lnTo>
                      <a:pt x="955" y="87"/>
                    </a:lnTo>
                    <a:lnTo>
                      <a:pt x="967" y="82"/>
                    </a:lnTo>
                    <a:lnTo>
                      <a:pt x="966" y="94"/>
                    </a:lnTo>
                    <a:lnTo>
                      <a:pt x="975" y="90"/>
                    </a:lnTo>
                    <a:lnTo>
                      <a:pt x="983" y="97"/>
                    </a:lnTo>
                    <a:lnTo>
                      <a:pt x="1074" y="70"/>
                    </a:lnTo>
                    <a:lnTo>
                      <a:pt x="1087" y="73"/>
                    </a:lnTo>
                    <a:lnTo>
                      <a:pt x="1096" y="89"/>
                    </a:lnTo>
                    <a:lnTo>
                      <a:pt x="1109" y="82"/>
                    </a:lnTo>
                    <a:lnTo>
                      <a:pt x="1109" y="82"/>
                    </a:lnTo>
                    <a:lnTo>
                      <a:pt x="1116" y="88"/>
                    </a:lnTo>
                    <a:lnTo>
                      <a:pt x="1116" y="88"/>
                    </a:lnTo>
                    <a:lnTo>
                      <a:pt x="1120" y="97"/>
                    </a:lnTo>
                    <a:lnTo>
                      <a:pt x="1111" y="109"/>
                    </a:lnTo>
                    <a:lnTo>
                      <a:pt x="1111" y="109"/>
                    </a:lnTo>
                    <a:lnTo>
                      <a:pt x="1118" y="118"/>
                    </a:lnTo>
                    <a:lnTo>
                      <a:pt x="1107" y="121"/>
                    </a:lnTo>
                    <a:lnTo>
                      <a:pt x="1110" y="150"/>
                    </a:lnTo>
                    <a:lnTo>
                      <a:pt x="1073" y="178"/>
                    </a:lnTo>
                    <a:lnTo>
                      <a:pt x="1087" y="175"/>
                    </a:lnTo>
                    <a:lnTo>
                      <a:pt x="1098" y="184"/>
                    </a:lnTo>
                    <a:lnTo>
                      <a:pt x="1108" y="181"/>
                    </a:lnTo>
                    <a:lnTo>
                      <a:pt x="1105" y="193"/>
                    </a:lnTo>
                    <a:lnTo>
                      <a:pt x="1124" y="204"/>
                    </a:lnTo>
                    <a:lnTo>
                      <a:pt x="1125" y="214"/>
                    </a:lnTo>
                    <a:lnTo>
                      <a:pt x="1116" y="219"/>
                    </a:lnTo>
                    <a:lnTo>
                      <a:pt x="1122" y="226"/>
                    </a:lnTo>
                    <a:lnTo>
                      <a:pt x="1119" y="239"/>
                    </a:lnTo>
                    <a:lnTo>
                      <a:pt x="1130" y="234"/>
                    </a:lnTo>
                    <a:lnTo>
                      <a:pt x="1138" y="242"/>
                    </a:lnTo>
                    <a:lnTo>
                      <a:pt x="1144" y="283"/>
                    </a:lnTo>
                    <a:lnTo>
                      <a:pt x="1106" y="373"/>
                    </a:lnTo>
                    <a:lnTo>
                      <a:pt x="1082" y="406"/>
                    </a:lnTo>
                    <a:lnTo>
                      <a:pt x="1082" y="415"/>
                    </a:lnTo>
                    <a:lnTo>
                      <a:pt x="1072" y="420"/>
                    </a:lnTo>
                    <a:lnTo>
                      <a:pt x="1073" y="430"/>
                    </a:lnTo>
                    <a:lnTo>
                      <a:pt x="1058" y="437"/>
                    </a:lnTo>
                    <a:lnTo>
                      <a:pt x="1061" y="460"/>
                    </a:lnTo>
                    <a:lnTo>
                      <a:pt x="1086" y="482"/>
                    </a:lnTo>
                    <a:lnTo>
                      <a:pt x="1086" y="482"/>
                    </a:lnTo>
                    <a:lnTo>
                      <a:pt x="1069" y="494"/>
                    </a:lnTo>
                    <a:lnTo>
                      <a:pt x="1083" y="525"/>
                    </a:lnTo>
                    <a:lnTo>
                      <a:pt x="1061" y="544"/>
                    </a:lnTo>
                    <a:lnTo>
                      <a:pt x="1046" y="567"/>
                    </a:lnTo>
                    <a:lnTo>
                      <a:pt x="1050" y="583"/>
                    </a:lnTo>
                    <a:lnTo>
                      <a:pt x="1065" y="583"/>
                    </a:lnTo>
                    <a:lnTo>
                      <a:pt x="1073" y="596"/>
                    </a:lnTo>
                    <a:lnTo>
                      <a:pt x="1022" y="617"/>
                    </a:lnTo>
                    <a:lnTo>
                      <a:pt x="1013" y="605"/>
                    </a:lnTo>
                    <a:lnTo>
                      <a:pt x="999" y="609"/>
                    </a:lnTo>
                    <a:lnTo>
                      <a:pt x="1002" y="618"/>
                    </a:lnTo>
                    <a:lnTo>
                      <a:pt x="993" y="630"/>
                    </a:lnTo>
                    <a:lnTo>
                      <a:pt x="968" y="603"/>
                    </a:lnTo>
                    <a:lnTo>
                      <a:pt x="959" y="579"/>
                    </a:lnTo>
                    <a:lnTo>
                      <a:pt x="942" y="582"/>
                    </a:lnTo>
                    <a:lnTo>
                      <a:pt x="936" y="573"/>
                    </a:lnTo>
                    <a:lnTo>
                      <a:pt x="927" y="573"/>
                    </a:lnTo>
                    <a:lnTo>
                      <a:pt x="929" y="589"/>
                    </a:lnTo>
                    <a:lnTo>
                      <a:pt x="921" y="596"/>
                    </a:lnTo>
                    <a:lnTo>
                      <a:pt x="916" y="598"/>
                    </a:lnTo>
                    <a:lnTo>
                      <a:pt x="908" y="588"/>
                    </a:lnTo>
                    <a:lnTo>
                      <a:pt x="899" y="599"/>
                    </a:lnTo>
                    <a:lnTo>
                      <a:pt x="892" y="594"/>
                    </a:lnTo>
                    <a:lnTo>
                      <a:pt x="887" y="599"/>
                    </a:lnTo>
                    <a:lnTo>
                      <a:pt x="893" y="615"/>
                    </a:lnTo>
                    <a:lnTo>
                      <a:pt x="891" y="631"/>
                    </a:lnTo>
                    <a:lnTo>
                      <a:pt x="878" y="640"/>
                    </a:lnTo>
                    <a:lnTo>
                      <a:pt x="887" y="656"/>
                    </a:lnTo>
                    <a:lnTo>
                      <a:pt x="879" y="660"/>
                    </a:lnTo>
                    <a:lnTo>
                      <a:pt x="872" y="677"/>
                    </a:lnTo>
                    <a:lnTo>
                      <a:pt x="883" y="696"/>
                    </a:lnTo>
                    <a:lnTo>
                      <a:pt x="878" y="707"/>
                    </a:lnTo>
                    <a:lnTo>
                      <a:pt x="846" y="701"/>
                    </a:lnTo>
                    <a:lnTo>
                      <a:pt x="833" y="712"/>
                    </a:lnTo>
                    <a:lnTo>
                      <a:pt x="807" y="719"/>
                    </a:lnTo>
                    <a:lnTo>
                      <a:pt x="807" y="727"/>
                    </a:lnTo>
                    <a:lnTo>
                      <a:pt x="776" y="724"/>
                    </a:lnTo>
                    <a:lnTo>
                      <a:pt x="774" y="731"/>
                    </a:lnTo>
                    <a:lnTo>
                      <a:pt x="759" y="732"/>
                    </a:lnTo>
                    <a:lnTo>
                      <a:pt x="752" y="740"/>
                    </a:lnTo>
                    <a:lnTo>
                      <a:pt x="738" y="728"/>
                    </a:lnTo>
                    <a:lnTo>
                      <a:pt x="725" y="745"/>
                    </a:lnTo>
                    <a:lnTo>
                      <a:pt x="715" y="746"/>
                    </a:lnTo>
                    <a:lnTo>
                      <a:pt x="713" y="741"/>
                    </a:lnTo>
                    <a:lnTo>
                      <a:pt x="689" y="747"/>
                    </a:lnTo>
                    <a:lnTo>
                      <a:pt x="684" y="742"/>
                    </a:lnTo>
                    <a:lnTo>
                      <a:pt x="652" y="753"/>
                    </a:lnTo>
                    <a:lnTo>
                      <a:pt x="635" y="776"/>
                    </a:lnTo>
                    <a:lnTo>
                      <a:pt x="635" y="776"/>
                    </a:lnTo>
                    <a:lnTo>
                      <a:pt x="625" y="762"/>
                    </a:lnTo>
                    <a:lnTo>
                      <a:pt x="621" y="737"/>
                    </a:lnTo>
                    <a:lnTo>
                      <a:pt x="603" y="742"/>
                    </a:lnTo>
                    <a:lnTo>
                      <a:pt x="594" y="735"/>
                    </a:lnTo>
                    <a:lnTo>
                      <a:pt x="576" y="742"/>
                    </a:lnTo>
                    <a:lnTo>
                      <a:pt x="577" y="727"/>
                    </a:lnTo>
                    <a:lnTo>
                      <a:pt x="563" y="715"/>
                    </a:lnTo>
                    <a:lnTo>
                      <a:pt x="565" y="677"/>
                    </a:lnTo>
                    <a:lnTo>
                      <a:pt x="565" y="677"/>
                    </a:lnTo>
                    <a:lnTo>
                      <a:pt x="565" y="677"/>
                    </a:lnTo>
                    <a:lnTo>
                      <a:pt x="565" y="677"/>
                    </a:lnTo>
                    <a:lnTo>
                      <a:pt x="512" y="684"/>
                    </a:lnTo>
                    <a:lnTo>
                      <a:pt x="497" y="696"/>
                    </a:lnTo>
                    <a:lnTo>
                      <a:pt x="467" y="674"/>
                    </a:lnTo>
                    <a:lnTo>
                      <a:pt x="478" y="657"/>
                    </a:lnTo>
                    <a:lnTo>
                      <a:pt x="483" y="632"/>
                    </a:lnTo>
                    <a:lnTo>
                      <a:pt x="419" y="639"/>
                    </a:lnTo>
                    <a:lnTo>
                      <a:pt x="392" y="624"/>
                    </a:lnTo>
                    <a:lnTo>
                      <a:pt x="363" y="592"/>
                    </a:lnTo>
                    <a:lnTo>
                      <a:pt x="330" y="597"/>
                    </a:lnTo>
                    <a:lnTo>
                      <a:pt x="330" y="555"/>
                    </a:lnTo>
                    <a:lnTo>
                      <a:pt x="330" y="555"/>
                    </a:lnTo>
                    <a:lnTo>
                      <a:pt x="328" y="551"/>
                    </a:lnTo>
                    <a:lnTo>
                      <a:pt x="328" y="551"/>
                    </a:lnTo>
                    <a:lnTo>
                      <a:pt x="308" y="550"/>
                    </a:lnTo>
                    <a:lnTo>
                      <a:pt x="297" y="537"/>
                    </a:lnTo>
                    <a:lnTo>
                      <a:pt x="272" y="544"/>
                    </a:lnTo>
                    <a:lnTo>
                      <a:pt x="255" y="534"/>
                    </a:lnTo>
                    <a:lnTo>
                      <a:pt x="229" y="543"/>
                    </a:lnTo>
                    <a:lnTo>
                      <a:pt x="230" y="556"/>
                    </a:lnTo>
                    <a:lnTo>
                      <a:pt x="218" y="568"/>
                    </a:lnTo>
                    <a:lnTo>
                      <a:pt x="164" y="563"/>
                    </a:lnTo>
                    <a:lnTo>
                      <a:pt x="164" y="563"/>
                    </a:lnTo>
                    <a:lnTo>
                      <a:pt x="161" y="557"/>
                    </a:lnTo>
                    <a:lnTo>
                      <a:pt x="161" y="557"/>
                    </a:lnTo>
                    <a:lnTo>
                      <a:pt x="175" y="510"/>
                    </a:lnTo>
                    <a:lnTo>
                      <a:pt x="161" y="508"/>
                    </a:lnTo>
                    <a:lnTo>
                      <a:pt x="161" y="508"/>
                    </a:lnTo>
                    <a:lnTo>
                      <a:pt x="158" y="504"/>
                    </a:lnTo>
                    <a:lnTo>
                      <a:pt x="158" y="504"/>
                    </a:lnTo>
                    <a:lnTo>
                      <a:pt x="136" y="506"/>
                    </a:lnTo>
                    <a:lnTo>
                      <a:pt x="135" y="500"/>
                    </a:lnTo>
                    <a:lnTo>
                      <a:pt x="105" y="481"/>
                    </a:lnTo>
                    <a:lnTo>
                      <a:pt x="85" y="481"/>
                    </a:lnTo>
                    <a:lnTo>
                      <a:pt x="51" y="452"/>
                    </a:lnTo>
                    <a:lnTo>
                      <a:pt x="25" y="441"/>
                    </a:lnTo>
                    <a:lnTo>
                      <a:pt x="4" y="413"/>
                    </a:lnTo>
                    <a:lnTo>
                      <a:pt x="0" y="371"/>
                    </a:lnTo>
                    <a:lnTo>
                      <a:pt x="38" y="377"/>
                    </a:lnTo>
                    <a:lnTo>
                      <a:pt x="83" y="367"/>
                    </a:lnTo>
                    <a:lnTo>
                      <a:pt x="77" y="355"/>
                    </a:lnTo>
                    <a:lnTo>
                      <a:pt x="81" y="342"/>
                    </a:lnTo>
                    <a:lnTo>
                      <a:pt x="77" y="327"/>
                    </a:lnTo>
                    <a:lnTo>
                      <a:pt x="86" y="306"/>
                    </a:lnTo>
                    <a:lnTo>
                      <a:pt x="86" y="306"/>
                    </a:lnTo>
                    <a:lnTo>
                      <a:pt x="146" y="316"/>
                    </a:lnTo>
                    <a:lnTo>
                      <a:pt x="156" y="325"/>
                    </a:lnTo>
                    <a:lnTo>
                      <a:pt x="179" y="317"/>
                    </a:lnTo>
                    <a:lnTo>
                      <a:pt x="187" y="308"/>
                    </a:lnTo>
                    <a:lnTo>
                      <a:pt x="212" y="306"/>
                    </a:lnTo>
                    <a:lnTo>
                      <a:pt x="245" y="315"/>
                    </a:lnTo>
                    <a:lnTo>
                      <a:pt x="267" y="331"/>
                    </a:lnTo>
                    <a:lnTo>
                      <a:pt x="277" y="326"/>
                    </a:lnTo>
                    <a:lnTo>
                      <a:pt x="313" y="359"/>
                    </a:lnTo>
                    <a:lnTo>
                      <a:pt x="351" y="363"/>
                    </a:lnTo>
                    <a:lnTo>
                      <a:pt x="403" y="363"/>
                    </a:lnTo>
                    <a:lnTo>
                      <a:pt x="461" y="339"/>
                    </a:lnTo>
                    <a:lnTo>
                      <a:pt x="532" y="326"/>
                    </a:lnTo>
                    <a:lnTo>
                      <a:pt x="556" y="305"/>
                    </a:lnTo>
                    <a:lnTo>
                      <a:pt x="577" y="291"/>
                    </a:lnTo>
                    <a:lnTo>
                      <a:pt x="574" y="285"/>
                    </a:lnTo>
                    <a:lnTo>
                      <a:pt x="559" y="286"/>
                    </a:lnTo>
                    <a:lnTo>
                      <a:pt x="544" y="278"/>
                    </a:lnTo>
                    <a:lnTo>
                      <a:pt x="545" y="273"/>
                    </a:lnTo>
                    <a:lnTo>
                      <a:pt x="570" y="242"/>
                    </a:lnTo>
                    <a:lnTo>
                      <a:pt x="581" y="204"/>
                    </a:lnTo>
                    <a:lnTo>
                      <a:pt x="587" y="197"/>
                    </a:lnTo>
                    <a:lnTo>
                      <a:pt x="614" y="143"/>
                    </a:lnTo>
                    <a:lnTo>
                      <a:pt x="614" y="129"/>
                    </a:lnTo>
                    <a:lnTo>
                      <a:pt x="664" y="115"/>
                    </a:lnTo>
                    <a:lnTo>
                      <a:pt x="684" y="82"/>
                    </a:lnTo>
                    <a:lnTo>
                      <a:pt x="745" y="17"/>
                    </a:lnTo>
                    <a:lnTo>
                      <a:pt x="765" y="7"/>
                    </a:lnTo>
                    <a:lnTo>
                      <a:pt x="794" y="10"/>
                    </a:lnTo>
                    <a:lnTo>
                      <a:pt x="798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08" name="Freeform 155">
                <a:extLst>
                  <a:ext uri="{FF2B5EF4-FFF2-40B4-BE49-F238E27FC236}">
                    <a16:creationId xmlns:a16="http://schemas.microsoft.com/office/drawing/2014/main" id="{FA6AE72E-6993-47CF-B169-BEED1475C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3105" y="5423304"/>
                <a:ext cx="556734" cy="298976"/>
              </a:xfrm>
              <a:custGeom>
                <a:avLst/>
                <a:gdLst>
                  <a:gd name="T0" fmla="*/ 828 w 1145"/>
                  <a:gd name="T1" fmla="*/ 23 h 777"/>
                  <a:gd name="T2" fmla="*/ 871 w 1145"/>
                  <a:gd name="T3" fmla="*/ 59 h 777"/>
                  <a:gd name="T4" fmla="*/ 869 w 1145"/>
                  <a:gd name="T5" fmla="*/ 97 h 777"/>
                  <a:gd name="T6" fmla="*/ 895 w 1145"/>
                  <a:gd name="T7" fmla="*/ 118 h 777"/>
                  <a:gd name="T8" fmla="*/ 944 w 1145"/>
                  <a:gd name="T9" fmla="*/ 86 h 777"/>
                  <a:gd name="T10" fmla="*/ 966 w 1145"/>
                  <a:gd name="T11" fmla="*/ 94 h 777"/>
                  <a:gd name="T12" fmla="*/ 1087 w 1145"/>
                  <a:gd name="T13" fmla="*/ 73 h 777"/>
                  <a:gd name="T14" fmla="*/ 1116 w 1145"/>
                  <a:gd name="T15" fmla="*/ 88 h 777"/>
                  <a:gd name="T16" fmla="*/ 1111 w 1145"/>
                  <a:gd name="T17" fmla="*/ 109 h 777"/>
                  <a:gd name="T18" fmla="*/ 1073 w 1145"/>
                  <a:gd name="T19" fmla="*/ 178 h 777"/>
                  <a:gd name="T20" fmla="*/ 1105 w 1145"/>
                  <a:gd name="T21" fmla="*/ 193 h 777"/>
                  <a:gd name="T22" fmla="*/ 1122 w 1145"/>
                  <a:gd name="T23" fmla="*/ 226 h 777"/>
                  <a:gd name="T24" fmla="*/ 1144 w 1145"/>
                  <a:gd name="T25" fmla="*/ 283 h 777"/>
                  <a:gd name="T26" fmla="*/ 1072 w 1145"/>
                  <a:gd name="T27" fmla="*/ 420 h 777"/>
                  <a:gd name="T28" fmla="*/ 1086 w 1145"/>
                  <a:gd name="T29" fmla="*/ 482 h 777"/>
                  <a:gd name="T30" fmla="*/ 1061 w 1145"/>
                  <a:gd name="T31" fmla="*/ 544 h 777"/>
                  <a:gd name="T32" fmla="*/ 1073 w 1145"/>
                  <a:gd name="T33" fmla="*/ 596 h 777"/>
                  <a:gd name="T34" fmla="*/ 1002 w 1145"/>
                  <a:gd name="T35" fmla="*/ 618 h 777"/>
                  <a:gd name="T36" fmla="*/ 942 w 1145"/>
                  <a:gd name="T37" fmla="*/ 582 h 777"/>
                  <a:gd name="T38" fmla="*/ 921 w 1145"/>
                  <a:gd name="T39" fmla="*/ 596 h 777"/>
                  <a:gd name="T40" fmla="*/ 892 w 1145"/>
                  <a:gd name="T41" fmla="*/ 594 h 777"/>
                  <a:gd name="T42" fmla="*/ 878 w 1145"/>
                  <a:gd name="T43" fmla="*/ 640 h 777"/>
                  <a:gd name="T44" fmla="*/ 883 w 1145"/>
                  <a:gd name="T45" fmla="*/ 696 h 777"/>
                  <a:gd name="T46" fmla="*/ 807 w 1145"/>
                  <a:gd name="T47" fmla="*/ 719 h 777"/>
                  <a:gd name="T48" fmla="*/ 759 w 1145"/>
                  <a:gd name="T49" fmla="*/ 732 h 777"/>
                  <a:gd name="T50" fmla="*/ 715 w 1145"/>
                  <a:gd name="T51" fmla="*/ 746 h 777"/>
                  <a:gd name="T52" fmla="*/ 652 w 1145"/>
                  <a:gd name="T53" fmla="*/ 753 h 777"/>
                  <a:gd name="T54" fmla="*/ 621 w 1145"/>
                  <a:gd name="T55" fmla="*/ 737 h 777"/>
                  <a:gd name="T56" fmla="*/ 577 w 1145"/>
                  <a:gd name="T57" fmla="*/ 727 h 777"/>
                  <a:gd name="T58" fmla="*/ 565 w 1145"/>
                  <a:gd name="T59" fmla="*/ 677 h 777"/>
                  <a:gd name="T60" fmla="*/ 467 w 1145"/>
                  <a:gd name="T61" fmla="*/ 674 h 777"/>
                  <a:gd name="T62" fmla="*/ 392 w 1145"/>
                  <a:gd name="T63" fmla="*/ 624 h 777"/>
                  <a:gd name="T64" fmla="*/ 330 w 1145"/>
                  <a:gd name="T65" fmla="*/ 555 h 777"/>
                  <a:gd name="T66" fmla="*/ 297 w 1145"/>
                  <a:gd name="T67" fmla="*/ 537 h 777"/>
                  <a:gd name="T68" fmla="*/ 230 w 1145"/>
                  <a:gd name="T69" fmla="*/ 556 h 777"/>
                  <a:gd name="T70" fmla="*/ 161 w 1145"/>
                  <a:gd name="T71" fmla="*/ 557 h 777"/>
                  <a:gd name="T72" fmla="*/ 161 w 1145"/>
                  <a:gd name="T73" fmla="*/ 508 h 777"/>
                  <a:gd name="T74" fmla="*/ 135 w 1145"/>
                  <a:gd name="T75" fmla="*/ 500 h 777"/>
                  <a:gd name="T76" fmla="*/ 25 w 1145"/>
                  <a:gd name="T77" fmla="*/ 441 h 777"/>
                  <a:gd name="T78" fmla="*/ 83 w 1145"/>
                  <a:gd name="T79" fmla="*/ 367 h 777"/>
                  <a:gd name="T80" fmla="*/ 86 w 1145"/>
                  <a:gd name="T81" fmla="*/ 306 h 777"/>
                  <a:gd name="T82" fmla="*/ 179 w 1145"/>
                  <a:gd name="T83" fmla="*/ 317 h 777"/>
                  <a:gd name="T84" fmla="*/ 267 w 1145"/>
                  <a:gd name="T85" fmla="*/ 331 h 777"/>
                  <a:gd name="T86" fmla="*/ 403 w 1145"/>
                  <a:gd name="T87" fmla="*/ 363 h 777"/>
                  <a:gd name="T88" fmla="*/ 577 w 1145"/>
                  <a:gd name="T89" fmla="*/ 291 h 777"/>
                  <a:gd name="T90" fmla="*/ 545 w 1145"/>
                  <a:gd name="T91" fmla="*/ 273 h 777"/>
                  <a:gd name="T92" fmla="*/ 614 w 1145"/>
                  <a:gd name="T93" fmla="*/ 143 h 777"/>
                  <a:gd name="T94" fmla="*/ 745 w 1145"/>
                  <a:gd name="T95" fmla="*/ 1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45" h="777">
                    <a:moveTo>
                      <a:pt x="798" y="0"/>
                    </a:moveTo>
                    <a:lnTo>
                      <a:pt x="805" y="0"/>
                    </a:lnTo>
                    <a:lnTo>
                      <a:pt x="805" y="0"/>
                    </a:lnTo>
                    <a:lnTo>
                      <a:pt x="828" y="23"/>
                    </a:lnTo>
                    <a:lnTo>
                      <a:pt x="845" y="16"/>
                    </a:lnTo>
                    <a:lnTo>
                      <a:pt x="853" y="31"/>
                    </a:lnTo>
                    <a:lnTo>
                      <a:pt x="865" y="39"/>
                    </a:lnTo>
                    <a:lnTo>
                      <a:pt x="871" y="59"/>
                    </a:lnTo>
                    <a:lnTo>
                      <a:pt x="861" y="69"/>
                    </a:lnTo>
                    <a:lnTo>
                      <a:pt x="868" y="72"/>
                    </a:lnTo>
                    <a:lnTo>
                      <a:pt x="863" y="89"/>
                    </a:lnTo>
                    <a:lnTo>
                      <a:pt x="869" y="97"/>
                    </a:lnTo>
                    <a:lnTo>
                      <a:pt x="864" y="107"/>
                    </a:lnTo>
                    <a:lnTo>
                      <a:pt x="867" y="113"/>
                    </a:lnTo>
                    <a:lnTo>
                      <a:pt x="875" y="110"/>
                    </a:lnTo>
                    <a:lnTo>
                      <a:pt x="895" y="118"/>
                    </a:lnTo>
                    <a:lnTo>
                      <a:pt x="910" y="116"/>
                    </a:lnTo>
                    <a:lnTo>
                      <a:pt x="917" y="102"/>
                    </a:lnTo>
                    <a:lnTo>
                      <a:pt x="930" y="107"/>
                    </a:lnTo>
                    <a:lnTo>
                      <a:pt x="944" y="86"/>
                    </a:lnTo>
                    <a:lnTo>
                      <a:pt x="942" y="75"/>
                    </a:lnTo>
                    <a:lnTo>
                      <a:pt x="955" y="87"/>
                    </a:lnTo>
                    <a:lnTo>
                      <a:pt x="967" y="82"/>
                    </a:lnTo>
                    <a:lnTo>
                      <a:pt x="966" y="94"/>
                    </a:lnTo>
                    <a:lnTo>
                      <a:pt x="975" y="90"/>
                    </a:lnTo>
                    <a:lnTo>
                      <a:pt x="983" y="97"/>
                    </a:lnTo>
                    <a:lnTo>
                      <a:pt x="1074" y="70"/>
                    </a:lnTo>
                    <a:lnTo>
                      <a:pt x="1087" y="73"/>
                    </a:lnTo>
                    <a:lnTo>
                      <a:pt x="1096" y="89"/>
                    </a:lnTo>
                    <a:lnTo>
                      <a:pt x="1109" y="82"/>
                    </a:lnTo>
                    <a:lnTo>
                      <a:pt x="1109" y="82"/>
                    </a:lnTo>
                    <a:lnTo>
                      <a:pt x="1116" y="88"/>
                    </a:lnTo>
                    <a:lnTo>
                      <a:pt x="1116" y="88"/>
                    </a:lnTo>
                    <a:lnTo>
                      <a:pt x="1120" y="97"/>
                    </a:lnTo>
                    <a:lnTo>
                      <a:pt x="1111" y="109"/>
                    </a:lnTo>
                    <a:lnTo>
                      <a:pt x="1111" y="109"/>
                    </a:lnTo>
                    <a:lnTo>
                      <a:pt x="1118" y="118"/>
                    </a:lnTo>
                    <a:lnTo>
                      <a:pt x="1107" y="121"/>
                    </a:lnTo>
                    <a:lnTo>
                      <a:pt x="1110" y="150"/>
                    </a:lnTo>
                    <a:lnTo>
                      <a:pt x="1073" y="178"/>
                    </a:lnTo>
                    <a:lnTo>
                      <a:pt x="1087" y="175"/>
                    </a:lnTo>
                    <a:lnTo>
                      <a:pt x="1098" y="184"/>
                    </a:lnTo>
                    <a:lnTo>
                      <a:pt x="1108" y="181"/>
                    </a:lnTo>
                    <a:lnTo>
                      <a:pt x="1105" y="193"/>
                    </a:lnTo>
                    <a:lnTo>
                      <a:pt x="1124" y="204"/>
                    </a:lnTo>
                    <a:lnTo>
                      <a:pt x="1125" y="214"/>
                    </a:lnTo>
                    <a:lnTo>
                      <a:pt x="1116" y="219"/>
                    </a:lnTo>
                    <a:lnTo>
                      <a:pt x="1122" y="226"/>
                    </a:lnTo>
                    <a:lnTo>
                      <a:pt x="1119" y="239"/>
                    </a:lnTo>
                    <a:lnTo>
                      <a:pt x="1130" y="234"/>
                    </a:lnTo>
                    <a:lnTo>
                      <a:pt x="1138" y="242"/>
                    </a:lnTo>
                    <a:lnTo>
                      <a:pt x="1144" y="283"/>
                    </a:lnTo>
                    <a:lnTo>
                      <a:pt x="1106" y="373"/>
                    </a:lnTo>
                    <a:lnTo>
                      <a:pt x="1082" y="406"/>
                    </a:lnTo>
                    <a:lnTo>
                      <a:pt x="1082" y="415"/>
                    </a:lnTo>
                    <a:lnTo>
                      <a:pt x="1072" y="420"/>
                    </a:lnTo>
                    <a:lnTo>
                      <a:pt x="1073" y="430"/>
                    </a:lnTo>
                    <a:lnTo>
                      <a:pt x="1058" y="437"/>
                    </a:lnTo>
                    <a:lnTo>
                      <a:pt x="1061" y="460"/>
                    </a:lnTo>
                    <a:lnTo>
                      <a:pt x="1086" y="482"/>
                    </a:lnTo>
                    <a:lnTo>
                      <a:pt x="1086" y="482"/>
                    </a:lnTo>
                    <a:lnTo>
                      <a:pt x="1069" y="494"/>
                    </a:lnTo>
                    <a:lnTo>
                      <a:pt x="1083" y="525"/>
                    </a:lnTo>
                    <a:lnTo>
                      <a:pt x="1061" y="544"/>
                    </a:lnTo>
                    <a:lnTo>
                      <a:pt x="1046" y="567"/>
                    </a:lnTo>
                    <a:lnTo>
                      <a:pt x="1050" y="583"/>
                    </a:lnTo>
                    <a:lnTo>
                      <a:pt x="1065" y="583"/>
                    </a:lnTo>
                    <a:lnTo>
                      <a:pt x="1073" y="596"/>
                    </a:lnTo>
                    <a:lnTo>
                      <a:pt x="1022" y="617"/>
                    </a:lnTo>
                    <a:lnTo>
                      <a:pt x="1013" y="605"/>
                    </a:lnTo>
                    <a:lnTo>
                      <a:pt x="999" y="609"/>
                    </a:lnTo>
                    <a:lnTo>
                      <a:pt x="1002" y="618"/>
                    </a:lnTo>
                    <a:lnTo>
                      <a:pt x="993" y="630"/>
                    </a:lnTo>
                    <a:lnTo>
                      <a:pt x="968" y="603"/>
                    </a:lnTo>
                    <a:lnTo>
                      <a:pt x="959" y="579"/>
                    </a:lnTo>
                    <a:lnTo>
                      <a:pt x="942" y="582"/>
                    </a:lnTo>
                    <a:lnTo>
                      <a:pt x="936" y="573"/>
                    </a:lnTo>
                    <a:lnTo>
                      <a:pt x="927" y="573"/>
                    </a:lnTo>
                    <a:lnTo>
                      <a:pt x="929" y="589"/>
                    </a:lnTo>
                    <a:lnTo>
                      <a:pt x="921" y="596"/>
                    </a:lnTo>
                    <a:lnTo>
                      <a:pt x="916" y="598"/>
                    </a:lnTo>
                    <a:lnTo>
                      <a:pt x="908" y="588"/>
                    </a:lnTo>
                    <a:lnTo>
                      <a:pt x="899" y="599"/>
                    </a:lnTo>
                    <a:lnTo>
                      <a:pt x="892" y="594"/>
                    </a:lnTo>
                    <a:lnTo>
                      <a:pt x="887" y="599"/>
                    </a:lnTo>
                    <a:lnTo>
                      <a:pt x="893" y="615"/>
                    </a:lnTo>
                    <a:lnTo>
                      <a:pt x="891" y="631"/>
                    </a:lnTo>
                    <a:lnTo>
                      <a:pt x="878" y="640"/>
                    </a:lnTo>
                    <a:lnTo>
                      <a:pt x="887" y="656"/>
                    </a:lnTo>
                    <a:lnTo>
                      <a:pt x="879" y="660"/>
                    </a:lnTo>
                    <a:lnTo>
                      <a:pt x="872" y="677"/>
                    </a:lnTo>
                    <a:lnTo>
                      <a:pt x="883" y="696"/>
                    </a:lnTo>
                    <a:lnTo>
                      <a:pt x="878" y="707"/>
                    </a:lnTo>
                    <a:lnTo>
                      <a:pt x="846" y="701"/>
                    </a:lnTo>
                    <a:lnTo>
                      <a:pt x="833" y="712"/>
                    </a:lnTo>
                    <a:lnTo>
                      <a:pt x="807" y="719"/>
                    </a:lnTo>
                    <a:lnTo>
                      <a:pt x="807" y="727"/>
                    </a:lnTo>
                    <a:lnTo>
                      <a:pt x="776" y="724"/>
                    </a:lnTo>
                    <a:lnTo>
                      <a:pt x="774" y="731"/>
                    </a:lnTo>
                    <a:lnTo>
                      <a:pt x="759" y="732"/>
                    </a:lnTo>
                    <a:lnTo>
                      <a:pt x="752" y="740"/>
                    </a:lnTo>
                    <a:lnTo>
                      <a:pt x="738" y="728"/>
                    </a:lnTo>
                    <a:lnTo>
                      <a:pt x="725" y="745"/>
                    </a:lnTo>
                    <a:lnTo>
                      <a:pt x="715" y="746"/>
                    </a:lnTo>
                    <a:lnTo>
                      <a:pt x="713" y="741"/>
                    </a:lnTo>
                    <a:lnTo>
                      <a:pt x="689" y="747"/>
                    </a:lnTo>
                    <a:lnTo>
                      <a:pt x="684" y="742"/>
                    </a:lnTo>
                    <a:lnTo>
                      <a:pt x="652" y="753"/>
                    </a:lnTo>
                    <a:lnTo>
                      <a:pt x="635" y="776"/>
                    </a:lnTo>
                    <a:lnTo>
                      <a:pt x="635" y="776"/>
                    </a:lnTo>
                    <a:lnTo>
                      <a:pt x="625" y="762"/>
                    </a:lnTo>
                    <a:lnTo>
                      <a:pt x="621" y="737"/>
                    </a:lnTo>
                    <a:lnTo>
                      <a:pt x="603" y="742"/>
                    </a:lnTo>
                    <a:lnTo>
                      <a:pt x="594" y="735"/>
                    </a:lnTo>
                    <a:lnTo>
                      <a:pt x="576" y="742"/>
                    </a:lnTo>
                    <a:lnTo>
                      <a:pt x="577" y="727"/>
                    </a:lnTo>
                    <a:lnTo>
                      <a:pt x="563" y="715"/>
                    </a:lnTo>
                    <a:lnTo>
                      <a:pt x="565" y="677"/>
                    </a:lnTo>
                    <a:lnTo>
                      <a:pt x="565" y="677"/>
                    </a:lnTo>
                    <a:lnTo>
                      <a:pt x="565" y="677"/>
                    </a:lnTo>
                    <a:lnTo>
                      <a:pt x="565" y="677"/>
                    </a:lnTo>
                    <a:lnTo>
                      <a:pt x="512" y="684"/>
                    </a:lnTo>
                    <a:lnTo>
                      <a:pt x="497" y="696"/>
                    </a:lnTo>
                    <a:lnTo>
                      <a:pt x="467" y="674"/>
                    </a:lnTo>
                    <a:lnTo>
                      <a:pt x="478" y="657"/>
                    </a:lnTo>
                    <a:lnTo>
                      <a:pt x="483" y="632"/>
                    </a:lnTo>
                    <a:lnTo>
                      <a:pt x="419" y="639"/>
                    </a:lnTo>
                    <a:lnTo>
                      <a:pt x="392" y="624"/>
                    </a:lnTo>
                    <a:lnTo>
                      <a:pt x="363" y="592"/>
                    </a:lnTo>
                    <a:lnTo>
                      <a:pt x="330" y="597"/>
                    </a:lnTo>
                    <a:lnTo>
                      <a:pt x="330" y="555"/>
                    </a:lnTo>
                    <a:lnTo>
                      <a:pt x="330" y="555"/>
                    </a:lnTo>
                    <a:lnTo>
                      <a:pt x="328" y="551"/>
                    </a:lnTo>
                    <a:lnTo>
                      <a:pt x="328" y="551"/>
                    </a:lnTo>
                    <a:lnTo>
                      <a:pt x="308" y="550"/>
                    </a:lnTo>
                    <a:lnTo>
                      <a:pt x="297" y="537"/>
                    </a:lnTo>
                    <a:lnTo>
                      <a:pt x="272" y="544"/>
                    </a:lnTo>
                    <a:lnTo>
                      <a:pt x="255" y="534"/>
                    </a:lnTo>
                    <a:lnTo>
                      <a:pt x="229" y="543"/>
                    </a:lnTo>
                    <a:lnTo>
                      <a:pt x="230" y="556"/>
                    </a:lnTo>
                    <a:lnTo>
                      <a:pt x="218" y="568"/>
                    </a:lnTo>
                    <a:lnTo>
                      <a:pt x="164" y="563"/>
                    </a:lnTo>
                    <a:lnTo>
                      <a:pt x="164" y="563"/>
                    </a:lnTo>
                    <a:lnTo>
                      <a:pt x="161" y="557"/>
                    </a:lnTo>
                    <a:lnTo>
                      <a:pt x="161" y="557"/>
                    </a:lnTo>
                    <a:lnTo>
                      <a:pt x="175" y="510"/>
                    </a:lnTo>
                    <a:lnTo>
                      <a:pt x="161" y="508"/>
                    </a:lnTo>
                    <a:lnTo>
                      <a:pt x="161" y="508"/>
                    </a:lnTo>
                    <a:lnTo>
                      <a:pt x="158" y="504"/>
                    </a:lnTo>
                    <a:lnTo>
                      <a:pt x="158" y="504"/>
                    </a:lnTo>
                    <a:lnTo>
                      <a:pt x="136" y="506"/>
                    </a:lnTo>
                    <a:lnTo>
                      <a:pt x="135" y="500"/>
                    </a:lnTo>
                    <a:lnTo>
                      <a:pt x="105" y="481"/>
                    </a:lnTo>
                    <a:lnTo>
                      <a:pt x="85" y="481"/>
                    </a:lnTo>
                    <a:lnTo>
                      <a:pt x="51" y="452"/>
                    </a:lnTo>
                    <a:lnTo>
                      <a:pt x="25" y="441"/>
                    </a:lnTo>
                    <a:lnTo>
                      <a:pt x="4" y="413"/>
                    </a:lnTo>
                    <a:lnTo>
                      <a:pt x="0" y="371"/>
                    </a:lnTo>
                    <a:lnTo>
                      <a:pt x="38" y="377"/>
                    </a:lnTo>
                    <a:lnTo>
                      <a:pt x="83" y="367"/>
                    </a:lnTo>
                    <a:lnTo>
                      <a:pt x="77" y="355"/>
                    </a:lnTo>
                    <a:lnTo>
                      <a:pt x="81" y="342"/>
                    </a:lnTo>
                    <a:lnTo>
                      <a:pt x="77" y="327"/>
                    </a:lnTo>
                    <a:lnTo>
                      <a:pt x="86" y="306"/>
                    </a:lnTo>
                    <a:lnTo>
                      <a:pt x="86" y="306"/>
                    </a:lnTo>
                    <a:lnTo>
                      <a:pt x="146" y="316"/>
                    </a:lnTo>
                    <a:lnTo>
                      <a:pt x="156" y="325"/>
                    </a:lnTo>
                    <a:lnTo>
                      <a:pt x="179" y="317"/>
                    </a:lnTo>
                    <a:lnTo>
                      <a:pt x="187" y="308"/>
                    </a:lnTo>
                    <a:lnTo>
                      <a:pt x="212" y="306"/>
                    </a:lnTo>
                    <a:lnTo>
                      <a:pt x="245" y="315"/>
                    </a:lnTo>
                    <a:lnTo>
                      <a:pt x="267" y="331"/>
                    </a:lnTo>
                    <a:lnTo>
                      <a:pt x="277" y="326"/>
                    </a:lnTo>
                    <a:lnTo>
                      <a:pt x="313" y="359"/>
                    </a:lnTo>
                    <a:lnTo>
                      <a:pt x="351" y="363"/>
                    </a:lnTo>
                    <a:lnTo>
                      <a:pt x="403" y="363"/>
                    </a:lnTo>
                    <a:lnTo>
                      <a:pt x="461" y="339"/>
                    </a:lnTo>
                    <a:lnTo>
                      <a:pt x="532" y="326"/>
                    </a:lnTo>
                    <a:lnTo>
                      <a:pt x="556" y="305"/>
                    </a:lnTo>
                    <a:lnTo>
                      <a:pt x="577" y="291"/>
                    </a:lnTo>
                    <a:lnTo>
                      <a:pt x="574" y="285"/>
                    </a:lnTo>
                    <a:lnTo>
                      <a:pt x="559" y="286"/>
                    </a:lnTo>
                    <a:lnTo>
                      <a:pt x="544" y="278"/>
                    </a:lnTo>
                    <a:lnTo>
                      <a:pt x="545" y="273"/>
                    </a:lnTo>
                    <a:lnTo>
                      <a:pt x="570" y="242"/>
                    </a:lnTo>
                    <a:lnTo>
                      <a:pt x="581" y="204"/>
                    </a:lnTo>
                    <a:lnTo>
                      <a:pt x="587" y="197"/>
                    </a:lnTo>
                    <a:lnTo>
                      <a:pt x="614" y="143"/>
                    </a:lnTo>
                    <a:lnTo>
                      <a:pt x="614" y="129"/>
                    </a:lnTo>
                    <a:lnTo>
                      <a:pt x="664" y="115"/>
                    </a:lnTo>
                    <a:lnTo>
                      <a:pt x="684" y="82"/>
                    </a:lnTo>
                    <a:lnTo>
                      <a:pt x="745" y="17"/>
                    </a:lnTo>
                    <a:lnTo>
                      <a:pt x="765" y="7"/>
                    </a:lnTo>
                    <a:lnTo>
                      <a:pt x="794" y="10"/>
                    </a:lnTo>
                    <a:lnTo>
                      <a:pt x="798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09" name="Freeform 156">
                <a:extLst>
                  <a:ext uri="{FF2B5EF4-FFF2-40B4-BE49-F238E27FC236}">
                    <a16:creationId xmlns:a16="http://schemas.microsoft.com/office/drawing/2014/main" id="{646BDEC2-8C8F-4919-90C9-5B62BB936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22951" y="4748910"/>
                <a:ext cx="338323" cy="324456"/>
              </a:xfrm>
              <a:custGeom>
                <a:avLst/>
                <a:gdLst>
                  <a:gd name="T0" fmla="*/ 432 w 698"/>
                  <a:gd name="T1" fmla="*/ 0 h 844"/>
                  <a:gd name="T2" fmla="*/ 459 w 698"/>
                  <a:gd name="T3" fmla="*/ 20 h 844"/>
                  <a:gd name="T4" fmla="*/ 506 w 698"/>
                  <a:gd name="T5" fmla="*/ 59 h 844"/>
                  <a:gd name="T6" fmla="*/ 541 w 698"/>
                  <a:gd name="T7" fmla="*/ 45 h 844"/>
                  <a:gd name="T8" fmla="*/ 593 w 698"/>
                  <a:gd name="T9" fmla="*/ 1 h 844"/>
                  <a:gd name="T10" fmla="*/ 599 w 698"/>
                  <a:gd name="T11" fmla="*/ 1 h 844"/>
                  <a:gd name="T12" fmla="*/ 550 w 698"/>
                  <a:gd name="T13" fmla="*/ 138 h 844"/>
                  <a:gd name="T14" fmla="*/ 581 w 698"/>
                  <a:gd name="T15" fmla="*/ 135 h 844"/>
                  <a:gd name="T16" fmla="*/ 597 w 698"/>
                  <a:gd name="T17" fmla="*/ 207 h 844"/>
                  <a:gd name="T18" fmla="*/ 653 w 698"/>
                  <a:gd name="T19" fmla="*/ 344 h 844"/>
                  <a:gd name="T20" fmla="*/ 662 w 698"/>
                  <a:gd name="T21" fmla="*/ 455 h 844"/>
                  <a:gd name="T22" fmla="*/ 669 w 698"/>
                  <a:gd name="T23" fmla="*/ 483 h 844"/>
                  <a:gd name="T24" fmla="*/ 647 w 698"/>
                  <a:gd name="T25" fmla="*/ 645 h 844"/>
                  <a:gd name="T26" fmla="*/ 667 w 698"/>
                  <a:gd name="T27" fmla="*/ 698 h 844"/>
                  <a:gd name="T28" fmla="*/ 645 w 698"/>
                  <a:gd name="T29" fmla="*/ 722 h 844"/>
                  <a:gd name="T30" fmla="*/ 572 w 698"/>
                  <a:gd name="T31" fmla="*/ 774 h 844"/>
                  <a:gd name="T32" fmla="*/ 498 w 698"/>
                  <a:gd name="T33" fmla="*/ 806 h 844"/>
                  <a:gd name="T34" fmla="*/ 453 w 698"/>
                  <a:gd name="T35" fmla="*/ 838 h 844"/>
                  <a:gd name="T36" fmla="*/ 442 w 698"/>
                  <a:gd name="T37" fmla="*/ 815 h 844"/>
                  <a:gd name="T38" fmla="*/ 424 w 698"/>
                  <a:gd name="T39" fmla="*/ 782 h 844"/>
                  <a:gd name="T40" fmla="*/ 394 w 698"/>
                  <a:gd name="T41" fmla="*/ 793 h 844"/>
                  <a:gd name="T42" fmla="*/ 374 w 698"/>
                  <a:gd name="T43" fmla="*/ 812 h 844"/>
                  <a:gd name="T44" fmla="*/ 335 w 698"/>
                  <a:gd name="T45" fmla="*/ 780 h 844"/>
                  <a:gd name="T46" fmla="*/ 317 w 698"/>
                  <a:gd name="T47" fmla="*/ 755 h 844"/>
                  <a:gd name="T48" fmla="*/ 299 w 698"/>
                  <a:gd name="T49" fmla="*/ 715 h 844"/>
                  <a:gd name="T50" fmla="*/ 245 w 698"/>
                  <a:gd name="T51" fmla="*/ 735 h 844"/>
                  <a:gd name="T52" fmla="*/ 239 w 698"/>
                  <a:gd name="T53" fmla="*/ 743 h 844"/>
                  <a:gd name="T54" fmla="*/ 201 w 698"/>
                  <a:gd name="T55" fmla="*/ 764 h 844"/>
                  <a:gd name="T56" fmla="*/ 186 w 698"/>
                  <a:gd name="T57" fmla="*/ 758 h 844"/>
                  <a:gd name="T58" fmla="*/ 57 w 698"/>
                  <a:gd name="T59" fmla="*/ 719 h 844"/>
                  <a:gd name="T60" fmla="*/ 3 w 698"/>
                  <a:gd name="T61" fmla="*/ 659 h 844"/>
                  <a:gd name="T62" fmla="*/ 27 w 698"/>
                  <a:gd name="T63" fmla="*/ 615 h 844"/>
                  <a:gd name="T64" fmla="*/ 135 w 698"/>
                  <a:gd name="T65" fmla="*/ 588 h 844"/>
                  <a:gd name="T66" fmla="*/ 147 w 698"/>
                  <a:gd name="T67" fmla="*/ 585 h 844"/>
                  <a:gd name="T68" fmla="*/ 165 w 698"/>
                  <a:gd name="T69" fmla="*/ 562 h 844"/>
                  <a:gd name="T70" fmla="*/ 142 w 698"/>
                  <a:gd name="T71" fmla="*/ 503 h 844"/>
                  <a:gd name="T72" fmla="*/ 110 w 698"/>
                  <a:gd name="T73" fmla="*/ 541 h 844"/>
                  <a:gd name="T74" fmla="*/ 71 w 698"/>
                  <a:gd name="T75" fmla="*/ 554 h 844"/>
                  <a:gd name="T76" fmla="*/ 68 w 698"/>
                  <a:gd name="T77" fmla="*/ 486 h 844"/>
                  <a:gd name="T78" fmla="*/ 83 w 698"/>
                  <a:gd name="T79" fmla="*/ 486 h 844"/>
                  <a:gd name="T80" fmla="*/ 125 w 698"/>
                  <a:gd name="T81" fmla="*/ 432 h 844"/>
                  <a:gd name="T82" fmla="*/ 135 w 698"/>
                  <a:gd name="T83" fmla="*/ 380 h 844"/>
                  <a:gd name="T84" fmla="*/ 153 w 698"/>
                  <a:gd name="T85" fmla="*/ 327 h 844"/>
                  <a:gd name="T86" fmla="*/ 177 w 698"/>
                  <a:gd name="T87" fmla="*/ 325 h 844"/>
                  <a:gd name="T88" fmla="*/ 194 w 698"/>
                  <a:gd name="T89" fmla="*/ 334 h 844"/>
                  <a:gd name="T90" fmla="*/ 174 w 698"/>
                  <a:gd name="T91" fmla="*/ 301 h 844"/>
                  <a:gd name="T92" fmla="*/ 144 w 698"/>
                  <a:gd name="T93" fmla="*/ 272 h 844"/>
                  <a:gd name="T94" fmla="*/ 106 w 698"/>
                  <a:gd name="T95" fmla="*/ 238 h 844"/>
                  <a:gd name="T96" fmla="*/ 52 w 698"/>
                  <a:gd name="T97" fmla="*/ 235 h 844"/>
                  <a:gd name="T98" fmla="*/ 54 w 698"/>
                  <a:gd name="T99" fmla="*/ 226 h 844"/>
                  <a:gd name="T100" fmla="*/ 51 w 698"/>
                  <a:gd name="T101" fmla="*/ 177 h 844"/>
                  <a:gd name="T102" fmla="*/ 62 w 698"/>
                  <a:gd name="T103" fmla="*/ 126 h 844"/>
                  <a:gd name="T104" fmla="*/ 99 w 698"/>
                  <a:gd name="T105" fmla="*/ 79 h 844"/>
                  <a:gd name="T106" fmla="*/ 181 w 698"/>
                  <a:gd name="T107" fmla="*/ 45 h 844"/>
                  <a:gd name="T108" fmla="*/ 237 w 698"/>
                  <a:gd name="T109" fmla="*/ 62 h 844"/>
                  <a:gd name="T110" fmla="*/ 283 w 698"/>
                  <a:gd name="T111" fmla="*/ 65 h 844"/>
                  <a:gd name="T112" fmla="*/ 344 w 698"/>
                  <a:gd name="T113" fmla="*/ 86 h 844"/>
                  <a:gd name="T114" fmla="*/ 363 w 698"/>
                  <a:gd name="T115" fmla="*/ 20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98" h="844">
                    <a:moveTo>
                      <a:pt x="364" y="16"/>
                    </a:moveTo>
                    <a:lnTo>
                      <a:pt x="384" y="1"/>
                    </a:lnTo>
                    <a:lnTo>
                      <a:pt x="402" y="13"/>
                    </a:lnTo>
                    <a:lnTo>
                      <a:pt x="432" y="0"/>
                    </a:lnTo>
                    <a:lnTo>
                      <a:pt x="439" y="12"/>
                    </a:lnTo>
                    <a:lnTo>
                      <a:pt x="450" y="10"/>
                    </a:lnTo>
                    <a:lnTo>
                      <a:pt x="451" y="20"/>
                    </a:lnTo>
                    <a:lnTo>
                      <a:pt x="459" y="20"/>
                    </a:lnTo>
                    <a:lnTo>
                      <a:pt x="457" y="40"/>
                    </a:lnTo>
                    <a:lnTo>
                      <a:pt x="465" y="49"/>
                    </a:lnTo>
                    <a:lnTo>
                      <a:pt x="483" y="38"/>
                    </a:lnTo>
                    <a:lnTo>
                      <a:pt x="506" y="59"/>
                    </a:lnTo>
                    <a:lnTo>
                      <a:pt x="512" y="26"/>
                    </a:lnTo>
                    <a:lnTo>
                      <a:pt x="522" y="38"/>
                    </a:lnTo>
                    <a:lnTo>
                      <a:pt x="533" y="34"/>
                    </a:lnTo>
                    <a:lnTo>
                      <a:pt x="541" y="45"/>
                    </a:lnTo>
                    <a:lnTo>
                      <a:pt x="574" y="32"/>
                    </a:lnTo>
                    <a:lnTo>
                      <a:pt x="571" y="13"/>
                    </a:lnTo>
                    <a:lnTo>
                      <a:pt x="591" y="10"/>
                    </a:lnTo>
                    <a:lnTo>
                      <a:pt x="593" y="1"/>
                    </a:lnTo>
                    <a:lnTo>
                      <a:pt x="599" y="1"/>
                    </a:lnTo>
                    <a:lnTo>
                      <a:pt x="599" y="1"/>
                    </a:lnTo>
                    <a:lnTo>
                      <a:pt x="599" y="1"/>
                    </a:lnTo>
                    <a:lnTo>
                      <a:pt x="599" y="1"/>
                    </a:lnTo>
                    <a:lnTo>
                      <a:pt x="600" y="19"/>
                    </a:lnTo>
                    <a:lnTo>
                      <a:pt x="543" y="67"/>
                    </a:lnTo>
                    <a:lnTo>
                      <a:pt x="534" y="106"/>
                    </a:lnTo>
                    <a:lnTo>
                      <a:pt x="550" y="138"/>
                    </a:lnTo>
                    <a:lnTo>
                      <a:pt x="558" y="136"/>
                    </a:lnTo>
                    <a:lnTo>
                      <a:pt x="566" y="145"/>
                    </a:lnTo>
                    <a:lnTo>
                      <a:pt x="569" y="137"/>
                    </a:lnTo>
                    <a:lnTo>
                      <a:pt x="581" y="135"/>
                    </a:lnTo>
                    <a:lnTo>
                      <a:pt x="585" y="142"/>
                    </a:lnTo>
                    <a:lnTo>
                      <a:pt x="595" y="192"/>
                    </a:lnTo>
                    <a:lnTo>
                      <a:pt x="587" y="201"/>
                    </a:lnTo>
                    <a:lnTo>
                      <a:pt x="597" y="207"/>
                    </a:lnTo>
                    <a:lnTo>
                      <a:pt x="601" y="248"/>
                    </a:lnTo>
                    <a:lnTo>
                      <a:pt x="619" y="263"/>
                    </a:lnTo>
                    <a:lnTo>
                      <a:pt x="640" y="335"/>
                    </a:lnTo>
                    <a:lnTo>
                      <a:pt x="653" y="344"/>
                    </a:lnTo>
                    <a:lnTo>
                      <a:pt x="668" y="372"/>
                    </a:lnTo>
                    <a:lnTo>
                      <a:pt x="697" y="373"/>
                    </a:lnTo>
                    <a:lnTo>
                      <a:pt x="697" y="405"/>
                    </a:lnTo>
                    <a:lnTo>
                      <a:pt x="662" y="455"/>
                    </a:lnTo>
                    <a:lnTo>
                      <a:pt x="653" y="454"/>
                    </a:lnTo>
                    <a:lnTo>
                      <a:pt x="655" y="477"/>
                    </a:lnTo>
                    <a:lnTo>
                      <a:pt x="669" y="477"/>
                    </a:lnTo>
                    <a:lnTo>
                      <a:pt x="669" y="483"/>
                    </a:lnTo>
                    <a:lnTo>
                      <a:pt x="666" y="533"/>
                    </a:lnTo>
                    <a:lnTo>
                      <a:pt x="653" y="573"/>
                    </a:lnTo>
                    <a:lnTo>
                      <a:pt x="657" y="629"/>
                    </a:lnTo>
                    <a:lnTo>
                      <a:pt x="647" y="645"/>
                    </a:lnTo>
                    <a:lnTo>
                      <a:pt x="650" y="660"/>
                    </a:lnTo>
                    <a:lnTo>
                      <a:pt x="668" y="688"/>
                    </a:lnTo>
                    <a:lnTo>
                      <a:pt x="667" y="698"/>
                    </a:lnTo>
                    <a:lnTo>
                      <a:pt x="667" y="698"/>
                    </a:lnTo>
                    <a:lnTo>
                      <a:pt x="653" y="697"/>
                    </a:lnTo>
                    <a:lnTo>
                      <a:pt x="653" y="697"/>
                    </a:lnTo>
                    <a:lnTo>
                      <a:pt x="634" y="710"/>
                    </a:lnTo>
                    <a:lnTo>
                      <a:pt x="645" y="722"/>
                    </a:lnTo>
                    <a:lnTo>
                      <a:pt x="632" y="718"/>
                    </a:lnTo>
                    <a:lnTo>
                      <a:pt x="612" y="724"/>
                    </a:lnTo>
                    <a:lnTo>
                      <a:pt x="612" y="764"/>
                    </a:lnTo>
                    <a:lnTo>
                      <a:pt x="572" y="774"/>
                    </a:lnTo>
                    <a:lnTo>
                      <a:pt x="526" y="796"/>
                    </a:lnTo>
                    <a:lnTo>
                      <a:pt x="526" y="804"/>
                    </a:lnTo>
                    <a:lnTo>
                      <a:pt x="513" y="809"/>
                    </a:lnTo>
                    <a:lnTo>
                      <a:pt x="498" y="806"/>
                    </a:lnTo>
                    <a:lnTo>
                      <a:pt x="472" y="815"/>
                    </a:lnTo>
                    <a:lnTo>
                      <a:pt x="453" y="839"/>
                    </a:lnTo>
                    <a:lnTo>
                      <a:pt x="453" y="839"/>
                    </a:lnTo>
                    <a:lnTo>
                      <a:pt x="453" y="838"/>
                    </a:lnTo>
                    <a:lnTo>
                      <a:pt x="453" y="838"/>
                    </a:lnTo>
                    <a:lnTo>
                      <a:pt x="442" y="843"/>
                    </a:lnTo>
                    <a:lnTo>
                      <a:pt x="435" y="836"/>
                    </a:lnTo>
                    <a:lnTo>
                      <a:pt x="442" y="815"/>
                    </a:lnTo>
                    <a:lnTo>
                      <a:pt x="435" y="806"/>
                    </a:lnTo>
                    <a:lnTo>
                      <a:pt x="438" y="797"/>
                    </a:lnTo>
                    <a:lnTo>
                      <a:pt x="429" y="793"/>
                    </a:lnTo>
                    <a:lnTo>
                      <a:pt x="424" y="782"/>
                    </a:lnTo>
                    <a:lnTo>
                      <a:pt x="413" y="782"/>
                    </a:lnTo>
                    <a:lnTo>
                      <a:pt x="412" y="773"/>
                    </a:lnTo>
                    <a:lnTo>
                      <a:pt x="405" y="773"/>
                    </a:lnTo>
                    <a:lnTo>
                      <a:pt x="394" y="793"/>
                    </a:lnTo>
                    <a:lnTo>
                      <a:pt x="391" y="803"/>
                    </a:lnTo>
                    <a:lnTo>
                      <a:pt x="398" y="804"/>
                    </a:lnTo>
                    <a:lnTo>
                      <a:pt x="396" y="809"/>
                    </a:lnTo>
                    <a:lnTo>
                      <a:pt x="374" y="812"/>
                    </a:lnTo>
                    <a:lnTo>
                      <a:pt x="365" y="799"/>
                    </a:lnTo>
                    <a:lnTo>
                      <a:pt x="357" y="799"/>
                    </a:lnTo>
                    <a:lnTo>
                      <a:pt x="341" y="788"/>
                    </a:lnTo>
                    <a:lnTo>
                      <a:pt x="335" y="780"/>
                    </a:lnTo>
                    <a:lnTo>
                      <a:pt x="349" y="781"/>
                    </a:lnTo>
                    <a:lnTo>
                      <a:pt x="360" y="757"/>
                    </a:lnTo>
                    <a:lnTo>
                      <a:pt x="352" y="752"/>
                    </a:lnTo>
                    <a:lnTo>
                      <a:pt x="317" y="755"/>
                    </a:lnTo>
                    <a:lnTo>
                      <a:pt x="317" y="734"/>
                    </a:lnTo>
                    <a:lnTo>
                      <a:pt x="306" y="733"/>
                    </a:lnTo>
                    <a:lnTo>
                      <a:pt x="308" y="719"/>
                    </a:lnTo>
                    <a:lnTo>
                      <a:pt x="299" y="715"/>
                    </a:lnTo>
                    <a:lnTo>
                      <a:pt x="272" y="710"/>
                    </a:lnTo>
                    <a:lnTo>
                      <a:pt x="266" y="718"/>
                    </a:lnTo>
                    <a:lnTo>
                      <a:pt x="248" y="722"/>
                    </a:lnTo>
                    <a:lnTo>
                      <a:pt x="245" y="735"/>
                    </a:lnTo>
                    <a:lnTo>
                      <a:pt x="245" y="729"/>
                    </a:lnTo>
                    <a:lnTo>
                      <a:pt x="227" y="721"/>
                    </a:lnTo>
                    <a:lnTo>
                      <a:pt x="224" y="734"/>
                    </a:lnTo>
                    <a:lnTo>
                      <a:pt x="239" y="743"/>
                    </a:lnTo>
                    <a:lnTo>
                      <a:pt x="221" y="743"/>
                    </a:lnTo>
                    <a:lnTo>
                      <a:pt x="212" y="750"/>
                    </a:lnTo>
                    <a:lnTo>
                      <a:pt x="216" y="763"/>
                    </a:lnTo>
                    <a:lnTo>
                      <a:pt x="201" y="764"/>
                    </a:lnTo>
                    <a:lnTo>
                      <a:pt x="201" y="764"/>
                    </a:lnTo>
                    <a:lnTo>
                      <a:pt x="201" y="764"/>
                    </a:lnTo>
                    <a:lnTo>
                      <a:pt x="201" y="764"/>
                    </a:lnTo>
                    <a:lnTo>
                      <a:pt x="186" y="758"/>
                    </a:lnTo>
                    <a:lnTo>
                      <a:pt x="139" y="770"/>
                    </a:lnTo>
                    <a:lnTo>
                      <a:pt x="125" y="766"/>
                    </a:lnTo>
                    <a:lnTo>
                      <a:pt x="89" y="732"/>
                    </a:lnTo>
                    <a:lnTo>
                      <a:pt x="57" y="719"/>
                    </a:lnTo>
                    <a:lnTo>
                      <a:pt x="53" y="705"/>
                    </a:lnTo>
                    <a:lnTo>
                      <a:pt x="40" y="694"/>
                    </a:lnTo>
                    <a:lnTo>
                      <a:pt x="11" y="680"/>
                    </a:lnTo>
                    <a:lnTo>
                      <a:pt x="3" y="659"/>
                    </a:lnTo>
                    <a:lnTo>
                      <a:pt x="3" y="659"/>
                    </a:lnTo>
                    <a:lnTo>
                      <a:pt x="0" y="648"/>
                    </a:lnTo>
                    <a:lnTo>
                      <a:pt x="0" y="648"/>
                    </a:lnTo>
                    <a:lnTo>
                      <a:pt x="27" y="615"/>
                    </a:lnTo>
                    <a:lnTo>
                      <a:pt x="39" y="618"/>
                    </a:lnTo>
                    <a:lnTo>
                      <a:pt x="67" y="597"/>
                    </a:lnTo>
                    <a:lnTo>
                      <a:pt x="91" y="588"/>
                    </a:lnTo>
                    <a:lnTo>
                      <a:pt x="135" y="588"/>
                    </a:lnTo>
                    <a:lnTo>
                      <a:pt x="135" y="588"/>
                    </a:lnTo>
                    <a:lnTo>
                      <a:pt x="139" y="587"/>
                    </a:lnTo>
                    <a:lnTo>
                      <a:pt x="139" y="587"/>
                    </a:lnTo>
                    <a:lnTo>
                      <a:pt x="147" y="585"/>
                    </a:lnTo>
                    <a:lnTo>
                      <a:pt x="142" y="574"/>
                    </a:lnTo>
                    <a:lnTo>
                      <a:pt x="145" y="561"/>
                    </a:lnTo>
                    <a:lnTo>
                      <a:pt x="145" y="561"/>
                    </a:lnTo>
                    <a:lnTo>
                      <a:pt x="165" y="562"/>
                    </a:lnTo>
                    <a:lnTo>
                      <a:pt x="165" y="562"/>
                    </a:lnTo>
                    <a:lnTo>
                      <a:pt x="172" y="525"/>
                    </a:lnTo>
                    <a:lnTo>
                      <a:pt x="162" y="500"/>
                    </a:lnTo>
                    <a:lnTo>
                      <a:pt x="142" y="503"/>
                    </a:lnTo>
                    <a:lnTo>
                      <a:pt x="125" y="522"/>
                    </a:lnTo>
                    <a:lnTo>
                      <a:pt x="105" y="527"/>
                    </a:lnTo>
                    <a:lnTo>
                      <a:pt x="101" y="534"/>
                    </a:lnTo>
                    <a:lnTo>
                      <a:pt x="110" y="541"/>
                    </a:lnTo>
                    <a:lnTo>
                      <a:pt x="110" y="541"/>
                    </a:lnTo>
                    <a:lnTo>
                      <a:pt x="97" y="549"/>
                    </a:lnTo>
                    <a:lnTo>
                      <a:pt x="97" y="549"/>
                    </a:lnTo>
                    <a:lnTo>
                      <a:pt x="71" y="554"/>
                    </a:lnTo>
                    <a:lnTo>
                      <a:pt x="71" y="546"/>
                    </a:lnTo>
                    <a:lnTo>
                      <a:pt x="87" y="536"/>
                    </a:lnTo>
                    <a:lnTo>
                      <a:pt x="69" y="500"/>
                    </a:lnTo>
                    <a:lnTo>
                      <a:pt x="68" y="486"/>
                    </a:lnTo>
                    <a:lnTo>
                      <a:pt x="75" y="486"/>
                    </a:lnTo>
                    <a:lnTo>
                      <a:pt x="75" y="486"/>
                    </a:lnTo>
                    <a:lnTo>
                      <a:pt x="83" y="486"/>
                    </a:lnTo>
                    <a:lnTo>
                      <a:pt x="83" y="486"/>
                    </a:lnTo>
                    <a:lnTo>
                      <a:pt x="104" y="470"/>
                    </a:lnTo>
                    <a:lnTo>
                      <a:pt x="101" y="459"/>
                    </a:lnTo>
                    <a:lnTo>
                      <a:pt x="115" y="436"/>
                    </a:lnTo>
                    <a:lnTo>
                      <a:pt x="125" y="432"/>
                    </a:lnTo>
                    <a:lnTo>
                      <a:pt x="108" y="421"/>
                    </a:lnTo>
                    <a:lnTo>
                      <a:pt x="131" y="413"/>
                    </a:lnTo>
                    <a:lnTo>
                      <a:pt x="140" y="381"/>
                    </a:lnTo>
                    <a:lnTo>
                      <a:pt x="135" y="380"/>
                    </a:lnTo>
                    <a:lnTo>
                      <a:pt x="134" y="362"/>
                    </a:lnTo>
                    <a:lnTo>
                      <a:pt x="143" y="359"/>
                    </a:lnTo>
                    <a:lnTo>
                      <a:pt x="153" y="327"/>
                    </a:lnTo>
                    <a:lnTo>
                      <a:pt x="153" y="327"/>
                    </a:lnTo>
                    <a:lnTo>
                      <a:pt x="155" y="325"/>
                    </a:lnTo>
                    <a:lnTo>
                      <a:pt x="155" y="325"/>
                    </a:lnTo>
                    <a:lnTo>
                      <a:pt x="177" y="325"/>
                    </a:lnTo>
                    <a:lnTo>
                      <a:pt x="177" y="325"/>
                    </a:lnTo>
                    <a:lnTo>
                      <a:pt x="185" y="323"/>
                    </a:lnTo>
                    <a:lnTo>
                      <a:pt x="185" y="323"/>
                    </a:lnTo>
                    <a:lnTo>
                      <a:pt x="184" y="333"/>
                    </a:lnTo>
                    <a:lnTo>
                      <a:pt x="194" y="334"/>
                    </a:lnTo>
                    <a:lnTo>
                      <a:pt x="193" y="313"/>
                    </a:lnTo>
                    <a:lnTo>
                      <a:pt x="174" y="311"/>
                    </a:lnTo>
                    <a:lnTo>
                      <a:pt x="170" y="307"/>
                    </a:lnTo>
                    <a:lnTo>
                      <a:pt x="174" y="301"/>
                    </a:lnTo>
                    <a:lnTo>
                      <a:pt x="153" y="291"/>
                    </a:lnTo>
                    <a:lnTo>
                      <a:pt x="160" y="282"/>
                    </a:lnTo>
                    <a:lnTo>
                      <a:pt x="156" y="272"/>
                    </a:lnTo>
                    <a:lnTo>
                      <a:pt x="144" y="272"/>
                    </a:lnTo>
                    <a:lnTo>
                      <a:pt x="134" y="272"/>
                    </a:lnTo>
                    <a:lnTo>
                      <a:pt x="116" y="269"/>
                    </a:lnTo>
                    <a:lnTo>
                      <a:pt x="104" y="260"/>
                    </a:lnTo>
                    <a:lnTo>
                      <a:pt x="106" y="238"/>
                    </a:lnTo>
                    <a:lnTo>
                      <a:pt x="91" y="242"/>
                    </a:lnTo>
                    <a:lnTo>
                      <a:pt x="83" y="253"/>
                    </a:lnTo>
                    <a:lnTo>
                      <a:pt x="54" y="241"/>
                    </a:lnTo>
                    <a:lnTo>
                      <a:pt x="52" y="235"/>
                    </a:lnTo>
                    <a:lnTo>
                      <a:pt x="57" y="230"/>
                    </a:lnTo>
                    <a:lnTo>
                      <a:pt x="57" y="230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48" y="225"/>
                    </a:lnTo>
                    <a:lnTo>
                      <a:pt x="47" y="210"/>
                    </a:lnTo>
                    <a:lnTo>
                      <a:pt x="59" y="183"/>
                    </a:lnTo>
                    <a:lnTo>
                      <a:pt x="51" y="177"/>
                    </a:lnTo>
                    <a:lnTo>
                      <a:pt x="76" y="153"/>
                    </a:lnTo>
                    <a:lnTo>
                      <a:pt x="62" y="143"/>
                    </a:lnTo>
                    <a:lnTo>
                      <a:pt x="63" y="133"/>
                    </a:lnTo>
                    <a:lnTo>
                      <a:pt x="62" y="126"/>
                    </a:lnTo>
                    <a:lnTo>
                      <a:pt x="69" y="121"/>
                    </a:lnTo>
                    <a:lnTo>
                      <a:pt x="86" y="122"/>
                    </a:lnTo>
                    <a:lnTo>
                      <a:pt x="89" y="93"/>
                    </a:lnTo>
                    <a:lnTo>
                      <a:pt x="99" y="79"/>
                    </a:lnTo>
                    <a:lnTo>
                      <a:pt x="113" y="84"/>
                    </a:lnTo>
                    <a:lnTo>
                      <a:pt x="143" y="80"/>
                    </a:lnTo>
                    <a:lnTo>
                      <a:pt x="161" y="48"/>
                    </a:lnTo>
                    <a:lnTo>
                      <a:pt x="181" y="45"/>
                    </a:lnTo>
                    <a:lnTo>
                      <a:pt x="188" y="43"/>
                    </a:lnTo>
                    <a:lnTo>
                      <a:pt x="207" y="61"/>
                    </a:lnTo>
                    <a:lnTo>
                      <a:pt x="220" y="68"/>
                    </a:lnTo>
                    <a:lnTo>
                      <a:pt x="237" y="62"/>
                    </a:lnTo>
                    <a:lnTo>
                      <a:pt x="237" y="62"/>
                    </a:lnTo>
                    <a:lnTo>
                      <a:pt x="246" y="54"/>
                    </a:lnTo>
                    <a:lnTo>
                      <a:pt x="246" y="54"/>
                    </a:lnTo>
                    <a:lnTo>
                      <a:pt x="283" y="65"/>
                    </a:lnTo>
                    <a:lnTo>
                      <a:pt x="283" y="75"/>
                    </a:lnTo>
                    <a:lnTo>
                      <a:pt x="303" y="98"/>
                    </a:lnTo>
                    <a:lnTo>
                      <a:pt x="312" y="120"/>
                    </a:lnTo>
                    <a:lnTo>
                      <a:pt x="344" y="86"/>
                    </a:lnTo>
                    <a:lnTo>
                      <a:pt x="364" y="82"/>
                    </a:lnTo>
                    <a:lnTo>
                      <a:pt x="366" y="47"/>
                    </a:lnTo>
                    <a:lnTo>
                      <a:pt x="358" y="31"/>
                    </a:lnTo>
                    <a:lnTo>
                      <a:pt x="363" y="20"/>
                    </a:lnTo>
                    <a:lnTo>
                      <a:pt x="363" y="20"/>
                    </a:lnTo>
                    <a:lnTo>
                      <a:pt x="364" y="1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10" name="Freeform 157">
                <a:extLst>
                  <a:ext uri="{FF2B5EF4-FFF2-40B4-BE49-F238E27FC236}">
                    <a16:creationId xmlns:a16="http://schemas.microsoft.com/office/drawing/2014/main" id="{0C7D1F12-9ED4-46E1-A090-AEBB60601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22951" y="4748910"/>
                <a:ext cx="338323" cy="324456"/>
              </a:xfrm>
              <a:custGeom>
                <a:avLst/>
                <a:gdLst>
                  <a:gd name="T0" fmla="*/ 432 w 698"/>
                  <a:gd name="T1" fmla="*/ 0 h 844"/>
                  <a:gd name="T2" fmla="*/ 459 w 698"/>
                  <a:gd name="T3" fmla="*/ 20 h 844"/>
                  <a:gd name="T4" fmla="*/ 506 w 698"/>
                  <a:gd name="T5" fmla="*/ 59 h 844"/>
                  <a:gd name="T6" fmla="*/ 541 w 698"/>
                  <a:gd name="T7" fmla="*/ 45 h 844"/>
                  <a:gd name="T8" fmla="*/ 593 w 698"/>
                  <a:gd name="T9" fmla="*/ 1 h 844"/>
                  <a:gd name="T10" fmla="*/ 599 w 698"/>
                  <a:gd name="T11" fmla="*/ 1 h 844"/>
                  <a:gd name="T12" fmla="*/ 550 w 698"/>
                  <a:gd name="T13" fmla="*/ 138 h 844"/>
                  <a:gd name="T14" fmla="*/ 581 w 698"/>
                  <a:gd name="T15" fmla="*/ 135 h 844"/>
                  <a:gd name="T16" fmla="*/ 597 w 698"/>
                  <a:gd name="T17" fmla="*/ 207 h 844"/>
                  <a:gd name="T18" fmla="*/ 653 w 698"/>
                  <a:gd name="T19" fmla="*/ 344 h 844"/>
                  <a:gd name="T20" fmla="*/ 662 w 698"/>
                  <a:gd name="T21" fmla="*/ 455 h 844"/>
                  <a:gd name="T22" fmla="*/ 669 w 698"/>
                  <a:gd name="T23" fmla="*/ 483 h 844"/>
                  <a:gd name="T24" fmla="*/ 647 w 698"/>
                  <a:gd name="T25" fmla="*/ 645 h 844"/>
                  <a:gd name="T26" fmla="*/ 667 w 698"/>
                  <a:gd name="T27" fmla="*/ 698 h 844"/>
                  <a:gd name="T28" fmla="*/ 645 w 698"/>
                  <a:gd name="T29" fmla="*/ 722 h 844"/>
                  <a:gd name="T30" fmla="*/ 572 w 698"/>
                  <a:gd name="T31" fmla="*/ 774 h 844"/>
                  <a:gd name="T32" fmla="*/ 498 w 698"/>
                  <a:gd name="T33" fmla="*/ 806 h 844"/>
                  <a:gd name="T34" fmla="*/ 453 w 698"/>
                  <a:gd name="T35" fmla="*/ 838 h 844"/>
                  <a:gd name="T36" fmla="*/ 442 w 698"/>
                  <a:gd name="T37" fmla="*/ 815 h 844"/>
                  <a:gd name="T38" fmla="*/ 424 w 698"/>
                  <a:gd name="T39" fmla="*/ 782 h 844"/>
                  <a:gd name="T40" fmla="*/ 394 w 698"/>
                  <a:gd name="T41" fmla="*/ 793 h 844"/>
                  <a:gd name="T42" fmla="*/ 374 w 698"/>
                  <a:gd name="T43" fmla="*/ 812 h 844"/>
                  <a:gd name="T44" fmla="*/ 335 w 698"/>
                  <a:gd name="T45" fmla="*/ 780 h 844"/>
                  <a:gd name="T46" fmla="*/ 317 w 698"/>
                  <a:gd name="T47" fmla="*/ 755 h 844"/>
                  <a:gd name="T48" fmla="*/ 299 w 698"/>
                  <a:gd name="T49" fmla="*/ 715 h 844"/>
                  <a:gd name="T50" fmla="*/ 245 w 698"/>
                  <a:gd name="T51" fmla="*/ 735 h 844"/>
                  <a:gd name="T52" fmla="*/ 239 w 698"/>
                  <a:gd name="T53" fmla="*/ 743 h 844"/>
                  <a:gd name="T54" fmla="*/ 201 w 698"/>
                  <a:gd name="T55" fmla="*/ 764 h 844"/>
                  <a:gd name="T56" fmla="*/ 186 w 698"/>
                  <a:gd name="T57" fmla="*/ 758 h 844"/>
                  <a:gd name="T58" fmla="*/ 57 w 698"/>
                  <a:gd name="T59" fmla="*/ 719 h 844"/>
                  <a:gd name="T60" fmla="*/ 3 w 698"/>
                  <a:gd name="T61" fmla="*/ 659 h 844"/>
                  <a:gd name="T62" fmla="*/ 27 w 698"/>
                  <a:gd name="T63" fmla="*/ 615 h 844"/>
                  <a:gd name="T64" fmla="*/ 135 w 698"/>
                  <a:gd name="T65" fmla="*/ 588 h 844"/>
                  <a:gd name="T66" fmla="*/ 147 w 698"/>
                  <a:gd name="T67" fmla="*/ 585 h 844"/>
                  <a:gd name="T68" fmla="*/ 165 w 698"/>
                  <a:gd name="T69" fmla="*/ 562 h 844"/>
                  <a:gd name="T70" fmla="*/ 142 w 698"/>
                  <a:gd name="T71" fmla="*/ 503 h 844"/>
                  <a:gd name="T72" fmla="*/ 110 w 698"/>
                  <a:gd name="T73" fmla="*/ 541 h 844"/>
                  <a:gd name="T74" fmla="*/ 71 w 698"/>
                  <a:gd name="T75" fmla="*/ 554 h 844"/>
                  <a:gd name="T76" fmla="*/ 68 w 698"/>
                  <a:gd name="T77" fmla="*/ 486 h 844"/>
                  <a:gd name="T78" fmla="*/ 83 w 698"/>
                  <a:gd name="T79" fmla="*/ 486 h 844"/>
                  <a:gd name="T80" fmla="*/ 125 w 698"/>
                  <a:gd name="T81" fmla="*/ 432 h 844"/>
                  <a:gd name="T82" fmla="*/ 135 w 698"/>
                  <a:gd name="T83" fmla="*/ 380 h 844"/>
                  <a:gd name="T84" fmla="*/ 153 w 698"/>
                  <a:gd name="T85" fmla="*/ 327 h 844"/>
                  <a:gd name="T86" fmla="*/ 177 w 698"/>
                  <a:gd name="T87" fmla="*/ 325 h 844"/>
                  <a:gd name="T88" fmla="*/ 194 w 698"/>
                  <a:gd name="T89" fmla="*/ 334 h 844"/>
                  <a:gd name="T90" fmla="*/ 174 w 698"/>
                  <a:gd name="T91" fmla="*/ 301 h 844"/>
                  <a:gd name="T92" fmla="*/ 144 w 698"/>
                  <a:gd name="T93" fmla="*/ 272 h 844"/>
                  <a:gd name="T94" fmla="*/ 106 w 698"/>
                  <a:gd name="T95" fmla="*/ 238 h 844"/>
                  <a:gd name="T96" fmla="*/ 52 w 698"/>
                  <a:gd name="T97" fmla="*/ 235 h 844"/>
                  <a:gd name="T98" fmla="*/ 54 w 698"/>
                  <a:gd name="T99" fmla="*/ 226 h 844"/>
                  <a:gd name="T100" fmla="*/ 51 w 698"/>
                  <a:gd name="T101" fmla="*/ 177 h 844"/>
                  <a:gd name="T102" fmla="*/ 62 w 698"/>
                  <a:gd name="T103" fmla="*/ 126 h 844"/>
                  <a:gd name="T104" fmla="*/ 99 w 698"/>
                  <a:gd name="T105" fmla="*/ 79 h 844"/>
                  <a:gd name="T106" fmla="*/ 181 w 698"/>
                  <a:gd name="T107" fmla="*/ 45 h 844"/>
                  <a:gd name="T108" fmla="*/ 237 w 698"/>
                  <a:gd name="T109" fmla="*/ 62 h 844"/>
                  <a:gd name="T110" fmla="*/ 283 w 698"/>
                  <a:gd name="T111" fmla="*/ 65 h 844"/>
                  <a:gd name="T112" fmla="*/ 344 w 698"/>
                  <a:gd name="T113" fmla="*/ 86 h 844"/>
                  <a:gd name="T114" fmla="*/ 363 w 698"/>
                  <a:gd name="T115" fmla="*/ 20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98" h="844">
                    <a:moveTo>
                      <a:pt x="364" y="16"/>
                    </a:moveTo>
                    <a:lnTo>
                      <a:pt x="384" y="1"/>
                    </a:lnTo>
                    <a:lnTo>
                      <a:pt x="402" y="13"/>
                    </a:lnTo>
                    <a:lnTo>
                      <a:pt x="432" y="0"/>
                    </a:lnTo>
                    <a:lnTo>
                      <a:pt x="439" y="12"/>
                    </a:lnTo>
                    <a:lnTo>
                      <a:pt x="450" y="10"/>
                    </a:lnTo>
                    <a:lnTo>
                      <a:pt x="451" y="20"/>
                    </a:lnTo>
                    <a:lnTo>
                      <a:pt x="459" y="20"/>
                    </a:lnTo>
                    <a:lnTo>
                      <a:pt x="457" y="40"/>
                    </a:lnTo>
                    <a:lnTo>
                      <a:pt x="465" y="49"/>
                    </a:lnTo>
                    <a:lnTo>
                      <a:pt x="483" y="38"/>
                    </a:lnTo>
                    <a:lnTo>
                      <a:pt x="506" y="59"/>
                    </a:lnTo>
                    <a:lnTo>
                      <a:pt x="512" y="26"/>
                    </a:lnTo>
                    <a:lnTo>
                      <a:pt x="522" y="38"/>
                    </a:lnTo>
                    <a:lnTo>
                      <a:pt x="533" y="34"/>
                    </a:lnTo>
                    <a:lnTo>
                      <a:pt x="541" y="45"/>
                    </a:lnTo>
                    <a:lnTo>
                      <a:pt x="574" y="32"/>
                    </a:lnTo>
                    <a:lnTo>
                      <a:pt x="571" y="13"/>
                    </a:lnTo>
                    <a:lnTo>
                      <a:pt x="591" y="10"/>
                    </a:lnTo>
                    <a:lnTo>
                      <a:pt x="593" y="1"/>
                    </a:lnTo>
                    <a:lnTo>
                      <a:pt x="599" y="1"/>
                    </a:lnTo>
                    <a:lnTo>
                      <a:pt x="599" y="1"/>
                    </a:lnTo>
                    <a:lnTo>
                      <a:pt x="599" y="1"/>
                    </a:lnTo>
                    <a:lnTo>
                      <a:pt x="599" y="1"/>
                    </a:lnTo>
                    <a:lnTo>
                      <a:pt x="600" y="19"/>
                    </a:lnTo>
                    <a:lnTo>
                      <a:pt x="543" y="67"/>
                    </a:lnTo>
                    <a:lnTo>
                      <a:pt x="534" y="106"/>
                    </a:lnTo>
                    <a:lnTo>
                      <a:pt x="550" y="138"/>
                    </a:lnTo>
                    <a:lnTo>
                      <a:pt x="558" y="136"/>
                    </a:lnTo>
                    <a:lnTo>
                      <a:pt x="566" y="145"/>
                    </a:lnTo>
                    <a:lnTo>
                      <a:pt x="569" y="137"/>
                    </a:lnTo>
                    <a:lnTo>
                      <a:pt x="581" y="135"/>
                    </a:lnTo>
                    <a:lnTo>
                      <a:pt x="585" y="142"/>
                    </a:lnTo>
                    <a:lnTo>
                      <a:pt x="595" y="192"/>
                    </a:lnTo>
                    <a:lnTo>
                      <a:pt x="587" y="201"/>
                    </a:lnTo>
                    <a:lnTo>
                      <a:pt x="597" y="207"/>
                    </a:lnTo>
                    <a:lnTo>
                      <a:pt x="601" y="248"/>
                    </a:lnTo>
                    <a:lnTo>
                      <a:pt x="619" y="263"/>
                    </a:lnTo>
                    <a:lnTo>
                      <a:pt x="640" y="335"/>
                    </a:lnTo>
                    <a:lnTo>
                      <a:pt x="653" y="344"/>
                    </a:lnTo>
                    <a:lnTo>
                      <a:pt x="668" y="372"/>
                    </a:lnTo>
                    <a:lnTo>
                      <a:pt x="697" y="373"/>
                    </a:lnTo>
                    <a:lnTo>
                      <a:pt x="697" y="405"/>
                    </a:lnTo>
                    <a:lnTo>
                      <a:pt x="662" y="455"/>
                    </a:lnTo>
                    <a:lnTo>
                      <a:pt x="653" y="454"/>
                    </a:lnTo>
                    <a:lnTo>
                      <a:pt x="655" y="477"/>
                    </a:lnTo>
                    <a:lnTo>
                      <a:pt x="669" y="477"/>
                    </a:lnTo>
                    <a:lnTo>
                      <a:pt x="669" y="483"/>
                    </a:lnTo>
                    <a:lnTo>
                      <a:pt x="666" y="533"/>
                    </a:lnTo>
                    <a:lnTo>
                      <a:pt x="653" y="573"/>
                    </a:lnTo>
                    <a:lnTo>
                      <a:pt x="657" y="629"/>
                    </a:lnTo>
                    <a:lnTo>
                      <a:pt x="647" y="645"/>
                    </a:lnTo>
                    <a:lnTo>
                      <a:pt x="650" y="660"/>
                    </a:lnTo>
                    <a:lnTo>
                      <a:pt x="668" y="688"/>
                    </a:lnTo>
                    <a:lnTo>
                      <a:pt x="667" y="698"/>
                    </a:lnTo>
                    <a:lnTo>
                      <a:pt x="667" y="698"/>
                    </a:lnTo>
                    <a:lnTo>
                      <a:pt x="653" y="697"/>
                    </a:lnTo>
                    <a:lnTo>
                      <a:pt x="653" y="697"/>
                    </a:lnTo>
                    <a:lnTo>
                      <a:pt x="634" y="710"/>
                    </a:lnTo>
                    <a:lnTo>
                      <a:pt x="645" y="722"/>
                    </a:lnTo>
                    <a:lnTo>
                      <a:pt x="632" y="718"/>
                    </a:lnTo>
                    <a:lnTo>
                      <a:pt x="612" y="724"/>
                    </a:lnTo>
                    <a:lnTo>
                      <a:pt x="612" y="764"/>
                    </a:lnTo>
                    <a:lnTo>
                      <a:pt x="572" y="774"/>
                    </a:lnTo>
                    <a:lnTo>
                      <a:pt x="526" y="796"/>
                    </a:lnTo>
                    <a:lnTo>
                      <a:pt x="526" y="804"/>
                    </a:lnTo>
                    <a:lnTo>
                      <a:pt x="513" y="809"/>
                    </a:lnTo>
                    <a:lnTo>
                      <a:pt x="498" y="806"/>
                    </a:lnTo>
                    <a:lnTo>
                      <a:pt x="472" y="815"/>
                    </a:lnTo>
                    <a:lnTo>
                      <a:pt x="453" y="839"/>
                    </a:lnTo>
                    <a:lnTo>
                      <a:pt x="453" y="839"/>
                    </a:lnTo>
                    <a:lnTo>
                      <a:pt x="453" y="838"/>
                    </a:lnTo>
                    <a:lnTo>
                      <a:pt x="453" y="838"/>
                    </a:lnTo>
                    <a:lnTo>
                      <a:pt x="442" y="843"/>
                    </a:lnTo>
                    <a:lnTo>
                      <a:pt x="435" y="836"/>
                    </a:lnTo>
                    <a:lnTo>
                      <a:pt x="442" y="815"/>
                    </a:lnTo>
                    <a:lnTo>
                      <a:pt x="435" y="806"/>
                    </a:lnTo>
                    <a:lnTo>
                      <a:pt x="438" y="797"/>
                    </a:lnTo>
                    <a:lnTo>
                      <a:pt x="429" y="793"/>
                    </a:lnTo>
                    <a:lnTo>
                      <a:pt x="424" y="782"/>
                    </a:lnTo>
                    <a:lnTo>
                      <a:pt x="413" y="782"/>
                    </a:lnTo>
                    <a:lnTo>
                      <a:pt x="412" y="773"/>
                    </a:lnTo>
                    <a:lnTo>
                      <a:pt x="405" y="773"/>
                    </a:lnTo>
                    <a:lnTo>
                      <a:pt x="394" y="793"/>
                    </a:lnTo>
                    <a:lnTo>
                      <a:pt x="391" y="803"/>
                    </a:lnTo>
                    <a:lnTo>
                      <a:pt x="398" y="804"/>
                    </a:lnTo>
                    <a:lnTo>
                      <a:pt x="396" y="809"/>
                    </a:lnTo>
                    <a:lnTo>
                      <a:pt x="374" y="812"/>
                    </a:lnTo>
                    <a:lnTo>
                      <a:pt x="365" y="799"/>
                    </a:lnTo>
                    <a:lnTo>
                      <a:pt x="357" y="799"/>
                    </a:lnTo>
                    <a:lnTo>
                      <a:pt x="341" y="788"/>
                    </a:lnTo>
                    <a:lnTo>
                      <a:pt x="335" y="780"/>
                    </a:lnTo>
                    <a:lnTo>
                      <a:pt x="349" y="781"/>
                    </a:lnTo>
                    <a:lnTo>
                      <a:pt x="360" y="757"/>
                    </a:lnTo>
                    <a:lnTo>
                      <a:pt x="352" y="752"/>
                    </a:lnTo>
                    <a:lnTo>
                      <a:pt x="317" y="755"/>
                    </a:lnTo>
                    <a:lnTo>
                      <a:pt x="317" y="734"/>
                    </a:lnTo>
                    <a:lnTo>
                      <a:pt x="306" y="733"/>
                    </a:lnTo>
                    <a:lnTo>
                      <a:pt x="308" y="719"/>
                    </a:lnTo>
                    <a:lnTo>
                      <a:pt x="299" y="715"/>
                    </a:lnTo>
                    <a:lnTo>
                      <a:pt x="272" y="710"/>
                    </a:lnTo>
                    <a:lnTo>
                      <a:pt x="266" y="718"/>
                    </a:lnTo>
                    <a:lnTo>
                      <a:pt x="248" y="722"/>
                    </a:lnTo>
                    <a:lnTo>
                      <a:pt x="245" y="735"/>
                    </a:lnTo>
                    <a:lnTo>
                      <a:pt x="245" y="729"/>
                    </a:lnTo>
                    <a:lnTo>
                      <a:pt x="227" y="721"/>
                    </a:lnTo>
                    <a:lnTo>
                      <a:pt x="224" y="734"/>
                    </a:lnTo>
                    <a:lnTo>
                      <a:pt x="239" y="743"/>
                    </a:lnTo>
                    <a:lnTo>
                      <a:pt x="221" y="743"/>
                    </a:lnTo>
                    <a:lnTo>
                      <a:pt x="212" y="750"/>
                    </a:lnTo>
                    <a:lnTo>
                      <a:pt x="216" y="763"/>
                    </a:lnTo>
                    <a:lnTo>
                      <a:pt x="201" y="764"/>
                    </a:lnTo>
                    <a:lnTo>
                      <a:pt x="201" y="764"/>
                    </a:lnTo>
                    <a:lnTo>
                      <a:pt x="201" y="764"/>
                    </a:lnTo>
                    <a:lnTo>
                      <a:pt x="201" y="764"/>
                    </a:lnTo>
                    <a:lnTo>
                      <a:pt x="186" y="758"/>
                    </a:lnTo>
                    <a:lnTo>
                      <a:pt x="139" y="770"/>
                    </a:lnTo>
                    <a:lnTo>
                      <a:pt x="125" y="766"/>
                    </a:lnTo>
                    <a:lnTo>
                      <a:pt x="89" y="732"/>
                    </a:lnTo>
                    <a:lnTo>
                      <a:pt x="57" y="719"/>
                    </a:lnTo>
                    <a:lnTo>
                      <a:pt x="53" y="705"/>
                    </a:lnTo>
                    <a:lnTo>
                      <a:pt x="40" y="694"/>
                    </a:lnTo>
                    <a:lnTo>
                      <a:pt x="11" y="680"/>
                    </a:lnTo>
                    <a:lnTo>
                      <a:pt x="3" y="659"/>
                    </a:lnTo>
                    <a:lnTo>
                      <a:pt x="3" y="659"/>
                    </a:lnTo>
                    <a:lnTo>
                      <a:pt x="0" y="648"/>
                    </a:lnTo>
                    <a:lnTo>
                      <a:pt x="0" y="648"/>
                    </a:lnTo>
                    <a:lnTo>
                      <a:pt x="27" y="615"/>
                    </a:lnTo>
                    <a:lnTo>
                      <a:pt x="39" y="618"/>
                    </a:lnTo>
                    <a:lnTo>
                      <a:pt x="67" y="597"/>
                    </a:lnTo>
                    <a:lnTo>
                      <a:pt x="91" y="588"/>
                    </a:lnTo>
                    <a:lnTo>
                      <a:pt x="135" y="588"/>
                    </a:lnTo>
                    <a:lnTo>
                      <a:pt x="135" y="588"/>
                    </a:lnTo>
                    <a:lnTo>
                      <a:pt x="139" y="587"/>
                    </a:lnTo>
                    <a:lnTo>
                      <a:pt x="139" y="587"/>
                    </a:lnTo>
                    <a:lnTo>
                      <a:pt x="147" y="585"/>
                    </a:lnTo>
                    <a:lnTo>
                      <a:pt x="142" y="574"/>
                    </a:lnTo>
                    <a:lnTo>
                      <a:pt x="145" y="561"/>
                    </a:lnTo>
                    <a:lnTo>
                      <a:pt x="145" y="561"/>
                    </a:lnTo>
                    <a:lnTo>
                      <a:pt x="165" y="562"/>
                    </a:lnTo>
                    <a:lnTo>
                      <a:pt x="165" y="562"/>
                    </a:lnTo>
                    <a:lnTo>
                      <a:pt x="172" y="525"/>
                    </a:lnTo>
                    <a:lnTo>
                      <a:pt x="162" y="500"/>
                    </a:lnTo>
                    <a:lnTo>
                      <a:pt x="142" y="503"/>
                    </a:lnTo>
                    <a:lnTo>
                      <a:pt x="125" y="522"/>
                    </a:lnTo>
                    <a:lnTo>
                      <a:pt x="105" y="527"/>
                    </a:lnTo>
                    <a:lnTo>
                      <a:pt x="101" y="534"/>
                    </a:lnTo>
                    <a:lnTo>
                      <a:pt x="110" y="541"/>
                    </a:lnTo>
                    <a:lnTo>
                      <a:pt x="110" y="541"/>
                    </a:lnTo>
                    <a:lnTo>
                      <a:pt x="97" y="549"/>
                    </a:lnTo>
                    <a:lnTo>
                      <a:pt x="97" y="549"/>
                    </a:lnTo>
                    <a:lnTo>
                      <a:pt x="71" y="554"/>
                    </a:lnTo>
                    <a:lnTo>
                      <a:pt x="71" y="546"/>
                    </a:lnTo>
                    <a:lnTo>
                      <a:pt x="87" y="536"/>
                    </a:lnTo>
                    <a:lnTo>
                      <a:pt x="69" y="500"/>
                    </a:lnTo>
                    <a:lnTo>
                      <a:pt x="68" y="486"/>
                    </a:lnTo>
                    <a:lnTo>
                      <a:pt x="75" y="486"/>
                    </a:lnTo>
                    <a:lnTo>
                      <a:pt x="75" y="486"/>
                    </a:lnTo>
                    <a:lnTo>
                      <a:pt x="83" y="486"/>
                    </a:lnTo>
                    <a:lnTo>
                      <a:pt x="83" y="486"/>
                    </a:lnTo>
                    <a:lnTo>
                      <a:pt x="104" y="470"/>
                    </a:lnTo>
                    <a:lnTo>
                      <a:pt x="101" y="459"/>
                    </a:lnTo>
                    <a:lnTo>
                      <a:pt x="115" y="436"/>
                    </a:lnTo>
                    <a:lnTo>
                      <a:pt x="125" y="432"/>
                    </a:lnTo>
                    <a:lnTo>
                      <a:pt x="108" y="421"/>
                    </a:lnTo>
                    <a:lnTo>
                      <a:pt x="131" y="413"/>
                    </a:lnTo>
                    <a:lnTo>
                      <a:pt x="140" y="381"/>
                    </a:lnTo>
                    <a:lnTo>
                      <a:pt x="135" y="380"/>
                    </a:lnTo>
                    <a:lnTo>
                      <a:pt x="134" y="362"/>
                    </a:lnTo>
                    <a:lnTo>
                      <a:pt x="143" y="359"/>
                    </a:lnTo>
                    <a:lnTo>
                      <a:pt x="153" y="327"/>
                    </a:lnTo>
                    <a:lnTo>
                      <a:pt x="153" y="327"/>
                    </a:lnTo>
                    <a:lnTo>
                      <a:pt x="155" y="325"/>
                    </a:lnTo>
                    <a:lnTo>
                      <a:pt x="155" y="325"/>
                    </a:lnTo>
                    <a:lnTo>
                      <a:pt x="177" y="325"/>
                    </a:lnTo>
                    <a:lnTo>
                      <a:pt x="177" y="325"/>
                    </a:lnTo>
                    <a:lnTo>
                      <a:pt x="185" y="323"/>
                    </a:lnTo>
                    <a:lnTo>
                      <a:pt x="185" y="323"/>
                    </a:lnTo>
                    <a:lnTo>
                      <a:pt x="184" y="333"/>
                    </a:lnTo>
                    <a:lnTo>
                      <a:pt x="194" y="334"/>
                    </a:lnTo>
                    <a:lnTo>
                      <a:pt x="193" y="313"/>
                    </a:lnTo>
                    <a:lnTo>
                      <a:pt x="174" y="311"/>
                    </a:lnTo>
                    <a:lnTo>
                      <a:pt x="170" y="307"/>
                    </a:lnTo>
                    <a:lnTo>
                      <a:pt x="174" y="301"/>
                    </a:lnTo>
                    <a:lnTo>
                      <a:pt x="153" y="291"/>
                    </a:lnTo>
                    <a:lnTo>
                      <a:pt x="160" y="282"/>
                    </a:lnTo>
                    <a:lnTo>
                      <a:pt x="156" y="272"/>
                    </a:lnTo>
                    <a:lnTo>
                      <a:pt x="144" y="272"/>
                    </a:lnTo>
                    <a:lnTo>
                      <a:pt x="134" y="272"/>
                    </a:lnTo>
                    <a:lnTo>
                      <a:pt x="116" y="269"/>
                    </a:lnTo>
                    <a:lnTo>
                      <a:pt x="104" y="260"/>
                    </a:lnTo>
                    <a:lnTo>
                      <a:pt x="106" y="238"/>
                    </a:lnTo>
                    <a:lnTo>
                      <a:pt x="91" y="242"/>
                    </a:lnTo>
                    <a:lnTo>
                      <a:pt x="83" y="253"/>
                    </a:lnTo>
                    <a:lnTo>
                      <a:pt x="54" y="241"/>
                    </a:lnTo>
                    <a:lnTo>
                      <a:pt x="52" y="235"/>
                    </a:lnTo>
                    <a:lnTo>
                      <a:pt x="57" y="230"/>
                    </a:lnTo>
                    <a:lnTo>
                      <a:pt x="57" y="230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48" y="225"/>
                    </a:lnTo>
                    <a:lnTo>
                      <a:pt x="47" y="210"/>
                    </a:lnTo>
                    <a:lnTo>
                      <a:pt x="59" y="183"/>
                    </a:lnTo>
                    <a:lnTo>
                      <a:pt x="51" y="177"/>
                    </a:lnTo>
                    <a:lnTo>
                      <a:pt x="76" y="153"/>
                    </a:lnTo>
                    <a:lnTo>
                      <a:pt x="62" y="143"/>
                    </a:lnTo>
                    <a:lnTo>
                      <a:pt x="63" y="133"/>
                    </a:lnTo>
                    <a:lnTo>
                      <a:pt x="62" y="126"/>
                    </a:lnTo>
                    <a:lnTo>
                      <a:pt x="69" y="121"/>
                    </a:lnTo>
                    <a:lnTo>
                      <a:pt x="86" y="122"/>
                    </a:lnTo>
                    <a:lnTo>
                      <a:pt x="89" y="93"/>
                    </a:lnTo>
                    <a:lnTo>
                      <a:pt x="99" y="79"/>
                    </a:lnTo>
                    <a:lnTo>
                      <a:pt x="113" y="84"/>
                    </a:lnTo>
                    <a:lnTo>
                      <a:pt x="143" y="80"/>
                    </a:lnTo>
                    <a:lnTo>
                      <a:pt x="161" y="48"/>
                    </a:lnTo>
                    <a:lnTo>
                      <a:pt x="181" y="45"/>
                    </a:lnTo>
                    <a:lnTo>
                      <a:pt x="188" y="43"/>
                    </a:lnTo>
                    <a:lnTo>
                      <a:pt x="207" y="61"/>
                    </a:lnTo>
                    <a:lnTo>
                      <a:pt x="220" y="68"/>
                    </a:lnTo>
                    <a:lnTo>
                      <a:pt x="237" y="62"/>
                    </a:lnTo>
                    <a:lnTo>
                      <a:pt x="237" y="62"/>
                    </a:lnTo>
                    <a:lnTo>
                      <a:pt x="246" y="54"/>
                    </a:lnTo>
                    <a:lnTo>
                      <a:pt x="246" y="54"/>
                    </a:lnTo>
                    <a:lnTo>
                      <a:pt x="283" y="65"/>
                    </a:lnTo>
                    <a:lnTo>
                      <a:pt x="283" y="75"/>
                    </a:lnTo>
                    <a:lnTo>
                      <a:pt x="303" y="98"/>
                    </a:lnTo>
                    <a:lnTo>
                      <a:pt x="312" y="120"/>
                    </a:lnTo>
                    <a:lnTo>
                      <a:pt x="344" y="86"/>
                    </a:lnTo>
                    <a:lnTo>
                      <a:pt x="364" y="82"/>
                    </a:lnTo>
                    <a:lnTo>
                      <a:pt x="366" y="47"/>
                    </a:lnTo>
                    <a:lnTo>
                      <a:pt x="358" y="31"/>
                    </a:lnTo>
                    <a:lnTo>
                      <a:pt x="363" y="20"/>
                    </a:lnTo>
                    <a:lnTo>
                      <a:pt x="363" y="20"/>
                    </a:lnTo>
                    <a:lnTo>
                      <a:pt x="364" y="16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11" name="Freeform 158">
                <a:extLst>
                  <a:ext uri="{FF2B5EF4-FFF2-40B4-BE49-F238E27FC236}">
                    <a16:creationId xmlns:a16="http://schemas.microsoft.com/office/drawing/2014/main" id="{D53FC37A-0864-4124-96C8-87FCA1EC1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55912" y="5443688"/>
                <a:ext cx="316910" cy="159680"/>
              </a:xfrm>
              <a:custGeom>
                <a:avLst/>
                <a:gdLst>
                  <a:gd name="T0" fmla="*/ 242 w 652"/>
                  <a:gd name="T1" fmla="*/ 22 h 414"/>
                  <a:gd name="T2" fmla="*/ 248 w 652"/>
                  <a:gd name="T3" fmla="*/ 45 h 414"/>
                  <a:gd name="T4" fmla="*/ 317 w 652"/>
                  <a:gd name="T5" fmla="*/ 53 h 414"/>
                  <a:gd name="T6" fmla="*/ 341 w 652"/>
                  <a:gd name="T7" fmla="*/ 133 h 414"/>
                  <a:gd name="T8" fmla="*/ 392 w 652"/>
                  <a:gd name="T9" fmla="*/ 127 h 414"/>
                  <a:gd name="T10" fmla="*/ 435 w 652"/>
                  <a:gd name="T11" fmla="*/ 164 h 414"/>
                  <a:gd name="T12" fmla="*/ 480 w 652"/>
                  <a:gd name="T13" fmla="*/ 188 h 414"/>
                  <a:gd name="T14" fmla="*/ 534 w 652"/>
                  <a:gd name="T15" fmla="*/ 204 h 414"/>
                  <a:gd name="T16" fmla="*/ 551 w 652"/>
                  <a:gd name="T17" fmla="*/ 161 h 414"/>
                  <a:gd name="T18" fmla="*/ 558 w 652"/>
                  <a:gd name="T19" fmla="*/ 148 h 414"/>
                  <a:gd name="T20" fmla="*/ 605 w 652"/>
                  <a:gd name="T21" fmla="*/ 190 h 414"/>
                  <a:gd name="T22" fmla="*/ 643 w 652"/>
                  <a:gd name="T23" fmla="*/ 192 h 414"/>
                  <a:gd name="T24" fmla="*/ 634 w 652"/>
                  <a:gd name="T25" fmla="*/ 274 h 414"/>
                  <a:gd name="T26" fmla="*/ 643 w 652"/>
                  <a:gd name="T27" fmla="*/ 326 h 414"/>
                  <a:gd name="T28" fmla="*/ 649 w 652"/>
                  <a:gd name="T29" fmla="*/ 353 h 414"/>
                  <a:gd name="T30" fmla="*/ 425 w 652"/>
                  <a:gd name="T31" fmla="*/ 339 h 414"/>
                  <a:gd name="T32" fmla="*/ 372 w 652"/>
                  <a:gd name="T33" fmla="*/ 361 h 414"/>
                  <a:gd name="T34" fmla="*/ 254 w 652"/>
                  <a:gd name="T35" fmla="*/ 406 h 414"/>
                  <a:gd name="T36" fmla="*/ 65 w 652"/>
                  <a:gd name="T37" fmla="*/ 411 h 414"/>
                  <a:gd name="T38" fmla="*/ 64 w 652"/>
                  <a:gd name="T39" fmla="*/ 397 h 414"/>
                  <a:gd name="T40" fmla="*/ 74 w 652"/>
                  <a:gd name="T41" fmla="*/ 387 h 414"/>
                  <a:gd name="T42" fmla="*/ 36 w 652"/>
                  <a:gd name="T43" fmla="*/ 341 h 414"/>
                  <a:gd name="T44" fmla="*/ 23 w 652"/>
                  <a:gd name="T45" fmla="*/ 347 h 414"/>
                  <a:gd name="T46" fmla="*/ 17 w 652"/>
                  <a:gd name="T47" fmla="*/ 308 h 414"/>
                  <a:gd name="T48" fmla="*/ 20 w 652"/>
                  <a:gd name="T49" fmla="*/ 242 h 414"/>
                  <a:gd name="T50" fmla="*/ 30 w 652"/>
                  <a:gd name="T51" fmla="*/ 201 h 414"/>
                  <a:gd name="T52" fmla="*/ 34 w 652"/>
                  <a:gd name="T53" fmla="*/ 181 h 414"/>
                  <a:gd name="T54" fmla="*/ 11 w 652"/>
                  <a:gd name="T55" fmla="*/ 174 h 414"/>
                  <a:gd name="T56" fmla="*/ 7 w 652"/>
                  <a:gd name="T57" fmla="*/ 147 h 414"/>
                  <a:gd name="T58" fmla="*/ 32 w 652"/>
                  <a:gd name="T59" fmla="*/ 125 h 414"/>
                  <a:gd name="T60" fmla="*/ 84 w 652"/>
                  <a:gd name="T61" fmla="*/ 97 h 414"/>
                  <a:gd name="T62" fmla="*/ 167 w 652"/>
                  <a:gd name="T63" fmla="*/ 77 h 414"/>
                  <a:gd name="T64" fmla="*/ 175 w 652"/>
                  <a:gd name="T65" fmla="*/ 38 h 414"/>
                  <a:gd name="T66" fmla="*/ 199 w 652"/>
                  <a:gd name="T67" fmla="*/ 0 h 414"/>
                  <a:gd name="T68" fmla="*/ 58 w 652"/>
                  <a:gd name="T69" fmla="*/ 397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414">
                    <a:moveTo>
                      <a:pt x="199" y="0"/>
                    </a:moveTo>
                    <a:lnTo>
                      <a:pt x="242" y="22"/>
                    </a:lnTo>
                    <a:lnTo>
                      <a:pt x="241" y="38"/>
                    </a:lnTo>
                    <a:lnTo>
                      <a:pt x="248" y="45"/>
                    </a:lnTo>
                    <a:lnTo>
                      <a:pt x="296" y="44"/>
                    </a:lnTo>
                    <a:lnTo>
                      <a:pt x="317" y="53"/>
                    </a:lnTo>
                    <a:lnTo>
                      <a:pt x="332" y="73"/>
                    </a:lnTo>
                    <a:lnTo>
                      <a:pt x="341" y="133"/>
                    </a:lnTo>
                    <a:lnTo>
                      <a:pt x="374" y="139"/>
                    </a:lnTo>
                    <a:lnTo>
                      <a:pt x="392" y="127"/>
                    </a:lnTo>
                    <a:lnTo>
                      <a:pt x="405" y="127"/>
                    </a:lnTo>
                    <a:lnTo>
                      <a:pt x="435" y="164"/>
                    </a:lnTo>
                    <a:lnTo>
                      <a:pt x="456" y="167"/>
                    </a:lnTo>
                    <a:lnTo>
                      <a:pt x="480" y="188"/>
                    </a:lnTo>
                    <a:lnTo>
                      <a:pt x="522" y="208"/>
                    </a:lnTo>
                    <a:lnTo>
                      <a:pt x="534" y="204"/>
                    </a:lnTo>
                    <a:lnTo>
                      <a:pt x="536" y="177"/>
                    </a:lnTo>
                    <a:lnTo>
                      <a:pt x="551" y="161"/>
                    </a:lnTo>
                    <a:lnTo>
                      <a:pt x="549" y="154"/>
                    </a:lnTo>
                    <a:lnTo>
                      <a:pt x="558" y="148"/>
                    </a:lnTo>
                    <a:lnTo>
                      <a:pt x="574" y="154"/>
                    </a:lnTo>
                    <a:lnTo>
                      <a:pt x="605" y="190"/>
                    </a:lnTo>
                    <a:lnTo>
                      <a:pt x="644" y="192"/>
                    </a:lnTo>
                    <a:lnTo>
                      <a:pt x="643" y="192"/>
                    </a:lnTo>
                    <a:lnTo>
                      <a:pt x="651" y="232"/>
                    </a:lnTo>
                    <a:lnTo>
                      <a:pt x="634" y="274"/>
                    </a:lnTo>
                    <a:lnTo>
                      <a:pt x="647" y="309"/>
                    </a:lnTo>
                    <a:lnTo>
                      <a:pt x="643" y="326"/>
                    </a:lnTo>
                    <a:lnTo>
                      <a:pt x="649" y="353"/>
                    </a:lnTo>
                    <a:lnTo>
                      <a:pt x="649" y="353"/>
                    </a:lnTo>
                    <a:lnTo>
                      <a:pt x="606" y="356"/>
                    </a:lnTo>
                    <a:lnTo>
                      <a:pt x="425" y="339"/>
                    </a:lnTo>
                    <a:lnTo>
                      <a:pt x="392" y="347"/>
                    </a:lnTo>
                    <a:lnTo>
                      <a:pt x="372" y="361"/>
                    </a:lnTo>
                    <a:lnTo>
                      <a:pt x="308" y="381"/>
                    </a:lnTo>
                    <a:lnTo>
                      <a:pt x="254" y="406"/>
                    </a:lnTo>
                    <a:lnTo>
                      <a:pt x="140" y="413"/>
                    </a:lnTo>
                    <a:lnTo>
                      <a:pt x="65" y="411"/>
                    </a:lnTo>
                    <a:lnTo>
                      <a:pt x="65" y="410"/>
                    </a:lnTo>
                    <a:lnTo>
                      <a:pt x="64" y="397"/>
                    </a:lnTo>
                    <a:lnTo>
                      <a:pt x="72" y="397"/>
                    </a:lnTo>
                    <a:lnTo>
                      <a:pt x="74" y="387"/>
                    </a:lnTo>
                    <a:lnTo>
                      <a:pt x="57" y="382"/>
                    </a:lnTo>
                    <a:lnTo>
                      <a:pt x="36" y="341"/>
                    </a:lnTo>
                    <a:lnTo>
                      <a:pt x="31" y="338"/>
                    </a:lnTo>
                    <a:lnTo>
                      <a:pt x="23" y="347"/>
                    </a:lnTo>
                    <a:lnTo>
                      <a:pt x="11" y="347"/>
                    </a:lnTo>
                    <a:lnTo>
                      <a:pt x="17" y="308"/>
                    </a:lnTo>
                    <a:lnTo>
                      <a:pt x="0" y="275"/>
                    </a:lnTo>
                    <a:lnTo>
                      <a:pt x="20" y="242"/>
                    </a:lnTo>
                    <a:lnTo>
                      <a:pt x="32" y="236"/>
                    </a:lnTo>
                    <a:lnTo>
                      <a:pt x="30" y="201"/>
                    </a:lnTo>
                    <a:lnTo>
                      <a:pt x="42" y="193"/>
                    </a:lnTo>
                    <a:lnTo>
                      <a:pt x="34" y="181"/>
                    </a:lnTo>
                    <a:lnTo>
                      <a:pt x="37" y="170"/>
                    </a:lnTo>
                    <a:lnTo>
                      <a:pt x="11" y="174"/>
                    </a:lnTo>
                    <a:lnTo>
                      <a:pt x="10" y="158"/>
                    </a:lnTo>
                    <a:lnTo>
                      <a:pt x="7" y="147"/>
                    </a:lnTo>
                    <a:lnTo>
                      <a:pt x="28" y="144"/>
                    </a:lnTo>
                    <a:lnTo>
                      <a:pt x="32" y="125"/>
                    </a:lnTo>
                    <a:lnTo>
                      <a:pt x="53" y="136"/>
                    </a:lnTo>
                    <a:lnTo>
                      <a:pt x="84" y="97"/>
                    </a:lnTo>
                    <a:lnTo>
                      <a:pt x="139" y="73"/>
                    </a:lnTo>
                    <a:lnTo>
                      <a:pt x="167" y="77"/>
                    </a:lnTo>
                    <a:lnTo>
                      <a:pt x="162" y="70"/>
                    </a:lnTo>
                    <a:lnTo>
                      <a:pt x="175" y="38"/>
                    </a:lnTo>
                    <a:lnTo>
                      <a:pt x="175" y="22"/>
                    </a:lnTo>
                    <a:lnTo>
                      <a:pt x="199" y="0"/>
                    </a:lnTo>
                    <a:close/>
                    <a:moveTo>
                      <a:pt x="64" y="397"/>
                    </a:moveTo>
                    <a:lnTo>
                      <a:pt x="58" y="397"/>
                    </a:lnTo>
                    <a:lnTo>
                      <a:pt x="64" y="39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12" name="Freeform 159">
                <a:extLst>
                  <a:ext uri="{FF2B5EF4-FFF2-40B4-BE49-F238E27FC236}">
                    <a16:creationId xmlns:a16="http://schemas.microsoft.com/office/drawing/2014/main" id="{5268373C-5FD6-4676-B28E-DBC693777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55912" y="5443688"/>
                <a:ext cx="316910" cy="159680"/>
              </a:xfrm>
              <a:custGeom>
                <a:avLst/>
                <a:gdLst>
                  <a:gd name="T0" fmla="*/ 242 w 652"/>
                  <a:gd name="T1" fmla="*/ 22 h 414"/>
                  <a:gd name="T2" fmla="*/ 248 w 652"/>
                  <a:gd name="T3" fmla="*/ 45 h 414"/>
                  <a:gd name="T4" fmla="*/ 317 w 652"/>
                  <a:gd name="T5" fmla="*/ 53 h 414"/>
                  <a:gd name="T6" fmla="*/ 341 w 652"/>
                  <a:gd name="T7" fmla="*/ 133 h 414"/>
                  <a:gd name="T8" fmla="*/ 392 w 652"/>
                  <a:gd name="T9" fmla="*/ 127 h 414"/>
                  <a:gd name="T10" fmla="*/ 435 w 652"/>
                  <a:gd name="T11" fmla="*/ 164 h 414"/>
                  <a:gd name="T12" fmla="*/ 480 w 652"/>
                  <a:gd name="T13" fmla="*/ 188 h 414"/>
                  <a:gd name="T14" fmla="*/ 534 w 652"/>
                  <a:gd name="T15" fmla="*/ 204 h 414"/>
                  <a:gd name="T16" fmla="*/ 551 w 652"/>
                  <a:gd name="T17" fmla="*/ 161 h 414"/>
                  <a:gd name="T18" fmla="*/ 558 w 652"/>
                  <a:gd name="T19" fmla="*/ 148 h 414"/>
                  <a:gd name="T20" fmla="*/ 605 w 652"/>
                  <a:gd name="T21" fmla="*/ 190 h 414"/>
                  <a:gd name="T22" fmla="*/ 644 w 652"/>
                  <a:gd name="T23" fmla="*/ 192 h 414"/>
                  <a:gd name="T24" fmla="*/ 643 w 652"/>
                  <a:gd name="T25" fmla="*/ 192 h 414"/>
                  <a:gd name="T26" fmla="*/ 634 w 652"/>
                  <a:gd name="T27" fmla="*/ 274 h 414"/>
                  <a:gd name="T28" fmla="*/ 643 w 652"/>
                  <a:gd name="T29" fmla="*/ 326 h 414"/>
                  <a:gd name="T30" fmla="*/ 649 w 652"/>
                  <a:gd name="T31" fmla="*/ 353 h 414"/>
                  <a:gd name="T32" fmla="*/ 649 w 652"/>
                  <a:gd name="T33" fmla="*/ 353 h 414"/>
                  <a:gd name="T34" fmla="*/ 425 w 652"/>
                  <a:gd name="T35" fmla="*/ 339 h 414"/>
                  <a:gd name="T36" fmla="*/ 372 w 652"/>
                  <a:gd name="T37" fmla="*/ 361 h 414"/>
                  <a:gd name="T38" fmla="*/ 254 w 652"/>
                  <a:gd name="T39" fmla="*/ 406 h 414"/>
                  <a:gd name="T40" fmla="*/ 65 w 652"/>
                  <a:gd name="T41" fmla="*/ 411 h 414"/>
                  <a:gd name="T42" fmla="*/ 65 w 652"/>
                  <a:gd name="T43" fmla="*/ 410 h 414"/>
                  <a:gd name="T44" fmla="*/ 64 w 652"/>
                  <a:gd name="T45" fmla="*/ 397 h 414"/>
                  <a:gd name="T46" fmla="*/ 72 w 652"/>
                  <a:gd name="T47" fmla="*/ 397 h 414"/>
                  <a:gd name="T48" fmla="*/ 57 w 652"/>
                  <a:gd name="T49" fmla="*/ 382 h 414"/>
                  <a:gd name="T50" fmla="*/ 31 w 652"/>
                  <a:gd name="T51" fmla="*/ 338 h 414"/>
                  <a:gd name="T52" fmla="*/ 11 w 652"/>
                  <a:gd name="T53" fmla="*/ 347 h 414"/>
                  <a:gd name="T54" fmla="*/ 0 w 652"/>
                  <a:gd name="T55" fmla="*/ 275 h 414"/>
                  <a:gd name="T56" fmla="*/ 32 w 652"/>
                  <a:gd name="T57" fmla="*/ 236 h 414"/>
                  <a:gd name="T58" fmla="*/ 42 w 652"/>
                  <a:gd name="T59" fmla="*/ 193 h 414"/>
                  <a:gd name="T60" fmla="*/ 37 w 652"/>
                  <a:gd name="T61" fmla="*/ 170 h 414"/>
                  <a:gd name="T62" fmla="*/ 11 w 652"/>
                  <a:gd name="T63" fmla="*/ 174 h 414"/>
                  <a:gd name="T64" fmla="*/ 10 w 652"/>
                  <a:gd name="T65" fmla="*/ 158 h 414"/>
                  <a:gd name="T66" fmla="*/ 28 w 652"/>
                  <a:gd name="T67" fmla="*/ 144 h 414"/>
                  <a:gd name="T68" fmla="*/ 32 w 652"/>
                  <a:gd name="T69" fmla="*/ 125 h 414"/>
                  <a:gd name="T70" fmla="*/ 53 w 652"/>
                  <a:gd name="T71" fmla="*/ 136 h 414"/>
                  <a:gd name="T72" fmla="*/ 139 w 652"/>
                  <a:gd name="T73" fmla="*/ 73 h 414"/>
                  <a:gd name="T74" fmla="*/ 162 w 652"/>
                  <a:gd name="T75" fmla="*/ 70 h 414"/>
                  <a:gd name="T76" fmla="*/ 175 w 652"/>
                  <a:gd name="T77" fmla="*/ 22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52" h="414">
                    <a:moveTo>
                      <a:pt x="199" y="0"/>
                    </a:moveTo>
                    <a:lnTo>
                      <a:pt x="242" y="22"/>
                    </a:lnTo>
                    <a:lnTo>
                      <a:pt x="241" y="38"/>
                    </a:lnTo>
                    <a:lnTo>
                      <a:pt x="248" y="45"/>
                    </a:lnTo>
                    <a:lnTo>
                      <a:pt x="296" y="44"/>
                    </a:lnTo>
                    <a:lnTo>
                      <a:pt x="317" y="53"/>
                    </a:lnTo>
                    <a:lnTo>
                      <a:pt x="332" y="73"/>
                    </a:lnTo>
                    <a:lnTo>
                      <a:pt x="341" y="133"/>
                    </a:lnTo>
                    <a:lnTo>
                      <a:pt x="374" y="139"/>
                    </a:lnTo>
                    <a:lnTo>
                      <a:pt x="392" y="127"/>
                    </a:lnTo>
                    <a:lnTo>
                      <a:pt x="405" y="127"/>
                    </a:lnTo>
                    <a:lnTo>
                      <a:pt x="435" y="164"/>
                    </a:lnTo>
                    <a:lnTo>
                      <a:pt x="456" y="167"/>
                    </a:lnTo>
                    <a:lnTo>
                      <a:pt x="480" y="188"/>
                    </a:lnTo>
                    <a:lnTo>
                      <a:pt x="522" y="208"/>
                    </a:lnTo>
                    <a:lnTo>
                      <a:pt x="534" y="204"/>
                    </a:lnTo>
                    <a:lnTo>
                      <a:pt x="536" y="177"/>
                    </a:lnTo>
                    <a:lnTo>
                      <a:pt x="551" y="161"/>
                    </a:lnTo>
                    <a:lnTo>
                      <a:pt x="549" y="154"/>
                    </a:lnTo>
                    <a:lnTo>
                      <a:pt x="558" y="148"/>
                    </a:lnTo>
                    <a:lnTo>
                      <a:pt x="574" y="154"/>
                    </a:lnTo>
                    <a:lnTo>
                      <a:pt x="605" y="190"/>
                    </a:lnTo>
                    <a:lnTo>
                      <a:pt x="644" y="192"/>
                    </a:lnTo>
                    <a:lnTo>
                      <a:pt x="644" y="192"/>
                    </a:lnTo>
                    <a:lnTo>
                      <a:pt x="643" y="192"/>
                    </a:lnTo>
                    <a:lnTo>
                      <a:pt x="643" y="192"/>
                    </a:lnTo>
                    <a:lnTo>
                      <a:pt x="651" y="232"/>
                    </a:lnTo>
                    <a:lnTo>
                      <a:pt x="634" y="274"/>
                    </a:lnTo>
                    <a:lnTo>
                      <a:pt x="647" y="309"/>
                    </a:lnTo>
                    <a:lnTo>
                      <a:pt x="643" y="326"/>
                    </a:lnTo>
                    <a:lnTo>
                      <a:pt x="649" y="353"/>
                    </a:lnTo>
                    <a:lnTo>
                      <a:pt x="649" y="353"/>
                    </a:lnTo>
                    <a:lnTo>
                      <a:pt x="649" y="353"/>
                    </a:lnTo>
                    <a:lnTo>
                      <a:pt x="649" y="353"/>
                    </a:lnTo>
                    <a:lnTo>
                      <a:pt x="606" y="356"/>
                    </a:lnTo>
                    <a:lnTo>
                      <a:pt x="425" y="339"/>
                    </a:lnTo>
                    <a:lnTo>
                      <a:pt x="392" y="347"/>
                    </a:lnTo>
                    <a:lnTo>
                      <a:pt x="372" y="361"/>
                    </a:lnTo>
                    <a:lnTo>
                      <a:pt x="308" y="381"/>
                    </a:lnTo>
                    <a:lnTo>
                      <a:pt x="254" y="406"/>
                    </a:lnTo>
                    <a:lnTo>
                      <a:pt x="140" y="413"/>
                    </a:lnTo>
                    <a:lnTo>
                      <a:pt x="65" y="411"/>
                    </a:lnTo>
                    <a:lnTo>
                      <a:pt x="65" y="411"/>
                    </a:lnTo>
                    <a:lnTo>
                      <a:pt x="65" y="410"/>
                    </a:lnTo>
                    <a:lnTo>
                      <a:pt x="65" y="410"/>
                    </a:lnTo>
                    <a:lnTo>
                      <a:pt x="64" y="397"/>
                    </a:lnTo>
                    <a:lnTo>
                      <a:pt x="58" y="397"/>
                    </a:lnTo>
                    <a:lnTo>
                      <a:pt x="72" y="397"/>
                    </a:lnTo>
                    <a:lnTo>
                      <a:pt x="74" y="387"/>
                    </a:lnTo>
                    <a:lnTo>
                      <a:pt x="57" y="382"/>
                    </a:lnTo>
                    <a:lnTo>
                      <a:pt x="36" y="341"/>
                    </a:lnTo>
                    <a:lnTo>
                      <a:pt x="31" y="338"/>
                    </a:lnTo>
                    <a:lnTo>
                      <a:pt x="23" y="347"/>
                    </a:lnTo>
                    <a:lnTo>
                      <a:pt x="11" y="347"/>
                    </a:lnTo>
                    <a:lnTo>
                      <a:pt x="17" y="308"/>
                    </a:lnTo>
                    <a:lnTo>
                      <a:pt x="0" y="275"/>
                    </a:lnTo>
                    <a:lnTo>
                      <a:pt x="20" y="242"/>
                    </a:lnTo>
                    <a:lnTo>
                      <a:pt x="32" y="236"/>
                    </a:lnTo>
                    <a:lnTo>
                      <a:pt x="30" y="201"/>
                    </a:lnTo>
                    <a:lnTo>
                      <a:pt x="42" y="193"/>
                    </a:lnTo>
                    <a:lnTo>
                      <a:pt x="34" y="181"/>
                    </a:lnTo>
                    <a:lnTo>
                      <a:pt x="37" y="170"/>
                    </a:lnTo>
                    <a:lnTo>
                      <a:pt x="11" y="174"/>
                    </a:lnTo>
                    <a:lnTo>
                      <a:pt x="11" y="174"/>
                    </a:lnTo>
                    <a:lnTo>
                      <a:pt x="10" y="158"/>
                    </a:lnTo>
                    <a:lnTo>
                      <a:pt x="10" y="158"/>
                    </a:lnTo>
                    <a:lnTo>
                      <a:pt x="7" y="147"/>
                    </a:lnTo>
                    <a:lnTo>
                      <a:pt x="28" y="144"/>
                    </a:lnTo>
                    <a:lnTo>
                      <a:pt x="28" y="144"/>
                    </a:lnTo>
                    <a:lnTo>
                      <a:pt x="32" y="125"/>
                    </a:lnTo>
                    <a:lnTo>
                      <a:pt x="32" y="125"/>
                    </a:lnTo>
                    <a:lnTo>
                      <a:pt x="53" y="136"/>
                    </a:lnTo>
                    <a:lnTo>
                      <a:pt x="84" y="97"/>
                    </a:lnTo>
                    <a:lnTo>
                      <a:pt x="139" y="73"/>
                    </a:lnTo>
                    <a:lnTo>
                      <a:pt x="167" y="77"/>
                    </a:lnTo>
                    <a:lnTo>
                      <a:pt x="162" y="70"/>
                    </a:lnTo>
                    <a:lnTo>
                      <a:pt x="175" y="38"/>
                    </a:lnTo>
                    <a:lnTo>
                      <a:pt x="175" y="22"/>
                    </a:lnTo>
                    <a:lnTo>
                      <a:pt x="199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13" name="Freeform 160">
                <a:extLst>
                  <a:ext uri="{FF2B5EF4-FFF2-40B4-BE49-F238E27FC236}">
                    <a16:creationId xmlns:a16="http://schemas.microsoft.com/office/drawing/2014/main" id="{74CFF55E-590B-4A09-BD8A-33FE9BF65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82047" y="4648685"/>
                <a:ext cx="319051" cy="382214"/>
              </a:xfrm>
              <a:custGeom>
                <a:avLst/>
                <a:gdLst>
                  <a:gd name="T0" fmla="*/ 78 w 656"/>
                  <a:gd name="T1" fmla="*/ 255 h 992"/>
                  <a:gd name="T2" fmla="*/ 120 w 656"/>
                  <a:gd name="T3" fmla="*/ 203 h 992"/>
                  <a:gd name="T4" fmla="*/ 208 w 656"/>
                  <a:gd name="T5" fmla="*/ 142 h 992"/>
                  <a:gd name="T6" fmla="*/ 298 w 656"/>
                  <a:gd name="T7" fmla="*/ 68 h 992"/>
                  <a:gd name="T8" fmla="*/ 385 w 656"/>
                  <a:gd name="T9" fmla="*/ 17 h 992"/>
                  <a:gd name="T10" fmla="*/ 389 w 656"/>
                  <a:gd name="T11" fmla="*/ 0 h 992"/>
                  <a:gd name="T12" fmla="*/ 389 w 656"/>
                  <a:gd name="T13" fmla="*/ 0 h 992"/>
                  <a:gd name="T14" fmla="*/ 442 w 656"/>
                  <a:gd name="T15" fmla="*/ 20 h 992"/>
                  <a:gd name="T16" fmla="*/ 485 w 656"/>
                  <a:gd name="T17" fmla="*/ 68 h 992"/>
                  <a:gd name="T18" fmla="*/ 494 w 656"/>
                  <a:gd name="T19" fmla="*/ 114 h 992"/>
                  <a:gd name="T20" fmla="*/ 516 w 656"/>
                  <a:gd name="T21" fmla="*/ 200 h 992"/>
                  <a:gd name="T22" fmla="*/ 537 w 656"/>
                  <a:gd name="T23" fmla="*/ 251 h 992"/>
                  <a:gd name="T24" fmla="*/ 488 w 656"/>
                  <a:gd name="T25" fmla="*/ 297 h 992"/>
                  <a:gd name="T26" fmla="*/ 462 w 656"/>
                  <a:gd name="T27" fmla="*/ 365 h 992"/>
                  <a:gd name="T28" fmla="*/ 533 w 656"/>
                  <a:gd name="T29" fmla="*/ 430 h 992"/>
                  <a:gd name="T30" fmla="*/ 625 w 656"/>
                  <a:gd name="T31" fmla="*/ 452 h 992"/>
                  <a:gd name="T32" fmla="*/ 600 w 656"/>
                  <a:gd name="T33" fmla="*/ 493 h 992"/>
                  <a:gd name="T34" fmla="*/ 594 w 656"/>
                  <a:gd name="T35" fmla="*/ 507 h 992"/>
                  <a:gd name="T36" fmla="*/ 589 w 656"/>
                  <a:gd name="T37" fmla="*/ 522 h 992"/>
                  <a:gd name="T38" fmla="*/ 569 w 656"/>
                  <a:gd name="T39" fmla="*/ 546 h 992"/>
                  <a:gd name="T40" fmla="*/ 564 w 656"/>
                  <a:gd name="T41" fmla="*/ 572 h 992"/>
                  <a:gd name="T42" fmla="*/ 599 w 656"/>
                  <a:gd name="T43" fmla="*/ 610 h 992"/>
                  <a:gd name="T44" fmla="*/ 621 w 656"/>
                  <a:gd name="T45" fmla="*/ 612 h 992"/>
                  <a:gd name="T46" fmla="*/ 654 w 656"/>
                  <a:gd name="T47" fmla="*/ 633 h 992"/>
                  <a:gd name="T48" fmla="*/ 655 w 656"/>
                  <a:gd name="T49" fmla="*/ 634 h 992"/>
                  <a:gd name="T50" fmla="*/ 637 w 656"/>
                  <a:gd name="T51" fmla="*/ 653 h 992"/>
                  <a:gd name="T52" fmla="*/ 630 w 656"/>
                  <a:gd name="T53" fmla="*/ 683 h 992"/>
                  <a:gd name="T54" fmla="*/ 630 w 656"/>
                  <a:gd name="T55" fmla="*/ 690 h 992"/>
                  <a:gd name="T56" fmla="*/ 605 w 656"/>
                  <a:gd name="T57" fmla="*/ 745 h 992"/>
                  <a:gd name="T58" fmla="*/ 537 w 656"/>
                  <a:gd name="T59" fmla="*/ 782 h 992"/>
                  <a:gd name="T60" fmla="*/ 435 w 656"/>
                  <a:gd name="T61" fmla="*/ 796 h 992"/>
                  <a:gd name="T62" fmla="*/ 437 w 656"/>
                  <a:gd name="T63" fmla="*/ 805 h 992"/>
                  <a:gd name="T64" fmla="*/ 426 w 656"/>
                  <a:gd name="T65" fmla="*/ 825 h 992"/>
                  <a:gd name="T66" fmla="*/ 410 w 656"/>
                  <a:gd name="T67" fmla="*/ 883 h 992"/>
                  <a:gd name="T68" fmla="*/ 384 w 656"/>
                  <a:gd name="T69" fmla="*/ 907 h 992"/>
                  <a:gd name="T70" fmla="*/ 373 w 656"/>
                  <a:gd name="T71" fmla="*/ 911 h 992"/>
                  <a:gd name="T72" fmla="*/ 370 w 656"/>
                  <a:gd name="T73" fmla="*/ 930 h 992"/>
                  <a:gd name="T74" fmla="*/ 370 w 656"/>
                  <a:gd name="T75" fmla="*/ 938 h 992"/>
                  <a:gd name="T76" fmla="*/ 332 w 656"/>
                  <a:gd name="T77" fmla="*/ 952 h 992"/>
                  <a:gd name="T78" fmla="*/ 328 w 656"/>
                  <a:gd name="T79" fmla="*/ 958 h 992"/>
                  <a:gd name="T80" fmla="*/ 336 w 656"/>
                  <a:gd name="T81" fmla="*/ 962 h 992"/>
                  <a:gd name="T82" fmla="*/ 348 w 656"/>
                  <a:gd name="T83" fmla="*/ 991 h 992"/>
                  <a:gd name="T84" fmla="*/ 339 w 656"/>
                  <a:gd name="T85" fmla="*/ 985 h 992"/>
                  <a:gd name="T86" fmla="*/ 311 w 656"/>
                  <a:gd name="T87" fmla="*/ 967 h 992"/>
                  <a:gd name="T88" fmla="*/ 178 w 656"/>
                  <a:gd name="T89" fmla="*/ 977 h 992"/>
                  <a:gd name="T90" fmla="*/ 137 w 656"/>
                  <a:gd name="T91" fmla="*/ 955 h 992"/>
                  <a:gd name="T92" fmla="*/ 133 w 656"/>
                  <a:gd name="T93" fmla="*/ 955 h 992"/>
                  <a:gd name="T94" fmla="*/ 134 w 656"/>
                  <a:gd name="T95" fmla="*/ 945 h 992"/>
                  <a:gd name="T96" fmla="*/ 113 w 656"/>
                  <a:gd name="T97" fmla="*/ 902 h 992"/>
                  <a:gd name="T98" fmla="*/ 119 w 656"/>
                  <a:gd name="T99" fmla="*/ 830 h 992"/>
                  <a:gd name="T100" fmla="*/ 135 w 656"/>
                  <a:gd name="T101" fmla="*/ 740 h 992"/>
                  <a:gd name="T102" fmla="*/ 121 w 656"/>
                  <a:gd name="T103" fmla="*/ 734 h 992"/>
                  <a:gd name="T104" fmla="*/ 128 w 656"/>
                  <a:gd name="T105" fmla="*/ 712 h 992"/>
                  <a:gd name="T106" fmla="*/ 163 w 656"/>
                  <a:gd name="T107" fmla="*/ 630 h 992"/>
                  <a:gd name="T108" fmla="*/ 119 w 656"/>
                  <a:gd name="T109" fmla="*/ 601 h 992"/>
                  <a:gd name="T110" fmla="*/ 84 w 656"/>
                  <a:gd name="T111" fmla="*/ 520 h 992"/>
                  <a:gd name="T112" fmla="*/ 63 w 656"/>
                  <a:gd name="T113" fmla="*/ 464 h 992"/>
                  <a:gd name="T114" fmla="*/ 61 w 656"/>
                  <a:gd name="T115" fmla="*/ 449 h 992"/>
                  <a:gd name="T116" fmla="*/ 47 w 656"/>
                  <a:gd name="T117" fmla="*/ 392 h 992"/>
                  <a:gd name="T118" fmla="*/ 32 w 656"/>
                  <a:gd name="T119" fmla="*/ 403 h 992"/>
                  <a:gd name="T120" fmla="*/ 16 w 656"/>
                  <a:gd name="T121" fmla="*/ 395 h 992"/>
                  <a:gd name="T122" fmla="*/ 9 w 656"/>
                  <a:gd name="T123" fmla="*/ 324 h 992"/>
                  <a:gd name="T124" fmla="*/ 65 w 656"/>
                  <a:gd name="T125" fmla="*/ 258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" h="992">
                    <a:moveTo>
                      <a:pt x="65" y="258"/>
                    </a:moveTo>
                    <a:lnTo>
                      <a:pt x="78" y="255"/>
                    </a:lnTo>
                    <a:lnTo>
                      <a:pt x="77" y="244"/>
                    </a:lnTo>
                    <a:lnTo>
                      <a:pt x="120" y="203"/>
                    </a:lnTo>
                    <a:lnTo>
                      <a:pt x="159" y="183"/>
                    </a:lnTo>
                    <a:lnTo>
                      <a:pt x="208" y="142"/>
                    </a:lnTo>
                    <a:lnTo>
                      <a:pt x="262" y="74"/>
                    </a:lnTo>
                    <a:lnTo>
                      <a:pt x="298" y="68"/>
                    </a:lnTo>
                    <a:lnTo>
                      <a:pt x="364" y="34"/>
                    </a:lnTo>
                    <a:lnTo>
                      <a:pt x="385" y="17"/>
                    </a:lnTo>
                    <a:lnTo>
                      <a:pt x="389" y="0"/>
                    </a:lnTo>
                    <a:lnTo>
                      <a:pt x="389" y="0"/>
                    </a:lnTo>
                    <a:lnTo>
                      <a:pt x="389" y="0"/>
                    </a:lnTo>
                    <a:lnTo>
                      <a:pt x="389" y="0"/>
                    </a:lnTo>
                    <a:lnTo>
                      <a:pt x="418" y="16"/>
                    </a:lnTo>
                    <a:lnTo>
                      <a:pt x="442" y="20"/>
                    </a:lnTo>
                    <a:lnTo>
                      <a:pt x="472" y="47"/>
                    </a:lnTo>
                    <a:lnTo>
                      <a:pt x="485" y="68"/>
                    </a:lnTo>
                    <a:lnTo>
                      <a:pt x="499" y="76"/>
                    </a:lnTo>
                    <a:lnTo>
                      <a:pt x="494" y="114"/>
                    </a:lnTo>
                    <a:lnTo>
                      <a:pt x="516" y="147"/>
                    </a:lnTo>
                    <a:lnTo>
                      <a:pt x="516" y="200"/>
                    </a:lnTo>
                    <a:lnTo>
                      <a:pt x="524" y="207"/>
                    </a:lnTo>
                    <a:lnTo>
                      <a:pt x="537" y="251"/>
                    </a:lnTo>
                    <a:lnTo>
                      <a:pt x="517" y="281"/>
                    </a:lnTo>
                    <a:lnTo>
                      <a:pt x="488" y="297"/>
                    </a:lnTo>
                    <a:lnTo>
                      <a:pt x="483" y="333"/>
                    </a:lnTo>
                    <a:lnTo>
                      <a:pt x="462" y="365"/>
                    </a:lnTo>
                    <a:lnTo>
                      <a:pt x="464" y="387"/>
                    </a:lnTo>
                    <a:lnTo>
                      <a:pt x="533" y="430"/>
                    </a:lnTo>
                    <a:lnTo>
                      <a:pt x="610" y="442"/>
                    </a:lnTo>
                    <a:lnTo>
                      <a:pt x="625" y="452"/>
                    </a:lnTo>
                    <a:lnTo>
                      <a:pt x="627" y="462"/>
                    </a:lnTo>
                    <a:lnTo>
                      <a:pt x="600" y="493"/>
                    </a:lnTo>
                    <a:lnTo>
                      <a:pt x="601" y="514"/>
                    </a:lnTo>
                    <a:lnTo>
                      <a:pt x="594" y="507"/>
                    </a:lnTo>
                    <a:lnTo>
                      <a:pt x="589" y="511"/>
                    </a:lnTo>
                    <a:lnTo>
                      <a:pt x="589" y="522"/>
                    </a:lnTo>
                    <a:lnTo>
                      <a:pt x="580" y="526"/>
                    </a:lnTo>
                    <a:lnTo>
                      <a:pt x="569" y="546"/>
                    </a:lnTo>
                    <a:lnTo>
                      <a:pt x="573" y="556"/>
                    </a:lnTo>
                    <a:lnTo>
                      <a:pt x="564" y="572"/>
                    </a:lnTo>
                    <a:lnTo>
                      <a:pt x="598" y="583"/>
                    </a:lnTo>
                    <a:lnTo>
                      <a:pt x="599" y="610"/>
                    </a:lnTo>
                    <a:lnTo>
                      <a:pt x="613" y="606"/>
                    </a:lnTo>
                    <a:lnTo>
                      <a:pt x="621" y="612"/>
                    </a:lnTo>
                    <a:lnTo>
                      <a:pt x="645" y="611"/>
                    </a:lnTo>
                    <a:lnTo>
                      <a:pt x="654" y="633"/>
                    </a:lnTo>
                    <a:lnTo>
                      <a:pt x="654" y="633"/>
                    </a:lnTo>
                    <a:lnTo>
                      <a:pt x="655" y="634"/>
                    </a:lnTo>
                    <a:lnTo>
                      <a:pt x="655" y="634"/>
                    </a:lnTo>
                    <a:lnTo>
                      <a:pt x="637" y="653"/>
                    </a:lnTo>
                    <a:lnTo>
                      <a:pt x="630" y="683"/>
                    </a:lnTo>
                    <a:lnTo>
                      <a:pt x="630" y="683"/>
                    </a:lnTo>
                    <a:lnTo>
                      <a:pt x="630" y="690"/>
                    </a:lnTo>
                    <a:lnTo>
                      <a:pt x="630" y="690"/>
                    </a:lnTo>
                    <a:lnTo>
                      <a:pt x="623" y="697"/>
                    </a:lnTo>
                    <a:lnTo>
                      <a:pt x="605" y="745"/>
                    </a:lnTo>
                    <a:lnTo>
                      <a:pt x="588" y="763"/>
                    </a:lnTo>
                    <a:lnTo>
                      <a:pt x="537" y="782"/>
                    </a:lnTo>
                    <a:lnTo>
                      <a:pt x="473" y="781"/>
                    </a:lnTo>
                    <a:lnTo>
                      <a:pt x="435" y="796"/>
                    </a:lnTo>
                    <a:lnTo>
                      <a:pt x="441" y="802"/>
                    </a:lnTo>
                    <a:lnTo>
                      <a:pt x="437" y="805"/>
                    </a:lnTo>
                    <a:lnTo>
                      <a:pt x="442" y="817"/>
                    </a:lnTo>
                    <a:lnTo>
                      <a:pt x="426" y="825"/>
                    </a:lnTo>
                    <a:lnTo>
                      <a:pt x="427" y="860"/>
                    </a:lnTo>
                    <a:lnTo>
                      <a:pt x="410" y="883"/>
                    </a:lnTo>
                    <a:lnTo>
                      <a:pt x="387" y="895"/>
                    </a:lnTo>
                    <a:lnTo>
                      <a:pt x="384" y="907"/>
                    </a:lnTo>
                    <a:lnTo>
                      <a:pt x="384" y="907"/>
                    </a:lnTo>
                    <a:lnTo>
                      <a:pt x="373" y="911"/>
                    </a:lnTo>
                    <a:lnTo>
                      <a:pt x="370" y="930"/>
                    </a:lnTo>
                    <a:lnTo>
                      <a:pt x="370" y="930"/>
                    </a:lnTo>
                    <a:lnTo>
                      <a:pt x="366" y="933"/>
                    </a:lnTo>
                    <a:lnTo>
                      <a:pt x="370" y="938"/>
                    </a:lnTo>
                    <a:lnTo>
                      <a:pt x="353" y="950"/>
                    </a:lnTo>
                    <a:lnTo>
                      <a:pt x="332" y="952"/>
                    </a:lnTo>
                    <a:lnTo>
                      <a:pt x="332" y="952"/>
                    </a:lnTo>
                    <a:lnTo>
                      <a:pt x="328" y="958"/>
                    </a:lnTo>
                    <a:lnTo>
                      <a:pt x="336" y="962"/>
                    </a:lnTo>
                    <a:lnTo>
                      <a:pt x="336" y="962"/>
                    </a:lnTo>
                    <a:lnTo>
                      <a:pt x="349" y="981"/>
                    </a:lnTo>
                    <a:lnTo>
                      <a:pt x="348" y="991"/>
                    </a:lnTo>
                    <a:lnTo>
                      <a:pt x="348" y="991"/>
                    </a:lnTo>
                    <a:lnTo>
                      <a:pt x="339" y="985"/>
                    </a:lnTo>
                    <a:lnTo>
                      <a:pt x="339" y="985"/>
                    </a:lnTo>
                    <a:lnTo>
                      <a:pt x="311" y="967"/>
                    </a:lnTo>
                    <a:lnTo>
                      <a:pt x="276" y="958"/>
                    </a:lnTo>
                    <a:lnTo>
                      <a:pt x="178" y="977"/>
                    </a:lnTo>
                    <a:lnTo>
                      <a:pt x="146" y="965"/>
                    </a:lnTo>
                    <a:lnTo>
                      <a:pt x="137" y="955"/>
                    </a:lnTo>
                    <a:lnTo>
                      <a:pt x="137" y="955"/>
                    </a:lnTo>
                    <a:lnTo>
                      <a:pt x="133" y="955"/>
                    </a:lnTo>
                    <a:lnTo>
                      <a:pt x="133" y="955"/>
                    </a:lnTo>
                    <a:lnTo>
                      <a:pt x="134" y="945"/>
                    </a:lnTo>
                    <a:lnTo>
                      <a:pt x="116" y="918"/>
                    </a:lnTo>
                    <a:lnTo>
                      <a:pt x="113" y="902"/>
                    </a:lnTo>
                    <a:lnTo>
                      <a:pt x="123" y="886"/>
                    </a:lnTo>
                    <a:lnTo>
                      <a:pt x="119" y="830"/>
                    </a:lnTo>
                    <a:lnTo>
                      <a:pt x="132" y="790"/>
                    </a:lnTo>
                    <a:lnTo>
                      <a:pt x="135" y="740"/>
                    </a:lnTo>
                    <a:lnTo>
                      <a:pt x="135" y="734"/>
                    </a:lnTo>
                    <a:lnTo>
                      <a:pt x="121" y="734"/>
                    </a:lnTo>
                    <a:lnTo>
                      <a:pt x="119" y="711"/>
                    </a:lnTo>
                    <a:lnTo>
                      <a:pt x="128" y="712"/>
                    </a:lnTo>
                    <a:lnTo>
                      <a:pt x="163" y="662"/>
                    </a:lnTo>
                    <a:lnTo>
                      <a:pt x="163" y="630"/>
                    </a:lnTo>
                    <a:lnTo>
                      <a:pt x="134" y="629"/>
                    </a:lnTo>
                    <a:lnTo>
                      <a:pt x="119" y="601"/>
                    </a:lnTo>
                    <a:lnTo>
                      <a:pt x="106" y="592"/>
                    </a:lnTo>
                    <a:lnTo>
                      <a:pt x="84" y="520"/>
                    </a:lnTo>
                    <a:lnTo>
                      <a:pt x="67" y="505"/>
                    </a:lnTo>
                    <a:lnTo>
                      <a:pt x="63" y="464"/>
                    </a:lnTo>
                    <a:lnTo>
                      <a:pt x="53" y="458"/>
                    </a:lnTo>
                    <a:lnTo>
                      <a:pt x="61" y="449"/>
                    </a:lnTo>
                    <a:lnTo>
                      <a:pt x="51" y="399"/>
                    </a:lnTo>
                    <a:lnTo>
                      <a:pt x="47" y="392"/>
                    </a:lnTo>
                    <a:lnTo>
                      <a:pt x="35" y="394"/>
                    </a:lnTo>
                    <a:lnTo>
                      <a:pt x="32" y="403"/>
                    </a:lnTo>
                    <a:lnTo>
                      <a:pt x="24" y="393"/>
                    </a:lnTo>
                    <a:lnTo>
                      <a:pt x="16" y="395"/>
                    </a:lnTo>
                    <a:lnTo>
                      <a:pt x="0" y="363"/>
                    </a:lnTo>
                    <a:lnTo>
                      <a:pt x="9" y="324"/>
                    </a:lnTo>
                    <a:lnTo>
                      <a:pt x="66" y="276"/>
                    </a:lnTo>
                    <a:lnTo>
                      <a:pt x="65" y="25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14" name="Freeform 161">
                <a:extLst>
                  <a:ext uri="{FF2B5EF4-FFF2-40B4-BE49-F238E27FC236}">
                    <a16:creationId xmlns:a16="http://schemas.microsoft.com/office/drawing/2014/main" id="{F3D9F856-35E0-49E7-AF23-CDD5DD2FF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82047" y="4648685"/>
                <a:ext cx="319051" cy="382214"/>
              </a:xfrm>
              <a:custGeom>
                <a:avLst/>
                <a:gdLst>
                  <a:gd name="T0" fmla="*/ 78 w 656"/>
                  <a:gd name="T1" fmla="*/ 255 h 992"/>
                  <a:gd name="T2" fmla="*/ 120 w 656"/>
                  <a:gd name="T3" fmla="*/ 203 h 992"/>
                  <a:gd name="T4" fmla="*/ 208 w 656"/>
                  <a:gd name="T5" fmla="*/ 142 h 992"/>
                  <a:gd name="T6" fmla="*/ 298 w 656"/>
                  <a:gd name="T7" fmla="*/ 68 h 992"/>
                  <a:gd name="T8" fmla="*/ 385 w 656"/>
                  <a:gd name="T9" fmla="*/ 17 h 992"/>
                  <a:gd name="T10" fmla="*/ 389 w 656"/>
                  <a:gd name="T11" fmla="*/ 0 h 992"/>
                  <a:gd name="T12" fmla="*/ 389 w 656"/>
                  <a:gd name="T13" fmla="*/ 0 h 992"/>
                  <a:gd name="T14" fmla="*/ 442 w 656"/>
                  <a:gd name="T15" fmla="*/ 20 h 992"/>
                  <a:gd name="T16" fmla="*/ 485 w 656"/>
                  <a:gd name="T17" fmla="*/ 68 h 992"/>
                  <a:gd name="T18" fmla="*/ 494 w 656"/>
                  <a:gd name="T19" fmla="*/ 114 h 992"/>
                  <a:gd name="T20" fmla="*/ 516 w 656"/>
                  <a:gd name="T21" fmla="*/ 200 h 992"/>
                  <a:gd name="T22" fmla="*/ 537 w 656"/>
                  <a:gd name="T23" fmla="*/ 251 h 992"/>
                  <a:gd name="T24" fmla="*/ 488 w 656"/>
                  <a:gd name="T25" fmla="*/ 297 h 992"/>
                  <a:gd name="T26" fmla="*/ 462 w 656"/>
                  <a:gd name="T27" fmla="*/ 365 h 992"/>
                  <a:gd name="T28" fmla="*/ 533 w 656"/>
                  <a:gd name="T29" fmla="*/ 430 h 992"/>
                  <a:gd name="T30" fmla="*/ 625 w 656"/>
                  <a:gd name="T31" fmla="*/ 452 h 992"/>
                  <a:gd name="T32" fmla="*/ 600 w 656"/>
                  <a:gd name="T33" fmla="*/ 493 h 992"/>
                  <a:gd name="T34" fmla="*/ 594 w 656"/>
                  <a:gd name="T35" fmla="*/ 507 h 992"/>
                  <a:gd name="T36" fmla="*/ 589 w 656"/>
                  <a:gd name="T37" fmla="*/ 522 h 992"/>
                  <a:gd name="T38" fmla="*/ 569 w 656"/>
                  <a:gd name="T39" fmla="*/ 546 h 992"/>
                  <a:gd name="T40" fmla="*/ 564 w 656"/>
                  <a:gd name="T41" fmla="*/ 572 h 992"/>
                  <a:gd name="T42" fmla="*/ 599 w 656"/>
                  <a:gd name="T43" fmla="*/ 610 h 992"/>
                  <a:gd name="T44" fmla="*/ 621 w 656"/>
                  <a:gd name="T45" fmla="*/ 612 h 992"/>
                  <a:gd name="T46" fmla="*/ 654 w 656"/>
                  <a:gd name="T47" fmla="*/ 633 h 992"/>
                  <a:gd name="T48" fmla="*/ 655 w 656"/>
                  <a:gd name="T49" fmla="*/ 634 h 992"/>
                  <a:gd name="T50" fmla="*/ 637 w 656"/>
                  <a:gd name="T51" fmla="*/ 653 h 992"/>
                  <a:gd name="T52" fmla="*/ 630 w 656"/>
                  <a:gd name="T53" fmla="*/ 683 h 992"/>
                  <a:gd name="T54" fmla="*/ 630 w 656"/>
                  <a:gd name="T55" fmla="*/ 690 h 992"/>
                  <a:gd name="T56" fmla="*/ 605 w 656"/>
                  <a:gd name="T57" fmla="*/ 745 h 992"/>
                  <a:gd name="T58" fmla="*/ 537 w 656"/>
                  <a:gd name="T59" fmla="*/ 782 h 992"/>
                  <a:gd name="T60" fmla="*/ 435 w 656"/>
                  <a:gd name="T61" fmla="*/ 796 h 992"/>
                  <a:gd name="T62" fmla="*/ 437 w 656"/>
                  <a:gd name="T63" fmla="*/ 805 h 992"/>
                  <a:gd name="T64" fmla="*/ 426 w 656"/>
                  <a:gd name="T65" fmla="*/ 825 h 992"/>
                  <a:gd name="T66" fmla="*/ 410 w 656"/>
                  <a:gd name="T67" fmla="*/ 883 h 992"/>
                  <a:gd name="T68" fmla="*/ 384 w 656"/>
                  <a:gd name="T69" fmla="*/ 907 h 992"/>
                  <a:gd name="T70" fmla="*/ 373 w 656"/>
                  <a:gd name="T71" fmla="*/ 911 h 992"/>
                  <a:gd name="T72" fmla="*/ 370 w 656"/>
                  <a:gd name="T73" fmla="*/ 930 h 992"/>
                  <a:gd name="T74" fmla="*/ 370 w 656"/>
                  <a:gd name="T75" fmla="*/ 938 h 992"/>
                  <a:gd name="T76" fmla="*/ 332 w 656"/>
                  <a:gd name="T77" fmla="*/ 952 h 992"/>
                  <a:gd name="T78" fmla="*/ 328 w 656"/>
                  <a:gd name="T79" fmla="*/ 958 h 992"/>
                  <a:gd name="T80" fmla="*/ 336 w 656"/>
                  <a:gd name="T81" fmla="*/ 962 h 992"/>
                  <a:gd name="T82" fmla="*/ 348 w 656"/>
                  <a:gd name="T83" fmla="*/ 991 h 992"/>
                  <a:gd name="T84" fmla="*/ 339 w 656"/>
                  <a:gd name="T85" fmla="*/ 985 h 992"/>
                  <a:gd name="T86" fmla="*/ 311 w 656"/>
                  <a:gd name="T87" fmla="*/ 967 h 992"/>
                  <a:gd name="T88" fmla="*/ 178 w 656"/>
                  <a:gd name="T89" fmla="*/ 977 h 992"/>
                  <a:gd name="T90" fmla="*/ 137 w 656"/>
                  <a:gd name="T91" fmla="*/ 955 h 992"/>
                  <a:gd name="T92" fmla="*/ 133 w 656"/>
                  <a:gd name="T93" fmla="*/ 955 h 992"/>
                  <a:gd name="T94" fmla="*/ 134 w 656"/>
                  <a:gd name="T95" fmla="*/ 945 h 992"/>
                  <a:gd name="T96" fmla="*/ 113 w 656"/>
                  <a:gd name="T97" fmla="*/ 902 h 992"/>
                  <a:gd name="T98" fmla="*/ 119 w 656"/>
                  <a:gd name="T99" fmla="*/ 830 h 992"/>
                  <a:gd name="T100" fmla="*/ 135 w 656"/>
                  <a:gd name="T101" fmla="*/ 740 h 992"/>
                  <a:gd name="T102" fmla="*/ 121 w 656"/>
                  <a:gd name="T103" fmla="*/ 734 h 992"/>
                  <a:gd name="T104" fmla="*/ 128 w 656"/>
                  <a:gd name="T105" fmla="*/ 712 h 992"/>
                  <a:gd name="T106" fmla="*/ 163 w 656"/>
                  <a:gd name="T107" fmla="*/ 630 h 992"/>
                  <a:gd name="T108" fmla="*/ 119 w 656"/>
                  <a:gd name="T109" fmla="*/ 601 h 992"/>
                  <a:gd name="T110" fmla="*/ 84 w 656"/>
                  <a:gd name="T111" fmla="*/ 520 h 992"/>
                  <a:gd name="T112" fmla="*/ 63 w 656"/>
                  <a:gd name="T113" fmla="*/ 464 h 992"/>
                  <a:gd name="T114" fmla="*/ 61 w 656"/>
                  <a:gd name="T115" fmla="*/ 449 h 992"/>
                  <a:gd name="T116" fmla="*/ 47 w 656"/>
                  <a:gd name="T117" fmla="*/ 392 h 992"/>
                  <a:gd name="T118" fmla="*/ 32 w 656"/>
                  <a:gd name="T119" fmla="*/ 403 h 992"/>
                  <a:gd name="T120" fmla="*/ 16 w 656"/>
                  <a:gd name="T121" fmla="*/ 395 h 992"/>
                  <a:gd name="T122" fmla="*/ 9 w 656"/>
                  <a:gd name="T123" fmla="*/ 324 h 992"/>
                  <a:gd name="T124" fmla="*/ 65 w 656"/>
                  <a:gd name="T125" fmla="*/ 258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6" h="992">
                    <a:moveTo>
                      <a:pt x="65" y="258"/>
                    </a:moveTo>
                    <a:lnTo>
                      <a:pt x="78" y="255"/>
                    </a:lnTo>
                    <a:lnTo>
                      <a:pt x="77" y="244"/>
                    </a:lnTo>
                    <a:lnTo>
                      <a:pt x="120" y="203"/>
                    </a:lnTo>
                    <a:lnTo>
                      <a:pt x="159" y="183"/>
                    </a:lnTo>
                    <a:lnTo>
                      <a:pt x="208" y="142"/>
                    </a:lnTo>
                    <a:lnTo>
                      <a:pt x="262" y="74"/>
                    </a:lnTo>
                    <a:lnTo>
                      <a:pt x="298" y="68"/>
                    </a:lnTo>
                    <a:lnTo>
                      <a:pt x="364" y="34"/>
                    </a:lnTo>
                    <a:lnTo>
                      <a:pt x="385" y="17"/>
                    </a:lnTo>
                    <a:lnTo>
                      <a:pt x="389" y="0"/>
                    </a:lnTo>
                    <a:lnTo>
                      <a:pt x="389" y="0"/>
                    </a:lnTo>
                    <a:lnTo>
                      <a:pt x="389" y="0"/>
                    </a:lnTo>
                    <a:lnTo>
                      <a:pt x="389" y="0"/>
                    </a:lnTo>
                    <a:lnTo>
                      <a:pt x="418" y="16"/>
                    </a:lnTo>
                    <a:lnTo>
                      <a:pt x="442" y="20"/>
                    </a:lnTo>
                    <a:lnTo>
                      <a:pt x="472" y="47"/>
                    </a:lnTo>
                    <a:lnTo>
                      <a:pt x="485" y="68"/>
                    </a:lnTo>
                    <a:lnTo>
                      <a:pt x="499" y="76"/>
                    </a:lnTo>
                    <a:lnTo>
                      <a:pt x="494" y="114"/>
                    </a:lnTo>
                    <a:lnTo>
                      <a:pt x="516" y="147"/>
                    </a:lnTo>
                    <a:lnTo>
                      <a:pt x="516" y="200"/>
                    </a:lnTo>
                    <a:lnTo>
                      <a:pt x="524" y="207"/>
                    </a:lnTo>
                    <a:lnTo>
                      <a:pt x="537" y="251"/>
                    </a:lnTo>
                    <a:lnTo>
                      <a:pt x="517" y="281"/>
                    </a:lnTo>
                    <a:lnTo>
                      <a:pt x="488" y="297"/>
                    </a:lnTo>
                    <a:lnTo>
                      <a:pt x="483" y="333"/>
                    </a:lnTo>
                    <a:lnTo>
                      <a:pt x="462" y="365"/>
                    </a:lnTo>
                    <a:lnTo>
                      <a:pt x="464" y="387"/>
                    </a:lnTo>
                    <a:lnTo>
                      <a:pt x="533" y="430"/>
                    </a:lnTo>
                    <a:lnTo>
                      <a:pt x="610" y="442"/>
                    </a:lnTo>
                    <a:lnTo>
                      <a:pt x="625" y="452"/>
                    </a:lnTo>
                    <a:lnTo>
                      <a:pt x="627" y="462"/>
                    </a:lnTo>
                    <a:lnTo>
                      <a:pt x="600" y="493"/>
                    </a:lnTo>
                    <a:lnTo>
                      <a:pt x="601" y="514"/>
                    </a:lnTo>
                    <a:lnTo>
                      <a:pt x="594" y="507"/>
                    </a:lnTo>
                    <a:lnTo>
                      <a:pt x="589" y="511"/>
                    </a:lnTo>
                    <a:lnTo>
                      <a:pt x="589" y="522"/>
                    </a:lnTo>
                    <a:lnTo>
                      <a:pt x="580" y="526"/>
                    </a:lnTo>
                    <a:lnTo>
                      <a:pt x="569" y="546"/>
                    </a:lnTo>
                    <a:lnTo>
                      <a:pt x="573" y="556"/>
                    </a:lnTo>
                    <a:lnTo>
                      <a:pt x="564" y="572"/>
                    </a:lnTo>
                    <a:lnTo>
                      <a:pt x="598" y="583"/>
                    </a:lnTo>
                    <a:lnTo>
                      <a:pt x="599" y="610"/>
                    </a:lnTo>
                    <a:lnTo>
                      <a:pt x="613" y="606"/>
                    </a:lnTo>
                    <a:lnTo>
                      <a:pt x="621" y="612"/>
                    </a:lnTo>
                    <a:lnTo>
                      <a:pt x="645" y="611"/>
                    </a:lnTo>
                    <a:lnTo>
                      <a:pt x="654" y="633"/>
                    </a:lnTo>
                    <a:lnTo>
                      <a:pt x="654" y="633"/>
                    </a:lnTo>
                    <a:lnTo>
                      <a:pt x="655" y="634"/>
                    </a:lnTo>
                    <a:lnTo>
                      <a:pt x="655" y="634"/>
                    </a:lnTo>
                    <a:lnTo>
                      <a:pt x="637" y="653"/>
                    </a:lnTo>
                    <a:lnTo>
                      <a:pt x="630" y="683"/>
                    </a:lnTo>
                    <a:lnTo>
                      <a:pt x="630" y="683"/>
                    </a:lnTo>
                    <a:lnTo>
                      <a:pt x="630" y="690"/>
                    </a:lnTo>
                    <a:lnTo>
                      <a:pt x="630" y="690"/>
                    </a:lnTo>
                    <a:lnTo>
                      <a:pt x="623" y="697"/>
                    </a:lnTo>
                    <a:lnTo>
                      <a:pt x="605" y="745"/>
                    </a:lnTo>
                    <a:lnTo>
                      <a:pt x="588" y="763"/>
                    </a:lnTo>
                    <a:lnTo>
                      <a:pt x="537" y="782"/>
                    </a:lnTo>
                    <a:lnTo>
                      <a:pt x="473" y="781"/>
                    </a:lnTo>
                    <a:lnTo>
                      <a:pt x="435" y="796"/>
                    </a:lnTo>
                    <a:lnTo>
                      <a:pt x="441" y="802"/>
                    </a:lnTo>
                    <a:lnTo>
                      <a:pt x="437" y="805"/>
                    </a:lnTo>
                    <a:lnTo>
                      <a:pt x="442" y="817"/>
                    </a:lnTo>
                    <a:lnTo>
                      <a:pt x="426" y="825"/>
                    </a:lnTo>
                    <a:lnTo>
                      <a:pt x="427" y="860"/>
                    </a:lnTo>
                    <a:lnTo>
                      <a:pt x="410" y="883"/>
                    </a:lnTo>
                    <a:lnTo>
                      <a:pt x="387" y="895"/>
                    </a:lnTo>
                    <a:lnTo>
                      <a:pt x="384" y="907"/>
                    </a:lnTo>
                    <a:lnTo>
                      <a:pt x="384" y="907"/>
                    </a:lnTo>
                    <a:lnTo>
                      <a:pt x="373" y="911"/>
                    </a:lnTo>
                    <a:lnTo>
                      <a:pt x="370" y="930"/>
                    </a:lnTo>
                    <a:lnTo>
                      <a:pt x="370" y="930"/>
                    </a:lnTo>
                    <a:lnTo>
                      <a:pt x="366" y="933"/>
                    </a:lnTo>
                    <a:lnTo>
                      <a:pt x="370" y="938"/>
                    </a:lnTo>
                    <a:lnTo>
                      <a:pt x="353" y="950"/>
                    </a:lnTo>
                    <a:lnTo>
                      <a:pt x="332" y="952"/>
                    </a:lnTo>
                    <a:lnTo>
                      <a:pt x="332" y="952"/>
                    </a:lnTo>
                    <a:lnTo>
                      <a:pt x="328" y="958"/>
                    </a:lnTo>
                    <a:lnTo>
                      <a:pt x="336" y="962"/>
                    </a:lnTo>
                    <a:lnTo>
                      <a:pt x="336" y="962"/>
                    </a:lnTo>
                    <a:lnTo>
                      <a:pt x="349" y="981"/>
                    </a:lnTo>
                    <a:lnTo>
                      <a:pt x="348" y="991"/>
                    </a:lnTo>
                    <a:lnTo>
                      <a:pt x="348" y="991"/>
                    </a:lnTo>
                    <a:lnTo>
                      <a:pt x="339" y="985"/>
                    </a:lnTo>
                    <a:lnTo>
                      <a:pt x="339" y="985"/>
                    </a:lnTo>
                    <a:lnTo>
                      <a:pt x="311" y="967"/>
                    </a:lnTo>
                    <a:lnTo>
                      <a:pt x="276" y="958"/>
                    </a:lnTo>
                    <a:lnTo>
                      <a:pt x="178" y="977"/>
                    </a:lnTo>
                    <a:lnTo>
                      <a:pt x="146" y="965"/>
                    </a:lnTo>
                    <a:lnTo>
                      <a:pt x="137" y="955"/>
                    </a:lnTo>
                    <a:lnTo>
                      <a:pt x="137" y="955"/>
                    </a:lnTo>
                    <a:lnTo>
                      <a:pt x="133" y="955"/>
                    </a:lnTo>
                    <a:lnTo>
                      <a:pt x="133" y="955"/>
                    </a:lnTo>
                    <a:lnTo>
                      <a:pt x="134" y="945"/>
                    </a:lnTo>
                    <a:lnTo>
                      <a:pt x="116" y="918"/>
                    </a:lnTo>
                    <a:lnTo>
                      <a:pt x="113" y="902"/>
                    </a:lnTo>
                    <a:lnTo>
                      <a:pt x="123" y="886"/>
                    </a:lnTo>
                    <a:lnTo>
                      <a:pt x="119" y="830"/>
                    </a:lnTo>
                    <a:lnTo>
                      <a:pt x="132" y="790"/>
                    </a:lnTo>
                    <a:lnTo>
                      <a:pt x="135" y="740"/>
                    </a:lnTo>
                    <a:lnTo>
                      <a:pt x="135" y="734"/>
                    </a:lnTo>
                    <a:lnTo>
                      <a:pt x="121" y="734"/>
                    </a:lnTo>
                    <a:lnTo>
                      <a:pt x="119" y="711"/>
                    </a:lnTo>
                    <a:lnTo>
                      <a:pt x="128" y="712"/>
                    </a:lnTo>
                    <a:lnTo>
                      <a:pt x="163" y="662"/>
                    </a:lnTo>
                    <a:lnTo>
                      <a:pt x="163" y="630"/>
                    </a:lnTo>
                    <a:lnTo>
                      <a:pt x="134" y="629"/>
                    </a:lnTo>
                    <a:lnTo>
                      <a:pt x="119" y="601"/>
                    </a:lnTo>
                    <a:lnTo>
                      <a:pt x="106" y="592"/>
                    </a:lnTo>
                    <a:lnTo>
                      <a:pt x="84" y="520"/>
                    </a:lnTo>
                    <a:lnTo>
                      <a:pt x="67" y="505"/>
                    </a:lnTo>
                    <a:lnTo>
                      <a:pt x="63" y="464"/>
                    </a:lnTo>
                    <a:lnTo>
                      <a:pt x="53" y="458"/>
                    </a:lnTo>
                    <a:lnTo>
                      <a:pt x="61" y="449"/>
                    </a:lnTo>
                    <a:lnTo>
                      <a:pt x="51" y="399"/>
                    </a:lnTo>
                    <a:lnTo>
                      <a:pt x="47" y="392"/>
                    </a:lnTo>
                    <a:lnTo>
                      <a:pt x="35" y="394"/>
                    </a:lnTo>
                    <a:lnTo>
                      <a:pt x="32" y="403"/>
                    </a:lnTo>
                    <a:lnTo>
                      <a:pt x="24" y="393"/>
                    </a:lnTo>
                    <a:lnTo>
                      <a:pt x="16" y="395"/>
                    </a:lnTo>
                    <a:lnTo>
                      <a:pt x="0" y="363"/>
                    </a:lnTo>
                    <a:lnTo>
                      <a:pt x="9" y="324"/>
                    </a:lnTo>
                    <a:lnTo>
                      <a:pt x="66" y="276"/>
                    </a:lnTo>
                    <a:lnTo>
                      <a:pt x="65" y="258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15" name="Freeform 162">
                <a:extLst>
                  <a:ext uri="{FF2B5EF4-FFF2-40B4-BE49-F238E27FC236}">
                    <a16:creationId xmlns:a16="http://schemas.microsoft.com/office/drawing/2014/main" id="{AD5A96E9-C5E8-4F0C-8EFB-80072F6AB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7369" y="5574491"/>
                <a:ext cx="635961" cy="190257"/>
              </a:xfrm>
              <a:custGeom>
                <a:avLst/>
                <a:gdLst>
                  <a:gd name="T0" fmla="*/ 727 w 1311"/>
                  <a:gd name="T1" fmla="*/ 14 h 492"/>
                  <a:gd name="T2" fmla="*/ 744 w 1311"/>
                  <a:gd name="T3" fmla="*/ 17 h 492"/>
                  <a:gd name="T4" fmla="*/ 804 w 1311"/>
                  <a:gd name="T5" fmla="*/ 17 h 492"/>
                  <a:gd name="T6" fmla="*/ 796 w 1311"/>
                  <a:gd name="T7" fmla="*/ 35 h 492"/>
                  <a:gd name="T8" fmla="*/ 850 w 1311"/>
                  <a:gd name="T9" fmla="*/ 34 h 492"/>
                  <a:gd name="T10" fmla="*/ 885 w 1311"/>
                  <a:gd name="T11" fmla="*/ 48 h 492"/>
                  <a:gd name="T12" fmla="*/ 921 w 1311"/>
                  <a:gd name="T13" fmla="*/ 36 h 492"/>
                  <a:gd name="T14" fmla="*/ 928 w 1311"/>
                  <a:gd name="T15" fmla="*/ 56 h 492"/>
                  <a:gd name="T16" fmla="*/ 939 w 1311"/>
                  <a:gd name="T17" fmla="*/ 63 h 492"/>
                  <a:gd name="T18" fmla="*/ 961 w 1311"/>
                  <a:gd name="T19" fmla="*/ 76 h 492"/>
                  <a:gd name="T20" fmla="*/ 978 w 1311"/>
                  <a:gd name="T21" fmla="*/ 84 h 492"/>
                  <a:gd name="T22" fmla="*/ 983 w 1311"/>
                  <a:gd name="T23" fmla="*/ 101 h 492"/>
                  <a:gd name="T24" fmla="*/ 988 w 1311"/>
                  <a:gd name="T25" fmla="*/ 105 h 492"/>
                  <a:gd name="T26" fmla="*/ 1022 w 1311"/>
                  <a:gd name="T27" fmla="*/ 137 h 492"/>
                  <a:gd name="T28" fmla="*/ 1073 w 1311"/>
                  <a:gd name="T29" fmla="*/ 151 h 492"/>
                  <a:gd name="T30" fmla="*/ 1097 w 1311"/>
                  <a:gd name="T31" fmla="*/ 172 h 492"/>
                  <a:gd name="T32" fmla="*/ 1145 w 1311"/>
                  <a:gd name="T33" fmla="*/ 163 h 492"/>
                  <a:gd name="T34" fmla="*/ 1173 w 1311"/>
                  <a:gd name="T35" fmla="*/ 172 h 492"/>
                  <a:gd name="T36" fmla="*/ 1198 w 1311"/>
                  <a:gd name="T37" fmla="*/ 178 h 492"/>
                  <a:gd name="T38" fmla="*/ 1246 w 1311"/>
                  <a:gd name="T39" fmla="*/ 186 h 492"/>
                  <a:gd name="T40" fmla="*/ 1251 w 1311"/>
                  <a:gd name="T41" fmla="*/ 202 h 492"/>
                  <a:gd name="T42" fmla="*/ 1271 w 1311"/>
                  <a:gd name="T43" fmla="*/ 242 h 492"/>
                  <a:gd name="T44" fmla="*/ 1292 w 1311"/>
                  <a:gd name="T45" fmla="*/ 224 h 492"/>
                  <a:gd name="T46" fmla="*/ 1302 w 1311"/>
                  <a:gd name="T47" fmla="*/ 229 h 492"/>
                  <a:gd name="T48" fmla="*/ 1300 w 1311"/>
                  <a:gd name="T49" fmla="*/ 265 h 492"/>
                  <a:gd name="T50" fmla="*/ 1268 w 1311"/>
                  <a:gd name="T51" fmla="*/ 258 h 492"/>
                  <a:gd name="T52" fmla="*/ 1212 w 1311"/>
                  <a:gd name="T53" fmla="*/ 276 h 492"/>
                  <a:gd name="T54" fmla="*/ 1155 w 1311"/>
                  <a:gd name="T55" fmla="*/ 327 h 492"/>
                  <a:gd name="T56" fmla="*/ 986 w 1311"/>
                  <a:gd name="T57" fmla="*/ 369 h 492"/>
                  <a:gd name="T58" fmla="*/ 938 w 1311"/>
                  <a:gd name="T59" fmla="*/ 394 h 492"/>
                  <a:gd name="T60" fmla="*/ 902 w 1311"/>
                  <a:gd name="T61" fmla="*/ 435 h 492"/>
                  <a:gd name="T62" fmla="*/ 837 w 1311"/>
                  <a:gd name="T63" fmla="*/ 474 h 492"/>
                  <a:gd name="T64" fmla="*/ 787 w 1311"/>
                  <a:gd name="T65" fmla="*/ 455 h 492"/>
                  <a:gd name="T66" fmla="*/ 737 w 1311"/>
                  <a:gd name="T67" fmla="*/ 424 h 492"/>
                  <a:gd name="T68" fmla="*/ 729 w 1311"/>
                  <a:gd name="T69" fmla="*/ 430 h 492"/>
                  <a:gd name="T70" fmla="*/ 623 w 1311"/>
                  <a:gd name="T71" fmla="*/ 405 h 492"/>
                  <a:gd name="T72" fmla="*/ 610 w 1311"/>
                  <a:gd name="T73" fmla="*/ 389 h 492"/>
                  <a:gd name="T74" fmla="*/ 512 w 1311"/>
                  <a:gd name="T75" fmla="*/ 371 h 492"/>
                  <a:gd name="T76" fmla="*/ 412 w 1311"/>
                  <a:gd name="T77" fmla="*/ 396 h 492"/>
                  <a:gd name="T78" fmla="*/ 185 w 1311"/>
                  <a:gd name="T79" fmla="*/ 429 h 492"/>
                  <a:gd name="T80" fmla="*/ 123 w 1311"/>
                  <a:gd name="T81" fmla="*/ 491 h 492"/>
                  <a:gd name="T82" fmla="*/ 32 w 1311"/>
                  <a:gd name="T83" fmla="*/ 430 h 492"/>
                  <a:gd name="T84" fmla="*/ 19 w 1311"/>
                  <a:gd name="T85" fmla="*/ 429 h 492"/>
                  <a:gd name="T86" fmla="*/ 23 w 1311"/>
                  <a:gd name="T87" fmla="*/ 330 h 492"/>
                  <a:gd name="T88" fmla="*/ 13 w 1311"/>
                  <a:gd name="T89" fmla="*/ 269 h 492"/>
                  <a:gd name="T90" fmla="*/ 11 w 1311"/>
                  <a:gd name="T91" fmla="*/ 241 h 492"/>
                  <a:gd name="T92" fmla="*/ 36 w 1311"/>
                  <a:gd name="T93" fmla="*/ 183 h 492"/>
                  <a:gd name="T94" fmla="*/ 44 w 1311"/>
                  <a:gd name="T95" fmla="*/ 151 h 492"/>
                  <a:gd name="T96" fmla="*/ 82 w 1311"/>
                  <a:gd name="T97" fmla="*/ 101 h 492"/>
                  <a:gd name="T98" fmla="*/ 99 w 1311"/>
                  <a:gd name="T99" fmla="*/ 107 h 492"/>
                  <a:gd name="T100" fmla="*/ 115 w 1311"/>
                  <a:gd name="T101" fmla="*/ 104 h 492"/>
                  <a:gd name="T102" fmla="*/ 146 w 1311"/>
                  <a:gd name="T103" fmla="*/ 79 h 492"/>
                  <a:gd name="T104" fmla="*/ 143 w 1311"/>
                  <a:gd name="T105" fmla="*/ 72 h 492"/>
                  <a:gd name="T106" fmla="*/ 143 w 1311"/>
                  <a:gd name="T107" fmla="*/ 72 h 492"/>
                  <a:gd name="T108" fmla="*/ 332 w 1311"/>
                  <a:gd name="T109" fmla="*/ 67 h 492"/>
                  <a:gd name="T110" fmla="*/ 450 w 1311"/>
                  <a:gd name="T111" fmla="*/ 22 h 492"/>
                  <a:gd name="T112" fmla="*/ 503 w 1311"/>
                  <a:gd name="T113" fmla="*/ 0 h 492"/>
                  <a:gd name="T114" fmla="*/ 727 w 1311"/>
                  <a:gd name="T115" fmla="*/ 14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11" h="492">
                    <a:moveTo>
                      <a:pt x="727" y="14"/>
                    </a:moveTo>
                    <a:lnTo>
                      <a:pt x="727" y="14"/>
                    </a:lnTo>
                    <a:lnTo>
                      <a:pt x="727" y="14"/>
                    </a:lnTo>
                    <a:lnTo>
                      <a:pt x="744" y="17"/>
                    </a:lnTo>
                    <a:lnTo>
                      <a:pt x="788" y="9"/>
                    </a:lnTo>
                    <a:lnTo>
                      <a:pt x="804" y="17"/>
                    </a:lnTo>
                    <a:lnTo>
                      <a:pt x="796" y="23"/>
                    </a:lnTo>
                    <a:lnTo>
                      <a:pt x="796" y="35"/>
                    </a:lnTo>
                    <a:lnTo>
                      <a:pt x="811" y="45"/>
                    </a:lnTo>
                    <a:lnTo>
                      <a:pt x="850" y="34"/>
                    </a:lnTo>
                    <a:lnTo>
                      <a:pt x="863" y="45"/>
                    </a:lnTo>
                    <a:lnTo>
                      <a:pt x="885" y="48"/>
                    </a:lnTo>
                    <a:lnTo>
                      <a:pt x="884" y="39"/>
                    </a:lnTo>
                    <a:lnTo>
                      <a:pt x="921" y="36"/>
                    </a:lnTo>
                    <a:lnTo>
                      <a:pt x="920" y="48"/>
                    </a:lnTo>
                    <a:lnTo>
                      <a:pt x="928" y="56"/>
                    </a:lnTo>
                    <a:lnTo>
                      <a:pt x="945" y="57"/>
                    </a:lnTo>
                    <a:lnTo>
                      <a:pt x="939" y="63"/>
                    </a:lnTo>
                    <a:lnTo>
                      <a:pt x="939" y="80"/>
                    </a:lnTo>
                    <a:lnTo>
                      <a:pt x="961" y="76"/>
                    </a:lnTo>
                    <a:lnTo>
                      <a:pt x="968" y="83"/>
                    </a:lnTo>
                    <a:lnTo>
                      <a:pt x="978" y="84"/>
                    </a:lnTo>
                    <a:lnTo>
                      <a:pt x="975" y="94"/>
                    </a:lnTo>
                    <a:lnTo>
                      <a:pt x="983" y="101"/>
                    </a:lnTo>
                    <a:lnTo>
                      <a:pt x="987" y="99"/>
                    </a:lnTo>
                    <a:lnTo>
                      <a:pt x="988" y="105"/>
                    </a:lnTo>
                    <a:lnTo>
                      <a:pt x="1026" y="120"/>
                    </a:lnTo>
                    <a:lnTo>
                      <a:pt x="1022" y="137"/>
                    </a:lnTo>
                    <a:lnTo>
                      <a:pt x="1026" y="141"/>
                    </a:lnTo>
                    <a:lnTo>
                      <a:pt x="1073" y="151"/>
                    </a:lnTo>
                    <a:lnTo>
                      <a:pt x="1076" y="164"/>
                    </a:lnTo>
                    <a:lnTo>
                      <a:pt x="1097" y="172"/>
                    </a:lnTo>
                    <a:lnTo>
                      <a:pt x="1138" y="156"/>
                    </a:lnTo>
                    <a:lnTo>
                      <a:pt x="1145" y="163"/>
                    </a:lnTo>
                    <a:lnTo>
                      <a:pt x="1162" y="156"/>
                    </a:lnTo>
                    <a:lnTo>
                      <a:pt x="1173" y="172"/>
                    </a:lnTo>
                    <a:lnTo>
                      <a:pt x="1195" y="183"/>
                    </a:lnTo>
                    <a:lnTo>
                      <a:pt x="1198" y="178"/>
                    </a:lnTo>
                    <a:lnTo>
                      <a:pt x="1217" y="175"/>
                    </a:lnTo>
                    <a:lnTo>
                      <a:pt x="1246" y="186"/>
                    </a:lnTo>
                    <a:lnTo>
                      <a:pt x="1245" y="204"/>
                    </a:lnTo>
                    <a:lnTo>
                      <a:pt x="1251" y="202"/>
                    </a:lnTo>
                    <a:lnTo>
                      <a:pt x="1271" y="234"/>
                    </a:lnTo>
                    <a:lnTo>
                      <a:pt x="1271" y="242"/>
                    </a:lnTo>
                    <a:lnTo>
                      <a:pt x="1283" y="238"/>
                    </a:lnTo>
                    <a:lnTo>
                      <a:pt x="1292" y="224"/>
                    </a:lnTo>
                    <a:lnTo>
                      <a:pt x="1295" y="231"/>
                    </a:lnTo>
                    <a:lnTo>
                      <a:pt x="1302" y="229"/>
                    </a:lnTo>
                    <a:lnTo>
                      <a:pt x="1310" y="252"/>
                    </a:lnTo>
                    <a:lnTo>
                      <a:pt x="1300" y="265"/>
                    </a:lnTo>
                    <a:lnTo>
                      <a:pt x="1300" y="265"/>
                    </a:lnTo>
                    <a:lnTo>
                      <a:pt x="1268" y="258"/>
                    </a:lnTo>
                    <a:lnTo>
                      <a:pt x="1244" y="260"/>
                    </a:lnTo>
                    <a:lnTo>
                      <a:pt x="1212" y="276"/>
                    </a:lnTo>
                    <a:lnTo>
                      <a:pt x="1170" y="320"/>
                    </a:lnTo>
                    <a:lnTo>
                      <a:pt x="1155" y="327"/>
                    </a:lnTo>
                    <a:lnTo>
                      <a:pt x="1113" y="342"/>
                    </a:lnTo>
                    <a:lnTo>
                      <a:pt x="986" y="369"/>
                    </a:lnTo>
                    <a:lnTo>
                      <a:pt x="955" y="383"/>
                    </a:lnTo>
                    <a:lnTo>
                      <a:pt x="938" y="394"/>
                    </a:lnTo>
                    <a:lnTo>
                      <a:pt x="924" y="420"/>
                    </a:lnTo>
                    <a:lnTo>
                      <a:pt x="902" y="435"/>
                    </a:lnTo>
                    <a:lnTo>
                      <a:pt x="872" y="477"/>
                    </a:lnTo>
                    <a:lnTo>
                      <a:pt x="837" y="474"/>
                    </a:lnTo>
                    <a:lnTo>
                      <a:pt x="798" y="451"/>
                    </a:lnTo>
                    <a:lnTo>
                      <a:pt x="787" y="455"/>
                    </a:lnTo>
                    <a:lnTo>
                      <a:pt x="774" y="451"/>
                    </a:lnTo>
                    <a:lnTo>
                      <a:pt x="737" y="424"/>
                    </a:lnTo>
                    <a:lnTo>
                      <a:pt x="726" y="425"/>
                    </a:lnTo>
                    <a:lnTo>
                      <a:pt x="729" y="430"/>
                    </a:lnTo>
                    <a:lnTo>
                      <a:pt x="622" y="391"/>
                    </a:lnTo>
                    <a:lnTo>
                      <a:pt x="623" y="405"/>
                    </a:lnTo>
                    <a:lnTo>
                      <a:pt x="608" y="402"/>
                    </a:lnTo>
                    <a:lnTo>
                      <a:pt x="610" y="389"/>
                    </a:lnTo>
                    <a:lnTo>
                      <a:pt x="601" y="385"/>
                    </a:lnTo>
                    <a:lnTo>
                      <a:pt x="512" y="371"/>
                    </a:lnTo>
                    <a:lnTo>
                      <a:pt x="472" y="377"/>
                    </a:lnTo>
                    <a:lnTo>
                      <a:pt x="412" y="396"/>
                    </a:lnTo>
                    <a:lnTo>
                      <a:pt x="285" y="404"/>
                    </a:lnTo>
                    <a:lnTo>
                      <a:pt x="185" y="429"/>
                    </a:lnTo>
                    <a:lnTo>
                      <a:pt x="154" y="444"/>
                    </a:lnTo>
                    <a:lnTo>
                      <a:pt x="123" y="491"/>
                    </a:lnTo>
                    <a:lnTo>
                      <a:pt x="69" y="448"/>
                    </a:lnTo>
                    <a:lnTo>
                      <a:pt x="32" y="430"/>
                    </a:lnTo>
                    <a:lnTo>
                      <a:pt x="19" y="429"/>
                    </a:lnTo>
                    <a:lnTo>
                      <a:pt x="19" y="429"/>
                    </a:lnTo>
                    <a:lnTo>
                      <a:pt x="8" y="381"/>
                    </a:lnTo>
                    <a:lnTo>
                      <a:pt x="23" y="330"/>
                    </a:lnTo>
                    <a:lnTo>
                      <a:pt x="0" y="300"/>
                    </a:lnTo>
                    <a:lnTo>
                      <a:pt x="13" y="269"/>
                    </a:lnTo>
                    <a:lnTo>
                      <a:pt x="24" y="262"/>
                    </a:lnTo>
                    <a:lnTo>
                      <a:pt x="11" y="241"/>
                    </a:lnTo>
                    <a:lnTo>
                      <a:pt x="19" y="238"/>
                    </a:lnTo>
                    <a:lnTo>
                      <a:pt x="36" y="183"/>
                    </a:lnTo>
                    <a:lnTo>
                      <a:pt x="46" y="173"/>
                    </a:lnTo>
                    <a:lnTo>
                      <a:pt x="44" y="151"/>
                    </a:lnTo>
                    <a:lnTo>
                      <a:pt x="75" y="125"/>
                    </a:lnTo>
                    <a:lnTo>
                      <a:pt x="82" y="101"/>
                    </a:lnTo>
                    <a:lnTo>
                      <a:pt x="91" y="98"/>
                    </a:lnTo>
                    <a:lnTo>
                      <a:pt x="99" y="107"/>
                    </a:lnTo>
                    <a:lnTo>
                      <a:pt x="103" y="100"/>
                    </a:lnTo>
                    <a:lnTo>
                      <a:pt x="115" y="104"/>
                    </a:lnTo>
                    <a:lnTo>
                      <a:pt x="127" y="86"/>
                    </a:lnTo>
                    <a:lnTo>
                      <a:pt x="146" y="79"/>
                    </a:lnTo>
                    <a:lnTo>
                      <a:pt x="143" y="72"/>
                    </a:lnTo>
                    <a:lnTo>
                      <a:pt x="143" y="72"/>
                    </a:lnTo>
                    <a:lnTo>
                      <a:pt x="143" y="72"/>
                    </a:lnTo>
                    <a:lnTo>
                      <a:pt x="143" y="72"/>
                    </a:lnTo>
                    <a:lnTo>
                      <a:pt x="218" y="74"/>
                    </a:lnTo>
                    <a:lnTo>
                      <a:pt x="332" y="67"/>
                    </a:lnTo>
                    <a:lnTo>
                      <a:pt x="386" y="42"/>
                    </a:lnTo>
                    <a:lnTo>
                      <a:pt x="450" y="22"/>
                    </a:lnTo>
                    <a:lnTo>
                      <a:pt x="470" y="8"/>
                    </a:lnTo>
                    <a:lnTo>
                      <a:pt x="503" y="0"/>
                    </a:lnTo>
                    <a:lnTo>
                      <a:pt x="684" y="17"/>
                    </a:lnTo>
                    <a:lnTo>
                      <a:pt x="727" y="1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16" name="Freeform 163">
                <a:extLst>
                  <a:ext uri="{FF2B5EF4-FFF2-40B4-BE49-F238E27FC236}">
                    <a16:creationId xmlns:a16="http://schemas.microsoft.com/office/drawing/2014/main" id="{67B71862-B44B-426E-A64A-53A9B1B61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7369" y="5574298"/>
                <a:ext cx="635961" cy="190257"/>
              </a:xfrm>
              <a:custGeom>
                <a:avLst/>
                <a:gdLst>
                  <a:gd name="T0" fmla="*/ 727 w 1311"/>
                  <a:gd name="T1" fmla="*/ 14 h 492"/>
                  <a:gd name="T2" fmla="*/ 744 w 1311"/>
                  <a:gd name="T3" fmla="*/ 17 h 492"/>
                  <a:gd name="T4" fmla="*/ 804 w 1311"/>
                  <a:gd name="T5" fmla="*/ 17 h 492"/>
                  <a:gd name="T6" fmla="*/ 796 w 1311"/>
                  <a:gd name="T7" fmla="*/ 35 h 492"/>
                  <a:gd name="T8" fmla="*/ 850 w 1311"/>
                  <a:gd name="T9" fmla="*/ 34 h 492"/>
                  <a:gd name="T10" fmla="*/ 885 w 1311"/>
                  <a:gd name="T11" fmla="*/ 48 h 492"/>
                  <a:gd name="T12" fmla="*/ 921 w 1311"/>
                  <a:gd name="T13" fmla="*/ 36 h 492"/>
                  <a:gd name="T14" fmla="*/ 928 w 1311"/>
                  <a:gd name="T15" fmla="*/ 56 h 492"/>
                  <a:gd name="T16" fmla="*/ 939 w 1311"/>
                  <a:gd name="T17" fmla="*/ 63 h 492"/>
                  <a:gd name="T18" fmla="*/ 961 w 1311"/>
                  <a:gd name="T19" fmla="*/ 76 h 492"/>
                  <a:gd name="T20" fmla="*/ 978 w 1311"/>
                  <a:gd name="T21" fmla="*/ 84 h 492"/>
                  <a:gd name="T22" fmla="*/ 983 w 1311"/>
                  <a:gd name="T23" fmla="*/ 101 h 492"/>
                  <a:gd name="T24" fmla="*/ 988 w 1311"/>
                  <a:gd name="T25" fmla="*/ 105 h 492"/>
                  <a:gd name="T26" fmla="*/ 1022 w 1311"/>
                  <a:gd name="T27" fmla="*/ 137 h 492"/>
                  <a:gd name="T28" fmla="*/ 1073 w 1311"/>
                  <a:gd name="T29" fmla="*/ 151 h 492"/>
                  <a:gd name="T30" fmla="*/ 1097 w 1311"/>
                  <a:gd name="T31" fmla="*/ 172 h 492"/>
                  <a:gd name="T32" fmla="*/ 1145 w 1311"/>
                  <a:gd name="T33" fmla="*/ 163 h 492"/>
                  <a:gd name="T34" fmla="*/ 1173 w 1311"/>
                  <a:gd name="T35" fmla="*/ 172 h 492"/>
                  <a:gd name="T36" fmla="*/ 1198 w 1311"/>
                  <a:gd name="T37" fmla="*/ 178 h 492"/>
                  <a:gd name="T38" fmla="*/ 1246 w 1311"/>
                  <a:gd name="T39" fmla="*/ 186 h 492"/>
                  <a:gd name="T40" fmla="*/ 1251 w 1311"/>
                  <a:gd name="T41" fmla="*/ 202 h 492"/>
                  <a:gd name="T42" fmla="*/ 1271 w 1311"/>
                  <a:gd name="T43" fmla="*/ 242 h 492"/>
                  <a:gd name="T44" fmla="*/ 1292 w 1311"/>
                  <a:gd name="T45" fmla="*/ 224 h 492"/>
                  <a:gd name="T46" fmla="*/ 1302 w 1311"/>
                  <a:gd name="T47" fmla="*/ 229 h 492"/>
                  <a:gd name="T48" fmla="*/ 1300 w 1311"/>
                  <a:gd name="T49" fmla="*/ 265 h 492"/>
                  <a:gd name="T50" fmla="*/ 1268 w 1311"/>
                  <a:gd name="T51" fmla="*/ 258 h 492"/>
                  <a:gd name="T52" fmla="*/ 1212 w 1311"/>
                  <a:gd name="T53" fmla="*/ 276 h 492"/>
                  <a:gd name="T54" fmla="*/ 1155 w 1311"/>
                  <a:gd name="T55" fmla="*/ 327 h 492"/>
                  <a:gd name="T56" fmla="*/ 986 w 1311"/>
                  <a:gd name="T57" fmla="*/ 369 h 492"/>
                  <a:gd name="T58" fmla="*/ 938 w 1311"/>
                  <a:gd name="T59" fmla="*/ 394 h 492"/>
                  <a:gd name="T60" fmla="*/ 902 w 1311"/>
                  <a:gd name="T61" fmla="*/ 435 h 492"/>
                  <a:gd name="T62" fmla="*/ 837 w 1311"/>
                  <a:gd name="T63" fmla="*/ 474 h 492"/>
                  <a:gd name="T64" fmla="*/ 787 w 1311"/>
                  <a:gd name="T65" fmla="*/ 455 h 492"/>
                  <a:gd name="T66" fmla="*/ 737 w 1311"/>
                  <a:gd name="T67" fmla="*/ 424 h 492"/>
                  <a:gd name="T68" fmla="*/ 729 w 1311"/>
                  <a:gd name="T69" fmla="*/ 430 h 492"/>
                  <a:gd name="T70" fmla="*/ 623 w 1311"/>
                  <a:gd name="T71" fmla="*/ 405 h 492"/>
                  <a:gd name="T72" fmla="*/ 610 w 1311"/>
                  <a:gd name="T73" fmla="*/ 389 h 492"/>
                  <a:gd name="T74" fmla="*/ 512 w 1311"/>
                  <a:gd name="T75" fmla="*/ 371 h 492"/>
                  <a:gd name="T76" fmla="*/ 412 w 1311"/>
                  <a:gd name="T77" fmla="*/ 396 h 492"/>
                  <a:gd name="T78" fmla="*/ 185 w 1311"/>
                  <a:gd name="T79" fmla="*/ 429 h 492"/>
                  <a:gd name="T80" fmla="*/ 123 w 1311"/>
                  <a:gd name="T81" fmla="*/ 491 h 492"/>
                  <a:gd name="T82" fmla="*/ 32 w 1311"/>
                  <a:gd name="T83" fmla="*/ 430 h 492"/>
                  <a:gd name="T84" fmla="*/ 19 w 1311"/>
                  <a:gd name="T85" fmla="*/ 429 h 492"/>
                  <a:gd name="T86" fmla="*/ 23 w 1311"/>
                  <a:gd name="T87" fmla="*/ 330 h 492"/>
                  <a:gd name="T88" fmla="*/ 13 w 1311"/>
                  <a:gd name="T89" fmla="*/ 269 h 492"/>
                  <a:gd name="T90" fmla="*/ 11 w 1311"/>
                  <a:gd name="T91" fmla="*/ 241 h 492"/>
                  <a:gd name="T92" fmla="*/ 36 w 1311"/>
                  <a:gd name="T93" fmla="*/ 183 h 492"/>
                  <a:gd name="T94" fmla="*/ 44 w 1311"/>
                  <a:gd name="T95" fmla="*/ 151 h 492"/>
                  <a:gd name="T96" fmla="*/ 82 w 1311"/>
                  <a:gd name="T97" fmla="*/ 101 h 492"/>
                  <a:gd name="T98" fmla="*/ 99 w 1311"/>
                  <a:gd name="T99" fmla="*/ 107 h 492"/>
                  <a:gd name="T100" fmla="*/ 115 w 1311"/>
                  <a:gd name="T101" fmla="*/ 104 h 492"/>
                  <a:gd name="T102" fmla="*/ 146 w 1311"/>
                  <a:gd name="T103" fmla="*/ 79 h 492"/>
                  <a:gd name="T104" fmla="*/ 143 w 1311"/>
                  <a:gd name="T105" fmla="*/ 72 h 492"/>
                  <a:gd name="T106" fmla="*/ 143 w 1311"/>
                  <a:gd name="T107" fmla="*/ 72 h 492"/>
                  <a:gd name="T108" fmla="*/ 332 w 1311"/>
                  <a:gd name="T109" fmla="*/ 67 h 492"/>
                  <a:gd name="T110" fmla="*/ 450 w 1311"/>
                  <a:gd name="T111" fmla="*/ 22 h 492"/>
                  <a:gd name="T112" fmla="*/ 503 w 1311"/>
                  <a:gd name="T113" fmla="*/ 0 h 492"/>
                  <a:gd name="T114" fmla="*/ 727 w 1311"/>
                  <a:gd name="T115" fmla="*/ 14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11" h="492">
                    <a:moveTo>
                      <a:pt x="727" y="14"/>
                    </a:moveTo>
                    <a:lnTo>
                      <a:pt x="727" y="14"/>
                    </a:lnTo>
                    <a:lnTo>
                      <a:pt x="727" y="14"/>
                    </a:lnTo>
                    <a:lnTo>
                      <a:pt x="744" y="17"/>
                    </a:lnTo>
                    <a:lnTo>
                      <a:pt x="788" y="9"/>
                    </a:lnTo>
                    <a:lnTo>
                      <a:pt x="804" y="17"/>
                    </a:lnTo>
                    <a:lnTo>
                      <a:pt x="796" y="23"/>
                    </a:lnTo>
                    <a:lnTo>
                      <a:pt x="796" y="35"/>
                    </a:lnTo>
                    <a:lnTo>
                      <a:pt x="811" y="45"/>
                    </a:lnTo>
                    <a:lnTo>
                      <a:pt x="850" y="34"/>
                    </a:lnTo>
                    <a:lnTo>
                      <a:pt x="863" y="45"/>
                    </a:lnTo>
                    <a:lnTo>
                      <a:pt x="885" y="48"/>
                    </a:lnTo>
                    <a:lnTo>
                      <a:pt x="884" y="39"/>
                    </a:lnTo>
                    <a:lnTo>
                      <a:pt x="921" y="36"/>
                    </a:lnTo>
                    <a:lnTo>
                      <a:pt x="920" y="48"/>
                    </a:lnTo>
                    <a:lnTo>
                      <a:pt x="928" y="56"/>
                    </a:lnTo>
                    <a:lnTo>
                      <a:pt x="945" y="57"/>
                    </a:lnTo>
                    <a:lnTo>
                      <a:pt x="939" y="63"/>
                    </a:lnTo>
                    <a:lnTo>
                      <a:pt x="939" y="80"/>
                    </a:lnTo>
                    <a:lnTo>
                      <a:pt x="961" y="76"/>
                    </a:lnTo>
                    <a:lnTo>
                      <a:pt x="968" y="83"/>
                    </a:lnTo>
                    <a:lnTo>
                      <a:pt x="978" y="84"/>
                    </a:lnTo>
                    <a:lnTo>
                      <a:pt x="975" y="94"/>
                    </a:lnTo>
                    <a:lnTo>
                      <a:pt x="983" y="101"/>
                    </a:lnTo>
                    <a:lnTo>
                      <a:pt x="987" y="99"/>
                    </a:lnTo>
                    <a:lnTo>
                      <a:pt x="988" y="105"/>
                    </a:lnTo>
                    <a:lnTo>
                      <a:pt x="1026" y="120"/>
                    </a:lnTo>
                    <a:lnTo>
                      <a:pt x="1022" y="137"/>
                    </a:lnTo>
                    <a:lnTo>
                      <a:pt x="1026" y="141"/>
                    </a:lnTo>
                    <a:lnTo>
                      <a:pt x="1073" y="151"/>
                    </a:lnTo>
                    <a:lnTo>
                      <a:pt x="1076" y="164"/>
                    </a:lnTo>
                    <a:lnTo>
                      <a:pt x="1097" y="172"/>
                    </a:lnTo>
                    <a:lnTo>
                      <a:pt x="1138" y="156"/>
                    </a:lnTo>
                    <a:lnTo>
                      <a:pt x="1145" y="163"/>
                    </a:lnTo>
                    <a:lnTo>
                      <a:pt x="1162" y="156"/>
                    </a:lnTo>
                    <a:lnTo>
                      <a:pt x="1173" y="172"/>
                    </a:lnTo>
                    <a:lnTo>
                      <a:pt x="1195" y="183"/>
                    </a:lnTo>
                    <a:lnTo>
                      <a:pt x="1198" y="178"/>
                    </a:lnTo>
                    <a:lnTo>
                      <a:pt x="1217" y="175"/>
                    </a:lnTo>
                    <a:lnTo>
                      <a:pt x="1246" y="186"/>
                    </a:lnTo>
                    <a:lnTo>
                      <a:pt x="1245" y="204"/>
                    </a:lnTo>
                    <a:lnTo>
                      <a:pt x="1251" y="202"/>
                    </a:lnTo>
                    <a:lnTo>
                      <a:pt x="1271" y="234"/>
                    </a:lnTo>
                    <a:lnTo>
                      <a:pt x="1271" y="242"/>
                    </a:lnTo>
                    <a:lnTo>
                      <a:pt x="1283" y="238"/>
                    </a:lnTo>
                    <a:lnTo>
                      <a:pt x="1292" y="224"/>
                    </a:lnTo>
                    <a:lnTo>
                      <a:pt x="1295" y="231"/>
                    </a:lnTo>
                    <a:lnTo>
                      <a:pt x="1302" y="229"/>
                    </a:lnTo>
                    <a:lnTo>
                      <a:pt x="1310" y="252"/>
                    </a:lnTo>
                    <a:lnTo>
                      <a:pt x="1300" y="265"/>
                    </a:lnTo>
                    <a:lnTo>
                      <a:pt x="1300" y="265"/>
                    </a:lnTo>
                    <a:lnTo>
                      <a:pt x="1268" y="258"/>
                    </a:lnTo>
                    <a:lnTo>
                      <a:pt x="1244" y="260"/>
                    </a:lnTo>
                    <a:lnTo>
                      <a:pt x="1212" y="276"/>
                    </a:lnTo>
                    <a:lnTo>
                      <a:pt x="1170" y="320"/>
                    </a:lnTo>
                    <a:lnTo>
                      <a:pt x="1155" y="327"/>
                    </a:lnTo>
                    <a:lnTo>
                      <a:pt x="1113" y="342"/>
                    </a:lnTo>
                    <a:lnTo>
                      <a:pt x="986" y="369"/>
                    </a:lnTo>
                    <a:lnTo>
                      <a:pt x="955" y="383"/>
                    </a:lnTo>
                    <a:lnTo>
                      <a:pt x="938" y="394"/>
                    </a:lnTo>
                    <a:lnTo>
                      <a:pt x="924" y="420"/>
                    </a:lnTo>
                    <a:lnTo>
                      <a:pt x="902" y="435"/>
                    </a:lnTo>
                    <a:lnTo>
                      <a:pt x="872" y="477"/>
                    </a:lnTo>
                    <a:lnTo>
                      <a:pt x="837" y="474"/>
                    </a:lnTo>
                    <a:lnTo>
                      <a:pt x="798" y="451"/>
                    </a:lnTo>
                    <a:lnTo>
                      <a:pt x="787" y="455"/>
                    </a:lnTo>
                    <a:lnTo>
                      <a:pt x="774" y="451"/>
                    </a:lnTo>
                    <a:lnTo>
                      <a:pt x="737" y="424"/>
                    </a:lnTo>
                    <a:lnTo>
                      <a:pt x="726" y="425"/>
                    </a:lnTo>
                    <a:lnTo>
                      <a:pt x="729" y="430"/>
                    </a:lnTo>
                    <a:lnTo>
                      <a:pt x="622" y="391"/>
                    </a:lnTo>
                    <a:lnTo>
                      <a:pt x="623" y="405"/>
                    </a:lnTo>
                    <a:lnTo>
                      <a:pt x="608" y="402"/>
                    </a:lnTo>
                    <a:lnTo>
                      <a:pt x="610" y="389"/>
                    </a:lnTo>
                    <a:lnTo>
                      <a:pt x="601" y="385"/>
                    </a:lnTo>
                    <a:lnTo>
                      <a:pt x="512" y="371"/>
                    </a:lnTo>
                    <a:lnTo>
                      <a:pt x="472" y="377"/>
                    </a:lnTo>
                    <a:lnTo>
                      <a:pt x="412" y="396"/>
                    </a:lnTo>
                    <a:lnTo>
                      <a:pt x="285" y="404"/>
                    </a:lnTo>
                    <a:lnTo>
                      <a:pt x="185" y="429"/>
                    </a:lnTo>
                    <a:lnTo>
                      <a:pt x="154" y="444"/>
                    </a:lnTo>
                    <a:lnTo>
                      <a:pt x="123" y="491"/>
                    </a:lnTo>
                    <a:lnTo>
                      <a:pt x="69" y="448"/>
                    </a:lnTo>
                    <a:lnTo>
                      <a:pt x="32" y="430"/>
                    </a:lnTo>
                    <a:lnTo>
                      <a:pt x="19" y="429"/>
                    </a:lnTo>
                    <a:lnTo>
                      <a:pt x="19" y="429"/>
                    </a:lnTo>
                    <a:lnTo>
                      <a:pt x="8" y="381"/>
                    </a:lnTo>
                    <a:lnTo>
                      <a:pt x="23" y="330"/>
                    </a:lnTo>
                    <a:lnTo>
                      <a:pt x="0" y="300"/>
                    </a:lnTo>
                    <a:lnTo>
                      <a:pt x="13" y="269"/>
                    </a:lnTo>
                    <a:lnTo>
                      <a:pt x="24" y="262"/>
                    </a:lnTo>
                    <a:lnTo>
                      <a:pt x="11" y="241"/>
                    </a:lnTo>
                    <a:lnTo>
                      <a:pt x="19" y="238"/>
                    </a:lnTo>
                    <a:lnTo>
                      <a:pt x="36" y="183"/>
                    </a:lnTo>
                    <a:lnTo>
                      <a:pt x="46" y="173"/>
                    </a:lnTo>
                    <a:lnTo>
                      <a:pt x="44" y="151"/>
                    </a:lnTo>
                    <a:lnTo>
                      <a:pt x="75" y="125"/>
                    </a:lnTo>
                    <a:lnTo>
                      <a:pt x="82" y="101"/>
                    </a:lnTo>
                    <a:lnTo>
                      <a:pt x="91" y="98"/>
                    </a:lnTo>
                    <a:lnTo>
                      <a:pt x="99" y="107"/>
                    </a:lnTo>
                    <a:lnTo>
                      <a:pt x="103" y="100"/>
                    </a:lnTo>
                    <a:lnTo>
                      <a:pt x="115" y="104"/>
                    </a:lnTo>
                    <a:lnTo>
                      <a:pt x="127" y="86"/>
                    </a:lnTo>
                    <a:lnTo>
                      <a:pt x="146" y="79"/>
                    </a:lnTo>
                    <a:lnTo>
                      <a:pt x="143" y="72"/>
                    </a:lnTo>
                    <a:lnTo>
                      <a:pt x="143" y="72"/>
                    </a:lnTo>
                    <a:lnTo>
                      <a:pt x="143" y="72"/>
                    </a:lnTo>
                    <a:lnTo>
                      <a:pt x="143" y="72"/>
                    </a:lnTo>
                    <a:lnTo>
                      <a:pt x="218" y="74"/>
                    </a:lnTo>
                    <a:lnTo>
                      <a:pt x="332" y="67"/>
                    </a:lnTo>
                    <a:lnTo>
                      <a:pt x="386" y="42"/>
                    </a:lnTo>
                    <a:lnTo>
                      <a:pt x="450" y="22"/>
                    </a:lnTo>
                    <a:lnTo>
                      <a:pt x="470" y="8"/>
                    </a:lnTo>
                    <a:lnTo>
                      <a:pt x="503" y="0"/>
                    </a:lnTo>
                    <a:lnTo>
                      <a:pt x="684" y="17"/>
                    </a:lnTo>
                    <a:lnTo>
                      <a:pt x="727" y="14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17" name="Freeform 164">
                <a:extLst>
                  <a:ext uri="{FF2B5EF4-FFF2-40B4-BE49-F238E27FC236}">
                    <a16:creationId xmlns:a16="http://schemas.microsoft.com/office/drawing/2014/main" id="{BE52D25C-306B-46BE-B139-7690791B5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7056" y="4580736"/>
                <a:ext cx="931459" cy="895229"/>
              </a:xfrm>
              <a:custGeom>
                <a:avLst/>
                <a:gdLst>
                  <a:gd name="T0" fmla="*/ 1623 w 1917"/>
                  <a:gd name="T1" fmla="*/ 129 h 2325"/>
                  <a:gd name="T2" fmla="*/ 1672 w 1917"/>
                  <a:gd name="T3" fmla="*/ 243 h 2325"/>
                  <a:gd name="T4" fmla="*/ 1764 w 1917"/>
                  <a:gd name="T5" fmla="*/ 358 h 2325"/>
                  <a:gd name="T6" fmla="*/ 1813 w 1917"/>
                  <a:gd name="T7" fmla="*/ 440 h 2325"/>
                  <a:gd name="T8" fmla="*/ 1860 w 1917"/>
                  <a:gd name="T9" fmla="*/ 454 h 2325"/>
                  <a:gd name="T10" fmla="*/ 1743 w 1917"/>
                  <a:gd name="T11" fmla="*/ 489 h 2325"/>
                  <a:gd name="T12" fmla="*/ 1596 w 1917"/>
                  <a:gd name="T13" fmla="*/ 514 h 2325"/>
                  <a:gd name="T14" fmla="*/ 1545 w 1917"/>
                  <a:gd name="T15" fmla="*/ 645 h 2325"/>
                  <a:gd name="T16" fmla="*/ 1603 w 1917"/>
                  <a:gd name="T17" fmla="*/ 673 h 2325"/>
                  <a:gd name="T18" fmla="*/ 1671 w 1917"/>
                  <a:gd name="T19" fmla="*/ 746 h 2325"/>
                  <a:gd name="T20" fmla="*/ 1650 w 1917"/>
                  <a:gd name="T21" fmla="*/ 762 h 2325"/>
                  <a:gd name="T22" fmla="*/ 1598 w 1917"/>
                  <a:gd name="T23" fmla="*/ 893 h 2325"/>
                  <a:gd name="T24" fmla="*/ 1568 w 1917"/>
                  <a:gd name="T25" fmla="*/ 989 h 2325"/>
                  <a:gd name="T26" fmla="*/ 1669 w 1917"/>
                  <a:gd name="T27" fmla="*/ 960 h 2325"/>
                  <a:gd name="T28" fmla="*/ 1632 w 1917"/>
                  <a:gd name="T29" fmla="*/ 1023 h 2325"/>
                  <a:gd name="T30" fmla="*/ 1537 w 1917"/>
                  <a:gd name="T31" fmla="*/ 1129 h 2325"/>
                  <a:gd name="T32" fmla="*/ 1664 w 1917"/>
                  <a:gd name="T33" fmla="*/ 1231 h 2325"/>
                  <a:gd name="T34" fmla="*/ 1681 w 1917"/>
                  <a:gd name="T35" fmla="*/ 1304 h 2325"/>
                  <a:gd name="T36" fmla="*/ 1597 w 1917"/>
                  <a:gd name="T37" fmla="*/ 1394 h 2325"/>
                  <a:gd name="T38" fmla="*/ 1563 w 1917"/>
                  <a:gd name="T39" fmla="*/ 1458 h 2325"/>
                  <a:gd name="T40" fmla="*/ 1659 w 1917"/>
                  <a:gd name="T41" fmla="*/ 1691 h 2325"/>
                  <a:gd name="T42" fmla="*/ 1783 w 1917"/>
                  <a:gd name="T43" fmla="*/ 1716 h 2325"/>
                  <a:gd name="T44" fmla="*/ 1871 w 1917"/>
                  <a:gd name="T45" fmla="*/ 1793 h 2325"/>
                  <a:gd name="T46" fmla="*/ 1895 w 1917"/>
                  <a:gd name="T47" fmla="*/ 1876 h 2325"/>
                  <a:gd name="T48" fmla="*/ 1892 w 1917"/>
                  <a:gd name="T49" fmla="*/ 1991 h 2325"/>
                  <a:gd name="T50" fmla="*/ 1912 w 1917"/>
                  <a:gd name="T51" fmla="*/ 2044 h 2325"/>
                  <a:gd name="T52" fmla="*/ 1740 w 1917"/>
                  <a:gd name="T53" fmla="*/ 2166 h 2325"/>
                  <a:gd name="T54" fmla="*/ 1545 w 1917"/>
                  <a:gd name="T55" fmla="*/ 2295 h 2325"/>
                  <a:gd name="T56" fmla="*/ 1239 w 1917"/>
                  <a:gd name="T57" fmla="*/ 2261 h 2325"/>
                  <a:gd name="T58" fmla="*/ 1038 w 1917"/>
                  <a:gd name="T59" fmla="*/ 2067 h 2325"/>
                  <a:gd name="T60" fmla="*/ 921 w 1917"/>
                  <a:gd name="T61" fmla="*/ 2107 h 2325"/>
                  <a:gd name="T62" fmla="*/ 744 w 1917"/>
                  <a:gd name="T63" fmla="*/ 2115 h 2325"/>
                  <a:gd name="T64" fmla="*/ 770 w 1917"/>
                  <a:gd name="T65" fmla="*/ 1989 h 2325"/>
                  <a:gd name="T66" fmla="*/ 632 w 1917"/>
                  <a:gd name="T67" fmla="*/ 1945 h 2325"/>
                  <a:gd name="T68" fmla="*/ 450 w 1917"/>
                  <a:gd name="T69" fmla="*/ 1948 h 2325"/>
                  <a:gd name="T70" fmla="*/ 387 w 1917"/>
                  <a:gd name="T71" fmla="*/ 2030 h 2325"/>
                  <a:gd name="T72" fmla="*/ 239 w 1917"/>
                  <a:gd name="T73" fmla="*/ 2056 h 2325"/>
                  <a:gd name="T74" fmla="*/ 139 w 1917"/>
                  <a:gd name="T75" fmla="*/ 1974 h 2325"/>
                  <a:gd name="T76" fmla="*/ 245 w 1917"/>
                  <a:gd name="T77" fmla="*/ 1961 h 2325"/>
                  <a:gd name="T78" fmla="*/ 311 w 1917"/>
                  <a:gd name="T79" fmla="*/ 1872 h 2325"/>
                  <a:gd name="T80" fmla="*/ 240 w 1917"/>
                  <a:gd name="T81" fmla="*/ 1956 h 2325"/>
                  <a:gd name="T82" fmla="*/ 117 w 1917"/>
                  <a:gd name="T83" fmla="*/ 1953 h 2325"/>
                  <a:gd name="T84" fmla="*/ 47 w 1917"/>
                  <a:gd name="T85" fmla="*/ 1911 h 2325"/>
                  <a:gd name="T86" fmla="*/ 99 w 1917"/>
                  <a:gd name="T87" fmla="*/ 1761 h 2325"/>
                  <a:gd name="T88" fmla="*/ 3 w 1917"/>
                  <a:gd name="T89" fmla="*/ 1741 h 2325"/>
                  <a:gd name="T90" fmla="*/ 85 w 1917"/>
                  <a:gd name="T91" fmla="*/ 1675 h 2325"/>
                  <a:gd name="T92" fmla="*/ 161 w 1917"/>
                  <a:gd name="T93" fmla="*/ 1614 h 2325"/>
                  <a:gd name="T94" fmla="*/ 235 w 1917"/>
                  <a:gd name="T95" fmla="*/ 1601 h 2325"/>
                  <a:gd name="T96" fmla="*/ 345 w 1917"/>
                  <a:gd name="T97" fmla="*/ 1571 h 2325"/>
                  <a:gd name="T98" fmla="*/ 454 w 1917"/>
                  <a:gd name="T99" fmla="*/ 1456 h 2325"/>
                  <a:gd name="T100" fmla="*/ 686 w 1917"/>
                  <a:gd name="T101" fmla="*/ 1351 h 2325"/>
                  <a:gd name="T102" fmla="*/ 883 w 1917"/>
                  <a:gd name="T103" fmla="*/ 1142 h 2325"/>
                  <a:gd name="T104" fmla="*/ 905 w 1917"/>
                  <a:gd name="T105" fmla="*/ 801 h 2325"/>
                  <a:gd name="T106" fmla="*/ 760 w 1917"/>
                  <a:gd name="T107" fmla="*/ 540 h 2325"/>
                  <a:gd name="T108" fmla="*/ 589 w 1917"/>
                  <a:gd name="T109" fmla="*/ 645 h 2325"/>
                  <a:gd name="T110" fmla="*/ 469 w 1917"/>
                  <a:gd name="T111" fmla="*/ 662 h 2325"/>
                  <a:gd name="T112" fmla="*/ 428 w 1917"/>
                  <a:gd name="T113" fmla="*/ 603 h 2325"/>
                  <a:gd name="T114" fmla="*/ 601 w 1917"/>
                  <a:gd name="T115" fmla="*/ 472 h 2325"/>
                  <a:gd name="T116" fmla="*/ 772 w 1917"/>
                  <a:gd name="T117" fmla="*/ 227 h 2325"/>
                  <a:gd name="T118" fmla="*/ 1004 w 1917"/>
                  <a:gd name="T119" fmla="*/ 103 h 2325"/>
                  <a:gd name="T120" fmla="*/ 1137 w 1917"/>
                  <a:gd name="T121" fmla="*/ 54 h 2325"/>
                  <a:gd name="T122" fmla="*/ 1462 w 1917"/>
                  <a:gd name="T123" fmla="*/ 16 h 2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7" h="2325">
                    <a:moveTo>
                      <a:pt x="1465" y="36"/>
                    </a:moveTo>
                    <a:lnTo>
                      <a:pt x="1476" y="55"/>
                    </a:lnTo>
                    <a:lnTo>
                      <a:pt x="1492" y="60"/>
                    </a:lnTo>
                    <a:lnTo>
                      <a:pt x="1536" y="94"/>
                    </a:lnTo>
                    <a:lnTo>
                      <a:pt x="1556" y="116"/>
                    </a:lnTo>
                    <a:lnTo>
                      <a:pt x="1569" y="121"/>
                    </a:lnTo>
                    <a:lnTo>
                      <a:pt x="1603" y="152"/>
                    </a:lnTo>
                    <a:lnTo>
                      <a:pt x="1612" y="156"/>
                    </a:lnTo>
                    <a:lnTo>
                      <a:pt x="1618" y="152"/>
                    </a:lnTo>
                    <a:lnTo>
                      <a:pt x="1623" y="129"/>
                    </a:lnTo>
                    <a:lnTo>
                      <a:pt x="1623" y="129"/>
                    </a:lnTo>
                    <a:lnTo>
                      <a:pt x="1623" y="129"/>
                    </a:lnTo>
                    <a:lnTo>
                      <a:pt x="1623" y="129"/>
                    </a:lnTo>
                    <a:lnTo>
                      <a:pt x="1639" y="130"/>
                    </a:lnTo>
                    <a:lnTo>
                      <a:pt x="1639" y="130"/>
                    </a:lnTo>
                    <a:lnTo>
                      <a:pt x="1701" y="179"/>
                    </a:lnTo>
                    <a:lnTo>
                      <a:pt x="1716" y="199"/>
                    </a:lnTo>
                    <a:lnTo>
                      <a:pt x="1722" y="213"/>
                    </a:lnTo>
                    <a:lnTo>
                      <a:pt x="1717" y="226"/>
                    </a:lnTo>
                    <a:lnTo>
                      <a:pt x="1672" y="243"/>
                    </a:lnTo>
                    <a:lnTo>
                      <a:pt x="1671" y="248"/>
                    </a:lnTo>
                    <a:lnTo>
                      <a:pt x="1680" y="251"/>
                    </a:lnTo>
                    <a:lnTo>
                      <a:pt x="1691" y="273"/>
                    </a:lnTo>
                    <a:lnTo>
                      <a:pt x="1724" y="294"/>
                    </a:lnTo>
                    <a:lnTo>
                      <a:pt x="1734" y="297"/>
                    </a:lnTo>
                    <a:lnTo>
                      <a:pt x="1750" y="286"/>
                    </a:lnTo>
                    <a:lnTo>
                      <a:pt x="1735" y="321"/>
                    </a:lnTo>
                    <a:lnTo>
                      <a:pt x="1754" y="333"/>
                    </a:lnTo>
                    <a:lnTo>
                      <a:pt x="1753" y="347"/>
                    </a:lnTo>
                    <a:lnTo>
                      <a:pt x="1764" y="358"/>
                    </a:lnTo>
                    <a:lnTo>
                      <a:pt x="1766" y="367"/>
                    </a:lnTo>
                    <a:lnTo>
                      <a:pt x="1758" y="377"/>
                    </a:lnTo>
                    <a:lnTo>
                      <a:pt x="1768" y="386"/>
                    </a:lnTo>
                    <a:lnTo>
                      <a:pt x="1767" y="408"/>
                    </a:lnTo>
                    <a:lnTo>
                      <a:pt x="1776" y="408"/>
                    </a:lnTo>
                    <a:lnTo>
                      <a:pt x="1783" y="434"/>
                    </a:lnTo>
                    <a:lnTo>
                      <a:pt x="1806" y="442"/>
                    </a:lnTo>
                    <a:lnTo>
                      <a:pt x="1806" y="442"/>
                    </a:lnTo>
                    <a:lnTo>
                      <a:pt x="1813" y="440"/>
                    </a:lnTo>
                    <a:lnTo>
                      <a:pt x="1813" y="440"/>
                    </a:lnTo>
                    <a:lnTo>
                      <a:pt x="1827" y="437"/>
                    </a:lnTo>
                    <a:lnTo>
                      <a:pt x="1827" y="437"/>
                    </a:lnTo>
                    <a:lnTo>
                      <a:pt x="1834" y="438"/>
                    </a:lnTo>
                    <a:lnTo>
                      <a:pt x="1837" y="446"/>
                    </a:lnTo>
                    <a:lnTo>
                      <a:pt x="1837" y="446"/>
                    </a:lnTo>
                    <a:lnTo>
                      <a:pt x="1855" y="449"/>
                    </a:lnTo>
                    <a:lnTo>
                      <a:pt x="1855" y="449"/>
                    </a:lnTo>
                    <a:lnTo>
                      <a:pt x="1861" y="451"/>
                    </a:lnTo>
                    <a:lnTo>
                      <a:pt x="1860" y="454"/>
                    </a:lnTo>
                    <a:lnTo>
                      <a:pt x="1860" y="454"/>
                    </a:lnTo>
                    <a:lnTo>
                      <a:pt x="1855" y="466"/>
                    </a:lnTo>
                    <a:lnTo>
                      <a:pt x="1863" y="482"/>
                    </a:lnTo>
                    <a:lnTo>
                      <a:pt x="1861" y="517"/>
                    </a:lnTo>
                    <a:lnTo>
                      <a:pt x="1841" y="520"/>
                    </a:lnTo>
                    <a:lnTo>
                      <a:pt x="1809" y="555"/>
                    </a:lnTo>
                    <a:lnTo>
                      <a:pt x="1800" y="533"/>
                    </a:lnTo>
                    <a:lnTo>
                      <a:pt x="1780" y="510"/>
                    </a:lnTo>
                    <a:lnTo>
                      <a:pt x="1780" y="500"/>
                    </a:lnTo>
                    <a:lnTo>
                      <a:pt x="1743" y="489"/>
                    </a:lnTo>
                    <a:lnTo>
                      <a:pt x="1743" y="489"/>
                    </a:lnTo>
                    <a:lnTo>
                      <a:pt x="1734" y="497"/>
                    </a:lnTo>
                    <a:lnTo>
                      <a:pt x="1734" y="497"/>
                    </a:lnTo>
                    <a:lnTo>
                      <a:pt x="1717" y="503"/>
                    </a:lnTo>
                    <a:lnTo>
                      <a:pt x="1704" y="496"/>
                    </a:lnTo>
                    <a:lnTo>
                      <a:pt x="1685" y="478"/>
                    </a:lnTo>
                    <a:lnTo>
                      <a:pt x="1678" y="479"/>
                    </a:lnTo>
                    <a:lnTo>
                      <a:pt x="1658" y="483"/>
                    </a:lnTo>
                    <a:lnTo>
                      <a:pt x="1640" y="515"/>
                    </a:lnTo>
                    <a:lnTo>
                      <a:pt x="1610" y="519"/>
                    </a:lnTo>
                    <a:lnTo>
                      <a:pt x="1596" y="514"/>
                    </a:lnTo>
                    <a:lnTo>
                      <a:pt x="1586" y="528"/>
                    </a:lnTo>
                    <a:lnTo>
                      <a:pt x="1583" y="557"/>
                    </a:lnTo>
                    <a:lnTo>
                      <a:pt x="1567" y="556"/>
                    </a:lnTo>
                    <a:lnTo>
                      <a:pt x="1559" y="561"/>
                    </a:lnTo>
                    <a:lnTo>
                      <a:pt x="1560" y="568"/>
                    </a:lnTo>
                    <a:lnTo>
                      <a:pt x="1559" y="578"/>
                    </a:lnTo>
                    <a:lnTo>
                      <a:pt x="1573" y="588"/>
                    </a:lnTo>
                    <a:lnTo>
                      <a:pt x="1548" y="612"/>
                    </a:lnTo>
                    <a:lnTo>
                      <a:pt x="1556" y="617"/>
                    </a:lnTo>
                    <a:lnTo>
                      <a:pt x="1545" y="645"/>
                    </a:lnTo>
                    <a:lnTo>
                      <a:pt x="1545" y="659"/>
                    </a:lnTo>
                    <a:lnTo>
                      <a:pt x="1551" y="661"/>
                    </a:lnTo>
                    <a:lnTo>
                      <a:pt x="1551" y="661"/>
                    </a:lnTo>
                    <a:lnTo>
                      <a:pt x="1554" y="665"/>
                    </a:lnTo>
                    <a:lnTo>
                      <a:pt x="1554" y="665"/>
                    </a:lnTo>
                    <a:lnTo>
                      <a:pt x="1549" y="670"/>
                    </a:lnTo>
                    <a:lnTo>
                      <a:pt x="1551" y="676"/>
                    </a:lnTo>
                    <a:lnTo>
                      <a:pt x="1580" y="687"/>
                    </a:lnTo>
                    <a:lnTo>
                      <a:pt x="1588" y="677"/>
                    </a:lnTo>
                    <a:lnTo>
                      <a:pt x="1603" y="673"/>
                    </a:lnTo>
                    <a:lnTo>
                      <a:pt x="1601" y="695"/>
                    </a:lnTo>
                    <a:lnTo>
                      <a:pt x="1613" y="704"/>
                    </a:lnTo>
                    <a:lnTo>
                      <a:pt x="1631" y="707"/>
                    </a:lnTo>
                    <a:lnTo>
                      <a:pt x="1641" y="707"/>
                    </a:lnTo>
                    <a:lnTo>
                      <a:pt x="1653" y="707"/>
                    </a:lnTo>
                    <a:lnTo>
                      <a:pt x="1657" y="717"/>
                    </a:lnTo>
                    <a:lnTo>
                      <a:pt x="1650" y="725"/>
                    </a:lnTo>
                    <a:lnTo>
                      <a:pt x="1672" y="735"/>
                    </a:lnTo>
                    <a:lnTo>
                      <a:pt x="1667" y="741"/>
                    </a:lnTo>
                    <a:lnTo>
                      <a:pt x="1671" y="746"/>
                    </a:lnTo>
                    <a:lnTo>
                      <a:pt x="1690" y="748"/>
                    </a:lnTo>
                    <a:lnTo>
                      <a:pt x="1691" y="768"/>
                    </a:lnTo>
                    <a:lnTo>
                      <a:pt x="1681" y="768"/>
                    </a:lnTo>
                    <a:lnTo>
                      <a:pt x="1682" y="758"/>
                    </a:lnTo>
                    <a:lnTo>
                      <a:pt x="1682" y="758"/>
                    </a:lnTo>
                    <a:lnTo>
                      <a:pt x="1675" y="760"/>
                    </a:lnTo>
                    <a:lnTo>
                      <a:pt x="1675" y="760"/>
                    </a:lnTo>
                    <a:lnTo>
                      <a:pt x="1652" y="760"/>
                    </a:lnTo>
                    <a:lnTo>
                      <a:pt x="1652" y="760"/>
                    </a:lnTo>
                    <a:lnTo>
                      <a:pt x="1650" y="762"/>
                    </a:lnTo>
                    <a:lnTo>
                      <a:pt x="1650" y="762"/>
                    </a:lnTo>
                    <a:lnTo>
                      <a:pt x="1641" y="794"/>
                    </a:lnTo>
                    <a:lnTo>
                      <a:pt x="1631" y="797"/>
                    </a:lnTo>
                    <a:lnTo>
                      <a:pt x="1632" y="815"/>
                    </a:lnTo>
                    <a:lnTo>
                      <a:pt x="1637" y="816"/>
                    </a:lnTo>
                    <a:lnTo>
                      <a:pt x="1628" y="848"/>
                    </a:lnTo>
                    <a:lnTo>
                      <a:pt x="1606" y="856"/>
                    </a:lnTo>
                    <a:lnTo>
                      <a:pt x="1622" y="867"/>
                    </a:lnTo>
                    <a:lnTo>
                      <a:pt x="1612" y="871"/>
                    </a:lnTo>
                    <a:lnTo>
                      <a:pt x="1598" y="893"/>
                    </a:lnTo>
                    <a:lnTo>
                      <a:pt x="1601" y="905"/>
                    </a:lnTo>
                    <a:lnTo>
                      <a:pt x="1580" y="921"/>
                    </a:lnTo>
                    <a:lnTo>
                      <a:pt x="1580" y="921"/>
                    </a:lnTo>
                    <a:lnTo>
                      <a:pt x="1572" y="921"/>
                    </a:lnTo>
                    <a:lnTo>
                      <a:pt x="1572" y="921"/>
                    </a:lnTo>
                    <a:lnTo>
                      <a:pt x="1565" y="921"/>
                    </a:lnTo>
                    <a:lnTo>
                      <a:pt x="1566" y="935"/>
                    </a:lnTo>
                    <a:lnTo>
                      <a:pt x="1584" y="971"/>
                    </a:lnTo>
                    <a:lnTo>
                      <a:pt x="1568" y="981"/>
                    </a:lnTo>
                    <a:lnTo>
                      <a:pt x="1568" y="989"/>
                    </a:lnTo>
                    <a:lnTo>
                      <a:pt x="1595" y="984"/>
                    </a:lnTo>
                    <a:lnTo>
                      <a:pt x="1595" y="984"/>
                    </a:lnTo>
                    <a:lnTo>
                      <a:pt x="1607" y="976"/>
                    </a:lnTo>
                    <a:lnTo>
                      <a:pt x="1607" y="976"/>
                    </a:lnTo>
                    <a:lnTo>
                      <a:pt x="1598" y="969"/>
                    </a:lnTo>
                    <a:lnTo>
                      <a:pt x="1602" y="962"/>
                    </a:lnTo>
                    <a:lnTo>
                      <a:pt x="1622" y="957"/>
                    </a:lnTo>
                    <a:lnTo>
                      <a:pt x="1640" y="938"/>
                    </a:lnTo>
                    <a:lnTo>
                      <a:pt x="1659" y="935"/>
                    </a:lnTo>
                    <a:lnTo>
                      <a:pt x="1669" y="960"/>
                    </a:lnTo>
                    <a:lnTo>
                      <a:pt x="1662" y="997"/>
                    </a:lnTo>
                    <a:lnTo>
                      <a:pt x="1662" y="997"/>
                    </a:lnTo>
                    <a:lnTo>
                      <a:pt x="1642" y="996"/>
                    </a:lnTo>
                    <a:lnTo>
                      <a:pt x="1642" y="996"/>
                    </a:lnTo>
                    <a:lnTo>
                      <a:pt x="1639" y="1009"/>
                    </a:lnTo>
                    <a:lnTo>
                      <a:pt x="1644" y="1020"/>
                    </a:lnTo>
                    <a:lnTo>
                      <a:pt x="1636" y="1022"/>
                    </a:lnTo>
                    <a:lnTo>
                      <a:pt x="1636" y="1022"/>
                    </a:lnTo>
                    <a:lnTo>
                      <a:pt x="1632" y="1023"/>
                    </a:lnTo>
                    <a:lnTo>
                      <a:pt x="1632" y="1023"/>
                    </a:lnTo>
                    <a:lnTo>
                      <a:pt x="1588" y="1023"/>
                    </a:lnTo>
                    <a:lnTo>
                      <a:pt x="1564" y="1032"/>
                    </a:lnTo>
                    <a:lnTo>
                      <a:pt x="1536" y="1053"/>
                    </a:lnTo>
                    <a:lnTo>
                      <a:pt x="1524" y="1050"/>
                    </a:lnTo>
                    <a:lnTo>
                      <a:pt x="1497" y="1082"/>
                    </a:lnTo>
                    <a:lnTo>
                      <a:pt x="1497" y="1082"/>
                    </a:lnTo>
                    <a:lnTo>
                      <a:pt x="1501" y="1094"/>
                    </a:lnTo>
                    <a:lnTo>
                      <a:pt x="1501" y="1094"/>
                    </a:lnTo>
                    <a:lnTo>
                      <a:pt x="1508" y="1114"/>
                    </a:lnTo>
                    <a:lnTo>
                      <a:pt x="1537" y="1129"/>
                    </a:lnTo>
                    <a:lnTo>
                      <a:pt x="1550" y="1140"/>
                    </a:lnTo>
                    <a:lnTo>
                      <a:pt x="1554" y="1154"/>
                    </a:lnTo>
                    <a:lnTo>
                      <a:pt x="1586" y="1167"/>
                    </a:lnTo>
                    <a:lnTo>
                      <a:pt x="1622" y="1200"/>
                    </a:lnTo>
                    <a:lnTo>
                      <a:pt x="1636" y="1205"/>
                    </a:lnTo>
                    <a:lnTo>
                      <a:pt x="1683" y="1193"/>
                    </a:lnTo>
                    <a:lnTo>
                      <a:pt x="1698" y="1199"/>
                    </a:lnTo>
                    <a:lnTo>
                      <a:pt x="1698" y="1199"/>
                    </a:lnTo>
                    <a:lnTo>
                      <a:pt x="1689" y="1222"/>
                    </a:lnTo>
                    <a:lnTo>
                      <a:pt x="1664" y="1231"/>
                    </a:lnTo>
                    <a:lnTo>
                      <a:pt x="1664" y="1257"/>
                    </a:lnTo>
                    <a:lnTo>
                      <a:pt x="1657" y="1271"/>
                    </a:lnTo>
                    <a:lnTo>
                      <a:pt x="1657" y="1271"/>
                    </a:lnTo>
                    <a:lnTo>
                      <a:pt x="1656" y="1283"/>
                    </a:lnTo>
                    <a:lnTo>
                      <a:pt x="1662" y="1285"/>
                    </a:lnTo>
                    <a:lnTo>
                      <a:pt x="1662" y="1285"/>
                    </a:lnTo>
                    <a:lnTo>
                      <a:pt x="1701" y="1293"/>
                    </a:lnTo>
                    <a:lnTo>
                      <a:pt x="1691" y="1297"/>
                    </a:lnTo>
                    <a:lnTo>
                      <a:pt x="1691" y="1297"/>
                    </a:lnTo>
                    <a:lnTo>
                      <a:pt x="1681" y="1304"/>
                    </a:lnTo>
                    <a:lnTo>
                      <a:pt x="1681" y="1304"/>
                    </a:lnTo>
                    <a:lnTo>
                      <a:pt x="1661" y="1299"/>
                    </a:lnTo>
                    <a:lnTo>
                      <a:pt x="1639" y="1307"/>
                    </a:lnTo>
                    <a:lnTo>
                      <a:pt x="1631" y="1316"/>
                    </a:lnTo>
                    <a:lnTo>
                      <a:pt x="1633" y="1329"/>
                    </a:lnTo>
                    <a:lnTo>
                      <a:pt x="1612" y="1332"/>
                    </a:lnTo>
                    <a:lnTo>
                      <a:pt x="1609" y="1354"/>
                    </a:lnTo>
                    <a:lnTo>
                      <a:pt x="1613" y="1357"/>
                    </a:lnTo>
                    <a:lnTo>
                      <a:pt x="1592" y="1371"/>
                    </a:lnTo>
                    <a:lnTo>
                      <a:pt x="1597" y="1394"/>
                    </a:lnTo>
                    <a:lnTo>
                      <a:pt x="1577" y="1416"/>
                    </a:lnTo>
                    <a:lnTo>
                      <a:pt x="1594" y="1426"/>
                    </a:lnTo>
                    <a:lnTo>
                      <a:pt x="1607" y="1417"/>
                    </a:lnTo>
                    <a:lnTo>
                      <a:pt x="1613" y="1425"/>
                    </a:lnTo>
                    <a:lnTo>
                      <a:pt x="1598" y="1439"/>
                    </a:lnTo>
                    <a:lnTo>
                      <a:pt x="1568" y="1446"/>
                    </a:lnTo>
                    <a:lnTo>
                      <a:pt x="1568" y="1452"/>
                    </a:lnTo>
                    <a:lnTo>
                      <a:pt x="1568" y="1452"/>
                    </a:lnTo>
                    <a:lnTo>
                      <a:pt x="1563" y="1458"/>
                    </a:lnTo>
                    <a:lnTo>
                      <a:pt x="1563" y="1458"/>
                    </a:lnTo>
                    <a:lnTo>
                      <a:pt x="1588" y="1469"/>
                    </a:lnTo>
                    <a:lnTo>
                      <a:pt x="1590" y="1484"/>
                    </a:lnTo>
                    <a:lnTo>
                      <a:pt x="1577" y="1488"/>
                    </a:lnTo>
                    <a:lnTo>
                      <a:pt x="1575" y="1516"/>
                    </a:lnTo>
                    <a:lnTo>
                      <a:pt x="1600" y="1548"/>
                    </a:lnTo>
                    <a:lnTo>
                      <a:pt x="1603" y="1560"/>
                    </a:lnTo>
                    <a:lnTo>
                      <a:pt x="1595" y="1583"/>
                    </a:lnTo>
                    <a:lnTo>
                      <a:pt x="1617" y="1626"/>
                    </a:lnTo>
                    <a:lnTo>
                      <a:pt x="1656" y="1671"/>
                    </a:lnTo>
                    <a:lnTo>
                      <a:pt x="1659" y="1691"/>
                    </a:lnTo>
                    <a:lnTo>
                      <a:pt x="1666" y="1696"/>
                    </a:lnTo>
                    <a:lnTo>
                      <a:pt x="1682" y="1691"/>
                    </a:lnTo>
                    <a:lnTo>
                      <a:pt x="1688" y="1718"/>
                    </a:lnTo>
                    <a:lnTo>
                      <a:pt x="1743" y="1693"/>
                    </a:lnTo>
                    <a:lnTo>
                      <a:pt x="1745" y="1684"/>
                    </a:lnTo>
                    <a:lnTo>
                      <a:pt x="1754" y="1685"/>
                    </a:lnTo>
                    <a:lnTo>
                      <a:pt x="1776" y="1697"/>
                    </a:lnTo>
                    <a:lnTo>
                      <a:pt x="1763" y="1705"/>
                    </a:lnTo>
                    <a:lnTo>
                      <a:pt x="1778" y="1702"/>
                    </a:lnTo>
                    <a:lnTo>
                      <a:pt x="1783" y="1716"/>
                    </a:lnTo>
                    <a:lnTo>
                      <a:pt x="1793" y="1717"/>
                    </a:lnTo>
                    <a:lnTo>
                      <a:pt x="1807" y="1734"/>
                    </a:lnTo>
                    <a:lnTo>
                      <a:pt x="1831" y="1746"/>
                    </a:lnTo>
                    <a:lnTo>
                      <a:pt x="1825" y="1764"/>
                    </a:lnTo>
                    <a:lnTo>
                      <a:pt x="1850" y="1794"/>
                    </a:lnTo>
                    <a:lnTo>
                      <a:pt x="1850" y="1794"/>
                    </a:lnTo>
                    <a:lnTo>
                      <a:pt x="1854" y="1794"/>
                    </a:lnTo>
                    <a:lnTo>
                      <a:pt x="1854" y="1794"/>
                    </a:lnTo>
                    <a:lnTo>
                      <a:pt x="1866" y="1782"/>
                    </a:lnTo>
                    <a:lnTo>
                      <a:pt x="1871" y="1793"/>
                    </a:lnTo>
                    <a:lnTo>
                      <a:pt x="1883" y="1787"/>
                    </a:lnTo>
                    <a:lnTo>
                      <a:pt x="1885" y="1800"/>
                    </a:lnTo>
                    <a:lnTo>
                      <a:pt x="1905" y="1798"/>
                    </a:lnTo>
                    <a:lnTo>
                      <a:pt x="1916" y="1809"/>
                    </a:lnTo>
                    <a:lnTo>
                      <a:pt x="1916" y="1809"/>
                    </a:lnTo>
                    <a:lnTo>
                      <a:pt x="1909" y="1813"/>
                    </a:lnTo>
                    <a:lnTo>
                      <a:pt x="1910" y="1826"/>
                    </a:lnTo>
                    <a:lnTo>
                      <a:pt x="1896" y="1836"/>
                    </a:lnTo>
                    <a:lnTo>
                      <a:pt x="1902" y="1846"/>
                    </a:lnTo>
                    <a:lnTo>
                      <a:pt x="1895" y="1876"/>
                    </a:lnTo>
                    <a:lnTo>
                      <a:pt x="1907" y="1893"/>
                    </a:lnTo>
                    <a:lnTo>
                      <a:pt x="1901" y="1912"/>
                    </a:lnTo>
                    <a:lnTo>
                      <a:pt x="1889" y="1919"/>
                    </a:lnTo>
                    <a:lnTo>
                      <a:pt x="1903" y="1948"/>
                    </a:lnTo>
                    <a:lnTo>
                      <a:pt x="1901" y="1954"/>
                    </a:lnTo>
                    <a:lnTo>
                      <a:pt x="1892" y="1953"/>
                    </a:lnTo>
                    <a:lnTo>
                      <a:pt x="1903" y="1963"/>
                    </a:lnTo>
                    <a:lnTo>
                      <a:pt x="1900" y="1975"/>
                    </a:lnTo>
                    <a:lnTo>
                      <a:pt x="1911" y="1984"/>
                    </a:lnTo>
                    <a:lnTo>
                      <a:pt x="1892" y="1991"/>
                    </a:lnTo>
                    <a:lnTo>
                      <a:pt x="1890" y="1998"/>
                    </a:lnTo>
                    <a:lnTo>
                      <a:pt x="1896" y="2001"/>
                    </a:lnTo>
                    <a:lnTo>
                      <a:pt x="1905" y="1997"/>
                    </a:lnTo>
                    <a:lnTo>
                      <a:pt x="1905" y="1997"/>
                    </a:lnTo>
                    <a:lnTo>
                      <a:pt x="1895" y="2014"/>
                    </a:lnTo>
                    <a:lnTo>
                      <a:pt x="1895" y="2014"/>
                    </a:lnTo>
                    <a:lnTo>
                      <a:pt x="1903" y="2017"/>
                    </a:lnTo>
                    <a:lnTo>
                      <a:pt x="1903" y="2030"/>
                    </a:lnTo>
                    <a:lnTo>
                      <a:pt x="1912" y="2044"/>
                    </a:lnTo>
                    <a:lnTo>
                      <a:pt x="1912" y="2044"/>
                    </a:lnTo>
                    <a:lnTo>
                      <a:pt x="1905" y="2077"/>
                    </a:lnTo>
                    <a:lnTo>
                      <a:pt x="1880" y="2090"/>
                    </a:lnTo>
                    <a:lnTo>
                      <a:pt x="1873" y="2105"/>
                    </a:lnTo>
                    <a:lnTo>
                      <a:pt x="1864" y="2106"/>
                    </a:lnTo>
                    <a:lnTo>
                      <a:pt x="1850" y="2139"/>
                    </a:lnTo>
                    <a:lnTo>
                      <a:pt x="1825" y="2156"/>
                    </a:lnTo>
                    <a:lnTo>
                      <a:pt x="1813" y="2162"/>
                    </a:lnTo>
                    <a:lnTo>
                      <a:pt x="1801" y="2154"/>
                    </a:lnTo>
                    <a:lnTo>
                      <a:pt x="1754" y="2170"/>
                    </a:lnTo>
                    <a:lnTo>
                      <a:pt x="1740" y="2166"/>
                    </a:lnTo>
                    <a:lnTo>
                      <a:pt x="1749" y="2157"/>
                    </a:lnTo>
                    <a:lnTo>
                      <a:pt x="1744" y="2154"/>
                    </a:lnTo>
                    <a:lnTo>
                      <a:pt x="1736" y="2152"/>
                    </a:lnTo>
                    <a:lnTo>
                      <a:pt x="1714" y="2148"/>
                    </a:lnTo>
                    <a:lnTo>
                      <a:pt x="1679" y="2154"/>
                    </a:lnTo>
                    <a:lnTo>
                      <a:pt x="1594" y="2201"/>
                    </a:lnTo>
                    <a:lnTo>
                      <a:pt x="1569" y="2225"/>
                    </a:lnTo>
                    <a:lnTo>
                      <a:pt x="1564" y="2240"/>
                    </a:lnTo>
                    <a:lnTo>
                      <a:pt x="1549" y="2253"/>
                    </a:lnTo>
                    <a:lnTo>
                      <a:pt x="1545" y="2295"/>
                    </a:lnTo>
                    <a:lnTo>
                      <a:pt x="1521" y="2307"/>
                    </a:lnTo>
                    <a:lnTo>
                      <a:pt x="1504" y="2298"/>
                    </a:lnTo>
                    <a:lnTo>
                      <a:pt x="1465" y="2317"/>
                    </a:lnTo>
                    <a:lnTo>
                      <a:pt x="1444" y="2310"/>
                    </a:lnTo>
                    <a:lnTo>
                      <a:pt x="1420" y="2322"/>
                    </a:lnTo>
                    <a:lnTo>
                      <a:pt x="1403" y="2319"/>
                    </a:lnTo>
                    <a:lnTo>
                      <a:pt x="1373" y="2324"/>
                    </a:lnTo>
                    <a:lnTo>
                      <a:pt x="1362" y="2316"/>
                    </a:lnTo>
                    <a:lnTo>
                      <a:pt x="1263" y="2300"/>
                    </a:lnTo>
                    <a:lnTo>
                      <a:pt x="1239" y="2261"/>
                    </a:lnTo>
                    <a:lnTo>
                      <a:pt x="1209" y="2235"/>
                    </a:lnTo>
                    <a:lnTo>
                      <a:pt x="1196" y="2215"/>
                    </a:lnTo>
                    <a:lnTo>
                      <a:pt x="1161" y="2217"/>
                    </a:lnTo>
                    <a:lnTo>
                      <a:pt x="1149" y="2211"/>
                    </a:lnTo>
                    <a:lnTo>
                      <a:pt x="1121" y="2173"/>
                    </a:lnTo>
                    <a:lnTo>
                      <a:pt x="1100" y="2114"/>
                    </a:lnTo>
                    <a:lnTo>
                      <a:pt x="1078" y="2100"/>
                    </a:lnTo>
                    <a:lnTo>
                      <a:pt x="1082" y="2086"/>
                    </a:lnTo>
                    <a:lnTo>
                      <a:pt x="1052" y="2062"/>
                    </a:lnTo>
                    <a:lnTo>
                      <a:pt x="1038" y="2067"/>
                    </a:lnTo>
                    <a:lnTo>
                      <a:pt x="1038" y="2061"/>
                    </a:lnTo>
                    <a:lnTo>
                      <a:pt x="1027" y="2058"/>
                    </a:lnTo>
                    <a:lnTo>
                      <a:pt x="1029" y="2054"/>
                    </a:lnTo>
                    <a:lnTo>
                      <a:pt x="1008" y="2063"/>
                    </a:lnTo>
                    <a:lnTo>
                      <a:pt x="988" y="2059"/>
                    </a:lnTo>
                    <a:lnTo>
                      <a:pt x="973" y="2065"/>
                    </a:lnTo>
                    <a:lnTo>
                      <a:pt x="957" y="2101"/>
                    </a:lnTo>
                    <a:lnTo>
                      <a:pt x="969" y="2110"/>
                    </a:lnTo>
                    <a:lnTo>
                      <a:pt x="930" y="2113"/>
                    </a:lnTo>
                    <a:lnTo>
                      <a:pt x="921" y="2107"/>
                    </a:lnTo>
                    <a:lnTo>
                      <a:pt x="901" y="2120"/>
                    </a:lnTo>
                    <a:lnTo>
                      <a:pt x="857" y="2107"/>
                    </a:lnTo>
                    <a:lnTo>
                      <a:pt x="837" y="2118"/>
                    </a:lnTo>
                    <a:lnTo>
                      <a:pt x="843" y="2134"/>
                    </a:lnTo>
                    <a:lnTo>
                      <a:pt x="838" y="2139"/>
                    </a:lnTo>
                    <a:lnTo>
                      <a:pt x="808" y="2131"/>
                    </a:lnTo>
                    <a:lnTo>
                      <a:pt x="800" y="2135"/>
                    </a:lnTo>
                    <a:lnTo>
                      <a:pt x="800" y="2145"/>
                    </a:lnTo>
                    <a:lnTo>
                      <a:pt x="794" y="2144"/>
                    </a:lnTo>
                    <a:lnTo>
                      <a:pt x="744" y="2115"/>
                    </a:lnTo>
                    <a:lnTo>
                      <a:pt x="727" y="2119"/>
                    </a:lnTo>
                    <a:lnTo>
                      <a:pt x="724" y="2114"/>
                    </a:lnTo>
                    <a:lnTo>
                      <a:pt x="735" y="2100"/>
                    </a:lnTo>
                    <a:lnTo>
                      <a:pt x="733" y="2080"/>
                    </a:lnTo>
                    <a:lnTo>
                      <a:pt x="720" y="2059"/>
                    </a:lnTo>
                    <a:lnTo>
                      <a:pt x="758" y="2034"/>
                    </a:lnTo>
                    <a:lnTo>
                      <a:pt x="763" y="2008"/>
                    </a:lnTo>
                    <a:lnTo>
                      <a:pt x="781" y="1998"/>
                    </a:lnTo>
                    <a:lnTo>
                      <a:pt x="768" y="1996"/>
                    </a:lnTo>
                    <a:lnTo>
                      <a:pt x="770" y="1989"/>
                    </a:lnTo>
                    <a:lnTo>
                      <a:pt x="798" y="1980"/>
                    </a:lnTo>
                    <a:lnTo>
                      <a:pt x="789" y="1976"/>
                    </a:lnTo>
                    <a:lnTo>
                      <a:pt x="771" y="1980"/>
                    </a:lnTo>
                    <a:lnTo>
                      <a:pt x="741" y="2001"/>
                    </a:lnTo>
                    <a:lnTo>
                      <a:pt x="735" y="1995"/>
                    </a:lnTo>
                    <a:lnTo>
                      <a:pt x="716" y="1993"/>
                    </a:lnTo>
                    <a:lnTo>
                      <a:pt x="677" y="1957"/>
                    </a:lnTo>
                    <a:lnTo>
                      <a:pt x="668" y="1950"/>
                    </a:lnTo>
                    <a:lnTo>
                      <a:pt x="648" y="1945"/>
                    </a:lnTo>
                    <a:lnTo>
                      <a:pt x="632" y="1945"/>
                    </a:lnTo>
                    <a:lnTo>
                      <a:pt x="634" y="1929"/>
                    </a:lnTo>
                    <a:lnTo>
                      <a:pt x="662" y="1917"/>
                    </a:lnTo>
                    <a:lnTo>
                      <a:pt x="657" y="1913"/>
                    </a:lnTo>
                    <a:lnTo>
                      <a:pt x="653" y="1901"/>
                    </a:lnTo>
                    <a:lnTo>
                      <a:pt x="620" y="1925"/>
                    </a:lnTo>
                    <a:lnTo>
                      <a:pt x="603" y="1927"/>
                    </a:lnTo>
                    <a:lnTo>
                      <a:pt x="543" y="1911"/>
                    </a:lnTo>
                    <a:lnTo>
                      <a:pt x="465" y="1924"/>
                    </a:lnTo>
                    <a:lnTo>
                      <a:pt x="450" y="1940"/>
                    </a:lnTo>
                    <a:lnTo>
                      <a:pt x="450" y="1948"/>
                    </a:lnTo>
                    <a:lnTo>
                      <a:pt x="461" y="1958"/>
                    </a:lnTo>
                    <a:lnTo>
                      <a:pt x="447" y="1972"/>
                    </a:lnTo>
                    <a:lnTo>
                      <a:pt x="445" y="1983"/>
                    </a:lnTo>
                    <a:lnTo>
                      <a:pt x="451" y="1988"/>
                    </a:lnTo>
                    <a:lnTo>
                      <a:pt x="437" y="2002"/>
                    </a:lnTo>
                    <a:lnTo>
                      <a:pt x="437" y="2010"/>
                    </a:lnTo>
                    <a:lnTo>
                      <a:pt x="405" y="2009"/>
                    </a:lnTo>
                    <a:lnTo>
                      <a:pt x="405" y="2019"/>
                    </a:lnTo>
                    <a:lnTo>
                      <a:pt x="395" y="2019"/>
                    </a:lnTo>
                    <a:lnTo>
                      <a:pt x="387" y="2030"/>
                    </a:lnTo>
                    <a:lnTo>
                      <a:pt x="351" y="2016"/>
                    </a:lnTo>
                    <a:lnTo>
                      <a:pt x="331" y="2017"/>
                    </a:lnTo>
                    <a:lnTo>
                      <a:pt x="328" y="2026"/>
                    </a:lnTo>
                    <a:lnTo>
                      <a:pt x="304" y="2037"/>
                    </a:lnTo>
                    <a:lnTo>
                      <a:pt x="299" y="2050"/>
                    </a:lnTo>
                    <a:lnTo>
                      <a:pt x="304" y="2058"/>
                    </a:lnTo>
                    <a:lnTo>
                      <a:pt x="292" y="2058"/>
                    </a:lnTo>
                    <a:lnTo>
                      <a:pt x="283" y="2075"/>
                    </a:lnTo>
                    <a:lnTo>
                      <a:pt x="266" y="2073"/>
                    </a:lnTo>
                    <a:lnTo>
                      <a:pt x="239" y="2056"/>
                    </a:lnTo>
                    <a:lnTo>
                      <a:pt x="224" y="2060"/>
                    </a:lnTo>
                    <a:lnTo>
                      <a:pt x="187" y="2046"/>
                    </a:lnTo>
                    <a:lnTo>
                      <a:pt x="185" y="2037"/>
                    </a:lnTo>
                    <a:lnTo>
                      <a:pt x="191" y="2029"/>
                    </a:lnTo>
                    <a:lnTo>
                      <a:pt x="191" y="2024"/>
                    </a:lnTo>
                    <a:lnTo>
                      <a:pt x="180" y="1998"/>
                    </a:lnTo>
                    <a:lnTo>
                      <a:pt x="154" y="1992"/>
                    </a:lnTo>
                    <a:lnTo>
                      <a:pt x="148" y="1985"/>
                    </a:lnTo>
                    <a:lnTo>
                      <a:pt x="145" y="1984"/>
                    </a:lnTo>
                    <a:lnTo>
                      <a:pt x="139" y="1974"/>
                    </a:lnTo>
                    <a:lnTo>
                      <a:pt x="154" y="1964"/>
                    </a:lnTo>
                    <a:lnTo>
                      <a:pt x="172" y="1966"/>
                    </a:lnTo>
                    <a:lnTo>
                      <a:pt x="176" y="1977"/>
                    </a:lnTo>
                    <a:lnTo>
                      <a:pt x="187" y="1978"/>
                    </a:lnTo>
                    <a:lnTo>
                      <a:pt x="193" y="1961"/>
                    </a:lnTo>
                    <a:lnTo>
                      <a:pt x="210" y="1960"/>
                    </a:lnTo>
                    <a:lnTo>
                      <a:pt x="243" y="1966"/>
                    </a:lnTo>
                    <a:lnTo>
                      <a:pt x="239" y="1973"/>
                    </a:lnTo>
                    <a:lnTo>
                      <a:pt x="247" y="1977"/>
                    </a:lnTo>
                    <a:lnTo>
                      <a:pt x="245" y="1961"/>
                    </a:lnTo>
                    <a:lnTo>
                      <a:pt x="258" y="1955"/>
                    </a:lnTo>
                    <a:lnTo>
                      <a:pt x="275" y="1949"/>
                    </a:lnTo>
                    <a:lnTo>
                      <a:pt x="288" y="1954"/>
                    </a:lnTo>
                    <a:lnTo>
                      <a:pt x="297" y="1945"/>
                    </a:lnTo>
                    <a:lnTo>
                      <a:pt x="307" y="1945"/>
                    </a:lnTo>
                    <a:lnTo>
                      <a:pt x="311" y="1935"/>
                    </a:lnTo>
                    <a:lnTo>
                      <a:pt x="312" y="1932"/>
                    </a:lnTo>
                    <a:lnTo>
                      <a:pt x="314" y="1915"/>
                    </a:lnTo>
                    <a:lnTo>
                      <a:pt x="303" y="1905"/>
                    </a:lnTo>
                    <a:lnTo>
                      <a:pt x="311" y="1872"/>
                    </a:lnTo>
                    <a:lnTo>
                      <a:pt x="305" y="1877"/>
                    </a:lnTo>
                    <a:lnTo>
                      <a:pt x="292" y="1872"/>
                    </a:lnTo>
                    <a:lnTo>
                      <a:pt x="305" y="1884"/>
                    </a:lnTo>
                    <a:lnTo>
                      <a:pt x="300" y="1907"/>
                    </a:lnTo>
                    <a:lnTo>
                      <a:pt x="308" y="1920"/>
                    </a:lnTo>
                    <a:lnTo>
                      <a:pt x="305" y="1941"/>
                    </a:lnTo>
                    <a:lnTo>
                      <a:pt x="296" y="1942"/>
                    </a:lnTo>
                    <a:lnTo>
                      <a:pt x="287" y="1949"/>
                    </a:lnTo>
                    <a:lnTo>
                      <a:pt x="275" y="1945"/>
                    </a:lnTo>
                    <a:lnTo>
                      <a:pt x="240" y="1956"/>
                    </a:lnTo>
                    <a:lnTo>
                      <a:pt x="205" y="1942"/>
                    </a:lnTo>
                    <a:lnTo>
                      <a:pt x="184" y="1946"/>
                    </a:lnTo>
                    <a:lnTo>
                      <a:pt x="168" y="1947"/>
                    </a:lnTo>
                    <a:lnTo>
                      <a:pt x="159" y="1931"/>
                    </a:lnTo>
                    <a:lnTo>
                      <a:pt x="146" y="1943"/>
                    </a:lnTo>
                    <a:lnTo>
                      <a:pt x="138" y="1936"/>
                    </a:lnTo>
                    <a:lnTo>
                      <a:pt x="133" y="1940"/>
                    </a:lnTo>
                    <a:lnTo>
                      <a:pt x="113" y="1937"/>
                    </a:lnTo>
                    <a:lnTo>
                      <a:pt x="109" y="1946"/>
                    </a:lnTo>
                    <a:lnTo>
                      <a:pt x="117" y="1953"/>
                    </a:lnTo>
                    <a:lnTo>
                      <a:pt x="117" y="1969"/>
                    </a:lnTo>
                    <a:lnTo>
                      <a:pt x="108" y="1969"/>
                    </a:lnTo>
                    <a:lnTo>
                      <a:pt x="103" y="1978"/>
                    </a:lnTo>
                    <a:lnTo>
                      <a:pt x="93" y="1966"/>
                    </a:lnTo>
                    <a:lnTo>
                      <a:pt x="94" y="1945"/>
                    </a:lnTo>
                    <a:lnTo>
                      <a:pt x="84" y="1943"/>
                    </a:lnTo>
                    <a:lnTo>
                      <a:pt x="77" y="1931"/>
                    </a:lnTo>
                    <a:lnTo>
                      <a:pt x="61" y="1934"/>
                    </a:lnTo>
                    <a:lnTo>
                      <a:pt x="65" y="1928"/>
                    </a:lnTo>
                    <a:lnTo>
                      <a:pt x="47" y="1911"/>
                    </a:lnTo>
                    <a:lnTo>
                      <a:pt x="77" y="1915"/>
                    </a:lnTo>
                    <a:lnTo>
                      <a:pt x="84" y="1890"/>
                    </a:lnTo>
                    <a:lnTo>
                      <a:pt x="95" y="1891"/>
                    </a:lnTo>
                    <a:lnTo>
                      <a:pt x="115" y="1871"/>
                    </a:lnTo>
                    <a:lnTo>
                      <a:pt x="147" y="1872"/>
                    </a:lnTo>
                    <a:lnTo>
                      <a:pt x="154" y="1831"/>
                    </a:lnTo>
                    <a:lnTo>
                      <a:pt x="137" y="1777"/>
                    </a:lnTo>
                    <a:lnTo>
                      <a:pt x="129" y="1765"/>
                    </a:lnTo>
                    <a:lnTo>
                      <a:pt x="99" y="1768"/>
                    </a:lnTo>
                    <a:lnTo>
                      <a:pt x="99" y="1761"/>
                    </a:lnTo>
                    <a:lnTo>
                      <a:pt x="78" y="1762"/>
                    </a:lnTo>
                    <a:lnTo>
                      <a:pt x="71" y="1754"/>
                    </a:lnTo>
                    <a:lnTo>
                      <a:pt x="53" y="1755"/>
                    </a:lnTo>
                    <a:lnTo>
                      <a:pt x="50" y="1760"/>
                    </a:lnTo>
                    <a:lnTo>
                      <a:pt x="38" y="1756"/>
                    </a:lnTo>
                    <a:lnTo>
                      <a:pt x="17" y="1772"/>
                    </a:lnTo>
                    <a:lnTo>
                      <a:pt x="16" y="1764"/>
                    </a:lnTo>
                    <a:lnTo>
                      <a:pt x="0" y="1768"/>
                    </a:lnTo>
                    <a:lnTo>
                      <a:pt x="9" y="1752"/>
                    </a:lnTo>
                    <a:lnTo>
                      <a:pt x="3" y="1741"/>
                    </a:lnTo>
                    <a:lnTo>
                      <a:pt x="15" y="1730"/>
                    </a:lnTo>
                    <a:lnTo>
                      <a:pt x="11" y="1720"/>
                    </a:lnTo>
                    <a:lnTo>
                      <a:pt x="4" y="1721"/>
                    </a:lnTo>
                    <a:lnTo>
                      <a:pt x="10" y="1713"/>
                    </a:lnTo>
                    <a:lnTo>
                      <a:pt x="23" y="1706"/>
                    </a:lnTo>
                    <a:lnTo>
                      <a:pt x="45" y="1705"/>
                    </a:lnTo>
                    <a:lnTo>
                      <a:pt x="60" y="1689"/>
                    </a:lnTo>
                    <a:lnTo>
                      <a:pt x="78" y="1686"/>
                    </a:lnTo>
                    <a:lnTo>
                      <a:pt x="77" y="1678"/>
                    </a:lnTo>
                    <a:lnTo>
                      <a:pt x="85" y="1675"/>
                    </a:lnTo>
                    <a:lnTo>
                      <a:pt x="89" y="1664"/>
                    </a:lnTo>
                    <a:lnTo>
                      <a:pt x="119" y="1667"/>
                    </a:lnTo>
                    <a:lnTo>
                      <a:pt x="129" y="1648"/>
                    </a:lnTo>
                    <a:lnTo>
                      <a:pt x="138" y="1654"/>
                    </a:lnTo>
                    <a:lnTo>
                      <a:pt x="153" y="1652"/>
                    </a:lnTo>
                    <a:lnTo>
                      <a:pt x="158" y="1641"/>
                    </a:lnTo>
                    <a:lnTo>
                      <a:pt x="168" y="1644"/>
                    </a:lnTo>
                    <a:lnTo>
                      <a:pt x="167" y="1630"/>
                    </a:lnTo>
                    <a:lnTo>
                      <a:pt x="172" y="1624"/>
                    </a:lnTo>
                    <a:lnTo>
                      <a:pt x="161" y="1614"/>
                    </a:lnTo>
                    <a:lnTo>
                      <a:pt x="178" y="1602"/>
                    </a:lnTo>
                    <a:lnTo>
                      <a:pt x="165" y="1589"/>
                    </a:lnTo>
                    <a:lnTo>
                      <a:pt x="178" y="1577"/>
                    </a:lnTo>
                    <a:lnTo>
                      <a:pt x="176" y="1571"/>
                    </a:lnTo>
                    <a:lnTo>
                      <a:pt x="212" y="1578"/>
                    </a:lnTo>
                    <a:lnTo>
                      <a:pt x="216" y="1583"/>
                    </a:lnTo>
                    <a:lnTo>
                      <a:pt x="235" y="1577"/>
                    </a:lnTo>
                    <a:lnTo>
                      <a:pt x="238" y="1588"/>
                    </a:lnTo>
                    <a:lnTo>
                      <a:pt x="242" y="1590"/>
                    </a:lnTo>
                    <a:lnTo>
                      <a:pt x="235" y="1601"/>
                    </a:lnTo>
                    <a:lnTo>
                      <a:pt x="239" y="1606"/>
                    </a:lnTo>
                    <a:lnTo>
                      <a:pt x="250" y="1611"/>
                    </a:lnTo>
                    <a:lnTo>
                      <a:pt x="251" y="1605"/>
                    </a:lnTo>
                    <a:lnTo>
                      <a:pt x="287" y="1595"/>
                    </a:lnTo>
                    <a:lnTo>
                      <a:pt x="294" y="1566"/>
                    </a:lnTo>
                    <a:lnTo>
                      <a:pt x="306" y="1571"/>
                    </a:lnTo>
                    <a:lnTo>
                      <a:pt x="306" y="1579"/>
                    </a:lnTo>
                    <a:lnTo>
                      <a:pt x="312" y="1583"/>
                    </a:lnTo>
                    <a:lnTo>
                      <a:pt x="337" y="1581"/>
                    </a:lnTo>
                    <a:lnTo>
                      <a:pt x="345" y="1571"/>
                    </a:lnTo>
                    <a:lnTo>
                      <a:pt x="339" y="1561"/>
                    </a:lnTo>
                    <a:lnTo>
                      <a:pt x="346" y="1548"/>
                    </a:lnTo>
                    <a:lnTo>
                      <a:pt x="379" y="1539"/>
                    </a:lnTo>
                    <a:lnTo>
                      <a:pt x="402" y="1517"/>
                    </a:lnTo>
                    <a:lnTo>
                      <a:pt x="414" y="1493"/>
                    </a:lnTo>
                    <a:lnTo>
                      <a:pt x="409" y="1486"/>
                    </a:lnTo>
                    <a:lnTo>
                      <a:pt x="422" y="1470"/>
                    </a:lnTo>
                    <a:lnTo>
                      <a:pt x="440" y="1482"/>
                    </a:lnTo>
                    <a:lnTo>
                      <a:pt x="452" y="1472"/>
                    </a:lnTo>
                    <a:lnTo>
                      <a:pt x="454" y="1456"/>
                    </a:lnTo>
                    <a:lnTo>
                      <a:pt x="484" y="1451"/>
                    </a:lnTo>
                    <a:lnTo>
                      <a:pt x="486" y="1446"/>
                    </a:lnTo>
                    <a:lnTo>
                      <a:pt x="528" y="1446"/>
                    </a:lnTo>
                    <a:lnTo>
                      <a:pt x="540" y="1439"/>
                    </a:lnTo>
                    <a:lnTo>
                      <a:pt x="555" y="1449"/>
                    </a:lnTo>
                    <a:lnTo>
                      <a:pt x="575" y="1449"/>
                    </a:lnTo>
                    <a:lnTo>
                      <a:pt x="608" y="1419"/>
                    </a:lnTo>
                    <a:lnTo>
                      <a:pt x="639" y="1399"/>
                    </a:lnTo>
                    <a:lnTo>
                      <a:pt x="676" y="1356"/>
                    </a:lnTo>
                    <a:lnTo>
                      <a:pt x="686" y="1351"/>
                    </a:lnTo>
                    <a:lnTo>
                      <a:pt x="695" y="1361"/>
                    </a:lnTo>
                    <a:lnTo>
                      <a:pt x="707" y="1354"/>
                    </a:lnTo>
                    <a:lnTo>
                      <a:pt x="714" y="1357"/>
                    </a:lnTo>
                    <a:lnTo>
                      <a:pt x="759" y="1319"/>
                    </a:lnTo>
                    <a:lnTo>
                      <a:pt x="779" y="1313"/>
                    </a:lnTo>
                    <a:lnTo>
                      <a:pt x="800" y="1296"/>
                    </a:lnTo>
                    <a:lnTo>
                      <a:pt x="824" y="1262"/>
                    </a:lnTo>
                    <a:lnTo>
                      <a:pt x="846" y="1231"/>
                    </a:lnTo>
                    <a:lnTo>
                      <a:pt x="866" y="1170"/>
                    </a:lnTo>
                    <a:lnTo>
                      <a:pt x="883" y="1142"/>
                    </a:lnTo>
                    <a:lnTo>
                      <a:pt x="880" y="1124"/>
                    </a:lnTo>
                    <a:lnTo>
                      <a:pt x="889" y="1102"/>
                    </a:lnTo>
                    <a:lnTo>
                      <a:pt x="888" y="1079"/>
                    </a:lnTo>
                    <a:lnTo>
                      <a:pt x="909" y="1045"/>
                    </a:lnTo>
                    <a:lnTo>
                      <a:pt x="902" y="989"/>
                    </a:lnTo>
                    <a:lnTo>
                      <a:pt x="893" y="978"/>
                    </a:lnTo>
                    <a:lnTo>
                      <a:pt x="881" y="938"/>
                    </a:lnTo>
                    <a:lnTo>
                      <a:pt x="853" y="892"/>
                    </a:lnTo>
                    <a:lnTo>
                      <a:pt x="877" y="823"/>
                    </a:lnTo>
                    <a:lnTo>
                      <a:pt x="905" y="801"/>
                    </a:lnTo>
                    <a:lnTo>
                      <a:pt x="902" y="762"/>
                    </a:lnTo>
                    <a:lnTo>
                      <a:pt x="889" y="736"/>
                    </a:lnTo>
                    <a:lnTo>
                      <a:pt x="837" y="661"/>
                    </a:lnTo>
                    <a:lnTo>
                      <a:pt x="837" y="651"/>
                    </a:lnTo>
                    <a:lnTo>
                      <a:pt x="855" y="637"/>
                    </a:lnTo>
                    <a:lnTo>
                      <a:pt x="860" y="614"/>
                    </a:lnTo>
                    <a:lnTo>
                      <a:pt x="829" y="552"/>
                    </a:lnTo>
                    <a:lnTo>
                      <a:pt x="804" y="534"/>
                    </a:lnTo>
                    <a:lnTo>
                      <a:pt x="784" y="528"/>
                    </a:lnTo>
                    <a:lnTo>
                      <a:pt x="760" y="540"/>
                    </a:lnTo>
                    <a:lnTo>
                      <a:pt x="724" y="540"/>
                    </a:lnTo>
                    <a:lnTo>
                      <a:pt x="715" y="546"/>
                    </a:lnTo>
                    <a:lnTo>
                      <a:pt x="713" y="559"/>
                    </a:lnTo>
                    <a:lnTo>
                      <a:pt x="665" y="557"/>
                    </a:lnTo>
                    <a:lnTo>
                      <a:pt x="662" y="571"/>
                    </a:lnTo>
                    <a:lnTo>
                      <a:pt x="628" y="580"/>
                    </a:lnTo>
                    <a:lnTo>
                      <a:pt x="608" y="598"/>
                    </a:lnTo>
                    <a:lnTo>
                      <a:pt x="610" y="611"/>
                    </a:lnTo>
                    <a:lnTo>
                      <a:pt x="593" y="624"/>
                    </a:lnTo>
                    <a:lnTo>
                      <a:pt x="589" y="645"/>
                    </a:lnTo>
                    <a:lnTo>
                      <a:pt x="601" y="662"/>
                    </a:lnTo>
                    <a:lnTo>
                      <a:pt x="598" y="675"/>
                    </a:lnTo>
                    <a:lnTo>
                      <a:pt x="578" y="677"/>
                    </a:lnTo>
                    <a:lnTo>
                      <a:pt x="569" y="694"/>
                    </a:lnTo>
                    <a:lnTo>
                      <a:pt x="558" y="684"/>
                    </a:lnTo>
                    <a:lnTo>
                      <a:pt x="561" y="669"/>
                    </a:lnTo>
                    <a:lnTo>
                      <a:pt x="537" y="648"/>
                    </a:lnTo>
                    <a:lnTo>
                      <a:pt x="514" y="640"/>
                    </a:lnTo>
                    <a:lnTo>
                      <a:pt x="485" y="668"/>
                    </a:lnTo>
                    <a:lnTo>
                      <a:pt x="469" y="662"/>
                    </a:lnTo>
                    <a:lnTo>
                      <a:pt x="454" y="676"/>
                    </a:lnTo>
                    <a:lnTo>
                      <a:pt x="446" y="667"/>
                    </a:lnTo>
                    <a:lnTo>
                      <a:pt x="432" y="665"/>
                    </a:lnTo>
                    <a:lnTo>
                      <a:pt x="421" y="690"/>
                    </a:lnTo>
                    <a:lnTo>
                      <a:pt x="404" y="682"/>
                    </a:lnTo>
                    <a:lnTo>
                      <a:pt x="396" y="671"/>
                    </a:lnTo>
                    <a:lnTo>
                      <a:pt x="407" y="663"/>
                    </a:lnTo>
                    <a:lnTo>
                      <a:pt x="408" y="650"/>
                    </a:lnTo>
                    <a:lnTo>
                      <a:pt x="428" y="624"/>
                    </a:lnTo>
                    <a:lnTo>
                      <a:pt x="428" y="603"/>
                    </a:lnTo>
                    <a:lnTo>
                      <a:pt x="448" y="596"/>
                    </a:lnTo>
                    <a:lnTo>
                      <a:pt x="452" y="580"/>
                    </a:lnTo>
                    <a:lnTo>
                      <a:pt x="467" y="574"/>
                    </a:lnTo>
                    <a:lnTo>
                      <a:pt x="481" y="542"/>
                    </a:lnTo>
                    <a:lnTo>
                      <a:pt x="493" y="542"/>
                    </a:lnTo>
                    <a:lnTo>
                      <a:pt x="505" y="521"/>
                    </a:lnTo>
                    <a:lnTo>
                      <a:pt x="520" y="517"/>
                    </a:lnTo>
                    <a:lnTo>
                      <a:pt x="537" y="503"/>
                    </a:lnTo>
                    <a:lnTo>
                      <a:pt x="574" y="501"/>
                    </a:lnTo>
                    <a:lnTo>
                      <a:pt x="601" y="472"/>
                    </a:lnTo>
                    <a:lnTo>
                      <a:pt x="609" y="470"/>
                    </a:lnTo>
                    <a:lnTo>
                      <a:pt x="633" y="433"/>
                    </a:lnTo>
                    <a:lnTo>
                      <a:pt x="652" y="432"/>
                    </a:lnTo>
                    <a:lnTo>
                      <a:pt x="692" y="391"/>
                    </a:lnTo>
                    <a:lnTo>
                      <a:pt x="701" y="374"/>
                    </a:lnTo>
                    <a:lnTo>
                      <a:pt x="705" y="337"/>
                    </a:lnTo>
                    <a:lnTo>
                      <a:pt x="696" y="301"/>
                    </a:lnTo>
                    <a:lnTo>
                      <a:pt x="697" y="292"/>
                    </a:lnTo>
                    <a:lnTo>
                      <a:pt x="744" y="264"/>
                    </a:lnTo>
                    <a:lnTo>
                      <a:pt x="772" y="227"/>
                    </a:lnTo>
                    <a:lnTo>
                      <a:pt x="793" y="214"/>
                    </a:lnTo>
                    <a:lnTo>
                      <a:pt x="797" y="189"/>
                    </a:lnTo>
                    <a:lnTo>
                      <a:pt x="807" y="177"/>
                    </a:lnTo>
                    <a:lnTo>
                      <a:pt x="832" y="169"/>
                    </a:lnTo>
                    <a:lnTo>
                      <a:pt x="850" y="150"/>
                    </a:lnTo>
                    <a:lnTo>
                      <a:pt x="870" y="140"/>
                    </a:lnTo>
                    <a:lnTo>
                      <a:pt x="883" y="122"/>
                    </a:lnTo>
                    <a:lnTo>
                      <a:pt x="901" y="97"/>
                    </a:lnTo>
                    <a:lnTo>
                      <a:pt x="967" y="117"/>
                    </a:lnTo>
                    <a:lnTo>
                      <a:pt x="1004" y="103"/>
                    </a:lnTo>
                    <a:lnTo>
                      <a:pt x="1029" y="82"/>
                    </a:lnTo>
                    <a:lnTo>
                      <a:pt x="1042" y="56"/>
                    </a:lnTo>
                    <a:lnTo>
                      <a:pt x="1042" y="39"/>
                    </a:lnTo>
                    <a:lnTo>
                      <a:pt x="1034" y="32"/>
                    </a:lnTo>
                    <a:lnTo>
                      <a:pt x="1042" y="21"/>
                    </a:lnTo>
                    <a:lnTo>
                      <a:pt x="1067" y="27"/>
                    </a:lnTo>
                    <a:lnTo>
                      <a:pt x="1078" y="44"/>
                    </a:lnTo>
                    <a:lnTo>
                      <a:pt x="1106" y="38"/>
                    </a:lnTo>
                    <a:lnTo>
                      <a:pt x="1118" y="48"/>
                    </a:lnTo>
                    <a:lnTo>
                      <a:pt x="1137" y="54"/>
                    </a:lnTo>
                    <a:lnTo>
                      <a:pt x="1145" y="73"/>
                    </a:lnTo>
                    <a:lnTo>
                      <a:pt x="1187" y="81"/>
                    </a:lnTo>
                    <a:lnTo>
                      <a:pt x="1230" y="82"/>
                    </a:lnTo>
                    <a:lnTo>
                      <a:pt x="1274" y="62"/>
                    </a:lnTo>
                    <a:lnTo>
                      <a:pt x="1309" y="32"/>
                    </a:lnTo>
                    <a:lnTo>
                      <a:pt x="1340" y="22"/>
                    </a:lnTo>
                    <a:lnTo>
                      <a:pt x="1415" y="0"/>
                    </a:lnTo>
                    <a:lnTo>
                      <a:pt x="1449" y="3"/>
                    </a:lnTo>
                    <a:lnTo>
                      <a:pt x="1461" y="16"/>
                    </a:lnTo>
                    <a:lnTo>
                      <a:pt x="1462" y="16"/>
                    </a:lnTo>
                    <a:lnTo>
                      <a:pt x="1465" y="3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18" name="Freeform 165">
                <a:extLst>
                  <a:ext uri="{FF2B5EF4-FFF2-40B4-BE49-F238E27FC236}">
                    <a16:creationId xmlns:a16="http://schemas.microsoft.com/office/drawing/2014/main" id="{F60DB728-6E09-4F43-BA7D-4D703A466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7056" y="4580736"/>
                <a:ext cx="931459" cy="895229"/>
              </a:xfrm>
              <a:custGeom>
                <a:avLst/>
                <a:gdLst>
                  <a:gd name="T0" fmla="*/ 1623 w 1917"/>
                  <a:gd name="T1" fmla="*/ 129 h 2325"/>
                  <a:gd name="T2" fmla="*/ 1672 w 1917"/>
                  <a:gd name="T3" fmla="*/ 243 h 2325"/>
                  <a:gd name="T4" fmla="*/ 1764 w 1917"/>
                  <a:gd name="T5" fmla="*/ 358 h 2325"/>
                  <a:gd name="T6" fmla="*/ 1813 w 1917"/>
                  <a:gd name="T7" fmla="*/ 440 h 2325"/>
                  <a:gd name="T8" fmla="*/ 1860 w 1917"/>
                  <a:gd name="T9" fmla="*/ 454 h 2325"/>
                  <a:gd name="T10" fmla="*/ 1743 w 1917"/>
                  <a:gd name="T11" fmla="*/ 489 h 2325"/>
                  <a:gd name="T12" fmla="*/ 1596 w 1917"/>
                  <a:gd name="T13" fmla="*/ 514 h 2325"/>
                  <a:gd name="T14" fmla="*/ 1545 w 1917"/>
                  <a:gd name="T15" fmla="*/ 645 h 2325"/>
                  <a:gd name="T16" fmla="*/ 1603 w 1917"/>
                  <a:gd name="T17" fmla="*/ 673 h 2325"/>
                  <a:gd name="T18" fmla="*/ 1671 w 1917"/>
                  <a:gd name="T19" fmla="*/ 746 h 2325"/>
                  <a:gd name="T20" fmla="*/ 1650 w 1917"/>
                  <a:gd name="T21" fmla="*/ 762 h 2325"/>
                  <a:gd name="T22" fmla="*/ 1598 w 1917"/>
                  <a:gd name="T23" fmla="*/ 893 h 2325"/>
                  <a:gd name="T24" fmla="*/ 1568 w 1917"/>
                  <a:gd name="T25" fmla="*/ 989 h 2325"/>
                  <a:gd name="T26" fmla="*/ 1669 w 1917"/>
                  <a:gd name="T27" fmla="*/ 960 h 2325"/>
                  <a:gd name="T28" fmla="*/ 1632 w 1917"/>
                  <a:gd name="T29" fmla="*/ 1023 h 2325"/>
                  <a:gd name="T30" fmla="*/ 1537 w 1917"/>
                  <a:gd name="T31" fmla="*/ 1129 h 2325"/>
                  <a:gd name="T32" fmla="*/ 1664 w 1917"/>
                  <a:gd name="T33" fmla="*/ 1231 h 2325"/>
                  <a:gd name="T34" fmla="*/ 1681 w 1917"/>
                  <a:gd name="T35" fmla="*/ 1304 h 2325"/>
                  <a:gd name="T36" fmla="*/ 1597 w 1917"/>
                  <a:gd name="T37" fmla="*/ 1394 h 2325"/>
                  <a:gd name="T38" fmla="*/ 1563 w 1917"/>
                  <a:gd name="T39" fmla="*/ 1458 h 2325"/>
                  <a:gd name="T40" fmla="*/ 1659 w 1917"/>
                  <a:gd name="T41" fmla="*/ 1691 h 2325"/>
                  <a:gd name="T42" fmla="*/ 1783 w 1917"/>
                  <a:gd name="T43" fmla="*/ 1716 h 2325"/>
                  <a:gd name="T44" fmla="*/ 1871 w 1917"/>
                  <a:gd name="T45" fmla="*/ 1793 h 2325"/>
                  <a:gd name="T46" fmla="*/ 1895 w 1917"/>
                  <a:gd name="T47" fmla="*/ 1876 h 2325"/>
                  <a:gd name="T48" fmla="*/ 1892 w 1917"/>
                  <a:gd name="T49" fmla="*/ 1991 h 2325"/>
                  <a:gd name="T50" fmla="*/ 1912 w 1917"/>
                  <a:gd name="T51" fmla="*/ 2044 h 2325"/>
                  <a:gd name="T52" fmla="*/ 1740 w 1917"/>
                  <a:gd name="T53" fmla="*/ 2166 h 2325"/>
                  <a:gd name="T54" fmla="*/ 1545 w 1917"/>
                  <a:gd name="T55" fmla="*/ 2295 h 2325"/>
                  <a:gd name="T56" fmla="*/ 1239 w 1917"/>
                  <a:gd name="T57" fmla="*/ 2261 h 2325"/>
                  <a:gd name="T58" fmla="*/ 1038 w 1917"/>
                  <a:gd name="T59" fmla="*/ 2067 h 2325"/>
                  <a:gd name="T60" fmla="*/ 921 w 1917"/>
                  <a:gd name="T61" fmla="*/ 2107 h 2325"/>
                  <a:gd name="T62" fmla="*/ 744 w 1917"/>
                  <a:gd name="T63" fmla="*/ 2115 h 2325"/>
                  <a:gd name="T64" fmla="*/ 770 w 1917"/>
                  <a:gd name="T65" fmla="*/ 1989 h 2325"/>
                  <a:gd name="T66" fmla="*/ 632 w 1917"/>
                  <a:gd name="T67" fmla="*/ 1945 h 2325"/>
                  <a:gd name="T68" fmla="*/ 450 w 1917"/>
                  <a:gd name="T69" fmla="*/ 1948 h 2325"/>
                  <a:gd name="T70" fmla="*/ 387 w 1917"/>
                  <a:gd name="T71" fmla="*/ 2030 h 2325"/>
                  <a:gd name="T72" fmla="*/ 239 w 1917"/>
                  <a:gd name="T73" fmla="*/ 2056 h 2325"/>
                  <a:gd name="T74" fmla="*/ 139 w 1917"/>
                  <a:gd name="T75" fmla="*/ 1974 h 2325"/>
                  <a:gd name="T76" fmla="*/ 245 w 1917"/>
                  <a:gd name="T77" fmla="*/ 1961 h 2325"/>
                  <a:gd name="T78" fmla="*/ 311 w 1917"/>
                  <a:gd name="T79" fmla="*/ 1872 h 2325"/>
                  <a:gd name="T80" fmla="*/ 240 w 1917"/>
                  <a:gd name="T81" fmla="*/ 1956 h 2325"/>
                  <a:gd name="T82" fmla="*/ 117 w 1917"/>
                  <a:gd name="T83" fmla="*/ 1953 h 2325"/>
                  <a:gd name="T84" fmla="*/ 47 w 1917"/>
                  <a:gd name="T85" fmla="*/ 1911 h 2325"/>
                  <a:gd name="T86" fmla="*/ 99 w 1917"/>
                  <a:gd name="T87" fmla="*/ 1761 h 2325"/>
                  <a:gd name="T88" fmla="*/ 3 w 1917"/>
                  <a:gd name="T89" fmla="*/ 1741 h 2325"/>
                  <a:gd name="T90" fmla="*/ 85 w 1917"/>
                  <a:gd name="T91" fmla="*/ 1675 h 2325"/>
                  <a:gd name="T92" fmla="*/ 161 w 1917"/>
                  <a:gd name="T93" fmla="*/ 1614 h 2325"/>
                  <a:gd name="T94" fmla="*/ 235 w 1917"/>
                  <a:gd name="T95" fmla="*/ 1601 h 2325"/>
                  <a:gd name="T96" fmla="*/ 345 w 1917"/>
                  <a:gd name="T97" fmla="*/ 1571 h 2325"/>
                  <a:gd name="T98" fmla="*/ 454 w 1917"/>
                  <a:gd name="T99" fmla="*/ 1456 h 2325"/>
                  <a:gd name="T100" fmla="*/ 686 w 1917"/>
                  <a:gd name="T101" fmla="*/ 1351 h 2325"/>
                  <a:gd name="T102" fmla="*/ 883 w 1917"/>
                  <a:gd name="T103" fmla="*/ 1142 h 2325"/>
                  <a:gd name="T104" fmla="*/ 905 w 1917"/>
                  <a:gd name="T105" fmla="*/ 801 h 2325"/>
                  <a:gd name="T106" fmla="*/ 760 w 1917"/>
                  <a:gd name="T107" fmla="*/ 540 h 2325"/>
                  <a:gd name="T108" fmla="*/ 589 w 1917"/>
                  <a:gd name="T109" fmla="*/ 645 h 2325"/>
                  <a:gd name="T110" fmla="*/ 469 w 1917"/>
                  <a:gd name="T111" fmla="*/ 662 h 2325"/>
                  <a:gd name="T112" fmla="*/ 428 w 1917"/>
                  <a:gd name="T113" fmla="*/ 603 h 2325"/>
                  <a:gd name="T114" fmla="*/ 601 w 1917"/>
                  <a:gd name="T115" fmla="*/ 472 h 2325"/>
                  <a:gd name="T116" fmla="*/ 772 w 1917"/>
                  <a:gd name="T117" fmla="*/ 227 h 2325"/>
                  <a:gd name="T118" fmla="*/ 1004 w 1917"/>
                  <a:gd name="T119" fmla="*/ 103 h 2325"/>
                  <a:gd name="T120" fmla="*/ 1137 w 1917"/>
                  <a:gd name="T121" fmla="*/ 54 h 2325"/>
                  <a:gd name="T122" fmla="*/ 1462 w 1917"/>
                  <a:gd name="T123" fmla="*/ 16 h 2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7" h="2325">
                    <a:moveTo>
                      <a:pt x="1465" y="36"/>
                    </a:moveTo>
                    <a:lnTo>
                      <a:pt x="1476" y="55"/>
                    </a:lnTo>
                    <a:lnTo>
                      <a:pt x="1492" y="60"/>
                    </a:lnTo>
                    <a:lnTo>
                      <a:pt x="1536" y="94"/>
                    </a:lnTo>
                    <a:lnTo>
                      <a:pt x="1556" y="116"/>
                    </a:lnTo>
                    <a:lnTo>
                      <a:pt x="1569" y="121"/>
                    </a:lnTo>
                    <a:lnTo>
                      <a:pt x="1603" y="152"/>
                    </a:lnTo>
                    <a:lnTo>
                      <a:pt x="1612" y="156"/>
                    </a:lnTo>
                    <a:lnTo>
                      <a:pt x="1618" y="152"/>
                    </a:lnTo>
                    <a:lnTo>
                      <a:pt x="1623" y="129"/>
                    </a:lnTo>
                    <a:lnTo>
                      <a:pt x="1623" y="129"/>
                    </a:lnTo>
                    <a:lnTo>
                      <a:pt x="1623" y="129"/>
                    </a:lnTo>
                    <a:lnTo>
                      <a:pt x="1623" y="129"/>
                    </a:lnTo>
                    <a:lnTo>
                      <a:pt x="1639" y="130"/>
                    </a:lnTo>
                    <a:lnTo>
                      <a:pt x="1639" y="130"/>
                    </a:lnTo>
                    <a:lnTo>
                      <a:pt x="1701" y="179"/>
                    </a:lnTo>
                    <a:lnTo>
                      <a:pt x="1716" y="199"/>
                    </a:lnTo>
                    <a:lnTo>
                      <a:pt x="1722" y="213"/>
                    </a:lnTo>
                    <a:lnTo>
                      <a:pt x="1717" y="226"/>
                    </a:lnTo>
                    <a:lnTo>
                      <a:pt x="1672" y="243"/>
                    </a:lnTo>
                    <a:lnTo>
                      <a:pt x="1671" y="248"/>
                    </a:lnTo>
                    <a:lnTo>
                      <a:pt x="1680" y="251"/>
                    </a:lnTo>
                    <a:lnTo>
                      <a:pt x="1691" y="273"/>
                    </a:lnTo>
                    <a:lnTo>
                      <a:pt x="1724" y="294"/>
                    </a:lnTo>
                    <a:lnTo>
                      <a:pt x="1734" y="297"/>
                    </a:lnTo>
                    <a:lnTo>
                      <a:pt x="1750" y="286"/>
                    </a:lnTo>
                    <a:lnTo>
                      <a:pt x="1735" y="321"/>
                    </a:lnTo>
                    <a:lnTo>
                      <a:pt x="1754" y="333"/>
                    </a:lnTo>
                    <a:lnTo>
                      <a:pt x="1753" y="347"/>
                    </a:lnTo>
                    <a:lnTo>
                      <a:pt x="1764" y="358"/>
                    </a:lnTo>
                    <a:lnTo>
                      <a:pt x="1766" y="367"/>
                    </a:lnTo>
                    <a:lnTo>
                      <a:pt x="1758" y="377"/>
                    </a:lnTo>
                    <a:lnTo>
                      <a:pt x="1768" y="386"/>
                    </a:lnTo>
                    <a:lnTo>
                      <a:pt x="1767" y="408"/>
                    </a:lnTo>
                    <a:lnTo>
                      <a:pt x="1776" y="408"/>
                    </a:lnTo>
                    <a:lnTo>
                      <a:pt x="1783" y="434"/>
                    </a:lnTo>
                    <a:lnTo>
                      <a:pt x="1806" y="442"/>
                    </a:lnTo>
                    <a:lnTo>
                      <a:pt x="1806" y="442"/>
                    </a:lnTo>
                    <a:lnTo>
                      <a:pt x="1813" y="440"/>
                    </a:lnTo>
                    <a:lnTo>
                      <a:pt x="1813" y="440"/>
                    </a:lnTo>
                    <a:lnTo>
                      <a:pt x="1827" y="437"/>
                    </a:lnTo>
                    <a:lnTo>
                      <a:pt x="1827" y="437"/>
                    </a:lnTo>
                    <a:lnTo>
                      <a:pt x="1834" y="438"/>
                    </a:lnTo>
                    <a:lnTo>
                      <a:pt x="1837" y="446"/>
                    </a:lnTo>
                    <a:lnTo>
                      <a:pt x="1837" y="446"/>
                    </a:lnTo>
                    <a:lnTo>
                      <a:pt x="1855" y="449"/>
                    </a:lnTo>
                    <a:lnTo>
                      <a:pt x="1855" y="449"/>
                    </a:lnTo>
                    <a:lnTo>
                      <a:pt x="1861" y="451"/>
                    </a:lnTo>
                    <a:lnTo>
                      <a:pt x="1860" y="454"/>
                    </a:lnTo>
                    <a:lnTo>
                      <a:pt x="1860" y="454"/>
                    </a:lnTo>
                    <a:lnTo>
                      <a:pt x="1855" y="466"/>
                    </a:lnTo>
                    <a:lnTo>
                      <a:pt x="1863" y="482"/>
                    </a:lnTo>
                    <a:lnTo>
                      <a:pt x="1861" y="517"/>
                    </a:lnTo>
                    <a:lnTo>
                      <a:pt x="1841" y="520"/>
                    </a:lnTo>
                    <a:lnTo>
                      <a:pt x="1809" y="555"/>
                    </a:lnTo>
                    <a:lnTo>
                      <a:pt x="1800" y="533"/>
                    </a:lnTo>
                    <a:lnTo>
                      <a:pt x="1780" y="510"/>
                    </a:lnTo>
                    <a:lnTo>
                      <a:pt x="1780" y="500"/>
                    </a:lnTo>
                    <a:lnTo>
                      <a:pt x="1743" y="489"/>
                    </a:lnTo>
                    <a:lnTo>
                      <a:pt x="1743" y="489"/>
                    </a:lnTo>
                    <a:lnTo>
                      <a:pt x="1734" y="497"/>
                    </a:lnTo>
                    <a:lnTo>
                      <a:pt x="1734" y="497"/>
                    </a:lnTo>
                    <a:lnTo>
                      <a:pt x="1717" y="503"/>
                    </a:lnTo>
                    <a:lnTo>
                      <a:pt x="1704" y="496"/>
                    </a:lnTo>
                    <a:lnTo>
                      <a:pt x="1685" y="478"/>
                    </a:lnTo>
                    <a:lnTo>
                      <a:pt x="1678" y="479"/>
                    </a:lnTo>
                    <a:lnTo>
                      <a:pt x="1658" y="483"/>
                    </a:lnTo>
                    <a:lnTo>
                      <a:pt x="1640" y="515"/>
                    </a:lnTo>
                    <a:lnTo>
                      <a:pt x="1610" y="519"/>
                    </a:lnTo>
                    <a:lnTo>
                      <a:pt x="1596" y="514"/>
                    </a:lnTo>
                    <a:lnTo>
                      <a:pt x="1586" y="528"/>
                    </a:lnTo>
                    <a:lnTo>
                      <a:pt x="1583" y="557"/>
                    </a:lnTo>
                    <a:lnTo>
                      <a:pt x="1567" y="556"/>
                    </a:lnTo>
                    <a:lnTo>
                      <a:pt x="1559" y="561"/>
                    </a:lnTo>
                    <a:lnTo>
                      <a:pt x="1560" y="568"/>
                    </a:lnTo>
                    <a:lnTo>
                      <a:pt x="1559" y="578"/>
                    </a:lnTo>
                    <a:lnTo>
                      <a:pt x="1573" y="588"/>
                    </a:lnTo>
                    <a:lnTo>
                      <a:pt x="1548" y="612"/>
                    </a:lnTo>
                    <a:lnTo>
                      <a:pt x="1556" y="617"/>
                    </a:lnTo>
                    <a:lnTo>
                      <a:pt x="1545" y="645"/>
                    </a:lnTo>
                    <a:lnTo>
                      <a:pt x="1545" y="659"/>
                    </a:lnTo>
                    <a:lnTo>
                      <a:pt x="1551" y="661"/>
                    </a:lnTo>
                    <a:lnTo>
                      <a:pt x="1551" y="661"/>
                    </a:lnTo>
                    <a:lnTo>
                      <a:pt x="1554" y="665"/>
                    </a:lnTo>
                    <a:lnTo>
                      <a:pt x="1554" y="665"/>
                    </a:lnTo>
                    <a:lnTo>
                      <a:pt x="1549" y="670"/>
                    </a:lnTo>
                    <a:lnTo>
                      <a:pt x="1551" y="676"/>
                    </a:lnTo>
                    <a:lnTo>
                      <a:pt x="1580" y="687"/>
                    </a:lnTo>
                    <a:lnTo>
                      <a:pt x="1588" y="677"/>
                    </a:lnTo>
                    <a:lnTo>
                      <a:pt x="1603" y="673"/>
                    </a:lnTo>
                    <a:lnTo>
                      <a:pt x="1601" y="695"/>
                    </a:lnTo>
                    <a:lnTo>
                      <a:pt x="1613" y="704"/>
                    </a:lnTo>
                    <a:lnTo>
                      <a:pt x="1631" y="707"/>
                    </a:lnTo>
                    <a:lnTo>
                      <a:pt x="1641" y="707"/>
                    </a:lnTo>
                    <a:lnTo>
                      <a:pt x="1653" y="707"/>
                    </a:lnTo>
                    <a:lnTo>
                      <a:pt x="1657" y="717"/>
                    </a:lnTo>
                    <a:lnTo>
                      <a:pt x="1650" y="725"/>
                    </a:lnTo>
                    <a:lnTo>
                      <a:pt x="1672" y="735"/>
                    </a:lnTo>
                    <a:lnTo>
                      <a:pt x="1667" y="741"/>
                    </a:lnTo>
                    <a:lnTo>
                      <a:pt x="1671" y="746"/>
                    </a:lnTo>
                    <a:lnTo>
                      <a:pt x="1690" y="748"/>
                    </a:lnTo>
                    <a:lnTo>
                      <a:pt x="1691" y="768"/>
                    </a:lnTo>
                    <a:lnTo>
                      <a:pt x="1681" y="768"/>
                    </a:lnTo>
                    <a:lnTo>
                      <a:pt x="1682" y="758"/>
                    </a:lnTo>
                    <a:lnTo>
                      <a:pt x="1682" y="758"/>
                    </a:lnTo>
                    <a:lnTo>
                      <a:pt x="1675" y="760"/>
                    </a:lnTo>
                    <a:lnTo>
                      <a:pt x="1675" y="760"/>
                    </a:lnTo>
                    <a:lnTo>
                      <a:pt x="1652" y="760"/>
                    </a:lnTo>
                    <a:lnTo>
                      <a:pt x="1652" y="760"/>
                    </a:lnTo>
                    <a:lnTo>
                      <a:pt x="1650" y="762"/>
                    </a:lnTo>
                    <a:lnTo>
                      <a:pt x="1650" y="762"/>
                    </a:lnTo>
                    <a:lnTo>
                      <a:pt x="1641" y="794"/>
                    </a:lnTo>
                    <a:lnTo>
                      <a:pt x="1631" y="797"/>
                    </a:lnTo>
                    <a:lnTo>
                      <a:pt x="1632" y="815"/>
                    </a:lnTo>
                    <a:lnTo>
                      <a:pt x="1637" y="816"/>
                    </a:lnTo>
                    <a:lnTo>
                      <a:pt x="1628" y="848"/>
                    </a:lnTo>
                    <a:lnTo>
                      <a:pt x="1606" y="856"/>
                    </a:lnTo>
                    <a:lnTo>
                      <a:pt x="1622" y="867"/>
                    </a:lnTo>
                    <a:lnTo>
                      <a:pt x="1612" y="871"/>
                    </a:lnTo>
                    <a:lnTo>
                      <a:pt x="1598" y="893"/>
                    </a:lnTo>
                    <a:lnTo>
                      <a:pt x="1601" y="905"/>
                    </a:lnTo>
                    <a:lnTo>
                      <a:pt x="1580" y="921"/>
                    </a:lnTo>
                    <a:lnTo>
                      <a:pt x="1580" y="921"/>
                    </a:lnTo>
                    <a:lnTo>
                      <a:pt x="1572" y="921"/>
                    </a:lnTo>
                    <a:lnTo>
                      <a:pt x="1572" y="921"/>
                    </a:lnTo>
                    <a:lnTo>
                      <a:pt x="1565" y="921"/>
                    </a:lnTo>
                    <a:lnTo>
                      <a:pt x="1566" y="935"/>
                    </a:lnTo>
                    <a:lnTo>
                      <a:pt x="1584" y="971"/>
                    </a:lnTo>
                    <a:lnTo>
                      <a:pt x="1568" y="981"/>
                    </a:lnTo>
                    <a:lnTo>
                      <a:pt x="1568" y="989"/>
                    </a:lnTo>
                    <a:lnTo>
                      <a:pt x="1595" y="984"/>
                    </a:lnTo>
                    <a:lnTo>
                      <a:pt x="1595" y="984"/>
                    </a:lnTo>
                    <a:lnTo>
                      <a:pt x="1607" y="976"/>
                    </a:lnTo>
                    <a:lnTo>
                      <a:pt x="1607" y="976"/>
                    </a:lnTo>
                    <a:lnTo>
                      <a:pt x="1598" y="969"/>
                    </a:lnTo>
                    <a:lnTo>
                      <a:pt x="1602" y="962"/>
                    </a:lnTo>
                    <a:lnTo>
                      <a:pt x="1622" y="957"/>
                    </a:lnTo>
                    <a:lnTo>
                      <a:pt x="1640" y="938"/>
                    </a:lnTo>
                    <a:lnTo>
                      <a:pt x="1659" y="935"/>
                    </a:lnTo>
                    <a:lnTo>
                      <a:pt x="1669" y="960"/>
                    </a:lnTo>
                    <a:lnTo>
                      <a:pt x="1662" y="997"/>
                    </a:lnTo>
                    <a:lnTo>
                      <a:pt x="1662" y="997"/>
                    </a:lnTo>
                    <a:lnTo>
                      <a:pt x="1642" y="996"/>
                    </a:lnTo>
                    <a:lnTo>
                      <a:pt x="1642" y="996"/>
                    </a:lnTo>
                    <a:lnTo>
                      <a:pt x="1639" y="1009"/>
                    </a:lnTo>
                    <a:lnTo>
                      <a:pt x="1644" y="1020"/>
                    </a:lnTo>
                    <a:lnTo>
                      <a:pt x="1636" y="1022"/>
                    </a:lnTo>
                    <a:lnTo>
                      <a:pt x="1636" y="1022"/>
                    </a:lnTo>
                    <a:lnTo>
                      <a:pt x="1632" y="1023"/>
                    </a:lnTo>
                    <a:lnTo>
                      <a:pt x="1632" y="1023"/>
                    </a:lnTo>
                    <a:lnTo>
                      <a:pt x="1588" y="1023"/>
                    </a:lnTo>
                    <a:lnTo>
                      <a:pt x="1564" y="1032"/>
                    </a:lnTo>
                    <a:lnTo>
                      <a:pt x="1536" y="1053"/>
                    </a:lnTo>
                    <a:lnTo>
                      <a:pt x="1524" y="1050"/>
                    </a:lnTo>
                    <a:lnTo>
                      <a:pt x="1497" y="1082"/>
                    </a:lnTo>
                    <a:lnTo>
                      <a:pt x="1497" y="1082"/>
                    </a:lnTo>
                    <a:lnTo>
                      <a:pt x="1501" y="1094"/>
                    </a:lnTo>
                    <a:lnTo>
                      <a:pt x="1501" y="1094"/>
                    </a:lnTo>
                    <a:lnTo>
                      <a:pt x="1508" y="1114"/>
                    </a:lnTo>
                    <a:lnTo>
                      <a:pt x="1537" y="1129"/>
                    </a:lnTo>
                    <a:lnTo>
                      <a:pt x="1550" y="1140"/>
                    </a:lnTo>
                    <a:lnTo>
                      <a:pt x="1554" y="1154"/>
                    </a:lnTo>
                    <a:lnTo>
                      <a:pt x="1586" y="1167"/>
                    </a:lnTo>
                    <a:lnTo>
                      <a:pt x="1622" y="1200"/>
                    </a:lnTo>
                    <a:lnTo>
                      <a:pt x="1636" y="1205"/>
                    </a:lnTo>
                    <a:lnTo>
                      <a:pt x="1683" y="1193"/>
                    </a:lnTo>
                    <a:lnTo>
                      <a:pt x="1698" y="1199"/>
                    </a:lnTo>
                    <a:lnTo>
                      <a:pt x="1698" y="1199"/>
                    </a:lnTo>
                    <a:lnTo>
                      <a:pt x="1689" y="1222"/>
                    </a:lnTo>
                    <a:lnTo>
                      <a:pt x="1664" y="1231"/>
                    </a:lnTo>
                    <a:lnTo>
                      <a:pt x="1664" y="1257"/>
                    </a:lnTo>
                    <a:lnTo>
                      <a:pt x="1657" y="1271"/>
                    </a:lnTo>
                    <a:lnTo>
                      <a:pt x="1657" y="1271"/>
                    </a:lnTo>
                    <a:lnTo>
                      <a:pt x="1656" y="1283"/>
                    </a:lnTo>
                    <a:lnTo>
                      <a:pt x="1662" y="1285"/>
                    </a:lnTo>
                    <a:lnTo>
                      <a:pt x="1662" y="1285"/>
                    </a:lnTo>
                    <a:lnTo>
                      <a:pt x="1701" y="1293"/>
                    </a:lnTo>
                    <a:lnTo>
                      <a:pt x="1691" y="1297"/>
                    </a:lnTo>
                    <a:lnTo>
                      <a:pt x="1691" y="1297"/>
                    </a:lnTo>
                    <a:lnTo>
                      <a:pt x="1681" y="1304"/>
                    </a:lnTo>
                    <a:lnTo>
                      <a:pt x="1681" y="1304"/>
                    </a:lnTo>
                    <a:lnTo>
                      <a:pt x="1661" y="1299"/>
                    </a:lnTo>
                    <a:lnTo>
                      <a:pt x="1639" y="1307"/>
                    </a:lnTo>
                    <a:lnTo>
                      <a:pt x="1631" y="1316"/>
                    </a:lnTo>
                    <a:lnTo>
                      <a:pt x="1633" y="1329"/>
                    </a:lnTo>
                    <a:lnTo>
                      <a:pt x="1612" y="1332"/>
                    </a:lnTo>
                    <a:lnTo>
                      <a:pt x="1609" y="1354"/>
                    </a:lnTo>
                    <a:lnTo>
                      <a:pt x="1613" y="1357"/>
                    </a:lnTo>
                    <a:lnTo>
                      <a:pt x="1592" y="1371"/>
                    </a:lnTo>
                    <a:lnTo>
                      <a:pt x="1597" y="1394"/>
                    </a:lnTo>
                    <a:lnTo>
                      <a:pt x="1577" y="1416"/>
                    </a:lnTo>
                    <a:lnTo>
                      <a:pt x="1594" y="1426"/>
                    </a:lnTo>
                    <a:lnTo>
                      <a:pt x="1607" y="1417"/>
                    </a:lnTo>
                    <a:lnTo>
                      <a:pt x="1613" y="1425"/>
                    </a:lnTo>
                    <a:lnTo>
                      <a:pt x="1598" y="1439"/>
                    </a:lnTo>
                    <a:lnTo>
                      <a:pt x="1568" y="1446"/>
                    </a:lnTo>
                    <a:lnTo>
                      <a:pt x="1568" y="1452"/>
                    </a:lnTo>
                    <a:lnTo>
                      <a:pt x="1568" y="1452"/>
                    </a:lnTo>
                    <a:lnTo>
                      <a:pt x="1563" y="1458"/>
                    </a:lnTo>
                    <a:lnTo>
                      <a:pt x="1563" y="1458"/>
                    </a:lnTo>
                    <a:lnTo>
                      <a:pt x="1588" y="1469"/>
                    </a:lnTo>
                    <a:lnTo>
                      <a:pt x="1590" y="1484"/>
                    </a:lnTo>
                    <a:lnTo>
                      <a:pt x="1577" y="1488"/>
                    </a:lnTo>
                    <a:lnTo>
                      <a:pt x="1575" y="1516"/>
                    </a:lnTo>
                    <a:lnTo>
                      <a:pt x="1600" y="1548"/>
                    </a:lnTo>
                    <a:lnTo>
                      <a:pt x="1603" y="1560"/>
                    </a:lnTo>
                    <a:lnTo>
                      <a:pt x="1595" y="1583"/>
                    </a:lnTo>
                    <a:lnTo>
                      <a:pt x="1617" y="1626"/>
                    </a:lnTo>
                    <a:lnTo>
                      <a:pt x="1656" y="1671"/>
                    </a:lnTo>
                    <a:lnTo>
                      <a:pt x="1659" y="1691"/>
                    </a:lnTo>
                    <a:lnTo>
                      <a:pt x="1666" y="1696"/>
                    </a:lnTo>
                    <a:lnTo>
                      <a:pt x="1682" y="1691"/>
                    </a:lnTo>
                    <a:lnTo>
                      <a:pt x="1688" y="1718"/>
                    </a:lnTo>
                    <a:lnTo>
                      <a:pt x="1743" y="1693"/>
                    </a:lnTo>
                    <a:lnTo>
                      <a:pt x="1745" y="1684"/>
                    </a:lnTo>
                    <a:lnTo>
                      <a:pt x="1754" y="1685"/>
                    </a:lnTo>
                    <a:lnTo>
                      <a:pt x="1776" y="1697"/>
                    </a:lnTo>
                    <a:lnTo>
                      <a:pt x="1763" y="1705"/>
                    </a:lnTo>
                    <a:lnTo>
                      <a:pt x="1778" y="1702"/>
                    </a:lnTo>
                    <a:lnTo>
                      <a:pt x="1783" y="1716"/>
                    </a:lnTo>
                    <a:lnTo>
                      <a:pt x="1793" y="1717"/>
                    </a:lnTo>
                    <a:lnTo>
                      <a:pt x="1807" y="1734"/>
                    </a:lnTo>
                    <a:lnTo>
                      <a:pt x="1831" y="1746"/>
                    </a:lnTo>
                    <a:lnTo>
                      <a:pt x="1825" y="1764"/>
                    </a:lnTo>
                    <a:lnTo>
                      <a:pt x="1850" y="1794"/>
                    </a:lnTo>
                    <a:lnTo>
                      <a:pt x="1850" y="1794"/>
                    </a:lnTo>
                    <a:lnTo>
                      <a:pt x="1854" y="1794"/>
                    </a:lnTo>
                    <a:lnTo>
                      <a:pt x="1854" y="1794"/>
                    </a:lnTo>
                    <a:lnTo>
                      <a:pt x="1866" y="1782"/>
                    </a:lnTo>
                    <a:lnTo>
                      <a:pt x="1871" y="1793"/>
                    </a:lnTo>
                    <a:lnTo>
                      <a:pt x="1883" y="1787"/>
                    </a:lnTo>
                    <a:lnTo>
                      <a:pt x="1885" y="1800"/>
                    </a:lnTo>
                    <a:lnTo>
                      <a:pt x="1905" y="1798"/>
                    </a:lnTo>
                    <a:lnTo>
                      <a:pt x="1916" y="1809"/>
                    </a:lnTo>
                    <a:lnTo>
                      <a:pt x="1916" y="1809"/>
                    </a:lnTo>
                    <a:lnTo>
                      <a:pt x="1909" y="1813"/>
                    </a:lnTo>
                    <a:lnTo>
                      <a:pt x="1910" y="1826"/>
                    </a:lnTo>
                    <a:lnTo>
                      <a:pt x="1896" y="1836"/>
                    </a:lnTo>
                    <a:lnTo>
                      <a:pt x="1902" y="1846"/>
                    </a:lnTo>
                    <a:lnTo>
                      <a:pt x="1895" y="1876"/>
                    </a:lnTo>
                    <a:lnTo>
                      <a:pt x="1907" y="1893"/>
                    </a:lnTo>
                    <a:lnTo>
                      <a:pt x="1901" y="1912"/>
                    </a:lnTo>
                    <a:lnTo>
                      <a:pt x="1889" y="1919"/>
                    </a:lnTo>
                    <a:lnTo>
                      <a:pt x="1903" y="1948"/>
                    </a:lnTo>
                    <a:lnTo>
                      <a:pt x="1901" y="1954"/>
                    </a:lnTo>
                    <a:lnTo>
                      <a:pt x="1892" y="1953"/>
                    </a:lnTo>
                    <a:lnTo>
                      <a:pt x="1903" y="1963"/>
                    </a:lnTo>
                    <a:lnTo>
                      <a:pt x="1900" y="1975"/>
                    </a:lnTo>
                    <a:lnTo>
                      <a:pt x="1911" y="1984"/>
                    </a:lnTo>
                    <a:lnTo>
                      <a:pt x="1892" y="1991"/>
                    </a:lnTo>
                    <a:lnTo>
                      <a:pt x="1890" y="1998"/>
                    </a:lnTo>
                    <a:lnTo>
                      <a:pt x="1896" y="2001"/>
                    </a:lnTo>
                    <a:lnTo>
                      <a:pt x="1905" y="1997"/>
                    </a:lnTo>
                    <a:lnTo>
                      <a:pt x="1905" y="1997"/>
                    </a:lnTo>
                    <a:lnTo>
                      <a:pt x="1895" y="2014"/>
                    </a:lnTo>
                    <a:lnTo>
                      <a:pt x="1895" y="2014"/>
                    </a:lnTo>
                    <a:lnTo>
                      <a:pt x="1903" y="2017"/>
                    </a:lnTo>
                    <a:lnTo>
                      <a:pt x="1903" y="2030"/>
                    </a:lnTo>
                    <a:lnTo>
                      <a:pt x="1912" y="2044"/>
                    </a:lnTo>
                    <a:lnTo>
                      <a:pt x="1912" y="2044"/>
                    </a:lnTo>
                    <a:lnTo>
                      <a:pt x="1905" y="2077"/>
                    </a:lnTo>
                    <a:lnTo>
                      <a:pt x="1880" y="2090"/>
                    </a:lnTo>
                    <a:lnTo>
                      <a:pt x="1873" y="2105"/>
                    </a:lnTo>
                    <a:lnTo>
                      <a:pt x="1864" y="2106"/>
                    </a:lnTo>
                    <a:lnTo>
                      <a:pt x="1850" y="2139"/>
                    </a:lnTo>
                    <a:lnTo>
                      <a:pt x="1825" y="2156"/>
                    </a:lnTo>
                    <a:lnTo>
                      <a:pt x="1813" y="2162"/>
                    </a:lnTo>
                    <a:lnTo>
                      <a:pt x="1801" y="2154"/>
                    </a:lnTo>
                    <a:lnTo>
                      <a:pt x="1754" y="2170"/>
                    </a:lnTo>
                    <a:lnTo>
                      <a:pt x="1740" y="2166"/>
                    </a:lnTo>
                    <a:lnTo>
                      <a:pt x="1749" y="2157"/>
                    </a:lnTo>
                    <a:lnTo>
                      <a:pt x="1744" y="2154"/>
                    </a:lnTo>
                    <a:lnTo>
                      <a:pt x="1736" y="2152"/>
                    </a:lnTo>
                    <a:lnTo>
                      <a:pt x="1714" y="2148"/>
                    </a:lnTo>
                    <a:lnTo>
                      <a:pt x="1679" y="2154"/>
                    </a:lnTo>
                    <a:lnTo>
                      <a:pt x="1594" y="2201"/>
                    </a:lnTo>
                    <a:lnTo>
                      <a:pt x="1569" y="2225"/>
                    </a:lnTo>
                    <a:lnTo>
                      <a:pt x="1564" y="2240"/>
                    </a:lnTo>
                    <a:lnTo>
                      <a:pt x="1549" y="2253"/>
                    </a:lnTo>
                    <a:lnTo>
                      <a:pt x="1545" y="2295"/>
                    </a:lnTo>
                    <a:lnTo>
                      <a:pt x="1521" y="2307"/>
                    </a:lnTo>
                    <a:lnTo>
                      <a:pt x="1504" y="2298"/>
                    </a:lnTo>
                    <a:lnTo>
                      <a:pt x="1465" y="2317"/>
                    </a:lnTo>
                    <a:lnTo>
                      <a:pt x="1444" y="2310"/>
                    </a:lnTo>
                    <a:lnTo>
                      <a:pt x="1420" y="2322"/>
                    </a:lnTo>
                    <a:lnTo>
                      <a:pt x="1403" y="2319"/>
                    </a:lnTo>
                    <a:lnTo>
                      <a:pt x="1373" y="2324"/>
                    </a:lnTo>
                    <a:lnTo>
                      <a:pt x="1362" y="2316"/>
                    </a:lnTo>
                    <a:lnTo>
                      <a:pt x="1263" y="2300"/>
                    </a:lnTo>
                    <a:lnTo>
                      <a:pt x="1239" y="2261"/>
                    </a:lnTo>
                    <a:lnTo>
                      <a:pt x="1209" y="2235"/>
                    </a:lnTo>
                    <a:lnTo>
                      <a:pt x="1196" y="2215"/>
                    </a:lnTo>
                    <a:lnTo>
                      <a:pt x="1161" y="2217"/>
                    </a:lnTo>
                    <a:lnTo>
                      <a:pt x="1149" y="2211"/>
                    </a:lnTo>
                    <a:lnTo>
                      <a:pt x="1121" y="2173"/>
                    </a:lnTo>
                    <a:lnTo>
                      <a:pt x="1100" y="2114"/>
                    </a:lnTo>
                    <a:lnTo>
                      <a:pt x="1078" y="2100"/>
                    </a:lnTo>
                    <a:lnTo>
                      <a:pt x="1082" y="2086"/>
                    </a:lnTo>
                    <a:lnTo>
                      <a:pt x="1052" y="2062"/>
                    </a:lnTo>
                    <a:lnTo>
                      <a:pt x="1038" y="2067"/>
                    </a:lnTo>
                    <a:lnTo>
                      <a:pt x="1038" y="2061"/>
                    </a:lnTo>
                    <a:lnTo>
                      <a:pt x="1027" y="2058"/>
                    </a:lnTo>
                    <a:lnTo>
                      <a:pt x="1029" y="2054"/>
                    </a:lnTo>
                    <a:lnTo>
                      <a:pt x="1008" y="2063"/>
                    </a:lnTo>
                    <a:lnTo>
                      <a:pt x="988" y="2059"/>
                    </a:lnTo>
                    <a:lnTo>
                      <a:pt x="973" y="2065"/>
                    </a:lnTo>
                    <a:lnTo>
                      <a:pt x="957" y="2101"/>
                    </a:lnTo>
                    <a:lnTo>
                      <a:pt x="969" y="2110"/>
                    </a:lnTo>
                    <a:lnTo>
                      <a:pt x="930" y="2113"/>
                    </a:lnTo>
                    <a:lnTo>
                      <a:pt x="921" y="2107"/>
                    </a:lnTo>
                    <a:lnTo>
                      <a:pt x="901" y="2120"/>
                    </a:lnTo>
                    <a:lnTo>
                      <a:pt x="857" y="2107"/>
                    </a:lnTo>
                    <a:lnTo>
                      <a:pt x="837" y="2118"/>
                    </a:lnTo>
                    <a:lnTo>
                      <a:pt x="843" y="2134"/>
                    </a:lnTo>
                    <a:lnTo>
                      <a:pt x="838" y="2139"/>
                    </a:lnTo>
                    <a:lnTo>
                      <a:pt x="808" y="2131"/>
                    </a:lnTo>
                    <a:lnTo>
                      <a:pt x="800" y="2135"/>
                    </a:lnTo>
                    <a:lnTo>
                      <a:pt x="800" y="2145"/>
                    </a:lnTo>
                    <a:lnTo>
                      <a:pt x="794" y="2144"/>
                    </a:lnTo>
                    <a:lnTo>
                      <a:pt x="744" y="2115"/>
                    </a:lnTo>
                    <a:lnTo>
                      <a:pt x="727" y="2119"/>
                    </a:lnTo>
                    <a:lnTo>
                      <a:pt x="724" y="2114"/>
                    </a:lnTo>
                    <a:lnTo>
                      <a:pt x="735" y="2100"/>
                    </a:lnTo>
                    <a:lnTo>
                      <a:pt x="733" y="2080"/>
                    </a:lnTo>
                    <a:lnTo>
                      <a:pt x="720" y="2059"/>
                    </a:lnTo>
                    <a:lnTo>
                      <a:pt x="758" y="2034"/>
                    </a:lnTo>
                    <a:lnTo>
                      <a:pt x="763" y="2008"/>
                    </a:lnTo>
                    <a:lnTo>
                      <a:pt x="781" y="1998"/>
                    </a:lnTo>
                    <a:lnTo>
                      <a:pt x="768" y="1996"/>
                    </a:lnTo>
                    <a:lnTo>
                      <a:pt x="770" y="1989"/>
                    </a:lnTo>
                    <a:lnTo>
                      <a:pt x="798" y="1980"/>
                    </a:lnTo>
                    <a:lnTo>
                      <a:pt x="789" y="1976"/>
                    </a:lnTo>
                    <a:lnTo>
                      <a:pt x="771" y="1980"/>
                    </a:lnTo>
                    <a:lnTo>
                      <a:pt x="741" y="2001"/>
                    </a:lnTo>
                    <a:lnTo>
                      <a:pt x="735" y="1995"/>
                    </a:lnTo>
                    <a:lnTo>
                      <a:pt x="716" y="1993"/>
                    </a:lnTo>
                    <a:lnTo>
                      <a:pt x="677" y="1957"/>
                    </a:lnTo>
                    <a:lnTo>
                      <a:pt x="668" y="1950"/>
                    </a:lnTo>
                    <a:lnTo>
                      <a:pt x="648" y="1945"/>
                    </a:lnTo>
                    <a:lnTo>
                      <a:pt x="632" y="1945"/>
                    </a:lnTo>
                    <a:lnTo>
                      <a:pt x="634" y="1929"/>
                    </a:lnTo>
                    <a:lnTo>
                      <a:pt x="662" y="1917"/>
                    </a:lnTo>
                    <a:lnTo>
                      <a:pt x="657" y="1913"/>
                    </a:lnTo>
                    <a:lnTo>
                      <a:pt x="653" y="1901"/>
                    </a:lnTo>
                    <a:lnTo>
                      <a:pt x="620" y="1925"/>
                    </a:lnTo>
                    <a:lnTo>
                      <a:pt x="603" y="1927"/>
                    </a:lnTo>
                    <a:lnTo>
                      <a:pt x="543" y="1911"/>
                    </a:lnTo>
                    <a:lnTo>
                      <a:pt x="465" y="1924"/>
                    </a:lnTo>
                    <a:lnTo>
                      <a:pt x="450" y="1940"/>
                    </a:lnTo>
                    <a:lnTo>
                      <a:pt x="450" y="1948"/>
                    </a:lnTo>
                    <a:lnTo>
                      <a:pt x="461" y="1958"/>
                    </a:lnTo>
                    <a:lnTo>
                      <a:pt x="447" y="1972"/>
                    </a:lnTo>
                    <a:lnTo>
                      <a:pt x="445" y="1983"/>
                    </a:lnTo>
                    <a:lnTo>
                      <a:pt x="451" y="1988"/>
                    </a:lnTo>
                    <a:lnTo>
                      <a:pt x="437" y="2002"/>
                    </a:lnTo>
                    <a:lnTo>
                      <a:pt x="437" y="2010"/>
                    </a:lnTo>
                    <a:lnTo>
                      <a:pt x="405" y="2009"/>
                    </a:lnTo>
                    <a:lnTo>
                      <a:pt x="405" y="2019"/>
                    </a:lnTo>
                    <a:lnTo>
                      <a:pt x="395" y="2019"/>
                    </a:lnTo>
                    <a:lnTo>
                      <a:pt x="387" y="2030"/>
                    </a:lnTo>
                    <a:lnTo>
                      <a:pt x="351" y="2016"/>
                    </a:lnTo>
                    <a:lnTo>
                      <a:pt x="331" y="2017"/>
                    </a:lnTo>
                    <a:lnTo>
                      <a:pt x="328" y="2026"/>
                    </a:lnTo>
                    <a:lnTo>
                      <a:pt x="304" y="2037"/>
                    </a:lnTo>
                    <a:lnTo>
                      <a:pt x="299" y="2050"/>
                    </a:lnTo>
                    <a:lnTo>
                      <a:pt x="304" y="2058"/>
                    </a:lnTo>
                    <a:lnTo>
                      <a:pt x="292" y="2058"/>
                    </a:lnTo>
                    <a:lnTo>
                      <a:pt x="283" y="2075"/>
                    </a:lnTo>
                    <a:lnTo>
                      <a:pt x="266" y="2073"/>
                    </a:lnTo>
                    <a:lnTo>
                      <a:pt x="239" y="2056"/>
                    </a:lnTo>
                    <a:lnTo>
                      <a:pt x="224" y="2060"/>
                    </a:lnTo>
                    <a:lnTo>
                      <a:pt x="187" y="2046"/>
                    </a:lnTo>
                    <a:lnTo>
                      <a:pt x="185" y="2037"/>
                    </a:lnTo>
                    <a:lnTo>
                      <a:pt x="191" y="2029"/>
                    </a:lnTo>
                    <a:lnTo>
                      <a:pt x="191" y="2024"/>
                    </a:lnTo>
                    <a:lnTo>
                      <a:pt x="180" y="1998"/>
                    </a:lnTo>
                    <a:lnTo>
                      <a:pt x="154" y="1992"/>
                    </a:lnTo>
                    <a:lnTo>
                      <a:pt x="148" y="1985"/>
                    </a:lnTo>
                    <a:lnTo>
                      <a:pt x="145" y="1984"/>
                    </a:lnTo>
                    <a:lnTo>
                      <a:pt x="139" y="1974"/>
                    </a:lnTo>
                    <a:lnTo>
                      <a:pt x="154" y="1964"/>
                    </a:lnTo>
                    <a:lnTo>
                      <a:pt x="172" y="1966"/>
                    </a:lnTo>
                    <a:lnTo>
                      <a:pt x="176" y="1977"/>
                    </a:lnTo>
                    <a:lnTo>
                      <a:pt x="187" y="1978"/>
                    </a:lnTo>
                    <a:lnTo>
                      <a:pt x="193" y="1961"/>
                    </a:lnTo>
                    <a:lnTo>
                      <a:pt x="210" y="1960"/>
                    </a:lnTo>
                    <a:lnTo>
                      <a:pt x="243" y="1966"/>
                    </a:lnTo>
                    <a:lnTo>
                      <a:pt x="239" y="1973"/>
                    </a:lnTo>
                    <a:lnTo>
                      <a:pt x="247" y="1977"/>
                    </a:lnTo>
                    <a:lnTo>
                      <a:pt x="245" y="1961"/>
                    </a:lnTo>
                    <a:lnTo>
                      <a:pt x="258" y="1955"/>
                    </a:lnTo>
                    <a:lnTo>
                      <a:pt x="275" y="1949"/>
                    </a:lnTo>
                    <a:lnTo>
                      <a:pt x="288" y="1954"/>
                    </a:lnTo>
                    <a:lnTo>
                      <a:pt x="297" y="1945"/>
                    </a:lnTo>
                    <a:lnTo>
                      <a:pt x="307" y="1945"/>
                    </a:lnTo>
                    <a:lnTo>
                      <a:pt x="311" y="1935"/>
                    </a:lnTo>
                    <a:lnTo>
                      <a:pt x="312" y="1932"/>
                    </a:lnTo>
                    <a:lnTo>
                      <a:pt x="314" y="1915"/>
                    </a:lnTo>
                    <a:lnTo>
                      <a:pt x="303" y="1905"/>
                    </a:lnTo>
                    <a:lnTo>
                      <a:pt x="311" y="1872"/>
                    </a:lnTo>
                    <a:lnTo>
                      <a:pt x="305" y="1877"/>
                    </a:lnTo>
                    <a:lnTo>
                      <a:pt x="292" y="1872"/>
                    </a:lnTo>
                    <a:lnTo>
                      <a:pt x="305" y="1884"/>
                    </a:lnTo>
                    <a:lnTo>
                      <a:pt x="300" y="1907"/>
                    </a:lnTo>
                    <a:lnTo>
                      <a:pt x="308" y="1920"/>
                    </a:lnTo>
                    <a:lnTo>
                      <a:pt x="305" y="1941"/>
                    </a:lnTo>
                    <a:lnTo>
                      <a:pt x="296" y="1942"/>
                    </a:lnTo>
                    <a:lnTo>
                      <a:pt x="287" y="1949"/>
                    </a:lnTo>
                    <a:lnTo>
                      <a:pt x="275" y="1945"/>
                    </a:lnTo>
                    <a:lnTo>
                      <a:pt x="240" y="1956"/>
                    </a:lnTo>
                    <a:lnTo>
                      <a:pt x="205" y="1942"/>
                    </a:lnTo>
                    <a:lnTo>
                      <a:pt x="184" y="1946"/>
                    </a:lnTo>
                    <a:lnTo>
                      <a:pt x="168" y="1947"/>
                    </a:lnTo>
                    <a:lnTo>
                      <a:pt x="159" y="1931"/>
                    </a:lnTo>
                    <a:lnTo>
                      <a:pt x="146" y="1943"/>
                    </a:lnTo>
                    <a:lnTo>
                      <a:pt x="138" y="1936"/>
                    </a:lnTo>
                    <a:lnTo>
                      <a:pt x="133" y="1940"/>
                    </a:lnTo>
                    <a:lnTo>
                      <a:pt x="113" y="1937"/>
                    </a:lnTo>
                    <a:lnTo>
                      <a:pt x="109" y="1946"/>
                    </a:lnTo>
                    <a:lnTo>
                      <a:pt x="117" y="1953"/>
                    </a:lnTo>
                    <a:lnTo>
                      <a:pt x="117" y="1969"/>
                    </a:lnTo>
                    <a:lnTo>
                      <a:pt x="108" y="1969"/>
                    </a:lnTo>
                    <a:lnTo>
                      <a:pt x="103" y="1978"/>
                    </a:lnTo>
                    <a:lnTo>
                      <a:pt x="93" y="1966"/>
                    </a:lnTo>
                    <a:lnTo>
                      <a:pt x="94" y="1945"/>
                    </a:lnTo>
                    <a:lnTo>
                      <a:pt x="84" y="1943"/>
                    </a:lnTo>
                    <a:lnTo>
                      <a:pt x="77" y="1931"/>
                    </a:lnTo>
                    <a:lnTo>
                      <a:pt x="61" y="1934"/>
                    </a:lnTo>
                    <a:lnTo>
                      <a:pt x="65" y="1928"/>
                    </a:lnTo>
                    <a:lnTo>
                      <a:pt x="47" y="1911"/>
                    </a:lnTo>
                    <a:lnTo>
                      <a:pt x="77" y="1915"/>
                    </a:lnTo>
                    <a:lnTo>
                      <a:pt x="84" y="1890"/>
                    </a:lnTo>
                    <a:lnTo>
                      <a:pt x="95" y="1891"/>
                    </a:lnTo>
                    <a:lnTo>
                      <a:pt x="115" y="1871"/>
                    </a:lnTo>
                    <a:lnTo>
                      <a:pt x="147" y="1872"/>
                    </a:lnTo>
                    <a:lnTo>
                      <a:pt x="154" y="1831"/>
                    </a:lnTo>
                    <a:lnTo>
                      <a:pt x="137" y="1777"/>
                    </a:lnTo>
                    <a:lnTo>
                      <a:pt x="129" y="1765"/>
                    </a:lnTo>
                    <a:lnTo>
                      <a:pt x="99" y="1768"/>
                    </a:lnTo>
                    <a:lnTo>
                      <a:pt x="99" y="1761"/>
                    </a:lnTo>
                    <a:lnTo>
                      <a:pt x="78" y="1762"/>
                    </a:lnTo>
                    <a:lnTo>
                      <a:pt x="71" y="1754"/>
                    </a:lnTo>
                    <a:lnTo>
                      <a:pt x="53" y="1755"/>
                    </a:lnTo>
                    <a:lnTo>
                      <a:pt x="50" y="1760"/>
                    </a:lnTo>
                    <a:lnTo>
                      <a:pt x="38" y="1756"/>
                    </a:lnTo>
                    <a:lnTo>
                      <a:pt x="17" y="1772"/>
                    </a:lnTo>
                    <a:lnTo>
                      <a:pt x="16" y="1764"/>
                    </a:lnTo>
                    <a:lnTo>
                      <a:pt x="0" y="1768"/>
                    </a:lnTo>
                    <a:lnTo>
                      <a:pt x="9" y="1752"/>
                    </a:lnTo>
                    <a:lnTo>
                      <a:pt x="3" y="1741"/>
                    </a:lnTo>
                    <a:lnTo>
                      <a:pt x="15" y="1730"/>
                    </a:lnTo>
                    <a:lnTo>
                      <a:pt x="11" y="1720"/>
                    </a:lnTo>
                    <a:lnTo>
                      <a:pt x="4" y="1721"/>
                    </a:lnTo>
                    <a:lnTo>
                      <a:pt x="10" y="1713"/>
                    </a:lnTo>
                    <a:lnTo>
                      <a:pt x="23" y="1706"/>
                    </a:lnTo>
                    <a:lnTo>
                      <a:pt x="45" y="1705"/>
                    </a:lnTo>
                    <a:lnTo>
                      <a:pt x="60" y="1689"/>
                    </a:lnTo>
                    <a:lnTo>
                      <a:pt x="78" y="1686"/>
                    </a:lnTo>
                    <a:lnTo>
                      <a:pt x="77" y="1678"/>
                    </a:lnTo>
                    <a:lnTo>
                      <a:pt x="85" y="1675"/>
                    </a:lnTo>
                    <a:lnTo>
                      <a:pt x="89" y="1664"/>
                    </a:lnTo>
                    <a:lnTo>
                      <a:pt x="119" y="1667"/>
                    </a:lnTo>
                    <a:lnTo>
                      <a:pt x="129" y="1648"/>
                    </a:lnTo>
                    <a:lnTo>
                      <a:pt x="138" y="1654"/>
                    </a:lnTo>
                    <a:lnTo>
                      <a:pt x="153" y="1652"/>
                    </a:lnTo>
                    <a:lnTo>
                      <a:pt x="158" y="1641"/>
                    </a:lnTo>
                    <a:lnTo>
                      <a:pt x="168" y="1644"/>
                    </a:lnTo>
                    <a:lnTo>
                      <a:pt x="167" y="1630"/>
                    </a:lnTo>
                    <a:lnTo>
                      <a:pt x="172" y="1624"/>
                    </a:lnTo>
                    <a:lnTo>
                      <a:pt x="161" y="1614"/>
                    </a:lnTo>
                    <a:lnTo>
                      <a:pt x="178" y="1602"/>
                    </a:lnTo>
                    <a:lnTo>
                      <a:pt x="165" y="1589"/>
                    </a:lnTo>
                    <a:lnTo>
                      <a:pt x="178" y="1577"/>
                    </a:lnTo>
                    <a:lnTo>
                      <a:pt x="176" y="1571"/>
                    </a:lnTo>
                    <a:lnTo>
                      <a:pt x="212" y="1578"/>
                    </a:lnTo>
                    <a:lnTo>
                      <a:pt x="216" y="1583"/>
                    </a:lnTo>
                    <a:lnTo>
                      <a:pt x="235" y="1577"/>
                    </a:lnTo>
                    <a:lnTo>
                      <a:pt x="238" y="1588"/>
                    </a:lnTo>
                    <a:lnTo>
                      <a:pt x="242" y="1590"/>
                    </a:lnTo>
                    <a:lnTo>
                      <a:pt x="235" y="1601"/>
                    </a:lnTo>
                    <a:lnTo>
                      <a:pt x="239" y="1606"/>
                    </a:lnTo>
                    <a:lnTo>
                      <a:pt x="250" y="1611"/>
                    </a:lnTo>
                    <a:lnTo>
                      <a:pt x="251" y="1605"/>
                    </a:lnTo>
                    <a:lnTo>
                      <a:pt x="287" y="1595"/>
                    </a:lnTo>
                    <a:lnTo>
                      <a:pt x="294" y="1566"/>
                    </a:lnTo>
                    <a:lnTo>
                      <a:pt x="306" y="1571"/>
                    </a:lnTo>
                    <a:lnTo>
                      <a:pt x="306" y="1579"/>
                    </a:lnTo>
                    <a:lnTo>
                      <a:pt x="312" y="1583"/>
                    </a:lnTo>
                    <a:lnTo>
                      <a:pt x="337" y="1581"/>
                    </a:lnTo>
                    <a:lnTo>
                      <a:pt x="345" y="1571"/>
                    </a:lnTo>
                    <a:lnTo>
                      <a:pt x="339" y="1561"/>
                    </a:lnTo>
                    <a:lnTo>
                      <a:pt x="346" y="1548"/>
                    </a:lnTo>
                    <a:lnTo>
                      <a:pt x="379" y="1539"/>
                    </a:lnTo>
                    <a:lnTo>
                      <a:pt x="402" y="1517"/>
                    </a:lnTo>
                    <a:lnTo>
                      <a:pt x="414" y="1493"/>
                    </a:lnTo>
                    <a:lnTo>
                      <a:pt x="409" y="1486"/>
                    </a:lnTo>
                    <a:lnTo>
                      <a:pt x="422" y="1470"/>
                    </a:lnTo>
                    <a:lnTo>
                      <a:pt x="440" y="1482"/>
                    </a:lnTo>
                    <a:lnTo>
                      <a:pt x="452" y="1472"/>
                    </a:lnTo>
                    <a:lnTo>
                      <a:pt x="454" y="1456"/>
                    </a:lnTo>
                    <a:lnTo>
                      <a:pt x="484" y="1451"/>
                    </a:lnTo>
                    <a:lnTo>
                      <a:pt x="486" y="1446"/>
                    </a:lnTo>
                    <a:lnTo>
                      <a:pt x="528" y="1446"/>
                    </a:lnTo>
                    <a:lnTo>
                      <a:pt x="540" y="1439"/>
                    </a:lnTo>
                    <a:lnTo>
                      <a:pt x="555" y="1449"/>
                    </a:lnTo>
                    <a:lnTo>
                      <a:pt x="575" y="1449"/>
                    </a:lnTo>
                    <a:lnTo>
                      <a:pt x="608" y="1419"/>
                    </a:lnTo>
                    <a:lnTo>
                      <a:pt x="639" y="1399"/>
                    </a:lnTo>
                    <a:lnTo>
                      <a:pt x="676" y="1356"/>
                    </a:lnTo>
                    <a:lnTo>
                      <a:pt x="686" y="1351"/>
                    </a:lnTo>
                    <a:lnTo>
                      <a:pt x="695" y="1361"/>
                    </a:lnTo>
                    <a:lnTo>
                      <a:pt x="707" y="1354"/>
                    </a:lnTo>
                    <a:lnTo>
                      <a:pt x="714" y="1357"/>
                    </a:lnTo>
                    <a:lnTo>
                      <a:pt x="759" y="1319"/>
                    </a:lnTo>
                    <a:lnTo>
                      <a:pt x="779" y="1313"/>
                    </a:lnTo>
                    <a:lnTo>
                      <a:pt x="800" y="1296"/>
                    </a:lnTo>
                    <a:lnTo>
                      <a:pt x="824" y="1262"/>
                    </a:lnTo>
                    <a:lnTo>
                      <a:pt x="846" y="1231"/>
                    </a:lnTo>
                    <a:lnTo>
                      <a:pt x="866" y="1170"/>
                    </a:lnTo>
                    <a:lnTo>
                      <a:pt x="883" y="1142"/>
                    </a:lnTo>
                    <a:lnTo>
                      <a:pt x="880" y="1124"/>
                    </a:lnTo>
                    <a:lnTo>
                      <a:pt x="889" y="1102"/>
                    </a:lnTo>
                    <a:lnTo>
                      <a:pt x="888" y="1079"/>
                    </a:lnTo>
                    <a:lnTo>
                      <a:pt x="909" y="1045"/>
                    </a:lnTo>
                    <a:lnTo>
                      <a:pt x="902" y="989"/>
                    </a:lnTo>
                    <a:lnTo>
                      <a:pt x="893" y="978"/>
                    </a:lnTo>
                    <a:lnTo>
                      <a:pt x="881" y="938"/>
                    </a:lnTo>
                    <a:lnTo>
                      <a:pt x="853" y="892"/>
                    </a:lnTo>
                    <a:lnTo>
                      <a:pt x="877" y="823"/>
                    </a:lnTo>
                    <a:lnTo>
                      <a:pt x="905" y="801"/>
                    </a:lnTo>
                    <a:lnTo>
                      <a:pt x="902" y="762"/>
                    </a:lnTo>
                    <a:lnTo>
                      <a:pt x="889" y="736"/>
                    </a:lnTo>
                    <a:lnTo>
                      <a:pt x="837" y="661"/>
                    </a:lnTo>
                    <a:lnTo>
                      <a:pt x="837" y="651"/>
                    </a:lnTo>
                    <a:lnTo>
                      <a:pt x="855" y="637"/>
                    </a:lnTo>
                    <a:lnTo>
                      <a:pt x="860" y="614"/>
                    </a:lnTo>
                    <a:lnTo>
                      <a:pt x="829" y="552"/>
                    </a:lnTo>
                    <a:lnTo>
                      <a:pt x="804" y="534"/>
                    </a:lnTo>
                    <a:lnTo>
                      <a:pt x="784" y="528"/>
                    </a:lnTo>
                    <a:lnTo>
                      <a:pt x="760" y="540"/>
                    </a:lnTo>
                    <a:lnTo>
                      <a:pt x="724" y="540"/>
                    </a:lnTo>
                    <a:lnTo>
                      <a:pt x="715" y="546"/>
                    </a:lnTo>
                    <a:lnTo>
                      <a:pt x="713" y="559"/>
                    </a:lnTo>
                    <a:lnTo>
                      <a:pt x="665" y="557"/>
                    </a:lnTo>
                    <a:lnTo>
                      <a:pt x="662" y="571"/>
                    </a:lnTo>
                    <a:lnTo>
                      <a:pt x="628" y="580"/>
                    </a:lnTo>
                    <a:lnTo>
                      <a:pt x="608" y="598"/>
                    </a:lnTo>
                    <a:lnTo>
                      <a:pt x="610" y="611"/>
                    </a:lnTo>
                    <a:lnTo>
                      <a:pt x="593" y="624"/>
                    </a:lnTo>
                    <a:lnTo>
                      <a:pt x="589" y="645"/>
                    </a:lnTo>
                    <a:lnTo>
                      <a:pt x="601" y="662"/>
                    </a:lnTo>
                    <a:lnTo>
                      <a:pt x="598" y="675"/>
                    </a:lnTo>
                    <a:lnTo>
                      <a:pt x="578" y="677"/>
                    </a:lnTo>
                    <a:lnTo>
                      <a:pt x="569" y="694"/>
                    </a:lnTo>
                    <a:lnTo>
                      <a:pt x="558" y="684"/>
                    </a:lnTo>
                    <a:lnTo>
                      <a:pt x="561" y="669"/>
                    </a:lnTo>
                    <a:lnTo>
                      <a:pt x="537" y="648"/>
                    </a:lnTo>
                    <a:lnTo>
                      <a:pt x="514" y="640"/>
                    </a:lnTo>
                    <a:lnTo>
                      <a:pt x="485" y="668"/>
                    </a:lnTo>
                    <a:lnTo>
                      <a:pt x="469" y="662"/>
                    </a:lnTo>
                    <a:lnTo>
                      <a:pt x="454" y="676"/>
                    </a:lnTo>
                    <a:lnTo>
                      <a:pt x="446" y="667"/>
                    </a:lnTo>
                    <a:lnTo>
                      <a:pt x="432" y="665"/>
                    </a:lnTo>
                    <a:lnTo>
                      <a:pt x="421" y="690"/>
                    </a:lnTo>
                    <a:lnTo>
                      <a:pt x="404" y="682"/>
                    </a:lnTo>
                    <a:lnTo>
                      <a:pt x="396" y="671"/>
                    </a:lnTo>
                    <a:lnTo>
                      <a:pt x="407" y="663"/>
                    </a:lnTo>
                    <a:lnTo>
                      <a:pt x="408" y="650"/>
                    </a:lnTo>
                    <a:lnTo>
                      <a:pt x="428" y="624"/>
                    </a:lnTo>
                    <a:lnTo>
                      <a:pt x="428" y="603"/>
                    </a:lnTo>
                    <a:lnTo>
                      <a:pt x="448" y="596"/>
                    </a:lnTo>
                    <a:lnTo>
                      <a:pt x="452" y="580"/>
                    </a:lnTo>
                    <a:lnTo>
                      <a:pt x="467" y="574"/>
                    </a:lnTo>
                    <a:lnTo>
                      <a:pt x="481" y="542"/>
                    </a:lnTo>
                    <a:lnTo>
                      <a:pt x="493" y="542"/>
                    </a:lnTo>
                    <a:lnTo>
                      <a:pt x="505" y="521"/>
                    </a:lnTo>
                    <a:lnTo>
                      <a:pt x="520" y="517"/>
                    </a:lnTo>
                    <a:lnTo>
                      <a:pt x="537" y="503"/>
                    </a:lnTo>
                    <a:lnTo>
                      <a:pt x="574" y="501"/>
                    </a:lnTo>
                    <a:lnTo>
                      <a:pt x="601" y="472"/>
                    </a:lnTo>
                    <a:lnTo>
                      <a:pt x="609" y="470"/>
                    </a:lnTo>
                    <a:lnTo>
                      <a:pt x="633" y="433"/>
                    </a:lnTo>
                    <a:lnTo>
                      <a:pt x="652" y="432"/>
                    </a:lnTo>
                    <a:lnTo>
                      <a:pt x="692" y="391"/>
                    </a:lnTo>
                    <a:lnTo>
                      <a:pt x="701" y="374"/>
                    </a:lnTo>
                    <a:lnTo>
                      <a:pt x="705" y="337"/>
                    </a:lnTo>
                    <a:lnTo>
                      <a:pt x="696" y="301"/>
                    </a:lnTo>
                    <a:lnTo>
                      <a:pt x="697" y="292"/>
                    </a:lnTo>
                    <a:lnTo>
                      <a:pt x="744" y="264"/>
                    </a:lnTo>
                    <a:lnTo>
                      <a:pt x="772" y="227"/>
                    </a:lnTo>
                    <a:lnTo>
                      <a:pt x="793" y="214"/>
                    </a:lnTo>
                    <a:lnTo>
                      <a:pt x="797" y="189"/>
                    </a:lnTo>
                    <a:lnTo>
                      <a:pt x="807" y="177"/>
                    </a:lnTo>
                    <a:lnTo>
                      <a:pt x="832" y="169"/>
                    </a:lnTo>
                    <a:lnTo>
                      <a:pt x="850" y="150"/>
                    </a:lnTo>
                    <a:lnTo>
                      <a:pt x="870" y="140"/>
                    </a:lnTo>
                    <a:lnTo>
                      <a:pt x="883" y="122"/>
                    </a:lnTo>
                    <a:lnTo>
                      <a:pt x="901" y="97"/>
                    </a:lnTo>
                    <a:lnTo>
                      <a:pt x="967" y="117"/>
                    </a:lnTo>
                    <a:lnTo>
                      <a:pt x="1004" y="103"/>
                    </a:lnTo>
                    <a:lnTo>
                      <a:pt x="1029" y="82"/>
                    </a:lnTo>
                    <a:lnTo>
                      <a:pt x="1042" y="56"/>
                    </a:lnTo>
                    <a:lnTo>
                      <a:pt x="1042" y="39"/>
                    </a:lnTo>
                    <a:lnTo>
                      <a:pt x="1034" y="32"/>
                    </a:lnTo>
                    <a:lnTo>
                      <a:pt x="1042" y="21"/>
                    </a:lnTo>
                    <a:lnTo>
                      <a:pt x="1067" y="27"/>
                    </a:lnTo>
                    <a:lnTo>
                      <a:pt x="1078" y="44"/>
                    </a:lnTo>
                    <a:lnTo>
                      <a:pt x="1106" y="38"/>
                    </a:lnTo>
                    <a:lnTo>
                      <a:pt x="1118" y="48"/>
                    </a:lnTo>
                    <a:lnTo>
                      <a:pt x="1137" y="54"/>
                    </a:lnTo>
                    <a:lnTo>
                      <a:pt x="1145" y="73"/>
                    </a:lnTo>
                    <a:lnTo>
                      <a:pt x="1187" y="81"/>
                    </a:lnTo>
                    <a:lnTo>
                      <a:pt x="1230" y="82"/>
                    </a:lnTo>
                    <a:lnTo>
                      <a:pt x="1274" y="62"/>
                    </a:lnTo>
                    <a:lnTo>
                      <a:pt x="1309" y="32"/>
                    </a:lnTo>
                    <a:lnTo>
                      <a:pt x="1340" y="22"/>
                    </a:lnTo>
                    <a:lnTo>
                      <a:pt x="1415" y="0"/>
                    </a:lnTo>
                    <a:lnTo>
                      <a:pt x="1449" y="3"/>
                    </a:lnTo>
                    <a:lnTo>
                      <a:pt x="1461" y="16"/>
                    </a:lnTo>
                    <a:lnTo>
                      <a:pt x="1462" y="16"/>
                    </a:lnTo>
                    <a:lnTo>
                      <a:pt x="1465" y="36"/>
                    </a:lnTo>
                  </a:path>
                </a:pathLst>
              </a:custGeom>
              <a:solidFill>
                <a:schemeClr val="tx1"/>
              </a:solidFill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19" name="Freeform 166">
                <a:extLst>
                  <a:ext uri="{FF2B5EF4-FFF2-40B4-BE49-F238E27FC236}">
                    <a16:creationId xmlns:a16="http://schemas.microsoft.com/office/drawing/2014/main" id="{470955B4-1467-4495-8B1F-F9F77730B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27014" y="5331572"/>
                <a:ext cx="282650" cy="334650"/>
              </a:xfrm>
              <a:custGeom>
                <a:avLst/>
                <a:gdLst>
                  <a:gd name="T0" fmla="*/ 560 w 583"/>
                  <a:gd name="T1" fmla="*/ 485 h 870"/>
                  <a:gd name="T2" fmla="*/ 450 w 583"/>
                  <a:gd name="T3" fmla="*/ 565 h 870"/>
                  <a:gd name="T4" fmla="*/ 480 w 583"/>
                  <a:gd name="T5" fmla="*/ 668 h 870"/>
                  <a:gd name="T6" fmla="*/ 498 w 583"/>
                  <a:gd name="T7" fmla="*/ 816 h 870"/>
                  <a:gd name="T8" fmla="*/ 463 w 583"/>
                  <a:gd name="T9" fmla="*/ 832 h 870"/>
                  <a:gd name="T10" fmla="*/ 394 w 583"/>
                  <a:gd name="T11" fmla="*/ 822 h 870"/>
                  <a:gd name="T12" fmla="*/ 352 w 583"/>
                  <a:gd name="T13" fmla="*/ 824 h 870"/>
                  <a:gd name="T14" fmla="*/ 314 w 583"/>
                  <a:gd name="T15" fmla="*/ 809 h 870"/>
                  <a:gd name="T16" fmla="*/ 293 w 583"/>
                  <a:gd name="T17" fmla="*/ 818 h 870"/>
                  <a:gd name="T18" fmla="*/ 266 w 583"/>
                  <a:gd name="T19" fmla="*/ 834 h 870"/>
                  <a:gd name="T20" fmla="*/ 213 w 583"/>
                  <a:gd name="T21" fmla="*/ 862 h 870"/>
                  <a:gd name="T22" fmla="*/ 176 w 583"/>
                  <a:gd name="T23" fmla="*/ 831 h 870"/>
                  <a:gd name="T24" fmla="*/ 135 w 583"/>
                  <a:gd name="T25" fmla="*/ 791 h 870"/>
                  <a:gd name="T26" fmla="*/ 88 w 583"/>
                  <a:gd name="T27" fmla="*/ 725 h 870"/>
                  <a:gd name="T28" fmla="*/ 28 w 583"/>
                  <a:gd name="T29" fmla="*/ 715 h 870"/>
                  <a:gd name="T30" fmla="*/ 0 w 583"/>
                  <a:gd name="T31" fmla="*/ 671 h 870"/>
                  <a:gd name="T32" fmla="*/ 23 w 583"/>
                  <a:gd name="T33" fmla="*/ 649 h 870"/>
                  <a:gd name="T34" fmla="*/ 86 w 583"/>
                  <a:gd name="T35" fmla="*/ 516 h 870"/>
                  <a:gd name="T36" fmla="*/ 61 w 583"/>
                  <a:gd name="T37" fmla="*/ 473 h 870"/>
                  <a:gd name="T38" fmla="*/ 67 w 583"/>
                  <a:gd name="T39" fmla="*/ 447 h 870"/>
                  <a:gd name="T40" fmla="*/ 49 w 583"/>
                  <a:gd name="T41" fmla="*/ 415 h 870"/>
                  <a:gd name="T42" fmla="*/ 15 w 583"/>
                  <a:gd name="T43" fmla="*/ 411 h 870"/>
                  <a:gd name="T44" fmla="*/ 60 w 583"/>
                  <a:gd name="T45" fmla="*/ 352 h 870"/>
                  <a:gd name="T46" fmla="*/ 62 w 583"/>
                  <a:gd name="T47" fmla="*/ 331 h 870"/>
                  <a:gd name="T48" fmla="*/ 50 w 583"/>
                  <a:gd name="T49" fmla="*/ 316 h 870"/>
                  <a:gd name="T50" fmla="*/ 50 w 583"/>
                  <a:gd name="T51" fmla="*/ 282 h 870"/>
                  <a:gd name="T52" fmla="*/ 29 w 583"/>
                  <a:gd name="T53" fmla="*/ 237 h 870"/>
                  <a:gd name="T54" fmla="*/ 74 w 583"/>
                  <a:gd name="T55" fmla="*/ 183 h 870"/>
                  <a:gd name="T56" fmla="*/ 65 w 583"/>
                  <a:gd name="T57" fmla="*/ 151 h 870"/>
                  <a:gd name="T58" fmla="*/ 88 w 583"/>
                  <a:gd name="T59" fmla="*/ 128 h 870"/>
                  <a:gd name="T60" fmla="*/ 125 w 583"/>
                  <a:gd name="T61" fmla="*/ 128 h 870"/>
                  <a:gd name="T62" fmla="*/ 192 w 583"/>
                  <a:gd name="T63" fmla="*/ 73 h 870"/>
                  <a:gd name="T64" fmla="*/ 278 w 583"/>
                  <a:gd name="T65" fmla="*/ 75 h 870"/>
                  <a:gd name="T66" fmla="*/ 303 w 583"/>
                  <a:gd name="T67" fmla="*/ 38 h 870"/>
                  <a:gd name="T68" fmla="*/ 350 w 583"/>
                  <a:gd name="T69" fmla="*/ 59 h 870"/>
                  <a:gd name="T70" fmla="*/ 334 w 583"/>
                  <a:gd name="T71" fmla="*/ 27 h 870"/>
                  <a:gd name="T72" fmla="*/ 369 w 583"/>
                  <a:gd name="T73" fmla="*/ 54 h 870"/>
                  <a:gd name="T74" fmla="*/ 389 w 583"/>
                  <a:gd name="T75" fmla="*/ 34 h 870"/>
                  <a:gd name="T76" fmla="*/ 392 w 583"/>
                  <a:gd name="T77" fmla="*/ 1 h 870"/>
                  <a:gd name="T78" fmla="*/ 422 w 583"/>
                  <a:gd name="T79" fmla="*/ 39 h 870"/>
                  <a:gd name="T80" fmla="*/ 447 w 583"/>
                  <a:gd name="T81" fmla="*/ 43 h 870"/>
                  <a:gd name="T82" fmla="*/ 450 w 583"/>
                  <a:gd name="T83" fmla="*/ 56 h 870"/>
                  <a:gd name="T84" fmla="*/ 460 w 583"/>
                  <a:gd name="T85" fmla="*/ 165 h 870"/>
                  <a:gd name="T86" fmla="*/ 518 w 583"/>
                  <a:gd name="T87" fmla="*/ 220 h 870"/>
                  <a:gd name="T88" fmla="*/ 524 w 583"/>
                  <a:gd name="T89" fmla="*/ 257 h 870"/>
                  <a:gd name="T90" fmla="*/ 536 w 583"/>
                  <a:gd name="T91" fmla="*/ 332 h 870"/>
                  <a:gd name="T92" fmla="*/ 577 w 583"/>
                  <a:gd name="T93" fmla="*/ 397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83" h="870">
                    <a:moveTo>
                      <a:pt x="582" y="406"/>
                    </a:moveTo>
                    <a:lnTo>
                      <a:pt x="561" y="421"/>
                    </a:lnTo>
                    <a:lnTo>
                      <a:pt x="560" y="485"/>
                    </a:lnTo>
                    <a:lnTo>
                      <a:pt x="495" y="517"/>
                    </a:lnTo>
                    <a:lnTo>
                      <a:pt x="475" y="544"/>
                    </a:lnTo>
                    <a:lnTo>
                      <a:pt x="450" y="565"/>
                    </a:lnTo>
                    <a:lnTo>
                      <a:pt x="444" y="592"/>
                    </a:lnTo>
                    <a:lnTo>
                      <a:pt x="452" y="652"/>
                    </a:lnTo>
                    <a:lnTo>
                      <a:pt x="480" y="668"/>
                    </a:lnTo>
                    <a:lnTo>
                      <a:pt x="493" y="702"/>
                    </a:lnTo>
                    <a:lnTo>
                      <a:pt x="499" y="747"/>
                    </a:lnTo>
                    <a:lnTo>
                      <a:pt x="498" y="816"/>
                    </a:lnTo>
                    <a:lnTo>
                      <a:pt x="492" y="840"/>
                    </a:lnTo>
                    <a:lnTo>
                      <a:pt x="474" y="844"/>
                    </a:lnTo>
                    <a:lnTo>
                      <a:pt x="463" y="832"/>
                    </a:lnTo>
                    <a:lnTo>
                      <a:pt x="438" y="831"/>
                    </a:lnTo>
                    <a:lnTo>
                      <a:pt x="405" y="816"/>
                    </a:lnTo>
                    <a:lnTo>
                      <a:pt x="394" y="822"/>
                    </a:lnTo>
                    <a:lnTo>
                      <a:pt x="380" y="795"/>
                    </a:lnTo>
                    <a:lnTo>
                      <a:pt x="367" y="801"/>
                    </a:lnTo>
                    <a:lnTo>
                      <a:pt x="352" y="824"/>
                    </a:lnTo>
                    <a:lnTo>
                      <a:pt x="352" y="799"/>
                    </a:lnTo>
                    <a:lnTo>
                      <a:pt x="343" y="807"/>
                    </a:lnTo>
                    <a:lnTo>
                      <a:pt x="314" y="809"/>
                    </a:lnTo>
                    <a:lnTo>
                      <a:pt x="298" y="826"/>
                    </a:lnTo>
                    <a:lnTo>
                      <a:pt x="293" y="818"/>
                    </a:lnTo>
                    <a:lnTo>
                      <a:pt x="293" y="818"/>
                    </a:lnTo>
                    <a:lnTo>
                      <a:pt x="287" y="815"/>
                    </a:lnTo>
                    <a:lnTo>
                      <a:pt x="272" y="823"/>
                    </a:lnTo>
                    <a:lnTo>
                      <a:pt x="266" y="834"/>
                    </a:lnTo>
                    <a:lnTo>
                      <a:pt x="236" y="838"/>
                    </a:lnTo>
                    <a:lnTo>
                      <a:pt x="220" y="847"/>
                    </a:lnTo>
                    <a:lnTo>
                      <a:pt x="213" y="862"/>
                    </a:lnTo>
                    <a:lnTo>
                      <a:pt x="189" y="869"/>
                    </a:lnTo>
                    <a:lnTo>
                      <a:pt x="175" y="850"/>
                    </a:lnTo>
                    <a:lnTo>
                      <a:pt x="176" y="831"/>
                    </a:lnTo>
                    <a:lnTo>
                      <a:pt x="156" y="822"/>
                    </a:lnTo>
                    <a:lnTo>
                      <a:pt x="138" y="805"/>
                    </a:lnTo>
                    <a:lnTo>
                      <a:pt x="135" y="791"/>
                    </a:lnTo>
                    <a:lnTo>
                      <a:pt x="127" y="785"/>
                    </a:lnTo>
                    <a:lnTo>
                      <a:pt x="123" y="763"/>
                    </a:lnTo>
                    <a:lnTo>
                      <a:pt x="88" y="725"/>
                    </a:lnTo>
                    <a:lnTo>
                      <a:pt x="69" y="728"/>
                    </a:lnTo>
                    <a:lnTo>
                      <a:pt x="53" y="718"/>
                    </a:lnTo>
                    <a:lnTo>
                      <a:pt x="28" y="715"/>
                    </a:lnTo>
                    <a:lnTo>
                      <a:pt x="28" y="715"/>
                    </a:lnTo>
                    <a:lnTo>
                      <a:pt x="3" y="693"/>
                    </a:lnTo>
                    <a:lnTo>
                      <a:pt x="0" y="671"/>
                    </a:lnTo>
                    <a:lnTo>
                      <a:pt x="15" y="664"/>
                    </a:lnTo>
                    <a:lnTo>
                      <a:pt x="14" y="654"/>
                    </a:lnTo>
                    <a:lnTo>
                      <a:pt x="23" y="649"/>
                    </a:lnTo>
                    <a:lnTo>
                      <a:pt x="24" y="640"/>
                    </a:lnTo>
                    <a:lnTo>
                      <a:pt x="48" y="606"/>
                    </a:lnTo>
                    <a:lnTo>
                      <a:pt x="86" y="516"/>
                    </a:lnTo>
                    <a:lnTo>
                      <a:pt x="80" y="475"/>
                    </a:lnTo>
                    <a:lnTo>
                      <a:pt x="72" y="468"/>
                    </a:lnTo>
                    <a:lnTo>
                      <a:pt x="61" y="473"/>
                    </a:lnTo>
                    <a:lnTo>
                      <a:pt x="63" y="459"/>
                    </a:lnTo>
                    <a:lnTo>
                      <a:pt x="57" y="453"/>
                    </a:lnTo>
                    <a:lnTo>
                      <a:pt x="67" y="447"/>
                    </a:lnTo>
                    <a:lnTo>
                      <a:pt x="66" y="437"/>
                    </a:lnTo>
                    <a:lnTo>
                      <a:pt x="46" y="427"/>
                    </a:lnTo>
                    <a:lnTo>
                      <a:pt x="49" y="415"/>
                    </a:lnTo>
                    <a:lnTo>
                      <a:pt x="40" y="418"/>
                    </a:lnTo>
                    <a:lnTo>
                      <a:pt x="29" y="409"/>
                    </a:lnTo>
                    <a:lnTo>
                      <a:pt x="15" y="411"/>
                    </a:lnTo>
                    <a:lnTo>
                      <a:pt x="52" y="384"/>
                    </a:lnTo>
                    <a:lnTo>
                      <a:pt x="49" y="355"/>
                    </a:lnTo>
                    <a:lnTo>
                      <a:pt x="60" y="352"/>
                    </a:lnTo>
                    <a:lnTo>
                      <a:pt x="53" y="343"/>
                    </a:lnTo>
                    <a:lnTo>
                      <a:pt x="53" y="343"/>
                    </a:lnTo>
                    <a:lnTo>
                      <a:pt x="62" y="331"/>
                    </a:lnTo>
                    <a:lnTo>
                      <a:pt x="57" y="322"/>
                    </a:lnTo>
                    <a:lnTo>
                      <a:pt x="57" y="322"/>
                    </a:lnTo>
                    <a:lnTo>
                      <a:pt x="50" y="316"/>
                    </a:lnTo>
                    <a:lnTo>
                      <a:pt x="50" y="316"/>
                    </a:lnTo>
                    <a:lnTo>
                      <a:pt x="57" y="283"/>
                    </a:lnTo>
                    <a:lnTo>
                      <a:pt x="50" y="282"/>
                    </a:lnTo>
                    <a:lnTo>
                      <a:pt x="53" y="249"/>
                    </a:lnTo>
                    <a:lnTo>
                      <a:pt x="38" y="249"/>
                    </a:lnTo>
                    <a:lnTo>
                      <a:pt x="29" y="237"/>
                    </a:lnTo>
                    <a:lnTo>
                      <a:pt x="81" y="203"/>
                    </a:lnTo>
                    <a:lnTo>
                      <a:pt x="71" y="192"/>
                    </a:lnTo>
                    <a:lnTo>
                      <a:pt x="74" y="183"/>
                    </a:lnTo>
                    <a:lnTo>
                      <a:pt x="69" y="165"/>
                    </a:lnTo>
                    <a:lnTo>
                      <a:pt x="75" y="154"/>
                    </a:lnTo>
                    <a:lnTo>
                      <a:pt x="65" y="151"/>
                    </a:lnTo>
                    <a:lnTo>
                      <a:pt x="68" y="140"/>
                    </a:lnTo>
                    <a:lnTo>
                      <a:pt x="86" y="140"/>
                    </a:lnTo>
                    <a:lnTo>
                      <a:pt x="88" y="128"/>
                    </a:lnTo>
                    <a:lnTo>
                      <a:pt x="113" y="115"/>
                    </a:lnTo>
                    <a:lnTo>
                      <a:pt x="114" y="124"/>
                    </a:lnTo>
                    <a:lnTo>
                      <a:pt x="125" y="128"/>
                    </a:lnTo>
                    <a:lnTo>
                      <a:pt x="133" y="119"/>
                    </a:lnTo>
                    <a:lnTo>
                      <a:pt x="152" y="130"/>
                    </a:lnTo>
                    <a:lnTo>
                      <a:pt x="192" y="73"/>
                    </a:lnTo>
                    <a:lnTo>
                      <a:pt x="236" y="79"/>
                    </a:lnTo>
                    <a:lnTo>
                      <a:pt x="274" y="69"/>
                    </a:lnTo>
                    <a:lnTo>
                      <a:pt x="278" y="75"/>
                    </a:lnTo>
                    <a:lnTo>
                      <a:pt x="297" y="76"/>
                    </a:lnTo>
                    <a:lnTo>
                      <a:pt x="288" y="51"/>
                    </a:lnTo>
                    <a:lnTo>
                      <a:pt x="303" y="38"/>
                    </a:lnTo>
                    <a:lnTo>
                      <a:pt x="319" y="53"/>
                    </a:lnTo>
                    <a:lnTo>
                      <a:pt x="342" y="63"/>
                    </a:lnTo>
                    <a:lnTo>
                      <a:pt x="350" y="59"/>
                    </a:lnTo>
                    <a:lnTo>
                      <a:pt x="350" y="59"/>
                    </a:lnTo>
                    <a:lnTo>
                      <a:pt x="334" y="27"/>
                    </a:lnTo>
                    <a:lnTo>
                      <a:pt x="334" y="27"/>
                    </a:lnTo>
                    <a:lnTo>
                      <a:pt x="338" y="30"/>
                    </a:lnTo>
                    <a:lnTo>
                      <a:pt x="352" y="24"/>
                    </a:lnTo>
                    <a:lnTo>
                      <a:pt x="369" y="54"/>
                    </a:lnTo>
                    <a:lnTo>
                      <a:pt x="394" y="46"/>
                    </a:lnTo>
                    <a:lnTo>
                      <a:pt x="394" y="46"/>
                    </a:lnTo>
                    <a:lnTo>
                      <a:pt x="389" y="34"/>
                    </a:lnTo>
                    <a:lnTo>
                      <a:pt x="389" y="34"/>
                    </a:lnTo>
                    <a:lnTo>
                      <a:pt x="396" y="20"/>
                    </a:lnTo>
                    <a:lnTo>
                      <a:pt x="392" y="1"/>
                    </a:lnTo>
                    <a:lnTo>
                      <a:pt x="397" y="0"/>
                    </a:lnTo>
                    <a:lnTo>
                      <a:pt x="414" y="42"/>
                    </a:lnTo>
                    <a:lnTo>
                      <a:pt x="422" y="39"/>
                    </a:lnTo>
                    <a:lnTo>
                      <a:pt x="439" y="47"/>
                    </a:lnTo>
                    <a:lnTo>
                      <a:pt x="447" y="43"/>
                    </a:lnTo>
                    <a:lnTo>
                      <a:pt x="447" y="43"/>
                    </a:lnTo>
                    <a:lnTo>
                      <a:pt x="447" y="43"/>
                    </a:lnTo>
                    <a:lnTo>
                      <a:pt x="447" y="43"/>
                    </a:lnTo>
                    <a:lnTo>
                      <a:pt x="450" y="56"/>
                    </a:lnTo>
                    <a:lnTo>
                      <a:pt x="462" y="68"/>
                    </a:lnTo>
                    <a:lnTo>
                      <a:pt x="451" y="120"/>
                    </a:lnTo>
                    <a:lnTo>
                      <a:pt x="460" y="165"/>
                    </a:lnTo>
                    <a:lnTo>
                      <a:pt x="506" y="196"/>
                    </a:lnTo>
                    <a:lnTo>
                      <a:pt x="518" y="220"/>
                    </a:lnTo>
                    <a:lnTo>
                      <a:pt x="518" y="220"/>
                    </a:lnTo>
                    <a:lnTo>
                      <a:pt x="531" y="220"/>
                    </a:lnTo>
                    <a:lnTo>
                      <a:pt x="531" y="220"/>
                    </a:lnTo>
                    <a:lnTo>
                      <a:pt x="524" y="257"/>
                    </a:lnTo>
                    <a:lnTo>
                      <a:pt x="554" y="299"/>
                    </a:lnTo>
                    <a:lnTo>
                      <a:pt x="553" y="310"/>
                    </a:lnTo>
                    <a:lnTo>
                      <a:pt x="536" y="332"/>
                    </a:lnTo>
                    <a:lnTo>
                      <a:pt x="537" y="344"/>
                    </a:lnTo>
                    <a:lnTo>
                      <a:pt x="577" y="397"/>
                    </a:lnTo>
                    <a:lnTo>
                      <a:pt x="577" y="397"/>
                    </a:lnTo>
                    <a:lnTo>
                      <a:pt x="582" y="40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20" name="Freeform 167">
                <a:extLst>
                  <a:ext uri="{FF2B5EF4-FFF2-40B4-BE49-F238E27FC236}">
                    <a16:creationId xmlns:a16="http://schemas.microsoft.com/office/drawing/2014/main" id="{67B8E49A-D5CF-47A0-87D1-DEA58C631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28071" y="5331572"/>
                <a:ext cx="282650" cy="334650"/>
              </a:xfrm>
              <a:custGeom>
                <a:avLst/>
                <a:gdLst>
                  <a:gd name="T0" fmla="*/ 560 w 583"/>
                  <a:gd name="T1" fmla="*/ 485 h 870"/>
                  <a:gd name="T2" fmla="*/ 450 w 583"/>
                  <a:gd name="T3" fmla="*/ 565 h 870"/>
                  <a:gd name="T4" fmla="*/ 480 w 583"/>
                  <a:gd name="T5" fmla="*/ 668 h 870"/>
                  <a:gd name="T6" fmla="*/ 498 w 583"/>
                  <a:gd name="T7" fmla="*/ 816 h 870"/>
                  <a:gd name="T8" fmla="*/ 463 w 583"/>
                  <a:gd name="T9" fmla="*/ 832 h 870"/>
                  <a:gd name="T10" fmla="*/ 394 w 583"/>
                  <a:gd name="T11" fmla="*/ 822 h 870"/>
                  <a:gd name="T12" fmla="*/ 352 w 583"/>
                  <a:gd name="T13" fmla="*/ 824 h 870"/>
                  <a:gd name="T14" fmla="*/ 314 w 583"/>
                  <a:gd name="T15" fmla="*/ 809 h 870"/>
                  <a:gd name="T16" fmla="*/ 293 w 583"/>
                  <a:gd name="T17" fmla="*/ 818 h 870"/>
                  <a:gd name="T18" fmla="*/ 266 w 583"/>
                  <a:gd name="T19" fmla="*/ 834 h 870"/>
                  <a:gd name="T20" fmla="*/ 213 w 583"/>
                  <a:gd name="T21" fmla="*/ 862 h 870"/>
                  <a:gd name="T22" fmla="*/ 176 w 583"/>
                  <a:gd name="T23" fmla="*/ 831 h 870"/>
                  <a:gd name="T24" fmla="*/ 135 w 583"/>
                  <a:gd name="T25" fmla="*/ 791 h 870"/>
                  <a:gd name="T26" fmla="*/ 88 w 583"/>
                  <a:gd name="T27" fmla="*/ 725 h 870"/>
                  <a:gd name="T28" fmla="*/ 28 w 583"/>
                  <a:gd name="T29" fmla="*/ 715 h 870"/>
                  <a:gd name="T30" fmla="*/ 0 w 583"/>
                  <a:gd name="T31" fmla="*/ 671 h 870"/>
                  <a:gd name="T32" fmla="*/ 23 w 583"/>
                  <a:gd name="T33" fmla="*/ 649 h 870"/>
                  <a:gd name="T34" fmla="*/ 86 w 583"/>
                  <a:gd name="T35" fmla="*/ 516 h 870"/>
                  <a:gd name="T36" fmla="*/ 61 w 583"/>
                  <a:gd name="T37" fmla="*/ 473 h 870"/>
                  <a:gd name="T38" fmla="*/ 67 w 583"/>
                  <a:gd name="T39" fmla="*/ 447 h 870"/>
                  <a:gd name="T40" fmla="*/ 49 w 583"/>
                  <a:gd name="T41" fmla="*/ 415 h 870"/>
                  <a:gd name="T42" fmla="*/ 15 w 583"/>
                  <a:gd name="T43" fmla="*/ 411 h 870"/>
                  <a:gd name="T44" fmla="*/ 60 w 583"/>
                  <a:gd name="T45" fmla="*/ 352 h 870"/>
                  <a:gd name="T46" fmla="*/ 62 w 583"/>
                  <a:gd name="T47" fmla="*/ 331 h 870"/>
                  <a:gd name="T48" fmla="*/ 50 w 583"/>
                  <a:gd name="T49" fmla="*/ 316 h 870"/>
                  <a:gd name="T50" fmla="*/ 50 w 583"/>
                  <a:gd name="T51" fmla="*/ 282 h 870"/>
                  <a:gd name="T52" fmla="*/ 29 w 583"/>
                  <a:gd name="T53" fmla="*/ 237 h 870"/>
                  <a:gd name="T54" fmla="*/ 74 w 583"/>
                  <a:gd name="T55" fmla="*/ 183 h 870"/>
                  <a:gd name="T56" fmla="*/ 65 w 583"/>
                  <a:gd name="T57" fmla="*/ 151 h 870"/>
                  <a:gd name="T58" fmla="*/ 88 w 583"/>
                  <a:gd name="T59" fmla="*/ 128 h 870"/>
                  <a:gd name="T60" fmla="*/ 125 w 583"/>
                  <a:gd name="T61" fmla="*/ 128 h 870"/>
                  <a:gd name="T62" fmla="*/ 192 w 583"/>
                  <a:gd name="T63" fmla="*/ 73 h 870"/>
                  <a:gd name="T64" fmla="*/ 278 w 583"/>
                  <a:gd name="T65" fmla="*/ 75 h 870"/>
                  <a:gd name="T66" fmla="*/ 303 w 583"/>
                  <a:gd name="T67" fmla="*/ 38 h 870"/>
                  <a:gd name="T68" fmla="*/ 350 w 583"/>
                  <a:gd name="T69" fmla="*/ 59 h 870"/>
                  <a:gd name="T70" fmla="*/ 334 w 583"/>
                  <a:gd name="T71" fmla="*/ 27 h 870"/>
                  <a:gd name="T72" fmla="*/ 369 w 583"/>
                  <a:gd name="T73" fmla="*/ 54 h 870"/>
                  <a:gd name="T74" fmla="*/ 389 w 583"/>
                  <a:gd name="T75" fmla="*/ 34 h 870"/>
                  <a:gd name="T76" fmla="*/ 392 w 583"/>
                  <a:gd name="T77" fmla="*/ 1 h 870"/>
                  <a:gd name="T78" fmla="*/ 422 w 583"/>
                  <a:gd name="T79" fmla="*/ 39 h 870"/>
                  <a:gd name="T80" fmla="*/ 447 w 583"/>
                  <a:gd name="T81" fmla="*/ 43 h 870"/>
                  <a:gd name="T82" fmla="*/ 450 w 583"/>
                  <a:gd name="T83" fmla="*/ 56 h 870"/>
                  <a:gd name="T84" fmla="*/ 460 w 583"/>
                  <a:gd name="T85" fmla="*/ 165 h 870"/>
                  <a:gd name="T86" fmla="*/ 518 w 583"/>
                  <a:gd name="T87" fmla="*/ 220 h 870"/>
                  <a:gd name="T88" fmla="*/ 524 w 583"/>
                  <a:gd name="T89" fmla="*/ 257 h 870"/>
                  <a:gd name="T90" fmla="*/ 536 w 583"/>
                  <a:gd name="T91" fmla="*/ 332 h 870"/>
                  <a:gd name="T92" fmla="*/ 577 w 583"/>
                  <a:gd name="T93" fmla="*/ 397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83" h="870">
                    <a:moveTo>
                      <a:pt x="582" y="406"/>
                    </a:moveTo>
                    <a:lnTo>
                      <a:pt x="561" y="421"/>
                    </a:lnTo>
                    <a:lnTo>
                      <a:pt x="560" y="485"/>
                    </a:lnTo>
                    <a:lnTo>
                      <a:pt x="495" y="517"/>
                    </a:lnTo>
                    <a:lnTo>
                      <a:pt x="475" y="544"/>
                    </a:lnTo>
                    <a:lnTo>
                      <a:pt x="450" y="565"/>
                    </a:lnTo>
                    <a:lnTo>
                      <a:pt x="444" y="592"/>
                    </a:lnTo>
                    <a:lnTo>
                      <a:pt x="452" y="652"/>
                    </a:lnTo>
                    <a:lnTo>
                      <a:pt x="480" y="668"/>
                    </a:lnTo>
                    <a:lnTo>
                      <a:pt x="493" y="702"/>
                    </a:lnTo>
                    <a:lnTo>
                      <a:pt x="499" y="747"/>
                    </a:lnTo>
                    <a:lnTo>
                      <a:pt x="498" y="816"/>
                    </a:lnTo>
                    <a:lnTo>
                      <a:pt x="492" y="840"/>
                    </a:lnTo>
                    <a:lnTo>
                      <a:pt x="474" y="844"/>
                    </a:lnTo>
                    <a:lnTo>
                      <a:pt x="463" y="832"/>
                    </a:lnTo>
                    <a:lnTo>
                      <a:pt x="438" y="831"/>
                    </a:lnTo>
                    <a:lnTo>
                      <a:pt x="405" y="816"/>
                    </a:lnTo>
                    <a:lnTo>
                      <a:pt x="394" y="822"/>
                    </a:lnTo>
                    <a:lnTo>
                      <a:pt x="380" y="795"/>
                    </a:lnTo>
                    <a:lnTo>
                      <a:pt x="367" y="801"/>
                    </a:lnTo>
                    <a:lnTo>
                      <a:pt x="352" y="824"/>
                    </a:lnTo>
                    <a:lnTo>
                      <a:pt x="352" y="799"/>
                    </a:lnTo>
                    <a:lnTo>
                      <a:pt x="343" y="807"/>
                    </a:lnTo>
                    <a:lnTo>
                      <a:pt x="314" y="809"/>
                    </a:lnTo>
                    <a:lnTo>
                      <a:pt x="298" y="826"/>
                    </a:lnTo>
                    <a:lnTo>
                      <a:pt x="293" y="818"/>
                    </a:lnTo>
                    <a:lnTo>
                      <a:pt x="293" y="818"/>
                    </a:lnTo>
                    <a:lnTo>
                      <a:pt x="287" y="815"/>
                    </a:lnTo>
                    <a:lnTo>
                      <a:pt x="272" y="823"/>
                    </a:lnTo>
                    <a:lnTo>
                      <a:pt x="266" y="834"/>
                    </a:lnTo>
                    <a:lnTo>
                      <a:pt x="236" y="838"/>
                    </a:lnTo>
                    <a:lnTo>
                      <a:pt x="220" y="847"/>
                    </a:lnTo>
                    <a:lnTo>
                      <a:pt x="213" y="862"/>
                    </a:lnTo>
                    <a:lnTo>
                      <a:pt x="189" y="869"/>
                    </a:lnTo>
                    <a:lnTo>
                      <a:pt x="175" y="850"/>
                    </a:lnTo>
                    <a:lnTo>
                      <a:pt x="176" y="831"/>
                    </a:lnTo>
                    <a:lnTo>
                      <a:pt x="156" y="822"/>
                    </a:lnTo>
                    <a:lnTo>
                      <a:pt x="138" y="805"/>
                    </a:lnTo>
                    <a:lnTo>
                      <a:pt x="135" y="791"/>
                    </a:lnTo>
                    <a:lnTo>
                      <a:pt x="127" y="785"/>
                    </a:lnTo>
                    <a:lnTo>
                      <a:pt x="123" y="763"/>
                    </a:lnTo>
                    <a:lnTo>
                      <a:pt x="88" y="725"/>
                    </a:lnTo>
                    <a:lnTo>
                      <a:pt x="69" y="728"/>
                    </a:lnTo>
                    <a:lnTo>
                      <a:pt x="53" y="718"/>
                    </a:lnTo>
                    <a:lnTo>
                      <a:pt x="28" y="715"/>
                    </a:lnTo>
                    <a:lnTo>
                      <a:pt x="28" y="715"/>
                    </a:lnTo>
                    <a:lnTo>
                      <a:pt x="3" y="693"/>
                    </a:lnTo>
                    <a:lnTo>
                      <a:pt x="0" y="671"/>
                    </a:lnTo>
                    <a:lnTo>
                      <a:pt x="15" y="664"/>
                    </a:lnTo>
                    <a:lnTo>
                      <a:pt x="14" y="654"/>
                    </a:lnTo>
                    <a:lnTo>
                      <a:pt x="23" y="649"/>
                    </a:lnTo>
                    <a:lnTo>
                      <a:pt x="24" y="640"/>
                    </a:lnTo>
                    <a:lnTo>
                      <a:pt x="48" y="606"/>
                    </a:lnTo>
                    <a:lnTo>
                      <a:pt x="86" y="516"/>
                    </a:lnTo>
                    <a:lnTo>
                      <a:pt x="80" y="475"/>
                    </a:lnTo>
                    <a:lnTo>
                      <a:pt x="72" y="468"/>
                    </a:lnTo>
                    <a:lnTo>
                      <a:pt x="61" y="473"/>
                    </a:lnTo>
                    <a:lnTo>
                      <a:pt x="63" y="459"/>
                    </a:lnTo>
                    <a:lnTo>
                      <a:pt x="57" y="453"/>
                    </a:lnTo>
                    <a:lnTo>
                      <a:pt x="67" y="447"/>
                    </a:lnTo>
                    <a:lnTo>
                      <a:pt x="66" y="437"/>
                    </a:lnTo>
                    <a:lnTo>
                      <a:pt x="46" y="427"/>
                    </a:lnTo>
                    <a:lnTo>
                      <a:pt x="49" y="415"/>
                    </a:lnTo>
                    <a:lnTo>
                      <a:pt x="40" y="418"/>
                    </a:lnTo>
                    <a:lnTo>
                      <a:pt x="29" y="409"/>
                    </a:lnTo>
                    <a:lnTo>
                      <a:pt x="15" y="411"/>
                    </a:lnTo>
                    <a:lnTo>
                      <a:pt x="52" y="384"/>
                    </a:lnTo>
                    <a:lnTo>
                      <a:pt x="49" y="355"/>
                    </a:lnTo>
                    <a:lnTo>
                      <a:pt x="60" y="352"/>
                    </a:lnTo>
                    <a:lnTo>
                      <a:pt x="53" y="343"/>
                    </a:lnTo>
                    <a:lnTo>
                      <a:pt x="53" y="343"/>
                    </a:lnTo>
                    <a:lnTo>
                      <a:pt x="62" y="331"/>
                    </a:lnTo>
                    <a:lnTo>
                      <a:pt x="57" y="322"/>
                    </a:lnTo>
                    <a:lnTo>
                      <a:pt x="57" y="322"/>
                    </a:lnTo>
                    <a:lnTo>
                      <a:pt x="50" y="316"/>
                    </a:lnTo>
                    <a:lnTo>
                      <a:pt x="50" y="316"/>
                    </a:lnTo>
                    <a:lnTo>
                      <a:pt x="57" y="283"/>
                    </a:lnTo>
                    <a:lnTo>
                      <a:pt x="50" y="282"/>
                    </a:lnTo>
                    <a:lnTo>
                      <a:pt x="53" y="249"/>
                    </a:lnTo>
                    <a:lnTo>
                      <a:pt x="38" y="249"/>
                    </a:lnTo>
                    <a:lnTo>
                      <a:pt x="29" y="237"/>
                    </a:lnTo>
                    <a:lnTo>
                      <a:pt x="81" y="203"/>
                    </a:lnTo>
                    <a:lnTo>
                      <a:pt x="71" y="192"/>
                    </a:lnTo>
                    <a:lnTo>
                      <a:pt x="74" y="183"/>
                    </a:lnTo>
                    <a:lnTo>
                      <a:pt x="69" y="165"/>
                    </a:lnTo>
                    <a:lnTo>
                      <a:pt x="75" y="154"/>
                    </a:lnTo>
                    <a:lnTo>
                      <a:pt x="65" y="151"/>
                    </a:lnTo>
                    <a:lnTo>
                      <a:pt x="68" y="140"/>
                    </a:lnTo>
                    <a:lnTo>
                      <a:pt x="86" y="140"/>
                    </a:lnTo>
                    <a:lnTo>
                      <a:pt x="88" y="128"/>
                    </a:lnTo>
                    <a:lnTo>
                      <a:pt x="113" y="115"/>
                    </a:lnTo>
                    <a:lnTo>
                      <a:pt x="114" y="124"/>
                    </a:lnTo>
                    <a:lnTo>
                      <a:pt x="125" y="128"/>
                    </a:lnTo>
                    <a:lnTo>
                      <a:pt x="133" y="119"/>
                    </a:lnTo>
                    <a:lnTo>
                      <a:pt x="152" y="130"/>
                    </a:lnTo>
                    <a:lnTo>
                      <a:pt x="192" y="73"/>
                    </a:lnTo>
                    <a:lnTo>
                      <a:pt x="236" y="79"/>
                    </a:lnTo>
                    <a:lnTo>
                      <a:pt x="274" y="69"/>
                    </a:lnTo>
                    <a:lnTo>
                      <a:pt x="278" y="75"/>
                    </a:lnTo>
                    <a:lnTo>
                      <a:pt x="297" y="76"/>
                    </a:lnTo>
                    <a:lnTo>
                      <a:pt x="288" y="51"/>
                    </a:lnTo>
                    <a:lnTo>
                      <a:pt x="303" y="38"/>
                    </a:lnTo>
                    <a:lnTo>
                      <a:pt x="319" y="53"/>
                    </a:lnTo>
                    <a:lnTo>
                      <a:pt x="342" y="63"/>
                    </a:lnTo>
                    <a:lnTo>
                      <a:pt x="350" y="59"/>
                    </a:lnTo>
                    <a:lnTo>
                      <a:pt x="350" y="59"/>
                    </a:lnTo>
                    <a:lnTo>
                      <a:pt x="334" y="27"/>
                    </a:lnTo>
                    <a:lnTo>
                      <a:pt x="334" y="27"/>
                    </a:lnTo>
                    <a:lnTo>
                      <a:pt x="338" y="30"/>
                    </a:lnTo>
                    <a:lnTo>
                      <a:pt x="352" y="24"/>
                    </a:lnTo>
                    <a:lnTo>
                      <a:pt x="369" y="54"/>
                    </a:lnTo>
                    <a:lnTo>
                      <a:pt x="394" y="46"/>
                    </a:lnTo>
                    <a:lnTo>
                      <a:pt x="394" y="46"/>
                    </a:lnTo>
                    <a:lnTo>
                      <a:pt x="389" y="34"/>
                    </a:lnTo>
                    <a:lnTo>
                      <a:pt x="389" y="34"/>
                    </a:lnTo>
                    <a:lnTo>
                      <a:pt x="396" y="20"/>
                    </a:lnTo>
                    <a:lnTo>
                      <a:pt x="392" y="1"/>
                    </a:lnTo>
                    <a:lnTo>
                      <a:pt x="397" y="0"/>
                    </a:lnTo>
                    <a:lnTo>
                      <a:pt x="414" y="42"/>
                    </a:lnTo>
                    <a:lnTo>
                      <a:pt x="422" y="39"/>
                    </a:lnTo>
                    <a:lnTo>
                      <a:pt x="439" y="47"/>
                    </a:lnTo>
                    <a:lnTo>
                      <a:pt x="447" y="43"/>
                    </a:lnTo>
                    <a:lnTo>
                      <a:pt x="447" y="43"/>
                    </a:lnTo>
                    <a:lnTo>
                      <a:pt x="447" y="43"/>
                    </a:lnTo>
                    <a:lnTo>
                      <a:pt x="447" y="43"/>
                    </a:lnTo>
                    <a:lnTo>
                      <a:pt x="450" y="56"/>
                    </a:lnTo>
                    <a:lnTo>
                      <a:pt x="462" y="68"/>
                    </a:lnTo>
                    <a:lnTo>
                      <a:pt x="451" y="120"/>
                    </a:lnTo>
                    <a:lnTo>
                      <a:pt x="460" y="165"/>
                    </a:lnTo>
                    <a:lnTo>
                      <a:pt x="506" y="196"/>
                    </a:lnTo>
                    <a:lnTo>
                      <a:pt x="518" y="220"/>
                    </a:lnTo>
                    <a:lnTo>
                      <a:pt x="518" y="220"/>
                    </a:lnTo>
                    <a:lnTo>
                      <a:pt x="531" y="220"/>
                    </a:lnTo>
                    <a:lnTo>
                      <a:pt x="531" y="220"/>
                    </a:lnTo>
                    <a:lnTo>
                      <a:pt x="524" y="257"/>
                    </a:lnTo>
                    <a:lnTo>
                      <a:pt x="554" y="299"/>
                    </a:lnTo>
                    <a:lnTo>
                      <a:pt x="553" y="310"/>
                    </a:lnTo>
                    <a:lnTo>
                      <a:pt x="536" y="332"/>
                    </a:lnTo>
                    <a:lnTo>
                      <a:pt x="537" y="344"/>
                    </a:lnTo>
                    <a:lnTo>
                      <a:pt x="577" y="397"/>
                    </a:lnTo>
                    <a:lnTo>
                      <a:pt x="577" y="397"/>
                    </a:lnTo>
                    <a:lnTo>
                      <a:pt x="582" y="406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21" name="Freeform 168">
                <a:extLst>
                  <a:ext uri="{FF2B5EF4-FFF2-40B4-BE49-F238E27FC236}">
                    <a16:creationId xmlns:a16="http://schemas.microsoft.com/office/drawing/2014/main" id="{704A6C76-C791-45A1-AB1B-257E287A2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4939" y="5017309"/>
                <a:ext cx="291215" cy="198750"/>
              </a:xfrm>
              <a:custGeom>
                <a:avLst/>
                <a:gdLst>
                  <a:gd name="T0" fmla="*/ 524 w 601"/>
                  <a:gd name="T1" fmla="*/ 44 h 515"/>
                  <a:gd name="T2" fmla="*/ 536 w 601"/>
                  <a:gd name="T3" fmla="*/ 62 h 515"/>
                  <a:gd name="T4" fmla="*/ 520 w 601"/>
                  <a:gd name="T5" fmla="*/ 140 h 515"/>
                  <a:gd name="T6" fmla="*/ 499 w 601"/>
                  <a:gd name="T7" fmla="*/ 170 h 515"/>
                  <a:gd name="T8" fmla="*/ 486 w 601"/>
                  <a:gd name="T9" fmla="*/ 245 h 515"/>
                  <a:gd name="T10" fmla="*/ 501 w 601"/>
                  <a:gd name="T11" fmla="*/ 320 h 515"/>
                  <a:gd name="T12" fmla="*/ 580 w 601"/>
                  <a:gd name="T13" fmla="*/ 338 h 515"/>
                  <a:gd name="T14" fmla="*/ 600 w 601"/>
                  <a:gd name="T15" fmla="*/ 358 h 515"/>
                  <a:gd name="T16" fmla="*/ 574 w 601"/>
                  <a:gd name="T17" fmla="*/ 390 h 515"/>
                  <a:gd name="T18" fmla="*/ 543 w 601"/>
                  <a:gd name="T19" fmla="*/ 394 h 515"/>
                  <a:gd name="T20" fmla="*/ 575 w 601"/>
                  <a:gd name="T21" fmla="*/ 430 h 515"/>
                  <a:gd name="T22" fmla="*/ 578 w 601"/>
                  <a:gd name="T23" fmla="*/ 439 h 515"/>
                  <a:gd name="T24" fmla="*/ 552 w 601"/>
                  <a:gd name="T25" fmla="*/ 460 h 515"/>
                  <a:gd name="T26" fmla="*/ 491 w 601"/>
                  <a:gd name="T27" fmla="*/ 438 h 515"/>
                  <a:gd name="T28" fmla="*/ 434 w 601"/>
                  <a:gd name="T29" fmla="*/ 463 h 515"/>
                  <a:gd name="T30" fmla="*/ 417 w 601"/>
                  <a:gd name="T31" fmla="*/ 471 h 515"/>
                  <a:gd name="T32" fmla="*/ 372 w 601"/>
                  <a:gd name="T33" fmla="*/ 457 h 515"/>
                  <a:gd name="T34" fmla="*/ 345 w 601"/>
                  <a:gd name="T35" fmla="*/ 467 h 515"/>
                  <a:gd name="T36" fmla="*/ 357 w 601"/>
                  <a:gd name="T37" fmla="*/ 421 h 515"/>
                  <a:gd name="T38" fmla="*/ 326 w 601"/>
                  <a:gd name="T39" fmla="*/ 449 h 515"/>
                  <a:gd name="T40" fmla="*/ 335 w 601"/>
                  <a:gd name="T41" fmla="*/ 480 h 515"/>
                  <a:gd name="T42" fmla="*/ 294 w 601"/>
                  <a:gd name="T43" fmla="*/ 480 h 515"/>
                  <a:gd name="T44" fmla="*/ 237 w 601"/>
                  <a:gd name="T45" fmla="*/ 514 h 515"/>
                  <a:gd name="T46" fmla="*/ 220 w 601"/>
                  <a:gd name="T47" fmla="*/ 471 h 515"/>
                  <a:gd name="T48" fmla="*/ 201 w 601"/>
                  <a:gd name="T49" fmla="*/ 450 h 515"/>
                  <a:gd name="T50" fmla="*/ 208 w 601"/>
                  <a:gd name="T51" fmla="*/ 400 h 515"/>
                  <a:gd name="T52" fmla="*/ 200 w 601"/>
                  <a:gd name="T53" fmla="*/ 355 h 515"/>
                  <a:gd name="T54" fmla="*/ 195 w 601"/>
                  <a:gd name="T55" fmla="*/ 298 h 515"/>
                  <a:gd name="T56" fmla="*/ 155 w 601"/>
                  <a:gd name="T57" fmla="*/ 306 h 515"/>
                  <a:gd name="T58" fmla="*/ 147 w 601"/>
                  <a:gd name="T59" fmla="*/ 269 h 515"/>
                  <a:gd name="T60" fmla="*/ 160 w 601"/>
                  <a:gd name="T61" fmla="*/ 239 h 515"/>
                  <a:gd name="T62" fmla="*/ 177 w 601"/>
                  <a:gd name="T63" fmla="*/ 212 h 515"/>
                  <a:gd name="T64" fmla="*/ 112 w 601"/>
                  <a:gd name="T65" fmla="*/ 194 h 515"/>
                  <a:gd name="T66" fmla="*/ 129 w 601"/>
                  <a:gd name="T67" fmla="*/ 142 h 515"/>
                  <a:gd name="T68" fmla="*/ 97 w 601"/>
                  <a:gd name="T69" fmla="*/ 175 h 515"/>
                  <a:gd name="T70" fmla="*/ 71 w 601"/>
                  <a:gd name="T71" fmla="*/ 180 h 515"/>
                  <a:gd name="T72" fmla="*/ 39 w 601"/>
                  <a:gd name="T73" fmla="*/ 186 h 515"/>
                  <a:gd name="T74" fmla="*/ 17 w 601"/>
                  <a:gd name="T75" fmla="*/ 153 h 515"/>
                  <a:gd name="T76" fmla="*/ 20 w 601"/>
                  <a:gd name="T77" fmla="*/ 142 h 515"/>
                  <a:gd name="T78" fmla="*/ 39 w 601"/>
                  <a:gd name="T79" fmla="*/ 118 h 515"/>
                  <a:gd name="T80" fmla="*/ 93 w 601"/>
                  <a:gd name="T81" fmla="*/ 107 h 515"/>
                  <a:gd name="T82" fmla="*/ 179 w 601"/>
                  <a:gd name="T83" fmla="*/ 67 h 515"/>
                  <a:gd name="T84" fmla="*/ 212 w 601"/>
                  <a:gd name="T85" fmla="*/ 25 h 515"/>
                  <a:gd name="T86" fmla="*/ 220 w 601"/>
                  <a:gd name="T87" fmla="*/ 0 h 515"/>
                  <a:gd name="T88" fmla="*/ 247 w 601"/>
                  <a:gd name="T89" fmla="*/ 11 h 515"/>
                  <a:gd name="T90" fmla="*/ 412 w 601"/>
                  <a:gd name="T91" fmla="*/ 13 h 515"/>
                  <a:gd name="T92" fmla="*/ 455 w 601"/>
                  <a:gd name="T93" fmla="*/ 4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01" h="515">
                    <a:moveTo>
                      <a:pt x="455" y="40"/>
                    </a:moveTo>
                    <a:lnTo>
                      <a:pt x="463" y="51"/>
                    </a:lnTo>
                    <a:lnTo>
                      <a:pt x="524" y="44"/>
                    </a:lnTo>
                    <a:lnTo>
                      <a:pt x="540" y="51"/>
                    </a:lnTo>
                    <a:lnTo>
                      <a:pt x="533" y="53"/>
                    </a:lnTo>
                    <a:lnTo>
                      <a:pt x="536" y="62"/>
                    </a:lnTo>
                    <a:lnTo>
                      <a:pt x="521" y="77"/>
                    </a:lnTo>
                    <a:lnTo>
                      <a:pt x="525" y="127"/>
                    </a:lnTo>
                    <a:lnTo>
                      <a:pt x="520" y="140"/>
                    </a:lnTo>
                    <a:lnTo>
                      <a:pt x="505" y="154"/>
                    </a:lnTo>
                    <a:lnTo>
                      <a:pt x="498" y="153"/>
                    </a:lnTo>
                    <a:lnTo>
                      <a:pt x="499" y="170"/>
                    </a:lnTo>
                    <a:lnTo>
                      <a:pt x="483" y="185"/>
                    </a:lnTo>
                    <a:lnTo>
                      <a:pt x="492" y="231"/>
                    </a:lnTo>
                    <a:lnTo>
                      <a:pt x="486" y="245"/>
                    </a:lnTo>
                    <a:lnTo>
                      <a:pt x="468" y="262"/>
                    </a:lnTo>
                    <a:lnTo>
                      <a:pt x="469" y="295"/>
                    </a:lnTo>
                    <a:lnTo>
                      <a:pt x="501" y="320"/>
                    </a:lnTo>
                    <a:lnTo>
                      <a:pt x="540" y="326"/>
                    </a:lnTo>
                    <a:lnTo>
                      <a:pt x="566" y="342"/>
                    </a:lnTo>
                    <a:lnTo>
                      <a:pt x="580" y="338"/>
                    </a:lnTo>
                    <a:lnTo>
                      <a:pt x="594" y="346"/>
                    </a:lnTo>
                    <a:lnTo>
                      <a:pt x="600" y="358"/>
                    </a:lnTo>
                    <a:lnTo>
                      <a:pt x="600" y="358"/>
                    </a:lnTo>
                    <a:lnTo>
                      <a:pt x="587" y="383"/>
                    </a:lnTo>
                    <a:lnTo>
                      <a:pt x="583" y="376"/>
                    </a:lnTo>
                    <a:lnTo>
                      <a:pt x="574" y="390"/>
                    </a:lnTo>
                    <a:lnTo>
                      <a:pt x="563" y="383"/>
                    </a:lnTo>
                    <a:lnTo>
                      <a:pt x="558" y="391"/>
                    </a:lnTo>
                    <a:lnTo>
                      <a:pt x="543" y="394"/>
                    </a:lnTo>
                    <a:lnTo>
                      <a:pt x="551" y="401"/>
                    </a:lnTo>
                    <a:lnTo>
                      <a:pt x="551" y="413"/>
                    </a:lnTo>
                    <a:lnTo>
                      <a:pt x="575" y="430"/>
                    </a:lnTo>
                    <a:lnTo>
                      <a:pt x="575" y="430"/>
                    </a:lnTo>
                    <a:lnTo>
                      <a:pt x="578" y="439"/>
                    </a:lnTo>
                    <a:lnTo>
                      <a:pt x="578" y="439"/>
                    </a:lnTo>
                    <a:lnTo>
                      <a:pt x="571" y="449"/>
                    </a:lnTo>
                    <a:lnTo>
                      <a:pt x="568" y="467"/>
                    </a:lnTo>
                    <a:lnTo>
                      <a:pt x="552" y="460"/>
                    </a:lnTo>
                    <a:lnTo>
                      <a:pt x="515" y="423"/>
                    </a:lnTo>
                    <a:lnTo>
                      <a:pt x="502" y="440"/>
                    </a:lnTo>
                    <a:lnTo>
                      <a:pt x="491" y="438"/>
                    </a:lnTo>
                    <a:lnTo>
                      <a:pt x="488" y="431"/>
                    </a:lnTo>
                    <a:lnTo>
                      <a:pt x="464" y="433"/>
                    </a:lnTo>
                    <a:lnTo>
                      <a:pt x="434" y="463"/>
                    </a:lnTo>
                    <a:lnTo>
                      <a:pt x="425" y="464"/>
                    </a:lnTo>
                    <a:lnTo>
                      <a:pt x="425" y="470"/>
                    </a:lnTo>
                    <a:lnTo>
                      <a:pt x="417" y="471"/>
                    </a:lnTo>
                    <a:lnTo>
                      <a:pt x="409" y="458"/>
                    </a:lnTo>
                    <a:lnTo>
                      <a:pt x="392" y="463"/>
                    </a:lnTo>
                    <a:lnTo>
                      <a:pt x="372" y="457"/>
                    </a:lnTo>
                    <a:lnTo>
                      <a:pt x="352" y="476"/>
                    </a:lnTo>
                    <a:lnTo>
                      <a:pt x="353" y="470"/>
                    </a:lnTo>
                    <a:lnTo>
                      <a:pt x="345" y="467"/>
                    </a:lnTo>
                    <a:lnTo>
                      <a:pt x="352" y="443"/>
                    </a:lnTo>
                    <a:lnTo>
                      <a:pt x="370" y="431"/>
                    </a:lnTo>
                    <a:lnTo>
                      <a:pt x="357" y="421"/>
                    </a:lnTo>
                    <a:lnTo>
                      <a:pt x="337" y="416"/>
                    </a:lnTo>
                    <a:lnTo>
                      <a:pt x="323" y="426"/>
                    </a:lnTo>
                    <a:lnTo>
                      <a:pt x="326" y="449"/>
                    </a:lnTo>
                    <a:lnTo>
                      <a:pt x="318" y="453"/>
                    </a:lnTo>
                    <a:lnTo>
                      <a:pt x="335" y="470"/>
                    </a:lnTo>
                    <a:lnTo>
                      <a:pt x="335" y="480"/>
                    </a:lnTo>
                    <a:lnTo>
                      <a:pt x="323" y="475"/>
                    </a:lnTo>
                    <a:lnTo>
                      <a:pt x="320" y="486"/>
                    </a:lnTo>
                    <a:lnTo>
                      <a:pt x="294" y="480"/>
                    </a:lnTo>
                    <a:lnTo>
                      <a:pt x="272" y="514"/>
                    </a:lnTo>
                    <a:lnTo>
                      <a:pt x="250" y="509"/>
                    </a:lnTo>
                    <a:lnTo>
                      <a:pt x="237" y="514"/>
                    </a:lnTo>
                    <a:lnTo>
                      <a:pt x="229" y="502"/>
                    </a:lnTo>
                    <a:lnTo>
                      <a:pt x="218" y="503"/>
                    </a:lnTo>
                    <a:lnTo>
                      <a:pt x="220" y="471"/>
                    </a:lnTo>
                    <a:lnTo>
                      <a:pt x="200" y="459"/>
                    </a:lnTo>
                    <a:lnTo>
                      <a:pt x="201" y="450"/>
                    </a:lnTo>
                    <a:lnTo>
                      <a:pt x="201" y="450"/>
                    </a:lnTo>
                    <a:lnTo>
                      <a:pt x="201" y="409"/>
                    </a:lnTo>
                    <a:lnTo>
                      <a:pt x="201" y="409"/>
                    </a:lnTo>
                    <a:lnTo>
                      <a:pt x="208" y="400"/>
                    </a:lnTo>
                    <a:lnTo>
                      <a:pt x="210" y="370"/>
                    </a:lnTo>
                    <a:lnTo>
                      <a:pt x="210" y="370"/>
                    </a:lnTo>
                    <a:lnTo>
                      <a:pt x="200" y="355"/>
                    </a:lnTo>
                    <a:lnTo>
                      <a:pt x="197" y="327"/>
                    </a:lnTo>
                    <a:lnTo>
                      <a:pt x="205" y="321"/>
                    </a:lnTo>
                    <a:lnTo>
                      <a:pt x="195" y="298"/>
                    </a:lnTo>
                    <a:lnTo>
                      <a:pt x="181" y="294"/>
                    </a:lnTo>
                    <a:lnTo>
                      <a:pt x="170" y="304"/>
                    </a:lnTo>
                    <a:lnTo>
                      <a:pt x="155" y="306"/>
                    </a:lnTo>
                    <a:lnTo>
                      <a:pt x="141" y="279"/>
                    </a:lnTo>
                    <a:lnTo>
                      <a:pt x="150" y="274"/>
                    </a:lnTo>
                    <a:lnTo>
                      <a:pt x="147" y="269"/>
                    </a:lnTo>
                    <a:lnTo>
                      <a:pt x="155" y="261"/>
                    </a:lnTo>
                    <a:lnTo>
                      <a:pt x="152" y="256"/>
                    </a:lnTo>
                    <a:lnTo>
                      <a:pt x="160" y="239"/>
                    </a:lnTo>
                    <a:lnTo>
                      <a:pt x="171" y="232"/>
                    </a:lnTo>
                    <a:lnTo>
                      <a:pt x="163" y="217"/>
                    </a:lnTo>
                    <a:lnTo>
                      <a:pt x="177" y="212"/>
                    </a:lnTo>
                    <a:lnTo>
                      <a:pt x="149" y="198"/>
                    </a:lnTo>
                    <a:lnTo>
                      <a:pt x="119" y="202"/>
                    </a:lnTo>
                    <a:lnTo>
                      <a:pt x="112" y="194"/>
                    </a:lnTo>
                    <a:lnTo>
                      <a:pt x="117" y="176"/>
                    </a:lnTo>
                    <a:lnTo>
                      <a:pt x="146" y="159"/>
                    </a:lnTo>
                    <a:lnTo>
                      <a:pt x="129" y="142"/>
                    </a:lnTo>
                    <a:lnTo>
                      <a:pt x="111" y="142"/>
                    </a:lnTo>
                    <a:lnTo>
                      <a:pt x="92" y="151"/>
                    </a:lnTo>
                    <a:lnTo>
                      <a:pt x="97" y="175"/>
                    </a:lnTo>
                    <a:lnTo>
                      <a:pt x="83" y="177"/>
                    </a:lnTo>
                    <a:lnTo>
                      <a:pt x="76" y="186"/>
                    </a:lnTo>
                    <a:lnTo>
                      <a:pt x="71" y="180"/>
                    </a:lnTo>
                    <a:lnTo>
                      <a:pt x="59" y="184"/>
                    </a:lnTo>
                    <a:lnTo>
                      <a:pt x="41" y="180"/>
                    </a:lnTo>
                    <a:lnTo>
                      <a:pt x="39" y="186"/>
                    </a:lnTo>
                    <a:lnTo>
                      <a:pt x="1" y="195"/>
                    </a:lnTo>
                    <a:lnTo>
                      <a:pt x="0" y="175"/>
                    </a:lnTo>
                    <a:lnTo>
                      <a:pt x="17" y="153"/>
                    </a:lnTo>
                    <a:lnTo>
                      <a:pt x="25" y="152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39" y="118"/>
                    </a:lnTo>
                    <a:lnTo>
                      <a:pt x="65" y="109"/>
                    </a:lnTo>
                    <a:lnTo>
                      <a:pt x="80" y="112"/>
                    </a:lnTo>
                    <a:lnTo>
                      <a:pt x="93" y="107"/>
                    </a:lnTo>
                    <a:lnTo>
                      <a:pt x="93" y="98"/>
                    </a:lnTo>
                    <a:lnTo>
                      <a:pt x="139" y="77"/>
                    </a:lnTo>
                    <a:lnTo>
                      <a:pt x="179" y="67"/>
                    </a:lnTo>
                    <a:lnTo>
                      <a:pt x="179" y="27"/>
                    </a:lnTo>
                    <a:lnTo>
                      <a:pt x="199" y="21"/>
                    </a:lnTo>
                    <a:lnTo>
                      <a:pt x="212" y="25"/>
                    </a:lnTo>
                    <a:lnTo>
                      <a:pt x="201" y="13"/>
                    </a:lnTo>
                    <a:lnTo>
                      <a:pt x="220" y="0"/>
                    </a:lnTo>
                    <a:lnTo>
                      <a:pt x="220" y="0"/>
                    </a:lnTo>
                    <a:lnTo>
                      <a:pt x="238" y="1"/>
                    </a:lnTo>
                    <a:lnTo>
                      <a:pt x="238" y="1"/>
                    </a:lnTo>
                    <a:lnTo>
                      <a:pt x="247" y="11"/>
                    </a:lnTo>
                    <a:lnTo>
                      <a:pt x="279" y="23"/>
                    </a:lnTo>
                    <a:lnTo>
                      <a:pt x="377" y="4"/>
                    </a:lnTo>
                    <a:lnTo>
                      <a:pt x="412" y="13"/>
                    </a:lnTo>
                    <a:lnTo>
                      <a:pt x="440" y="31"/>
                    </a:lnTo>
                    <a:lnTo>
                      <a:pt x="440" y="31"/>
                    </a:lnTo>
                    <a:lnTo>
                      <a:pt x="455" y="4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22" name="Freeform 169">
                <a:extLst>
                  <a:ext uri="{FF2B5EF4-FFF2-40B4-BE49-F238E27FC236}">
                    <a16:creationId xmlns:a16="http://schemas.microsoft.com/office/drawing/2014/main" id="{44F7E288-4C05-48EF-AB91-DECEA0ED3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4939" y="5017309"/>
                <a:ext cx="291215" cy="198750"/>
              </a:xfrm>
              <a:custGeom>
                <a:avLst/>
                <a:gdLst>
                  <a:gd name="T0" fmla="*/ 524 w 601"/>
                  <a:gd name="T1" fmla="*/ 44 h 515"/>
                  <a:gd name="T2" fmla="*/ 536 w 601"/>
                  <a:gd name="T3" fmla="*/ 62 h 515"/>
                  <a:gd name="T4" fmla="*/ 520 w 601"/>
                  <a:gd name="T5" fmla="*/ 140 h 515"/>
                  <a:gd name="T6" fmla="*/ 499 w 601"/>
                  <a:gd name="T7" fmla="*/ 170 h 515"/>
                  <a:gd name="T8" fmla="*/ 486 w 601"/>
                  <a:gd name="T9" fmla="*/ 245 h 515"/>
                  <a:gd name="T10" fmla="*/ 501 w 601"/>
                  <a:gd name="T11" fmla="*/ 320 h 515"/>
                  <a:gd name="T12" fmla="*/ 580 w 601"/>
                  <a:gd name="T13" fmla="*/ 338 h 515"/>
                  <a:gd name="T14" fmla="*/ 600 w 601"/>
                  <a:gd name="T15" fmla="*/ 358 h 515"/>
                  <a:gd name="T16" fmla="*/ 574 w 601"/>
                  <a:gd name="T17" fmla="*/ 390 h 515"/>
                  <a:gd name="T18" fmla="*/ 543 w 601"/>
                  <a:gd name="T19" fmla="*/ 394 h 515"/>
                  <a:gd name="T20" fmla="*/ 575 w 601"/>
                  <a:gd name="T21" fmla="*/ 430 h 515"/>
                  <a:gd name="T22" fmla="*/ 578 w 601"/>
                  <a:gd name="T23" fmla="*/ 439 h 515"/>
                  <a:gd name="T24" fmla="*/ 552 w 601"/>
                  <a:gd name="T25" fmla="*/ 460 h 515"/>
                  <a:gd name="T26" fmla="*/ 491 w 601"/>
                  <a:gd name="T27" fmla="*/ 438 h 515"/>
                  <a:gd name="T28" fmla="*/ 434 w 601"/>
                  <a:gd name="T29" fmla="*/ 463 h 515"/>
                  <a:gd name="T30" fmla="*/ 417 w 601"/>
                  <a:gd name="T31" fmla="*/ 471 h 515"/>
                  <a:gd name="T32" fmla="*/ 372 w 601"/>
                  <a:gd name="T33" fmla="*/ 457 h 515"/>
                  <a:gd name="T34" fmla="*/ 345 w 601"/>
                  <a:gd name="T35" fmla="*/ 467 h 515"/>
                  <a:gd name="T36" fmla="*/ 357 w 601"/>
                  <a:gd name="T37" fmla="*/ 421 h 515"/>
                  <a:gd name="T38" fmla="*/ 326 w 601"/>
                  <a:gd name="T39" fmla="*/ 449 h 515"/>
                  <a:gd name="T40" fmla="*/ 335 w 601"/>
                  <a:gd name="T41" fmla="*/ 480 h 515"/>
                  <a:gd name="T42" fmla="*/ 294 w 601"/>
                  <a:gd name="T43" fmla="*/ 480 h 515"/>
                  <a:gd name="T44" fmla="*/ 237 w 601"/>
                  <a:gd name="T45" fmla="*/ 514 h 515"/>
                  <a:gd name="T46" fmla="*/ 220 w 601"/>
                  <a:gd name="T47" fmla="*/ 471 h 515"/>
                  <a:gd name="T48" fmla="*/ 201 w 601"/>
                  <a:gd name="T49" fmla="*/ 450 h 515"/>
                  <a:gd name="T50" fmla="*/ 208 w 601"/>
                  <a:gd name="T51" fmla="*/ 400 h 515"/>
                  <a:gd name="T52" fmla="*/ 200 w 601"/>
                  <a:gd name="T53" fmla="*/ 355 h 515"/>
                  <a:gd name="T54" fmla="*/ 195 w 601"/>
                  <a:gd name="T55" fmla="*/ 298 h 515"/>
                  <a:gd name="T56" fmla="*/ 155 w 601"/>
                  <a:gd name="T57" fmla="*/ 306 h 515"/>
                  <a:gd name="T58" fmla="*/ 147 w 601"/>
                  <a:gd name="T59" fmla="*/ 269 h 515"/>
                  <a:gd name="T60" fmla="*/ 160 w 601"/>
                  <a:gd name="T61" fmla="*/ 239 h 515"/>
                  <a:gd name="T62" fmla="*/ 177 w 601"/>
                  <a:gd name="T63" fmla="*/ 212 h 515"/>
                  <a:gd name="T64" fmla="*/ 112 w 601"/>
                  <a:gd name="T65" fmla="*/ 194 h 515"/>
                  <a:gd name="T66" fmla="*/ 129 w 601"/>
                  <a:gd name="T67" fmla="*/ 142 h 515"/>
                  <a:gd name="T68" fmla="*/ 97 w 601"/>
                  <a:gd name="T69" fmla="*/ 175 h 515"/>
                  <a:gd name="T70" fmla="*/ 71 w 601"/>
                  <a:gd name="T71" fmla="*/ 180 h 515"/>
                  <a:gd name="T72" fmla="*/ 39 w 601"/>
                  <a:gd name="T73" fmla="*/ 186 h 515"/>
                  <a:gd name="T74" fmla="*/ 17 w 601"/>
                  <a:gd name="T75" fmla="*/ 153 h 515"/>
                  <a:gd name="T76" fmla="*/ 20 w 601"/>
                  <a:gd name="T77" fmla="*/ 142 h 515"/>
                  <a:gd name="T78" fmla="*/ 39 w 601"/>
                  <a:gd name="T79" fmla="*/ 118 h 515"/>
                  <a:gd name="T80" fmla="*/ 93 w 601"/>
                  <a:gd name="T81" fmla="*/ 107 h 515"/>
                  <a:gd name="T82" fmla="*/ 179 w 601"/>
                  <a:gd name="T83" fmla="*/ 67 h 515"/>
                  <a:gd name="T84" fmla="*/ 212 w 601"/>
                  <a:gd name="T85" fmla="*/ 25 h 515"/>
                  <a:gd name="T86" fmla="*/ 220 w 601"/>
                  <a:gd name="T87" fmla="*/ 0 h 515"/>
                  <a:gd name="T88" fmla="*/ 247 w 601"/>
                  <a:gd name="T89" fmla="*/ 11 h 515"/>
                  <a:gd name="T90" fmla="*/ 412 w 601"/>
                  <a:gd name="T91" fmla="*/ 13 h 515"/>
                  <a:gd name="T92" fmla="*/ 455 w 601"/>
                  <a:gd name="T93" fmla="*/ 4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01" h="515">
                    <a:moveTo>
                      <a:pt x="455" y="40"/>
                    </a:moveTo>
                    <a:lnTo>
                      <a:pt x="463" y="51"/>
                    </a:lnTo>
                    <a:lnTo>
                      <a:pt x="524" y="44"/>
                    </a:lnTo>
                    <a:lnTo>
                      <a:pt x="540" y="51"/>
                    </a:lnTo>
                    <a:lnTo>
                      <a:pt x="533" y="53"/>
                    </a:lnTo>
                    <a:lnTo>
                      <a:pt x="536" y="62"/>
                    </a:lnTo>
                    <a:lnTo>
                      <a:pt x="521" y="77"/>
                    </a:lnTo>
                    <a:lnTo>
                      <a:pt x="525" y="127"/>
                    </a:lnTo>
                    <a:lnTo>
                      <a:pt x="520" y="140"/>
                    </a:lnTo>
                    <a:lnTo>
                      <a:pt x="505" y="154"/>
                    </a:lnTo>
                    <a:lnTo>
                      <a:pt x="498" y="153"/>
                    </a:lnTo>
                    <a:lnTo>
                      <a:pt x="499" y="170"/>
                    </a:lnTo>
                    <a:lnTo>
                      <a:pt x="483" y="185"/>
                    </a:lnTo>
                    <a:lnTo>
                      <a:pt x="492" y="231"/>
                    </a:lnTo>
                    <a:lnTo>
                      <a:pt x="486" y="245"/>
                    </a:lnTo>
                    <a:lnTo>
                      <a:pt x="468" y="262"/>
                    </a:lnTo>
                    <a:lnTo>
                      <a:pt x="469" y="295"/>
                    </a:lnTo>
                    <a:lnTo>
                      <a:pt x="501" y="320"/>
                    </a:lnTo>
                    <a:lnTo>
                      <a:pt x="540" y="326"/>
                    </a:lnTo>
                    <a:lnTo>
                      <a:pt x="566" y="342"/>
                    </a:lnTo>
                    <a:lnTo>
                      <a:pt x="580" y="338"/>
                    </a:lnTo>
                    <a:lnTo>
                      <a:pt x="594" y="346"/>
                    </a:lnTo>
                    <a:lnTo>
                      <a:pt x="600" y="358"/>
                    </a:lnTo>
                    <a:lnTo>
                      <a:pt x="600" y="358"/>
                    </a:lnTo>
                    <a:lnTo>
                      <a:pt x="587" y="383"/>
                    </a:lnTo>
                    <a:lnTo>
                      <a:pt x="583" y="376"/>
                    </a:lnTo>
                    <a:lnTo>
                      <a:pt x="574" y="390"/>
                    </a:lnTo>
                    <a:lnTo>
                      <a:pt x="563" y="383"/>
                    </a:lnTo>
                    <a:lnTo>
                      <a:pt x="558" y="391"/>
                    </a:lnTo>
                    <a:lnTo>
                      <a:pt x="543" y="394"/>
                    </a:lnTo>
                    <a:lnTo>
                      <a:pt x="551" y="401"/>
                    </a:lnTo>
                    <a:lnTo>
                      <a:pt x="551" y="413"/>
                    </a:lnTo>
                    <a:lnTo>
                      <a:pt x="575" y="430"/>
                    </a:lnTo>
                    <a:lnTo>
                      <a:pt x="575" y="430"/>
                    </a:lnTo>
                    <a:lnTo>
                      <a:pt x="578" y="439"/>
                    </a:lnTo>
                    <a:lnTo>
                      <a:pt x="578" y="439"/>
                    </a:lnTo>
                    <a:lnTo>
                      <a:pt x="571" y="449"/>
                    </a:lnTo>
                    <a:lnTo>
                      <a:pt x="568" y="467"/>
                    </a:lnTo>
                    <a:lnTo>
                      <a:pt x="552" y="460"/>
                    </a:lnTo>
                    <a:lnTo>
                      <a:pt x="515" y="423"/>
                    </a:lnTo>
                    <a:lnTo>
                      <a:pt x="502" y="440"/>
                    </a:lnTo>
                    <a:lnTo>
                      <a:pt x="491" y="438"/>
                    </a:lnTo>
                    <a:lnTo>
                      <a:pt x="488" y="431"/>
                    </a:lnTo>
                    <a:lnTo>
                      <a:pt x="464" y="433"/>
                    </a:lnTo>
                    <a:lnTo>
                      <a:pt x="434" y="463"/>
                    </a:lnTo>
                    <a:lnTo>
                      <a:pt x="425" y="464"/>
                    </a:lnTo>
                    <a:lnTo>
                      <a:pt x="425" y="470"/>
                    </a:lnTo>
                    <a:lnTo>
                      <a:pt x="417" y="471"/>
                    </a:lnTo>
                    <a:lnTo>
                      <a:pt x="409" y="458"/>
                    </a:lnTo>
                    <a:lnTo>
                      <a:pt x="392" y="463"/>
                    </a:lnTo>
                    <a:lnTo>
                      <a:pt x="372" y="457"/>
                    </a:lnTo>
                    <a:lnTo>
                      <a:pt x="352" y="476"/>
                    </a:lnTo>
                    <a:lnTo>
                      <a:pt x="353" y="470"/>
                    </a:lnTo>
                    <a:lnTo>
                      <a:pt x="345" y="467"/>
                    </a:lnTo>
                    <a:lnTo>
                      <a:pt x="352" y="443"/>
                    </a:lnTo>
                    <a:lnTo>
                      <a:pt x="370" y="431"/>
                    </a:lnTo>
                    <a:lnTo>
                      <a:pt x="357" y="421"/>
                    </a:lnTo>
                    <a:lnTo>
                      <a:pt x="337" y="416"/>
                    </a:lnTo>
                    <a:lnTo>
                      <a:pt x="323" y="426"/>
                    </a:lnTo>
                    <a:lnTo>
                      <a:pt x="326" y="449"/>
                    </a:lnTo>
                    <a:lnTo>
                      <a:pt x="318" y="453"/>
                    </a:lnTo>
                    <a:lnTo>
                      <a:pt x="335" y="470"/>
                    </a:lnTo>
                    <a:lnTo>
                      <a:pt x="335" y="480"/>
                    </a:lnTo>
                    <a:lnTo>
                      <a:pt x="323" y="475"/>
                    </a:lnTo>
                    <a:lnTo>
                      <a:pt x="320" y="486"/>
                    </a:lnTo>
                    <a:lnTo>
                      <a:pt x="294" y="480"/>
                    </a:lnTo>
                    <a:lnTo>
                      <a:pt x="272" y="514"/>
                    </a:lnTo>
                    <a:lnTo>
                      <a:pt x="250" y="509"/>
                    </a:lnTo>
                    <a:lnTo>
                      <a:pt x="237" y="514"/>
                    </a:lnTo>
                    <a:lnTo>
                      <a:pt x="229" y="502"/>
                    </a:lnTo>
                    <a:lnTo>
                      <a:pt x="218" y="503"/>
                    </a:lnTo>
                    <a:lnTo>
                      <a:pt x="220" y="471"/>
                    </a:lnTo>
                    <a:lnTo>
                      <a:pt x="200" y="459"/>
                    </a:lnTo>
                    <a:lnTo>
                      <a:pt x="201" y="450"/>
                    </a:lnTo>
                    <a:lnTo>
                      <a:pt x="201" y="450"/>
                    </a:lnTo>
                    <a:lnTo>
                      <a:pt x="201" y="409"/>
                    </a:lnTo>
                    <a:lnTo>
                      <a:pt x="201" y="409"/>
                    </a:lnTo>
                    <a:lnTo>
                      <a:pt x="208" y="400"/>
                    </a:lnTo>
                    <a:lnTo>
                      <a:pt x="210" y="370"/>
                    </a:lnTo>
                    <a:lnTo>
                      <a:pt x="210" y="370"/>
                    </a:lnTo>
                    <a:lnTo>
                      <a:pt x="200" y="355"/>
                    </a:lnTo>
                    <a:lnTo>
                      <a:pt x="197" y="327"/>
                    </a:lnTo>
                    <a:lnTo>
                      <a:pt x="205" y="321"/>
                    </a:lnTo>
                    <a:lnTo>
                      <a:pt x="195" y="298"/>
                    </a:lnTo>
                    <a:lnTo>
                      <a:pt x="181" y="294"/>
                    </a:lnTo>
                    <a:lnTo>
                      <a:pt x="170" y="304"/>
                    </a:lnTo>
                    <a:lnTo>
                      <a:pt x="155" y="306"/>
                    </a:lnTo>
                    <a:lnTo>
                      <a:pt x="141" y="279"/>
                    </a:lnTo>
                    <a:lnTo>
                      <a:pt x="150" y="274"/>
                    </a:lnTo>
                    <a:lnTo>
                      <a:pt x="147" y="269"/>
                    </a:lnTo>
                    <a:lnTo>
                      <a:pt x="155" y="261"/>
                    </a:lnTo>
                    <a:lnTo>
                      <a:pt x="152" y="256"/>
                    </a:lnTo>
                    <a:lnTo>
                      <a:pt x="160" y="239"/>
                    </a:lnTo>
                    <a:lnTo>
                      <a:pt x="171" y="232"/>
                    </a:lnTo>
                    <a:lnTo>
                      <a:pt x="163" y="217"/>
                    </a:lnTo>
                    <a:lnTo>
                      <a:pt x="177" y="212"/>
                    </a:lnTo>
                    <a:lnTo>
                      <a:pt x="149" y="198"/>
                    </a:lnTo>
                    <a:lnTo>
                      <a:pt x="119" y="202"/>
                    </a:lnTo>
                    <a:lnTo>
                      <a:pt x="112" y="194"/>
                    </a:lnTo>
                    <a:lnTo>
                      <a:pt x="117" y="176"/>
                    </a:lnTo>
                    <a:lnTo>
                      <a:pt x="146" y="159"/>
                    </a:lnTo>
                    <a:lnTo>
                      <a:pt x="129" y="142"/>
                    </a:lnTo>
                    <a:lnTo>
                      <a:pt x="111" y="142"/>
                    </a:lnTo>
                    <a:lnTo>
                      <a:pt x="92" y="151"/>
                    </a:lnTo>
                    <a:lnTo>
                      <a:pt x="97" y="175"/>
                    </a:lnTo>
                    <a:lnTo>
                      <a:pt x="83" y="177"/>
                    </a:lnTo>
                    <a:lnTo>
                      <a:pt x="76" y="186"/>
                    </a:lnTo>
                    <a:lnTo>
                      <a:pt x="71" y="180"/>
                    </a:lnTo>
                    <a:lnTo>
                      <a:pt x="59" y="184"/>
                    </a:lnTo>
                    <a:lnTo>
                      <a:pt x="41" y="180"/>
                    </a:lnTo>
                    <a:lnTo>
                      <a:pt x="39" y="186"/>
                    </a:lnTo>
                    <a:lnTo>
                      <a:pt x="1" y="195"/>
                    </a:lnTo>
                    <a:lnTo>
                      <a:pt x="0" y="175"/>
                    </a:lnTo>
                    <a:lnTo>
                      <a:pt x="17" y="153"/>
                    </a:lnTo>
                    <a:lnTo>
                      <a:pt x="25" y="152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39" y="118"/>
                    </a:lnTo>
                    <a:lnTo>
                      <a:pt x="65" y="109"/>
                    </a:lnTo>
                    <a:lnTo>
                      <a:pt x="80" y="112"/>
                    </a:lnTo>
                    <a:lnTo>
                      <a:pt x="93" y="107"/>
                    </a:lnTo>
                    <a:lnTo>
                      <a:pt x="93" y="98"/>
                    </a:lnTo>
                    <a:lnTo>
                      <a:pt x="139" y="77"/>
                    </a:lnTo>
                    <a:lnTo>
                      <a:pt x="179" y="67"/>
                    </a:lnTo>
                    <a:lnTo>
                      <a:pt x="179" y="27"/>
                    </a:lnTo>
                    <a:lnTo>
                      <a:pt x="199" y="21"/>
                    </a:lnTo>
                    <a:lnTo>
                      <a:pt x="212" y="25"/>
                    </a:lnTo>
                    <a:lnTo>
                      <a:pt x="201" y="13"/>
                    </a:lnTo>
                    <a:lnTo>
                      <a:pt x="220" y="0"/>
                    </a:lnTo>
                    <a:lnTo>
                      <a:pt x="220" y="0"/>
                    </a:lnTo>
                    <a:lnTo>
                      <a:pt x="238" y="1"/>
                    </a:lnTo>
                    <a:lnTo>
                      <a:pt x="238" y="1"/>
                    </a:lnTo>
                    <a:lnTo>
                      <a:pt x="247" y="11"/>
                    </a:lnTo>
                    <a:lnTo>
                      <a:pt x="279" y="23"/>
                    </a:lnTo>
                    <a:lnTo>
                      <a:pt x="377" y="4"/>
                    </a:lnTo>
                    <a:lnTo>
                      <a:pt x="412" y="13"/>
                    </a:lnTo>
                    <a:lnTo>
                      <a:pt x="440" y="31"/>
                    </a:lnTo>
                    <a:lnTo>
                      <a:pt x="440" y="31"/>
                    </a:lnTo>
                    <a:lnTo>
                      <a:pt x="455" y="4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23" name="Freeform 170">
                <a:extLst>
                  <a:ext uri="{FF2B5EF4-FFF2-40B4-BE49-F238E27FC236}">
                    <a16:creationId xmlns:a16="http://schemas.microsoft.com/office/drawing/2014/main" id="{C7D5A142-86E7-41B8-A565-6F038BE64A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42643" y="4915385"/>
                <a:ext cx="276227" cy="304071"/>
              </a:xfrm>
              <a:custGeom>
                <a:avLst/>
                <a:gdLst>
                  <a:gd name="T0" fmla="*/ 309 w 569"/>
                  <a:gd name="T1" fmla="*/ 62 h 790"/>
                  <a:gd name="T2" fmla="*/ 362 w 569"/>
                  <a:gd name="T3" fmla="*/ 143 h 790"/>
                  <a:gd name="T4" fmla="*/ 382 w 569"/>
                  <a:gd name="T5" fmla="*/ 192 h 790"/>
                  <a:gd name="T6" fmla="*/ 445 w 569"/>
                  <a:gd name="T7" fmla="*/ 218 h 790"/>
                  <a:gd name="T8" fmla="*/ 485 w 569"/>
                  <a:gd name="T9" fmla="*/ 236 h 790"/>
                  <a:gd name="T10" fmla="*/ 558 w 569"/>
                  <a:gd name="T11" fmla="*/ 344 h 790"/>
                  <a:gd name="T12" fmla="*/ 538 w 569"/>
                  <a:gd name="T13" fmla="*/ 406 h 790"/>
                  <a:gd name="T14" fmla="*/ 559 w 569"/>
                  <a:gd name="T15" fmla="*/ 450 h 790"/>
                  <a:gd name="T16" fmla="*/ 546 w 569"/>
                  <a:gd name="T17" fmla="*/ 474 h 790"/>
                  <a:gd name="T18" fmla="*/ 559 w 569"/>
                  <a:gd name="T19" fmla="*/ 508 h 790"/>
                  <a:gd name="T20" fmla="*/ 491 w 569"/>
                  <a:gd name="T21" fmla="*/ 582 h 790"/>
                  <a:gd name="T22" fmla="*/ 470 w 569"/>
                  <a:gd name="T23" fmla="*/ 588 h 790"/>
                  <a:gd name="T24" fmla="*/ 450 w 569"/>
                  <a:gd name="T25" fmla="*/ 588 h 790"/>
                  <a:gd name="T26" fmla="*/ 410 w 569"/>
                  <a:gd name="T27" fmla="*/ 612 h 790"/>
                  <a:gd name="T28" fmla="*/ 377 w 569"/>
                  <a:gd name="T29" fmla="*/ 636 h 790"/>
                  <a:gd name="T30" fmla="*/ 333 w 569"/>
                  <a:gd name="T31" fmla="*/ 717 h 790"/>
                  <a:gd name="T32" fmla="*/ 315 w 569"/>
                  <a:gd name="T33" fmla="*/ 776 h 790"/>
                  <a:gd name="T34" fmla="*/ 271 w 569"/>
                  <a:gd name="T35" fmla="*/ 788 h 790"/>
                  <a:gd name="T36" fmla="*/ 266 w 569"/>
                  <a:gd name="T37" fmla="*/ 781 h 790"/>
                  <a:gd name="T38" fmla="*/ 265 w 569"/>
                  <a:gd name="T39" fmla="*/ 757 h 790"/>
                  <a:gd name="T40" fmla="*/ 293 w 569"/>
                  <a:gd name="T41" fmla="*/ 694 h 790"/>
                  <a:gd name="T42" fmla="*/ 259 w 569"/>
                  <a:gd name="T43" fmla="*/ 697 h 790"/>
                  <a:gd name="T44" fmla="*/ 243 w 569"/>
                  <a:gd name="T45" fmla="*/ 692 h 790"/>
                  <a:gd name="T46" fmla="*/ 238 w 569"/>
                  <a:gd name="T47" fmla="*/ 654 h 790"/>
                  <a:gd name="T48" fmla="*/ 217 w 569"/>
                  <a:gd name="T49" fmla="*/ 654 h 790"/>
                  <a:gd name="T50" fmla="*/ 206 w 569"/>
                  <a:gd name="T51" fmla="*/ 631 h 790"/>
                  <a:gd name="T52" fmla="*/ 171 w 569"/>
                  <a:gd name="T53" fmla="*/ 622 h 790"/>
                  <a:gd name="T54" fmla="*/ 137 w 569"/>
                  <a:gd name="T55" fmla="*/ 606 h 790"/>
                  <a:gd name="T56" fmla="*/ 40 w 569"/>
                  <a:gd name="T57" fmla="*/ 559 h 790"/>
                  <a:gd name="T58" fmla="*/ 63 w 569"/>
                  <a:gd name="T59" fmla="*/ 495 h 790"/>
                  <a:gd name="T60" fmla="*/ 69 w 569"/>
                  <a:gd name="T61" fmla="*/ 417 h 790"/>
                  <a:gd name="T62" fmla="*/ 96 w 569"/>
                  <a:gd name="T63" fmla="*/ 391 h 790"/>
                  <a:gd name="T64" fmla="*/ 104 w 569"/>
                  <a:gd name="T65" fmla="*/ 317 h 790"/>
                  <a:gd name="T66" fmla="*/ 34 w 569"/>
                  <a:gd name="T67" fmla="*/ 315 h 790"/>
                  <a:gd name="T68" fmla="*/ 20 w 569"/>
                  <a:gd name="T69" fmla="*/ 301 h 790"/>
                  <a:gd name="T70" fmla="*/ 8 w 569"/>
                  <a:gd name="T71" fmla="*/ 272 h 790"/>
                  <a:gd name="T72" fmla="*/ 4 w 569"/>
                  <a:gd name="T73" fmla="*/ 262 h 790"/>
                  <a:gd name="T74" fmla="*/ 42 w 569"/>
                  <a:gd name="T75" fmla="*/ 248 h 790"/>
                  <a:gd name="T76" fmla="*/ 42 w 569"/>
                  <a:gd name="T77" fmla="*/ 240 h 790"/>
                  <a:gd name="T78" fmla="*/ 57 w 569"/>
                  <a:gd name="T79" fmla="*/ 217 h 790"/>
                  <a:gd name="T80" fmla="*/ 99 w 569"/>
                  <a:gd name="T81" fmla="*/ 170 h 790"/>
                  <a:gd name="T82" fmla="*/ 109 w 569"/>
                  <a:gd name="T83" fmla="*/ 115 h 790"/>
                  <a:gd name="T84" fmla="*/ 145 w 569"/>
                  <a:gd name="T85" fmla="*/ 91 h 790"/>
                  <a:gd name="T86" fmla="*/ 277 w 569"/>
                  <a:gd name="T87" fmla="*/ 54 h 790"/>
                  <a:gd name="T88" fmla="*/ 302 w 569"/>
                  <a:gd name="T89" fmla="*/ 0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9" h="790">
                    <a:moveTo>
                      <a:pt x="303" y="9"/>
                    </a:moveTo>
                    <a:lnTo>
                      <a:pt x="315" y="38"/>
                    </a:lnTo>
                    <a:lnTo>
                      <a:pt x="309" y="62"/>
                    </a:lnTo>
                    <a:lnTo>
                      <a:pt x="317" y="88"/>
                    </a:lnTo>
                    <a:lnTo>
                      <a:pt x="333" y="121"/>
                    </a:lnTo>
                    <a:lnTo>
                      <a:pt x="362" y="143"/>
                    </a:lnTo>
                    <a:lnTo>
                      <a:pt x="368" y="162"/>
                    </a:lnTo>
                    <a:lnTo>
                      <a:pt x="377" y="165"/>
                    </a:lnTo>
                    <a:lnTo>
                      <a:pt x="382" y="192"/>
                    </a:lnTo>
                    <a:lnTo>
                      <a:pt x="400" y="231"/>
                    </a:lnTo>
                    <a:lnTo>
                      <a:pt x="422" y="237"/>
                    </a:lnTo>
                    <a:lnTo>
                      <a:pt x="445" y="218"/>
                    </a:lnTo>
                    <a:lnTo>
                      <a:pt x="457" y="217"/>
                    </a:lnTo>
                    <a:lnTo>
                      <a:pt x="473" y="222"/>
                    </a:lnTo>
                    <a:lnTo>
                      <a:pt x="485" y="236"/>
                    </a:lnTo>
                    <a:lnTo>
                      <a:pt x="516" y="246"/>
                    </a:lnTo>
                    <a:lnTo>
                      <a:pt x="558" y="344"/>
                    </a:lnTo>
                    <a:lnTo>
                      <a:pt x="558" y="344"/>
                    </a:lnTo>
                    <a:lnTo>
                      <a:pt x="538" y="374"/>
                    </a:lnTo>
                    <a:lnTo>
                      <a:pt x="535" y="392"/>
                    </a:lnTo>
                    <a:lnTo>
                      <a:pt x="538" y="406"/>
                    </a:lnTo>
                    <a:lnTo>
                      <a:pt x="550" y="416"/>
                    </a:lnTo>
                    <a:lnTo>
                      <a:pt x="568" y="450"/>
                    </a:lnTo>
                    <a:lnTo>
                      <a:pt x="559" y="450"/>
                    </a:lnTo>
                    <a:lnTo>
                      <a:pt x="550" y="465"/>
                    </a:lnTo>
                    <a:lnTo>
                      <a:pt x="537" y="461"/>
                    </a:lnTo>
                    <a:lnTo>
                      <a:pt x="546" y="474"/>
                    </a:lnTo>
                    <a:lnTo>
                      <a:pt x="544" y="480"/>
                    </a:lnTo>
                    <a:lnTo>
                      <a:pt x="554" y="487"/>
                    </a:lnTo>
                    <a:lnTo>
                      <a:pt x="559" y="508"/>
                    </a:lnTo>
                    <a:lnTo>
                      <a:pt x="517" y="517"/>
                    </a:lnTo>
                    <a:lnTo>
                      <a:pt x="504" y="536"/>
                    </a:lnTo>
                    <a:lnTo>
                      <a:pt x="491" y="582"/>
                    </a:lnTo>
                    <a:lnTo>
                      <a:pt x="480" y="580"/>
                    </a:lnTo>
                    <a:lnTo>
                      <a:pt x="470" y="588"/>
                    </a:lnTo>
                    <a:lnTo>
                      <a:pt x="470" y="588"/>
                    </a:lnTo>
                    <a:lnTo>
                      <a:pt x="470" y="588"/>
                    </a:lnTo>
                    <a:lnTo>
                      <a:pt x="470" y="588"/>
                    </a:lnTo>
                    <a:lnTo>
                      <a:pt x="450" y="588"/>
                    </a:lnTo>
                    <a:lnTo>
                      <a:pt x="431" y="629"/>
                    </a:lnTo>
                    <a:lnTo>
                      <a:pt x="412" y="625"/>
                    </a:lnTo>
                    <a:lnTo>
                      <a:pt x="410" y="612"/>
                    </a:lnTo>
                    <a:lnTo>
                      <a:pt x="393" y="603"/>
                    </a:lnTo>
                    <a:lnTo>
                      <a:pt x="393" y="603"/>
                    </a:lnTo>
                    <a:lnTo>
                      <a:pt x="377" y="636"/>
                    </a:lnTo>
                    <a:lnTo>
                      <a:pt x="351" y="658"/>
                    </a:lnTo>
                    <a:lnTo>
                      <a:pt x="351" y="658"/>
                    </a:lnTo>
                    <a:lnTo>
                      <a:pt x="333" y="717"/>
                    </a:lnTo>
                    <a:lnTo>
                      <a:pt x="327" y="769"/>
                    </a:lnTo>
                    <a:lnTo>
                      <a:pt x="311" y="766"/>
                    </a:lnTo>
                    <a:lnTo>
                      <a:pt x="315" y="776"/>
                    </a:lnTo>
                    <a:lnTo>
                      <a:pt x="306" y="774"/>
                    </a:lnTo>
                    <a:lnTo>
                      <a:pt x="285" y="789"/>
                    </a:lnTo>
                    <a:lnTo>
                      <a:pt x="271" y="788"/>
                    </a:lnTo>
                    <a:lnTo>
                      <a:pt x="273" y="784"/>
                    </a:lnTo>
                    <a:lnTo>
                      <a:pt x="273" y="784"/>
                    </a:lnTo>
                    <a:lnTo>
                      <a:pt x="266" y="781"/>
                    </a:lnTo>
                    <a:lnTo>
                      <a:pt x="262" y="768"/>
                    </a:lnTo>
                    <a:lnTo>
                      <a:pt x="265" y="757"/>
                    </a:lnTo>
                    <a:lnTo>
                      <a:pt x="265" y="757"/>
                    </a:lnTo>
                    <a:lnTo>
                      <a:pt x="261" y="747"/>
                    </a:lnTo>
                    <a:lnTo>
                      <a:pt x="298" y="700"/>
                    </a:lnTo>
                    <a:lnTo>
                      <a:pt x="293" y="694"/>
                    </a:lnTo>
                    <a:lnTo>
                      <a:pt x="265" y="703"/>
                    </a:lnTo>
                    <a:lnTo>
                      <a:pt x="259" y="697"/>
                    </a:lnTo>
                    <a:lnTo>
                      <a:pt x="259" y="697"/>
                    </a:lnTo>
                    <a:lnTo>
                      <a:pt x="259" y="697"/>
                    </a:lnTo>
                    <a:lnTo>
                      <a:pt x="259" y="697"/>
                    </a:lnTo>
                    <a:lnTo>
                      <a:pt x="243" y="692"/>
                    </a:lnTo>
                    <a:lnTo>
                      <a:pt x="247" y="679"/>
                    </a:lnTo>
                    <a:lnTo>
                      <a:pt x="235" y="670"/>
                    </a:lnTo>
                    <a:lnTo>
                      <a:pt x="238" y="654"/>
                    </a:lnTo>
                    <a:lnTo>
                      <a:pt x="232" y="654"/>
                    </a:lnTo>
                    <a:lnTo>
                      <a:pt x="230" y="662"/>
                    </a:lnTo>
                    <a:lnTo>
                      <a:pt x="217" y="654"/>
                    </a:lnTo>
                    <a:lnTo>
                      <a:pt x="219" y="622"/>
                    </a:lnTo>
                    <a:lnTo>
                      <a:pt x="212" y="633"/>
                    </a:lnTo>
                    <a:lnTo>
                      <a:pt x="206" y="631"/>
                    </a:lnTo>
                    <a:lnTo>
                      <a:pt x="191" y="608"/>
                    </a:lnTo>
                    <a:lnTo>
                      <a:pt x="171" y="622"/>
                    </a:lnTo>
                    <a:lnTo>
                      <a:pt x="171" y="622"/>
                    </a:lnTo>
                    <a:lnTo>
                      <a:pt x="165" y="610"/>
                    </a:lnTo>
                    <a:lnTo>
                      <a:pt x="151" y="602"/>
                    </a:lnTo>
                    <a:lnTo>
                      <a:pt x="137" y="606"/>
                    </a:lnTo>
                    <a:lnTo>
                      <a:pt x="111" y="590"/>
                    </a:lnTo>
                    <a:lnTo>
                      <a:pt x="71" y="584"/>
                    </a:lnTo>
                    <a:lnTo>
                      <a:pt x="40" y="559"/>
                    </a:lnTo>
                    <a:lnTo>
                      <a:pt x="39" y="526"/>
                    </a:lnTo>
                    <a:lnTo>
                      <a:pt x="57" y="509"/>
                    </a:lnTo>
                    <a:lnTo>
                      <a:pt x="63" y="495"/>
                    </a:lnTo>
                    <a:lnTo>
                      <a:pt x="54" y="449"/>
                    </a:lnTo>
                    <a:lnTo>
                      <a:pt x="70" y="434"/>
                    </a:lnTo>
                    <a:lnTo>
                      <a:pt x="69" y="417"/>
                    </a:lnTo>
                    <a:lnTo>
                      <a:pt x="76" y="418"/>
                    </a:lnTo>
                    <a:lnTo>
                      <a:pt x="91" y="404"/>
                    </a:lnTo>
                    <a:lnTo>
                      <a:pt x="96" y="391"/>
                    </a:lnTo>
                    <a:lnTo>
                      <a:pt x="92" y="341"/>
                    </a:lnTo>
                    <a:lnTo>
                      <a:pt x="107" y="326"/>
                    </a:lnTo>
                    <a:lnTo>
                      <a:pt x="104" y="317"/>
                    </a:lnTo>
                    <a:lnTo>
                      <a:pt x="111" y="315"/>
                    </a:lnTo>
                    <a:lnTo>
                      <a:pt x="95" y="308"/>
                    </a:lnTo>
                    <a:lnTo>
                      <a:pt x="34" y="315"/>
                    </a:lnTo>
                    <a:lnTo>
                      <a:pt x="26" y="304"/>
                    </a:lnTo>
                    <a:lnTo>
                      <a:pt x="26" y="304"/>
                    </a:lnTo>
                    <a:lnTo>
                      <a:pt x="20" y="301"/>
                    </a:lnTo>
                    <a:lnTo>
                      <a:pt x="20" y="301"/>
                    </a:lnTo>
                    <a:lnTo>
                      <a:pt x="21" y="290"/>
                    </a:lnTo>
                    <a:lnTo>
                      <a:pt x="8" y="272"/>
                    </a:lnTo>
                    <a:lnTo>
                      <a:pt x="8" y="272"/>
                    </a:lnTo>
                    <a:lnTo>
                      <a:pt x="0" y="268"/>
                    </a:lnTo>
                    <a:lnTo>
                      <a:pt x="4" y="262"/>
                    </a:lnTo>
                    <a:lnTo>
                      <a:pt x="4" y="262"/>
                    </a:lnTo>
                    <a:lnTo>
                      <a:pt x="25" y="260"/>
                    </a:lnTo>
                    <a:lnTo>
                      <a:pt x="42" y="248"/>
                    </a:lnTo>
                    <a:lnTo>
                      <a:pt x="38" y="243"/>
                    </a:lnTo>
                    <a:lnTo>
                      <a:pt x="42" y="240"/>
                    </a:lnTo>
                    <a:lnTo>
                      <a:pt x="42" y="240"/>
                    </a:lnTo>
                    <a:lnTo>
                      <a:pt x="45" y="221"/>
                    </a:lnTo>
                    <a:lnTo>
                      <a:pt x="57" y="217"/>
                    </a:lnTo>
                    <a:lnTo>
                      <a:pt x="57" y="217"/>
                    </a:lnTo>
                    <a:lnTo>
                      <a:pt x="59" y="205"/>
                    </a:lnTo>
                    <a:lnTo>
                      <a:pt x="82" y="193"/>
                    </a:lnTo>
                    <a:lnTo>
                      <a:pt x="99" y="170"/>
                    </a:lnTo>
                    <a:lnTo>
                      <a:pt x="98" y="134"/>
                    </a:lnTo>
                    <a:lnTo>
                      <a:pt x="114" y="127"/>
                    </a:lnTo>
                    <a:lnTo>
                      <a:pt x="109" y="115"/>
                    </a:lnTo>
                    <a:lnTo>
                      <a:pt x="113" y="112"/>
                    </a:lnTo>
                    <a:lnTo>
                      <a:pt x="107" y="106"/>
                    </a:lnTo>
                    <a:lnTo>
                      <a:pt x="145" y="91"/>
                    </a:lnTo>
                    <a:lnTo>
                      <a:pt x="209" y="92"/>
                    </a:lnTo>
                    <a:lnTo>
                      <a:pt x="260" y="73"/>
                    </a:lnTo>
                    <a:lnTo>
                      <a:pt x="277" y="54"/>
                    </a:lnTo>
                    <a:lnTo>
                      <a:pt x="295" y="7"/>
                    </a:lnTo>
                    <a:lnTo>
                      <a:pt x="302" y="0"/>
                    </a:lnTo>
                    <a:lnTo>
                      <a:pt x="302" y="0"/>
                    </a:lnTo>
                    <a:lnTo>
                      <a:pt x="303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24" name="Freeform 171">
                <a:extLst>
                  <a:ext uri="{FF2B5EF4-FFF2-40B4-BE49-F238E27FC236}">
                    <a16:creationId xmlns:a16="http://schemas.microsoft.com/office/drawing/2014/main" id="{1AC45689-03C8-4B4A-91C9-8EB5D98BE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42643" y="4915385"/>
                <a:ext cx="276227" cy="304071"/>
              </a:xfrm>
              <a:custGeom>
                <a:avLst/>
                <a:gdLst>
                  <a:gd name="T0" fmla="*/ 309 w 569"/>
                  <a:gd name="T1" fmla="*/ 62 h 790"/>
                  <a:gd name="T2" fmla="*/ 362 w 569"/>
                  <a:gd name="T3" fmla="*/ 143 h 790"/>
                  <a:gd name="T4" fmla="*/ 382 w 569"/>
                  <a:gd name="T5" fmla="*/ 192 h 790"/>
                  <a:gd name="T6" fmla="*/ 445 w 569"/>
                  <a:gd name="T7" fmla="*/ 218 h 790"/>
                  <a:gd name="T8" fmla="*/ 485 w 569"/>
                  <a:gd name="T9" fmla="*/ 236 h 790"/>
                  <a:gd name="T10" fmla="*/ 558 w 569"/>
                  <a:gd name="T11" fmla="*/ 344 h 790"/>
                  <a:gd name="T12" fmla="*/ 538 w 569"/>
                  <a:gd name="T13" fmla="*/ 406 h 790"/>
                  <a:gd name="T14" fmla="*/ 559 w 569"/>
                  <a:gd name="T15" fmla="*/ 450 h 790"/>
                  <a:gd name="T16" fmla="*/ 546 w 569"/>
                  <a:gd name="T17" fmla="*/ 474 h 790"/>
                  <a:gd name="T18" fmla="*/ 559 w 569"/>
                  <a:gd name="T19" fmla="*/ 508 h 790"/>
                  <a:gd name="T20" fmla="*/ 491 w 569"/>
                  <a:gd name="T21" fmla="*/ 582 h 790"/>
                  <a:gd name="T22" fmla="*/ 470 w 569"/>
                  <a:gd name="T23" fmla="*/ 588 h 790"/>
                  <a:gd name="T24" fmla="*/ 450 w 569"/>
                  <a:gd name="T25" fmla="*/ 588 h 790"/>
                  <a:gd name="T26" fmla="*/ 410 w 569"/>
                  <a:gd name="T27" fmla="*/ 612 h 790"/>
                  <a:gd name="T28" fmla="*/ 377 w 569"/>
                  <a:gd name="T29" fmla="*/ 636 h 790"/>
                  <a:gd name="T30" fmla="*/ 333 w 569"/>
                  <a:gd name="T31" fmla="*/ 717 h 790"/>
                  <a:gd name="T32" fmla="*/ 315 w 569"/>
                  <a:gd name="T33" fmla="*/ 776 h 790"/>
                  <a:gd name="T34" fmla="*/ 271 w 569"/>
                  <a:gd name="T35" fmla="*/ 788 h 790"/>
                  <a:gd name="T36" fmla="*/ 266 w 569"/>
                  <a:gd name="T37" fmla="*/ 781 h 790"/>
                  <a:gd name="T38" fmla="*/ 265 w 569"/>
                  <a:gd name="T39" fmla="*/ 757 h 790"/>
                  <a:gd name="T40" fmla="*/ 293 w 569"/>
                  <a:gd name="T41" fmla="*/ 694 h 790"/>
                  <a:gd name="T42" fmla="*/ 259 w 569"/>
                  <a:gd name="T43" fmla="*/ 697 h 790"/>
                  <a:gd name="T44" fmla="*/ 243 w 569"/>
                  <a:gd name="T45" fmla="*/ 692 h 790"/>
                  <a:gd name="T46" fmla="*/ 238 w 569"/>
                  <a:gd name="T47" fmla="*/ 654 h 790"/>
                  <a:gd name="T48" fmla="*/ 217 w 569"/>
                  <a:gd name="T49" fmla="*/ 654 h 790"/>
                  <a:gd name="T50" fmla="*/ 206 w 569"/>
                  <a:gd name="T51" fmla="*/ 631 h 790"/>
                  <a:gd name="T52" fmla="*/ 171 w 569"/>
                  <a:gd name="T53" fmla="*/ 622 h 790"/>
                  <a:gd name="T54" fmla="*/ 137 w 569"/>
                  <a:gd name="T55" fmla="*/ 606 h 790"/>
                  <a:gd name="T56" fmla="*/ 40 w 569"/>
                  <a:gd name="T57" fmla="*/ 559 h 790"/>
                  <a:gd name="T58" fmla="*/ 63 w 569"/>
                  <a:gd name="T59" fmla="*/ 495 h 790"/>
                  <a:gd name="T60" fmla="*/ 69 w 569"/>
                  <a:gd name="T61" fmla="*/ 417 h 790"/>
                  <a:gd name="T62" fmla="*/ 96 w 569"/>
                  <a:gd name="T63" fmla="*/ 391 h 790"/>
                  <a:gd name="T64" fmla="*/ 104 w 569"/>
                  <a:gd name="T65" fmla="*/ 317 h 790"/>
                  <a:gd name="T66" fmla="*/ 34 w 569"/>
                  <a:gd name="T67" fmla="*/ 315 h 790"/>
                  <a:gd name="T68" fmla="*/ 20 w 569"/>
                  <a:gd name="T69" fmla="*/ 301 h 790"/>
                  <a:gd name="T70" fmla="*/ 8 w 569"/>
                  <a:gd name="T71" fmla="*/ 272 h 790"/>
                  <a:gd name="T72" fmla="*/ 4 w 569"/>
                  <a:gd name="T73" fmla="*/ 262 h 790"/>
                  <a:gd name="T74" fmla="*/ 42 w 569"/>
                  <a:gd name="T75" fmla="*/ 248 h 790"/>
                  <a:gd name="T76" fmla="*/ 42 w 569"/>
                  <a:gd name="T77" fmla="*/ 240 h 790"/>
                  <a:gd name="T78" fmla="*/ 57 w 569"/>
                  <a:gd name="T79" fmla="*/ 217 h 790"/>
                  <a:gd name="T80" fmla="*/ 99 w 569"/>
                  <a:gd name="T81" fmla="*/ 170 h 790"/>
                  <a:gd name="T82" fmla="*/ 109 w 569"/>
                  <a:gd name="T83" fmla="*/ 115 h 790"/>
                  <a:gd name="T84" fmla="*/ 145 w 569"/>
                  <a:gd name="T85" fmla="*/ 91 h 790"/>
                  <a:gd name="T86" fmla="*/ 277 w 569"/>
                  <a:gd name="T87" fmla="*/ 54 h 790"/>
                  <a:gd name="T88" fmla="*/ 302 w 569"/>
                  <a:gd name="T89" fmla="*/ 0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9" h="790">
                    <a:moveTo>
                      <a:pt x="303" y="9"/>
                    </a:moveTo>
                    <a:lnTo>
                      <a:pt x="315" y="38"/>
                    </a:lnTo>
                    <a:lnTo>
                      <a:pt x="309" y="62"/>
                    </a:lnTo>
                    <a:lnTo>
                      <a:pt x="317" y="88"/>
                    </a:lnTo>
                    <a:lnTo>
                      <a:pt x="333" y="121"/>
                    </a:lnTo>
                    <a:lnTo>
                      <a:pt x="362" y="143"/>
                    </a:lnTo>
                    <a:lnTo>
                      <a:pt x="368" y="162"/>
                    </a:lnTo>
                    <a:lnTo>
                      <a:pt x="377" y="165"/>
                    </a:lnTo>
                    <a:lnTo>
                      <a:pt x="382" y="192"/>
                    </a:lnTo>
                    <a:lnTo>
                      <a:pt x="400" y="231"/>
                    </a:lnTo>
                    <a:lnTo>
                      <a:pt x="422" y="237"/>
                    </a:lnTo>
                    <a:lnTo>
                      <a:pt x="445" y="218"/>
                    </a:lnTo>
                    <a:lnTo>
                      <a:pt x="457" y="217"/>
                    </a:lnTo>
                    <a:lnTo>
                      <a:pt x="473" y="222"/>
                    </a:lnTo>
                    <a:lnTo>
                      <a:pt x="485" y="236"/>
                    </a:lnTo>
                    <a:lnTo>
                      <a:pt x="516" y="246"/>
                    </a:lnTo>
                    <a:lnTo>
                      <a:pt x="558" y="344"/>
                    </a:lnTo>
                    <a:lnTo>
                      <a:pt x="558" y="344"/>
                    </a:lnTo>
                    <a:lnTo>
                      <a:pt x="538" y="374"/>
                    </a:lnTo>
                    <a:lnTo>
                      <a:pt x="535" y="392"/>
                    </a:lnTo>
                    <a:lnTo>
                      <a:pt x="538" y="406"/>
                    </a:lnTo>
                    <a:lnTo>
                      <a:pt x="550" y="416"/>
                    </a:lnTo>
                    <a:lnTo>
                      <a:pt x="568" y="450"/>
                    </a:lnTo>
                    <a:lnTo>
                      <a:pt x="559" y="450"/>
                    </a:lnTo>
                    <a:lnTo>
                      <a:pt x="550" y="465"/>
                    </a:lnTo>
                    <a:lnTo>
                      <a:pt x="537" y="461"/>
                    </a:lnTo>
                    <a:lnTo>
                      <a:pt x="546" y="474"/>
                    </a:lnTo>
                    <a:lnTo>
                      <a:pt x="544" y="480"/>
                    </a:lnTo>
                    <a:lnTo>
                      <a:pt x="554" y="487"/>
                    </a:lnTo>
                    <a:lnTo>
                      <a:pt x="559" y="508"/>
                    </a:lnTo>
                    <a:lnTo>
                      <a:pt x="517" y="517"/>
                    </a:lnTo>
                    <a:lnTo>
                      <a:pt x="504" y="536"/>
                    </a:lnTo>
                    <a:lnTo>
                      <a:pt x="491" y="582"/>
                    </a:lnTo>
                    <a:lnTo>
                      <a:pt x="480" y="580"/>
                    </a:lnTo>
                    <a:lnTo>
                      <a:pt x="470" y="588"/>
                    </a:lnTo>
                    <a:lnTo>
                      <a:pt x="470" y="588"/>
                    </a:lnTo>
                    <a:lnTo>
                      <a:pt x="470" y="588"/>
                    </a:lnTo>
                    <a:lnTo>
                      <a:pt x="470" y="588"/>
                    </a:lnTo>
                    <a:lnTo>
                      <a:pt x="450" y="588"/>
                    </a:lnTo>
                    <a:lnTo>
                      <a:pt x="431" y="629"/>
                    </a:lnTo>
                    <a:lnTo>
                      <a:pt x="412" y="625"/>
                    </a:lnTo>
                    <a:lnTo>
                      <a:pt x="410" y="612"/>
                    </a:lnTo>
                    <a:lnTo>
                      <a:pt x="393" y="603"/>
                    </a:lnTo>
                    <a:lnTo>
                      <a:pt x="393" y="603"/>
                    </a:lnTo>
                    <a:lnTo>
                      <a:pt x="377" y="636"/>
                    </a:lnTo>
                    <a:lnTo>
                      <a:pt x="351" y="658"/>
                    </a:lnTo>
                    <a:lnTo>
                      <a:pt x="351" y="658"/>
                    </a:lnTo>
                    <a:lnTo>
                      <a:pt x="333" y="717"/>
                    </a:lnTo>
                    <a:lnTo>
                      <a:pt x="327" y="769"/>
                    </a:lnTo>
                    <a:lnTo>
                      <a:pt x="311" y="766"/>
                    </a:lnTo>
                    <a:lnTo>
                      <a:pt x="315" y="776"/>
                    </a:lnTo>
                    <a:lnTo>
                      <a:pt x="306" y="774"/>
                    </a:lnTo>
                    <a:lnTo>
                      <a:pt x="285" y="789"/>
                    </a:lnTo>
                    <a:lnTo>
                      <a:pt x="271" y="788"/>
                    </a:lnTo>
                    <a:lnTo>
                      <a:pt x="273" y="784"/>
                    </a:lnTo>
                    <a:lnTo>
                      <a:pt x="273" y="784"/>
                    </a:lnTo>
                    <a:lnTo>
                      <a:pt x="266" y="781"/>
                    </a:lnTo>
                    <a:lnTo>
                      <a:pt x="262" y="768"/>
                    </a:lnTo>
                    <a:lnTo>
                      <a:pt x="265" y="757"/>
                    </a:lnTo>
                    <a:lnTo>
                      <a:pt x="265" y="757"/>
                    </a:lnTo>
                    <a:lnTo>
                      <a:pt x="261" y="747"/>
                    </a:lnTo>
                    <a:lnTo>
                      <a:pt x="298" y="700"/>
                    </a:lnTo>
                    <a:lnTo>
                      <a:pt x="293" y="694"/>
                    </a:lnTo>
                    <a:lnTo>
                      <a:pt x="265" y="703"/>
                    </a:lnTo>
                    <a:lnTo>
                      <a:pt x="259" y="697"/>
                    </a:lnTo>
                    <a:lnTo>
                      <a:pt x="259" y="697"/>
                    </a:lnTo>
                    <a:lnTo>
                      <a:pt x="259" y="697"/>
                    </a:lnTo>
                    <a:lnTo>
                      <a:pt x="259" y="697"/>
                    </a:lnTo>
                    <a:lnTo>
                      <a:pt x="243" y="692"/>
                    </a:lnTo>
                    <a:lnTo>
                      <a:pt x="247" y="679"/>
                    </a:lnTo>
                    <a:lnTo>
                      <a:pt x="235" y="670"/>
                    </a:lnTo>
                    <a:lnTo>
                      <a:pt x="238" y="654"/>
                    </a:lnTo>
                    <a:lnTo>
                      <a:pt x="232" y="654"/>
                    </a:lnTo>
                    <a:lnTo>
                      <a:pt x="230" y="662"/>
                    </a:lnTo>
                    <a:lnTo>
                      <a:pt x="217" y="654"/>
                    </a:lnTo>
                    <a:lnTo>
                      <a:pt x="219" y="622"/>
                    </a:lnTo>
                    <a:lnTo>
                      <a:pt x="212" y="633"/>
                    </a:lnTo>
                    <a:lnTo>
                      <a:pt x="206" y="631"/>
                    </a:lnTo>
                    <a:lnTo>
                      <a:pt x="191" y="608"/>
                    </a:lnTo>
                    <a:lnTo>
                      <a:pt x="171" y="622"/>
                    </a:lnTo>
                    <a:lnTo>
                      <a:pt x="171" y="622"/>
                    </a:lnTo>
                    <a:lnTo>
                      <a:pt x="165" y="610"/>
                    </a:lnTo>
                    <a:lnTo>
                      <a:pt x="151" y="602"/>
                    </a:lnTo>
                    <a:lnTo>
                      <a:pt x="137" y="606"/>
                    </a:lnTo>
                    <a:lnTo>
                      <a:pt x="111" y="590"/>
                    </a:lnTo>
                    <a:lnTo>
                      <a:pt x="71" y="584"/>
                    </a:lnTo>
                    <a:lnTo>
                      <a:pt x="40" y="559"/>
                    </a:lnTo>
                    <a:lnTo>
                      <a:pt x="39" y="526"/>
                    </a:lnTo>
                    <a:lnTo>
                      <a:pt x="57" y="509"/>
                    </a:lnTo>
                    <a:lnTo>
                      <a:pt x="63" y="495"/>
                    </a:lnTo>
                    <a:lnTo>
                      <a:pt x="54" y="449"/>
                    </a:lnTo>
                    <a:lnTo>
                      <a:pt x="70" y="434"/>
                    </a:lnTo>
                    <a:lnTo>
                      <a:pt x="69" y="417"/>
                    </a:lnTo>
                    <a:lnTo>
                      <a:pt x="76" y="418"/>
                    </a:lnTo>
                    <a:lnTo>
                      <a:pt x="91" y="404"/>
                    </a:lnTo>
                    <a:lnTo>
                      <a:pt x="96" y="391"/>
                    </a:lnTo>
                    <a:lnTo>
                      <a:pt x="92" y="341"/>
                    </a:lnTo>
                    <a:lnTo>
                      <a:pt x="107" y="326"/>
                    </a:lnTo>
                    <a:lnTo>
                      <a:pt x="104" y="317"/>
                    </a:lnTo>
                    <a:lnTo>
                      <a:pt x="111" y="315"/>
                    </a:lnTo>
                    <a:lnTo>
                      <a:pt x="95" y="308"/>
                    </a:lnTo>
                    <a:lnTo>
                      <a:pt x="34" y="315"/>
                    </a:lnTo>
                    <a:lnTo>
                      <a:pt x="26" y="304"/>
                    </a:lnTo>
                    <a:lnTo>
                      <a:pt x="26" y="304"/>
                    </a:lnTo>
                    <a:lnTo>
                      <a:pt x="20" y="301"/>
                    </a:lnTo>
                    <a:lnTo>
                      <a:pt x="20" y="301"/>
                    </a:lnTo>
                    <a:lnTo>
                      <a:pt x="21" y="290"/>
                    </a:lnTo>
                    <a:lnTo>
                      <a:pt x="8" y="272"/>
                    </a:lnTo>
                    <a:lnTo>
                      <a:pt x="8" y="272"/>
                    </a:lnTo>
                    <a:lnTo>
                      <a:pt x="0" y="268"/>
                    </a:lnTo>
                    <a:lnTo>
                      <a:pt x="4" y="262"/>
                    </a:lnTo>
                    <a:lnTo>
                      <a:pt x="4" y="262"/>
                    </a:lnTo>
                    <a:lnTo>
                      <a:pt x="25" y="260"/>
                    </a:lnTo>
                    <a:lnTo>
                      <a:pt x="42" y="248"/>
                    </a:lnTo>
                    <a:lnTo>
                      <a:pt x="38" y="243"/>
                    </a:lnTo>
                    <a:lnTo>
                      <a:pt x="42" y="240"/>
                    </a:lnTo>
                    <a:lnTo>
                      <a:pt x="42" y="240"/>
                    </a:lnTo>
                    <a:lnTo>
                      <a:pt x="45" y="221"/>
                    </a:lnTo>
                    <a:lnTo>
                      <a:pt x="57" y="217"/>
                    </a:lnTo>
                    <a:lnTo>
                      <a:pt x="57" y="217"/>
                    </a:lnTo>
                    <a:lnTo>
                      <a:pt x="59" y="205"/>
                    </a:lnTo>
                    <a:lnTo>
                      <a:pt x="82" y="193"/>
                    </a:lnTo>
                    <a:lnTo>
                      <a:pt x="99" y="170"/>
                    </a:lnTo>
                    <a:lnTo>
                      <a:pt x="98" y="134"/>
                    </a:lnTo>
                    <a:lnTo>
                      <a:pt x="114" y="127"/>
                    </a:lnTo>
                    <a:lnTo>
                      <a:pt x="109" y="115"/>
                    </a:lnTo>
                    <a:lnTo>
                      <a:pt x="113" y="112"/>
                    </a:lnTo>
                    <a:lnTo>
                      <a:pt x="107" y="106"/>
                    </a:lnTo>
                    <a:lnTo>
                      <a:pt x="145" y="91"/>
                    </a:lnTo>
                    <a:lnTo>
                      <a:pt x="209" y="92"/>
                    </a:lnTo>
                    <a:lnTo>
                      <a:pt x="260" y="73"/>
                    </a:lnTo>
                    <a:lnTo>
                      <a:pt x="277" y="54"/>
                    </a:lnTo>
                    <a:lnTo>
                      <a:pt x="295" y="7"/>
                    </a:lnTo>
                    <a:lnTo>
                      <a:pt x="302" y="0"/>
                    </a:lnTo>
                    <a:lnTo>
                      <a:pt x="302" y="0"/>
                    </a:lnTo>
                    <a:lnTo>
                      <a:pt x="303" y="9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25" name="Freeform 172">
                <a:extLst>
                  <a:ext uri="{FF2B5EF4-FFF2-40B4-BE49-F238E27FC236}">
                    <a16:creationId xmlns:a16="http://schemas.microsoft.com/office/drawing/2014/main" id="{6D3911B7-A3C8-4CE2-B9E6-CD0E8DA04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58493" y="3975989"/>
                <a:ext cx="946448" cy="648913"/>
              </a:xfrm>
              <a:custGeom>
                <a:avLst/>
                <a:gdLst>
                  <a:gd name="T0" fmla="*/ 1080 w 1947"/>
                  <a:gd name="T1" fmla="*/ 35 h 1684"/>
                  <a:gd name="T2" fmla="*/ 1135 w 1947"/>
                  <a:gd name="T3" fmla="*/ 71 h 1684"/>
                  <a:gd name="T4" fmla="*/ 1259 w 1947"/>
                  <a:gd name="T5" fmla="*/ 110 h 1684"/>
                  <a:gd name="T6" fmla="*/ 1342 w 1947"/>
                  <a:gd name="T7" fmla="*/ 157 h 1684"/>
                  <a:gd name="T8" fmla="*/ 1440 w 1947"/>
                  <a:gd name="T9" fmla="*/ 225 h 1684"/>
                  <a:gd name="T10" fmla="*/ 1507 w 1947"/>
                  <a:gd name="T11" fmla="*/ 319 h 1684"/>
                  <a:gd name="T12" fmla="*/ 1547 w 1947"/>
                  <a:gd name="T13" fmla="*/ 435 h 1684"/>
                  <a:gd name="T14" fmla="*/ 1597 w 1947"/>
                  <a:gd name="T15" fmla="*/ 498 h 1684"/>
                  <a:gd name="T16" fmla="*/ 1645 w 1947"/>
                  <a:gd name="T17" fmla="*/ 570 h 1684"/>
                  <a:gd name="T18" fmla="*/ 1722 w 1947"/>
                  <a:gd name="T19" fmla="*/ 676 h 1684"/>
                  <a:gd name="T20" fmla="*/ 1819 w 1947"/>
                  <a:gd name="T21" fmla="*/ 1060 h 1684"/>
                  <a:gd name="T22" fmla="*/ 1917 w 1947"/>
                  <a:gd name="T23" fmla="*/ 1281 h 1684"/>
                  <a:gd name="T24" fmla="*/ 1890 w 1947"/>
                  <a:gd name="T25" fmla="*/ 1272 h 1684"/>
                  <a:gd name="T26" fmla="*/ 1759 w 1947"/>
                  <a:gd name="T27" fmla="*/ 1238 h 1684"/>
                  <a:gd name="T28" fmla="*/ 1624 w 1947"/>
                  <a:gd name="T29" fmla="*/ 1117 h 1684"/>
                  <a:gd name="T30" fmla="*/ 1523 w 1947"/>
                  <a:gd name="T31" fmla="*/ 1150 h 1684"/>
                  <a:gd name="T32" fmla="*/ 1392 w 1947"/>
                  <a:gd name="T33" fmla="*/ 1131 h 1684"/>
                  <a:gd name="T34" fmla="*/ 1195 w 1947"/>
                  <a:gd name="T35" fmla="*/ 1301 h 1684"/>
                  <a:gd name="T36" fmla="*/ 1160 w 1947"/>
                  <a:gd name="T37" fmla="*/ 1369 h 1684"/>
                  <a:gd name="T38" fmla="*/ 1132 w 1947"/>
                  <a:gd name="T39" fmla="*/ 1448 h 1684"/>
                  <a:gd name="T40" fmla="*/ 1042 w 1947"/>
                  <a:gd name="T41" fmla="*/ 1553 h 1684"/>
                  <a:gd name="T42" fmla="*/ 898 w 1947"/>
                  <a:gd name="T43" fmla="*/ 1640 h 1684"/>
                  <a:gd name="T44" fmla="*/ 737 w 1947"/>
                  <a:gd name="T45" fmla="*/ 1655 h 1684"/>
                  <a:gd name="T46" fmla="*/ 674 w 1947"/>
                  <a:gd name="T47" fmla="*/ 1584 h 1684"/>
                  <a:gd name="T48" fmla="*/ 585 w 1947"/>
                  <a:gd name="T49" fmla="*/ 1473 h 1684"/>
                  <a:gd name="T50" fmla="*/ 480 w 1947"/>
                  <a:gd name="T51" fmla="*/ 1361 h 1684"/>
                  <a:gd name="T52" fmla="*/ 397 w 1947"/>
                  <a:gd name="T53" fmla="*/ 1261 h 1684"/>
                  <a:gd name="T54" fmla="*/ 367 w 1947"/>
                  <a:gd name="T55" fmla="*/ 1180 h 1684"/>
                  <a:gd name="T56" fmla="*/ 300 w 1947"/>
                  <a:gd name="T57" fmla="*/ 1169 h 1684"/>
                  <a:gd name="T58" fmla="*/ 306 w 1947"/>
                  <a:gd name="T59" fmla="*/ 1063 h 1684"/>
                  <a:gd name="T60" fmla="*/ 339 w 1947"/>
                  <a:gd name="T61" fmla="*/ 956 h 1684"/>
                  <a:gd name="T62" fmla="*/ 282 w 1947"/>
                  <a:gd name="T63" fmla="*/ 873 h 1684"/>
                  <a:gd name="T64" fmla="*/ 245 w 1947"/>
                  <a:gd name="T65" fmla="*/ 823 h 1684"/>
                  <a:gd name="T66" fmla="*/ 151 w 1947"/>
                  <a:gd name="T67" fmla="*/ 783 h 1684"/>
                  <a:gd name="T68" fmla="*/ 98 w 1947"/>
                  <a:gd name="T69" fmla="*/ 749 h 1684"/>
                  <a:gd name="T70" fmla="*/ 28 w 1947"/>
                  <a:gd name="T71" fmla="*/ 671 h 1684"/>
                  <a:gd name="T72" fmla="*/ 24 w 1947"/>
                  <a:gd name="T73" fmla="*/ 589 h 1684"/>
                  <a:gd name="T74" fmla="*/ 137 w 1947"/>
                  <a:gd name="T75" fmla="*/ 493 h 1684"/>
                  <a:gd name="T76" fmla="*/ 176 w 1947"/>
                  <a:gd name="T77" fmla="*/ 445 h 1684"/>
                  <a:gd name="T78" fmla="*/ 190 w 1947"/>
                  <a:gd name="T79" fmla="*/ 335 h 1684"/>
                  <a:gd name="T80" fmla="*/ 209 w 1947"/>
                  <a:gd name="T81" fmla="*/ 256 h 1684"/>
                  <a:gd name="T82" fmla="*/ 290 w 1947"/>
                  <a:gd name="T83" fmla="*/ 238 h 1684"/>
                  <a:gd name="T84" fmla="*/ 425 w 1947"/>
                  <a:gd name="T85" fmla="*/ 243 h 1684"/>
                  <a:gd name="T86" fmla="*/ 552 w 1947"/>
                  <a:gd name="T87" fmla="*/ 202 h 1684"/>
                  <a:gd name="T88" fmla="*/ 631 w 1947"/>
                  <a:gd name="T89" fmla="*/ 142 h 1684"/>
                  <a:gd name="T90" fmla="*/ 667 w 1947"/>
                  <a:gd name="T91" fmla="*/ 166 h 1684"/>
                  <a:gd name="T92" fmla="*/ 706 w 1947"/>
                  <a:gd name="T93" fmla="*/ 177 h 1684"/>
                  <a:gd name="T94" fmla="*/ 741 w 1947"/>
                  <a:gd name="T95" fmla="*/ 213 h 1684"/>
                  <a:gd name="T96" fmla="*/ 780 w 1947"/>
                  <a:gd name="T97" fmla="*/ 215 h 1684"/>
                  <a:gd name="T98" fmla="*/ 796 w 1947"/>
                  <a:gd name="T99" fmla="*/ 225 h 1684"/>
                  <a:gd name="T100" fmla="*/ 809 w 1947"/>
                  <a:gd name="T101" fmla="*/ 199 h 1684"/>
                  <a:gd name="T102" fmla="*/ 823 w 1947"/>
                  <a:gd name="T103" fmla="*/ 90 h 1684"/>
                  <a:gd name="T104" fmla="*/ 843 w 1947"/>
                  <a:gd name="T105" fmla="*/ 21 h 1684"/>
                  <a:gd name="T106" fmla="*/ 895 w 1947"/>
                  <a:gd name="T107" fmla="*/ 4 h 1684"/>
                  <a:gd name="T108" fmla="*/ 987 w 1947"/>
                  <a:gd name="T109" fmla="*/ 20 h 1684"/>
                  <a:gd name="T110" fmla="*/ 1073 w 1947"/>
                  <a:gd name="T111" fmla="*/ 30 h 1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47" h="1684">
                    <a:moveTo>
                      <a:pt x="1024" y="4"/>
                    </a:moveTo>
                    <a:lnTo>
                      <a:pt x="1023" y="9"/>
                    </a:lnTo>
                    <a:lnTo>
                      <a:pt x="1051" y="28"/>
                    </a:lnTo>
                    <a:lnTo>
                      <a:pt x="1070" y="32"/>
                    </a:lnTo>
                    <a:lnTo>
                      <a:pt x="1073" y="30"/>
                    </a:lnTo>
                    <a:lnTo>
                      <a:pt x="1080" y="35"/>
                    </a:lnTo>
                    <a:lnTo>
                      <a:pt x="1093" y="33"/>
                    </a:lnTo>
                    <a:lnTo>
                      <a:pt x="1083" y="36"/>
                    </a:lnTo>
                    <a:lnTo>
                      <a:pt x="1092" y="36"/>
                    </a:lnTo>
                    <a:lnTo>
                      <a:pt x="1087" y="37"/>
                    </a:lnTo>
                    <a:lnTo>
                      <a:pt x="1096" y="49"/>
                    </a:lnTo>
                    <a:lnTo>
                      <a:pt x="1135" y="71"/>
                    </a:lnTo>
                    <a:lnTo>
                      <a:pt x="1150" y="77"/>
                    </a:lnTo>
                    <a:lnTo>
                      <a:pt x="1157" y="71"/>
                    </a:lnTo>
                    <a:lnTo>
                      <a:pt x="1174" y="74"/>
                    </a:lnTo>
                    <a:lnTo>
                      <a:pt x="1197" y="94"/>
                    </a:lnTo>
                    <a:lnTo>
                      <a:pt x="1227" y="93"/>
                    </a:lnTo>
                    <a:lnTo>
                      <a:pt x="1259" y="110"/>
                    </a:lnTo>
                    <a:lnTo>
                      <a:pt x="1279" y="107"/>
                    </a:lnTo>
                    <a:lnTo>
                      <a:pt x="1290" y="125"/>
                    </a:lnTo>
                    <a:lnTo>
                      <a:pt x="1301" y="130"/>
                    </a:lnTo>
                    <a:lnTo>
                      <a:pt x="1305" y="147"/>
                    </a:lnTo>
                    <a:lnTo>
                      <a:pt x="1332" y="141"/>
                    </a:lnTo>
                    <a:lnTo>
                      <a:pt x="1342" y="157"/>
                    </a:lnTo>
                    <a:lnTo>
                      <a:pt x="1353" y="159"/>
                    </a:lnTo>
                    <a:lnTo>
                      <a:pt x="1363" y="182"/>
                    </a:lnTo>
                    <a:lnTo>
                      <a:pt x="1417" y="195"/>
                    </a:lnTo>
                    <a:lnTo>
                      <a:pt x="1419" y="202"/>
                    </a:lnTo>
                    <a:lnTo>
                      <a:pt x="1429" y="204"/>
                    </a:lnTo>
                    <a:lnTo>
                      <a:pt x="1440" y="225"/>
                    </a:lnTo>
                    <a:lnTo>
                      <a:pt x="1466" y="248"/>
                    </a:lnTo>
                    <a:lnTo>
                      <a:pt x="1459" y="265"/>
                    </a:lnTo>
                    <a:lnTo>
                      <a:pt x="1464" y="284"/>
                    </a:lnTo>
                    <a:lnTo>
                      <a:pt x="1478" y="296"/>
                    </a:lnTo>
                    <a:lnTo>
                      <a:pt x="1487" y="293"/>
                    </a:lnTo>
                    <a:lnTo>
                      <a:pt x="1507" y="319"/>
                    </a:lnTo>
                    <a:lnTo>
                      <a:pt x="1529" y="379"/>
                    </a:lnTo>
                    <a:lnTo>
                      <a:pt x="1536" y="380"/>
                    </a:lnTo>
                    <a:lnTo>
                      <a:pt x="1541" y="390"/>
                    </a:lnTo>
                    <a:lnTo>
                      <a:pt x="1541" y="414"/>
                    </a:lnTo>
                    <a:lnTo>
                      <a:pt x="1550" y="423"/>
                    </a:lnTo>
                    <a:lnTo>
                      <a:pt x="1547" y="435"/>
                    </a:lnTo>
                    <a:lnTo>
                      <a:pt x="1563" y="442"/>
                    </a:lnTo>
                    <a:lnTo>
                      <a:pt x="1557" y="461"/>
                    </a:lnTo>
                    <a:lnTo>
                      <a:pt x="1577" y="482"/>
                    </a:lnTo>
                    <a:lnTo>
                      <a:pt x="1577" y="494"/>
                    </a:lnTo>
                    <a:lnTo>
                      <a:pt x="1589" y="501"/>
                    </a:lnTo>
                    <a:lnTo>
                      <a:pt x="1597" y="498"/>
                    </a:lnTo>
                    <a:lnTo>
                      <a:pt x="1611" y="505"/>
                    </a:lnTo>
                    <a:lnTo>
                      <a:pt x="1616" y="516"/>
                    </a:lnTo>
                    <a:lnTo>
                      <a:pt x="1656" y="533"/>
                    </a:lnTo>
                    <a:lnTo>
                      <a:pt x="1642" y="532"/>
                    </a:lnTo>
                    <a:lnTo>
                      <a:pt x="1637" y="549"/>
                    </a:lnTo>
                    <a:lnTo>
                      <a:pt x="1645" y="570"/>
                    </a:lnTo>
                    <a:lnTo>
                      <a:pt x="1663" y="590"/>
                    </a:lnTo>
                    <a:lnTo>
                      <a:pt x="1682" y="602"/>
                    </a:lnTo>
                    <a:lnTo>
                      <a:pt x="1720" y="612"/>
                    </a:lnTo>
                    <a:lnTo>
                      <a:pt x="1781" y="647"/>
                    </a:lnTo>
                    <a:lnTo>
                      <a:pt x="1783" y="662"/>
                    </a:lnTo>
                    <a:lnTo>
                      <a:pt x="1722" y="676"/>
                    </a:lnTo>
                    <a:lnTo>
                      <a:pt x="1706" y="699"/>
                    </a:lnTo>
                    <a:lnTo>
                      <a:pt x="1701" y="698"/>
                    </a:lnTo>
                    <a:lnTo>
                      <a:pt x="1689" y="732"/>
                    </a:lnTo>
                    <a:lnTo>
                      <a:pt x="1688" y="788"/>
                    </a:lnTo>
                    <a:lnTo>
                      <a:pt x="1735" y="929"/>
                    </a:lnTo>
                    <a:lnTo>
                      <a:pt x="1819" y="1060"/>
                    </a:lnTo>
                    <a:lnTo>
                      <a:pt x="1923" y="1204"/>
                    </a:lnTo>
                    <a:lnTo>
                      <a:pt x="1933" y="1222"/>
                    </a:lnTo>
                    <a:lnTo>
                      <a:pt x="1946" y="1282"/>
                    </a:lnTo>
                    <a:lnTo>
                      <a:pt x="1917" y="1316"/>
                    </a:lnTo>
                    <a:lnTo>
                      <a:pt x="1925" y="1290"/>
                    </a:lnTo>
                    <a:lnTo>
                      <a:pt x="1917" y="1281"/>
                    </a:lnTo>
                    <a:lnTo>
                      <a:pt x="1912" y="1287"/>
                    </a:lnTo>
                    <a:lnTo>
                      <a:pt x="1910" y="1279"/>
                    </a:lnTo>
                    <a:lnTo>
                      <a:pt x="1907" y="1288"/>
                    </a:lnTo>
                    <a:lnTo>
                      <a:pt x="1892" y="1274"/>
                    </a:lnTo>
                    <a:lnTo>
                      <a:pt x="1893" y="1267"/>
                    </a:lnTo>
                    <a:lnTo>
                      <a:pt x="1890" y="1272"/>
                    </a:lnTo>
                    <a:lnTo>
                      <a:pt x="1840" y="1249"/>
                    </a:lnTo>
                    <a:lnTo>
                      <a:pt x="1766" y="1244"/>
                    </a:lnTo>
                    <a:lnTo>
                      <a:pt x="1757" y="1241"/>
                    </a:lnTo>
                    <a:lnTo>
                      <a:pt x="1763" y="1242"/>
                    </a:lnTo>
                    <a:lnTo>
                      <a:pt x="1748" y="1227"/>
                    </a:lnTo>
                    <a:lnTo>
                      <a:pt x="1759" y="1238"/>
                    </a:lnTo>
                    <a:lnTo>
                      <a:pt x="1752" y="1238"/>
                    </a:lnTo>
                    <a:lnTo>
                      <a:pt x="1688" y="1172"/>
                    </a:lnTo>
                    <a:lnTo>
                      <a:pt x="1659" y="1121"/>
                    </a:lnTo>
                    <a:lnTo>
                      <a:pt x="1655" y="1125"/>
                    </a:lnTo>
                    <a:lnTo>
                      <a:pt x="1641" y="1117"/>
                    </a:lnTo>
                    <a:lnTo>
                      <a:pt x="1624" y="1117"/>
                    </a:lnTo>
                    <a:lnTo>
                      <a:pt x="1561" y="1145"/>
                    </a:lnTo>
                    <a:lnTo>
                      <a:pt x="1554" y="1146"/>
                    </a:lnTo>
                    <a:lnTo>
                      <a:pt x="1550" y="1134"/>
                    </a:lnTo>
                    <a:lnTo>
                      <a:pt x="1536" y="1138"/>
                    </a:lnTo>
                    <a:lnTo>
                      <a:pt x="1522" y="1143"/>
                    </a:lnTo>
                    <a:lnTo>
                      <a:pt x="1523" y="1150"/>
                    </a:lnTo>
                    <a:lnTo>
                      <a:pt x="1502" y="1154"/>
                    </a:lnTo>
                    <a:lnTo>
                      <a:pt x="1478" y="1167"/>
                    </a:lnTo>
                    <a:lnTo>
                      <a:pt x="1452" y="1169"/>
                    </a:lnTo>
                    <a:lnTo>
                      <a:pt x="1426" y="1155"/>
                    </a:lnTo>
                    <a:lnTo>
                      <a:pt x="1409" y="1134"/>
                    </a:lnTo>
                    <a:lnTo>
                      <a:pt x="1392" y="1131"/>
                    </a:lnTo>
                    <a:lnTo>
                      <a:pt x="1339" y="1159"/>
                    </a:lnTo>
                    <a:lnTo>
                      <a:pt x="1294" y="1208"/>
                    </a:lnTo>
                    <a:lnTo>
                      <a:pt x="1274" y="1221"/>
                    </a:lnTo>
                    <a:lnTo>
                      <a:pt x="1232" y="1233"/>
                    </a:lnTo>
                    <a:lnTo>
                      <a:pt x="1225" y="1265"/>
                    </a:lnTo>
                    <a:lnTo>
                      <a:pt x="1195" y="1301"/>
                    </a:lnTo>
                    <a:lnTo>
                      <a:pt x="1193" y="1319"/>
                    </a:lnTo>
                    <a:lnTo>
                      <a:pt x="1200" y="1321"/>
                    </a:lnTo>
                    <a:lnTo>
                      <a:pt x="1193" y="1344"/>
                    </a:lnTo>
                    <a:lnTo>
                      <a:pt x="1199" y="1356"/>
                    </a:lnTo>
                    <a:lnTo>
                      <a:pt x="1195" y="1362"/>
                    </a:lnTo>
                    <a:lnTo>
                      <a:pt x="1160" y="1369"/>
                    </a:lnTo>
                    <a:lnTo>
                      <a:pt x="1158" y="1385"/>
                    </a:lnTo>
                    <a:lnTo>
                      <a:pt x="1170" y="1389"/>
                    </a:lnTo>
                    <a:lnTo>
                      <a:pt x="1168" y="1398"/>
                    </a:lnTo>
                    <a:lnTo>
                      <a:pt x="1155" y="1420"/>
                    </a:lnTo>
                    <a:lnTo>
                      <a:pt x="1132" y="1436"/>
                    </a:lnTo>
                    <a:lnTo>
                      <a:pt x="1132" y="1448"/>
                    </a:lnTo>
                    <a:lnTo>
                      <a:pt x="1125" y="1477"/>
                    </a:lnTo>
                    <a:lnTo>
                      <a:pt x="1113" y="1482"/>
                    </a:lnTo>
                    <a:lnTo>
                      <a:pt x="1106" y="1499"/>
                    </a:lnTo>
                    <a:lnTo>
                      <a:pt x="1069" y="1513"/>
                    </a:lnTo>
                    <a:lnTo>
                      <a:pt x="1053" y="1526"/>
                    </a:lnTo>
                    <a:lnTo>
                      <a:pt x="1042" y="1553"/>
                    </a:lnTo>
                    <a:lnTo>
                      <a:pt x="1026" y="1653"/>
                    </a:lnTo>
                    <a:lnTo>
                      <a:pt x="1014" y="1683"/>
                    </a:lnTo>
                    <a:lnTo>
                      <a:pt x="996" y="1682"/>
                    </a:lnTo>
                    <a:lnTo>
                      <a:pt x="996" y="1683"/>
                    </a:lnTo>
                    <a:lnTo>
                      <a:pt x="916" y="1644"/>
                    </a:lnTo>
                    <a:lnTo>
                      <a:pt x="898" y="1640"/>
                    </a:lnTo>
                    <a:lnTo>
                      <a:pt x="876" y="1645"/>
                    </a:lnTo>
                    <a:lnTo>
                      <a:pt x="871" y="1635"/>
                    </a:lnTo>
                    <a:lnTo>
                      <a:pt x="851" y="1626"/>
                    </a:lnTo>
                    <a:lnTo>
                      <a:pt x="824" y="1627"/>
                    </a:lnTo>
                    <a:lnTo>
                      <a:pt x="786" y="1651"/>
                    </a:lnTo>
                    <a:lnTo>
                      <a:pt x="737" y="1655"/>
                    </a:lnTo>
                    <a:lnTo>
                      <a:pt x="679" y="1639"/>
                    </a:lnTo>
                    <a:lnTo>
                      <a:pt x="680" y="1618"/>
                    </a:lnTo>
                    <a:lnTo>
                      <a:pt x="671" y="1622"/>
                    </a:lnTo>
                    <a:lnTo>
                      <a:pt x="668" y="1617"/>
                    </a:lnTo>
                    <a:lnTo>
                      <a:pt x="678" y="1599"/>
                    </a:lnTo>
                    <a:lnTo>
                      <a:pt x="674" y="1584"/>
                    </a:lnTo>
                    <a:lnTo>
                      <a:pt x="657" y="1582"/>
                    </a:lnTo>
                    <a:lnTo>
                      <a:pt x="635" y="1542"/>
                    </a:lnTo>
                    <a:lnTo>
                      <a:pt x="600" y="1516"/>
                    </a:lnTo>
                    <a:lnTo>
                      <a:pt x="589" y="1514"/>
                    </a:lnTo>
                    <a:lnTo>
                      <a:pt x="586" y="1488"/>
                    </a:lnTo>
                    <a:lnTo>
                      <a:pt x="585" y="1473"/>
                    </a:lnTo>
                    <a:lnTo>
                      <a:pt x="557" y="1451"/>
                    </a:lnTo>
                    <a:lnTo>
                      <a:pt x="538" y="1407"/>
                    </a:lnTo>
                    <a:lnTo>
                      <a:pt x="490" y="1377"/>
                    </a:lnTo>
                    <a:lnTo>
                      <a:pt x="490" y="1377"/>
                    </a:lnTo>
                    <a:lnTo>
                      <a:pt x="496" y="1353"/>
                    </a:lnTo>
                    <a:lnTo>
                      <a:pt x="480" y="1361"/>
                    </a:lnTo>
                    <a:lnTo>
                      <a:pt x="469" y="1355"/>
                    </a:lnTo>
                    <a:lnTo>
                      <a:pt x="466" y="1339"/>
                    </a:lnTo>
                    <a:lnTo>
                      <a:pt x="445" y="1327"/>
                    </a:lnTo>
                    <a:lnTo>
                      <a:pt x="442" y="1314"/>
                    </a:lnTo>
                    <a:lnTo>
                      <a:pt x="420" y="1297"/>
                    </a:lnTo>
                    <a:lnTo>
                      <a:pt x="397" y="1261"/>
                    </a:lnTo>
                    <a:lnTo>
                      <a:pt x="387" y="1261"/>
                    </a:lnTo>
                    <a:lnTo>
                      <a:pt x="382" y="1237"/>
                    </a:lnTo>
                    <a:lnTo>
                      <a:pt x="374" y="1232"/>
                    </a:lnTo>
                    <a:lnTo>
                      <a:pt x="378" y="1210"/>
                    </a:lnTo>
                    <a:lnTo>
                      <a:pt x="365" y="1195"/>
                    </a:lnTo>
                    <a:lnTo>
                      <a:pt x="367" y="1180"/>
                    </a:lnTo>
                    <a:lnTo>
                      <a:pt x="344" y="1187"/>
                    </a:lnTo>
                    <a:lnTo>
                      <a:pt x="341" y="1195"/>
                    </a:lnTo>
                    <a:lnTo>
                      <a:pt x="319" y="1195"/>
                    </a:lnTo>
                    <a:lnTo>
                      <a:pt x="308" y="1177"/>
                    </a:lnTo>
                    <a:lnTo>
                      <a:pt x="301" y="1186"/>
                    </a:lnTo>
                    <a:lnTo>
                      <a:pt x="300" y="1169"/>
                    </a:lnTo>
                    <a:lnTo>
                      <a:pt x="287" y="1161"/>
                    </a:lnTo>
                    <a:lnTo>
                      <a:pt x="279" y="1132"/>
                    </a:lnTo>
                    <a:lnTo>
                      <a:pt x="292" y="1117"/>
                    </a:lnTo>
                    <a:lnTo>
                      <a:pt x="300" y="1117"/>
                    </a:lnTo>
                    <a:lnTo>
                      <a:pt x="310" y="1097"/>
                    </a:lnTo>
                    <a:lnTo>
                      <a:pt x="306" y="1063"/>
                    </a:lnTo>
                    <a:lnTo>
                      <a:pt x="314" y="1054"/>
                    </a:lnTo>
                    <a:lnTo>
                      <a:pt x="312" y="1040"/>
                    </a:lnTo>
                    <a:lnTo>
                      <a:pt x="370" y="1003"/>
                    </a:lnTo>
                    <a:lnTo>
                      <a:pt x="371" y="978"/>
                    </a:lnTo>
                    <a:lnTo>
                      <a:pt x="346" y="954"/>
                    </a:lnTo>
                    <a:lnTo>
                      <a:pt x="339" y="956"/>
                    </a:lnTo>
                    <a:lnTo>
                      <a:pt x="345" y="947"/>
                    </a:lnTo>
                    <a:lnTo>
                      <a:pt x="330" y="929"/>
                    </a:lnTo>
                    <a:lnTo>
                      <a:pt x="323" y="899"/>
                    </a:lnTo>
                    <a:lnTo>
                      <a:pt x="309" y="885"/>
                    </a:lnTo>
                    <a:lnTo>
                      <a:pt x="287" y="885"/>
                    </a:lnTo>
                    <a:lnTo>
                      <a:pt x="282" y="873"/>
                    </a:lnTo>
                    <a:lnTo>
                      <a:pt x="273" y="875"/>
                    </a:lnTo>
                    <a:lnTo>
                      <a:pt x="275" y="862"/>
                    </a:lnTo>
                    <a:lnTo>
                      <a:pt x="263" y="833"/>
                    </a:lnTo>
                    <a:lnTo>
                      <a:pt x="242" y="843"/>
                    </a:lnTo>
                    <a:lnTo>
                      <a:pt x="237" y="831"/>
                    </a:lnTo>
                    <a:lnTo>
                      <a:pt x="245" y="823"/>
                    </a:lnTo>
                    <a:lnTo>
                      <a:pt x="239" y="818"/>
                    </a:lnTo>
                    <a:lnTo>
                      <a:pt x="193" y="827"/>
                    </a:lnTo>
                    <a:lnTo>
                      <a:pt x="175" y="804"/>
                    </a:lnTo>
                    <a:lnTo>
                      <a:pt x="160" y="809"/>
                    </a:lnTo>
                    <a:lnTo>
                      <a:pt x="151" y="802"/>
                    </a:lnTo>
                    <a:lnTo>
                      <a:pt x="151" y="783"/>
                    </a:lnTo>
                    <a:lnTo>
                      <a:pt x="160" y="785"/>
                    </a:lnTo>
                    <a:lnTo>
                      <a:pt x="157" y="775"/>
                    </a:lnTo>
                    <a:lnTo>
                      <a:pt x="147" y="773"/>
                    </a:lnTo>
                    <a:lnTo>
                      <a:pt x="144" y="746"/>
                    </a:lnTo>
                    <a:lnTo>
                      <a:pt x="135" y="736"/>
                    </a:lnTo>
                    <a:lnTo>
                      <a:pt x="98" y="749"/>
                    </a:lnTo>
                    <a:lnTo>
                      <a:pt x="74" y="746"/>
                    </a:lnTo>
                    <a:lnTo>
                      <a:pt x="66" y="734"/>
                    </a:lnTo>
                    <a:lnTo>
                      <a:pt x="71" y="704"/>
                    </a:lnTo>
                    <a:lnTo>
                      <a:pt x="38" y="680"/>
                    </a:lnTo>
                    <a:lnTo>
                      <a:pt x="28" y="681"/>
                    </a:lnTo>
                    <a:lnTo>
                      <a:pt x="28" y="671"/>
                    </a:lnTo>
                    <a:lnTo>
                      <a:pt x="19" y="669"/>
                    </a:lnTo>
                    <a:lnTo>
                      <a:pt x="13" y="653"/>
                    </a:lnTo>
                    <a:lnTo>
                      <a:pt x="0" y="646"/>
                    </a:lnTo>
                    <a:lnTo>
                      <a:pt x="2" y="609"/>
                    </a:lnTo>
                    <a:lnTo>
                      <a:pt x="21" y="603"/>
                    </a:lnTo>
                    <a:lnTo>
                      <a:pt x="24" y="589"/>
                    </a:lnTo>
                    <a:lnTo>
                      <a:pt x="59" y="549"/>
                    </a:lnTo>
                    <a:lnTo>
                      <a:pt x="73" y="519"/>
                    </a:lnTo>
                    <a:lnTo>
                      <a:pt x="113" y="521"/>
                    </a:lnTo>
                    <a:lnTo>
                      <a:pt x="119" y="503"/>
                    </a:lnTo>
                    <a:lnTo>
                      <a:pt x="136" y="503"/>
                    </a:lnTo>
                    <a:lnTo>
                      <a:pt x="137" y="493"/>
                    </a:lnTo>
                    <a:lnTo>
                      <a:pt x="144" y="491"/>
                    </a:lnTo>
                    <a:lnTo>
                      <a:pt x="154" y="505"/>
                    </a:lnTo>
                    <a:lnTo>
                      <a:pt x="170" y="501"/>
                    </a:lnTo>
                    <a:lnTo>
                      <a:pt x="177" y="466"/>
                    </a:lnTo>
                    <a:lnTo>
                      <a:pt x="170" y="454"/>
                    </a:lnTo>
                    <a:lnTo>
                      <a:pt x="176" y="445"/>
                    </a:lnTo>
                    <a:lnTo>
                      <a:pt x="172" y="416"/>
                    </a:lnTo>
                    <a:lnTo>
                      <a:pt x="181" y="399"/>
                    </a:lnTo>
                    <a:lnTo>
                      <a:pt x="140" y="360"/>
                    </a:lnTo>
                    <a:lnTo>
                      <a:pt x="156" y="356"/>
                    </a:lnTo>
                    <a:lnTo>
                      <a:pt x="176" y="335"/>
                    </a:lnTo>
                    <a:lnTo>
                      <a:pt x="190" y="335"/>
                    </a:lnTo>
                    <a:lnTo>
                      <a:pt x="194" y="317"/>
                    </a:lnTo>
                    <a:lnTo>
                      <a:pt x="185" y="310"/>
                    </a:lnTo>
                    <a:lnTo>
                      <a:pt x="183" y="282"/>
                    </a:lnTo>
                    <a:lnTo>
                      <a:pt x="194" y="268"/>
                    </a:lnTo>
                    <a:lnTo>
                      <a:pt x="194" y="258"/>
                    </a:lnTo>
                    <a:lnTo>
                      <a:pt x="209" y="256"/>
                    </a:lnTo>
                    <a:lnTo>
                      <a:pt x="212" y="248"/>
                    </a:lnTo>
                    <a:lnTo>
                      <a:pt x="225" y="242"/>
                    </a:lnTo>
                    <a:lnTo>
                      <a:pt x="268" y="246"/>
                    </a:lnTo>
                    <a:lnTo>
                      <a:pt x="276" y="230"/>
                    </a:lnTo>
                    <a:lnTo>
                      <a:pt x="282" y="235"/>
                    </a:lnTo>
                    <a:lnTo>
                      <a:pt x="290" y="238"/>
                    </a:lnTo>
                    <a:lnTo>
                      <a:pt x="320" y="230"/>
                    </a:lnTo>
                    <a:lnTo>
                      <a:pt x="373" y="203"/>
                    </a:lnTo>
                    <a:lnTo>
                      <a:pt x="372" y="214"/>
                    </a:lnTo>
                    <a:lnTo>
                      <a:pt x="406" y="224"/>
                    </a:lnTo>
                    <a:lnTo>
                      <a:pt x="421" y="233"/>
                    </a:lnTo>
                    <a:lnTo>
                      <a:pt x="425" y="243"/>
                    </a:lnTo>
                    <a:lnTo>
                      <a:pt x="445" y="240"/>
                    </a:lnTo>
                    <a:lnTo>
                      <a:pt x="505" y="205"/>
                    </a:lnTo>
                    <a:lnTo>
                      <a:pt x="506" y="179"/>
                    </a:lnTo>
                    <a:lnTo>
                      <a:pt x="519" y="173"/>
                    </a:lnTo>
                    <a:lnTo>
                      <a:pt x="531" y="189"/>
                    </a:lnTo>
                    <a:lnTo>
                      <a:pt x="552" y="202"/>
                    </a:lnTo>
                    <a:lnTo>
                      <a:pt x="557" y="182"/>
                    </a:lnTo>
                    <a:lnTo>
                      <a:pt x="565" y="175"/>
                    </a:lnTo>
                    <a:lnTo>
                      <a:pt x="562" y="144"/>
                    </a:lnTo>
                    <a:lnTo>
                      <a:pt x="596" y="149"/>
                    </a:lnTo>
                    <a:lnTo>
                      <a:pt x="605" y="131"/>
                    </a:lnTo>
                    <a:lnTo>
                      <a:pt x="631" y="142"/>
                    </a:lnTo>
                    <a:lnTo>
                      <a:pt x="649" y="140"/>
                    </a:lnTo>
                    <a:lnTo>
                      <a:pt x="652" y="153"/>
                    </a:lnTo>
                    <a:lnTo>
                      <a:pt x="667" y="152"/>
                    </a:lnTo>
                    <a:lnTo>
                      <a:pt x="667" y="160"/>
                    </a:lnTo>
                    <a:lnTo>
                      <a:pt x="662" y="162"/>
                    </a:lnTo>
                    <a:lnTo>
                      <a:pt x="667" y="166"/>
                    </a:lnTo>
                    <a:lnTo>
                      <a:pt x="683" y="158"/>
                    </a:lnTo>
                    <a:lnTo>
                      <a:pt x="690" y="161"/>
                    </a:lnTo>
                    <a:lnTo>
                      <a:pt x="689" y="170"/>
                    </a:lnTo>
                    <a:lnTo>
                      <a:pt x="705" y="167"/>
                    </a:lnTo>
                    <a:lnTo>
                      <a:pt x="697" y="178"/>
                    </a:lnTo>
                    <a:lnTo>
                      <a:pt x="706" y="177"/>
                    </a:lnTo>
                    <a:lnTo>
                      <a:pt x="703" y="187"/>
                    </a:lnTo>
                    <a:lnTo>
                      <a:pt x="723" y="202"/>
                    </a:lnTo>
                    <a:lnTo>
                      <a:pt x="730" y="219"/>
                    </a:lnTo>
                    <a:lnTo>
                      <a:pt x="739" y="221"/>
                    </a:lnTo>
                    <a:lnTo>
                      <a:pt x="748" y="219"/>
                    </a:lnTo>
                    <a:lnTo>
                      <a:pt x="741" y="213"/>
                    </a:lnTo>
                    <a:lnTo>
                      <a:pt x="742" y="202"/>
                    </a:lnTo>
                    <a:lnTo>
                      <a:pt x="753" y="203"/>
                    </a:lnTo>
                    <a:lnTo>
                      <a:pt x="755" y="214"/>
                    </a:lnTo>
                    <a:lnTo>
                      <a:pt x="769" y="200"/>
                    </a:lnTo>
                    <a:lnTo>
                      <a:pt x="764" y="214"/>
                    </a:lnTo>
                    <a:lnTo>
                      <a:pt x="780" y="215"/>
                    </a:lnTo>
                    <a:lnTo>
                      <a:pt x="786" y="230"/>
                    </a:lnTo>
                    <a:lnTo>
                      <a:pt x="783" y="238"/>
                    </a:lnTo>
                    <a:lnTo>
                      <a:pt x="791" y="243"/>
                    </a:lnTo>
                    <a:lnTo>
                      <a:pt x="795" y="239"/>
                    </a:lnTo>
                    <a:lnTo>
                      <a:pt x="790" y="230"/>
                    </a:lnTo>
                    <a:lnTo>
                      <a:pt x="796" y="225"/>
                    </a:lnTo>
                    <a:lnTo>
                      <a:pt x="789" y="216"/>
                    </a:lnTo>
                    <a:lnTo>
                      <a:pt x="793" y="206"/>
                    </a:lnTo>
                    <a:lnTo>
                      <a:pt x="790" y="188"/>
                    </a:lnTo>
                    <a:lnTo>
                      <a:pt x="780" y="183"/>
                    </a:lnTo>
                    <a:lnTo>
                      <a:pt x="792" y="178"/>
                    </a:lnTo>
                    <a:lnTo>
                      <a:pt x="809" y="199"/>
                    </a:lnTo>
                    <a:lnTo>
                      <a:pt x="819" y="159"/>
                    </a:lnTo>
                    <a:lnTo>
                      <a:pt x="799" y="143"/>
                    </a:lnTo>
                    <a:lnTo>
                      <a:pt x="804" y="130"/>
                    </a:lnTo>
                    <a:lnTo>
                      <a:pt x="801" y="114"/>
                    </a:lnTo>
                    <a:lnTo>
                      <a:pt x="826" y="103"/>
                    </a:lnTo>
                    <a:lnTo>
                      <a:pt x="823" y="90"/>
                    </a:lnTo>
                    <a:lnTo>
                      <a:pt x="829" y="68"/>
                    </a:lnTo>
                    <a:lnTo>
                      <a:pt x="818" y="56"/>
                    </a:lnTo>
                    <a:lnTo>
                      <a:pt x="807" y="66"/>
                    </a:lnTo>
                    <a:lnTo>
                      <a:pt x="798" y="47"/>
                    </a:lnTo>
                    <a:lnTo>
                      <a:pt x="825" y="39"/>
                    </a:lnTo>
                    <a:lnTo>
                      <a:pt x="843" y="21"/>
                    </a:lnTo>
                    <a:lnTo>
                      <a:pt x="841" y="11"/>
                    </a:lnTo>
                    <a:lnTo>
                      <a:pt x="848" y="5"/>
                    </a:lnTo>
                    <a:lnTo>
                      <a:pt x="878" y="15"/>
                    </a:lnTo>
                    <a:lnTo>
                      <a:pt x="881" y="21"/>
                    </a:lnTo>
                    <a:lnTo>
                      <a:pt x="886" y="5"/>
                    </a:lnTo>
                    <a:lnTo>
                      <a:pt x="895" y="4"/>
                    </a:lnTo>
                    <a:lnTo>
                      <a:pt x="908" y="16"/>
                    </a:lnTo>
                    <a:lnTo>
                      <a:pt x="907" y="25"/>
                    </a:lnTo>
                    <a:lnTo>
                      <a:pt x="938" y="31"/>
                    </a:lnTo>
                    <a:lnTo>
                      <a:pt x="954" y="24"/>
                    </a:lnTo>
                    <a:lnTo>
                      <a:pt x="971" y="33"/>
                    </a:lnTo>
                    <a:lnTo>
                      <a:pt x="987" y="20"/>
                    </a:lnTo>
                    <a:lnTo>
                      <a:pt x="1008" y="23"/>
                    </a:lnTo>
                    <a:lnTo>
                      <a:pt x="1016" y="0"/>
                    </a:lnTo>
                    <a:lnTo>
                      <a:pt x="1024" y="4"/>
                    </a:lnTo>
                    <a:close/>
                    <a:moveTo>
                      <a:pt x="1078" y="27"/>
                    </a:moveTo>
                    <a:lnTo>
                      <a:pt x="1072" y="30"/>
                    </a:lnTo>
                    <a:lnTo>
                      <a:pt x="1073" y="30"/>
                    </a:lnTo>
                    <a:lnTo>
                      <a:pt x="1078" y="2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26" name="Freeform 173">
                <a:extLst>
                  <a:ext uri="{FF2B5EF4-FFF2-40B4-BE49-F238E27FC236}">
                    <a16:creationId xmlns:a16="http://schemas.microsoft.com/office/drawing/2014/main" id="{233CADE9-B72B-43C3-9201-3284924A6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59550" y="3975796"/>
                <a:ext cx="946448" cy="648913"/>
              </a:xfrm>
              <a:custGeom>
                <a:avLst/>
                <a:gdLst>
                  <a:gd name="T0" fmla="*/ 1072 w 1947"/>
                  <a:gd name="T1" fmla="*/ 30 h 1684"/>
                  <a:gd name="T2" fmla="*/ 1096 w 1947"/>
                  <a:gd name="T3" fmla="*/ 49 h 1684"/>
                  <a:gd name="T4" fmla="*/ 1227 w 1947"/>
                  <a:gd name="T5" fmla="*/ 93 h 1684"/>
                  <a:gd name="T6" fmla="*/ 1332 w 1947"/>
                  <a:gd name="T7" fmla="*/ 141 h 1684"/>
                  <a:gd name="T8" fmla="*/ 1429 w 1947"/>
                  <a:gd name="T9" fmla="*/ 204 h 1684"/>
                  <a:gd name="T10" fmla="*/ 1487 w 1947"/>
                  <a:gd name="T11" fmla="*/ 293 h 1684"/>
                  <a:gd name="T12" fmla="*/ 1550 w 1947"/>
                  <a:gd name="T13" fmla="*/ 423 h 1684"/>
                  <a:gd name="T14" fmla="*/ 1589 w 1947"/>
                  <a:gd name="T15" fmla="*/ 501 h 1684"/>
                  <a:gd name="T16" fmla="*/ 1637 w 1947"/>
                  <a:gd name="T17" fmla="*/ 549 h 1684"/>
                  <a:gd name="T18" fmla="*/ 1783 w 1947"/>
                  <a:gd name="T19" fmla="*/ 662 h 1684"/>
                  <a:gd name="T20" fmla="*/ 1735 w 1947"/>
                  <a:gd name="T21" fmla="*/ 929 h 1684"/>
                  <a:gd name="T22" fmla="*/ 1925 w 1947"/>
                  <a:gd name="T23" fmla="*/ 1290 h 1684"/>
                  <a:gd name="T24" fmla="*/ 1893 w 1947"/>
                  <a:gd name="T25" fmla="*/ 1267 h 1684"/>
                  <a:gd name="T26" fmla="*/ 1748 w 1947"/>
                  <a:gd name="T27" fmla="*/ 1227 h 1684"/>
                  <a:gd name="T28" fmla="*/ 1641 w 1947"/>
                  <a:gd name="T29" fmla="*/ 1117 h 1684"/>
                  <a:gd name="T30" fmla="*/ 1522 w 1947"/>
                  <a:gd name="T31" fmla="*/ 1143 h 1684"/>
                  <a:gd name="T32" fmla="*/ 1426 w 1947"/>
                  <a:gd name="T33" fmla="*/ 1155 h 1684"/>
                  <a:gd name="T34" fmla="*/ 1232 w 1947"/>
                  <a:gd name="T35" fmla="*/ 1233 h 1684"/>
                  <a:gd name="T36" fmla="*/ 1199 w 1947"/>
                  <a:gd name="T37" fmla="*/ 1356 h 1684"/>
                  <a:gd name="T38" fmla="*/ 1168 w 1947"/>
                  <a:gd name="T39" fmla="*/ 1398 h 1684"/>
                  <a:gd name="T40" fmla="*/ 1125 w 1947"/>
                  <a:gd name="T41" fmla="*/ 1477 h 1684"/>
                  <a:gd name="T42" fmla="*/ 1026 w 1947"/>
                  <a:gd name="T43" fmla="*/ 1653 h 1684"/>
                  <a:gd name="T44" fmla="*/ 916 w 1947"/>
                  <a:gd name="T45" fmla="*/ 1644 h 1684"/>
                  <a:gd name="T46" fmla="*/ 786 w 1947"/>
                  <a:gd name="T47" fmla="*/ 1651 h 1684"/>
                  <a:gd name="T48" fmla="*/ 678 w 1947"/>
                  <a:gd name="T49" fmla="*/ 1599 h 1684"/>
                  <a:gd name="T50" fmla="*/ 586 w 1947"/>
                  <a:gd name="T51" fmla="*/ 1488 h 1684"/>
                  <a:gd name="T52" fmla="*/ 538 w 1947"/>
                  <a:gd name="T53" fmla="*/ 1407 h 1684"/>
                  <a:gd name="T54" fmla="*/ 480 w 1947"/>
                  <a:gd name="T55" fmla="*/ 1361 h 1684"/>
                  <a:gd name="T56" fmla="*/ 397 w 1947"/>
                  <a:gd name="T57" fmla="*/ 1261 h 1684"/>
                  <a:gd name="T58" fmla="*/ 367 w 1947"/>
                  <a:gd name="T59" fmla="*/ 1180 h 1684"/>
                  <a:gd name="T60" fmla="*/ 300 w 1947"/>
                  <a:gd name="T61" fmla="*/ 1169 h 1684"/>
                  <a:gd name="T62" fmla="*/ 306 w 1947"/>
                  <a:gd name="T63" fmla="*/ 1063 h 1684"/>
                  <a:gd name="T64" fmla="*/ 339 w 1947"/>
                  <a:gd name="T65" fmla="*/ 956 h 1684"/>
                  <a:gd name="T66" fmla="*/ 282 w 1947"/>
                  <a:gd name="T67" fmla="*/ 873 h 1684"/>
                  <a:gd name="T68" fmla="*/ 245 w 1947"/>
                  <a:gd name="T69" fmla="*/ 823 h 1684"/>
                  <a:gd name="T70" fmla="*/ 151 w 1947"/>
                  <a:gd name="T71" fmla="*/ 783 h 1684"/>
                  <a:gd name="T72" fmla="*/ 98 w 1947"/>
                  <a:gd name="T73" fmla="*/ 749 h 1684"/>
                  <a:gd name="T74" fmla="*/ 28 w 1947"/>
                  <a:gd name="T75" fmla="*/ 671 h 1684"/>
                  <a:gd name="T76" fmla="*/ 24 w 1947"/>
                  <a:gd name="T77" fmla="*/ 589 h 1684"/>
                  <a:gd name="T78" fmla="*/ 136 w 1947"/>
                  <a:gd name="T79" fmla="*/ 503 h 1684"/>
                  <a:gd name="T80" fmla="*/ 170 w 1947"/>
                  <a:gd name="T81" fmla="*/ 454 h 1684"/>
                  <a:gd name="T82" fmla="*/ 176 w 1947"/>
                  <a:gd name="T83" fmla="*/ 335 h 1684"/>
                  <a:gd name="T84" fmla="*/ 194 w 1947"/>
                  <a:gd name="T85" fmla="*/ 258 h 1684"/>
                  <a:gd name="T86" fmla="*/ 282 w 1947"/>
                  <a:gd name="T87" fmla="*/ 235 h 1684"/>
                  <a:gd name="T88" fmla="*/ 406 w 1947"/>
                  <a:gd name="T89" fmla="*/ 224 h 1684"/>
                  <a:gd name="T90" fmla="*/ 519 w 1947"/>
                  <a:gd name="T91" fmla="*/ 173 h 1684"/>
                  <a:gd name="T92" fmla="*/ 596 w 1947"/>
                  <a:gd name="T93" fmla="*/ 149 h 1684"/>
                  <a:gd name="T94" fmla="*/ 667 w 1947"/>
                  <a:gd name="T95" fmla="*/ 160 h 1684"/>
                  <a:gd name="T96" fmla="*/ 705 w 1947"/>
                  <a:gd name="T97" fmla="*/ 167 h 1684"/>
                  <a:gd name="T98" fmla="*/ 723 w 1947"/>
                  <a:gd name="T99" fmla="*/ 202 h 1684"/>
                  <a:gd name="T100" fmla="*/ 753 w 1947"/>
                  <a:gd name="T101" fmla="*/ 203 h 1684"/>
                  <a:gd name="T102" fmla="*/ 783 w 1947"/>
                  <a:gd name="T103" fmla="*/ 238 h 1684"/>
                  <a:gd name="T104" fmla="*/ 793 w 1947"/>
                  <a:gd name="T105" fmla="*/ 206 h 1684"/>
                  <a:gd name="T106" fmla="*/ 809 w 1947"/>
                  <a:gd name="T107" fmla="*/ 199 h 1684"/>
                  <a:gd name="T108" fmla="*/ 823 w 1947"/>
                  <a:gd name="T109" fmla="*/ 90 h 1684"/>
                  <a:gd name="T110" fmla="*/ 843 w 1947"/>
                  <a:gd name="T111" fmla="*/ 21 h 1684"/>
                  <a:gd name="T112" fmla="*/ 886 w 1947"/>
                  <a:gd name="T113" fmla="*/ 5 h 1684"/>
                  <a:gd name="T114" fmla="*/ 954 w 1947"/>
                  <a:gd name="T115" fmla="*/ 24 h 1684"/>
                  <a:gd name="T116" fmla="*/ 1024 w 1947"/>
                  <a:gd name="T117" fmla="*/ 4 h 1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47" h="1684">
                    <a:moveTo>
                      <a:pt x="1024" y="4"/>
                    </a:moveTo>
                    <a:lnTo>
                      <a:pt x="1023" y="9"/>
                    </a:lnTo>
                    <a:lnTo>
                      <a:pt x="1051" y="28"/>
                    </a:lnTo>
                    <a:lnTo>
                      <a:pt x="1070" y="32"/>
                    </a:lnTo>
                    <a:lnTo>
                      <a:pt x="1078" y="27"/>
                    </a:lnTo>
                    <a:lnTo>
                      <a:pt x="1072" y="30"/>
                    </a:lnTo>
                    <a:lnTo>
                      <a:pt x="1080" y="35"/>
                    </a:lnTo>
                    <a:lnTo>
                      <a:pt x="1093" y="33"/>
                    </a:lnTo>
                    <a:lnTo>
                      <a:pt x="1083" y="36"/>
                    </a:lnTo>
                    <a:lnTo>
                      <a:pt x="1092" y="36"/>
                    </a:lnTo>
                    <a:lnTo>
                      <a:pt x="1087" y="37"/>
                    </a:lnTo>
                    <a:lnTo>
                      <a:pt x="1096" y="49"/>
                    </a:lnTo>
                    <a:lnTo>
                      <a:pt x="1135" y="71"/>
                    </a:lnTo>
                    <a:lnTo>
                      <a:pt x="1150" y="77"/>
                    </a:lnTo>
                    <a:lnTo>
                      <a:pt x="1157" y="71"/>
                    </a:lnTo>
                    <a:lnTo>
                      <a:pt x="1174" y="74"/>
                    </a:lnTo>
                    <a:lnTo>
                      <a:pt x="1197" y="94"/>
                    </a:lnTo>
                    <a:lnTo>
                      <a:pt x="1227" y="93"/>
                    </a:lnTo>
                    <a:lnTo>
                      <a:pt x="1259" y="110"/>
                    </a:lnTo>
                    <a:lnTo>
                      <a:pt x="1279" y="107"/>
                    </a:lnTo>
                    <a:lnTo>
                      <a:pt x="1290" y="125"/>
                    </a:lnTo>
                    <a:lnTo>
                      <a:pt x="1301" y="130"/>
                    </a:lnTo>
                    <a:lnTo>
                      <a:pt x="1305" y="147"/>
                    </a:lnTo>
                    <a:lnTo>
                      <a:pt x="1332" y="141"/>
                    </a:lnTo>
                    <a:lnTo>
                      <a:pt x="1342" y="157"/>
                    </a:lnTo>
                    <a:lnTo>
                      <a:pt x="1353" y="159"/>
                    </a:lnTo>
                    <a:lnTo>
                      <a:pt x="1363" y="182"/>
                    </a:lnTo>
                    <a:lnTo>
                      <a:pt x="1417" y="195"/>
                    </a:lnTo>
                    <a:lnTo>
                      <a:pt x="1419" y="202"/>
                    </a:lnTo>
                    <a:lnTo>
                      <a:pt x="1429" y="204"/>
                    </a:lnTo>
                    <a:lnTo>
                      <a:pt x="1440" y="225"/>
                    </a:lnTo>
                    <a:lnTo>
                      <a:pt x="1466" y="248"/>
                    </a:lnTo>
                    <a:lnTo>
                      <a:pt x="1459" y="265"/>
                    </a:lnTo>
                    <a:lnTo>
                      <a:pt x="1464" y="284"/>
                    </a:lnTo>
                    <a:lnTo>
                      <a:pt x="1478" y="296"/>
                    </a:lnTo>
                    <a:lnTo>
                      <a:pt x="1487" y="293"/>
                    </a:lnTo>
                    <a:lnTo>
                      <a:pt x="1507" y="319"/>
                    </a:lnTo>
                    <a:lnTo>
                      <a:pt x="1529" y="379"/>
                    </a:lnTo>
                    <a:lnTo>
                      <a:pt x="1536" y="380"/>
                    </a:lnTo>
                    <a:lnTo>
                      <a:pt x="1541" y="390"/>
                    </a:lnTo>
                    <a:lnTo>
                      <a:pt x="1541" y="414"/>
                    </a:lnTo>
                    <a:lnTo>
                      <a:pt x="1550" y="423"/>
                    </a:lnTo>
                    <a:lnTo>
                      <a:pt x="1547" y="435"/>
                    </a:lnTo>
                    <a:lnTo>
                      <a:pt x="1563" y="442"/>
                    </a:lnTo>
                    <a:lnTo>
                      <a:pt x="1557" y="461"/>
                    </a:lnTo>
                    <a:lnTo>
                      <a:pt x="1577" y="482"/>
                    </a:lnTo>
                    <a:lnTo>
                      <a:pt x="1577" y="494"/>
                    </a:lnTo>
                    <a:lnTo>
                      <a:pt x="1589" y="501"/>
                    </a:lnTo>
                    <a:lnTo>
                      <a:pt x="1597" y="498"/>
                    </a:lnTo>
                    <a:lnTo>
                      <a:pt x="1611" y="505"/>
                    </a:lnTo>
                    <a:lnTo>
                      <a:pt x="1616" y="516"/>
                    </a:lnTo>
                    <a:lnTo>
                      <a:pt x="1656" y="533"/>
                    </a:lnTo>
                    <a:lnTo>
                      <a:pt x="1642" y="532"/>
                    </a:lnTo>
                    <a:lnTo>
                      <a:pt x="1637" y="549"/>
                    </a:lnTo>
                    <a:lnTo>
                      <a:pt x="1645" y="570"/>
                    </a:lnTo>
                    <a:lnTo>
                      <a:pt x="1663" y="590"/>
                    </a:lnTo>
                    <a:lnTo>
                      <a:pt x="1682" y="602"/>
                    </a:lnTo>
                    <a:lnTo>
                      <a:pt x="1720" y="612"/>
                    </a:lnTo>
                    <a:lnTo>
                      <a:pt x="1781" y="647"/>
                    </a:lnTo>
                    <a:lnTo>
                      <a:pt x="1783" y="662"/>
                    </a:lnTo>
                    <a:lnTo>
                      <a:pt x="1722" y="676"/>
                    </a:lnTo>
                    <a:lnTo>
                      <a:pt x="1706" y="699"/>
                    </a:lnTo>
                    <a:lnTo>
                      <a:pt x="1701" y="698"/>
                    </a:lnTo>
                    <a:lnTo>
                      <a:pt x="1689" y="732"/>
                    </a:lnTo>
                    <a:lnTo>
                      <a:pt x="1688" y="788"/>
                    </a:lnTo>
                    <a:lnTo>
                      <a:pt x="1735" y="929"/>
                    </a:lnTo>
                    <a:lnTo>
                      <a:pt x="1819" y="1060"/>
                    </a:lnTo>
                    <a:lnTo>
                      <a:pt x="1923" y="1204"/>
                    </a:lnTo>
                    <a:lnTo>
                      <a:pt x="1933" y="1222"/>
                    </a:lnTo>
                    <a:lnTo>
                      <a:pt x="1946" y="1282"/>
                    </a:lnTo>
                    <a:lnTo>
                      <a:pt x="1917" y="1316"/>
                    </a:lnTo>
                    <a:lnTo>
                      <a:pt x="1925" y="1290"/>
                    </a:lnTo>
                    <a:lnTo>
                      <a:pt x="1917" y="1281"/>
                    </a:lnTo>
                    <a:lnTo>
                      <a:pt x="1912" y="1287"/>
                    </a:lnTo>
                    <a:lnTo>
                      <a:pt x="1910" y="1279"/>
                    </a:lnTo>
                    <a:lnTo>
                      <a:pt x="1907" y="1288"/>
                    </a:lnTo>
                    <a:lnTo>
                      <a:pt x="1892" y="1274"/>
                    </a:lnTo>
                    <a:lnTo>
                      <a:pt x="1893" y="1267"/>
                    </a:lnTo>
                    <a:lnTo>
                      <a:pt x="1890" y="1272"/>
                    </a:lnTo>
                    <a:lnTo>
                      <a:pt x="1840" y="1249"/>
                    </a:lnTo>
                    <a:lnTo>
                      <a:pt x="1766" y="1244"/>
                    </a:lnTo>
                    <a:lnTo>
                      <a:pt x="1757" y="1241"/>
                    </a:lnTo>
                    <a:lnTo>
                      <a:pt x="1763" y="1242"/>
                    </a:lnTo>
                    <a:lnTo>
                      <a:pt x="1748" y="1227"/>
                    </a:lnTo>
                    <a:lnTo>
                      <a:pt x="1759" y="1238"/>
                    </a:lnTo>
                    <a:lnTo>
                      <a:pt x="1752" y="1238"/>
                    </a:lnTo>
                    <a:lnTo>
                      <a:pt x="1688" y="1172"/>
                    </a:lnTo>
                    <a:lnTo>
                      <a:pt x="1659" y="1121"/>
                    </a:lnTo>
                    <a:lnTo>
                      <a:pt x="1655" y="1125"/>
                    </a:lnTo>
                    <a:lnTo>
                      <a:pt x="1641" y="1117"/>
                    </a:lnTo>
                    <a:lnTo>
                      <a:pt x="1624" y="1117"/>
                    </a:lnTo>
                    <a:lnTo>
                      <a:pt x="1561" y="1145"/>
                    </a:lnTo>
                    <a:lnTo>
                      <a:pt x="1554" y="1146"/>
                    </a:lnTo>
                    <a:lnTo>
                      <a:pt x="1550" y="1134"/>
                    </a:lnTo>
                    <a:lnTo>
                      <a:pt x="1536" y="1138"/>
                    </a:lnTo>
                    <a:lnTo>
                      <a:pt x="1522" y="1143"/>
                    </a:lnTo>
                    <a:lnTo>
                      <a:pt x="1523" y="1150"/>
                    </a:lnTo>
                    <a:lnTo>
                      <a:pt x="1523" y="1150"/>
                    </a:lnTo>
                    <a:lnTo>
                      <a:pt x="1502" y="1154"/>
                    </a:lnTo>
                    <a:lnTo>
                      <a:pt x="1478" y="1167"/>
                    </a:lnTo>
                    <a:lnTo>
                      <a:pt x="1452" y="1169"/>
                    </a:lnTo>
                    <a:lnTo>
                      <a:pt x="1426" y="1155"/>
                    </a:lnTo>
                    <a:lnTo>
                      <a:pt x="1409" y="1134"/>
                    </a:lnTo>
                    <a:lnTo>
                      <a:pt x="1392" y="1131"/>
                    </a:lnTo>
                    <a:lnTo>
                      <a:pt x="1339" y="1159"/>
                    </a:lnTo>
                    <a:lnTo>
                      <a:pt x="1294" y="1208"/>
                    </a:lnTo>
                    <a:lnTo>
                      <a:pt x="1274" y="1221"/>
                    </a:lnTo>
                    <a:lnTo>
                      <a:pt x="1232" y="1233"/>
                    </a:lnTo>
                    <a:lnTo>
                      <a:pt x="1225" y="1265"/>
                    </a:lnTo>
                    <a:lnTo>
                      <a:pt x="1195" y="1301"/>
                    </a:lnTo>
                    <a:lnTo>
                      <a:pt x="1193" y="1319"/>
                    </a:lnTo>
                    <a:lnTo>
                      <a:pt x="1200" y="1321"/>
                    </a:lnTo>
                    <a:lnTo>
                      <a:pt x="1193" y="1344"/>
                    </a:lnTo>
                    <a:lnTo>
                      <a:pt x="1199" y="1356"/>
                    </a:lnTo>
                    <a:lnTo>
                      <a:pt x="1195" y="1362"/>
                    </a:lnTo>
                    <a:lnTo>
                      <a:pt x="1160" y="1369"/>
                    </a:lnTo>
                    <a:lnTo>
                      <a:pt x="1158" y="1385"/>
                    </a:lnTo>
                    <a:lnTo>
                      <a:pt x="1170" y="1389"/>
                    </a:lnTo>
                    <a:lnTo>
                      <a:pt x="1168" y="1398"/>
                    </a:lnTo>
                    <a:lnTo>
                      <a:pt x="1168" y="1398"/>
                    </a:lnTo>
                    <a:lnTo>
                      <a:pt x="1155" y="1420"/>
                    </a:lnTo>
                    <a:lnTo>
                      <a:pt x="1132" y="1436"/>
                    </a:lnTo>
                    <a:lnTo>
                      <a:pt x="1132" y="1448"/>
                    </a:lnTo>
                    <a:lnTo>
                      <a:pt x="1132" y="1448"/>
                    </a:lnTo>
                    <a:lnTo>
                      <a:pt x="1125" y="1477"/>
                    </a:lnTo>
                    <a:lnTo>
                      <a:pt x="1125" y="1477"/>
                    </a:lnTo>
                    <a:lnTo>
                      <a:pt x="1113" y="1482"/>
                    </a:lnTo>
                    <a:lnTo>
                      <a:pt x="1106" y="1499"/>
                    </a:lnTo>
                    <a:lnTo>
                      <a:pt x="1069" y="1513"/>
                    </a:lnTo>
                    <a:lnTo>
                      <a:pt x="1053" y="1526"/>
                    </a:lnTo>
                    <a:lnTo>
                      <a:pt x="1042" y="1553"/>
                    </a:lnTo>
                    <a:lnTo>
                      <a:pt x="1026" y="1653"/>
                    </a:lnTo>
                    <a:lnTo>
                      <a:pt x="1014" y="1683"/>
                    </a:lnTo>
                    <a:lnTo>
                      <a:pt x="996" y="1682"/>
                    </a:lnTo>
                    <a:lnTo>
                      <a:pt x="996" y="1682"/>
                    </a:lnTo>
                    <a:lnTo>
                      <a:pt x="996" y="1683"/>
                    </a:lnTo>
                    <a:lnTo>
                      <a:pt x="996" y="1683"/>
                    </a:lnTo>
                    <a:lnTo>
                      <a:pt x="916" y="1644"/>
                    </a:lnTo>
                    <a:lnTo>
                      <a:pt x="898" y="1640"/>
                    </a:lnTo>
                    <a:lnTo>
                      <a:pt x="876" y="1645"/>
                    </a:lnTo>
                    <a:lnTo>
                      <a:pt x="871" y="1635"/>
                    </a:lnTo>
                    <a:lnTo>
                      <a:pt x="851" y="1626"/>
                    </a:lnTo>
                    <a:lnTo>
                      <a:pt x="824" y="1627"/>
                    </a:lnTo>
                    <a:lnTo>
                      <a:pt x="786" y="1651"/>
                    </a:lnTo>
                    <a:lnTo>
                      <a:pt x="737" y="1655"/>
                    </a:lnTo>
                    <a:lnTo>
                      <a:pt x="679" y="1639"/>
                    </a:lnTo>
                    <a:lnTo>
                      <a:pt x="680" y="1618"/>
                    </a:lnTo>
                    <a:lnTo>
                      <a:pt x="671" y="1622"/>
                    </a:lnTo>
                    <a:lnTo>
                      <a:pt x="668" y="1617"/>
                    </a:lnTo>
                    <a:lnTo>
                      <a:pt x="678" y="1599"/>
                    </a:lnTo>
                    <a:lnTo>
                      <a:pt x="674" y="1584"/>
                    </a:lnTo>
                    <a:lnTo>
                      <a:pt x="657" y="1582"/>
                    </a:lnTo>
                    <a:lnTo>
                      <a:pt x="635" y="1542"/>
                    </a:lnTo>
                    <a:lnTo>
                      <a:pt x="600" y="1516"/>
                    </a:lnTo>
                    <a:lnTo>
                      <a:pt x="589" y="1514"/>
                    </a:lnTo>
                    <a:lnTo>
                      <a:pt x="586" y="1488"/>
                    </a:lnTo>
                    <a:lnTo>
                      <a:pt x="586" y="1488"/>
                    </a:lnTo>
                    <a:lnTo>
                      <a:pt x="586" y="1488"/>
                    </a:lnTo>
                    <a:lnTo>
                      <a:pt x="586" y="1488"/>
                    </a:lnTo>
                    <a:lnTo>
                      <a:pt x="585" y="1473"/>
                    </a:lnTo>
                    <a:lnTo>
                      <a:pt x="557" y="1451"/>
                    </a:lnTo>
                    <a:lnTo>
                      <a:pt x="538" y="1407"/>
                    </a:lnTo>
                    <a:lnTo>
                      <a:pt x="490" y="1377"/>
                    </a:lnTo>
                    <a:lnTo>
                      <a:pt x="490" y="1377"/>
                    </a:lnTo>
                    <a:lnTo>
                      <a:pt x="490" y="1377"/>
                    </a:lnTo>
                    <a:lnTo>
                      <a:pt x="490" y="1377"/>
                    </a:lnTo>
                    <a:lnTo>
                      <a:pt x="496" y="1353"/>
                    </a:lnTo>
                    <a:lnTo>
                      <a:pt x="480" y="1361"/>
                    </a:lnTo>
                    <a:lnTo>
                      <a:pt x="469" y="1355"/>
                    </a:lnTo>
                    <a:lnTo>
                      <a:pt x="466" y="1339"/>
                    </a:lnTo>
                    <a:lnTo>
                      <a:pt x="445" y="1327"/>
                    </a:lnTo>
                    <a:lnTo>
                      <a:pt x="442" y="1314"/>
                    </a:lnTo>
                    <a:lnTo>
                      <a:pt x="420" y="1297"/>
                    </a:lnTo>
                    <a:lnTo>
                      <a:pt x="397" y="1261"/>
                    </a:lnTo>
                    <a:lnTo>
                      <a:pt x="387" y="1261"/>
                    </a:lnTo>
                    <a:lnTo>
                      <a:pt x="382" y="1237"/>
                    </a:lnTo>
                    <a:lnTo>
                      <a:pt x="374" y="1232"/>
                    </a:lnTo>
                    <a:lnTo>
                      <a:pt x="378" y="1210"/>
                    </a:lnTo>
                    <a:lnTo>
                      <a:pt x="365" y="1195"/>
                    </a:lnTo>
                    <a:lnTo>
                      <a:pt x="367" y="1180"/>
                    </a:lnTo>
                    <a:lnTo>
                      <a:pt x="344" y="1187"/>
                    </a:lnTo>
                    <a:lnTo>
                      <a:pt x="341" y="1195"/>
                    </a:lnTo>
                    <a:lnTo>
                      <a:pt x="319" y="1195"/>
                    </a:lnTo>
                    <a:lnTo>
                      <a:pt x="308" y="1177"/>
                    </a:lnTo>
                    <a:lnTo>
                      <a:pt x="301" y="1186"/>
                    </a:lnTo>
                    <a:lnTo>
                      <a:pt x="300" y="1169"/>
                    </a:lnTo>
                    <a:lnTo>
                      <a:pt x="287" y="1161"/>
                    </a:lnTo>
                    <a:lnTo>
                      <a:pt x="279" y="1132"/>
                    </a:lnTo>
                    <a:lnTo>
                      <a:pt x="292" y="1117"/>
                    </a:lnTo>
                    <a:lnTo>
                      <a:pt x="300" y="1117"/>
                    </a:lnTo>
                    <a:lnTo>
                      <a:pt x="310" y="1097"/>
                    </a:lnTo>
                    <a:lnTo>
                      <a:pt x="306" y="1063"/>
                    </a:lnTo>
                    <a:lnTo>
                      <a:pt x="314" y="1054"/>
                    </a:lnTo>
                    <a:lnTo>
                      <a:pt x="312" y="1040"/>
                    </a:lnTo>
                    <a:lnTo>
                      <a:pt x="370" y="1003"/>
                    </a:lnTo>
                    <a:lnTo>
                      <a:pt x="371" y="978"/>
                    </a:lnTo>
                    <a:lnTo>
                      <a:pt x="346" y="954"/>
                    </a:lnTo>
                    <a:lnTo>
                      <a:pt x="339" y="956"/>
                    </a:lnTo>
                    <a:lnTo>
                      <a:pt x="345" y="947"/>
                    </a:lnTo>
                    <a:lnTo>
                      <a:pt x="330" y="929"/>
                    </a:lnTo>
                    <a:lnTo>
                      <a:pt x="323" y="899"/>
                    </a:lnTo>
                    <a:lnTo>
                      <a:pt x="309" y="885"/>
                    </a:lnTo>
                    <a:lnTo>
                      <a:pt x="287" y="885"/>
                    </a:lnTo>
                    <a:lnTo>
                      <a:pt x="282" y="873"/>
                    </a:lnTo>
                    <a:lnTo>
                      <a:pt x="273" y="875"/>
                    </a:lnTo>
                    <a:lnTo>
                      <a:pt x="275" y="862"/>
                    </a:lnTo>
                    <a:lnTo>
                      <a:pt x="263" y="833"/>
                    </a:lnTo>
                    <a:lnTo>
                      <a:pt x="242" y="843"/>
                    </a:lnTo>
                    <a:lnTo>
                      <a:pt x="237" y="831"/>
                    </a:lnTo>
                    <a:lnTo>
                      <a:pt x="245" y="823"/>
                    </a:lnTo>
                    <a:lnTo>
                      <a:pt x="239" y="818"/>
                    </a:lnTo>
                    <a:lnTo>
                      <a:pt x="193" y="827"/>
                    </a:lnTo>
                    <a:lnTo>
                      <a:pt x="175" y="804"/>
                    </a:lnTo>
                    <a:lnTo>
                      <a:pt x="160" y="809"/>
                    </a:lnTo>
                    <a:lnTo>
                      <a:pt x="151" y="802"/>
                    </a:lnTo>
                    <a:lnTo>
                      <a:pt x="151" y="783"/>
                    </a:lnTo>
                    <a:lnTo>
                      <a:pt x="160" y="785"/>
                    </a:lnTo>
                    <a:lnTo>
                      <a:pt x="157" y="775"/>
                    </a:lnTo>
                    <a:lnTo>
                      <a:pt x="147" y="773"/>
                    </a:lnTo>
                    <a:lnTo>
                      <a:pt x="144" y="746"/>
                    </a:lnTo>
                    <a:lnTo>
                      <a:pt x="135" y="736"/>
                    </a:lnTo>
                    <a:lnTo>
                      <a:pt x="98" y="749"/>
                    </a:lnTo>
                    <a:lnTo>
                      <a:pt x="74" y="746"/>
                    </a:lnTo>
                    <a:lnTo>
                      <a:pt x="66" y="734"/>
                    </a:lnTo>
                    <a:lnTo>
                      <a:pt x="71" y="704"/>
                    </a:lnTo>
                    <a:lnTo>
                      <a:pt x="38" y="680"/>
                    </a:lnTo>
                    <a:lnTo>
                      <a:pt x="28" y="681"/>
                    </a:lnTo>
                    <a:lnTo>
                      <a:pt x="28" y="671"/>
                    </a:lnTo>
                    <a:lnTo>
                      <a:pt x="19" y="669"/>
                    </a:lnTo>
                    <a:lnTo>
                      <a:pt x="13" y="653"/>
                    </a:lnTo>
                    <a:lnTo>
                      <a:pt x="0" y="646"/>
                    </a:lnTo>
                    <a:lnTo>
                      <a:pt x="2" y="609"/>
                    </a:lnTo>
                    <a:lnTo>
                      <a:pt x="21" y="603"/>
                    </a:lnTo>
                    <a:lnTo>
                      <a:pt x="24" y="589"/>
                    </a:lnTo>
                    <a:lnTo>
                      <a:pt x="59" y="549"/>
                    </a:lnTo>
                    <a:lnTo>
                      <a:pt x="73" y="519"/>
                    </a:lnTo>
                    <a:lnTo>
                      <a:pt x="73" y="519"/>
                    </a:lnTo>
                    <a:lnTo>
                      <a:pt x="113" y="521"/>
                    </a:lnTo>
                    <a:lnTo>
                      <a:pt x="119" y="503"/>
                    </a:lnTo>
                    <a:lnTo>
                      <a:pt x="136" y="503"/>
                    </a:lnTo>
                    <a:lnTo>
                      <a:pt x="137" y="493"/>
                    </a:lnTo>
                    <a:lnTo>
                      <a:pt x="144" y="491"/>
                    </a:lnTo>
                    <a:lnTo>
                      <a:pt x="154" y="505"/>
                    </a:lnTo>
                    <a:lnTo>
                      <a:pt x="170" y="501"/>
                    </a:lnTo>
                    <a:lnTo>
                      <a:pt x="177" y="466"/>
                    </a:lnTo>
                    <a:lnTo>
                      <a:pt x="170" y="454"/>
                    </a:lnTo>
                    <a:lnTo>
                      <a:pt x="176" y="445"/>
                    </a:lnTo>
                    <a:lnTo>
                      <a:pt x="172" y="416"/>
                    </a:lnTo>
                    <a:lnTo>
                      <a:pt x="181" y="399"/>
                    </a:lnTo>
                    <a:lnTo>
                      <a:pt x="140" y="360"/>
                    </a:lnTo>
                    <a:lnTo>
                      <a:pt x="156" y="356"/>
                    </a:lnTo>
                    <a:lnTo>
                      <a:pt x="176" y="335"/>
                    </a:lnTo>
                    <a:lnTo>
                      <a:pt x="190" y="335"/>
                    </a:lnTo>
                    <a:lnTo>
                      <a:pt x="194" y="317"/>
                    </a:lnTo>
                    <a:lnTo>
                      <a:pt x="185" y="310"/>
                    </a:lnTo>
                    <a:lnTo>
                      <a:pt x="183" y="282"/>
                    </a:lnTo>
                    <a:lnTo>
                      <a:pt x="194" y="268"/>
                    </a:lnTo>
                    <a:lnTo>
                      <a:pt x="194" y="258"/>
                    </a:lnTo>
                    <a:lnTo>
                      <a:pt x="209" y="256"/>
                    </a:lnTo>
                    <a:lnTo>
                      <a:pt x="212" y="248"/>
                    </a:lnTo>
                    <a:lnTo>
                      <a:pt x="225" y="242"/>
                    </a:lnTo>
                    <a:lnTo>
                      <a:pt x="268" y="246"/>
                    </a:lnTo>
                    <a:lnTo>
                      <a:pt x="276" y="230"/>
                    </a:lnTo>
                    <a:lnTo>
                      <a:pt x="282" y="235"/>
                    </a:lnTo>
                    <a:lnTo>
                      <a:pt x="282" y="235"/>
                    </a:lnTo>
                    <a:lnTo>
                      <a:pt x="290" y="238"/>
                    </a:lnTo>
                    <a:lnTo>
                      <a:pt x="320" y="230"/>
                    </a:lnTo>
                    <a:lnTo>
                      <a:pt x="373" y="203"/>
                    </a:lnTo>
                    <a:lnTo>
                      <a:pt x="372" y="214"/>
                    </a:lnTo>
                    <a:lnTo>
                      <a:pt x="406" y="224"/>
                    </a:lnTo>
                    <a:lnTo>
                      <a:pt x="421" y="233"/>
                    </a:lnTo>
                    <a:lnTo>
                      <a:pt x="425" y="243"/>
                    </a:lnTo>
                    <a:lnTo>
                      <a:pt x="445" y="240"/>
                    </a:lnTo>
                    <a:lnTo>
                      <a:pt x="505" y="205"/>
                    </a:lnTo>
                    <a:lnTo>
                      <a:pt x="506" y="179"/>
                    </a:lnTo>
                    <a:lnTo>
                      <a:pt x="519" y="173"/>
                    </a:lnTo>
                    <a:lnTo>
                      <a:pt x="531" y="189"/>
                    </a:lnTo>
                    <a:lnTo>
                      <a:pt x="552" y="202"/>
                    </a:lnTo>
                    <a:lnTo>
                      <a:pt x="557" y="182"/>
                    </a:lnTo>
                    <a:lnTo>
                      <a:pt x="565" y="175"/>
                    </a:lnTo>
                    <a:lnTo>
                      <a:pt x="562" y="144"/>
                    </a:lnTo>
                    <a:lnTo>
                      <a:pt x="596" y="149"/>
                    </a:lnTo>
                    <a:lnTo>
                      <a:pt x="605" y="131"/>
                    </a:lnTo>
                    <a:lnTo>
                      <a:pt x="631" y="142"/>
                    </a:lnTo>
                    <a:lnTo>
                      <a:pt x="649" y="140"/>
                    </a:lnTo>
                    <a:lnTo>
                      <a:pt x="652" y="153"/>
                    </a:lnTo>
                    <a:lnTo>
                      <a:pt x="667" y="152"/>
                    </a:lnTo>
                    <a:lnTo>
                      <a:pt x="667" y="160"/>
                    </a:lnTo>
                    <a:lnTo>
                      <a:pt x="662" y="162"/>
                    </a:lnTo>
                    <a:lnTo>
                      <a:pt x="667" y="166"/>
                    </a:lnTo>
                    <a:lnTo>
                      <a:pt x="683" y="158"/>
                    </a:lnTo>
                    <a:lnTo>
                      <a:pt x="690" y="161"/>
                    </a:lnTo>
                    <a:lnTo>
                      <a:pt x="689" y="170"/>
                    </a:lnTo>
                    <a:lnTo>
                      <a:pt x="705" y="167"/>
                    </a:lnTo>
                    <a:lnTo>
                      <a:pt x="697" y="178"/>
                    </a:lnTo>
                    <a:lnTo>
                      <a:pt x="697" y="178"/>
                    </a:lnTo>
                    <a:lnTo>
                      <a:pt x="706" y="177"/>
                    </a:lnTo>
                    <a:lnTo>
                      <a:pt x="703" y="187"/>
                    </a:lnTo>
                    <a:lnTo>
                      <a:pt x="703" y="187"/>
                    </a:lnTo>
                    <a:lnTo>
                      <a:pt x="723" y="202"/>
                    </a:lnTo>
                    <a:lnTo>
                      <a:pt x="730" y="219"/>
                    </a:lnTo>
                    <a:lnTo>
                      <a:pt x="739" y="221"/>
                    </a:lnTo>
                    <a:lnTo>
                      <a:pt x="748" y="219"/>
                    </a:lnTo>
                    <a:lnTo>
                      <a:pt x="741" y="213"/>
                    </a:lnTo>
                    <a:lnTo>
                      <a:pt x="742" y="202"/>
                    </a:lnTo>
                    <a:lnTo>
                      <a:pt x="753" y="203"/>
                    </a:lnTo>
                    <a:lnTo>
                      <a:pt x="755" y="214"/>
                    </a:lnTo>
                    <a:lnTo>
                      <a:pt x="769" y="200"/>
                    </a:lnTo>
                    <a:lnTo>
                      <a:pt x="764" y="214"/>
                    </a:lnTo>
                    <a:lnTo>
                      <a:pt x="780" y="215"/>
                    </a:lnTo>
                    <a:lnTo>
                      <a:pt x="786" y="230"/>
                    </a:lnTo>
                    <a:lnTo>
                      <a:pt x="783" y="238"/>
                    </a:lnTo>
                    <a:lnTo>
                      <a:pt x="791" y="243"/>
                    </a:lnTo>
                    <a:lnTo>
                      <a:pt x="795" y="239"/>
                    </a:lnTo>
                    <a:lnTo>
                      <a:pt x="790" y="230"/>
                    </a:lnTo>
                    <a:lnTo>
                      <a:pt x="796" y="225"/>
                    </a:lnTo>
                    <a:lnTo>
                      <a:pt x="789" y="216"/>
                    </a:lnTo>
                    <a:lnTo>
                      <a:pt x="793" y="206"/>
                    </a:lnTo>
                    <a:lnTo>
                      <a:pt x="790" y="188"/>
                    </a:lnTo>
                    <a:lnTo>
                      <a:pt x="790" y="188"/>
                    </a:lnTo>
                    <a:lnTo>
                      <a:pt x="780" y="183"/>
                    </a:lnTo>
                    <a:lnTo>
                      <a:pt x="792" y="178"/>
                    </a:lnTo>
                    <a:lnTo>
                      <a:pt x="792" y="178"/>
                    </a:lnTo>
                    <a:lnTo>
                      <a:pt x="809" y="199"/>
                    </a:lnTo>
                    <a:lnTo>
                      <a:pt x="819" y="159"/>
                    </a:lnTo>
                    <a:lnTo>
                      <a:pt x="799" y="143"/>
                    </a:lnTo>
                    <a:lnTo>
                      <a:pt x="804" y="130"/>
                    </a:lnTo>
                    <a:lnTo>
                      <a:pt x="801" y="114"/>
                    </a:lnTo>
                    <a:lnTo>
                      <a:pt x="826" y="103"/>
                    </a:lnTo>
                    <a:lnTo>
                      <a:pt x="823" y="90"/>
                    </a:lnTo>
                    <a:lnTo>
                      <a:pt x="829" y="68"/>
                    </a:lnTo>
                    <a:lnTo>
                      <a:pt x="818" y="56"/>
                    </a:lnTo>
                    <a:lnTo>
                      <a:pt x="807" y="66"/>
                    </a:lnTo>
                    <a:lnTo>
                      <a:pt x="798" y="47"/>
                    </a:lnTo>
                    <a:lnTo>
                      <a:pt x="825" y="39"/>
                    </a:lnTo>
                    <a:lnTo>
                      <a:pt x="843" y="21"/>
                    </a:lnTo>
                    <a:lnTo>
                      <a:pt x="841" y="11"/>
                    </a:lnTo>
                    <a:lnTo>
                      <a:pt x="848" y="5"/>
                    </a:lnTo>
                    <a:lnTo>
                      <a:pt x="878" y="15"/>
                    </a:lnTo>
                    <a:lnTo>
                      <a:pt x="881" y="21"/>
                    </a:lnTo>
                    <a:lnTo>
                      <a:pt x="881" y="21"/>
                    </a:lnTo>
                    <a:lnTo>
                      <a:pt x="886" y="5"/>
                    </a:lnTo>
                    <a:lnTo>
                      <a:pt x="886" y="5"/>
                    </a:lnTo>
                    <a:lnTo>
                      <a:pt x="895" y="4"/>
                    </a:lnTo>
                    <a:lnTo>
                      <a:pt x="908" y="16"/>
                    </a:lnTo>
                    <a:lnTo>
                      <a:pt x="907" y="25"/>
                    </a:lnTo>
                    <a:lnTo>
                      <a:pt x="938" y="31"/>
                    </a:lnTo>
                    <a:lnTo>
                      <a:pt x="954" y="24"/>
                    </a:lnTo>
                    <a:lnTo>
                      <a:pt x="971" y="33"/>
                    </a:lnTo>
                    <a:lnTo>
                      <a:pt x="987" y="20"/>
                    </a:lnTo>
                    <a:lnTo>
                      <a:pt x="1008" y="23"/>
                    </a:lnTo>
                    <a:lnTo>
                      <a:pt x="1016" y="0"/>
                    </a:lnTo>
                    <a:lnTo>
                      <a:pt x="1016" y="0"/>
                    </a:lnTo>
                    <a:lnTo>
                      <a:pt x="1024" y="4"/>
                    </a:lnTo>
                  </a:path>
                </a:pathLst>
              </a:custGeom>
              <a:solidFill>
                <a:schemeClr val="tx1"/>
              </a:solidFill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27" name="Freeform 174">
                <a:extLst>
                  <a:ext uri="{FF2B5EF4-FFF2-40B4-BE49-F238E27FC236}">
                    <a16:creationId xmlns:a16="http://schemas.microsoft.com/office/drawing/2014/main" id="{1C18C719-13E0-4404-8016-D7F2C2C7E6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2658" y="3624354"/>
                <a:ext cx="1558856" cy="1822732"/>
              </a:xfrm>
              <a:custGeom>
                <a:avLst/>
                <a:gdLst>
                  <a:gd name="T0" fmla="*/ 56 w 3211"/>
                  <a:gd name="T1" fmla="*/ 4216 h 4731"/>
                  <a:gd name="T2" fmla="*/ 316 w 3211"/>
                  <a:gd name="T3" fmla="*/ 1694 h 4731"/>
                  <a:gd name="T4" fmla="*/ 200 w 3211"/>
                  <a:gd name="T5" fmla="*/ 1756 h 4731"/>
                  <a:gd name="T6" fmla="*/ 311 w 3211"/>
                  <a:gd name="T7" fmla="*/ 1493 h 4731"/>
                  <a:gd name="T8" fmla="*/ 1391 w 3211"/>
                  <a:gd name="T9" fmla="*/ 460 h 4731"/>
                  <a:gd name="T10" fmla="*/ 2368 w 3211"/>
                  <a:gd name="T11" fmla="*/ 65 h 4731"/>
                  <a:gd name="T12" fmla="*/ 2170 w 3211"/>
                  <a:gd name="T13" fmla="*/ 559 h 4731"/>
                  <a:gd name="T14" fmla="*/ 1987 w 3211"/>
                  <a:gd name="T15" fmla="*/ 940 h 4731"/>
                  <a:gd name="T16" fmla="*/ 1865 w 3211"/>
                  <a:gd name="T17" fmla="*/ 1360 h 4731"/>
                  <a:gd name="T18" fmla="*/ 2261 w 3211"/>
                  <a:gd name="T19" fmla="*/ 1542 h 4731"/>
                  <a:gd name="T20" fmla="*/ 2351 w 3211"/>
                  <a:gd name="T21" fmla="*/ 1328 h 4731"/>
                  <a:gd name="T22" fmla="*/ 2691 w 3211"/>
                  <a:gd name="T23" fmla="*/ 1487 h 4731"/>
                  <a:gd name="T24" fmla="*/ 2977 w 3211"/>
                  <a:gd name="T25" fmla="*/ 1597 h 4731"/>
                  <a:gd name="T26" fmla="*/ 3074 w 3211"/>
                  <a:gd name="T27" fmla="*/ 2172 h 4731"/>
                  <a:gd name="T28" fmla="*/ 3108 w 3211"/>
                  <a:gd name="T29" fmla="*/ 2558 h 4731"/>
                  <a:gd name="T30" fmla="*/ 3060 w 3211"/>
                  <a:gd name="T31" fmla="*/ 3384 h 4731"/>
                  <a:gd name="T32" fmla="*/ 2645 w 3211"/>
                  <a:gd name="T33" fmla="*/ 3851 h 4731"/>
                  <a:gd name="T34" fmla="*/ 2500 w 3211"/>
                  <a:gd name="T35" fmla="*/ 3920 h 4731"/>
                  <a:gd name="T36" fmla="*/ 1985 w 3211"/>
                  <a:gd name="T37" fmla="*/ 4153 h 4731"/>
                  <a:gd name="T38" fmla="*/ 1586 w 3211"/>
                  <a:gd name="T39" fmla="*/ 4256 h 4731"/>
                  <a:gd name="T40" fmla="*/ 1398 w 3211"/>
                  <a:gd name="T41" fmla="*/ 4521 h 4731"/>
                  <a:gd name="T42" fmla="*/ 999 w 3211"/>
                  <a:gd name="T43" fmla="*/ 4618 h 4731"/>
                  <a:gd name="T44" fmla="*/ 767 w 3211"/>
                  <a:gd name="T45" fmla="*/ 4645 h 4731"/>
                  <a:gd name="T46" fmla="*/ 458 w 3211"/>
                  <a:gd name="T47" fmla="*/ 4691 h 4731"/>
                  <a:gd name="T48" fmla="*/ 693 w 3211"/>
                  <a:gd name="T49" fmla="*/ 4483 h 4731"/>
                  <a:gd name="T50" fmla="*/ 410 w 3211"/>
                  <a:gd name="T51" fmla="*/ 4493 h 4731"/>
                  <a:gd name="T52" fmla="*/ 371 w 3211"/>
                  <a:gd name="T53" fmla="*/ 4422 h 4731"/>
                  <a:gd name="T54" fmla="*/ 447 w 3211"/>
                  <a:gd name="T55" fmla="*/ 4319 h 4731"/>
                  <a:gd name="T56" fmla="*/ 96 w 3211"/>
                  <a:gd name="T57" fmla="*/ 4345 h 4731"/>
                  <a:gd name="T58" fmla="*/ 243 w 3211"/>
                  <a:gd name="T59" fmla="*/ 4062 h 4731"/>
                  <a:gd name="T60" fmla="*/ 164 w 3211"/>
                  <a:gd name="T61" fmla="*/ 3958 h 4731"/>
                  <a:gd name="T62" fmla="*/ 150 w 3211"/>
                  <a:gd name="T63" fmla="*/ 3793 h 4731"/>
                  <a:gd name="T64" fmla="*/ 451 w 3211"/>
                  <a:gd name="T65" fmla="*/ 3769 h 4731"/>
                  <a:gd name="T66" fmla="*/ 800 w 3211"/>
                  <a:gd name="T67" fmla="*/ 3417 h 4731"/>
                  <a:gd name="T68" fmla="*/ 1076 w 3211"/>
                  <a:gd name="T69" fmla="*/ 3195 h 4731"/>
                  <a:gd name="T70" fmla="*/ 632 w 3211"/>
                  <a:gd name="T71" fmla="*/ 3355 h 4731"/>
                  <a:gd name="T72" fmla="*/ 697 w 3211"/>
                  <a:gd name="T73" fmla="*/ 3211 h 4731"/>
                  <a:gd name="T74" fmla="*/ 945 w 3211"/>
                  <a:gd name="T75" fmla="*/ 2771 h 4731"/>
                  <a:gd name="T76" fmla="*/ 1074 w 3211"/>
                  <a:gd name="T77" fmla="*/ 2608 h 4731"/>
                  <a:gd name="T78" fmla="*/ 623 w 3211"/>
                  <a:gd name="T79" fmla="*/ 2569 h 4731"/>
                  <a:gd name="T80" fmla="*/ 487 w 3211"/>
                  <a:gd name="T81" fmla="*/ 2549 h 4731"/>
                  <a:gd name="T82" fmla="*/ 399 w 3211"/>
                  <a:gd name="T83" fmla="*/ 2418 h 4731"/>
                  <a:gd name="T84" fmla="*/ 194 w 3211"/>
                  <a:gd name="T85" fmla="*/ 2264 h 4731"/>
                  <a:gd name="T86" fmla="*/ 433 w 3211"/>
                  <a:gd name="T87" fmla="*/ 2160 h 4731"/>
                  <a:gd name="T88" fmla="*/ 635 w 3211"/>
                  <a:gd name="T89" fmla="*/ 1864 h 4731"/>
                  <a:gd name="T90" fmla="*/ 480 w 3211"/>
                  <a:gd name="T91" fmla="*/ 1771 h 4731"/>
                  <a:gd name="T92" fmla="*/ 393 w 3211"/>
                  <a:gd name="T93" fmla="*/ 1477 h 4731"/>
                  <a:gd name="T94" fmla="*/ 711 w 3211"/>
                  <a:gd name="T95" fmla="*/ 1319 h 4731"/>
                  <a:gd name="T96" fmla="*/ 1154 w 3211"/>
                  <a:gd name="T97" fmla="*/ 1389 h 4731"/>
                  <a:gd name="T98" fmla="*/ 1400 w 3211"/>
                  <a:gd name="T99" fmla="*/ 1325 h 4731"/>
                  <a:gd name="T100" fmla="*/ 1621 w 3211"/>
                  <a:gd name="T101" fmla="*/ 1036 h 4731"/>
                  <a:gd name="T102" fmla="*/ 1459 w 3211"/>
                  <a:gd name="T103" fmla="*/ 953 h 4731"/>
                  <a:gd name="T104" fmla="*/ 1242 w 3211"/>
                  <a:gd name="T105" fmla="*/ 807 h 4731"/>
                  <a:gd name="T106" fmla="*/ 1393 w 3211"/>
                  <a:gd name="T107" fmla="*/ 707 h 4731"/>
                  <a:gd name="T108" fmla="*/ 1462 w 3211"/>
                  <a:gd name="T109" fmla="*/ 552 h 4731"/>
                  <a:gd name="T110" fmla="*/ 1568 w 3211"/>
                  <a:gd name="T111" fmla="*/ 280 h 4731"/>
                  <a:gd name="T112" fmla="*/ 1818 w 3211"/>
                  <a:gd name="T113" fmla="*/ 217 h 4731"/>
                  <a:gd name="T114" fmla="*/ 1905 w 3211"/>
                  <a:gd name="T115" fmla="*/ 197 h 4731"/>
                  <a:gd name="T116" fmla="*/ 1980 w 3211"/>
                  <a:gd name="T117" fmla="*/ 234 h 4731"/>
                  <a:gd name="T118" fmla="*/ 2041 w 3211"/>
                  <a:gd name="T119" fmla="*/ 142 h 4731"/>
                  <a:gd name="T120" fmla="*/ 2065 w 3211"/>
                  <a:gd name="T121" fmla="*/ 486 h 4731"/>
                  <a:gd name="T122" fmla="*/ 2186 w 3211"/>
                  <a:gd name="T123" fmla="*/ 129 h 4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11" h="4731">
                    <a:moveTo>
                      <a:pt x="762" y="4679"/>
                    </a:moveTo>
                    <a:lnTo>
                      <a:pt x="767" y="4680"/>
                    </a:lnTo>
                    <a:lnTo>
                      <a:pt x="771" y="4700"/>
                    </a:lnTo>
                    <a:lnTo>
                      <a:pt x="768" y="4704"/>
                    </a:lnTo>
                    <a:lnTo>
                      <a:pt x="742" y="4722"/>
                    </a:lnTo>
                    <a:lnTo>
                      <a:pt x="740" y="4710"/>
                    </a:lnTo>
                    <a:lnTo>
                      <a:pt x="751" y="4705"/>
                    </a:lnTo>
                    <a:lnTo>
                      <a:pt x="743" y="4695"/>
                    </a:lnTo>
                    <a:lnTo>
                      <a:pt x="752" y="4692"/>
                    </a:lnTo>
                    <a:lnTo>
                      <a:pt x="756" y="4684"/>
                    </a:lnTo>
                    <a:lnTo>
                      <a:pt x="762" y="4679"/>
                    </a:lnTo>
                    <a:close/>
                    <a:moveTo>
                      <a:pt x="428" y="4506"/>
                    </a:moveTo>
                    <a:lnTo>
                      <a:pt x="459" y="4503"/>
                    </a:lnTo>
                    <a:lnTo>
                      <a:pt x="464" y="4509"/>
                    </a:lnTo>
                    <a:lnTo>
                      <a:pt x="472" y="4505"/>
                    </a:lnTo>
                    <a:lnTo>
                      <a:pt x="493" y="4499"/>
                    </a:lnTo>
                    <a:lnTo>
                      <a:pt x="479" y="4510"/>
                    </a:lnTo>
                    <a:lnTo>
                      <a:pt x="481" y="4516"/>
                    </a:lnTo>
                    <a:lnTo>
                      <a:pt x="466" y="4520"/>
                    </a:lnTo>
                    <a:lnTo>
                      <a:pt x="457" y="4529"/>
                    </a:lnTo>
                    <a:lnTo>
                      <a:pt x="450" y="4525"/>
                    </a:lnTo>
                    <a:lnTo>
                      <a:pt x="424" y="4534"/>
                    </a:lnTo>
                    <a:lnTo>
                      <a:pt x="420" y="4533"/>
                    </a:lnTo>
                    <a:lnTo>
                      <a:pt x="395" y="4532"/>
                    </a:lnTo>
                    <a:lnTo>
                      <a:pt x="403" y="4513"/>
                    </a:lnTo>
                    <a:lnTo>
                      <a:pt x="428" y="4506"/>
                    </a:lnTo>
                    <a:close/>
                    <a:moveTo>
                      <a:pt x="88" y="4170"/>
                    </a:moveTo>
                    <a:lnTo>
                      <a:pt x="99" y="4175"/>
                    </a:lnTo>
                    <a:lnTo>
                      <a:pt x="106" y="4167"/>
                    </a:lnTo>
                    <a:lnTo>
                      <a:pt x="109" y="4178"/>
                    </a:lnTo>
                    <a:lnTo>
                      <a:pt x="130" y="4176"/>
                    </a:lnTo>
                    <a:lnTo>
                      <a:pt x="128" y="4189"/>
                    </a:lnTo>
                    <a:lnTo>
                      <a:pt x="82" y="4218"/>
                    </a:lnTo>
                    <a:lnTo>
                      <a:pt x="64" y="4222"/>
                    </a:lnTo>
                    <a:lnTo>
                      <a:pt x="56" y="4216"/>
                    </a:lnTo>
                    <a:lnTo>
                      <a:pt x="30" y="4230"/>
                    </a:lnTo>
                    <a:lnTo>
                      <a:pt x="43" y="4193"/>
                    </a:lnTo>
                    <a:lnTo>
                      <a:pt x="67" y="4190"/>
                    </a:lnTo>
                    <a:lnTo>
                      <a:pt x="85" y="4177"/>
                    </a:lnTo>
                    <a:lnTo>
                      <a:pt x="84" y="4166"/>
                    </a:lnTo>
                    <a:lnTo>
                      <a:pt x="88" y="4170"/>
                    </a:lnTo>
                    <a:close/>
                    <a:moveTo>
                      <a:pt x="585" y="2575"/>
                    </a:moveTo>
                    <a:lnTo>
                      <a:pt x="589" y="2586"/>
                    </a:lnTo>
                    <a:lnTo>
                      <a:pt x="593" y="2600"/>
                    </a:lnTo>
                    <a:lnTo>
                      <a:pt x="590" y="2639"/>
                    </a:lnTo>
                    <a:lnTo>
                      <a:pt x="576" y="2645"/>
                    </a:lnTo>
                    <a:lnTo>
                      <a:pt x="565" y="2642"/>
                    </a:lnTo>
                    <a:lnTo>
                      <a:pt x="552" y="2643"/>
                    </a:lnTo>
                    <a:lnTo>
                      <a:pt x="540" y="2622"/>
                    </a:lnTo>
                    <a:lnTo>
                      <a:pt x="550" y="2612"/>
                    </a:lnTo>
                    <a:lnTo>
                      <a:pt x="539" y="2610"/>
                    </a:lnTo>
                    <a:lnTo>
                      <a:pt x="536" y="2599"/>
                    </a:lnTo>
                    <a:lnTo>
                      <a:pt x="565" y="2590"/>
                    </a:lnTo>
                    <a:lnTo>
                      <a:pt x="565" y="2578"/>
                    </a:lnTo>
                    <a:lnTo>
                      <a:pt x="585" y="2575"/>
                    </a:lnTo>
                    <a:close/>
                    <a:moveTo>
                      <a:pt x="571" y="2547"/>
                    </a:moveTo>
                    <a:lnTo>
                      <a:pt x="585" y="2555"/>
                    </a:lnTo>
                    <a:lnTo>
                      <a:pt x="597" y="2549"/>
                    </a:lnTo>
                    <a:lnTo>
                      <a:pt x="602" y="2558"/>
                    </a:lnTo>
                    <a:lnTo>
                      <a:pt x="585" y="2570"/>
                    </a:lnTo>
                    <a:lnTo>
                      <a:pt x="560" y="2579"/>
                    </a:lnTo>
                    <a:lnTo>
                      <a:pt x="550" y="2574"/>
                    </a:lnTo>
                    <a:lnTo>
                      <a:pt x="546" y="2568"/>
                    </a:lnTo>
                    <a:lnTo>
                      <a:pt x="544" y="2559"/>
                    </a:lnTo>
                    <a:lnTo>
                      <a:pt x="549" y="2551"/>
                    </a:lnTo>
                    <a:lnTo>
                      <a:pt x="562" y="2544"/>
                    </a:lnTo>
                    <a:lnTo>
                      <a:pt x="571" y="2547"/>
                    </a:lnTo>
                    <a:close/>
                    <a:moveTo>
                      <a:pt x="294" y="1679"/>
                    </a:moveTo>
                    <a:lnTo>
                      <a:pt x="307" y="1681"/>
                    </a:lnTo>
                    <a:lnTo>
                      <a:pt x="316" y="1694"/>
                    </a:lnTo>
                    <a:lnTo>
                      <a:pt x="327" y="1688"/>
                    </a:lnTo>
                    <a:lnTo>
                      <a:pt x="345" y="1692"/>
                    </a:lnTo>
                    <a:lnTo>
                      <a:pt x="355" y="1671"/>
                    </a:lnTo>
                    <a:lnTo>
                      <a:pt x="387" y="1711"/>
                    </a:lnTo>
                    <a:lnTo>
                      <a:pt x="383" y="1718"/>
                    </a:lnTo>
                    <a:lnTo>
                      <a:pt x="367" y="1720"/>
                    </a:lnTo>
                    <a:lnTo>
                      <a:pt x="373" y="1730"/>
                    </a:lnTo>
                    <a:lnTo>
                      <a:pt x="367" y="1741"/>
                    </a:lnTo>
                    <a:lnTo>
                      <a:pt x="372" y="1751"/>
                    </a:lnTo>
                    <a:lnTo>
                      <a:pt x="377" y="1750"/>
                    </a:lnTo>
                    <a:lnTo>
                      <a:pt x="399" y="1752"/>
                    </a:lnTo>
                    <a:lnTo>
                      <a:pt x="389" y="1764"/>
                    </a:lnTo>
                    <a:lnTo>
                      <a:pt x="390" y="1781"/>
                    </a:lnTo>
                    <a:lnTo>
                      <a:pt x="381" y="1787"/>
                    </a:lnTo>
                    <a:lnTo>
                      <a:pt x="380" y="1792"/>
                    </a:lnTo>
                    <a:lnTo>
                      <a:pt x="379" y="1803"/>
                    </a:lnTo>
                    <a:lnTo>
                      <a:pt x="378" y="1818"/>
                    </a:lnTo>
                    <a:lnTo>
                      <a:pt x="382" y="1831"/>
                    </a:lnTo>
                    <a:lnTo>
                      <a:pt x="375" y="1860"/>
                    </a:lnTo>
                    <a:lnTo>
                      <a:pt x="363" y="1860"/>
                    </a:lnTo>
                    <a:lnTo>
                      <a:pt x="344" y="1844"/>
                    </a:lnTo>
                    <a:lnTo>
                      <a:pt x="335" y="1834"/>
                    </a:lnTo>
                    <a:lnTo>
                      <a:pt x="341" y="1826"/>
                    </a:lnTo>
                    <a:lnTo>
                      <a:pt x="326" y="1816"/>
                    </a:lnTo>
                    <a:lnTo>
                      <a:pt x="323" y="1806"/>
                    </a:lnTo>
                    <a:lnTo>
                      <a:pt x="310" y="1813"/>
                    </a:lnTo>
                    <a:lnTo>
                      <a:pt x="298" y="1810"/>
                    </a:lnTo>
                    <a:lnTo>
                      <a:pt x="300" y="1765"/>
                    </a:lnTo>
                    <a:lnTo>
                      <a:pt x="306" y="1759"/>
                    </a:lnTo>
                    <a:lnTo>
                      <a:pt x="287" y="1742"/>
                    </a:lnTo>
                    <a:lnTo>
                      <a:pt x="253" y="1756"/>
                    </a:lnTo>
                    <a:lnTo>
                      <a:pt x="245" y="1740"/>
                    </a:lnTo>
                    <a:lnTo>
                      <a:pt x="226" y="1750"/>
                    </a:lnTo>
                    <a:lnTo>
                      <a:pt x="200" y="1745"/>
                    </a:lnTo>
                    <a:lnTo>
                      <a:pt x="200" y="1756"/>
                    </a:lnTo>
                    <a:lnTo>
                      <a:pt x="166" y="1734"/>
                    </a:lnTo>
                    <a:lnTo>
                      <a:pt x="166" y="1730"/>
                    </a:lnTo>
                    <a:lnTo>
                      <a:pt x="186" y="1732"/>
                    </a:lnTo>
                    <a:lnTo>
                      <a:pt x="202" y="1711"/>
                    </a:lnTo>
                    <a:lnTo>
                      <a:pt x="201" y="1690"/>
                    </a:lnTo>
                    <a:lnTo>
                      <a:pt x="214" y="1700"/>
                    </a:lnTo>
                    <a:lnTo>
                      <a:pt x="231" y="1698"/>
                    </a:lnTo>
                    <a:lnTo>
                      <a:pt x="240" y="1710"/>
                    </a:lnTo>
                    <a:lnTo>
                      <a:pt x="264" y="1708"/>
                    </a:lnTo>
                    <a:lnTo>
                      <a:pt x="282" y="1683"/>
                    </a:lnTo>
                    <a:lnTo>
                      <a:pt x="294" y="1679"/>
                    </a:lnTo>
                    <a:close/>
                    <a:moveTo>
                      <a:pt x="336" y="1335"/>
                    </a:moveTo>
                    <a:lnTo>
                      <a:pt x="348" y="1340"/>
                    </a:lnTo>
                    <a:lnTo>
                      <a:pt x="346" y="1354"/>
                    </a:lnTo>
                    <a:lnTo>
                      <a:pt x="358" y="1357"/>
                    </a:lnTo>
                    <a:lnTo>
                      <a:pt x="365" y="1376"/>
                    </a:lnTo>
                    <a:lnTo>
                      <a:pt x="387" y="1377"/>
                    </a:lnTo>
                    <a:lnTo>
                      <a:pt x="395" y="1386"/>
                    </a:lnTo>
                    <a:lnTo>
                      <a:pt x="402" y="1389"/>
                    </a:lnTo>
                    <a:lnTo>
                      <a:pt x="417" y="1381"/>
                    </a:lnTo>
                    <a:lnTo>
                      <a:pt x="414" y="1398"/>
                    </a:lnTo>
                    <a:lnTo>
                      <a:pt x="407" y="1416"/>
                    </a:lnTo>
                    <a:lnTo>
                      <a:pt x="398" y="1416"/>
                    </a:lnTo>
                    <a:lnTo>
                      <a:pt x="392" y="1423"/>
                    </a:lnTo>
                    <a:lnTo>
                      <a:pt x="399" y="1429"/>
                    </a:lnTo>
                    <a:lnTo>
                      <a:pt x="375" y="1431"/>
                    </a:lnTo>
                    <a:lnTo>
                      <a:pt x="363" y="1435"/>
                    </a:lnTo>
                    <a:lnTo>
                      <a:pt x="326" y="1434"/>
                    </a:lnTo>
                    <a:lnTo>
                      <a:pt x="334" y="1446"/>
                    </a:lnTo>
                    <a:lnTo>
                      <a:pt x="318" y="1447"/>
                    </a:lnTo>
                    <a:lnTo>
                      <a:pt x="332" y="1462"/>
                    </a:lnTo>
                    <a:lnTo>
                      <a:pt x="328" y="1487"/>
                    </a:lnTo>
                    <a:lnTo>
                      <a:pt x="312" y="1474"/>
                    </a:lnTo>
                    <a:lnTo>
                      <a:pt x="301" y="1476"/>
                    </a:lnTo>
                    <a:lnTo>
                      <a:pt x="311" y="1493"/>
                    </a:lnTo>
                    <a:lnTo>
                      <a:pt x="307" y="1504"/>
                    </a:lnTo>
                    <a:lnTo>
                      <a:pt x="292" y="1501"/>
                    </a:lnTo>
                    <a:lnTo>
                      <a:pt x="285" y="1511"/>
                    </a:lnTo>
                    <a:lnTo>
                      <a:pt x="271" y="1514"/>
                    </a:lnTo>
                    <a:lnTo>
                      <a:pt x="272" y="1521"/>
                    </a:lnTo>
                    <a:lnTo>
                      <a:pt x="297" y="1532"/>
                    </a:lnTo>
                    <a:lnTo>
                      <a:pt x="283" y="1539"/>
                    </a:lnTo>
                    <a:lnTo>
                      <a:pt x="290" y="1559"/>
                    </a:lnTo>
                    <a:lnTo>
                      <a:pt x="276" y="1555"/>
                    </a:lnTo>
                    <a:lnTo>
                      <a:pt x="270" y="1570"/>
                    </a:lnTo>
                    <a:lnTo>
                      <a:pt x="289" y="1576"/>
                    </a:lnTo>
                    <a:lnTo>
                      <a:pt x="293" y="1588"/>
                    </a:lnTo>
                    <a:lnTo>
                      <a:pt x="285" y="1600"/>
                    </a:lnTo>
                    <a:lnTo>
                      <a:pt x="271" y="1603"/>
                    </a:lnTo>
                    <a:lnTo>
                      <a:pt x="247" y="1592"/>
                    </a:lnTo>
                    <a:lnTo>
                      <a:pt x="242" y="1577"/>
                    </a:lnTo>
                    <a:lnTo>
                      <a:pt x="250" y="1574"/>
                    </a:lnTo>
                    <a:lnTo>
                      <a:pt x="248" y="1549"/>
                    </a:lnTo>
                    <a:lnTo>
                      <a:pt x="274" y="1492"/>
                    </a:lnTo>
                    <a:lnTo>
                      <a:pt x="268" y="1466"/>
                    </a:lnTo>
                    <a:lnTo>
                      <a:pt x="278" y="1453"/>
                    </a:lnTo>
                    <a:lnTo>
                      <a:pt x="292" y="1453"/>
                    </a:lnTo>
                    <a:lnTo>
                      <a:pt x="297" y="1433"/>
                    </a:lnTo>
                    <a:lnTo>
                      <a:pt x="259" y="1413"/>
                    </a:lnTo>
                    <a:lnTo>
                      <a:pt x="276" y="1413"/>
                    </a:lnTo>
                    <a:lnTo>
                      <a:pt x="277" y="1405"/>
                    </a:lnTo>
                    <a:lnTo>
                      <a:pt x="278" y="1380"/>
                    </a:lnTo>
                    <a:lnTo>
                      <a:pt x="302" y="1369"/>
                    </a:lnTo>
                    <a:lnTo>
                      <a:pt x="303" y="1361"/>
                    </a:lnTo>
                    <a:lnTo>
                      <a:pt x="318" y="1364"/>
                    </a:lnTo>
                    <a:lnTo>
                      <a:pt x="322" y="1351"/>
                    </a:lnTo>
                    <a:lnTo>
                      <a:pt x="332" y="1354"/>
                    </a:lnTo>
                    <a:lnTo>
                      <a:pt x="329" y="1340"/>
                    </a:lnTo>
                    <a:lnTo>
                      <a:pt x="336" y="1335"/>
                    </a:lnTo>
                    <a:close/>
                    <a:moveTo>
                      <a:pt x="1391" y="460"/>
                    </a:moveTo>
                    <a:lnTo>
                      <a:pt x="1417" y="474"/>
                    </a:lnTo>
                    <a:lnTo>
                      <a:pt x="1413" y="484"/>
                    </a:lnTo>
                    <a:lnTo>
                      <a:pt x="1422" y="510"/>
                    </a:lnTo>
                    <a:lnTo>
                      <a:pt x="1400" y="510"/>
                    </a:lnTo>
                    <a:lnTo>
                      <a:pt x="1397" y="515"/>
                    </a:lnTo>
                    <a:lnTo>
                      <a:pt x="1393" y="509"/>
                    </a:lnTo>
                    <a:lnTo>
                      <a:pt x="1364" y="507"/>
                    </a:lnTo>
                    <a:lnTo>
                      <a:pt x="1365" y="499"/>
                    </a:lnTo>
                    <a:lnTo>
                      <a:pt x="1371" y="497"/>
                    </a:lnTo>
                    <a:lnTo>
                      <a:pt x="1368" y="483"/>
                    </a:lnTo>
                    <a:lnTo>
                      <a:pt x="1380" y="475"/>
                    </a:lnTo>
                    <a:lnTo>
                      <a:pt x="1370" y="458"/>
                    </a:lnTo>
                    <a:lnTo>
                      <a:pt x="1381" y="461"/>
                    </a:lnTo>
                    <a:lnTo>
                      <a:pt x="1384" y="450"/>
                    </a:lnTo>
                    <a:lnTo>
                      <a:pt x="1391" y="460"/>
                    </a:lnTo>
                    <a:close/>
                    <a:moveTo>
                      <a:pt x="2121" y="372"/>
                    </a:moveTo>
                    <a:lnTo>
                      <a:pt x="2137" y="371"/>
                    </a:lnTo>
                    <a:lnTo>
                      <a:pt x="2154" y="385"/>
                    </a:lnTo>
                    <a:lnTo>
                      <a:pt x="2165" y="413"/>
                    </a:lnTo>
                    <a:lnTo>
                      <a:pt x="2134" y="417"/>
                    </a:lnTo>
                    <a:lnTo>
                      <a:pt x="2126" y="407"/>
                    </a:lnTo>
                    <a:lnTo>
                      <a:pt x="2113" y="403"/>
                    </a:lnTo>
                    <a:lnTo>
                      <a:pt x="2107" y="386"/>
                    </a:lnTo>
                    <a:lnTo>
                      <a:pt x="2121" y="372"/>
                    </a:lnTo>
                    <a:close/>
                    <a:moveTo>
                      <a:pt x="2228" y="1"/>
                    </a:moveTo>
                    <a:lnTo>
                      <a:pt x="2246" y="7"/>
                    </a:lnTo>
                    <a:lnTo>
                      <a:pt x="2251" y="16"/>
                    </a:lnTo>
                    <a:lnTo>
                      <a:pt x="2280" y="15"/>
                    </a:lnTo>
                    <a:lnTo>
                      <a:pt x="2296" y="25"/>
                    </a:lnTo>
                    <a:lnTo>
                      <a:pt x="2314" y="26"/>
                    </a:lnTo>
                    <a:lnTo>
                      <a:pt x="2329" y="38"/>
                    </a:lnTo>
                    <a:lnTo>
                      <a:pt x="2350" y="42"/>
                    </a:lnTo>
                    <a:lnTo>
                      <a:pt x="2367" y="55"/>
                    </a:lnTo>
                    <a:lnTo>
                      <a:pt x="2357" y="60"/>
                    </a:lnTo>
                    <a:lnTo>
                      <a:pt x="2368" y="65"/>
                    </a:lnTo>
                    <a:lnTo>
                      <a:pt x="2363" y="76"/>
                    </a:lnTo>
                    <a:lnTo>
                      <a:pt x="2377" y="88"/>
                    </a:lnTo>
                    <a:lnTo>
                      <a:pt x="2378" y="106"/>
                    </a:lnTo>
                    <a:lnTo>
                      <a:pt x="2393" y="112"/>
                    </a:lnTo>
                    <a:lnTo>
                      <a:pt x="2401" y="108"/>
                    </a:lnTo>
                    <a:lnTo>
                      <a:pt x="2439" y="135"/>
                    </a:lnTo>
                    <a:lnTo>
                      <a:pt x="2461" y="133"/>
                    </a:lnTo>
                    <a:lnTo>
                      <a:pt x="2464" y="140"/>
                    </a:lnTo>
                    <a:lnTo>
                      <a:pt x="2482" y="144"/>
                    </a:lnTo>
                    <a:lnTo>
                      <a:pt x="2486" y="157"/>
                    </a:lnTo>
                    <a:lnTo>
                      <a:pt x="2524" y="160"/>
                    </a:lnTo>
                    <a:lnTo>
                      <a:pt x="2545" y="181"/>
                    </a:lnTo>
                    <a:lnTo>
                      <a:pt x="2544" y="194"/>
                    </a:lnTo>
                    <a:lnTo>
                      <a:pt x="2524" y="213"/>
                    </a:lnTo>
                    <a:lnTo>
                      <a:pt x="2474" y="240"/>
                    </a:lnTo>
                    <a:lnTo>
                      <a:pt x="2455" y="244"/>
                    </a:lnTo>
                    <a:lnTo>
                      <a:pt x="2376" y="292"/>
                    </a:lnTo>
                    <a:lnTo>
                      <a:pt x="2343" y="331"/>
                    </a:lnTo>
                    <a:lnTo>
                      <a:pt x="2338" y="347"/>
                    </a:lnTo>
                    <a:lnTo>
                      <a:pt x="2305" y="393"/>
                    </a:lnTo>
                    <a:lnTo>
                      <a:pt x="2305" y="393"/>
                    </a:lnTo>
                    <a:lnTo>
                      <a:pt x="2295" y="397"/>
                    </a:lnTo>
                    <a:lnTo>
                      <a:pt x="2286" y="414"/>
                    </a:lnTo>
                    <a:lnTo>
                      <a:pt x="2276" y="407"/>
                    </a:lnTo>
                    <a:lnTo>
                      <a:pt x="2262" y="420"/>
                    </a:lnTo>
                    <a:lnTo>
                      <a:pt x="2241" y="413"/>
                    </a:lnTo>
                    <a:lnTo>
                      <a:pt x="2209" y="450"/>
                    </a:lnTo>
                    <a:lnTo>
                      <a:pt x="2202" y="468"/>
                    </a:lnTo>
                    <a:lnTo>
                      <a:pt x="2209" y="481"/>
                    </a:lnTo>
                    <a:lnTo>
                      <a:pt x="2198" y="498"/>
                    </a:lnTo>
                    <a:lnTo>
                      <a:pt x="2203" y="507"/>
                    </a:lnTo>
                    <a:lnTo>
                      <a:pt x="2200" y="532"/>
                    </a:lnTo>
                    <a:lnTo>
                      <a:pt x="2207" y="545"/>
                    </a:lnTo>
                    <a:lnTo>
                      <a:pt x="2179" y="550"/>
                    </a:lnTo>
                    <a:lnTo>
                      <a:pt x="2170" y="559"/>
                    </a:lnTo>
                    <a:lnTo>
                      <a:pt x="2166" y="607"/>
                    </a:lnTo>
                    <a:lnTo>
                      <a:pt x="2173" y="635"/>
                    </a:lnTo>
                    <a:lnTo>
                      <a:pt x="2146" y="695"/>
                    </a:lnTo>
                    <a:lnTo>
                      <a:pt x="2114" y="716"/>
                    </a:lnTo>
                    <a:lnTo>
                      <a:pt x="2099" y="738"/>
                    </a:lnTo>
                    <a:lnTo>
                      <a:pt x="2098" y="778"/>
                    </a:lnTo>
                    <a:lnTo>
                      <a:pt x="2106" y="786"/>
                    </a:lnTo>
                    <a:lnTo>
                      <a:pt x="2099" y="797"/>
                    </a:lnTo>
                    <a:lnTo>
                      <a:pt x="2077" y="796"/>
                    </a:lnTo>
                    <a:lnTo>
                      <a:pt x="2067" y="795"/>
                    </a:lnTo>
                    <a:lnTo>
                      <a:pt x="2048" y="796"/>
                    </a:lnTo>
                    <a:lnTo>
                      <a:pt x="2032" y="787"/>
                    </a:lnTo>
                    <a:lnTo>
                      <a:pt x="2005" y="810"/>
                    </a:lnTo>
                    <a:lnTo>
                      <a:pt x="1963" y="829"/>
                    </a:lnTo>
                    <a:lnTo>
                      <a:pt x="1955" y="841"/>
                    </a:lnTo>
                    <a:lnTo>
                      <a:pt x="1915" y="825"/>
                    </a:lnTo>
                    <a:lnTo>
                      <a:pt x="1904" y="806"/>
                    </a:lnTo>
                    <a:lnTo>
                      <a:pt x="1895" y="803"/>
                    </a:lnTo>
                    <a:lnTo>
                      <a:pt x="1875" y="820"/>
                    </a:lnTo>
                    <a:lnTo>
                      <a:pt x="1860" y="845"/>
                    </a:lnTo>
                    <a:lnTo>
                      <a:pt x="1832" y="847"/>
                    </a:lnTo>
                    <a:lnTo>
                      <a:pt x="1837" y="861"/>
                    </a:lnTo>
                    <a:lnTo>
                      <a:pt x="1846" y="863"/>
                    </a:lnTo>
                    <a:lnTo>
                      <a:pt x="1836" y="879"/>
                    </a:lnTo>
                    <a:lnTo>
                      <a:pt x="1841" y="894"/>
                    </a:lnTo>
                    <a:lnTo>
                      <a:pt x="1845" y="901"/>
                    </a:lnTo>
                    <a:lnTo>
                      <a:pt x="1875" y="912"/>
                    </a:lnTo>
                    <a:lnTo>
                      <a:pt x="1879" y="936"/>
                    </a:lnTo>
                    <a:lnTo>
                      <a:pt x="1896" y="933"/>
                    </a:lnTo>
                    <a:lnTo>
                      <a:pt x="1908" y="919"/>
                    </a:lnTo>
                    <a:lnTo>
                      <a:pt x="1937" y="947"/>
                    </a:lnTo>
                    <a:lnTo>
                      <a:pt x="1946" y="944"/>
                    </a:lnTo>
                    <a:lnTo>
                      <a:pt x="1960" y="951"/>
                    </a:lnTo>
                    <a:lnTo>
                      <a:pt x="1983" y="933"/>
                    </a:lnTo>
                    <a:lnTo>
                      <a:pt x="1987" y="940"/>
                    </a:lnTo>
                    <a:lnTo>
                      <a:pt x="1983" y="949"/>
                    </a:lnTo>
                    <a:lnTo>
                      <a:pt x="1990" y="953"/>
                    </a:lnTo>
                    <a:lnTo>
                      <a:pt x="1985" y="964"/>
                    </a:lnTo>
                    <a:lnTo>
                      <a:pt x="1952" y="976"/>
                    </a:lnTo>
                    <a:lnTo>
                      <a:pt x="1942" y="991"/>
                    </a:lnTo>
                    <a:lnTo>
                      <a:pt x="1920" y="998"/>
                    </a:lnTo>
                    <a:lnTo>
                      <a:pt x="1919" y="1008"/>
                    </a:lnTo>
                    <a:lnTo>
                      <a:pt x="1894" y="1029"/>
                    </a:lnTo>
                    <a:lnTo>
                      <a:pt x="1898" y="1044"/>
                    </a:lnTo>
                    <a:lnTo>
                      <a:pt x="1883" y="1055"/>
                    </a:lnTo>
                    <a:lnTo>
                      <a:pt x="1876" y="1051"/>
                    </a:lnTo>
                    <a:lnTo>
                      <a:pt x="1807" y="1055"/>
                    </a:lnTo>
                    <a:lnTo>
                      <a:pt x="1795" y="1037"/>
                    </a:lnTo>
                    <a:lnTo>
                      <a:pt x="1783" y="1043"/>
                    </a:lnTo>
                    <a:lnTo>
                      <a:pt x="1769" y="1041"/>
                    </a:lnTo>
                    <a:lnTo>
                      <a:pt x="1743" y="1090"/>
                    </a:lnTo>
                    <a:lnTo>
                      <a:pt x="1741" y="1113"/>
                    </a:lnTo>
                    <a:lnTo>
                      <a:pt x="1713" y="1112"/>
                    </a:lnTo>
                    <a:lnTo>
                      <a:pt x="1686" y="1135"/>
                    </a:lnTo>
                    <a:lnTo>
                      <a:pt x="1647" y="1139"/>
                    </a:lnTo>
                    <a:lnTo>
                      <a:pt x="1670" y="1156"/>
                    </a:lnTo>
                    <a:lnTo>
                      <a:pt x="1658" y="1171"/>
                    </a:lnTo>
                    <a:lnTo>
                      <a:pt x="1709" y="1218"/>
                    </a:lnTo>
                    <a:lnTo>
                      <a:pt x="1726" y="1255"/>
                    </a:lnTo>
                    <a:lnTo>
                      <a:pt x="1749" y="1273"/>
                    </a:lnTo>
                    <a:lnTo>
                      <a:pt x="1774" y="1273"/>
                    </a:lnTo>
                    <a:lnTo>
                      <a:pt x="1773" y="1283"/>
                    </a:lnTo>
                    <a:lnTo>
                      <a:pt x="1810" y="1335"/>
                    </a:lnTo>
                    <a:lnTo>
                      <a:pt x="1829" y="1338"/>
                    </a:lnTo>
                    <a:lnTo>
                      <a:pt x="1838" y="1349"/>
                    </a:lnTo>
                    <a:lnTo>
                      <a:pt x="1844" y="1341"/>
                    </a:lnTo>
                    <a:lnTo>
                      <a:pt x="1853" y="1343"/>
                    </a:lnTo>
                    <a:lnTo>
                      <a:pt x="1857" y="1353"/>
                    </a:lnTo>
                    <a:lnTo>
                      <a:pt x="1873" y="1351"/>
                    </a:lnTo>
                    <a:lnTo>
                      <a:pt x="1865" y="1360"/>
                    </a:lnTo>
                    <a:lnTo>
                      <a:pt x="1863" y="1376"/>
                    </a:lnTo>
                    <a:lnTo>
                      <a:pt x="1872" y="1391"/>
                    </a:lnTo>
                    <a:lnTo>
                      <a:pt x="1875" y="1446"/>
                    </a:lnTo>
                    <a:lnTo>
                      <a:pt x="1906" y="1463"/>
                    </a:lnTo>
                    <a:lnTo>
                      <a:pt x="1913" y="1457"/>
                    </a:lnTo>
                    <a:lnTo>
                      <a:pt x="1952" y="1452"/>
                    </a:lnTo>
                    <a:lnTo>
                      <a:pt x="1962" y="1462"/>
                    </a:lnTo>
                    <a:lnTo>
                      <a:pt x="1998" y="1457"/>
                    </a:lnTo>
                    <a:lnTo>
                      <a:pt x="2005" y="1487"/>
                    </a:lnTo>
                    <a:lnTo>
                      <a:pt x="2017" y="1481"/>
                    </a:lnTo>
                    <a:lnTo>
                      <a:pt x="2040" y="1501"/>
                    </a:lnTo>
                    <a:lnTo>
                      <a:pt x="2044" y="1524"/>
                    </a:lnTo>
                    <a:lnTo>
                      <a:pt x="2059" y="1536"/>
                    </a:lnTo>
                    <a:lnTo>
                      <a:pt x="2076" y="1537"/>
                    </a:lnTo>
                    <a:lnTo>
                      <a:pt x="2085" y="1554"/>
                    </a:lnTo>
                    <a:lnTo>
                      <a:pt x="2099" y="1562"/>
                    </a:lnTo>
                    <a:lnTo>
                      <a:pt x="2111" y="1546"/>
                    </a:lnTo>
                    <a:lnTo>
                      <a:pt x="2147" y="1557"/>
                    </a:lnTo>
                    <a:lnTo>
                      <a:pt x="2155" y="1536"/>
                    </a:lnTo>
                    <a:lnTo>
                      <a:pt x="2155" y="1536"/>
                    </a:lnTo>
                    <a:lnTo>
                      <a:pt x="2172" y="1524"/>
                    </a:lnTo>
                    <a:lnTo>
                      <a:pt x="2185" y="1522"/>
                    </a:lnTo>
                    <a:lnTo>
                      <a:pt x="2185" y="1522"/>
                    </a:lnTo>
                    <a:lnTo>
                      <a:pt x="2198" y="1522"/>
                    </a:lnTo>
                    <a:lnTo>
                      <a:pt x="2185" y="1536"/>
                    </a:lnTo>
                    <a:lnTo>
                      <a:pt x="2189" y="1542"/>
                    </a:lnTo>
                    <a:lnTo>
                      <a:pt x="2223" y="1539"/>
                    </a:lnTo>
                    <a:lnTo>
                      <a:pt x="2210" y="1553"/>
                    </a:lnTo>
                    <a:lnTo>
                      <a:pt x="2211" y="1561"/>
                    </a:lnTo>
                    <a:lnTo>
                      <a:pt x="2232" y="1549"/>
                    </a:lnTo>
                    <a:lnTo>
                      <a:pt x="2242" y="1569"/>
                    </a:lnTo>
                    <a:lnTo>
                      <a:pt x="2258" y="1558"/>
                    </a:lnTo>
                    <a:lnTo>
                      <a:pt x="2263" y="1568"/>
                    </a:lnTo>
                    <a:lnTo>
                      <a:pt x="2269" y="1558"/>
                    </a:lnTo>
                    <a:lnTo>
                      <a:pt x="2261" y="1542"/>
                    </a:lnTo>
                    <a:lnTo>
                      <a:pt x="2255" y="1542"/>
                    </a:lnTo>
                    <a:lnTo>
                      <a:pt x="2247" y="1533"/>
                    </a:lnTo>
                    <a:lnTo>
                      <a:pt x="2269" y="1505"/>
                    </a:lnTo>
                    <a:lnTo>
                      <a:pt x="2281" y="1500"/>
                    </a:lnTo>
                    <a:lnTo>
                      <a:pt x="2289" y="1506"/>
                    </a:lnTo>
                    <a:lnTo>
                      <a:pt x="2285" y="1523"/>
                    </a:lnTo>
                    <a:lnTo>
                      <a:pt x="2275" y="1532"/>
                    </a:lnTo>
                    <a:lnTo>
                      <a:pt x="2285" y="1542"/>
                    </a:lnTo>
                    <a:lnTo>
                      <a:pt x="2269" y="1549"/>
                    </a:lnTo>
                    <a:lnTo>
                      <a:pt x="2276" y="1562"/>
                    </a:lnTo>
                    <a:lnTo>
                      <a:pt x="2289" y="1561"/>
                    </a:lnTo>
                    <a:lnTo>
                      <a:pt x="2290" y="1553"/>
                    </a:lnTo>
                    <a:lnTo>
                      <a:pt x="2302" y="1544"/>
                    </a:lnTo>
                    <a:lnTo>
                      <a:pt x="2299" y="1532"/>
                    </a:lnTo>
                    <a:lnTo>
                      <a:pt x="2307" y="1514"/>
                    </a:lnTo>
                    <a:lnTo>
                      <a:pt x="2318" y="1504"/>
                    </a:lnTo>
                    <a:lnTo>
                      <a:pt x="2309" y="1494"/>
                    </a:lnTo>
                    <a:lnTo>
                      <a:pt x="2308" y="1474"/>
                    </a:lnTo>
                    <a:lnTo>
                      <a:pt x="2323" y="1469"/>
                    </a:lnTo>
                    <a:lnTo>
                      <a:pt x="2312" y="1461"/>
                    </a:lnTo>
                    <a:lnTo>
                      <a:pt x="2325" y="1458"/>
                    </a:lnTo>
                    <a:lnTo>
                      <a:pt x="2328" y="1449"/>
                    </a:lnTo>
                    <a:lnTo>
                      <a:pt x="2345" y="1445"/>
                    </a:lnTo>
                    <a:lnTo>
                      <a:pt x="2355" y="1435"/>
                    </a:lnTo>
                    <a:lnTo>
                      <a:pt x="2368" y="1442"/>
                    </a:lnTo>
                    <a:lnTo>
                      <a:pt x="2385" y="1437"/>
                    </a:lnTo>
                    <a:lnTo>
                      <a:pt x="2385" y="1418"/>
                    </a:lnTo>
                    <a:lnTo>
                      <a:pt x="2379" y="1411"/>
                    </a:lnTo>
                    <a:lnTo>
                      <a:pt x="2389" y="1401"/>
                    </a:lnTo>
                    <a:lnTo>
                      <a:pt x="2375" y="1375"/>
                    </a:lnTo>
                    <a:lnTo>
                      <a:pt x="2363" y="1376"/>
                    </a:lnTo>
                    <a:lnTo>
                      <a:pt x="2367" y="1362"/>
                    </a:lnTo>
                    <a:lnTo>
                      <a:pt x="2341" y="1351"/>
                    </a:lnTo>
                    <a:lnTo>
                      <a:pt x="2344" y="1335"/>
                    </a:lnTo>
                    <a:lnTo>
                      <a:pt x="2351" y="1328"/>
                    </a:lnTo>
                    <a:lnTo>
                      <a:pt x="2361" y="1330"/>
                    </a:lnTo>
                    <a:lnTo>
                      <a:pt x="2364" y="1314"/>
                    </a:lnTo>
                    <a:lnTo>
                      <a:pt x="2357" y="1295"/>
                    </a:lnTo>
                    <a:lnTo>
                      <a:pt x="2380" y="1299"/>
                    </a:lnTo>
                    <a:lnTo>
                      <a:pt x="2405" y="1278"/>
                    </a:lnTo>
                    <a:lnTo>
                      <a:pt x="2418" y="1275"/>
                    </a:lnTo>
                    <a:lnTo>
                      <a:pt x="2412" y="1260"/>
                    </a:lnTo>
                    <a:lnTo>
                      <a:pt x="2430" y="1246"/>
                    </a:lnTo>
                    <a:lnTo>
                      <a:pt x="2453" y="1207"/>
                    </a:lnTo>
                    <a:lnTo>
                      <a:pt x="2473" y="1197"/>
                    </a:lnTo>
                    <a:lnTo>
                      <a:pt x="2488" y="1205"/>
                    </a:lnTo>
                    <a:lnTo>
                      <a:pt x="2491" y="1213"/>
                    </a:lnTo>
                    <a:lnTo>
                      <a:pt x="2503" y="1210"/>
                    </a:lnTo>
                    <a:lnTo>
                      <a:pt x="2518" y="1221"/>
                    </a:lnTo>
                    <a:lnTo>
                      <a:pt x="2544" y="1250"/>
                    </a:lnTo>
                    <a:lnTo>
                      <a:pt x="2550" y="1247"/>
                    </a:lnTo>
                    <a:lnTo>
                      <a:pt x="2558" y="1257"/>
                    </a:lnTo>
                    <a:lnTo>
                      <a:pt x="2561" y="1279"/>
                    </a:lnTo>
                    <a:lnTo>
                      <a:pt x="2574" y="1283"/>
                    </a:lnTo>
                    <a:lnTo>
                      <a:pt x="2594" y="1329"/>
                    </a:lnTo>
                    <a:lnTo>
                      <a:pt x="2595" y="1352"/>
                    </a:lnTo>
                    <a:lnTo>
                      <a:pt x="2589" y="1357"/>
                    </a:lnTo>
                    <a:lnTo>
                      <a:pt x="2591" y="1365"/>
                    </a:lnTo>
                    <a:lnTo>
                      <a:pt x="2582" y="1360"/>
                    </a:lnTo>
                    <a:lnTo>
                      <a:pt x="2582" y="1369"/>
                    </a:lnTo>
                    <a:lnTo>
                      <a:pt x="2599" y="1388"/>
                    </a:lnTo>
                    <a:lnTo>
                      <a:pt x="2606" y="1385"/>
                    </a:lnTo>
                    <a:lnTo>
                      <a:pt x="2613" y="1391"/>
                    </a:lnTo>
                    <a:lnTo>
                      <a:pt x="2623" y="1436"/>
                    </a:lnTo>
                    <a:lnTo>
                      <a:pt x="2632" y="1438"/>
                    </a:lnTo>
                    <a:lnTo>
                      <a:pt x="2633" y="1449"/>
                    </a:lnTo>
                    <a:lnTo>
                      <a:pt x="2652" y="1466"/>
                    </a:lnTo>
                    <a:lnTo>
                      <a:pt x="2666" y="1468"/>
                    </a:lnTo>
                    <a:lnTo>
                      <a:pt x="2677" y="1486"/>
                    </a:lnTo>
                    <a:lnTo>
                      <a:pt x="2691" y="1487"/>
                    </a:lnTo>
                    <a:lnTo>
                      <a:pt x="2696" y="1472"/>
                    </a:lnTo>
                    <a:lnTo>
                      <a:pt x="2711" y="1465"/>
                    </a:lnTo>
                    <a:lnTo>
                      <a:pt x="2717" y="1472"/>
                    </a:lnTo>
                    <a:lnTo>
                      <a:pt x="2734" y="1475"/>
                    </a:lnTo>
                    <a:lnTo>
                      <a:pt x="2746" y="1495"/>
                    </a:lnTo>
                    <a:lnTo>
                      <a:pt x="2757" y="1519"/>
                    </a:lnTo>
                    <a:lnTo>
                      <a:pt x="2756" y="1531"/>
                    </a:lnTo>
                    <a:lnTo>
                      <a:pt x="2742" y="1562"/>
                    </a:lnTo>
                    <a:lnTo>
                      <a:pt x="2734" y="1561"/>
                    </a:lnTo>
                    <a:lnTo>
                      <a:pt x="2747" y="1592"/>
                    </a:lnTo>
                    <a:lnTo>
                      <a:pt x="2736" y="1595"/>
                    </a:lnTo>
                    <a:lnTo>
                      <a:pt x="2738" y="1617"/>
                    </a:lnTo>
                    <a:lnTo>
                      <a:pt x="2731" y="1625"/>
                    </a:lnTo>
                    <a:lnTo>
                      <a:pt x="2733" y="1634"/>
                    </a:lnTo>
                    <a:lnTo>
                      <a:pt x="2744" y="1635"/>
                    </a:lnTo>
                    <a:lnTo>
                      <a:pt x="2762" y="1662"/>
                    </a:lnTo>
                    <a:lnTo>
                      <a:pt x="2783" y="1654"/>
                    </a:lnTo>
                    <a:lnTo>
                      <a:pt x="2786" y="1642"/>
                    </a:lnTo>
                    <a:lnTo>
                      <a:pt x="2809" y="1647"/>
                    </a:lnTo>
                    <a:lnTo>
                      <a:pt x="2828" y="1639"/>
                    </a:lnTo>
                    <a:lnTo>
                      <a:pt x="2842" y="1645"/>
                    </a:lnTo>
                    <a:lnTo>
                      <a:pt x="2851" y="1633"/>
                    </a:lnTo>
                    <a:lnTo>
                      <a:pt x="2867" y="1629"/>
                    </a:lnTo>
                    <a:lnTo>
                      <a:pt x="2862" y="1623"/>
                    </a:lnTo>
                    <a:lnTo>
                      <a:pt x="2865" y="1615"/>
                    </a:lnTo>
                    <a:lnTo>
                      <a:pt x="2880" y="1621"/>
                    </a:lnTo>
                    <a:lnTo>
                      <a:pt x="2891" y="1639"/>
                    </a:lnTo>
                    <a:lnTo>
                      <a:pt x="2912" y="1633"/>
                    </a:lnTo>
                    <a:lnTo>
                      <a:pt x="2931" y="1636"/>
                    </a:lnTo>
                    <a:lnTo>
                      <a:pt x="2935" y="1627"/>
                    </a:lnTo>
                    <a:lnTo>
                      <a:pt x="2948" y="1622"/>
                    </a:lnTo>
                    <a:lnTo>
                      <a:pt x="2948" y="1572"/>
                    </a:lnTo>
                    <a:lnTo>
                      <a:pt x="2965" y="1571"/>
                    </a:lnTo>
                    <a:lnTo>
                      <a:pt x="2968" y="1594"/>
                    </a:lnTo>
                    <a:lnTo>
                      <a:pt x="2977" y="1597"/>
                    </a:lnTo>
                    <a:lnTo>
                      <a:pt x="2994" y="1576"/>
                    </a:lnTo>
                    <a:lnTo>
                      <a:pt x="3002" y="1575"/>
                    </a:lnTo>
                    <a:lnTo>
                      <a:pt x="3016" y="1587"/>
                    </a:lnTo>
                    <a:lnTo>
                      <a:pt x="3016" y="1587"/>
                    </a:lnTo>
                    <a:lnTo>
                      <a:pt x="3033" y="1616"/>
                    </a:lnTo>
                    <a:lnTo>
                      <a:pt x="3067" y="1638"/>
                    </a:lnTo>
                    <a:lnTo>
                      <a:pt x="3078" y="1660"/>
                    </a:lnTo>
                    <a:lnTo>
                      <a:pt x="3101" y="1676"/>
                    </a:lnTo>
                    <a:lnTo>
                      <a:pt x="3115" y="1668"/>
                    </a:lnTo>
                    <a:lnTo>
                      <a:pt x="3118" y="1688"/>
                    </a:lnTo>
                    <a:lnTo>
                      <a:pt x="3135" y="1709"/>
                    </a:lnTo>
                    <a:lnTo>
                      <a:pt x="3109" y="1734"/>
                    </a:lnTo>
                    <a:lnTo>
                      <a:pt x="3068" y="1735"/>
                    </a:lnTo>
                    <a:lnTo>
                      <a:pt x="3030" y="1725"/>
                    </a:lnTo>
                    <a:lnTo>
                      <a:pt x="2981" y="1694"/>
                    </a:lnTo>
                    <a:lnTo>
                      <a:pt x="2959" y="1701"/>
                    </a:lnTo>
                    <a:lnTo>
                      <a:pt x="2965" y="1713"/>
                    </a:lnTo>
                    <a:lnTo>
                      <a:pt x="2949" y="1730"/>
                    </a:lnTo>
                    <a:lnTo>
                      <a:pt x="2948" y="1755"/>
                    </a:lnTo>
                    <a:lnTo>
                      <a:pt x="2938" y="1765"/>
                    </a:lnTo>
                    <a:lnTo>
                      <a:pt x="2939" y="1806"/>
                    </a:lnTo>
                    <a:lnTo>
                      <a:pt x="2946" y="1830"/>
                    </a:lnTo>
                    <a:lnTo>
                      <a:pt x="2971" y="1858"/>
                    </a:lnTo>
                    <a:lnTo>
                      <a:pt x="2990" y="1858"/>
                    </a:lnTo>
                    <a:lnTo>
                      <a:pt x="3038" y="1878"/>
                    </a:lnTo>
                    <a:lnTo>
                      <a:pt x="3029" y="1892"/>
                    </a:lnTo>
                    <a:lnTo>
                      <a:pt x="3022" y="1925"/>
                    </a:lnTo>
                    <a:lnTo>
                      <a:pt x="3026" y="1947"/>
                    </a:lnTo>
                    <a:lnTo>
                      <a:pt x="3053" y="1958"/>
                    </a:lnTo>
                    <a:lnTo>
                      <a:pt x="3039" y="1972"/>
                    </a:lnTo>
                    <a:lnTo>
                      <a:pt x="3026" y="2035"/>
                    </a:lnTo>
                    <a:lnTo>
                      <a:pt x="3033" y="2049"/>
                    </a:lnTo>
                    <a:lnTo>
                      <a:pt x="3042" y="2116"/>
                    </a:lnTo>
                    <a:lnTo>
                      <a:pt x="3056" y="2156"/>
                    </a:lnTo>
                    <a:lnTo>
                      <a:pt x="3074" y="2172"/>
                    </a:lnTo>
                    <a:lnTo>
                      <a:pt x="3090" y="2187"/>
                    </a:lnTo>
                    <a:lnTo>
                      <a:pt x="3103" y="2210"/>
                    </a:lnTo>
                    <a:lnTo>
                      <a:pt x="3128" y="2215"/>
                    </a:lnTo>
                    <a:lnTo>
                      <a:pt x="3139" y="2234"/>
                    </a:lnTo>
                    <a:lnTo>
                      <a:pt x="3150" y="2244"/>
                    </a:lnTo>
                    <a:lnTo>
                      <a:pt x="3153" y="2265"/>
                    </a:lnTo>
                    <a:lnTo>
                      <a:pt x="3146" y="2279"/>
                    </a:lnTo>
                    <a:lnTo>
                      <a:pt x="3155" y="2291"/>
                    </a:lnTo>
                    <a:lnTo>
                      <a:pt x="3131" y="2303"/>
                    </a:lnTo>
                    <a:lnTo>
                      <a:pt x="3131" y="2321"/>
                    </a:lnTo>
                    <a:lnTo>
                      <a:pt x="3139" y="2324"/>
                    </a:lnTo>
                    <a:lnTo>
                      <a:pt x="3123" y="2344"/>
                    </a:lnTo>
                    <a:lnTo>
                      <a:pt x="3114" y="2354"/>
                    </a:lnTo>
                    <a:lnTo>
                      <a:pt x="3101" y="2345"/>
                    </a:lnTo>
                    <a:lnTo>
                      <a:pt x="3096" y="2353"/>
                    </a:lnTo>
                    <a:lnTo>
                      <a:pt x="3063" y="2356"/>
                    </a:lnTo>
                    <a:lnTo>
                      <a:pt x="3120" y="2382"/>
                    </a:lnTo>
                    <a:lnTo>
                      <a:pt x="3127" y="2431"/>
                    </a:lnTo>
                    <a:lnTo>
                      <a:pt x="3126" y="2444"/>
                    </a:lnTo>
                    <a:lnTo>
                      <a:pt x="3167" y="2444"/>
                    </a:lnTo>
                    <a:lnTo>
                      <a:pt x="3178" y="2458"/>
                    </a:lnTo>
                    <a:lnTo>
                      <a:pt x="3173" y="2481"/>
                    </a:lnTo>
                    <a:lnTo>
                      <a:pt x="3149" y="2481"/>
                    </a:lnTo>
                    <a:lnTo>
                      <a:pt x="3134" y="2453"/>
                    </a:lnTo>
                    <a:lnTo>
                      <a:pt x="3119" y="2450"/>
                    </a:lnTo>
                    <a:lnTo>
                      <a:pt x="3099" y="2460"/>
                    </a:lnTo>
                    <a:lnTo>
                      <a:pt x="3074" y="2488"/>
                    </a:lnTo>
                    <a:lnTo>
                      <a:pt x="3067" y="2492"/>
                    </a:lnTo>
                    <a:lnTo>
                      <a:pt x="3070" y="2500"/>
                    </a:lnTo>
                    <a:lnTo>
                      <a:pt x="3083" y="2506"/>
                    </a:lnTo>
                    <a:lnTo>
                      <a:pt x="3082" y="2511"/>
                    </a:lnTo>
                    <a:lnTo>
                      <a:pt x="3058" y="2515"/>
                    </a:lnTo>
                    <a:lnTo>
                      <a:pt x="3064" y="2538"/>
                    </a:lnTo>
                    <a:lnTo>
                      <a:pt x="3099" y="2561"/>
                    </a:lnTo>
                    <a:lnTo>
                      <a:pt x="3108" y="2558"/>
                    </a:lnTo>
                    <a:lnTo>
                      <a:pt x="3118" y="2567"/>
                    </a:lnTo>
                    <a:lnTo>
                      <a:pt x="3136" y="2575"/>
                    </a:lnTo>
                    <a:lnTo>
                      <a:pt x="3144" y="2590"/>
                    </a:lnTo>
                    <a:lnTo>
                      <a:pt x="3130" y="2605"/>
                    </a:lnTo>
                    <a:lnTo>
                      <a:pt x="3134" y="2655"/>
                    </a:lnTo>
                    <a:lnTo>
                      <a:pt x="3144" y="2679"/>
                    </a:lnTo>
                    <a:lnTo>
                      <a:pt x="3155" y="2687"/>
                    </a:lnTo>
                    <a:lnTo>
                      <a:pt x="3156" y="2717"/>
                    </a:lnTo>
                    <a:lnTo>
                      <a:pt x="3181" y="2770"/>
                    </a:lnTo>
                    <a:lnTo>
                      <a:pt x="3185" y="2802"/>
                    </a:lnTo>
                    <a:lnTo>
                      <a:pt x="3187" y="2831"/>
                    </a:lnTo>
                    <a:lnTo>
                      <a:pt x="3177" y="2876"/>
                    </a:lnTo>
                    <a:lnTo>
                      <a:pt x="3177" y="2918"/>
                    </a:lnTo>
                    <a:lnTo>
                      <a:pt x="3181" y="2931"/>
                    </a:lnTo>
                    <a:lnTo>
                      <a:pt x="3197" y="2946"/>
                    </a:lnTo>
                    <a:lnTo>
                      <a:pt x="3205" y="2946"/>
                    </a:lnTo>
                    <a:lnTo>
                      <a:pt x="3210" y="2956"/>
                    </a:lnTo>
                    <a:lnTo>
                      <a:pt x="3200" y="2971"/>
                    </a:lnTo>
                    <a:lnTo>
                      <a:pt x="3195" y="3001"/>
                    </a:lnTo>
                    <a:lnTo>
                      <a:pt x="3184" y="3012"/>
                    </a:lnTo>
                    <a:lnTo>
                      <a:pt x="3182" y="3033"/>
                    </a:lnTo>
                    <a:lnTo>
                      <a:pt x="3170" y="3051"/>
                    </a:lnTo>
                    <a:lnTo>
                      <a:pt x="3165" y="3073"/>
                    </a:lnTo>
                    <a:lnTo>
                      <a:pt x="3170" y="3082"/>
                    </a:lnTo>
                    <a:lnTo>
                      <a:pt x="3139" y="3102"/>
                    </a:lnTo>
                    <a:lnTo>
                      <a:pt x="3112" y="3150"/>
                    </a:lnTo>
                    <a:lnTo>
                      <a:pt x="3106" y="3173"/>
                    </a:lnTo>
                    <a:lnTo>
                      <a:pt x="3107" y="3195"/>
                    </a:lnTo>
                    <a:lnTo>
                      <a:pt x="3106" y="3218"/>
                    </a:lnTo>
                    <a:lnTo>
                      <a:pt x="3110" y="3230"/>
                    </a:lnTo>
                    <a:lnTo>
                      <a:pt x="3077" y="3270"/>
                    </a:lnTo>
                    <a:lnTo>
                      <a:pt x="3054" y="3322"/>
                    </a:lnTo>
                    <a:lnTo>
                      <a:pt x="3046" y="3327"/>
                    </a:lnTo>
                    <a:lnTo>
                      <a:pt x="3048" y="3365"/>
                    </a:lnTo>
                    <a:lnTo>
                      <a:pt x="3060" y="3384"/>
                    </a:lnTo>
                    <a:lnTo>
                      <a:pt x="3059" y="3402"/>
                    </a:lnTo>
                    <a:lnTo>
                      <a:pt x="3071" y="3430"/>
                    </a:lnTo>
                    <a:lnTo>
                      <a:pt x="3058" y="3464"/>
                    </a:lnTo>
                    <a:lnTo>
                      <a:pt x="3043" y="3479"/>
                    </a:lnTo>
                    <a:lnTo>
                      <a:pt x="2980" y="3584"/>
                    </a:lnTo>
                    <a:lnTo>
                      <a:pt x="2958" y="3608"/>
                    </a:lnTo>
                    <a:lnTo>
                      <a:pt x="2948" y="3643"/>
                    </a:lnTo>
                    <a:lnTo>
                      <a:pt x="2956" y="3684"/>
                    </a:lnTo>
                    <a:lnTo>
                      <a:pt x="2943" y="3682"/>
                    </a:lnTo>
                    <a:lnTo>
                      <a:pt x="2935" y="3674"/>
                    </a:lnTo>
                    <a:lnTo>
                      <a:pt x="2898" y="3673"/>
                    </a:lnTo>
                    <a:lnTo>
                      <a:pt x="2879" y="3691"/>
                    </a:lnTo>
                    <a:lnTo>
                      <a:pt x="2890" y="3707"/>
                    </a:lnTo>
                    <a:lnTo>
                      <a:pt x="2890" y="3731"/>
                    </a:lnTo>
                    <a:lnTo>
                      <a:pt x="2914" y="3740"/>
                    </a:lnTo>
                    <a:lnTo>
                      <a:pt x="2918" y="3754"/>
                    </a:lnTo>
                    <a:lnTo>
                      <a:pt x="2924" y="3753"/>
                    </a:lnTo>
                    <a:lnTo>
                      <a:pt x="2925" y="3737"/>
                    </a:lnTo>
                    <a:lnTo>
                      <a:pt x="2933" y="3728"/>
                    </a:lnTo>
                    <a:lnTo>
                      <a:pt x="2931" y="3757"/>
                    </a:lnTo>
                    <a:lnTo>
                      <a:pt x="2944" y="3790"/>
                    </a:lnTo>
                    <a:lnTo>
                      <a:pt x="2953" y="3795"/>
                    </a:lnTo>
                    <a:lnTo>
                      <a:pt x="2971" y="3792"/>
                    </a:lnTo>
                    <a:lnTo>
                      <a:pt x="2984" y="3808"/>
                    </a:lnTo>
                    <a:lnTo>
                      <a:pt x="2964" y="3840"/>
                    </a:lnTo>
                    <a:lnTo>
                      <a:pt x="2958" y="3857"/>
                    </a:lnTo>
                    <a:lnTo>
                      <a:pt x="2962" y="3869"/>
                    </a:lnTo>
                    <a:lnTo>
                      <a:pt x="2951" y="3886"/>
                    </a:lnTo>
                    <a:lnTo>
                      <a:pt x="2911" y="3872"/>
                    </a:lnTo>
                    <a:lnTo>
                      <a:pt x="2855" y="3866"/>
                    </a:lnTo>
                    <a:lnTo>
                      <a:pt x="2784" y="3891"/>
                    </a:lnTo>
                    <a:lnTo>
                      <a:pt x="2773" y="3873"/>
                    </a:lnTo>
                    <a:lnTo>
                      <a:pt x="2747" y="3854"/>
                    </a:lnTo>
                    <a:lnTo>
                      <a:pt x="2703" y="3835"/>
                    </a:lnTo>
                    <a:lnTo>
                      <a:pt x="2645" y="3851"/>
                    </a:lnTo>
                    <a:lnTo>
                      <a:pt x="2639" y="3842"/>
                    </a:lnTo>
                    <a:lnTo>
                      <a:pt x="2647" y="3823"/>
                    </a:lnTo>
                    <a:lnTo>
                      <a:pt x="2670" y="3800"/>
                    </a:lnTo>
                    <a:lnTo>
                      <a:pt x="2665" y="3783"/>
                    </a:lnTo>
                    <a:lnTo>
                      <a:pt x="2654" y="3804"/>
                    </a:lnTo>
                    <a:lnTo>
                      <a:pt x="2635" y="3803"/>
                    </a:lnTo>
                    <a:lnTo>
                      <a:pt x="2623" y="3823"/>
                    </a:lnTo>
                    <a:lnTo>
                      <a:pt x="2615" y="3831"/>
                    </a:lnTo>
                    <a:lnTo>
                      <a:pt x="2619" y="3839"/>
                    </a:lnTo>
                    <a:lnTo>
                      <a:pt x="2623" y="3844"/>
                    </a:lnTo>
                    <a:lnTo>
                      <a:pt x="2609" y="3867"/>
                    </a:lnTo>
                    <a:lnTo>
                      <a:pt x="2613" y="3877"/>
                    </a:lnTo>
                    <a:lnTo>
                      <a:pt x="2618" y="3887"/>
                    </a:lnTo>
                    <a:lnTo>
                      <a:pt x="2604" y="3887"/>
                    </a:lnTo>
                    <a:lnTo>
                      <a:pt x="2579" y="3901"/>
                    </a:lnTo>
                    <a:lnTo>
                      <a:pt x="2564" y="3918"/>
                    </a:lnTo>
                    <a:lnTo>
                      <a:pt x="2559" y="3937"/>
                    </a:lnTo>
                    <a:lnTo>
                      <a:pt x="2545" y="3947"/>
                    </a:lnTo>
                    <a:lnTo>
                      <a:pt x="2541" y="3937"/>
                    </a:lnTo>
                    <a:lnTo>
                      <a:pt x="2566" y="3902"/>
                    </a:lnTo>
                    <a:lnTo>
                      <a:pt x="2566" y="3886"/>
                    </a:lnTo>
                    <a:lnTo>
                      <a:pt x="2556" y="3867"/>
                    </a:lnTo>
                    <a:lnTo>
                      <a:pt x="2563" y="3860"/>
                    </a:lnTo>
                    <a:lnTo>
                      <a:pt x="2549" y="3836"/>
                    </a:lnTo>
                    <a:lnTo>
                      <a:pt x="2539" y="3833"/>
                    </a:lnTo>
                    <a:lnTo>
                      <a:pt x="2527" y="3807"/>
                    </a:lnTo>
                    <a:lnTo>
                      <a:pt x="2516" y="3804"/>
                    </a:lnTo>
                    <a:lnTo>
                      <a:pt x="2511" y="3840"/>
                    </a:lnTo>
                    <a:lnTo>
                      <a:pt x="2514" y="3848"/>
                    </a:lnTo>
                    <a:lnTo>
                      <a:pt x="2505" y="3869"/>
                    </a:lnTo>
                    <a:lnTo>
                      <a:pt x="2513" y="3881"/>
                    </a:lnTo>
                    <a:lnTo>
                      <a:pt x="2515" y="3888"/>
                    </a:lnTo>
                    <a:lnTo>
                      <a:pt x="2510" y="3901"/>
                    </a:lnTo>
                    <a:lnTo>
                      <a:pt x="2499" y="3909"/>
                    </a:lnTo>
                    <a:lnTo>
                      <a:pt x="2500" y="3920"/>
                    </a:lnTo>
                    <a:lnTo>
                      <a:pt x="2468" y="3935"/>
                    </a:lnTo>
                    <a:lnTo>
                      <a:pt x="2453" y="3926"/>
                    </a:lnTo>
                    <a:lnTo>
                      <a:pt x="2416" y="3940"/>
                    </a:lnTo>
                    <a:lnTo>
                      <a:pt x="2432" y="3911"/>
                    </a:lnTo>
                    <a:lnTo>
                      <a:pt x="2434" y="3902"/>
                    </a:lnTo>
                    <a:lnTo>
                      <a:pt x="2418" y="3891"/>
                    </a:lnTo>
                    <a:lnTo>
                      <a:pt x="2407" y="3892"/>
                    </a:lnTo>
                    <a:lnTo>
                      <a:pt x="2411" y="3909"/>
                    </a:lnTo>
                    <a:lnTo>
                      <a:pt x="2387" y="3904"/>
                    </a:lnTo>
                    <a:lnTo>
                      <a:pt x="2371" y="3930"/>
                    </a:lnTo>
                    <a:lnTo>
                      <a:pt x="2361" y="3933"/>
                    </a:lnTo>
                    <a:lnTo>
                      <a:pt x="2337" y="3936"/>
                    </a:lnTo>
                    <a:lnTo>
                      <a:pt x="2285" y="3925"/>
                    </a:lnTo>
                    <a:lnTo>
                      <a:pt x="2263" y="3928"/>
                    </a:lnTo>
                    <a:lnTo>
                      <a:pt x="2234" y="3927"/>
                    </a:lnTo>
                    <a:lnTo>
                      <a:pt x="2211" y="3939"/>
                    </a:lnTo>
                    <a:lnTo>
                      <a:pt x="2177" y="3940"/>
                    </a:lnTo>
                    <a:lnTo>
                      <a:pt x="2163" y="3945"/>
                    </a:lnTo>
                    <a:lnTo>
                      <a:pt x="2141" y="3968"/>
                    </a:lnTo>
                    <a:lnTo>
                      <a:pt x="2124" y="3966"/>
                    </a:lnTo>
                    <a:lnTo>
                      <a:pt x="2107" y="3975"/>
                    </a:lnTo>
                    <a:lnTo>
                      <a:pt x="2096" y="3999"/>
                    </a:lnTo>
                    <a:lnTo>
                      <a:pt x="2070" y="3976"/>
                    </a:lnTo>
                    <a:lnTo>
                      <a:pt x="2047" y="3994"/>
                    </a:lnTo>
                    <a:lnTo>
                      <a:pt x="2039" y="3993"/>
                    </a:lnTo>
                    <a:lnTo>
                      <a:pt x="2043" y="4013"/>
                    </a:lnTo>
                    <a:lnTo>
                      <a:pt x="2059" y="4015"/>
                    </a:lnTo>
                    <a:lnTo>
                      <a:pt x="2072" y="4030"/>
                    </a:lnTo>
                    <a:lnTo>
                      <a:pt x="2109" y="4026"/>
                    </a:lnTo>
                    <a:lnTo>
                      <a:pt x="2082" y="4049"/>
                    </a:lnTo>
                    <a:lnTo>
                      <a:pt x="2073" y="4100"/>
                    </a:lnTo>
                    <a:lnTo>
                      <a:pt x="2051" y="4113"/>
                    </a:lnTo>
                    <a:lnTo>
                      <a:pt x="1994" y="4122"/>
                    </a:lnTo>
                    <a:lnTo>
                      <a:pt x="1976" y="4145"/>
                    </a:lnTo>
                    <a:lnTo>
                      <a:pt x="1985" y="4153"/>
                    </a:lnTo>
                    <a:lnTo>
                      <a:pt x="1983" y="4161"/>
                    </a:lnTo>
                    <a:lnTo>
                      <a:pt x="1959" y="4163"/>
                    </a:lnTo>
                    <a:lnTo>
                      <a:pt x="1937" y="4148"/>
                    </a:lnTo>
                    <a:lnTo>
                      <a:pt x="1907" y="4164"/>
                    </a:lnTo>
                    <a:lnTo>
                      <a:pt x="1898" y="4161"/>
                    </a:lnTo>
                    <a:lnTo>
                      <a:pt x="1890" y="4160"/>
                    </a:lnTo>
                    <a:lnTo>
                      <a:pt x="1873" y="4172"/>
                    </a:lnTo>
                    <a:lnTo>
                      <a:pt x="1860" y="4194"/>
                    </a:lnTo>
                    <a:lnTo>
                      <a:pt x="1844" y="4199"/>
                    </a:lnTo>
                    <a:lnTo>
                      <a:pt x="1845" y="4213"/>
                    </a:lnTo>
                    <a:lnTo>
                      <a:pt x="1868" y="4221"/>
                    </a:lnTo>
                    <a:lnTo>
                      <a:pt x="1873" y="4231"/>
                    </a:lnTo>
                    <a:lnTo>
                      <a:pt x="1801" y="4244"/>
                    </a:lnTo>
                    <a:lnTo>
                      <a:pt x="1775" y="4256"/>
                    </a:lnTo>
                    <a:lnTo>
                      <a:pt x="1760" y="4267"/>
                    </a:lnTo>
                    <a:lnTo>
                      <a:pt x="1761" y="4273"/>
                    </a:lnTo>
                    <a:lnTo>
                      <a:pt x="1773" y="4291"/>
                    </a:lnTo>
                    <a:lnTo>
                      <a:pt x="1771" y="4295"/>
                    </a:lnTo>
                    <a:lnTo>
                      <a:pt x="1741" y="4303"/>
                    </a:lnTo>
                    <a:lnTo>
                      <a:pt x="1731" y="4312"/>
                    </a:lnTo>
                    <a:lnTo>
                      <a:pt x="1682" y="4316"/>
                    </a:lnTo>
                    <a:lnTo>
                      <a:pt x="1660" y="4338"/>
                    </a:lnTo>
                    <a:lnTo>
                      <a:pt x="1651" y="4340"/>
                    </a:lnTo>
                    <a:lnTo>
                      <a:pt x="1648" y="4329"/>
                    </a:lnTo>
                    <a:lnTo>
                      <a:pt x="1636" y="4327"/>
                    </a:lnTo>
                    <a:lnTo>
                      <a:pt x="1594" y="4332"/>
                    </a:lnTo>
                    <a:lnTo>
                      <a:pt x="1597" y="4317"/>
                    </a:lnTo>
                    <a:lnTo>
                      <a:pt x="1587" y="4306"/>
                    </a:lnTo>
                    <a:lnTo>
                      <a:pt x="1597" y="4294"/>
                    </a:lnTo>
                    <a:lnTo>
                      <a:pt x="1603" y="4283"/>
                    </a:lnTo>
                    <a:lnTo>
                      <a:pt x="1617" y="4274"/>
                    </a:lnTo>
                    <a:lnTo>
                      <a:pt x="1637" y="4270"/>
                    </a:lnTo>
                    <a:lnTo>
                      <a:pt x="1638" y="4263"/>
                    </a:lnTo>
                    <a:lnTo>
                      <a:pt x="1654" y="4251"/>
                    </a:lnTo>
                    <a:lnTo>
                      <a:pt x="1586" y="4256"/>
                    </a:lnTo>
                    <a:lnTo>
                      <a:pt x="1551" y="4273"/>
                    </a:lnTo>
                    <a:lnTo>
                      <a:pt x="1540" y="4266"/>
                    </a:lnTo>
                    <a:lnTo>
                      <a:pt x="1532" y="4276"/>
                    </a:lnTo>
                    <a:lnTo>
                      <a:pt x="1548" y="4283"/>
                    </a:lnTo>
                    <a:lnTo>
                      <a:pt x="1561" y="4283"/>
                    </a:lnTo>
                    <a:lnTo>
                      <a:pt x="1553" y="4296"/>
                    </a:lnTo>
                    <a:lnTo>
                      <a:pt x="1543" y="4297"/>
                    </a:lnTo>
                    <a:lnTo>
                      <a:pt x="1544" y="4302"/>
                    </a:lnTo>
                    <a:lnTo>
                      <a:pt x="1565" y="4309"/>
                    </a:lnTo>
                    <a:lnTo>
                      <a:pt x="1564" y="4320"/>
                    </a:lnTo>
                    <a:lnTo>
                      <a:pt x="1578" y="4313"/>
                    </a:lnTo>
                    <a:lnTo>
                      <a:pt x="1580" y="4325"/>
                    </a:lnTo>
                    <a:lnTo>
                      <a:pt x="1573" y="4337"/>
                    </a:lnTo>
                    <a:lnTo>
                      <a:pt x="1551" y="4355"/>
                    </a:lnTo>
                    <a:lnTo>
                      <a:pt x="1562" y="4361"/>
                    </a:lnTo>
                    <a:lnTo>
                      <a:pt x="1554" y="4400"/>
                    </a:lnTo>
                    <a:lnTo>
                      <a:pt x="1540" y="4399"/>
                    </a:lnTo>
                    <a:lnTo>
                      <a:pt x="1530" y="4421"/>
                    </a:lnTo>
                    <a:lnTo>
                      <a:pt x="1501" y="4422"/>
                    </a:lnTo>
                    <a:lnTo>
                      <a:pt x="1495" y="4437"/>
                    </a:lnTo>
                    <a:lnTo>
                      <a:pt x="1476" y="4434"/>
                    </a:lnTo>
                    <a:lnTo>
                      <a:pt x="1470" y="4451"/>
                    </a:lnTo>
                    <a:lnTo>
                      <a:pt x="1461" y="4455"/>
                    </a:lnTo>
                    <a:lnTo>
                      <a:pt x="1452" y="4448"/>
                    </a:lnTo>
                    <a:lnTo>
                      <a:pt x="1434" y="4467"/>
                    </a:lnTo>
                    <a:lnTo>
                      <a:pt x="1422" y="4466"/>
                    </a:lnTo>
                    <a:lnTo>
                      <a:pt x="1423" y="4450"/>
                    </a:lnTo>
                    <a:lnTo>
                      <a:pt x="1414" y="4433"/>
                    </a:lnTo>
                    <a:lnTo>
                      <a:pt x="1409" y="4443"/>
                    </a:lnTo>
                    <a:lnTo>
                      <a:pt x="1415" y="4455"/>
                    </a:lnTo>
                    <a:lnTo>
                      <a:pt x="1411" y="4461"/>
                    </a:lnTo>
                    <a:lnTo>
                      <a:pt x="1404" y="4460"/>
                    </a:lnTo>
                    <a:lnTo>
                      <a:pt x="1396" y="4487"/>
                    </a:lnTo>
                    <a:lnTo>
                      <a:pt x="1382" y="4503"/>
                    </a:lnTo>
                    <a:lnTo>
                      <a:pt x="1398" y="4521"/>
                    </a:lnTo>
                    <a:lnTo>
                      <a:pt x="1390" y="4530"/>
                    </a:lnTo>
                    <a:lnTo>
                      <a:pt x="1398" y="4542"/>
                    </a:lnTo>
                    <a:lnTo>
                      <a:pt x="1395" y="4547"/>
                    </a:lnTo>
                    <a:lnTo>
                      <a:pt x="1387" y="4541"/>
                    </a:lnTo>
                    <a:lnTo>
                      <a:pt x="1375" y="4525"/>
                    </a:lnTo>
                    <a:lnTo>
                      <a:pt x="1374" y="4509"/>
                    </a:lnTo>
                    <a:lnTo>
                      <a:pt x="1362" y="4503"/>
                    </a:lnTo>
                    <a:lnTo>
                      <a:pt x="1305" y="4513"/>
                    </a:lnTo>
                    <a:lnTo>
                      <a:pt x="1289" y="4502"/>
                    </a:lnTo>
                    <a:lnTo>
                      <a:pt x="1275" y="4495"/>
                    </a:lnTo>
                    <a:lnTo>
                      <a:pt x="1267" y="4508"/>
                    </a:lnTo>
                    <a:lnTo>
                      <a:pt x="1286" y="4512"/>
                    </a:lnTo>
                    <a:lnTo>
                      <a:pt x="1274" y="4534"/>
                    </a:lnTo>
                    <a:lnTo>
                      <a:pt x="1273" y="4557"/>
                    </a:lnTo>
                    <a:lnTo>
                      <a:pt x="1276" y="4577"/>
                    </a:lnTo>
                    <a:lnTo>
                      <a:pt x="1266" y="4588"/>
                    </a:lnTo>
                    <a:lnTo>
                      <a:pt x="1243" y="4580"/>
                    </a:lnTo>
                    <a:lnTo>
                      <a:pt x="1239" y="4574"/>
                    </a:lnTo>
                    <a:lnTo>
                      <a:pt x="1232" y="4562"/>
                    </a:lnTo>
                    <a:lnTo>
                      <a:pt x="1220" y="4573"/>
                    </a:lnTo>
                    <a:lnTo>
                      <a:pt x="1200" y="4559"/>
                    </a:lnTo>
                    <a:lnTo>
                      <a:pt x="1169" y="4561"/>
                    </a:lnTo>
                    <a:lnTo>
                      <a:pt x="1159" y="4559"/>
                    </a:lnTo>
                    <a:lnTo>
                      <a:pt x="1155" y="4563"/>
                    </a:lnTo>
                    <a:lnTo>
                      <a:pt x="1153" y="4581"/>
                    </a:lnTo>
                    <a:lnTo>
                      <a:pt x="1137" y="4587"/>
                    </a:lnTo>
                    <a:lnTo>
                      <a:pt x="1139" y="4609"/>
                    </a:lnTo>
                    <a:lnTo>
                      <a:pt x="1132" y="4613"/>
                    </a:lnTo>
                    <a:lnTo>
                      <a:pt x="1116" y="4623"/>
                    </a:lnTo>
                    <a:lnTo>
                      <a:pt x="1104" y="4615"/>
                    </a:lnTo>
                    <a:lnTo>
                      <a:pt x="1093" y="4606"/>
                    </a:lnTo>
                    <a:lnTo>
                      <a:pt x="1060" y="4591"/>
                    </a:lnTo>
                    <a:lnTo>
                      <a:pt x="1049" y="4601"/>
                    </a:lnTo>
                    <a:lnTo>
                      <a:pt x="1022" y="4610"/>
                    </a:lnTo>
                    <a:lnTo>
                      <a:pt x="999" y="4618"/>
                    </a:lnTo>
                    <a:lnTo>
                      <a:pt x="980" y="4626"/>
                    </a:lnTo>
                    <a:lnTo>
                      <a:pt x="972" y="4629"/>
                    </a:lnTo>
                    <a:lnTo>
                      <a:pt x="965" y="4639"/>
                    </a:lnTo>
                    <a:lnTo>
                      <a:pt x="947" y="4646"/>
                    </a:lnTo>
                    <a:lnTo>
                      <a:pt x="934" y="4651"/>
                    </a:lnTo>
                    <a:lnTo>
                      <a:pt x="923" y="4648"/>
                    </a:lnTo>
                    <a:lnTo>
                      <a:pt x="922" y="4661"/>
                    </a:lnTo>
                    <a:lnTo>
                      <a:pt x="910" y="4661"/>
                    </a:lnTo>
                    <a:lnTo>
                      <a:pt x="904" y="4671"/>
                    </a:lnTo>
                    <a:lnTo>
                      <a:pt x="908" y="4683"/>
                    </a:lnTo>
                    <a:lnTo>
                      <a:pt x="895" y="4691"/>
                    </a:lnTo>
                    <a:lnTo>
                      <a:pt x="885" y="4689"/>
                    </a:lnTo>
                    <a:lnTo>
                      <a:pt x="892" y="4680"/>
                    </a:lnTo>
                    <a:lnTo>
                      <a:pt x="889" y="4673"/>
                    </a:lnTo>
                    <a:lnTo>
                      <a:pt x="864" y="4687"/>
                    </a:lnTo>
                    <a:lnTo>
                      <a:pt x="868" y="4668"/>
                    </a:lnTo>
                    <a:lnTo>
                      <a:pt x="859" y="4671"/>
                    </a:lnTo>
                    <a:lnTo>
                      <a:pt x="849" y="4679"/>
                    </a:lnTo>
                    <a:lnTo>
                      <a:pt x="842" y="4685"/>
                    </a:lnTo>
                    <a:lnTo>
                      <a:pt x="811" y="4706"/>
                    </a:lnTo>
                    <a:lnTo>
                      <a:pt x="797" y="4698"/>
                    </a:lnTo>
                    <a:lnTo>
                      <a:pt x="785" y="4705"/>
                    </a:lnTo>
                    <a:lnTo>
                      <a:pt x="779" y="4699"/>
                    </a:lnTo>
                    <a:lnTo>
                      <a:pt x="801" y="4687"/>
                    </a:lnTo>
                    <a:lnTo>
                      <a:pt x="805" y="4664"/>
                    </a:lnTo>
                    <a:lnTo>
                      <a:pt x="793" y="4667"/>
                    </a:lnTo>
                    <a:lnTo>
                      <a:pt x="798" y="4676"/>
                    </a:lnTo>
                    <a:lnTo>
                      <a:pt x="786" y="4684"/>
                    </a:lnTo>
                    <a:lnTo>
                      <a:pt x="781" y="4682"/>
                    </a:lnTo>
                    <a:lnTo>
                      <a:pt x="776" y="4668"/>
                    </a:lnTo>
                    <a:lnTo>
                      <a:pt x="762" y="4674"/>
                    </a:lnTo>
                    <a:lnTo>
                      <a:pt x="758" y="4669"/>
                    </a:lnTo>
                    <a:lnTo>
                      <a:pt x="753" y="4665"/>
                    </a:lnTo>
                    <a:lnTo>
                      <a:pt x="749" y="4658"/>
                    </a:lnTo>
                    <a:lnTo>
                      <a:pt x="767" y="4645"/>
                    </a:lnTo>
                    <a:lnTo>
                      <a:pt x="775" y="4609"/>
                    </a:lnTo>
                    <a:lnTo>
                      <a:pt x="760" y="4611"/>
                    </a:lnTo>
                    <a:lnTo>
                      <a:pt x="753" y="4611"/>
                    </a:lnTo>
                    <a:lnTo>
                      <a:pt x="730" y="4598"/>
                    </a:lnTo>
                    <a:lnTo>
                      <a:pt x="732" y="4612"/>
                    </a:lnTo>
                    <a:lnTo>
                      <a:pt x="737" y="4621"/>
                    </a:lnTo>
                    <a:lnTo>
                      <a:pt x="746" y="4622"/>
                    </a:lnTo>
                    <a:lnTo>
                      <a:pt x="731" y="4642"/>
                    </a:lnTo>
                    <a:lnTo>
                      <a:pt x="717" y="4636"/>
                    </a:lnTo>
                    <a:lnTo>
                      <a:pt x="707" y="4643"/>
                    </a:lnTo>
                    <a:lnTo>
                      <a:pt x="680" y="4655"/>
                    </a:lnTo>
                    <a:lnTo>
                      <a:pt x="681" y="4637"/>
                    </a:lnTo>
                    <a:lnTo>
                      <a:pt x="672" y="4637"/>
                    </a:lnTo>
                    <a:lnTo>
                      <a:pt x="667" y="4659"/>
                    </a:lnTo>
                    <a:lnTo>
                      <a:pt x="638" y="4665"/>
                    </a:lnTo>
                    <a:lnTo>
                      <a:pt x="638" y="4673"/>
                    </a:lnTo>
                    <a:lnTo>
                      <a:pt x="606" y="4680"/>
                    </a:lnTo>
                    <a:lnTo>
                      <a:pt x="603" y="4667"/>
                    </a:lnTo>
                    <a:lnTo>
                      <a:pt x="597" y="4656"/>
                    </a:lnTo>
                    <a:lnTo>
                      <a:pt x="596" y="4646"/>
                    </a:lnTo>
                    <a:lnTo>
                      <a:pt x="583" y="4650"/>
                    </a:lnTo>
                    <a:lnTo>
                      <a:pt x="587" y="4658"/>
                    </a:lnTo>
                    <a:lnTo>
                      <a:pt x="578" y="4663"/>
                    </a:lnTo>
                    <a:lnTo>
                      <a:pt x="550" y="4675"/>
                    </a:lnTo>
                    <a:lnTo>
                      <a:pt x="555" y="4705"/>
                    </a:lnTo>
                    <a:lnTo>
                      <a:pt x="527" y="4714"/>
                    </a:lnTo>
                    <a:lnTo>
                      <a:pt x="506" y="4730"/>
                    </a:lnTo>
                    <a:lnTo>
                      <a:pt x="504" y="4725"/>
                    </a:lnTo>
                    <a:lnTo>
                      <a:pt x="513" y="4716"/>
                    </a:lnTo>
                    <a:lnTo>
                      <a:pt x="500" y="4701"/>
                    </a:lnTo>
                    <a:lnTo>
                      <a:pt x="487" y="4727"/>
                    </a:lnTo>
                    <a:lnTo>
                      <a:pt x="471" y="4729"/>
                    </a:lnTo>
                    <a:lnTo>
                      <a:pt x="472" y="4713"/>
                    </a:lnTo>
                    <a:lnTo>
                      <a:pt x="480" y="4701"/>
                    </a:lnTo>
                    <a:lnTo>
                      <a:pt x="458" y="4691"/>
                    </a:lnTo>
                    <a:lnTo>
                      <a:pt x="488" y="4676"/>
                    </a:lnTo>
                    <a:lnTo>
                      <a:pt x="519" y="4645"/>
                    </a:lnTo>
                    <a:lnTo>
                      <a:pt x="532" y="4640"/>
                    </a:lnTo>
                    <a:lnTo>
                      <a:pt x="553" y="4642"/>
                    </a:lnTo>
                    <a:lnTo>
                      <a:pt x="579" y="4620"/>
                    </a:lnTo>
                    <a:lnTo>
                      <a:pt x="596" y="4610"/>
                    </a:lnTo>
                    <a:lnTo>
                      <a:pt x="596" y="4596"/>
                    </a:lnTo>
                    <a:lnTo>
                      <a:pt x="640" y="4569"/>
                    </a:lnTo>
                    <a:lnTo>
                      <a:pt x="646" y="4555"/>
                    </a:lnTo>
                    <a:lnTo>
                      <a:pt x="670" y="4550"/>
                    </a:lnTo>
                    <a:lnTo>
                      <a:pt x="677" y="4543"/>
                    </a:lnTo>
                    <a:lnTo>
                      <a:pt x="672" y="4534"/>
                    </a:lnTo>
                    <a:lnTo>
                      <a:pt x="656" y="4545"/>
                    </a:lnTo>
                    <a:lnTo>
                      <a:pt x="640" y="4542"/>
                    </a:lnTo>
                    <a:lnTo>
                      <a:pt x="615" y="4560"/>
                    </a:lnTo>
                    <a:lnTo>
                      <a:pt x="603" y="4557"/>
                    </a:lnTo>
                    <a:lnTo>
                      <a:pt x="588" y="4576"/>
                    </a:lnTo>
                    <a:lnTo>
                      <a:pt x="579" y="4574"/>
                    </a:lnTo>
                    <a:lnTo>
                      <a:pt x="563" y="4579"/>
                    </a:lnTo>
                    <a:lnTo>
                      <a:pt x="554" y="4589"/>
                    </a:lnTo>
                    <a:lnTo>
                      <a:pt x="538" y="4591"/>
                    </a:lnTo>
                    <a:lnTo>
                      <a:pt x="529" y="4597"/>
                    </a:lnTo>
                    <a:lnTo>
                      <a:pt x="515" y="4601"/>
                    </a:lnTo>
                    <a:lnTo>
                      <a:pt x="504" y="4611"/>
                    </a:lnTo>
                    <a:lnTo>
                      <a:pt x="489" y="4612"/>
                    </a:lnTo>
                    <a:lnTo>
                      <a:pt x="473" y="4623"/>
                    </a:lnTo>
                    <a:lnTo>
                      <a:pt x="448" y="4622"/>
                    </a:lnTo>
                    <a:lnTo>
                      <a:pt x="496" y="4591"/>
                    </a:lnTo>
                    <a:lnTo>
                      <a:pt x="491" y="4585"/>
                    </a:lnTo>
                    <a:lnTo>
                      <a:pt x="496" y="4579"/>
                    </a:lnTo>
                    <a:lnTo>
                      <a:pt x="543" y="4556"/>
                    </a:lnTo>
                    <a:lnTo>
                      <a:pt x="559" y="4540"/>
                    </a:lnTo>
                    <a:lnTo>
                      <a:pt x="634" y="4507"/>
                    </a:lnTo>
                    <a:lnTo>
                      <a:pt x="649" y="4495"/>
                    </a:lnTo>
                    <a:lnTo>
                      <a:pt x="693" y="4483"/>
                    </a:lnTo>
                    <a:lnTo>
                      <a:pt x="708" y="4465"/>
                    </a:lnTo>
                    <a:lnTo>
                      <a:pt x="725" y="4463"/>
                    </a:lnTo>
                    <a:lnTo>
                      <a:pt x="728" y="4453"/>
                    </a:lnTo>
                    <a:lnTo>
                      <a:pt x="728" y="4443"/>
                    </a:lnTo>
                    <a:lnTo>
                      <a:pt x="743" y="4413"/>
                    </a:lnTo>
                    <a:lnTo>
                      <a:pt x="736" y="4410"/>
                    </a:lnTo>
                    <a:lnTo>
                      <a:pt x="731" y="4406"/>
                    </a:lnTo>
                    <a:lnTo>
                      <a:pt x="713" y="4424"/>
                    </a:lnTo>
                    <a:lnTo>
                      <a:pt x="699" y="4421"/>
                    </a:lnTo>
                    <a:lnTo>
                      <a:pt x="692" y="4408"/>
                    </a:lnTo>
                    <a:lnTo>
                      <a:pt x="679" y="4406"/>
                    </a:lnTo>
                    <a:lnTo>
                      <a:pt x="681" y="4393"/>
                    </a:lnTo>
                    <a:lnTo>
                      <a:pt x="673" y="4381"/>
                    </a:lnTo>
                    <a:lnTo>
                      <a:pt x="663" y="4384"/>
                    </a:lnTo>
                    <a:lnTo>
                      <a:pt x="668" y="4394"/>
                    </a:lnTo>
                    <a:lnTo>
                      <a:pt x="663" y="4402"/>
                    </a:lnTo>
                    <a:lnTo>
                      <a:pt x="669" y="4413"/>
                    </a:lnTo>
                    <a:lnTo>
                      <a:pt x="665" y="4424"/>
                    </a:lnTo>
                    <a:lnTo>
                      <a:pt x="648" y="4435"/>
                    </a:lnTo>
                    <a:lnTo>
                      <a:pt x="638" y="4441"/>
                    </a:lnTo>
                    <a:lnTo>
                      <a:pt x="611" y="4462"/>
                    </a:lnTo>
                    <a:lnTo>
                      <a:pt x="575" y="4475"/>
                    </a:lnTo>
                    <a:lnTo>
                      <a:pt x="573" y="4466"/>
                    </a:lnTo>
                    <a:lnTo>
                      <a:pt x="545" y="4469"/>
                    </a:lnTo>
                    <a:lnTo>
                      <a:pt x="538" y="4449"/>
                    </a:lnTo>
                    <a:lnTo>
                      <a:pt x="531" y="4457"/>
                    </a:lnTo>
                    <a:lnTo>
                      <a:pt x="538" y="4469"/>
                    </a:lnTo>
                    <a:lnTo>
                      <a:pt x="533" y="4477"/>
                    </a:lnTo>
                    <a:lnTo>
                      <a:pt x="524" y="4474"/>
                    </a:lnTo>
                    <a:lnTo>
                      <a:pt x="510" y="4484"/>
                    </a:lnTo>
                    <a:lnTo>
                      <a:pt x="476" y="4493"/>
                    </a:lnTo>
                    <a:lnTo>
                      <a:pt x="471" y="4487"/>
                    </a:lnTo>
                    <a:lnTo>
                      <a:pt x="442" y="4494"/>
                    </a:lnTo>
                    <a:lnTo>
                      <a:pt x="427" y="4499"/>
                    </a:lnTo>
                    <a:lnTo>
                      <a:pt x="410" y="4493"/>
                    </a:lnTo>
                    <a:lnTo>
                      <a:pt x="402" y="4512"/>
                    </a:lnTo>
                    <a:lnTo>
                      <a:pt x="396" y="4518"/>
                    </a:lnTo>
                    <a:lnTo>
                      <a:pt x="396" y="4529"/>
                    </a:lnTo>
                    <a:lnTo>
                      <a:pt x="387" y="4539"/>
                    </a:lnTo>
                    <a:lnTo>
                      <a:pt x="368" y="4538"/>
                    </a:lnTo>
                    <a:lnTo>
                      <a:pt x="365" y="4532"/>
                    </a:lnTo>
                    <a:lnTo>
                      <a:pt x="313" y="4569"/>
                    </a:lnTo>
                    <a:lnTo>
                      <a:pt x="302" y="4564"/>
                    </a:lnTo>
                    <a:lnTo>
                      <a:pt x="262" y="4560"/>
                    </a:lnTo>
                    <a:lnTo>
                      <a:pt x="256" y="4556"/>
                    </a:lnTo>
                    <a:lnTo>
                      <a:pt x="238" y="4564"/>
                    </a:lnTo>
                    <a:lnTo>
                      <a:pt x="238" y="4551"/>
                    </a:lnTo>
                    <a:lnTo>
                      <a:pt x="228" y="4546"/>
                    </a:lnTo>
                    <a:lnTo>
                      <a:pt x="229" y="4540"/>
                    </a:lnTo>
                    <a:lnTo>
                      <a:pt x="239" y="4533"/>
                    </a:lnTo>
                    <a:lnTo>
                      <a:pt x="254" y="4542"/>
                    </a:lnTo>
                    <a:lnTo>
                      <a:pt x="276" y="4529"/>
                    </a:lnTo>
                    <a:lnTo>
                      <a:pt x="284" y="4534"/>
                    </a:lnTo>
                    <a:lnTo>
                      <a:pt x="303" y="4519"/>
                    </a:lnTo>
                    <a:lnTo>
                      <a:pt x="298" y="4512"/>
                    </a:lnTo>
                    <a:lnTo>
                      <a:pt x="298" y="4496"/>
                    </a:lnTo>
                    <a:lnTo>
                      <a:pt x="289" y="4498"/>
                    </a:lnTo>
                    <a:lnTo>
                      <a:pt x="268" y="4490"/>
                    </a:lnTo>
                    <a:lnTo>
                      <a:pt x="264" y="4484"/>
                    </a:lnTo>
                    <a:lnTo>
                      <a:pt x="274" y="4472"/>
                    </a:lnTo>
                    <a:lnTo>
                      <a:pt x="285" y="4475"/>
                    </a:lnTo>
                    <a:lnTo>
                      <a:pt x="289" y="4469"/>
                    </a:lnTo>
                    <a:lnTo>
                      <a:pt x="302" y="4478"/>
                    </a:lnTo>
                    <a:lnTo>
                      <a:pt x="318" y="4467"/>
                    </a:lnTo>
                    <a:lnTo>
                      <a:pt x="333" y="4472"/>
                    </a:lnTo>
                    <a:lnTo>
                      <a:pt x="342" y="4459"/>
                    </a:lnTo>
                    <a:lnTo>
                      <a:pt x="362" y="4457"/>
                    </a:lnTo>
                    <a:lnTo>
                      <a:pt x="367" y="4436"/>
                    </a:lnTo>
                    <a:lnTo>
                      <a:pt x="379" y="4425"/>
                    </a:lnTo>
                    <a:lnTo>
                      <a:pt x="371" y="4422"/>
                    </a:lnTo>
                    <a:lnTo>
                      <a:pt x="354" y="4429"/>
                    </a:lnTo>
                    <a:lnTo>
                      <a:pt x="336" y="4422"/>
                    </a:lnTo>
                    <a:lnTo>
                      <a:pt x="359" y="4401"/>
                    </a:lnTo>
                    <a:lnTo>
                      <a:pt x="392" y="4395"/>
                    </a:lnTo>
                    <a:lnTo>
                      <a:pt x="392" y="4390"/>
                    </a:lnTo>
                    <a:lnTo>
                      <a:pt x="425" y="4369"/>
                    </a:lnTo>
                    <a:lnTo>
                      <a:pt x="427" y="4375"/>
                    </a:lnTo>
                    <a:lnTo>
                      <a:pt x="416" y="4396"/>
                    </a:lnTo>
                    <a:lnTo>
                      <a:pt x="425" y="4395"/>
                    </a:lnTo>
                    <a:lnTo>
                      <a:pt x="452" y="4376"/>
                    </a:lnTo>
                    <a:lnTo>
                      <a:pt x="445" y="4367"/>
                    </a:lnTo>
                    <a:lnTo>
                      <a:pt x="452" y="4353"/>
                    </a:lnTo>
                    <a:lnTo>
                      <a:pt x="460" y="4360"/>
                    </a:lnTo>
                    <a:lnTo>
                      <a:pt x="469" y="4370"/>
                    </a:lnTo>
                    <a:lnTo>
                      <a:pt x="482" y="4373"/>
                    </a:lnTo>
                    <a:lnTo>
                      <a:pt x="499" y="4369"/>
                    </a:lnTo>
                    <a:lnTo>
                      <a:pt x="493" y="4360"/>
                    </a:lnTo>
                    <a:lnTo>
                      <a:pt x="471" y="4351"/>
                    </a:lnTo>
                    <a:lnTo>
                      <a:pt x="467" y="4343"/>
                    </a:lnTo>
                    <a:lnTo>
                      <a:pt x="502" y="4328"/>
                    </a:lnTo>
                    <a:lnTo>
                      <a:pt x="501" y="4317"/>
                    </a:lnTo>
                    <a:lnTo>
                      <a:pt x="524" y="4303"/>
                    </a:lnTo>
                    <a:lnTo>
                      <a:pt x="534" y="4286"/>
                    </a:lnTo>
                    <a:lnTo>
                      <a:pt x="597" y="4274"/>
                    </a:lnTo>
                    <a:lnTo>
                      <a:pt x="611" y="4258"/>
                    </a:lnTo>
                    <a:lnTo>
                      <a:pt x="655" y="4240"/>
                    </a:lnTo>
                    <a:lnTo>
                      <a:pt x="666" y="4225"/>
                    </a:lnTo>
                    <a:lnTo>
                      <a:pt x="641" y="4238"/>
                    </a:lnTo>
                    <a:lnTo>
                      <a:pt x="626" y="4241"/>
                    </a:lnTo>
                    <a:lnTo>
                      <a:pt x="606" y="4248"/>
                    </a:lnTo>
                    <a:lnTo>
                      <a:pt x="589" y="4243"/>
                    </a:lnTo>
                    <a:lnTo>
                      <a:pt x="527" y="4270"/>
                    </a:lnTo>
                    <a:lnTo>
                      <a:pt x="462" y="4299"/>
                    </a:lnTo>
                    <a:lnTo>
                      <a:pt x="461" y="4311"/>
                    </a:lnTo>
                    <a:lnTo>
                      <a:pt x="447" y="4319"/>
                    </a:lnTo>
                    <a:lnTo>
                      <a:pt x="441" y="4317"/>
                    </a:lnTo>
                    <a:lnTo>
                      <a:pt x="443" y="4308"/>
                    </a:lnTo>
                    <a:lnTo>
                      <a:pt x="429" y="4302"/>
                    </a:lnTo>
                    <a:lnTo>
                      <a:pt x="411" y="4317"/>
                    </a:lnTo>
                    <a:lnTo>
                      <a:pt x="407" y="4322"/>
                    </a:lnTo>
                    <a:lnTo>
                      <a:pt x="377" y="4325"/>
                    </a:lnTo>
                    <a:lnTo>
                      <a:pt x="331" y="4359"/>
                    </a:lnTo>
                    <a:lnTo>
                      <a:pt x="314" y="4354"/>
                    </a:lnTo>
                    <a:lnTo>
                      <a:pt x="301" y="4364"/>
                    </a:lnTo>
                    <a:lnTo>
                      <a:pt x="300" y="4371"/>
                    </a:lnTo>
                    <a:lnTo>
                      <a:pt x="269" y="4376"/>
                    </a:lnTo>
                    <a:lnTo>
                      <a:pt x="268" y="4385"/>
                    </a:lnTo>
                    <a:lnTo>
                      <a:pt x="253" y="4389"/>
                    </a:lnTo>
                    <a:lnTo>
                      <a:pt x="247" y="4397"/>
                    </a:lnTo>
                    <a:lnTo>
                      <a:pt x="240" y="4392"/>
                    </a:lnTo>
                    <a:lnTo>
                      <a:pt x="253" y="4375"/>
                    </a:lnTo>
                    <a:lnTo>
                      <a:pt x="237" y="4374"/>
                    </a:lnTo>
                    <a:lnTo>
                      <a:pt x="233" y="4366"/>
                    </a:lnTo>
                    <a:lnTo>
                      <a:pt x="223" y="4371"/>
                    </a:lnTo>
                    <a:lnTo>
                      <a:pt x="198" y="4353"/>
                    </a:lnTo>
                    <a:lnTo>
                      <a:pt x="187" y="4356"/>
                    </a:lnTo>
                    <a:lnTo>
                      <a:pt x="181" y="4351"/>
                    </a:lnTo>
                    <a:lnTo>
                      <a:pt x="181" y="4346"/>
                    </a:lnTo>
                    <a:lnTo>
                      <a:pt x="196" y="4348"/>
                    </a:lnTo>
                    <a:lnTo>
                      <a:pt x="211" y="4340"/>
                    </a:lnTo>
                    <a:lnTo>
                      <a:pt x="217" y="4319"/>
                    </a:lnTo>
                    <a:lnTo>
                      <a:pt x="213" y="4316"/>
                    </a:lnTo>
                    <a:lnTo>
                      <a:pt x="216" y="4294"/>
                    </a:lnTo>
                    <a:lnTo>
                      <a:pt x="194" y="4271"/>
                    </a:lnTo>
                    <a:lnTo>
                      <a:pt x="164" y="4276"/>
                    </a:lnTo>
                    <a:lnTo>
                      <a:pt x="146" y="4300"/>
                    </a:lnTo>
                    <a:lnTo>
                      <a:pt x="144" y="4314"/>
                    </a:lnTo>
                    <a:lnTo>
                      <a:pt x="135" y="4323"/>
                    </a:lnTo>
                    <a:lnTo>
                      <a:pt x="121" y="4331"/>
                    </a:lnTo>
                    <a:lnTo>
                      <a:pt x="96" y="4345"/>
                    </a:lnTo>
                    <a:lnTo>
                      <a:pt x="87" y="4328"/>
                    </a:lnTo>
                    <a:lnTo>
                      <a:pt x="101" y="4321"/>
                    </a:lnTo>
                    <a:lnTo>
                      <a:pt x="97" y="4307"/>
                    </a:lnTo>
                    <a:lnTo>
                      <a:pt x="99" y="4297"/>
                    </a:lnTo>
                    <a:lnTo>
                      <a:pt x="103" y="4280"/>
                    </a:lnTo>
                    <a:lnTo>
                      <a:pt x="100" y="4273"/>
                    </a:lnTo>
                    <a:lnTo>
                      <a:pt x="57" y="4276"/>
                    </a:lnTo>
                    <a:lnTo>
                      <a:pt x="66" y="4258"/>
                    </a:lnTo>
                    <a:lnTo>
                      <a:pt x="61" y="4253"/>
                    </a:lnTo>
                    <a:lnTo>
                      <a:pt x="56" y="4237"/>
                    </a:lnTo>
                    <a:lnTo>
                      <a:pt x="60" y="4228"/>
                    </a:lnTo>
                    <a:lnTo>
                      <a:pt x="91" y="4227"/>
                    </a:lnTo>
                    <a:lnTo>
                      <a:pt x="119" y="4213"/>
                    </a:lnTo>
                    <a:lnTo>
                      <a:pt x="130" y="4216"/>
                    </a:lnTo>
                    <a:lnTo>
                      <a:pt x="148" y="4194"/>
                    </a:lnTo>
                    <a:lnTo>
                      <a:pt x="163" y="4211"/>
                    </a:lnTo>
                    <a:lnTo>
                      <a:pt x="163" y="4197"/>
                    </a:lnTo>
                    <a:lnTo>
                      <a:pt x="161" y="4188"/>
                    </a:lnTo>
                    <a:lnTo>
                      <a:pt x="142" y="4176"/>
                    </a:lnTo>
                    <a:lnTo>
                      <a:pt x="177" y="4152"/>
                    </a:lnTo>
                    <a:lnTo>
                      <a:pt x="154" y="4151"/>
                    </a:lnTo>
                    <a:lnTo>
                      <a:pt x="146" y="4165"/>
                    </a:lnTo>
                    <a:lnTo>
                      <a:pt x="139" y="4158"/>
                    </a:lnTo>
                    <a:lnTo>
                      <a:pt x="141" y="4151"/>
                    </a:lnTo>
                    <a:lnTo>
                      <a:pt x="112" y="4150"/>
                    </a:lnTo>
                    <a:lnTo>
                      <a:pt x="114" y="4143"/>
                    </a:lnTo>
                    <a:lnTo>
                      <a:pt x="140" y="4130"/>
                    </a:lnTo>
                    <a:lnTo>
                      <a:pt x="152" y="4136"/>
                    </a:lnTo>
                    <a:lnTo>
                      <a:pt x="157" y="4104"/>
                    </a:lnTo>
                    <a:lnTo>
                      <a:pt x="179" y="4099"/>
                    </a:lnTo>
                    <a:lnTo>
                      <a:pt x="188" y="4108"/>
                    </a:lnTo>
                    <a:lnTo>
                      <a:pt x="194" y="4092"/>
                    </a:lnTo>
                    <a:lnTo>
                      <a:pt x="211" y="4080"/>
                    </a:lnTo>
                    <a:lnTo>
                      <a:pt x="230" y="4075"/>
                    </a:lnTo>
                    <a:lnTo>
                      <a:pt x="243" y="4062"/>
                    </a:lnTo>
                    <a:lnTo>
                      <a:pt x="258" y="4065"/>
                    </a:lnTo>
                    <a:lnTo>
                      <a:pt x="271" y="4065"/>
                    </a:lnTo>
                    <a:lnTo>
                      <a:pt x="295" y="4048"/>
                    </a:lnTo>
                    <a:lnTo>
                      <a:pt x="323" y="4050"/>
                    </a:lnTo>
                    <a:lnTo>
                      <a:pt x="359" y="4031"/>
                    </a:lnTo>
                    <a:lnTo>
                      <a:pt x="391" y="4015"/>
                    </a:lnTo>
                    <a:lnTo>
                      <a:pt x="403" y="4017"/>
                    </a:lnTo>
                    <a:lnTo>
                      <a:pt x="389" y="3995"/>
                    </a:lnTo>
                    <a:lnTo>
                      <a:pt x="417" y="3966"/>
                    </a:lnTo>
                    <a:lnTo>
                      <a:pt x="447" y="3958"/>
                    </a:lnTo>
                    <a:lnTo>
                      <a:pt x="459" y="3947"/>
                    </a:lnTo>
                    <a:lnTo>
                      <a:pt x="471" y="3949"/>
                    </a:lnTo>
                    <a:lnTo>
                      <a:pt x="476" y="3941"/>
                    </a:lnTo>
                    <a:lnTo>
                      <a:pt x="495" y="3947"/>
                    </a:lnTo>
                    <a:lnTo>
                      <a:pt x="487" y="3931"/>
                    </a:lnTo>
                    <a:lnTo>
                      <a:pt x="491" y="3914"/>
                    </a:lnTo>
                    <a:lnTo>
                      <a:pt x="486" y="3903"/>
                    </a:lnTo>
                    <a:lnTo>
                      <a:pt x="477" y="3916"/>
                    </a:lnTo>
                    <a:lnTo>
                      <a:pt x="471" y="3906"/>
                    </a:lnTo>
                    <a:lnTo>
                      <a:pt x="363" y="3928"/>
                    </a:lnTo>
                    <a:lnTo>
                      <a:pt x="378" y="3939"/>
                    </a:lnTo>
                    <a:lnTo>
                      <a:pt x="383" y="3959"/>
                    </a:lnTo>
                    <a:lnTo>
                      <a:pt x="391" y="3964"/>
                    </a:lnTo>
                    <a:lnTo>
                      <a:pt x="387" y="3972"/>
                    </a:lnTo>
                    <a:lnTo>
                      <a:pt x="374" y="3964"/>
                    </a:lnTo>
                    <a:lnTo>
                      <a:pt x="352" y="3927"/>
                    </a:lnTo>
                    <a:lnTo>
                      <a:pt x="307" y="3935"/>
                    </a:lnTo>
                    <a:lnTo>
                      <a:pt x="276" y="3952"/>
                    </a:lnTo>
                    <a:lnTo>
                      <a:pt x="267" y="3948"/>
                    </a:lnTo>
                    <a:lnTo>
                      <a:pt x="241" y="3957"/>
                    </a:lnTo>
                    <a:lnTo>
                      <a:pt x="229" y="3954"/>
                    </a:lnTo>
                    <a:lnTo>
                      <a:pt x="204" y="3970"/>
                    </a:lnTo>
                    <a:lnTo>
                      <a:pt x="193" y="3953"/>
                    </a:lnTo>
                    <a:lnTo>
                      <a:pt x="183" y="3959"/>
                    </a:lnTo>
                    <a:lnTo>
                      <a:pt x="164" y="3958"/>
                    </a:lnTo>
                    <a:lnTo>
                      <a:pt x="148" y="3933"/>
                    </a:lnTo>
                    <a:lnTo>
                      <a:pt x="138" y="3930"/>
                    </a:lnTo>
                    <a:lnTo>
                      <a:pt x="119" y="3944"/>
                    </a:lnTo>
                    <a:lnTo>
                      <a:pt x="152" y="3951"/>
                    </a:lnTo>
                    <a:lnTo>
                      <a:pt x="152" y="3961"/>
                    </a:lnTo>
                    <a:lnTo>
                      <a:pt x="134" y="3965"/>
                    </a:lnTo>
                    <a:lnTo>
                      <a:pt x="111" y="3961"/>
                    </a:lnTo>
                    <a:lnTo>
                      <a:pt x="108" y="3953"/>
                    </a:lnTo>
                    <a:lnTo>
                      <a:pt x="83" y="3941"/>
                    </a:lnTo>
                    <a:lnTo>
                      <a:pt x="71" y="3956"/>
                    </a:lnTo>
                    <a:lnTo>
                      <a:pt x="92" y="3969"/>
                    </a:lnTo>
                    <a:lnTo>
                      <a:pt x="65" y="3969"/>
                    </a:lnTo>
                    <a:lnTo>
                      <a:pt x="19" y="3982"/>
                    </a:lnTo>
                    <a:lnTo>
                      <a:pt x="15" y="3971"/>
                    </a:lnTo>
                    <a:lnTo>
                      <a:pt x="0" y="3968"/>
                    </a:lnTo>
                    <a:lnTo>
                      <a:pt x="13" y="3953"/>
                    </a:lnTo>
                    <a:lnTo>
                      <a:pt x="6" y="3942"/>
                    </a:lnTo>
                    <a:lnTo>
                      <a:pt x="9" y="3926"/>
                    </a:lnTo>
                    <a:lnTo>
                      <a:pt x="12" y="3915"/>
                    </a:lnTo>
                    <a:lnTo>
                      <a:pt x="11" y="3905"/>
                    </a:lnTo>
                    <a:lnTo>
                      <a:pt x="15" y="3893"/>
                    </a:lnTo>
                    <a:lnTo>
                      <a:pt x="5" y="3888"/>
                    </a:lnTo>
                    <a:lnTo>
                      <a:pt x="4" y="3884"/>
                    </a:lnTo>
                    <a:lnTo>
                      <a:pt x="50" y="3852"/>
                    </a:lnTo>
                    <a:lnTo>
                      <a:pt x="46" y="3882"/>
                    </a:lnTo>
                    <a:lnTo>
                      <a:pt x="66" y="3884"/>
                    </a:lnTo>
                    <a:lnTo>
                      <a:pt x="77" y="3895"/>
                    </a:lnTo>
                    <a:lnTo>
                      <a:pt x="81" y="3878"/>
                    </a:lnTo>
                    <a:lnTo>
                      <a:pt x="71" y="3868"/>
                    </a:lnTo>
                    <a:lnTo>
                      <a:pt x="88" y="3847"/>
                    </a:lnTo>
                    <a:lnTo>
                      <a:pt x="75" y="3839"/>
                    </a:lnTo>
                    <a:lnTo>
                      <a:pt x="81" y="3824"/>
                    </a:lnTo>
                    <a:lnTo>
                      <a:pt x="123" y="3812"/>
                    </a:lnTo>
                    <a:lnTo>
                      <a:pt x="132" y="3795"/>
                    </a:lnTo>
                    <a:lnTo>
                      <a:pt x="150" y="3793"/>
                    </a:lnTo>
                    <a:lnTo>
                      <a:pt x="160" y="3778"/>
                    </a:lnTo>
                    <a:lnTo>
                      <a:pt x="180" y="3771"/>
                    </a:lnTo>
                    <a:lnTo>
                      <a:pt x="192" y="3777"/>
                    </a:lnTo>
                    <a:lnTo>
                      <a:pt x="195" y="3765"/>
                    </a:lnTo>
                    <a:lnTo>
                      <a:pt x="217" y="3756"/>
                    </a:lnTo>
                    <a:lnTo>
                      <a:pt x="232" y="3759"/>
                    </a:lnTo>
                    <a:lnTo>
                      <a:pt x="227" y="3786"/>
                    </a:lnTo>
                    <a:lnTo>
                      <a:pt x="236" y="3790"/>
                    </a:lnTo>
                    <a:lnTo>
                      <a:pt x="214" y="3826"/>
                    </a:lnTo>
                    <a:lnTo>
                      <a:pt x="229" y="3817"/>
                    </a:lnTo>
                    <a:lnTo>
                      <a:pt x="244" y="3821"/>
                    </a:lnTo>
                    <a:lnTo>
                      <a:pt x="249" y="3810"/>
                    </a:lnTo>
                    <a:lnTo>
                      <a:pt x="283" y="3805"/>
                    </a:lnTo>
                    <a:lnTo>
                      <a:pt x="319" y="3765"/>
                    </a:lnTo>
                    <a:lnTo>
                      <a:pt x="319" y="3751"/>
                    </a:lnTo>
                    <a:lnTo>
                      <a:pt x="303" y="3734"/>
                    </a:lnTo>
                    <a:lnTo>
                      <a:pt x="319" y="3732"/>
                    </a:lnTo>
                    <a:lnTo>
                      <a:pt x="332" y="3736"/>
                    </a:lnTo>
                    <a:lnTo>
                      <a:pt x="333" y="3743"/>
                    </a:lnTo>
                    <a:lnTo>
                      <a:pt x="328" y="3783"/>
                    </a:lnTo>
                    <a:lnTo>
                      <a:pt x="343" y="3803"/>
                    </a:lnTo>
                    <a:lnTo>
                      <a:pt x="375" y="3824"/>
                    </a:lnTo>
                    <a:lnTo>
                      <a:pt x="398" y="3822"/>
                    </a:lnTo>
                    <a:lnTo>
                      <a:pt x="418" y="3828"/>
                    </a:lnTo>
                    <a:lnTo>
                      <a:pt x="441" y="3820"/>
                    </a:lnTo>
                    <a:lnTo>
                      <a:pt x="458" y="3805"/>
                    </a:lnTo>
                    <a:lnTo>
                      <a:pt x="467" y="3811"/>
                    </a:lnTo>
                    <a:lnTo>
                      <a:pt x="483" y="3811"/>
                    </a:lnTo>
                    <a:lnTo>
                      <a:pt x="500" y="3801"/>
                    </a:lnTo>
                    <a:lnTo>
                      <a:pt x="514" y="3808"/>
                    </a:lnTo>
                    <a:lnTo>
                      <a:pt x="521" y="3799"/>
                    </a:lnTo>
                    <a:lnTo>
                      <a:pt x="530" y="3794"/>
                    </a:lnTo>
                    <a:lnTo>
                      <a:pt x="504" y="3775"/>
                    </a:lnTo>
                    <a:lnTo>
                      <a:pt x="478" y="3779"/>
                    </a:lnTo>
                    <a:lnTo>
                      <a:pt x="451" y="3769"/>
                    </a:lnTo>
                    <a:lnTo>
                      <a:pt x="435" y="3769"/>
                    </a:lnTo>
                    <a:lnTo>
                      <a:pt x="444" y="3758"/>
                    </a:lnTo>
                    <a:lnTo>
                      <a:pt x="459" y="3755"/>
                    </a:lnTo>
                    <a:lnTo>
                      <a:pt x="466" y="3744"/>
                    </a:lnTo>
                    <a:lnTo>
                      <a:pt x="440" y="3748"/>
                    </a:lnTo>
                    <a:lnTo>
                      <a:pt x="437" y="3743"/>
                    </a:lnTo>
                    <a:lnTo>
                      <a:pt x="451" y="3732"/>
                    </a:lnTo>
                    <a:lnTo>
                      <a:pt x="462" y="3701"/>
                    </a:lnTo>
                    <a:lnTo>
                      <a:pt x="463" y="3649"/>
                    </a:lnTo>
                    <a:lnTo>
                      <a:pt x="447" y="3638"/>
                    </a:lnTo>
                    <a:lnTo>
                      <a:pt x="405" y="3634"/>
                    </a:lnTo>
                    <a:lnTo>
                      <a:pt x="381" y="3616"/>
                    </a:lnTo>
                    <a:lnTo>
                      <a:pt x="385" y="3603"/>
                    </a:lnTo>
                    <a:lnTo>
                      <a:pt x="409" y="3591"/>
                    </a:lnTo>
                    <a:lnTo>
                      <a:pt x="442" y="3598"/>
                    </a:lnTo>
                    <a:lnTo>
                      <a:pt x="468" y="3589"/>
                    </a:lnTo>
                    <a:lnTo>
                      <a:pt x="509" y="3570"/>
                    </a:lnTo>
                    <a:lnTo>
                      <a:pt x="537" y="3541"/>
                    </a:lnTo>
                    <a:lnTo>
                      <a:pt x="566" y="3531"/>
                    </a:lnTo>
                    <a:lnTo>
                      <a:pt x="575" y="3495"/>
                    </a:lnTo>
                    <a:lnTo>
                      <a:pt x="570" y="3483"/>
                    </a:lnTo>
                    <a:lnTo>
                      <a:pt x="578" y="3474"/>
                    </a:lnTo>
                    <a:lnTo>
                      <a:pt x="581" y="3466"/>
                    </a:lnTo>
                    <a:lnTo>
                      <a:pt x="573" y="3455"/>
                    </a:lnTo>
                    <a:lnTo>
                      <a:pt x="607" y="3424"/>
                    </a:lnTo>
                    <a:lnTo>
                      <a:pt x="618" y="3420"/>
                    </a:lnTo>
                    <a:lnTo>
                      <a:pt x="665" y="3427"/>
                    </a:lnTo>
                    <a:lnTo>
                      <a:pt x="679" y="3427"/>
                    </a:lnTo>
                    <a:lnTo>
                      <a:pt x="692" y="3427"/>
                    </a:lnTo>
                    <a:lnTo>
                      <a:pt x="709" y="3441"/>
                    </a:lnTo>
                    <a:lnTo>
                      <a:pt x="726" y="3440"/>
                    </a:lnTo>
                    <a:lnTo>
                      <a:pt x="736" y="3422"/>
                    </a:lnTo>
                    <a:lnTo>
                      <a:pt x="776" y="3422"/>
                    </a:lnTo>
                    <a:lnTo>
                      <a:pt x="783" y="3412"/>
                    </a:lnTo>
                    <a:lnTo>
                      <a:pt x="800" y="3417"/>
                    </a:lnTo>
                    <a:lnTo>
                      <a:pt x="801" y="3427"/>
                    </a:lnTo>
                    <a:lnTo>
                      <a:pt x="827" y="3422"/>
                    </a:lnTo>
                    <a:lnTo>
                      <a:pt x="850" y="3430"/>
                    </a:lnTo>
                    <a:lnTo>
                      <a:pt x="919" y="3397"/>
                    </a:lnTo>
                    <a:lnTo>
                      <a:pt x="952" y="3389"/>
                    </a:lnTo>
                    <a:lnTo>
                      <a:pt x="958" y="3382"/>
                    </a:lnTo>
                    <a:lnTo>
                      <a:pt x="985" y="3381"/>
                    </a:lnTo>
                    <a:lnTo>
                      <a:pt x="1022" y="3358"/>
                    </a:lnTo>
                    <a:lnTo>
                      <a:pt x="1027" y="3373"/>
                    </a:lnTo>
                    <a:lnTo>
                      <a:pt x="1034" y="3374"/>
                    </a:lnTo>
                    <a:lnTo>
                      <a:pt x="1039" y="3365"/>
                    </a:lnTo>
                    <a:lnTo>
                      <a:pt x="1053" y="3366"/>
                    </a:lnTo>
                    <a:lnTo>
                      <a:pt x="1058" y="3376"/>
                    </a:lnTo>
                    <a:lnTo>
                      <a:pt x="1073" y="3364"/>
                    </a:lnTo>
                    <a:lnTo>
                      <a:pt x="1074" y="3351"/>
                    </a:lnTo>
                    <a:lnTo>
                      <a:pt x="1080" y="3349"/>
                    </a:lnTo>
                    <a:lnTo>
                      <a:pt x="1088" y="3327"/>
                    </a:lnTo>
                    <a:lnTo>
                      <a:pt x="1192" y="3311"/>
                    </a:lnTo>
                    <a:lnTo>
                      <a:pt x="1206" y="3330"/>
                    </a:lnTo>
                    <a:lnTo>
                      <a:pt x="1214" y="3317"/>
                    </a:lnTo>
                    <a:lnTo>
                      <a:pt x="1233" y="3311"/>
                    </a:lnTo>
                    <a:lnTo>
                      <a:pt x="1230" y="3304"/>
                    </a:lnTo>
                    <a:lnTo>
                      <a:pt x="1162" y="3278"/>
                    </a:lnTo>
                    <a:lnTo>
                      <a:pt x="1145" y="3277"/>
                    </a:lnTo>
                    <a:lnTo>
                      <a:pt x="1115" y="3287"/>
                    </a:lnTo>
                    <a:lnTo>
                      <a:pt x="1111" y="3295"/>
                    </a:lnTo>
                    <a:lnTo>
                      <a:pt x="1087" y="3293"/>
                    </a:lnTo>
                    <a:lnTo>
                      <a:pt x="1083" y="3284"/>
                    </a:lnTo>
                    <a:lnTo>
                      <a:pt x="1114" y="3264"/>
                    </a:lnTo>
                    <a:lnTo>
                      <a:pt x="1099" y="3240"/>
                    </a:lnTo>
                    <a:lnTo>
                      <a:pt x="1101" y="3224"/>
                    </a:lnTo>
                    <a:lnTo>
                      <a:pt x="1092" y="3218"/>
                    </a:lnTo>
                    <a:lnTo>
                      <a:pt x="1099" y="3203"/>
                    </a:lnTo>
                    <a:lnTo>
                      <a:pt x="1089" y="3195"/>
                    </a:lnTo>
                    <a:lnTo>
                      <a:pt x="1076" y="3195"/>
                    </a:lnTo>
                    <a:lnTo>
                      <a:pt x="1037" y="3217"/>
                    </a:lnTo>
                    <a:lnTo>
                      <a:pt x="1033" y="3222"/>
                    </a:lnTo>
                    <a:lnTo>
                      <a:pt x="1031" y="3246"/>
                    </a:lnTo>
                    <a:lnTo>
                      <a:pt x="1005" y="3290"/>
                    </a:lnTo>
                    <a:lnTo>
                      <a:pt x="994" y="3293"/>
                    </a:lnTo>
                    <a:lnTo>
                      <a:pt x="988" y="3313"/>
                    </a:lnTo>
                    <a:lnTo>
                      <a:pt x="969" y="3326"/>
                    </a:lnTo>
                    <a:lnTo>
                      <a:pt x="962" y="3343"/>
                    </a:lnTo>
                    <a:lnTo>
                      <a:pt x="946" y="3359"/>
                    </a:lnTo>
                    <a:lnTo>
                      <a:pt x="870" y="3370"/>
                    </a:lnTo>
                    <a:lnTo>
                      <a:pt x="858" y="3395"/>
                    </a:lnTo>
                    <a:lnTo>
                      <a:pt x="850" y="3399"/>
                    </a:lnTo>
                    <a:lnTo>
                      <a:pt x="821" y="3401"/>
                    </a:lnTo>
                    <a:lnTo>
                      <a:pt x="816" y="3394"/>
                    </a:lnTo>
                    <a:lnTo>
                      <a:pt x="818" y="3386"/>
                    </a:lnTo>
                    <a:lnTo>
                      <a:pt x="851" y="3359"/>
                    </a:lnTo>
                    <a:lnTo>
                      <a:pt x="859" y="3342"/>
                    </a:lnTo>
                    <a:lnTo>
                      <a:pt x="849" y="3342"/>
                    </a:lnTo>
                    <a:lnTo>
                      <a:pt x="846" y="3352"/>
                    </a:lnTo>
                    <a:lnTo>
                      <a:pt x="831" y="3360"/>
                    </a:lnTo>
                    <a:lnTo>
                      <a:pt x="746" y="3376"/>
                    </a:lnTo>
                    <a:lnTo>
                      <a:pt x="735" y="3367"/>
                    </a:lnTo>
                    <a:lnTo>
                      <a:pt x="708" y="3366"/>
                    </a:lnTo>
                    <a:lnTo>
                      <a:pt x="688" y="3353"/>
                    </a:lnTo>
                    <a:lnTo>
                      <a:pt x="677" y="3353"/>
                    </a:lnTo>
                    <a:lnTo>
                      <a:pt x="667" y="3341"/>
                    </a:lnTo>
                    <a:lnTo>
                      <a:pt x="665" y="3312"/>
                    </a:lnTo>
                    <a:lnTo>
                      <a:pt x="662" y="3306"/>
                    </a:lnTo>
                    <a:lnTo>
                      <a:pt x="654" y="3306"/>
                    </a:lnTo>
                    <a:lnTo>
                      <a:pt x="642" y="3315"/>
                    </a:lnTo>
                    <a:lnTo>
                      <a:pt x="641" y="3324"/>
                    </a:lnTo>
                    <a:lnTo>
                      <a:pt x="641" y="3334"/>
                    </a:lnTo>
                    <a:lnTo>
                      <a:pt x="652" y="3333"/>
                    </a:lnTo>
                    <a:lnTo>
                      <a:pt x="650" y="3348"/>
                    </a:lnTo>
                    <a:lnTo>
                      <a:pt x="632" y="3355"/>
                    </a:lnTo>
                    <a:lnTo>
                      <a:pt x="624" y="3363"/>
                    </a:lnTo>
                    <a:lnTo>
                      <a:pt x="626" y="3370"/>
                    </a:lnTo>
                    <a:lnTo>
                      <a:pt x="598" y="3367"/>
                    </a:lnTo>
                    <a:lnTo>
                      <a:pt x="575" y="3378"/>
                    </a:lnTo>
                    <a:lnTo>
                      <a:pt x="555" y="3380"/>
                    </a:lnTo>
                    <a:lnTo>
                      <a:pt x="541" y="3410"/>
                    </a:lnTo>
                    <a:lnTo>
                      <a:pt x="522" y="3404"/>
                    </a:lnTo>
                    <a:lnTo>
                      <a:pt x="518" y="3414"/>
                    </a:lnTo>
                    <a:lnTo>
                      <a:pt x="474" y="3430"/>
                    </a:lnTo>
                    <a:lnTo>
                      <a:pt x="449" y="3422"/>
                    </a:lnTo>
                    <a:lnTo>
                      <a:pt x="437" y="3424"/>
                    </a:lnTo>
                    <a:lnTo>
                      <a:pt x="432" y="3434"/>
                    </a:lnTo>
                    <a:lnTo>
                      <a:pt x="415" y="3442"/>
                    </a:lnTo>
                    <a:lnTo>
                      <a:pt x="381" y="3437"/>
                    </a:lnTo>
                    <a:lnTo>
                      <a:pt x="394" y="3430"/>
                    </a:lnTo>
                    <a:lnTo>
                      <a:pt x="401" y="3416"/>
                    </a:lnTo>
                    <a:lnTo>
                      <a:pt x="412" y="3410"/>
                    </a:lnTo>
                    <a:lnTo>
                      <a:pt x="426" y="3399"/>
                    </a:lnTo>
                    <a:lnTo>
                      <a:pt x="469" y="3388"/>
                    </a:lnTo>
                    <a:lnTo>
                      <a:pt x="487" y="3359"/>
                    </a:lnTo>
                    <a:lnTo>
                      <a:pt x="527" y="3338"/>
                    </a:lnTo>
                    <a:lnTo>
                      <a:pt x="536" y="3319"/>
                    </a:lnTo>
                    <a:lnTo>
                      <a:pt x="555" y="3311"/>
                    </a:lnTo>
                    <a:lnTo>
                      <a:pt x="570" y="3293"/>
                    </a:lnTo>
                    <a:lnTo>
                      <a:pt x="591" y="3293"/>
                    </a:lnTo>
                    <a:lnTo>
                      <a:pt x="583" y="3278"/>
                    </a:lnTo>
                    <a:lnTo>
                      <a:pt x="591" y="3262"/>
                    </a:lnTo>
                    <a:lnTo>
                      <a:pt x="613" y="3250"/>
                    </a:lnTo>
                    <a:lnTo>
                      <a:pt x="600" y="3236"/>
                    </a:lnTo>
                    <a:lnTo>
                      <a:pt x="605" y="3232"/>
                    </a:lnTo>
                    <a:lnTo>
                      <a:pt x="619" y="3230"/>
                    </a:lnTo>
                    <a:lnTo>
                      <a:pt x="621" y="3217"/>
                    </a:lnTo>
                    <a:lnTo>
                      <a:pt x="657" y="3207"/>
                    </a:lnTo>
                    <a:lnTo>
                      <a:pt x="676" y="3215"/>
                    </a:lnTo>
                    <a:lnTo>
                      <a:pt x="697" y="3211"/>
                    </a:lnTo>
                    <a:lnTo>
                      <a:pt x="702" y="3197"/>
                    </a:lnTo>
                    <a:lnTo>
                      <a:pt x="696" y="3186"/>
                    </a:lnTo>
                    <a:lnTo>
                      <a:pt x="710" y="3178"/>
                    </a:lnTo>
                    <a:lnTo>
                      <a:pt x="703" y="3140"/>
                    </a:lnTo>
                    <a:lnTo>
                      <a:pt x="728" y="3129"/>
                    </a:lnTo>
                    <a:lnTo>
                      <a:pt x="728" y="3112"/>
                    </a:lnTo>
                    <a:lnTo>
                      <a:pt x="746" y="3106"/>
                    </a:lnTo>
                    <a:lnTo>
                      <a:pt x="744" y="3099"/>
                    </a:lnTo>
                    <a:lnTo>
                      <a:pt x="732" y="3092"/>
                    </a:lnTo>
                    <a:lnTo>
                      <a:pt x="739" y="3071"/>
                    </a:lnTo>
                    <a:lnTo>
                      <a:pt x="745" y="3052"/>
                    </a:lnTo>
                    <a:lnTo>
                      <a:pt x="771" y="3038"/>
                    </a:lnTo>
                    <a:lnTo>
                      <a:pt x="790" y="3014"/>
                    </a:lnTo>
                    <a:lnTo>
                      <a:pt x="801" y="3011"/>
                    </a:lnTo>
                    <a:lnTo>
                      <a:pt x="805" y="2995"/>
                    </a:lnTo>
                    <a:lnTo>
                      <a:pt x="795" y="2980"/>
                    </a:lnTo>
                    <a:lnTo>
                      <a:pt x="767" y="2992"/>
                    </a:lnTo>
                    <a:lnTo>
                      <a:pt x="740" y="2987"/>
                    </a:lnTo>
                    <a:lnTo>
                      <a:pt x="720" y="2995"/>
                    </a:lnTo>
                    <a:lnTo>
                      <a:pt x="713" y="2993"/>
                    </a:lnTo>
                    <a:lnTo>
                      <a:pt x="714" y="2982"/>
                    </a:lnTo>
                    <a:lnTo>
                      <a:pt x="744" y="2953"/>
                    </a:lnTo>
                    <a:lnTo>
                      <a:pt x="747" y="2930"/>
                    </a:lnTo>
                    <a:lnTo>
                      <a:pt x="774" y="2902"/>
                    </a:lnTo>
                    <a:lnTo>
                      <a:pt x="762" y="2891"/>
                    </a:lnTo>
                    <a:lnTo>
                      <a:pt x="793" y="2853"/>
                    </a:lnTo>
                    <a:lnTo>
                      <a:pt x="798" y="2827"/>
                    </a:lnTo>
                    <a:lnTo>
                      <a:pt x="833" y="2801"/>
                    </a:lnTo>
                    <a:lnTo>
                      <a:pt x="849" y="2771"/>
                    </a:lnTo>
                    <a:lnTo>
                      <a:pt x="846" y="2756"/>
                    </a:lnTo>
                    <a:lnTo>
                      <a:pt x="853" y="2741"/>
                    </a:lnTo>
                    <a:lnTo>
                      <a:pt x="868" y="2729"/>
                    </a:lnTo>
                    <a:lnTo>
                      <a:pt x="898" y="2747"/>
                    </a:lnTo>
                    <a:lnTo>
                      <a:pt x="926" y="2759"/>
                    </a:lnTo>
                    <a:lnTo>
                      <a:pt x="945" y="2771"/>
                    </a:lnTo>
                    <a:lnTo>
                      <a:pt x="954" y="2770"/>
                    </a:lnTo>
                    <a:lnTo>
                      <a:pt x="964" y="2759"/>
                    </a:lnTo>
                    <a:lnTo>
                      <a:pt x="992" y="2748"/>
                    </a:lnTo>
                    <a:lnTo>
                      <a:pt x="1002" y="2747"/>
                    </a:lnTo>
                    <a:lnTo>
                      <a:pt x="991" y="2739"/>
                    </a:lnTo>
                    <a:lnTo>
                      <a:pt x="968" y="2741"/>
                    </a:lnTo>
                    <a:lnTo>
                      <a:pt x="957" y="2734"/>
                    </a:lnTo>
                    <a:lnTo>
                      <a:pt x="982" y="2724"/>
                    </a:lnTo>
                    <a:lnTo>
                      <a:pt x="1003" y="2728"/>
                    </a:lnTo>
                    <a:lnTo>
                      <a:pt x="1015" y="2724"/>
                    </a:lnTo>
                    <a:lnTo>
                      <a:pt x="1049" y="2745"/>
                    </a:lnTo>
                    <a:lnTo>
                      <a:pt x="1049" y="2733"/>
                    </a:lnTo>
                    <a:lnTo>
                      <a:pt x="1025" y="2723"/>
                    </a:lnTo>
                    <a:lnTo>
                      <a:pt x="1022" y="2716"/>
                    </a:lnTo>
                    <a:lnTo>
                      <a:pt x="1039" y="2710"/>
                    </a:lnTo>
                    <a:lnTo>
                      <a:pt x="1062" y="2712"/>
                    </a:lnTo>
                    <a:lnTo>
                      <a:pt x="1078" y="2703"/>
                    </a:lnTo>
                    <a:lnTo>
                      <a:pt x="1080" y="2714"/>
                    </a:lnTo>
                    <a:lnTo>
                      <a:pt x="1063" y="2721"/>
                    </a:lnTo>
                    <a:lnTo>
                      <a:pt x="1087" y="2730"/>
                    </a:lnTo>
                    <a:lnTo>
                      <a:pt x="1104" y="2740"/>
                    </a:lnTo>
                    <a:lnTo>
                      <a:pt x="1101" y="2717"/>
                    </a:lnTo>
                    <a:lnTo>
                      <a:pt x="1091" y="2708"/>
                    </a:lnTo>
                    <a:lnTo>
                      <a:pt x="1090" y="2702"/>
                    </a:lnTo>
                    <a:lnTo>
                      <a:pt x="1089" y="2685"/>
                    </a:lnTo>
                    <a:lnTo>
                      <a:pt x="1129" y="2651"/>
                    </a:lnTo>
                    <a:lnTo>
                      <a:pt x="1121" y="2649"/>
                    </a:lnTo>
                    <a:lnTo>
                      <a:pt x="1109" y="2660"/>
                    </a:lnTo>
                    <a:lnTo>
                      <a:pt x="1094" y="2663"/>
                    </a:lnTo>
                    <a:lnTo>
                      <a:pt x="1062" y="2662"/>
                    </a:lnTo>
                    <a:lnTo>
                      <a:pt x="1045" y="2658"/>
                    </a:lnTo>
                    <a:lnTo>
                      <a:pt x="1057" y="2650"/>
                    </a:lnTo>
                    <a:lnTo>
                      <a:pt x="1081" y="2627"/>
                    </a:lnTo>
                    <a:lnTo>
                      <a:pt x="1064" y="2619"/>
                    </a:lnTo>
                    <a:lnTo>
                      <a:pt x="1074" y="2608"/>
                    </a:lnTo>
                    <a:lnTo>
                      <a:pt x="1101" y="2605"/>
                    </a:lnTo>
                    <a:lnTo>
                      <a:pt x="1106" y="2591"/>
                    </a:lnTo>
                    <a:lnTo>
                      <a:pt x="1096" y="2588"/>
                    </a:lnTo>
                    <a:lnTo>
                      <a:pt x="1077" y="2592"/>
                    </a:lnTo>
                    <a:lnTo>
                      <a:pt x="1077" y="2601"/>
                    </a:lnTo>
                    <a:lnTo>
                      <a:pt x="1061" y="2601"/>
                    </a:lnTo>
                    <a:lnTo>
                      <a:pt x="1061" y="2591"/>
                    </a:lnTo>
                    <a:lnTo>
                      <a:pt x="1044" y="2596"/>
                    </a:lnTo>
                    <a:lnTo>
                      <a:pt x="1017" y="2600"/>
                    </a:lnTo>
                    <a:lnTo>
                      <a:pt x="971" y="2615"/>
                    </a:lnTo>
                    <a:lnTo>
                      <a:pt x="939" y="2620"/>
                    </a:lnTo>
                    <a:lnTo>
                      <a:pt x="900" y="2621"/>
                    </a:lnTo>
                    <a:lnTo>
                      <a:pt x="817" y="2629"/>
                    </a:lnTo>
                    <a:lnTo>
                      <a:pt x="795" y="2625"/>
                    </a:lnTo>
                    <a:lnTo>
                      <a:pt x="767" y="2635"/>
                    </a:lnTo>
                    <a:lnTo>
                      <a:pt x="731" y="2634"/>
                    </a:lnTo>
                    <a:lnTo>
                      <a:pt x="721" y="2644"/>
                    </a:lnTo>
                    <a:lnTo>
                      <a:pt x="702" y="2646"/>
                    </a:lnTo>
                    <a:lnTo>
                      <a:pt x="680" y="2650"/>
                    </a:lnTo>
                    <a:lnTo>
                      <a:pt x="658" y="2630"/>
                    </a:lnTo>
                    <a:lnTo>
                      <a:pt x="656" y="2614"/>
                    </a:lnTo>
                    <a:lnTo>
                      <a:pt x="649" y="2600"/>
                    </a:lnTo>
                    <a:lnTo>
                      <a:pt x="669" y="2582"/>
                    </a:lnTo>
                    <a:lnTo>
                      <a:pt x="659" y="2566"/>
                    </a:lnTo>
                    <a:lnTo>
                      <a:pt x="650" y="2572"/>
                    </a:lnTo>
                    <a:lnTo>
                      <a:pt x="643" y="2581"/>
                    </a:lnTo>
                    <a:lnTo>
                      <a:pt x="637" y="2590"/>
                    </a:lnTo>
                    <a:lnTo>
                      <a:pt x="644" y="2603"/>
                    </a:lnTo>
                    <a:lnTo>
                      <a:pt x="635" y="2631"/>
                    </a:lnTo>
                    <a:lnTo>
                      <a:pt x="632" y="2634"/>
                    </a:lnTo>
                    <a:lnTo>
                      <a:pt x="616" y="2637"/>
                    </a:lnTo>
                    <a:lnTo>
                      <a:pt x="606" y="2629"/>
                    </a:lnTo>
                    <a:lnTo>
                      <a:pt x="603" y="2614"/>
                    </a:lnTo>
                    <a:lnTo>
                      <a:pt x="627" y="2580"/>
                    </a:lnTo>
                    <a:lnTo>
                      <a:pt x="623" y="2569"/>
                    </a:lnTo>
                    <a:lnTo>
                      <a:pt x="618" y="2562"/>
                    </a:lnTo>
                    <a:lnTo>
                      <a:pt x="617" y="2543"/>
                    </a:lnTo>
                    <a:lnTo>
                      <a:pt x="607" y="2533"/>
                    </a:lnTo>
                    <a:lnTo>
                      <a:pt x="610" y="2524"/>
                    </a:lnTo>
                    <a:lnTo>
                      <a:pt x="632" y="2521"/>
                    </a:lnTo>
                    <a:lnTo>
                      <a:pt x="648" y="2528"/>
                    </a:lnTo>
                    <a:lnTo>
                      <a:pt x="662" y="2501"/>
                    </a:lnTo>
                    <a:lnTo>
                      <a:pt x="645" y="2494"/>
                    </a:lnTo>
                    <a:lnTo>
                      <a:pt x="636" y="2493"/>
                    </a:lnTo>
                    <a:lnTo>
                      <a:pt x="630" y="2469"/>
                    </a:lnTo>
                    <a:lnTo>
                      <a:pt x="624" y="2464"/>
                    </a:lnTo>
                    <a:lnTo>
                      <a:pt x="621" y="2456"/>
                    </a:lnTo>
                    <a:lnTo>
                      <a:pt x="617" y="2461"/>
                    </a:lnTo>
                    <a:lnTo>
                      <a:pt x="626" y="2477"/>
                    </a:lnTo>
                    <a:lnTo>
                      <a:pt x="626" y="2502"/>
                    </a:lnTo>
                    <a:lnTo>
                      <a:pt x="627" y="2513"/>
                    </a:lnTo>
                    <a:lnTo>
                      <a:pt x="595" y="2519"/>
                    </a:lnTo>
                    <a:lnTo>
                      <a:pt x="578" y="2508"/>
                    </a:lnTo>
                    <a:lnTo>
                      <a:pt x="589" y="2504"/>
                    </a:lnTo>
                    <a:lnTo>
                      <a:pt x="594" y="2499"/>
                    </a:lnTo>
                    <a:lnTo>
                      <a:pt x="592" y="2492"/>
                    </a:lnTo>
                    <a:lnTo>
                      <a:pt x="606" y="2482"/>
                    </a:lnTo>
                    <a:lnTo>
                      <a:pt x="599" y="2468"/>
                    </a:lnTo>
                    <a:lnTo>
                      <a:pt x="604" y="2459"/>
                    </a:lnTo>
                    <a:lnTo>
                      <a:pt x="602" y="2451"/>
                    </a:lnTo>
                    <a:lnTo>
                      <a:pt x="585" y="2457"/>
                    </a:lnTo>
                    <a:lnTo>
                      <a:pt x="579" y="2471"/>
                    </a:lnTo>
                    <a:lnTo>
                      <a:pt x="568" y="2477"/>
                    </a:lnTo>
                    <a:lnTo>
                      <a:pt x="557" y="2487"/>
                    </a:lnTo>
                    <a:lnTo>
                      <a:pt x="555" y="2493"/>
                    </a:lnTo>
                    <a:lnTo>
                      <a:pt x="538" y="2523"/>
                    </a:lnTo>
                    <a:lnTo>
                      <a:pt x="528" y="2530"/>
                    </a:lnTo>
                    <a:lnTo>
                      <a:pt x="529" y="2546"/>
                    </a:lnTo>
                    <a:lnTo>
                      <a:pt x="500" y="2554"/>
                    </a:lnTo>
                    <a:lnTo>
                      <a:pt x="487" y="2549"/>
                    </a:lnTo>
                    <a:lnTo>
                      <a:pt x="472" y="2545"/>
                    </a:lnTo>
                    <a:lnTo>
                      <a:pt x="469" y="2544"/>
                    </a:lnTo>
                    <a:lnTo>
                      <a:pt x="457" y="2548"/>
                    </a:lnTo>
                    <a:lnTo>
                      <a:pt x="450" y="2550"/>
                    </a:lnTo>
                    <a:lnTo>
                      <a:pt x="445" y="2556"/>
                    </a:lnTo>
                    <a:lnTo>
                      <a:pt x="428" y="2550"/>
                    </a:lnTo>
                    <a:lnTo>
                      <a:pt x="424" y="2542"/>
                    </a:lnTo>
                    <a:lnTo>
                      <a:pt x="413" y="2534"/>
                    </a:lnTo>
                    <a:lnTo>
                      <a:pt x="406" y="2526"/>
                    </a:lnTo>
                    <a:lnTo>
                      <a:pt x="412" y="2508"/>
                    </a:lnTo>
                    <a:lnTo>
                      <a:pt x="419" y="2498"/>
                    </a:lnTo>
                    <a:lnTo>
                      <a:pt x="425" y="2487"/>
                    </a:lnTo>
                    <a:lnTo>
                      <a:pt x="419" y="2484"/>
                    </a:lnTo>
                    <a:lnTo>
                      <a:pt x="418" y="2474"/>
                    </a:lnTo>
                    <a:lnTo>
                      <a:pt x="434" y="2474"/>
                    </a:lnTo>
                    <a:lnTo>
                      <a:pt x="457" y="2460"/>
                    </a:lnTo>
                    <a:lnTo>
                      <a:pt x="465" y="2462"/>
                    </a:lnTo>
                    <a:lnTo>
                      <a:pt x="476" y="2453"/>
                    </a:lnTo>
                    <a:lnTo>
                      <a:pt x="492" y="2445"/>
                    </a:lnTo>
                    <a:lnTo>
                      <a:pt x="483" y="2445"/>
                    </a:lnTo>
                    <a:lnTo>
                      <a:pt x="482" y="2439"/>
                    </a:lnTo>
                    <a:lnTo>
                      <a:pt x="493" y="2428"/>
                    </a:lnTo>
                    <a:lnTo>
                      <a:pt x="473" y="2435"/>
                    </a:lnTo>
                    <a:lnTo>
                      <a:pt x="466" y="2428"/>
                    </a:lnTo>
                    <a:lnTo>
                      <a:pt x="469" y="2422"/>
                    </a:lnTo>
                    <a:lnTo>
                      <a:pt x="483" y="2421"/>
                    </a:lnTo>
                    <a:lnTo>
                      <a:pt x="482" y="2416"/>
                    </a:lnTo>
                    <a:lnTo>
                      <a:pt x="464" y="2416"/>
                    </a:lnTo>
                    <a:lnTo>
                      <a:pt x="449" y="2429"/>
                    </a:lnTo>
                    <a:lnTo>
                      <a:pt x="440" y="2432"/>
                    </a:lnTo>
                    <a:lnTo>
                      <a:pt x="435" y="2450"/>
                    </a:lnTo>
                    <a:lnTo>
                      <a:pt x="424" y="2443"/>
                    </a:lnTo>
                    <a:lnTo>
                      <a:pt x="421" y="2420"/>
                    </a:lnTo>
                    <a:lnTo>
                      <a:pt x="413" y="2410"/>
                    </a:lnTo>
                    <a:lnTo>
                      <a:pt x="399" y="2418"/>
                    </a:lnTo>
                    <a:lnTo>
                      <a:pt x="397" y="2451"/>
                    </a:lnTo>
                    <a:lnTo>
                      <a:pt x="380" y="2462"/>
                    </a:lnTo>
                    <a:lnTo>
                      <a:pt x="372" y="2458"/>
                    </a:lnTo>
                    <a:lnTo>
                      <a:pt x="364" y="2461"/>
                    </a:lnTo>
                    <a:lnTo>
                      <a:pt x="360" y="2455"/>
                    </a:lnTo>
                    <a:lnTo>
                      <a:pt x="330" y="2460"/>
                    </a:lnTo>
                    <a:lnTo>
                      <a:pt x="316" y="2454"/>
                    </a:lnTo>
                    <a:lnTo>
                      <a:pt x="311" y="2426"/>
                    </a:lnTo>
                    <a:lnTo>
                      <a:pt x="293" y="2419"/>
                    </a:lnTo>
                    <a:lnTo>
                      <a:pt x="282" y="2405"/>
                    </a:lnTo>
                    <a:lnTo>
                      <a:pt x="276" y="2419"/>
                    </a:lnTo>
                    <a:lnTo>
                      <a:pt x="267" y="2419"/>
                    </a:lnTo>
                    <a:lnTo>
                      <a:pt x="262" y="2425"/>
                    </a:lnTo>
                    <a:lnTo>
                      <a:pt x="252" y="2435"/>
                    </a:lnTo>
                    <a:lnTo>
                      <a:pt x="230" y="2411"/>
                    </a:lnTo>
                    <a:lnTo>
                      <a:pt x="207" y="2425"/>
                    </a:lnTo>
                    <a:lnTo>
                      <a:pt x="227" y="2385"/>
                    </a:lnTo>
                    <a:lnTo>
                      <a:pt x="241" y="2369"/>
                    </a:lnTo>
                    <a:lnTo>
                      <a:pt x="267" y="2377"/>
                    </a:lnTo>
                    <a:lnTo>
                      <a:pt x="273" y="2381"/>
                    </a:lnTo>
                    <a:lnTo>
                      <a:pt x="285" y="2390"/>
                    </a:lnTo>
                    <a:lnTo>
                      <a:pt x="296" y="2366"/>
                    </a:lnTo>
                    <a:lnTo>
                      <a:pt x="290" y="2360"/>
                    </a:lnTo>
                    <a:lnTo>
                      <a:pt x="279" y="2347"/>
                    </a:lnTo>
                    <a:lnTo>
                      <a:pt x="266" y="2339"/>
                    </a:lnTo>
                    <a:lnTo>
                      <a:pt x="277" y="2330"/>
                    </a:lnTo>
                    <a:lnTo>
                      <a:pt x="273" y="2320"/>
                    </a:lnTo>
                    <a:lnTo>
                      <a:pt x="261" y="2321"/>
                    </a:lnTo>
                    <a:lnTo>
                      <a:pt x="247" y="2313"/>
                    </a:lnTo>
                    <a:lnTo>
                      <a:pt x="240" y="2305"/>
                    </a:lnTo>
                    <a:lnTo>
                      <a:pt x="238" y="2299"/>
                    </a:lnTo>
                    <a:lnTo>
                      <a:pt x="241" y="2289"/>
                    </a:lnTo>
                    <a:lnTo>
                      <a:pt x="233" y="2266"/>
                    </a:lnTo>
                    <a:lnTo>
                      <a:pt x="210" y="2269"/>
                    </a:lnTo>
                    <a:lnTo>
                      <a:pt x="194" y="2264"/>
                    </a:lnTo>
                    <a:lnTo>
                      <a:pt x="202" y="2257"/>
                    </a:lnTo>
                    <a:lnTo>
                      <a:pt x="200" y="2250"/>
                    </a:lnTo>
                    <a:lnTo>
                      <a:pt x="219" y="2242"/>
                    </a:lnTo>
                    <a:lnTo>
                      <a:pt x="229" y="2237"/>
                    </a:lnTo>
                    <a:lnTo>
                      <a:pt x="241" y="2247"/>
                    </a:lnTo>
                    <a:lnTo>
                      <a:pt x="248" y="2243"/>
                    </a:lnTo>
                    <a:lnTo>
                      <a:pt x="245" y="2229"/>
                    </a:lnTo>
                    <a:lnTo>
                      <a:pt x="246" y="2225"/>
                    </a:lnTo>
                    <a:lnTo>
                      <a:pt x="264" y="2224"/>
                    </a:lnTo>
                    <a:lnTo>
                      <a:pt x="270" y="2229"/>
                    </a:lnTo>
                    <a:lnTo>
                      <a:pt x="284" y="2227"/>
                    </a:lnTo>
                    <a:lnTo>
                      <a:pt x="292" y="2236"/>
                    </a:lnTo>
                    <a:lnTo>
                      <a:pt x="305" y="2230"/>
                    </a:lnTo>
                    <a:lnTo>
                      <a:pt x="327" y="2236"/>
                    </a:lnTo>
                    <a:lnTo>
                      <a:pt x="330" y="2242"/>
                    </a:lnTo>
                    <a:lnTo>
                      <a:pt x="323" y="2247"/>
                    </a:lnTo>
                    <a:lnTo>
                      <a:pt x="334" y="2261"/>
                    </a:lnTo>
                    <a:lnTo>
                      <a:pt x="351" y="2261"/>
                    </a:lnTo>
                    <a:lnTo>
                      <a:pt x="359" y="2257"/>
                    </a:lnTo>
                    <a:lnTo>
                      <a:pt x="371" y="2253"/>
                    </a:lnTo>
                    <a:lnTo>
                      <a:pt x="354" y="2245"/>
                    </a:lnTo>
                    <a:lnTo>
                      <a:pt x="354" y="2235"/>
                    </a:lnTo>
                    <a:lnTo>
                      <a:pt x="321" y="2223"/>
                    </a:lnTo>
                    <a:lnTo>
                      <a:pt x="306" y="2204"/>
                    </a:lnTo>
                    <a:lnTo>
                      <a:pt x="303" y="2184"/>
                    </a:lnTo>
                    <a:lnTo>
                      <a:pt x="323" y="2189"/>
                    </a:lnTo>
                    <a:lnTo>
                      <a:pt x="340" y="2183"/>
                    </a:lnTo>
                    <a:lnTo>
                      <a:pt x="362" y="2196"/>
                    </a:lnTo>
                    <a:lnTo>
                      <a:pt x="386" y="2199"/>
                    </a:lnTo>
                    <a:lnTo>
                      <a:pt x="403" y="2194"/>
                    </a:lnTo>
                    <a:lnTo>
                      <a:pt x="406" y="2188"/>
                    </a:lnTo>
                    <a:lnTo>
                      <a:pt x="410" y="2179"/>
                    </a:lnTo>
                    <a:lnTo>
                      <a:pt x="428" y="2176"/>
                    </a:lnTo>
                    <a:lnTo>
                      <a:pt x="425" y="2166"/>
                    </a:lnTo>
                    <a:lnTo>
                      <a:pt x="433" y="2160"/>
                    </a:lnTo>
                    <a:lnTo>
                      <a:pt x="428" y="2137"/>
                    </a:lnTo>
                    <a:lnTo>
                      <a:pt x="402" y="2132"/>
                    </a:lnTo>
                    <a:lnTo>
                      <a:pt x="400" y="2126"/>
                    </a:lnTo>
                    <a:lnTo>
                      <a:pt x="405" y="2102"/>
                    </a:lnTo>
                    <a:lnTo>
                      <a:pt x="396" y="2079"/>
                    </a:lnTo>
                    <a:lnTo>
                      <a:pt x="414" y="2029"/>
                    </a:lnTo>
                    <a:lnTo>
                      <a:pt x="411" y="2015"/>
                    </a:lnTo>
                    <a:lnTo>
                      <a:pt x="404" y="2011"/>
                    </a:lnTo>
                    <a:lnTo>
                      <a:pt x="407" y="1999"/>
                    </a:lnTo>
                    <a:lnTo>
                      <a:pt x="466" y="1991"/>
                    </a:lnTo>
                    <a:lnTo>
                      <a:pt x="495" y="1976"/>
                    </a:lnTo>
                    <a:lnTo>
                      <a:pt x="503" y="1977"/>
                    </a:lnTo>
                    <a:lnTo>
                      <a:pt x="507" y="1985"/>
                    </a:lnTo>
                    <a:lnTo>
                      <a:pt x="542" y="1984"/>
                    </a:lnTo>
                    <a:lnTo>
                      <a:pt x="582" y="1969"/>
                    </a:lnTo>
                    <a:lnTo>
                      <a:pt x="585" y="1977"/>
                    </a:lnTo>
                    <a:lnTo>
                      <a:pt x="596" y="1977"/>
                    </a:lnTo>
                    <a:lnTo>
                      <a:pt x="600" y="1970"/>
                    </a:lnTo>
                    <a:lnTo>
                      <a:pt x="617" y="1975"/>
                    </a:lnTo>
                    <a:lnTo>
                      <a:pt x="638" y="1977"/>
                    </a:lnTo>
                    <a:lnTo>
                      <a:pt x="638" y="1972"/>
                    </a:lnTo>
                    <a:lnTo>
                      <a:pt x="642" y="1964"/>
                    </a:lnTo>
                    <a:lnTo>
                      <a:pt x="667" y="1952"/>
                    </a:lnTo>
                    <a:lnTo>
                      <a:pt x="651" y="1951"/>
                    </a:lnTo>
                    <a:lnTo>
                      <a:pt x="628" y="1951"/>
                    </a:lnTo>
                    <a:lnTo>
                      <a:pt x="608" y="1936"/>
                    </a:lnTo>
                    <a:lnTo>
                      <a:pt x="606" y="1927"/>
                    </a:lnTo>
                    <a:lnTo>
                      <a:pt x="612" y="1916"/>
                    </a:lnTo>
                    <a:lnTo>
                      <a:pt x="617" y="1910"/>
                    </a:lnTo>
                    <a:lnTo>
                      <a:pt x="613" y="1900"/>
                    </a:lnTo>
                    <a:lnTo>
                      <a:pt x="624" y="1892"/>
                    </a:lnTo>
                    <a:lnTo>
                      <a:pt x="641" y="1878"/>
                    </a:lnTo>
                    <a:lnTo>
                      <a:pt x="624" y="1873"/>
                    </a:lnTo>
                    <a:lnTo>
                      <a:pt x="638" y="1868"/>
                    </a:lnTo>
                    <a:lnTo>
                      <a:pt x="635" y="1864"/>
                    </a:lnTo>
                    <a:lnTo>
                      <a:pt x="629" y="1860"/>
                    </a:lnTo>
                    <a:lnTo>
                      <a:pt x="635" y="1857"/>
                    </a:lnTo>
                    <a:lnTo>
                      <a:pt x="657" y="1846"/>
                    </a:lnTo>
                    <a:lnTo>
                      <a:pt x="641" y="1841"/>
                    </a:lnTo>
                    <a:lnTo>
                      <a:pt x="633" y="1847"/>
                    </a:lnTo>
                    <a:lnTo>
                      <a:pt x="628" y="1847"/>
                    </a:lnTo>
                    <a:lnTo>
                      <a:pt x="619" y="1843"/>
                    </a:lnTo>
                    <a:lnTo>
                      <a:pt x="611" y="1838"/>
                    </a:lnTo>
                    <a:lnTo>
                      <a:pt x="605" y="1838"/>
                    </a:lnTo>
                    <a:lnTo>
                      <a:pt x="588" y="1838"/>
                    </a:lnTo>
                    <a:lnTo>
                      <a:pt x="578" y="1836"/>
                    </a:lnTo>
                    <a:lnTo>
                      <a:pt x="566" y="1837"/>
                    </a:lnTo>
                    <a:lnTo>
                      <a:pt x="538" y="1838"/>
                    </a:lnTo>
                    <a:lnTo>
                      <a:pt x="538" y="1833"/>
                    </a:lnTo>
                    <a:lnTo>
                      <a:pt x="522" y="1831"/>
                    </a:lnTo>
                    <a:lnTo>
                      <a:pt x="522" y="1843"/>
                    </a:lnTo>
                    <a:lnTo>
                      <a:pt x="492" y="1830"/>
                    </a:lnTo>
                    <a:lnTo>
                      <a:pt x="486" y="1837"/>
                    </a:lnTo>
                    <a:lnTo>
                      <a:pt x="473" y="1857"/>
                    </a:lnTo>
                    <a:lnTo>
                      <a:pt x="435" y="1873"/>
                    </a:lnTo>
                    <a:lnTo>
                      <a:pt x="408" y="1877"/>
                    </a:lnTo>
                    <a:lnTo>
                      <a:pt x="394" y="1868"/>
                    </a:lnTo>
                    <a:lnTo>
                      <a:pt x="389" y="1858"/>
                    </a:lnTo>
                    <a:lnTo>
                      <a:pt x="393" y="1844"/>
                    </a:lnTo>
                    <a:lnTo>
                      <a:pt x="389" y="1816"/>
                    </a:lnTo>
                    <a:lnTo>
                      <a:pt x="400" y="1811"/>
                    </a:lnTo>
                    <a:lnTo>
                      <a:pt x="410" y="1791"/>
                    </a:lnTo>
                    <a:lnTo>
                      <a:pt x="399" y="1778"/>
                    </a:lnTo>
                    <a:lnTo>
                      <a:pt x="405" y="1762"/>
                    </a:lnTo>
                    <a:lnTo>
                      <a:pt x="415" y="1770"/>
                    </a:lnTo>
                    <a:lnTo>
                      <a:pt x="422" y="1761"/>
                    </a:lnTo>
                    <a:lnTo>
                      <a:pt x="450" y="1762"/>
                    </a:lnTo>
                    <a:lnTo>
                      <a:pt x="460" y="1773"/>
                    </a:lnTo>
                    <a:lnTo>
                      <a:pt x="471" y="1776"/>
                    </a:lnTo>
                    <a:lnTo>
                      <a:pt x="480" y="1771"/>
                    </a:lnTo>
                    <a:lnTo>
                      <a:pt x="482" y="1759"/>
                    </a:lnTo>
                    <a:lnTo>
                      <a:pt x="484" y="1741"/>
                    </a:lnTo>
                    <a:lnTo>
                      <a:pt x="473" y="1740"/>
                    </a:lnTo>
                    <a:lnTo>
                      <a:pt x="474" y="1754"/>
                    </a:lnTo>
                    <a:lnTo>
                      <a:pt x="467" y="1770"/>
                    </a:lnTo>
                    <a:lnTo>
                      <a:pt x="460" y="1748"/>
                    </a:lnTo>
                    <a:lnTo>
                      <a:pt x="445" y="1750"/>
                    </a:lnTo>
                    <a:lnTo>
                      <a:pt x="447" y="1717"/>
                    </a:lnTo>
                    <a:lnTo>
                      <a:pt x="441" y="1709"/>
                    </a:lnTo>
                    <a:lnTo>
                      <a:pt x="423" y="1696"/>
                    </a:lnTo>
                    <a:lnTo>
                      <a:pt x="425" y="1689"/>
                    </a:lnTo>
                    <a:lnTo>
                      <a:pt x="414" y="1679"/>
                    </a:lnTo>
                    <a:lnTo>
                      <a:pt x="405" y="1655"/>
                    </a:lnTo>
                    <a:lnTo>
                      <a:pt x="417" y="1646"/>
                    </a:lnTo>
                    <a:lnTo>
                      <a:pt x="414" y="1622"/>
                    </a:lnTo>
                    <a:lnTo>
                      <a:pt x="390" y="1635"/>
                    </a:lnTo>
                    <a:lnTo>
                      <a:pt x="375" y="1628"/>
                    </a:lnTo>
                    <a:lnTo>
                      <a:pt x="359" y="1634"/>
                    </a:lnTo>
                    <a:lnTo>
                      <a:pt x="362" y="1609"/>
                    </a:lnTo>
                    <a:lnTo>
                      <a:pt x="346" y="1584"/>
                    </a:lnTo>
                    <a:lnTo>
                      <a:pt x="381" y="1575"/>
                    </a:lnTo>
                    <a:lnTo>
                      <a:pt x="389" y="1562"/>
                    </a:lnTo>
                    <a:lnTo>
                      <a:pt x="396" y="1565"/>
                    </a:lnTo>
                    <a:lnTo>
                      <a:pt x="401" y="1559"/>
                    </a:lnTo>
                    <a:lnTo>
                      <a:pt x="399" y="1548"/>
                    </a:lnTo>
                    <a:lnTo>
                      <a:pt x="392" y="1545"/>
                    </a:lnTo>
                    <a:lnTo>
                      <a:pt x="386" y="1555"/>
                    </a:lnTo>
                    <a:lnTo>
                      <a:pt x="368" y="1536"/>
                    </a:lnTo>
                    <a:lnTo>
                      <a:pt x="370" y="1523"/>
                    </a:lnTo>
                    <a:lnTo>
                      <a:pt x="390" y="1531"/>
                    </a:lnTo>
                    <a:lnTo>
                      <a:pt x="394" y="1523"/>
                    </a:lnTo>
                    <a:lnTo>
                      <a:pt x="384" y="1517"/>
                    </a:lnTo>
                    <a:lnTo>
                      <a:pt x="373" y="1504"/>
                    </a:lnTo>
                    <a:lnTo>
                      <a:pt x="385" y="1490"/>
                    </a:lnTo>
                    <a:lnTo>
                      <a:pt x="393" y="1477"/>
                    </a:lnTo>
                    <a:lnTo>
                      <a:pt x="398" y="1470"/>
                    </a:lnTo>
                    <a:lnTo>
                      <a:pt x="375" y="1467"/>
                    </a:lnTo>
                    <a:lnTo>
                      <a:pt x="372" y="1472"/>
                    </a:lnTo>
                    <a:lnTo>
                      <a:pt x="348" y="1449"/>
                    </a:lnTo>
                    <a:lnTo>
                      <a:pt x="345" y="1438"/>
                    </a:lnTo>
                    <a:lnTo>
                      <a:pt x="391" y="1451"/>
                    </a:lnTo>
                    <a:lnTo>
                      <a:pt x="428" y="1444"/>
                    </a:lnTo>
                    <a:lnTo>
                      <a:pt x="428" y="1435"/>
                    </a:lnTo>
                    <a:lnTo>
                      <a:pt x="415" y="1431"/>
                    </a:lnTo>
                    <a:lnTo>
                      <a:pt x="422" y="1426"/>
                    </a:lnTo>
                    <a:lnTo>
                      <a:pt x="425" y="1412"/>
                    </a:lnTo>
                    <a:lnTo>
                      <a:pt x="433" y="1377"/>
                    </a:lnTo>
                    <a:lnTo>
                      <a:pt x="469" y="1364"/>
                    </a:lnTo>
                    <a:lnTo>
                      <a:pt x="479" y="1369"/>
                    </a:lnTo>
                    <a:lnTo>
                      <a:pt x="481" y="1351"/>
                    </a:lnTo>
                    <a:lnTo>
                      <a:pt x="454" y="1342"/>
                    </a:lnTo>
                    <a:lnTo>
                      <a:pt x="438" y="1339"/>
                    </a:lnTo>
                    <a:lnTo>
                      <a:pt x="438" y="1320"/>
                    </a:lnTo>
                    <a:lnTo>
                      <a:pt x="442" y="1312"/>
                    </a:lnTo>
                    <a:lnTo>
                      <a:pt x="455" y="1312"/>
                    </a:lnTo>
                    <a:lnTo>
                      <a:pt x="476" y="1292"/>
                    </a:lnTo>
                    <a:lnTo>
                      <a:pt x="495" y="1290"/>
                    </a:lnTo>
                    <a:lnTo>
                      <a:pt x="510" y="1295"/>
                    </a:lnTo>
                    <a:lnTo>
                      <a:pt x="524" y="1309"/>
                    </a:lnTo>
                    <a:lnTo>
                      <a:pt x="548" y="1313"/>
                    </a:lnTo>
                    <a:lnTo>
                      <a:pt x="561" y="1320"/>
                    </a:lnTo>
                    <a:lnTo>
                      <a:pt x="580" y="1325"/>
                    </a:lnTo>
                    <a:lnTo>
                      <a:pt x="596" y="1311"/>
                    </a:lnTo>
                    <a:lnTo>
                      <a:pt x="641" y="1313"/>
                    </a:lnTo>
                    <a:lnTo>
                      <a:pt x="651" y="1316"/>
                    </a:lnTo>
                    <a:lnTo>
                      <a:pt x="652" y="1325"/>
                    </a:lnTo>
                    <a:lnTo>
                      <a:pt x="683" y="1330"/>
                    </a:lnTo>
                    <a:lnTo>
                      <a:pt x="693" y="1327"/>
                    </a:lnTo>
                    <a:lnTo>
                      <a:pt x="696" y="1317"/>
                    </a:lnTo>
                    <a:lnTo>
                      <a:pt x="711" y="1319"/>
                    </a:lnTo>
                    <a:lnTo>
                      <a:pt x="731" y="1332"/>
                    </a:lnTo>
                    <a:lnTo>
                      <a:pt x="746" y="1327"/>
                    </a:lnTo>
                    <a:lnTo>
                      <a:pt x="773" y="1330"/>
                    </a:lnTo>
                    <a:lnTo>
                      <a:pt x="774" y="1345"/>
                    </a:lnTo>
                    <a:lnTo>
                      <a:pt x="781" y="1347"/>
                    </a:lnTo>
                    <a:lnTo>
                      <a:pt x="807" y="1317"/>
                    </a:lnTo>
                    <a:lnTo>
                      <a:pt x="808" y="1307"/>
                    </a:lnTo>
                    <a:lnTo>
                      <a:pt x="823" y="1320"/>
                    </a:lnTo>
                    <a:lnTo>
                      <a:pt x="866" y="1330"/>
                    </a:lnTo>
                    <a:lnTo>
                      <a:pt x="877" y="1345"/>
                    </a:lnTo>
                    <a:lnTo>
                      <a:pt x="879" y="1367"/>
                    </a:lnTo>
                    <a:lnTo>
                      <a:pt x="890" y="1367"/>
                    </a:lnTo>
                    <a:lnTo>
                      <a:pt x="900" y="1356"/>
                    </a:lnTo>
                    <a:lnTo>
                      <a:pt x="906" y="1371"/>
                    </a:lnTo>
                    <a:lnTo>
                      <a:pt x="896" y="1407"/>
                    </a:lnTo>
                    <a:lnTo>
                      <a:pt x="914" y="1407"/>
                    </a:lnTo>
                    <a:lnTo>
                      <a:pt x="912" y="1428"/>
                    </a:lnTo>
                    <a:lnTo>
                      <a:pt x="902" y="1436"/>
                    </a:lnTo>
                    <a:lnTo>
                      <a:pt x="894" y="1444"/>
                    </a:lnTo>
                    <a:lnTo>
                      <a:pt x="939" y="1463"/>
                    </a:lnTo>
                    <a:lnTo>
                      <a:pt x="935" y="1475"/>
                    </a:lnTo>
                    <a:lnTo>
                      <a:pt x="950" y="1484"/>
                    </a:lnTo>
                    <a:lnTo>
                      <a:pt x="956" y="1492"/>
                    </a:lnTo>
                    <a:lnTo>
                      <a:pt x="965" y="1488"/>
                    </a:lnTo>
                    <a:lnTo>
                      <a:pt x="963" y="1469"/>
                    </a:lnTo>
                    <a:lnTo>
                      <a:pt x="957" y="1458"/>
                    </a:lnTo>
                    <a:lnTo>
                      <a:pt x="986" y="1447"/>
                    </a:lnTo>
                    <a:lnTo>
                      <a:pt x="984" y="1434"/>
                    </a:lnTo>
                    <a:lnTo>
                      <a:pt x="1015" y="1375"/>
                    </a:lnTo>
                    <a:lnTo>
                      <a:pt x="1011" y="1366"/>
                    </a:lnTo>
                    <a:lnTo>
                      <a:pt x="1016" y="1349"/>
                    </a:lnTo>
                    <a:lnTo>
                      <a:pt x="1103" y="1351"/>
                    </a:lnTo>
                    <a:lnTo>
                      <a:pt x="1120" y="1360"/>
                    </a:lnTo>
                    <a:lnTo>
                      <a:pt x="1133" y="1376"/>
                    </a:lnTo>
                    <a:lnTo>
                      <a:pt x="1154" y="1389"/>
                    </a:lnTo>
                    <a:lnTo>
                      <a:pt x="1159" y="1385"/>
                    </a:lnTo>
                    <a:lnTo>
                      <a:pt x="1181" y="1400"/>
                    </a:lnTo>
                    <a:lnTo>
                      <a:pt x="1203" y="1390"/>
                    </a:lnTo>
                    <a:lnTo>
                      <a:pt x="1225" y="1367"/>
                    </a:lnTo>
                    <a:lnTo>
                      <a:pt x="1231" y="1370"/>
                    </a:lnTo>
                    <a:lnTo>
                      <a:pt x="1231" y="1381"/>
                    </a:lnTo>
                    <a:lnTo>
                      <a:pt x="1250" y="1387"/>
                    </a:lnTo>
                    <a:lnTo>
                      <a:pt x="1280" y="1375"/>
                    </a:lnTo>
                    <a:lnTo>
                      <a:pt x="1295" y="1376"/>
                    </a:lnTo>
                    <a:lnTo>
                      <a:pt x="1322" y="1406"/>
                    </a:lnTo>
                    <a:lnTo>
                      <a:pt x="1340" y="1436"/>
                    </a:lnTo>
                    <a:lnTo>
                      <a:pt x="1354" y="1455"/>
                    </a:lnTo>
                    <a:lnTo>
                      <a:pt x="1361" y="1454"/>
                    </a:lnTo>
                    <a:lnTo>
                      <a:pt x="1362" y="1443"/>
                    </a:lnTo>
                    <a:lnTo>
                      <a:pt x="1401" y="1440"/>
                    </a:lnTo>
                    <a:lnTo>
                      <a:pt x="1382" y="1429"/>
                    </a:lnTo>
                    <a:lnTo>
                      <a:pt x="1363" y="1424"/>
                    </a:lnTo>
                    <a:lnTo>
                      <a:pt x="1363" y="1415"/>
                    </a:lnTo>
                    <a:lnTo>
                      <a:pt x="1340" y="1390"/>
                    </a:lnTo>
                    <a:lnTo>
                      <a:pt x="1325" y="1397"/>
                    </a:lnTo>
                    <a:lnTo>
                      <a:pt x="1338" y="1372"/>
                    </a:lnTo>
                    <a:lnTo>
                      <a:pt x="1334" y="1361"/>
                    </a:lnTo>
                    <a:lnTo>
                      <a:pt x="1350" y="1362"/>
                    </a:lnTo>
                    <a:lnTo>
                      <a:pt x="1352" y="1369"/>
                    </a:lnTo>
                    <a:lnTo>
                      <a:pt x="1365" y="1372"/>
                    </a:lnTo>
                    <a:lnTo>
                      <a:pt x="1382" y="1366"/>
                    </a:lnTo>
                    <a:lnTo>
                      <a:pt x="1401" y="1369"/>
                    </a:lnTo>
                    <a:lnTo>
                      <a:pt x="1410" y="1362"/>
                    </a:lnTo>
                    <a:lnTo>
                      <a:pt x="1422" y="1369"/>
                    </a:lnTo>
                    <a:lnTo>
                      <a:pt x="1430" y="1363"/>
                    </a:lnTo>
                    <a:lnTo>
                      <a:pt x="1397" y="1339"/>
                    </a:lnTo>
                    <a:lnTo>
                      <a:pt x="1361" y="1334"/>
                    </a:lnTo>
                    <a:lnTo>
                      <a:pt x="1361" y="1298"/>
                    </a:lnTo>
                    <a:lnTo>
                      <a:pt x="1375" y="1317"/>
                    </a:lnTo>
                    <a:lnTo>
                      <a:pt x="1400" y="1325"/>
                    </a:lnTo>
                    <a:lnTo>
                      <a:pt x="1412" y="1319"/>
                    </a:lnTo>
                    <a:lnTo>
                      <a:pt x="1412" y="1306"/>
                    </a:lnTo>
                    <a:lnTo>
                      <a:pt x="1390" y="1303"/>
                    </a:lnTo>
                    <a:lnTo>
                      <a:pt x="1384" y="1296"/>
                    </a:lnTo>
                    <a:lnTo>
                      <a:pt x="1347" y="1289"/>
                    </a:lnTo>
                    <a:lnTo>
                      <a:pt x="1328" y="1300"/>
                    </a:lnTo>
                    <a:lnTo>
                      <a:pt x="1307" y="1304"/>
                    </a:lnTo>
                    <a:lnTo>
                      <a:pt x="1302" y="1290"/>
                    </a:lnTo>
                    <a:lnTo>
                      <a:pt x="1286" y="1283"/>
                    </a:lnTo>
                    <a:lnTo>
                      <a:pt x="1284" y="1274"/>
                    </a:lnTo>
                    <a:lnTo>
                      <a:pt x="1286" y="1267"/>
                    </a:lnTo>
                    <a:lnTo>
                      <a:pt x="1311" y="1256"/>
                    </a:lnTo>
                    <a:lnTo>
                      <a:pt x="1324" y="1258"/>
                    </a:lnTo>
                    <a:lnTo>
                      <a:pt x="1330" y="1244"/>
                    </a:lnTo>
                    <a:lnTo>
                      <a:pt x="1364" y="1229"/>
                    </a:lnTo>
                    <a:lnTo>
                      <a:pt x="1379" y="1222"/>
                    </a:lnTo>
                    <a:lnTo>
                      <a:pt x="1421" y="1197"/>
                    </a:lnTo>
                    <a:lnTo>
                      <a:pt x="1422" y="1186"/>
                    </a:lnTo>
                    <a:lnTo>
                      <a:pt x="1436" y="1171"/>
                    </a:lnTo>
                    <a:lnTo>
                      <a:pt x="1436" y="1160"/>
                    </a:lnTo>
                    <a:lnTo>
                      <a:pt x="1425" y="1154"/>
                    </a:lnTo>
                    <a:lnTo>
                      <a:pt x="1438" y="1143"/>
                    </a:lnTo>
                    <a:lnTo>
                      <a:pt x="1437" y="1133"/>
                    </a:lnTo>
                    <a:lnTo>
                      <a:pt x="1448" y="1130"/>
                    </a:lnTo>
                    <a:lnTo>
                      <a:pt x="1451" y="1148"/>
                    </a:lnTo>
                    <a:lnTo>
                      <a:pt x="1465" y="1152"/>
                    </a:lnTo>
                    <a:lnTo>
                      <a:pt x="1487" y="1141"/>
                    </a:lnTo>
                    <a:lnTo>
                      <a:pt x="1533" y="1133"/>
                    </a:lnTo>
                    <a:lnTo>
                      <a:pt x="1549" y="1123"/>
                    </a:lnTo>
                    <a:lnTo>
                      <a:pt x="1570" y="1124"/>
                    </a:lnTo>
                    <a:lnTo>
                      <a:pt x="1569" y="1112"/>
                    </a:lnTo>
                    <a:lnTo>
                      <a:pt x="1582" y="1107"/>
                    </a:lnTo>
                    <a:lnTo>
                      <a:pt x="1589" y="1082"/>
                    </a:lnTo>
                    <a:lnTo>
                      <a:pt x="1581" y="1063"/>
                    </a:lnTo>
                    <a:lnTo>
                      <a:pt x="1621" y="1036"/>
                    </a:lnTo>
                    <a:lnTo>
                      <a:pt x="1613" y="1010"/>
                    </a:lnTo>
                    <a:lnTo>
                      <a:pt x="1615" y="1005"/>
                    </a:lnTo>
                    <a:lnTo>
                      <a:pt x="1625" y="1006"/>
                    </a:lnTo>
                    <a:lnTo>
                      <a:pt x="1653" y="979"/>
                    </a:lnTo>
                    <a:lnTo>
                      <a:pt x="1652" y="943"/>
                    </a:lnTo>
                    <a:lnTo>
                      <a:pt x="1663" y="947"/>
                    </a:lnTo>
                    <a:lnTo>
                      <a:pt x="1665" y="971"/>
                    </a:lnTo>
                    <a:lnTo>
                      <a:pt x="1674" y="969"/>
                    </a:lnTo>
                    <a:lnTo>
                      <a:pt x="1677" y="946"/>
                    </a:lnTo>
                    <a:lnTo>
                      <a:pt x="1693" y="933"/>
                    </a:lnTo>
                    <a:lnTo>
                      <a:pt x="1683" y="929"/>
                    </a:lnTo>
                    <a:lnTo>
                      <a:pt x="1692" y="907"/>
                    </a:lnTo>
                    <a:lnTo>
                      <a:pt x="1675" y="911"/>
                    </a:lnTo>
                    <a:lnTo>
                      <a:pt x="1653" y="919"/>
                    </a:lnTo>
                    <a:lnTo>
                      <a:pt x="1639" y="923"/>
                    </a:lnTo>
                    <a:lnTo>
                      <a:pt x="1604" y="950"/>
                    </a:lnTo>
                    <a:lnTo>
                      <a:pt x="1559" y="971"/>
                    </a:lnTo>
                    <a:lnTo>
                      <a:pt x="1564" y="946"/>
                    </a:lnTo>
                    <a:lnTo>
                      <a:pt x="1577" y="929"/>
                    </a:lnTo>
                    <a:lnTo>
                      <a:pt x="1566" y="916"/>
                    </a:lnTo>
                    <a:lnTo>
                      <a:pt x="1527" y="936"/>
                    </a:lnTo>
                    <a:lnTo>
                      <a:pt x="1520" y="954"/>
                    </a:lnTo>
                    <a:lnTo>
                      <a:pt x="1492" y="981"/>
                    </a:lnTo>
                    <a:lnTo>
                      <a:pt x="1465" y="989"/>
                    </a:lnTo>
                    <a:lnTo>
                      <a:pt x="1457" y="997"/>
                    </a:lnTo>
                    <a:lnTo>
                      <a:pt x="1458" y="1005"/>
                    </a:lnTo>
                    <a:lnTo>
                      <a:pt x="1442" y="1013"/>
                    </a:lnTo>
                    <a:lnTo>
                      <a:pt x="1454" y="997"/>
                    </a:lnTo>
                    <a:lnTo>
                      <a:pt x="1453" y="988"/>
                    </a:lnTo>
                    <a:lnTo>
                      <a:pt x="1488" y="976"/>
                    </a:lnTo>
                    <a:lnTo>
                      <a:pt x="1502" y="958"/>
                    </a:lnTo>
                    <a:lnTo>
                      <a:pt x="1495" y="937"/>
                    </a:lnTo>
                    <a:lnTo>
                      <a:pt x="1491" y="935"/>
                    </a:lnTo>
                    <a:lnTo>
                      <a:pt x="1471" y="951"/>
                    </a:lnTo>
                    <a:lnTo>
                      <a:pt x="1459" y="953"/>
                    </a:lnTo>
                    <a:lnTo>
                      <a:pt x="1473" y="912"/>
                    </a:lnTo>
                    <a:lnTo>
                      <a:pt x="1467" y="911"/>
                    </a:lnTo>
                    <a:lnTo>
                      <a:pt x="1454" y="930"/>
                    </a:lnTo>
                    <a:lnTo>
                      <a:pt x="1458" y="938"/>
                    </a:lnTo>
                    <a:lnTo>
                      <a:pt x="1454" y="947"/>
                    </a:lnTo>
                    <a:lnTo>
                      <a:pt x="1434" y="969"/>
                    </a:lnTo>
                    <a:lnTo>
                      <a:pt x="1426" y="967"/>
                    </a:lnTo>
                    <a:lnTo>
                      <a:pt x="1429" y="955"/>
                    </a:lnTo>
                    <a:lnTo>
                      <a:pt x="1424" y="951"/>
                    </a:lnTo>
                    <a:lnTo>
                      <a:pt x="1432" y="942"/>
                    </a:lnTo>
                    <a:lnTo>
                      <a:pt x="1429" y="928"/>
                    </a:lnTo>
                    <a:lnTo>
                      <a:pt x="1389" y="949"/>
                    </a:lnTo>
                    <a:lnTo>
                      <a:pt x="1359" y="956"/>
                    </a:lnTo>
                    <a:lnTo>
                      <a:pt x="1353" y="953"/>
                    </a:lnTo>
                    <a:lnTo>
                      <a:pt x="1329" y="951"/>
                    </a:lnTo>
                    <a:lnTo>
                      <a:pt x="1321" y="946"/>
                    </a:lnTo>
                    <a:lnTo>
                      <a:pt x="1285" y="950"/>
                    </a:lnTo>
                    <a:lnTo>
                      <a:pt x="1282" y="939"/>
                    </a:lnTo>
                    <a:lnTo>
                      <a:pt x="1287" y="934"/>
                    </a:lnTo>
                    <a:lnTo>
                      <a:pt x="1276" y="921"/>
                    </a:lnTo>
                    <a:lnTo>
                      <a:pt x="1219" y="903"/>
                    </a:lnTo>
                    <a:lnTo>
                      <a:pt x="1218" y="893"/>
                    </a:lnTo>
                    <a:lnTo>
                      <a:pt x="1205" y="899"/>
                    </a:lnTo>
                    <a:lnTo>
                      <a:pt x="1212" y="862"/>
                    </a:lnTo>
                    <a:lnTo>
                      <a:pt x="1205" y="864"/>
                    </a:lnTo>
                    <a:lnTo>
                      <a:pt x="1197" y="857"/>
                    </a:lnTo>
                    <a:lnTo>
                      <a:pt x="1197" y="846"/>
                    </a:lnTo>
                    <a:lnTo>
                      <a:pt x="1203" y="841"/>
                    </a:lnTo>
                    <a:lnTo>
                      <a:pt x="1214" y="847"/>
                    </a:lnTo>
                    <a:lnTo>
                      <a:pt x="1227" y="838"/>
                    </a:lnTo>
                    <a:lnTo>
                      <a:pt x="1239" y="840"/>
                    </a:lnTo>
                    <a:lnTo>
                      <a:pt x="1248" y="835"/>
                    </a:lnTo>
                    <a:lnTo>
                      <a:pt x="1236" y="834"/>
                    </a:lnTo>
                    <a:lnTo>
                      <a:pt x="1236" y="815"/>
                    </a:lnTo>
                    <a:lnTo>
                      <a:pt x="1242" y="807"/>
                    </a:lnTo>
                    <a:lnTo>
                      <a:pt x="1239" y="802"/>
                    </a:lnTo>
                    <a:lnTo>
                      <a:pt x="1267" y="795"/>
                    </a:lnTo>
                    <a:lnTo>
                      <a:pt x="1269" y="784"/>
                    </a:lnTo>
                    <a:lnTo>
                      <a:pt x="1279" y="773"/>
                    </a:lnTo>
                    <a:lnTo>
                      <a:pt x="1291" y="775"/>
                    </a:lnTo>
                    <a:lnTo>
                      <a:pt x="1295" y="763"/>
                    </a:lnTo>
                    <a:lnTo>
                      <a:pt x="1347" y="753"/>
                    </a:lnTo>
                    <a:lnTo>
                      <a:pt x="1390" y="769"/>
                    </a:lnTo>
                    <a:lnTo>
                      <a:pt x="1405" y="763"/>
                    </a:lnTo>
                    <a:lnTo>
                      <a:pt x="1407" y="771"/>
                    </a:lnTo>
                    <a:lnTo>
                      <a:pt x="1400" y="772"/>
                    </a:lnTo>
                    <a:lnTo>
                      <a:pt x="1404" y="776"/>
                    </a:lnTo>
                    <a:lnTo>
                      <a:pt x="1416" y="772"/>
                    </a:lnTo>
                    <a:lnTo>
                      <a:pt x="1437" y="780"/>
                    </a:lnTo>
                    <a:lnTo>
                      <a:pt x="1464" y="779"/>
                    </a:lnTo>
                    <a:lnTo>
                      <a:pt x="1440" y="776"/>
                    </a:lnTo>
                    <a:lnTo>
                      <a:pt x="1437" y="767"/>
                    </a:lnTo>
                    <a:lnTo>
                      <a:pt x="1425" y="761"/>
                    </a:lnTo>
                    <a:lnTo>
                      <a:pt x="1397" y="758"/>
                    </a:lnTo>
                    <a:lnTo>
                      <a:pt x="1381" y="746"/>
                    </a:lnTo>
                    <a:lnTo>
                      <a:pt x="1382" y="739"/>
                    </a:lnTo>
                    <a:lnTo>
                      <a:pt x="1404" y="745"/>
                    </a:lnTo>
                    <a:lnTo>
                      <a:pt x="1434" y="738"/>
                    </a:lnTo>
                    <a:lnTo>
                      <a:pt x="1436" y="749"/>
                    </a:lnTo>
                    <a:lnTo>
                      <a:pt x="1443" y="750"/>
                    </a:lnTo>
                    <a:lnTo>
                      <a:pt x="1449" y="763"/>
                    </a:lnTo>
                    <a:lnTo>
                      <a:pt x="1470" y="773"/>
                    </a:lnTo>
                    <a:lnTo>
                      <a:pt x="1477" y="757"/>
                    </a:lnTo>
                    <a:lnTo>
                      <a:pt x="1458" y="754"/>
                    </a:lnTo>
                    <a:lnTo>
                      <a:pt x="1453" y="739"/>
                    </a:lnTo>
                    <a:lnTo>
                      <a:pt x="1449" y="734"/>
                    </a:lnTo>
                    <a:lnTo>
                      <a:pt x="1445" y="727"/>
                    </a:lnTo>
                    <a:lnTo>
                      <a:pt x="1415" y="726"/>
                    </a:lnTo>
                    <a:lnTo>
                      <a:pt x="1416" y="715"/>
                    </a:lnTo>
                    <a:lnTo>
                      <a:pt x="1393" y="707"/>
                    </a:lnTo>
                    <a:lnTo>
                      <a:pt x="1397" y="697"/>
                    </a:lnTo>
                    <a:lnTo>
                      <a:pt x="1368" y="694"/>
                    </a:lnTo>
                    <a:lnTo>
                      <a:pt x="1385" y="683"/>
                    </a:lnTo>
                    <a:lnTo>
                      <a:pt x="1407" y="692"/>
                    </a:lnTo>
                    <a:lnTo>
                      <a:pt x="1412" y="687"/>
                    </a:lnTo>
                    <a:lnTo>
                      <a:pt x="1409" y="676"/>
                    </a:lnTo>
                    <a:lnTo>
                      <a:pt x="1420" y="667"/>
                    </a:lnTo>
                    <a:lnTo>
                      <a:pt x="1453" y="677"/>
                    </a:lnTo>
                    <a:lnTo>
                      <a:pt x="1469" y="662"/>
                    </a:lnTo>
                    <a:lnTo>
                      <a:pt x="1480" y="668"/>
                    </a:lnTo>
                    <a:lnTo>
                      <a:pt x="1488" y="672"/>
                    </a:lnTo>
                    <a:lnTo>
                      <a:pt x="1498" y="675"/>
                    </a:lnTo>
                    <a:lnTo>
                      <a:pt x="1501" y="662"/>
                    </a:lnTo>
                    <a:lnTo>
                      <a:pt x="1495" y="628"/>
                    </a:lnTo>
                    <a:lnTo>
                      <a:pt x="1507" y="632"/>
                    </a:lnTo>
                    <a:lnTo>
                      <a:pt x="1521" y="623"/>
                    </a:lnTo>
                    <a:lnTo>
                      <a:pt x="1542" y="634"/>
                    </a:lnTo>
                    <a:lnTo>
                      <a:pt x="1540" y="626"/>
                    </a:lnTo>
                    <a:lnTo>
                      <a:pt x="1552" y="617"/>
                    </a:lnTo>
                    <a:lnTo>
                      <a:pt x="1529" y="612"/>
                    </a:lnTo>
                    <a:lnTo>
                      <a:pt x="1525" y="592"/>
                    </a:lnTo>
                    <a:lnTo>
                      <a:pt x="1513" y="603"/>
                    </a:lnTo>
                    <a:lnTo>
                      <a:pt x="1501" y="596"/>
                    </a:lnTo>
                    <a:lnTo>
                      <a:pt x="1505" y="616"/>
                    </a:lnTo>
                    <a:lnTo>
                      <a:pt x="1498" y="622"/>
                    </a:lnTo>
                    <a:lnTo>
                      <a:pt x="1480" y="604"/>
                    </a:lnTo>
                    <a:lnTo>
                      <a:pt x="1456" y="596"/>
                    </a:lnTo>
                    <a:lnTo>
                      <a:pt x="1446" y="586"/>
                    </a:lnTo>
                    <a:lnTo>
                      <a:pt x="1445" y="573"/>
                    </a:lnTo>
                    <a:lnTo>
                      <a:pt x="1453" y="571"/>
                    </a:lnTo>
                    <a:lnTo>
                      <a:pt x="1455" y="564"/>
                    </a:lnTo>
                    <a:lnTo>
                      <a:pt x="1445" y="557"/>
                    </a:lnTo>
                    <a:lnTo>
                      <a:pt x="1448" y="546"/>
                    </a:lnTo>
                    <a:lnTo>
                      <a:pt x="1461" y="545"/>
                    </a:lnTo>
                    <a:lnTo>
                      <a:pt x="1462" y="552"/>
                    </a:lnTo>
                    <a:lnTo>
                      <a:pt x="1461" y="556"/>
                    </a:lnTo>
                    <a:lnTo>
                      <a:pt x="1464" y="558"/>
                    </a:lnTo>
                    <a:lnTo>
                      <a:pt x="1481" y="557"/>
                    </a:lnTo>
                    <a:lnTo>
                      <a:pt x="1497" y="547"/>
                    </a:lnTo>
                    <a:lnTo>
                      <a:pt x="1502" y="553"/>
                    </a:lnTo>
                    <a:lnTo>
                      <a:pt x="1513" y="541"/>
                    </a:lnTo>
                    <a:lnTo>
                      <a:pt x="1477" y="527"/>
                    </a:lnTo>
                    <a:lnTo>
                      <a:pt x="1474" y="516"/>
                    </a:lnTo>
                    <a:lnTo>
                      <a:pt x="1454" y="497"/>
                    </a:lnTo>
                    <a:lnTo>
                      <a:pt x="1460" y="493"/>
                    </a:lnTo>
                    <a:lnTo>
                      <a:pt x="1448" y="481"/>
                    </a:lnTo>
                    <a:lnTo>
                      <a:pt x="1450" y="471"/>
                    </a:lnTo>
                    <a:lnTo>
                      <a:pt x="1470" y="464"/>
                    </a:lnTo>
                    <a:lnTo>
                      <a:pt x="1472" y="472"/>
                    </a:lnTo>
                    <a:lnTo>
                      <a:pt x="1486" y="476"/>
                    </a:lnTo>
                    <a:lnTo>
                      <a:pt x="1480" y="460"/>
                    </a:lnTo>
                    <a:lnTo>
                      <a:pt x="1491" y="447"/>
                    </a:lnTo>
                    <a:lnTo>
                      <a:pt x="1482" y="437"/>
                    </a:lnTo>
                    <a:lnTo>
                      <a:pt x="1486" y="427"/>
                    </a:lnTo>
                    <a:lnTo>
                      <a:pt x="1493" y="426"/>
                    </a:lnTo>
                    <a:lnTo>
                      <a:pt x="1500" y="437"/>
                    </a:lnTo>
                    <a:lnTo>
                      <a:pt x="1510" y="427"/>
                    </a:lnTo>
                    <a:lnTo>
                      <a:pt x="1522" y="429"/>
                    </a:lnTo>
                    <a:lnTo>
                      <a:pt x="1527" y="418"/>
                    </a:lnTo>
                    <a:lnTo>
                      <a:pt x="1521" y="403"/>
                    </a:lnTo>
                    <a:lnTo>
                      <a:pt x="1539" y="391"/>
                    </a:lnTo>
                    <a:lnTo>
                      <a:pt x="1543" y="380"/>
                    </a:lnTo>
                    <a:lnTo>
                      <a:pt x="1539" y="368"/>
                    </a:lnTo>
                    <a:lnTo>
                      <a:pt x="1547" y="362"/>
                    </a:lnTo>
                    <a:lnTo>
                      <a:pt x="1546" y="338"/>
                    </a:lnTo>
                    <a:lnTo>
                      <a:pt x="1560" y="321"/>
                    </a:lnTo>
                    <a:lnTo>
                      <a:pt x="1558" y="304"/>
                    </a:lnTo>
                    <a:lnTo>
                      <a:pt x="1565" y="297"/>
                    </a:lnTo>
                    <a:lnTo>
                      <a:pt x="1560" y="290"/>
                    </a:lnTo>
                    <a:lnTo>
                      <a:pt x="1568" y="280"/>
                    </a:lnTo>
                    <a:lnTo>
                      <a:pt x="1607" y="292"/>
                    </a:lnTo>
                    <a:lnTo>
                      <a:pt x="1615" y="288"/>
                    </a:lnTo>
                    <a:lnTo>
                      <a:pt x="1621" y="296"/>
                    </a:lnTo>
                    <a:lnTo>
                      <a:pt x="1653" y="298"/>
                    </a:lnTo>
                    <a:lnTo>
                      <a:pt x="1663" y="291"/>
                    </a:lnTo>
                    <a:lnTo>
                      <a:pt x="1667" y="275"/>
                    </a:lnTo>
                    <a:lnTo>
                      <a:pt x="1677" y="275"/>
                    </a:lnTo>
                    <a:lnTo>
                      <a:pt x="1680" y="284"/>
                    </a:lnTo>
                    <a:lnTo>
                      <a:pt x="1658" y="301"/>
                    </a:lnTo>
                    <a:lnTo>
                      <a:pt x="1650" y="299"/>
                    </a:lnTo>
                    <a:lnTo>
                      <a:pt x="1661" y="305"/>
                    </a:lnTo>
                    <a:lnTo>
                      <a:pt x="1656" y="321"/>
                    </a:lnTo>
                    <a:lnTo>
                      <a:pt x="1663" y="324"/>
                    </a:lnTo>
                    <a:lnTo>
                      <a:pt x="1669" y="315"/>
                    </a:lnTo>
                    <a:lnTo>
                      <a:pt x="1675" y="320"/>
                    </a:lnTo>
                    <a:lnTo>
                      <a:pt x="1673" y="330"/>
                    </a:lnTo>
                    <a:lnTo>
                      <a:pt x="1678" y="324"/>
                    </a:lnTo>
                    <a:lnTo>
                      <a:pt x="1675" y="302"/>
                    </a:lnTo>
                    <a:lnTo>
                      <a:pt x="1685" y="308"/>
                    </a:lnTo>
                    <a:lnTo>
                      <a:pt x="1689" y="290"/>
                    </a:lnTo>
                    <a:lnTo>
                      <a:pt x="1685" y="282"/>
                    </a:lnTo>
                    <a:lnTo>
                      <a:pt x="1723" y="275"/>
                    </a:lnTo>
                    <a:lnTo>
                      <a:pt x="1738" y="261"/>
                    </a:lnTo>
                    <a:lnTo>
                      <a:pt x="1748" y="265"/>
                    </a:lnTo>
                    <a:lnTo>
                      <a:pt x="1756" y="261"/>
                    </a:lnTo>
                    <a:lnTo>
                      <a:pt x="1762" y="248"/>
                    </a:lnTo>
                    <a:lnTo>
                      <a:pt x="1756" y="242"/>
                    </a:lnTo>
                    <a:lnTo>
                      <a:pt x="1763" y="233"/>
                    </a:lnTo>
                    <a:lnTo>
                      <a:pt x="1756" y="230"/>
                    </a:lnTo>
                    <a:lnTo>
                      <a:pt x="1761" y="211"/>
                    </a:lnTo>
                    <a:lnTo>
                      <a:pt x="1779" y="207"/>
                    </a:lnTo>
                    <a:lnTo>
                      <a:pt x="1786" y="196"/>
                    </a:lnTo>
                    <a:lnTo>
                      <a:pt x="1798" y="213"/>
                    </a:lnTo>
                    <a:lnTo>
                      <a:pt x="1816" y="210"/>
                    </a:lnTo>
                    <a:lnTo>
                      <a:pt x="1818" y="217"/>
                    </a:lnTo>
                    <a:lnTo>
                      <a:pt x="1815" y="232"/>
                    </a:lnTo>
                    <a:lnTo>
                      <a:pt x="1803" y="240"/>
                    </a:lnTo>
                    <a:lnTo>
                      <a:pt x="1793" y="240"/>
                    </a:lnTo>
                    <a:lnTo>
                      <a:pt x="1787" y="250"/>
                    </a:lnTo>
                    <a:lnTo>
                      <a:pt x="1806" y="243"/>
                    </a:lnTo>
                    <a:lnTo>
                      <a:pt x="1824" y="255"/>
                    </a:lnTo>
                    <a:lnTo>
                      <a:pt x="1837" y="239"/>
                    </a:lnTo>
                    <a:lnTo>
                      <a:pt x="1849" y="244"/>
                    </a:lnTo>
                    <a:lnTo>
                      <a:pt x="1846" y="259"/>
                    </a:lnTo>
                    <a:lnTo>
                      <a:pt x="1862" y="263"/>
                    </a:lnTo>
                    <a:lnTo>
                      <a:pt x="1836" y="286"/>
                    </a:lnTo>
                    <a:lnTo>
                      <a:pt x="1864" y="270"/>
                    </a:lnTo>
                    <a:lnTo>
                      <a:pt x="1878" y="275"/>
                    </a:lnTo>
                    <a:lnTo>
                      <a:pt x="1870" y="292"/>
                    </a:lnTo>
                    <a:lnTo>
                      <a:pt x="1852" y="296"/>
                    </a:lnTo>
                    <a:lnTo>
                      <a:pt x="1840" y="312"/>
                    </a:lnTo>
                    <a:lnTo>
                      <a:pt x="1854" y="304"/>
                    </a:lnTo>
                    <a:lnTo>
                      <a:pt x="1862" y="306"/>
                    </a:lnTo>
                    <a:lnTo>
                      <a:pt x="1864" y="299"/>
                    </a:lnTo>
                    <a:lnTo>
                      <a:pt x="1871" y="310"/>
                    </a:lnTo>
                    <a:lnTo>
                      <a:pt x="1869" y="320"/>
                    </a:lnTo>
                    <a:lnTo>
                      <a:pt x="1879" y="318"/>
                    </a:lnTo>
                    <a:lnTo>
                      <a:pt x="1875" y="304"/>
                    </a:lnTo>
                    <a:lnTo>
                      <a:pt x="1890" y="292"/>
                    </a:lnTo>
                    <a:lnTo>
                      <a:pt x="1883" y="286"/>
                    </a:lnTo>
                    <a:lnTo>
                      <a:pt x="1896" y="273"/>
                    </a:lnTo>
                    <a:lnTo>
                      <a:pt x="1900" y="256"/>
                    </a:lnTo>
                    <a:lnTo>
                      <a:pt x="1891" y="236"/>
                    </a:lnTo>
                    <a:lnTo>
                      <a:pt x="1882" y="242"/>
                    </a:lnTo>
                    <a:lnTo>
                      <a:pt x="1866" y="227"/>
                    </a:lnTo>
                    <a:lnTo>
                      <a:pt x="1870" y="192"/>
                    </a:lnTo>
                    <a:lnTo>
                      <a:pt x="1876" y="196"/>
                    </a:lnTo>
                    <a:lnTo>
                      <a:pt x="1887" y="190"/>
                    </a:lnTo>
                    <a:lnTo>
                      <a:pt x="1898" y="198"/>
                    </a:lnTo>
                    <a:lnTo>
                      <a:pt x="1905" y="197"/>
                    </a:lnTo>
                    <a:lnTo>
                      <a:pt x="1902" y="182"/>
                    </a:lnTo>
                    <a:lnTo>
                      <a:pt x="1912" y="182"/>
                    </a:lnTo>
                    <a:lnTo>
                      <a:pt x="1914" y="166"/>
                    </a:lnTo>
                    <a:lnTo>
                      <a:pt x="1925" y="170"/>
                    </a:lnTo>
                    <a:lnTo>
                      <a:pt x="1926" y="197"/>
                    </a:lnTo>
                    <a:lnTo>
                      <a:pt x="1914" y="205"/>
                    </a:lnTo>
                    <a:lnTo>
                      <a:pt x="1912" y="223"/>
                    </a:lnTo>
                    <a:lnTo>
                      <a:pt x="1905" y="231"/>
                    </a:lnTo>
                    <a:lnTo>
                      <a:pt x="1917" y="244"/>
                    </a:lnTo>
                    <a:lnTo>
                      <a:pt x="1914" y="256"/>
                    </a:lnTo>
                    <a:lnTo>
                      <a:pt x="1921" y="257"/>
                    </a:lnTo>
                    <a:lnTo>
                      <a:pt x="1921" y="248"/>
                    </a:lnTo>
                    <a:lnTo>
                      <a:pt x="1927" y="254"/>
                    </a:lnTo>
                    <a:lnTo>
                      <a:pt x="1928" y="248"/>
                    </a:lnTo>
                    <a:lnTo>
                      <a:pt x="1941" y="250"/>
                    </a:lnTo>
                    <a:lnTo>
                      <a:pt x="1944" y="243"/>
                    </a:lnTo>
                    <a:lnTo>
                      <a:pt x="1952" y="252"/>
                    </a:lnTo>
                    <a:lnTo>
                      <a:pt x="1950" y="257"/>
                    </a:lnTo>
                    <a:lnTo>
                      <a:pt x="1959" y="262"/>
                    </a:lnTo>
                    <a:lnTo>
                      <a:pt x="1960" y="252"/>
                    </a:lnTo>
                    <a:lnTo>
                      <a:pt x="1969" y="259"/>
                    </a:lnTo>
                    <a:lnTo>
                      <a:pt x="1982" y="271"/>
                    </a:lnTo>
                    <a:lnTo>
                      <a:pt x="1998" y="300"/>
                    </a:lnTo>
                    <a:lnTo>
                      <a:pt x="1980" y="354"/>
                    </a:lnTo>
                    <a:lnTo>
                      <a:pt x="1990" y="345"/>
                    </a:lnTo>
                    <a:lnTo>
                      <a:pt x="1992" y="355"/>
                    </a:lnTo>
                    <a:lnTo>
                      <a:pt x="1999" y="348"/>
                    </a:lnTo>
                    <a:lnTo>
                      <a:pt x="1995" y="339"/>
                    </a:lnTo>
                    <a:lnTo>
                      <a:pt x="2014" y="280"/>
                    </a:lnTo>
                    <a:lnTo>
                      <a:pt x="2004" y="271"/>
                    </a:lnTo>
                    <a:lnTo>
                      <a:pt x="2004" y="249"/>
                    </a:lnTo>
                    <a:lnTo>
                      <a:pt x="1992" y="255"/>
                    </a:lnTo>
                    <a:lnTo>
                      <a:pt x="1994" y="238"/>
                    </a:lnTo>
                    <a:lnTo>
                      <a:pt x="1989" y="243"/>
                    </a:lnTo>
                    <a:lnTo>
                      <a:pt x="1980" y="234"/>
                    </a:lnTo>
                    <a:lnTo>
                      <a:pt x="1982" y="225"/>
                    </a:lnTo>
                    <a:lnTo>
                      <a:pt x="1993" y="232"/>
                    </a:lnTo>
                    <a:lnTo>
                      <a:pt x="1985" y="207"/>
                    </a:lnTo>
                    <a:lnTo>
                      <a:pt x="1989" y="197"/>
                    </a:lnTo>
                    <a:lnTo>
                      <a:pt x="1984" y="191"/>
                    </a:lnTo>
                    <a:lnTo>
                      <a:pt x="1973" y="202"/>
                    </a:lnTo>
                    <a:lnTo>
                      <a:pt x="1976" y="222"/>
                    </a:lnTo>
                    <a:lnTo>
                      <a:pt x="1981" y="222"/>
                    </a:lnTo>
                    <a:lnTo>
                      <a:pt x="1975" y="230"/>
                    </a:lnTo>
                    <a:lnTo>
                      <a:pt x="1977" y="244"/>
                    </a:lnTo>
                    <a:lnTo>
                      <a:pt x="1987" y="251"/>
                    </a:lnTo>
                    <a:lnTo>
                      <a:pt x="1983" y="267"/>
                    </a:lnTo>
                    <a:lnTo>
                      <a:pt x="1958" y="246"/>
                    </a:lnTo>
                    <a:lnTo>
                      <a:pt x="1956" y="239"/>
                    </a:lnTo>
                    <a:lnTo>
                      <a:pt x="1963" y="242"/>
                    </a:lnTo>
                    <a:lnTo>
                      <a:pt x="1966" y="234"/>
                    </a:lnTo>
                    <a:lnTo>
                      <a:pt x="1957" y="231"/>
                    </a:lnTo>
                    <a:lnTo>
                      <a:pt x="1941" y="240"/>
                    </a:lnTo>
                    <a:lnTo>
                      <a:pt x="1931" y="223"/>
                    </a:lnTo>
                    <a:lnTo>
                      <a:pt x="1922" y="221"/>
                    </a:lnTo>
                    <a:lnTo>
                      <a:pt x="1919" y="210"/>
                    </a:lnTo>
                    <a:lnTo>
                      <a:pt x="1947" y="181"/>
                    </a:lnTo>
                    <a:lnTo>
                      <a:pt x="1947" y="177"/>
                    </a:lnTo>
                    <a:lnTo>
                      <a:pt x="1954" y="167"/>
                    </a:lnTo>
                    <a:lnTo>
                      <a:pt x="1960" y="167"/>
                    </a:lnTo>
                    <a:lnTo>
                      <a:pt x="1967" y="160"/>
                    </a:lnTo>
                    <a:lnTo>
                      <a:pt x="1972" y="170"/>
                    </a:lnTo>
                    <a:lnTo>
                      <a:pt x="1989" y="168"/>
                    </a:lnTo>
                    <a:lnTo>
                      <a:pt x="1997" y="160"/>
                    </a:lnTo>
                    <a:lnTo>
                      <a:pt x="1995" y="148"/>
                    </a:lnTo>
                    <a:lnTo>
                      <a:pt x="2004" y="151"/>
                    </a:lnTo>
                    <a:lnTo>
                      <a:pt x="2021" y="133"/>
                    </a:lnTo>
                    <a:lnTo>
                      <a:pt x="2038" y="133"/>
                    </a:lnTo>
                    <a:lnTo>
                      <a:pt x="2036" y="139"/>
                    </a:lnTo>
                    <a:lnTo>
                      <a:pt x="2041" y="142"/>
                    </a:lnTo>
                    <a:lnTo>
                      <a:pt x="2059" y="187"/>
                    </a:lnTo>
                    <a:lnTo>
                      <a:pt x="2055" y="207"/>
                    </a:lnTo>
                    <a:lnTo>
                      <a:pt x="2043" y="224"/>
                    </a:lnTo>
                    <a:lnTo>
                      <a:pt x="2059" y="245"/>
                    </a:lnTo>
                    <a:lnTo>
                      <a:pt x="2067" y="243"/>
                    </a:lnTo>
                    <a:lnTo>
                      <a:pt x="2081" y="253"/>
                    </a:lnTo>
                    <a:lnTo>
                      <a:pt x="2079" y="267"/>
                    </a:lnTo>
                    <a:lnTo>
                      <a:pt x="2104" y="301"/>
                    </a:lnTo>
                    <a:lnTo>
                      <a:pt x="2117" y="307"/>
                    </a:lnTo>
                    <a:lnTo>
                      <a:pt x="2120" y="326"/>
                    </a:lnTo>
                    <a:lnTo>
                      <a:pt x="2111" y="335"/>
                    </a:lnTo>
                    <a:lnTo>
                      <a:pt x="2115" y="349"/>
                    </a:lnTo>
                    <a:lnTo>
                      <a:pt x="2109" y="361"/>
                    </a:lnTo>
                    <a:lnTo>
                      <a:pt x="2073" y="377"/>
                    </a:lnTo>
                    <a:lnTo>
                      <a:pt x="2065" y="387"/>
                    </a:lnTo>
                    <a:lnTo>
                      <a:pt x="2064" y="402"/>
                    </a:lnTo>
                    <a:lnTo>
                      <a:pt x="2045" y="407"/>
                    </a:lnTo>
                    <a:lnTo>
                      <a:pt x="2033" y="421"/>
                    </a:lnTo>
                    <a:lnTo>
                      <a:pt x="2035" y="430"/>
                    </a:lnTo>
                    <a:lnTo>
                      <a:pt x="2045" y="421"/>
                    </a:lnTo>
                    <a:lnTo>
                      <a:pt x="2056" y="424"/>
                    </a:lnTo>
                    <a:lnTo>
                      <a:pt x="2078" y="411"/>
                    </a:lnTo>
                    <a:lnTo>
                      <a:pt x="2085" y="413"/>
                    </a:lnTo>
                    <a:lnTo>
                      <a:pt x="2091" y="426"/>
                    </a:lnTo>
                    <a:lnTo>
                      <a:pt x="2091" y="437"/>
                    </a:lnTo>
                    <a:lnTo>
                      <a:pt x="2075" y="455"/>
                    </a:lnTo>
                    <a:lnTo>
                      <a:pt x="2034" y="484"/>
                    </a:lnTo>
                    <a:lnTo>
                      <a:pt x="2021" y="518"/>
                    </a:lnTo>
                    <a:lnTo>
                      <a:pt x="2003" y="529"/>
                    </a:lnTo>
                    <a:lnTo>
                      <a:pt x="2003" y="539"/>
                    </a:lnTo>
                    <a:lnTo>
                      <a:pt x="2008" y="532"/>
                    </a:lnTo>
                    <a:lnTo>
                      <a:pt x="2033" y="524"/>
                    </a:lnTo>
                    <a:lnTo>
                      <a:pt x="2037" y="515"/>
                    </a:lnTo>
                    <a:lnTo>
                      <a:pt x="2046" y="524"/>
                    </a:lnTo>
                    <a:lnTo>
                      <a:pt x="2065" y="486"/>
                    </a:lnTo>
                    <a:lnTo>
                      <a:pt x="2106" y="449"/>
                    </a:lnTo>
                    <a:lnTo>
                      <a:pt x="2116" y="454"/>
                    </a:lnTo>
                    <a:lnTo>
                      <a:pt x="2123" y="449"/>
                    </a:lnTo>
                    <a:lnTo>
                      <a:pt x="2125" y="428"/>
                    </a:lnTo>
                    <a:lnTo>
                      <a:pt x="2138" y="429"/>
                    </a:lnTo>
                    <a:lnTo>
                      <a:pt x="2148" y="421"/>
                    </a:lnTo>
                    <a:lnTo>
                      <a:pt x="2153" y="426"/>
                    </a:lnTo>
                    <a:lnTo>
                      <a:pt x="2167" y="423"/>
                    </a:lnTo>
                    <a:lnTo>
                      <a:pt x="2173" y="415"/>
                    </a:lnTo>
                    <a:lnTo>
                      <a:pt x="2165" y="383"/>
                    </a:lnTo>
                    <a:lnTo>
                      <a:pt x="2149" y="366"/>
                    </a:lnTo>
                    <a:lnTo>
                      <a:pt x="2150" y="351"/>
                    </a:lnTo>
                    <a:lnTo>
                      <a:pt x="2165" y="327"/>
                    </a:lnTo>
                    <a:lnTo>
                      <a:pt x="2162" y="306"/>
                    </a:lnTo>
                    <a:lnTo>
                      <a:pt x="2154" y="304"/>
                    </a:lnTo>
                    <a:lnTo>
                      <a:pt x="2144" y="282"/>
                    </a:lnTo>
                    <a:lnTo>
                      <a:pt x="2132" y="276"/>
                    </a:lnTo>
                    <a:lnTo>
                      <a:pt x="2120" y="247"/>
                    </a:lnTo>
                    <a:lnTo>
                      <a:pt x="2095" y="234"/>
                    </a:lnTo>
                    <a:lnTo>
                      <a:pt x="2106" y="225"/>
                    </a:lnTo>
                    <a:lnTo>
                      <a:pt x="2099" y="220"/>
                    </a:lnTo>
                    <a:lnTo>
                      <a:pt x="2107" y="193"/>
                    </a:lnTo>
                    <a:lnTo>
                      <a:pt x="2120" y="181"/>
                    </a:lnTo>
                    <a:lnTo>
                      <a:pt x="2110" y="169"/>
                    </a:lnTo>
                    <a:lnTo>
                      <a:pt x="2123" y="160"/>
                    </a:lnTo>
                    <a:lnTo>
                      <a:pt x="2127" y="149"/>
                    </a:lnTo>
                    <a:lnTo>
                      <a:pt x="2128" y="141"/>
                    </a:lnTo>
                    <a:lnTo>
                      <a:pt x="2116" y="128"/>
                    </a:lnTo>
                    <a:lnTo>
                      <a:pt x="2120" y="121"/>
                    </a:lnTo>
                    <a:lnTo>
                      <a:pt x="2132" y="116"/>
                    </a:lnTo>
                    <a:lnTo>
                      <a:pt x="2157" y="127"/>
                    </a:lnTo>
                    <a:lnTo>
                      <a:pt x="2160" y="109"/>
                    </a:lnTo>
                    <a:lnTo>
                      <a:pt x="2171" y="116"/>
                    </a:lnTo>
                    <a:lnTo>
                      <a:pt x="2171" y="126"/>
                    </a:lnTo>
                    <a:lnTo>
                      <a:pt x="2186" y="129"/>
                    </a:lnTo>
                    <a:lnTo>
                      <a:pt x="2183" y="120"/>
                    </a:lnTo>
                    <a:lnTo>
                      <a:pt x="2194" y="114"/>
                    </a:lnTo>
                    <a:lnTo>
                      <a:pt x="2219" y="114"/>
                    </a:lnTo>
                    <a:lnTo>
                      <a:pt x="2225" y="85"/>
                    </a:lnTo>
                    <a:lnTo>
                      <a:pt x="2233" y="82"/>
                    </a:lnTo>
                    <a:lnTo>
                      <a:pt x="2252" y="89"/>
                    </a:lnTo>
                    <a:lnTo>
                      <a:pt x="2260" y="101"/>
                    </a:lnTo>
                    <a:lnTo>
                      <a:pt x="2268" y="99"/>
                    </a:lnTo>
                    <a:lnTo>
                      <a:pt x="2275" y="112"/>
                    </a:lnTo>
                    <a:lnTo>
                      <a:pt x="2268" y="118"/>
                    </a:lnTo>
                    <a:lnTo>
                      <a:pt x="2244" y="115"/>
                    </a:lnTo>
                    <a:lnTo>
                      <a:pt x="2243" y="123"/>
                    </a:lnTo>
                    <a:lnTo>
                      <a:pt x="2266" y="123"/>
                    </a:lnTo>
                    <a:lnTo>
                      <a:pt x="2287" y="136"/>
                    </a:lnTo>
                    <a:lnTo>
                      <a:pt x="2299" y="127"/>
                    </a:lnTo>
                    <a:lnTo>
                      <a:pt x="2303" y="134"/>
                    </a:lnTo>
                    <a:lnTo>
                      <a:pt x="2316" y="132"/>
                    </a:lnTo>
                    <a:lnTo>
                      <a:pt x="2302" y="118"/>
                    </a:lnTo>
                    <a:lnTo>
                      <a:pt x="2311" y="111"/>
                    </a:lnTo>
                    <a:lnTo>
                      <a:pt x="2295" y="113"/>
                    </a:lnTo>
                    <a:lnTo>
                      <a:pt x="2256" y="89"/>
                    </a:lnTo>
                    <a:lnTo>
                      <a:pt x="2253" y="72"/>
                    </a:lnTo>
                    <a:lnTo>
                      <a:pt x="2240" y="63"/>
                    </a:lnTo>
                    <a:lnTo>
                      <a:pt x="2243" y="30"/>
                    </a:lnTo>
                    <a:lnTo>
                      <a:pt x="2226" y="28"/>
                    </a:lnTo>
                    <a:lnTo>
                      <a:pt x="2212" y="9"/>
                    </a:lnTo>
                    <a:lnTo>
                      <a:pt x="2206" y="10"/>
                    </a:lnTo>
                    <a:lnTo>
                      <a:pt x="2226" y="0"/>
                    </a:lnTo>
                    <a:lnTo>
                      <a:pt x="2228" y="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FFFFFF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28" name="Freeform 175">
                <a:extLst>
                  <a:ext uri="{FF2B5EF4-FFF2-40B4-BE49-F238E27FC236}">
                    <a16:creationId xmlns:a16="http://schemas.microsoft.com/office/drawing/2014/main" id="{88C3A2C2-2DF7-43E4-9457-406EC5EAA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2394" y="5426701"/>
                <a:ext cx="14988" cy="16987"/>
              </a:xfrm>
              <a:custGeom>
                <a:avLst/>
                <a:gdLst>
                  <a:gd name="T0" fmla="*/ 22 w 32"/>
                  <a:gd name="T1" fmla="*/ 0 h 44"/>
                  <a:gd name="T2" fmla="*/ 27 w 32"/>
                  <a:gd name="T3" fmla="*/ 1 h 44"/>
                  <a:gd name="T4" fmla="*/ 31 w 32"/>
                  <a:gd name="T5" fmla="*/ 21 h 44"/>
                  <a:gd name="T6" fmla="*/ 28 w 32"/>
                  <a:gd name="T7" fmla="*/ 25 h 44"/>
                  <a:gd name="T8" fmla="*/ 2 w 32"/>
                  <a:gd name="T9" fmla="*/ 43 h 44"/>
                  <a:gd name="T10" fmla="*/ 0 w 32"/>
                  <a:gd name="T11" fmla="*/ 31 h 44"/>
                  <a:gd name="T12" fmla="*/ 11 w 32"/>
                  <a:gd name="T13" fmla="*/ 26 h 44"/>
                  <a:gd name="T14" fmla="*/ 3 w 32"/>
                  <a:gd name="T15" fmla="*/ 16 h 44"/>
                  <a:gd name="T16" fmla="*/ 12 w 32"/>
                  <a:gd name="T17" fmla="*/ 13 h 44"/>
                  <a:gd name="T18" fmla="*/ 16 w 32"/>
                  <a:gd name="T19" fmla="*/ 5 h 44"/>
                  <a:gd name="T20" fmla="*/ 22 w 32"/>
                  <a:gd name="T2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44">
                    <a:moveTo>
                      <a:pt x="22" y="0"/>
                    </a:moveTo>
                    <a:lnTo>
                      <a:pt x="27" y="1"/>
                    </a:lnTo>
                    <a:lnTo>
                      <a:pt x="31" y="21"/>
                    </a:lnTo>
                    <a:lnTo>
                      <a:pt x="28" y="25"/>
                    </a:lnTo>
                    <a:lnTo>
                      <a:pt x="2" y="43"/>
                    </a:lnTo>
                    <a:lnTo>
                      <a:pt x="0" y="31"/>
                    </a:lnTo>
                    <a:lnTo>
                      <a:pt x="11" y="26"/>
                    </a:lnTo>
                    <a:lnTo>
                      <a:pt x="3" y="16"/>
                    </a:lnTo>
                    <a:lnTo>
                      <a:pt x="12" y="13"/>
                    </a:lnTo>
                    <a:lnTo>
                      <a:pt x="16" y="5"/>
                    </a:lnTo>
                    <a:lnTo>
                      <a:pt x="22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29" name="Freeform 176">
                <a:extLst>
                  <a:ext uri="{FF2B5EF4-FFF2-40B4-BE49-F238E27FC236}">
                    <a16:creationId xmlns:a16="http://schemas.microsoft.com/office/drawing/2014/main" id="{25B3AB7A-C3F0-4228-B16B-0E459A743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3232" y="5357054"/>
                <a:ext cx="47108" cy="13590"/>
              </a:xfrm>
              <a:custGeom>
                <a:avLst/>
                <a:gdLst>
                  <a:gd name="T0" fmla="*/ 33 w 99"/>
                  <a:gd name="T1" fmla="*/ 7 h 36"/>
                  <a:gd name="T2" fmla="*/ 64 w 99"/>
                  <a:gd name="T3" fmla="*/ 4 h 36"/>
                  <a:gd name="T4" fmla="*/ 69 w 99"/>
                  <a:gd name="T5" fmla="*/ 10 h 36"/>
                  <a:gd name="T6" fmla="*/ 77 w 99"/>
                  <a:gd name="T7" fmla="*/ 6 h 36"/>
                  <a:gd name="T8" fmla="*/ 98 w 99"/>
                  <a:gd name="T9" fmla="*/ 0 h 36"/>
                  <a:gd name="T10" fmla="*/ 84 w 99"/>
                  <a:gd name="T11" fmla="*/ 11 h 36"/>
                  <a:gd name="T12" fmla="*/ 86 w 99"/>
                  <a:gd name="T13" fmla="*/ 17 h 36"/>
                  <a:gd name="T14" fmla="*/ 71 w 99"/>
                  <a:gd name="T15" fmla="*/ 21 h 36"/>
                  <a:gd name="T16" fmla="*/ 62 w 99"/>
                  <a:gd name="T17" fmla="*/ 30 h 36"/>
                  <a:gd name="T18" fmla="*/ 55 w 99"/>
                  <a:gd name="T19" fmla="*/ 26 h 36"/>
                  <a:gd name="T20" fmla="*/ 29 w 99"/>
                  <a:gd name="T21" fmla="*/ 35 h 36"/>
                  <a:gd name="T22" fmla="*/ 25 w 99"/>
                  <a:gd name="T23" fmla="*/ 34 h 36"/>
                  <a:gd name="T24" fmla="*/ 0 w 99"/>
                  <a:gd name="T25" fmla="*/ 33 h 36"/>
                  <a:gd name="T26" fmla="*/ 8 w 99"/>
                  <a:gd name="T27" fmla="*/ 14 h 36"/>
                  <a:gd name="T28" fmla="*/ 33 w 99"/>
                  <a:gd name="T29" fmla="*/ 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" h="36">
                    <a:moveTo>
                      <a:pt x="33" y="7"/>
                    </a:moveTo>
                    <a:lnTo>
                      <a:pt x="64" y="4"/>
                    </a:lnTo>
                    <a:lnTo>
                      <a:pt x="69" y="10"/>
                    </a:lnTo>
                    <a:lnTo>
                      <a:pt x="77" y="6"/>
                    </a:lnTo>
                    <a:lnTo>
                      <a:pt x="98" y="0"/>
                    </a:lnTo>
                    <a:lnTo>
                      <a:pt x="84" y="11"/>
                    </a:lnTo>
                    <a:lnTo>
                      <a:pt x="86" y="17"/>
                    </a:lnTo>
                    <a:lnTo>
                      <a:pt x="71" y="21"/>
                    </a:lnTo>
                    <a:lnTo>
                      <a:pt x="62" y="30"/>
                    </a:lnTo>
                    <a:lnTo>
                      <a:pt x="55" y="26"/>
                    </a:lnTo>
                    <a:lnTo>
                      <a:pt x="29" y="35"/>
                    </a:lnTo>
                    <a:lnTo>
                      <a:pt x="25" y="34"/>
                    </a:lnTo>
                    <a:lnTo>
                      <a:pt x="0" y="33"/>
                    </a:lnTo>
                    <a:lnTo>
                      <a:pt x="8" y="14"/>
                    </a:lnTo>
                    <a:lnTo>
                      <a:pt x="33" y="7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30" name="Freeform 177">
                <a:extLst>
                  <a:ext uri="{FF2B5EF4-FFF2-40B4-BE49-F238E27FC236}">
                    <a16:creationId xmlns:a16="http://schemas.microsoft.com/office/drawing/2014/main" id="{6996E062-AE25-4853-87CC-605A8FDFA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7646" y="5227951"/>
                <a:ext cx="49250" cy="25480"/>
              </a:xfrm>
              <a:custGeom>
                <a:avLst/>
                <a:gdLst>
                  <a:gd name="T0" fmla="*/ 58 w 101"/>
                  <a:gd name="T1" fmla="*/ 4 h 65"/>
                  <a:gd name="T2" fmla="*/ 69 w 101"/>
                  <a:gd name="T3" fmla="*/ 9 h 65"/>
                  <a:gd name="T4" fmla="*/ 76 w 101"/>
                  <a:gd name="T5" fmla="*/ 1 h 65"/>
                  <a:gd name="T6" fmla="*/ 79 w 101"/>
                  <a:gd name="T7" fmla="*/ 12 h 65"/>
                  <a:gd name="T8" fmla="*/ 100 w 101"/>
                  <a:gd name="T9" fmla="*/ 10 h 65"/>
                  <a:gd name="T10" fmla="*/ 98 w 101"/>
                  <a:gd name="T11" fmla="*/ 23 h 65"/>
                  <a:gd name="T12" fmla="*/ 52 w 101"/>
                  <a:gd name="T13" fmla="*/ 52 h 65"/>
                  <a:gd name="T14" fmla="*/ 34 w 101"/>
                  <a:gd name="T15" fmla="*/ 56 h 65"/>
                  <a:gd name="T16" fmla="*/ 26 w 101"/>
                  <a:gd name="T17" fmla="*/ 50 h 65"/>
                  <a:gd name="T18" fmla="*/ 0 w 101"/>
                  <a:gd name="T19" fmla="*/ 64 h 65"/>
                  <a:gd name="T20" fmla="*/ 13 w 101"/>
                  <a:gd name="T21" fmla="*/ 27 h 65"/>
                  <a:gd name="T22" fmla="*/ 37 w 101"/>
                  <a:gd name="T23" fmla="*/ 24 h 65"/>
                  <a:gd name="T24" fmla="*/ 55 w 101"/>
                  <a:gd name="T25" fmla="*/ 11 h 65"/>
                  <a:gd name="T26" fmla="*/ 54 w 101"/>
                  <a:gd name="T27" fmla="*/ 0 h 65"/>
                  <a:gd name="T28" fmla="*/ 58 w 101"/>
                  <a:gd name="T29" fmla="*/ 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1" h="65">
                    <a:moveTo>
                      <a:pt x="58" y="4"/>
                    </a:moveTo>
                    <a:lnTo>
                      <a:pt x="69" y="9"/>
                    </a:lnTo>
                    <a:lnTo>
                      <a:pt x="76" y="1"/>
                    </a:lnTo>
                    <a:lnTo>
                      <a:pt x="79" y="12"/>
                    </a:lnTo>
                    <a:lnTo>
                      <a:pt x="100" y="10"/>
                    </a:lnTo>
                    <a:lnTo>
                      <a:pt x="98" y="23"/>
                    </a:lnTo>
                    <a:lnTo>
                      <a:pt x="52" y="52"/>
                    </a:lnTo>
                    <a:lnTo>
                      <a:pt x="34" y="56"/>
                    </a:lnTo>
                    <a:lnTo>
                      <a:pt x="26" y="50"/>
                    </a:lnTo>
                    <a:lnTo>
                      <a:pt x="0" y="64"/>
                    </a:lnTo>
                    <a:lnTo>
                      <a:pt x="13" y="27"/>
                    </a:lnTo>
                    <a:lnTo>
                      <a:pt x="37" y="24"/>
                    </a:lnTo>
                    <a:lnTo>
                      <a:pt x="55" y="11"/>
                    </a:lnTo>
                    <a:lnTo>
                      <a:pt x="54" y="0"/>
                    </a:lnTo>
                    <a:lnTo>
                      <a:pt x="58" y="4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31" name="Freeform 178">
                <a:extLst>
                  <a:ext uri="{FF2B5EF4-FFF2-40B4-BE49-F238E27FC236}">
                    <a16:creationId xmlns:a16="http://schemas.microsoft.com/office/drawing/2014/main" id="{8A8EE899-E6B1-4B71-AEC7-D31870AF2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1753" y="4616409"/>
                <a:ext cx="27837" cy="27180"/>
              </a:xfrm>
              <a:custGeom>
                <a:avLst/>
                <a:gdLst>
                  <a:gd name="T0" fmla="*/ 49 w 58"/>
                  <a:gd name="T1" fmla="*/ 0 h 71"/>
                  <a:gd name="T2" fmla="*/ 53 w 58"/>
                  <a:gd name="T3" fmla="*/ 11 h 71"/>
                  <a:gd name="T4" fmla="*/ 57 w 58"/>
                  <a:gd name="T5" fmla="*/ 25 h 71"/>
                  <a:gd name="T6" fmla="*/ 54 w 58"/>
                  <a:gd name="T7" fmla="*/ 64 h 71"/>
                  <a:gd name="T8" fmla="*/ 40 w 58"/>
                  <a:gd name="T9" fmla="*/ 70 h 71"/>
                  <a:gd name="T10" fmla="*/ 29 w 58"/>
                  <a:gd name="T11" fmla="*/ 67 h 71"/>
                  <a:gd name="T12" fmla="*/ 16 w 58"/>
                  <a:gd name="T13" fmla="*/ 68 h 71"/>
                  <a:gd name="T14" fmla="*/ 4 w 58"/>
                  <a:gd name="T15" fmla="*/ 47 h 71"/>
                  <a:gd name="T16" fmla="*/ 14 w 58"/>
                  <a:gd name="T17" fmla="*/ 37 h 71"/>
                  <a:gd name="T18" fmla="*/ 3 w 58"/>
                  <a:gd name="T19" fmla="*/ 35 h 71"/>
                  <a:gd name="T20" fmla="*/ 0 w 58"/>
                  <a:gd name="T21" fmla="*/ 24 h 71"/>
                  <a:gd name="T22" fmla="*/ 29 w 58"/>
                  <a:gd name="T23" fmla="*/ 15 h 71"/>
                  <a:gd name="T24" fmla="*/ 29 w 58"/>
                  <a:gd name="T25" fmla="*/ 3 h 71"/>
                  <a:gd name="T26" fmla="*/ 49 w 58"/>
                  <a:gd name="T2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71">
                    <a:moveTo>
                      <a:pt x="49" y="0"/>
                    </a:moveTo>
                    <a:lnTo>
                      <a:pt x="53" y="11"/>
                    </a:lnTo>
                    <a:lnTo>
                      <a:pt x="57" y="25"/>
                    </a:lnTo>
                    <a:lnTo>
                      <a:pt x="54" y="64"/>
                    </a:lnTo>
                    <a:lnTo>
                      <a:pt x="40" y="70"/>
                    </a:lnTo>
                    <a:lnTo>
                      <a:pt x="29" y="67"/>
                    </a:lnTo>
                    <a:lnTo>
                      <a:pt x="16" y="68"/>
                    </a:lnTo>
                    <a:lnTo>
                      <a:pt x="4" y="47"/>
                    </a:lnTo>
                    <a:lnTo>
                      <a:pt x="14" y="37"/>
                    </a:lnTo>
                    <a:lnTo>
                      <a:pt x="3" y="35"/>
                    </a:lnTo>
                    <a:lnTo>
                      <a:pt x="0" y="24"/>
                    </a:lnTo>
                    <a:lnTo>
                      <a:pt x="29" y="15"/>
                    </a:lnTo>
                    <a:lnTo>
                      <a:pt x="29" y="3"/>
                    </a:lnTo>
                    <a:lnTo>
                      <a:pt x="49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32" name="Freeform 179">
                <a:extLst>
                  <a:ext uri="{FF2B5EF4-FFF2-40B4-BE49-F238E27FC236}">
                    <a16:creationId xmlns:a16="http://schemas.microsoft.com/office/drawing/2014/main" id="{0FFAF9C8-B158-4EC2-A458-36122F44F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6036" y="4604518"/>
                <a:ext cx="27837" cy="13590"/>
              </a:xfrm>
              <a:custGeom>
                <a:avLst/>
                <a:gdLst>
                  <a:gd name="T0" fmla="*/ 27 w 59"/>
                  <a:gd name="T1" fmla="*/ 3 h 36"/>
                  <a:gd name="T2" fmla="*/ 41 w 59"/>
                  <a:gd name="T3" fmla="*/ 11 h 36"/>
                  <a:gd name="T4" fmla="*/ 53 w 59"/>
                  <a:gd name="T5" fmla="*/ 5 h 36"/>
                  <a:gd name="T6" fmla="*/ 58 w 59"/>
                  <a:gd name="T7" fmla="*/ 14 h 36"/>
                  <a:gd name="T8" fmla="*/ 41 w 59"/>
                  <a:gd name="T9" fmla="*/ 26 h 36"/>
                  <a:gd name="T10" fmla="*/ 16 w 59"/>
                  <a:gd name="T11" fmla="*/ 35 h 36"/>
                  <a:gd name="T12" fmla="*/ 6 w 59"/>
                  <a:gd name="T13" fmla="*/ 30 h 36"/>
                  <a:gd name="T14" fmla="*/ 2 w 59"/>
                  <a:gd name="T15" fmla="*/ 24 h 36"/>
                  <a:gd name="T16" fmla="*/ 0 w 59"/>
                  <a:gd name="T17" fmla="*/ 15 h 36"/>
                  <a:gd name="T18" fmla="*/ 5 w 59"/>
                  <a:gd name="T19" fmla="*/ 7 h 36"/>
                  <a:gd name="T20" fmla="*/ 18 w 59"/>
                  <a:gd name="T21" fmla="*/ 0 h 36"/>
                  <a:gd name="T22" fmla="*/ 27 w 59"/>
                  <a:gd name="T23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36">
                    <a:moveTo>
                      <a:pt x="27" y="3"/>
                    </a:moveTo>
                    <a:lnTo>
                      <a:pt x="41" y="11"/>
                    </a:lnTo>
                    <a:lnTo>
                      <a:pt x="53" y="5"/>
                    </a:lnTo>
                    <a:lnTo>
                      <a:pt x="58" y="14"/>
                    </a:lnTo>
                    <a:lnTo>
                      <a:pt x="41" y="26"/>
                    </a:lnTo>
                    <a:lnTo>
                      <a:pt x="16" y="35"/>
                    </a:lnTo>
                    <a:lnTo>
                      <a:pt x="6" y="30"/>
                    </a:lnTo>
                    <a:lnTo>
                      <a:pt x="2" y="24"/>
                    </a:lnTo>
                    <a:lnTo>
                      <a:pt x="0" y="15"/>
                    </a:lnTo>
                    <a:lnTo>
                      <a:pt x="5" y="7"/>
                    </a:lnTo>
                    <a:lnTo>
                      <a:pt x="18" y="0"/>
                    </a:lnTo>
                    <a:lnTo>
                      <a:pt x="27" y="3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33" name="Freeform 180">
                <a:extLst>
                  <a:ext uri="{FF2B5EF4-FFF2-40B4-BE49-F238E27FC236}">
                    <a16:creationId xmlns:a16="http://schemas.microsoft.com/office/drawing/2014/main" id="{62FF3677-F154-4E29-9F52-9B86766EB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81885" y="4268170"/>
                <a:ext cx="113489" cy="73046"/>
              </a:xfrm>
              <a:custGeom>
                <a:avLst/>
                <a:gdLst>
                  <a:gd name="T0" fmla="*/ 128 w 234"/>
                  <a:gd name="T1" fmla="*/ 8 h 190"/>
                  <a:gd name="T2" fmla="*/ 141 w 234"/>
                  <a:gd name="T3" fmla="*/ 10 h 190"/>
                  <a:gd name="T4" fmla="*/ 150 w 234"/>
                  <a:gd name="T5" fmla="*/ 23 h 190"/>
                  <a:gd name="T6" fmla="*/ 161 w 234"/>
                  <a:gd name="T7" fmla="*/ 17 h 190"/>
                  <a:gd name="T8" fmla="*/ 179 w 234"/>
                  <a:gd name="T9" fmla="*/ 21 h 190"/>
                  <a:gd name="T10" fmla="*/ 189 w 234"/>
                  <a:gd name="T11" fmla="*/ 0 h 190"/>
                  <a:gd name="T12" fmla="*/ 221 w 234"/>
                  <a:gd name="T13" fmla="*/ 40 h 190"/>
                  <a:gd name="T14" fmla="*/ 217 w 234"/>
                  <a:gd name="T15" fmla="*/ 47 h 190"/>
                  <a:gd name="T16" fmla="*/ 201 w 234"/>
                  <a:gd name="T17" fmla="*/ 49 h 190"/>
                  <a:gd name="T18" fmla="*/ 207 w 234"/>
                  <a:gd name="T19" fmla="*/ 59 h 190"/>
                  <a:gd name="T20" fmla="*/ 201 w 234"/>
                  <a:gd name="T21" fmla="*/ 70 h 190"/>
                  <a:gd name="T22" fmla="*/ 206 w 234"/>
                  <a:gd name="T23" fmla="*/ 80 h 190"/>
                  <a:gd name="T24" fmla="*/ 211 w 234"/>
                  <a:gd name="T25" fmla="*/ 79 h 190"/>
                  <a:gd name="T26" fmla="*/ 233 w 234"/>
                  <a:gd name="T27" fmla="*/ 81 h 190"/>
                  <a:gd name="T28" fmla="*/ 223 w 234"/>
                  <a:gd name="T29" fmla="*/ 93 h 190"/>
                  <a:gd name="T30" fmla="*/ 224 w 234"/>
                  <a:gd name="T31" fmla="*/ 110 h 190"/>
                  <a:gd name="T32" fmla="*/ 215 w 234"/>
                  <a:gd name="T33" fmla="*/ 116 h 190"/>
                  <a:gd name="T34" fmla="*/ 214 w 234"/>
                  <a:gd name="T35" fmla="*/ 121 h 190"/>
                  <a:gd name="T36" fmla="*/ 213 w 234"/>
                  <a:gd name="T37" fmla="*/ 132 h 190"/>
                  <a:gd name="T38" fmla="*/ 212 w 234"/>
                  <a:gd name="T39" fmla="*/ 147 h 190"/>
                  <a:gd name="T40" fmla="*/ 216 w 234"/>
                  <a:gd name="T41" fmla="*/ 160 h 190"/>
                  <a:gd name="T42" fmla="*/ 209 w 234"/>
                  <a:gd name="T43" fmla="*/ 189 h 190"/>
                  <a:gd name="T44" fmla="*/ 197 w 234"/>
                  <a:gd name="T45" fmla="*/ 189 h 190"/>
                  <a:gd name="T46" fmla="*/ 178 w 234"/>
                  <a:gd name="T47" fmla="*/ 173 h 190"/>
                  <a:gd name="T48" fmla="*/ 169 w 234"/>
                  <a:gd name="T49" fmla="*/ 163 h 190"/>
                  <a:gd name="T50" fmla="*/ 175 w 234"/>
                  <a:gd name="T51" fmla="*/ 155 h 190"/>
                  <a:gd name="T52" fmla="*/ 160 w 234"/>
                  <a:gd name="T53" fmla="*/ 145 h 190"/>
                  <a:gd name="T54" fmla="*/ 157 w 234"/>
                  <a:gd name="T55" fmla="*/ 135 h 190"/>
                  <a:gd name="T56" fmla="*/ 144 w 234"/>
                  <a:gd name="T57" fmla="*/ 142 h 190"/>
                  <a:gd name="T58" fmla="*/ 132 w 234"/>
                  <a:gd name="T59" fmla="*/ 139 h 190"/>
                  <a:gd name="T60" fmla="*/ 134 w 234"/>
                  <a:gd name="T61" fmla="*/ 94 h 190"/>
                  <a:gd name="T62" fmla="*/ 140 w 234"/>
                  <a:gd name="T63" fmla="*/ 88 h 190"/>
                  <a:gd name="T64" fmla="*/ 121 w 234"/>
                  <a:gd name="T65" fmla="*/ 71 h 190"/>
                  <a:gd name="T66" fmla="*/ 87 w 234"/>
                  <a:gd name="T67" fmla="*/ 85 h 190"/>
                  <a:gd name="T68" fmla="*/ 79 w 234"/>
                  <a:gd name="T69" fmla="*/ 69 h 190"/>
                  <a:gd name="T70" fmla="*/ 60 w 234"/>
                  <a:gd name="T71" fmla="*/ 79 h 190"/>
                  <a:gd name="T72" fmla="*/ 34 w 234"/>
                  <a:gd name="T73" fmla="*/ 74 h 190"/>
                  <a:gd name="T74" fmla="*/ 34 w 234"/>
                  <a:gd name="T75" fmla="*/ 85 h 190"/>
                  <a:gd name="T76" fmla="*/ 0 w 234"/>
                  <a:gd name="T77" fmla="*/ 63 h 190"/>
                  <a:gd name="T78" fmla="*/ 0 w 234"/>
                  <a:gd name="T79" fmla="*/ 59 h 190"/>
                  <a:gd name="T80" fmla="*/ 20 w 234"/>
                  <a:gd name="T81" fmla="*/ 61 h 190"/>
                  <a:gd name="T82" fmla="*/ 36 w 234"/>
                  <a:gd name="T83" fmla="*/ 40 h 190"/>
                  <a:gd name="T84" fmla="*/ 35 w 234"/>
                  <a:gd name="T85" fmla="*/ 19 h 190"/>
                  <a:gd name="T86" fmla="*/ 48 w 234"/>
                  <a:gd name="T87" fmla="*/ 29 h 190"/>
                  <a:gd name="T88" fmla="*/ 65 w 234"/>
                  <a:gd name="T89" fmla="*/ 27 h 190"/>
                  <a:gd name="T90" fmla="*/ 74 w 234"/>
                  <a:gd name="T91" fmla="*/ 39 h 190"/>
                  <a:gd name="T92" fmla="*/ 98 w 234"/>
                  <a:gd name="T93" fmla="*/ 37 h 190"/>
                  <a:gd name="T94" fmla="*/ 116 w 234"/>
                  <a:gd name="T95" fmla="*/ 12 h 190"/>
                  <a:gd name="T96" fmla="*/ 128 w 234"/>
                  <a:gd name="T97" fmla="*/ 8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4" h="190">
                    <a:moveTo>
                      <a:pt x="128" y="8"/>
                    </a:moveTo>
                    <a:lnTo>
                      <a:pt x="141" y="10"/>
                    </a:lnTo>
                    <a:lnTo>
                      <a:pt x="150" y="23"/>
                    </a:lnTo>
                    <a:lnTo>
                      <a:pt x="161" y="17"/>
                    </a:lnTo>
                    <a:lnTo>
                      <a:pt x="179" y="21"/>
                    </a:lnTo>
                    <a:lnTo>
                      <a:pt x="189" y="0"/>
                    </a:lnTo>
                    <a:lnTo>
                      <a:pt x="221" y="40"/>
                    </a:lnTo>
                    <a:lnTo>
                      <a:pt x="217" y="47"/>
                    </a:lnTo>
                    <a:lnTo>
                      <a:pt x="201" y="49"/>
                    </a:lnTo>
                    <a:lnTo>
                      <a:pt x="207" y="59"/>
                    </a:lnTo>
                    <a:lnTo>
                      <a:pt x="201" y="70"/>
                    </a:lnTo>
                    <a:lnTo>
                      <a:pt x="206" y="80"/>
                    </a:lnTo>
                    <a:lnTo>
                      <a:pt x="211" y="79"/>
                    </a:lnTo>
                    <a:lnTo>
                      <a:pt x="233" y="81"/>
                    </a:lnTo>
                    <a:lnTo>
                      <a:pt x="223" y="93"/>
                    </a:lnTo>
                    <a:lnTo>
                      <a:pt x="224" y="110"/>
                    </a:lnTo>
                    <a:lnTo>
                      <a:pt x="215" y="116"/>
                    </a:lnTo>
                    <a:lnTo>
                      <a:pt x="214" y="121"/>
                    </a:lnTo>
                    <a:lnTo>
                      <a:pt x="213" y="132"/>
                    </a:lnTo>
                    <a:lnTo>
                      <a:pt x="212" y="147"/>
                    </a:lnTo>
                    <a:lnTo>
                      <a:pt x="216" y="160"/>
                    </a:lnTo>
                    <a:lnTo>
                      <a:pt x="209" y="189"/>
                    </a:lnTo>
                    <a:lnTo>
                      <a:pt x="197" y="189"/>
                    </a:lnTo>
                    <a:lnTo>
                      <a:pt x="178" y="173"/>
                    </a:lnTo>
                    <a:lnTo>
                      <a:pt x="169" y="163"/>
                    </a:lnTo>
                    <a:lnTo>
                      <a:pt x="175" y="155"/>
                    </a:lnTo>
                    <a:lnTo>
                      <a:pt x="160" y="145"/>
                    </a:lnTo>
                    <a:lnTo>
                      <a:pt x="157" y="135"/>
                    </a:lnTo>
                    <a:lnTo>
                      <a:pt x="144" y="142"/>
                    </a:lnTo>
                    <a:lnTo>
                      <a:pt x="132" y="139"/>
                    </a:lnTo>
                    <a:lnTo>
                      <a:pt x="134" y="94"/>
                    </a:lnTo>
                    <a:lnTo>
                      <a:pt x="140" y="88"/>
                    </a:lnTo>
                    <a:lnTo>
                      <a:pt x="121" y="71"/>
                    </a:lnTo>
                    <a:lnTo>
                      <a:pt x="87" y="85"/>
                    </a:lnTo>
                    <a:lnTo>
                      <a:pt x="79" y="69"/>
                    </a:lnTo>
                    <a:lnTo>
                      <a:pt x="60" y="79"/>
                    </a:lnTo>
                    <a:lnTo>
                      <a:pt x="34" y="74"/>
                    </a:lnTo>
                    <a:lnTo>
                      <a:pt x="34" y="85"/>
                    </a:lnTo>
                    <a:lnTo>
                      <a:pt x="0" y="63"/>
                    </a:lnTo>
                    <a:lnTo>
                      <a:pt x="0" y="59"/>
                    </a:lnTo>
                    <a:lnTo>
                      <a:pt x="20" y="61"/>
                    </a:lnTo>
                    <a:lnTo>
                      <a:pt x="36" y="40"/>
                    </a:lnTo>
                    <a:lnTo>
                      <a:pt x="35" y="19"/>
                    </a:lnTo>
                    <a:lnTo>
                      <a:pt x="48" y="29"/>
                    </a:lnTo>
                    <a:lnTo>
                      <a:pt x="65" y="27"/>
                    </a:lnTo>
                    <a:lnTo>
                      <a:pt x="74" y="39"/>
                    </a:lnTo>
                    <a:lnTo>
                      <a:pt x="98" y="37"/>
                    </a:lnTo>
                    <a:lnTo>
                      <a:pt x="116" y="12"/>
                    </a:lnTo>
                    <a:lnTo>
                      <a:pt x="128" y="8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34" name="Freeform 181">
                <a:extLst>
                  <a:ext uri="{FF2B5EF4-FFF2-40B4-BE49-F238E27FC236}">
                    <a16:creationId xmlns:a16="http://schemas.microsoft.com/office/drawing/2014/main" id="{9D77E32C-E267-4451-A391-F214726F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0428" y="4137369"/>
                <a:ext cx="85651" cy="103622"/>
              </a:xfrm>
              <a:custGeom>
                <a:avLst/>
                <a:gdLst>
                  <a:gd name="T0" fmla="*/ 94 w 176"/>
                  <a:gd name="T1" fmla="*/ 0 h 269"/>
                  <a:gd name="T2" fmla="*/ 106 w 176"/>
                  <a:gd name="T3" fmla="*/ 5 h 269"/>
                  <a:gd name="T4" fmla="*/ 104 w 176"/>
                  <a:gd name="T5" fmla="*/ 19 h 269"/>
                  <a:gd name="T6" fmla="*/ 116 w 176"/>
                  <a:gd name="T7" fmla="*/ 22 h 269"/>
                  <a:gd name="T8" fmla="*/ 123 w 176"/>
                  <a:gd name="T9" fmla="*/ 41 h 269"/>
                  <a:gd name="T10" fmla="*/ 145 w 176"/>
                  <a:gd name="T11" fmla="*/ 42 h 269"/>
                  <a:gd name="T12" fmla="*/ 153 w 176"/>
                  <a:gd name="T13" fmla="*/ 51 h 269"/>
                  <a:gd name="T14" fmla="*/ 160 w 176"/>
                  <a:gd name="T15" fmla="*/ 54 h 269"/>
                  <a:gd name="T16" fmla="*/ 175 w 176"/>
                  <a:gd name="T17" fmla="*/ 46 h 269"/>
                  <a:gd name="T18" fmla="*/ 172 w 176"/>
                  <a:gd name="T19" fmla="*/ 63 h 269"/>
                  <a:gd name="T20" fmla="*/ 165 w 176"/>
                  <a:gd name="T21" fmla="*/ 81 h 269"/>
                  <a:gd name="T22" fmla="*/ 156 w 176"/>
                  <a:gd name="T23" fmla="*/ 81 h 269"/>
                  <a:gd name="T24" fmla="*/ 150 w 176"/>
                  <a:gd name="T25" fmla="*/ 88 h 269"/>
                  <a:gd name="T26" fmla="*/ 157 w 176"/>
                  <a:gd name="T27" fmla="*/ 94 h 269"/>
                  <a:gd name="T28" fmla="*/ 133 w 176"/>
                  <a:gd name="T29" fmla="*/ 96 h 269"/>
                  <a:gd name="T30" fmla="*/ 121 w 176"/>
                  <a:gd name="T31" fmla="*/ 100 h 269"/>
                  <a:gd name="T32" fmla="*/ 84 w 176"/>
                  <a:gd name="T33" fmla="*/ 99 h 269"/>
                  <a:gd name="T34" fmla="*/ 92 w 176"/>
                  <a:gd name="T35" fmla="*/ 111 h 269"/>
                  <a:gd name="T36" fmla="*/ 76 w 176"/>
                  <a:gd name="T37" fmla="*/ 112 h 269"/>
                  <a:gd name="T38" fmla="*/ 90 w 176"/>
                  <a:gd name="T39" fmla="*/ 127 h 269"/>
                  <a:gd name="T40" fmla="*/ 86 w 176"/>
                  <a:gd name="T41" fmla="*/ 152 h 269"/>
                  <a:gd name="T42" fmla="*/ 70 w 176"/>
                  <a:gd name="T43" fmla="*/ 139 h 269"/>
                  <a:gd name="T44" fmla="*/ 59 w 176"/>
                  <a:gd name="T45" fmla="*/ 141 h 269"/>
                  <a:gd name="T46" fmla="*/ 69 w 176"/>
                  <a:gd name="T47" fmla="*/ 158 h 269"/>
                  <a:gd name="T48" fmla="*/ 65 w 176"/>
                  <a:gd name="T49" fmla="*/ 169 h 269"/>
                  <a:gd name="T50" fmla="*/ 50 w 176"/>
                  <a:gd name="T51" fmla="*/ 166 h 269"/>
                  <a:gd name="T52" fmla="*/ 43 w 176"/>
                  <a:gd name="T53" fmla="*/ 176 h 269"/>
                  <a:gd name="T54" fmla="*/ 29 w 176"/>
                  <a:gd name="T55" fmla="*/ 179 h 269"/>
                  <a:gd name="T56" fmla="*/ 30 w 176"/>
                  <a:gd name="T57" fmla="*/ 186 h 269"/>
                  <a:gd name="T58" fmla="*/ 55 w 176"/>
                  <a:gd name="T59" fmla="*/ 197 h 269"/>
                  <a:gd name="T60" fmla="*/ 41 w 176"/>
                  <a:gd name="T61" fmla="*/ 204 h 269"/>
                  <a:gd name="T62" fmla="*/ 48 w 176"/>
                  <a:gd name="T63" fmla="*/ 224 h 269"/>
                  <a:gd name="T64" fmla="*/ 34 w 176"/>
                  <a:gd name="T65" fmla="*/ 220 h 269"/>
                  <a:gd name="T66" fmla="*/ 28 w 176"/>
                  <a:gd name="T67" fmla="*/ 235 h 269"/>
                  <a:gd name="T68" fmla="*/ 47 w 176"/>
                  <a:gd name="T69" fmla="*/ 241 h 269"/>
                  <a:gd name="T70" fmla="*/ 51 w 176"/>
                  <a:gd name="T71" fmla="*/ 253 h 269"/>
                  <a:gd name="T72" fmla="*/ 43 w 176"/>
                  <a:gd name="T73" fmla="*/ 265 h 269"/>
                  <a:gd name="T74" fmla="*/ 29 w 176"/>
                  <a:gd name="T75" fmla="*/ 268 h 269"/>
                  <a:gd name="T76" fmla="*/ 5 w 176"/>
                  <a:gd name="T77" fmla="*/ 257 h 269"/>
                  <a:gd name="T78" fmla="*/ 0 w 176"/>
                  <a:gd name="T79" fmla="*/ 242 h 269"/>
                  <a:gd name="T80" fmla="*/ 8 w 176"/>
                  <a:gd name="T81" fmla="*/ 239 h 269"/>
                  <a:gd name="T82" fmla="*/ 6 w 176"/>
                  <a:gd name="T83" fmla="*/ 214 h 269"/>
                  <a:gd name="T84" fmla="*/ 32 w 176"/>
                  <a:gd name="T85" fmla="*/ 157 h 269"/>
                  <a:gd name="T86" fmla="*/ 26 w 176"/>
                  <a:gd name="T87" fmla="*/ 131 h 269"/>
                  <a:gd name="T88" fmla="*/ 36 w 176"/>
                  <a:gd name="T89" fmla="*/ 118 h 269"/>
                  <a:gd name="T90" fmla="*/ 50 w 176"/>
                  <a:gd name="T91" fmla="*/ 118 h 269"/>
                  <a:gd name="T92" fmla="*/ 55 w 176"/>
                  <a:gd name="T93" fmla="*/ 98 h 269"/>
                  <a:gd name="T94" fmla="*/ 17 w 176"/>
                  <a:gd name="T95" fmla="*/ 78 h 269"/>
                  <a:gd name="T96" fmla="*/ 34 w 176"/>
                  <a:gd name="T97" fmla="*/ 78 h 269"/>
                  <a:gd name="T98" fmla="*/ 35 w 176"/>
                  <a:gd name="T99" fmla="*/ 70 h 269"/>
                  <a:gd name="T100" fmla="*/ 36 w 176"/>
                  <a:gd name="T101" fmla="*/ 45 h 269"/>
                  <a:gd name="T102" fmla="*/ 60 w 176"/>
                  <a:gd name="T103" fmla="*/ 34 h 269"/>
                  <a:gd name="T104" fmla="*/ 61 w 176"/>
                  <a:gd name="T105" fmla="*/ 26 h 269"/>
                  <a:gd name="T106" fmla="*/ 76 w 176"/>
                  <a:gd name="T107" fmla="*/ 29 h 269"/>
                  <a:gd name="T108" fmla="*/ 80 w 176"/>
                  <a:gd name="T109" fmla="*/ 16 h 269"/>
                  <a:gd name="T110" fmla="*/ 90 w 176"/>
                  <a:gd name="T111" fmla="*/ 19 h 269"/>
                  <a:gd name="T112" fmla="*/ 87 w 176"/>
                  <a:gd name="T113" fmla="*/ 5 h 269"/>
                  <a:gd name="T114" fmla="*/ 94 w 176"/>
                  <a:gd name="T115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6" h="269">
                    <a:moveTo>
                      <a:pt x="94" y="0"/>
                    </a:moveTo>
                    <a:lnTo>
                      <a:pt x="106" y="5"/>
                    </a:lnTo>
                    <a:lnTo>
                      <a:pt x="104" y="19"/>
                    </a:lnTo>
                    <a:lnTo>
                      <a:pt x="116" y="22"/>
                    </a:lnTo>
                    <a:lnTo>
                      <a:pt x="123" y="41"/>
                    </a:lnTo>
                    <a:lnTo>
                      <a:pt x="145" y="42"/>
                    </a:lnTo>
                    <a:lnTo>
                      <a:pt x="153" y="51"/>
                    </a:lnTo>
                    <a:lnTo>
                      <a:pt x="160" y="54"/>
                    </a:lnTo>
                    <a:lnTo>
                      <a:pt x="175" y="46"/>
                    </a:lnTo>
                    <a:lnTo>
                      <a:pt x="172" y="63"/>
                    </a:lnTo>
                    <a:lnTo>
                      <a:pt x="165" y="81"/>
                    </a:lnTo>
                    <a:lnTo>
                      <a:pt x="156" y="81"/>
                    </a:lnTo>
                    <a:lnTo>
                      <a:pt x="150" y="88"/>
                    </a:lnTo>
                    <a:lnTo>
                      <a:pt x="157" y="94"/>
                    </a:lnTo>
                    <a:lnTo>
                      <a:pt x="133" y="96"/>
                    </a:lnTo>
                    <a:lnTo>
                      <a:pt x="121" y="100"/>
                    </a:lnTo>
                    <a:lnTo>
                      <a:pt x="84" y="99"/>
                    </a:lnTo>
                    <a:lnTo>
                      <a:pt x="92" y="111"/>
                    </a:lnTo>
                    <a:lnTo>
                      <a:pt x="76" y="112"/>
                    </a:lnTo>
                    <a:lnTo>
                      <a:pt x="90" y="127"/>
                    </a:lnTo>
                    <a:lnTo>
                      <a:pt x="86" y="152"/>
                    </a:lnTo>
                    <a:lnTo>
                      <a:pt x="70" y="139"/>
                    </a:lnTo>
                    <a:lnTo>
                      <a:pt x="59" y="141"/>
                    </a:lnTo>
                    <a:lnTo>
                      <a:pt x="69" y="158"/>
                    </a:lnTo>
                    <a:lnTo>
                      <a:pt x="65" y="169"/>
                    </a:lnTo>
                    <a:lnTo>
                      <a:pt x="50" y="166"/>
                    </a:lnTo>
                    <a:lnTo>
                      <a:pt x="43" y="176"/>
                    </a:lnTo>
                    <a:lnTo>
                      <a:pt x="29" y="179"/>
                    </a:lnTo>
                    <a:lnTo>
                      <a:pt x="30" y="186"/>
                    </a:lnTo>
                    <a:lnTo>
                      <a:pt x="55" y="197"/>
                    </a:lnTo>
                    <a:lnTo>
                      <a:pt x="41" y="204"/>
                    </a:lnTo>
                    <a:lnTo>
                      <a:pt x="48" y="224"/>
                    </a:lnTo>
                    <a:lnTo>
                      <a:pt x="34" y="220"/>
                    </a:lnTo>
                    <a:lnTo>
                      <a:pt x="28" y="235"/>
                    </a:lnTo>
                    <a:lnTo>
                      <a:pt x="47" y="241"/>
                    </a:lnTo>
                    <a:lnTo>
                      <a:pt x="51" y="253"/>
                    </a:lnTo>
                    <a:lnTo>
                      <a:pt x="43" y="265"/>
                    </a:lnTo>
                    <a:lnTo>
                      <a:pt x="29" y="268"/>
                    </a:lnTo>
                    <a:lnTo>
                      <a:pt x="5" y="257"/>
                    </a:lnTo>
                    <a:lnTo>
                      <a:pt x="0" y="242"/>
                    </a:lnTo>
                    <a:lnTo>
                      <a:pt x="8" y="239"/>
                    </a:lnTo>
                    <a:lnTo>
                      <a:pt x="6" y="214"/>
                    </a:lnTo>
                    <a:lnTo>
                      <a:pt x="32" y="157"/>
                    </a:lnTo>
                    <a:lnTo>
                      <a:pt x="26" y="131"/>
                    </a:lnTo>
                    <a:lnTo>
                      <a:pt x="36" y="118"/>
                    </a:lnTo>
                    <a:lnTo>
                      <a:pt x="50" y="118"/>
                    </a:lnTo>
                    <a:lnTo>
                      <a:pt x="55" y="98"/>
                    </a:lnTo>
                    <a:lnTo>
                      <a:pt x="17" y="78"/>
                    </a:lnTo>
                    <a:lnTo>
                      <a:pt x="34" y="78"/>
                    </a:lnTo>
                    <a:lnTo>
                      <a:pt x="35" y="70"/>
                    </a:lnTo>
                    <a:lnTo>
                      <a:pt x="36" y="45"/>
                    </a:lnTo>
                    <a:lnTo>
                      <a:pt x="60" y="34"/>
                    </a:lnTo>
                    <a:lnTo>
                      <a:pt x="61" y="26"/>
                    </a:lnTo>
                    <a:lnTo>
                      <a:pt x="76" y="29"/>
                    </a:lnTo>
                    <a:lnTo>
                      <a:pt x="80" y="16"/>
                    </a:lnTo>
                    <a:lnTo>
                      <a:pt x="90" y="19"/>
                    </a:lnTo>
                    <a:lnTo>
                      <a:pt x="87" y="5"/>
                    </a:lnTo>
                    <a:lnTo>
                      <a:pt x="94" y="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35" name="Freeform 182">
                <a:extLst>
                  <a:ext uri="{FF2B5EF4-FFF2-40B4-BE49-F238E27FC236}">
                    <a16:creationId xmlns:a16="http://schemas.microsoft.com/office/drawing/2014/main" id="{5F92DC12-44BD-458B-9DA9-E324D8AE4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4315" y="3797624"/>
                <a:ext cx="27837" cy="25480"/>
              </a:xfrm>
              <a:custGeom>
                <a:avLst/>
                <a:gdLst>
                  <a:gd name="T0" fmla="*/ 27 w 59"/>
                  <a:gd name="T1" fmla="*/ 10 h 66"/>
                  <a:gd name="T2" fmla="*/ 53 w 59"/>
                  <a:gd name="T3" fmla="*/ 24 h 66"/>
                  <a:gd name="T4" fmla="*/ 49 w 59"/>
                  <a:gd name="T5" fmla="*/ 34 h 66"/>
                  <a:gd name="T6" fmla="*/ 58 w 59"/>
                  <a:gd name="T7" fmla="*/ 60 h 66"/>
                  <a:gd name="T8" fmla="*/ 36 w 59"/>
                  <a:gd name="T9" fmla="*/ 60 h 66"/>
                  <a:gd name="T10" fmla="*/ 33 w 59"/>
                  <a:gd name="T11" fmla="*/ 65 h 66"/>
                  <a:gd name="T12" fmla="*/ 29 w 59"/>
                  <a:gd name="T13" fmla="*/ 59 h 66"/>
                  <a:gd name="T14" fmla="*/ 0 w 59"/>
                  <a:gd name="T15" fmla="*/ 57 h 66"/>
                  <a:gd name="T16" fmla="*/ 1 w 59"/>
                  <a:gd name="T17" fmla="*/ 49 h 66"/>
                  <a:gd name="T18" fmla="*/ 7 w 59"/>
                  <a:gd name="T19" fmla="*/ 47 h 66"/>
                  <a:gd name="T20" fmla="*/ 4 w 59"/>
                  <a:gd name="T21" fmla="*/ 33 h 66"/>
                  <a:gd name="T22" fmla="*/ 16 w 59"/>
                  <a:gd name="T23" fmla="*/ 25 h 66"/>
                  <a:gd name="T24" fmla="*/ 6 w 59"/>
                  <a:gd name="T25" fmla="*/ 8 h 66"/>
                  <a:gd name="T26" fmla="*/ 17 w 59"/>
                  <a:gd name="T27" fmla="*/ 11 h 66"/>
                  <a:gd name="T28" fmla="*/ 20 w 59"/>
                  <a:gd name="T29" fmla="*/ 0 h 66"/>
                  <a:gd name="T30" fmla="*/ 27 w 59"/>
                  <a:gd name="T31" fmla="*/ 1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" h="66">
                    <a:moveTo>
                      <a:pt x="27" y="10"/>
                    </a:moveTo>
                    <a:lnTo>
                      <a:pt x="53" y="24"/>
                    </a:lnTo>
                    <a:lnTo>
                      <a:pt x="49" y="34"/>
                    </a:lnTo>
                    <a:lnTo>
                      <a:pt x="58" y="60"/>
                    </a:lnTo>
                    <a:lnTo>
                      <a:pt x="36" y="60"/>
                    </a:lnTo>
                    <a:lnTo>
                      <a:pt x="33" y="65"/>
                    </a:lnTo>
                    <a:lnTo>
                      <a:pt x="29" y="59"/>
                    </a:lnTo>
                    <a:lnTo>
                      <a:pt x="0" y="57"/>
                    </a:lnTo>
                    <a:lnTo>
                      <a:pt x="1" y="49"/>
                    </a:lnTo>
                    <a:lnTo>
                      <a:pt x="7" y="47"/>
                    </a:lnTo>
                    <a:lnTo>
                      <a:pt x="4" y="33"/>
                    </a:lnTo>
                    <a:lnTo>
                      <a:pt x="16" y="25"/>
                    </a:lnTo>
                    <a:lnTo>
                      <a:pt x="6" y="8"/>
                    </a:lnTo>
                    <a:lnTo>
                      <a:pt x="17" y="11"/>
                    </a:lnTo>
                    <a:lnTo>
                      <a:pt x="20" y="0"/>
                    </a:lnTo>
                    <a:lnTo>
                      <a:pt x="27" y="10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36" name="Freeform 183">
                <a:extLst>
                  <a:ext uri="{FF2B5EF4-FFF2-40B4-BE49-F238E27FC236}">
                    <a16:creationId xmlns:a16="http://schemas.microsoft.com/office/drawing/2014/main" id="{799D7D1C-F318-4E7E-B968-1A1D9A926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6193" y="3767046"/>
                <a:ext cx="27836" cy="18685"/>
              </a:xfrm>
              <a:custGeom>
                <a:avLst/>
                <a:gdLst>
                  <a:gd name="T0" fmla="*/ 14 w 59"/>
                  <a:gd name="T1" fmla="*/ 1 h 47"/>
                  <a:gd name="T2" fmla="*/ 30 w 59"/>
                  <a:gd name="T3" fmla="*/ 0 h 47"/>
                  <a:gd name="T4" fmla="*/ 47 w 59"/>
                  <a:gd name="T5" fmla="*/ 14 h 47"/>
                  <a:gd name="T6" fmla="*/ 58 w 59"/>
                  <a:gd name="T7" fmla="*/ 42 h 47"/>
                  <a:gd name="T8" fmla="*/ 27 w 59"/>
                  <a:gd name="T9" fmla="*/ 46 h 47"/>
                  <a:gd name="T10" fmla="*/ 19 w 59"/>
                  <a:gd name="T11" fmla="*/ 36 h 47"/>
                  <a:gd name="T12" fmla="*/ 6 w 59"/>
                  <a:gd name="T13" fmla="*/ 32 h 47"/>
                  <a:gd name="T14" fmla="*/ 0 w 59"/>
                  <a:gd name="T15" fmla="*/ 15 h 47"/>
                  <a:gd name="T16" fmla="*/ 14 w 59"/>
                  <a:gd name="T1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47">
                    <a:moveTo>
                      <a:pt x="14" y="1"/>
                    </a:moveTo>
                    <a:lnTo>
                      <a:pt x="30" y="0"/>
                    </a:lnTo>
                    <a:lnTo>
                      <a:pt x="47" y="14"/>
                    </a:lnTo>
                    <a:lnTo>
                      <a:pt x="58" y="42"/>
                    </a:lnTo>
                    <a:lnTo>
                      <a:pt x="27" y="46"/>
                    </a:lnTo>
                    <a:lnTo>
                      <a:pt x="19" y="36"/>
                    </a:lnTo>
                    <a:lnTo>
                      <a:pt x="6" y="32"/>
                    </a:lnTo>
                    <a:lnTo>
                      <a:pt x="0" y="15"/>
                    </a:lnTo>
                    <a:lnTo>
                      <a:pt x="14" y="1"/>
                    </a:lnTo>
                  </a:path>
                </a:pathLst>
              </a:custGeom>
              <a:grpFill/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337" name="Freeform 184">
                <a:extLst>
                  <a:ext uri="{FF2B5EF4-FFF2-40B4-BE49-F238E27FC236}">
                    <a16:creationId xmlns:a16="http://schemas.microsoft.com/office/drawing/2014/main" id="{BC2539AF-5922-42B6-A694-FA12064AB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2658" y="3624354"/>
                <a:ext cx="1558856" cy="1822732"/>
              </a:xfrm>
              <a:custGeom>
                <a:avLst/>
                <a:gdLst>
                  <a:gd name="T0" fmla="*/ 2305 w 3211"/>
                  <a:gd name="T1" fmla="*/ 393 h 4731"/>
                  <a:gd name="T2" fmla="*/ 1895 w 3211"/>
                  <a:gd name="T3" fmla="*/ 803 h 4731"/>
                  <a:gd name="T4" fmla="*/ 1769 w 3211"/>
                  <a:gd name="T5" fmla="*/ 1041 h 4731"/>
                  <a:gd name="T6" fmla="*/ 2044 w 3211"/>
                  <a:gd name="T7" fmla="*/ 1524 h 4731"/>
                  <a:gd name="T8" fmla="*/ 2269 w 3211"/>
                  <a:gd name="T9" fmla="*/ 1549 h 4731"/>
                  <a:gd name="T10" fmla="*/ 2418 w 3211"/>
                  <a:gd name="T11" fmla="*/ 1275 h 4731"/>
                  <a:gd name="T12" fmla="*/ 2717 w 3211"/>
                  <a:gd name="T13" fmla="*/ 1472 h 4731"/>
                  <a:gd name="T14" fmla="*/ 2977 w 3211"/>
                  <a:gd name="T15" fmla="*/ 1597 h 4731"/>
                  <a:gd name="T16" fmla="*/ 3033 w 3211"/>
                  <a:gd name="T17" fmla="*/ 2049 h 4731"/>
                  <a:gd name="T18" fmla="*/ 3070 w 3211"/>
                  <a:gd name="T19" fmla="*/ 2500 h 4731"/>
                  <a:gd name="T20" fmla="*/ 3112 w 3211"/>
                  <a:gd name="T21" fmla="*/ 3150 h 4731"/>
                  <a:gd name="T22" fmla="*/ 2971 w 3211"/>
                  <a:gd name="T23" fmla="*/ 3792 h 4731"/>
                  <a:gd name="T24" fmla="*/ 2566 w 3211"/>
                  <a:gd name="T25" fmla="*/ 3902 h 4731"/>
                  <a:gd name="T26" fmla="*/ 2177 w 3211"/>
                  <a:gd name="T27" fmla="*/ 3940 h 4731"/>
                  <a:gd name="T28" fmla="*/ 1775 w 3211"/>
                  <a:gd name="T29" fmla="*/ 4256 h 4731"/>
                  <a:gd name="T30" fmla="*/ 1578 w 3211"/>
                  <a:gd name="T31" fmla="*/ 4313 h 4731"/>
                  <a:gd name="T32" fmla="*/ 1305 w 3211"/>
                  <a:gd name="T33" fmla="*/ 4513 h 4731"/>
                  <a:gd name="T34" fmla="*/ 934 w 3211"/>
                  <a:gd name="T35" fmla="*/ 4651 h 4731"/>
                  <a:gd name="T36" fmla="*/ 760 w 3211"/>
                  <a:gd name="T37" fmla="*/ 4611 h 4731"/>
                  <a:gd name="T38" fmla="*/ 480 w 3211"/>
                  <a:gd name="T39" fmla="*/ 4701 h 4731"/>
                  <a:gd name="T40" fmla="*/ 543 w 3211"/>
                  <a:gd name="T41" fmla="*/ 4556 h 4731"/>
                  <a:gd name="T42" fmla="*/ 533 w 3211"/>
                  <a:gd name="T43" fmla="*/ 4477 h 4731"/>
                  <a:gd name="T44" fmla="*/ 274 w 3211"/>
                  <a:gd name="T45" fmla="*/ 4472 h 4731"/>
                  <a:gd name="T46" fmla="*/ 524 w 3211"/>
                  <a:gd name="T47" fmla="*/ 4303 h 4731"/>
                  <a:gd name="T48" fmla="*/ 223 w 3211"/>
                  <a:gd name="T49" fmla="*/ 4371 h 4731"/>
                  <a:gd name="T50" fmla="*/ 163 w 3211"/>
                  <a:gd name="T51" fmla="*/ 4211 h 4731"/>
                  <a:gd name="T52" fmla="*/ 476 w 3211"/>
                  <a:gd name="T53" fmla="*/ 3941 h 4731"/>
                  <a:gd name="T54" fmla="*/ 71 w 3211"/>
                  <a:gd name="T55" fmla="*/ 3956 h 4731"/>
                  <a:gd name="T56" fmla="*/ 227 w 3211"/>
                  <a:gd name="T57" fmla="*/ 3786 h 4731"/>
                  <a:gd name="T58" fmla="*/ 466 w 3211"/>
                  <a:gd name="T59" fmla="*/ 3744 h 4731"/>
                  <a:gd name="T60" fmla="*/ 801 w 3211"/>
                  <a:gd name="T61" fmla="*/ 3427 h 4731"/>
                  <a:gd name="T62" fmla="*/ 1099 w 3211"/>
                  <a:gd name="T63" fmla="*/ 3203 h 4731"/>
                  <a:gd name="T64" fmla="*/ 642 w 3211"/>
                  <a:gd name="T65" fmla="*/ 3315 h 4731"/>
                  <a:gd name="T66" fmla="*/ 591 w 3211"/>
                  <a:gd name="T67" fmla="*/ 3262 h 4731"/>
                  <a:gd name="T68" fmla="*/ 774 w 3211"/>
                  <a:gd name="T69" fmla="*/ 2902 h 4731"/>
                  <a:gd name="T70" fmla="*/ 1104 w 3211"/>
                  <a:gd name="T71" fmla="*/ 2740 h 4731"/>
                  <a:gd name="T72" fmla="*/ 702 w 3211"/>
                  <a:gd name="T73" fmla="*/ 2646 h 4731"/>
                  <a:gd name="T74" fmla="*/ 626 w 3211"/>
                  <a:gd name="T75" fmla="*/ 2502 h 4731"/>
                  <a:gd name="T76" fmla="*/ 425 w 3211"/>
                  <a:gd name="T77" fmla="*/ 2487 h 4731"/>
                  <a:gd name="T78" fmla="*/ 293 w 3211"/>
                  <a:gd name="T79" fmla="*/ 2419 h 4731"/>
                  <a:gd name="T80" fmla="*/ 248 w 3211"/>
                  <a:gd name="T81" fmla="*/ 2243 h 4731"/>
                  <a:gd name="T82" fmla="*/ 400 w 3211"/>
                  <a:gd name="T83" fmla="*/ 2126 h 4731"/>
                  <a:gd name="T84" fmla="*/ 635 w 3211"/>
                  <a:gd name="T85" fmla="*/ 1864 h 4731"/>
                  <a:gd name="T86" fmla="*/ 450 w 3211"/>
                  <a:gd name="T87" fmla="*/ 1762 h 4731"/>
                  <a:gd name="T88" fmla="*/ 370 w 3211"/>
                  <a:gd name="T89" fmla="*/ 1523 h 4731"/>
                  <a:gd name="T90" fmla="*/ 561 w 3211"/>
                  <a:gd name="T91" fmla="*/ 1320 h 4731"/>
                  <a:gd name="T92" fmla="*/ 956 w 3211"/>
                  <a:gd name="T93" fmla="*/ 1492 h 4731"/>
                  <a:gd name="T94" fmla="*/ 1325 w 3211"/>
                  <a:gd name="T95" fmla="*/ 1397 h 4731"/>
                  <a:gd name="T96" fmla="*/ 1421 w 3211"/>
                  <a:gd name="T97" fmla="*/ 1197 h 4731"/>
                  <a:gd name="T98" fmla="*/ 1653 w 3211"/>
                  <a:gd name="T99" fmla="*/ 919 h 4731"/>
                  <a:gd name="T100" fmla="*/ 1429 w 3211"/>
                  <a:gd name="T101" fmla="*/ 928 h 4731"/>
                  <a:gd name="T102" fmla="*/ 1390 w 3211"/>
                  <a:gd name="T103" fmla="*/ 769 h 4731"/>
                  <a:gd name="T104" fmla="*/ 1412 w 3211"/>
                  <a:gd name="T105" fmla="*/ 687 h 4731"/>
                  <a:gd name="T106" fmla="*/ 1464 w 3211"/>
                  <a:gd name="T107" fmla="*/ 558 h 4731"/>
                  <a:gd name="T108" fmla="*/ 1560 w 3211"/>
                  <a:gd name="T109" fmla="*/ 290 h 4731"/>
                  <a:gd name="T110" fmla="*/ 1779 w 3211"/>
                  <a:gd name="T111" fmla="*/ 207 h 4731"/>
                  <a:gd name="T112" fmla="*/ 1891 w 3211"/>
                  <a:gd name="T113" fmla="*/ 236 h 4731"/>
                  <a:gd name="T114" fmla="*/ 1990 w 3211"/>
                  <a:gd name="T115" fmla="*/ 345 h 4731"/>
                  <a:gd name="T116" fmla="*/ 1947 w 3211"/>
                  <a:gd name="T117" fmla="*/ 181 h 4731"/>
                  <a:gd name="T118" fmla="*/ 2035 w 3211"/>
                  <a:gd name="T119" fmla="*/ 430 h 4731"/>
                  <a:gd name="T120" fmla="*/ 2144 w 3211"/>
                  <a:gd name="T121" fmla="*/ 282 h 4731"/>
                  <a:gd name="T122" fmla="*/ 2266 w 3211"/>
                  <a:gd name="T123" fmla="*/ 123 h 4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11" h="4731">
                    <a:moveTo>
                      <a:pt x="2228" y="1"/>
                    </a:moveTo>
                    <a:lnTo>
                      <a:pt x="2246" y="7"/>
                    </a:lnTo>
                    <a:lnTo>
                      <a:pt x="2251" y="16"/>
                    </a:lnTo>
                    <a:lnTo>
                      <a:pt x="2280" y="15"/>
                    </a:lnTo>
                    <a:lnTo>
                      <a:pt x="2296" y="25"/>
                    </a:lnTo>
                    <a:lnTo>
                      <a:pt x="2314" y="26"/>
                    </a:lnTo>
                    <a:lnTo>
                      <a:pt x="2329" y="38"/>
                    </a:lnTo>
                    <a:lnTo>
                      <a:pt x="2350" y="42"/>
                    </a:lnTo>
                    <a:lnTo>
                      <a:pt x="2367" y="55"/>
                    </a:lnTo>
                    <a:lnTo>
                      <a:pt x="2357" y="60"/>
                    </a:lnTo>
                    <a:lnTo>
                      <a:pt x="2368" y="65"/>
                    </a:lnTo>
                    <a:lnTo>
                      <a:pt x="2363" y="76"/>
                    </a:lnTo>
                    <a:lnTo>
                      <a:pt x="2377" y="88"/>
                    </a:lnTo>
                    <a:lnTo>
                      <a:pt x="2378" y="106"/>
                    </a:lnTo>
                    <a:lnTo>
                      <a:pt x="2393" y="112"/>
                    </a:lnTo>
                    <a:lnTo>
                      <a:pt x="2401" y="108"/>
                    </a:lnTo>
                    <a:lnTo>
                      <a:pt x="2439" y="135"/>
                    </a:lnTo>
                    <a:lnTo>
                      <a:pt x="2461" y="133"/>
                    </a:lnTo>
                    <a:lnTo>
                      <a:pt x="2464" y="140"/>
                    </a:lnTo>
                    <a:lnTo>
                      <a:pt x="2482" y="144"/>
                    </a:lnTo>
                    <a:lnTo>
                      <a:pt x="2486" y="157"/>
                    </a:lnTo>
                    <a:lnTo>
                      <a:pt x="2524" y="160"/>
                    </a:lnTo>
                    <a:lnTo>
                      <a:pt x="2545" y="181"/>
                    </a:lnTo>
                    <a:lnTo>
                      <a:pt x="2544" y="194"/>
                    </a:lnTo>
                    <a:lnTo>
                      <a:pt x="2524" y="213"/>
                    </a:lnTo>
                    <a:lnTo>
                      <a:pt x="2474" y="240"/>
                    </a:lnTo>
                    <a:lnTo>
                      <a:pt x="2455" y="244"/>
                    </a:lnTo>
                    <a:lnTo>
                      <a:pt x="2376" y="292"/>
                    </a:lnTo>
                    <a:lnTo>
                      <a:pt x="2343" y="331"/>
                    </a:lnTo>
                    <a:lnTo>
                      <a:pt x="2338" y="347"/>
                    </a:lnTo>
                    <a:lnTo>
                      <a:pt x="2305" y="393"/>
                    </a:lnTo>
                    <a:lnTo>
                      <a:pt x="2305" y="393"/>
                    </a:lnTo>
                    <a:lnTo>
                      <a:pt x="2295" y="397"/>
                    </a:lnTo>
                    <a:lnTo>
                      <a:pt x="2286" y="414"/>
                    </a:lnTo>
                    <a:lnTo>
                      <a:pt x="2276" y="407"/>
                    </a:lnTo>
                    <a:lnTo>
                      <a:pt x="2262" y="420"/>
                    </a:lnTo>
                    <a:lnTo>
                      <a:pt x="2241" y="413"/>
                    </a:lnTo>
                    <a:lnTo>
                      <a:pt x="2209" y="450"/>
                    </a:lnTo>
                    <a:lnTo>
                      <a:pt x="2202" y="468"/>
                    </a:lnTo>
                    <a:lnTo>
                      <a:pt x="2209" y="481"/>
                    </a:lnTo>
                    <a:lnTo>
                      <a:pt x="2198" y="498"/>
                    </a:lnTo>
                    <a:lnTo>
                      <a:pt x="2203" y="507"/>
                    </a:lnTo>
                    <a:lnTo>
                      <a:pt x="2200" y="532"/>
                    </a:lnTo>
                    <a:lnTo>
                      <a:pt x="2207" y="545"/>
                    </a:lnTo>
                    <a:lnTo>
                      <a:pt x="2179" y="550"/>
                    </a:lnTo>
                    <a:lnTo>
                      <a:pt x="2170" y="559"/>
                    </a:lnTo>
                    <a:lnTo>
                      <a:pt x="2166" y="607"/>
                    </a:lnTo>
                    <a:lnTo>
                      <a:pt x="2173" y="635"/>
                    </a:lnTo>
                    <a:lnTo>
                      <a:pt x="2146" y="695"/>
                    </a:lnTo>
                    <a:lnTo>
                      <a:pt x="2114" y="716"/>
                    </a:lnTo>
                    <a:lnTo>
                      <a:pt x="2099" y="738"/>
                    </a:lnTo>
                    <a:lnTo>
                      <a:pt x="2098" y="778"/>
                    </a:lnTo>
                    <a:lnTo>
                      <a:pt x="2106" y="786"/>
                    </a:lnTo>
                    <a:lnTo>
                      <a:pt x="2099" y="797"/>
                    </a:lnTo>
                    <a:lnTo>
                      <a:pt x="2077" y="796"/>
                    </a:lnTo>
                    <a:lnTo>
                      <a:pt x="2067" y="795"/>
                    </a:lnTo>
                    <a:lnTo>
                      <a:pt x="2048" y="796"/>
                    </a:lnTo>
                    <a:lnTo>
                      <a:pt x="2032" y="787"/>
                    </a:lnTo>
                    <a:lnTo>
                      <a:pt x="2005" y="810"/>
                    </a:lnTo>
                    <a:lnTo>
                      <a:pt x="1963" y="829"/>
                    </a:lnTo>
                    <a:lnTo>
                      <a:pt x="1955" y="841"/>
                    </a:lnTo>
                    <a:lnTo>
                      <a:pt x="1915" y="825"/>
                    </a:lnTo>
                    <a:lnTo>
                      <a:pt x="1904" y="806"/>
                    </a:lnTo>
                    <a:lnTo>
                      <a:pt x="1895" y="803"/>
                    </a:lnTo>
                    <a:lnTo>
                      <a:pt x="1875" y="820"/>
                    </a:lnTo>
                    <a:lnTo>
                      <a:pt x="1860" y="845"/>
                    </a:lnTo>
                    <a:lnTo>
                      <a:pt x="1832" y="847"/>
                    </a:lnTo>
                    <a:lnTo>
                      <a:pt x="1837" y="861"/>
                    </a:lnTo>
                    <a:lnTo>
                      <a:pt x="1846" y="863"/>
                    </a:lnTo>
                    <a:lnTo>
                      <a:pt x="1836" y="879"/>
                    </a:lnTo>
                    <a:lnTo>
                      <a:pt x="1841" y="894"/>
                    </a:lnTo>
                    <a:lnTo>
                      <a:pt x="1845" y="901"/>
                    </a:lnTo>
                    <a:lnTo>
                      <a:pt x="1875" y="912"/>
                    </a:lnTo>
                    <a:lnTo>
                      <a:pt x="1879" y="936"/>
                    </a:lnTo>
                    <a:lnTo>
                      <a:pt x="1896" y="933"/>
                    </a:lnTo>
                    <a:lnTo>
                      <a:pt x="1908" y="919"/>
                    </a:lnTo>
                    <a:lnTo>
                      <a:pt x="1937" y="947"/>
                    </a:lnTo>
                    <a:lnTo>
                      <a:pt x="1946" y="944"/>
                    </a:lnTo>
                    <a:lnTo>
                      <a:pt x="1960" y="951"/>
                    </a:lnTo>
                    <a:lnTo>
                      <a:pt x="1983" y="933"/>
                    </a:lnTo>
                    <a:lnTo>
                      <a:pt x="1987" y="940"/>
                    </a:lnTo>
                    <a:lnTo>
                      <a:pt x="1983" y="949"/>
                    </a:lnTo>
                    <a:lnTo>
                      <a:pt x="1990" y="953"/>
                    </a:lnTo>
                    <a:lnTo>
                      <a:pt x="1985" y="964"/>
                    </a:lnTo>
                    <a:lnTo>
                      <a:pt x="1952" y="976"/>
                    </a:lnTo>
                    <a:lnTo>
                      <a:pt x="1942" y="991"/>
                    </a:lnTo>
                    <a:lnTo>
                      <a:pt x="1920" y="998"/>
                    </a:lnTo>
                    <a:lnTo>
                      <a:pt x="1919" y="1008"/>
                    </a:lnTo>
                    <a:lnTo>
                      <a:pt x="1894" y="1029"/>
                    </a:lnTo>
                    <a:lnTo>
                      <a:pt x="1898" y="1044"/>
                    </a:lnTo>
                    <a:lnTo>
                      <a:pt x="1883" y="1055"/>
                    </a:lnTo>
                    <a:lnTo>
                      <a:pt x="1876" y="1051"/>
                    </a:lnTo>
                    <a:lnTo>
                      <a:pt x="1807" y="1055"/>
                    </a:lnTo>
                    <a:lnTo>
                      <a:pt x="1795" y="1037"/>
                    </a:lnTo>
                    <a:lnTo>
                      <a:pt x="1783" y="1043"/>
                    </a:lnTo>
                    <a:lnTo>
                      <a:pt x="1769" y="1041"/>
                    </a:lnTo>
                    <a:lnTo>
                      <a:pt x="1743" y="1090"/>
                    </a:lnTo>
                    <a:lnTo>
                      <a:pt x="1741" y="1113"/>
                    </a:lnTo>
                    <a:lnTo>
                      <a:pt x="1713" y="1112"/>
                    </a:lnTo>
                    <a:lnTo>
                      <a:pt x="1686" y="1135"/>
                    </a:lnTo>
                    <a:lnTo>
                      <a:pt x="1647" y="1139"/>
                    </a:lnTo>
                    <a:lnTo>
                      <a:pt x="1670" y="1156"/>
                    </a:lnTo>
                    <a:lnTo>
                      <a:pt x="1658" y="1171"/>
                    </a:lnTo>
                    <a:lnTo>
                      <a:pt x="1709" y="1218"/>
                    </a:lnTo>
                    <a:lnTo>
                      <a:pt x="1726" y="1255"/>
                    </a:lnTo>
                    <a:lnTo>
                      <a:pt x="1749" y="1273"/>
                    </a:lnTo>
                    <a:lnTo>
                      <a:pt x="1774" y="1273"/>
                    </a:lnTo>
                    <a:lnTo>
                      <a:pt x="1773" y="1283"/>
                    </a:lnTo>
                    <a:lnTo>
                      <a:pt x="1810" y="1335"/>
                    </a:lnTo>
                    <a:lnTo>
                      <a:pt x="1829" y="1338"/>
                    </a:lnTo>
                    <a:lnTo>
                      <a:pt x="1838" y="1349"/>
                    </a:lnTo>
                    <a:lnTo>
                      <a:pt x="1844" y="1341"/>
                    </a:lnTo>
                    <a:lnTo>
                      <a:pt x="1853" y="1343"/>
                    </a:lnTo>
                    <a:lnTo>
                      <a:pt x="1857" y="1353"/>
                    </a:lnTo>
                    <a:lnTo>
                      <a:pt x="1873" y="1351"/>
                    </a:lnTo>
                    <a:lnTo>
                      <a:pt x="1865" y="1360"/>
                    </a:lnTo>
                    <a:lnTo>
                      <a:pt x="1863" y="1376"/>
                    </a:lnTo>
                    <a:lnTo>
                      <a:pt x="1872" y="1391"/>
                    </a:lnTo>
                    <a:lnTo>
                      <a:pt x="1875" y="1446"/>
                    </a:lnTo>
                    <a:lnTo>
                      <a:pt x="1906" y="1463"/>
                    </a:lnTo>
                    <a:lnTo>
                      <a:pt x="1913" y="1457"/>
                    </a:lnTo>
                    <a:lnTo>
                      <a:pt x="1952" y="1452"/>
                    </a:lnTo>
                    <a:lnTo>
                      <a:pt x="1962" y="1462"/>
                    </a:lnTo>
                    <a:lnTo>
                      <a:pt x="1998" y="1457"/>
                    </a:lnTo>
                    <a:lnTo>
                      <a:pt x="2005" y="1487"/>
                    </a:lnTo>
                    <a:lnTo>
                      <a:pt x="2017" y="1481"/>
                    </a:lnTo>
                    <a:lnTo>
                      <a:pt x="2040" y="1501"/>
                    </a:lnTo>
                    <a:lnTo>
                      <a:pt x="2044" y="1524"/>
                    </a:lnTo>
                    <a:lnTo>
                      <a:pt x="2059" y="1536"/>
                    </a:lnTo>
                    <a:lnTo>
                      <a:pt x="2076" y="1537"/>
                    </a:lnTo>
                    <a:lnTo>
                      <a:pt x="2085" y="1554"/>
                    </a:lnTo>
                    <a:lnTo>
                      <a:pt x="2099" y="1562"/>
                    </a:lnTo>
                    <a:lnTo>
                      <a:pt x="2111" y="1546"/>
                    </a:lnTo>
                    <a:lnTo>
                      <a:pt x="2147" y="1557"/>
                    </a:lnTo>
                    <a:lnTo>
                      <a:pt x="2155" y="1536"/>
                    </a:lnTo>
                    <a:lnTo>
                      <a:pt x="2155" y="1536"/>
                    </a:lnTo>
                    <a:lnTo>
                      <a:pt x="2172" y="1524"/>
                    </a:lnTo>
                    <a:lnTo>
                      <a:pt x="2185" y="1522"/>
                    </a:lnTo>
                    <a:lnTo>
                      <a:pt x="2185" y="1522"/>
                    </a:lnTo>
                    <a:lnTo>
                      <a:pt x="2198" y="1522"/>
                    </a:lnTo>
                    <a:lnTo>
                      <a:pt x="2185" y="1536"/>
                    </a:lnTo>
                    <a:lnTo>
                      <a:pt x="2189" y="1542"/>
                    </a:lnTo>
                    <a:lnTo>
                      <a:pt x="2223" y="1539"/>
                    </a:lnTo>
                    <a:lnTo>
                      <a:pt x="2210" y="1553"/>
                    </a:lnTo>
                    <a:lnTo>
                      <a:pt x="2211" y="1561"/>
                    </a:lnTo>
                    <a:lnTo>
                      <a:pt x="2232" y="1549"/>
                    </a:lnTo>
                    <a:lnTo>
                      <a:pt x="2242" y="1569"/>
                    </a:lnTo>
                    <a:lnTo>
                      <a:pt x="2258" y="1558"/>
                    </a:lnTo>
                    <a:lnTo>
                      <a:pt x="2263" y="1568"/>
                    </a:lnTo>
                    <a:lnTo>
                      <a:pt x="2269" y="1558"/>
                    </a:lnTo>
                    <a:lnTo>
                      <a:pt x="2261" y="1542"/>
                    </a:lnTo>
                    <a:lnTo>
                      <a:pt x="2255" y="1542"/>
                    </a:lnTo>
                    <a:lnTo>
                      <a:pt x="2247" y="1533"/>
                    </a:lnTo>
                    <a:lnTo>
                      <a:pt x="2269" y="1505"/>
                    </a:lnTo>
                    <a:lnTo>
                      <a:pt x="2281" y="1500"/>
                    </a:lnTo>
                    <a:lnTo>
                      <a:pt x="2289" y="1506"/>
                    </a:lnTo>
                    <a:lnTo>
                      <a:pt x="2285" y="1523"/>
                    </a:lnTo>
                    <a:lnTo>
                      <a:pt x="2275" y="1532"/>
                    </a:lnTo>
                    <a:lnTo>
                      <a:pt x="2285" y="1542"/>
                    </a:lnTo>
                    <a:lnTo>
                      <a:pt x="2269" y="1549"/>
                    </a:lnTo>
                    <a:lnTo>
                      <a:pt x="2276" y="1562"/>
                    </a:lnTo>
                    <a:lnTo>
                      <a:pt x="2289" y="1561"/>
                    </a:lnTo>
                    <a:lnTo>
                      <a:pt x="2290" y="1553"/>
                    </a:lnTo>
                    <a:lnTo>
                      <a:pt x="2302" y="1544"/>
                    </a:lnTo>
                    <a:lnTo>
                      <a:pt x="2299" y="1532"/>
                    </a:lnTo>
                    <a:lnTo>
                      <a:pt x="2307" y="1514"/>
                    </a:lnTo>
                    <a:lnTo>
                      <a:pt x="2318" y="1504"/>
                    </a:lnTo>
                    <a:lnTo>
                      <a:pt x="2309" y="1494"/>
                    </a:lnTo>
                    <a:lnTo>
                      <a:pt x="2308" y="1474"/>
                    </a:lnTo>
                    <a:lnTo>
                      <a:pt x="2323" y="1469"/>
                    </a:lnTo>
                    <a:lnTo>
                      <a:pt x="2312" y="1461"/>
                    </a:lnTo>
                    <a:lnTo>
                      <a:pt x="2325" y="1458"/>
                    </a:lnTo>
                    <a:lnTo>
                      <a:pt x="2328" y="1449"/>
                    </a:lnTo>
                    <a:lnTo>
                      <a:pt x="2345" y="1445"/>
                    </a:lnTo>
                    <a:lnTo>
                      <a:pt x="2355" y="1435"/>
                    </a:lnTo>
                    <a:lnTo>
                      <a:pt x="2368" y="1442"/>
                    </a:lnTo>
                    <a:lnTo>
                      <a:pt x="2385" y="1437"/>
                    </a:lnTo>
                    <a:lnTo>
                      <a:pt x="2385" y="1418"/>
                    </a:lnTo>
                    <a:lnTo>
                      <a:pt x="2379" y="1411"/>
                    </a:lnTo>
                    <a:lnTo>
                      <a:pt x="2389" y="1401"/>
                    </a:lnTo>
                    <a:lnTo>
                      <a:pt x="2375" y="1375"/>
                    </a:lnTo>
                    <a:lnTo>
                      <a:pt x="2363" y="1376"/>
                    </a:lnTo>
                    <a:lnTo>
                      <a:pt x="2367" y="1362"/>
                    </a:lnTo>
                    <a:lnTo>
                      <a:pt x="2341" y="1351"/>
                    </a:lnTo>
                    <a:lnTo>
                      <a:pt x="2344" y="1335"/>
                    </a:lnTo>
                    <a:lnTo>
                      <a:pt x="2351" y="1328"/>
                    </a:lnTo>
                    <a:lnTo>
                      <a:pt x="2361" y="1330"/>
                    </a:lnTo>
                    <a:lnTo>
                      <a:pt x="2364" y="1314"/>
                    </a:lnTo>
                    <a:lnTo>
                      <a:pt x="2357" y="1295"/>
                    </a:lnTo>
                    <a:lnTo>
                      <a:pt x="2380" y="1299"/>
                    </a:lnTo>
                    <a:lnTo>
                      <a:pt x="2405" y="1278"/>
                    </a:lnTo>
                    <a:lnTo>
                      <a:pt x="2418" y="1275"/>
                    </a:lnTo>
                    <a:lnTo>
                      <a:pt x="2412" y="1260"/>
                    </a:lnTo>
                    <a:lnTo>
                      <a:pt x="2430" y="1246"/>
                    </a:lnTo>
                    <a:lnTo>
                      <a:pt x="2453" y="1207"/>
                    </a:lnTo>
                    <a:lnTo>
                      <a:pt x="2473" y="1197"/>
                    </a:lnTo>
                    <a:lnTo>
                      <a:pt x="2488" y="1205"/>
                    </a:lnTo>
                    <a:lnTo>
                      <a:pt x="2491" y="1213"/>
                    </a:lnTo>
                    <a:lnTo>
                      <a:pt x="2503" y="1210"/>
                    </a:lnTo>
                    <a:lnTo>
                      <a:pt x="2518" y="1221"/>
                    </a:lnTo>
                    <a:lnTo>
                      <a:pt x="2544" y="1250"/>
                    </a:lnTo>
                    <a:lnTo>
                      <a:pt x="2550" y="1247"/>
                    </a:lnTo>
                    <a:lnTo>
                      <a:pt x="2558" y="1257"/>
                    </a:lnTo>
                    <a:lnTo>
                      <a:pt x="2561" y="1279"/>
                    </a:lnTo>
                    <a:lnTo>
                      <a:pt x="2574" y="1283"/>
                    </a:lnTo>
                    <a:lnTo>
                      <a:pt x="2594" y="1329"/>
                    </a:lnTo>
                    <a:lnTo>
                      <a:pt x="2595" y="1352"/>
                    </a:lnTo>
                    <a:lnTo>
                      <a:pt x="2589" y="1357"/>
                    </a:lnTo>
                    <a:lnTo>
                      <a:pt x="2591" y="1365"/>
                    </a:lnTo>
                    <a:lnTo>
                      <a:pt x="2582" y="1360"/>
                    </a:lnTo>
                    <a:lnTo>
                      <a:pt x="2582" y="1369"/>
                    </a:lnTo>
                    <a:lnTo>
                      <a:pt x="2599" y="1388"/>
                    </a:lnTo>
                    <a:lnTo>
                      <a:pt x="2606" y="1385"/>
                    </a:lnTo>
                    <a:lnTo>
                      <a:pt x="2613" y="1391"/>
                    </a:lnTo>
                    <a:lnTo>
                      <a:pt x="2623" y="1436"/>
                    </a:lnTo>
                    <a:lnTo>
                      <a:pt x="2632" y="1438"/>
                    </a:lnTo>
                    <a:lnTo>
                      <a:pt x="2633" y="1449"/>
                    </a:lnTo>
                    <a:lnTo>
                      <a:pt x="2652" y="1466"/>
                    </a:lnTo>
                    <a:lnTo>
                      <a:pt x="2666" y="1468"/>
                    </a:lnTo>
                    <a:lnTo>
                      <a:pt x="2677" y="1486"/>
                    </a:lnTo>
                    <a:lnTo>
                      <a:pt x="2691" y="1487"/>
                    </a:lnTo>
                    <a:lnTo>
                      <a:pt x="2696" y="1472"/>
                    </a:lnTo>
                    <a:lnTo>
                      <a:pt x="2711" y="1465"/>
                    </a:lnTo>
                    <a:lnTo>
                      <a:pt x="2717" y="1472"/>
                    </a:lnTo>
                    <a:lnTo>
                      <a:pt x="2734" y="1475"/>
                    </a:lnTo>
                    <a:lnTo>
                      <a:pt x="2746" y="1495"/>
                    </a:lnTo>
                    <a:lnTo>
                      <a:pt x="2757" y="1519"/>
                    </a:lnTo>
                    <a:lnTo>
                      <a:pt x="2756" y="1531"/>
                    </a:lnTo>
                    <a:lnTo>
                      <a:pt x="2742" y="1562"/>
                    </a:lnTo>
                    <a:lnTo>
                      <a:pt x="2734" y="1561"/>
                    </a:lnTo>
                    <a:lnTo>
                      <a:pt x="2747" y="1592"/>
                    </a:lnTo>
                    <a:lnTo>
                      <a:pt x="2736" y="1595"/>
                    </a:lnTo>
                    <a:lnTo>
                      <a:pt x="2738" y="1617"/>
                    </a:lnTo>
                    <a:lnTo>
                      <a:pt x="2731" y="1625"/>
                    </a:lnTo>
                    <a:lnTo>
                      <a:pt x="2733" y="1634"/>
                    </a:lnTo>
                    <a:lnTo>
                      <a:pt x="2744" y="1635"/>
                    </a:lnTo>
                    <a:lnTo>
                      <a:pt x="2762" y="1662"/>
                    </a:lnTo>
                    <a:lnTo>
                      <a:pt x="2783" y="1654"/>
                    </a:lnTo>
                    <a:lnTo>
                      <a:pt x="2786" y="1642"/>
                    </a:lnTo>
                    <a:lnTo>
                      <a:pt x="2809" y="1647"/>
                    </a:lnTo>
                    <a:lnTo>
                      <a:pt x="2828" y="1639"/>
                    </a:lnTo>
                    <a:lnTo>
                      <a:pt x="2842" y="1645"/>
                    </a:lnTo>
                    <a:lnTo>
                      <a:pt x="2851" y="1633"/>
                    </a:lnTo>
                    <a:lnTo>
                      <a:pt x="2867" y="1629"/>
                    </a:lnTo>
                    <a:lnTo>
                      <a:pt x="2862" y="1623"/>
                    </a:lnTo>
                    <a:lnTo>
                      <a:pt x="2865" y="1615"/>
                    </a:lnTo>
                    <a:lnTo>
                      <a:pt x="2880" y="1621"/>
                    </a:lnTo>
                    <a:lnTo>
                      <a:pt x="2891" y="1639"/>
                    </a:lnTo>
                    <a:lnTo>
                      <a:pt x="2912" y="1633"/>
                    </a:lnTo>
                    <a:lnTo>
                      <a:pt x="2931" y="1636"/>
                    </a:lnTo>
                    <a:lnTo>
                      <a:pt x="2935" y="1627"/>
                    </a:lnTo>
                    <a:lnTo>
                      <a:pt x="2948" y="1622"/>
                    </a:lnTo>
                    <a:lnTo>
                      <a:pt x="2948" y="1572"/>
                    </a:lnTo>
                    <a:lnTo>
                      <a:pt x="2965" y="1571"/>
                    </a:lnTo>
                    <a:lnTo>
                      <a:pt x="2968" y="1594"/>
                    </a:lnTo>
                    <a:lnTo>
                      <a:pt x="2977" y="1597"/>
                    </a:lnTo>
                    <a:lnTo>
                      <a:pt x="2994" y="1576"/>
                    </a:lnTo>
                    <a:lnTo>
                      <a:pt x="3002" y="1575"/>
                    </a:lnTo>
                    <a:lnTo>
                      <a:pt x="3016" y="1587"/>
                    </a:lnTo>
                    <a:lnTo>
                      <a:pt x="3016" y="1587"/>
                    </a:lnTo>
                    <a:lnTo>
                      <a:pt x="3033" y="1616"/>
                    </a:lnTo>
                    <a:lnTo>
                      <a:pt x="3067" y="1638"/>
                    </a:lnTo>
                    <a:lnTo>
                      <a:pt x="3078" y="1660"/>
                    </a:lnTo>
                    <a:lnTo>
                      <a:pt x="3101" y="1676"/>
                    </a:lnTo>
                    <a:lnTo>
                      <a:pt x="3115" y="1668"/>
                    </a:lnTo>
                    <a:lnTo>
                      <a:pt x="3118" y="1688"/>
                    </a:lnTo>
                    <a:lnTo>
                      <a:pt x="3135" y="1709"/>
                    </a:lnTo>
                    <a:lnTo>
                      <a:pt x="3109" y="1734"/>
                    </a:lnTo>
                    <a:lnTo>
                      <a:pt x="3068" y="1735"/>
                    </a:lnTo>
                    <a:lnTo>
                      <a:pt x="3030" y="1725"/>
                    </a:lnTo>
                    <a:lnTo>
                      <a:pt x="2981" y="1694"/>
                    </a:lnTo>
                    <a:lnTo>
                      <a:pt x="2959" y="1701"/>
                    </a:lnTo>
                    <a:lnTo>
                      <a:pt x="2965" y="1713"/>
                    </a:lnTo>
                    <a:lnTo>
                      <a:pt x="2949" y="1730"/>
                    </a:lnTo>
                    <a:lnTo>
                      <a:pt x="2948" y="1755"/>
                    </a:lnTo>
                    <a:lnTo>
                      <a:pt x="2938" y="1765"/>
                    </a:lnTo>
                    <a:lnTo>
                      <a:pt x="2939" y="1806"/>
                    </a:lnTo>
                    <a:lnTo>
                      <a:pt x="2946" y="1830"/>
                    </a:lnTo>
                    <a:lnTo>
                      <a:pt x="2971" y="1858"/>
                    </a:lnTo>
                    <a:lnTo>
                      <a:pt x="2990" y="1858"/>
                    </a:lnTo>
                    <a:lnTo>
                      <a:pt x="3038" y="1878"/>
                    </a:lnTo>
                    <a:lnTo>
                      <a:pt x="3029" y="1892"/>
                    </a:lnTo>
                    <a:lnTo>
                      <a:pt x="3022" y="1925"/>
                    </a:lnTo>
                    <a:lnTo>
                      <a:pt x="3026" y="1947"/>
                    </a:lnTo>
                    <a:lnTo>
                      <a:pt x="3053" y="1958"/>
                    </a:lnTo>
                    <a:lnTo>
                      <a:pt x="3039" y="1972"/>
                    </a:lnTo>
                    <a:lnTo>
                      <a:pt x="3026" y="2035"/>
                    </a:lnTo>
                    <a:lnTo>
                      <a:pt x="3033" y="2049"/>
                    </a:lnTo>
                    <a:lnTo>
                      <a:pt x="3042" y="2116"/>
                    </a:lnTo>
                    <a:lnTo>
                      <a:pt x="3056" y="2156"/>
                    </a:lnTo>
                    <a:lnTo>
                      <a:pt x="3074" y="2172"/>
                    </a:lnTo>
                    <a:lnTo>
                      <a:pt x="3090" y="2187"/>
                    </a:lnTo>
                    <a:lnTo>
                      <a:pt x="3103" y="2210"/>
                    </a:lnTo>
                    <a:lnTo>
                      <a:pt x="3128" y="2215"/>
                    </a:lnTo>
                    <a:lnTo>
                      <a:pt x="3139" y="2234"/>
                    </a:lnTo>
                    <a:lnTo>
                      <a:pt x="3150" y="2244"/>
                    </a:lnTo>
                    <a:lnTo>
                      <a:pt x="3153" y="2265"/>
                    </a:lnTo>
                    <a:lnTo>
                      <a:pt x="3146" y="2279"/>
                    </a:lnTo>
                    <a:lnTo>
                      <a:pt x="3155" y="2291"/>
                    </a:lnTo>
                    <a:lnTo>
                      <a:pt x="3131" y="2303"/>
                    </a:lnTo>
                    <a:lnTo>
                      <a:pt x="3131" y="2321"/>
                    </a:lnTo>
                    <a:lnTo>
                      <a:pt x="3139" y="2324"/>
                    </a:lnTo>
                    <a:lnTo>
                      <a:pt x="3123" y="2344"/>
                    </a:lnTo>
                    <a:lnTo>
                      <a:pt x="3114" y="2354"/>
                    </a:lnTo>
                    <a:lnTo>
                      <a:pt x="3101" y="2345"/>
                    </a:lnTo>
                    <a:lnTo>
                      <a:pt x="3096" y="2353"/>
                    </a:lnTo>
                    <a:lnTo>
                      <a:pt x="3063" y="2356"/>
                    </a:lnTo>
                    <a:lnTo>
                      <a:pt x="3120" y="2382"/>
                    </a:lnTo>
                    <a:lnTo>
                      <a:pt x="3127" y="2431"/>
                    </a:lnTo>
                    <a:lnTo>
                      <a:pt x="3126" y="2444"/>
                    </a:lnTo>
                    <a:lnTo>
                      <a:pt x="3167" y="2444"/>
                    </a:lnTo>
                    <a:lnTo>
                      <a:pt x="3178" y="2458"/>
                    </a:lnTo>
                    <a:lnTo>
                      <a:pt x="3173" y="2481"/>
                    </a:lnTo>
                    <a:lnTo>
                      <a:pt x="3149" y="2481"/>
                    </a:lnTo>
                    <a:lnTo>
                      <a:pt x="3134" y="2453"/>
                    </a:lnTo>
                    <a:lnTo>
                      <a:pt x="3119" y="2450"/>
                    </a:lnTo>
                    <a:lnTo>
                      <a:pt x="3099" y="2460"/>
                    </a:lnTo>
                    <a:lnTo>
                      <a:pt x="3074" y="2488"/>
                    </a:lnTo>
                    <a:lnTo>
                      <a:pt x="3067" y="2492"/>
                    </a:lnTo>
                    <a:lnTo>
                      <a:pt x="3070" y="2500"/>
                    </a:lnTo>
                    <a:lnTo>
                      <a:pt x="3083" y="2506"/>
                    </a:lnTo>
                    <a:lnTo>
                      <a:pt x="3082" y="2511"/>
                    </a:lnTo>
                    <a:lnTo>
                      <a:pt x="3058" y="2515"/>
                    </a:lnTo>
                    <a:lnTo>
                      <a:pt x="3064" y="2538"/>
                    </a:lnTo>
                    <a:lnTo>
                      <a:pt x="3099" y="2561"/>
                    </a:lnTo>
                    <a:lnTo>
                      <a:pt x="3108" y="2558"/>
                    </a:lnTo>
                    <a:lnTo>
                      <a:pt x="3118" y="2567"/>
                    </a:lnTo>
                    <a:lnTo>
                      <a:pt x="3136" y="2575"/>
                    </a:lnTo>
                    <a:lnTo>
                      <a:pt x="3144" y="2590"/>
                    </a:lnTo>
                    <a:lnTo>
                      <a:pt x="3130" y="2605"/>
                    </a:lnTo>
                    <a:lnTo>
                      <a:pt x="3134" y="2655"/>
                    </a:lnTo>
                    <a:lnTo>
                      <a:pt x="3144" y="2679"/>
                    </a:lnTo>
                    <a:lnTo>
                      <a:pt x="3155" y="2687"/>
                    </a:lnTo>
                    <a:lnTo>
                      <a:pt x="3156" y="2717"/>
                    </a:lnTo>
                    <a:lnTo>
                      <a:pt x="3181" y="2770"/>
                    </a:lnTo>
                    <a:lnTo>
                      <a:pt x="3185" y="2802"/>
                    </a:lnTo>
                    <a:lnTo>
                      <a:pt x="3187" y="2831"/>
                    </a:lnTo>
                    <a:lnTo>
                      <a:pt x="3177" y="2876"/>
                    </a:lnTo>
                    <a:lnTo>
                      <a:pt x="3177" y="2918"/>
                    </a:lnTo>
                    <a:lnTo>
                      <a:pt x="3181" y="2931"/>
                    </a:lnTo>
                    <a:lnTo>
                      <a:pt x="3197" y="2946"/>
                    </a:lnTo>
                    <a:lnTo>
                      <a:pt x="3205" y="2946"/>
                    </a:lnTo>
                    <a:lnTo>
                      <a:pt x="3210" y="2956"/>
                    </a:lnTo>
                    <a:lnTo>
                      <a:pt x="3200" y="2971"/>
                    </a:lnTo>
                    <a:lnTo>
                      <a:pt x="3195" y="3001"/>
                    </a:lnTo>
                    <a:lnTo>
                      <a:pt x="3184" y="3012"/>
                    </a:lnTo>
                    <a:lnTo>
                      <a:pt x="3182" y="3033"/>
                    </a:lnTo>
                    <a:lnTo>
                      <a:pt x="3170" y="3051"/>
                    </a:lnTo>
                    <a:lnTo>
                      <a:pt x="3165" y="3073"/>
                    </a:lnTo>
                    <a:lnTo>
                      <a:pt x="3170" y="3082"/>
                    </a:lnTo>
                    <a:lnTo>
                      <a:pt x="3139" y="3102"/>
                    </a:lnTo>
                    <a:lnTo>
                      <a:pt x="3112" y="3150"/>
                    </a:lnTo>
                    <a:lnTo>
                      <a:pt x="3106" y="3173"/>
                    </a:lnTo>
                    <a:lnTo>
                      <a:pt x="3107" y="3195"/>
                    </a:lnTo>
                    <a:lnTo>
                      <a:pt x="3106" y="3218"/>
                    </a:lnTo>
                    <a:lnTo>
                      <a:pt x="3110" y="3230"/>
                    </a:lnTo>
                    <a:lnTo>
                      <a:pt x="3077" y="3270"/>
                    </a:lnTo>
                    <a:lnTo>
                      <a:pt x="3054" y="3322"/>
                    </a:lnTo>
                    <a:lnTo>
                      <a:pt x="3046" y="3327"/>
                    </a:lnTo>
                    <a:lnTo>
                      <a:pt x="3048" y="3365"/>
                    </a:lnTo>
                    <a:lnTo>
                      <a:pt x="3060" y="3384"/>
                    </a:lnTo>
                    <a:lnTo>
                      <a:pt x="3059" y="3402"/>
                    </a:lnTo>
                    <a:lnTo>
                      <a:pt x="3071" y="3430"/>
                    </a:lnTo>
                    <a:lnTo>
                      <a:pt x="3058" y="3464"/>
                    </a:lnTo>
                    <a:lnTo>
                      <a:pt x="3043" y="3479"/>
                    </a:lnTo>
                    <a:lnTo>
                      <a:pt x="2980" y="3584"/>
                    </a:lnTo>
                    <a:lnTo>
                      <a:pt x="2958" y="3608"/>
                    </a:lnTo>
                    <a:lnTo>
                      <a:pt x="2948" y="3643"/>
                    </a:lnTo>
                    <a:lnTo>
                      <a:pt x="2956" y="3684"/>
                    </a:lnTo>
                    <a:lnTo>
                      <a:pt x="2943" y="3682"/>
                    </a:lnTo>
                    <a:lnTo>
                      <a:pt x="2935" y="3674"/>
                    </a:lnTo>
                    <a:lnTo>
                      <a:pt x="2898" y="3673"/>
                    </a:lnTo>
                    <a:lnTo>
                      <a:pt x="2879" y="3691"/>
                    </a:lnTo>
                    <a:lnTo>
                      <a:pt x="2890" y="3707"/>
                    </a:lnTo>
                    <a:lnTo>
                      <a:pt x="2890" y="3731"/>
                    </a:lnTo>
                    <a:lnTo>
                      <a:pt x="2914" y="3740"/>
                    </a:lnTo>
                    <a:lnTo>
                      <a:pt x="2918" y="3754"/>
                    </a:lnTo>
                    <a:lnTo>
                      <a:pt x="2924" y="3753"/>
                    </a:lnTo>
                    <a:lnTo>
                      <a:pt x="2925" y="3737"/>
                    </a:lnTo>
                    <a:lnTo>
                      <a:pt x="2933" y="3728"/>
                    </a:lnTo>
                    <a:lnTo>
                      <a:pt x="2931" y="3757"/>
                    </a:lnTo>
                    <a:lnTo>
                      <a:pt x="2944" y="3790"/>
                    </a:lnTo>
                    <a:lnTo>
                      <a:pt x="2953" y="3795"/>
                    </a:lnTo>
                    <a:lnTo>
                      <a:pt x="2971" y="3792"/>
                    </a:lnTo>
                    <a:lnTo>
                      <a:pt x="2984" y="3808"/>
                    </a:lnTo>
                    <a:lnTo>
                      <a:pt x="2964" y="3840"/>
                    </a:lnTo>
                    <a:lnTo>
                      <a:pt x="2958" y="3857"/>
                    </a:lnTo>
                    <a:lnTo>
                      <a:pt x="2962" y="3869"/>
                    </a:lnTo>
                    <a:lnTo>
                      <a:pt x="2951" y="3886"/>
                    </a:lnTo>
                    <a:lnTo>
                      <a:pt x="2911" y="3872"/>
                    </a:lnTo>
                    <a:lnTo>
                      <a:pt x="2855" y="3866"/>
                    </a:lnTo>
                    <a:lnTo>
                      <a:pt x="2784" y="3891"/>
                    </a:lnTo>
                    <a:lnTo>
                      <a:pt x="2773" y="3873"/>
                    </a:lnTo>
                    <a:lnTo>
                      <a:pt x="2747" y="3854"/>
                    </a:lnTo>
                    <a:lnTo>
                      <a:pt x="2703" y="3835"/>
                    </a:lnTo>
                    <a:lnTo>
                      <a:pt x="2645" y="3851"/>
                    </a:lnTo>
                    <a:lnTo>
                      <a:pt x="2639" y="3842"/>
                    </a:lnTo>
                    <a:lnTo>
                      <a:pt x="2647" y="3823"/>
                    </a:lnTo>
                    <a:lnTo>
                      <a:pt x="2670" y="3800"/>
                    </a:lnTo>
                    <a:lnTo>
                      <a:pt x="2665" y="3783"/>
                    </a:lnTo>
                    <a:lnTo>
                      <a:pt x="2654" y="3804"/>
                    </a:lnTo>
                    <a:lnTo>
                      <a:pt x="2635" y="3803"/>
                    </a:lnTo>
                    <a:lnTo>
                      <a:pt x="2623" y="3823"/>
                    </a:lnTo>
                    <a:lnTo>
                      <a:pt x="2615" y="3831"/>
                    </a:lnTo>
                    <a:lnTo>
                      <a:pt x="2619" y="3839"/>
                    </a:lnTo>
                    <a:lnTo>
                      <a:pt x="2623" y="3844"/>
                    </a:lnTo>
                    <a:lnTo>
                      <a:pt x="2609" y="3867"/>
                    </a:lnTo>
                    <a:lnTo>
                      <a:pt x="2613" y="3877"/>
                    </a:lnTo>
                    <a:lnTo>
                      <a:pt x="2618" y="3887"/>
                    </a:lnTo>
                    <a:lnTo>
                      <a:pt x="2604" y="3887"/>
                    </a:lnTo>
                    <a:lnTo>
                      <a:pt x="2579" y="3901"/>
                    </a:lnTo>
                    <a:lnTo>
                      <a:pt x="2564" y="3918"/>
                    </a:lnTo>
                    <a:lnTo>
                      <a:pt x="2559" y="3937"/>
                    </a:lnTo>
                    <a:lnTo>
                      <a:pt x="2545" y="3947"/>
                    </a:lnTo>
                    <a:lnTo>
                      <a:pt x="2541" y="3937"/>
                    </a:lnTo>
                    <a:lnTo>
                      <a:pt x="2566" y="3902"/>
                    </a:lnTo>
                    <a:lnTo>
                      <a:pt x="2566" y="3886"/>
                    </a:lnTo>
                    <a:lnTo>
                      <a:pt x="2556" y="3867"/>
                    </a:lnTo>
                    <a:lnTo>
                      <a:pt x="2563" y="3860"/>
                    </a:lnTo>
                    <a:lnTo>
                      <a:pt x="2549" y="3836"/>
                    </a:lnTo>
                    <a:lnTo>
                      <a:pt x="2539" y="3833"/>
                    </a:lnTo>
                    <a:lnTo>
                      <a:pt x="2527" y="3807"/>
                    </a:lnTo>
                    <a:lnTo>
                      <a:pt x="2516" y="3804"/>
                    </a:lnTo>
                    <a:lnTo>
                      <a:pt x="2511" y="3840"/>
                    </a:lnTo>
                    <a:lnTo>
                      <a:pt x="2514" y="3848"/>
                    </a:lnTo>
                    <a:lnTo>
                      <a:pt x="2505" y="3869"/>
                    </a:lnTo>
                    <a:lnTo>
                      <a:pt x="2513" y="3881"/>
                    </a:lnTo>
                    <a:lnTo>
                      <a:pt x="2515" y="3888"/>
                    </a:lnTo>
                    <a:lnTo>
                      <a:pt x="2510" y="3901"/>
                    </a:lnTo>
                    <a:lnTo>
                      <a:pt x="2499" y="3909"/>
                    </a:lnTo>
                    <a:lnTo>
                      <a:pt x="2500" y="3920"/>
                    </a:lnTo>
                    <a:lnTo>
                      <a:pt x="2468" y="3935"/>
                    </a:lnTo>
                    <a:lnTo>
                      <a:pt x="2453" y="3926"/>
                    </a:lnTo>
                    <a:lnTo>
                      <a:pt x="2416" y="3940"/>
                    </a:lnTo>
                    <a:lnTo>
                      <a:pt x="2432" y="3911"/>
                    </a:lnTo>
                    <a:lnTo>
                      <a:pt x="2434" y="3902"/>
                    </a:lnTo>
                    <a:lnTo>
                      <a:pt x="2418" y="3891"/>
                    </a:lnTo>
                    <a:lnTo>
                      <a:pt x="2407" y="3892"/>
                    </a:lnTo>
                    <a:lnTo>
                      <a:pt x="2411" y="3909"/>
                    </a:lnTo>
                    <a:lnTo>
                      <a:pt x="2387" y="3904"/>
                    </a:lnTo>
                    <a:lnTo>
                      <a:pt x="2371" y="3930"/>
                    </a:lnTo>
                    <a:lnTo>
                      <a:pt x="2361" y="3933"/>
                    </a:lnTo>
                    <a:lnTo>
                      <a:pt x="2337" y="3936"/>
                    </a:lnTo>
                    <a:lnTo>
                      <a:pt x="2285" y="3925"/>
                    </a:lnTo>
                    <a:lnTo>
                      <a:pt x="2263" y="3928"/>
                    </a:lnTo>
                    <a:lnTo>
                      <a:pt x="2234" y="3927"/>
                    </a:lnTo>
                    <a:lnTo>
                      <a:pt x="2211" y="3939"/>
                    </a:lnTo>
                    <a:lnTo>
                      <a:pt x="2177" y="3940"/>
                    </a:lnTo>
                    <a:lnTo>
                      <a:pt x="2163" y="3945"/>
                    </a:lnTo>
                    <a:lnTo>
                      <a:pt x="2141" y="3968"/>
                    </a:lnTo>
                    <a:lnTo>
                      <a:pt x="2124" y="3966"/>
                    </a:lnTo>
                    <a:lnTo>
                      <a:pt x="2107" y="3975"/>
                    </a:lnTo>
                    <a:lnTo>
                      <a:pt x="2096" y="3999"/>
                    </a:lnTo>
                    <a:lnTo>
                      <a:pt x="2070" y="3976"/>
                    </a:lnTo>
                    <a:lnTo>
                      <a:pt x="2047" y="3994"/>
                    </a:lnTo>
                    <a:lnTo>
                      <a:pt x="2039" y="3993"/>
                    </a:lnTo>
                    <a:lnTo>
                      <a:pt x="2043" y="4013"/>
                    </a:lnTo>
                    <a:lnTo>
                      <a:pt x="2059" y="4015"/>
                    </a:lnTo>
                    <a:lnTo>
                      <a:pt x="2072" y="4030"/>
                    </a:lnTo>
                    <a:lnTo>
                      <a:pt x="2109" y="4026"/>
                    </a:lnTo>
                    <a:lnTo>
                      <a:pt x="2082" y="4049"/>
                    </a:lnTo>
                    <a:lnTo>
                      <a:pt x="2073" y="4100"/>
                    </a:lnTo>
                    <a:lnTo>
                      <a:pt x="2051" y="4113"/>
                    </a:lnTo>
                    <a:lnTo>
                      <a:pt x="1994" y="4122"/>
                    </a:lnTo>
                    <a:lnTo>
                      <a:pt x="1976" y="4145"/>
                    </a:lnTo>
                    <a:lnTo>
                      <a:pt x="1985" y="4153"/>
                    </a:lnTo>
                    <a:lnTo>
                      <a:pt x="1983" y="4161"/>
                    </a:lnTo>
                    <a:lnTo>
                      <a:pt x="1959" y="4163"/>
                    </a:lnTo>
                    <a:lnTo>
                      <a:pt x="1937" y="4148"/>
                    </a:lnTo>
                    <a:lnTo>
                      <a:pt x="1907" y="4164"/>
                    </a:lnTo>
                    <a:lnTo>
                      <a:pt x="1898" y="4161"/>
                    </a:lnTo>
                    <a:lnTo>
                      <a:pt x="1890" y="4160"/>
                    </a:lnTo>
                    <a:lnTo>
                      <a:pt x="1873" y="4172"/>
                    </a:lnTo>
                    <a:lnTo>
                      <a:pt x="1860" y="4194"/>
                    </a:lnTo>
                    <a:lnTo>
                      <a:pt x="1844" y="4199"/>
                    </a:lnTo>
                    <a:lnTo>
                      <a:pt x="1845" y="4213"/>
                    </a:lnTo>
                    <a:lnTo>
                      <a:pt x="1868" y="4221"/>
                    </a:lnTo>
                    <a:lnTo>
                      <a:pt x="1873" y="4231"/>
                    </a:lnTo>
                    <a:lnTo>
                      <a:pt x="1801" y="4244"/>
                    </a:lnTo>
                    <a:lnTo>
                      <a:pt x="1775" y="4256"/>
                    </a:lnTo>
                    <a:lnTo>
                      <a:pt x="1760" y="4267"/>
                    </a:lnTo>
                    <a:lnTo>
                      <a:pt x="1761" y="4273"/>
                    </a:lnTo>
                    <a:lnTo>
                      <a:pt x="1773" y="4291"/>
                    </a:lnTo>
                    <a:lnTo>
                      <a:pt x="1771" y="4295"/>
                    </a:lnTo>
                    <a:lnTo>
                      <a:pt x="1741" y="4303"/>
                    </a:lnTo>
                    <a:lnTo>
                      <a:pt x="1731" y="4312"/>
                    </a:lnTo>
                    <a:lnTo>
                      <a:pt x="1682" y="4316"/>
                    </a:lnTo>
                    <a:lnTo>
                      <a:pt x="1660" y="4338"/>
                    </a:lnTo>
                    <a:lnTo>
                      <a:pt x="1651" y="4340"/>
                    </a:lnTo>
                    <a:lnTo>
                      <a:pt x="1648" y="4329"/>
                    </a:lnTo>
                    <a:lnTo>
                      <a:pt x="1636" y="4327"/>
                    </a:lnTo>
                    <a:lnTo>
                      <a:pt x="1594" y="4332"/>
                    </a:lnTo>
                    <a:lnTo>
                      <a:pt x="1597" y="4317"/>
                    </a:lnTo>
                    <a:lnTo>
                      <a:pt x="1587" y="4306"/>
                    </a:lnTo>
                    <a:lnTo>
                      <a:pt x="1597" y="4294"/>
                    </a:lnTo>
                    <a:lnTo>
                      <a:pt x="1603" y="4283"/>
                    </a:lnTo>
                    <a:lnTo>
                      <a:pt x="1617" y="4274"/>
                    </a:lnTo>
                    <a:lnTo>
                      <a:pt x="1637" y="4270"/>
                    </a:lnTo>
                    <a:lnTo>
                      <a:pt x="1638" y="4263"/>
                    </a:lnTo>
                    <a:lnTo>
                      <a:pt x="1654" y="4251"/>
                    </a:lnTo>
                    <a:lnTo>
                      <a:pt x="1586" y="4256"/>
                    </a:lnTo>
                    <a:lnTo>
                      <a:pt x="1551" y="4273"/>
                    </a:lnTo>
                    <a:lnTo>
                      <a:pt x="1540" y="4266"/>
                    </a:lnTo>
                    <a:lnTo>
                      <a:pt x="1532" y="4276"/>
                    </a:lnTo>
                    <a:lnTo>
                      <a:pt x="1548" y="4283"/>
                    </a:lnTo>
                    <a:lnTo>
                      <a:pt x="1561" y="4283"/>
                    </a:lnTo>
                    <a:lnTo>
                      <a:pt x="1553" y="4296"/>
                    </a:lnTo>
                    <a:lnTo>
                      <a:pt x="1543" y="4297"/>
                    </a:lnTo>
                    <a:lnTo>
                      <a:pt x="1544" y="4302"/>
                    </a:lnTo>
                    <a:lnTo>
                      <a:pt x="1565" y="4309"/>
                    </a:lnTo>
                    <a:lnTo>
                      <a:pt x="1564" y="4320"/>
                    </a:lnTo>
                    <a:lnTo>
                      <a:pt x="1578" y="4313"/>
                    </a:lnTo>
                    <a:lnTo>
                      <a:pt x="1580" y="4325"/>
                    </a:lnTo>
                    <a:lnTo>
                      <a:pt x="1573" y="4337"/>
                    </a:lnTo>
                    <a:lnTo>
                      <a:pt x="1551" y="4355"/>
                    </a:lnTo>
                    <a:lnTo>
                      <a:pt x="1562" y="4361"/>
                    </a:lnTo>
                    <a:lnTo>
                      <a:pt x="1554" y="4400"/>
                    </a:lnTo>
                    <a:lnTo>
                      <a:pt x="1540" y="4399"/>
                    </a:lnTo>
                    <a:lnTo>
                      <a:pt x="1530" y="4421"/>
                    </a:lnTo>
                    <a:lnTo>
                      <a:pt x="1501" y="4422"/>
                    </a:lnTo>
                    <a:lnTo>
                      <a:pt x="1495" y="4437"/>
                    </a:lnTo>
                    <a:lnTo>
                      <a:pt x="1476" y="4434"/>
                    </a:lnTo>
                    <a:lnTo>
                      <a:pt x="1470" y="4451"/>
                    </a:lnTo>
                    <a:lnTo>
                      <a:pt x="1461" y="4455"/>
                    </a:lnTo>
                    <a:lnTo>
                      <a:pt x="1452" y="4448"/>
                    </a:lnTo>
                    <a:lnTo>
                      <a:pt x="1434" y="4467"/>
                    </a:lnTo>
                    <a:lnTo>
                      <a:pt x="1422" y="4466"/>
                    </a:lnTo>
                    <a:lnTo>
                      <a:pt x="1423" y="4450"/>
                    </a:lnTo>
                    <a:lnTo>
                      <a:pt x="1414" y="4433"/>
                    </a:lnTo>
                    <a:lnTo>
                      <a:pt x="1409" y="4443"/>
                    </a:lnTo>
                    <a:lnTo>
                      <a:pt x="1415" y="4455"/>
                    </a:lnTo>
                    <a:lnTo>
                      <a:pt x="1411" y="4461"/>
                    </a:lnTo>
                    <a:lnTo>
                      <a:pt x="1404" y="4460"/>
                    </a:lnTo>
                    <a:lnTo>
                      <a:pt x="1396" y="4487"/>
                    </a:lnTo>
                    <a:lnTo>
                      <a:pt x="1382" y="4503"/>
                    </a:lnTo>
                    <a:lnTo>
                      <a:pt x="1398" y="4521"/>
                    </a:lnTo>
                    <a:lnTo>
                      <a:pt x="1390" y="4530"/>
                    </a:lnTo>
                    <a:lnTo>
                      <a:pt x="1398" y="4542"/>
                    </a:lnTo>
                    <a:lnTo>
                      <a:pt x="1395" y="4547"/>
                    </a:lnTo>
                    <a:lnTo>
                      <a:pt x="1387" y="4541"/>
                    </a:lnTo>
                    <a:lnTo>
                      <a:pt x="1375" y="4525"/>
                    </a:lnTo>
                    <a:lnTo>
                      <a:pt x="1374" y="4509"/>
                    </a:lnTo>
                    <a:lnTo>
                      <a:pt x="1362" y="4503"/>
                    </a:lnTo>
                    <a:lnTo>
                      <a:pt x="1305" y="4513"/>
                    </a:lnTo>
                    <a:lnTo>
                      <a:pt x="1289" y="4502"/>
                    </a:lnTo>
                    <a:lnTo>
                      <a:pt x="1275" y="4495"/>
                    </a:lnTo>
                    <a:lnTo>
                      <a:pt x="1267" y="4508"/>
                    </a:lnTo>
                    <a:lnTo>
                      <a:pt x="1286" y="4512"/>
                    </a:lnTo>
                    <a:lnTo>
                      <a:pt x="1274" y="4534"/>
                    </a:lnTo>
                    <a:lnTo>
                      <a:pt x="1273" y="4557"/>
                    </a:lnTo>
                    <a:lnTo>
                      <a:pt x="1276" y="4577"/>
                    </a:lnTo>
                    <a:lnTo>
                      <a:pt x="1266" y="4588"/>
                    </a:lnTo>
                    <a:lnTo>
                      <a:pt x="1243" y="4580"/>
                    </a:lnTo>
                    <a:lnTo>
                      <a:pt x="1239" y="4574"/>
                    </a:lnTo>
                    <a:lnTo>
                      <a:pt x="1232" y="4562"/>
                    </a:lnTo>
                    <a:lnTo>
                      <a:pt x="1220" y="4573"/>
                    </a:lnTo>
                    <a:lnTo>
                      <a:pt x="1200" y="4559"/>
                    </a:lnTo>
                    <a:lnTo>
                      <a:pt x="1169" y="4561"/>
                    </a:lnTo>
                    <a:lnTo>
                      <a:pt x="1159" y="4559"/>
                    </a:lnTo>
                    <a:lnTo>
                      <a:pt x="1155" y="4563"/>
                    </a:lnTo>
                    <a:lnTo>
                      <a:pt x="1153" y="4581"/>
                    </a:lnTo>
                    <a:lnTo>
                      <a:pt x="1137" y="4587"/>
                    </a:lnTo>
                    <a:lnTo>
                      <a:pt x="1139" y="4609"/>
                    </a:lnTo>
                    <a:lnTo>
                      <a:pt x="1132" y="4613"/>
                    </a:lnTo>
                    <a:lnTo>
                      <a:pt x="1116" y="4623"/>
                    </a:lnTo>
                    <a:lnTo>
                      <a:pt x="1104" y="4615"/>
                    </a:lnTo>
                    <a:lnTo>
                      <a:pt x="1093" y="4606"/>
                    </a:lnTo>
                    <a:lnTo>
                      <a:pt x="1060" y="4591"/>
                    </a:lnTo>
                    <a:lnTo>
                      <a:pt x="1049" y="4601"/>
                    </a:lnTo>
                    <a:lnTo>
                      <a:pt x="1022" y="4610"/>
                    </a:lnTo>
                    <a:lnTo>
                      <a:pt x="999" y="4618"/>
                    </a:lnTo>
                    <a:lnTo>
                      <a:pt x="980" y="4626"/>
                    </a:lnTo>
                    <a:lnTo>
                      <a:pt x="972" y="4629"/>
                    </a:lnTo>
                    <a:lnTo>
                      <a:pt x="965" y="4639"/>
                    </a:lnTo>
                    <a:lnTo>
                      <a:pt x="947" y="4646"/>
                    </a:lnTo>
                    <a:lnTo>
                      <a:pt x="934" y="4651"/>
                    </a:lnTo>
                    <a:lnTo>
                      <a:pt x="923" y="4648"/>
                    </a:lnTo>
                    <a:lnTo>
                      <a:pt x="922" y="4661"/>
                    </a:lnTo>
                    <a:lnTo>
                      <a:pt x="910" y="4661"/>
                    </a:lnTo>
                    <a:lnTo>
                      <a:pt x="904" y="4671"/>
                    </a:lnTo>
                    <a:lnTo>
                      <a:pt x="908" y="4683"/>
                    </a:lnTo>
                    <a:lnTo>
                      <a:pt x="895" y="4691"/>
                    </a:lnTo>
                    <a:lnTo>
                      <a:pt x="885" y="4689"/>
                    </a:lnTo>
                    <a:lnTo>
                      <a:pt x="892" y="4680"/>
                    </a:lnTo>
                    <a:lnTo>
                      <a:pt x="889" y="4673"/>
                    </a:lnTo>
                    <a:lnTo>
                      <a:pt x="864" y="4687"/>
                    </a:lnTo>
                    <a:lnTo>
                      <a:pt x="868" y="4668"/>
                    </a:lnTo>
                    <a:lnTo>
                      <a:pt x="859" y="4671"/>
                    </a:lnTo>
                    <a:lnTo>
                      <a:pt x="849" y="4679"/>
                    </a:lnTo>
                    <a:lnTo>
                      <a:pt x="842" y="4685"/>
                    </a:lnTo>
                    <a:lnTo>
                      <a:pt x="811" y="4706"/>
                    </a:lnTo>
                    <a:lnTo>
                      <a:pt x="797" y="4698"/>
                    </a:lnTo>
                    <a:lnTo>
                      <a:pt x="785" y="4705"/>
                    </a:lnTo>
                    <a:lnTo>
                      <a:pt x="779" y="4699"/>
                    </a:lnTo>
                    <a:lnTo>
                      <a:pt x="801" y="4687"/>
                    </a:lnTo>
                    <a:lnTo>
                      <a:pt x="805" y="4664"/>
                    </a:lnTo>
                    <a:lnTo>
                      <a:pt x="793" y="4667"/>
                    </a:lnTo>
                    <a:lnTo>
                      <a:pt x="798" y="4676"/>
                    </a:lnTo>
                    <a:lnTo>
                      <a:pt x="786" y="4684"/>
                    </a:lnTo>
                    <a:lnTo>
                      <a:pt x="781" y="4682"/>
                    </a:lnTo>
                    <a:lnTo>
                      <a:pt x="776" y="4668"/>
                    </a:lnTo>
                    <a:lnTo>
                      <a:pt x="762" y="4674"/>
                    </a:lnTo>
                    <a:lnTo>
                      <a:pt x="758" y="4669"/>
                    </a:lnTo>
                    <a:lnTo>
                      <a:pt x="753" y="4665"/>
                    </a:lnTo>
                    <a:lnTo>
                      <a:pt x="749" y="4658"/>
                    </a:lnTo>
                    <a:lnTo>
                      <a:pt x="767" y="4645"/>
                    </a:lnTo>
                    <a:lnTo>
                      <a:pt x="775" y="4609"/>
                    </a:lnTo>
                    <a:lnTo>
                      <a:pt x="760" y="4611"/>
                    </a:lnTo>
                    <a:lnTo>
                      <a:pt x="753" y="4611"/>
                    </a:lnTo>
                    <a:lnTo>
                      <a:pt x="730" y="4598"/>
                    </a:lnTo>
                    <a:lnTo>
                      <a:pt x="732" y="4612"/>
                    </a:lnTo>
                    <a:lnTo>
                      <a:pt x="737" y="4621"/>
                    </a:lnTo>
                    <a:lnTo>
                      <a:pt x="746" y="4622"/>
                    </a:lnTo>
                    <a:lnTo>
                      <a:pt x="731" y="4642"/>
                    </a:lnTo>
                    <a:lnTo>
                      <a:pt x="717" y="4636"/>
                    </a:lnTo>
                    <a:lnTo>
                      <a:pt x="707" y="4643"/>
                    </a:lnTo>
                    <a:lnTo>
                      <a:pt x="680" y="4655"/>
                    </a:lnTo>
                    <a:lnTo>
                      <a:pt x="681" y="4637"/>
                    </a:lnTo>
                    <a:lnTo>
                      <a:pt x="672" y="4637"/>
                    </a:lnTo>
                    <a:lnTo>
                      <a:pt x="667" y="4659"/>
                    </a:lnTo>
                    <a:lnTo>
                      <a:pt x="638" y="4665"/>
                    </a:lnTo>
                    <a:lnTo>
                      <a:pt x="638" y="4673"/>
                    </a:lnTo>
                    <a:lnTo>
                      <a:pt x="606" y="4680"/>
                    </a:lnTo>
                    <a:lnTo>
                      <a:pt x="603" y="4667"/>
                    </a:lnTo>
                    <a:lnTo>
                      <a:pt x="597" y="4656"/>
                    </a:lnTo>
                    <a:lnTo>
                      <a:pt x="596" y="4646"/>
                    </a:lnTo>
                    <a:lnTo>
                      <a:pt x="583" y="4650"/>
                    </a:lnTo>
                    <a:lnTo>
                      <a:pt x="587" y="4658"/>
                    </a:lnTo>
                    <a:lnTo>
                      <a:pt x="578" y="4663"/>
                    </a:lnTo>
                    <a:lnTo>
                      <a:pt x="550" y="4675"/>
                    </a:lnTo>
                    <a:lnTo>
                      <a:pt x="555" y="4705"/>
                    </a:lnTo>
                    <a:lnTo>
                      <a:pt x="527" y="4714"/>
                    </a:lnTo>
                    <a:lnTo>
                      <a:pt x="506" y="4730"/>
                    </a:lnTo>
                    <a:lnTo>
                      <a:pt x="504" y="4725"/>
                    </a:lnTo>
                    <a:lnTo>
                      <a:pt x="513" y="4716"/>
                    </a:lnTo>
                    <a:lnTo>
                      <a:pt x="500" y="4701"/>
                    </a:lnTo>
                    <a:lnTo>
                      <a:pt x="487" y="4727"/>
                    </a:lnTo>
                    <a:lnTo>
                      <a:pt x="471" y="4729"/>
                    </a:lnTo>
                    <a:lnTo>
                      <a:pt x="472" y="4713"/>
                    </a:lnTo>
                    <a:lnTo>
                      <a:pt x="480" y="4701"/>
                    </a:lnTo>
                    <a:lnTo>
                      <a:pt x="458" y="4691"/>
                    </a:lnTo>
                    <a:lnTo>
                      <a:pt x="488" y="4676"/>
                    </a:lnTo>
                    <a:lnTo>
                      <a:pt x="519" y="4645"/>
                    </a:lnTo>
                    <a:lnTo>
                      <a:pt x="532" y="4640"/>
                    </a:lnTo>
                    <a:lnTo>
                      <a:pt x="553" y="4642"/>
                    </a:lnTo>
                    <a:lnTo>
                      <a:pt x="579" y="4620"/>
                    </a:lnTo>
                    <a:lnTo>
                      <a:pt x="596" y="4610"/>
                    </a:lnTo>
                    <a:lnTo>
                      <a:pt x="596" y="4596"/>
                    </a:lnTo>
                    <a:lnTo>
                      <a:pt x="640" y="4569"/>
                    </a:lnTo>
                    <a:lnTo>
                      <a:pt x="646" y="4555"/>
                    </a:lnTo>
                    <a:lnTo>
                      <a:pt x="670" y="4550"/>
                    </a:lnTo>
                    <a:lnTo>
                      <a:pt x="677" y="4543"/>
                    </a:lnTo>
                    <a:lnTo>
                      <a:pt x="672" y="4534"/>
                    </a:lnTo>
                    <a:lnTo>
                      <a:pt x="656" y="4545"/>
                    </a:lnTo>
                    <a:lnTo>
                      <a:pt x="640" y="4542"/>
                    </a:lnTo>
                    <a:lnTo>
                      <a:pt x="615" y="4560"/>
                    </a:lnTo>
                    <a:lnTo>
                      <a:pt x="603" y="4557"/>
                    </a:lnTo>
                    <a:lnTo>
                      <a:pt x="588" y="4576"/>
                    </a:lnTo>
                    <a:lnTo>
                      <a:pt x="579" y="4574"/>
                    </a:lnTo>
                    <a:lnTo>
                      <a:pt x="563" y="4579"/>
                    </a:lnTo>
                    <a:lnTo>
                      <a:pt x="554" y="4589"/>
                    </a:lnTo>
                    <a:lnTo>
                      <a:pt x="538" y="4591"/>
                    </a:lnTo>
                    <a:lnTo>
                      <a:pt x="529" y="4597"/>
                    </a:lnTo>
                    <a:lnTo>
                      <a:pt x="515" y="4601"/>
                    </a:lnTo>
                    <a:lnTo>
                      <a:pt x="504" y="4611"/>
                    </a:lnTo>
                    <a:lnTo>
                      <a:pt x="489" y="4612"/>
                    </a:lnTo>
                    <a:lnTo>
                      <a:pt x="473" y="4623"/>
                    </a:lnTo>
                    <a:lnTo>
                      <a:pt x="448" y="4622"/>
                    </a:lnTo>
                    <a:lnTo>
                      <a:pt x="496" y="4591"/>
                    </a:lnTo>
                    <a:lnTo>
                      <a:pt x="491" y="4585"/>
                    </a:lnTo>
                    <a:lnTo>
                      <a:pt x="496" y="4579"/>
                    </a:lnTo>
                    <a:lnTo>
                      <a:pt x="543" y="4556"/>
                    </a:lnTo>
                    <a:lnTo>
                      <a:pt x="559" y="4540"/>
                    </a:lnTo>
                    <a:lnTo>
                      <a:pt x="634" y="4507"/>
                    </a:lnTo>
                    <a:lnTo>
                      <a:pt x="649" y="4495"/>
                    </a:lnTo>
                    <a:lnTo>
                      <a:pt x="693" y="4483"/>
                    </a:lnTo>
                    <a:lnTo>
                      <a:pt x="708" y="4465"/>
                    </a:lnTo>
                    <a:lnTo>
                      <a:pt x="725" y="4463"/>
                    </a:lnTo>
                    <a:lnTo>
                      <a:pt x="728" y="4453"/>
                    </a:lnTo>
                    <a:lnTo>
                      <a:pt x="728" y="4443"/>
                    </a:lnTo>
                    <a:lnTo>
                      <a:pt x="743" y="4413"/>
                    </a:lnTo>
                    <a:lnTo>
                      <a:pt x="736" y="4410"/>
                    </a:lnTo>
                    <a:lnTo>
                      <a:pt x="731" y="4406"/>
                    </a:lnTo>
                    <a:lnTo>
                      <a:pt x="713" y="4424"/>
                    </a:lnTo>
                    <a:lnTo>
                      <a:pt x="699" y="4421"/>
                    </a:lnTo>
                    <a:lnTo>
                      <a:pt x="692" y="4408"/>
                    </a:lnTo>
                    <a:lnTo>
                      <a:pt x="679" y="4406"/>
                    </a:lnTo>
                    <a:lnTo>
                      <a:pt x="681" y="4393"/>
                    </a:lnTo>
                    <a:lnTo>
                      <a:pt x="673" y="4381"/>
                    </a:lnTo>
                    <a:lnTo>
                      <a:pt x="663" y="4384"/>
                    </a:lnTo>
                    <a:lnTo>
                      <a:pt x="668" y="4394"/>
                    </a:lnTo>
                    <a:lnTo>
                      <a:pt x="663" y="4402"/>
                    </a:lnTo>
                    <a:lnTo>
                      <a:pt x="669" y="4413"/>
                    </a:lnTo>
                    <a:lnTo>
                      <a:pt x="665" y="4424"/>
                    </a:lnTo>
                    <a:lnTo>
                      <a:pt x="648" y="4435"/>
                    </a:lnTo>
                    <a:lnTo>
                      <a:pt x="638" y="4441"/>
                    </a:lnTo>
                    <a:lnTo>
                      <a:pt x="611" y="4462"/>
                    </a:lnTo>
                    <a:lnTo>
                      <a:pt x="575" y="4475"/>
                    </a:lnTo>
                    <a:lnTo>
                      <a:pt x="573" y="4466"/>
                    </a:lnTo>
                    <a:lnTo>
                      <a:pt x="545" y="4469"/>
                    </a:lnTo>
                    <a:lnTo>
                      <a:pt x="538" y="4449"/>
                    </a:lnTo>
                    <a:lnTo>
                      <a:pt x="531" y="4457"/>
                    </a:lnTo>
                    <a:lnTo>
                      <a:pt x="538" y="4469"/>
                    </a:lnTo>
                    <a:lnTo>
                      <a:pt x="533" y="4477"/>
                    </a:lnTo>
                    <a:lnTo>
                      <a:pt x="524" y="4474"/>
                    </a:lnTo>
                    <a:lnTo>
                      <a:pt x="510" y="4484"/>
                    </a:lnTo>
                    <a:lnTo>
                      <a:pt x="476" y="4493"/>
                    </a:lnTo>
                    <a:lnTo>
                      <a:pt x="471" y="4487"/>
                    </a:lnTo>
                    <a:lnTo>
                      <a:pt x="442" y="4494"/>
                    </a:lnTo>
                    <a:lnTo>
                      <a:pt x="427" y="4499"/>
                    </a:lnTo>
                    <a:lnTo>
                      <a:pt x="410" y="4493"/>
                    </a:lnTo>
                    <a:lnTo>
                      <a:pt x="402" y="4512"/>
                    </a:lnTo>
                    <a:lnTo>
                      <a:pt x="396" y="4518"/>
                    </a:lnTo>
                    <a:lnTo>
                      <a:pt x="396" y="4529"/>
                    </a:lnTo>
                    <a:lnTo>
                      <a:pt x="387" y="4539"/>
                    </a:lnTo>
                    <a:lnTo>
                      <a:pt x="368" y="4538"/>
                    </a:lnTo>
                    <a:lnTo>
                      <a:pt x="365" y="4532"/>
                    </a:lnTo>
                    <a:lnTo>
                      <a:pt x="313" y="4569"/>
                    </a:lnTo>
                    <a:lnTo>
                      <a:pt x="302" y="4564"/>
                    </a:lnTo>
                    <a:lnTo>
                      <a:pt x="262" y="4560"/>
                    </a:lnTo>
                    <a:lnTo>
                      <a:pt x="256" y="4556"/>
                    </a:lnTo>
                    <a:lnTo>
                      <a:pt x="238" y="4564"/>
                    </a:lnTo>
                    <a:lnTo>
                      <a:pt x="238" y="4551"/>
                    </a:lnTo>
                    <a:lnTo>
                      <a:pt x="228" y="4546"/>
                    </a:lnTo>
                    <a:lnTo>
                      <a:pt x="229" y="4540"/>
                    </a:lnTo>
                    <a:lnTo>
                      <a:pt x="239" y="4533"/>
                    </a:lnTo>
                    <a:lnTo>
                      <a:pt x="254" y="4542"/>
                    </a:lnTo>
                    <a:lnTo>
                      <a:pt x="276" y="4529"/>
                    </a:lnTo>
                    <a:lnTo>
                      <a:pt x="284" y="4534"/>
                    </a:lnTo>
                    <a:lnTo>
                      <a:pt x="303" y="4519"/>
                    </a:lnTo>
                    <a:lnTo>
                      <a:pt x="298" y="4512"/>
                    </a:lnTo>
                    <a:lnTo>
                      <a:pt x="298" y="4496"/>
                    </a:lnTo>
                    <a:lnTo>
                      <a:pt x="289" y="4498"/>
                    </a:lnTo>
                    <a:lnTo>
                      <a:pt x="268" y="4490"/>
                    </a:lnTo>
                    <a:lnTo>
                      <a:pt x="264" y="4484"/>
                    </a:lnTo>
                    <a:lnTo>
                      <a:pt x="274" y="4472"/>
                    </a:lnTo>
                    <a:lnTo>
                      <a:pt x="285" y="4475"/>
                    </a:lnTo>
                    <a:lnTo>
                      <a:pt x="289" y="4469"/>
                    </a:lnTo>
                    <a:lnTo>
                      <a:pt x="302" y="4478"/>
                    </a:lnTo>
                    <a:lnTo>
                      <a:pt x="318" y="4467"/>
                    </a:lnTo>
                    <a:lnTo>
                      <a:pt x="333" y="4472"/>
                    </a:lnTo>
                    <a:lnTo>
                      <a:pt x="342" y="4459"/>
                    </a:lnTo>
                    <a:lnTo>
                      <a:pt x="362" y="4457"/>
                    </a:lnTo>
                    <a:lnTo>
                      <a:pt x="367" y="4436"/>
                    </a:lnTo>
                    <a:lnTo>
                      <a:pt x="379" y="4425"/>
                    </a:lnTo>
                    <a:lnTo>
                      <a:pt x="371" y="4422"/>
                    </a:lnTo>
                    <a:lnTo>
                      <a:pt x="354" y="4429"/>
                    </a:lnTo>
                    <a:lnTo>
                      <a:pt x="336" y="4422"/>
                    </a:lnTo>
                    <a:lnTo>
                      <a:pt x="359" y="4401"/>
                    </a:lnTo>
                    <a:lnTo>
                      <a:pt x="392" y="4395"/>
                    </a:lnTo>
                    <a:lnTo>
                      <a:pt x="392" y="4390"/>
                    </a:lnTo>
                    <a:lnTo>
                      <a:pt x="425" y="4369"/>
                    </a:lnTo>
                    <a:lnTo>
                      <a:pt x="427" y="4375"/>
                    </a:lnTo>
                    <a:lnTo>
                      <a:pt x="416" y="4396"/>
                    </a:lnTo>
                    <a:lnTo>
                      <a:pt x="425" y="4395"/>
                    </a:lnTo>
                    <a:lnTo>
                      <a:pt x="452" y="4376"/>
                    </a:lnTo>
                    <a:lnTo>
                      <a:pt x="445" y="4367"/>
                    </a:lnTo>
                    <a:lnTo>
                      <a:pt x="452" y="4353"/>
                    </a:lnTo>
                    <a:lnTo>
                      <a:pt x="460" y="4360"/>
                    </a:lnTo>
                    <a:lnTo>
                      <a:pt x="469" y="4370"/>
                    </a:lnTo>
                    <a:lnTo>
                      <a:pt x="482" y="4373"/>
                    </a:lnTo>
                    <a:lnTo>
                      <a:pt x="499" y="4369"/>
                    </a:lnTo>
                    <a:lnTo>
                      <a:pt x="493" y="4360"/>
                    </a:lnTo>
                    <a:lnTo>
                      <a:pt x="471" y="4351"/>
                    </a:lnTo>
                    <a:lnTo>
                      <a:pt x="467" y="4343"/>
                    </a:lnTo>
                    <a:lnTo>
                      <a:pt x="502" y="4328"/>
                    </a:lnTo>
                    <a:lnTo>
                      <a:pt x="501" y="4317"/>
                    </a:lnTo>
                    <a:lnTo>
                      <a:pt x="524" y="4303"/>
                    </a:lnTo>
                    <a:lnTo>
                      <a:pt x="534" y="4286"/>
                    </a:lnTo>
                    <a:lnTo>
                      <a:pt x="597" y="4274"/>
                    </a:lnTo>
                    <a:lnTo>
                      <a:pt x="611" y="4258"/>
                    </a:lnTo>
                    <a:lnTo>
                      <a:pt x="655" y="4240"/>
                    </a:lnTo>
                    <a:lnTo>
                      <a:pt x="666" y="4225"/>
                    </a:lnTo>
                    <a:lnTo>
                      <a:pt x="641" y="4238"/>
                    </a:lnTo>
                    <a:lnTo>
                      <a:pt x="626" y="4241"/>
                    </a:lnTo>
                    <a:lnTo>
                      <a:pt x="606" y="4248"/>
                    </a:lnTo>
                    <a:lnTo>
                      <a:pt x="589" y="4243"/>
                    </a:lnTo>
                    <a:lnTo>
                      <a:pt x="527" y="4270"/>
                    </a:lnTo>
                    <a:lnTo>
                      <a:pt x="462" y="4299"/>
                    </a:lnTo>
                    <a:lnTo>
                      <a:pt x="461" y="4311"/>
                    </a:lnTo>
                    <a:lnTo>
                      <a:pt x="447" y="4319"/>
                    </a:lnTo>
                    <a:lnTo>
                      <a:pt x="441" y="4317"/>
                    </a:lnTo>
                    <a:lnTo>
                      <a:pt x="443" y="4308"/>
                    </a:lnTo>
                    <a:lnTo>
                      <a:pt x="429" y="4302"/>
                    </a:lnTo>
                    <a:lnTo>
                      <a:pt x="411" y="4317"/>
                    </a:lnTo>
                    <a:lnTo>
                      <a:pt x="407" y="4322"/>
                    </a:lnTo>
                    <a:lnTo>
                      <a:pt x="377" y="4325"/>
                    </a:lnTo>
                    <a:lnTo>
                      <a:pt x="331" y="4359"/>
                    </a:lnTo>
                    <a:lnTo>
                      <a:pt x="314" y="4354"/>
                    </a:lnTo>
                    <a:lnTo>
                      <a:pt x="301" y="4364"/>
                    </a:lnTo>
                    <a:lnTo>
                      <a:pt x="300" y="4371"/>
                    </a:lnTo>
                    <a:lnTo>
                      <a:pt x="269" y="4376"/>
                    </a:lnTo>
                    <a:lnTo>
                      <a:pt x="268" y="4385"/>
                    </a:lnTo>
                    <a:lnTo>
                      <a:pt x="253" y="4389"/>
                    </a:lnTo>
                    <a:lnTo>
                      <a:pt x="247" y="4397"/>
                    </a:lnTo>
                    <a:lnTo>
                      <a:pt x="240" y="4392"/>
                    </a:lnTo>
                    <a:lnTo>
                      <a:pt x="253" y="4375"/>
                    </a:lnTo>
                    <a:lnTo>
                      <a:pt x="237" y="4374"/>
                    </a:lnTo>
                    <a:lnTo>
                      <a:pt x="233" y="4366"/>
                    </a:lnTo>
                    <a:lnTo>
                      <a:pt x="223" y="4371"/>
                    </a:lnTo>
                    <a:lnTo>
                      <a:pt x="198" y="4353"/>
                    </a:lnTo>
                    <a:lnTo>
                      <a:pt x="187" y="4356"/>
                    </a:lnTo>
                    <a:lnTo>
                      <a:pt x="181" y="4351"/>
                    </a:lnTo>
                    <a:lnTo>
                      <a:pt x="181" y="4346"/>
                    </a:lnTo>
                    <a:lnTo>
                      <a:pt x="196" y="4348"/>
                    </a:lnTo>
                    <a:lnTo>
                      <a:pt x="211" y="4340"/>
                    </a:lnTo>
                    <a:lnTo>
                      <a:pt x="217" y="4319"/>
                    </a:lnTo>
                    <a:lnTo>
                      <a:pt x="213" y="4316"/>
                    </a:lnTo>
                    <a:lnTo>
                      <a:pt x="216" y="4294"/>
                    </a:lnTo>
                    <a:lnTo>
                      <a:pt x="194" y="4271"/>
                    </a:lnTo>
                    <a:lnTo>
                      <a:pt x="164" y="4276"/>
                    </a:lnTo>
                    <a:lnTo>
                      <a:pt x="146" y="4300"/>
                    </a:lnTo>
                    <a:lnTo>
                      <a:pt x="144" y="4314"/>
                    </a:lnTo>
                    <a:lnTo>
                      <a:pt x="135" y="4323"/>
                    </a:lnTo>
                    <a:lnTo>
                      <a:pt x="121" y="4331"/>
                    </a:lnTo>
                    <a:lnTo>
                      <a:pt x="96" y="4345"/>
                    </a:lnTo>
                    <a:lnTo>
                      <a:pt x="87" y="4328"/>
                    </a:lnTo>
                    <a:lnTo>
                      <a:pt x="101" y="4321"/>
                    </a:lnTo>
                    <a:lnTo>
                      <a:pt x="97" y="4307"/>
                    </a:lnTo>
                    <a:lnTo>
                      <a:pt x="99" y="4297"/>
                    </a:lnTo>
                    <a:lnTo>
                      <a:pt x="103" y="4280"/>
                    </a:lnTo>
                    <a:lnTo>
                      <a:pt x="100" y="4273"/>
                    </a:lnTo>
                    <a:lnTo>
                      <a:pt x="57" y="4276"/>
                    </a:lnTo>
                    <a:lnTo>
                      <a:pt x="66" y="4258"/>
                    </a:lnTo>
                    <a:lnTo>
                      <a:pt x="61" y="4253"/>
                    </a:lnTo>
                    <a:lnTo>
                      <a:pt x="56" y="4237"/>
                    </a:lnTo>
                    <a:lnTo>
                      <a:pt x="60" y="4228"/>
                    </a:lnTo>
                    <a:lnTo>
                      <a:pt x="91" y="4227"/>
                    </a:lnTo>
                    <a:lnTo>
                      <a:pt x="119" y="4213"/>
                    </a:lnTo>
                    <a:lnTo>
                      <a:pt x="130" y="4216"/>
                    </a:lnTo>
                    <a:lnTo>
                      <a:pt x="148" y="4194"/>
                    </a:lnTo>
                    <a:lnTo>
                      <a:pt x="163" y="4211"/>
                    </a:lnTo>
                    <a:lnTo>
                      <a:pt x="163" y="4197"/>
                    </a:lnTo>
                    <a:lnTo>
                      <a:pt x="161" y="4188"/>
                    </a:lnTo>
                    <a:lnTo>
                      <a:pt x="142" y="4176"/>
                    </a:lnTo>
                    <a:lnTo>
                      <a:pt x="177" y="4152"/>
                    </a:lnTo>
                    <a:lnTo>
                      <a:pt x="154" y="4151"/>
                    </a:lnTo>
                    <a:lnTo>
                      <a:pt x="146" y="4165"/>
                    </a:lnTo>
                    <a:lnTo>
                      <a:pt x="139" y="4158"/>
                    </a:lnTo>
                    <a:lnTo>
                      <a:pt x="141" y="4151"/>
                    </a:lnTo>
                    <a:lnTo>
                      <a:pt x="112" y="4150"/>
                    </a:lnTo>
                    <a:lnTo>
                      <a:pt x="114" y="4143"/>
                    </a:lnTo>
                    <a:lnTo>
                      <a:pt x="140" y="4130"/>
                    </a:lnTo>
                    <a:lnTo>
                      <a:pt x="152" y="4136"/>
                    </a:lnTo>
                    <a:lnTo>
                      <a:pt x="157" y="4104"/>
                    </a:lnTo>
                    <a:lnTo>
                      <a:pt x="179" y="4099"/>
                    </a:lnTo>
                    <a:lnTo>
                      <a:pt x="188" y="4108"/>
                    </a:lnTo>
                    <a:lnTo>
                      <a:pt x="194" y="4092"/>
                    </a:lnTo>
                    <a:lnTo>
                      <a:pt x="211" y="4080"/>
                    </a:lnTo>
                    <a:lnTo>
                      <a:pt x="230" y="4075"/>
                    </a:lnTo>
                    <a:lnTo>
                      <a:pt x="243" y="4062"/>
                    </a:lnTo>
                    <a:lnTo>
                      <a:pt x="258" y="4065"/>
                    </a:lnTo>
                    <a:lnTo>
                      <a:pt x="271" y="4065"/>
                    </a:lnTo>
                    <a:lnTo>
                      <a:pt x="295" y="4048"/>
                    </a:lnTo>
                    <a:lnTo>
                      <a:pt x="323" y="4050"/>
                    </a:lnTo>
                    <a:lnTo>
                      <a:pt x="359" y="4031"/>
                    </a:lnTo>
                    <a:lnTo>
                      <a:pt x="391" y="4015"/>
                    </a:lnTo>
                    <a:lnTo>
                      <a:pt x="403" y="4017"/>
                    </a:lnTo>
                    <a:lnTo>
                      <a:pt x="389" y="3995"/>
                    </a:lnTo>
                    <a:lnTo>
                      <a:pt x="417" y="3966"/>
                    </a:lnTo>
                    <a:lnTo>
                      <a:pt x="447" y="3958"/>
                    </a:lnTo>
                    <a:lnTo>
                      <a:pt x="459" y="3947"/>
                    </a:lnTo>
                    <a:lnTo>
                      <a:pt x="471" y="3949"/>
                    </a:lnTo>
                    <a:lnTo>
                      <a:pt x="476" y="3941"/>
                    </a:lnTo>
                    <a:lnTo>
                      <a:pt x="495" y="3947"/>
                    </a:lnTo>
                    <a:lnTo>
                      <a:pt x="487" y="3931"/>
                    </a:lnTo>
                    <a:lnTo>
                      <a:pt x="491" y="3914"/>
                    </a:lnTo>
                    <a:lnTo>
                      <a:pt x="486" y="3903"/>
                    </a:lnTo>
                    <a:lnTo>
                      <a:pt x="477" y="3916"/>
                    </a:lnTo>
                    <a:lnTo>
                      <a:pt x="471" y="3906"/>
                    </a:lnTo>
                    <a:lnTo>
                      <a:pt x="363" y="3928"/>
                    </a:lnTo>
                    <a:lnTo>
                      <a:pt x="378" y="3939"/>
                    </a:lnTo>
                    <a:lnTo>
                      <a:pt x="383" y="3959"/>
                    </a:lnTo>
                    <a:lnTo>
                      <a:pt x="391" y="3964"/>
                    </a:lnTo>
                    <a:lnTo>
                      <a:pt x="387" y="3972"/>
                    </a:lnTo>
                    <a:lnTo>
                      <a:pt x="374" y="3964"/>
                    </a:lnTo>
                    <a:lnTo>
                      <a:pt x="352" y="3927"/>
                    </a:lnTo>
                    <a:lnTo>
                      <a:pt x="307" y="3935"/>
                    </a:lnTo>
                    <a:lnTo>
                      <a:pt x="276" y="3952"/>
                    </a:lnTo>
                    <a:lnTo>
                      <a:pt x="267" y="3948"/>
                    </a:lnTo>
                    <a:lnTo>
                      <a:pt x="241" y="3957"/>
                    </a:lnTo>
                    <a:lnTo>
                      <a:pt x="229" y="3954"/>
                    </a:lnTo>
                    <a:lnTo>
                      <a:pt x="204" y="3970"/>
                    </a:lnTo>
                    <a:lnTo>
                      <a:pt x="193" y="3953"/>
                    </a:lnTo>
                    <a:lnTo>
                      <a:pt x="183" y="3959"/>
                    </a:lnTo>
                    <a:lnTo>
                      <a:pt x="164" y="3958"/>
                    </a:lnTo>
                    <a:lnTo>
                      <a:pt x="148" y="3933"/>
                    </a:lnTo>
                    <a:lnTo>
                      <a:pt x="138" y="3930"/>
                    </a:lnTo>
                    <a:lnTo>
                      <a:pt x="119" y="3944"/>
                    </a:lnTo>
                    <a:lnTo>
                      <a:pt x="152" y="3951"/>
                    </a:lnTo>
                    <a:lnTo>
                      <a:pt x="152" y="3961"/>
                    </a:lnTo>
                    <a:lnTo>
                      <a:pt x="134" y="3965"/>
                    </a:lnTo>
                    <a:lnTo>
                      <a:pt x="111" y="3961"/>
                    </a:lnTo>
                    <a:lnTo>
                      <a:pt x="108" y="3953"/>
                    </a:lnTo>
                    <a:lnTo>
                      <a:pt x="83" y="3941"/>
                    </a:lnTo>
                    <a:lnTo>
                      <a:pt x="71" y="3956"/>
                    </a:lnTo>
                    <a:lnTo>
                      <a:pt x="92" y="3969"/>
                    </a:lnTo>
                    <a:lnTo>
                      <a:pt x="65" y="3969"/>
                    </a:lnTo>
                    <a:lnTo>
                      <a:pt x="19" y="3982"/>
                    </a:lnTo>
                    <a:lnTo>
                      <a:pt x="15" y="3971"/>
                    </a:lnTo>
                    <a:lnTo>
                      <a:pt x="0" y="3968"/>
                    </a:lnTo>
                    <a:lnTo>
                      <a:pt x="13" y="3953"/>
                    </a:lnTo>
                    <a:lnTo>
                      <a:pt x="6" y="3942"/>
                    </a:lnTo>
                    <a:lnTo>
                      <a:pt x="9" y="3926"/>
                    </a:lnTo>
                    <a:lnTo>
                      <a:pt x="12" y="3915"/>
                    </a:lnTo>
                    <a:lnTo>
                      <a:pt x="11" y="3905"/>
                    </a:lnTo>
                    <a:lnTo>
                      <a:pt x="15" y="3893"/>
                    </a:lnTo>
                    <a:lnTo>
                      <a:pt x="5" y="3888"/>
                    </a:lnTo>
                    <a:lnTo>
                      <a:pt x="4" y="3884"/>
                    </a:lnTo>
                    <a:lnTo>
                      <a:pt x="50" y="3852"/>
                    </a:lnTo>
                    <a:lnTo>
                      <a:pt x="46" y="3882"/>
                    </a:lnTo>
                    <a:lnTo>
                      <a:pt x="66" y="3884"/>
                    </a:lnTo>
                    <a:lnTo>
                      <a:pt x="77" y="3895"/>
                    </a:lnTo>
                    <a:lnTo>
                      <a:pt x="81" y="3878"/>
                    </a:lnTo>
                    <a:lnTo>
                      <a:pt x="71" y="3868"/>
                    </a:lnTo>
                    <a:lnTo>
                      <a:pt x="88" y="3847"/>
                    </a:lnTo>
                    <a:lnTo>
                      <a:pt x="75" y="3839"/>
                    </a:lnTo>
                    <a:lnTo>
                      <a:pt x="81" y="3824"/>
                    </a:lnTo>
                    <a:lnTo>
                      <a:pt x="123" y="3812"/>
                    </a:lnTo>
                    <a:lnTo>
                      <a:pt x="132" y="3795"/>
                    </a:lnTo>
                    <a:lnTo>
                      <a:pt x="150" y="3793"/>
                    </a:lnTo>
                    <a:lnTo>
                      <a:pt x="160" y="3778"/>
                    </a:lnTo>
                    <a:lnTo>
                      <a:pt x="180" y="3771"/>
                    </a:lnTo>
                    <a:lnTo>
                      <a:pt x="192" y="3777"/>
                    </a:lnTo>
                    <a:lnTo>
                      <a:pt x="195" y="3765"/>
                    </a:lnTo>
                    <a:lnTo>
                      <a:pt x="217" y="3756"/>
                    </a:lnTo>
                    <a:lnTo>
                      <a:pt x="232" y="3759"/>
                    </a:lnTo>
                    <a:lnTo>
                      <a:pt x="227" y="3786"/>
                    </a:lnTo>
                    <a:lnTo>
                      <a:pt x="236" y="3790"/>
                    </a:lnTo>
                    <a:lnTo>
                      <a:pt x="214" y="3826"/>
                    </a:lnTo>
                    <a:lnTo>
                      <a:pt x="229" y="3817"/>
                    </a:lnTo>
                    <a:lnTo>
                      <a:pt x="244" y="3821"/>
                    </a:lnTo>
                    <a:lnTo>
                      <a:pt x="249" y="3810"/>
                    </a:lnTo>
                    <a:lnTo>
                      <a:pt x="283" y="3805"/>
                    </a:lnTo>
                    <a:lnTo>
                      <a:pt x="319" y="3765"/>
                    </a:lnTo>
                    <a:lnTo>
                      <a:pt x="319" y="3751"/>
                    </a:lnTo>
                    <a:lnTo>
                      <a:pt x="303" y="3734"/>
                    </a:lnTo>
                    <a:lnTo>
                      <a:pt x="319" y="3732"/>
                    </a:lnTo>
                    <a:lnTo>
                      <a:pt x="332" y="3736"/>
                    </a:lnTo>
                    <a:lnTo>
                      <a:pt x="333" y="3743"/>
                    </a:lnTo>
                    <a:lnTo>
                      <a:pt x="328" y="3783"/>
                    </a:lnTo>
                    <a:lnTo>
                      <a:pt x="343" y="3803"/>
                    </a:lnTo>
                    <a:lnTo>
                      <a:pt x="375" y="3824"/>
                    </a:lnTo>
                    <a:lnTo>
                      <a:pt x="398" y="3822"/>
                    </a:lnTo>
                    <a:lnTo>
                      <a:pt x="418" y="3828"/>
                    </a:lnTo>
                    <a:lnTo>
                      <a:pt x="441" y="3820"/>
                    </a:lnTo>
                    <a:lnTo>
                      <a:pt x="458" y="3805"/>
                    </a:lnTo>
                    <a:lnTo>
                      <a:pt x="467" y="3811"/>
                    </a:lnTo>
                    <a:lnTo>
                      <a:pt x="483" y="3811"/>
                    </a:lnTo>
                    <a:lnTo>
                      <a:pt x="500" y="3801"/>
                    </a:lnTo>
                    <a:lnTo>
                      <a:pt x="514" y="3808"/>
                    </a:lnTo>
                    <a:lnTo>
                      <a:pt x="521" y="3799"/>
                    </a:lnTo>
                    <a:lnTo>
                      <a:pt x="530" y="3794"/>
                    </a:lnTo>
                    <a:lnTo>
                      <a:pt x="504" y="3775"/>
                    </a:lnTo>
                    <a:lnTo>
                      <a:pt x="478" y="3779"/>
                    </a:lnTo>
                    <a:lnTo>
                      <a:pt x="451" y="3769"/>
                    </a:lnTo>
                    <a:lnTo>
                      <a:pt x="435" y="3769"/>
                    </a:lnTo>
                    <a:lnTo>
                      <a:pt x="444" y="3758"/>
                    </a:lnTo>
                    <a:lnTo>
                      <a:pt x="459" y="3755"/>
                    </a:lnTo>
                    <a:lnTo>
                      <a:pt x="466" y="3744"/>
                    </a:lnTo>
                    <a:lnTo>
                      <a:pt x="440" y="3748"/>
                    </a:lnTo>
                    <a:lnTo>
                      <a:pt x="437" y="3743"/>
                    </a:lnTo>
                    <a:lnTo>
                      <a:pt x="451" y="3732"/>
                    </a:lnTo>
                    <a:lnTo>
                      <a:pt x="462" y="3701"/>
                    </a:lnTo>
                    <a:lnTo>
                      <a:pt x="463" y="3649"/>
                    </a:lnTo>
                    <a:lnTo>
                      <a:pt x="447" y="3638"/>
                    </a:lnTo>
                    <a:lnTo>
                      <a:pt x="405" y="3634"/>
                    </a:lnTo>
                    <a:lnTo>
                      <a:pt x="381" y="3616"/>
                    </a:lnTo>
                    <a:lnTo>
                      <a:pt x="385" y="3603"/>
                    </a:lnTo>
                    <a:lnTo>
                      <a:pt x="409" y="3591"/>
                    </a:lnTo>
                    <a:lnTo>
                      <a:pt x="442" y="3598"/>
                    </a:lnTo>
                    <a:lnTo>
                      <a:pt x="468" y="3589"/>
                    </a:lnTo>
                    <a:lnTo>
                      <a:pt x="509" y="3570"/>
                    </a:lnTo>
                    <a:lnTo>
                      <a:pt x="537" y="3541"/>
                    </a:lnTo>
                    <a:lnTo>
                      <a:pt x="566" y="3531"/>
                    </a:lnTo>
                    <a:lnTo>
                      <a:pt x="575" y="3495"/>
                    </a:lnTo>
                    <a:lnTo>
                      <a:pt x="570" y="3483"/>
                    </a:lnTo>
                    <a:lnTo>
                      <a:pt x="578" y="3474"/>
                    </a:lnTo>
                    <a:lnTo>
                      <a:pt x="581" y="3466"/>
                    </a:lnTo>
                    <a:lnTo>
                      <a:pt x="573" y="3455"/>
                    </a:lnTo>
                    <a:lnTo>
                      <a:pt x="607" y="3424"/>
                    </a:lnTo>
                    <a:lnTo>
                      <a:pt x="618" y="3420"/>
                    </a:lnTo>
                    <a:lnTo>
                      <a:pt x="665" y="3427"/>
                    </a:lnTo>
                    <a:lnTo>
                      <a:pt x="679" y="3427"/>
                    </a:lnTo>
                    <a:lnTo>
                      <a:pt x="692" y="3427"/>
                    </a:lnTo>
                    <a:lnTo>
                      <a:pt x="709" y="3441"/>
                    </a:lnTo>
                    <a:lnTo>
                      <a:pt x="726" y="3440"/>
                    </a:lnTo>
                    <a:lnTo>
                      <a:pt x="736" y="3422"/>
                    </a:lnTo>
                    <a:lnTo>
                      <a:pt x="776" y="3422"/>
                    </a:lnTo>
                    <a:lnTo>
                      <a:pt x="783" y="3412"/>
                    </a:lnTo>
                    <a:lnTo>
                      <a:pt x="800" y="3417"/>
                    </a:lnTo>
                    <a:lnTo>
                      <a:pt x="801" y="3427"/>
                    </a:lnTo>
                    <a:lnTo>
                      <a:pt x="827" y="3422"/>
                    </a:lnTo>
                    <a:lnTo>
                      <a:pt x="850" y="3430"/>
                    </a:lnTo>
                    <a:lnTo>
                      <a:pt x="919" y="3397"/>
                    </a:lnTo>
                    <a:lnTo>
                      <a:pt x="952" y="3389"/>
                    </a:lnTo>
                    <a:lnTo>
                      <a:pt x="958" y="3382"/>
                    </a:lnTo>
                    <a:lnTo>
                      <a:pt x="985" y="3381"/>
                    </a:lnTo>
                    <a:lnTo>
                      <a:pt x="1022" y="3358"/>
                    </a:lnTo>
                    <a:lnTo>
                      <a:pt x="1027" y="3373"/>
                    </a:lnTo>
                    <a:lnTo>
                      <a:pt x="1034" y="3374"/>
                    </a:lnTo>
                    <a:lnTo>
                      <a:pt x="1039" y="3365"/>
                    </a:lnTo>
                    <a:lnTo>
                      <a:pt x="1053" y="3366"/>
                    </a:lnTo>
                    <a:lnTo>
                      <a:pt x="1058" y="3376"/>
                    </a:lnTo>
                    <a:lnTo>
                      <a:pt x="1073" y="3364"/>
                    </a:lnTo>
                    <a:lnTo>
                      <a:pt x="1074" y="3351"/>
                    </a:lnTo>
                    <a:lnTo>
                      <a:pt x="1080" y="3349"/>
                    </a:lnTo>
                    <a:lnTo>
                      <a:pt x="1088" y="3327"/>
                    </a:lnTo>
                    <a:lnTo>
                      <a:pt x="1192" y="3311"/>
                    </a:lnTo>
                    <a:lnTo>
                      <a:pt x="1206" y="3330"/>
                    </a:lnTo>
                    <a:lnTo>
                      <a:pt x="1214" y="3317"/>
                    </a:lnTo>
                    <a:lnTo>
                      <a:pt x="1233" y="3311"/>
                    </a:lnTo>
                    <a:lnTo>
                      <a:pt x="1230" y="3304"/>
                    </a:lnTo>
                    <a:lnTo>
                      <a:pt x="1162" y="3278"/>
                    </a:lnTo>
                    <a:lnTo>
                      <a:pt x="1145" y="3277"/>
                    </a:lnTo>
                    <a:lnTo>
                      <a:pt x="1115" y="3287"/>
                    </a:lnTo>
                    <a:lnTo>
                      <a:pt x="1111" y="3295"/>
                    </a:lnTo>
                    <a:lnTo>
                      <a:pt x="1087" y="3293"/>
                    </a:lnTo>
                    <a:lnTo>
                      <a:pt x="1083" y="3284"/>
                    </a:lnTo>
                    <a:lnTo>
                      <a:pt x="1114" y="3264"/>
                    </a:lnTo>
                    <a:lnTo>
                      <a:pt x="1099" y="3240"/>
                    </a:lnTo>
                    <a:lnTo>
                      <a:pt x="1101" y="3224"/>
                    </a:lnTo>
                    <a:lnTo>
                      <a:pt x="1092" y="3218"/>
                    </a:lnTo>
                    <a:lnTo>
                      <a:pt x="1099" y="3203"/>
                    </a:lnTo>
                    <a:lnTo>
                      <a:pt x="1089" y="3195"/>
                    </a:lnTo>
                    <a:lnTo>
                      <a:pt x="1076" y="3195"/>
                    </a:lnTo>
                    <a:lnTo>
                      <a:pt x="1037" y="3217"/>
                    </a:lnTo>
                    <a:lnTo>
                      <a:pt x="1033" y="3222"/>
                    </a:lnTo>
                    <a:lnTo>
                      <a:pt x="1031" y="3246"/>
                    </a:lnTo>
                    <a:lnTo>
                      <a:pt x="1005" y="3290"/>
                    </a:lnTo>
                    <a:lnTo>
                      <a:pt x="994" y="3293"/>
                    </a:lnTo>
                    <a:lnTo>
                      <a:pt x="988" y="3313"/>
                    </a:lnTo>
                    <a:lnTo>
                      <a:pt x="969" y="3326"/>
                    </a:lnTo>
                    <a:lnTo>
                      <a:pt x="962" y="3343"/>
                    </a:lnTo>
                    <a:lnTo>
                      <a:pt x="946" y="3359"/>
                    </a:lnTo>
                    <a:lnTo>
                      <a:pt x="870" y="3370"/>
                    </a:lnTo>
                    <a:lnTo>
                      <a:pt x="858" y="3395"/>
                    </a:lnTo>
                    <a:lnTo>
                      <a:pt x="850" y="3399"/>
                    </a:lnTo>
                    <a:lnTo>
                      <a:pt x="821" y="3401"/>
                    </a:lnTo>
                    <a:lnTo>
                      <a:pt x="816" y="3394"/>
                    </a:lnTo>
                    <a:lnTo>
                      <a:pt x="818" y="3386"/>
                    </a:lnTo>
                    <a:lnTo>
                      <a:pt x="851" y="3359"/>
                    </a:lnTo>
                    <a:lnTo>
                      <a:pt x="859" y="3342"/>
                    </a:lnTo>
                    <a:lnTo>
                      <a:pt x="849" y="3342"/>
                    </a:lnTo>
                    <a:lnTo>
                      <a:pt x="846" y="3352"/>
                    </a:lnTo>
                    <a:lnTo>
                      <a:pt x="831" y="3360"/>
                    </a:lnTo>
                    <a:lnTo>
                      <a:pt x="746" y="3376"/>
                    </a:lnTo>
                    <a:lnTo>
                      <a:pt x="735" y="3367"/>
                    </a:lnTo>
                    <a:lnTo>
                      <a:pt x="708" y="3366"/>
                    </a:lnTo>
                    <a:lnTo>
                      <a:pt x="688" y="3353"/>
                    </a:lnTo>
                    <a:lnTo>
                      <a:pt x="677" y="3353"/>
                    </a:lnTo>
                    <a:lnTo>
                      <a:pt x="667" y="3341"/>
                    </a:lnTo>
                    <a:lnTo>
                      <a:pt x="665" y="3312"/>
                    </a:lnTo>
                    <a:lnTo>
                      <a:pt x="662" y="3306"/>
                    </a:lnTo>
                    <a:lnTo>
                      <a:pt x="654" y="3306"/>
                    </a:lnTo>
                    <a:lnTo>
                      <a:pt x="642" y="3315"/>
                    </a:lnTo>
                    <a:lnTo>
                      <a:pt x="641" y="3324"/>
                    </a:lnTo>
                    <a:lnTo>
                      <a:pt x="641" y="3334"/>
                    </a:lnTo>
                    <a:lnTo>
                      <a:pt x="652" y="3333"/>
                    </a:lnTo>
                    <a:lnTo>
                      <a:pt x="650" y="3348"/>
                    </a:lnTo>
                    <a:lnTo>
                      <a:pt x="632" y="3355"/>
                    </a:lnTo>
                    <a:lnTo>
                      <a:pt x="624" y="3363"/>
                    </a:lnTo>
                    <a:lnTo>
                      <a:pt x="626" y="3370"/>
                    </a:lnTo>
                    <a:lnTo>
                      <a:pt x="598" y="3367"/>
                    </a:lnTo>
                    <a:lnTo>
                      <a:pt x="575" y="3378"/>
                    </a:lnTo>
                    <a:lnTo>
                      <a:pt x="555" y="3380"/>
                    </a:lnTo>
                    <a:lnTo>
                      <a:pt x="541" y="3410"/>
                    </a:lnTo>
                    <a:lnTo>
                      <a:pt x="522" y="3404"/>
                    </a:lnTo>
                    <a:lnTo>
                      <a:pt x="518" y="3414"/>
                    </a:lnTo>
                    <a:lnTo>
                      <a:pt x="474" y="3430"/>
                    </a:lnTo>
                    <a:lnTo>
                      <a:pt x="449" y="3422"/>
                    </a:lnTo>
                    <a:lnTo>
                      <a:pt x="437" y="3424"/>
                    </a:lnTo>
                    <a:lnTo>
                      <a:pt x="432" y="3434"/>
                    </a:lnTo>
                    <a:lnTo>
                      <a:pt x="415" y="3442"/>
                    </a:lnTo>
                    <a:lnTo>
                      <a:pt x="381" y="3437"/>
                    </a:lnTo>
                    <a:lnTo>
                      <a:pt x="394" y="3430"/>
                    </a:lnTo>
                    <a:lnTo>
                      <a:pt x="401" y="3416"/>
                    </a:lnTo>
                    <a:lnTo>
                      <a:pt x="412" y="3410"/>
                    </a:lnTo>
                    <a:lnTo>
                      <a:pt x="426" y="3399"/>
                    </a:lnTo>
                    <a:lnTo>
                      <a:pt x="469" y="3388"/>
                    </a:lnTo>
                    <a:lnTo>
                      <a:pt x="487" y="3359"/>
                    </a:lnTo>
                    <a:lnTo>
                      <a:pt x="527" y="3338"/>
                    </a:lnTo>
                    <a:lnTo>
                      <a:pt x="536" y="3319"/>
                    </a:lnTo>
                    <a:lnTo>
                      <a:pt x="555" y="3311"/>
                    </a:lnTo>
                    <a:lnTo>
                      <a:pt x="570" y="3293"/>
                    </a:lnTo>
                    <a:lnTo>
                      <a:pt x="591" y="3293"/>
                    </a:lnTo>
                    <a:lnTo>
                      <a:pt x="583" y="3278"/>
                    </a:lnTo>
                    <a:lnTo>
                      <a:pt x="591" y="3262"/>
                    </a:lnTo>
                    <a:lnTo>
                      <a:pt x="613" y="3250"/>
                    </a:lnTo>
                    <a:lnTo>
                      <a:pt x="600" y="3236"/>
                    </a:lnTo>
                    <a:lnTo>
                      <a:pt x="605" y="3232"/>
                    </a:lnTo>
                    <a:lnTo>
                      <a:pt x="619" y="3230"/>
                    </a:lnTo>
                    <a:lnTo>
                      <a:pt x="621" y="3217"/>
                    </a:lnTo>
                    <a:lnTo>
                      <a:pt x="657" y="3207"/>
                    </a:lnTo>
                    <a:lnTo>
                      <a:pt x="676" y="3215"/>
                    </a:lnTo>
                    <a:lnTo>
                      <a:pt x="697" y="3211"/>
                    </a:lnTo>
                    <a:lnTo>
                      <a:pt x="702" y="3197"/>
                    </a:lnTo>
                    <a:lnTo>
                      <a:pt x="696" y="3186"/>
                    </a:lnTo>
                    <a:lnTo>
                      <a:pt x="710" y="3178"/>
                    </a:lnTo>
                    <a:lnTo>
                      <a:pt x="703" y="3140"/>
                    </a:lnTo>
                    <a:lnTo>
                      <a:pt x="728" y="3129"/>
                    </a:lnTo>
                    <a:lnTo>
                      <a:pt x="728" y="3112"/>
                    </a:lnTo>
                    <a:lnTo>
                      <a:pt x="746" y="3106"/>
                    </a:lnTo>
                    <a:lnTo>
                      <a:pt x="744" y="3099"/>
                    </a:lnTo>
                    <a:lnTo>
                      <a:pt x="732" y="3092"/>
                    </a:lnTo>
                    <a:lnTo>
                      <a:pt x="739" y="3071"/>
                    </a:lnTo>
                    <a:lnTo>
                      <a:pt x="745" y="3052"/>
                    </a:lnTo>
                    <a:lnTo>
                      <a:pt x="771" y="3038"/>
                    </a:lnTo>
                    <a:lnTo>
                      <a:pt x="790" y="3014"/>
                    </a:lnTo>
                    <a:lnTo>
                      <a:pt x="801" y="3011"/>
                    </a:lnTo>
                    <a:lnTo>
                      <a:pt x="805" y="2995"/>
                    </a:lnTo>
                    <a:lnTo>
                      <a:pt x="795" y="2980"/>
                    </a:lnTo>
                    <a:lnTo>
                      <a:pt x="767" y="2992"/>
                    </a:lnTo>
                    <a:lnTo>
                      <a:pt x="740" y="2987"/>
                    </a:lnTo>
                    <a:lnTo>
                      <a:pt x="720" y="2995"/>
                    </a:lnTo>
                    <a:lnTo>
                      <a:pt x="713" y="2993"/>
                    </a:lnTo>
                    <a:lnTo>
                      <a:pt x="714" y="2982"/>
                    </a:lnTo>
                    <a:lnTo>
                      <a:pt x="744" y="2953"/>
                    </a:lnTo>
                    <a:lnTo>
                      <a:pt x="747" y="2930"/>
                    </a:lnTo>
                    <a:lnTo>
                      <a:pt x="774" y="2902"/>
                    </a:lnTo>
                    <a:lnTo>
                      <a:pt x="762" y="2891"/>
                    </a:lnTo>
                    <a:lnTo>
                      <a:pt x="793" y="2853"/>
                    </a:lnTo>
                    <a:lnTo>
                      <a:pt x="798" y="2827"/>
                    </a:lnTo>
                    <a:lnTo>
                      <a:pt x="833" y="2801"/>
                    </a:lnTo>
                    <a:lnTo>
                      <a:pt x="849" y="2771"/>
                    </a:lnTo>
                    <a:lnTo>
                      <a:pt x="846" y="2756"/>
                    </a:lnTo>
                    <a:lnTo>
                      <a:pt x="853" y="2741"/>
                    </a:lnTo>
                    <a:lnTo>
                      <a:pt x="868" y="2729"/>
                    </a:lnTo>
                    <a:lnTo>
                      <a:pt x="898" y="2747"/>
                    </a:lnTo>
                    <a:lnTo>
                      <a:pt x="926" y="2759"/>
                    </a:lnTo>
                    <a:lnTo>
                      <a:pt x="945" y="2771"/>
                    </a:lnTo>
                    <a:lnTo>
                      <a:pt x="954" y="2770"/>
                    </a:lnTo>
                    <a:lnTo>
                      <a:pt x="964" y="2759"/>
                    </a:lnTo>
                    <a:lnTo>
                      <a:pt x="992" y="2748"/>
                    </a:lnTo>
                    <a:lnTo>
                      <a:pt x="1002" y="2747"/>
                    </a:lnTo>
                    <a:lnTo>
                      <a:pt x="991" y="2739"/>
                    </a:lnTo>
                    <a:lnTo>
                      <a:pt x="968" y="2741"/>
                    </a:lnTo>
                    <a:lnTo>
                      <a:pt x="957" y="2734"/>
                    </a:lnTo>
                    <a:lnTo>
                      <a:pt x="982" y="2724"/>
                    </a:lnTo>
                    <a:lnTo>
                      <a:pt x="1003" y="2728"/>
                    </a:lnTo>
                    <a:lnTo>
                      <a:pt x="1015" y="2724"/>
                    </a:lnTo>
                    <a:lnTo>
                      <a:pt x="1049" y="2745"/>
                    </a:lnTo>
                    <a:lnTo>
                      <a:pt x="1049" y="2733"/>
                    </a:lnTo>
                    <a:lnTo>
                      <a:pt x="1025" y="2723"/>
                    </a:lnTo>
                    <a:lnTo>
                      <a:pt x="1022" y="2716"/>
                    </a:lnTo>
                    <a:lnTo>
                      <a:pt x="1039" y="2710"/>
                    </a:lnTo>
                    <a:lnTo>
                      <a:pt x="1062" y="2712"/>
                    </a:lnTo>
                    <a:lnTo>
                      <a:pt x="1078" y="2703"/>
                    </a:lnTo>
                    <a:lnTo>
                      <a:pt x="1080" y="2714"/>
                    </a:lnTo>
                    <a:lnTo>
                      <a:pt x="1063" y="2721"/>
                    </a:lnTo>
                    <a:lnTo>
                      <a:pt x="1087" y="2730"/>
                    </a:lnTo>
                    <a:lnTo>
                      <a:pt x="1104" y="2740"/>
                    </a:lnTo>
                    <a:lnTo>
                      <a:pt x="1101" y="2717"/>
                    </a:lnTo>
                    <a:lnTo>
                      <a:pt x="1091" y="2708"/>
                    </a:lnTo>
                    <a:lnTo>
                      <a:pt x="1090" y="2702"/>
                    </a:lnTo>
                    <a:lnTo>
                      <a:pt x="1089" y="2685"/>
                    </a:lnTo>
                    <a:lnTo>
                      <a:pt x="1129" y="2651"/>
                    </a:lnTo>
                    <a:lnTo>
                      <a:pt x="1121" y="2649"/>
                    </a:lnTo>
                    <a:lnTo>
                      <a:pt x="1109" y="2660"/>
                    </a:lnTo>
                    <a:lnTo>
                      <a:pt x="1094" y="2663"/>
                    </a:lnTo>
                    <a:lnTo>
                      <a:pt x="1062" y="2662"/>
                    </a:lnTo>
                    <a:lnTo>
                      <a:pt x="1045" y="2658"/>
                    </a:lnTo>
                    <a:lnTo>
                      <a:pt x="1057" y="2650"/>
                    </a:lnTo>
                    <a:lnTo>
                      <a:pt x="1081" y="2627"/>
                    </a:lnTo>
                    <a:lnTo>
                      <a:pt x="1064" y="2619"/>
                    </a:lnTo>
                    <a:lnTo>
                      <a:pt x="1074" y="2608"/>
                    </a:lnTo>
                    <a:lnTo>
                      <a:pt x="1101" y="2605"/>
                    </a:lnTo>
                    <a:lnTo>
                      <a:pt x="1106" y="2591"/>
                    </a:lnTo>
                    <a:lnTo>
                      <a:pt x="1096" y="2588"/>
                    </a:lnTo>
                    <a:lnTo>
                      <a:pt x="1077" y="2592"/>
                    </a:lnTo>
                    <a:lnTo>
                      <a:pt x="1077" y="2601"/>
                    </a:lnTo>
                    <a:lnTo>
                      <a:pt x="1061" y="2601"/>
                    </a:lnTo>
                    <a:lnTo>
                      <a:pt x="1061" y="2591"/>
                    </a:lnTo>
                    <a:lnTo>
                      <a:pt x="1044" y="2596"/>
                    </a:lnTo>
                    <a:lnTo>
                      <a:pt x="1017" y="2600"/>
                    </a:lnTo>
                    <a:lnTo>
                      <a:pt x="971" y="2615"/>
                    </a:lnTo>
                    <a:lnTo>
                      <a:pt x="939" y="2620"/>
                    </a:lnTo>
                    <a:lnTo>
                      <a:pt x="900" y="2621"/>
                    </a:lnTo>
                    <a:lnTo>
                      <a:pt x="817" y="2629"/>
                    </a:lnTo>
                    <a:lnTo>
                      <a:pt x="795" y="2625"/>
                    </a:lnTo>
                    <a:lnTo>
                      <a:pt x="767" y="2635"/>
                    </a:lnTo>
                    <a:lnTo>
                      <a:pt x="731" y="2634"/>
                    </a:lnTo>
                    <a:lnTo>
                      <a:pt x="721" y="2644"/>
                    </a:lnTo>
                    <a:lnTo>
                      <a:pt x="702" y="2646"/>
                    </a:lnTo>
                    <a:lnTo>
                      <a:pt x="680" y="2650"/>
                    </a:lnTo>
                    <a:lnTo>
                      <a:pt x="658" y="2630"/>
                    </a:lnTo>
                    <a:lnTo>
                      <a:pt x="656" y="2614"/>
                    </a:lnTo>
                    <a:lnTo>
                      <a:pt x="649" y="2600"/>
                    </a:lnTo>
                    <a:lnTo>
                      <a:pt x="669" y="2582"/>
                    </a:lnTo>
                    <a:lnTo>
                      <a:pt x="659" y="2566"/>
                    </a:lnTo>
                    <a:lnTo>
                      <a:pt x="650" y="2572"/>
                    </a:lnTo>
                    <a:lnTo>
                      <a:pt x="643" y="2581"/>
                    </a:lnTo>
                    <a:lnTo>
                      <a:pt x="637" y="2590"/>
                    </a:lnTo>
                    <a:lnTo>
                      <a:pt x="644" y="2603"/>
                    </a:lnTo>
                    <a:lnTo>
                      <a:pt x="635" y="2631"/>
                    </a:lnTo>
                    <a:lnTo>
                      <a:pt x="632" y="2634"/>
                    </a:lnTo>
                    <a:lnTo>
                      <a:pt x="616" y="2637"/>
                    </a:lnTo>
                    <a:lnTo>
                      <a:pt x="606" y="2629"/>
                    </a:lnTo>
                    <a:lnTo>
                      <a:pt x="603" y="2614"/>
                    </a:lnTo>
                    <a:lnTo>
                      <a:pt x="627" y="2580"/>
                    </a:lnTo>
                    <a:lnTo>
                      <a:pt x="623" y="2569"/>
                    </a:lnTo>
                    <a:lnTo>
                      <a:pt x="618" y="2562"/>
                    </a:lnTo>
                    <a:lnTo>
                      <a:pt x="617" y="2543"/>
                    </a:lnTo>
                    <a:lnTo>
                      <a:pt x="607" y="2533"/>
                    </a:lnTo>
                    <a:lnTo>
                      <a:pt x="610" y="2524"/>
                    </a:lnTo>
                    <a:lnTo>
                      <a:pt x="632" y="2521"/>
                    </a:lnTo>
                    <a:lnTo>
                      <a:pt x="648" y="2528"/>
                    </a:lnTo>
                    <a:lnTo>
                      <a:pt x="662" y="2501"/>
                    </a:lnTo>
                    <a:lnTo>
                      <a:pt x="645" y="2494"/>
                    </a:lnTo>
                    <a:lnTo>
                      <a:pt x="636" y="2493"/>
                    </a:lnTo>
                    <a:lnTo>
                      <a:pt x="630" y="2469"/>
                    </a:lnTo>
                    <a:lnTo>
                      <a:pt x="624" y="2464"/>
                    </a:lnTo>
                    <a:lnTo>
                      <a:pt x="621" y="2456"/>
                    </a:lnTo>
                    <a:lnTo>
                      <a:pt x="617" y="2461"/>
                    </a:lnTo>
                    <a:lnTo>
                      <a:pt x="626" y="2477"/>
                    </a:lnTo>
                    <a:lnTo>
                      <a:pt x="626" y="2502"/>
                    </a:lnTo>
                    <a:lnTo>
                      <a:pt x="627" y="2513"/>
                    </a:lnTo>
                    <a:lnTo>
                      <a:pt x="595" y="2519"/>
                    </a:lnTo>
                    <a:lnTo>
                      <a:pt x="578" y="2508"/>
                    </a:lnTo>
                    <a:lnTo>
                      <a:pt x="589" y="2504"/>
                    </a:lnTo>
                    <a:lnTo>
                      <a:pt x="594" y="2499"/>
                    </a:lnTo>
                    <a:lnTo>
                      <a:pt x="592" y="2492"/>
                    </a:lnTo>
                    <a:lnTo>
                      <a:pt x="606" y="2482"/>
                    </a:lnTo>
                    <a:lnTo>
                      <a:pt x="599" y="2468"/>
                    </a:lnTo>
                    <a:lnTo>
                      <a:pt x="604" y="2459"/>
                    </a:lnTo>
                    <a:lnTo>
                      <a:pt x="602" y="2451"/>
                    </a:lnTo>
                    <a:lnTo>
                      <a:pt x="585" y="2457"/>
                    </a:lnTo>
                    <a:lnTo>
                      <a:pt x="579" y="2471"/>
                    </a:lnTo>
                    <a:lnTo>
                      <a:pt x="568" y="2477"/>
                    </a:lnTo>
                    <a:lnTo>
                      <a:pt x="557" y="2487"/>
                    </a:lnTo>
                    <a:lnTo>
                      <a:pt x="555" y="2493"/>
                    </a:lnTo>
                    <a:lnTo>
                      <a:pt x="538" y="2523"/>
                    </a:lnTo>
                    <a:lnTo>
                      <a:pt x="528" y="2530"/>
                    </a:lnTo>
                    <a:lnTo>
                      <a:pt x="529" y="2546"/>
                    </a:lnTo>
                    <a:lnTo>
                      <a:pt x="500" y="2554"/>
                    </a:lnTo>
                    <a:lnTo>
                      <a:pt x="487" y="2549"/>
                    </a:lnTo>
                    <a:lnTo>
                      <a:pt x="472" y="2545"/>
                    </a:lnTo>
                    <a:lnTo>
                      <a:pt x="469" y="2544"/>
                    </a:lnTo>
                    <a:lnTo>
                      <a:pt x="457" y="2548"/>
                    </a:lnTo>
                    <a:lnTo>
                      <a:pt x="450" y="2550"/>
                    </a:lnTo>
                    <a:lnTo>
                      <a:pt x="445" y="2556"/>
                    </a:lnTo>
                    <a:lnTo>
                      <a:pt x="428" y="2550"/>
                    </a:lnTo>
                    <a:lnTo>
                      <a:pt x="424" y="2542"/>
                    </a:lnTo>
                    <a:lnTo>
                      <a:pt x="413" y="2534"/>
                    </a:lnTo>
                    <a:lnTo>
                      <a:pt x="406" y="2526"/>
                    </a:lnTo>
                    <a:lnTo>
                      <a:pt x="412" y="2508"/>
                    </a:lnTo>
                    <a:lnTo>
                      <a:pt x="419" y="2498"/>
                    </a:lnTo>
                    <a:lnTo>
                      <a:pt x="425" y="2487"/>
                    </a:lnTo>
                    <a:lnTo>
                      <a:pt x="419" y="2484"/>
                    </a:lnTo>
                    <a:lnTo>
                      <a:pt x="418" y="2474"/>
                    </a:lnTo>
                    <a:lnTo>
                      <a:pt x="434" y="2474"/>
                    </a:lnTo>
                    <a:lnTo>
                      <a:pt x="457" y="2460"/>
                    </a:lnTo>
                    <a:lnTo>
                      <a:pt x="465" y="2462"/>
                    </a:lnTo>
                    <a:lnTo>
                      <a:pt x="476" y="2453"/>
                    </a:lnTo>
                    <a:lnTo>
                      <a:pt x="492" y="2445"/>
                    </a:lnTo>
                    <a:lnTo>
                      <a:pt x="483" y="2445"/>
                    </a:lnTo>
                    <a:lnTo>
                      <a:pt x="482" y="2439"/>
                    </a:lnTo>
                    <a:lnTo>
                      <a:pt x="493" y="2428"/>
                    </a:lnTo>
                    <a:lnTo>
                      <a:pt x="473" y="2435"/>
                    </a:lnTo>
                    <a:lnTo>
                      <a:pt x="466" y="2428"/>
                    </a:lnTo>
                    <a:lnTo>
                      <a:pt x="469" y="2422"/>
                    </a:lnTo>
                    <a:lnTo>
                      <a:pt x="483" y="2421"/>
                    </a:lnTo>
                    <a:lnTo>
                      <a:pt x="482" y="2416"/>
                    </a:lnTo>
                    <a:lnTo>
                      <a:pt x="464" y="2416"/>
                    </a:lnTo>
                    <a:lnTo>
                      <a:pt x="449" y="2429"/>
                    </a:lnTo>
                    <a:lnTo>
                      <a:pt x="440" y="2432"/>
                    </a:lnTo>
                    <a:lnTo>
                      <a:pt x="435" y="2450"/>
                    </a:lnTo>
                    <a:lnTo>
                      <a:pt x="424" y="2443"/>
                    </a:lnTo>
                    <a:lnTo>
                      <a:pt x="421" y="2420"/>
                    </a:lnTo>
                    <a:lnTo>
                      <a:pt x="413" y="2410"/>
                    </a:lnTo>
                    <a:lnTo>
                      <a:pt x="399" y="2418"/>
                    </a:lnTo>
                    <a:lnTo>
                      <a:pt x="397" y="2451"/>
                    </a:lnTo>
                    <a:lnTo>
                      <a:pt x="380" y="2462"/>
                    </a:lnTo>
                    <a:lnTo>
                      <a:pt x="372" y="2458"/>
                    </a:lnTo>
                    <a:lnTo>
                      <a:pt x="364" y="2461"/>
                    </a:lnTo>
                    <a:lnTo>
                      <a:pt x="360" y="2455"/>
                    </a:lnTo>
                    <a:lnTo>
                      <a:pt x="330" y="2460"/>
                    </a:lnTo>
                    <a:lnTo>
                      <a:pt x="316" y="2454"/>
                    </a:lnTo>
                    <a:lnTo>
                      <a:pt x="311" y="2426"/>
                    </a:lnTo>
                    <a:lnTo>
                      <a:pt x="293" y="2419"/>
                    </a:lnTo>
                    <a:lnTo>
                      <a:pt x="282" y="2405"/>
                    </a:lnTo>
                    <a:lnTo>
                      <a:pt x="276" y="2419"/>
                    </a:lnTo>
                    <a:lnTo>
                      <a:pt x="267" y="2419"/>
                    </a:lnTo>
                    <a:lnTo>
                      <a:pt x="262" y="2425"/>
                    </a:lnTo>
                    <a:lnTo>
                      <a:pt x="252" y="2435"/>
                    </a:lnTo>
                    <a:lnTo>
                      <a:pt x="230" y="2411"/>
                    </a:lnTo>
                    <a:lnTo>
                      <a:pt x="207" y="2425"/>
                    </a:lnTo>
                    <a:lnTo>
                      <a:pt x="227" y="2385"/>
                    </a:lnTo>
                    <a:lnTo>
                      <a:pt x="241" y="2369"/>
                    </a:lnTo>
                    <a:lnTo>
                      <a:pt x="267" y="2377"/>
                    </a:lnTo>
                    <a:lnTo>
                      <a:pt x="273" y="2381"/>
                    </a:lnTo>
                    <a:lnTo>
                      <a:pt x="285" y="2390"/>
                    </a:lnTo>
                    <a:lnTo>
                      <a:pt x="296" y="2366"/>
                    </a:lnTo>
                    <a:lnTo>
                      <a:pt x="290" y="2360"/>
                    </a:lnTo>
                    <a:lnTo>
                      <a:pt x="279" y="2347"/>
                    </a:lnTo>
                    <a:lnTo>
                      <a:pt x="266" y="2339"/>
                    </a:lnTo>
                    <a:lnTo>
                      <a:pt x="277" y="2330"/>
                    </a:lnTo>
                    <a:lnTo>
                      <a:pt x="273" y="2320"/>
                    </a:lnTo>
                    <a:lnTo>
                      <a:pt x="261" y="2321"/>
                    </a:lnTo>
                    <a:lnTo>
                      <a:pt x="247" y="2313"/>
                    </a:lnTo>
                    <a:lnTo>
                      <a:pt x="240" y="2305"/>
                    </a:lnTo>
                    <a:lnTo>
                      <a:pt x="238" y="2299"/>
                    </a:lnTo>
                    <a:lnTo>
                      <a:pt x="241" y="2289"/>
                    </a:lnTo>
                    <a:lnTo>
                      <a:pt x="233" y="2266"/>
                    </a:lnTo>
                    <a:lnTo>
                      <a:pt x="210" y="2269"/>
                    </a:lnTo>
                    <a:lnTo>
                      <a:pt x="194" y="2264"/>
                    </a:lnTo>
                    <a:lnTo>
                      <a:pt x="202" y="2257"/>
                    </a:lnTo>
                    <a:lnTo>
                      <a:pt x="200" y="2250"/>
                    </a:lnTo>
                    <a:lnTo>
                      <a:pt x="219" y="2242"/>
                    </a:lnTo>
                    <a:lnTo>
                      <a:pt x="229" y="2237"/>
                    </a:lnTo>
                    <a:lnTo>
                      <a:pt x="241" y="2247"/>
                    </a:lnTo>
                    <a:lnTo>
                      <a:pt x="248" y="2243"/>
                    </a:lnTo>
                    <a:lnTo>
                      <a:pt x="245" y="2229"/>
                    </a:lnTo>
                    <a:lnTo>
                      <a:pt x="246" y="2225"/>
                    </a:lnTo>
                    <a:lnTo>
                      <a:pt x="264" y="2224"/>
                    </a:lnTo>
                    <a:lnTo>
                      <a:pt x="270" y="2229"/>
                    </a:lnTo>
                    <a:lnTo>
                      <a:pt x="284" y="2227"/>
                    </a:lnTo>
                    <a:lnTo>
                      <a:pt x="292" y="2236"/>
                    </a:lnTo>
                    <a:lnTo>
                      <a:pt x="305" y="2230"/>
                    </a:lnTo>
                    <a:lnTo>
                      <a:pt x="327" y="2236"/>
                    </a:lnTo>
                    <a:lnTo>
                      <a:pt x="330" y="2242"/>
                    </a:lnTo>
                    <a:lnTo>
                      <a:pt x="323" y="2247"/>
                    </a:lnTo>
                    <a:lnTo>
                      <a:pt x="334" y="2261"/>
                    </a:lnTo>
                    <a:lnTo>
                      <a:pt x="351" y="2261"/>
                    </a:lnTo>
                    <a:lnTo>
                      <a:pt x="359" y="2257"/>
                    </a:lnTo>
                    <a:lnTo>
                      <a:pt x="371" y="2253"/>
                    </a:lnTo>
                    <a:lnTo>
                      <a:pt x="354" y="2245"/>
                    </a:lnTo>
                    <a:lnTo>
                      <a:pt x="354" y="2235"/>
                    </a:lnTo>
                    <a:lnTo>
                      <a:pt x="321" y="2223"/>
                    </a:lnTo>
                    <a:lnTo>
                      <a:pt x="306" y="2204"/>
                    </a:lnTo>
                    <a:lnTo>
                      <a:pt x="303" y="2184"/>
                    </a:lnTo>
                    <a:lnTo>
                      <a:pt x="323" y="2189"/>
                    </a:lnTo>
                    <a:lnTo>
                      <a:pt x="340" y="2183"/>
                    </a:lnTo>
                    <a:lnTo>
                      <a:pt x="362" y="2196"/>
                    </a:lnTo>
                    <a:lnTo>
                      <a:pt x="386" y="2199"/>
                    </a:lnTo>
                    <a:lnTo>
                      <a:pt x="403" y="2194"/>
                    </a:lnTo>
                    <a:lnTo>
                      <a:pt x="406" y="2188"/>
                    </a:lnTo>
                    <a:lnTo>
                      <a:pt x="410" y="2179"/>
                    </a:lnTo>
                    <a:lnTo>
                      <a:pt x="428" y="2176"/>
                    </a:lnTo>
                    <a:lnTo>
                      <a:pt x="425" y="2166"/>
                    </a:lnTo>
                    <a:lnTo>
                      <a:pt x="433" y="2160"/>
                    </a:lnTo>
                    <a:lnTo>
                      <a:pt x="428" y="2137"/>
                    </a:lnTo>
                    <a:lnTo>
                      <a:pt x="402" y="2132"/>
                    </a:lnTo>
                    <a:lnTo>
                      <a:pt x="400" y="2126"/>
                    </a:lnTo>
                    <a:lnTo>
                      <a:pt x="405" y="2102"/>
                    </a:lnTo>
                    <a:lnTo>
                      <a:pt x="396" y="2079"/>
                    </a:lnTo>
                    <a:lnTo>
                      <a:pt x="414" y="2029"/>
                    </a:lnTo>
                    <a:lnTo>
                      <a:pt x="411" y="2015"/>
                    </a:lnTo>
                    <a:lnTo>
                      <a:pt x="404" y="2011"/>
                    </a:lnTo>
                    <a:lnTo>
                      <a:pt x="407" y="1999"/>
                    </a:lnTo>
                    <a:lnTo>
                      <a:pt x="466" y="1991"/>
                    </a:lnTo>
                    <a:lnTo>
                      <a:pt x="495" y="1976"/>
                    </a:lnTo>
                    <a:lnTo>
                      <a:pt x="503" y="1977"/>
                    </a:lnTo>
                    <a:lnTo>
                      <a:pt x="507" y="1985"/>
                    </a:lnTo>
                    <a:lnTo>
                      <a:pt x="542" y="1984"/>
                    </a:lnTo>
                    <a:lnTo>
                      <a:pt x="582" y="1969"/>
                    </a:lnTo>
                    <a:lnTo>
                      <a:pt x="585" y="1977"/>
                    </a:lnTo>
                    <a:lnTo>
                      <a:pt x="596" y="1977"/>
                    </a:lnTo>
                    <a:lnTo>
                      <a:pt x="600" y="1970"/>
                    </a:lnTo>
                    <a:lnTo>
                      <a:pt x="617" y="1975"/>
                    </a:lnTo>
                    <a:lnTo>
                      <a:pt x="638" y="1977"/>
                    </a:lnTo>
                    <a:lnTo>
                      <a:pt x="638" y="1972"/>
                    </a:lnTo>
                    <a:lnTo>
                      <a:pt x="642" y="1964"/>
                    </a:lnTo>
                    <a:lnTo>
                      <a:pt x="667" y="1952"/>
                    </a:lnTo>
                    <a:lnTo>
                      <a:pt x="651" y="1951"/>
                    </a:lnTo>
                    <a:lnTo>
                      <a:pt x="628" y="1951"/>
                    </a:lnTo>
                    <a:lnTo>
                      <a:pt x="608" y="1936"/>
                    </a:lnTo>
                    <a:lnTo>
                      <a:pt x="606" y="1927"/>
                    </a:lnTo>
                    <a:lnTo>
                      <a:pt x="612" y="1916"/>
                    </a:lnTo>
                    <a:lnTo>
                      <a:pt x="617" y="1910"/>
                    </a:lnTo>
                    <a:lnTo>
                      <a:pt x="613" y="1900"/>
                    </a:lnTo>
                    <a:lnTo>
                      <a:pt x="624" y="1892"/>
                    </a:lnTo>
                    <a:lnTo>
                      <a:pt x="641" y="1878"/>
                    </a:lnTo>
                    <a:lnTo>
                      <a:pt x="624" y="1873"/>
                    </a:lnTo>
                    <a:lnTo>
                      <a:pt x="638" y="1868"/>
                    </a:lnTo>
                    <a:lnTo>
                      <a:pt x="635" y="1864"/>
                    </a:lnTo>
                    <a:lnTo>
                      <a:pt x="629" y="1860"/>
                    </a:lnTo>
                    <a:lnTo>
                      <a:pt x="635" y="1857"/>
                    </a:lnTo>
                    <a:lnTo>
                      <a:pt x="657" y="1846"/>
                    </a:lnTo>
                    <a:lnTo>
                      <a:pt x="641" y="1841"/>
                    </a:lnTo>
                    <a:lnTo>
                      <a:pt x="633" y="1847"/>
                    </a:lnTo>
                    <a:lnTo>
                      <a:pt x="628" y="1847"/>
                    </a:lnTo>
                    <a:lnTo>
                      <a:pt x="619" y="1843"/>
                    </a:lnTo>
                    <a:lnTo>
                      <a:pt x="611" y="1838"/>
                    </a:lnTo>
                    <a:lnTo>
                      <a:pt x="605" y="1838"/>
                    </a:lnTo>
                    <a:lnTo>
                      <a:pt x="588" y="1838"/>
                    </a:lnTo>
                    <a:lnTo>
                      <a:pt x="578" y="1836"/>
                    </a:lnTo>
                    <a:lnTo>
                      <a:pt x="566" y="1837"/>
                    </a:lnTo>
                    <a:lnTo>
                      <a:pt x="538" y="1838"/>
                    </a:lnTo>
                    <a:lnTo>
                      <a:pt x="538" y="1833"/>
                    </a:lnTo>
                    <a:lnTo>
                      <a:pt x="522" y="1831"/>
                    </a:lnTo>
                    <a:lnTo>
                      <a:pt x="522" y="1843"/>
                    </a:lnTo>
                    <a:lnTo>
                      <a:pt x="492" y="1830"/>
                    </a:lnTo>
                    <a:lnTo>
                      <a:pt x="486" y="1837"/>
                    </a:lnTo>
                    <a:lnTo>
                      <a:pt x="473" y="1857"/>
                    </a:lnTo>
                    <a:lnTo>
                      <a:pt x="435" y="1873"/>
                    </a:lnTo>
                    <a:lnTo>
                      <a:pt x="408" y="1877"/>
                    </a:lnTo>
                    <a:lnTo>
                      <a:pt x="394" y="1868"/>
                    </a:lnTo>
                    <a:lnTo>
                      <a:pt x="389" y="1858"/>
                    </a:lnTo>
                    <a:lnTo>
                      <a:pt x="393" y="1844"/>
                    </a:lnTo>
                    <a:lnTo>
                      <a:pt x="389" y="1816"/>
                    </a:lnTo>
                    <a:lnTo>
                      <a:pt x="400" y="1811"/>
                    </a:lnTo>
                    <a:lnTo>
                      <a:pt x="410" y="1791"/>
                    </a:lnTo>
                    <a:lnTo>
                      <a:pt x="399" y="1778"/>
                    </a:lnTo>
                    <a:lnTo>
                      <a:pt x="405" y="1762"/>
                    </a:lnTo>
                    <a:lnTo>
                      <a:pt x="415" y="1770"/>
                    </a:lnTo>
                    <a:lnTo>
                      <a:pt x="422" y="1761"/>
                    </a:lnTo>
                    <a:lnTo>
                      <a:pt x="450" y="1762"/>
                    </a:lnTo>
                    <a:lnTo>
                      <a:pt x="460" y="1773"/>
                    </a:lnTo>
                    <a:lnTo>
                      <a:pt x="471" y="1776"/>
                    </a:lnTo>
                    <a:lnTo>
                      <a:pt x="480" y="1771"/>
                    </a:lnTo>
                    <a:lnTo>
                      <a:pt x="482" y="1759"/>
                    </a:lnTo>
                    <a:lnTo>
                      <a:pt x="484" y="1741"/>
                    </a:lnTo>
                    <a:lnTo>
                      <a:pt x="473" y="1740"/>
                    </a:lnTo>
                    <a:lnTo>
                      <a:pt x="474" y="1754"/>
                    </a:lnTo>
                    <a:lnTo>
                      <a:pt x="467" y="1770"/>
                    </a:lnTo>
                    <a:lnTo>
                      <a:pt x="460" y="1748"/>
                    </a:lnTo>
                    <a:lnTo>
                      <a:pt x="445" y="1750"/>
                    </a:lnTo>
                    <a:lnTo>
                      <a:pt x="447" y="1717"/>
                    </a:lnTo>
                    <a:lnTo>
                      <a:pt x="441" y="1709"/>
                    </a:lnTo>
                    <a:lnTo>
                      <a:pt x="423" y="1696"/>
                    </a:lnTo>
                    <a:lnTo>
                      <a:pt x="425" y="1689"/>
                    </a:lnTo>
                    <a:lnTo>
                      <a:pt x="414" y="1679"/>
                    </a:lnTo>
                    <a:lnTo>
                      <a:pt x="405" y="1655"/>
                    </a:lnTo>
                    <a:lnTo>
                      <a:pt x="417" y="1646"/>
                    </a:lnTo>
                    <a:lnTo>
                      <a:pt x="414" y="1622"/>
                    </a:lnTo>
                    <a:lnTo>
                      <a:pt x="390" y="1635"/>
                    </a:lnTo>
                    <a:lnTo>
                      <a:pt x="375" y="1628"/>
                    </a:lnTo>
                    <a:lnTo>
                      <a:pt x="359" y="1634"/>
                    </a:lnTo>
                    <a:lnTo>
                      <a:pt x="362" y="1609"/>
                    </a:lnTo>
                    <a:lnTo>
                      <a:pt x="346" y="1584"/>
                    </a:lnTo>
                    <a:lnTo>
                      <a:pt x="381" y="1575"/>
                    </a:lnTo>
                    <a:lnTo>
                      <a:pt x="389" y="1562"/>
                    </a:lnTo>
                    <a:lnTo>
                      <a:pt x="396" y="1565"/>
                    </a:lnTo>
                    <a:lnTo>
                      <a:pt x="401" y="1559"/>
                    </a:lnTo>
                    <a:lnTo>
                      <a:pt x="399" y="1548"/>
                    </a:lnTo>
                    <a:lnTo>
                      <a:pt x="392" y="1545"/>
                    </a:lnTo>
                    <a:lnTo>
                      <a:pt x="386" y="1555"/>
                    </a:lnTo>
                    <a:lnTo>
                      <a:pt x="368" y="1536"/>
                    </a:lnTo>
                    <a:lnTo>
                      <a:pt x="370" y="1523"/>
                    </a:lnTo>
                    <a:lnTo>
                      <a:pt x="390" y="1531"/>
                    </a:lnTo>
                    <a:lnTo>
                      <a:pt x="394" y="1523"/>
                    </a:lnTo>
                    <a:lnTo>
                      <a:pt x="384" y="1517"/>
                    </a:lnTo>
                    <a:lnTo>
                      <a:pt x="373" y="1504"/>
                    </a:lnTo>
                    <a:lnTo>
                      <a:pt x="385" y="1490"/>
                    </a:lnTo>
                    <a:lnTo>
                      <a:pt x="393" y="1477"/>
                    </a:lnTo>
                    <a:lnTo>
                      <a:pt x="398" y="1470"/>
                    </a:lnTo>
                    <a:lnTo>
                      <a:pt x="375" y="1467"/>
                    </a:lnTo>
                    <a:lnTo>
                      <a:pt x="372" y="1472"/>
                    </a:lnTo>
                    <a:lnTo>
                      <a:pt x="348" y="1449"/>
                    </a:lnTo>
                    <a:lnTo>
                      <a:pt x="345" y="1438"/>
                    </a:lnTo>
                    <a:lnTo>
                      <a:pt x="391" y="1451"/>
                    </a:lnTo>
                    <a:lnTo>
                      <a:pt x="428" y="1444"/>
                    </a:lnTo>
                    <a:lnTo>
                      <a:pt x="428" y="1435"/>
                    </a:lnTo>
                    <a:lnTo>
                      <a:pt x="415" y="1431"/>
                    </a:lnTo>
                    <a:lnTo>
                      <a:pt x="422" y="1426"/>
                    </a:lnTo>
                    <a:lnTo>
                      <a:pt x="425" y="1412"/>
                    </a:lnTo>
                    <a:lnTo>
                      <a:pt x="433" y="1377"/>
                    </a:lnTo>
                    <a:lnTo>
                      <a:pt x="469" y="1364"/>
                    </a:lnTo>
                    <a:lnTo>
                      <a:pt x="479" y="1369"/>
                    </a:lnTo>
                    <a:lnTo>
                      <a:pt x="481" y="1351"/>
                    </a:lnTo>
                    <a:lnTo>
                      <a:pt x="454" y="1342"/>
                    </a:lnTo>
                    <a:lnTo>
                      <a:pt x="438" y="1339"/>
                    </a:lnTo>
                    <a:lnTo>
                      <a:pt x="438" y="1320"/>
                    </a:lnTo>
                    <a:lnTo>
                      <a:pt x="442" y="1312"/>
                    </a:lnTo>
                    <a:lnTo>
                      <a:pt x="455" y="1312"/>
                    </a:lnTo>
                    <a:lnTo>
                      <a:pt x="476" y="1292"/>
                    </a:lnTo>
                    <a:lnTo>
                      <a:pt x="495" y="1290"/>
                    </a:lnTo>
                    <a:lnTo>
                      <a:pt x="510" y="1295"/>
                    </a:lnTo>
                    <a:lnTo>
                      <a:pt x="524" y="1309"/>
                    </a:lnTo>
                    <a:lnTo>
                      <a:pt x="548" y="1313"/>
                    </a:lnTo>
                    <a:lnTo>
                      <a:pt x="561" y="1320"/>
                    </a:lnTo>
                    <a:lnTo>
                      <a:pt x="580" y="1325"/>
                    </a:lnTo>
                    <a:lnTo>
                      <a:pt x="596" y="1311"/>
                    </a:lnTo>
                    <a:lnTo>
                      <a:pt x="641" y="1313"/>
                    </a:lnTo>
                    <a:lnTo>
                      <a:pt x="651" y="1316"/>
                    </a:lnTo>
                    <a:lnTo>
                      <a:pt x="652" y="1325"/>
                    </a:lnTo>
                    <a:lnTo>
                      <a:pt x="683" y="1330"/>
                    </a:lnTo>
                    <a:lnTo>
                      <a:pt x="693" y="1327"/>
                    </a:lnTo>
                    <a:lnTo>
                      <a:pt x="696" y="1317"/>
                    </a:lnTo>
                    <a:lnTo>
                      <a:pt x="711" y="1319"/>
                    </a:lnTo>
                    <a:lnTo>
                      <a:pt x="731" y="1332"/>
                    </a:lnTo>
                    <a:lnTo>
                      <a:pt x="746" y="1327"/>
                    </a:lnTo>
                    <a:lnTo>
                      <a:pt x="773" y="1330"/>
                    </a:lnTo>
                    <a:lnTo>
                      <a:pt x="774" y="1345"/>
                    </a:lnTo>
                    <a:lnTo>
                      <a:pt x="781" y="1347"/>
                    </a:lnTo>
                    <a:lnTo>
                      <a:pt x="807" y="1317"/>
                    </a:lnTo>
                    <a:lnTo>
                      <a:pt x="808" y="1307"/>
                    </a:lnTo>
                    <a:lnTo>
                      <a:pt x="823" y="1320"/>
                    </a:lnTo>
                    <a:lnTo>
                      <a:pt x="866" y="1330"/>
                    </a:lnTo>
                    <a:lnTo>
                      <a:pt x="877" y="1345"/>
                    </a:lnTo>
                    <a:lnTo>
                      <a:pt x="879" y="1367"/>
                    </a:lnTo>
                    <a:lnTo>
                      <a:pt x="890" y="1367"/>
                    </a:lnTo>
                    <a:lnTo>
                      <a:pt x="900" y="1356"/>
                    </a:lnTo>
                    <a:lnTo>
                      <a:pt x="906" y="1371"/>
                    </a:lnTo>
                    <a:lnTo>
                      <a:pt x="896" y="1407"/>
                    </a:lnTo>
                    <a:lnTo>
                      <a:pt x="914" y="1407"/>
                    </a:lnTo>
                    <a:lnTo>
                      <a:pt x="912" y="1428"/>
                    </a:lnTo>
                    <a:lnTo>
                      <a:pt x="902" y="1436"/>
                    </a:lnTo>
                    <a:lnTo>
                      <a:pt x="894" y="1444"/>
                    </a:lnTo>
                    <a:lnTo>
                      <a:pt x="939" y="1463"/>
                    </a:lnTo>
                    <a:lnTo>
                      <a:pt x="935" y="1475"/>
                    </a:lnTo>
                    <a:lnTo>
                      <a:pt x="950" y="1484"/>
                    </a:lnTo>
                    <a:lnTo>
                      <a:pt x="956" y="1492"/>
                    </a:lnTo>
                    <a:lnTo>
                      <a:pt x="965" y="1488"/>
                    </a:lnTo>
                    <a:lnTo>
                      <a:pt x="963" y="1469"/>
                    </a:lnTo>
                    <a:lnTo>
                      <a:pt x="957" y="1458"/>
                    </a:lnTo>
                    <a:lnTo>
                      <a:pt x="986" y="1447"/>
                    </a:lnTo>
                    <a:lnTo>
                      <a:pt x="984" y="1434"/>
                    </a:lnTo>
                    <a:lnTo>
                      <a:pt x="1015" y="1375"/>
                    </a:lnTo>
                    <a:lnTo>
                      <a:pt x="1011" y="1366"/>
                    </a:lnTo>
                    <a:lnTo>
                      <a:pt x="1016" y="1349"/>
                    </a:lnTo>
                    <a:lnTo>
                      <a:pt x="1103" y="1351"/>
                    </a:lnTo>
                    <a:lnTo>
                      <a:pt x="1120" y="1360"/>
                    </a:lnTo>
                    <a:lnTo>
                      <a:pt x="1133" y="1376"/>
                    </a:lnTo>
                    <a:lnTo>
                      <a:pt x="1154" y="1389"/>
                    </a:lnTo>
                    <a:lnTo>
                      <a:pt x="1159" y="1385"/>
                    </a:lnTo>
                    <a:lnTo>
                      <a:pt x="1181" y="1400"/>
                    </a:lnTo>
                    <a:lnTo>
                      <a:pt x="1203" y="1390"/>
                    </a:lnTo>
                    <a:lnTo>
                      <a:pt x="1225" y="1367"/>
                    </a:lnTo>
                    <a:lnTo>
                      <a:pt x="1231" y="1370"/>
                    </a:lnTo>
                    <a:lnTo>
                      <a:pt x="1231" y="1381"/>
                    </a:lnTo>
                    <a:lnTo>
                      <a:pt x="1250" y="1387"/>
                    </a:lnTo>
                    <a:lnTo>
                      <a:pt x="1280" y="1375"/>
                    </a:lnTo>
                    <a:lnTo>
                      <a:pt x="1295" y="1376"/>
                    </a:lnTo>
                    <a:lnTo>
                      <a:pt x="1322" y="1406"/>
                    </a:lnTo>
                    <a:lnTo>
                      <a:pt x="1340" y="1436"/>
                    </a:lnTo>
                    <a:lnTo>
                      <a:pt x="1354" y="1455"/>
                    </a:lnTo>
                    <a:lnTo>
                      <a:pt x="1361" y="1454"/>
                    </a:lnTo>
                    <a:lnTo>
                      <a:pt x="1362" y="1443"/>
                    </a:lnTo>
                    <a:lnTo>
                      <a:pt x="1401" y="1440"/>
                    </a:lnTo>
                    <a:lnTo>
                      <a:pt x="1382" y="1429"/>
                    </a:lnTo>
                    <a:lnTo>
                      <a:pt x="1363" y="1424"/>
                    </a:lnTo>
                    <a:lnTo>
                      <a:pt x="1363" y="1415"/>
                    </a:lnTo>
                    <a:lnTo>
                      <a:pt x="1340" y="1390"/>
                    </a:lnTo>
                    <a:lnTo>
                      <a:pt x="1325" y="1397"/>
                    </a:lnTo>
                    <a:lnTo>
                      <a:pt x="1338" y="1372"/>
                    </a:lnTo>
                    <a:lnTo>
                      <a:pt x="1334" y="1361"/>
                    </a:lnTo>
                    <a:lnTo>
                      <a:pt x="1350" y="1362"/>
                    </a:lnTo>
                    <a:lnTo>
                      <a:pt x="1352" y="1369"/>
                    </a:lnTo>
                    <a:lnTo>
                      <a:pt x="1365" y="1372"/>
                    </a:lnTo>
                    <a:lnTo>
                      <a:pt x="1382" y="1366"/>
                    </a:lnTo>
                    <a:lnTo>
                      <a:pt x="1401" y="1369"/>
                    </a:lnTo>
                    <a:lnTo>
                      <a:pt x="1410" y="1362"/>
                    </a:lnTo>
                    <a:lnTo>
                      <a:pt x="1422" y="1369"/>
                    </a:lnTo>
                    <a:lnTo>
                      <a:pt x="1430" y="1363"/>
                    </a:lnTo>
                    <a:lnTo>
                      <a:pt x="1397" y="1339"/>
                    </a:lnTo>
                    <a:lnTo>
                      <a:pt x="1361" y="1334"/>
                    </a:lnTo>
                    <a:lnTo>
                      <a:pt x="1361" y="1298"/>
                    </a:lnTo>
                    <a:lnTo>
                      <a:pt x="1375" y="1317"/>
                    </a:lnTo>
                    <a:lnTo>
                      <a:pt x="1400" y="1325"/>
                    </a:lnTo>
                    <a:lnTo>
                      <a:pt x="1412" y="1319"/>
                    </a:lnTo>
                    <a:lnTo>
                      <a:pt x="1412" y="1306"/>
                    </a:lnTo>
                    <a:lnTo>
                      <a:pt x="1390" y="1303"/>
                    </a:lnTo>
                    <a:lnTo>
                      <a:pt x="1384" y="1296"/>
                    </a:lnTo>
                    <a:lnTo>
                      <a:pt x="1347" y="1289"/>
                    </a:lnTo>
                    <a:lnTo>
                      <a:pt x="1328" y="1300"/>
                    </a:lnTo>
                    <a:lnTo>
                      <a:pt x="1307" y="1304"/>
                    </a:lnTo>
                    <a:lnTo>
                      <a:pt x="1302" y="1290"/>
                    </a:lnTo>
                    <a:lnTo>
                      <a:pt x="1286" y="1283"/>
                    </a:lnTo>
                    <a:lnTo>
                      <a:pt x="1284" y="1274"/>
                    </a:lnTo>
                    <a:lnTo>
                      <a:pt x="1286" y="1267"/>
                    </a:lnTo>
                    <a:lnTo>
                      <a:pt x="1311" y="1256"/>
                    </a:lnTo>
                    <a:lnTo>
                      <a:pt x="1324" y="1258"/>
                    </a:lnTo>
                    <a:lnTo>
                      <a:pt x="1330" y="1244"/>
                    </a:lnTo>
                    <a:lnTo>
                      <a:pt x="1364" y="1229"/>
                    </a:lnTo>
                    <a:lnTo>
                      <a:pt x="1379" y="1222"/>
                    </a:lnTo>
                    <a:lnTo>
                      <a:pt x="1421" y="1197"/>
                    </a:lnTo>
                    <a:lnTo>
                      <a:pt x="1422" y="1186"/>
                    </a:lnTo>
                    <a:lnTo>
                      <a:pt x="1436" y="1171"/>
                    </a:lnTo>
                    <a:lnTo>
                      <a:pt x="1436" y="1160"/>
                    </a:lnTo>
                    <a:lnTo>
                      <a:pt x="1425" y="1154"/>
                    </a:lnTo>
                    <a:lnTo>
                      <a:pt x="1438" y="1143"/>
                    </a:lnTo>
                    <a:lnTo>
                      <a:pt x="1437" y="1133"/>
                    </a:lnTo>
                    <a:lnTo>
                      <a:pt x="1448" y="1130"/>
                    </a:lnTo>
                    <a:lnTo>
                      <a:pt x="1451" y="1148"/>
                    </a:lnTo>
                    <a:lnTo>
                      <a:pt x="1465" y="1152"/>
                    </a:lnTo>
                    <a:lnTo>
                      <a:pt x="1487" y="1141"/>
                    </a:lnTo>
                    <a:lnTo>
                      <a:pt x="1533" y="1133"/>
                    </a:lnTo>
                    <a:lnTo>
                      <a:pt x="1549" y="1123"/>
                    </a:lnTo>
                    <a:lnTo>
                      <a:pt x="1570" y="1124"/>
                    </a:lnTo>
                    <a:lnTo>
                      <a:pt x="1569" y="1112"/>
                    </a:lnTo>
                    <a:lnTo>
                      <a:pt x="1582" y="1107"/>
                    </a:lnTo>
                    <a:lnTo>
                      <a:pt x="1589" y="1082"/>
                    </a:lnTo>
                    <a:lnTo>
                      <a:pt x="1581" y="1063"/>
                    </a:lnTo>
                    <a:lnTo>
                      <a:pt x="1621" y="1036"/>
                    </a:lnTo>
                    <a:lnTo>
                      <a:pt x="1613" y="1010"/>
                    </a:lnTo>
                    <a:lnTo>
                      <a:pt x="1615" y="1005"/>
                    </a:lnTo>
                    <a:lnTo>
                      <a:pt x="1625" y="1006"/>
                    </a:lnTo>
                    <a:lnTo>
                      <a:pt x="1653" y="979"/>
                    </a:lnTo>
                    <a:lnTo>
                      <a:pt x="1652" y="943"/>
                    </a:lnTo>
                    <a:lnTo>
                      <a:pt x="1663" y="947"/>
                    </a:lnTo>
                    <a:lnTo>
                      <a:pt x="1665" y="971"/>
                    </a:lnTo>
                    <a:lnTo>
                      <a:pt x="1674" y="969"/>
                    </a:lnTo>
                    <a:lnTo>
                      <a:pt x="1677" y="946"/>
                    </a:lnTo>
                    <a:lnTo>
                      <a:pt x="1693" y="933"/>
                    </a:lnTo>
                    <a:lnTo>
                      <a:pt x="1683" y="929"/>
                    </a:lnTo>
                    <a:lnTo>
                      <a:pt x="1692" y="907"/>
                    </a:lnTo>
                    <a:lnTo>
                      <a:pt x="1675" y="911"/>
                    </a:lnTo>
                    <a:lnTo>
                      <a:pt x="1653" y="919"/>
                    </a:lnTo>
                    <a:lnTo>
                      <a:pt x="1639" y="923"/>
                    </a:lnTo>
                    <a:lnTo>
                      <a:pt x="1604" y="950"/>
                    </a:lnTo>
                    <a:lnTo>
                      <a:pt x="1559" y="971"/>
                    </a:lnTo>
                    <a:lnTo>
                      <a:pt x="1564" y="946"/>
                    </a:lnTo>
                    <a:lnTo>
                      <a:pt x="1577" y="929"/>
                    </a:lnTo>
                    <a:lnTo>
                      <a:pt x="1566" y="916"/>
                    </a:lnTo>
                    <a:lnTo>
                      <a:pt x="1527" y="936"/>
                    </a:lnTo>
                    <a:lnTo>
                      <a:pt x="1520" y="954"/>
                    </a:lnTo>
                    <a:lnTo>
                      <a:pt x="1492" y="981"/>
                    </a:lnTo>
                    <a:lnTo>
                      <a:pt x="1465" y="989"/>
                    </a:lnTo>
                    <a:lnTo>
                      <a:pt x="1457" y="997"/>
                    </a:lnTo>
                    <a:lnTo>
                      <a:pt x="1458" y="1005"/>
                    </a:lnTo>
                    <a:lnTo>
                      <a:pt x="1442" y="1013"/>
                    </a:lnTo>
                    <a:lnTo>
                      <a:pt x="1454" y="997"/>
                    </a:lnTo>
                    <a:lnTo>
                      <a:pt x="1453" y="988"/>
                    </a:lnTo>
                    <a:lnTo>
                      <a:pt x="1488" y="976"/>
                    </a:lnTo>
                    <a:lnTo>
                      <a:pt x="1502" y="958"/>
                    </a:lnTo>
                    <a:lnTo>
                      <a:pt x="1495" y="937"/>
                    </a:lnTo>
                    <a:lnTo>
                      <a:pt x="1491" y="935"/>
                    </a:lnTo>
                    <a:lnTo>
                      <a:pt x="1471" y="951"/>
                    </a:lnTo>
                    <a:lnTo>
                      <a:pt x="1459" y="953"/>
                    </a:lnTo>
                    <a:lnTo>
                      <a:pt x="1473" y="912"/>
                    </a:lnTo>
                    <a:lnTo>
                      <a:pt x="1467" y="911"/>
                    </a:lnTo>
                    <a:lnTo>
                      <a:pt x="1454" y="930"/>
                    </a:lnTo>
                    <a:lnTo>
                      <a:pt x="1458" y="938"/>
                    </a:lnTo>
                    <a:lnTo>
                      <a:pt x="1454" y="947"/>
                    </a:lnTo>
                    <a:lnTo>
                      <a:pt x="1434" y="969"/>
                    </a:lnTo>
                    <a:lnTo>
                      <a:pt x="1426" y="967"/>
                    </a:lnTo>
                    <a:lnTo>
                      <a:pt x="1429" y="955"/>
                    </a:lnTo>
                    <a:lnTo>
                      <a:pt x="1424" y="951"/>
                    </a:lnTo>
                    <a:lnTo>
                      <a:pt x="1432" y="942"/>
                    </a:lnTo>
                    <a:lnTo>
                      <a:pt x="1429" y="928"/>
                    </a:lnTo>
                    <a:lnTo>
                      <a:pt x="1389" y="949"/>
                    </a:lnTo>
                    <a:lnTo>
                      <a:pt x="1359" y="956"/>
                    </a:lnTo>
                    <a:lnTo>
                      <a:pt x="1353" y="953"/>
                    </a:lnTo>
                    <a:lnTo>
                      <a:pt x="1329" y="951"/>
                    </a:lnTo>
                    <a:lnTo>
                      <a:pt x="1321" y="946"/>
                    </a:lnTo>
                    <a:lnTo>
                      <a:pt x="1285" y="950"/>
                    </a:lnTo>
                    <a:lnTo>
                      <a:pt x="1282" y="939"/>
                    </a:lnTo>
                    <a:lnTo>
                      <a:pt x="1287" y="934"/>
                    </a:lnTo>
                    <a:lnTo>
                      <a:pt x="1276" y="921"/>
                    </a:lnTo>
                    <a:lnTo>
                      <a:pt x="1219" y="903"/>
                    </a:lnTo>
                    <a:lnTo>
                      <a:pt x="1218" y="893"/>
                    </a:lnTo>
                    <a:lnTo>
                      <a:pt x="1205" y="899"/>
                    </a:lnTo>
                    <a:lnTo>
                      <a:pt x="1212" y="862"/>
                    </a:lnTo>
                    <a:lnTo>
                      <a:pt x="1205" y="864"/>
                    </a:lnTo>
                    <a:lnTo>
                      <a:pt x="1197" y="857"/>
                    </a:lnTo>
                    <a:lnTo>
                      <a:pt x="1197" y="846"/>
                    </a:lnTo>
                    <a:lnTo>
                      <a:pt x="1203" y="841"/>
                    </a:lnTo>
                    <a:lnTo>
                      <a:pt x="1214" y="847"/>
                    </a:lnTo>
                    <a:lnTo>
                      <a:pt x="1227" y="838"/>
                    </a:lnTo>
                    <a:lnTo>
                      <a:pt x="1239" y="840"/>
                    </a:lnTo>
                    <a:lnTo>
                      <a:pt x="1248" y="835"/>
                    </a:lnTo>
                    <a:lnTo>
                      <a:pt x="1236" y="834"/>
                    </a:lnTo>
                    <a:lnTo>
                      <a:pt x="1236" y="815"/>
                    </a:lnTo>
                    <a:lnTo>
                      <a:pt x="1242" y="807"/>
                    </a:lnTo>
                    <a:lnTo>
                      <a:pt x="1239" y="802"/>
                    </a:lnTo>
                    <a:lnTo>
                      <a:pt x="1267" y="795"/>
                    </a:lnTo>
                    <a:lnTo>
                      <a:pt x="1269" y="784"/>
                    </a:lnTo>
                    <a:lnTo>
                      <a:pt x="1279" y="773"/>
                    </a:lnTo>
                    <a:lnTo>
                      <a:pt x="1291" y="775"/>
                    </a:lnTo>
                    <a:lnTo>
                      <a:pt x="1295" y="763"/>
                    </a:lnTo>
                    <a:lnTo>
                      <a:pt x="1347" y="753"/>
                    </a:lnTo>
                    <a:lnTo>
                      <a:pt x="1390" y="769"/>
                    </a:lnTo>
                    <a:lnTo>
                      <a:pt x="1405" y="763"/>
                    </a:lnTo>
                    <a:lnTo>
                      <a:pt x="1407" y="771"/>
                    </a:lnTo>
                    <a:lnTo>
                      <a:pt x="1400" y="772"/>
                    </a:lnTo>
                    <a:lnTo>
                      <a:pt x="1404" y="776"/>
                    </a:lnTo>
                    <a:lnTo>
                      <a:pt x="1416" y="772"/>
                    </a:lnTo>
                    <a:lnTo>
                      <a:pt x="1437" y="780"/>
                    </a:lnTo>
                    <a:lnTo>
                      <a:pt x="1464" y="779"/>
                    </a:lnTo>
                    <a:lnTo>
                      <a:pt x="1440" y="776"/>
                    </a:lnTo>
                    <a:lnTo>
                      <a:pt x="1437" y="767"/>
                    </a:lnTo>
                    <a:lnTo>
                      <a:pt x="1425" y="761"/>
                    </a:lnTo>
                    <a:lnTo>
                      <a:pt x="1397" y="758"/>
                    </a:lnTo>
                    <a:lnTo>
                      <a:pt x="1381" y="746"/>
                    </a:lnTo>
                    <a:lnTo>
                      <a:pt x="1382" y="739"/>
                    </a:lnTo>
                    <a:lnTo>
                      <a:pt x="1404" y="745"/>
                    </a:lnTo>
                    <a:lnTo>
                      <a:pt x="1434" y="738"/>
                    </a:lnTo>
                    <a:lnTo>
                      <a:pt x="1436" y="749"/>
                    </a:lnTo>
                    <a:lnTo>
                      <a:pt x="1443" y="750"/>
                    </a:lnTo>
                    <a:lnTo>
                      <a:pt x="1449" y="763"/>
                    </a:lnTo>
                    <a:lnTo>
                      <a:pt x="1470" y="773"/>
                    </a:lnTo>
                    <a:lnTo>
                      <a:pt x="1477" y="757"/>
                    </a:lnTo>
                    <a:lnTo>
                      <a:pt x="1458" y="754"/>
                    </a:lnTo>
                    <a:lnTo>
                      <a:pt x="1453" y="739"/>
                    </a:lnTo>
                    <a:lnTo>
                      <a:pt x="1449" y="734"/>
                    </a:lnTo>
                    <a:lnTo>
                      <a:pt x="1445" y="727"/>
                    </a:lnTo>
                    <a:lnTo>
                      <a:pt x="1415" y="726"/>
                    </a:lnTo>
                    <a:lnTo>
                      <a:pt x="1416" y="715"/>
                    </a:lnTo>
                    <a:lnTo>
                      <a:pt x="1393" y="707"/>
                    </a:lnTo>
                    <a:lnTo>
                      <a:pt x="1397" y="697"/>
                    </a:lnTo>
                    <a:lnTo>
                      <a:pt x="1368" y="694"/>
                    </a:lnTo>
                    <a:lnTo>
                      <a:pt x="1385" y="683"/>
                    </a:lnTo>
                    <a:lnTo>
                      <a:pt x="1407" y="692"/>
                    </a:lnTo>
                    <a:lnTo>
                      <a:pt x="1412" y="687"/>
                    </a:lnTo>
                    <a:lnTo>
                      <a:pt x="1409" y="676"/>
                    </a:lnTo>
                    <a:lnTo>
                      <a:pt x="1420" y="667"/>
                    </a:lnTo>
                    <a:lnTo>
                      <a:pt x="1453" y="677"/>
                    </a:lnTo>
                    <a:lnTo>
                      <a:pt x="1469" y="662"/>
                    </a:lnTo>
                    <a:lnTo>
                      <a:pt x="1480" y="668"/>
                    </a:lnTo>
                    <a:lnTo>
                      <a:pt x="1488" y="672"/>
                    </a:lnTo>
                    <a:lnTo>
                      <a:pt x="1498" y="675"/>
                    </a:lnTo>
                    <a:lnTo>
                      <a:pt x="1501" y="662"/>
                    </a:lnTo>
                    <a:lnTo>
                      <a:pt x="1495" y="628"/>
                    </a:lnTo>
                    <a:lnTo>
                      <a:pt x="1507" y="632"/>
                    </a:lnTo>
                    <a:lnTo>
                      <a:pt x="1521" y="623"/>
                    </a:lnTo>
                    <a:lnTo>
                      <a:pt x="1542" y="634"/>
                    </a:lnTo>
                    <a:lnTo>
                      <a:pt x="1540" y="626"/>
                    </a:lnTo>
                    <a:lnTo>
                      <a:pt x="1552" y="617"/>
                    </a:lnTo>
                    <a:lnTo>
                      <a:pt x="1529" y="612"/>
                    </a:lnTo>
                    <a:lnTo>
                      <a:pt x="1525" y="592"/>
                    </a:lnTo>
                    <a:lnTo>
                      <a:pt x="1513" y="603"/>
                    </a:lnTo>
                    <a:lnTo>
                      <a:pt x="1501" y="596"/>
                    </a:lnTo>
                    <a:lnTo>
                      <a:pt x="1505" y="616"/>
                    </a:lnTo>
                    <a:lnTo>
                      <a:pt x="1498" y="622"/>
                    </a:lnTo>
                    <a:lnTo>
                      <a:pt x="1480" y="604"/>
                    </a:lnTo>
                    <a:lnTo>
                      <a:pt x="1456" y="596"/>
                    </a:lnTo>
                    <a:lnTo>
                      <a:pt x="1446" y="586"/>
                    </a:lnTo>
                    <a:lnTo>
                      <a:pt x="1445" y="573"/>
                    </a:lnTo>
                    <a:lnTo>
                      <a:pt x="1453" y="571"/>
                    </a:lnTo>
                    <a:lnTo>
                      <a:pt x="1455" y="564"/>
                    </a:lnTo>
                    <a:lnTo>
                      <a:pt x="1445" y="557"/>
                    </a:lnTo>
                    <a:lnTo>
                      <a:pt x="1448" y="546"/>
                    </a:lnTo>
                    <a:lnTo>
                      <a:pt x="1461" y="545"/>
                    </a:lnTo>
                    <a:lnTo>
                      <a:pt x="1462" y="552"/>
                    </a:lnTo>
                    <a:lnTo>
                      <a:pt x="1461" y="556"/>
                    </a:lnTo>
                    <a:lnTo>
                      <a:pt x="1464" y="558"/>
                    </a:lnTo>
                    <a:lnTo>
                      <a:pt x="1481" y="557"/>
                    </a:lnTo>
                    <a:lnTo>
                      <a:pt x="1497" y="547"/>
                    </a:lnTo>
                    <a:lnTo>
                      <a:pt x="1502" y="553"/>
                    </a:lnTo>
                    <a:lnTo>
                      <a:pt x="1513" y="541"/>
                    </a:lnTo>
                    <a:lnTo>
                      <a:pt x="1477" y="527"/>
                    </a:lnTo>
                    <a:lnTo>
                      <a:pt x="1474" y="516"/>
                    </a:lnTo>
                    <a:lnTo>
                      <a:pt x="1454" y="497"/>
                    </a:lnTo>
                    <a:lnTo>
                      <a:pt x="1460" y="493"/>
                    </a:lnTo>
                    <a:lnTo>
                      <a:pt x="1448" y="481"/>
                    </a:lnTo>
                    <a:lnTo>
                      <a:pt x="1450" y="471"/>
                    </a:lnTo>
                    <a:lnTo>
                      <a:pt x="1470" y="464"/>
                    </a:lnTo>
                    <a:lnTo>
                      <a:pt x="1472" y="472"/>
                    </a:lnTo>
                    <a:lnTo>
                      <a:pt x="1486" y="476"/>
                    </a:lnTo>
                    <a:lnTo>
                      <a:pt x="1480" y="460"/>
                    </a:lnTo>
                    <a:lnTo>
                      <a:pt x="1491" y="447"/>
                    </a:lnTo>
                    <a:lnTo>
                      <a:pt x="1482" y="437"/>
                    </a:lnTo>
                    <a:lnTo>
                      <a:pt x="1486" y="427"/>
                    </a:lnTo>
                    <a:lnTo>
                      <a:pt x="1493" y="426"/>
                    </a:lnTo>
                    <a:lnTo>
                      <a:pt x="1500" y="437"/>
                    </a:lnTo>
                    <a:lnTo>
                      <a:pt x="1510" y="427"/>
                    </a:lnTo>
                    <a:lnTo>
                      <a:pt x="1522" y="429"/>
                    </a:lnTo>
                    <a:lnTo>
                      <a:pt x="1527" y="418"/>
                    </a:lnTo>
                    <a:lnTo>
                      <a:pt x="1521" y="403"/>
                    </a:lnTo>
                    <a:lnTo>
                      <a:pt x="1539" y="391"/>
                    </a:lnTo>
                    <a:lnTo>
                      <a:pt x="1543" y="380"/>
                    </a:lnTo>
                    <a:lnTo>
                      <a:pt x="1539" y="368"/>
                    </a:lnTo>
                    <a:lnTo>
                      <a:pt x="1547" y="362"/>
                    </a:lnTo>
                    <a:lnTo>
                      <a:pt x="1546" y="338"/>
                    </a:lnTo>
                    <a:lnTo>
                      <a:pt x="1560" y="321"/>
                    </a:lnTo>
                    <a:lnTo>
                      <a:pt x="1558" y="304"/>
                    </a:lnTo>
                    <a:lnTo>
                      <a:pt x="1565" y="297"/>
                    </a:lnTo>
                    <a:lnTo>
                      <a:pt x="1560" y="290"/>
                    </a:lnTo>
                    <a:lnTo>
                      <a:pt x="1568" y="280"/>
                    </a:lnTo>
                    <a:lnTo>
                      <a:pt x="1607" y="292"/>
                    </a:lnTo>
                    <a:lnTo>
                      <a:pt x="1615" y="288"/>
                    </a:lnTo>
                    <a:lnTo>
                      <a:pt x="1621" y="296"/>
                    </a:lnTo>
                    <a:lnTo>
                      <a:pt x="1653" y="298"/>
                    </a:lnTo>
                    <a:lnTo>
                      <a:pt x="1663" y="291"/>
                    </a:lnTo>
                    <a:lnTo>
                      <a:pt x="1667" y="275"/>
                    </a:lnTo>
                    <a:lnTo>
                      <a:pt x="1677" y="275"/>
                    </a:lnTo>
                    <a:lnTo>
                      <a:pt x="1680" y="284"/>
                    </a:lnTo>
                    <a:lnTo>
                      <a:pt x="1658" y="301"/>
                    </a:lnTo>
                    <a:lnTo>
                      <a:pt x="1650" y="299"/>
                    </a:lnTo>
                    <a:lnTo>
                      <a:pt x="1661" y="305"/>
                    </a:lnTo>
                    <a:lnTo>
                      <a:pt x="1656" y="321"/>
                    </a:lnTo>
                    <a:lnTo>
                      <a:pt x="1663" y="324"/>
                    </a:lnTo>
                    <a:lnTo>
                      <a:pt x="1669" y="315"/>
                    </a:lnTo>
                    <a:lnTo>
                      <a:pt x="1675" y="320"/>
                    </a:lnTo>
                    <a:lnTo>
                      <a:pt x="1673" y="330"/>
                    </a:lnTo>
                    <a:lnTo>
                      <a:pt x="1678" y="324"/>
                    </a:lnTo>
                    <a:lnTo>
                      <a:pt x="1675" y="302"/>
                    </a:lnTo>
                    <a:lnTo>
                      <a:pt x="1685" y="308"/>
                    </a:lnTo>
                    <a:lnTo>
                      <a:pt x="1689" y="290"/>
                    </a:lnTo>
                    <a:lnTo>
                      <a:pt x="1685" y="282"/>
                    </a:lnTo>
                    <a:lnTo>
                      <a:pt x="1723" y="275"/>
                    </a:lnTo>
                    <a:lnTo>
                      <a:pt x="1738" y="261"/>
                    </a:lnTo>
                    <a:lnTo>
                      <a:pt x="1748" y="265"/>
                    </a:lnTo>
                    <a:lnTo>
                      <a:pt x="1756" y="261"/>
                    </a:lnTo>
                    <a:lnTo>
                      <a:pt x="1762" y="248"/>
                    </a:lnTo>
                    <a:lnTo>
                      <a:pt x="1756" y="242"/>
                    </a:lnTo>
                    <a:lnTo>
                      <a:pt x="1763" y="233"/>
                    </a:lnTo>
                    <a:lnTo>
                      <a:pt x="1756" y="230"/>
                    </a:lnTo>
                    <a:lnTo>
                      <a:pt x="1761" y="211"/>
                    </a:lnTo>
                    <a:lnTo>
                      <a:pt x="1779" y="207"/>
                    </a:lnTo>
                    <a:lnTo>
                      <a:pt x="1786" y="196"/>
                    </a:lnTo>
                    <a:lnTo>
                      <a:pt x="1798" y="213"/>
                    </a:lnTo>
                    <a:lnTo>
                      <a:pt x="1816" y="210"/>
                    </a:lnTo>
                    <a:lnTo>
                      <a:pt x="1818" y="217"/>
                    </a:lnTo>
                    <a:lnTo>
                      <a:pt x="1815" y="232"/>
                    </a:lnTo>
                    <a:lnTo>
                      <a:pt x="1803" y="240"/>
                    </a:lnTo>
                    <a:lnTo>
                      <a:pt x="1793" y="240"/>
                    </a:lnTo>
                    <a:lnTo>
                      <a:pt x="1787" y="250"/>
                    </a:lnTo>
                    <a:lnTo>
                      <a:pt x="1806" y="243"/>
                    </a:lnTo>
                    <a:lnTo>
                      <a:pt x="1824" y="255"/>
                    </a:lnTo>
                    <a:lnTo>
                      <a:pt x="1837" y="239"/>
                    </a:lnTo>
                    <a:lnTo>
                      <a:pt x="1849" y="244"/>
                    </a:lnTo>
                    <a:lnTo>
                      <a:pt x="1846" y="259"/>
                    </a:lnTo>
                    <a:lnTo>
                      <a:pt x="1862" y="263"/>
                    </a:lnTo>
                    <a:lnTo>
                      <a:pt x="1836" y="286"/>
                    </a:lnTo>
                    <a:lnTo>
                      <a:pt x="1864" y="270"/>
                    </a:lnTo>
                    <a:lnTo>
                      <a:pt x="1878" y="275"/>
                    </a:lnTo>
                    <a:lnTo>
                      <a:pt x="1870" y="292"/>
                    </a:lnTo>
                    <a:lnTo>
                      <a:pt x="1852" y="296"/>
                    </a:lnTo>
                    <a:lnTo>
                      <a:pt x="1840" y="312"/>
                    </a:lnTo>
                    <a:lnTo>
                      <a:pt x="1854" y="304"/>
                    </a:lnTo>
                    <a:lnTo>
                      <a:pt x="1862" y="306"/>
                    </a:lnTo>
                    <a:lnTo>
                      <a:pt x="1864" y="299"/>
                    </a:lnTo>
                    <a:lnTo>
                      <a:pt x="1871" y="310"/>
                    </a:lnTo>
                    <a:lnTo>
                      <a:pt x="1869" y="320"/>
                    </a:lnTo>
                    <a:lnTo>
                      <a:pt x="1879" y="318"/>
                    </a:lnTo>
                    <a:lnTo>
                      <a:pt x="1875" y="304"/>
                    </a:lnTo>
                    <a:lnTo>
                      <a:pt x="1890" y="292"/>
                    </a:lnTo>
                    <a:lnTo>
                      <a:pt x="1883" y="286"/>
                    </a:lnTo>
                    <a:lnTo>
                      <a:pt x="1896" y="273"/>
                    </a:lnTo>
                    <a:lnTo>
                      <a:pt x="1900" y="256"/>
                    </a:lnTo>
                    <a:lnTo>
                      <a:pt x="1891" y="236"/>
                    </a:lnTo>
                    <a:lnTo>
                      <a:pt x="1882" y="242"/>
                    </a:lnTo>
                    <a:lnTo>
                      <a:pt x="1866" y="227"/>
                    </a:lnTo>
                    <a:lnTo>
                      <a:pt x="1870" y="192"/>
                    </a:lnTo>
                    <a:lnTo>
                      <a:pt x="1876" y="196"/>
                    </a:lnTo>
                    <a:lnTo>
                      <a:pt x="1887" y="190"/>
                    </a:lnTo>
                    <a:lnTo>
                      <a:pt x="1898" y="198"/>
                    </a:lnTo>
                    <a:lnTo>
                      <a:pt x="1905" y="197"/>
                    </a:lnTo>
                    <a:lnTo>
                      <a:pt x="1902" y="182"/>
                    </a:lnTo>
                    <a:lnTo>
                      <a:pt x="1912" y="182"/>
                    </a:lnTo>
                    <a:lnTo>
                      <a:pt x="1914" y="166"/>
                    </a:lnTo>
                    <a:lnTo>
                      <a:pt x="1925" y="170"/>
                    </a:lnTo>
                    <a:lnTo>
                      <a:pt x="1926" y="197"/>
                    </a:lnTo>
                    <a:lnTo>
                      <a:pt x="1914" y="205"/>
                    </a:lnTo>
                    <a:lnTo>
                      <a:pt x="1912" y="223"/>
                    </a:lnTo>
                    <a:lnTo>
                      <a:pt x="1905" y="231"/>
                    </a:lnTo>
                    <a:lnTo>
                      <a:pt x="1917" y="244"/>
                    </a:lnTo>
                    <a:lnTo>
                      <a:pt x="1914" y="256"/>
                    </a:lnTo>
                    <a:lnTo>
                      <a:pt x="1921" y="257"/>
                    </a:lnTo>
                    <a:lnTo>
                      <a:pt x="1921" y="248"/>
                    </a:lnTo>
                    <a:lnTo>
                      <a:pt x="1927" y="254"/>
                    </a:lnTo>
                    <a:lnTo>
                      <a:pt x="1928" y="248"/>
                    </a:lnTo>
                    <a:lnTo>
                      <a:pt x="1941" y="250"/>
                    </a:lnTo>
                    <a:lnTo>
                      <a:pt x="1944" y="243"/>
                    </a:lnTo>
                    <a:lnTo>
                      <a:pt x="1952" y="252"/>
                    </a:lnTo>
                    <a:lnTo>
                      <a:pt x="1950" y="257"/>
                    </a:lnTo>
                    <a:lnTo>
                      <a:pt x="1959" y="262"/>
                    </a:lnTo>
                    <a:lnTo>
                      <a:pt x="1960" y="252"/>
                    </a:lnTo>
                    <a:lnTo>
                      <a:pt x="1969" y="259"/>
                    </a:lnTo>
                    <a:lnTo>
                      <a:pt x="1982" y="271"/>
                    </a:lnTo>
                    <a:lnTo>
                      <a:pt x="1998" y="300"/>
                    </a:lnTo>
                    <a:lnTo>
                      <a:pt x="1980" y="354"/>
                    </a:lnTo>
                    <a:lnTo>
                      <a:pt x="1990" y="345"/>
                    </a:lnTo>
                    <a:lnTo>
                      <a:pt x="1992" y="355"/>
                    </a:lnTo>
                    <a:lnTo>
                      <a:pt x="1999" y="348"/>
                    </a:lnTo>
                    <a:lnTo>
                      <a:pt x="1995" y="339"/>
                    </a:lnTo>
                    <a:lnTo>
                      <a:pt x="2014" y="280"/>
                    </a:lnTo>
                    <a:lnTo>
                      <a:pt x="2004" y="271"/>
                    </a:lnTo>
                    <a:lnTo>
                      <a:pt x="2004" y="249"/>
                    </a:lnTo>
                    <a:lnTo>
                      <a:pt x="1992" y="255"/>
                    </a:lnTo>
                    <a:lnTo>
                      <a:pt x="1994" y="238"/>
                    </a:lnTo>
                    <a:lnTo>
                      <a:pt x="1989" y="243"/>
                    </a:lnTo>
                    <a:lnTo>
                      <a:pt x="1980" y="234"/>
                    </a:lnTo>
                    <a:lnTo>
                      <a:pt x="1982" y="225"/>
                    </a:lnTo>
                    <a:lnTo>
                      <a:pt x="1993" y="232"/>
                    </a:lnTo>
                    <a:lnTo>
                      <a:pt x="1985" y="207"/>
                    </a:lnTo>
                    <a:lnTo>
                      <a:pt x="1989" y="197"/>
                    </a:lnTo>
                    <a:lnTo>
                      <a:pt x="1984" y="191"/>
                    </a:lnTo>
                    <a:lnTo>
                      <a:pt x="1973" y="202"/>
                    </a:lnTo>
                    <a:lnTo>
                      <a:pt x="1976" y="222"/>
                    </a:lnTo>
                    <a:lnTo>
                      <a:pt x="1981" y="222"/>
                    </a:lnTo>
                    <a:lnTo>
                      <a:pt x="1975" y="230"/>
                    </a:lnTo>
                    <a:lnTo>
                      <a:pt x="1977" y="244"/>
                    </a:lnTo>
                    <a:lnTo>
                      <a:pt x="1987" y="251"/>
                    </a:lnTo>
                    <a:lnTo>
                      <a:pt x="1983" y="267"/>
                    </a:lnTo>
                    <a:lnTo>
                      <a:pt x="1958" y="246"/>
                    </a:lnTo>
                    <a:lnTo>
                      <a:pt x="1956" y="239"/>
                    </a:lnTo>
                    <a:lnTo>
                      <a:pt x="1963" y="242"/>
                    </a:lnTo>
                    <a:lnTo>
                      <a:pt x="1966" y="234"/>
                    </a:lnTo>
                    <a:lnTo>
                      <a:pt x="1957" y="231"/>
                    </a:lnTo>
                    <a:lnTo>
                      <a:pt x="1941" y="240"/>
                    </a:lnTo>
                    <a:lnTo>
                      <a:pt x="1931" y="223"/>
                    </a:lnTo>
                    <a:lnTo>
                      <a:pt x="1922" y="221"/>
                    </a:lnTo>
                    <a:lnTo>
                      <a:pt x="1919" y="210"/>
                    </a:lnTo>
                    <a:lnTo>
                      <a:pt x="1947" y="181"/>
                    </a:lnTo>
                    <a:lnTo>
                      <a:pt x="1947" y="177"/>
                    </a:lnTo>
                    <a:lnTo>
                      <a:pt x="1954" y="167"/>
                    </a:lnTo>
                    <a:lnTo>
                      <a:pt x="1960" y="167"/>
                    </a:lnTo>
                    <a:lnTo>
                      <a:pt x="1967" y="160"/>
                    </a:lnTo>
                    <a:lnTo>
                      <a:pt x="1972" y="170"/>
                    </a:lnTo>
                    <a:lnTo>
                      <a:pt x="1989" y="168"/>
                    </a:lnTo>
                    <a:lnTo>
                      <a:pt x="1997" y="160"/>
                    </a:lnTo>
                    <a:lnTo>
                      <a:pt x="1995" y="148"/>
                    </a:lnTo>
                    <a:lnTo>
                      <a:pt x="2004" y="151"/>
                    </a:lnTo>
                    <a:lnTo>
                      <a:pt x="2021" y="133"/>
                    </a:lnTo>
                    <a:lnTo>
                      <a:pt x="2038" y="133"/>
                    </a:lnTo>
                    <a:lnTo>
                      <a:pt x="2036" y="139"/>
                    </a:lnTo>
                    <a:lnTo>
                      <a:pt x="2041" y="142"/>
                    </a:lnTo>
                    <a:lnTo>
                      <a:pt x="2059" y="187"/>
                    </a:lnTo>
                    <a:lnTo>
                      <a:pt x="2055" y="207"/>
                    </a:lnTo>
                    <a:lnTo>
                      <a:pt x="2043" y="224"/>
                    </a:lnTo>
                    <a:lnTo>
                      <a:pt x="2059" y="245"/>
                    </a:lnTo>
                    <a:lnTo>
                      <a:pt x="2067" y="243"/>
                    </a:lnTo>
                    <a:lnTo>
                      <a:pt x="2081" y="253"/>
                    </a:lnTo>
                    <a:lnTo>
                      <a:pt x="2079" y="267"/>
                    </a:lnTo>
                    <a:lnTo>
                      <a:pt x="2104" y="301"/>
                    </a:lnTo>
                    <a:lnTo>
                      <a:pt x="2117" y="307"/>
                    </a:lnTo>
                    <a:lnTo>
                      <a:pt x="2120" y="326"/>
                    </a:lnTo>
                    <a:lnTo>
                      <a:pt x="2111" y="335"/>
                    </a:lnTo>
                    <a:lnTo>
                      <a:pt x="2115" y="349"/>
                    </a:lnTo>
                    <a:lnTo>
                      <a:pt x="2109" y="361"/>
                    </a:lnTo>
                    <a:lnTo>
                      <a:pt x="2073" y="377"/>
                    </a:lnTo>
                    <a:lnTo>
                      <a:pt x="2065" y="387"/>
                    </a:lnTo>
                    <a:lnTo>
                      <a:pt x="2064" y="402"/>
                    </a:lnTo>
                    <a:lnTo>
                      <a:pt x="2045" y="407"/>
                    </a:lnTo>
                    <a:lnTo>
                      <a:pt x="2033" y="421"/>
                    </a:lnTo>
                    <a:lnTo>
                      <a:pt x="2035" y="430"/>
                    </a:lnTo>
                    <a:lnTo>
                      <a:pt x="2045" y="421"/>
                    </a:lnTo>
                    <a:lnTo>
                      <a:pt x="2056" y="424"/>
                    </a:lnTo>
                    <a:lnTo>
                      <a:pt x="2078" y="411"/>
                    </a:lnTo>
                    <a:lnTo>
                      <a:pt x="2085" y="413"/>
                    </a:lnTo>
                    <a:lnTo>
                      <a:pt x="2091" y="426"/>
                    </a:lnTo>
                    <a:lnTo>
                      <a:pt x="2091" y="437"/>
                    </a:lnTo>
                    <a:lnTo>
                      <a:pt x="2075" y="455"/>
                    </a:lnTo>
                    <a:lnTo>
                      <a:pt x="2034" y="484"/>
                    </a:lnTo>
                    <a:lnTo>
                      <a:pt x="2021" y="518"/>
                    </a:lnTo>
                    <a:lnTo>
                      <a:pt x="2003" y="529"/>
                    </a:lnTo>
                    <a:lnTo>
                      <a:pt x="2003" y="539"/>
                    </a:lnTo>
                    <a:lnTo>
                      <a:pt x="2008" y="532"/>
                    </a:lnTo>
                    <a:lnTo>
                      <a:pt x="2033" y="524"/>
                    </a:lnTo>
                    <a:lnTo>
                      <a:pt x="2037" y="515"/>
                    </a:lnTo>
                    <a:lnTo>
                      <a:pt x="2046" y="524"/>
                    </a:lnTo>
                    <a:lnTo>
                      <a:pt x="2065" y="486"/>
                    </a:lnTo>
                    <a:lnTo>
                      <a:pt x="2106" y="449"/>
                    </a:lnTo>
                    <a:lnTo>
                      <a:pt x="2116" y="454"/>
                    </a:lnTo>
                    <a:lnTo>
                      <a:pt x="2123" y="449"/>
                    </a:lnTo>
                    <a:lnTo>
                      <a:pt x="2125" y="428"/>
                    </a:lnTo>
                    <a:lnTo>
                      <a:pt x="2138" y="429"/>
                    </a:lnTo>
                    <a:lnTo>
                      <a:pt x="2148" y="421"/>
                    </a:lnTo>
                    <a:lnTo>
                      <a:pt x="2153" y="426"/>
                    </a:lnTo>
                    <a:lnTo>
                      <a:pt x="2167" y="423"/>
                    </a:lnTo>
                    <a:lnTo>
                      <a:pt x="2173" y="415"/>
                    </a:lnTo>
                    <a:lnTo>
                      <a:pt x="2165" y="383"/>
                    </a:lnTo>
                    <a:lnTo>
                      <a:pt x="2149" y="366"/>
                    </a:lnTo>
                    <a:lnTo>
                      <a:pt x="2150" y="351"/>
                    </a:lnTo>
                    <a:lnTo>
                      <a:pt x="2165" y="327"/>
                    </a:lnTo>
                    <a:lnTo>
                      <a:pt x="2162" y="306"/>
                    </a:lnTo>
                    <a:lnTo>
                      <a:pt x="2154" y="304"/>
                    </a:lnTo>
                    <a:lnTo>
                      <a:pt x="2144" y="282"/>
                    </a:lnTo>
                    <a:lnTo>
                      <a:pt x="2132" y="276"/>
                    </a:lnTo>
                    <a:lnTo>
                      <a:pt x="2120" y="247"/>
                    </a:lnTo>
                    <a:lnTo>
                      <a:pt x="2095" y="234"/>
                    </a:lnTo>
                    <a:lnTo>
                      <a:pt x="2106" y="225"/>
                    </a:lnTo>
                    <a:lnTo>
                      <a:pt x="2099" y="220"/>
                    </a:lnTo>
                    <a:lnTo>
                      <a:pt x="2107" y="193"/>
                    </a:lnTo>
                    <a:lnTo>
                      <a:pt x="2120" y="181"/>
                    </a:lnTo>
                    <a:lnTo>
                      <a:pt x="2110" y="169"/>
                    </a:lnTo>
                    <a:lnTo>
                      <a:pt x="2123" y="160"/>
                    </a:lnTo>
                    <a:lnTo>
                      <a:pt x="2127" y="149"/>
                    </a:lnTo>
                    <a:lnTo>
                      <a:pt x="2128" y="141"/>
                    </a:lnTo>
                    <a:lnTo>
                      <a:pt x="2116" y="128"/>
                    </a:lnTo>
                    <a:lnTo>
                      <a:pt x="2120" y="121"/>
                    </a:lnTo>
                    <a:lnTo>
                      <a:pt x="2132" y="116"/>
                    </a:lnTo>
                    <a:lnTo>
                      <a:pt x="2157" y="127"/>
                    </a:lnTo>
                    <a:lnTo>
                      <a:pt x="2160" y="109"/>
                    </a:lnTo>
                    <a:lnTo>
                      <a:pt x="2171" y="116"/>
                    </a:lnTo>
                    <a:lnTo>
                      <a:pt x="2171" y="126"/>
                    </a:lnTo>
                    <a:lnTo>
                      <a:pt x="2186" y="129"/>
                    </a:lnTo>
                    <a:lnTo>
                      <a:pt x="2183" y="120"/>
                    </a:lnTo>
                    <a:lnTo>
                      <a:pt x="2194" y="114"/>
                    </a:lnTo>
                    <a:lnTo>
                      <a:pt x="2219" y="114"/>
                    </a:lnTo>
                    <a:lnTo>
                      <a:pt x="2225" y="85"/>
                    </a:lnTo>
                    <a:lnTo>
                      <a:pt x="2233" y="82"/>
                    </a:lnTo>
                    <a:lnTo>
                      <a:pt x="2252" y="89"/>
                    </a:lnTo>
                    <a:lnTo>
                      <a:pt x="2260" y="101"/>
                    </a:lnTo>
                    <a:lnTo>
                      <a:pt x="2268" y="99"/>
                    </a:lnTo>
                    <a:lnTo>
                      <a:pt x="2275" y="112"/>
                    </a:lnTo>
                    <a:lnTo>
                      <a:pt x="2268" y="118"/>
                    </a:lnTo>
                    <a:lnTo>
                      <a:pt x="2244" y="115"/>
                    </a:lnTo>
                    <a:lnTo>
                      <a:pt x="2243" y="123"/>
                    </a:lnTo>
                    <a:lnTo>
                      <a:pt x="2266" y="123"/>
                    </a:lnTo>
                    <a:lnTo>
                      <a:pt x="2287" y="136"/>
                    </a:lnTo>
                    <a:lnTo>
                      <a:pt x="2299" y="127"/>
                    </a:lnTo>
                    <a:lnTo>
                      <a:pt x="2303" y="134"/>
                    </a:lnTo>
                    <a:lnTo>
                      <a:pt x="2316" y="132"/>
                    </a:lnTo>
                    <a:lnTo>
                      <a:pt x="2302" y="118"/>
                    </a:lnTo>
                    <a:lnTo>
                      <a:pt x="2311" y="111"/>
                    </a:lnTo>
                    <a:lnTo>
                      <a:pt x="2295" y="113"/>
                    </a:lnTo>
                    <a:lnTo>
                      <a:pt x="2256" y="89"/>
                    </a:lnTo>
                    <a:lnTo>
                      <a:pt x="2253" y="72"/>
                    </a:lnTo>
                    <a:lnTo>
                      <a:pt x="2240" y="63"/>
                    </a:lnTo>
                    <a:lnTo>
                      <a:pt x="2243" y="30"/>
                    </a:lnTo>
                    <a:lnTo>
                      <a:pt x="2226" y="28"/>
                    </a:lnTo>
                    <a:lnTo>
                      <a:pt x="2212" y="9"/>
                    </a:lnTo>
                    <a:lnTo>
                      <a:pt x="2206" y="10"/>
                    </a:lnTo>
                    <a:lnTo>
                      <a:pt x="2226" y="0"/>
                    </a:lnTo>
                    <a:lnTo>
                      <a:pt x="2228" y="1"/>
                    </a:lnTo>
                  </a:path>
                </a:pathLst>
              </a:custGeom>
              <a:solidFill>
                <a:schemeClr val="tx1"/>
              </a:solidFill>
              <a:ln w="2520" cap="flat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3A12B2D0-FBA6-4056-9FD6-399AE1475716}"/>
                </a:ext>
              </a:extLst>
            </p:cNvPr>
            <p:cNvGrpSpPr/>
            <p:nvPr/>
          </p:nvGrpSpPr>
          <p:grpSpPr>
            <a:xfrm>
              <a:off x="3796725" y="2253667"/>
              <a:ext cx="914400" cy="481831"/>
              <a:chOff x="2942518" y="4772753"/>
              <a:chExt cx="914400" cy="481831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74D88CB8-1C1A-40DF-A217-CD3245D2EA8D}"/>
                  </a:ext>
                </a:extLst>
              </p:cNvPr>
              <p:cNvSpPr txBox="1"/>
              <p:nvPr/>
            </p:nvSpPr>
            <p:spPr>
              <a:xfrm>
                <a:off x="2942518" y="4772753"/>
                <a:ext cx="914400" cy="2953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79,541K</a:t>
                </a:r>
                <a:endParaRPr lang="id-ID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09EEE54A-177B-4C7D-8C38-FEE3A2CFC7E4}"/>
                  </a:ext>
                </a:extLst>
              </p:cNvPr>
              <p:cNvSpPr/>
              <p:nvPr/>
            </p:nvSpPr>
            <p:spPr>
              <a:xfrm>
                <a:off x="2942518" y="5049752"/>
                <a:ext cx="914400" cy="20483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Populations</a:t>
                </a: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78E3010-E12E-4029-B541-8696793D15C8}"/>
                </a:ext>
              </a:extLst>
            </p:cNvPr>
            <p:cNvGrpSpPr/>
            <p:nvPr/>
          </p:nvGrpSpPr>
          <p:grpSpPr>
            <a:xfrm>
              <a:off x="1582373" y="4981017"/>
              <a:ext cx="914400" cy="481831"/>
              <a:chOff x="3429895" y="5200273"/>
              <a:chExt cx="914400" cy="481831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1E002EF7-14BA-40CF-AABA-2175EF4BD3E2}"/>
                  </a:ext>
                </a:extLst>
              </p:cNvPr>
              <p:cNvSpPr txBox="1"/>
              <p:nvPr/>
            </p:nvSpPr>
            <p:spPr>
              <a:xfrm>
                <a:off x="3429895" y="5200273"/>
                <a:ext cx="914400" cy="2953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798</a:t>
                </a:r>
                <a:endParaRPr lang="id-ID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FF2E4BF1-BFAA-43F3-94AC-59B39C46D43B}"/>
                  </a:ext>
                </a:extLst>
              </p:cNvPr>
              <p:cNvSpPr/>
              <p:nvPr/>
            </p:nvSpPr>
            <p:spPr>
              <a:xfrm>
                <a:off x="3429895" y="5477272"/>
                <a:ext cx="914400" cy="20483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r">
                  <a:lnSpc>
                    <a:spcPts val="14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Countries</a:t>
                </a: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18C66E6-ECFC-463A-BB3D-06FCA89192AA}"/>
                </a:ext>
              </a:extLst>
            </p:cNvPr>
            <p:cNvGrpSpPr/>
            <p:nvPr/>
          </p:nvGrpSpPr>
          <p:grpSpPr>
            <a:xfrm>
              <a:off x="1776351" y="1608358"/>
              <a:ext cx="951613" cy="481831"/>
              <a:chOff x="3168014" y="5384530"/>
              <a:chExt cx="914400" cy="481831"/>
            </a:xfrm>
          </p:grpSpPr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79318BCD-F8E0-4618-80C6-D95F6173A194}"/>
                  </a:ext>
                </a:extLst>
              </p:cNvPr>
              <p:cNvSpPr txBox="1"/>
              <p:nvPr/>
            </p:nvSpPr>
            <p:spPr>
              <a:xfrm>
                <a:off x="3168014" y="5384530"/>
                <a:ext cx="914400" cy="2953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6,912km</a:t>
                </a:r>
                <a:endParaRPr lang="id-ID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7F510E38-BBC4-4750-80C8-03789F003682}"/>
                  </a:ext>
                </a:extLst>
              </p:cNvPr>
              <p:cNvSpPr/>
              <p:nvPr/>
            </p:nvSpPr>
            <p:spPr>
              <a:xfrm>
                <a:off x="3168014" y="5661529"/>
                <a:ext cx="914400" cy="20483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r">
                  <a:lnSpc>
                    <a:spcPts val="14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Area</a:t>
                </a:r>
              </a:p>
            </p:txBody>
          </p:sp>
        </p:grpSp>
      </p:grpSp>
      <p:grpSp>
        <p:nvGrpSpPr>
          <p:cNvPr id="349" name="Group 348">
            <a:extLst>
              <a:ext uri="{FF2B5EF4-FFF2-40B4-BE49-F238E27FC236}">
                <a16:creationId xmlns:a16="http://schemas.microsoft.com/office/drawing/2014/main" id="{EF34AE65-80E3-4D51-B7C7-8A8903B2A5A1}"/>
              </a:ext>
            </a:extLst>
          </p:cNvPr>
          <p:cNvGrpSpPr/>
          <p:nvPr/>
        </p:nvGrpSpPr>
        <p:grpSpPr>
          <a:xfrm>
            <a:off x="1616033" y="2526935"/>
            <a:ext cx="1758174" cy="2943817"/>
            <a:chOff x="1362395" y="963329"/>
            <a:chExt cx="1758174" cy="2943817"/>
          </a:xfrm>
        </p:grpSpPr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B3B8ADFC-6244-4D67-BF60-48E653F26C44}"/>
                </a:ext>
              </a:extLst>
            </p:cNvPr>
            <p:cNvSpPr txBox="1"/>
            <p:nvPr/>
          </p:nvSpPr>
          <p:spPr>
            <a:xfrm>
              <a:off x="1362395" y="1447496"/>
              <a:ext cx="175817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Customer </a:t>
              </a:r>
              <a:r>
                <a:rPr lang="en-US" sz="1400" b="1" dirty="0" err="1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DataBase</a:t>
              </a:r>
              <a:endPara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endParaRPr>
            </a:p>
          </p:txBody>
        </p:sp>
        <p:sp>
          <p:nvSpPr>
            <p:cNvPr id="351" name="7 CuadroTexto">
              <a:extLst>
                <a:ext uri="{FF2B5EF4-FFF2-40B4-BE49-F238E27FC236}">
                  <a16:creationId xmlns:a16="http://schemas.microsoft.com/office/drawing/2014/main" id="{EDAFEB05-FE1C-4FC4-9C3F-737183328943}"/>
                </a:ext>
              </a:extLst>
            </p:cNvPr>
            <p:cNvSpPr txBox="1"/>
            <p:nvPr/>
          </p:nvSpPr>
          <p:spPr>
            <a:xfrm>
              <a:off x="1362395" y="1718917"/>
              <a:ext cx="1758174" cy="558166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Predominate extensible testing procedures for reliable good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uniquely matrix sound.</a:t>
              </a:r>
              <a:endPara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52" name="Freeform 131">
              <a:extLst>
                <a:ext uri="{FF2B5EF4-FFF2-40B4-BE49-F238E27FC236}">
                  <a16:creationId xmlns:a16="http://schemas.microsoft.com/office/drawing/2014/main" id="{89690249-D428-43A2-8F8D-876823466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395" y="963329"/>
              <a:ext cx="382175" cy="433132"/>
            </a:xfrm>
            <a:custGeom>
              <a:avLst/>
              <a:gdLst>
                <a:gd name="T0" fmla="*/ 817 w 1050"/>
                <a:gd name="T1" fmla="*/ 468 h 1168"/>
                <a:gd name="T2" fmla="*/ 817 w 1050"/>
                <a:gd name="T3" fmla="*/ 350 h 1168"/>
                <a:gd name="T4" fmla="*/ 232 w 1050"/>
                <a:gd name="T5" fmla="*/ 350 h 1168"/>
                <a:gd name="T6" fmla="*/ 232 w 1050"/>
                <a:gd name="T7" fmla="*/ 468 h 1168"/>
                <a:gd name="T8" fmla="*/ 817 w 1050"/>
                <a:gd name="T9" fmla="*/ 468 h 1168"/>
                <a:gd name="T10" fmla="*/ 817 w 1050"/>
                <a:gd name="T11" fmla="*/ 700 h 1168"/>
                <a:gd name="T12" fmla="*/ 817 w 1050"/>
                <a:gd name="T13" fmla="*/ 585 h 1168"/>
                <a:gd name="T14" fmla="*/ 232 w 1050"/>
                <a:gd name="T15" fmla="*/ 585 h 1168"/>
                <a:gd name="T16" fmla="*/ 232 w 1050"/>
                <a:gd name="T17" fmla="*/ 700 h 1168"/>
                <a:gd name="T18" fmla="*/ 817 w 1050"/>
                <a:gd name="T19" fmla="*/ 700 h 1168"/>
                <a:gd name="T20" fmla="*/ 642 w 1050"/>
                <a:gd name="T21" fmla="*/ 935 h 1168"/>
                <a:gd name="T22" fmla="*/ 642 w 1050"/>
                <a:gd name="T23" fmla="*/ 818 h 1168"/>
                <a:gd name="T24" fmla="*/ 232 w 1050"/>
                <a:gd name="T25" fmla="*/ 818 h 1168"/>
                <a:gd name="T26" fmla="*/ 232 w 1050"/>
                <a:gd name="T27" fmla="*/ 935 h 1168"/>
                <a:gd name="T28" fmla="*/ 642 w 1050"/>
                <a:gd name="T29" fmla="*/ 935 h 1168"/>
                <a:gd name="T30" fmla="*/ 525 w 1050"/>
                <a:gd name="T31" fmla="*/ 118 h 1168"/>
                <a:gd name="T32" fmla="*/ 467 w 1050"/>
                <a:gd name="T33" fmla="*/ 175 h 1168"/>
                <a:gd name="T34" fmla="*/ 525 w 1050"/>
                <a:gd name="T35" fmla="*/ 235 h 1168"/>
                <a:gd name="T36" fmla="*/ 582 w 1050"/>
                <a:gd name="T37" fmla="*/ 175 h 1168"/>
                <a:gd name="T38" fmla="*/ 525 w 1050"/>
                <a:gd name="T39" fmla="*/ 118 h 1168"/>
                <a:gd name="T40" fmla="*/ 1049 w 1050"/>
                <a:gd name="T41" fmla="*/ 235 h 1168"/>
                <a:gd name="T42" fmla="*/ 1049 w 1050"/>
                <a:gd name="T43" fmla="*/ 1050 h 1168"/>
                <a:gd name="T44" fmla="*/ 932 w 1050"/>
                <a:gd name="T45" fmla="*/ 1167 h 1168"/>
                <a:gd name="T46" fmla="*/ 117 w 1050"/>
                <a:gd name="T47" fmla="*/ 1167 h 1168"/>
                <a:gd name="T48" fmla="*/ 0 w 1050"/>
                <a:gd name="T49" fmla="*/ 1050 h 1168"/>
                <a:gd name="T50" fmla="*/ 0 w 1050"/>
                <a:gd name="T51" fmla="*/ 235 h 1168"/>
                <a:gd name="T52" fmla="*/ 117 w 1050"/>
                <a:gd name="T53" fmla="*/ 118 h 1168"/>
                <a:gd name="T54" fmla="*/ 361 w 1050"/>
                <a:gd name="T55" fmla="*/ 118 h 1168"/>
                <a:gd name="T56" fmla="*/ 525 w 1050"/>
                <a:gd name="T57" fmla="*/ 0 h 1168"/>
                <a:gd name="T58" fmla="*/ 689 w 1050"/>
                <a:gd name="T59" fmla="*/ 118 h 1168"/>
                <a:gd name="T60" fmla="*/ 932 w 1050"/>
                <a:gd name="T61" fmla="*/ 118 h 1168"/>
                <a:gd name="T62" fmla="*/ 1049 w 1050"/>
                <a:gd name="T63" fmla="*/ 235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50" h="1168">
                  <a:moveTo>
                    <a:pt x="817" y="468"/>
                  </a:moveTo>
                  <a:lnTo>
                    <a:pt x="817" y="350"/>
                  </a:lnTo>
                  <a:lnTo>
                    <a:pt x="232" y="350"/>
                  </a:lnTo>
                  <a:lnTo>
                    <a:pt x="232" y="468"/>
                  </a:lnTo>
                  <a:lnTo>
                    <a:pt x="817" y="468"/>
                  </a:lnTo>
                  <a:close/>
                  <a:moveTo>
                    <a:pt x="817" y="700"/>
                  </a:moveTo>
                  <a:lnTo>
                    <a:pt x="817" y="585"/>
                  </a:lnTo>
                  <a:lnTo>
                    <a:pt x="232" y="585"/>
                  </a:lnTo>
                  <a:lnTo>
                    <a:pt x="232" y="700"/>
                  </a:lnTo>
                  <a:lnTo>
                    <a:pt x="817" y="700"/>
                  </a:lnTo>
                  <a:close/>
                  <a:moveTo>
                    <a:pt x="642" y="935"/>
                  </a:moveTo>
                  <a:lnTo>
                    <a:pt x="642" y="818"/>
                  </a:lnTo>
                  <a:lnTo>
                    <a:pt x="232" y="818"/>
                  </a:lnTo>
                  <a:lnTo>
                    <a:pt x="232" y="935"/>
                  </a:lnTo>
                  <a:lnTo>
                    <a:pt x="642" y="935"/>
                  </a:lnTo>
                  <a:close/>
                  <a:moveTo>
                    <a:pt x="525" y="118"/>
                  </a:moveTo>
                  <a:cubicBezTo>
                    <a:pt x="493" y="118"/>
                    <a:pt x="467" y="143"/>
                    <a:pt x="467" y="175"/>
                  </a:cubicBezTo>
                  <a:cubicBezTo>
                    <a:pt x="467" y="208"/>
                    <a:pt x="493" y="235"/>
                    <a:pt x="525" y="235"/>
                  </a:cubicBezTo>
                  <a:cubicBezTo>
                    <a:pt x="558" y="235"/>
                    <a:pt x="582" y="208"/>
                    <a:pt x="582" y="175"/>
                  </a:cubicBezTo>
                  <a:cubicBezTo>
                    <a:pt x="582" y="143"/>
                    <a:pt x="558" y="118"/>
                    <a:pt x="525" y="118"/>
                  </a:cubicBezTo>
                  <a:close/>
                  <a:moveTo>
                    <a:pt x="1049" y="235"/>
                  </a:moveTo>
                  <a:lnTo>
                    <a:pt x="1049" y="1050"/>
                  </a:lnTo>
                  <a:cubicBezTo>
                    <a:pt x="1049" y="1113"/>
                    <a:pt x="995" y="1167"/>
                    <a:pt x="932" y="1167"/>
                  </a:cubicBezTo>
                  <a:lnTo>
                    <a:pt x="117" y="1167"/>
                  </a:lnTo>
                  <a:cubicBezTo>
                    <a:pt x="55" y="1167"/>
                    <a:pt x="0" y="1113"/>
                    <a:pt x="0" y="1050"/>
                  </a:cubicBezTo>
                  <a:lnTo>
                    <a:pt x="0" y="235"/>
                  </a:lnTo>
                  <a:cubicBezTo>
                    <a:pt x="0" y="173"/>
                    <a:pt x="55" y="118"/>
                    <a:pt x="117" y="118"/>
                  </a:cubicBezTo>
                  <a:lnTo>
                    <a:pt x="361" y="118"/>
                  </a:lnTo>
                  <a:cubicBezTo>
                    <a:pt x="385" y="50"/>
                    <a:pt x="449" y="0"/>
                    <a:pt x="525" y="0"/>
                  </a:cubicBezTo>
                  <a:cubicBezTo>
                    <a:pt x="602" y="0"/>
                    <a:pt x="664" y="50"/>
                    <a:pt x="689" y="118"/>
                  </a:cubicBezTo>
                  <a:lnTo>
                    <a:pt x="932" y="118"/>
                  </a:lnTo>
                  <a:cubicBezTo>
                    <a:pt x="995" y="118"/>
                    <a:pt x="1049" y="173"/>
                    <a:pt x="1049" y="23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53" name="TextBox 352">
              <a:extLst>
                <a:ext uri="{FF2B5EF4-FFF2-40B4-BE49-F238E27FC236}">
                  <a16:creationId xmlns:a16="http://schemas.microsoft.com/office/drawing/2014/main" id="{CB1E5F79-8EEE-425B-BFE6-E41656A6224A}"/>
                </a:ext>
              </a:extLst>
            </p:cNvPr>
            <p:cNvSpPr txBox="1"/>
            <p:nvPr/>
          </p:nvSpPr>
          <p:spPr>
            <a:xfrm>
              <a:off x="1362395" y="3077559"/>
              <a:ext cx="175817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Insurance</a:t>
              </a:r>
            </a:p>
          </p:txBody>
        </p:sp>
        <p:sp>
          <p:nvSpPr>
            <p:cNvPr id="354" name="7 CuadroTexto">
              <a:extLst>
                <a:ext uri="{FF2B5EF4-FFF2-40B4-BE49-F238E27FC236}">
                  <a16:creationId xmlns:a16="http://schemas.microsoft.com/office/drawing/2014/main" id="{35C55980-4E7C-47D3-916A-0E0E55EA5C09}"/>
                </a:ext>
              </a:extLst>
            </p:cNvPr>
            <p:cNvSpPr txBox="1"/>
            <p:nvPr/>
          </p:nvSpPr>
          <p:spPr>
            <a:xfrm>
              <a:off x="1362395" y="3348980"/>
              <a:ext cx="1758174" cy="558166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Predominate extensible testing procedures for reliable good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uniquely matrix sound.</a:t>
              </a:r>
              <a:endPara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55" name="Freeform 132">
              <a:extLst>
                <a:ext uri="{FF2B5EF4-FFF2-40B4-BE49-F238E27FC236}">
                  <a16:creationId xmlns:a16="http://schemas.microsoft.com/office/drawing/2014/main" id="{2E066978-79AD-46D6-BC6D-7855003D1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395" y="2588057"/>
              <a:ext cx="382175" cy="433132"/>
            </a:xfrm>
            <a:custGeom>
              <a:avLst/>
              <a:gdLst>
                <a:gd name="T0" fmla="*/ 407 w 1050"/>
                <a:gd name="T1" fmla="*/ 935 h 1168"/>
                <a:gd name="T2" fmla="*/ 874 w 1050"/>
                <a:gd name="T3" fmla="*/ 468 h 1168"/>
                <a:gd name="T4" fmla="*/ 792 w 1050"/>
                <a:gd name="T5" fmla="*/ 386 h 1168"/>
                <a:gd name="T6" fmla="*/ 407 w 1050"/>
                <a:gd name="T7" fmla="*/ 768 h 1168"/>
                <a:gd name="T8" fmla="*/ 257 w 1050"/>
                <a:gd name="T9" fmla="*/ 618 h 1168"/>
                <a:gd name="T10" fmla="*/ 175 w 1050"/>
                <a:gd name="T11" fmla="*/ 700 h 1168"/>
                <a:gd name="T12" fmla="*/ 407 w 1050"/>
                <a:gd name="T13" fmla="*/ 935 h 1168"/>
                <a:gd name="T14" fmla="*/ 524 w 1050"/>
                <a:gd name="T15" fmla="*/ 118 h 1168"/>
                <a:gd name="T16" fmla="*/ 467 w 1050"/>
                <a:gd name="T17" fmla="*/ 175 h 1168"/>
                <a:gd name="T18" fmla="*/ 524 w 1050"/>
                <a:gd name="T19" fmla="*/ 235 h 1168"/>
                <a:gd name="T20" fmla="*/ 582 w 1050"/>
                <a:gd name="T21" fmla="*/ 175 h 1168"/>
                <a:gd name="T22" fmla="*/ 524 w 1050"/>
                <a:gd name="T23" fmla="*/ 118 h 1168"/>
                <a:gd name="T24" fmla="*/ 1049 w 1050"/>
                <a:gd name="T25" fmla="*/ 235 h 1168"/>
                <a:gd name="T26" fmla="*/ 1049 w 1050"/>
                <a:gd name="T27" fmla="*/ 1050 h 1168"/>
                <a:gd name="T28" fmla="*/ 932 w 1050"/>
                <a:gd name="T29" fmla="*/ 1167 h 1168"/>
                <a:gd name="T30" fmla="*/ 117 w 1050"/>
                <a:gd name="T31" fmla="*/ 1167 h 1168"/>
                <a:gd name="T32" fmla="*/ 0 w 1050"/>
                <a:gd name="T33" fmla="*/ 1050 h 1168"/>
                <a:gd name="T34" fmla="*/ 0 w 1050"/>
                <a:gd name="T35" fmla="*/ 235 h 1168"/>
                <a:gd name="T36" fmla="*/ 117 w 1050"/>
                <a:gd name="T37" fmla="*/ 118 h 1168"/>
                <a:gd name="T38" fmla="*/ 360 w 1050"/>
                <a:gd name="T39" fmla="*/ 118 h 1168"/>
                <a:gd name="T40" fmla="*/ 524 w 1050"/>
                <a:gd name="T41" fmla="*/ 0 h 1168"/>
                <a:gd name="T42" fmla="*/ 688 w 1050"/>
                <a:gd name="T43" fmla="*/ 118 h 1168"/>
                <a:gd name="T44" fmla="*/ 932 w 1050"/>
                <a:gd name="T45" fmla="*/ 118 h 1168"/>
                <a:gd name="T46" fmla="*/ 1049 w 1050"/>
                <a:gd name="T47" fmla="*/ 235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0" h="1168">
                  <a:moveTo>
                    <a:pt x="407" y="935"/>
                  </a:moveTo>
                  <a:lnTo>
                    <a:pt x="874" y="468"/>
                  </a:lnTo>
                  <a:lnTo>
                    <a:pt x="792" y="386"/>
                  </a:lnTo>
                  <a:lnTo>
                    <a:pt x="407" y="768"/>
                  </a:lnTo>
                  <a:lnTo>
                    <a:pt x="257" y="618"/>
                  </a:lnTo>
                  <a:lnTo>
                    <a:pt x="175" y="700"/>
                  </a:lnTo>
                  <a:lnTo>
                    <a:pt x="407" y="935"/>
                  </a:lnTo>
                  <a:close/>
                  <a:moveTo>
                    <a:pt x="524" y="118"/>
                  </a:moveTo>
                  <a:cubicBezTo>
                    <a:pt x="492" y="118"/>
                    <a:pt x="467" y="143"/>
                    <a:pt x="467" y="175"/>
                  </a:cubicBezTo>
                  <a:cubicBezTo>
                    <a:pt x="467" y="208"/>
                    <a:pt x="492" y="235"/>
                    <a:pt x="524" y="235"/>
                  </a:cubicBezTo>
                  <a:cubicBezTo>
                    <a:pt x="557" y="235"/>
                    <a:pt x="582" y="208"/>
                    <a:pt x="582" y="175"/>
                  </a:cubicBezTo>
                  <a:cubicBezTo>
                    <a:pt x="582" y="143"/>
                    <a:pt x="557" y="118"/>
                    <a:pt x="524" y="118"/>
                  </a:cubicBezTo>
                  <a:close/>
                  <a:moveTo>
                    <a:pt x="1049" y="235"/>
                  </a:moveTo>
                  <a:lnTo>
                    <a:pt x="1049" y="1050"/>
                  </a:lnTo>
                  <a:cubicBezTo>
                    <a:pt x="1049" y="1113"/>
                    <a:pt x="995" y="1167"/>
                    <a:pt x="932" y="1167"/>
                  </a:cubicBezTo>
                  <a:lnTo>
                    <a:pt x="117" y="1167"/>
                  </a:lnTo>
                  <a:cubicBezTo>
                    <a:pt x="54" y="1167"/>
                    <a:pt x="0" y="1113"/>
                    <a:pt x="0" y="1050"/>
                  </a:cubicBezTo>
                  <a:lnTo>
                    <a:pt x="0" y="235"/>
                  </a:lnTo>
                  <a:cubicBezTo>
                    <a:pt x="0" y="173"/>
                    <a:pt x="54" y="118"/>
                    <a:pt x="117" y="118"/>
                  </a:cubicBezTo>
                  <a:lnTo>
                    <a:pt x="360" y="118"/>
                  </a:lnTo>
                  <a:cubicBezTo>
                    <a:pt x="385" y="50"/>
                    <a:pt x="448" y="0"/>
                    <a:pt x="524" y="0"/>
                  </a:cubicBezTo>
                  <a:cubicBezTo>
                    <a:pt x="601" y="0"/>
                    <a:pt x="664" y="50"/>
                    <a:pt x="688" y="118"/>
                  </a:cubicBezTo>
                  <a:lnTo>
                    <a:pt x="932" y="118"/>
                  </a:lnTo>
                  <a:cubicBezTo>
                    <a:pt x="995" y="118"/>
                    <a:pt x="1049" y="173"/>
                    <a:pt x="1049" y="23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AAE54C96-4CA3-4D4D-82BB-AE14896EBB7E}"/>
              </a:ext>
            </a:extLst>
          </p:cNvPr>
          <p:cNvGrpSpPr/>
          <p:nvPr/>
        </p:nvGrpSpPr>
        <p:grpSpPr>
          <a:xfrm>
            <a:off x="8817792" y="2526935"/>
            <a:ext cx="1758174" cy="2943817"/>
            <a:chOff x="9142053" y="958797"/>
            <a:chExt cx="1758174" cy="2943817"/>
          </a:xfrm>
        </p:grpSpPr>
        <p:sp>
          <p:nvSpPr>
            <p:cNvPr id="357" name="TextBox 356">
              <a:extLst>
                <a:ext uri="{FF2B5EF4-FFF2-40B4-BE49-F238E27FC236}">
                  <a16:creationId xmlns:a16="http://schemas.microsoft.com/office/drawing/2014/main" id="{93565C50-C890-4E07-BB90-9AA7206DF46D}"/>
                </a:ext>
              </a:extLst>
            </p:cNvPr>
            <p:cNvSpPr txBox="1"/>
            <p:nvPr/>
          </p:nvSpPr>
          <p:spPr>
            <a:xfrm>
              <a:off x="9142053" y="1442964"/>
              <a:ext cx="175817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Special Service</a:t>
              </a:r>
            </a:p>
          </p:txBody>
        </p:sp>
        <p:sp>
          <p:nvSpPr>
            <p:cNvPr id="358" name="7 CuadroTexto">
              <a:extLst>
                <a:ext uri="{FF2B5EF4-FFF2-40B4-BE49-F238E27FC236}">
                  <a16:creationId xmlns:a16="http://schemas.microsoft.com/office/drawing/2014/main" id="{13302E5B-7109-4EC9-9E3E-DECF74F4C7D3}"/>
                </a:ext>
              </a:extLst>
            </p:cNvPr>
            <p:cNvSpPr txBox="1"/>
            <p:nvPr/>
          </p:nvSpPr>
          <p:spPr>
            <a:xfrm>
              <a:off x="9142053" y="1714385"/>
              <a:ext cx="1758174" cy="558166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Predominate extensible testing procedures for reliable good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uniquely matrix sound.</a:t>
              </a:r>
              <a:endPara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59" name="Freeform 125">
              <a:extLst>
                <a:ext uri="{FF2B5EF4-FFF2-40B4-BE49-F238E27FC236}">
                  <a16:creationId xmlns:a16="http://schemas.microsoft.com/office/drawing/2014/main" id="{7DAF0B56-6DA2-4064-B8B6-E2CBAAAD1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18052" y="958797"/>
              <a:ext cx="382175" cy="433132"/>
            </a:xfrm>
            <a:custGeom>
              <a:avLst/>
              <a:gdLst>
                <a:gd name="T0" fmla="*/ 525 w 1051"/>
                <a:gd name="T1" fmla="*/ 235 h 1168"/>
                <a:gd name="T2" fmla="*/ 582 w 1051"/>
                <a:gd name="T3" fmla="*/ 175 h 1168"/>
                <a:gd name="T4" fmla="*/ 525 w 1051"/>
                <a:gd name="T5" fmla="*/ 118 h 1168"/>
                <a:gd name="T6" fmla="*/ 468 w 1051"/>
                <a:gd name="T7" fmla="*/ 175 h 1168"/>
                <a:gd name="T8" fmla="*/ 525 w 1051"/>
                <a:gd name="T9" fmla="*/ 235 h 1168"/>
                <a:gd name="T10" fmla="*/ 582 w 1051"/>
                <a:gd name="T11" fmla="*/ 760 h 1168"/>
                <a:gd name="T12" fmla="*/ 582 w 1051"/>
                <a:gd name="T13" fmla="*/ 410 h 1168"/>
                <a:gd name="T14" fmla="*/ 468 w 1051"/>
                <a:gd name="T15" fmla="*/ 410 h 1168"/>
                <a:gd name="T16" fmla="*/ 468 w 1051"/>
                <a:gd name="T17" fmla="*/ 760 h 1168"/>
                <a:gd name="T18" fmla="*/ 582 w 1051"/>
                <a:gd name="T19" fmla="*/ 760 h 1168"/>
                <a:gd name="T20" fmla="*/ 582 w 1051"/>
                <a:gd name="T21" fmla="*/ 992 h 1168"/>
                <a:gd name="T22" fmla="*/ 582 w 1051"/>
                <a:gd name="T23" fmla="*/ 875 h 1168"/>
                <a:gd name="T24" fmla="*/ 468 w 1051"/>
                <a:gd name="T25" fmla="*/ 875 h 1168"/>
                <a:gd name="T26" fmla="*/ 468 w 1051"/>
                <a:gd name="T27" fmla="*/ 992 h 1168"/>
                <a:gd name="T28" fmla="*/ 582 w 1051"/>
                <a:gd name="T29" fmla="*/ 992 h 1168"/>
                <a:gd name="T30" fmla="*/ 932 w 1051"/>
                <a:gd name="T31" fmla="*/ 118 h 1168"/>
                <a:gd name="T32" fmla="*/ 1050 w 1051"/>
                <a:gd name="T33" fmla="*/ 235 h 1168"/>
                <a:gd name="T34" fmla="*/ 1050 w 1051"/>
                <a:gd name="T35" fmla="*/ 1050 h 1168"/>
                <a:gd name="T36" fmla="*/ 932 w 1051"/>
                <a:gd name="T37" fmla="*/ 1167 h 1168"/>
                <a:gd name="T38" fmla="*/ 118 w 1051"/>
                <a:gd name="T39" fmla="*/ 1167 h 1168"/>
                <a:gd name="T40" fmla="*/ 0 w 1051"/>
                <a:gd name="T41" fmla="*/ 1050 h 1168"/>
                <a:gd name="T42" fmla="*/ 0 w 1051"/>
                <a:gd name="T43" fmla="*/ 235 h 1168"/>
                <a:gd name="T44" fmla="*/ 118 w 1051"/>
                <a:gd name="T45" fmla="*/ 118 h 1168"/>
                <a:gd name="T46" fmla="*/ 361 w 1051"/>
                <a:gd name="T47" fmla="*/ 118 h 1168"/>
                <a:gd name="T48" fmla="*/ 525 w 1051"/>
                <a:gd name="T49" fmla="*/ 0 h 1168"/>
                <a:gd name="T50" fmla="*/ 689 w 1051"/>
                <a:gd name="T51" fmla="*/ 118 h 1168"/>
                <a:gd name="T52" fmla="*/ 932 w 1051"/>
                <a:gd name="T53" fmla="*/ 11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51" h="1168">
                  <a:moveTo>
                    <a:pt x="525" y="235"/>
                  </a:moveTo>
                  <a:cubicBezTo>
                    <a:pt x="558" y="235"/>
                    <a:pt x="582" y="208"/>
                    <a:pt x="582" y="175"/>
                  </a:cubicBezTo>
                  <a:cubicBezTo>
                    <a:pt x="582" y="143"/>
                    <a:pt x="558" y="118"/>
                    <a:pt x="525" y="118"/>
                  </a:cubicBezTo>
                  <a:cubicBezTo>
                    <a:pt x="492" y="118"/>
                    <a:pt x="468" y="143"/>
                    <a:pt x="468" y="175"/>
                  </a:cubicBezTo>
                  <a:cubicBezTo>
                    <a:pt x="468" y="208"/>
                    <a:pt x="492" y="235"/>
                    <a:pt x="525" y="235"/>
                  </a:cubicBezTo>
                  <a:close/>
                  <a:moveTo>
                    <a:pt x="582" y="760"/>
                  </a:moveTo>
                  <a:lnTo>
                    <a:pt x="582" y="410"/>
                  </a:lnTo>
                  <a:lnTo>
                    <a:pt x="468" y="410"/>
                  </a:lnTo>
                  <a:lnTo>
                    <a:pt x="468" y="760"/>
                  </a:lnTo>
                  <a:lnTo>
                    <a:pt x="582" y="760"/>
                  </a:lnTo>
                  <a:close/>
                  <a:moveTo>
                    <a:pt x="582" y="992"/>
                  </a:moveTo>
                  <a:lnTo>
                    <a:pt x="582" y="875"/>
                  </a:lnTo>
                  <a:lnTo>
                    <a:pt x="468" y="875"/>
                  </a:lnTo>
                  <a:lnTo>
                    <a:pt x="468" y="992"/>
                  </a:lnTo>
                  <a:lnTo>
                    <a:pt x="582" y="992"/>
                  </a:lnTo>
                  <a:close/>
                  <a:moveTo>
                    <a:pt x="932" y="118"/>
                  </a:moveTo>
                  <a:cubicBezTo>
                    <a:pt x="995" y="118"/>
                    <a:pt x="1050" y="173"/>
                    <a:pt x="1050" y="235"/>
                  </a:cubicBezTo>
                  <a:lnTo>
                    <a:pt x="1050" y="1050"/>
                  </a:lnTo>
                  <a:cubicBezTo>
                    <a:pt x="1050" y="1113"/>
                    <a:pt x="995" y="1167"/>
                    <a:pt x="932" y="1167"/>
                  </a:cubicBezTo>
                  <a:lnTo>
                    <a:pt x="118" y="1167"/>
                  </a:lnTo>
                  <a:cubicBezTo>
                    <a:pt x="55" y="1167"/>
                    <a:pt x="0" y="1113"/>
                    <a:pt x="0" y="1050"/>
                  </a:cubicBezTo>
                  <a:lnTo>
                    <a:pt x="0" y="235"/>
                  </a:lnTo>
                  <a:cubicBezTo>
                    <a:pt x="0" y="173"/>
                    <a:pt x="55" y="118"/>
                    <a:pt x="118" y="118"/>
                  </a:cubicBezTo>
                  <a:lnTo>
                    <a:pt x="361" y="118"/>
                  </a:lnTo>
                  <a:cubicBezTo>
                    <a:pt x="386" y="50"/>
                    <a:pt x="448" y="0"/>
                    <a:pt x="525" y="0"/>
                  </a:cubicBezTo>
                  <a:cubicBezTo>
                    <a:pt x="602" y="0"/>
                    <a:pt x="664" y="50"/>
                    <a:pt x="689" y="118"/>
                  </a:cubicBezTo>
                  <a:lnTo>
                    <a:pt x="932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60" name="TextBox 359">
              <a:extLst>
                <a:ext uri="{FF2B5EF4-FFF2-40B4-BE49-F238E27FC236}">
                  <a16:creationId xmlns:a16="http://schemas.microsoft.com/office/drawing/2014/main" id="{3067543D-3885-4EF4-AFA5-92508A435B31}"/>
                </a:ext>
              </a:extLst>
            </p:cNvPr>
            <p:cNvSpPr txBox="1"/>
            <p:nvPr/>
          </p:nvSpPr>
          <p:spPr>
            <a:xfrm>
              <a:off x="9142053" y="3073027"/>
              <a:ext cx="175817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24 Hours CS</a:t>
              </a:r>
            </a:p>
          </p:txBody>
        </p:sp>
        <p:sp>
          <p:nvSpPr>
            <p:cNvPr id="361" name="7 CuadroTexto">
              <a:extLst>
                <a:ext uri="{FF2B5EF4-FFF2-40B4-BE49-F238E27FC236}">
                  <a16:creationId xmlns:a16="http://schemas.microsoft.com/office/drawing/2014/main" id="{A25EC95C-C3BB-4CF5-BDF5-DC33E5CCD9BD}"/>
                </a:ext>
              </a:extLst>
            </p:cNvPr>
            <p:cNvSpPr txBox="1"/>
            <p:nvPr/>
          </p:nvSpPr>
          <p:spPr>
            <a:xfrm>
              <a:off x="9142053" y="3344448"/>
              <a:ext cx="1758174" cy="558166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Predominate extensible testing procedures for reliable good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uniquely matrix sound.</a:t>
              </a:r>
              <a:endPara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62" name="Freeform 116">
              <a:extLst>
                <a:ext uri="{FF2B5EF4-FFF2-40B4-BE49-F238E27FC236}">
                  <a16:creationId xmlns:a16="http://schemas.microsoft.com/office/drawing/2014/main" id="{BA8673ED-0B2B-451D-AAA2-0A3AA876A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18052" y="2588860"/>
              <a:ext cx="382175" cy="433132"/>
            </a:xfrm>
            <a:custGeom>
              <a:avLst/>
              <a:gdLst>
                <a:gd name="T0" fmla="*/ 875 w 1051"/>
                <a:gd name="T1" fmla="*/ 1049 h 1168"/>
                <a:gd name="T2" fmla="*/ 875 w 1051"/>
                <a:gd name="T3" fmla="*/ 967 h 1168"/>
                <a:gd name="T4" fmla="*/ 525 w 1051"/>
                <a:gd name="T5" fmla="*/ 787 h 1168"/>
                <a:gd name="T6" fmla="*/ 175 w 1051"/>
                <a:gd name="T7" fmla="*/ 967 h 1168"/>
                <a:gd name="T8" fmla="*/ 175 w 1051"/>
                <a:gd name="T9" fmla="*/ 1049 h 1168"/>
                <a:gd name="T10" fmla="*/ 875 w 1051"/>
                <a:gd name="T11" fmla="*/ 1049 h 1168"/>
                <a:gd name="T12" fmla="*/ 525 w 1051"/>
                <a:gd name="T13" fmla="*/ 350 h 1168"/>
                <a:gd name="T14" fmla="*/ 350 w 1051"/>
                <a:gd name="T15" fmla="*/ 525 h 1168"/>
                <a:gd name="T16" fmla="*/ 525 w 1051"/>
                <a:gd name="T17" fmla="*/ 699 h 1168"/>
                <a:gd name="T18" fmla="*/ 700 w 1051"/>
                <a:gd name="T19" fmla="*/ 525 h 1168"/>
                <a:gd name="T20" fmla="*/ 525 w 1051"/>
                <a:gd name="T21" fmla="*/ 350 h 1168"/>
                <a:gd name="T22" fmla="*/ 525 w 1051"/>
                <a:gd name="T23" fmla="*/ 117 h 1168"/>
                <a:gd name="T24" fmla="*/ 468 w 1051"/>
                <a:gd name="T25" fmla="*/ 175 h 1168"/>
                <a:gd name="T26" fmla="*/ 525 w 1051"/>
                <a:gd name="T27" fmla="*/ 235 h 1168"/>
                <a:gd name="T28" fmla="*/ 583 w 1051"/>
                <a:gd name="T29" fmla="*/ 175 h 1168"/>
                <a:gd name="T30" fmla="*/ 525 w 1051"/>
                <a:gd name="T31" fmla="*/ 117 h 1168"/>
                <a:gd name="T32" fmla="*/ 1050 w 1051"/>
                <a:gd name="T33" fmla="*/ 235 h 1168"/>
                <a:gd name="T34" fmla="*/ 1050 w 1051"/>
                <a:gd name="T35" fmla="*/ 1049 h 1168"/>
                <a:gd name="T36" fmla="*/ 932 w 1051"/>
                <a:gd name="T37" fmla="*/ 1167 h 1168"/>
                <a:gd name="T38" fmla="*/ 118 w 1051"/>
                <a:gd name="T39" fmla="*/ 1167 h 1168"/>
                <a:gd name="T40" fmla="*/ 0 w 1051"/>
                <a:gd name="T41" fmla="*/ 1049 h 1168"/>
                <a:gd name="T42" fmla="*/ 0 w 1051"/>
                <a:gd name="T43" fmla="*/ 235 h 1168"/>
                <a:gd name="T44" fmla="*/ 118 w 1051"/>
                <a:gd name="T45" fmla="*/ 117 h 1168"/>
                <a:gd name="T46" fmla="*/ 361 w 1051"/>
                <a:gd name="T47" fmla="*/ 117 h 1168"/>
                <a:gd name="T48" fmla="*/ 525 w 1051"/>
                <a:gd name="T49" fmla="*/ 0 h 1168"/>
                <a:gd name="T50" fmla="*/ 689 w 1051"/>
                <a:gd name="T51" fmla="*/ 117 h 1168"/>
                <a:gd name="T52" fmla="*/ 932 w 1051"/>
                <a:gd name="T53" fmla="*/ 117 h 1168"/>
                <a:gd name="T54" fmla="*/ 1050 w 1051"/>
                <a:gd name="T55" fmla="*/ 235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1" h="1168">
                  <a:moveTo>
                    <a:pt x="875" y="1049"/>
                  </a:moveTo>
                  <a:lnTo>
                    <a:pt x="875" y="967"/>
                  </a:lnTo>
                  <a:cubicBezTo>
                    <a:pt x="875" y="850"/>
                    <a:pt x="642" y="787"/>
                    <a:pt x="525" y="787"/>
                  </a:cubicBezTo>
                  <a:cubicBezTo>
                    <a:pt x="407" y="787"/>
                    <a:pt x="175" y="850"/>
                    <a:pt x="175" y="967"/>
                  </a:cubicBezTo>
                  <a:lnTo>
                    <a:pt x="175" y="1049"/>
                  </a:lnTo>
                  <a:lnTo>
                    <a:pt x="875" y="1049"/>
                  </a:lnTo>
                  <a:close/>
                  <a:moveTo>
                    <a:pt x="525" y="350"/>
                  </a:moveTo>
                  <a:cubicBezTo>
                    <a:pt x="429" y="350"/>
                    <a:pt x="350" y="430"/>
                    <a:pt x="350" y="525"/>
                  </a:cubicBezTo>
                  <a:cubicBezTo>
                    <a:pt x="350" y="621"/>
                    <a:pt x="429" y="699"/>
                    <a:pt x="525" y="699"/>
                  </a:cubicBezTo>
                  <a:cubicBezTo>
                    <a:pt x="621" y="699"/>
                    <a:pt x="700" y="621"/>
                    <a:pt x="700" y="525"/>
                  </a:cubicBezTo>
                  <a:cubicBezTo>
                    <a:pt x="700" y="430"/>
                    <a:pt x="621" y="350"/>
                    <a:pt x="525" y="350"/>
                  </a:cubicBezTo>
                  <a:close/>
                  <a:moveTo>
                    <a:pt x="525" y="117"/>
                  </a:moveTo>
                  <a:cubicBezTo>
                    <a:pt x="492" y="117"/>
                    <a:pt x="468" y="142"/>
                    <a:pt x="468" y="175"/>
                  </a:cubicBezTo>
                  <a:cubicBezTo>
                    <a:pt x="468" y="208"/>
                    <a:pt x="492" y="235"/>
                    <a:pt x="525" y="235"/>
                  </a:cubicBezTo>
                  <a:cubicBezTo>
                    <a:pt x="558" y="235"/>
                    <a:pt x="583" y="208"/>
                    <a:pt x="583" y="175"/>
                  </a:cubicBezTo>
                  <a:cubicBezTo>
                    <a:pt x="583" y="142"/>
                    <a:pt x="558" y="117"/>
                    <a:pt x="525" y="117"/>
                  </a:cubicBezTo>
                  <a:close/>
                  <a:moveTo>
                    <a:pt x="1050" y="235"/>
                  </a:moveTo>
                  <a:lnTo>
                    <a:pt x="1050" y="1049"/>
                  </a:lnTo>
                  <a:cubicBezTo>
                    <a:pt x="1050" y="1112"/>
                    <a:pt x="995" y="1167"/>
                    <a:pt x="932" y="1167"/>
                  </a:cubicBezTo>
                  <a:lnTo>
                    <a:pt x="118" y="1167"/>
                  </a:lnTo>
                  <a:cubicBezTo>
                    <a:pt x="55" y="1167"/>
                    <a:pt x="0" y="1112"/>
                    <a:pt x="0" y="1049"/>
                  </a:cubicBezTo>
                  <a:lnTo>
                    <a:pt x="0" y="235"/>
                  </a:lnTo>
                  <a:cubicBezTo>
                    <a:pt x="0" y="172"/>
                    <a:pt x="55" y="117"/>
                    <a:pt x="118" y="117"/>
                  </a:cubicBezTo>
                  <a:lnTo>
                    <a:pt x="361" y="117"/>
                  </a:lnTo>
                  <a:cubicBezTo>
                    <a:pt x="386" y="49"/>
                    <a:pt x="448" y="0"/>
                    <a:pt x="525" y="0"/>
                  </a:cubicBezTo>
                  <a:cubicBezTo>
                    <a:pt x="601" y="0"/>
                    <a:pt x="665" y="49"/>
                    <a:pt x="689" y="117"/>
                  </a:cubicBezTo>
                  <a:lnTo>
                    <a:pt x="932" y="117"/>
                  </a:lnTo>
                  <a:cubicBezTo>
                    <a:pt x="995" y="117"/>
                    <a:pt x="1050" y="172"/>
                    <a:pt x="1050" y="23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363" name="TextBox 362">
            <a:extLst>
              <a:ext uri="{FF2B5EF4-FFF2-40B4-BE49-F238E27FC236}">
                <a16:creationId xmlns:a16="http://schemas.microsoft.com/office/drawing/2014/main" id="{D4ABC11C-8AB1-4D26-992D-4B1646F5FE80}"/>
              </a:ext>
            </a:extLst>
          </p:cNvPr>
          <p:cNvSpPr txBox="1"/>
          <p:nvPr/>
        </p:nvSpPr>
        <p:spPr>
          <a:xfrm>
            <a:off x="4861560" y="6206901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  <p:sp>
        <p:nvSpPr>
          <p:cNvPr id="364" name="Rectangle 363">
            <a:extLst>
              <a:ext uri="{FF2B5EF4-FFF2-40B4-BE49-F238E27FC236}">
                <a16:creationId xmlns:a16="http://schemas.microsoft.com/office/drawing/2014/main" id="{0142F6BC-17C9-4F26-9362-43A804057CDE}"/>
              </a:ext>
            </a:extLst>
          </p:cNvPr>
          <p:cNvSpPr/>
          <p:nvPr/>
        </p:nvSpPr>
        <p:spPr>
          <a:xfrm>
            <a:off x="2769204" y="1352462"/>
            <a:ext cx="6653596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to the table win-win survival strategies to ensure proactive domination. At the end of the day, going forward, a new normal that has evolved from generation X is on the runway heading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towa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 solution. </a:t>
            </a:r>
            <a:endParaRPr 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A69FE28A-CBFB-40B3-B90B-B7A55DD32264}"/>
              </a:ext>
            </a:extLst>
          </p:cNvPr>
          <p:cNvGrpSpPr/>
          <p:nvPr/>
        </p:nvGrpSpPr>
        <p:grpSpPr>
          <a:xfrm>
            <a:off x="2625684" y="572832"/>
            <a:ext cx="6940633" cy="635405"/>
            <a:chOff x="4079770" y="1149027"/>
            <a:chExt cx="4217986" cy="635405"/>
          </a:xfrm>
        </p:grpSpPr>
        <p:sp>
          <p:nvSpPr>
            <p:cNvPr id="366" name="TextBox 365">
              <a:extLst>
                <a:ext uri="{FF2B5EF4-FFF2-40B4-BE49-F238E27FC236}">
                  <a16:creationId xmlns:a16="http://schemas.microsoft.com/office/drawing/2014/main" id="{08B932C6-BC16-4438-AC11-6E88CC730D52}"/>
                </a:ext>
              </a:extLst>
            </p:cNvPr>
            <p:cNvSpPr txBox="1"/>
            <p:nvPr/>
          </p:nvSpPr>
          <p:spPr>
            <a:xfrm>
              <a:off x="4079770" y="1149027"/>
              <a:ext cx="4217986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UNITED KINGDOMS MAP LAYOUT</a:t>
              </a:r>
            </a:p>
          </p:txBody>
        </p:sp>
        <p:sp>
          <p:nvSpPr>
            <p:cNvPr id="367" name="TextBox 366">
              <a:extLst>
                <a:ext uri="{FF2B5EF4-FFF2-40B4-BE49-F238E27FC236}">
                  <a16:creationId xmlns:a16="http://schemas.microsoft.com/office/drawing/2014/main" id="{798D7A10-7569-4006-93A1-D11578BE8EAD}"/>
                </a:ext>
              </a:extLst>
            </p:cNvPr>
            <p:cNvSpPr txBox="1"/>
            <p:nvPr/>
          </p:nvSpPr>
          <p:spPr>
            <a:xfrm>
              <a:off x="4896387" y="1599766"/>
              <a:ext cx="25847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15474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2D1059-F45D-384C-AD36-785D168C39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222B885-592B-4AC8-A5E4-A22E1549A492}"/>
              </a:ext>
            </a:extLst>
          </p:cNvPr>
          <p:cNvGrpSpPr/>
          <p:nvPr/>
        </p:nvGrpSpPr>
        <p:grpSpPr>
          <a:xfrm>
            <a:off x="3266561" y="1307979"/>
            <a:ext cx="5658878" cy="813043"/>
            <a:chOff x="701964" y="859195"/>
            <a:chExt cx="7772400" cy="81304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2DA49E8-7727-4EAF-8FEA-521ACF29C3B3}"/>
                </a:ext>
              </a:extLst>
            </p:cNvPr>
            <p:cNvSpPr txBox="1"/>
            <p:nvPr/>
          </p:nvSpPr>
          <p:spPr>
            <a:xfrm>
              <a:off x="701964" y="859195"/>
              <a:ext cx="7772400" cy="6283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4900"/>
                </a:lnSpc>
              </a:pPr>
              <a:r>
                <a:rPr lang="en-US" sz="44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COFFEE BREAK TIME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EBC4F29-774C-474D-BB05-148AF7FC1F92}"/>
                </a:ext>
              </a:extLst>
            </p:cNvPr>
            <p:cNvSpPr txBox="1"/>
            <p:nvPr/>
          </p:nvSpPr>
          <p:spPr>
            <a:xfrm>
              <a:off x="701964" y="1487572"/>
              <a:ext cx="777239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3F83451-2CE8-4BAF-A8DB-FC09D7144824}"/>
              </a:ext>
            </a:extLst>
          </p:cNvPr>
          <p:cNvSpPr txBox="1"/>
          <p:nvPr/>
        </p:nvSpPr>
        <p:spPr>
          <a:xfrm>
            <a:off x="4953000" y="5396133"/>
            <a:ext cx="2286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04DC248-DE5C-4F2F-9AF6-0620F2867A7B}"/>
              </a:ext>
            </a:extLst>
          </p:cNvPr>
          <p:cNvSpPr/>
          <p:nvPr/>
        </p:nvSpPr>
        <p:spPr>
          <a:xfrm>
            <a:off x="1414669" y="1590261"/>
            <a:ext cx="9362660" cy="3906752"/>
          </a:xfrm>
          <a:custGeom>
            <a:avLst/>
            <a:gdLst>
              <a:gd name="connsiteX0" fmla="*/ 7888356 w 9362660"/>
              <a:gd name="connsiteY0" fmla="*/ 0 h 3927854"/>
              <a:gd name="connsiteX1" fmla="*/ 9362660 w 9362660"/>
              <a:gd name="connsiteY1" fmla="*/ 0 h 3927854"/>
              <a:gd name="connsiteX2" fmla="*/ 9362660 w 9362660"/>
              <a:gd name="connsiteY2" fmla="*/ 3927854 h 3927854"/>
              <a:gd name="connsiteX3" fmla="*/ 6026426 w 9362660"/>
              <a:gd name="connsiteY3" fmla="*/ 3927854 h 3927854"/>
              <a:gd name="connsiteX4" fmla="*/ 6026426 w 9362660"/>
              <a:gd name="connsiteY4" fmla="*/ 3860923 h 3927854"/>
              <a:gd name="connsiteX5" fmla="*/ 9295729 w 9362660"/>
              <a:gd name="connsiteY5" fmla="*/ 3860923 h 3927854"/>
              <a:gd name="connsiteX6" fmla="*/ 9295729 w 9362660"/>
              <a:gd name="connsiteY6" fmla="*/ 66931 h 3927854"/>
              <a:gd name="connsiteX7" fmla="*/ 7888356 w 9362660"/>
              <a:gd name="connsiteY7" fmla="*/ 66931 h 3927854"/>
              <a:gd name="connsiteX8" fmla="*/ 0 w 9362660"/>
              <a:gd name="connsiteY8" fmla="*/ 0 h 3927854"/>
              <a:gd name="connsiteX9" fmla="*/ 1474303 w 9362660"/>
              <a:gd name="connsiteY9" fmla="*/ 0 h 3927854"/>
              <a:gd name="connsiteX10" fmla="*/ 1474303 w 9362660"/>
              <a:gd name="connsiteY10" fmla="*/ 66931 h 3927854"/>
              <a:gd name="connsiteX11" fmla="*/ 66931 w 9362660"/>
              <a:gd name="connsiteY11" fmla="*/ 66931 h 3927854"/>
              <a:gd name="connsiteX12" fmla="*/ 66931 w 9362660"/>
              <a:gd name="connsiteY12" fmla="*/ 3860923 h 3927854"/>
              <a:gd name="connsiteX13" fmla="*/ 3336234 w 9362660"/>
              <a:gd name="connsiteY13" fmla="*/ 3860923 h 3927854"/>
              <a:gd name="connsiteX14" fmla="*/ 3336234 w 9362660"/>
              <a:gd name="connsiteY14" fmla="*/ 3927854 h 3927854"/>
              <a:gd name="connsiteX15" fmla="*/ 0 w 9362660"/>
              <a:gd name="connsiteY15" fmla="*/ 3927854 h 3927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362660" h="3927854">
                <a:moveTo>
                  <a:pt x="7888356" y="0"/>
                </a:moveTo>
                <a:lnTo>
                  <a:pt x="9362660" y="0"/>
                </a:lnTo>
                <a:lnTo>
                  <a:pt x="9362660" y="3927854"/>
                </a:lnTo>
                <a:lnTo>
                  <a:pt x="6026426" y="3927854"/>
                </a:lnTo>
                <a:lnTo>
                  <a:pt x="6026426" y="3860923"/>
                </a:lnTo>
                <a:lnTo>
                  <a:pt x="9295729" y="3860923"/>
                </a:lnTo>
                <a:lnTo>
                  <a:pt x="9295729" y="66931"/>
                </a:lnTo>
                <a:lnTo>
                  <a:pt x="7888356" y="66931"/>
                </a:lnTo>
                <a:close/>
                <a:moveTo>
                  <a:pt x="0" y="0"/>
                </a:moveTo>
                <a:lnTo>
                  <a:pt x="1474303" y="0"/>
                </a:lnTo>
                <a:lnTo>
                  <a:pt x="1474303" y="66931"/>
                </a:lnTo>
                <a:lnTo>
                  <a:pt x="66931" y="66931"/>
                </a:lnTo>
                <a:lnTo>
                  <a:pt x="66931" y="3860923"/>
                </a:lnTo>
                <a:lnTo>
                  <a:pt x="3336234" y="3860923"/>
                </a:lnTo>
                <a:lnTo>
                  <a:pt x="3336234" y="3927854"/>
                </a:lnTo>
                <a:lnTo>
                  <a:pt x="0" y="39278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73EA299-DF08-448D-BCFD-7204D3946FA3}"/>
              </a:ext>
            </a:extLst>
          </p:cNvPr>
          <p:cNvSpPr/>
          <p:nvPr/>
        </p:nvSpPr>
        <p:spPr>
          <a:xfrm>
            <a:off x="2943924" y="3358907"/>
            <a:ext cx="6304149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. At the end of the day, going forward, for new normal that has evolved from runway heading to our solution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administrate empowered markets.</a:t>
            </a:r>
          </a:p>
        </p:txBody>
      </p:sp>
    </p:spTree>
    <p:extLst>
      <p:ext uri="{BB962C8B-B14F-4D97-AF65-F5344CB8AC3E}">
        <p14:creationId xmlns:p14="http://schemas.microsoft.com/office/powerpoint/2010/main" val="40440921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193C881-590B-41DA-B5B8-0ECA60891C51}"/>
              </a:ext>
            </a:extLst>
          </p:cNvPr>
          <p:cNvSpPr/>
          <p:nvPr/>
        </p:nvSpPr>
        <p:spPr>
          <a:xfrm>
            <a:off x="5040181" y="2955235"/>
            <a:ext cx="5455540" cy="39027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AB6174-59FD-4E3A-B281-DE02B5591D9E}"/>
              </a:ext>
            </a:extLst>
          </p:cNvPr>
          <p:cNvSpPr txBox="1"/>
          <p:nvPr/>
        </p:nvSpPr>
        <p:spPr>
          <a:xfrm>
            <a:off x="5826999" y="4145559"/>
            <a:ext cx="17581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Insurance</a:t>
            </a: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B8194646-E1FE-4D68-B919-826C5A7CE1A3}"/>
              </a:ext>
            </a:extLst>
          </p:cNvPr>
          <p:cNvSpPr txBox="1"/>
          <p:nvPr/>
        </p:nvSpPr>
        <p:spPr>
          <a:xfrm>
            <a:off x="5826998" y="4395034"/>
            <a:ext cx="1758174" cy="36946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reliable good 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ser.</a:t>
            </a:r>
            <a:endParaRPr lang="en-US" altLang="en-US" sz="10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0" name="Freeform 132">
            <a:extLst>
              <a:ext uri="{FF2B5EF4-FFF2-40B4-BE49-F238E27FC236}">
                <a16:creationId xmlns:a16="http://schemas.microsoft.com/office/drawing/2014/main" id="{61E378B8-6C27-4438-B4BD-5F159A604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6999" y="3656057"/>
            <a:ext cx="382175" cy="433132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885B4E-1F34-41F6-9FB3-16B571E2BABA}"/>
              </a:ext>
            </a:extLst>
          </p:cNvPr>
          <p:cNvSpPr txBox="1"/>
          <p:nvPr/>
        </p:nvSpPr>
        <p:spPr>
          <a:xfrm>
            <a:off x="7950731" y="4145559"/>
            <a:ext cx="17581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Customer </a:t>
            </a:r>
            <a:r>
              <a:rPr lang="en-US" sz="1400" b="1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DataBase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2CEBF349-6247-4A62-ADFB-36E78AFE5809}"/>
              </a:ext>
            </a:extLst>
          </p:cNvPr>
          <p:cNvSpPr txBox="1"/>
          <p:nvPr/>
        </p:nvSpPr>
        <p:spPr>
          <a:xfrm>
            <a:off x="7950730" y="4395034"/>
            <a:ext cx="1758174" cy="36946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reliable good 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ser.</a:t>
            </a:r>
            <a:endParaRPr lang="en-US" altLang="en-US" sz="10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Freeform 131">
            <a:extLst>
              <a:ext uri="{FF2B5EF4-FFF2-40B4-BE49-F238E27FC236}">
                <a16:creationId xmlns:a16="http://schemas.microsoft.com/office/drawing/2014/main" id="{4DB73F73-02BA-44AA-9F01-982F1063EF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0729" y="3661392"/>
            <a:ext cx="382175" cy="433132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50CF5B5-0AFD-4400-B07F-DD164EDFC615}"/>
              </a:ext>
            </a:extLst>
          </p:cNvPr>
          <p:cNvSpPr txBox="1"/>
          <p:nvPr/>
        </p:nvSpPr>
        <p:spPr>
          <a:xfrm>
            <a:off x="5826998" y="5542801"/>
            <a:ext cx="17581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Special Service</a:t>
            </a:r>
          </a:p>
        </p:txBody>
      </p:sp>
      <p:sp>
        <p:nvSpPr>
          <p:cNvPr id="25" name="7 CuadroTexto">
            <a:extLst>
              <a:ext uri="{FF2B5EF4-FFF2-40B4-BE49-F238E27FC236}">
                <a16:creationId xmlns:a16="http://schemas.microsoft.com/office/drawing/2014/main" id="{2EC7EB95-22A0-4F4F-A8C2-0A61C06DAA0C}"/>
              </a:ext>
            </a:extLst>
          </p:cNvPr>
          <p:cNvSpPr txBox="1"/>
          <p:nvPr/>
        </p:nvSpPr>
        <p:spPr>
          <a:xfrm>
            <a:off x="5826997" y="5787718"/>
            <a:ext cx="1758174" cy="36946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reliable good 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ser.</a:t>
            </a:r>
            <a:endParaRPr lang="en-US" altLang="en-US" sz="10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6" name="Freeform 125">
            <a:extLst>
              <a:ext uri="{FF2B5EF4-FFF2-40B4-BE49-F238E27FC236}">
                <a16:creationId xmlns:a16="http://schemas.microsoft.com/office/drawing/2014/main" id="{1C9DCEB2-BEDE-44AB-8A71-22DABA97A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6999" y="5058634"/>
            <a:ext cx="382175" cy="433132"/>
          </a:xfrm>
          <a:custGeom>
            <a:avLst/>
            <a:gdLst>
              <a:gd name="T0" fmla="*/ 525 w 1051"/>
              <a:gd name="T1" fmla="*/ 235 h 1168"/>
              <a:gd name="T2" fmla="*/ 582 w 1051"/>
              <a:gd name="T3" fmla="*/ 175 h 1168"/>
              <a:gd name="T4" fmla="*/ 525 w 1051"/>
              <a:gd name="T5" fmla="*/ 118 h 1168"/>
              <a:gd name="T6" fmla="*/ 468 w 1051"/>
              <a:gd name="T7" fmla="*/ 175 h 1168"/>
              <a:gd name="T8" fmla="*/ 525 w 1051"/>
              <a:gd name="T9" fmla="*/ 235 h 1168"/>
              <a:gd name="T10" fmla="*/ 582 w 1051"/>
              <a:gd name="T11" fmla="*/ 760 h 1168"/>
              <a:gd name="T12" fmla="*/ 582 w 1051"/>
              <a:gd name="T13" fmla="*/ 410 h 1168"/>
              <a:gd name="T14" fmla="*/ 468 w 1051"/>
              <a:gd name="T15" fmla="*/ 410 h 1168"/>
              <a:gd name="T16" fmla="*/ 468 w 1051"/>
              <a:gd name="T17" fmla="*/ 760 h 1168"/>
              <a:gd name="T18" fmla="*/ 582 w 1051"/>
              <a:gd name="T19" fmla="*/ 760 h 1168"/>
              <a:gd name="T20" fmla="*/ 582 w 1051"/>
              <a:gd name="T21" fmla="*/ 992 h 1168"/>
              <a:gd name="T22" fmla="*/ 582 w 1051"/>
              <a:gd name="T23" fmla="*/ 875 h 1168"/>
              <a:gd name="T24" fmla="*/ 468 w 1051"/>
              <a:gd name="T25" fmla="*/ 875 h 1168"/>
              <a:gd name="T26" fmla="*/ 468 w 1051"/>
              <a:gd name="T27" fmla="*/ 992 h 1168"/>
              <a:gd name="T28" fmla="*/ 582 w 1051"/>
              <a:gd name="T29" fmla="*/ 992 h 1168"/>
              <a:gd name="T30" fmla="*/ 932 w 1051"/>
              <a:gd name="T31" fmla="*/ 118 h 1168"/>
              <a:gd name="T32" fmla="*/ 1050 w 1051"/>
              <a:gd name="T33" fmla="*/ 235 h 1168"/>
              <a:gd name="T34" fmla="*/ 1050 w 1051"/>
              <a:gd name="T35" fmla="*/ 1050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50 h 1168"/>
              <a:gd name="T42" fmla="*/ 0 w 1051"/>
              <a:gd name="T43" fmla="*/ 235 h 1168"/>
              <a:gd name="T44" fmla="*/ 118 w 1051"/>
              <a:gd name="T45" fmla="*/ 118 h 1168"/>
              <a:gd name="T46" fmla="*/ 361 w 1051"/>
              <a:gd name="T47" fmla="*/ 118 h 1168"/>
              <a:gd name="T48" fmla="*/ 525 w 1051"/>
              <a:gd name="T49" fmla="*/ 0 h 1168"/>
              <a:gd name="T50" fmla="*/ 689 w 1051"/>
              <a:gd name="T51" fmla="*/ 118 h 1168"/>
              <a:gd name="T52" fmla="*/ 932 w 1051"/>
              <a:gd name="T53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525" y="235"/>
                </a:move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lose/>
                <a:moveTo>
                  <a:pt x="582" y="760"/>
                </a:moveTo>
                <a:lnTo>
                  <a:pt x="582" y="410"/>
                </a:lnTo>
                <a:lnTo>
                  <a:pt x="468" y="410"/>
                </a:lnTo>
                <a:lnTo>
                  <a:pt x="468" y="760"/>
                </a:lnTo>
                <a:lnTo>
                  <a:pt x="582" y="760"/>
                </a:lnTo>
                <a:close/>
                <a:moveTo>
                  <a:pt x="582" y="992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2"/>
                </a:lnTo>
                <a:lnTo>
                  <a:pt x="582" y="992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510E5C-2CEE-4311-BBE4-68FE0E69775B}"/>
              </a:ext>
            </a:extLst>
          </p:cNvPr>
          <p:cNvSpPr txBox="1"/>
          <p:nvPr/>
        </p:nvSpPr>
        <p:spPr>
          <a:xfrm>
            <a:off x="7950730" y="5542801"/>
            <a:ext cx="17581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24 Hours CS</a:t>
            </a: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C9FB56B9-3E7C-4BE3-ABB9-89842F9A5953}"/>
              </a:ext>
            </a:extLst>
          </p:cNvPr>
          <p:cNvSpPr txBox="1"/>
          <p:nvPr/>
        </p:nvSpPr>
        <p:spPr>
          <a:xfrm>
            <a:off x="7950729" y="5787718"/>
            <a:ext cx="1758174" cy="36946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reliable good 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ser.</a:t>
            </a:r>
            <a:endParaRPr lang="en-US" altLang="en-US" sz="10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9" name="Freeform 116">
            <a:extLst>
              <a:ext uri="{FF2B5EF4-FFF2-40B4-BE49-F238E27FC236}">
                <a16:creationId xmlns:a16="http://schemas.microsoft.com/office/drawing/2014/main" id="{060C61B1-41AD-4831-B37E-E8D87047B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0729" y="5058634"/>
            <a:ext cx="382175" cy="433132"/>
          </a:xfrm>
          <a:custGeom>
            <a:avLst/>
            <a:gdLst>
              <a:gd name="T0" fmla="*/ 875 w 1051"/>
              <a:gd name="T1" fmla="*/ 1049 h 1168"/>
              <a:gd name="T2" fmla="*/ 875 w 1051"/>
              <a:gd name="T3" fmla="*/ 967 h 1168"/>
              <a:gd name="T4" fmla="*/ 525 w 1051"/>
              <a:gd name="T5" fmla="*/ 787 h 1168"/>
              <a:gd name="T6" fmla="*/ 175 w 1051"/>
              <a:gd name="T7" fmla="*/ 967 h 1168"/>
              <a:gd name="T8" fmla="*/ 175 w 1051"/>
              <a:gd name="T9" fmla="*/ 1049 h 1168"/>
              <a:gd name="T10" fmla="*/ 875 w 1051"/>
              <a:gd name="T11" fmla="*/ 1049 h 1168"/>
              <a:gd name="T12" fmla="*/ 525 w 1051"/>
              <a:gd name="T13" fmla="*/ 350 h 1168"/>
              <a:gd name="T14" fmla="*/ 350 w 1051"/>
              <a:gd name="T15" fmla="*/ 525 h 1168"/>
              <a:gd name="T16" fmla="*/ 525 w 1051"/>
              <a:gd name="T17" fmla="*/ 699 h 1168"/>
              <a:gd name="T18" fmla="*/ 700 w 1051"/>
              <a:gd name="T19" fmla="*/ 525 h 1168"/>
              <a:gd name="T20" fmla="*/ 525 w 1051"/>
              <a:gd name="T21" fmla="*/ 350 h 1168"/>
              <a:gd name="T22" fmla="*/ 525 w 1051"/>
              <a:gd name="T23" fmla="*/ 117 h 1168"/>
              <a:gd name="T24" fmla="*/ 468 w 1051"/>
              <a:gd name="T25" fmla="*/ 175 h 1168"/>
              <a:gd name="T26" fmla="*/ 525 w 1051"/>
              <a:gd name="T27" fmla="*/ 235 h 1168"/>
              <a:gd name="T28" fmla="*/ 583 w 1051"/>
              <a:gd name="T29" fmla="*/ 175 h 1168"/>
              <a:gd name="T30" fmla="*/ 525 w 1051"/>
              <a:gd name="T31" fmla="*/ 117 h 1168"/>
              <a:gd name="T32" fmla="*/ 1050 w 1051"/>
              <a:gd name="T33" fmla="*/ 235 h 1168"/>
              <a:gd name="T34" fmla="*/ 1050 w 1051"/>
              <a:gd name="T35" fmla="*/ 1049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49 h 1168"/>
              <a:gd name="T42" fmla="*/ 0 w 1051"/>
              <a:gd name="T43" fmla="*/ 235 h 1168"/>
              <a:gd name="T44" fmla="*/ 118 w 1051"/>
              <a:gd name="T45" fmla="*/ 117 h 1168"/>
              <a:gd name="T46" fmla="*/ 361 w 1051"/>
              <a:gd name="T47" fmla="*/ 117 h 1168"/>
              <a:gd name="T48" fmla="*/ 525 w 1051"/>
              <a:gd name="T49" fmla="*/ 0 h 1168"/>
              <a:gd name="T50" fmla="*/ 689 w 1051"/>
              <a:gd name="T51" fmla="*/ 117 h 1168"/>
              <a:gd name="T52" fmla="*/ 932 w 1051"/>
              <a:gd name="T53" fmla="*/ 117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875" y="1049"/>
                </a:moveTo>
                <a:lnTo>
                  <a:pt x="875" y="967"/>
                </a:lnTo>
                <a:cubicBezTo>
                  <a:pt x="875" y="850"/>
                  <a:pt x="642" y="787"/>
                  <a:pt x="525" y="787"/>
                </a:cubicBezTo>
                <a:cubicBezTo>
                  <a:pt x="407" y="787"/>
                  <a:pt x="175" y="850"/>
                  <a:pt x="175" y="967"/>
                </a:cubicBezTo>
                <a:lnTo>
                  <a:pt x="175" y="1049"/>
                </a:lnTo>
                <a:lnTo>
                  <a:pt x="875" y="1049"/>
                </a:lnTo>
                <a:close/>
                <a:moveTo>
                  <a:pt x="525" y="350"/>
                </a:moveTo>
                <a:cubicBezTo>
                  <a:pt x="429" y="350"/>
                  <a:pt x="350" y="430"/>
                  <a:pt x="350" y="525"/>
                </a:cubicBezTo>
                <a:cubicBezTo>
                  <a:pt x="350" y="621"/>
                  <a:pt x="429" y="699"/>
                  <a:pt x="525" y="699"/>
                </a:cubicBezTo>
                <a:cubicBezTo>
                  <a:pt x="621" y="699"/>
                  <a:pt x="700" y="621"/>
                  <a:pt x="700" y="525"/>
                </a:cubicBezTo>
                <a:cubicBezTo>
                  <a:pt x="700" y="430"/>
                  <a:pt x="621" y="350"/>
                  <a:pt x="525" y="350"/>
                </a:cubicBezTo>
                <a:close/>
                <a:moveTo>
                  <a:pt x="525" y="117"/>
                </a:moveTo>
                <a:cubicBezTo>
                  <a:pt x="492" y="117"/>
                  <a:pt x="468" y="142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3" y="208"/>
                  <a:pt x="583" y="175"/>
                </a:cubicBezTo>
                <a:cubicBezTo>
                  <a:pt x="583" y="142"/>
                  <a:pt x="558" y="117"/>
                  <a:pt x="525" y="117"/>
                </a:cubicBezTo>
                <a:close/>
                <a:moveTo>
                  <a:pt x="1050" y="235"/>
                </a:moveTo>
                <a:lnTo>
                  <a:pt x="1050" y="1049"/>
                </a:lnTo>
                <a:cubicBezTo>
                  <a:pt x="1050" y="1112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49"/>
                </a:cubicBezTo>
                <a:lnTo>
                  <a:pt x="0" y="235"/>
                </a:lnTo>
                <a:cubicBezTo>
                  <a:pt x="0" y="172"/>
                  <a:pt x="55" y="117"/>
                  <a:pt x="118" y="117"/>
                </a:cubicBezTo>
                <a:lnTo>
                  <a:pt x="361" y="117"/>
                </a:lnTo>
                <a:cubicBezTo>
                  <a:pt x="386" y="49"/>
                  <a:pt x="448" y="0"/>
                  <a:pt x="525" y="0"/>
                </a:cubicBezTo>
                <a:cubicBezTo>
                  <a:pt x="601" y="0"/>
                  <a:pt x="665" y="49"/>
                  <a:pt x="689" y="117"/>
                </a:cubicBez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A2A680E-76A1-4BAC-BDE1-7624B2FED1B3}"/>
              </a:ext>
            </a:extLst>
          </p:cNvPr>
          <p:cNvGrpSpPr/>
          <p:nvPr/>
        </p:nvGrpSpPr>
        <p:grpSpPr>
          <a:xfrm>
            <a:off x="2429032" y="777772"/>
            <a:ext cx="7333935" cy="1399686"/>
            <a:chOff x="1352714" y="1376417"/>
            <a:chExt cx="4251962" cy="139968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0D8E837-98F3-476C-9014-85388D18D883}"/>
                </a:ext>
              </a:extLst>
            </p:cNvPr>
            <p:cNvSpPr/>
            <p:nvPr/>
          </p:nvSpPr>
          <p:spPr>
            <a:xfrm>
              <a:off x="1352715" y="2214283"/>
              <a:ext cx="4251961" cy="56182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Bring the table win-win survival strategies ensure proactive </a:t>
              </a:r>
              <a:r>
                <a:rPr lang="en-US" sz="1000" dirty="0" err="1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dominan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. At the end of the day, going forward, for new normal that has evolved from runway heading to our solution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administrate empowered markets. Proactively envisioned multimedia based expertise and cross-media growth strategies seamlessly visualize quality intellectual capital 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0E0783D-A9B7-4562-AF82-F68D4D290FE6}"/>
                </a:ext>
              </a:extLst>
            </p:cNvPr>
            <p:cNvSpPr txBox="1"/>
            <p:nvPr/>
          </p:nvSpPr>
          <p:spPr>
            <a:xfrm>
              <a:off x="1352714" y="1376417"/>
              <a:ext cx="4251961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OUR LIST SERVICE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855ABE9-A210-4310-9158-7E9CE997D122}"/>
                </a:ext>
              </a:extLst>
            </p:cNvPr>
            <p:cNvSpPr txBox="1"/>
            <p:nvPr/>
          </p:nvSpPr>
          <p:spPr>
            <a:xfrm>
              <a:off x="1352714" y="1825258"/>
              <a:ext cx="425196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C05B21-5AF2-AC47-8370-E74E6128DE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333490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E5D45B-40C9-4B48-95C7-8EC5D280D45B}"/>
              </a:ext>
            </a:extLst>
          </p:cNvPr>
          <p:cNvSpPr/>
          <p:nvPr/>
        </p:nvSpPr>
        <p:spPr>
          <a:xfrm>
            <a:off x="5974080" y="0"/>
            <a:ext cx="3108960" cy="228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5467C2-9012-4E6E-A05A-1DA970292C35}"/>
              </a:ext>
            </a:extLst>
          </p:cNvPr>
          <p:cNvSpPr/>
          <p:nvPr/>
        </p:nvSpPr>
        <p:spPr>
          <a:xfrm>
            <a:off x="9083040" y="2285998"/>
            <a:ext cx="3108960" cy="22860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0D31DC-DA15-4B1D-BD36-E6E01FF15284}"/>
              </a:ext>
            </a:extLst>
          </p:cNvPr>
          <p:cNvSpPr/>
          <p:nvPr/>
        </p:nvSpPr>
        <p:spPr>
          <a:xfrm>
            <a:off x="5974080" y="4572001"/>
            <a:ext cx="3108960" cy="228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706985-13AC-42A5-A8D5-85B9D4C05C58}"/>
              </a:ext>
            </a:extLst>
          </p:cNvPr>
          <p:cNvSpPr/>
          <p:nvPr/>
        </p:nvSpPr>
        <p:spPr>
          <a:xfrm>
            <a:off x="1432561" y="3191246"/>
            <a:ext cx="3108960" cy="19083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Synergistically evolve 2.0 technologies rather than just in time initiatives. Quickly deploy strategic networks with compelling  e-business. Credibly pontificate highly efficient manufactured products and enabled data.</a:t>
            </a:r>
          </a:p>
          <a:p>
            <a:pPr>
              <a:lnSpc>
                <a:spcPts val="1500"/>
              </a:lnSpc>
            </a:pPr>
            <a:endParaRPr 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Objectively integrate emerging core competencies before process-centric communities. Dramatically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evisculate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holistic innovation rather than client-centric data. Progressively maintain extensive objectively pursue diverse catalysts for change.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3647D9-05AB-4823-823A-3217438DE3CC}"/>
              </a:ext>
            </a:extLst>
          </p:cNvPr>
          <p:cNvGrpSpPr/>
          <p:nvPr/>
        </p:nvGrpSpPr>
        <p:grpSpPr>
          <a:xfrm>
            <a:off x="1432562" y="1758411"/>
            <a:ext cx="3108960" cy="1082348"/>
            <a:chOff x="4273023" y="1473576"/>
            <a:chExt cx="3645949" cy="108234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A1AA1B0-1DB0-4594-8EFD-559D73D3D0D1}"/>
                </a:ext>
              </a:extLst>
            </p:cNvPr>
            <p:cNvSpPr txBox="1"/>
            <p:nvPr/>
          </p:nvSpPr>
          <p:spPr>
            <a:xfrm>
              <a:off x="4273023" y="1473576"/>
              <a:ext cx="3645949" cy="8976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MEET WITH</a:t>
              </a:r>
            </a:p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GREAT TEAM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3FA3D2-3A99-4D55-9F03-35C295147A17}"/>
                </a:ext>
              </a:extLst>
            </p:cNvPr>
            <p:cNvSpPr txBox="1"/>
            <p:nvPr/>
          </p:nvSpPr>
          <p:spPr>
            <a:xfrm>
              <a:off x="4273023" y="2371258"/>
              <a:ext cx="364458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D9B2DD3-99DD-4E7E-98DA-721F36D7F84E}"/>
              </a:ext>
            </a:extLst>
          </p:cNvPr>
          <p:cNvSpPr txBox="1"/>
          <p:nvPr/>
        </p:nvSpPr>
        <p:spPr>
          <a:xfrm>
            <a:off x="6449568" y="588844"/>
            <a:ext cx="21579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Wilbert Alvarez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F731A79-1722-41FA-932D-F15C559020D0}"/>
              </a:ext>
            </a:extLst>
          </p:cNvPr>
          <p:cNvSpPr/>
          <p:nvPr/>
        </p:nvSpPr>
        <p:spPr>
          <a:xfrm>
            <a:off x="6449568" y="1135334"/>
            <a:ext cx="2155773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provide a robust strategies.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CDC00C-89D6-4FBC-8F81-545E2EDF6650}"/>
              </a:ext>
            </a:extLst>
          </p:cNvPr>
          <p:cNvSpPr txBox="1"/>
          <p:nvPr/>
        </p:nvSpPr>
        <p:spPr>
          <a:xfrm>
            <a:off x="6447357" y="835065"/>
            <a:ext cx="2157984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Graphic Design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5BA130-E7B5-42A7-BD2F-4DDFF0D8A585}"/>
              </a:ext>
            </a:extLst>
          </p:cNvPr>
          <p:cNvSpPr txBox="1"/>
          <p:nvPr/>
        </p:nvSpPr>
        <p:spPr>
          <a:xfrm>
            <a:off x="6449568" y="5155622"/>
            <a:ext cx="21579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Andrew Newton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4439719-88AF-4991-A91D-DD5BFF581534}"/>
              </a:ext>
            </a:extLst>
          </p:cNvPr>
          <p:cNvSpPr/>
          <p:nvPr/>
        </p:nvSpPr>
        <p:spPr>
          <a:xfrm>
            <a:off x="6449568" y="5702112"/>
            <a:ext cx="2155773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provide a robust strategies.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ECAB0FB-930A-471C-BA5C-B27375225188}"/>
              </a:ext>
            </a:extLst>
          </p:cNvPr>
          <p:cNvSpPr txBox="1"/>
          <p:nvPr/>
        </p:nvSpPr>
        <p:spPr>
          <a:xfrm>
            <a:off x="6447357" y="5401843"/>
            <a:ext cx="2157984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UI / UX Design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BAB228-A814-4B08-B519-472AF162178D}"/>
              </a:ext>
            </a:extLst>
          </p:cNvPr>
          <p:cNvSpPr txBox="1"/>
          <p:nvPr/>
        </p:nvSpPr>
        <p:spPr>
          <a:xfrm>
            <a:off x="9559633" y="2874843"/>
            <a:ext cx="21579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Tricia Rodriguez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87D10C-2BFD-4A98-9DF0-E462424840C8}"/>
              </a:ext>
            </a:extLst>
          </p:cNvPr>
          <p:cNvSpPr/>
          <p:nvPr/>
        </p:nvSpPr>
        <p:spPr>
          <a:xfrm>
            <a:off x="9559633" y="3421333"/>
            <a:ext cx="2155773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provide a robust strategies.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38B37A-70E5-4635-A939-52C75ED1C22E}"/>
              </a:ext>
            </a:extLst>
          </p:cNvPr>
          <p:cNvSpPr txBox="1"/>
          <p:nvPr/>
        </p:nvSpPr>
        <p:spPr>
          <a:xfrm>
            <a:off x="9557422" y="3121064"/>
            <a:ext cx="2157984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Web Design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9B3A44B-B65B-4A45-A6CE-5C7FC40D21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3536E7-609C-9943-BF47-36E833871C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025564-858D-2D44-9C2F-77853F9D95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770907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9C33903D-F72D-4EA7-B64A-DEB61DDB0FF2}"/>
              </a:ext>
            </a:extLst>
          </p:cNvPr>
          <p:cNvGrpSpPr/>
          <p:nvPr/>
        </p:nvGrpSpPr>
        <p:grpSpPr>
          <a:xfrm>
            <a:off x="7662110" y="2193854"/>
            <a:ext cx="3486944" cy="2474158"/>
            <a:chOff x="7400529" y="2166282"/>
            <a:chExt cx="3486944" cy="247415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80E27F4-675C-46C6-8284-D316D116905D}"/>
                </a:ext>
              </a:extLst>
            </p:cNvPr>
            <p:cNvSpPr txBox="1"/>
            <p:nvPr/>
          </p:nvSpPr>
          <p:spPr>
            <a:xfrm>
              <a:off x="7400529" y="2166282"/>
              <a:ext cx="3486944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  <a:ea typeface="PT Sans" panose="020B0503020203020204" pitchFamily="34" charset="0"/>
                </a:rPr>
                <a:t>ABOUT US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BBBC6AC-7F79-48AA-849A-02CB020146FA}"/>
                </a:ext>
              </a:extLst>
            </p:cNvPr>
            <p:cNvSpPr txBox="1"/>
            <p:nvPr/>
          </p:nvSpPr>
          <p:spPr>
            <a:xfrm>
              <a:off x="7400529" y="2615123"/>
              <a:ext cx="348564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8CC7A70-7E54-4DB4-ABF5-570291E6A9E8}"/>
                </a:ext>
              </a:extLst>
            </p:cNvPr>
            <p:cNvSpPr/>
            <p:nvPr/>
          </p:nvSpPr>
          <p:spPr>
            <a:xfrm>
              <a:off x="7400529" y="3063964"/>
              <a:ext cx="3485642" cy="946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Interactively coordinate proactive e-commerce via process centric "outside the box" thinking. Completely pursue scalable customer service. Collaboratively administrate empowered markets via plug and play networks. Standards in web-readiness scale future proof core competencies.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10DCB58-802A-4CE4-8F46-9D55858F9B65}"/>
                </a:ext>
              </a:extLst>
            </p:cNvPr>
            <p:cNvGrpSpPr/>
            <p:nvPr/>
          </p:nvGrpSpPr>
          <p:grpSpPr>
            <a:xfrm>
              <a:off x="7400529" y="4274680"/>
              <a:ext cx="1908313" cy="365760"/>
              <a:chOff x="5141843" y="4653680"/>
              <a:chExt cx="1908313" cy="365760"/>
            </a:xfrm>
          </p:grpSpPr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89697AA3-EF46-4A6C-8C98-F8440B20DBAC}"/>
                  </a:ext>
                </a:extLst>
              </p:cNvPr>
              <p:cNvSpPr/>
              <p:nvPr/>
            </p:nvSpPr>
            <p:spPr>
              <a:xfrm>
                <a:off x="5141843" y="4653680"/>
                <a:ext cx="1908313" cy="365760"/>
              </a:xfrm>
              <a:prstGeom prst="roundRect">
                <a:avLst>
                  <a:gd name="adj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53144AB-D223-41FC-9B9F-600A747E05E4}"/>
                  </a:ext>
                </a:extLst>
              </p:cNvPr>
              <p:cNvSpPr txBox="1"/>
              <p:nvPr/>
            </p:nvSpPr>
            <p:spPr>
              <a:xfrm>
                <a:off x="5410199" y="4728838"/>
                <a:ext cx="137160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</a:rPr>
                  <a:t>Learn More</a:t>
                </a:r>
              </a:p>
            </p:txBody>
          </p:sp>
        </p:grp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CC95751-9557-0A40-8788-94C88ECD3A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980533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8C98AD5C-FB16-4C91-9453-0DCE557E97D0}"/>
              </a:ext>
            </a:extLst>
          </p:cNvPr>
          <p:cNvSpPr/>
          <p:nvPr/>
        </p:nvSpPr>
        <p:spPr>
          <a:xfrm>
            <a:off x="0" y="4136596"/>
            <a:ext cx="12192000" cy="27214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1E07595C-ABE5-4C03-927C-1FFD643F0D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9023588"/>
              </p:ext>
            </p:extLst>
          </p:nvPr>
        </p:nvGraphicFramePr>
        <p:xfrm>
          <a:off x="1961427" y="746798"/>
          <a:ext cx="1548969" cy="1544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BA1A680-85C4-4E1F-8DCF-1532967824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4754027"/>
              </p:ext>
            </p:extLst>
          </p:nvPr>
        </p:nvGraphicFramePr>
        <p:xfrm>
          <a:off x="4201483" y="746798"/>
          <a:ext cx="1548969" cy="1544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53868E6-F344-465D-B8AF-A4D84CFD2B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8255516"/>
              </p:ext>
            </p:extLst>
          </p:nvPr>
        </p:nvGraphicFramePr>
        <p:xfrm>
          <a:off x="6441539" y="746798"/>
          <a:ext cx="1548969" cy="1544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821405E-4E4F-4AF0-8D45-61EA8E8BAE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5925433"/>
              </p:ext>
            </p:extLst>
          </p:nvPr>
        </p:nvGraphicFramePr>
        <p:xfrm>
          <a:off x="8681594" y="746798"/>
          <a:ext cx="1548969" cy="1544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" name="Oval 29">
            <a:extLst>
              <a:ext uri="{FF2B5EF4-FFF2-40B4-BE49-F238E27FC236}">
                <a16:creationId xmlns:a16="http://schemas.microsoft.com/office/drawing/2014/main" id="{2E191F07-93A8-4F55-A7A2-F1D32D714CD5}"/>
              </a:ext>
            </a:extLst>
          </p:cNvPr>
          <p:cNvSpPr/>
          <p:nvPr/>
        </p:nvSpPr>
        <p:spPr>
          <a:xfrm>
            <a:off x="2095831" y="875830"/>
            <a:ext cx="1280160" cy="128016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24855A3-D4B5-4972-98B0-F91D555C40E0}"/>
              </a:ext>
            </a:extLst>
          </p:cNvPr>
          <p:cNvSpPr/>
          <p:nvPr/>
        </p:nvSpPr>
        <p:spPr>
          <a:xfrm>
            <a:off x="4335887" y="875830"/>
            <a:ext cx="1280160" cy="128016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B529D21-7352-4234-B0A6-585BBACF3245}"/>
              </a:ext>
            </a:extLst>
          </p:cNvPr>
          <p:cNvSpPr/>
          <p:nvPr/>
        </p:nvSpPr>
        <p:spPr>
          <a:xfrm>
            <a:off x="6575943" y="875830"/>
            <a:ext cx="1280160" cy="128016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C06C566-33D9-42FE-A684-7F5BFCB113BD}"/>
              </a:ext>
            </a:extLst>
          </p:cNvPr>
          <p:cNvSpPr/>
          <p:nvPr/>
        </p:nvSpPr>
        <p:spPr>
          <a:xfrm>
            <a:off x="8815998" y="875830"/>
            <a:ext cx="1280160" cy="128016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8">
            <a:extLst>
              <a:ext uri="{FF2B5EF4-FFF2-40B4-BE49-F238E27FC236}">
                <a16:creationId xmlns:a16="http://schemas.microsoft.com/office/drawing/2014/main" id="{A892E577-7610-461C-A37A-043647A64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8009" y="2569868"/>
            <a:ext cx="17959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Rival Company Two</a:t>
            </a:r>
          </a:p>
        </p:txBody>
      </p:sp>
      <p:sp>
        <p:nvSpPr>
          <p:cNvPr id="4" name="7 CuadroTexto">
            <a:extLst>
              <a:ext uri="{FF2B5EF4-FFF2-40B4-BE49-F238E27FC236}">
                <a16:creationId xmlns:a16="http://schemas.microsoft.com/office/drawing/2014/main" id="{4A03342B-5523-4573-AED1-2FBCA25FD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8009" y="2831632"/>
            <a:ext cx="1795917" cy="55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uniquely matrix sound value.</a:t>
            </a:r>
            <a:endParaRPr lang="en-US" alt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" name="TextBox 28">
            <a:extLst>
              <a:ext uri="{FF2B5EF4-FFF2-40B4-BE49-F238E27FC236}">
                <a16:creationId xmlns:a16="http://schemas.microsoft.com/office/drawing/2014/main" id="{7F283650-D729-4BBA-9EA2-30F5B96EB3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065" y="2569868"/>
            <a:ext cx="17959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Rival Company Three</a:t>
            </a:r>
          </a:p>
        </p:txBody>
      </p:sp>
      <p:sp>
        <p:nvSpPr>
          <p:cNvPr id="7" name="7 CuadroTexto">
            <a:extLst>
              <a:ext uri="{FF2B5EF4-FFF2-40B4-BE49-F238E27FC236}">
                <a16:creationId xmlns:a16="http://schemas.microsoft.com/office/drawing/2014/main" id="{FB13D2D1-DB00-47F2-B0F7-23E67B3CE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065" y="2831632"/>
            <a:ext cx="1795917" cy="55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uniquely matrix sound value.</a:t>
            </a:r>
            <a:endParaRPr lang="en-US" alt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" name="TextBox 28">
            <a:extLst>
              <a:ext uri="{FF2B5EF4-FFF2-40B4-BE49-F238E27FC236}">
                <a16:creationId xmlns:a16="http://schemas.microsoft.com/office/drawing/2014/main" id="{B9D1B9EB-9F3D-4F74-903B-E0DB04428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8120" y="2569868"/>
            <a:ext cx="17959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Our Company</a:t>
            </a:r>
          </a:p>
        </p:txBody>
      </p:sp>
      <p:sp>
        <p:nvSpPr>
          <p:cNvPr id="10" name="7 CuadroTexto">
            <a:extLst>
              <a:ext uri="{FF2B5EF4-FFF2-40B4-BE49-F238E27FC236}">
                <a16:creationId xmlns:a16="http://schemas.microsoft.com/office/drawing/2014/main" id="{88D4F0A1-F223-4DCC-8AAA-AE92EECC3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8120" y="2831632"/>
            <a:ext cx="1795917" cy="55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uniquely matrix sound value.</a:t>
            </a:r>
            <a:endParaRPr lang="en-US" alt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2" name="TextBox 28">
            <a:extLst>
              <a:ext uri="{FF2B5EF4-FFF2-40B4-BE49-F238E27FC236}">
                <a16:creationId xmlns:a16="http://schemas.microsoft.com/office/drawing/2014/main" id="{4C6C7B17-3D66-448C-8F23-F17315D70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7953" y="2569868"/>
            <a:ext cx="17959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Rival Company One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id="{79F3D6B6-EA9A-4B7D-953C-02196995D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7953" y="2831632"/>
            <a:ext cx="1795917" cy="55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uniquely matrix sound value.</a:t>
            </a:r>
            <a:endParaRPr lang="en-US" alt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E8C033-428D-4077-BAF3-A8CEA647F0B9}"/>
              </a:ext>
            </a:extLst>
          </p:cNvPr>
          <p:cNvSpPr txBox="1"/>
          <p:nvPr/>
        </p:nvSpPr>
        <p:spPr>
          <a:xfrm>
            <a:off x="9135318" y="1334254"/>
            <a:ext cx="6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Helmet" pitchFamily="50" charset="-128"/>
              </a:rPr>
              <a:t>86%</a:t>
            </a:r>
            <a:endParaRPr lang="en-US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Helmet" pitchFamily="50" charset="-1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E76848-9B85-4840-8CC7-8D3E29677A17}"/>
              </a:ext>
            </a:extLst>
          </p:cNvPr>
          <p:cNvSpPr txBox="1"/>
          <p:nvPr/>
        </p:nvSpPr>
        <p:spPr>
          <a:xfrm>
            <a:off x="6895263" y="1334254"/>
            <a:ext cx="6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Helmet" pitchFamily="50" charset="-128"/>
              </a:rPr>
              <a:t>52%</a:t>
            </a:r>
            <a:endParaRPr lang="en-US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Helmet" pitchFamily="50" charset="-12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19AC5F-8509-4770-852A-4C5A3B1794D3}"/>
              </a:ext>
            </a:extLst>
          </p:cNvPr>
          <p:cNvSpPr txBox="1"/>
          <p:nvPr/>
        </p:nvSpPr>
        <p:spPr>
          <a:xfrm>
            <a:off x="4655207" y="1334254"/>
            <a:ext cx="6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Helmet" pitchFamily="50" charset="-128"/>
              </a:rPr>
              <a:t>69%</a:t>
            </a:r>
            <a:endParaRPr lang="en-US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Helmet" pitchFamily="50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E79557-02F8-4457-A66C-BFBD70B16BA2}"/>
              </a:ext>
            </a:extLst>
          </p:cNvPr>
          <p:cNvSpPr txBox="1"/>
          <p:nvPr/>
        </p:nvSpPr>
        <p:spPr>
          <a:xfrm>
            <a:off x="2415151" y="1334254"/>
            <a:ext cx="6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Helmet" pitchFamily="50" charset="-128"/>
              </a:rPr>
              <a:t>74%</a:t>
            </a:r>
            <a:endParaRPr lang="en-US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Helmet" pitchFamily="50" charset="-128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3DE9E8-D13D-473B-ADC7-F67BDDA2D46B}"/>
              </a:ext>
            </a:extLst>
          </p:cNvPr>
          <p:cNvSpPr/>
          <p:nvPr/>
        </p:nvSpPr>
        <p:spPr>
          <a:xfrm>
            <a:off x="2769204" y="5606203"/>
            <a:ext cx="6653596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to the table win-win survival strategies to ensure proactive domination. At the end of the day, going forward, a new normal that has evolved from generation X is on the runway heading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towa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 solution. User generated content in real-time will c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ollaboratively 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0F1EB9-F2FD-4580-9839-EDDA759FE1BB}"/>
              </a:ext>
            </a:extLst>
          </p:cNvPr>
          <p:cNvGrpSpPr/>
          <p:nvPr/>
        </p:nvGrpSpPr>
        <p:grpSpPr>
          <a:xfrm>
            <a:off x="2625684" y="4826573"/>
            <a:ext cx="6940633" cy="635405"/>
            <a:chOff x="4079770" y="1149027"/>
            <a:chExt cx="4217986" cy="635405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EE9B9FD-33FA-4FAD-A51A-65DF0AEE398C}"/>
                </a:ext>
              </a:extLst>
            </p:cNvPr>
            <p:cNvSpPr txBox="1"/>
            <p:nvPr/>
          </p:nvSpPr>
          <p:spPr>
            <a:xfrm>
              <a:off x="4079770" y="1149027"/>
              <a:ext cx="4217986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tx2">
                      <a:lumMod val="85000"/>
                      <a:lumOff val="15000"/>
                    </a:schemeClr>
                  </a:solidFill>
                  <a:latin typeface="Raleway Black" panose="020B0A03030101060003" pitchFamily="34" charset="0"/>
                </a:rPr>
                <a:t>COMPARE WITH COMPETITOR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B7C0320-3EE0-45C4-BFDE-3AB93B6A7FD3}"/>
                </a:ext>
              </a:extLst>
            </p:cNvPr>
            <p:cNvSpPr txBox="1"/>
            <p:nvPr/>
          </p:nvSpPr>
          <p:spPr>
            <a:xfrm>
              <a:off x="4896387" y="1599766"/>
              <a:ext cx="25847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560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34D0D6F-C142-482B-A325-D38343A5D5BC}"/>
              </a:ext>
            </a:extLst>
          </p:cNvPr>
          <p:cNvSpPr/>
          <p:nvPr/>
        </p:nvSpPr>
        <p:spPr>
          <a:xfrm>
            <a:off x="2290495" y="1409698"/>
            <a:ext cx="7611007" cy="36946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 synopsis for high level.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3AD40AC-93F8-4ED0-B667-F0DC632F4F32}"/>
              </a:ext>
            </a:extLst>
          </p:cNvPr>
          <p:cNvGrpSpPr/>
          <p:nvPr/>
        </p:nvGrpSpPr>
        <p:grpSpPr>
          <a:xfrm>
            <a:off x="3677865" y="620350"/>
            <a:ext cx="4836271" cy="633507"/>
            <a:chOff x="4801108" y="1150925"/>
            <a:chExt cx="2775317" cy="63350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CCF4D68-FE99-4DBB-9C20-ECD3268DE0E8}"/>
                </a:ext>
              </a:extLst>
            </p:cNvPr>
            <p:cNvSpPr txBox="1"/>
            <p:nvPr/>
          </p:nvSpPr>
          <p:spPr>
            <a:xfrm>
              <a:off x="4801108" y="1150925"/>
              <a:ext cx="2775317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SIMPLE INFOGRAPHIC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A474E9A-AAFE-4E42-AD5E-020FD7194E46}"/>
                </a:ext>
              </a:extLst>
            </p:cNvPr>
            <p:cNvSpPr txBox="1"/>
            <p:nvPr/>
          </p:nvSpPr>
          <p:spPr>
            <a:xfrm>
              <a:off x="4896387" y="1599766"/>
              <a:ext cx="25847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75FE98EF-E2AC-4C58-B821-6540BA7714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070821"/>
              </p:ext>
            </p:extLst>
          </p:nvPr>
        </p:nvGraphicFramePr>
        <p:xfrm>
          <a:off x="1968185" y="3247647"/>
          <a:ext cx="8255624" cy="2643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C3A752D5-37C0-4450-86BF-6CA8D7CBB160}"/>
              </a:ext>
            </a:extLst>
          </p:cNvPr>
          <p:cNvGrpSpPr/>
          <p:nvPr/>
        </p:nvGrpSpPr>
        <p:grpSpPr>
          <a:xfrm>
            <a:off x="2692093" y="2213506"/>
            <a:ext cx="6807807" cy="599793"/>
            <a:chOff x="2692093" y="5650788"/>
            <a:chExt cx="6807807" cy="59979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8B68B16-38BB-41C5-8A10-66E9074F10E6}"/>
                </a:ext>
              </a:extLst>
            </p:cNvPr>
            <p:cNvGrpSpPr/>
            <p:nvPr/>
          </p:nvGrpSpPr>
          <p:grpSpPr>
            <a:xfrm>
              <a:off x="2692093" y="5650788"/>
              <a:ext cx="2977929" cy="599793"/>
              <a:chOff x="7498079" y="3814237"/>
              <a:chExt cx="2977929" cy="599793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4444CD4-D0BF-42BD-A8D4-BEE59C1223C8}"/>
                  </a:ext>
                </a:extLst>
              </p:cNvPr>
              <p:cNvSpPr txBox="1"/>
              <p:nvPr/>
            </p:nvSpPr>
            <p:spPr>
              <a:xfrm>
                <a:off x="8135926" y="3814237"/>
                <a:ext cx="2340082" cy="184666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 defTabSz="9143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o UI" panose="020B0502040204020203" pitchFamily="34" charset="0"/>
                  </a:rPr>
                  <a:t>OUR COMPANY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50BC56D-C350-417F-A968-D7C69C7E7124}"/>
                  </a:ext>
                </a:extLst>
              </p:cNvPr>
              <p:cNvSpPr/>
              <p:nvPr/>
            </p:nvSpPr>
            <p:spPr>
              <a:xfrm>
                <a:off x="8135926" y="4044570"/>
                <a:ext cx="2340082" cy="369460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ts val="1500"/>
                  </a:lnSpc>
                  <a:defRPr/>
                </a:pPr>
                <a:r>
                  <a:rPr lang="en-US" sz="1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o UI" panose="020B0502040204020203" pitchFamily="34" charset="0"/>
                  </a:rPr>
                  <a:t>Capitalize on low hanging fruit to identify a ballpark value added activity.</a:t>
                </a:r>
                <a:endParaRPr lang="id-ID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25" name="Freeform 29">
                <a:extLst>
                  <a:ext uri="{FF2B5EF4-FFF2-40B4-BE49-F238E27FC236}">
                    <a16:creationId xmlns:a16="http://schemas.microsoft.com/office/drawing/2014/main" id="{EB212E2E-E641-4518-B04C-B457D37A5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98079" y="3814238"/>
                <a:ext cx="437093" cy="380841"/>
              </a:xfrm>
              <a:custGeom>
                <a:avLst/>
                <a:gdLst>
                  <a:gd name="T0" fmla="*/ 437 w 1285"/>
                  <a:gd name="T1" fmla="*/ 497 h 935"/>
                  <a:gd name="T2" fmla="*/ 235 w 1285"/>
                  <a:gd name="T3" fmla="*/ 760 h 935"/>
                  <a:gd name="T4" fmla="*/ 1049 w 1285"/>
                  <a:gd name="T5" fmla="*/ 760 h 935"/>
                  <a:gd name="T6" fmla="*/ 787 w 1285"/>
                  <a:gd name="T7" fmla="*/ 410 h 935"/>
                  <a:gd name="T8" fmla="*/ 584 w 1285"/>
                  <a:gd name="T9" fmla="*/ 672 h 935"/>
                  <a:gd name="T10" fmla="*/ 437 w 1285"/>
                  <a:gd name="T11" fmla="*/ 497 h 935"/>
                  <a:gd name="T12" fmla="*/ 1284 w 1285"/>
                  <a:gd name="T13" fmla="*/ 817 h 935"/>
                  <a:gd name="T14" fmla="*/ 1167 w 1285"/>
                  <a:gd name="T15" fmla="*/ 934 h 935"/>
                  <a:gd name="T16" fmla="*/ 117 w 1285"/>
                  <a:gd name="T17" fmla="*/ 934 h 935"/>
                  <a:gd name="T18" fmla="*/ 0 w 1285"/>
                  <a:gd name="T19" fmla="*/ 817 h 935"/>
                  <a:gd name="T20" fmla="*/ 0 w 1285"/>
                  <a:gd name="T21" fmla="*/ 117 h 935"/>
                  <a:gd name="T22" fmla="*/ 117 w 1285"/>
                  <a:gd name="T23" fmla="*/ 0 h 935"/>
                  <a:gd name="T24" fmla="*/ 1167 w 1285"/>
                  <a:gd name="T25" fmla="*/ 0 h 935"/>
                  <a:gd name="T26" fmla="*/ 1284 w 1285"/>
                  <a:gd name="T27" fmla="*/ 117 h 935"/>
                  <a:gd name="T28" fmla="*/ 1284 w 1285"/>
                  <a:gd name="T29" fmla="*/ 817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85" h="935">
                    <a:moveTo>
                      <a:pt x="437" y="497"/>
                    </a:moveTo>
                    <a:lnTo>
                      <a:pt x="235" y="760"/>
                    </a:lnTo>
                    <a:lnTo>
                      <a:pt x="1049" y="760"/>
                    </a:lnTo>
                    <a:lnTo>
                      <a:pt x="787" y="410"/>
                    </a:lnTo>
                    <a:lnTo>
                      <a:pt x="584" y="672"/>
                    </a:lnTo>
                    <a:lnTo>
                      <a:pt x="437" y="497"/>
                    </a:lnTo>
                    <a:close/>
                    <a:moveTo>
                      <a:pt x="1284" y="817"/>
                    </a:moveTo>
                    <a:cubicBezTo>
                      <a:pt x="1284" y="880"/>
                      <a:pt x="1229" y="934"/>
                      <a:pt x="1167" y="934"/>
                    </a:cubicBezTo>
                    <a:lnTo>
                      <a:pt x="117" y="934"/>
                    </a:lnTo>
                    <a:cubicBezTo>
                      <a:pt x="54" y="934"/>
                      <a:pt x="0" y="880"/>
                      <a:pt x="0" y="817"/>
                    </a:cubicBezTo>
                    <a:lnTo>
                      <a:pt x="0" y="117"/>
                    </a:lnTo>
                    <a:cubicBezTo>
                      <a:pt x="0" y="55"/>
                      <a:pt x="54" y="0"/>
                      <a:pt x="117" y="0"/>
                    </a:cubicBezTo>
                    <a:lnTo>
                      <a:pt x="1167" y="0"/>
                    </a:lnTo>
                    <a:cubicBezTo>
                      <a:pt x="1229" y="0"/>
                      <a:pt x="1284" y="55"/>
                      <a:pt x="1284" y="117"/>
                    </a:cubicBezTo>
                    <a:lnTo>
                      <a:pt x="1284" y="81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16E05AB-9F37-488B-923B-94C3FF3F4B41}"/>
                </a:ext>
              </a:extLst>
            </p:cNvPr>
            <p:cNvGrpSpPr/>
            <p:nvPr/>
          </p:nvGrpSpPr>
          <p:grpSpPr>
            <a:xfrm>
              <a:off x="6521972" y="5650788"/>
              <a:ext cx="2977928" cy="599793"/>
              <a:chOff x="7498080" y="4644353"/>
              <a:chExt cx="2977928" cy="599793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6F369B2-CC67-40B3-80CA-1460BB959BF0}"/>
                  </a:ext>
                </a:extLst>
              </p:cNvPr>
              <p:cNvSpPr txBox="1"/>
              <p:nvPr/>
            </p:nvSpPr>
            <p:spPr>
              <a:xfrm>
                <a:off x="8135926" y="4644353"/>
                <a:ext cx="2340082" cy="184666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 defTabSz="9143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o UI" panose="020B0502040204020203" pitchFamily="34" charset="0"/>
                  </a:rPr>
                  <a:t>RIVAL COMPANY ONE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9D6AD1F-15C7-4FE4-8543-A6E017043DF3}"/>
                  </a:ext>
                </a:extLst>
              </p:cNvPr>
              <p:cNvSpPr/>
              <p:nvPr/>
            </p:nvSpPr>
            <p:spPr>
              <a:xfrm>
                <a:off x="8135926" y="4874686"/>
                <a:ext cx="2340082" cy="369460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ts val="1500"/>
                  </a:lnSpc>
                  <a:defRPr/>
                </a:pPr>
                <a:r>
                  <a:rPr lang="en-US" sz="1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o UI" panose="020B0502040204020203" pitchFamily="34" charset="0"/>
                  </a:rPr>
                  <a:t>Capitalize on low hanging fruit to identify a ballpark value added activity.</a:t>
                </a:r>
                <a:endParaRPr lang="id-ID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22" name="Freeform 15">
                <a:extLst>
                  <a:ext uri="{FF2B5EF4-FFF2-40B4-BE49-F238E27FC236}">
                    <a16:creationId xmlns:a16="http://schemas.microsoft.com/office/drawing/2014/main" id="{046D43B7-3831-415F-8BAE-DF717C64F9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98080" y="4662937"/>
                <a:ext cx="437093" cy="350999"/>
              </a:xfrm>
              <a:custGeom>
                <a:avLst/>
                <a:gdLst>
                  <a:gd name="T0" fmla="*/ 861 w 1166"/>
                  <a:gd name="T1" fmla="*/ 828 h 935"/>
                  <a:gd name="T2" fmla="*/ 943 w 1166"/>
                  <a:gd name="T3" fmla="*/ 746 h 935"/>
                  <a:gd name="T4" fmla="*/ 774 w 1166"/>
                  <a:gd name="T5" fmla="*/ 576 h 935"/>
                  <a:gd name="T6" fmla="*/ 815 w 1166"/>
                  <a:gd name="T7" fmla="*/ 437 h 935"/>
                  <a:gd name="T8" fmla="*/ 552 w 1166"/>
                  <a:gd name="T9" fmla="*/ 174 h 935"/>
                  <a:gd name="T10" fmla="*/ 290 w 1166"/>
                  <a:gd name="T11" fmla="*/ 437 h 935"/>
                  <a:gd name="T12" fmla="*/ 552 w 1166"/>
                  <a:gd name="T13" fmla="*/ 699 h 935"/>
                  <a:gd name="T14" fmla="*/ 692 w 1166"/>
                  <a:gd name="T15" fmla="*/ 658 h 935"/>
                  <a:gd name="T16" fmla="*/ 861 w 1166"/>
                  <a:gd name="T17" fmla="*/ 828 h 935"/>
                  <a:gd name="T18" fmla="*/ 1050 w 1166"/>
                  <a:gd name="T19" fmla="*/ 0 h 935"/>
                  <a:gd name="T20" fmla="*/ 1165 w 1166"/>
                  <a:gd name="T21" fmla="*/ 117 h 935"/>
                  <a:gd name="T22" fmla="*/ 1165 w 1166"/>
                  <a:gd name="T23" fmla="*/ 817 h 935"/>
                  <a:gd name="T24" fmla="*/ 1050 w 1166"/>
                  <a:gd name="T25" fmla="*/ 934 h 935"/>
                  <a:gd name="T26" fmla="*/ 115 w 1166"/>
                  <a:gd name="T27" fmla="*/ 934 h 935"/>
                  <a:gd name="T28" fmla="*/ 0 w 1166"/>
                  <a:gd name="T29" fmla="*/ 817 h 935"/>
                  <a:gd name="T30" fmla="*/ 0 w 1166"/>
                  <a:gd name="T31" fmla="*/ 117 h 935"/>
                  <a:gd name="T32" fmla="*/ 115 w 1166"/>
                  <a:gd name="T33" fmla="*/ 0 h 935"/>
                  <a:gd name="T34" fmla="*/ 1050 w 1166"/>
                  <a:gd name="T35" fmla="*/ 0 h 935"/>
                  <a:gd name="T36" fmla="*/ 552 w 1166"/>
                  <a:gd name="T37" fmla="*/ 292 h 935"/>
                  <a:gd name="T38" fmla="*/ 700 w 1166"/>
                  <a:gd name="T39" fmla="*/ 437 h 935"/>
                  <a:gd name="T40" fmla="*/ 552 w 1166"/>
                  <a:gd name="T41" fmla="*/ 584 h 935"/>
                  <a:gd name="T42" fmla="*/ 408 w 1166"/>
                  <a:gd name="T43" fmla="*/ 437 h 935"/>
                  <a:gd name="T44" fmla="*/ 552 w 1166"/>
                  <a:gd name="T45" fmla="*/ 292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66" h="935">
                    <a:moveTo>
                      <a:pt x="861" y="828"/>
                    </a:moveTo>
                    <a:lnTo>
                      <a:pt x="943" y="746"/>
                    </a:lnTo>
                    <a:lnTo>
                      <a:pt x="774" y="576"/>
                    </a:lnTo>
                    <a:cubicBezTo>
                      <a:pt x="798" y="535"/>
                      <a:pt x="815" y="489"/>
                      <a:pt x="815" y="437"/>
                    </a:cubicBezTo>
                    <a:cubicBezTo>
                      <a:pt x="815" y="292"/>
                      <a:pt x="697" y="174"/>
                      <a:pt x="552" y="174"/>
                    </a:cubicBezTo>
                    <a:cubicBezTo>
                      <a:pt x="407" y="174"/>
                      <a:pt x="290" y="292"/>
                      <a:pt x="290" y="437"/>
                    </a:cubicBezTo>
                    <a:cubicBezTo>
                      <a:pt x="290" y="582"/>
                      <a:pt x="408" y="699"/>
                      <a:pt x="552" y="699"/>
                    </a:cubicBezTo>
                    <a:cubicBezTo>
                      <a:pt x="604" y="699"/>
                      <a:pt x="651" y="683"/>
                      <a:pt x="692" y="658"/>
                    </a:cubicBezTo>
                    <a:lnTo>
                      <a:pt x="861" y="828"/>
                    </a:lnTo>
                    <a:close/>
                    <a:moveTo>
                      <a:pt x="1050" y="0"/>
                    </a:moveTo>
                    <a:cubicBezTo>
                      <a:pt x="1113" y="0"/>
                      <a:pt x="1165" y="54"/>
                      <a:pt x="1165" y="117"/>
                    </a:cubicBezTo>
                    <a:lnTo>
                      <a:pt x="1165" y="817"/>
                    </a:lnTo>
                    <a:cubicBezTo>
                      <a:pt x="1165" y="879"/>
                      <a:pt x="1113" y="934"/>
                      <a:pt x="1050" y="934"/>
                    </a:cubicBezTo>
                    <a:lnTo>
                      <a:pt x="115" y="934"/>
                    </a:lnTo>
                    <a:cubicBezTo>
                      <a:pt x="52" y="934"/>
                      <a:pt x="0" y="879"/>
                      <a:pt x="0" y="817"/>
                    </a:cubicBezTo>
                    <a:lnTo>
                      <a:pt x="0" y="117"/>
                    </a:lnTo>
                    <a:cubicBezTo>
                      <a:pt x="0" y="54"/>
                      <a:pt x="52" y="0"/>
                      <a:pt x="115" y="0"/>
                    </a:cubicBezTo>
                    <a:lnTo>
                      <a:pt x="1050" y="0"/>
                    </a:lnTo>
                    <a:close/>
                    <a:moveTo>
                      <a:pt x="552" y="292"/>
                    </a:moveTo>
                    <a:cubicBezTo>
                      <a:pt x="632" y="292"/>
                      <a:pt x="700" y="358"/>
                      <a:pt x="700" y="437"/>
                    </a:cubicBezTo>
                    <a:cubicBezTo>
                      <a:pt x="700" y="516"/>
                      <a:pt x="631" y="584"/>
                      <a:pt x="552" y="584"/>
                    </a:cubicBezTo>
                    <a:cubicBezTo>
                      <a:pt x="472" y="584"/>
                      <a:pt x="408" y="516"/>
                      <a:pt x="408" y="437"/>
                    </a:cubicBezTo>
                    <a:cubicBezTo>
                      <a:pt x="408" y="358"/>
                      <a:pt x="473" y="292"/>
                      <a:pt x="552" y="29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1pPr>
                <a:lvl2pPr marL="742950" indent="-28575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2pPr>
                <a:lvl3pPr marL="11430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3pPr>
                <a:lvl4pPr marL="16002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4pPr>
                <a:lvl5pPr marL="2057400" indent="-2286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SimSun" charset="0"/>
                    <a:cs typeface="SimSun" charset="0"/>
                  </a:defRPr>
                </a:lvl9pPr>
              </a:lstStyle>
              <a:p>
                <a:endParaRPr lang="en-US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4D86462-C90C-4B28-8287-DCD78C4DD913}"/>
              </a:ext>
            </a:extLst>
          </p:cNvPr>
          <p:cNvSpPr txBox="1"/>
          <p:nvPr/>
        </p:nvSpPr>
        <p:spPr>
          <a:xfrm>
            <a:off x="4861560" y="6305503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</p:spTree>
    <p:extLst>
      <p:ext uri="{BB962C8B-B14F-4D97-AF65-F5344CB8AC3E}">
        <p14:creationId xmlns:p14="http://schemas.microsoft.com/office/powerpoint/2010/main" val="11309077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FC3690D3-197B-4A8D-BE5D-D3216F5A0646}"/>
              </a:ext>
            </a:extLst>
          </p:cNvPr>
          <p:cNvSpPr/>
          <p:nvPr/>
        </p:nvSpPr>
        <p:spPr>
          <a:xfrm>
            <a:off x="8023526" y="2613600"/>
            <a:ext cx="2651760" cy="3447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Lato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8E1191-512B-4ECB-B51A-07479E77D3CC}"/>
              </a:ext>
            </a:extLst>
          </p:cNvPr>
          <p:cNvSpPr/>
          <p:nvPr/>
        </p:nvSpPr>
        <p:spPr>
          <a:xfrm>
            <a:off x="2769204" y="1491781"/>
            <a:ext cx="6653596" cy="369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to the table win-win survival strategies to ensure proactive domination. At the end of the day, going forward, a new normal that has evolved from generation X is on the runway heading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towa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 solution. </a:t>
            </a:r>
            <a:endParaRPr 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DD6E7B5-5900-4EDB-AA1D-3920B626A1B9}"/>
              </a:ext>
            </a:extLst>
          </p:cNvPr>
          <p:cNvSpPr txBox="1"/>
          <p:nvPr/>
        </p:nvSpPr>
        <p:spPr>
          <a:xfrm>
            <a:off x="2625684" y="753095"/>
            <a:ext cx="6940633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PRICING TABLE PLAN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36D6FF9-8B6E-44ED-A793-392DB38A06FF}"/>
              </a:ext>
            </a:extLst>
          </p:cNvPr>
          <p:cNvSpPr txBox="1"/>
          <p:nvPr/>
        </p:nvSpPr>
        <p:spPr>
          <a:xfrm>
            <a:off x="3969415" y="1203834"/>
            <a:ext cx="42531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3" name="Frame 2">
            <a:extLst>
              <a:ext uri="{FF2B5EF4-FFF2-40B4-BE49-F238E27FC236}">
                <a16:creationId xmlns:a16="http://schemas.microsoft.com/office/drawing/2014/main" id="{C744B35C-5CE9-416C-A412-F4DC483D2628}"/>
              </a:ext>
            </a:extLst>
          </p:cNvPr>
          <p:cNvSpPr/>
          <p:nvPr/>
        </p:nvSpPr>
        <p:spPr>
          <a:xfrm>
            <a:off x="1516712" y="2613600"/>
            <a:ext cx="2651760" cy="2807208"/>
          </a:xfrm>
          <a:prstGeom prst="frame">
            <a:avLst>
              <a:gd name="adj1" fmla="val 175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10B33341-B80B-4113-935E-5CCA0F385427}"/>
              </a:ext>
            </a:extLst>
          </p:cNvPr>
          <p:cNvSpPr/>
          <p:nvPr/>
        </p:nvSpPr>
        <p:spPr>
          <a:xfrm>
            <a:off x="1516712" y="2613599"/>
            <a:ext cx="2651760" cy="3447288"/>
          </a:xfrm>
          <a:prstGeom prst="frame">
            <a:avLst>
              <a:gd name="adj1" fmla="val 175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CE5E72-37C2-4EB5-AA42-167B61E71249}"/>
              </a:ext>
            </a:extLst>
          </p:cNvPr>
          <p:cNvSpPr txBox="1"/>
          <p:nvPr/>
        </p:nvSpPr>
        <p:spPr>
          <a:xfrm>
            <a:off x="1888752" y="5586464"/>
            <a:ext cx="190768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$ 1200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0BC3EB2-82F5-45CF-B306-6DD16B978BA2}"/>
              </a:ext>
            </a:extLst>
          </p:cNvPr>
          <p:cNvSpPr/>
          <p:nvPr/>
        </p:nvSpPr>
        <p:spPr>
          <a:xfrm>
            <a:off x="1888752" y="4030373"/>
            <a:ext cx="5486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7E290AE-9F3F-42A8-BA08-DB9CF4410F34}"/>
              </a:ext>
            </a:extLst>
          </p:cNvPr>
          <p:cNvSpPr txBox="1"/>
          <p:nvPr/>
        </p:nvSpPr>
        <p:spPr>
          <a:xfrm>
            <a:off x="1888753" y="3622810"/>
            <a:ext cx="19076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WEEKLY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F2E69A1-F649-43D4-B6D4-560D29A45DD2}"/>
              </a:ext>
            </a:extLst>
          </p:cNvPr>
          <p:cNvSpPr txBox="1"/>
          <p:nvPr/>
        </p:nvSpPr>
        <p:spPr>
          <a:xfrm>
            <a:off x="1888752" y="4210003"/>
            <a:ext cx="19076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Basic Members</a:t>
            </a:r>
          </a:p>
        </p:txBody>
      </p:sp>
      <p:sp>
        <p:nvSpPr>
          <p:cNvPr id="47" name="7 CuadroTexto">
            <a:extLst>
              <a:ext uri="{FF2B5EF4-FFF2-40B4-BE49-F238E27FC236}">
                <a16:creationId xmlns:a16="http://schemas.microsoft.com/office/drawing/2014/main" id="{1CF23A25-FD66-406E-B8E7-82C422383B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8751" y="4556012"/>
            <a:ext cx="1907679" cy="56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  <a:endParaRPr lang="en-US" alt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8" name="Freeform 81">
            <a:extLst>
              <a:ext uri="{FF2B5EF4-FFF2-40B4-BE49-F238E27FC236}">
                <a16:creationId xmlns:a16="http://schemas.microsoft.com/office/drawing/2014/main" id="{305E01A9-8C0A-46AF-855E-26A4821E5C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8751" y="2912828"/>
            <a:ext cx="495355" cy="548640"/>
          </a:xfrm>
          <a:custGeom>
            <a:avLst/>
            <a:gdLst>
              <a:gd name="T0" fmla="*/ 552 w 1107"/>
              <a:gd name="T1" fmla="*/ 0 h 1225"/>
              <a:gd name="T2" fmla="*/ 1106 w 1107"/>
              <a:gd name="T3" fmla="*/ 292 h 1225"/>
              <a:gd name="T4" fmla="*/ 1106 w 1107"/>
              <a:gd name="T5" fmla="*/ 410 h 1225"/>
              <a:gd name="T6" fmla="*/ 0 w 1107"/>
              <a:gd name="T7" fmla="*/ 410 h 1225"/>
              <a:gd name="T8" fmla="*/ 0 w 1107"/>
              <a:gd name="T9" fmla="*/ 292 h 1225"/>
              <a:gd name="T10" fmla="*/ 552 w 1107"/>
              <a:gd name="T11" fmla="*/ 0 h 1225"/>
              <a:gd name="T12" fmla="*/ 989 w 1107"/>
              <a:gd name="T13" fmla="*/ 524 h 1225"/>
              <a:gd name="T14" fmla="*/ 989 w 1107"/>
              <a:gd name="T15" fmla="*/ 934 h 1225"/>
              <a:gd name="T16" fmla="*/ 814 w 1107"/>
              <a:gd name="T17" fmla="*/ 934 h 1225"/>
              <a:gd name="T18" fmla="*/ 814 w 1107"/>
              <a:gd name="T19" fmla="*/ 524 h 1225"/>
              <a:gd name="T20" fmla="*/ 989 w 1107"/>
              <a:gd name="T21" fmla="*/ 524 h 1225"/>
              <a:gd name="T22" fmla="*/ 0 w 1107"/>
              <a:gd name="T23" fmla="*/ 1224 h 1225"/>
              <a:gd name="T24" fmla="*/ 0 w 1107"/>
              <a:gd name="T25" fmla="*/ 1049 h 1225"/>
              <a:gd name="T26" fmla="*/ 1106 w 1107"/>
              <a:gd name="T27" fmla="*/ 1049 h 1225"/>
              <a:gd name="T28" fmla="*/ 1106 w 1107"/>
              <a:gd name="T29" fmla="*/ 1224 h 1225"/>
              <a:gd name="T30" fmla="*/ 0 w 1107"/>
              <a:gd name="T31" fmla="*/ 1224 h 1225"/>
              <a:gd name="T32" fmla="*/ 464 w 1107"/>
              <a:gd name="T33" fmla="*/ 524 h 1225"/>
              <a:gd name="T34" fmla="*/ 639 w 1107"/>
              <a:gd name="T35" fmla="*/ 524 h 1225"/>
              <a:gd name="T36" fmla="*/ 639 w 1107"/>
              <a:gd name="T37" fmla="*/ 934 h 1225"/>
              <a:gd name="T38" fmla="*/ 464 w 1107"/>
              <a:gd name="T39" fmla="*/ 934 h 1225"/>
              <a:gd name="T40" fmla="*/ 464 w 1107"/>
              <a:gd name="T41" fmla="*/ 524 h 1225"/>
              <a:gd name="T42" fmla="*/ 114 w 1107"/>
              <a:gd name="T43" fmla="*/ 524 h 1225"/>
              <a:gd name="T44" fmla="*/ 289 w 1107"/>
              <a:gd name="T45" fmla="*/ 524 h 1225"/>
              <a:gd name="T46" fmla="*/ 289 w 1107"/>
              <a:gd name="T47" fmla="*/ 934 h 1225"/>
              <a:gd name="T48" fmla="*/ 114 w 1107"/>
              <a:gd name="T49" fmla="*/ 934 h 1225"/>
              <a:gd name="T50" fmla="*/ 114 w 1107"/>
              <a:gd name="T51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7" h="1225">
                <a:moveTo>
                  <a:pt x="552" y="0"/>
                </a:moveTo>
                <a:lnTo>
                  <a:pt x="1106" y="292"/>
                </a:lnTo>
                <a:lnTo>
                  <a:pt x="1106" y="410"/>
                </a:lnTo>
                <a:lnTo>
                  <a:pt x="0" y="410"/>
                </a:lnTo>
                <a:lnTo>
                  <a:pt x="0" y="292"/>
                </a:lnTo>
                <a:lnTo>
                  <a:pt x="552" y="0"/>
                </a:lnTo>
                <a:close/>
                <a:moveTo>
                  <a:pt x="989" y="524"/>
                </a:moveTo>
                <a:lnTo>
                  <a:pt x="989" y="934"/>
                </a:lnTo>
                <a:lnTo>
                  <a:pt x="814" y="934"/>
                </a:lnTo>
                <a:lnTo>
                  <a:pt x="814" y="524"/>
                </a:lnTo>
                <a:lnTo>
                  <a:pt x="989" y="524"/>
                </a:lnTo>
                <a:close/>
                <a:moveTo>
                  <a:pt x="0" y="1224"/>
                </a:moveTo>
                <a:lnTo>
                  <a:pt x="0" y="1049"/>
                </a:lnTo>
                <a:lnTo>
                  <a:pt x="1106" y="1049"/>
                </a:lnTo>
                <a:lnTo>
                  <a:pt x="1106" y="1224"/>
                </a:lnTo>
                <a:lnTo>
                  <a:pt x="0" y="1224"/>
                </a:lnTo>
                <a:close/>
                <a:moveTo>
                  <a:pt x="464" y="524"/>
                </a:moveTo>
                <a:lnTo>
                  <a:pt x="639" y="524"/>
                </a:lnTo>
                <a:lnTo>
                  <a:pt x="639" y="934"/>
                </a:lnTo>
                <a:lnTo>
                  <a:pt x="464" y="934"/>
                </a:lnTo>
                <a:lnTo>
                  <a:pt x="464" y="524"/>
                </a:lnTo>
                <a:close/>
                <a:moveTo>
                  <a:pt x="114" y="524"/>
                </a:moveTo>
                <a:lnTo>
                  <a:pt x="289" y="524"/>
                </a:lnTo>
                <a:lnTo>
                  <a:pt x="289" y="934"/>
                </a:lnTo>
                <a:lnTo>
                  <a:pt x="114" y="934"/>
                </a:lnTo>
                <a:lnTo>
                  <a:pt x="114" y="5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0" name="Frame 49">
            <a:extLst>
              <a:ext uri="{FF2B5EF4-FFF2-40B4-BE49-F238E27FC236}">
                <a16:creationId xmlns:a16="http://schemas.microsoft.com/office/drawing/2014/main" id="{9E688837-A0CB-4F84-8183-914C4BDFE41F}"/>
              </a:ext>
            </a:extLst>
          </p:cNvPr>
          <p:cNvSpPr/>
          <p:nvPr/>
        </p:nvSpPr>
        <p:spPr>
          <a:xfrm>
            <a:off x="4770120" y="2613600"/>
            <a:ext cx="2651760" cy="2807208"/>
          </a:xfrm>
          <a:prstGeom prst="frame">
            <a:avLst>
              <a:gd name="adj1" fmla="val 175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1" name="Frame 50">
            <a:extLst>
              <a:ext uri="{FF2B5EF4-FFF2-40B4-BE49-F238E27FC236}">
                <a16:creationId xmlns:a16="http://schemas.microsoft.com/office/drawing/2014/main" id="{5B378E6E-D6AC-4825-9791-DA449675DBED}"/>
              </a:ext>
            </a:extLst>
          </p:cNvPr>
          <p:cNvSpPr/>
          <p:nvPr/>
        </p:nvSpPr>
        <p:spPr>
          <a:xfrm>
            <a:off x="4770120" y="2613599"/>
            <a:ext cx="2651760" cy="3447288"/>
          </a:xfrm>
          <a:prstGeom prst="frame">
            <a:avLst>
              <a:gd name="adj1" fmla="val 175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5D387DA-9DC9-4BAA-96CF-5C1DD5286E69}"/>
              </a:ext>
            </a:extLst>
          </p:cNvPr>
          <p:cNvSpPr txBox="1"/>
          <p:nvPr/>
        </p:nvSpPr>
        <p:spPr>
          <a:xfrm>
            <a:off x="5142160" y="5586464"/>
            <a:ext cx="190768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$ 2000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0957F66-4890-42B3-9DCF-9613F33BC6D3}"/>
              </a:ext>
            </a:extLst>
          </p:cNvPr>
          <p:cNvSpPr/>
          <p:nvPr/>
        </p:nvSpPr>
        <p:spPr>
          <a:xfrm>
            <a:off x="5142160" y="4030373"/>
            <a:ext cx="548640" cy="182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325396-E906-4438-A9C2-5F5C043A90E7}"/>
              </a:ext>
            </a:extLst>
          </p:cNvPr>
          <p:cNvSpPr txBox="1"/>
          <p:nvPr/>
        </p:nvSpPr>
        <p:spPr>
          <a:xfrm>
            <a:off x="5142161" y="3622810"/>
            <a:ext cx="19076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MONTHLY PACKAGE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8A3391A-6A87-4206-8C9B-A62A20FF9210}"/>
              </a:ext>
            </a:extLst>
          </p:cNvPr>
          <p:cNvSpPr txBox="1"/>
          <p:nvPr/>
        </p:nvSpPr>
        <p:spPr>
          <a:xfrm>
            <a:off x="5142160" y="4210003"/>
            <a:ext cx="19076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Basic Members</a:t>
            </a:r>
          </a:p>
        </p:txBody>
      </p:sp>
      <p:sp>
        <p:nvSpPr>
          <p:cNvPr id="56" name="7 CuadroTexto">
            <a:extLst>
              <a:ext uri="{FF2B5EF4-FFF2-40B4-BE49-F238E27FC236}">
                <a16:creationId xmlns:a16="http://schemas.microsoft.com/office/drawing/2014/main" id="{5D5E0837-9F1A-43B7-B483-99A702990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2159" y="4556012"/>
            <a:ext cx="1907679" cy="56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15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  <a:endParaRPr lang="en-US" altLang="en-US" sz="10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9" name="Frame 58">
            <a:extLst>
              <a:ext uri="{FF2B5EF4-FFF2-40B4-BE49-F238E27FC236}">
                <a16:creationId xmlns:a16="http://schemas.microsoft.com/office/drawing/2014/main" id="{85635226-2E2A-488A-9EEF-732191CF08EB}"/>
              </a:ext>
            </a:extLst>
          </p:cNvPr>
          <p:cNvSpPr/>
          <p:nvPr/>
        </p:nvSpPr>
        <p:spPr>
          <a:xfrm>
            <a:off x="8023528" y="2613600"/>
            <a:ext cx="2651760" cy="2807208"/>
          </a:xfrm>
          <a:prstGeom prst="frame">
            <a:avLst>
              <a:gd name="adj1" fmla="val 175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0" name="Frame 59">
            <a:extLst>
              <a:ext uri="{FF2B5EF4-FFF2-40B4-BE49-F238E27FC236}">
                <a16:creationId xmlns:a16="http://schemas.microsoft.com/office/drawing/2014/main" id="{04E2223A-02C9-40EE-9179-B76E37926E2A}"/>
              </a:ext>
            </a:extLst>
          </p:cNvPr>
          <p:cNvSpPr/>
          <p:nvPr/>
        </p:nvSpPr>
        <p:spPr>
          <a:xfrm>
            <a:off x="8023528" y="2613599"/>
            <a:ext cx="2651760" cy="3447288"/>
          </a:xfrm>
          <a:prstGeom prst="frame">
            <a:avLst>
              <a:gd name="adj1" fmla="val 175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4787FA5-FB51-4E25-B025-918BAFD4465F}"/>
              </a:ext>
            </a:extLst>
          </p:cNvPr>
          <p:cNvSpPr txBox="1"/>
          <p:nvPr/>
        </p:nvSpPr>
        <p:spPr>
          <a:xfrm>
            <a:off x="8395568" y="5586464"/>
            <a:ext cx="190768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$ 1600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69A1DA7-C115-471D-991F-98BB5A0AA02F}"/>
              </a:ext>
            </a:extLst>
          </p:cNvPr>
          <p:cNvSpPr/>
          <p:nvPr/>
        </p:nvSpPr>
        <p:spPr>
          <a:xfrm>
            <a:off x="8395568" y="4030373"/>
            <a:ext cx="548640" cy="182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AD1A29-3063-4287-9A14-F9530855B8D8}"/>
              </a:ext>
            </a:extLst>
          </p:cNvPr>
          <p:cNvSpPr txBox="1"/>
          <p:nvPr/>
        </p:nvSpPr>
        <p:spPr>
          <a:xfrm>
            <a:off x="8395569" y="3622810"/>
            <a:ext cx="19076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MONTHLY PACKAGE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E5D37F2-7FBC-4DC0-BB5F-D01F638C0387}"/>
              </a:ext>
            </a:extLst>
          </p:cNvPr>
          <p:cNvSpPr txBox="1"/>
          <p:nvPr/>
        </p:nvSpPr>
        <p:spPr>
          <a:xfrm>
            <a:off x="8395568" y="4210003"/>
            <a:ext cx="19076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Gold Members</a:t>
            </a:r>
          </a:p>
        </p:txBody>
      </p:sp>
      <p:sp>
        <p:nvSpPr>
          <p:cNvPr id="65" name="7 CuadroTexto">
            <a:extLst>
              <a:ext uri="{FF2B5EF4-FFF2-40B4-BE49-F238E27FC236}">
                <a16:creationId xmlns:a16="http://schemas.microsoft.com/office/drawing/2014/main" id="{08FF99C0-CB27-4F7D-A83D-58FB74395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5567" y="4556012"/>
            <a:ext cx="1907679" cy="56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15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views new normal that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ensure.</a:t>
            </a:r>
            <a:endParaRPr lang="en-US" altLang="en-US" sz="10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1B1C2FE-9A52-4D8E-AD55-043D292B2EC3}"/>
              </a:ext>
            </a:extLst>
          </p:cNvPr>
          <p:cNvSpPr txBox="1"/>
          <p:nvPr/>
        </p:nvSpPr>
        <p:spPr>
          <a:xfrm>
            <a:off x="4861560" y="6389698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  <p:sp>
        <p:nvSpPr>
          <p:cNvPr id="68" name="Freeform 8">
            <a:extLst>
              <a:ext uri="{FF2B5EF4-FFF2-40B4-BE49-F238E27FC236}">
                <a16:creationId xmlns:a16="http://schemas.microsoft.com/office/drawing/2014/main" id="{4AFD0782-E096-4A32-B950-D32451A03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5567" y="2912828"/>
            <a:ext cx="643739" cy="548640"/>
          </a:xfrm>
          <a:custGeom>
            <a:avLst/>
            <a:gdLst>
              <a:gd name="T0" fmla="*/ 465 w 1166"/>
              <a:gd name="T1" fmla="*/ 993 h 994"/>
              <a:gd name="T2" fmla="*/ 175 w 1166"/>
              <a:gd name="T3" fmla="*/ 993 h 994"/>
              <a:gd name="T4" fmla="*/ 175 w 1166"/>
              <a:gd name="T5" fmla="*/ 525 h 994"/>
              <a:gd name="T6" fmla="*/ 0 w 1166"/>
              <a:gd name="T7" fmla="*/ 525 h 994"/>
              <a:gd name="T8" fmla="*/ 582 w 1166"/>
              <a:gd name="T9" fmla="*/ 0 h 994"/>
              <a:gd name="T10" fmla="*/ 1165 w 1166"/>
              <a:gd name="T11" fmla="*/ 525 h 994"/>
              <a:gd name="T12" fmla="*/ 990 w 1166"/>
              <a:gd name="T13" fmla="*/ 525 h 994"/>
              <a:gd name="T14" fmla="*/ 990 w 1166"/>
              <a:gd name="T15" fmla="*/ 993 h 994"/>
              <a:gd name="T16" fmla="*/ 700 w 1166"/>
              <a:gd name="T17" fmla="*/ 993 h 994"/>
              <a:gd name="T18" fmla="*/ 700 w 1166"/>
              <a:gd name="T19" fmla="*/ 643 h 994"/>
              <a:gd name="T20" fmla="*/ 465 w 1166"/>
              <a:gd name="T21" fmla="*/ 643 h 994"/>
              <a:gd name="T22" fmla="*/ 465 w 1166"/>
              <a:gd name="T23" fmla="*/ 9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994">
                <a:moveTo>
                  <a:pt x="465" y="993"/>
                </a:moveTo>
                <a:lnTo>
                  <a:pt x="175" y="993"/>
                </a:lnTo>
                <a:lnTo>
                  <a:pt x="175" y="525"/>
                </a:lnTo>
                <a:lnTo>
                  <a:pt x="0" y="525"/>
                </a:lnTo>
                <a:lnTo>
                  <a:pt x="582" y="0"/>
                </a:lnTo>
                <a:lnTo>
                  <a:pt x="1165" y="525"/>
                </a:lnTo>
                <a:lnTo>
                  <a:pt x="990" y="525"/>
                </a:lnTo>
                <a:lnTo>
                  <a:pt x="990" y="993"/>
                </a:lnTo>
                <a:lnTo>
                  <a:pt x="700" y="993"/>
                </a:lnTo>
                <a:lnTo>
                  <a:pt x="700" y="643"/>
                </a:lnTo>
                <a:lnTo>
                  <a:pt x="465" y="643"/>
                </a:lnTo>
                <a:lnTo>
                  <a:pt x="465" y="993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21">
            <a:extLst>
              <a:ext uri="{FF2B5EF4-FFF2-40B4-BE49-F238E27FC236}">
                <a16:creationId xmlns:a16="http://schemas.microsoft.com/office/drawing/2014/main" id="{00373168-E5C3-441A-B0C5-B3317DB24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2159" y="2910865"/>
            <a:ext cx="520224" cy="548640"/>
          </a:xfrm>
          <a:custGeom>
            <a:avLst/>
            <a:gdLst>
              <a:gd name="T0" fmla="*/ 932 w 1051"/>
              <a:gd name="T1" fmla="*/ 757 h 1108"/>
              <a:gd name="T2" fmla="*/ 932 w 1051"/>
              <a:gd name="T3" fmla="*/ 640 h 1108"/>
              <a:gd name="T4" fmla="*/ 817 w 1051"/>
              <a:gd name="T5" fmla="*/ 640 h 1108"/>
              <a:gd name="T6" fmla="*/ 817 w 1051"/>
              <a:gd name="T7" fmla="*/ 757 h 1108"/>
              <a:gd name="T8" fmla="*/ 932 w 1051"/>
              <a:gd name="T9" fmla="*/ 757 h 1108"/>
              <a:gd name="T10" fmla="*/ 932 w 1051"/>
              <a:gd name="T11" fmla="*/ 990 h 1108"/>
              <a:gd name="T12" fmla="*/ 932 w 1051"/>
              <a:gd name="T13" fmla="*/ 875 h 1108"/>
              <a:gd name="T14" fmla="*/ 817 w 1051"/>
              <a:gd name="T15" fmla="*/ 875 h 1108"/>
              <a:gd name="T16" fmla="*/ 817 w 1051"/>
              <a:gd name="T17" fmla="*/ 990 h 1108"/>
              <a:gd name="T18" fmla="*/ 932 w 1051"/>
              <a:gd name="T19" fmla="*/ 990 h 1108"/>
              <a:gd name="T20" fmla="*/ 582 w 1051"/>
              <a:gd name="T21" fmla="*/ 290 h 1108"/>
              <a:gd name="T22" fmla="*/ 582 w 1051"/>
              <a:gd name="T23" fmla="*/ 175 h 1108"/>
              <a:gd name="T24" fmla="*/ 468 w 1051"/>
              <a:gd name="T25" fmla="*/ 175 h 1108"/>
              <a:gd name="T26" fmla="*/ 468 w 1051"/>
              <a:gd name="T27" fmla="*/ 290 h 1108"/>
              <a:gd name="T28" fmla="*/ 582 w 1051"/>
              <a:gd name="T29" fmla="*/ 290 h 1108"/>
              <a:gd name="T30" fmla="*/ 582 w 1051"/>
              <a:gd name="T31" fmla="*/ 525 h 1108"/>
              <a:gd name="T32" fmla="*/ 582 w 1051"/>
              <a:gd name="T33" fmla="*/ 408 h 1108"/>
              <a:gd name="T34" fmla="*/ 468 w 1051"/>
              <a:gd name="T35" fmla="*/ 408 h 1108"/>
              <a:gd name="T36" fmla="*/ 468 w 1051"/>
              <a:gd name="T37" fmla="*/ 525 h 1108"/>
              <a:gd name="T38" fmla="*/ 582 w 1051"/>
              <a:gd name="T39" fmla="*/ 525 h 1108"/>
              <a:gd name="T40" fmla="*/ 582 w 1051"/>
              <a:gd name="T41" fmla="*/ 757 h 1108"/>
              <a:gd name="T42" fmla="*/ 582 w 1051"/>
              <a:gd name="T43" fmla="*/ 640 h 1108"/>
              <a:gd name="T44" fmla="*/ 468 w 1051"/>
              <a:gd name="T45" fmla="*/ 640 h 1108"/>
              <a:gd name="T46" fmla="*/ 468 w 1051"/>
              <a:gd name="T47" fmla="*/ 757 h 1108"/>
              <a:gd name="T48" fmla="*/ 582 w 1051"/>
              <a:gd name="T49" fmla="*/ 757 h 1108"/>
              <a:gd name="T50" fmla="*/ 582 w 1051"/>
              <a:gd name="T51" fmla="*/ 990 h 1108"/>
              <a:gd name="T52" fmla="*/ 582 w 1051"/>
              <a:gd name="T53" fmla="*/ 875 h 1108"/>
              <a:gd name="T54" fmla="*/ 468 w 1051"/>
              <a:gd name="T55" fmla="*/ 875 h 1108"/>
              <a:gd name="T56" fmla="*/ 468 w 1051"/>
              <a:gd name="T57" fmla="*/ 990 h 1108"/>
              <a:gd name="T58" fmla="*/ 582 w 1051"/>
              <a:gd name="T59" fmla="*/ 990 h 1108"/>
              <a:gd name="T60" fmla="*/ 233 w 1051"/>
              <a:gd name="T61" fmla="*/ 525 h 1108"/>
              <a:gd name="T62" fmla="*/ 233 w 1051"/>
              <a:gd name="T63" fmla="*/ 408 h 1108"/>
              <a:gd name="T64" fmla="*/ 118 w 1051"/>
              <a:gd name="T65" fmla="*/ 408 h 1108"/>
              <a:gd name="T66" fmla="*/ 118 w 1051"/>
              <a:gd name="T67" fmla="*/ 525 h 1108"/>
              <a:gd name="T68" fmla="*/ 233 w 1051"/>
              <a:gd name="T69" fmla="*/ 525 h 1108"/>
              <a:gd name="T70" fmla="*/ 233 w 1051"/>
              <a:gd name="T71" fmla="*/ 757 h 1108"/>
              <a:gd name="T72" fmla="*/ 233 w 1051"/>
              <a:gd name="T73" fmla="*/ 640 h 1108"/>
              <a:gd name="T74" fmla="*/ 118 w 1051"/>
              <a:gd name="T75" fmla="*/ 640 h 1108"/>
              <a:gd name="T76" fmla="*/ 118 w 1051"/>
              <a:gd name="T77" fmla="*/ 757 h 1108"/>
              <a:gd name="T78" fmla="*/ 233 w 1051"/>
              <a:gd name="T79" fmla="*/ 757 h 1108"/>
              <a:gd name="T80" fmla="*/ 233 w 1051"/>
              <a:gd name="T81" fmla="*/ 990 h 1108"/>
              <a:gd name="T82" fmla="*/ 233 w 1051"/>
              <a:gd name="T83" fmla="*/ 875 h 1108"/>
              <a:gd name="T84" fmla="*/ 118 w 1051"/>
              <a:gd name="T85" fmla="*/ 875 h 1108"/>
              <a:gd name="T86" fmla="*/ 118 w 1051"/>
              <a:gd name="T87" fmla="*/ 990 h 1108"/>
              <a:gd name="T88" fmla="*/ 233 w 1051"/>
              <a:gd name="T89" fmla="*/ 990 h 1108"/>
              <a:gd name="T90" fmla="*/ 700 w 1051"/>
              <a:gd name="T91" fmla="*/ 525 h 1108"/>
              <a:gd name="T92" fmla="*/ 1050 w 1051"/>
              <a:gd name="T93" fmla="*/ 525 h 1108"/>
              <a:gd name="T94" fmla="*/ 1050 w 1051"/>
              <a:gd name="T95" fmla="*/ 1107 h 1108"/>
              <a:gd name="T96" fmla="*/ 0 w 1051"/>
              <a:gd name="T97" fmla="*/ 1107 h 1108"/>
              <a:gd name="T98" fmla="*/ 0 w 1051"/>
              <a:gd name="T99" fmla="*/ 290 h 1108"/>
              <a:gd name="T100" fmla="*/ 350 w 1051"/>
              <a:gd name="T101" fmla="*/ 290 h 1108"/>
              <a:gd name="T102" fmla="*/ 350 w 1051"/>
              <a:gd name="T103" fmla="*/ 175 h 1108"/>
              <a:gd name="T104" fmla="*/ 525 w 1051"/>
              <a:gd name="T105" fmla="*/ 0 h 1108"/>
              <a:gd name="T106" fmla="*/ 700 w 1051"/>
              <a:gd name="T107" fmla="*/ 175 h 1108"/>
              <a:gd name="T108" fmla="*/ 700 w 1051"/>
              <a:gd name="T109" fmla="*/ 52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1108">
                <a:moveTo>
                  <a:pt x="932" y="757"/>
                </a:moveTo>
                <a:lnTo>
                  <a:pt x="932" y="640"/>
                </a:lnTo>
                <a:lnTo>
                  <a:pt x="817" y="640"/>
                </a:lnTo>
                <a:lnTo>
                  <a:pt x="817" y="757"/>
                </a:lnTo>
                <a:lnTo>
                  <a:pt x="932" y="757"/>
                </a:lnTo>
                <a:close/>
                <a:moveTo>
                  <a:pt x="932" y="990"/>
                </a:moveTo>
                <a:lnTo>
                  <a:pt x="932" y="875"/>
                </a:lnTo>
                <a:lnTo>
                  <a:pt x="817" y="875"/>
                </a:lnTo>
                <a:lnTo>
                  <a:pt x="817" y="990"/>
                </a:lnTo>
                <a:lnTo>
                  <a:pt x="932" y="990"/>
                </a:lnTo>
                <a:close/>
                <a:moveTo>
                  <a:pt x="582" y="290"/>
                </a:moveTo>
                <a:lnTo>
                  <a:pt x="582" y="175"/>
                </a:lnTo>
                <a:lnTo>
                  <a:pt x="468" y="175"/>
                </a:lnTo>
                <a:lnTo>
                  <a:pt x="468" y="290"/>
                </a:lnTo>
                <a:lnTo>
                  <a:pt x="582" y="290"/>
                </a:lnTo>
                <a:close/>
                <a:moveTo>
                  <a:pt x="582" y="525"/>
                </a:moveTo>
                <a:lnTo>
                  <a:pt x="582" y="408"/>
                </a:lnTo>
                <a:lnTo>
                  <a:pt x="468" y="408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582" y="757"/>
                </a:moveTo>
                <a:lnTo>
                  <a:pt x="582" y="640"/>
                </a:lnTo>
                <a:lnTo>
                  <a:pt x="468" y="640"/>
                </a:lnTo>
                <a:lnTo>
                  <a:pt x="468" y="757"/>
                </a:lnTo>
                <a:lnTo>
                  <a:pt x="582" y="757"/>
                </a:lnTo>
                <a:close/>
                <a:moveTo>
                  <a:pt x="582" y="990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0"/>
                </a:lnTo>
                <a:lnTo>
                  <a:pt x="582" y="990"/>
                </a:lnTo>
                <a:close/>
                <a:moveTo>
                  <a:pt x="233" y="525"/>
                </a:moveTo>
                <a:lnTo>
                  <a:pt x="233" y="408"/>
                </a:lnTo>
                <a:lnTo>
                  <a:pt x="118" y="408"/>
                </a:lnTo>
                <a:lnTo>
                  <a:pt x="118" y="525"/>
                </a:lnTo>
                <a:lnTo>
                  <a:pt x="233" y="525"/>
                </a:lnTo>
                <a:close/>
                <a:moveTo>
                  <a:pt x="233" y="757"/>
                </a:moveTo>
                <a:lnTo>
                  <a:pt x="233" y="640"/>
                </a:lnTo>
                <a:lnTo>
                  <a:pt x="118" y="640"/>
                </a:lnTo>
                <a:lnTo>
                  <a:pt x="118" y="757"/>
                </a:lnTo>
                <a:lnTo>
                  <a:pt x="233" y="757"/>
                </a:lnTo>
                <a:close/>
                <a:moveTo>
                  <a:pt x="233" y="990"/>
                </a:moveTo>
                <a:lnTo>
                  <a:pt x="233" y="875"/>
                </a:lnTo>
                <a:lnTo>
                  <a:pt x="118" y="875"/>
                </a:lnTo>
                <a:lnTo>
                  <a:pt x="118" y="990"/>
                </a:lnTo>
                <a:lnTo>
                  <a:pt x="233" y="990"/>
                </a:lnTo>
                <a:close/>
                <a:moveTo>
                  <a:pt x="700" y="525"/>
                </a:moveTo>
                <a:lnTo>
                  <a:pt x="1050" y="525"/>
                </a:lnTo>
                <a:lnTo>
                  <a:pt x="1050" y="1107"/>
                </a:lnTo>
                <a:lnTo>
                  <a:pt x="0" y="1107"/>
                </a:lnTo>
                <a:lnTo>
                  <a:pt x="0" y="290"/>
                </a:lnTo>
                <a:lnTo>
                  <a:pt x="350" y="290"/>
                </a:lnTo>
                <a:lnTo>
                  <a:pt x="350" y="175"/>
                </a:lnTo>
                <a:lnTo>
                  <a:pt x="525" y="0"/>
                </a:lnTo>
                <a:lnTo>
                  <a:pt x="700" y="175"/>
                </a:lnTo>
                <a:lnTo>
                  <a:pt x="700" y="5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443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9609654-C8E7-437E-803D-A851130737B8}"/>
              </a:ext>
            </a:extLst>
          </p:cNvPr>
          <p:cNvSpPr/>
          <p:nvPr/>
        </p:nvSpPr>
        <p:spPr>
          <a:xfrm>
            <a:off x="723899" y="762000"/>
            <a:ext cx="10744200" cy="5334000"/>
          </a:xfrm>
          <a:custGeom>
            <a:avLst/>
            <a:gdLst>
              <a:gd name="connsiteX0" fmla="*/ 0 w 10744200"/>
              <a:gd name="connsiteY0" fmla="*/ 0 h 5334000"/>
              <a:gd name="connsiteX1" fmla="*/ 10744200 w 10744200"/>
              <a:gd name="connsiteY1" fmla="*/ 0 h 5334000"/>
              <a:gd name="connsiteX2" fmla="*/ 10744200 w 10744200"/>
              <a:gd name="connsiteY2" fmla="*/ 5334000 h 5334000"/>
              <a:gd name="connsiteX3" fmla="*/ 0 w 107442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4200" h="5334000">
                <a:moveTo>
                  <a:pt x="0" y="0"/>
                </a:moveTo>
                <a:lnTo>
                  <a:pt x="10744200" y="0"/>
                </a:lnTo>
                <a:lnTo>
                  <a:pt x="107442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6DDD80D-9C31-408A-9F0D-C3EC916D50A8}"/>
              </a:ext>
            </a:extLst>
          </p:cNvPr>
          <p:cNvGrpSpPr/>
          <p:nvPr/>
        </p:nvGrpSpPr>
        <p:grpSpPr>
          <a:xfrm>
            <a:off x="4547252" y="4395261"/>
            <a:ext cx="3097491" cy="1082348"/>
            <a:chOff x="1031985" y="1378764"/>
            <a:chExt cx="3789704" cy="108234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4141235-DA9D-44A1-BD93-5B72747CDDCC}"/>
                </a:ext>
              </a:extLst>
            </p:cNvPr>
            <p:cNvSpPr txBox="1"/>
            <p:nvPr/>
          </p:nvSpPr>
          <p:spPr>
            <a:xfrm>
              <a:off x="1031985" y="1378764"/>
              <a:ext cx="3789704" cy="8976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tx2">
                      <a:lumMod val="85000"/>
                      <a:lumOff val="15000"/>
                    </a:schemeClr>
                  </a:solidFill>
                  <a:latin typeface="Raleway Black" panose="020B0A03030101060003" pitchFamily="34" charset="0"/>
                </a:rPr>
                <a:t>MARKETING</a:t>
              </a:r>
            </a:p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tx2">
                      <a:lumMod val="85000"/>
                      <a:lumOff val="15000"/>
                    </a:schemeClr>
                  </a:solidFill>
                  <a:latin typeface="Raleway Black" panose="020B0A03030101060003" pitchFamily="34" charset="0"/>
                </a:rPr>
                <a:t>STRATEGY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1A3D316-C224-42DD-8253-CD28FA1E3443}"/>
                </a:ext>
              </a:extLst>
            </p:cNvPr>
            <p:cNvSpPr txBox="1"/>
            <p:nvPr/>
          </p:nvSpPr>
          <p:spPr>
            <a:xfrm>
              <a:off x="1031985" y="2276446"/>
              <a:ext cx="378829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AC8A7C9-56A3-4BA9-8B8C-DD99BBE2E1A4}"/>
              </a:ext>
            </a:extLst>
          </p:cNvPr>
          <p:cNvSpPr/>
          <p:nvPr/>
        </p:nvSpPr>
        <p:spPr>
          <a:xfrm>
            <a:off x="1379244" y="1605630"/>
            <a:ext cx="2014766" cy="132760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Proactively envisioned multimedia based expertise and cross-media growth strategies. Seamlessly visualize quality intellectual capital without superior collaboration and idea-sharing. Interactively coordinate proactive.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8F5807E-97D5-435E-A649-55B34543BB28}"/>
              </a:ext>
            </a:extLst>
          </p:cNvPr>
          <p:cNvGrpSpPr/>
          <p:nvPr/>
        </p:nvGrpSpPr>
        <p:grpSpPr>
          <a:xfrm>
            <a:off x="8666352" y="1565057"/>
            <a:ext cx="2278037" cy="1414299"/>
            <a:chOff x="8339921" y="1328419"/>
            <a:chExt cx="2955787" cy="141429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1BC1BB-A6C9-427A-AA59-3062DD440D60}"/>
                </a:ext>
              </a:extLst>
            </p:cNvPr>
            <p:cNvSpPr txBox="1"/>
            <p:nvPr/>
          </p:nvSpPr>
          <p:spPr>
            <a:xfrm>
              <a:off x="8339922" y="1328419"/>
              <a:ext cx="295578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Sales Distribution</a:t>
              </a:r>
              <a:endParaRPr lang="id-ID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B9A2DF-1124-4665-B8F2-E9547A6020B5}"/>
                </a:ext>
              </a:extLst>
            </p:cNvPr>
            <p:cNvSpPr txBox="1"/>
            <p:nvPr/>
          </p:nvSpPr>
          <p:spPr>
            <a:xfrm flipH="1">
              <a:off x="8347463" y="1739599"/>
              <a:ext cx="134833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UI / UX Design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847C7B-E684-4790-ABA6-17CC6031A9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39921" y="1981146"/>
              <a:ext cx="2101683" cy="0"/>
            </a:xfrm>
            <a:prstGeom prst="line">
              <a:avLst/>
            </a:prstGeom>
            <a:ln w="88900" cap="rnd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C9355A7-71BD-42EF-BCE0-336ABF07CD45}"/>
                </a:ext>
              </a:extLst>
            </p:cNvPr>
            <p:cNvSpPr txBox="1"/>
            <p:nvPr/>
          </p:nvSpPr>
          <p:spPr>
            <a:xfrm flipH="1">
              <a:off x="10582541" y="1895501"/>
              <a:ext cx="427121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95%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D1387CA-835F-4C8E-9B96-89CE3A7FAD63}"/>
                </a:ext>
              </a:extLst>
            </p:cNvPr>
            <p:cNvSpPr txBox="1"/>
            <p:nvPr/>
          </p:nvSpPr>
          <p:spPr>
            <a:xfrm flipH="1">
              <a:off x="8347463" y="2083588"/>
              <a:ext cx="134833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Graphic Design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40A3A38-F868-45D2-BDEC-9784BBD57A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39921" y="2325135"/>
              <a:ext cx="2302301" cy="0"/>
            </a:xfrm>
            <a:prstGeom prst="line">
              <a:avLst/>
            </a:prstGeom>
            <a:ln w="88900" cap="rnd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A98CE72-C1DA-4B7F-8EC0-386814D095A0}"/>
                </a:ext>
              </a:extLst>
            </p:cNvPr>
            <p:cNvSpPr txBox="1"/>
            <p:nvPr/>
          </p:nvSpPr>
          <p:spPr>
            <a:xfrm flipH="1">
              <a:off x="10772915" y="2240605"/>
              <a:ext cx="427121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100%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B3D2405-DE3B-4A85-ACA3-11AE3D46C5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463" y="2661927"/>
              <a:ext cx="1574863" cy="0"/>
            </a:xfrm>
            <a:prstGeom prst="line">
              <a:avLst/>
            </a:prstGeom>
            <a:ln w="88900" cap="rnd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8677778-6A1E-49FC-87CC-53ACC2CFA9E4}"/>
                </a:ext>
              </a:extLst>
            </p:cNvPr>
            <p:cNvSpPr txBox="1"/>
            <p:nvPr/>
          </p:nvSpPr>
          <p:spPr>
            <a:xfrm flipH="1">
              <a:off x="8347463" y="2420380"/>
              <a:ext cx="134833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Web Design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C8AAE4A-E1D0-4034-AB83-ABF5D91D0CFD}"/>
                </a:ext>
              </a:extLst>
            </p:cNvPr>
            <p:cNvSpPr txBox="1"/>
            <p:nvPr/>
          </p:nvSpPr>
          <p:spPr>
            <a:xfrm flipH="1">
              <a:off x="10070929" y="2581135"/>
              <a:ext cx="427121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JM" sz="105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80%</a:t>
              </a:r>
            </a:p>
          </p:txBody>
        </p:sp>
      </p:grp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5AFE43F-18D0-C14C-B531-572E40B86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658195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EEC251-CAAB-4976-9097-39D83F8F060C}"/>
              </a:ext>
            </a:extLst>
          </p:cNvPr>
          <p:cNvSpPr/>
          <p:nvPr/>
        </p:nvSpPr>
        <p:spPr>
          <a:xfrm>
            <a:off x="5334000" y="0"/>
            <a:ext cx="6858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5BED201-6D93-441E-B792-4C4261F74908}"/>
              </a:ext>
            </a:extLst>
          </p:cNvPr>
          <p:cNvSpPr/>
          <p:nvPr/>
        </p:nvSpPr>
        <p:spPr>
          <a:xfrm>
            <a:off x="1066801" y="2820120"/>
            <a:ext cx="3200400" cy="56182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Expertise and cross-media growth strategies. Seamlessly visualize quality intellectual capital without superior collaboration and idea-sharing. Holistically pontificate.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2EF0E8-E3B8-449B-821D-533A0B269CC9}"/>
              </a:ext>
            </a:extLst>
          </p:cNvPr>
          <p:cNvSpPr txBox="1"/>
          <p:nvPr/>
        </p:nvSpPr>
        <p:spPr>
          <a:xfrm>
            <a:off x="1066802" y="1580663"/>
            <a:ext cx="3200399" cy="8976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MARKETING</a:t>
            </a:r>
          </a:p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STRATEGY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479ACA-4205-41F8-B618-F60AD4849A0D}"/>
              </a:ext>
            </a:extLst>
          </p:cNvPr>
          <p:cNvSpPr txBox="1"/>
          <p:nvPr/>
        </p:nvSpPr>
        <p:spPr>
          <a:xfrm>
            <a:off x="1066800" y="2478345"/>
            <a:ext cx="320039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20" name="Freeform 50">
            <a:extLst>
              <a:ext uri="{FF2B5EF4-FFF2-40B4-BE49-F238E27FC236}">
                <a16:creationId xmlns:a16="http://schemas.microsoft.com/office/drawing/2014/main" id="{A0F99E5B-4D92-4F91-8D17-CCBB2B53D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1" y="4660263"/>
            <a:ext cx="466344" cy="374904"/>
          </a:xfrm>
          <a:custGeom>
            <a:avLst/>
            <a:gdLst>
              <a:gd name="T0" fmla="*/ 875 w 1287"/>
              <a:gd name="T1" fmla="*/ 407 h 1050"/>
              <a:gd name="T2" fmla="*/ 875 w 1287"/>
              <a:gd name="T3" fmla="*/ 524 h 1050"/>
              <a:gd name="T4" fmla="*/ 411 w 1287"/>
              <a:gd name="T5" fmla="*/ 524 h 1050"/>
              <a:gd name="T6" fmla="*/ 411 w 1287"/>
              <a:gd name="T7" fmla="*/ 407 h 1050"/>
              <a:gd name="T8" fmla="*/ 875 w 1287"/>
              <a:gd name="T9" fmla="*/ 407 h 1050"/>
              <a:gd name="T10" fmla="*/ 1168 w 1287"/>
              <a:gd name="T11" fmla="*/ 817 h 1050"/>
              <a:gd name="T12" fmla="*/ 1168 w 1287"/>
              <a:gd name="T13" fmla="*/ 117 h 1050"/>
              <a:gd name="T14" fmla="*/ 118 w 1287"/>
              <a:gd name="T15" fmla="*/ 117 h 1050"/>
              <a:gd name="T16" fmla="*/ 118 w 1287"/>
              <a:gd name="T17" fmla="*/ 817 h 1050"/>
              <a:gd name="T18" fmla="*/ 1168 w 1287"/>
              <a:gd name="T19" fmla="*/ 817 h 1050"/>
              <a:gd name="T20" fmla="*/ 1168 w 1287"/>
              <a:gd name="T21" fmla="*/ 0 h 1050"/>
              <a:gd name="T22" fmla="*/ 1286 w 1287"/>
              <a:gd name="T23" fmla="*/ 117 h 1050"/>
              <a:gd name="T24" fmla="*/ 1283 w 1287"/>
              <a:gd name="T25" fmla="*/ 817 h 1050"/>
              <a:gd name="T26" fmla="*/ 1168 w 1287"/>
              <a:gd name="T27" fmla="*/ 932 h 1050"/>
              <a:gd name="T28" fmla="*/ 875 w 1287"/>
              <a:gd name="T29" fmla="*/ 932 h 1050"/>
              <a:gd name="T30" fmla="*/ 875 w 1287"/>
              <a:gd name="T31" fmla="*/ 1049 h 1050"/>
              <a:gd name="T32" fmla="*/ 411 w 1287"/>
              <a:gd name="T33" fmla="*/ 1049 h 1050"/>
              <a:gd name="T34" fmla="*/ 411 w 1287"/>
              <a:gd name="T35" fmla="*/ 932 h 1050"/>
              <a:gd name="T36" fmla="*/ 118 w 1287"/>
              <a:gd name="T37" fmla="*/ 932 h 1050"/>
              <a:gd name="T38" fmla="*/ 0 w 1287"/>
              <a:gd name="T39" fmla="*/ 817 h 1050"/>
              <a:gd name="T40" fmla="*/ 0 w 1287"/>
              <a:gd name="T41" fmla="*/ 117 h 1050"/>
              <a:gd name="T42" fmla="*/ 118 w 1287"/>
              <a:gd name="T43" fmla="*/ 0 h 1050"/>
              <a:gd name="T44" fmla="*/ 1168 w 1287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7" h="1050">
                <a:moveTo>
                  <a:pt x="875" y="407"/>
                </a:moveTo>
                <a:lnTo>
                  <a:pt x="875" y="524"/>
                </a:lnTo>
                <a:lnTo>
                  <a:pt x="411" y="524"/>
                </a:lnTo>
                <a:lnTo>
                  <a:pt x="411" y="407"/>
                </a:lnTo>
                <a:lnTo>
                  <a:pt x="875" y="407"/>
                </a:lnTo>
                <a:close/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1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1"/>
                  <a:pt x="52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81208DD2-FA75-4664-8E3A-00F28F580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1" y="3731215"/>
            <a:ext cx="466344" cy="374904"/>
          </a:xfrm>
          <a:custGeom>
            <a:avLst/>
            <a:gdLst>
              <a:gd name="T0" fmla="*/ 350 w 1286"/>
              <a:gd name="T1" fmla="*/ 525 h 1051"/>
              <a:gd name="T2" fmla="*/ 350 w 1286"/>
              <a:gd name="T3" fmla="*/ 643 h 1051"/>
              <a:gd name="T4" fmla="*/ 235 w 1286"/>
              <a:gd name="T5" fmla="*/ 643 h 1051"/>
              <a:gd name="T6" fmla="*/ 235 w 1286"/>
              <a:gd name="T7" fmla="*/ 525 h 1051"/>
              <a:gd name="T8" fmla="*/ 350 w 1286"/>
              <a:gd name="T9" fmla="*/ 525 h 1051"/>
              <a:gd name="T10" fmla="*/ 350 w 1286"/>
              <a:gd name="T11" fmla="*/ 408 h 1051"/>
              <a:gd name="T12" fmla="*/ 235 w 1286"/>
              <a:gd name="T13" fmla="*/ 408 h 1051"/>
              <a:gd name="T14" fmla="*/ 235 w 1286"/>
              <a:gd name="T15" fmla="*/ 293 h 1051"/>
              <a:gd name="T16" fmla="*/ 350 w 1286"/>
              <a:gd name="T17" fmla="*/ 293 h 1051"/>
              <a:gd name="T18" fmla="*/ 350 w 1286"/>
              <a:gd name="T19" fmla="*/ 408 h 1051"/>
              <a:gd name="T20" fmla="*/ 1050 w 1286"/>
              <a:gd name="T21" fmla="*/ 525 h 1051"/>
              <a:gd name="T22" fmla="*/ 1050 w 1286"/>
              <a:gd name="T23" fmla="*/ 643 h 1051"/>
              <a:gd name="T24" fmla="*/ 410 w 1286"/>
              <a:gd name="T25" fmla="*/ 643 h 1051"/>
              <a:gd name="T26" fmla="*/ 410 w 1286"/>
              <a:gd name="T27" fmla="*/ 525 h 1051"/>
              <a:gd name="T28" fmla="*/ 1050 w 1286"/>
              <a:gd name="T29" fmla="*/ 525 h 1051"/>
              <a:gd name="T30" fmla="*/ 1050 w 1286"/>
              <a:gd name="T31" fmla="*/ 408 h 1051"/>
              <a:gd name="T32" fmla="*/ 410 w 1286"/>
              <a:gd name="T33" fmla="*/ 408 h 1051"/>
              <a:gd name="T34" fmla="*/ 410 w 1286"/>
              <a:gd name="T35" fmla="*/ 293 h 1051"/>
              <a:gd name="T36" fmla="*/ 1050 w 1286"/>
              <a:gd name="T37" fmla="*/ 293 h 1051"/>
              <a:gd name="T38" fmla="*/ 1050 w 1286"/>
              <a:gd name="T39" fmla="*/ 408 h 1051"/>
              <a:gd name="T40" fmla="*/ 1168 w 1286"/>
              <a:gd name="T41" fmla="*/ 818 h 1051"/>
              <a:gd name="T42" fmla="*/ 1168 w 1286"/>
              <a:gd name="T43" fmla="*/ 118 h 1051"/>
              <a:gd name="T44" fmla="*/ 118 w 1286"/>
              <a:gd name="T45" fmla="*/ 118 h 1051"/>
              <a:gd name="T46" fmla="*/ 118 w 1286"/>
              <a:gd name="T47" fmla="*/ 818 h 1051"/>
              <a:gd name="T48" fmla="*/ 1168 w 1286"/>
              <a:gd name="T49" fmla="*/ 818 h 1051"/>
              <a:gd name="T50" fmla="*/ 1285 w 1286"/>
              <a:gd name="T51" fmla="*/ 118 h 1051"/>
              <a:gd name="T52" fmla="*/ 1283 w 1286"/>
              <a:gd name="T53" fmla="*/ 818 h 1051"/>
              <a:gd name="T54" fmla="*/ 1168 w 1286"/>
              <a:gd name="T55" fmla="*/ 933 h 1051"/>
              <a:gd name="T56" fmla="*/ 875 w 1286"/>
              <a:gd name="T57" fmla="*/ 933 h 1051"/>
              <a:gd name="T58" fmla="*/ 875 w 1286"/>
              <a:gd name="T59" fmla="*/ 1050 h 1051"/>
              <a:gd name="T60" fmla="*/ 410 w 1286"/>
              <a:gd name="T61" fmla="*/ 1050 h 1051"/>
              <a:gd name="T62" fmla="*/ 410 w 1286"/>
              <a:gd name="T63" fmla="*/ 933 h 1051"/>
              <a:gd name="T64" fmla="*/ 118 w 1286"/>
              <a:gd name="T65" fmla="*/ 933 h 1051"/>
              <a:gd name="T66" fmla="*/ 0 w 1286"/>
              <a:gd name="T67" fmla="*/ 818 h 1051"/>
              <a:gd name="T68" fmla="*/ 0 w 1286"/>
              <a:gd name="T69" fmla="*/ 118 h 1051"/>
              <a:gd name="T70" fmla="*/ 118 w 1286"/>
              <a:gd name="T71" fmla="*/ 0 h 1051"/>
              <a:gd name="T72" fmla="*/ 1168 w 1286"/>
              <a:gd name="T73" fmla="*/ 0 h 1051"/>
              <a:gd name="T74" fmla="*/ 1285 w 1286"/>
              <a:gd name="T7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051">
                <a:moveTo>
                  <a:pt x="350" y="525"/>
                </a:moveTo>
                <a:lnTo>
                  <a:pt x="350" y="643"/>
                </a:lnTo>
                <a:lnTo>
                  <a:pt x="235" y="643"/>
                </a:lnTo>
                <a:lnTo>
                  <a:pt x="235" y="525"/>
                </a:lnTo>
                <a:lnTo>
                  <a:pt x="350" y="525"/>
                </a:lnTo>
                <a:close/>
                <a:moveTo>
                  <a:pt x="350" y="408"/>
                </a:moveTo>
                <a:lnTo>
                  <a:pt x="235" y="408"/>
                </a:lnTo>
                <a:lnTo>
                  <a:pt x="235" y="293"/>
                </a:lnTo>
                <a:lnTo>
                  <a:pt x="350" y="293"/>
                </a:lnTo>
                <a:lnTo>
                  <a:pt x="350" y="408"/>
                </a:lnTo>
                <a:close/>
                <a:moveTo>
                  <a:pt x="1050" y="525"/>
                </a:moveTo>
                <a:lnTo>
                  <a:pt x="1050" y="643"/>
                </a:lnTo>
                <a:lnTo>
                  <a:pt x="410" y="643"/>
                </a:lnTo>
                <a:lnTo>
                  <a:pt x="410" y="525"/>
                </a:lnTo>
                <a:lnTo>
                  <a:pt x="1050" y="525"/>
                </a:lnTo>
                <a:close/>
                <a:moveTo>
                  <a:pt x="1050" y="408"/>
                </a:moveTo>
                <a:lnTo>
                  <a:pt x="410" y="408"/>
                </a:lnTo>
                <a:lnTo>
                  <a:pt x="410" y="293"/>
                </a:lnTo>
                <a:lnTo>
                  <a:pt x="1050" y="293"/>
                </a:lnTo>
                <a:lnTo>
                  <a:pt x="1050" y="408"/>
                </a:lnTo>
                <a:close/>
                <a:moveTo>
                  <a:pt x="1168" y="818"/>
                </a:moveTo>
                <a:lnTo>
                  <a:pt x="1168" y="118"/>
                </a:lnTo>
                <a:lnTo>
                  <a:pt x="118" y="118"/>
                </a:lnTo>
                <a:lnTo>
                  <a:pt x="118" y="818"/>
                </a:lnTo>
                <a:lnTo>
                  <a:pt x="1168" y="818"/>
                </a:lnTo>
                <a:close/>
                <a:moveTo>
                  <a:pt x="1285" y="118"/>
                </a:moveTo>
                <a:lnTo>
                  <a:pt x="1283" y="818"/>
                </a:lnTo>
                <a:cubicBezTo>
                  <a:pt x="1283" y="881"/>
                  <a:pt x="1231" y="933"/>
                  <a:pt x="1168" y="933"/>
                </a:cubicBezTo>
                <a:lnTo>
                  <a:pt x="875" y="933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3"/>
                </a:lnTo>
                <a:lnTo>
                  <a:pt x="118" y="933"/>
                </a:lnTo>
                <a:cubicBezTo>
                  <a:pt x="55" y="933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431E6D-C612-4B9F-B022-28E6C61D4771}"/>
              </a:ext>
            </a:extLst>
          </p:cNvPr>
          <p:cNvSpPr txBox="1"/>
          <p:nvPr/>
        </p:nvSpPr>
        <p:spPr>
          <a:xfrm>
            <a:off x="1745584" y="3723711"/>
            <a:ext cx="22435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Strategy Marketing</a:t>
            </a:r>
          </a:p>
        </p:txBody>
      </p:sp>
      <p:sp>
        <p:nvSpPr>
          <p:cNvPr id="23" name="7 CuadroTexto">
            <a:extLst>
              <a:ext uri="{FF2B5EF4-FFF2-40B4-BE49-F238E27FC236}">
                <a16:creationId xmlns:a16="http://schemas.microsoft.com/office/drawing/2014/main" id="{55B8F8A4-A7F0-4730-98A1-3A295A5CA897}"/>
              </a:ext>
            </a:extLst>
          </p:cNvPr>
          <p:cNvSpPr txBox="1"/>
          <p:nvPr/>
        </p:nvSpPr>
        <p:spPr>
          <a:xfrm>
            <a:off x="1745585" y="3978829"/>
            <a:ext cx="2243557" cy="36946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to provide a robust synopsis for high level views.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2ADB3B-58F0-4F5F-B87A-96E12C199BE8}"/>
              </a:ext>
            </a:extLst>
          </p:cNvPr>
          <p:cNvSpPr txBox="1"/>
          <p:nvPr/>
        </p:nvSpPr>
        <p:spPr>
          <a:xfrm>
            <a:off x="1745584" y="4652759"/>
            <a:ext cx="22435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Sales Product</a:t>
            </a:r>
          </a:p>
        </p:txBody>
      </p:sp>
      <p:sp>
        <p:nvSpPr>
          <p:cNvPr id="25" name="7 CuadroTexto">
            <a:extLst>
              <a:ext uri="{FF2B5EF4-FFF2-40B4-BE49-F238E27FC236}">
                <a16:creationId xmlns:a16="http://schemas.microsoft.com/office/drawing/2014/main" id="{0FB6DEE8-E01A-47B8-8908-041954CCDAA1}"/>
              </a:ext>
            </a:extLst>
          </p:cNvPr>
          <p:cNvSpPr txBox="1"/>
          <p:nvPr/>
        </p:nvSpPr>
        <p:spPr>
          <a:xfrm>
            <a:off x="1745585" y="4907877"/>
            <a:ext cx="2243557" cy="36946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to provide a robust synopsis for high level views.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25A9C09-21B3-924D-A298-D7EF5C026E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0F3B98-4709-0A4F-B76D-E3609CC7D1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3B9BFB-03E2-7F4C-BA53-F3FC5CEFC8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A115D2-253E-F148-B555-C628A2EE2A8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53721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362D99C5-0E50-4640-9FE4-4B1E5086B2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2" t="12535" r="29882" b="16247"/>
          <a:stretch>
            <a:fillRect/>
          </a:stretch>
        </p:blipFill>
        <p:spPr>
          <a:xfrm>
            <a:off x="5352980" y="1141692"/>
            <a:ext cx="2581433" cy="4574616"/>
          </a:xfrm>
          <a:custGeom>
            <a:avLst/>
            <a:gdLst>
              <a:gd name="connsiteX0" fmla="*/ 0 w 2148115"/>
              <a:gd name="connsiteY0" fmla="*/ 0 h 3759200"/>
              <a:gd name="connsiteX1" fmla="*/ 2148115 w 2148115"/>
              <a:gd name="connsiteY1" fmla="*/ 0 h 3759200"/>
              <a:gd name="connsiteX2" fmla="*/ 2148115 w 2148115"/>
              <a:gd name="connsiteY2" fmla="*/ 3759200 h 3759200"/>
              <a:gd name="connsiteX3" fmla="*/ 0 w 2148115"/>
              <a:gd name="connsiteY3" fmla="*/ 3759200 h 375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5" h="3759200">
                <a:moveTo>
                  <a:pt x="0" y="0"/>
                </a:moveTo>
                <a:lnTo>
                  <a:pt x="2148115" y="0"/>
                </a:lnTo>
                <a:lnTo>
                  <a:pt x="2148115" y="3759200"/>
                </a:lnTo>
                <a:lnTo>
                  <a:pt x="0" y="3759200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C60F4A6-D4A0-4966-A1FD-92EBB9DFA7D0}"/>
              </a:ext>
            </a:extLst>
          </p:cNvPr>
          <p:cNvSpPr/>
          <p:nvPr/>
        </p:nvSpPr>
        <p:spPr>
          <a:xfrm>
            <a:off x="8735979" y="4189977"/>
            <a:ext cx="560428" cy="558038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01EEDC-B738-42CE-A085-33FAE4DAB555}"/>
              </a:ext>
            </a:extLst>
          </p:cNvPr>
          <p:cNvSpPr txBox="1"/>
          <p:nvPr/>
        </p:nvSpPr>
        <p:spPr>
          <a:xfrm>
            <a:off x="9530138" y="4189977"/>
            <a:ext cx="186029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Solve The Problem</a:t>
            </a: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EB4976A9-8D94-48E5-80C6-374940AADED1}"/>
              </a:ext>
            </a:extLst>
          </p:cNvPr>
          <p:cNvSpPr txBox="1"/>
          <p:nvPr/>
        </p:nvSpPr>
        <p:spPr>
          <a:xfrm>
            <a:off x="9530139" y="4429844"/>
            <a:ext cx="1860295" cy="5581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to provide a robust synopsis for high level views new normal.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7CB11A-5FDE-4B70-8EA4-BAE2917225D4}"/>
              </a:ext>
            </a:extLst>
          </p:cNvPr>
          <p:cNvSpPr txBox="1"/>
          <p:nvPr/>
        </p:nvSpPr>
        <p:spPr>
          <a:xfrm>
            <a:off x="8787593" y="4345886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03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D6CA1AA-F6DC-4841-BDA5-C11F08C7075C}"/>
              </a:ext>
            </a:extLst>
          </p:cNvPr>
          <p:cNvSpPr/>
          <p:nvPr/>
        </p:nvSpPr>
        <p:spPr>
          <a:xfrm>
            <a:off x="8735979" y="3027627"/>
            <a:ext cx="560428" cy="55803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27571B-9984-4FAB-908F-3C04D6194D54}"/>
              </a:ext>
            </a:extLst>
          </p:cNvPr>
          <p:cNvSpPr txBox="1"/>
          <p:nvPr/>
        </p:nvSpPr>
        <p:spPr>
          <a:xfrm>
            <a:off x="9530138" y="3027626"/>
            <a:ext cx="186029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Succes</a:t>
            </a:r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 Project</a:t>
            </a: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E91B34E5-04A4-4C8B-908F-28EF0DE5ADC9}"/>
              </a:ext>
            </a:extLst>
          </p:cNvPr>
          <p:cNvSpPr txBox="1"/>
          <p:nvPr/>
        </p:nvSpPr>
        <p:spPr>
          <a:xfrm>
            <a:off x="9530139" y="3267493"/>
            <a:ext cx="1860295" cy="5581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to provide a robust synopsis for high level views new normal.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1F3D31-9474-4B3C-8B34-42A1E47A34A9}"/>
              </a:ext>
            </a:extLst>
          </p:cNvPr>
          <p:cNvSpPr txBox="1"/>
          <p:nvPr/>
        </p:nvSpPr>
        <p:spPr>
          <a:xfrm>
            <a:off x="8787593" y="3183536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02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401F031-757A-41D2-816C-6ABA2195D9AE}"/>
              </a:ext>
            </a:extLst>
          </p:cNvPr>
          <p:cNvSpPr/>
          <p:nvPr/>
        </p:nvSpPr>
        <p:spPr>
          <a:xfrm>
            <a:off x="8735979" y="1865274"/>
            <a:ext cx="560428" cy="55803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8265A9-9342-4C11-BF47-4A54C6EBDC2D}"/>
              </a:ext>
            </a:extLst>
          </p:cNvPr>
          <p:cNvSpPr txBox="1"/>
          <p:nvPr/>
        </p:nvSpPr>
        <p:spPr>
          <a:xfrm>
            <a:off x="9530138" y="1865274"/>
            <a:ext cx="186029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Good Service</a:t>
            </a:r>
          </a:p>
        </p:txBody>
      </p:sp>
      <p:sp>
        <p:nvSpPr>
          <p:cNvPr id="32" name="7 CuadroTexto">
            <a:extLst>
              <a:ext uri="{FF2B5EF4-FFF2-40B4-BE49-F238E27FC236}">
                <a16:creationId xmlns:a16="http://schemas.microsoft.com/office/drawing/2014/main" id="{33FCD819-AF68-43B0-BC0B-C2CE1A1082A2}"/>
              </a:ext>
            </a:extLst>
          </p:cNvPr>
          <p:cNvSpPr txBox="1"/>
          <p:nvPr/>
        </p:nvSpPr>
        <p:spPr>
          <a:xfrm>
            <a:off x="9530139" y="2105141"/>
            <a:ext cx="1860295" cy="5581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to provide a robust synopsis for high level views new normal.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E4327F-B53E-4041-8C8F-6EF5463CE71D}"/>
              </a:ext>
            </a:extLst>
          </p:cNvPr>
          <p:cNvSpPr txBox="1"/>
          <p:nvPr/>
        </p:nvSpPr>
        <p:spPr>
          <a:xfrm>
            <a:off x="8787593" y="2021183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01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C98B218-D71B-437E-9B6E-D17923A014EE}"/>
              </a:ext>
            </a:extLst>
          </p:cNvPr>
          <p:cNvGrpSpPr/>
          <p:nvPr/>
        </p:nvGrpSpPr>
        <p:grpSpPr>
          <a:xfrm>
            <a:off x="809983" y="2018745"/>
            <a:ext cx="3733015" cy="2631932"/>
            <a:chOff x="1409972" y="2243676"/>
            <a:chExt cx="3162029" cy="263193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3575AA9-5163-4F0C-B00D-C07EB2DD1742}"/>
                </a:ext>
              </a:extLst>
            </p:cNvPr>
            <p:cNvSpPr/>
            <p:nvPr/>
          </p:nvSpPr>
          <p:spPr>
            <a:xfrm>
              <a:off x="1409973" y="3544346"/>
              <a:ext cx="3162028" cy="1331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Collaboratively administrate empowered markets via plug and play networks. Dynamic procrastinate B2C users after installed base benefits.</a:t>
              </a:r>
            </a:p>
            <a:p>
              <a:pPr>
                <a:lnSpc>
                  <a:spcPts val="1500"/>
                </a:lnSpc>
              </a:pP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Dramatic visualize. </a:t>
              </a: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Predominate extensible testing.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Interactively coordinate proactive e-commerce. </a:t>
              </a: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Predominate extensible testing procedures for reliable good </a:t>
              </a:r>
              <a:r>
                <a:rPr lang="en-US" alt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u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ser generated normal.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53556D8-03E3-4EBE-81F8-FC8116D2F679}"/>
                </a:ext>
              </a:extLst>
            </p:cNvPr>
            <p:cNvGrpSpPr/>
            <p:nvPr/>
          </p:nvGrpSpPr>
          <p:grpSpPr>
            <a:xfrm>
              <a:off x="1409972" y="2243676"/>
              <a:ext cx="3162029" cy="1079782"/>
              <a:chOff x="4435742" y="2520745"/>
              <a:chExt cx="3320511" cy="1079782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2E259BC-6CE5-45A5-84DA-4D7005A7A2AB}"/>
                  </a:ext>
                </a:extLst>
              </p:cNvPr>
              <p:cNvSpPr txBox="1"/>
              <p:nvPr/>
            </p:nvSpPr>
            <p:spPr>
              <a:xfrm>
                <a:off x="4435742" y="2520745"/>
                <a:ext cx="3320511" cy="8976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bg1"/>
                    </a:solidFill>
                    <a:latin typeface="Raleway Black" panose="020B0A03030101060003" pitchFamily="34" charset="0"/>
                  </a:rPr>
                  <a:t>SMART WATCH</a:t>
                </a:r>
              </a:p>
              <a:p>
                <a:pPr>
                  <a:lnSpc>
                    <a:spcPts val="3500"/>
                  </a:lnSpc>
                </a:pPr>
                <a:r>
                  <a:rPr lang="en-US" sz="3200" b="1" dirty="0">
                    <a:solidFill>
                      <a:schemeClr val="bg1"/>
                    </a:solidFill>
                    <a:latin typeface="Raleway Black" panose="020B0A03030101060003" pitchFamily="34" charset="0"/>
                  </a:rPr>
                  <a:t>MOCKUP LAYOUT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C0213A7-3D40-4EA5-A403-0CB3F508FB8F}"/>
                  </a:ext>
                </a:extLst>
              </p:cNvPr>
              <p:cNvSpPr txBox="1"/>
              <p:nvPr/>
            </p:nvSpPr>
            <p:spPr>
              <a:xfrm>
                <a:off x="4435742" y="3415861"/>
                <a:ext cx="331927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Bitter" panose="00000500000000000000" pitchFamily="50" charset="0"/>
                    <a:ea typeface="Roboto Slab" pitchFamily="2" charset="0"/>
                    <a:cs typeface="Lato" charset="0"/>
                  </a:rPr>
                  <a:t>Devoted To Company Success Excellency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E63E10-2840-3547-9F4B-BB45AFB4EF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52004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Rectangle 231">
            <a:extLst>
              <a:ext uri="{FF2B5EF4-FFF2-40B4-BE49-F238E27FC236}">
                <a16:creationId xmlns:a16="http://schemas.microsoft.com/office/drawing/2014/main" id="{267B6324-B571-4F66-A48D-200DDFC60903}"/>
              </a:ext>
            </a:extLst>
          </p:cNvPr>
          <p:cNvSpPr/>
          <p:nvPr/>
        </p:nvSpPr>
        <p:spPr>
          <a:xfrm>
            <a:off x="373064" y="381000"/>
            <a:ext cx="11445875" cy="60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373F2F79-A480-483A-8C2A-8345F3ED13F1}"/>
              </a:ext>
            </a:extLst>
          </p:cNvPr>
          <p:cNvGrpSpPr/>
          <p:nvPr/>
        </p:nvGrpSpPr>
        <p:grpSpPr>
          <a:xfrm>
            <a:off x="6593984" y="1669542"/>
            <a:ext cx="4535364" cy="3518917"/>
            <a:chOff x="1968230" y="1289640"/>
            <a:chExt cx="3616713" cy="2806149"/>
          </a:xfrm>
          <a:solidFill>
            <a:schemeClr val="accent2"/>
          </a:solidFill>
        </p:grpSpPr>
        <p:sp>
          <p:nvSpPr>
            <p:cNvPr id="212" name="Freeform 55">
              <a:extLst>
                <a:ext uri="{FF2B5EF4-FFF2-40B4-BE49-F238E27FC236}">
                  <a16:creationId xmlns:a16="http://schemas.microsoft.com/office/drawing/2014/main" id="{72FCF005-35C4-4FAB-87A7-F02625D80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561" y="3774907"/>
              <a:ext cx="88059" cy="111680"/>
            </a:xfrm>
            <a:custGeom>
              <a:avLst/>
              <a:gdLst>
                <a:gd name="T0" fmla="*/ 0 w 50"/>
                <a:gd name="T1" fmla="*/ 49 h 63"/>
                <a:gd name="T2" fmla="*/ 6 w 50"/>
                <a:gd name="T3" fmla="*/ 31 h 63"/>
                <a:gd name="T4" fmla="*/ 19 w 50"/>
                <a:gd name="T5" fmla="*/ 28 h 63"/>
                <a:gd name="T6" fmla="*/ 21 w 50"/>
                <a:gd name="T7" fmla="*/ 9 h 63"/>
                <a:gd name="T8" fmla="*/ 43 w 50"/>
                <a:gd name="T9" fmla="*/ 0 h 63"/>
                <a:gd name="T10" fmla="*/ 41 w 50"/>
                <a:gd name="T11" fmla="*/ 20 h 63"/>
                <a:gd name="T12" fmla="*/ 41 w 50"/>
                <a:gd name="T13" fmla="*/ 34 h 63"/>
                <a:gd name="T14" fmla="*/ 49 w 50"/>
                <a:gd name="T15" fmla="*/ 35 h 63"/>
                <a:gd name="T16" fmla="*/ 47 w 50"/>
                <a:gd name="T17" fmla="*/ 48 h 63"/>
                <a:gd name="T18" fmla="*/ 37 w 50"/>
                <a:gd name="T19" fmla="*/ 48 h 63"/>
                <a:gd name="T20" fmla="*/ 34 w 50"/>
                <a:gd name="T21" fmla="*/ 62 h 63"/>
                <a:gd name="T22" fmla="*/ 14 w 50"/>
                <a:gd name="T23" fmla="*/ 61 h 63"/>
                <a:gd name="T24" fmla="*/ 0 w 50"/>
                <a:gd name="T25" fmla="*/ 4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3">
                  <a:moveTo>
                    <a:pt x="0" y="49"/>
                  </a:moveTo>
                  <a:lnTo>
                    <a:pt x="6" y="31"/>
                  </a:lnTo>
                  <a:lnTo>
                    <a:pt x="19" y="28"/>
                  </a:lnTo>
                  <a:lnTo>
                    <a:pt x="21" y="9"/>
                  </a:lnTo>
                  <a:lnTo>
                    <a:pt x="43" y="0"/>
                  </a:lnTo>
                  <a:lnTo>
                    <a:pt x="41" y="20"/>
                  </a:lnTo>
                  <a:lnTo>
                    <a:pt x="41" y="34"/>
                  </a:lnTo>
                  <a:lnTo>
                    <a:pt x="49" y="35"/>
                  </a:lnTo>
                  <a:lnTo>
                    <a:pt x="47" y="48"/>
                  </a:lnTo>
                  <a:lnTo>
                    <a:pt x="37" y="48"/>
                  </a:lnTo>
                  <a:lnTo>
                    <a:pt x="34" y="62"/>
                  </a:lnTo>
                  <a:lnTo>
                    <a:pt x="14" y="61"/>
                  </a:lnTo>
                  <a:lnTo>
                    <a:pt x="0" y="49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13" name="Freeform 46">
              <a:extLst>
                <a:ext uri="{FF2B5EF4-FFF2-40B4-BE49-F238E27FC236}">
                  <a16:creationId xmlns:a16="http://schemas.microsoft.com/office/drawing/2014/main" id="{D2EF3CD0-40BF-456A-A01B-300579905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582" y="3699405"/>
              <a:ext cx="75479" cy="70783"/>
            </a:xfrm>
            <a:custGeom>
              <a:avLst/>
              <a:gdLst>
                <a:gd name="T0" fmla="*/ 32 w 43"/>
                <a:gd name="T1" fmla="*/ 1 h 41"/>
                <a:gd name="T2" fmla="*/ 26 w 43"/>
                <a:gd name="T3" fmla="*/ 14 h 41"/>
                <a:gd name="T4" fmla="*/ 32 w 43"/>
                <a:gd name="T5" fmla="*/ 21 h 41"/>
                <a:gd name="T6" fmla="*/ 23 w 43"/>
                <a:gd name="T7" fmla="*/ 26 h 41"/>
                <a:gd name="T8" fmla="*/ 0 w 43"/>
                <a:gd name="T9" fmla="*/ 26 h 41"/>
                <a:gd name="T10" fmla="*/ 3 w 43"/>
                <a:gd name="T11" fmla="*/ 37 h 41"/>
                <a:gd name="T12" fmla="*/ 21 w 43"/>
                <a:gd name="T13" fmla="*/ 38 h 41"/>
                <a:gd name="T14" fmla="*/ 37 w 43"/>
                <a:gd name="T15" fmla="*/ 40 h 41"/>
                <a:gd name="T16" fmla="*/ 42 w 43"/>
                <a:gd name="T17" fmla="*/ 29 h 41"/>
                <a:gd name="T18" fmla="*/ 42 w 43"/>
                <a:gd name="T19" fmla="*/ 8 h 41"/>
                <a:gd name="T20" fmla="*/ 42 w 43"/>
                <a:gd name="T21" fmla="*/ 0 h 41"/>
                <a:gd name="T22" fmla="*/ 32 w 43"/>
                <a:gd name="T2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41">
                  <a:moveTo>
                    <a:pt x="32" y="1"/>
                  </a:moveTo>
                  <a:lnTo>
                    <a:pt x="26" y="14"/>
                  </a:lnTo>
                  <a:lnTo>
                    <a:pt x="32" y="21"/>
                  </a:lnTo>
                  <a:lnTo>
                    <a:pt x="23" y="26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21" y="38"/>
                  </a:lnTo>
                  <a:lnTo>
                    <a:pt x="37" y="40"/>
                  </a:lnTo>
                  <a:lnTo>
                    <a:pt x="42" y="29"/>
                  </a:lnTo>
                  <a:lnTo>
                    <a:pt x="42" y="8"/>
                  </a:lnTo>
                  <a:lnTo>
                    <a:pt x="42" y="0"/>
                  </a:lnTo>
                  <a:lnTo>
                    <a:pt x="32" y="1"/>
                  </a:lnTo>
                </a:path>
              </a:pathLst>
            </a:custGeom>
            <a:solidFill>
              <a:schemeClr val="accent4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14" name="Freeform 47">
              <a:extLst>
                <a:ext uri="{FF2B5EF4-FFF2-40B4-BE49-F238E27FC236}">
                  <a16:creationId xmlns:a16="http://schemas.microsoft.com/office/drawing/2014/main" id="{B6499E8C-19D2-4822-B887-3F263A568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032" y="3314031"/>
              <a:ext cx="726488" cy="548961"/>
            </a:xfrm>
            <a:custGeom>
              <a:avLst/>
              <a:gdLst>
                <a:gd name="T0" fmla="*/ 245 w 412"/>
                <a:gd name="T1" fmla="*/ 119 h 312"/>
                <a:gd name="T2" fmla="*/ 229 w 412"/>
                <a:gd name="T3" fmla="*/ 93 h 312"/>
                <a:gd name="T4" fmla="*/ 216 w 412"/>
                <a:gd name="T5" fmla="*/ 60 h 312"/>
                <a:gd name="T6" fmla="*/ 196 w 412"/>
                <a:gd name="T7" fmla="*/ 70 h 312"/>
                <a:gd name="T8" fmla="*/ 174 w 412"/>
                <a:gd name="T9" fmla="*/ 45 h 312"/>
                <a:gd name="T10" fmla="*/ 164 w 412"/>
                <a:gd name="T11" fmla="*/ 29 h 312"/>
                <a:gd name="T12" fmla="*/ 147 w 412"/>
                <a:gd name="T13" fmla="*/ 11 h 312"/>
                <a:gd name="T14" fmla="*/ 125 w 412"/>
                <a:gd name="T15" fmla="*/ 20 h 312"/>
                <a:gd name="T16" fmla="*/ 101 w 412"/>
                <a:gd name="T17" fmla="*/ 29 h 312"/>
                <a:gd name="T18" fmla="*/ 63 w 412"/>
                <a:gd name="T19" fmla="*/ 31 h 312"/>
                <a:gd name="T20" fmla="*/ 35 w 412"/>
                <a:gd name="T21" fmla="*/ 11 h 312"/>
                <a:gd name="T22" fmla="*/ 0 w 412"/>
                <a:gd name="T23" fmla="*/ 0 h 312"/>
                <a:gd name="T24" fmla="*/ 16 w 412"/>
                <a:gd name="T25" fmla="*/ 53 h 312"/>
                <a:gd name="T26" fmla="*/ 25 w 412"/>
                <a:gd name="T27" fmla="*/ 87 h 312"/>
                <a:gd name="T28" fmla="*/ 41 w 412"/>
                <a:gd name="T29" fmla="*/ 110 h 312"/>
                <a:gd name="T30" fmla="*/ 59 w 412"/>
                <a:gd name="T31" fmla="*/ 146 h 312"/>
                <a:gd name="T32" fmla="*/ 98 w 412"/>
                <a:gd name="T33" fmla="*/ 177 h 312"/>
                <a:gd name="T34" fmla="*/ 78 w 412"/>
                <a:gd name="T35" fmla="*/ 129 h 312"/>
                <a:gd name="T36" fmla="*/ 51 w 412"/>
                <a:gd name="T37" fmla="*/ 83 h 312"/>
                <a:gd name="T38" fmla="*/ 31 w 412"/>
                <a:gd name="T39" fmla="*/ 45 h 312"/>
                <a:gd name="T40" fmla="*/ 41 w 412"/>
                <a:gd name="T41" fmla="*/ 28 h 312"/>
                <a:gd name="T42" fmla="*/ 64 w 412"/>
                <a:gd name="T43" fmla="*/ 49 h 312"/>
                <a:gd name="T44" fmla="*/ 78 w 412"/>
                <a:gd name="T45" fmla="*/ 88 h 312"/>
                <a:gd name="T46" fmla="*/ 97 w 412"/>
                <a:gd name="T47" fmla="*/ 112 h 312"/>
                <a:gd name="T48" fmla="*/ 110 w 412"/>
                <a:gd name="T49" fmla="*/ 132 h 312"/>
                <a:gd name="T50" fmla="*/ 129 w 412"/>
                <a:gd name="T51" fmla="*/ 158 h 312"/>
                <a:gd name="T52" fmla="*/ 140 w 412"/>
                <a:gd name="T53" fmla="*/ 172 h 312"/>
                <a:gd name="T54" fmla="*/ 147 w 412"/>
                <a:gd name="T55" fmla="*/ 207 h 312"/>
                <a:gd name="T56" fmla="*/ 156 w 412"/>
                <a:gd name="T57" fmla="*/ 230 h 312"/>
                <a:gd name="T58" fmla="*/ 275 w 412"/>
                <a:gd name="T59" fmla="*/ 295 h 312"/>
                <a:gd name="T60" fmla="*/ 299 w 412"/>
                <a:gd name="T61" fmla="*/ 291 h 312"/>
                <a:gd name="T62" fmla="*/ 327 w 412"/>
                <a:gd name="T63" fmla="*/ 311 h 312"/>
                <a:gd name="T64" fmla="*/ 346 w 412"/>
                <a:gd name="T65" fmla="*/ 290 h 312"/>
                <a:gd name="T66" fmla="*/ 370 w 412"/>
                <a:gd name="T67" fmla="*/ 263 h 312"/>
                <a:gd name="T68" fmla="*/ 396 w 412"/>
                <a:gd name="T69" fmla="*/ 250 h 312"/>
                <a:gd name="T70" fmla="*/ 405 w 412"/>
                <a:gd name="T71" fmla="*/ 218 h 312"/>
                <a:gd name="T72" fmla="*/ 408 w 412"/>
                <a:gd name="T73" fmla="*/ 200 h 312"/>
                <a:gd name="T74" fmla="*/ 362 w 412"/>
                <a:gd name="T75" fmla="*/ 208 h 312"/>
                <a:gd name="T76" fmla="*/ 325 w 412"/>
                <a:gd name="T77" fmla="*/ 245 h 312"/>
                <a:gd name="T78" fmla="*/ 269 w 412"/>
                <a:gd name="T79" fmla="*/ 229 h 312"/>
                <a:gd name="T80" fmla="*/ 254 w 412"/>
                <a:gd name="T81" fmla="*/ 160 h 312"/>
                <a:gd name="T82" fmla="*/ 265 w 412"/>
                <a:gd name="T83" fmla="*/ 11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12" h="312">
                  <a:moveTo>
                    <a:pt x="265" y="119"/>
                  </a:moveTo>
                  <a:lnTo>
                    <a:pt x="245" y="119"/>
                  </a:lnTo>
                  <a:lnTo>
                    <a:pt x="241" y="99"/>
                  </a:lnTo>
                  <a:lnTo>
                    <a:pt x="229" y="93"/>
                  </a:lnTo>
                  <a:lnTo>
                    <a:pt x="225" y="72"/>
                  </a:lnTo>
                  <a:lnTo>
                    <a:pt x="216" y="60"/>
                  </a:lnTo>
                  <a:lnTo>
                    <a:pt x="201" y="49"/>
                  </a:lnTo>
                  <a:lnTo>
                    <a:pt x="196" y="70"/>
                  </a:lnTo>
                  <a:lnTo>
                    <a:pt x="181" y="70"/>
                  </a:lnTo>
                  <a:lnTo>
                    <a:pt x="174" y="45"/>
                  </a:lnTo>
                  <a:lnTo>
                    <a:pt x="165" y="43"/>
                  </a:lnTo>
                  <a:lnTo>
                    <a:pt x="164" y="29"/>
                  </a:lnTo>
                  <a:lnTo>
                    <a:pt x="152" y="26"/>
                  </a:lnTo>
                  <a:lnTo>
                    <a:pt x="147" y="11"/>
                  </a:lnTo>
                  <a:lnTo>
                    <a:pt x="137" y="19"/>
                  </a:lnTo>
                  <a:lnTo>
                    <a:pt x="125" y="20"/>
                  </a:lnTo>
                  <a:lnTo>
                    <a:pt x="122" y="29"/>
                  </a:lnTo>
                  <a:lnTo>
                    <a:pt x="101" y="29"/>
                  </a:lnTo>
                  <a:lnTo>
                    <a:pt x="85" y="36"/>
                  </a:lnTo>
                  <a:lnTo>
                    <a:pt x="63" y="31"/>
                  </a:lnTo>
                  <a:lnTo>
                    <a:pt x="47" y="15"/>
                  </a:lnTo>
                  <a:lnTo>
                    <a:pt x="35" y="11"/>
                  </a:lnTo>
                  <a:lnTo>
                    <a:pt x="31" y="2"/>
                  </a:lnTo>
                  <a:lnTo>
                    <a:pt x="0" y="0"/>
                  </a:lnTo>
                  <a:lnTo>
                    <a:pt x="3" y="37"/>
                  </a:lnTo>
                  <a:lnTo>
                    <a:pt x="16" y="53"/>
                  </a:lnTo>
                  <a:lnTo>
                    <a:pt x="29" y="73"/>
                  </a:lnTo>
                  <a:lnTo>
                    <a:pt x="25" y="87"/>
                  </a:lnTo>
                  <a:lnTo>
                    <a:pt x="17" y="92"/>
                  </a:lnTo>
                  <a:lnTo>
                    <a:pt x="41" y="110"/>
                  </a:lnTo>
                  <a:lnTo>
                    <a:pt x="57" y="123"/>
                  </a:lnTo>
                  <a:lnTo>
                    <a:pt x="59" y="146"/>
                  </a:lnTo>
                  <a:lnTo>
                    <a:pt x="87" y="177"/>
                  </a:lnTo>
                  <a:lnTo>
                    <a:pt x="98" y="177"/>
                  </a:lnTo>
                  <a:lnTo>
                    <a:pt x="91" y="154"/>
                  </a:lnTo>
                  <a:lnTo>
                    <a:pt x="78" y="129"/>
                  </a:lnTo>
                  <a:lnTo>
                    <a:pt x="69" y="105"/>
                  </a:lnTo>
                  <a:lnTo>
                    <a:pt x="51" y="83"/>
                  </a:lnTo>
                  <a:lnTo>
                    <a:pt x="40" y="63"/>
                  </a:lnTo>
                  <a:lnTo>
                    <a:pt x="31" y="45"/>
                  </a:lnTo>
                  <a:lnTo>
                    <a:pt x="31" y="22"/>
                  </a:lnTo>
                  <a:lnTo>
                    <a:pt x="41" y="28"/>
                  </a:lnTo>
                  <a:lnTo>
                    <a:pt x="52" y="40"/>
                  </a:lnTo>
                  <a:lnTo>
                    <a:pt x="64" y="49"/>
                  </a:lnTo>
                  <a:lnTo>
                    <a:pt x="66" y="76"/>
                  </a:lnTo>
                  <a:lnTo>
                    <a:pt x="78" y="88"/>
                  </a:lnTo>
                  <a:lnTo>
                    <a:pt x="89" y="106"/>
                  </a:lnTo>
                  <a:lnTo>
                    <a:pt x="97" y="112"/>
                  </a:lnTo>
                  <a:lnTo>
                    <a:pt x="96" y="127"/>
                  </a:lnTo>
                  <a:lnTo>
                    <a:pt x="110" y="132"/>
                  </a:lnTo>
                  <a:lnTo>
                    <a:pt x="111" y="150"/>
                  </a:lnTo>
                  <a:lnTo>
                    <a:pt x="129" y="158"/>
                  </a:lnTo>
                  <a:lnTo>
                    <a:pt x="129" y="171"/>
                  </a:lnTo>
                  <a:lnTo>
                    <a:pt x="140" y="172"/>
                  </a:lnTo>
                  <a:lnTo>
                    <a:pt x="141" y="190"/>
                  </a:lnTo>
                  <a:lnTo>
                    <a:pt x="147" y="207"/>
                  </a:lnTo>
                  <a:lnTo>
                    <a:pt x="142" y="222"/>
                  </a:lnTo>
                  <a:lnTo>
                    <a:pt x="156" y="230"/>
                  </a:lnTo>
                  <a:lnTo>
                    <a:pt x="235" y="282"/>
                  </a:lnTo>
                  <a:lnTo>
                    <a:pt x="275" y="295"/>
                  </a:lnTo>
                  <a:lnTo>
                    <a:pt x="288" y="286"/>
                  </a:lnTo>
                  <a:lnTo>
                    <a:pt x="299" y="291"/>
                  </a:lnTo>
                  <a:lnTo>
                    <a:pt x="316" y="297"/>
                  </a:lnTo>
                  <a:lnTo>
                    <a:pt x="327" y="311"/>
                  </a:lnTo>
                  <a:lnTo>
                    <a:pt x="333" y="293"/>
                  </a:lnTo>
                  <a:lnTo>
                    <a:pt x="346" y="290"/>
                  </a:lnTo>
                  <a:lnTo>
                    <a:pt x="348" y="272"/>
                  </a:lnTo>
                  <a:lnTo>
                    <a:pt x="370" y="263"/>
                  </a:lnTo>
                  <a:lnTo>
                    <a:pt x="378" y="260"/>
                  </a:lnTo>
                  <a:lnTo>
                    <a:pt x="396" y="250"/>
                  </a:lnTo>
                  <a:lnTo>
                    <a:pt x="406" y="237"/>
                  </a:lnTo>
                  <a:lnTo>
                    <a:pt x="405" y="218"/>
                  </a:lnTo>
                  <a:lnTo>
                    <a:pt x="411" y="214"/>
                  </a:lnTo>
                  <a:lnTo>
                    <a:pt x="408" y="200"/>
                  </a:lnTo>
                  <a:lnTo>
                    <a:pt x="375" y="197"/>
                  </a:lnTo>
                  <a:lnTo>
                    <a:pt x="362" y="208"/>
                  </a:lnTo>
                  <a:lnTo>
                    <a:pt x="347" y="238"/>
                  </a:lnTo>
                  <a:lnTo>
                    <a:pt x="325" y="245"/>
                  </a:lnTo>
                  <a:lnTo>
                    <a:pt x="293" y="246"/>
                  </a:lnTo>
                  <a:lnTo>
                    <a:pt x="269" y="229"/>
                  </a:lnTo>
                  <a:lnTo>
                    <a:pt x="262" y="188"/>
                  </a:lnTo>
                  <a:lnTo>
                    <a:pt x="254" y="160"/>
                  </a:lnTo>
                  <a:lnTo>
                    <a:pt x="261" y="139"/>
                  </a:lnTo>
                  <a:lnTo>
                    <a:pt x="265" y="119"/>
                  </a:lnTo>
                </a:path>
              </a:pathLst>
            </a:custGeom>
            <a:solidFill>
              <a:schemeClr val="accent4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15" name="Freeform 48">
              <a:extLst>
                <a:ext uri="{FF2B5EF4-FFF2-40B4-BE49-F238E27FC236}">
                  <a16:creationId xmlns:a16="http://schemas.microsoft.com/office/drawing/2014/main" id="{B3077631-FB8A-4C21-948A-3E21DD12F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316" y="3825241"/>
              <a:ext cx="172973" cy="84939"/>
            </a:xfrm>
            <a:custGeom>
              <a:avLst/>
              <a:gdLst>
                <a:gd name="T0" fmla="*/ 15 w 98"/>
                <a:gd name="T1" fmla="*/ 8 h 49"/>
                <a:gd name="T2" fmla="*/ 13 w 98"/>
                <a:gd name="T3" fmla="*/ 20 h 49"/>
                <a:gd name="T4" fmla="*/ 3 w 98"/>
                <a:gd name="T5" fmla="*/ 20 h 49"/>
                <a:gd name="T6" fmla="*/ 0 w 98"/>
                <a:gd name="T7" fmla="*/ 34 h 49"/>
                <a:gd name="T8" fmla="*/ 11 w 98"/>
                <a:gd name="T9" fmla="*/ 29 h 49"/>
                <a:gd name="T10" fmla="*/ 27 w 98"/>
                <a:gd name="T11" fmla="*/ 29 h 49"/>
                <a:gd name="T12" fmla="*/ 29 w 98"/>
                <a:gd name="T13" fmla="*/ 48 h 49"/>
                <a:gd name="T14" fmla="*/ 42 w 98"/>
                <a:gd name="T15" fmla="*/ 40 h 49"/>
                <a:gd name="T16" fmla="*/ 61 w 98"/>
                <a:gd name="T17" fmla="*/ 40 h 49"/>
                <a:gd name="T18" fmla="*/ 66 w 98"/>
                <a:gd name="T19" fmla="*/ 25 h 49"/>
                <a:gd name="T20" fmla="*/ 88 w 98"/>
                <a:gd name="T21" fmla="*/ 25 h 49"/>
                <a:gd name="T22" fmla="*/ 97 w 98"/>
                <a:gd name="T23" fmla="*/ 14 h 49"/>
                <a:gd name="T24" fmla="*/ 82 w 98"/>
                <a:gd name="T25" fmla="*/ 10 h 49"/>
                <a:gd name="T26" fmla="*/ 73 w 98"/>
                <a:gd name="T27" fmla="*/ 1 h 49"/>
                <a:gd name="T28" fmla="*/ 50 w 98"/>
                <a:gd name="T29" fmla="*/ 1 h 49"/>
                <a:gd name="T30" fmla="*/ 40 w 98"/>
                <a:gd name="T31" fmla="*/ 8 h 49"/>
                <a:gd name="T32" fmla="*/ 35 w 98"/>
                <a:gd name="T33" fmla="*/ 0 h 49"/>
                <a:gd name="T34" fmla="*/ 24 w 98"/>
                <a:gd name="T35" fmla="*/ 7 h 49"/>
                <a:gd name="T36" fmla="*/ 15 w 98"/>
                <a:gd name="T37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8" h="49">
                  <a:moveTo>
                    <a:pt x="15" y="8"/>
                  </a:moveTo>
                  <a:lnTo>
                    <a:pt x="13" y="20"/>
                  </a:lnTo>
                  <a:lnTo>
                    <a:pt x="3" y="20"/>
                  </a:lnTo>
                  <a:lnTo>
                    <a:pt x="0" y="34"/>
                  </a:lnTo>
                  <a:lnTo>
                    <a:pt x="11" y="29"/>
                  </a:lnTo>
                  <a:lnTo>
                    <a:pt x="27" y="29"/>
                  </a:lnTo>
                  <a:lnTo>
                    <a:pt x="29" y="48"/>
                  </a:lnTo>
                  <a:lnTo>
                    <a:pt x="42" y="40"/>
                  </a:lnTo>
                  <a:lnTo>
                    <a:pt x="61" y="40"/>
                  </a:lnTo>
                  <a:lnTo>
                    <a:pt x="66" y="25"/>
                  </a:lnTo>
                  <a:lnTo>
                    <a:pt x="88" y="25"/>
                  </a:lnTo>
                  <a:lnTo>
                    <a:pt x="97" y="14"/>
                  </a:lnTo>
                  <a:lnTo>
                    <a:pt x="82" y="10"/>
                  </a:lnTo>
                  <a:lnTo>
                    <a:pt x="73" y="1"/>
                  </a:lnTo>
                  <a:lnTo>
                    <a:pt x="50" y="1"/>
                  </a:lnTo>
                  <a:lnTo>
                    <a:pt x="40" y="8"/>
                  </a:lnTo>
                  <a:lnTo>
                    <a:pt x="35" y="0"/>
                  </a:lnTo>
                  <a:lnTo>
                    <a:pt x="24" y="7"/>
                  </a:lnTo>
                  <a:lnTo>
                    <a:pt x="15" y="8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16" name="Freeform 49">
              <a:extLst>
                <a:ext uri="{FF2B5EF4-FFF2-40B4-BE49-F238E27FC236}">
                  <a16:creationId xmlns:a16="http://schemas.microsoft.com/office/drawing/2014/main" id="{6641A9C8-A5B7-4DE3-83B2-ABEDC6284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635" y="3869284"/>
              <a:ext cx="116364" cy="113253"/>
            </a:xfrm>
            <a:custGeom>
              <a:avLst/>
              <a:gdLst>
                <a:gd name="T0" fmla="*/ 60 w 66"/>
                <a:gd name="T1" fmla="*/ 0 h 63"/>
                <a:gd name="T2" fmla="*/ 38 w 66"/>
                <a:gd name="T3" fmla="*/ 0 h 63"/>
                <a:gd name="T4" fmla="*/ 33 w 66"/>
                <a:gd name="T5" fmla="*/ 14 h 63"/>
                <a:gd name="T6" fmla="*/ 14 w 66"/>
                <a:gd name="T7" fmla="*/ 15 h 63"/>
                <a:gd name="T8" fmla="*/ 0 w 66"/>
                <a:gd name="T9" fmla="*/ 23 h 63"/>
                <a:gd name="T10" fmla="*/ 8 w 66"/>
                <a:gd name="T11" fmla="*/ 31 h 63"/>
                <a:gd name="T12" fmla="*/ 15 w 66"/>
                <a:gd name="T13" fmla="*/ 49 h 63"/>
                <a:gd name="T14" fmla="*/ 25 w 66"/>
                <a:gd name="T15" fmla="*/ 60 h 63"/>
                <a:gd name="T16" fmla="*/ 56 w 66"/>
                <a:gd name="T17" fmla="*/ 62 h 63"/>
                <a:gd name="T18" fmla="*/ 60 w 66"/>
                <a:gd name="T19" fmla="*/ 18 h 63"/>
                <a:gd name="T20" fmla="*/ 65 w 66"/>
                <a:gd name="T21" fmla="*/ 7 h 63"/>
                <a:gd name="T22" fmla="*/ 60 w 66"/>
                <a:gd name="T2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63">
                  <a:moveTo>
                    <a:pt x="60" y="0"/>
                  </a:moveTo>
                  <a:lnTo>
                    <a:pt x="38" y="0"/>
                  </a:lnTo>
                  <a:lnTo>
                    <a:pt x="33" y="14"/>
                  </a:lnTo>
                  <a:lnTo>
                    <a:pt x="14" y="15"/>
                  </a:lnTo>
                  <a:lnTo>
                    <a:pt x="0" y="23"/>
                  </a:lnTo>
                  <a:lnTo>
                    <a:pt x="8" y="31"/>
                  </a:lnTo>
                  <a:lnTo>
                    <a:pt x="15" y="49"/>
                  </a:lnTo>
                  <a:lnTo>
                    <a:pt x="25" y="60"/>
                  </a:lnTo>
                  <a:lnTo>
                    <a:pt x="56" y="62"/>
                  </a:lnTo>
                  <a:lnTo>
                    <a:pt x="60" y="18"/>
                  </a:lnTo>
                  <a:lnTo>
                    <a:pt x="65" y="7"/>
                  </a:lnTo>
                  <a:lnTo>
                    <a:pt x="60" y="0"/>
                  </a:lnTo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17" name="Freeform 52">
              <a:extLst>
                <a:ext uri="{FF2B5EF4-FFF2-40B4-BE49-F238E27FC236}">
                  <a16:creationId xmlns:a16="http://schemas.microsoft.com/office/drawing/2014/main" id="{CEC07C5D-833D-445B-A030-F5CA1D27E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1943" y="3741875"/>
              <a:ext cx="61327" cy="33032"/>
            </a:xfrm>
            <a:custGeom>
              <a:avLst/>
              <a:gdLst>
                <a:gd name="T0" fmla="*/ 8 w 34"/>
                <a:gd name="T1" fmla="*/ 0 h 18"/>
                <a:gd name="T2" fmla="*/ 19 w 34"/>
                <a:gd name="T3" fmla="*/ 0 h 18"/>
                <a:gd name="T4" fmla="*/ 33 w 34"/>
                <a:gd name="T5" fmla="*/ 6 h 18"/>
                <a:gd name="T6" fmla="*/ 29 w 34"/>
                <a:gd name="T7" fmla="*/ 16 h 18"/>
                <a:gd name="T8" fmla="*/ 11 w 34"/>
                <a:gd name="T9" fmla="*/ 17 h 18"/>
                <a:gd name="T10" fmla="*/ 0 w 34"/>
                <a:gd name="T11" fmla="*/ 9 h 18"/>
                <a:gd name="T12" fmla="*/ 8 w 3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8">
                  <a:moveTo>
                    <a:pt x="8" y="0"/>
                  </a:moveTo>
                  <a:lnTo>
                    <a:pt x="19" y="0"/>
                  </a:lnTo>
                  <a:lnTo>
                    <a:pt x="33" y="6"/>
                  </a:lnTo>
                  <a:lnTo>
                    <a:pt x="29" y="16"/>
                  </a:lnTo>
                  <a:lnTo>
                    <a:pt x="11" y="17"/>
                  </a:lnTo>
                  <a:lnTo>
                    <a:pt x="0" y="9"/>
                  </a:lnTo>
                  <a:lnTo>
                    <a:pt x="8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18" name="Freeform 53">
              <a:extLst>
                <a:ext uri="{FF2B5EF4-FFF2-40B4-BE49-F238E27FC236}">
                  <a16:creationId xmlns:a16="http://schemas.microsoft.com/office/drawing/2014/main" id="{79E439B5-4A2F-490B-BEC9-39582D035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909" y="3699405"/>
              <a:ext cx="102211" cy="70783"/>
            </a:xfrm>
            <a:custGeom>
              <a:avLst/>
              <a:gdLst>
                <a:gd name="T0" fmla="*/ 0 w 57"/>
                <a:gd name="T1" fmla="*/ 40 h 41"/>
                <a:gd name="T2" fmla="*/ 5 w 57"/>
                <a:gd name="T3" fmla="*/ 29 h 41"/>
                <a:gd name="T4" fmla="*/ 5 w 57"/>
                <a:gd name="T5" fmla="*/ 8 h 41"/>
                <a:gd name="T6" fmla="*/ 5 w 57"/>
                <a:gd name="T7" fmla="*/ 0 h 41"/>
                <a:gd name="T8" fmla="*/ 18 w 57"/>
                <a:gd name="T9" fmla="*/ 2 h 41"/>
                <a:gd name="T10" fmla="*/ 23 w 57"/>
                <a:gd name="T11" fmla="*/ 9 h 41"/>
                <a:gd name="T12" fmla="*/ 29 w 57"/>
                <a:gd name="T13" fmla="*/ 11 h 41"/>
                <a:gd name="T14" fmla="*/ 36 w 57"/>
                <a:gd name="T15" fmla="*/ 11 h 41"/>
                <a:gd name="T16" fmla="*/ 39 w 57"/>
                <a:gd name="T17" fmla="*/ 20 h 41"/>
                <a:gd name="T18" fmla="*/ 47 w 57"/>
                <a:gd name="T19" fmla="*/ 24 h 41"/>
                <a:gd name="T20" fmla="*/ 56 w 57"/>
                <a:gd name="T21" fmla="*/ 31 h 41"/>
                <a:gd name="T22" fmla="*/ 53 w 57"/>
                <a:gd name="T23" fmla="*/ 37 h 41"/>
                <a:gd name="T24" fmla="*/ 40 w 57"/>
                <a:gd name="T25" fmla="*/ 38 h 41"/>
                <a:gd name="T26" fmla="*/ 18 w 57"/>
                <a:gd name="T27" fmla="*/ 37 h 41"/>
                <a:gd name="T28" fmla="*/ 0 w 57"/>
                <a:gd name="T29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41">
                  <a:moveTo>
                    <a:pt x="0" y="40"/>
                  </a:moveTo>
                  <a:lnTo>
                    <a:pt x="5" y="29"/>
                  </a:lnTo>
                  <a:lnTo>
                    <a:pt x="5" y="8"/>
                  </a:lnTo>
                  <a:lnTo>
                    <a:pt x="5" y="0"/>
                  </a:lnTo>
                  <a:lnTo>
                    <a:pt x="18" y="2"/>
                  </a:lnTo>
                  <a:lnTo>
                    <a:pt x="23" y="9"/>
                  </a:lnTo>
                  <a:lnTo>
                    <a:pt x="29" y="11"/>
                  </a:lnTo>
                  <a:lnTo>
                    <a:pt x="36" y="11"/>
                  </a:lnTo>
                  <a:lnTo>
                    <a:pt x="39" y="20"/>
                  </a:lnTo>
                  <a:lnTo>
                    <a:pt x="47" y="24"/>
                  </a:lnTo>
                  <a:lnTo>
                    <a:pt x="56" y="31"/>
                  </a:lnTo>
                  <a:lnTo>
                    <a:pt x="53" y="37"/>
                  </a:lnTo>
                  <a:lnTo>
                    <a:pt x="40" y="38"/>
                  </a:lnTo>
                  <a:lnTo>
                    <a:pt x="18" y="37"/>
                  </a:lnTo>
                  <a:lnTo>
                    <a:pt x="0" y="4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19" name="Freeform 54">
              <a:extLst>
                <a:ext uri="{FF2B5EF4-FFF2-40B4-BE49-F238E27FC236}">
                  <a16:creationId xmlns:a16="http://schemas.microsoft.com/office/drawing/2014/main" id="{83953538-F1AB-4A6D-B4BF-363D37342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417" y="3746593"/>
              <a:ext cx="40885" cy="28313"/>
            </a:xfrm>
            <a:custGeom>
              <a:avLst/>
              <a:gdLst>
                <a:gd name="T0" fmla="*/ 8 w 23"/>
                <a:gd name="T1" fmla="*/ 2 h 16"/>
                <a:gd name="T2" fmla="*/ 0 w 23"/>
                <a:gd name="T3" fmla="*/ 7 h 16"/>
                <a:gd name="T4" fmla="*/ 6 w 23"/>
                <a:gd name="T5" fmla="*/ 11 h 16"/>
                <a:gd name="T6" fmla="*/ 14 w 23"/>
                <a:gd name="T7" fmla="*/ 15 h 16"/>
                <a:gd name="T8" fmla="*/ 22 w 23"/>
                <a:gd name="T9" fmla="*/ 11 h 16"/>
                <a:gd name="T10" fmla="*/ 22 w 23"/>
                <a:gd name="T11" fmla="*/ 0 h 16"/>
                <a:gd name="T12" fmla="*/ 8 w 23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6">
                  <a:moveTo>
                    <a:pt x="8" y="2"/>
                  </a:moveTo>
                  <a:lnTo>
                    <a:pt x="0" y="7"/>
                  </a:lnTo>
                  <a:lnTo>
                    <a:pt x="6" y="11"/>
                  </a:lnTo>
                  <a:lnTo>
                    <a:pt x="14" y="15"/>
                  </a:lnTo>
                  <a:lnTo>
                    <a:pt x="22" y="11"/>
                  </a:lnTo>
                  <a:lnTo>
                    <a:pt x="22" y="0"/>
                  </a:lnTo>
                  <a:lnTo>
                    <a:pt x="8" y="2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20" name="Freeform 60">
              <a:extLst>
                <a:ext uri="{FF2B5EF4-FFF2-40B4-BE49-F238E27FC236}">
                  <a16:creationId xmlns:a16="http://schemas.microsoft.com/office/drawing/2014/main" id="{ACF7E4D3-455E-438F-A7CC-B8C41BC92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468" y="3756031"/>
              <a:ext cx="48747" cy="83367"/>
            </a:xfrm>
            <a:custGeom>
              <a:avLst/>
              <a:gdLst>
                <a:gd name="T0" fmla="*/ 2 w 29"/>
                <a:gd name="T1" fmla="*/ 13 h 48"/>
                <a:gd name="T2" fmla="*/ 10 w 29"/>
                <a:gd name="T3" fmla="*/ 10 h 48"/>
                <a:gd name="T4" fmla="*/ 28 w 29"/>
                <a:gd name="T5" fmla="*/ 0 h 48"/>
                <a:gd name="T6" fmla="*/ 25 w 29"/>
                <a:gd name="T7" fmla="*/ 19 h 48"/>
                <a:gd name="T8" fmla="*/ 28 w 29"/>
                <a:gd name="T9" fmla="*/ 39 h 48"/>
                <a:gd name="T10" fmla="*/ 18 w 29"/>
                <a:gd name="T11" fmla="*/ 46 h 48"/>
                <a:gd name="T12" fmla="*/ 8 w 29"/>
                <a:gd name="T13" fmla="*/ 47 h 48"/>
                <a:gd name="T14" fmla="*/ 0 w 29"/>
                <a:gd name="T15" fmla="*/ 45 h 48"/>
                <a:gd name="T16" fmla="*/ 0 w 29"/>
                <a:gd name="T17" fmla="*/ 32 h 48"/>
                <a:gd name="T18" fmla="*/ 2 w 29"/>
                <a:gd name="T1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8">
                  <a:moveTo>
                    <a:pt x="2" y="13"/>
                  </a:moveTo>
                  <a:lnTo>
                    <a:pt x="10" y="10"/>
                  </a:lnTo>
                  <a:lnTo>
                    <a:pt x="28" y="0"/>
                  </a:lnTo>
                  <a:lnTo>
                    <a:pt x="25" y="19"/>
                  </a:lnTo>
                  <a:lnTo>
                    <a:pt x="28" y="39"/>
                  </a:lnTo>
                  <a:lnTo>
                    <a:pt x="18" y="46"/>
                  </a:lnTo>
                  <a:lnTo>
                    <a:pt x="8" y="47"/>
                  </a:lnTo>
                  <a:lnTo>
                    <a:pt x="0" y="45"/>
                  </a:lnTo>
                  <a:lnTo>
                    <a:pt x="0" y="32"/>
                  </a:lnTo>
                  <a:lnTo>
                    <a:pt x="2" y="13"/>
                  </a:lnTo>
                </a:path>
              </a:pathLst>
            </a:custGeom>
            <a:solidFill>
              <a:schemeClr val="accent4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21" name="Freeform 61">
              <a:extLst>
                <a:ext uri="{FF2B5EF4-FFF2-40B4-BE49-F238E27FC236}">
                  <a16:creationId xmlns:a16="http://schemas.microsoft.com/office/drawing/2014/main" id="{C57E651A-7F79-405B-904D-B6FCEB727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7520" y="3976245"/>
              <a:ext cx="86487" cy="53480"/>
            </a:xfrm>
            <a:custGeom>
              <a:avLst/>
              <a:gdLst>
                <a:gd name="T0" fmla="*/ 33 w 49"/>
                <a:gd name="T1" fmla="*/ 2 h 31"/>
                <a:gd name="T2" fmla="*/ 1 w 49"/>
                <a:gd name="T3" fmla="*/ 0 h 31"/>
                <a:gd name="T4" fmla="*/ 0 w 49"/>
                <a:gd name="T5" fmla="*/ 12 h 31"/>
                <a:gd name="T6" fmla="*/ 7 w 49"/>
                <a:gd name="T7" fmla="*/ 23 h 31"/>
                <a:gd name="T8" fmla="*/ 35 w 49"/>
                <a:gd name="T9" fmla="*/ 30 h 31"/>
                <a:gd name="T10" fmla="*/ 48 w 49"/>
                <a:gd name="T11" fmla="*/ 23 h 31"/>
                <a:gd name="T12" fmla="*/ 47 w 49"/>
                <a:gd name="T13" fmla="*/ 10 h 31"/>
                <a:gd name="T14" fmla="*/ 33 w 49"/>
                <a:gd name="T1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3" y="2"/>
                  </a:moveTo>
                  <a:lnTo>
                    <a:pt x="1" y="0"/>
                  </a:lnTo>
                  <a:lnTo>
                    <a:pt x="0" y="12"/>
                  </a:lnTo>
                  <a:lnTo>
                    <a:pt x="7" y="23"/>
                  </a:lnTo>
                  <a:lnTo>
                    <a:pt x="35" y="30"/>
                  </a:lnTo>
                  <a:lnTo>
                    <a:pt x="48" y="23"/>
                  </a:lnTo>
                  <a:lnTo>
                    <a:pt x="47" y="10"/>
                  </a:lnTo>
                  <a:lnTo>
                    <a:pt x="33" y="2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22" name="Freeform 67">
              <a:extLst>
                <a:ext uri="{FF2B5EF4-FFF2-40B4-BE49-F238E27FC236}">
                  <a16:creationId xmlns:a16="http://schemas.microsoft.com/office/drawing/2014/main" id="{9E13D63C-05FC-4BA9-B4CD-F0C08A036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583" y="1961291"/>
              <a:ext cx="64472" cy="31459"/>
            </a:xfrm>
            <a:custGeom>
              <a:avLst/>
              <a:gdLst>
                <a:gd name="T0" fmla="*/ 10 w 36"/>
                <a:gd name="T1" fmla="*/ 0 h 18"/>
                <a:gd name="T2" fmla="*/ 0 w 36"/>
                <a:gd name="T3" fmla="*/ 17 h 18"/>
                <a:gd name="T4" fmla="*/ 17 w 36"/>
                <a:gd name="T5" fmla="*/ 17 h 18"/>
                <a:gd name="T6" fmla="*/ 35 w 36"/>
                <a:gd name="T7" fmla="*/ 10 h 18"/>
                <a:gd name="T8" fmla="*/ 10 w 3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8">
                  <a:moveTo>
                    <a:pt x="10" y="0"/>
                  </a:moveTo>
                  <a:lnTo>
                    <a:pt x="0" y="17"/>
                  </a:lnTo>
                  <a:lnTo>
                    <a:pt x="17" y="17"/>
                  </a:lnTo>
                  <a:lnTo>
                    <a:pt x="35" y="10"/>
                  </a:lnTo>
                  <a:lnTo>
                    <a:pt x="10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23" name="Freeform 68">
              <a:extLst>
                <a:ext uri="{FF2B5EF4-FFF2-40B4-BE49-F238E27FC236}">
                  <a16:creationId xmlns:a16="http://schemas.microsoft.com/office/drawing/2014/main" id="{D036028B-C192-4D03-A608-E3813A273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230" y="1912530"/>
              <a:ext cx="839706" cy="690527"/>
            </a:xfrm>
            <a:custGeom>
              <a:avLst/>
              <a:gdLst>
                <a:gd name="T0" fmla="*/ 229 w 476"/>
                <a:gd name="T1" fmla="*/ 10 h 391"/>
                <a:gd name="T2" fmla="*/ 191 w 476"/>
                <a:gd name="T3" fmla="*/ 25 h 391"/>
                <a:gd name="T4" fmla="*/ 143 w 476"/>
                <a:gd name="T5" fmla="*/ 55 h 391"/>
                <a:gd name="T6" fmla="*/ 88 w 476"/>
                <a:gd name="T7" fmla="*/ 75 h 391"/>
                <a:gd name="T8" fmla="*/ 158 w 476"/>
                <a:gd name="T9" fmla="*/ 112 h 391"/>
                <a:gd name="T10" fmla="*/ 108 w 476"/>
                <a:gd name="T11" fmla="*/ 122 h 391"/>
                <a:gd name="T12" fmla="*/ 83 w 476"/>
                <a:gd name="T13" fmla="*/ 115 h 391"/>
                <a:gd name="T14" fmla="*/ 58 w 476"/>
                <a:gd name="T15" fmla="*/ 125 h 391"/>
                <a:gd name="T16" fmla="*/ 66 w 476"/>
                <a:gd name="T17" fmla="*/ 143 h 391"/>
                <a:gd name="T18" fmla="*/ 74 w 476"/>
                <a:gd name="T19" fmla="*/ 165 h 391"/>
                <a:gd name="T20" fmla="*/ 123 w 476"/>
                <a:gd name="T21" fmla="*/ 153 h 391"/>
                <a:gd name="T22" fmla="*/ 121 w 476"/>
                <a:gd name="T23" fmla="*/ 167 h 391"/>
                <a:gd name="T24" fmla="*/ 96 w 476"/>
                <a:gd name="T25" fmla="*/ 185 h 391"/>
                <a:gd name="T26" fmla="*/ 79 w 476"/>
                <a:gd name="T27" fmla="*/ 190 h 391"/>
                <a:gd name="T28" fmla="*/ 56 w 476"/>
                <a:gd name="T29" fmla="*/ 215 h 391"/>
                <a:gd name="T30" fmla="*/ 43 w 476"/>
                <a:gd name="T31" fmla="*/ 238 h 391"/>
                <a:gd name="T32" fmla="*/ 38 w 476"/>
                <a:gd name="T33" fmla="*/ 253 h 391"/>
                <a:gd name="T34" fmla="*/ 66 w 476"/>
                <a:gd name="T35" fmla="*/ 265 h 391"/>
                <a:gd name="T36" fmla="*/ 74 w 476"/>
                <a:gd name="T37" fmla="*/ 273 h 391"/>
                <a:gd name="T38" fmla="*/ 68 w 476"/>
                <a:gd name="T39" fmla="*/ 301 h 391"/>
                <a:gd name="T40" fmla="*/ 98 w 476"/>
                <a:gd name="T41" fmla="*/ 299 h 391"/>
                <a:gd name="T42" fmla="*/ 119 w 476"/>
                <a:gd name="T43" fmla="*/ 316 h 391"/>
                <a:gd name="T44" fmla="*/ 20 w 476"/>
                <a:gd name="T45" fmla="*/ 373 h 391"/>
                <a:gd name="T46" fmla="*/ 1 w 476"/>
                <a:gd name="T47" fmla="*/ 390 h 391"/>
                <a:gd name="T48" fmla="*/ 138 w 476"/>
                <a:gd name="T49" fmla="*/ 330 h 391"/>
                <a:gd name="T50" fmla="*/ 157 w 476"/>
                <a:gd name="T51" fmla="*/ 315 h 391"/>
                <a:gd name="T52" fmla="*/ 174 w 476"/>
                <a:gd name="T53" fmla="*/ 289 h 391"/>
                <a:gd name="T54" fmla="*/ 223 w 476"/>
                <a:gd name="T55" fmla="*/ 235 h 391"/>
                <a:gd name="T56" fmla="*/ 209 w 476"/>
                <a:gd name="T57" fmla="*/ 268 h 391"/>
                <a:gd name="T58" fmla="*/ 206 w 476"/>
                <a:gd name="T59" fmla="*/ 285 h 391"/>
                <a:gd name="T60" fmla="*/ 221 w 476"/>
                <a:gd name="T61" fmla="*/ 293 h 391"/>
                <a:gd name="T62" fmla="*/ 229 w 476"/>
                <a:gd name="T63" fmla="*/ 291 h 391"/>
                <a:gd name="T64" fmla="*/ 236 w 476"/>
                <a:gd name="T65" fmla="*/ 285 h 391"/>
                <a:gd name="T66" fmla="*/ 244 w 476"/>
                <a:gd name="T67" fmla="*/ 278 h 391"/>
                <a:gd name="T68" fmla="*/ 249 w 476"/>
                <a:gd name="T69" fmla="*/ 271 h 391"/>
                <a:gd name="T70" fmla="*/ 251 w 476"/>
                <a:gd name="T71" fmla="*/ 268 h 391"/>
                <a:gd name="T72" fmla="*/ 264 w 476"/>
                <a:gd name="T73" fmla="*/ 260 h 391"/>
                <a:gd name="T74" fmla="*/ 285 w 476"/>
                <a:gd name="T75" fmla="*/ 238 h 391"/>
                <a:gd name="T76" fmla="*/ 303 w 476"/>
                <a:gd name="T77" fmla="*/ 249 h 391"/>
                <a:gd name="T78" fmla="*/ 347 w 476"/>
                <a:gd name="T79" fmla="*/ 264 h 391"/>
                <a:gd name="T80" fmla="*/ 353 w 476"/>
                <a:gd name="T81" fmla="*/ 276 h 391"/>
                <a:gd name="T82" fmla="*/ 370 w 476"/>
                <a:gd name="T83" fmla="*/ 291 h 391"/>
                <a:gd name="T84" fmla="*/ 385 w 476"/>
                <a:gd name="T85" fmla="*/ 301 h 391"/>
                <a:gd name="T86" fmla="*/ 403 w 476"/>
                <a:gd name="T87" fmla="*/ 297 h 391"/>
                <a:gd name="T88" fmla="*/ 417 w 476"/>
                <a:gd name="T89" fmla="*/ 312 h 391"/>
                <a:gd name="T90" fmla="*/ 429 w 476"/>
                <a:gd name="T91" fmla="*/ 308 h 391"/>
                <a:gd name="T92" fmla="*/ 428 w 476"/>
                <a:gd name="T93" fmla="*/ 328 h 391"/>
                <a:gd name="T94" fmla="*/ 443 w 476"/>
                <a:gd name="T95" fmla="*/ 336 h 391"/>
                <a:gd name="T96" fmla="*/ 454 w 476"/>
                <a:gd name="T97" fmla="*/ 354 h 391"/>
                <a:gd name="T98" fmla="*/ 475 w 476"/>
                <a:gd name="T99" fmla="*/ 344 h 391"/>
                <a:gd name="T100" fmla="*/ 450 w 476"/>
                <a:gd name="T101" fmla="*/ 315 h 391"/>
                <a:gd name="T102" fmla="*/ 439 w 476"/>
                <a:gd name="T103" fmla="*/ 294 h 391"/>
                <a:gd name="T104" fmla="*/ 409 w 476"/>
                <a:gd name="T105" fmla="*/ 268 h 391"/>
                <a:gd name="T106" fmla="*/ 398 w 476"/>
                <a:gd name="T107" fmla="*/ 279 h 391"/>
                <a:gd name="T108" fmla="*/ 382 w 476"/>
                <a:gd name="T109" fmla="*/ 279 h 391"/>
                <a:gd name="T110" fmla="*/ 372 w 476"/>
                <a:gd name="T111" fmla="*/ 255 h 391"/>
                <a:gd name="T112" fmla="*/ 423 w 476"/>
                <a:gd name="T113" fmla="*/ 40 h 391"/>
                <a:gd name="T114" fmla="*/ 373 w 476"/>
                <a:gd name="T115" fmla="*/ 30 h 391"/>
                <a:gd name="T116" fmla="*/ 348 w 476"/>
                <a:gd name="T117" fmla="*/ 21 h 391"/>
                <a:gd name="T118" fmla="*/ 288 w 476"/>
                <a:gd name="T119" fmla="*/ 4 h 391"/>
                <a:gd name="T120" fmla="*/ 251 w 476"/>
                <a:gd name="T121" fmla="*/ 15 h 391"/>
                <a:gd name="T122" fmla="*/ 240 w 476"/>
                <a:gd name="T123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6" h="391">
                  <a:moveTo>
                    <a:pt x="240" y="0"/>
                  </a:moveTo>
                  <a:lnTo>
                    <a:pt x="229" y="10"/>
                  </a:lnTo>
                  <a:lnTo>
                    <a:pt x="198" y="10"/>
                  </a:lnTo>
                  <a:lnTo>
                    <a:pt x="191" y="25"/>
                  </a:lnTo>
                  <a:lnTo>
                    <a:pt x="156" y="27"/>
                  </a:lnTo>
                  <a:lnTo>
                    <a:pt x="143" y="55"/>
                  </a:lnTo>
                  <a:lnTo>
                    <a:pt x="93" y="63"/>
                  </a:lnTo>
                  <a:lnTo>
                    <a:pt x="88" y="75"/>
                  </a:lnTo>
                  <a:lnTo>
                    <a:pt x="115" y="95"/>
                  </a:lnTo>
                  <a:lnTo>
                    <a:pt x="158" y="112"/>
                  </a:lnTo>
                  <a:lnTo>
                    <a:pt x="128" y="117"/>
                  </a:lnTo>
                  <a:lnTo>
                    <a:pt x="108" y="122"/>
                  </a:lnTo>
                  <a:lnTo>
                    <a:pt x="98" y="110"/>
                  </a:lnTo>
                  <a:lnTo>
                    <a:pt x="83" y="115"/>
                  </a:lnTo>
                  <a:lnTo>
                    <a:pt x="83" y="122"/>
                  </a:lnTo>
                  <a:lnTo>
                    <a:pt x="58" y="125"/>
                  </a:lnTo>
                  <a:lnTo>
                    <a:pt x="51" y="135"/>
                  </a:lnTo>
                  <a:lnTo>
                    <a:pt x="66" y="143"/>
                  </a:lnTo>
                  <a:lnTo>
                    <a:pt x="64" y="158"/>
                  </a:lnTo>
                  <a:lnTo>
                    <a:pt x="74" y="165"/>
                  </a:lnTo>
                  <a:lnTo>
                    <a:pt x="103" y="165"/>
                  </a:lnTo>
                  <a:lnTo>
                    <a:pt x="123" y="153"/>
                  </a:lnTo>
                  <a:lnTo>
                    <a:pt x="130" y="160"/>
                  </a:lnTo>
                  <a:lnTo>
                    <a:pt x="121" y="167"/>
                  </a:lnTo>
                  <a:lnTo>
                    <a:pt x="119" y="185"/>
                  </a:lnTo>
                  <a:lnTo>
                    <a:pt x="96" y="185"/>
                  </a:lnTo>
                  <a:lnTo>
                    <a:pt x="91" y="200"/>
                  </a:lnTo>
                  <a:lnTo>
                    <a:pt x="79" y="190"/>
                  </a:lnTo>
                  <a:lnTo>
                    <a:pt x="58" y="200"/>
                  </a:lnTo>
                  <a:lnTo>
                    <a:pt x="56" y="215"/>
                  </a:lnTo>
                  <a:lnTo>
                    <a:pt x="36" y="225"/>
                  </a:lnTo>
                  <a:lnTo>
                    <a:pt x="43" y="238"/>
                  </a:lnTo>
                  <a:lnTo>
                    <a:pt x="56" y="242"/>
                  </a:lnTo>
                  <a:lnTo>
                    <a:pt x="38" y="253"/>
                  </a:lnTo>
                  <a:lnTo>
                    <a:pt x="51" y="268"/>
                  </a:lnTo>
                  <a:lnTo>
                    <a:pt x="66" y="265"/>
                  </a:lnTo>
                  <a:lnTo>
                    <a:pt x="74" y="253"/>
                  </a:lnTo>
                  <a:lnTo>
                    <a:pt x="74" y="273"/>
                  </a:lnTo>
                  <a:lnTo>
                    <a:pt x="66" y="285"/>
                  </a:lnTo>
                  <a:lnTo>
                    <a:pt x="68" y="301"/>
                  </a:lnTo>
                  <a:lnTo>
                    <a:pt x="91" y="293"/>
                  </a:lnTo>
                  <a:lnTo>
                    <a:pt x="98" y="299"/>
                  </a:lnTo>
                  <a:lnTo>
                    <a:pt x="115" y="293"/>
                  </a:lnTo>
                  <a:lnTo>
                    <a:pt x="119" y="316"/>
                  </a:lnTo>
                  <a:lnTo>
                    <a:pt x="61" y="354"/>
                  </a:lnTo>
                  <a:lnTo>
                    <a:pt x="20" y="373"/>
                  </a:lnTo>
                  <a:lnTo>
                    <a:pt x="0" y="382"/>
                  </a:lnTo>
                  <a:lnTo>
                    <a:pt x="1" y="390"/>
                  </a:lnTo>
                  <a:lnTo>
                    <a:pt x="68" y="377"/>
                  </a:lnTo>
                  <a:lnTo>
                    <a:pt x="138" y="330"/>
                  </a:lnTo>
                  <a:lnTo>
                    <a:pt x="146" y="323"/>
                  </a:lnTo>
                  <a:lnTo>
                    <a:pt x="157" y="315"/>
                  </a:lnTo>
                  <a:lnTo>
                    <a:pt x="177" y="302"/>
                  </a:lnTo>
                  <a:lnTo>
                    <a:pt x="174" y="289"/>
                  </a:lnTo>
                  <a:lnTo>
                    <a:pt x="196" y="268"/>
                  </a:lnTo>
                  <a:lnTo>
                    <a:pt x="223" y="235"/>
                  </a:lnTo>
                  <a:lnTo>
                    <a:pt x="247" y="241"/>
                  </a:lnTo>
                  <a:lnTo>
                    <a:pt x="209" y="268"/>
                  </a:lnTo>
                  <a:lnTo>
                    <a:pt x="216" y="278"/>
                  </a:lnTo>
                  <a:lnTo>
                    <a:pt x="206" y="285"/>
                  </a:lnTo>
                  <a:lnTo>
                    <a:pt x="217" y="293"/>
                  </a:lnTo>
                  <a:lnTo>
                    <a:pt x="221" y="293"/>
                  </a:lnTo>
                  <a:lnTo>
                    <a:pt x="225" y="292"/>
                  </a:lnTo>
                  <a:lnTo>
                    <a:pt x="229" y="291"/>
                  </a:lnTo>
                  <a:lnTo>
                    <a:pt x="233" y="288"/>
                  </a:lnTo>
                  <a:lnTo>
                    <a:pt x="236" y="285"/>
                  </a:lnTo>
                  <a:lnTo>
                    <a:pt x="240" y="281"/>
                  </a:lnTo>
                  <a:lnTo>
                    <a:pt x="244" y="278"/>
                  </a:lnTo>
                  <a:lnTo>
                    <a:pt x="246" y="274"/>
                  </a:lnTo>
                  <a:lnTo>
                    <a:pt x="249" y="271"/>
                  </a:lnTo>
                  <a:lnTo>
                    <a:pt x="251" y="269"/>
                  </a:lnTo>
                  <a:lnTo>
                    <a:pt x="251" y="268"/>
                  </a:lnTo>
                  <a:lnTo>
                    <a:pt x="251" y="267"/>
                  </a:lnTo>
                  <a:lnTo>
                    <a:pt x="264" y="260"/>
                  </a:lnTo>
                  <a:lnTo>
                    <a:pt x="267" y="244"/>
                  </a:lnTo>
                  <a:lnTo>
                    <a:pt x="285" y="238"/>
                  </a:lnTo>
                  <a:lnTo>
                    <a:pt x="290" y="247"/>
                  </a:lnTo>
                  <a:lnTo>
                    <a:pt x="303" y="249"/>
                  </a:lnTo>
                  <a:lnTo>
                    <a:pt x="303" y="261"/>
                  </a:lnTo>
                  <a:lnTo>
                    <a:pt x="347" y="264"/>
                  </a:lnTo>
                  <a:lnTo>
                    <a:pt x="351" y="268"/>
                  </a:lnTo>
                  <a:lnTo>
                    <a:pt x="353" y="276"/>
                  </a:lnTo>
                  <a:lnTo>
                    <a:pt x="368" y="280"/>
                  </a:lnTo>
                  <a:lnTo>
                    <a:pt x="370" y="291"/>
                  </a:lnTo>
                  <a:lnTo>
                    <a:pt x="382" y="290"/>
                  </a:lnTo>
                  <a:lnTo>
                    <a:pt x="385" y="301"/>
                  </a:lnTo>
                  <a:lnTo>
                    <a:pt x="397" y="307"/>
                  </a:lnTo>
                  <a:lnTo>
                    <a:pt x="403" y="297"/>
                  </a:lnTo>
                  <a:lnTo>
                    <a:pt x="409" y="307"/>
                  </a:lnTo>
                  <a:lnTo>
                    <a:pt x="417" y="312"/>
                  </a:lnTo>
                  <a:lnTo>
                    <a:pt x="423" y="307"/>
                  </a:lnTo>
                  <a:lnTo>
                    <a:pt x="429" y="308"/>
                  </a:lnTo>
                  <a:lnTo>
                    <a:pt x="428" y="315"/>
                  </a:lnTo>
                  <a:lnTo>
                    <a:pt x="428" y="328"/>
                  </a:lnTo>
                  <a:lnTo>
                    <a:pt x="434" y="335"/>
                  </a:lnTo>
                  <a:lnTo>
                    <a:pt x="443" y="336"/>
                  </a:lnTo>
                  <a:lnTo>
                    <a:pt x="443" y="348"/>
                  </a:lnTo>
                  <a:lnTo>
                    <a:pt x="454" y="354"/>
                  </a:lnTo>
                  <a:lnTo>
                    <a:pt x="465" y="354"/>
                  </a:lnTo>
                  <a:lnTo>
                    <a:pt x="475" y="344"/>
                  </a:lnTo>
                  <a:lnTo>
                    <a:pt x="456" y="339"/>
                  </a:lnTo>
                  <a:lnTo>
                    <a:pt x="450" y="315"/>
                  </a:lnTo>
                  <a:lnTo>
                    <a:pt x="443" y="312"/>
                  </a:lnTo>
                  <a:lnTo>
                    <a:pt x="439" y="294"/>
                  </a:lnTo>
                  <a:lnTo>
                    <a:pt x="417" y="270"/>
                  </a:lnTo>
                  <a:lnTo>
                    <a:pt x="409" y="268"/>
                  </a:lnTo>
                  <a:lnTo>
                    <a:pt x="406" y="279"/>
                  </a:lnTo>
                  <a:lnTo>
                    <a:pt x="398" y="279"/>
                  </a:lnTo>
                  <a:lnTo>
                    <a:pt x="395" y="287"/>
                  </a:lnTo>
                  <a:lnTo>
                    <a:pt x="382" y="279"/>
                  </a:lnTo>
                  <a:lnTo>
                    <a:pt x="378" y="260"/>
                  </a:lnTo>
                  <a:lnTo>
                    <a:pt x="372" y="255"/>
                  </a:lnTo>
                  <a:lnTo>
                    <a:pt x="359" y="260"/>
                  </a:lnTo>
                  <a:lnTo>
                    <a:pt x="423" y="40"/>
                  </a:lnTo>
                  <a:lnTo>
                    <a:pt x="408" y="26"/>
                  </a:lnTo>
                  <a:lnTo>
                    <a:pt x="373" y="30"/>
                  </a:lnTo>
                  <a:lnTo>
                    <a:pt x="358" y="31"/>
                  </a:lnTo>
                  <a:lnTo>
                    <a:pt x="348" y="21"/>
                  </a:lnTo>
                  <a:lnTo>
                    <a:pt x="303" y="25"/>
                  </a:lnTo>
                  <a:lnTo>
                    <a:pt x="288" y="4"/>
                  </a:lnTo>
                  <a:lnTo>
                    <a:pt x="273" y="18"/>
                  </a:lnTo>
                  <a:lnTo>
                    <a:pt x="251" y="15"/>
                  </a:lnTo>
                  <a:lnTo>
                    <a:pt x="251" y="1"/>
                  </a:lnTo>
                  <a:lnTo>
                    <a:pt x="240" y="0"/>
                  </a:lnTo>
                </a:path>
              </a:pathLst>
            </a:custGeom>
            <a:solidFill>
              <a:schemeClr val="accent4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224" name="Freeform 69">
              <a:extLst>
                <a:ext uri="{FF2B5EF4-FFF2-40B4-BE49-F238E27FC236}">
                  <a16:creationId xmlns:a16="http://schemas.microsoft.com/office/drawing/2014/main" id="{B336FA66-54EC-42B2-85C4-BD282831E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226" y="2785519"/>
              <a:ext cx="1423098" cy="794342"/>
            </a:xfrm>
            <a:custGeom>
              <a:avLst/>
              <a:gdLst>
                <a:gd name="T0" fmla="*/ 488 w 905"/>
                <a:gd name="T1" fmla="*/ 10 h 505"/>
                <a:gd name="T2" fmla="*/ 531 w 905"/>
                <a:gd name="T3" fmla="*/ 37 h 505"/>
                <a:gd name="T4" fmla="*/ 583 w 905"/>
                <a:gd name="T5" fmla="*/ 26 h 505"/>
                <a:gd name="T6" fmla="*/ 622 w 905"/>
                <a:gd name="T7" fmla="*/ 53 h 505"/>
                <a:gd name="T8" fmla="*/ 576 w 905"/>
                <a:gd name="T9" fmla="*/ 89 h 505"/>
                <a:gd name="T10" fmla="*/ 579 w 905"/>
                <a:gd name="T11" fmla="*/ 143 h 505"/>
                <a:gd name="T12" fmla="*/ 603 w 905"/>
                <a:gd name="T13" fmla="*/ 106 h 505"/>
                <a:gd name="T14" fmla="*/ 622 w 905"/>
                <a:gd name="T15" fmla="*/ 56 h 505"/>
                <a:gd name="T16" fmla="*/ 657 w 905"/>
                <a:gd name="T17" fmla="*/ 107 h 505"/>
                <a:gd name="T18" fmla="*/ 643 w 905"/>
                <a:gd name="T19" fmla="*/ 150 h 505"/>
                <a:gd name="T20" fmla="*/ 716 w 905"/>
                <a:gd name="T21" fmla="*/ 117 h 505"/>
                <a:gd name="T22" fmla="*/ 772 w 905"/>
                <a:gd name="T23" fmla="*/ 83 h 505"/>
                <a:gd name="T24" fmla="*/ 858 w 905"/>
                <a:gd name="T25" fmla="*/ 55 h 505"/>
                <a:gd name="T26" fmla="*/ 894 w 905"/>
                <a:gd name="T27" fmla="*/ 77 h 505"/>
                <a:gd name="T28" fmla="*/ 881 w 905"/>
                <a:gd name="T29" fmla="*/ 95 h 505"/>
                <a:gd name="T30" fmla="*/ 860 w 905"/>
                <a:gd name="T31" fmla="*/ 113 h 505"/>
                <a:gd name="T32" fmla="*/ 839 w 905"/>
                <a:gd name="T33" fmla="*/ 139 h 505"/>
                <a:gd name="T34" fmla="*/ 807 w 905"/>
                <a:gd name="T35" fmla="*/ 162 h 505"/>
                <a:gd name="T36" fmla="*/ 778 w 905"/>
                <a:gd name="T37" fmla="*/ 185 h 505"/>
                <a:gd name="T38" fmla="*/ 754 w 905"/>
                <a:gd name="T39" fmla="*/ 229 h 505"/>
                <a:gd name="T40" fmla="*/ 749 w 905"/>
                <a:gd name="T41" fmla="*/ 252 h 505"/>
                <a:gd name="T42" fmla="*/ 733 w 905"/>
                <a:gd name="T43" fmla="*/ 304 h 505"/>
                <a:gd name="T44" fmla="*/ 689 w 905"/>
                <a:gd name="T45" fmla="*/ 320 h 505"/>
                <a:gd name="T46" fmla="*/ 658 w 905"/>
                <a:gd name="T47" fmla="*/ 350 h 505"/>
                <a:gd name="T48" fmla="*/ 652 w 905"/>
                <a:gd name="T49" fmla="*/ 412 h 505"/>
                <a:gd name="T50" fmla="*/ 665 w 905"/>
                <a:gd name="T51" fmla="*/ 450 h 505"/>
                <a:gd name="T52" fmla="*/ 656 w 905"/>
                <a:gd name="T53" fmla="*/ 495 h 505"/>
                <a:gd name="T54" fmla="*/ 624 w 905"/>
                <a:gd name="T55" fmla="*/ 439 h 505"/>
                <a:gd name="T56" fmla="*/ 598 w 905"/>
                <a:gd name="T57" fmla="*/ 388 h 505"/>
                <a:gd name="T58" fmla="*/ 528 w 905"/>
                <a:gd name="T59" fmla="*/ 386 h 505"/>
                <a:gd name="T60" fmla="*/ 506 w 905"/>
                <a:gd name="T61" fmla="*/ 414 h 505"/>
                <a:gd name="T62" fmla="*/ 473 w 905"/>
                <a:gd name="T63" fmla="*/ 390 h 505"/>
                <a:gd name="T64" fmla="*/ 449 w 905"/>
                <a:gd name="T65" fmla="*/ 390 h 505"/>
                <a:gd name="T66" fmla="*/ 418 w 905"/>
                <a:gd name="T67" fmla="*/ 423 h 505"/>
                <a:gd name="T68" fmla="*/ 384 w 905"/>
                <a:gd name="T69" fmla="*/ 469 h 505"/>
                <a:gd name="T70" fmla="*/ 342 w 905"/>
                <a:gd name="T71" fmla="*/ 440 h 505"/>
                <a:gd name="T72" fmla="*/ 311 w 905"/>
                <a:gd name="T73" fmla="*/ 390 h 505"/>
                <a:gd name="T74" fmla="*/ 281 w 905"/>
                <a:gd name="T75" fmla="*/ 386 h 505"/>
                <a:gd name="T76" fmla="*/ 256 w 905"/>
                <a:gd name="T77" fmla="*/ 366 h 505"/>
                <a:gd name="T78" fmla="*/ 226 w 905"/>
                <a:gd name="T79" fmla="*/ 359 h 505"/>
                <a:gd name="T80" fmla="*/ 181 w 905"/>
                <a:gd name="T81" fmla="*/ 376 h 505"/>
                <a:gd name="T82" fmla="*/ 125 w 905"/>
                <a:gd name="T83" fmla="*/ 348 h 505"/>
                <a:gd name="T84" fmla="*/ 86 w 905"/>
                <a:gd name="T85" fmla="*/ 323 h 505"/>
                <a:gd name="T86" fmla="*/ 37 w 905"/>
                <a:gd name="T87" fmla="*/ 297 h 505"/>
                <a:gd name="T88" fmla="*/ 21 w 905"/>
                <a:gd name="T89" fmla="*/ 258 h 505"/>
                <a:gd name="T90" fmla="*/ 3 w 905"/>
                <a:gd name="T91" fmla="*/ 217 h 505"/>
                <a:gd name="T92" fmla="*/ 3 w 905"/>
                <a:gd name="T93" fmla="*/ 153 h 505"/>
                <a:gd name="T94" fmla="*/ 8 w 905"/>
                <a:gd name="T95" fmla="*/ 119 h 505"/>
                <a:gd name="T96" fmla="*/ 25 w 905"/>
                <a:gd name="T97" fmla="*/ 77 h 505"/>
                <a:gd name="T98" fmla="*/ 28 w 905"/>
                <a:gd name="T99" fmla="*/ 28 h 505"/>
                <a:gd name="T100" fmla="*/ 53 w 905"/>
                <a:gd name="T101" fmla="*/ 24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5" h="505">
                  <a:moveTo>
                    <a:pt x="63" y="1"/>
                  </a:moveTo>
                  <a:lnTo>
                    <a:pt x="489" y="0"/>
                  </a:lnTo>
                  <a:lnTo>
                    <a:pt x="488" y="10"/>
                  </a:lnTo>
                  <a:lnTo>
                    <a:pt x="518" y="10"/>
                  </a:lnTo>
                  <a:lnTo>
                    <a:pt x="562" y="16"/>
                  </a:lnTo>
                  <a:lnTo>
                    <a:pt x="531" y="37"/>
                  </a:lnTo>
                  <a:lnTo>
                    <a:pt x="531" y="50"/>
                  </a:lnTo>
                  <a:lnTo>
                    <a:pt x="558" y="58"/>
                  </a:lnTo>
                  <a:lnTo>
                    <a:pt x="583" y="26"/>
                  </a:lnTo>
                  <a:lnTo>
                    <a:pt x="585" y="32"/>
                  </a:lnTo>
                  <a:lnTo>
                    <a:pt x="616" y="37"/>
                  </a:lnTo>
                  <a:lnTo>
                    <a:pt x="622" y="53"/>
                  </a:lnTo>
                  <a:lnTo>
                    <a:pt x="596" y="53"/>
                  </a:lnTo>
                  <a:lnTo>
                    <a:pt x="577" y="71"/>
                  </a:lnTo>
                  <a:lnTo>
                    <a:pt x="576" y="89"/>
                  </a:lnTo>
                  <a:lnTo>
                    <a:pt x="589" y="77"/>
                  </a:lnTo>
                  <a:lnTo>
                    <a:pt x="580" y="110"/>
                  </a:lnTo>
                  <a:lnTo>
                    <a:pt x="579" y="143"/>
                  </a:lnTo>
                  <a:lnTo>
                    <a:pt x="594" y="163"/>
                  </a:lnTo>
                  <a:lnTo>
                    <a:pt x="613" y="145"/>
                  </a:lnTo>
                  <a:lnTo>
                    <a:pt x="603" y="106"/>
                  </a:lnTo>
                  <a:lnTo>
                    <a:pt x="604" y="85"/>
                  </a:lnTo>
                  <a:lnTo>
                    <a:pt x="622" y="76"/>
                  </a:lnTo>
                  <a:lnTo>
                    <a:pt x="622" y="56"/>
                  </a:lnTo>
                  <a:lnTo>
                    <a:pt x="649" y="86"/>
                  </a:lnTo>
                  <a:lnTo>
                    <a:pt x="643" y="115"/>
                  </a:lnTo>
                  <a:lnTo>
                    <a:pt x="657" y="107"/>
                  </a:lnTo>
                  <a:lnTo>
                    <a:pt x="664" y="118"/>
                  </a:lnTo>
                  <a:lnTo>
                    <a:pt x="652" y="138"/>
                  </a:lnTo>
                  <a:lnTo>
                    <a:pt x="643" y="150"/>
                  </a:lnTo>
                  <a:lnTo>
                    <a:pt x="668" y="160"/>
                  </a:lnTo>
                  <a:lnTo>
                    <a:pt x="702" y="130"/>
                  </a:lnTo>
                  <a:lnTo>
                    <a:pt x="716" y="117"/>
                  </a:lnTo>
                  <a:lnTo>
                    <a:pt x="753" y="119"/>
                  </a:lnTo>
                  <a:lnTo>
                    <a:pt x="760" y="94"/>
                  </a:lnTo>
                  <a:lnTo>
                    <a:pt x="772" y="83"/>
                  </a:lnTo>
                  <a:lnTo>
                    <a:pt x="839" y="86"/>
                  </a:lnTo>
                  <a:lnTo>
                    <a:pt x="850" y="71"/>
                  </a:lnTo>
                  <a:lnTo>
                    <a:pt x="858" y="55"/>
                  </a:lnTo>
                  <a:lnTo>
                    <a:pt x="868" y="28"/>
                  </a:lnTo>
                  <a:lnTo>
                    <a:pt x="890" y="34"/>
                  </a:lnTo>
                  <a:lnTo>
                    <a:pt x="894" y="77"/>
                  </a:lnTo>
                  <a:lnTo>
                    <a:pt x="905" y="83"/>
                  </a:lnTo>
                  <a:lnTo>
                    <a:pt x="896" y="94"/>
                  </a:lnTo>
                  <a:lnTo>
                    <a:pt x="881" y="95"/>
                  </a:lnTo>
                  <a:lnTo>
                    <a:pt x="875" y="107"/>
                  </a:lnTo>
                  <a:lnTo>
                    <a:pt x="862" y="104"/>
                  </a:lnTo>
                  <a:lnTo>
                    <a:pt x="860" y="113"/>
                  </a:lnTo>
                  <a:lnTo>
                    <a:pt x="846" y="113"/>
                  </a:lnTo>
                  <a:lnTo>
                    <a:pt x="841" y="127"/>
                  </a:lnTo>
                  <a:lnTo>
                    <a:pt x="839" y="139"/>
                  </a:lnTo>
                  <a:lnTo>
                    <a:pt x="850" y="150"/>
                  </a:lnTo>
                  <a:lnTo>
                    <a:pt x="836" y="159"/>
                  </a:lnTo>
                  <a:lnTo>
                    <a:pt x="807" y="162"/>
                  </a:lnTo>
                  <a:lnTo>
                    <a:pt x="800" y="175"/>
                  </a:lnTo>
                  <a:lnTo>
                    <a:pt x="796" y="183"/>
                  </a:lnTo>
                  <a:lnTo>
                    <a:pt x="778" y="185"/>
                  </a:lnTo>
                  <a:lnTo>
                    <a:pt x="770" y="196"/>
                  </a:lnTo>
                  <a:lnTo>
                    <a:pt x="766" y="224"/>
                  </a:lnTo>
                  <a:lnTo>
                    <a:pt x="754" y="229"/>
                  </a:lnTo>
                  <a:lnTo>
                    <a:pt x="747" y="237"/>
                  </a:lnTo>
                  <a:lnTo>
                    <a:pt x="740" y="247"/>
                  </a:lnTo>
                  <a:lnTo>
                    <a:pt x="749" y="252"/>
                  </a:lnTo>
                  <a:lnTo>
                    <a:pt x="747" y="286"/>
                  </a:lnTo>
                  <a:lnTo>
                    <a:pt x="736" y="292"/>
                  </a:lnTo>
                  <a:lnTo>
                    <a:pt x="733" y="304"/>
                  </a:lnTo>
                  <a:lnTo>
                    <a:pt x="715" y="303"/>
                  </a:lnTo>
                  <a:lnTo>
                    <a:pt x="707" y="314"/>
                  </a:lnTo>
                  <a:lnTo>
                    <a:pt x="689" y="320"/>
                  </a:lnTo>
                  <a:lnTo>
                    <a:pt x="685" y="335"/>
                  </a:lnTo>
                  <a:lnTo>
                    <a:pt x="671" y="338"/>
                  </a:lnTo>
                  <a:lnTo>
                    <a:pt x="658" y="350"/>
                  </a:lnTo>
                  <a:lnTo>
                    <a:pt x="653" y="366"/>
                  </a:lnTo>
                  <a:lnTo>
                    <a:pt x="653" y="390"/>
                  </a:lnTo>
                  <a:lnTo>
                    <a:pt x="652" y="412"/>
                  </a:lnTo>
                  <a:lnTo>
                    <a:pt x="659" y="415"/>
                  </a:lnTo>
                  <a:lnTo>
                    <a:pt x="660" y="442"/>
                  </a:lnTo>
                  <a:lnTo>
                    <a:pt x="665" y="450"/>
                  </a:lnTo>
                  <a:lnTo>
                    <a:pt x="671" y="489"/>
                  </a:lnTo>
                  <a:lnTo>
                    <a:pt x="665" y="505"/>
                  </a:lnTo>
                  <a:lnTo>
                    <a:pt x="656" y="495"/>
                  </a:lnTo>
                  <a:lnTo>
                    <a:pt x="640" y="484"/>
                  </a:lnTo>
                  <a:lnTo>
                    <a:pt x="631" y="462"/>
                  </a:lnTo>
                  <a:lnTo>
                    <a:pt x="624" y="439"/>
                  </a:lnTo>
                  <a:lnTo>
                    <a:pt x="628" y="414"/>
                  </a:lnTo>
                  <a:lnTo>
                    <a:pt x="615" y="402"/>
                  </a:lnTo>
                  <a:lnTo>
                    <a:pt x="598" y="388"/>
                  </a:lnTo>
                  <a:lnTo>
                    <a:pt x="579" y="393"/>
                  </a:lnTo>
                  <a:lnTo>
                    <a:pt x="565" y="385"/>
                  </a:lnTo>
                  <a:lnTo>
                    <a:pt x="528" y="386"/>
                  </a:lnTo>
                  <a:lnTo>
                    <a:pt x="515" y="395"/>
                  </a:lnTo>
                  <a:lnTo>
                    <a:pt x="523" y="412"/>
                  </a:lnTo>
                  <a:lnTo>
                    <a:pt x="506" y="414"/>
                  </a:lnTo>
                  <a:lnTo>
                    <a:pt x="488" y="410"/>
                  </a:lnTo>
                  <a:lnTo>
                    <a:pt x="485" y="386"/>
                  </a:lnTo>
                  <a:lnTo>
                    <a:pt x="473" y="390"/>
                  </a:lnTo>
                  <a:lnTo>
                    <a:pt x="468" y="408"/>
                  </a:lnTo>
                  <a:lnTo>
                    <a:pt x="459" y="405"/>
                  </a:lnTo>
                  <a:lnTo>
                    <a:pt x="449" y="390"/>
                  </a:lnTo>
                  <a:lnTo>
                    <a:pt x="437" y="397"/>
                  </a:lnTo>
                  <a:lnTo>
                    <a:pt x="428" y="408"/>
                  </a:lnTo>
                  <a:lnTo>
                    <a:pt x="418" y="423"/>
                  </a:lnTo>
                  <a:lnTo>
                    <a:pt x="409" y="434"/>
                  </a:lnTo>
                  <a:lnTo>
                    <a:pt x="390" y="442"/>
                  </a:lnTo>
                  <a:lnTo>
                    <a:pt x="384" y="469"/>
                  </a:lnTo>
                  <a:lnTo>
                    <a:pt x="360" y="469"/>
                  </a:lnTo>
                  <a:lnTo>
                    <a:pt x="356" y="447"/>
                  </a:lnTo>
                  <a:lnTo>
                    <a:pt x="342" y="440"/>
                  </a:lnTo>
                  <a:lnTo>
                    <a:pt x="338" y="416"/>
                  </a:lnTo>
                  <a:lnTo>
                    <a:pt x="328" y="403"/>
                  </a:lnTo>
                  <a:lnTo>
                    <a:pt x="311" y="390"/>
                  </a:lnTo>
                  <a:lnTo>
                    <a:pt x="305" y="414"/>
                  </a:lnTo>
                  <a:lnTo>
                    <a:pt x="289" y="414"/>
                  </a:lnTo>
                  <a:lnTo>
                    <a:pt x="281" y="386"/>
                  </a:lnTo>
                  <a:lnTo>
                    <a:pt x="272" y="385"/>
                  </a:lnTo>
                  <a:lnTo>
                    <a:pt x="269" y="368"/>
                  </a:lnTo>
                  <a:lnTo>
                    <a:pt x="256" y="366"/>
                  </a:lnTo>
                  <a:lnTo>
                    <a:pt x="251" y="348"/>
                  </a:lnTo>
                  <a:lnTo>
                    <a:pt x="240" y="357"/>
                  </a:lnTo>
                  <a:lnTo>
                    <a:pt x="226" y="359"/>
                  </a:lnTo>
                  <a:lnTo>
                    <a:pt x="222" y="368"/>
                  </a:lnTo>
                  <a:lnTo>
                    <a:pt x="199" y="368"/>
                  </a:lnTo>
                  <a:lnTo>
                    <a:pt x="181" y="376"/>
                  </a:lnTo>
                  <a:lnTo>
                    <a:pt x="156" y="370"/>
                  </a:lnTo>
                  <a:lnTo>
                    <a:pt x="139" y="353"/>
                  </a:lnTo>
                  <a:lnTo>
                    <a:pt x="125" y="348"/>
                  </a:lnTo>
                  <a:lnTo>
                    <a:pt x="120" y="338"/>
                  </a:lnTo>
                  <a:lnTo>
                    <a:pt x="85" y="335"/>
                  </a:lnTo>
                  <a:lnTo>
                    <a:pt x="86" y="323"/>
                  </a:lnTo>
                  <a:lnTo>
                    <a:pt x="65" y="315"/>
                  </a:lnTo>
                  <a:lnTo>
                    <a:pt x="52" y="304"/>
                  </a:lnTo>
                  <a:lnTo>
                    <a:pt x="37" y="297"/>
                  </a:lnTo>
                  <a:lnTo>
                    <a:pt x="39" y="274"/>
                  </a:lnTo>
                  <a:lnTo>
                    <a:pt x="20" y="270"/>
                  </a:lnTo>
                  <a:lnTo>
                    <a:pt x="21" y="258"/>
                  </a:lnTo>
                  <a:lnTo>
                    <a:pt x="27" y="243"/>
                  </a:lnTo>
                  <a:lnTo>
                    <a:pt x="16" y="230"/>
                  </a:lnTo>
                  <a:lnTo>
                    <a:pt x="3" y="217"/>
                  </a:lnTo>
                  <a:lnTo>
                    <a:pt x="0" y="168"/>
                  </a:lnTo>
                  <a:lnTo>
                    <a:pt x="9" y="160"/>
                  </a:lnTo>
                  <a:lnTo>
                    <a:pt x="3" y="153"/>
                  </a:lnTo>
                  <a:lnTo>
                    <a:pt x="1" y="145"/>
                  </a:lnTo>
                  <a:lnTo>
                    <a:pt x="6" y="137"/>
                  </a:lnTo>
                  <a:lnTo>
                    <a:pt x="8" y="119"/>
                  </a:lnTo>
                  <a:lnTo>
                    <a:pt x="16" y="113"/>
                  </a:lnTo>
                  <a:lnTo>
                    <a:pt x="16" y="85"/>
                  </a:lnTo>
                  <a:lnTo>
                    <a:pt x="25" y="77"/>
                  </a:lnTo>
                  <a:lnTo>
                    <a:pt x="33" y="46"/>
                  </a:lnTo>
                  <a:lnTo>
                    <a:pt x="40" y="43"/>
                  </a:lnTo>
                  <a:lnTo>
                    <a:pt x="28" y="28"/>
                  </a:lnTo>
                  <a:lnTo>
                    <a:pt x="28" y="16"/>
                  </a:lnTo>
                  <a:lnTo>
                    <a:pt x="44" y="12"/>
                  </a:lnTo>
                  <a:lnTo>
                    <a:pt x="53" y="24"/>
                  </a:lnTo>
                  <a:lnTo>
                    <a:pt x="60" y="34"/>
                  </a:lnTo>
                  <a:lnTo>
                    <a:pt x="63" y="1"/>
                  </a:lnTo>
                </a:path>
              </a:pathLst>
            </a:custGeom>
            <a:solidFill>
              <a:schemeClr val="accent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225" name="Freeform 70">
              <a:extLst>
                <a:ext uri="{FF2B5EF4-FFF2-40B4-BE49-F238E27FC236}">
                  <a16:creationId xmlns:a16="http://schemas.microsoft.com/office/drawing/2014/main" id="{1E3D883A-460F-473C-9454-1AEBD1F9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3513" y="1895227"/>
              <a:ext cx="1927865" cy="1141964"/>
            </a:xfrm>
            <a:custGeom>
              <a:avLst/>
              <a:gdLst>
                <a:gd name="T0" fmla="*/ 1145 w 1226"/>
                <a:gd name="T1" fmla="*/ 335 h 726"/>
                <a:gd name="T2" fmla="*/ 1148 w 1226"/>
                <a:gd name="T3" fmla="*/ 380 h 726"/>
                <a:gd name="T4" fmla="*/ 1188 w 1226"/>
                <a:gd name="T5" fmla="*/ 418 h 726"/>
                <a:gd name="T6" fmla="*/ 1186 w 1226"/>
                <a:gd name="T7" fmla="*/ 453 h 726"/>
                <a:gd name="T8" fmla="*/ 1207 w 1226"/>
                <a:gd name="T9" fmla="*/ 450 h 726"/>
                <a:gd name="T10" fmla="*/ 1226 w 1226"/>
                <a:gd name="T11" fmla="*/ 496 h 726"/>
                <a:gd name="T12" fmla="*/ 1166 w 1226"/>
                <a:gd name="T13" fmla="*/ 528 h 726"/>
                <a:gd name="T14" fmla="*/ 1054 w 1226"/>
                <a:gd name="T15" fmla="*/ 543 h 726"/>
                <a:gd name="T16" fmla="*/ 1067 w 1226"/>
                <a:gd name="T17" fmla="*/ 553 h 726"/>
                <a:gd name="T18" fmla="*/ 1137 w 1226"/>
                <a:gd name="T19" fmla="*/ 627 h 726"/>
                <a:gd name="T20" fmla="*/ 1097 w 1226"/>
                <a:gd name="T21" fmla="*/ 620 h 726"/>
                <a:gd name="T22" fmla="*/ 1028 w 1226"/>
                <a:gd name="T23" fmla="*/ 643 h 726"/>
                <a:gd name="T24" fmla="*/ 985 w 1226"/>
                <a:gd name="T25" fmla="*/ 636 h 726"/>
                <a:gd name="T26" fmla="*/ 888 w 1226"/>
                <a:gd name="T27" fmla="*/ 684 h 726"/>
                <a:gd name="T28" fmla="*/ 778 w 1226"/>
                <a:gd name="T29" fmla="*/ 717 h 726"/>
                <a:gd name="T30" fmla="*/ 815 w 1226"/>
                <a:gd name="T31" fmla="*/ 654 h 726"/>
                <a:gd name="T32" fmla="*/ 752 w 1226"/>
                <a:gd name="T33" fmla="*/ 564 h 726"/>
                <a:gd name="T34" fmla="*/ 622 w 1226"/>
                <a:gd name="T35" fmla="*/ 576 h 726"/>
                <a:gd name="T36" fmla="*/ 156 w 1226"/>
                <a:gd name="T37" fmla="*/ 525 h 726"/>
                <a:gd name="T38" fmla="*/ 121 w 1226"/>
                <a:gd name="T39" fmla="*/ 463 h 726"/>
                <a:gd name="T40" fmla="*/ 119 w 1226"/>
                <a:gd name="T41" fmla="*/ 408 h 726"/>
                <a:gd name="T42" fmla="*/ 94 w 1226"/>
                <a:gd name="T43" fmla="*/ 361 h 726"/>
                <a:gd name="T44" fmla="*/ 53 w 1226"/>
                <a:gd name="T45" fmla="*/ 324 h 726"/>
                <a:gd name="T46" fmla="*/ 21 w 1226"/>
                <a:gd name="T47" fmla="*/ 303 h 726"/>
                <a:gd name="T48" fmla="*/ 118 w 1226"/>
                <a:gd name="T49" fmla="*/ 65 h 726"/>
                <a:gd name="T50" fmla="*/ 194 w 1226"/>
                <a:gd name="T51" fmla="*/ 58 h 726"/>
                <a:gd name="T52" fmla="*/ 247 w 1226"/>
                <a:gd name="T53" fmla="*/ 57 h 726"/>
                <a:gd name="T54" fmla="*/ 287 w 1226"/>
                <a:gd name="T55" fmla="*/ 53 h 726"/>
                <a:gd name="T56" fmla="*/ 340 w 1226"/>
                <a:gd name="T57" fmla="*/ 52 h 726"/>
                <a:gd name="T58" fmla="*/ 460 w 1226"/>
                <a:gd name="T59" fmla="*/ 107 h 726"/>
                <a:gd name="T60" fmla="*/ 542 w 1226"/>
                <a:gd name="T61" fmla="*/ 107 h 726"/>
                <a:gd name="T62" fmla="*/ 672 w 1226"/>
                <a:gd name="T63" fmla="*/ 90 h 726"/>
                <a:gd name="T64" fmla="*/ 737 w 1226"/>
                <a:gd name="T65" fmla="*/ 84 h 726"/>
                <a:gd name="T66" fmla="*/ 732 w 1226"/>
                <a:gd name="T67" fmla="*/ 13 h 726"/>
                <a:gd name="T68" fmla="*/ 773 w 1226"/>
                <a:gd name="T69" fmla="*/ 53 h 726"/>
                <a:gd name="T70" fmla="*/ 822 w 1226"/>
                <a:gd name="T71" fmla="*/ 85 h 726"/>
                <a:gd name="T72" fmla="*/ 860 w 1226"/>
                <a:gd name="T73" fmla="*/ 79 h 726"/>
                <a:gd name="T74" fmla="*/ 898 w 1226"/>
                <a:gd name="T75" fmla="*/ 90 h 726"/>
                <a:gd name="T76" fmla="*/ 830 w 1226"/>
                <a:gd name="T77" fmla="*/ 137 h 726"/>
                <a:gd name="T78" fmla="*/ 778 w 1226"/>
                <a:gd name="T79" fmla="*/ 149 h 726"/>
                <a:gd name="T80" fmla="*/ 785 w 1226"/>
                <a:gd name="T81" fmla="*/ 205 h 726"/>
                <a:gd name="T82" fmla="*/ 694 w 1226"/>
                <a:gd name="T83" fmla="*/ 274 h 726"/>
                <a:gd name="T84" fmla="*/ 701 w 1226"/>
                <a:gd name="T85" fmla="*/ 374 h 726"/>
                <a:gd name="T86" fmla="*/ 806 w 1226"/>
                <a:gd name="T87" fmla="*/ 426 h 726"/>
                <a:gd name="T88" fmla="*/ 841 w 1226"/>
                <a:gd name="T89" fmla="*/ 512 h 726"/>
                <a:gd name="T90" fmla="*/ 882 w 1226"/>
                <a:gd name="T91" fmla="*/ 499 h 726"/>
                <a:gd name="T92" fmla="*/ 914 w 1226"/>
                <a:gd name="T93" fmla="*/ 414 h 726"/>
                <a:gd name="T94" fmla="*/ 917 w 1226"/>
                <a:gd name="T95" fmla="*/ 395 h 726"/>
                <a:gd name="T96" fmla="*/ 917 w 1226"/>
                <a:gd name="T97" fmla="*/ 358 h 726"/>
                <a:gd name="T98" fmla="*/ 906 w 1226"/>
                <a:gd name="T99" fmla="*/ 332 h 726"/>
                <a:gd name="T100" fmla="*/ 926 w 1226"/>
                <a:gd name="T101" fmla="*/ 257 h 726"/>
                <a:gd name="T102" fmla="*/ 1017 w 1226"/>
                <a:gd name="T103" fmla="*/ 259 h 726"/>
                <a:gd name="T104" fmla="*/ 1046 w 1226"/>
                <a:gd name="T105" fmla="*/ 340 h 726"/>
                <a:gd name="T106" fmla="*/ 1119 w 1226"/>
                <a:gd name="T107" fmla="*/ 30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26" h="726">
                  <a:moveTo>
                    <a:pt x="1119" y="301"/>
                  </a:moveTo>
                  <a:lnTo>
                    <a:pt x="1127" y="313"/>
                  </a:lnTo>
                  <a:lnTo>
                    <a:pt x="1132" y="335"/>
                  </a:lnTo>
                  <a:lnTo>
                    <a:pt x="1145" y="335"/>
                  </a:lnTo>
                  <a:lnTo>
                    <a:pt x="1148" y="364"/>
                  </a:lnTo>
                  <a:lnTo>
                    <a:pt x="1157" y="362"/>
                  </a:lnTo>
                  <a:lnTo>
                    <a:pt x="1157" y="375"/>
                  </a:lnTo>
                  <a:lnTo>
                    <a:pt x="1148" y="380"/>
                  </a:lnTo>
                  <a:lnTo>
                    <a:pt x="1150" y="392"/>
                  </a:lnTo>
                  <a:lnTo>
                    <a:pt x="1161" y="394"/>
                  </a:lnTo>
                  <a:lnTo>
                    <a:pt x="1166" y="421"/>
                  </a:lnTo>
                  <a:lnTo>
                    <a:pt x="1188" y="418"/>
                  </a:lnTo>
                  <a:lnTo>
                    <a:pt x="1186" y="430"/>
                  </a:lnTo>
                  <a:lnTo>
                    <a:pt x="1202" y="426"/>
                  </a:lnTo>
                  <a:lnTo>
                    <a:pt x="1191" y="442"/>
                  </a:lnTo>
                  <a:lnTo>
                    <a:pt x="1186" y="453"/>
                  </a:lnTo>
                  <a:lnTo>
                    <a:pt x="1164" y="459"/>
                  </a:lnTo>
                  <a:lnTo>
                    <a:pt x="1173" y="463"/>
                  </a:lnTo>
                  <a:lnTo>
                    <a:pt x="1191" y="459"/>
                  </a:lnTo>
                  <a:lnTo>
                    <a:pt x="1207" y="450"/>
                  </a:lnTo>
                  <a:lnTo>
                    <a:pt x="1221" y="451"/>
                  </a:lnTo>
                  <a:lnTo>
                    <a:pt x="1224" y="466"/>
                  </a:lnTo>
                  <a:lnTo>
                    <a:pt x="1224" y="485"/>
                  </a:lnTo>
                  <a:lnTo>
                    <a:pt x="1226" y="496"/>
                  </a:lnTo>
                  <a:lnTo>
                    <a:pt x="1224" y="505"/>
                  </a:lnTo>
                  <a:lnTo>
                    <a:pt x="1205" y="510"/>
                  </a:lnTo>
                  <a:lnTo>
                    <a:pt x="1188" y="508"/>
                  </a:lnTo>
                  <a:lnTo>
                    <a:pt x="1166" y="528"/>
                  </a:lnTo>
                  <a:lnTo>
                    <a:pt x="1128" y="533"/>
                  </a:lnTo>
                  <a:lnTo>
                    <a:pt x="1088" y="533"/>
                  </a:lnTo>
                  <a:lnTo>
                    <a:pt x="1069" y="530"/>
                  </a:lnTo>
                  <a:lnTo>
                    <a:pt x="1054" y="543"/>
                  </a:lnTo>
                  <a:lnTo>
                    <a:pt x="1034" y="553"/>
                  </a:lnTo>
                  <a:lnTo>
                    <a:pt x="1014" y="578"/>
                  </a:lnTo>
                  <a:lnTo>
                    <a:pt x="1048" y="563"/>
                  </a:lnTo>
                  <a:lnTo>
                    <a:pt x="1067" y="553"/>
                  </a:lnTo>
                  <a:lnTo>
                    <a:pt x="1087" y="565"/>
                  </a:lnTo>
                  <a:lnTo>
                    <a:pt x="1074" y="585"/>
                  </a:lnTo>
                  <a:lnTo>
                    <a:pt x="1092" y="605"/>
                  </a:lnTo>
                  <a:lnTo>
                    <a:pt x="1137" y="627"/>
                  </a:lnTo>
                  <a:lnTo>
                    <a:pt x="1097" y="648"/>
                  </a:lnTo>
                  <a:lnTo>
                    <a:pt x="1058" y="675"/>
                  </a:lnTo>
                  <a:lnTo>
                    <a:pt x="1049" y="665"/>
                  </a:lnTo>
                  <a:lnTo>
                    <a:pt x="1097" y="620"/>
                  </a:lnTo>
                  <a:lnTo>
                    <a:pt x="1094" y="614"/>
                  </a:lnTo>
                  <a:lnTo>
                    <a:pt x="1079" y="614"/>
                  </a:lnTo>
                  <a:lnTo>
                    <a:pt x="1040" y="648"/>
                  </a:lnTo>
                  <a:lnTo>
                    <a:pt x="1028" y="643"/>
                  </a:lnTo>
                  <a:lnTo>
                    <a:pt x="1025" y="599"/>
                  </a:lnTo>
                  <a:lnTo>
                    <a:pt x="1003" y="593"/>
                  </a:lnTo>
                  <a:lnTo>
                    <a:pt x="993" y="620"/>
                  </a:lnTo>
                  <a:lnTo>
                    <a:pt x="985" y="636"/>
                  </a:lnTo>
                  <a:lnTo>
                    <a:pt x="972" y="652"/>
                  </a:lnTo>
                  <a:lnTo>
                    <a:pt x="907" y="648"/>
                  </a:lnTo>
                  <a:lnTo>
                    <a:pt x="895" y="660"/>
                  </a:lnTo>
                  <a:lnTo>
                    <a:pt x="888" y="684"/>
                  </a:lnTo>
                  <a:lnTo>
                    <a:pt x="851" y="682"/>
                  </a:lnTo>
                  <a:lnTo>
                    <a:pt x="837" y="696"/>
                  </a:lnTo>
                  <a:lnTo>
                    <a:pt x="803" y="726"/>
                  </a:lnTo>
                  <a:lnTo>
                    <a:pt x="778" y="717"/>
                  </a:lnTo>
                  <a:lnTo>
                    <a:pt x="786" y="703"/>
                  </a:lnTo>
                  <a:lnTo>
                    <a:pt x="801" y="682"/>
                  </a:lnTo>
                  <a:lnTo>
                    <a:pt x="812" y="691"/>
                  </a:lnTo>
                  <a:lnTo>
                    <a:pt x="815" y="654"/>
                  </a:lnTo>
                  <a:lnTo>
                    <a:pt x="834" y="657"/>
                  </a:lnTo>
                  <a:lnTo>
                    <a:pt x="818" y="628"/>
                  </a:lnTo>
                  <a:lnTo>
                    <a:pt x="767" y="619"/>
                  </a:lnTo>
                  <a:lnTo>
                    <a:pt x="752" y="564"/>
                  </a:lnTo>
                  <a:lnTo>
                    <a:pt x="696" y="571"/>
                  </a:lnTo>
                  <a:lnTo>
                    <a:pt x="698" y="580"/>
                  </a:lnTo>
                  <a:lnTo>
                    <a:pt x="653" y="576"/>
                  </a:lnTo>
                  <a:lnTo>
                    <a:pt x="622" y="576"/>
                  </a:lnTo>
                  <a:lnTo>
                    <a:pt x="625" y="565"/>
                  </a:lnTo>
                  <a:lnTo>
                    <a:pt x="197" y="567"/>
                  </a:lnTo>
                  <a:lnTo>
                    <a:pt x="177" y="540"/>
                  </a:lnTo>
                  <a:lnTo>
                    <a:pt x="156" y="525"/>
                  </a:lnTo>
                  <a:lnTo>
                    <a:pt x="139" y="506"/>
                  </a:lnTo>
                  <a:lnTo>
                    <a:pt x="138" y="482"/>
                  </a:lnTo>
                  <a:lnTo>
                    <a:pt x="136" y="462"/>
                  </a:lnTo>
                  <a:lnTo>
                    <a:pt x="121" y="463"/>
                  </a:lnTo>
                  <a:lnTo>
                    <a:pt x="119" y="449"/>
                  </a:lnTo>
                  <a:lnTo>
                    <a:pt x="110" y="444"/>
                  </a:lnTo>
                  <a:lnTo>
                    <a:pt x="112" y="421"/>
                  </a:lnTo>
                  <a:lnTo>
                    <a:pt x="119" y="408"/>
                  </a:lnTo>
                  <a:lnTo>
                    <a:pt x="130" y="397"/>
                  </a:lnTo>
                  <a:lnTo>
                    <a:pt x="109" y="392"/>
                  </a:lnTo>
                  <a:lnTo>
                    <a:pt x="103" y="365"/>
                  </a:lnTo>
                  <a:lnTo>
                    <a:pt x="94" y="361"/>
                  </a:lnTo>
                  <a:lnTo>
                    <a:pt x="90" y="341"/>
                  </a:lnTo>
                  <a:lnTo>
                    <a:pt x="66" y="314"/>
                  </a:lnTo>
                  <a:lnTo>
                    <a:pt x="56" y="313"/>
                  </a:lnTo>
                  <a:lnTo>
                    <a:pt x="53" y="324"/>
                  </a:lnTo>
                  <a:lnTo>
                    <a:pt x="44" y="324"/>
                  </a:lnTo>
                  <a:lnTo>
                    <a:pt x="40" y="333"/>
                  </a:lnTo>
                  <a:lnTo>
                    <a:pt x="26" y="324"/>
                  </a:lnTo>
                  <a:lnTo>
                    <a:pt x="21" y="303"/>
                  </a:lnTo>
                  <a:lnTo>
                    <a:pt x="15" y="297"/>
                  </a:lnTo>
                  <a:lnTo>
                    <a:pt x="0" y="303"/>
                  </a:lnTo>
                  <a:lnTo>
                    <a:pt x="72" y="57"/>
                  </a:lnTo>
                  <a:lnTo>
                    <a:pt x="118" y="65"/>
                  </a:lnTo>
                  <a:lnTo>
                    <a:pt x="159" y="85"/>
                  </a:lnTo>
                  <a:lnTo>
                    <a:pt x="177" y="86"/>
                  </a:lnTo>
                  <a:lnTo>
                    <a:pt x="178" y="71"/>
                  </a:lnTo>
                  <a:lnTo>
                    <a:pt x="194" y="58"/>
                  </a:lnTo>
                  <a:lnTo>
                    <a:pt x="233" y="34"/>
                  </a:lnTo>
                  <a:lnTo>
                    <a:pt x="245" y="40"/>
                  </a:lnTo>
                  <a:lnTo>
                    <a:pt x="216" y="58"/>
                  </a:lnTo>
                  <a:lnTo>
                    <a:pt x="247" y="57"/>
                  </a:lnTo>
                  <a:lnTo>
                    <a:pt x="257" y="46"/>
                  </a:lnTo>
                  <a:lnTo>
                    <a:pt x="264" y="34"/>
                  </a:lnTo>
                  <a:lnTo>
                    <a:pt x="274" y="29"/>
                  </a:lnTo>
                  <a:lnTo>
                    <a:pt x="287" y="53"/>
                  </a:lnTo>
                  <a:lnTo>
                    <a:pt x="306" y="55"/>
                  </a:lnTo>
                  <a:lnTo>
                    <a:pt x="315" y="46"/>
                  </a:lnTo>
                  <a:lnTo>
                    <a:pt x="325" y="62"/>
                  </a:lnTo>
                  <a:lnTo>
                    <a:pt x="340" y="52"/>
                  </a:lnTo>
                  <a:lnTo>
                    <a:pt x="399" y="71"/>
                  </a:lnTo>
                  <a:lnTo>
                    <a:pt x="437" y="72"/>
                  </a:lnTo>
                  <a:lnTo>
                    <a:pt x="465" y="86"/>
                  </a:lnTo>
                  <a:lnTo>
                    <a:pt x="460" y="107"/>
                  </a:lnTo>
                  <a:lnTo>
                    <a:pt x="497" y="95"/>
                  </a:lnTo>
                  <a:lnTo>
                    <a:pt x="525" y="121"/>
                  </a:lnTo>
                  <a:lnTo>
                    <a:pt x="544" y="120"/>
                  </a:lnTo>
                  <a:lnTo>
                    <a:pt x="542" y="107"/>
                  </a:lnTo>
                  <a:lnTo>
                    <a:pt x="564" y="84"/>
                  </a:lnTo>
                  <a:lnTo>
                    <a:pt x="588" y="102"/>
                  </a:lnTo>
                  <a:lnTo>
                    <a:pt x="659" y="107"/>
                  </a:lnTo>
                  <a:lnTo>
                    <a:pt x="672" y="90"/>
                  </a:lnTo>
                  <a:lnTo>
                    <a:pt x="692" y="88"/>
                  </a:lnTo>
                  <a:lnTo>
                    <a:pt x="703" y="104"/>
                  </a:lnTo>
                  <a:lnTo>
                    <a:pt x="721" y="95"/>
                  </a:lnTo>
                  <a:lnTo>
                    <a:pt x="737" y="84"/>
                  </a:lnTo>
                  <a:lnTo>
                    <a:pt x="729" y="52"/>
                  </a:lnTo>
                  <a:lnTo>
                    <a:pt x="708" y="37"/>
                  </a:lnTo>
                  <a:lnTo>
                    <a:pt x="723" y="28"/>
                  </a:lnTo>
                  <a:lnTo>
                    <a:pt x="732" y="13"/>
                  </a:lnTo>
                  <a:lnTo>
                    <a:pt x="754" y="0"/>
                  </a:lnTo>
                  <a:lnTo>
                    <a:pt x="776" y="19"/>
                  </a:lnTo>
                  <a:lnTo>
                    <a:pt x="769" y="37"/>
                  </a:lnTo>
                  <a:lnTo>
                    <a:pt x="773" y="53"/>
                  </a:lnTo>
                  <a:lnTo>
                    <a:pt x="786" y="65"/>
                  </a:lnTo>
                  <a:lnTo>
                    <a:pt x="794" y="88"/>
                  </a:lnTo>
                  <a:lnTo>
                    <a:pt x="812" y="65"/>
                  </a:lnTo>
                  <a:lnTo>
                    <a:pt x="822" y="85"/>
                  </a:lnTo>
                  <a:lnTo>
                    <a:pt x="821" y="117"/>
                  </a:lnTo>
                  <a:lnTo>
                    <a:pt x="834" y="117"/>
                  </a:lnTo>
                  <a:lnTo>
                    <a:pt x="840" y="99"/>
                  </a:lnTo>
                  <a:lnTo>
                    <a:pt x="860" y="79"/>
                  </a:lnTo>
                  <a:lnTo>
                    <a:pt x="868" y="53"/>
                  </a:lnTo>
                  <a:lnTo>
                    <a:pt x="904" y="57"/>
                  </a:lnTo>
                  <a:lnTo>
                    <a:pt x="913" y="83"/>
                  </a:lnTo>
                  <a:lnTo>
                    <a:pt x="898" y="90"/>
                  </a:lnTo>
                  <a:lnTo>
                    <a:pt x="906" y="123"/>
                  </a:lnTo>
                  <a:lnTo>
                    <a:pt x="860" y="146"/>
                  </a:lnTo>
                  <a:lnTo>
                    <a:pt x="854" y="136"/>
                  </a:lnTo>
                  <a:lnTo>
                    <a:pt x="830" y="137"/>
                  </a:lnTo>
                  <a:lnTo>
                    <a:pt x="827" y="156"/>
                  </a:lnTo>
                  <a:lnTo>
                    <a:pt x="799" y="156"/>
                  </a:lnTo>
                  <a:lnTo>
                    <a:pt x="791" y="148"/>
                  </a:lnTo>
                  <a:lnTo>
                    <a:pt x="778" y="149"/>
                  </a:lnTo>
                  <a:lnTo>
                    <a:pt x="779" y="160"/>
                  </a:lnTo>
                  <a:lnTo>
                    <a:pt x="806" y="171"/>
                  </a:lnTo>
                  <a:lnTo>
                    <a:pt x="799" y="195"/>
                  </a:lnTo>
                  <a:lnTo>
                    <a:pt x="785" y="205"/>
                  </a:lnTo>
                  <a:lnTo>
                    <a:pt x="763" y="208"/>
                  </a:lnTo>
                  <a:lnTo>
                    <a:pt x="750" y="228"/>
                  </a:lnTo>
                  <a:lnTo>
                    <a:pt x="720" y="251"/>
                  </a:lnTo>
                  <a:lnTo>
                    <a:pt x="694" y="274"/>
                  </a:lnTo>
                  <a:lnTo>
                    <a:pt x="673" y="306"/>
                  </a:lnTo>
                  <a:lnTo>
                    <a:pt x="672" y="330"/>
                  </a:lnTo>
                  <a:lnTo>
                    <a:pt x="691" y="333"/>
                  </a:lnTo>
                  <a:lnTo>
                    <a:pt x="701" y="374"/>
                  </a:lnTo>
                  <a:lnTo>
                    <a:pt x="745" y="379"/>
                  </a:lnTo>
                  <a:lnTo>
                    <a:pt x="773" y="406"/>
                  </a:lnTo>
                  <a:lnTo>
                    <a:pt x="791" y="408"/>
                  </a:lnTo>
                  <a:lnTo>
                    <a:pt x="806" y="426"/>
                  </a:lnTo>
                  <a:lnTo>
                    <a:pt x="836" y="424"/>
                  </a:lnTo>
                  <a:lnTo>
                    <a:pt x="833" y="459"/>
                  </a:lnTo>
                  <a:lnTo>
                    <a:pt x="830" y="489"/>
                  </a:lnTo>
                  <a:lnTo>
                    <a:pt x="841" y="512"/>
                  </a:lnTo>
                  <a:lnTo>
                    <a:pt x="854" y="513"/>
                  </a:lnTo>
                  <a:lnTo>
                    <a:pt x="865" y="501"/>
                  </a:lnTo>
                  <a:lnTo>
                    <a:pt x="877" y="512"/>
                  </a:lnTo>
                  <a:lnTo>
                    <a:pt x="882" y="499"/>
                  </a:lnTo>
                  <a:lnTo>
                    <a:pt x="889" y="463"/>
                  </a:lnTo>
                  <a:lnTo>
                    <a:pt x="888" y="450"/>
                  </a:lnTo>
                  <a:lnTo>
                    <a:pt x="891" y="426"/>
                  </a:lnTo>
                  <a:lnTo>
                    <a:pt x="914" y="414"/>
                  </a:lnTo>
                  <a:lnTo>
                    <a:pt x="915" y="413"/>
                  </a:lnTo>
                  <a:lnTo>
                    <a:pt x="916" y="409"/>
                  </a:lnTo>
                  <a:lnTo>
                    <a:pt x="916" y="403"/>
                  </a:lnTo>
                  <a:lnTo>
                    <a:pt x="917" y="395"/>
                  </a:lnTo>
                  <a:lnTo>
                    <a:pt x="919" y="387"/>
                  </a:lnTo>
                  <a:lnTo>
                    <a:pt x="919" y="377"/>
                  </a:lnTo>
                  <a:lnTo>
                    <a:pt x="919" y="368"/>
                  </a:lnTo>
                  <a:lnTo>
                    <a:pt x="917" y="358"/>
                  </a:lnTo>
                  <a:lnTo>
                    <a:pt x="916" y="350"/>
                  </a:lnTo>
                  <a:lnTo>
                    <a:pt x="914" y="342"/>
                  </a:lnTo>
                  <a:lnTo>
                    <a:pt x="910" y="337"/>
                  </a:lnTo>
                  <a:lnTo>
                    <a:pt x="906" y="332"/>
                  </a:lnTo>
                  <a:lnTo>
                    <a:pt x="922" y="325"/>
                  </a:lnTo>
                  <a:lnTo>
                    <a:pt x="926" y="294"/>
                  </a:lnTo>
                  <a:lnTo>
                    <a:pt x="923" y="283"/>
                  </a:lnTo>
                  <a:lnTo>
                    <a:pt x="926" y="257"/>
                  </a:lnTo>
                  <a:lnTo>
                    <a:pt x="943" y="232"/>
                  </a:lnTo>
                  <a:lnTo>
                    <a:pt x="969" y="246"/>
                  </a:lnTo>
                  <a:lnTo>
                    <a:pt x="1004" y="246"/>
                  </a:lnTo>
                  <a:lnTo>
                    <a:pt x="1017" y="259"/>
                  </a:lnTo>
                  <a:lnTo>
                    <a:pt x="1033" y="275"/>
                  </a:lnTo>
                  <a:lnTo>
                    <a:pt x="1054" y="283"/>
                  </a:lnTo>
                  <a:lnTo>
                    <a:pt x="1045" y="295"/>
                  </a:lnTo>
                  <a:lnTo>
                    <a:pt x="1046" y="340"/>
                  </a:lnTo>
                  <a:lnTo>
                    <a:pt x="1071" y="347"/>
                  </a:lnTo>
                  <a:lnTo>
                    <a:pt x="1096" y="338"/>
                  </a:lnTo>
                  <a:lnTo>
                    <a:pt x="1105" y="324"/>
                  </a:lnTo>
                  <a:lnTo>
                    <a:pt x="1119" y="301"/>
                  </a:lnTo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226" name="Freeform 71">
              <a:extLst>
                <a:ext uri="{FF2B5EF4-FFF2-40B4-BE49-F238E27FC236}">
                  <a16:creationId xmlns:a16="http://schemas.microsoft.com/office/drawing/2014/main" id="{CEE0485C-C13D-4D73-9F75-23A89F1C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740" y="2713163"/>
              <a:ext cx="143096" cy="149431"/>
            </a:xfrm>
            <a:custGeom>
              <a:avLst/>
              <a:gdLst>
                <a:gd name="T0" fmla="*/ 44 w 81"/>
                <a:gd name="T1" fmla="*/ 0 h 84"/>
                <a:gd name="T2" fmla="*/ 34 w 81"/>
                <a:gd name="T3" fmla="*/ 3 h 84"/>
                <a:gd name="T4" fmla="*/ 27 w 81"/>
                <a:gd name="T5" fmla="*/ 13 h 84"/>
                <a:gd name="T6" fmla="*/ 19 w 81"/>
                <a:gd name="T7" fmla="*/ 24 h 84"/>
                <a:gd name="T8" fmla="*/ 6 w 81"/>
                <a:gd name="T9" fmla="*/ 30 h 84"/>
                <a:gd name="T10" fmla="*/ 0 w 81"/>
                <a:gd name="T11" fmla="*/ 44 h 84"/>
                <a:gd name="T12" fmla="*/ 0 w 81"/>
                <a:gd name="T13" fmla="*/ 64 h 84"/>
                <a:gd name="T14" fmla="*/ 16 w 81"/>
                <a:gd name="T15" fmla="*/ 66 h 84"/>
                <a:gd name="T16" fmla="*/ 31 w 81"/>
                <a:gd name="T17" fmla="*/ 60 h 84"/>
                <a:gd name="T18" fmla="*/ 42 w 81"/>
                <a:gd name="T19" fmla="*/ 60 h 84"/>
                <a:gd name="T20" fmla="*/ 44 w 81"/>
                <a:gd name="T21" fmla="*/ 79 h 84"/>
                <a:gd name="T22" fmla="*/ 54 w 81"/>
                <a:gd name="T23" fmla="*/ 83 h 84"/>
                <a:gd name="T24" fmla="*/ 54 w 81"/>
                <a:gd name="T25" fmla="*/ 70 h 84"/>
                <a:gd name="T26" fmla="*/ 63 w 81"/>
                <a:gd name="T27" fmla="*/ 71 h 84"/>
                <a:gd name="T28" fmla="*/ 66 w 81"/>
                <a:gd name="T29" fmla="*/ 83 h 84"/>
                <a:gd name="T30" fmla="*/ 74 w 81"/>
                <a:gd name="T31" fmla="*/ 65 h 84"/>
                <a:gd name="T32" fmla="*/ 80 w 81"/>
                <a:gd name="T33" fmla="*/ 50 h 84"/>
                <a:gd name="T34" fmla="*/ 77 w 81"/>
                <a:gd name="T35" fmla="*/ 30 h 84"/>
                <a:gd name="T36" fmla="*/ 66 w 81"/>
                <a:gd name="T37" fmla="*/ 26 h 84"/>
                <a:gd name="T38" fmla="*/ 54 w 81"/>
                <a:gd name="T39" fmla="*/ 26 h 84"/>
                <a:gd name="T40" fmla="*/ 49 w 81"/>
                <a:gd name="T41" fmla="*/ 13 h 84"/>
                <a:gd name="T42" fmla="*/ 50 w 81"/>
                <a:gd name="T43" fmla="*/ 5 h 84"/>
                <a:gd name="T44" fmla="*/ 40 w 81"/>
                <a:gd name="T4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1" h="84">
                  <a:moveTo>
                    <a:pt x="44" y="0"/>
                  </a:moveTo>
                  <a:lnTo>
                    <a:pt x="34" y="3"/>
                  </a:lnTo>
                  <a:lnTo>
                    <a:pt x="27" y="13"/>
                  </a:lnTo>
                  <a:lnTo>
                    <a:pt x="19" y="2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4"/>
                  </a:lnTo>
                  <a:lnTo>
                    <a:pt x="16" y="66"/>
                  </a:lnTo>
                  <a:lnTo>
                    <a:pt x="31" y="60"/>
                  </a:lnTo>
                  <a:lnTo>
                    <a:pt x="42" y="60"/>
                  </a:lnTo>
                  <a:lnTo>
                    <a:pt x="44" y="79"/>
                  </a:lnTo>
                  <a:lnTo>
                    <a:pt x="54" y="83"/>
                  </a:lnTo>
                  <a:lnTo>
                    <a:pt x="54" y="70"/>
                  </a:lnTo>
                  <a:lnTo>
                    <a:pt x="63" y="71"/>
                  </a:lnTo>
                  <a:lnTo>
                    <a:pt x="66" y="83"/>
                  </a:lnTo>
                  <a:lnTo>
                    <a:pt x="74" y="65"/>
                  </a:lnTo>
                  <a:lnTo>
                    <a:pt x="80" y="50"/>
                  </a:lnTo>
                  <a:lnTo>
                    <a:pt x="77" y="30"/>
                  </a:lnTo>
                  <a:lnTo>
                    <a:pt x="66" y="26"/>
                  </a:lnTo>
                  <a:lnTo>
                    <a:pt x="54" y="26"/>
                  </a:lnTo>
                  <a:lnTo>
                    <a:pt x="49" y="13"/>
                  </a:lnTo>
                  <a:lnTo>
                    <a:pt x="50" y="5"/>
                  </a:lnTo>
                  <a:lnTo>
                    <a:pt x="40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27" name="Freeform 72">
              <a:extLst>
                <a:ext uri="{FF2B5EF4-FFF2-40B4-BE49-F238E27FC236}">
                  <a16:creationId xmlns:a16="http://schemas.microsoft.com/office/drawing/2014/main" id="{67ACB9D9-5051-4F10-99F5-B8BBA550E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556" y="1741078"/>
              <a:ext cx="250025" cy="171452"/>
            </a:xfrm>
            <a:custGeom>
              <a:avLst/>
              <a:gdLst>
                <a:gd name="T0" fmla="*/ 45 w 142"/>
                <a:gd name="T1" fmla="*/ 4 h 98"/>
                <a:gd name="T2" fmla="*/ 28 w 142"/>
                <a:gd name="T3" fmla="*/ 32 h 98"/>
                <a:gd name="T4" fmla="*/ 18 w 142"/>
                <a:gd name="T5" fmla="*/ 50 h 98"/>
                <a:gd name="T6" fmla="*/ 0 w 142"/>
                <a:gd name="T7" fmla="*/ 70 h 98"/>
                <a:gd name="T8" fmla="*/ 13 w 142"/>
                <a:gd name="T9" fmla="*/ 84 h 98"/>
                <a:gd name="T10" fmla="*/ 32 w 142"/>
                <a:gd name="T11" fmla="*/ 97 h 98"/>
                <a:gd name="T12" fmla="*/ 71 w 142"/>
                <a:gd name="T13" fmla="*/ 77 h 98"/>
                <a:gd name="T14" fmla="*/ 91 w 142"/>
                <a:gd name="T15" fmla="*/ 64 h 98"/>
                <a:gd name="T16" fmla="*/ 121 w 142"/>
                <a:gd name="T17" fmla="*/ 57 h 98"/>
                <a:gd name="T18" fmla="*/ 141 w 142"/>
                <a:gd name="T19" fmla="*/ 42 h 98"/>
                <a:gd name="T20" fmla="*/ 116 w 142"/>
                <a:gd name="T21" fmla="*/ 19 h 98"/>
                <a:gd name="T22" fmla="*/ 84 w 142"/>
                <a:gd name="T23" fmla="*/ 12 h 98"/>
                <a:gd name="T24" fmla="*/ 71 w 142"/>
                <a:gd name="T25" fmla="*/ 0 h 98"/>
                <a:gd name="T26" fmla="*/ 56 w 142"/>
                <a:gd name="T27" fmla="*/ 15 h 98"/>
                <a:gd name="T28" fmla="*/ 45 w 142"/>
                <a:gd name="T29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2" h="98">
                  <a:moveTo>
                    <a:pt x="45" y="4"/>
                  </a:moveTo>
                  <a:lnTo>
                    <a:pt x="28" y="32"/>
                  </a:lnTo>
                  <a:lnTo>
                    <a:pt x="18" y="50"/>
                  </a:lnTo>
                  <a:lnTo>
                    <a:pt x="0" y="70"/>
                  </a:lnTo>
                  <a:lnTo>
                    <a:pt x="13" y="84"/>
                  </a:lnTo>
                  <a:lnTo>
                    <a:pt x="32" y="97"/>
                  </a:lnTo>
                  <a:lnTo>
                    <a:pt x="71" y="77"/>
                  </a:lnTo>
                  <a:lnTo>
                    <a:pt x="91" y="64"/>
                  </a:lnTo>
                  <a:lnTo>
                    <a:pt x="121" y="57"/>
                  </a:lnTo>
                  <a:lnTo>
                    <a:pt x="141" y="42"/>
                  </a:lnTo>
                  <a:lnTo>
                    <a:pt x="116" y="19"/>
                  </a:lnTo>
                  <a:lnTo>
                    <a:pt x="84" y="12"/>
                  </a:lnTo>
                  <a:lnTo>
                    <a:pt x="71" y="0"/>
                  </a:lnTo>
                  <a:lnTo>
                    <a:pt x="56" y="15"/>
                  </a:lnTo>
                  <a:lnTo>
                    <a:pt x="45" y="4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28" name="Freeform 73">
              <a:extLst>
                <a:ext uri="{FF2B5EF4-FFF2-40B4-BE49-F238E27FC236}">
                  <a16:creationId xmlns:a16="http://schemas.microsoft.com/office/drawing/2014/main" id="{6573595C-2DC7-455B-A367-CF35AF05C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522" y="1816579"/>
              <a:ext cx="358526" cy="191900"/>
            </a:xfrm>
            <a:custGeom>
              <a:avLst/>
              <a:gdLst>
                <a:gd name="T0" fmla="*/ 62 w 203"/>
                <a:gd name="T1" fmla="*/ 9 h 109"/>
                <a:gd name="T2" fmla="*/ 34 w 203"/>
                <a:gd name="T3" fmla="*/ 25 h 109"/>
                <a:gd name="T4" fmla="*/ 34 w 203"/>
                <a:gd name="T5" fmla="*/ 37 h 109"/>
                <a:gd name="T6" fmla="*/ 2 w 203"/>
                <a:gd name="T7" fmla="*/ 40 h 109"/>
                <a:gd name="T8" fmla="*/ 0 w 203"/>
                <a:gd name="T9" fmla="*/ 53 h 109"/>
                <a:gd name="T10" fmla="*/ 52 w 203"/>
                <a:gd name="T11" fmla="*/ 62 h 109"/>
                <a:gd name="T12" fmla="*/ 12 w 203"/>
                <a:gd name="T13" fmla="*/ 72 h 109"/>
                <a:gd name="T14" fmla="*/ 4 w 203"/>
                <a:gd name="T15" fmla="*/ 80 h 109"/>
                <a:gd name="T16" fmla="*/ 32 w 203"/>
                <a:gd name="T17" fmla="*/ 95 h 109"/>
                <a:gd name="T18" fmla="*/ 57 w 203"/>
                <a:gd name="T19" fmla="*/ 108 h 109"/>
                <a:gd name="T20" fmla="*/ 92 w 203"/>
                <a:gd name="T21" fmla="*/ 108 h 109"/>
                <a:gd name="T22" fmla="*/ 151 w 203"/>
                <a:gd name="T23" fmla="*/ 105 h 109"/>
                <a:gd name="T24" fmla="*/ 188 w 203"/>
                <a:gd name="T25" fmla="*/ 98 h 109"/>
                <a:gd name="T26" fmla="*/ 179 w 203"/>
                <a:gd name="T27" fmla="*/ 72 h 109"/>
                <a:gd name="T28" fmla="*/ 202 w 203"/>
                <a:gd name="T29" fmla="*/ 68 h 109"/>
                <a:gd name="T30" fmla="*/ 177 w 203"/>
                <a:gd name="T31" fmla="*/ 53 h 109"/>
                <a:gd name="T32" fmla="*/ 161 w 203"/>
                <a:gd name="T33" fmla="*/ 22 h 109"/>
                <a:gd name="T34" fmla="*/ 169 w 203"/>
                <a:gd name="T35" fmla="*/ 5 h 109"/>
                <a:gd name="T36" fmla="*/ 139 w 203"/>
                <a:gd name="T37" fmla="*/ 0 h 109"/>
                <a:gd name="T38" fmla="*/ 132 w 203"/>
                <a:gd name="T39" fmla="*/ 32 h 109"/>
                <a:gd name="T40" fmla="*/ 117 w 203"/>
                <a:gd name="T41" fmla="*/ 14 h 109"/>
                <a:gd name="T42" fmla="*/ 104 w 203"/>
                <a:gd name="T43" fmla="*/ 5 h 109"/>
                <a:gd name="T44" fmla="*/ 94 w 203"/>
                <a:gd name="T45" fmla="*/ 22 h 109"/>
                <a:gd name="T46" fmla="*/ 85 w 203"/>
                <a:gd name="T47" fmla="*/ 3 h 109"/>
                <a:gd name="T48" fmla="*/ 62 w 203"/>
                <a:gd name="T49" fmla="*/ 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109">
                  <a:moveTo>
                    <a:pt x="62" y="9"/>
                  </a:moveTo>
                  <a:lnTo>
                    <a:pt x="34" y="25"/>
                  </a:lnTo>
                  <a:lnTo>
                    <a:pt x="34" y="37"/>
                  </a:lnTo>
                  <a:lnTo>
                    <a:pt x="2" y="40"/>
                  </a:lnTo>
                  <a:lnTo>
                    <a:pt x="0" y="53"/>
                  </a:lnTo>
                  <a:lnTo>
                    <a:pt x="52" y="62"/>
                  </a:lnTo>
                  <a:lnTo>
                    <a:pt x="12" y="72"/>
                  </a:lnTo>
                  <a:lnTo>
                    <a:pt x="4" y="80"/>
                  </a:lnTo>
                  <a:lnTo>
                    <a:pt x="32" y="95"/>
                  </a:lnTo>
                  <a:lnTo>
                    <a:pt x="57" y="108"/>
                  </a:lnTo>
                  <a:lnTo>
                    <a:pt x="92" y="108"/>
                  </a:lnTo>
                  <a:lnTo>
                    <a:pt x="151" y="105"/>
                  </a:lnTo>
                  <a:lnTo>
                    <a:pt x="188" y="98"/>
                  </a:lnTo>
                  <a:lnTo>
                    <a:pt x="179" y="72"/>
                  </a:lnTo>
                  <a:lnTo>
                    <a:pt x="202" y="68"/>
                  </a:lnTo>
                  <a:lnTo>
                    <a:pt x="177" y="53"/>
                  </a:lnTo>
                  <a:lnTo>
                    <a:pt x="161" y="22"/>
                  </a:lnTo>
                  <a:lnTo>
                    <a:pt x="169" y="5"/>
                  </a:lnTo>
                  <a:lnTo>
                    <a:pt x="139" y="0"/>
                  </a:lnTo>
                  <a:lnTo>
                    <a:pt x="132" y="32"/>
                  </a:lnTo>
                  <a:lnTo>
                    <a:pt x="117" y="14"/>
                  </a:lnTo>
                  <a:lnTo>
                    <a:pt x="104" y="5"/>
                  </a:lnTo>
                  <a:lnTo>
                    <a:pt x="94" y="22"/>
                  </a:lnTo>
                  <a:lnTo>
                    <a:pt x="85" y="3"/>
                  </a:lnTo>
                  <a:lnTo>
                    <a:pt x="62" y="9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29" name="Freeform 74">
              <a:extLst>
                <a:ext uri="{FF2B5EF4-FFF2-40B4-BE49-F238E27FC236}">
                  <a16:creationId xmlns:a16="http://schemas.microsoft.com/office/drawing/2014/main" id="{5B8489AE-E77E-4C28-9C29-88DB5BF40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424" y="1778829"/>
              <a:ext cx="55037" cy="28313"/>
            </a:xfrm>
            <a:custGeom>
              <a:avLst/>
              <a:gdLst>
                <a:gd name="T0" fmla="*/ 15 w 30"/>
                <a:gd name="T1" fmla="*/ 14 h 15"/>
                <a:gd name="T2" fmla="*/ 18 w 30"/>
                <a:gd name="T3" fmla="*/ 14 h 15"/>
                <a:gd name="T4" fmla="*/ 19 w 30"/>
                <a:gd name="T5" fmla="*/ 14 h 15"/>
                <a:gd name="T6" fmla="*/ 21 w 30"/>
                <a:gd name="T7" fmla="*/ 14 h 15"/>
                <a:gd name="T8" fmla="*/ 23 w 30"/>
                <a:gd name="T9" fmla="*/ 13 h 15"/>
                <a:gd name="T10" fmla="*/ 25 w 30"/>
                <a:gd name="T11" fmla="*/ 12 h 15"/>
                <a:gd name="T12" fmla="*/ 26 w 30"/>
                <a:gd name="T13" fmla="*/ 11 h 15"/>
                <a:gd name="T14" fmla="*/ 28 w 30"/>
                <a:gd name="T15" fmla="*/ 11 h 15"/>
                <a:gd name="T16" fmla="*/ 29 w 30"/>
                <a:gd name="T17" fmla="*/ 10 h 15"/>
                <a:gd name="T18" fmla="*/ 29 w 30"/>
                <a:gd name="T19" fmla="*/ 9 h 15"/>
                <a:gd name="T20" fmla="*/ 29 w 30"/>
                <a:gd name="T21" fmla="*/ 8 h 15"/>
                <a:gd name="T22" fmla="*/ 29 w 30"/>
                <a:gd name="T23" fmla="*/ 7 h 15"/>
                <a:gd name="T24" fmla="*/ 29 w 30"/>
                <a:gd name="T25" fmla="*/ 6 h 15"/>
                <a:gd name="T26" fmla="*/ 29 w 30"/>
                <a:gd name="T27" fmla="*/ 4 h 15"/>
                <a:gd name="T28" fmla="*/ 28 w 30"/>
                <a:gd name="T29" fmla="*/ 3 h 15"/>
                <a:gd name="T30" fmla="*/ 26 w 30"/>
                <a:gd name="T31" fmla="*/ 3 h 15"/>
                <a:gd name="T32" fmla="*/ 25 w 30"/>
                <a:gd name="T33" fmla="*/ 2 h 15"/>
                <a:gd name="T34" fmla="*/ 23 w 30"/>
                <a:gd name="T35" fmla="*/ 1 h 15"/>
                <a:gd name="T36" fmla="*/ 21 w 30"/>
                <a:gd name="T37" fmla="*/ 0 h 15"/>
                <a:gd name="T38" fmla="*/ 19 w 30"/>
                <a:gd name="T39" fmla="*/ 0 h 15"/>
                <a:gd name="T40" fmla="*/ 18 w 30"/>
                <a:gd name="T41" fmla="*/ 0 h 15"/>
                <a:gd name="T42" fmla="*/ 15 w 30"/>
                <a:gd name="T43" fmla="*/ 0 h 15"/>
                <a:gd name="T44" fmla="*/ 13 w 30"/>
                <a:gd name="T45" fmla="*/ 0 h 15"/>
                <a:gd name="T46" fmla="*/ 11 w 30"/>
                <a:gd name="T47" fmla="*/ 0 h 15"/>
                <a:gd name="T48" fmla="*/ 10 w 30"/>
                <a:gd name="T49" fmla="*/ 0 h 15"/>
                <a:gd name="T50" fmla="*/ 8 w 30"/>
                <a:gd name="T51" fmla="*/ 1 h 15"/>
                <a:gd name="T52" fmla="*/ 6 w 30"/>
                <a:gd name="T53" fmla="*/ 2 h 15"/>
                <a:gd name="T54" fmla="*/ 5 w 30"/>
                <a:gd name="T55" fmla="*/ 2 h 15"/>
                <a:gd name="T56" fmla="*/ 4 w 30"/>
                <a:gd name="T57" fmla="*/ 3 h 15"/>
                <a:gd name="T58" fmla="*/ 2 w 30"/>
                <a:gd name="T59" fmla="*/ 3 h 15"/>
                <a:gd name="T60" fmla="*/ 2 w 30"/>
                <a:gd name="T61" fmla="*/ 4 h 15"/>
                <a:gd name="T62" fmla="*/ 1 w 30"/>
                <a:gd name="T63" fmla="*/ 6 h 15"/>
                <a:gd name="T64" fmla="*/ 1 w 30"/>
                <a:gd name="T65" fmla="*/ 7 h 15"/>
                <a:gd name="T66" fmla="*/ 0 w 30"/>
                <a:gd name="T67" fmla="*/ 7 h 15"/>
                <a:gd name="T68" fmla="*/ 1 w 30"/>
                <a:gd name="T69" fmla="*/ 8 h 15"/>
                <a:gd name="T70" fmla="*/ 1 w 30"/>
                <a:gd name="T71" fmla="*/ 9 h 15"/>
                <a:gd name="T72" fmla="*/ 2 w 30"/>
                <a:gd name="T73" fmla="*/ 10 h 15"/>
                <a:gd name="T74" fmla="*/ 2 w 30"/>
                <a:gd name="T75" fmla="*/ 11 h 15"/>
                <a:gd name="T76" fmla="*/ 4 w 30"/>
                <a:gd name="T77" fmla="*/ 11 h 15"/>
                <a:gd name="T78" fmla="*/ 5 w 30"/>
                <a:gd name="T79" fmla="*/ 12 h 15"/>
                <a:gd name="T80" fmla="*/ 6 w 30"/>
                <a:gd name="T81" fmla="*/ 12 h 15"/>
                <a:gd name="T82" fmla="*/ 8 w 30"/>
                <a:gd name="T83" fmla="*/ 13 h 15"/>
                <a:gd name="T84" fmla="*/ 10 w 30"/>
                <a:gd name="T85" fmla="*/ 14 h 15"/>
                <a:gd name="T86" fmla="*/ 11 w 30"/>
                <a:gd name="T87" fmla="*/ 14 h 15"/>
                <a:gd name="T88" fmla="*/ 13 w 30"/>
                <a:gd name="T89" fmla="*/ 14 h 15"/>
                <a:gd name="T90" fmla="*/ 15 w 30"/>
                <a:gd name="T91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" h="15">
                  <a:moveTo>
                    <a:pt x="15" y="14"/>
                  </a:moveTo>
                  <a:lnTo>
                    <a:pt x="18" y="14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3" y="13"/>
                  </a:lnTo>
                  <a:lnTo>
                    <a:pt x="25" y="12"/>
                  </a:lnTo>
                  <a:lnTo>
                    <a:pt x="26" y="11"/>
                  </a:lnTo>
                  <a:lnTo>
                    <a:pt x="28" y="11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3"/>
                  </a:lnTo>
                  <a:lnTo>
                    <a:pt x="26" y="3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8" y="13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13" y="14"/>
                  </a:lnTo>
                  <a:lnTo>
                    <a:pt x="15" y="14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26" name="Freeform 75">
              <a:extLst>
                <a:ext uri="{FF2B5EF4-FFF2-40B4-BE49-F238E27FC236}">
                  <a16:creationId xmlns:a16="http://schemas.microsoft.com/office/drawing/2014/main" id="{990D0126-7BDB-4C1A-84EC-510581966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6217" y="1604231"/>
              <a:ext cx="154103" cy="97523"/>
            </a:xfrm>
            <a:custGeom>
              <a:avLst/>
              <a:gdLst>
                <a:gd name="T0" fmla="*/ 85 w 86"/>
                <a:gd name="T1" fmla="*/ 0 h 55"/>
                <a:gd name="T2" fmla="*/ 63 w 86"/>
                <a:gd name="T3" fmla="*/ 8 h 55"/>
                <a:gd name="T4" fmla="*/ 30 w 86"/>
                <a:gd name="T5" fmla="*/ 24 h 55"/>
                <a:gd name="T6" fmla="*/ 2 w 86"/>
                <a:gd name="T7" fmla="*/ 31 h 55"/>
                <a:gd name="T8" fmla="*/ 0 w 86"/>
                <a:gd name="T9" fmla="*/ 49 h 55"/>
                <a:gd name="T10" fmla="*/ 37 w 86"/>
                <a:gd name="T11" fmla="*/ 54 h 55"/>
                <a:gd name="T12" fmla="*/ 63 w 86"/>
                <a:gd name="T13" fmla="*/ 29 h 55"/>
                <a:gd name="T14" fmla="*/ 85 w 86"/>
                <a:gd name="T15" fmla="*/ 29 h 55"/>
                <a:gd name="T16" fmla="*/ 85 w 86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55">
                  <a:moveTo>
                    <a:pt x="85" y="0"/>
                  </a:moveTo>
                  <a:lnTo>
                    <a:pt x="63" y="8"/>
                  </a:lnTo>
                  <a:lnTo>
                    <a:pt x="30" y="24"/>
                  </a:lnTo>
                  <a:lnTo>
                    <a:pt x="2" y="31"/>
                  </a:lnTo>
                  <a:lnTo>
                    <a:pt x="0" y="49"/>
                  </a:lnTo>
                  <a:lnTo>
                    <a:pt x="37" y="54"/>
                  </a:lnTo>
                  <a:lnTo>
                    <a:pt x="63" y="29"/>
                  </a:lnTo>
                  <a:lnTo>
                    <a:pt x="85" y="29"/>
                  </a:lnTo>
                  <a:lnTo>
                    <a:pt x="85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27" name="Freeform 76">
              <a:extLst>
                <a:ext uri="{FF2B5EF4-FFF2-40B4-BE49-F238E27FC236}">
                  <a16:creationId xmlns:a16="http://schemas.microsoft.com/office/drawing/2014/main" id="{FC330205-3307-42BD-8A2A-A0C16AA29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994" y="1692316"/>
              <a:ext cx="28305" cy="48762"/>
            </a:xfrm>
            <a:custGeom>
              <a:avLst/>
              <a:gdLst>
                <a:gd name="T0" fmla="*/ 7 w 15"/>
                <a:gd name="T1" fmla="*/ 25 h 26"/>
                <a:gd name="T2" fmla="*/ 6 w 15"/>
                <a:gd name="T3" fmla="*/ 25 h 26"/>
                <a:gd name="T4" fmla="*/ 4 w 15"/>
                <a:gd name="T5" fmla="*/ 24 h 26"/>
                <a:gd name="T6" fmla="*/ 3 w 15"/>
                <a:gd name="T7" fmla="*/ 24 h 26"/>
                <a:gd name="T8" fmla="*/ 3 w 15"/>
                <a:gd name="T9" fmla="*/ 23 h 26"/>
                <a:gd name="T10" fmla="*/ 2 w 15"/>
                <a:gd name="T11" fmla="*/ 22 h 26"/>
                <a:gd name="T12" fmla="*/ 2 w 15"/>
                <a:gd name="T13" fmla="*/ 21 h 26"/>
                <a:gd name="T14" fmla="*/ 2 w 15"/>
                <a:gd name="T15" fmla="*/ 20 h 26"/>
                <a:gd name="T16" fmla="*/ 1 w 15"/>
                <a:gd name="T17" fmla="*/ 18 h 26"/>
                <a:gd name="T18" fmla="*/ 1 w 15"/>
                <a:gd name="T19" fmla="*/ 16 h 26"/>
                <a:gd name="T20" fmla="*/ 1 w 15"/>
                <a:gd name="T21" fmla="*/ 15 h 26"/>
                <a:gd name="T22" fmla="*/ 0 w 15"/>
                <a:gd name="T23" fmla="*/ 13 h 26"/>
                <a:gd name="T24" fmla="*/ 1 w 15"/>
                <a:gd name="T25" fmla="*/ 11 h 26"/>
                <a:gd name="T26" fmla="*/ 1 w 15"/>
                <a:gd name="T27" fmla="*/ 9 h 26"/>
                <a:gd name="T28" fmla="*/ 1 w 15"/>
                <a:gd name="T29" fmla="*/ 8 h 26"/>
                <a:gd name="T30" fmla="*/ 2 w 15"/>
                <a:gd name="T31" fmla="*/ 6 h 26"/>
                <a:gd name="T32" fmla="*/ 2 w 15"/>
                <a:gd name="T33" fmla="*/ 5 h 26"/>
                <a:gd name="T34" fmla="*/ 2 w 15"/>
                <a:gd name="T35" fmla="*/ 4 h 26"/>
                <a:gd name="T36" fmla="*/ 3 w 15"/>
                <a:gd name="T37" fmla="*/ 3 h 26"/>
                <a:gd name="T38" fmla="*/ 3 w 15"/>
                <a:gd name="T39" fmla="*/ 2 h 26"/>
                <a:gd name="T40" fmla="*/ 4 w 15"/>
                <a:gd name="T41" fmla="*/ 2 h 26"/>
                <a:gd name="T42" fmla="*/ 6 w 15"/>
                <a:gd name="T43" fmla="*/ 1 h 26"/>
                <a:gd name="T44" fmla="*/ 7 w 15"/>
                <a:gd name="T45" fmla="*/ 1 h 26"/>
                <a:gd name="T46" fmla="*/ 7 w 15"/>
                <a:gd name="T47" fmla="*/ 0 h 26"/>
                <a:gd name="T48" fmla="*/ 8 w 15"/>
                <a:gd name="T49" fmla="*/ 1 h 26"/>
                <a:gd name="T50" fmla="*/ 9 w 15"/>
                <a:gd name="T51" fmla="*/ 1 h 26"/>
                <a:gd name="T52" fmla="*/ 11 w 15"/>
                <a:gd name="T53" fmla="*/ 2 h 26"/>
                <a:gd name="T54" fmla="*/ 12 w 15"/>
                <a:gd name="T55" fmla="*/ 3 h 26"/>
                <a:gd name="T56" fmla="*/ 12 w 15"/>
                <a:gd name="T57" fmla="*/ 4 h 26"/>
                <a:gd name="T58" fmla="*/ 13 w 15"/>
                <a:gd name="T59" fmla="*/ 5 h 26"/>
                <a:gd name="T60" fmla="*/ 13 w 15"/>
                <a:gd name="T61" fmla="*/ 6 h 26"/>
                <a:gd name="T62" fmla="*/ 14 w 15"/>
                <a:gd name="T63" fmla="*/ 8 h 26"/>
                <a:gd name="T64" fmla="*/ 14 w 15"/>
                <a:gd name="T65" fmla="*/ 9 h 26"/>
                <a:gd name="T66" fmla="*/ 14 w 15"/>
                <a:gd name="T67" fmla="*/ 11 h 26"/>
                <a:gd name="T68" fmla="*/ 14 w 15"/>
                <a:gd name="T69" fmla="*/ 13 h 26"/>
                <a:gd name="T70" fmla="*/ 14 w 15"/>
                <a:gd name="T71" fmla="*/ 15 h 26"/>
                <a:gd name="T72" fmla="*/ 14 w 15"/>
                <a:gd name="T73" fmla="*/ 16 h 26"/>
                <a:gd name="T74" fmla="*/ 14 w 15"/>
                <a:gd name="T75" fmla="*/ 18 h 26"/>
                <a:gd name="T76" fmla="*/ 13 w 15"/>
                <a:gd name="T77" fmla="*/ 20 h 26"/>
                <a:gd name="T78" fmla="*/ 13 w 15"/>
                <a:gd name="T79" fmla="*/ 21 h 26"/>
                <a:gd name="T80" fmla="*/ 12 w 15"/>
                <a:gd name="T81" fmla="*/ 22 h 26"/>
                <a:gd name="T82" fmla="*/ 12 w 15"/>
                <a:gd name="T83" fmla="*/ 23 h 26"/>
                <a:gd name="T84" fmla="*/ 11 w 15"/>
                <a:gd name="T85" fmla="*/ 24 h 26"/>
                <a:gd name="T86" fmla="*/ 9 w 15"/>
                <a:gd name="T87" fmla="*/ 25 h 26"/>
                <a:gd name="T88" fmla="*/ 8 w 15"/>
                <a:gd name="T89" fmla="*/ 25 h 26"/>
                <a:gd name="T90" fmla="*/ 7 w 15"/>
                <a:gd name="T9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" h="26">
                  <a:moveTo>
                    <a:pt x="7" y="25"/>
                  </a:moveTo>
                  <a:lnTo>
                    <a:pt x="6" y="25"/>
                  </a:lnTo>
                  <a:lnTo>
                    <a:pt x="4" y="24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8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4" y="11"/>
                  </a:lnTo>
                  <a:lnTo>
                    <a:pt x="14" y="13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3" y="20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1" y="24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5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28" name="Freeform 77">
              <a:extLst>
                <a:ext uri="{FF2B5EF4-FFF2-40B4-BE49-F238E27FC236}">
                  <a16:creationId xmlns:a16="http://schemas.microsoft.com/office/drawing/2014/main" id="{49A3F370-DC0D-437E-AB04-274615632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0886" y="1649846"/>
              <a:ext cx="231155" cy="114826"/>
            </a:xfrm>
            <a:custGeom>
              <a:avLst/>
              <a:gdLst>
                <a:gd name="T0" fmla="*/ 45 w 131"/>
                <a:gd name="T1" fmla="*/ 20 h 64"/>
                <a:gd name="T2" fmla="*/ 33 w 131"/>
                <a:gd name="T3" fmla="*/ 33 h 64"/>
                <a:gd name="T4" fmla="*/ 5 w 131"/>
                <a:gd name="T5" fmla="*/ 33 h 64"/>
                <a:gd name="T6" fmla="*/ 0 w 131"/>
                <a:gd name="T7" fmla="*/ 55 h 64"/>
                <a:gd name="T8" fmla="*/ 30 w 131"/>
                <a:gd name="T9" fmla="*/ 63 h 64"/>
                <a:gd name="T10" fmla="*/ 55 w 131"/>
                <a:gd name="T11" fmla="*/ 59 h 64"/>
                <a:gd name="T12" fmla="*/ 77 w 131"/>
                <a:gd name="T13" fmla="*/ 51 h 64"/>
                <a:gd name="T14" fmla="*/ 105 w 131"/>
                <a:gd name="T15" fmla="*/ 46 h 64"/>
                <a:gd name="T16" fmla="*/ 130 w 131"/>
                <a:gd name="T17" fmla="*/ 54 h 64"/>
                <a:gd name="T18" fmla="*/ 117 w 131"/>
                <a:gd name="T19" fmla="*/ 26 h 64"/>
                <a:gd name="T20" fmla="*/ 90 w 131"/>
                <a:gd name="T21" fmla="*/ 18 h 64"/>
                <a:gd name="T22" fmla="*/ 85 w 131"/>
                <a:gd name="T23" fmla="*/ 0 h 64"/>
                <a:gd name="T24" fmla="*/ 62 w 131"/>
                <a:gd name="T25" fmla="*/ 3 h 64"/>
                <a:gd name="T26" fmla="*/ 60 w 131"/>
                <a:gd name="T27" fmla="*/ 18 h 64"/>
                <a:gd name="T28" fmla="*/ 45 w 131"/>
                <a:gd name="T29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64">
                  <a:moveTo>
                    <a:pt x="45" y="20"/>
                  </a:moveTo>
                  <a:lnTo>
                    <a:pt x="33" y="33"/>
                  </a:lnTo>
                  <a:lnTo>
                    <a:pt x="5" y="33"/>
                  </a:lnTo>
                  <a:lnTo>
                    <a:pt x="0" y="55"/>
                  </a:lnTo>
                  <a:lnTo>
                    <a:pt x="30" y="63"/>
                  </a:lnTo>
                  <a:lnTo>
                    <a:pt x="55" y="59"/>
                  </a:lnTo>
                  <a:lnTo>
                    <a:pt x="77" y="51"/>
                  </a:lnTo>
                  <a:lnTo>
                    <a:pt x="105" y="46"/>
                  </a:lnTo>
                  <a:lnTo>
                    <a:pt x="130" y="54"/>
                  </a:lnTo>
                  <a:lnTo>
                    <a:pt x="117" y="26"/>
                  </a:lnTo>
                  <a:lnTo>
                    <a:pt x="90" y="18"/>
                  </a:lnTo>
                  <a:lnTo>
                    <a:pt x="85" y="0"/>
                  </a:lnTo>
                  <a:lnTo>
                    <a:pt x="62" y="3"/>
                  </a:lnTo>
                  <a:lnTo>
                    <a:pt x="60" y="18"/>
                  </a:lnTo>
                  <a:lnTo>
                    <a:pt x="45" y="2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29" name="Freeform 78">
              <a:extLst>
                <a:ext uri="{FF2B5EF4-FFF2-40B4-BE49-F238E27FC236}">
                  <a16:creationId xmlns:a16="http://schemas.microsoft.com/office/drawing/2014/main" id="{6502CF39-0E7F-4626-B7B7-F493A5B05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365" y="1590074"/>
              <a:ext cx="73907" cy="53480"/>
            </a:xfrm>
            <a:custGeom>
              <a:avLst/>
              <a:gdLst>
                <a:gd name="T0" fmla="*/ 26 w 41"/>
                <a:gd name="T1" fmla="*/ 2 h 31"/>
                <a:gd name="T2" fmla="*/ 8 w 41"/>
                <a:gd name="T3" fmla="*/ 2 h 31"/>
                <a:gd name="T4" fmla="*/ 0 w 41"/>
                <a:gd name="T5" fmla="*/ 17 h 31"/>
                <a:gd name="T6" fmla="*/ 0 w 41"/>
                <a:gd name="T7" fmla="*/ 30 h 31"/>
                <a:gd name="T8" fmla="*/ 18 w 41"/>
                <a:gd name="T9" fmla="*/ 20 h 31"/>
                <a:gd name="T10" fmla="*/ 38 w 41"/>
                <a:gd name="T11" fmla="*/ 15 h 31"/>
                <a:gd name="T12" fmla="*/ 40 w 41"/>
                <a:gd name="T13" fmla="*/ 0 h 31"/>
                <a:gd name="T14" fmla="*/ 26 w 41"/>
                <a:gd name="T1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1">
                  <a:moveTo>
                    <a:pt x="26" y="2"/>
                  </a:moveTo>
                  <a:lnTo>
                    <a:pt x="8" y="2"/>
                  </a:lnTo>
                  <a:lnTo>
                    <a:pt x="0" y="17"/>
                  </a:lnTo>
                  <a:lnTo>
                    <a:pt x="0" y="30"/>
                  </a:lnTo>
                  <a:lnTo>
                    <a:pt x="18" y="20"/>
                  </a:lnTo>
                  <a:lnTo>
                    <a:pt x="38" y="15"/>
                  </a:lnTo>
                  <a:lnTo>
                    <a:pt x="40" y="0"/>
                  </a:lnTo>
                  <a:lnTo>
                    <a:pt x="26" y="2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30" name="Freeform 79">
              <a:extLst>
                <a:ext uri="{FF2B5EF4-FFF2-40B4-BE49-F238E27FC236}">
                  <a16:creationId xmlns:a16="http://schemas.microsoft.com/office/drawing/2014/main" id="{CAE27538-D655-4069-AF3E-2C6EDA318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792" y="1527156"/>
              <a:ext cx="88059" cy="47189"/>
            </a:xfrm>
            <a:custGeom>
              <a:avLst/>
              <a:gdLst>
                <a:gd name="T0" fmla="*/ 13 w 51"/>
                <a:gd name="T1" fmla="*/ 7 h 27"/>
                <a:gd name="T2" fmla="*/ 25 w 51"/>
                <a:gd name="T3" fmla="*/ 0 h 27"/>
                <a:gd name="T4" fmla="*/ 42 w 51"/>
                <a:gd name="T5" fmla="*/ 2 h 27"/>
                <a:gd name="T6" fmla="*/ 50 w 51"/>
                <a:gd name="T7" fmla="*/ 15 h 27"/>
                <a:gd name="T8" fmla="*/ 28 w 51"/>
                <a:gd name="T9" fmla="*/ 23 h 27"/>
                <a:gd name="T10" fmla="*/ 0 w 51"/>
                <a:gd name="T11" fmla="*/ 26 h 27"/>
                <a:gd name="T12" fmla="*/ 13 w 51"/>
                <a:gd name="T1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7">
                  <a:moveTo>
                    <a:pt x="13" y="7"/>
                  </a:moveTo>
                  <a:lnTo>
                    <a:pt x="25" y="0"/>
                  </a:lnTo>
                  <a:lnTo>
                    <a:pt x="42" y="2"/>
                  </a:lnTo>
                  <a:lnTo>
                    <a:pt x="50" y="15"/>
                  </a:lnTo>
                  <a:lnTo>
                    <a:pt x="28" y="23"/>
                  </a:lnTo>
                  <a:lnTo>
                    <a:pt x="0" y="26"/>
                  </a:lnTo>
                  <a:lnTo>
                    <a:pt x="13" y="7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31" name="Freeform 80">
              <a:extLst>
                <a:ext uri="{FF2B5EF4-FFF2-40B4-BE49-F238E27FC236}">
                  <a16:creationId xmlns:a16="http://schemas.microsoft.com/office/drawing/2014/main" id="{4890C59C-6AD7-459C-9134-74F072632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048" y="1527156"/>
              <a:ext cx="122654" cy="80221"/>
            </a:xfrm>
            <a:custGeom>
              <a:avLst/>
              <a:gdLst>
                <a:gd name="T0" fmla="*/ 13 w 70"/>
                <a:gd name="T1" fmla="*/ 0 h 45"/>
                <a:gd name="T2" fmla="*/ 31 w 70"/>
                <a:gd name="T3" fmla="*/ 2 h 45"/>
                <a:gd name="T4" fmla="*/ 48 w 70"/>
                <a:gd name="T5" fmla="*/ 7 h 45"/>
                <a:gd name="T6" fmla="*/ 64 w 70"/>
                <a:gd name="T7" fmla="*/ 25 h 45"/>
                <a:gd name="T8" fmla="*/ 69 w 70"/>
                <a:gd name="T9" fmla="*/ 40 h 45"/>
                <a:gd name="T10" fmla="*/ 39 w 70"/>
                <a:gd name="T11" fmla="*/ 44 h 45"/>
                <a:gd name="T12" fmla="*/ 31 w 70"/>
                <a:gd name="T13" fmla="*/ 29 h 45"/>
                <a:gd name="T14" fmla="*/ 13 w 70"/>
                <a:gd name="T15" fmla="*/ 27 h 45"/>
                <a:gd name="T16" fmla="*/ 0 w 70"/>
                <a:gd name="T17" fmla="*/ 9 h 45"/>
                <a:gd name="T18" fmla="*/ 13 w 70"/>
                <a:gd name="T1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45">
                  <a:moveTo>
                    <a:pt x="13" y="0"/>
                  </a:moveTo>
                  <a:lnTo>
                    <a:pt x="31" y="2"/>
                  </a:lnTo>
                  <a:lnTo>
                    <a:pt x="48" y="7"/>
                  </a:lnTo>
                  <a:lnTo>
                    <a:pt x="64" y="25"/>
                  </a:lnTo>
                  <a:lnTo>
                    <a:pt x="69" y="40"/>
                  </a:lnTo>
                  <a:lnTo>
                    <a:pt x="39" y="44"/>
                  </a:lnTo>
                  <a:lnTo>
                    <a:pt x="31" y="29"/>
                  </a:lnTo>
                  <a:lnTo>
                    <a:pt x="13" y="27"/>
                  </a:lnTo>
                  <a:lnTo>
                    <a:pt x="0" y="9"/>
                  </a:lnTo>
                  <a:lnTo>
                    <a:pt x="13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32" name="Freeform 81">
              <a:extLst>
                <a:ext uri="{FF2B5EF4-FFF2-40B4-BE49-F238E27FC236}">
                  <a16:creationId xmlns:a16="http://schemas.microsoft.com/office/drawing/2014/main" id="{3BC127B9-D9E2-4017-9D42-ED485323D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048" y="1772537"/>
              <a:ext cx="117936" cy="122690"/>
            </a:xfrm>
            <a:custGeom>
              <a:avLst/>
              <a:gdLst>
                <a:gd name="T0" fmla="*/ 23 w 67"/>
                <a:gd name="T1" fmla="*/ 5 h 70"/>
                <a:gd name="T2" fmla="*/ 28 w 67"/>
                <a:gd name="T3" fmla="*/ 21 h 70"/>
                <a:gd name="T4" fmla="*/ 25 w 67"/>
                <a:gd name="T5" fmla="*/ 38 h 70"/>
                <a:gd name="T6" fmla="*/ 3 w 67"/>
                <a:gd name="T7" fmla="*/ 26 h 70"/>
                <a:gd name="T8" fmla="*/ 0 w 67"/>
                <a:gd name="T9" fmla="*/ 41 h 70"/>
                <a:gd name="T10" fmla="*/ 21 w 67"/>
                <a:gd name="T11" fmla="*/ 53 h 70"/>
                <a:gd name="T12" fmla="*/ 31 w 67"/>
                <a:gd name="T13" fmla="*/ 66 h 70"/>
                <a:gd name="T14" fmla="*/ 53 w 67"/>
                <a:gd name="T15" fmla="*/ 69 h 70"/>
                <a:gd name="T16" fmla="*/ 66 w 67"/>
                <a:gd name="T17" fmla="*/ 46 h 70"/>
                <a:gd name="T18" fmla="*/ 58 w 67"/>
                <a:gd name="T19" fmla="*/ 28 h 70"/>
                <a:gd name="T20" fmla="*/ 61 w 67"/>
                <a:gd name="T21" fmla="*/ 0 h 70"/>
                <a:gd name="T22" fmla="*/ 23 w 67"/>
                <a:gd name="T2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" h="70">
                  <a:moveTo>
                    <a:pt x="23" y="5"/>
                  </a:moveTo>
                  <a:lnTo>
                    <a:pt x="28" y="21"/>
                  </a:lnTo>
                  <a:lnTo>
                    <a:pt x="25" y="38"/>
                  </a:lnTo>
                  <a:lnTo>
                    <a:pt x="3" y="26"/>
                  </a:lnTo>
                  <a:lnTo>
                    <a:pt x="0" y="41"/>
                  </a:lnTo>
                  <a:lnTo>
                    <a:pt x="21" y="53"/>
                  </a:lnTo>
                  <a:lnTo>
                    <a:pt x="31" y="66"/>
                  </a:lnTo>
                  <a:lnTo>
                    <a:pt x="53" y="69"/>
                  </a:lnTo>
                  <a:lnTo>
                    <a:pt x="66" y="46"/>
                  </a:lnTo>
                  <a:lnTo>
                    <a:pt x="58" y="28"/>
                  </a:lnTo>
                  <a:lnTo>
                    <a:pt x="61" y="0"/>
                  </a:lnTo>
                  <a:lnTo>
                    <a:pt x="23" y="5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33" name="Freeform 82">
              <a:extLst>
                <a:ext uri="{FF2B5EF4-FFF2-40B4-BE49-F238E27FC236}">
                  <a16:creationId xmlns:a16="http://schemas.microsoft.com/office/drawing/2014/main" id="{8D386680-6803-4256-9E09-6719F3DBE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353" y="1951853"/>
              <a:ext cx="72334" cy="56626"/>
            </a:xfrm>
            <a:custGeom>
              <a:avLst/>
              <a:gdLst>
                <a:gd name="T0" fmla="*/ 20 w 42"/>
                <a:gd name="T1" fmla="*/ 0 h 32"/>
                <a:gd name="T2" fmla="*/ 5 w 42"/>
                <a:gd name="T3" fmla="*/ 10 h 32"/>
                <a:gd name="T4" fmla="*/ 0 w 42"/>
                <a:gd name="T5" fmla="*/ 28 h 32"/>
                <a:gd name="T6" fmla="*/ 25 w 42"/>
                <a:gd name="T7" fmla="*/ 31 h 32"/>
                <a:gd name="T8" fmla="*/ 41 w 42"/>
                <a:gd name="T9" fmla="*/ 21 h 32"/>
                <a:gd name="T10" fmla="*/ 20 w 42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2">
                  <a:moveTo>
                    <a:pt x="20" y="0"/>
                  </a:moveTo>
                  <a:lnTo>
                    <a:pt x="5" y="10"/>
                  </a:lnTo>
                  <a:lnTo>
                    <a:pt x="0" y="28"/>
                  </a:lnTo>
                  <a:lnTo>
                    <a:pt x="25" y="31"/>
                  </a:lnTo>
                  <a:lnTo>
                    <a:pt x="41" y="21"/>
                  </a:lnTo>
                  <a:lnTo>
                    <a:pt x="20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34" name="Freeform 83">
              <a:extLst>
                <a:ext uri="{FF2B5EF4-FFF2-40B4-BE49-F238E27FC236}">
                  <a16:creationId xmlns:a16="http://schemas.microsoft.com/office/drawing/2014/main" id="{ABC5291B-1664-442B-83DD-38388E24B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5579" y="1767818"/>
              <a:ext cx="119509" cy="97523"/>
            </a:xfrm>
            <a:custGeom>
              <a:avLst/>
              <a:gdLst>
                <a:gd name="T0" fmla="*/ 0 w 67"/>
                <a:gd name="T1" fmla="*/ 54 h 55"/>
                <a:gd name="T2" fmla="*/ 2 w 67"/>
                <a:gd name="T3" fmla="*/ 31 h 55"/>
                <a:gd name="T4" fmla="*/ 9 w 67"/>
                <a:gd name="T5" fmla="*/ 10 h 55"/>
                <a:gd name="T6" fmla="*/ 32 w 67"/>
                <a:gd name="T7" fmla="*/ 0 h 55"/>
                <a:gd name="T8" fmla="*/ 52 w 67"/>
                <a:gd name="T9" fmla="*/ 3 h 55"/>
                <a:gd name="T10" fmla="*/ 66 w 67"/>
                <a:gd name="T11" fmla="*/ 8 h 55"/>
                <a:gd name="T12" fmla="*/ 53 w 67"/>
                <a:gd name="T13" fmla="*/ 23 h 55"/>
                <a:gd name="T14" fmla="*/ 33 w 67"/>
                <a:gd name="T15" fmla="*/ 39 h 55"/>
                <a:gd name="T16" fmla="*/ 19 w 67"/>
                <a:gd name="T17" fmla="*/ 39 h 55"/>
                <a:gd name="T18" fmla="*/ 14 w 67"/>
                <a:gd name="T19" fmla="*/ 54 h 55"/>
                <a:gd name="T20" fmla="*/ 0 w 67"/>
                <a:gd name="T21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55">
                  <a:moveTo>
                    <a:pt x="0" y="54"/>
                  </a:moveTo>
                  <a:lnTo>
                    <a:pt x="2" y="31"/>
                  </a:lnTo>
                  <a:lnTo>
                    <a:pt x="9" y="10"/>
                  </a:lnTo>
                  <a:lnTo>
                    <a:pt x="32" y="0"/>
                  </a:lnTo>
                  <a:lnTo>
                    <a:pt x="52" y="3"/>
                  </a:lnTo>
                  <a:lnTo>
                    <a:pt x="66" y="8"/>
                  </a:lnTo>
                  <a:lnTo>
                    <a:pt x="53" y="23"/>
                  </a:lnTo>
                  <a:lnTo>
                    <a:pt x="33" y="39"/>
                  </a:lnTo>
                  <a:lnTo>
                    <a:pt x="19" y="39"/>
                  </a:lnTo>
                  <a:lnTo>
                    <a:pt x="14" y="54"/>
                  </a:lnTo>
                  <a:lnTo>
                    <a:pt x="0" y="54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35" name="Freeform 84">
              <a:extLst>
                <a:ext uri="{FF2B5EF4-FFF2-40B4-BE49-F238E27FC236}">
                  <a16:creationId xmlns:a16="http://schemas.microsoft.com/office/drawing/2014/main" id="{B5CAEA82-CCF5-4DA3-A37F-9A09DBEA7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950" y="1778829"/>
              <a:ext cx="570812" cy="511210"/>
            </a:xfrm>
            <a:custGeom>
              <a:avLst/>
              <a:gdLst>
                <a:gd name="T0" fmla="*/ 47 w 323"/>
                <a:gd name="T1" fmla="*/ 0 h 289"/>
                <a:gd name="T2" fmla="*/ 17 w 323"/>
                <a:gd name="T3" fmla="*/ 9 h 289"/>
                <a:gd name="T4" fmla="*/ 0 w 323"/>
                <a:gd name="T5" fmla="*/ 40 h 289"/>
                <a:gd name="T6" fmla="*/ 3 w 323"/>
                <a:gd name="T7" fmla="*/ 67 h 289"/>
                <a:gd name="T8" fmla="*/ 25 w 323"/>
                <a:gd name="T9" fmla="*/ 76 h 289"/>
                <a:gd name="T10" fmla="*/ 15 w 323"/>
                <a:gd name="T11" fmla="*/ 87 h 289"/>
                <a:gd name="T12" fmla="*/ 20 w 323"/>
                <a:gd name="T13" fmla="*/ 96 h 289"/>
                <a:gd name="T14" fmla="*/ 68 w 323"/>
                <a:gd name="T15" fmla="*/ 89 h 289"/>
                <a:gd name="T16" fmla="*/ 97 w 323"/>
                <a:gd name="T17" fmla="*/ 104 h 289"/>
                <a:gd name="T18" fmla="*/ 120 w 323"/>
                <a:gd name="T19" fmla="*/ 89 h 289"/>
                <a:gd name="T20" fmla="*/ 147 w 323"/>
                <a:gd name="T21" fmla="*/ 114 h 289"/>
                <a:gd name="T22" fmla="*/ 145 w 323"/>
                <a:gd name="T23" fmla="*/ 131 h 289"/>
                <a:gd name="T24" fmla="*/ 170 w 323"/>
                <a:gd name="T25" fmla="*/ 131 h 289"/>
                <a:gd name="T26" fmla="*/ 185 w 323"/>
                <a:gd name="T27" fmla="*/ 144 h 289"/>
                <a:gd name="T28" fmla="*/ 187 w 323"/>
                <a:gd name="T29" fmla="*/ 171 h 289"/>
                <a:gd name="T30" fmla="*/ 160 w 323"/>
                <a:gd name="T31" fmla="*/ 201 h 289"/>
                <a:gd name="T32" fmla="*/ 115 w 323"/>
                <a:gd name="T33" fmla="*/ 211 h 289"/>
                <a:gd name="T34" fmla="*/ 105 w 323"/>
                <a:gd name="T35" fmla="*/ 226 h 289"/>
                <a:gd name="T36" fmla="*/ 123 w 323"/>
                <a:gd name="T37" fmla="*/ 243 h 289"/>
                <a:gd name="T38" fmla="*/ 160 w 323"/>
                <a:gd name="T39" fmla="*/ 233 h 289"/>
                <a:gd name="T40" fmla="*/ 197 w 323"/>
                <a:gd name="T41" fmla="*/ 263 h 289"/>
                <a:gd name="T42" fmla="*/ 247 w 323"/>
                <a:gd name="T43" fmla="*/ 288 h 289"/>
                <a:gd name="T44" fmla="*/ 230 w 323"/>
                <a:gd name="T45" fmla="*/ 248 h 289"/>
                <a:gd name="T46" fmla="*/ 264 w 323"/>
                <a:gd name="T47" fmla="*/ 270 h 289"/>
                <a:gd name="T48" fmla="*/ 275 w 323"/>
                <a:gd name="T49" fmla="*/ 246 h 289"/>
                <a:gd name="T50" fmla="*/ 267 w 323"/>
                <a:gd name="T51" fmla="*/ 215 h 289"/>
                <a:gd name="T52" fmla="*/ 242 w 323"/>
                <a:gd name="T53" fmla="*/ 211 h 289"/>
                <a:gd name="T54" fmla="*/ 245 w 323"/>
                <a:gd name="T55" fmla="*/ 182 h 289"/>
                <a:gd name="T56" fmla="*/ 258 w 323"/>
                <a:gd name="T57" fmla="*/ 178 h 289"/>
                <a:gd name="T58" fmla="*/ 297 w 323"/>
                <a:gd name="T59" fmla="*/ 218 h 289"/>
                <a:gd name="T60" fmla="*/ 312 w 323"/>
                <a:gd name="T61" fmla="*/ 193 h 289"/>
                <a:gd name="T62" fmla="*/ 322 w 323"/>
                <a:gd name="T63" fmla="*/ 176 h 289"/>
                <a:gd name="T64" fmla="*/ 297 w 323"/>
                <a:gd name="T65" fmla="*/ 159 h 289"/>
                <a:gd name="T66" fmla="*/ 270 w 323"/>
                <a:gd name="T67" fmla="*/ 151 h 289"/>
                <a:gd name="T68" fmla="*/ 250 w 323"/>
                <a:gd name="T69" fmla="*/ 123 h 289"/>
                <a:gd name="T70" fmla="*/ 264 w 323"/>
                <a:gd name="T71" fmla="*/ 106 h 289"/>
                <a:gd name="T72" fmla="*/ 253 w 323"/>
                <a:gd name="T73" fmla="*/ 84 h 289"/>
                <a:gd name="T74" fmla="*/ 212 w 323"/>
                <a:gd name="T75" fmla="*/ 67 h 289"/>
                <a:gd name="T76" fmla="*/ 187 w 323"/>
                <a:gd name="T77" fmla="*/ 54 h 289"/>
                <a:gd name="T78" fmla="*/ 168 w 323"/>
                <a:gd name="T79" fmla="*/ 22 h 289"/>
                <a:gd name="T80" fmla="*/ 117 w 323"/>
                <a:gd name="T81" fmla="*/ 27 h 289"/>
                <a:gd name="T82" fmla="*/ 103 w 323"/>
                <a:gd name="T83" fmla="*/ 47 h 289"/>
                <a:gd name="T84" fmla="*/ 109 w 323"/>
                <a:gd name="T85" fmla="*/ 2 h 289"/>
                <a:gd name="T86" fmla="*/ 75 w 323"/>
                <a:gd name="T87" fmla="*/ 0 h 289"/>
                <a:gd name="T88" fmla="*/ 58 w 323"/>
                <a:gd name="T89" fmla="*/ 22 h 289"/>
                <a:gd name="T90" fmla="*/ 55 w 323"/>
                <a:gd name="T91" fmla="*/ 40 h 289"/>
                <a:gd name="T92" fmla="*/ 37 w 323"/>
                <a:gd name="T93" fmla="*/ 36 h 289"/>
                <a:gd name="T94" fmla="*/ 47 w 323"/>
                <a:gd name="T9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3" h="289">
                  <a:moveTo>
                    <a:pt x="47" y="0"/>
                  </a:moveTo>
                  <a:lnTo>
                    <a:pt x="17" y="9"/>
                  </a:lnTo>
                  <a:lnTo>
                    <a:pt x="0" y="40"/>
                  </a:lnTo>
                  <a:lnTo>
                    <a:pt x="3" y="67"/>
                  </a:lnTo>
                  <a:lnTo>
                    <a:pt x="25" y="76"/>
                  </a:lnTo>
                  <a:lnTo>
                    <a:pt x="15" y="87"/>
                  </a:lnTo>
                  <a:lnTo>
                    <a:pt x="20" y="96"/>
                  </a:lnTo>
                  <a:lnTo>
                    <a:pt x="68" y="89"/>
                  </a:lnTo>
                  <a:lnTo>
                    <a:pt x="97" y="104"/>
                  </a:lnTo>
                  <a:lnTo>
                    <a:pt x="120" y="89"/>
                  </a:lnTo>
                  <a:lnTo>
                    <a:pt x="147" y="114"/>
                  </a:lnTo>
                  <a:lnTo>
                    <a:pt x="145" y="131"/>
                  </a:lnTo>
                  <a:lnTo>
                    <a:pt x="170" y="131"/>
                  </a:lnTo>
                  <a:lnTo>
                    <a:pt x="185" y="144"/>
                  </a:lnTo>
                  <a:lnTo>
                    <a:pt x="187" y="171"/>
                  </a:lnTo>
                  <a:lnTo>
                    <a:pt x="160" y="201"/>
                  </a:lnTo>
                  <a:lnTo>
                    <a:pt x="115" y="211"/>
                  </a:lnTo>
                  <a:lnTo>
                    <a:pt x="105" y="226"/>
                  </a:lnTo>
                  <a:lnTo>
                    <a:pt x="123" y="243"/>
                  </a:lnTo>
                  <a:lnTo>
                    <a:pt x="160" y="233"/>
                  </a:lnTo>
                  <a:lnTo>
                    <a:pt x="197" y="263"/>
                  </a:lnTo>
                  <a:lnTo>
                    <a:pt x="247" y="288"/>
                  </a:lnTo>
                  <a:lnTo>
                    <a:pt x="230" y="248"/>
                  </a:lnTo>
                  <a:lnTo>
                    <a:pt x="264" y="270"/>
                  </a:lnTo>
                  <a:lnTo>
                    <a:pt x="275" y="246"/>
                  </a:lnTo>
                  <a:lnTo>
                    <a:pt x="267" y="215"/>
                  </a:lnTo>
                  <a:lnTo>
                    <a:pt x="242" y="211"/>
                  </a:lnTo>
                  <a:lnTo>
                    <a:pt x="245" y="182"/>
                  </a:lnTo>
                  <a:lnTo>
                    <a:pt x="258" y="178"/>
                  </a:lnTo>
                  <a:lnTo>
                    <a:pt x="297" y="218"/>
                  </a:lnTo>
                  <a:lnTo>
                    <a:pt x="312" y="193"/>
                  </a:lnTo>
                  <a:lnTo>
                    <a:pt x="322" y="176"/>
                  </a:lnTo>
                  <a:lnTo>
                    <a:pt x="297" y="159"/>
                  </a:lnTo>
                  <a:lnTo>
                    <a:pt x="270" y="151"/>
                  </a:lnTo>
                  <a:lnTo>
                    <a:pt x="250" y="123"/>
                  </a:lnTo>
                  <a:lnTo>
                    <a:pt x="264" y="106"/>
                  </a:lnTo>
                  <a:lnTo>
                    <a:pt x="253" y="84"/>
                  </a:lnTo>
                  <a:lnTo>
                    <a:pt x="212" y="67"/>
                  </a:lnTo>
                  <a:lnTo>
                    <a:pt x="187" y="54"/>
                  </a:lnTo>
                  <a:lnTo>
                    <a:pt x="168" y="22"/>
                  </a:lnTo>
                  <a:lnTo>
                    <a:pt x="117" y="27"/>
                  </a:lnTo>
                  <a:lnTo>
                    <a:pt x="103" y="47"/>
                  </a:lnTo>
                  <a:lnTo>
                    <a:pt x="109" y="2"/>
                  </a:lnTo>
                  <a:lnTo>
                    <a:pt x="75" y="0"/>
                  </a:lnTo>
                  <a:lnTo>
                    <a:pt x="58" y="22"/>
                  </a:lnTo>
                  <a:lnTo>
                    <a:pt x="55" y="40"/>
                  </a:lnTo>
                  <a:lnTo>
                    <a:pt x="37" y="36"/>
                  </a:lnTo>
                  <a:lnTo>
                    <a:pt x="47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36" name="Freeform 85">
              <a:extLst>
                <a:ext uri="{FF2B5EF4-FFF2-40B4-BE49-F238E27FC236}">
                  <a16:creationId xmlns:a16="http://schemas.microsoft.com/office/drawing/2014/main" id="{1EBAD077-6060-4683-B5AB-E88B80388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5235" y="2044658"/>
              <a:ext cx="47175" cy="53480"/>
            </a:xfrm>
            <a:custGeom>
              <a:avLst/>
              <a:gdLst>
                <a:gd name="T0" fmla="*/ 3 w 27"/>
                <a:gd name="T1" fmla="*/ 29 h 30"/>
                <a:gd name="T2" fmla="*/ 2 w 27"/>
                <a:gd name="T3" fmla="*/ 29 h 30"/>
                <a:gd name="T4" fmla="*/ 1 w 27"/>
                <a:gd name="T5" fmla="*/ 28 h 30"/>
                <a:gd name="T6" fmla="*/ 0 w 27"/>
                <a:gd name="T7" fmla="*/ 28 h 30"/>
                <a:gd name="T8" fmla="*/ 0 w 27"/>
                <a:gd name="T9" fmla="*/ 27 h 30"/>
                <a:gd name="T10" fmla="*/ 1 w 27"/>
                <a:gd name="T11" fmla="*/ 25 h 30"/>
                <a:gd name="T12" fmla="*/ 2 w 27"/>
                <a:gd name="T13" fmla="*/ 24 h 30"/>
                <a:gd name="T14" fmla="*/ 2 w 27"/>
                <a:gd name="T15" fmla="*/ 22 h 30"/>
                <a:gd name="T16" fmla="*/ 3 w 27"/>
                <a:gd name="T17" fmla="*/ 20 h 30"/>
                <a:gd name="T18" fmla="*/ 3 w 27"/>
                <a:gd name="T19" fmla="*/ 18 h 30"/>
                <a:gd name="T20" fmla="*/ 3 w 27"/>
                <a:gd name="T21" fmla="*/ 17 h 30"/>
                <a:gd name="T22" fmla="*/ 3 w 27"/>
                <a:gd name="T23" fmla="*/ 14 h 30"/>
                <a:gd name="T24" fmla="*/ 3 w 27"/>
                <a:gd name="T25" fmla="*/ 12 h 30"/>
                <a:gd name="T26" fmla="*/ 4 w 27"/>
                <a:gd name="T27" fmla="*/ 11 h 30"/>
                <a:gd name="T28" fmla="*/ 4 w 27"/>
                <a:gd name="T29" fmla="*/ 10 h 30"/>
                <a:gd name="T30" fmla="*/ 5 w 27"/>
                <a:gd name="T31" fmla="*/ 7 h 30"/>
                <a:gd name="T32" fmla="*/ 6 w 27"/>
                <a:gd name="T33" fmla="*/ 7 h 30"/>
                <a:gd name="T34" fmla="*/ 7 w 27"/>
                <a:gd name="T35" fmla="*/ 5 h 30"/>
                <a:gd name="T36" fmla="*/ 7 w 27"/>
                <a:gd name="T37" fmla="*/ 4 h 30"/>
                <a:gd name="T38" fmla="*/ 9 w 27"/>
                <a:gd name="T39" fmla="*/ 3 h 30"/>
                <a:gd name="T40" fmla="*/ 10 w 27"/>
                <a:gd name="T41" fmla="*/ 2 h 30"/>
                <a:gd name="T42" fmla="*/ 11 w 27"/>
                <a:gd name="T43" fmla="*/ 2 h 30"/>
                <a:gd name="T44" fmla="*/ 12 w 27"/>
                <a:gd name="T45" fmla="*/ 1 h 30"/>
                <a:gd name="T46" fmla="*/ 14 w 27"/>
                <a:gd name="T47" fmla="*/ 1 h 30"/>
                <a:gd name="T48" fmla="*/ 15 w 27"/>
                <a:gd name="T49" fmla="*/ 0 h 30"/>
                <a:gd name="T50" fmla="*/ 16 w 27"/>
                <a:gd name="T51" fmla="*/ 1 h 30"/>
                <a:gd name="T52" fmla="*/ 18 w 27"/>
                <a:gd name="T53" fmla="*/ 1 h 30"/>
                <a:gd name="T54" fmla="*/ 19 w 27"/>
                <a:gd name="T55" fmla="*/ 2 h 30"/>
                <a:gd name="T56" fmla="*/ 21 w 27"/>
                <a:gd name="T57" fmla="*/ 2 h 30"/>
                <a:gd name="T58" fmla="*/ 23 w 27"/>
                <a:gd name="T59" fmla="*/ 3 h 30"/>
                <a:gd name="T60" fmla="*/ 23 w 27"/>
                <a:gd name="T61" fmla="*/ 4 h 30"/>
                <a:gd name="T62" fmla="*/ 23 w 27"/>
                <a:gd name="T63" fmla="*/ 5 h 30"/>
                <a:gd name="T64" fmla="*/ 24 w 27"/>
                <a:gd name="T65" fmla="*/ 7 h 30"/>
                <a:gd name="T66" fmla="*/ 25 w 27"/>
                <a:gd name="T67" fmla="*/ 7 h 30"/>
                <a:gd name="T68" fmla="*/ 26 w 27"/>
                <a:gd name="T69" fmla="*/ 10 h 30"/>
                <a:gd name="T70" fmla="*/ 26 w 27"/>
                <a:gd name="T71" fmla="*/ 11 h 30"/>
                <a:gd name="T72" fmla="*/ 26 w 27"/>
                <a:gd name="T73" fmla="*/ 12 h 30"/>
                <a:gd name="T74" fmla="*/ 26 w 27"/>
                <a:gd name="T75" fmla="*/ 14 h 30"/>
                <a:gd name="T76" fmla="*/ 25 w 27"/>
                <a:gd name="T77" fmla="*/ 17 h 30"/>
                <a:gd name="T78" fmla="*/ 23 w 27"/>
                <a:gd name="T79" fmla="*/ 18 h 30"/>
                <a:gd name="T80" fmla="*/ 22 w 27"/>
                <a:gd name="T81" fmla="*/ 20 h 30"/>
                <a:gd name="T82" fmla="*/ 19 w 27"/>
                <a:gd name="T83" fmla="*/ 22 h 30"/>
                <a:gd name="T84" fmla="*/ 16 w 27"/>
                <a:gd name="T85" fmla="*/ 24 h 30"/>
                <a:gd name="T86" fmla="*/ 15 w 27"/>
                <a:gd name="T87" fmla="*/ 25 h 30"/>
                <a:gd name="T88" fmla="*/ 11 w 27"/>
                <a:gd name="T89" fmla="*/ 27 h 30"/>
                <a:gd name="T90" fmla="*/ 9 w 27"/>
                <a:gd name="T91" fmla="*/ 28 h 30"/>
                <a:gd name="T92" fmla="*/ 7 w 27"/>
                <a:gd name="T93" fmla="*/ 28 h 30"/>
                <a:gd name="T94" fmla="*/ 4 w 27"/>
                <a:gd name="T95" fmla="*/ 29 h 30"/>
                <a:gd name="T96" fmla="*/ 3 w 27"/>
                <a:gd name="T9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" h="30">
                  <a:moveTo>
                    <a:pt x="3" y="29"/>
                  </a:moveTo>
                  <a:lnTo>
                    <a:pt x="2" y="29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1" y="25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5" y="7"/>
                  </a:lnTo>
                  <a:lnTo>
                    <a:pt x="6" y="7"/>
                  </a:lnTo>
                  <a:lnTo>
                    <a:pt x="7" y="5"/>
                  </a:lnTo>
                  <a:lnTo>
                    <a:pt x="7" y="4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6" y="10"/>
                  </a:lnTo>
                  <a:lnTo>
                    <a:pt x="26" y="11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5" y="17"/>
                  </a:lnTo>
                  <a:lnTo>
                    <a:pt x="23" y="18"/>
                  </a:lnTo>
                  <a:lnTo>
                    <a:pt x="22" y="20"/>
                  </a:lnTo>
                  <a:lnTo>
                    <a:pt x="19" y="22"/>
                  </a:lnTo>
                  <a:lnTo>
                    <a:pt x="16" y="24"/>
                  </a:lnTo>
                  <a:lnTo>
                    <a:pt x="15" y="25"/>
                  </a:lnTo>
                  <a:lnTo>
                    <a:pt x="11" y="27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4" y="29"/>
                  </a:lnTo>
                  <a:lnTo>
                    <a:pt x="3" y="29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37" name="Freeform 86">
              <a:extLst>
                <a:ext uri="{FF2B5EF4-FFF2-40B4-BE49-F238E27FC236}">
                  <a16:creationId xmlns:a16="http://schemas.microsoft.com/office/drawing/2014/main" id="{B178E3DB-1217-4916-8AEF-4B87C3FCA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8503" y="1973875"/>
              <a:ext cx="26732" cy="53480"/>
            </a:xfrm>
            <a:custGeom>
              <a:avLst/>
              <a:gdLst>
                <a:gd name="T0" fmla="*/ 7 w 15"/>
                <a:gd name="T1" fmla="*/ 30 h 31"/>
                <a:gd name="T2" fmla="*/ 6 w 15"/>
                <a:gd name="T3" fmla="*/ 30 h 31"/>
                <a:gd name="T4" fmla="*/ 4 w 15"/>
                <a:gd name="T5" fmla="*/ 29 h 31"/>
                <a:gd name="T6" fmla="*/ 4 w 15"/>
                <a:gd name="T7" fmla="*/ 27 h 31"/>
                <a:gd name="T8" fmla="*/ 3 w 15"/>
                <a:gd name="T9" fmla="*/ 26 h 31"/>
                <a:gd name="T10" fmla="*/ 2 w 15"/>
                <a:gd name="T11" fmla="*/ 26 h 31"/>
                <a:gd name="T12" fmla="*/ 2 w 15"/>
                <a:gd name="T13" fmla="*/ 24 h 31"/>
                <a:gd name="T14" fmla="*/ 2 w 15"/>
                <a:gd name="T15" fmla="*/ 22 h 31"/>
                <a:gd name="T16" fmla="*/ 1 w 15"/>
                <a:gd name="T17" fmla="*/ 20 h 31"/>
                <a:gd name="T18" fmla="*/ 1 w 15"/>
                <a:gd name="T19" fmla="*/ 19 h 31"/>
                <a:gd name="T20" fmla="*/ 1 w 15"/>
                <a:gd name="T21" fmla="*/ 17 h 31"/>
                <a:gd name="T22" fmla="*/ 0 w 15"/>
                <a:gd name="T23" fmla="*/ 14 h 31"/>
                <a:gd name="T24" fmla="*/ 1 w 15"/>
                <a:gd name="T25" fmla="*/ 13 h 31"/>
                <a:gd name="T26" fmla="*/ 1 w 15"/>
                <a:gd name="T27" fmla="*/ 11 h 31"/>
                <a:gd name="T28" fmla="*/ 1 w 15"/>
                <a:gd name="T29" fmla="*/ 10 h 31"/>
                <a:gd name="T30" fmla="*/ 2 w 15"/>
                <a:gd name="T31" fmla="*/ 7 h 31"/>
                <a:gd name="T32" fmla="*/ 2 w 15"/>
                <a:gd name="T33" fmla="*/ 6 h 31"/>
                <a:gd name="T34" fmla="*/ 2 w 15"/>
                <a:gd name="T35" fmla="*/ 4 h 31"/>
                <a:gd name="T36" fmla="*/ 3 w 15"/>
                <a:gd name="T37" fmla="*/ 4 h 31"/>
                <a:gd name="T38" fmla="*/ 4 w 15"/>
                <a:gd name="T39" fmla="*/ 3 h 31"/>
                <a:gd name="T40" fmla="*/ 4 w 15"/>
                <a:gd name="T41" fmla="*/ 2 h 31"/>
                <a:gd name="T42" fmla="*/ 6 w 15"/>
                <a:gd name="T43" fmla="*/ 1 h 31"/>
                <a:gd name="T44" fmla="*/ 7 w 15"/>
                <a:gd name="T45" fmla="*/ 1 h 31"/>
                <a:gd name="T46" fmla="*/ 7 w 15"/>
                <a:gd name="T47" fmla="*/ 0 h 31"/>
                <a:gd name="T48" fmla="*/ 8 w 15"/>
                <a:gd name="T49" fmla="*/ 1 h 31"/>
                <a:gd name="T50" fmla="*/ 9 w 15"/>
                <a:gd name="T51" fmla="*/ 1 h 31"/>
                <a:gd name="T52" fmla="*/ 11 w 15"/>
                <a:gd name="T53" fmla="*/ 2 h 31"/>
                <a:gd name="T54" fmla="*/ 11 w 15"/>
                <a:gd name="T55" fmla="*/ 3 h 31"/>
                <a:gd name="T56" fmla="*/ 12 w 15"/>
                <a:gd name="T57" fmla="*/ 4 h 31"/>
                <a:gd name="T58" fmla="*/ 13 w 15"/>
                <a:gd name="T59" fmla="*/ 6 h 31"/>
                <a:gd name="T60" fmla="*/ 13 w 15"/>
                <a:gd name="T61" fmla="*/ 7 h 31"/>
                <a:gd name="T62" fmla="*/ 14 w 15"/>
                <a:gd name="T63" fmla="*/ 10 h 31"/>
                <a:gd name="T64" fmla="*/ 14 w 15"/>
                <a:gd name="T65" fmla="*/ 11 h 31"/>
                <a:gd name="T66" fmla="*/ 14 w 15"/>
                <a:gd name="T67" fmla="*/ 13 h 31"/>
                <a:gd name="T68" fmla="*/ 14 w 15"/>
                <a:gd name="T69" fmla="*/ 14 h 31"/>
                <a:gd name="T70" fmla="*/ 14 w 15"/>
                <a:gd name="T71" fmla="*/ 17 h 31"/>
                <a:gd name="T72" fmla="*/ 14 w 15"/>
                <a:gd name="T73" fmla="*/ 19 h 31"/>
                <a:gd name="T74" fmla="*/ 14 w 15"/>
                <a:gd name="T75" fmla="*/ 20 h 31"/>
                <a:gd name="T76" fmla="*/ 13 w 15"/>
                <a:gd name="T77" fmla="*/ 22 h 31"/>
                <a:gd name="T78" fmla="*/ 13 w 15"/>
                <a:gd name="T79" fmla="*/ 24 h 31"/>
                <a:gd name="T80" fmla="*/ 12 w 15"/>
                <a:gd name="T81" fmla="*/ 26 h 31"/>
                <a:gd name="T82" fmla="*/ 11 w 15"/>
                <a:gd name="T83" fmla="*/ 27 h 31"/>
                <a:gd name="T84" fmla="*/ 11 w 15"/>
                <a:gd name="T85" fmla="*/ 29 h 31"/>
                <a:gd name="T86" fmla="*/ 9 w 15"/>
                <a:gd name="T87" fmla="*/ 30 h 31"/>
                <a:gd name="T88" fmla="*/ 8 w 15"/>
                <a:gd name="T89" fmla="*/ 30 h 31"/>
                <a:gd name="T90" fmla="*/ 7 w 15"/>
                <a:gd name="T9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" h="31">
                  <a:moveTo>
                    <a:pt x="7" y="30"/>
                  </a:moveTo>
                  <a:lnTo>
                    <a:pt x="6" y="30"/>
                  </a:lnTo>
                  <a:lnTo>
                    <a:pt x="4" y="29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1" y="19"/>
                  </a:lnTo>
                  <a:lnTo>
                    <a:pt x="1" y="17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3" y="4"/>
                  </a:lnTo>
                  <a:lnTo>
                    <a:pt x="4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4" y="13"/>
                  </a:lnTo>
                  <a:lnTo>
                    <a:pt x="14" y="14"/>
                  </a:lnTo>
                  <a:lnTo>
                    <a:pt x="14" y="17"/>
                  </a:lnTo>
                  <a:lnTo>
                    <a:pt x="14" y="19"/>
                  </a:lnTo>
                  <a:lnTo>
                    <a:pt x="14" y="20"/>
                  </a:lnTo>
                  <a:lnTo>
                    <a:pt x="13" y="22"/>
                  </a:lnTo>
                  <a:lnTo>
                    <a:pt x="13" y="24"/>
                  </a:lnTo>
                  <a:lnTo>
                    <a:pt x="12" y="26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7" y="3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38" name="Freeform 87">
              <a:extLst>
                <a:ext uri="{FF2B5EF4-FFF2-40B4-BE49-F238E27FC236}">
                  <a16:creationId xmlns:a16="http://schemas.microsoft.com/office/drawing/2014/main" id="{53433850-67B5-4CD9-A96C-DEF895E75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1943" y="2161056"/>
              <a:ext cx="103784" cy="91231"/>
            </a:xfrm>
            <a:custGeom>
              <a:avLst/>
              <a:gdLst>
                <a:gd name="T0" fmla="*/ 26 w 59"/>
                <a:gd name="T1" fmla="*/ 0 h 51"/>
                <a:gd name="T2" fmla="*/ 50 w 59"/>
                <a:gd name="T3" fmla="*/ 8 h 51"/>
                <a:gd name="T4" fmla="*/ 58 w 59"/>
                <a:gd name="T5" fmla="*/ 23 h 51"/>
                <a:gd name="T6" fmla="*/ 38 w 59"/>
                <a:gd name="T7" fmla="*/ 31 h 51"/>
                <a:gd name="T8" fmla="*/ 15 w 59"/>
                <a:gd name="T9" fmla="*/ 50 h 51"/>
                <a:gd name="T10" fmla="*/ 0 w 59"/>
                <a:gd name="T11" fmla="*/ 31 h 51"/>
                <a:gd name="T12" fmla="*/ 3 w 59"/>
                <a:gd name="T13" fmla="*/ 10 h 51"/>
                <a:gd name="T14" fmla="*/ 26 w 59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51">
                  <a:moveTo>
                    <a:pt x="26" y="0"/>
                  </a:moveTo>
                  <a:lnTo>
                    <a:pt x="50" y="8"/>
                  </a:lnTo>
                  <a:lnTo>
                    <a:pt x="58" y="23"/>
                  </a:lnTo>
                  <a:lnTo>
                    <a:pt x="38" y="31"/>
                  </a:lnTo>
                  <a:lnTo>
                    <a:pt x="15" y="50"/>
                  </a:lnTo>
                  <a:lnTo>
                    <a:pt x="0" y="31"/>
                  </a:lnTo>
                  <a:lnTo>
                    <a:pt x="3" y="10"/>
                  </a:lnTo>
                  <a:lnTo>
                    <a:pt x="26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39" name="Freeform 88">
              <a:extLst>
                <a:ext uri="{FF2B5EF4-FFF2-40B4-BE49-F238E27FC236}">
                  <a16:creationId xmlns:a16="http://schemas.microsoft.com/office/drawing/2014/main" id="{F99F0AD0-6AC4-4D1B-81B1-EDFD7AB2A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766" y="1649846"/>
              <a:ext cx="124226" cy="81794"/>
            </a:xfrm>
            <a:custGeom>
              <a:avLst/>
              <a:gdLst>
                <a:gd name="T0" fmla="*/ 30 w 71"/>
                <a:gd name="T1" fmla="*/ 18 h 46"/>
                <a:gd name="T2" fmla="*/ 50 w 71"/>
                <a:gd name="T3" fmla="*/ 5 h 46"/>
                <a:gd name="T4" fmla="*/ 70 w 71"/>
                <a:gd name="T5" fmla="*/ 7 h 46"/>
                <a:gd name="T6" fmla="*/ 68 w 71"/>
                <a:gd name="T7" fmla="*/ 37 h 46"/>
                <a:gd name="T8" fmla="*/ 26 w 71"/>
                <a:gd name="T9" fmla="*/ 45 h 46"/>
                <a:gd name="T10" fmla="*/ 13 w 71"/>
                <a:gd name="T11" fmla="*/ 30 h 46"/>
                <a:gd name="T12" fmla="*/ 0 w 71"/>
                <a:gd name="T13" fmla="*/ 10 h 46"/>
                <a:gd name="T14" fmla="*/ 10 w 71"/>
                <a:gd name="T15" fmla="*/ 0 h 46"/>
                <a:gd name="T16" fmla="*/ 22 w 71"/>
                <a:gd name="T17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6">
                  <a:moveTo>
                    <a:pt x="30" y="18"/>
                  </a:moveTo>
                  <a:lnTo>
                    <a:pt x="50" y="5"/>
                  </a:lnTo>
                  <a:lnTo>
                    <a:pt x="70" y="7"/>
                  </a:lnTo>
                  <a:lnTo>
                    <a:pt x="68" y="37"/>
                  </a:lnTo>
                  <a:lnTo>
                    <a:pt x="26" y="45"/>
                  </a:lnTo>
                  <a:lnTo>
                    <a:pt x="13" y="3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22" y="14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40" name="Freeform 89">
              <a:extLst>
                <a:ext uri="{FF2B5EF4-FFF2-40B4-BE49-F238E27FC236}">
                  <a16:creationId xmlns:a16="http://schemas.microsoft.com/office/drawing/2014/main" id="{D8D83F36-A8BD-4AC5-B968-913767954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586" y="1541313"/>
              <a:ext cx="62899" cy="66064"/>
            </a:xfrm>
            <a:custGeom>
              <a:avLst/>
              <a:gdLst>
                <a:gd name="T0" fmla="*/ 0 w 36"/>
                <a:gd name="T1" fmla="*/ 7 h 37"/>
                <a:gd name="T2" fmla="*/ 0 w 36"/>
                <a:gd name="T3" fmla="*/ 25 h 37"/>
                <a:gd name="T4" fmla="*/ 13 w 36"/>
                <a:gd name="T5" fmla="*/ 36 h 37"/>
                <a:gd name="T6" fmla="*/ 27 w 36"/>
                <a:gd name="T7" fmla="*/ 34 h 37"/>
                <a:gd name="T8" fmla="*/ 35 w 36"/>
                <a:gd name="T9" fmla="*/ 17 h 37"/>
                <a:gd name="T10" fmla="*/ 23 w 36"/>
                <a:gd name="T11" fmla="*/ 0 h 37"/>
                <a:gd name="T12" fmla="*/ 0 w 36"/>
                <a:gd name="T13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7">
                  <a:moveTo>
                    <a:pt x="0" y="7"/>
                  </a:moveTo>
                  <a:lnTo>
                    <a:pt x="0" y="25"/>
                  </a:lnTo>
                  <a:lnTo>
                    <a:pt x="13" y="36"/>
                  </a:lnTo>
                  <a:lnTo>
                    <a:pt x="27" y="34"/>
                  </a:lnTo>
                  <a:lnTo>
                    <a:pt x="35" y="17"/>
                  </a:lnTo>
                  <a:lnTo>
                    <a:pt x="23" y="0"/>
                  </a:lnTo>
                  <a:lnTo>
                    <a:pt x="0" y="7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54" name="Freeform 90">
              <a:extLst>
                <a:ext uri="{FF2B5EF4-FFF2-40B4-BE49-F238E27FC236}">
                  <a16:creationId xmlns:a16="http://schemas.microsoft.com/office/drawing/2014/main" id="{3631F7EF-2CD3-49FB-B5FA-CB9C96B6D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5579" y="1475249"/>
              <a:ext cx="44030" cy="36178"/>
            </a:xfrm>
            <a:custGeom>
              <a:avLst/>
              <a:gdLst>
                <a:gd name="T0" fmla="*/ 2 w 25"/>
                <a:gd name="T1" fmla="*/ 0 h 21"/>
                <a:gd name="T2" fmla="*/ 0 w 25"/>
                <a:gd name="T3" fmla="*/ 20 h 21"/>
                <a:gd name="T4" fmla="*/ 19 w 25"/>
                <a:gd name="T5" fmla="*/ 20 h 21"/>
                <a:gd name="T6" fmla="*/ 24 w 25"/>
                <a:gd name="T7" fmla="*/ 5 h 21"/>
                <a:gd name="T8" fmla="*/ 2 w 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1">
                  <a:moveTo>
                    <a:pt x="2" y="0"/>
                  </a:moveTo>
                  <a:lnTo>
                    <a:pt x="0" y="20"/>
                  </a:lnTo>
                  <a:lnTo>
                    <a:pt x="19" y="20"/>
                  </a:lnTo>
                  <a:lnTo>
                    <a:pt x="24" y="5"/>
                  </a:lnTo>
                  <a:lnTo>
                    <a:pt x="2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55" name="Freeform 91">
              <a:extLst>
                <a:ext uri="{FF2B5EF4-FFF2-40B4-BE49-F238E27FC236}">
                  <a16:creationId xmlns:a16="http://schemas.microsoft.com/office/drawing/2014/main" id="{CE2AF360-475A-439A-9C64-1CC5D10A2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6783" y="1418622"/>
              <a:ext cx="146241" cy="155722"/>
            </a:xfrm>
            <a:custGeom>
              <a:avLst/>
              <a:gdLst>
                <a:gd name="T0" fmla="*/ 27 w 83"/>
                <a:gd name="T1" fmla="*/ 0 h 89"/>
                <a:gd name="T2" fmla="*/ 15 w 83"/>
                <a:gd name="T3" fmla="*/ 18 h 89"/>
                <a:gd name="T4" fmla="*/ 0 w 83"/>
                <a:gd name="T5" fmla="*/ 35 h 89"/>
                <a:gd name="T6" fmla="*/ 2 w 83"/>
                <a:gd name="T7" fmla="*/ 56 h 89"/>
                <a:gd name="T8" fmla="*/ 20 w 83"/>
                <a:gd name="T9" fmla="*/ 56 h 89"/>
                <a:gd name="T10" fmla="*/ 17 w 83"/>
                <a:gd name="T11" fmla="*/ 67 h 89"/>
                <a:gd name="T12" fmla="*/ 22 w 83"/>
                <a:gd name="T13" fmla="*/ 83 h 89"/>
                <a:gd name="T14" fmla="*/ 67 w 83"/>
                <a:gd name="T15" fmla="*/ 88 h 89"/>
                <a:gd name="T16" fmla="*/ 80 w 83"/>
                <a:gd name="T17" fmla="*/ 70 h 89"/>
                <a:gd name="T18" fmla="*/ 82 w 83"/>
                <a:gd name="T19" fmla="*/ 43 h 89"/>
                <a:gd name="T20" fmla="*/ 65 w 83"/>
                <a:gd name="T21" fmla="*/ 20 h 89"/>
                <a:gd name="T22" fmla="*/ 27 w 83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9">
                  <a:moveTo>
                    <a:pt x="27" y="0"/>
                  </a:moveTo>
                  <a:lnTo>
                    <a:pt x="15" y="18"/>
                  </a:lnTo>
                  <a:lnTo>
                    <a:pt x="0" y="35"/>
                  </a:lnTo>
                  <a:lnTo>
                    <a:pt x="2" y="56"/>
                  </a:lnTo>
                  <a:lnTo>
                    <a:pt x="20" y="56"/>
                  </a:lnTo>
                  <a:lnTo>
                    <a:pt x="17" y="67"/>
                  </a:lnTo>
                  <a:lnTo>
                    <a:pt x="22" y="83"/>
                  </a:lnTo>
                  <a:lnTo>
                    <a:pt x="67" y="88"/>
                  </a:lnTo>
                  <a:lnTo>
                    <a:pt x="80" y="70"/>
                  </a:lnTo>
                  <a:lnTo>
                    <a:pt x="82" y="43"/>
                  </a:lnTo>
                  <a:lnTo>
                    <a:pt x="65" y="20"/>
                  </a:lnTo>
                  <a:lnTo>
                    <a:pt x="27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56" name="Freeform 92">
              <a:extLst>
                <a:ext uri="{FF2B5EF4-FFF2-40B4-BE49-F238E27FC236}">
                  <a16:creationId xmlns:a16="http://schemas.microsoft.com/office/drawing/2014/main" id="{3418C1AD-B0DC-46A2-93F8-62A090B49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1697" y="1328964"/>
              <a:ext cx="621131" cy="355487"/>
            </a:xfrm>
            <a:custGeom>
              <a:avLst/>
              <a:gdLst>
                <a:gd name="T0" fmla="*/ 27 w 353"/>
                <a:gd name="T1" fmla="*/ 37 h 201"/>
                <a:gd name="T2" fmla="*/ 34 w 353"/>
                <a:gd name="T3" fmla="*/ 53 h 201"/>
                <a:gd name="T4" fmla="*/ 47 w 353"/>
                <a:gd name="T5" fmla="*/ 68 h 201"/>
                <a:gd name="T6" fmla="*/ 59 w 353"/>
                <a:gd name="T7" fmla="*/ 72 h 201"/>
                <a:gd name="T8" fmla="*/ 85 w 353"/>
                <a:gd name="T9" fmla="*/ 80 h 201"/>
                <a:gd name="T10" fmla="*/ 107 w 353"/>
                <a:gd name="T11" fmla="*/ 69 h 201"/>
                <a:gd name="T12" fmla="*/ 137 w 353"/>
                <a:gd name="T13" fmla="*/ 62 h 201"/>
                <a:gd name="T14" fmla="*/ 148 w 353"/>
                <a:gd name="T15" fmla="*/ 58 h 201"/>
                <a:gd name="T16" fmla="*/ 148 w 353"/>
                <a:gd name="T17" fmla="*/ 75 h 201"/>
                <a:gd name="T18" fmla="*/ 115 w 353"/>
                <a:gd name="T19" fmla="*/ 82 h 201"/>
                <a:gd name="T20" fmla="*/ 95 w 353"/>
                <a:gd name="T21" fmla="*/ 92 h 201"/>
                <a:gd name="T22" fmla="*/ 112 w 353"/>
                <a:gd name="T23" fmla="*/ 100 h 201"/>
                <a:gd name="T24" fmla="*/ 80 w 353"/>
                <a:gd name="T25" fmla="*/ 100 h 201"/>
                <a:gd name="T26" fmla="*/ 64 w 353"/>
                <a:gd name="T27" fmla="*/ 90 h 201"/>
                <a:gd name="T28" fmla="*/ 62 w 353"/>
                <a:gd name="T29" fmla="*/ 109 h 201"/>
                <a:gd name="T30" fmla="*/ 75 w 353"/>
                <a:gd name="T31" fmla="*/ 127 h 201"/>
                <a:gd name="T32" fmla="*/ 59 w 353"/>
                <a:gd name="T33" fmla="*/ 140 h 201"/>
                <a:gd name="T34" fmla="*/ 47 w 353"/>
                <a:gd name="T35" fmla="*/ 149 h 201"/>
                <a:gd name="T36" fmla="*/ 32 w 353"/>
                <a:gd name="T37" fmla="*/ 160 h 201"/>
                <a:gd name="T38" fmla="*/ 25 w 353"/>
                <a:gd name="T39" fmla="*/ 172 h 201"/>
                <a:gd name="T40" fmla="*/ 0 w 353"/>
                <a:gd name="T41" fmla="*/ 167 h 201"/>
                <a:gd name="T42" fmla="*/ 12 w 353"/>
                <a:gd name="T43" fmla="*/ 189 h 201"/>
                <a:gd name="T44" fmla="*/ 81 w 353"/>
                <a:gd name="T45" fmla="*/ 200 h 201"/>
                <a:gd name="T46" fmla="*/ 121 w 353"/>
                <a:gd name="T47" fmla="*/ 192 h 201"/>
                <a:gd name="T48" fmla="*/ 140 w 353"/>
                <a:gd name="T49" fmla="*/ 172 h 201"/>
                <a:gd name="T50" fmla="*/ 125 w 353"/>
                <a:gd name="T51" fmla="*/ 153 h 201"/>
                <a:gd name="T52" fmla="*/ 140 w 353"/>
                <a:gd name="T53" fmla="*/ 147 h 201"/>
                <a:gd name="T54" fmla="*/ 157 w 353"/>
                <a:gd name="T55" fmla="*/ 142 h 201"/>
                <a:gd name="T56" fmla="*/ 182 w 353"/>
                <a:gd name="T57" fmla="*/ 117 h 201"/>
                <a:gd name="T58" fmla="*/ 189 w 353"/>
                <a:gd name="T59" fmla="*/ 105 h 201"/>
                <a:gd name="T60" fmla="*/ 210 w 353"/>
                <a:gd name="T61" fmla="*/ 92 h 201"/>
                <a:gd name="T62" fmla="*/ 237 w 353"/>
                <a:gd name="T63" fmla="*/ 100 h 201"/>
                <a:gd name="T64" fmla="*/ 287 w 353"/>
                <a:gd name="T65" fmla="*/ 58 h 201"/>
                <a:gd name="T66" fmla="*/ 277 w 353"/>
                <a:gd name="T67" fmla="*/ 40 h 201"/>
                <a:gd name="T68" fmla="*/ 322 w 353"/>
                <a:gd name="T69" fmla="*/ 32 h 201"/>
                <a:gd name="T70" fmla="*/ 352 w 353"/>
                <a:gd name="T71" fmla="*/ 20 h 201"/>
                <a:gd name="T72" fmla="*/ 335 w 353"/>
                <a:gd name="T73" fmla="*/ 3 h 201"/>
                <a:gd name="T74" fmla="*/ 305 w 353"/>
                <a:gd name="T75" fmla="*/ 3 h 201"/>
                <a:gd name="T76" fmla="*/ 230 w 353"/>
                <a:gd name="T77" fmla="*/ 0 h 201"/>
                <a:gd name="T78" fmla="*/ 204 w 353"/>
                <a:gd name="T79" fmla="*/ 20 h 201"/>
                <a:gd name="T80" fmla="*/ 182 w 353"/>
                <a:gd name="T81" fmla="*/ 0 h 201"/>
                <a:gd name="T82" fmla="*/ 180 w 353"/>
                <a:gd name="T83" fmla="*/ 10 h 201"/>
                <a:gd name="T84" fmla="*/ 137 w 353"/>
                <a:gd name="T85" fmla="*/ 7 h 201"/>
                <a:gd name="T86" fmla="*/ 117 w 353"/>
                <a:gd name="T87" fmla="*/ 30 h 201"/>
                <a:gd name="T88" fmla="*/ 97 w 353"/>
                <a:gd name="T89" fmla="*/ 30 h 201"/>
                <a:gd name="T90" fmla="*/ 87 w 353"/>
                <a:gd name="T91" fmla="*/ 18 h 201"/>
                <a:gd name="T92" fmla="*/ 64 w 353"/>
                <a:gd name="T93" fmla="*/ 22 h 201"/>
                <a:gd name="T94" fmla="*/ 59 w 353"/>
                <a:gd name="T95" fmla="*/ 32 h 201"/>
                <a:gd name="T96" fmla="*/ 27 w 353"/>
                <a:gd name="T97" fmla="*/ 3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3" h="201">
                  <a:moveTo>
                    <a:pt x="27" y="37"/>
                  </a:moveTo>
                  <a:lnTo>
                    <a:pt x="34" y="53"/>
                  </a:lnTo>
                  <a:lnTo>
                    <a:pt x="47" y="68"/>
                  </a:lnTo>
                  <a:lnTo>
                    <a:pt x="59" y="72"/>
                  </a:lnTo>
                  <a:lnTo>
                    <a:pt x="85" y="80"/>
                  </a:lnTo>
                  <a:lnTo>
                    <a:pt x="107" y="69"/>
                  </a:lnTo>
                  <a:lnTo>
                    <a:pt x="137" y="62"/>
                  </a:lnTo>
                  <a:lnTo>
                    <a:pt x="148" y="58"/>
                  </a:lnTo>
                  <a:lnTo>
                    <a:pt x="148" y="75"/>
                  </a:lnTo>
                  <a:lnTo>
                    <a:pt x="115" y="82"/>
                  </a:lnTo>
                  <a:lnTo>
                    <a:pt x="95" y="92"/>
                  </a:lnTo>
                  <a:lnTo>
                    <a:pt x="112" y="100"/>
                  </a:lnTo>
                  <a:lnTo>
                    <a:pt x="80" y="100"/>
                  </a:lnTo>
                  <a:lnTo>
                    <a:pt x="64" y="90"/>
                  </a:lnTo>
                  <a:lnTo>
                    <a:pt x="62" y="109"/>
                  </a:lnTo>
                  <a:lnTo>
                    <a:pt x="75" y="127"/>
                  </a:lnTo>
                  <a:lnTo>
                    <a:pt x="59" y="140"/>
                  </a:lnTo>
                  <a:lnTo>
                    <a:pt x="47" y="149"/>
                  </a:lnTo>
                  <a:lnTo>
                    <a:pt x="32" y="160"/>
                  </a:lnTo>
                  <a:lnTo>
                    <a:pt x="25" y="172"/>
                  </a:lnTo>
                  <a:lnTo>
                    <a:pt x="0" y="167"/>
                  </a:lnTo>
                  <a:lnTo>
                    <a:pt x="12" y="189"/>
                  </a:lnTo>
                  <a:lnTo>
                    <a:pt x="81" y="200"/>
                  </a:lnTo>
                  <a:lnTo>
                    <a:pt x="121" y="192"/>
                  </a:lnTo>
                  <a:lnTo>
                    <a:pt x="140" y="172"/>
                  </a:lnTo>
                  <a:lnTo>
                    <a:pt x="125" y="153"/>
                  </a:lnTo>
                  <a:lnTo>
                    <a:pt x="140" y="147"/>
                  </a:lnTo>
                  <a:lnTo>
                    <a:pt x="157" y="142"/>
                  </a:lnTo>
                  <a:lnTo>
                    <a:pt x="182" y="117"/>
                  </a:lnTo>
                  <a:lnTo>
                    <a:pt x="189" y="105"/>
                  </a:lnTo>
                  <a:lnTo>
                    <a:pt x="210" y="92"/>
                  </a:lnTo>
                  <a:lnTo>
                    <a:pt x="237" y="100"/>
                  </a:lnTo>
                  <a:lnTo>
                    <a:pt x="287" y="58"/>
                  </a:lnTo>
                  <a:lnTo>
                    <a:pt x="277" y="40"/>
                  </a:lnTo>
                  <a:lnTo>
                    <a:pt x="322" y="32"/>
                  </a:lnTo>
                  <a:lnTo>
                    <a:pt x="352" y="20"/>
                  </a:lnTo>
                  <a:lnTo>
                    <a:pt x="335" y="3"/>
                  </a:lnTo>
                  <a:lnTo>
                    <a:pt x="305" y="3"/>
                  </a:lnTo>
                  <a:lnTo>
                    <a:pt x="230" y="0"/>
                  </a:lnTo>
                  <a:lnTo>
                    <a:pt x="204" y="20"/>
                  </a:lnTo>
                  <a:lnTo>
                    <a:pt x="182" y="0"/>
                  </a:lnTo>
                  <a:lnTo>
                    <a:pt x="180" y="10"/>
                  </a:lnTo>
                  <a:lnTo>
                    <a:pt x="137" y="7"/>
                  </a:lnTo>
                  <a:lnTo>
                    <a:pt x="117" y="30"/>
                  </a:lnTo>
                  <a:lnTo>
                    <a:pt x="97" y="30"/>
                  </a:lnTo>
                  <a:lnTo>
                    <a:pt x="87" y="18"/>
                  </a:lnTo>
                  <a:lnTo>
                    <a:pt x="64" y="22"/>
                  </a:lnTo>
                  <a:lnTo>
                    <a:pt x="59" y="32"/>
                  </a:lnTo>
                  <a:lnTo>
                    <a:pt x="27" y="37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57" name="Freeform 93">
              <a:extLst>
                <a:ext uri="{FF2B5EF4-FFF2-40B4-BE49-F238E27FC236}">
                  <a16:creationId xmlns:a16="http://schemas.microsoft.com/office/drawing/2014/main" id="{CE5364FD-55F1-44E2-BE9C-1825FECFE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913" y="1627825"/>
              <a:ext cx="279902" cy="132128"/>
            </a:xfrm>
            <a:custGeom>
              <a:avLst/>
              <a:gdLst>
                <a:gd name="T0" fmla="*/ 20 w 160"/>
                <a:gd name="T1" fmla="*/ 0 h 75"/>
                <a:gd name="T2" fmla="*/ 0 w 160"/>
                <a:gd name="T3" fmla="*/ 18 h 75"/>
                <a:gd name="T4" fmla="*/ 13 w 160"/>
                <a:gd name="T5" fmla="*/ 35 h 75"/>
                <a:gd name="T6" fmla="*/ 35 w 160"/>
                <a:gd name="T7" fmla="*/ 61 h 75"/>
                <a:gd name="T8" fmla="*/ 57 w 160"/>
                <a:gd name="T9" fmla="*/ 71 h 75"/>
                <a:gd name="T10" fmla="*/ 122 w 160"/>
                <a:gd name="T11" fmla="*/ 64 h 75"/>
                <a:gd name="T12" fmla="*/ 159 w 160"/>
                <a:gd name="T13" fmla="*/ 74 h 75"/>
                <a:gd name="T14" fmla="*/ 155 w 160"/>
                <a:gd name="T15" fmla="*/ 46 h 75"/>
                <a:gd name="T16" fmla="*/ 101 w 160"/>
                <a:gd name="T17" fmla="*/ 43 h 75"/>
                <a:gd name="T18" fmla="*/ 54 w 160"/>
                <a:gd name="T19" fmla="*/ 31 h 75"/>
                <a:gd name="T20" fmla="*/ 47 w 160"/>
                <a:gd name="T21" fmla="*/ 3 h 75"/>
                <a:gd name="T22" fmla="*/ 20 w 160"/>
                <a:gd name="T2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75">
                  <a:moveTo>
                    <a:pt x="20" y="0"/>
                  </a:moveTo>
                  <a:lnTo>
                    <a:pt x="0" y="18"/>
                  </a:lnTo>
                  <a:lnTo>
                    <a:pt x="13" y="35"/>
                  </a:lnTo>
                  <a:lnTo>
                    <a:pt x="35" y="61"/>
                  </a:lnTo>
                  <a:lnTo>
                    <a:pt x="57" y="71"/>
                  </a:lnTo>
                  <a:lnTo>
                    <a:pt x="122" y="64"/>
                  </a:lnTo>
                  <a:lnTo>
                    <a:pt x="159" y="74"/>
                  </a:lnTo>
                  <a:lnTo>
                    <a:pt x="155" y="46"/>
                  </a:lnTo>
                  <a:lnTo>
                    <a:pt x="101" y="43"/>
                  </a:lnTo>
                  <a:lnTo>
                    <a:pt x="54" y="31"/>
                  </a:lnTo>
                  <a:lnTo>
                    <a:pt x="47" y="3"/>
                  </a:lnTo>
                  <a:lnTo>
                    <a:pt x="20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58" name="Freeform 94">
              <a:extLst>
                <a:ext uri="{FF2B5EF4-FFF2-40B4-BE49-F238E27FC236}">
                  <a16:creationId xmlns:a16="http://schemas.microsoft.com/office/drawing/2014/main" id="{1A3447FC-3C0E-496C-A109-F02512AA5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869" y="1703327"/>
              <a:ext cx="61327" cy="40897"/>
            </a:xfrm>
            <a:custGeom>
              <a:avLst/>
              <a:gdLst>
                <a:gd name="T0" fmla="*/ 13 w 34"/>
                <a:gd name="T1" fmla="*/ 0 h 23"/>
                <a:gd name="T2" fmla="*/ 0 w 34"/>
                <a:gd name="T3" fmla="*/ 15 h 23"/>
                <a:gd name="T4" fmla="*/ 18 w 34"/>
                <a:gd name="T5" fmla="*/ 22 h 23"/>
                <a:gd name="T6" fmla="*/ 33 w 34"/>
                <a:gd name="T7" fmla="*/ 15 h 23"/>
                <a:gd name="T8" fmla="*/ 30 w 34"/>
                <a:gd name="T9" fmla="*/ 2 h 23"/>
                <a:gd name="T10" fmla="*/ 13 w 34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23">
                  <a:moveTo>
                    <a:pt x="13" y="0"/>
                  </a:moveTo>
                  <a:lnTo>
                    <a:pt x="0" y="15"/>
                  </a:lnTo>
                  <a:lnTo>
                    <a:pt x="18" y="22"/>
                  </a:lnTo>
                  <a:lnTo>
                    <a:pt x="33" y="15"/>
                  </a:lnTo>
                  <a:lnTo>
                    <a:pt x="30" y="2"/>
                  </a:lnTo>
                  <a:lnTo>
                    <a:pt x="13" y="0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59" name="Freeform 95">
              <a:extLst>
                <a:ext uri="{FF2B5EF4-FFF2-40B4-BE49-F238E27FC236}">
                  <a16:creationId xmlns:a16="http://schemas.microsoft.com/office/drawing/2014/main" id="{946567FD-B7F9-424E-BC85-746B9285C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376" y="1289640"/>
              <a:ext cx="1270567" cy="1072754"/>
            </a:xfrm>
            <a:custGeom>
              <a:avLst/>
              <a:gdLst>
                <a:gd name="T0" fmla="*/ 138 w 720"/>
                <a:gd name="T1" fmla="*/ 83 h 608"/>
                <a:gd name="T2" fmla="*/ 93 w 720"/>
                <a:gd name="T3" fmla="*/ 123 h 608"/>
                <a:gd name="T4" fmla="*/ 31 w 720"/>
                <a:gd name="T5" fmla="*/ 155 h 608"/>
                <a:gd name="T6" fmla="*/ 3 w 720"/>
                <a:gd name="T7" fmla="*/ 175 h 608"/>
                <a:gd name="T8" fmla="*/ 65 w 720"/>
                <a:gd name="T9" fmla="*/ 187 h 608"/>
                <a:gd name="T10" fmla="*/ 20 w 720"/>
                <a:gd name="T11" fmla="*/ 195 h 608"/>
                <a:gd name="T12" fmla="*/ 143 w 720"/>
                <a:gd name="T13" fmla="*/ 220 h 608"/>
                <a:gd name="T14" fmla="*/ 180 w 720"/>
                <a:gd name="T15" fmla="*/ 285 h 608"/>
                <a:gd name="T16" fmla="*/ 190 w 720"/>
                <a:gd name="T17" fmla="*/ 342 h 608"/>
                <a:gd name="T18" fmla="*/ 219 w 720"/>
                <a:gd name="T19" fmla="*/ 354 h 608"/>
                <a:gd name="T20" fmla="*/ 227 w 720"/>
                <a:gd name="T21" fmla="*/ 377 h 608"/>
                <a:gd name="T22" fmla="*/ 195 w 720"/>
                <a:gd name="T23" fmla="*/ 422 h 608"/>
                <a:gd name="T24" fmla="*/ 200 w 720"/>
                <a:gd name="T25" fmla="*/ 490 h 608"/>
                <a:gd name="T26" fmla="*/ 240 w 720"/>
                <a:gd name="T27" fmla="*/ 582 h 608"/>
                <a:gd name="T28" fmla="*/ 278 w 720"/>
                <a:gd name="T29" fmla="*/ 607 h 608"/>
                <a:gd name="T30" fmla="*/ 325 w 720"/>
                <a:gd name="T31" fmla="*/ 540 h 608"/>
                <a:gd name="T32" fmla="*/ 345 w 720"/>
                <a:gd name="T33" fmla="*/ 485 h 608"/>
                <a:gd name="T34" fmla="*/ 433 w 720"/>
                <a:gd name="T35" fmla="*/ 465 h 608"/>
                <a:gd name="T36" fmla="*/ 510 w 720"/>
                <a:gd name="T37" fmla="*/ 425 h 608"/>
                <a:gd name="T38" fmla="*/ 581 w 720"/>
                <a:gd name="T39" fmla="*/ 367 h 608"/>
                <a:gd name="T40" fmla="*/ 525 w 720"/>
                <a:gd name="T41" fmla="*/ 354 h 608"/>
                <a:gd name="T42" fmla="*/ 548 w 720"/>
                <a:gd name="T43" fmla="*/ 332 h 608"/>
                <a:gd name="T44" fmla="*/ 588 w 720"/>
                <a:gd name="T45" fmla="*/ 358 h 608"/>
                <a:gd name="T46" fmla="*/ 586 w 720"/>
                <a:gd name="T47" fmla="*/ 318 h 608"/>
                <a:gd name="T48" fmla="*/ 561 w 720"/>
                <a:gd name="T49" fmla="*/ 290 h 608"/>
                <a:gd name="T50" fmla="*/ 588 w 720"/>
                <a:gd name="T51" fmla="*/ 298 h 608"/>
                <a:gd name="T52" fmla="*/ 616 w 720"/>
                <a:gd name="T53" fmla="*/ 280 h 608"/>
                <a:gd name="T54" fmla="*/ 626 w 720"/>
                <a:gd name="T55" fmla="*/ 267 h 608"/>
                <a:gd name="T56" fmla="*/ 646 w 720"/>
                <a:gd name="T57" fmla="*/ 237 h 608"/>
                <a:gd name="T58" fmla="*/ 621 w 720"/>
                <a:gd name="T59" fmla="*/ 210 h 608"/>
                <a:gd name="T60" fmla="*/ 643 w 720"/>
                <a:gd name="T61" fmla="*/ 195 h 608"/>
                <a:gd name="T62" fmla="*/ 598 w 720"/>
                <a:gd name="T63" fmla="*/ 168 h 608"/>
                <a:gd name="T64" fmla="*/ 631 w 720"/>
                <a:gd name="T65" fmla="*/ 128 h 608"/>
                <a:gd name="T66" fmla="*/ 618 w 720"/>
                <a:gd name="T67" fmla="*/ 105 h 608"/>
                <a:gd name="T68" fmla="*/ 651 w 720"/>
                <a:gd name="T69" fmla="*/ 95 h 608"/>
                <a:gd name="T70" fmla="*/ 719 w 720"/>
                <a:gd name="T71" fmla="*/ 63 h 608"/>
                <a:gd name="T72" fmla="*/ 624 w 720"/>
                <a:gd name="T73" fmla="*/ 68 h 608"/>
                <a:gd name="T74" fmla="*/ 601 w 720"/>
                <a:gd name="T75" fmla="*/ 50 h 608"/>
                <a:gd name="T76" fmla="*/ 553 w 720"/>
                <a:gd name="T77" fmla="*/ 45 h 608"/>
                <a:gd name="T78" fmla="*/ 518 w 720"/>
                <a:gd name="T79" fmla="*/ 37 h 608"/>
                <a:gd name="T80" fmla="*/ 598 w 720"/>
                <a:gd name="T81" fmla="*/ 23 h 608"/>
                <a:gd name="T82" fmla="*/ 470 w 720"/>
                <a:gd name="T83" fmla="*/ 20 h 608"/>
                <a:gd name="T84" fmla="*/ 413 w 720"/>
                <a:gd name="T85" fmla="*/ 3 h 608"/>
                <a:gd name="T86" fmla="*/ 340 w 720"/>
                <a:gd name="T87" fmla="*/ 15 h 608"/>
                <a:gd name="T88" fmla="*/ 333 w 720"/>
                <a:gd name="T89" fmla="*/ 58 h 608"/>
                <a:gd name="T90" fmla="*/ 303 w 720"/>
                <a:gd name="T91" fmla="*/ 41 h 608"/>
                <a:gd name="T92" fmla="*/ 283 w 720"/>
                <a:gd name="T93" fmla="*/ 65 h 608"/>
                <a:gd name="T94" fmla="*/ 258 w 720"/>
                <a:gd name="T95" fmla="*/ 45 h 608"/>
                <a:gd name="T96" fmla="*/ 240 w 720"/>
                <a:gd name="T97" fmla="*/ 55 h 608"/>
                <a:gd name="T98" fmla="*/ 183 w 720"/>
                <a:gd name="T99" fmla="*/ 50 h 608"/>
                <a:gd name="T100" fmla="*/ 150 w 720"/>
                <a:gd name="T101" fmla="*/ 65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20" h="608">
                  <a:moveTo>
                    <a:pt x="150" y="65"/>
                  </a:moveTo>
                  <a:lnTo>
                    <a:pt x="138" y="83"/>
                  </a:lnTo>
                  <a:lnTo>
                    <a:pt x="95" y="92"/>
                  </a:lnTo>
                  <a:lnTo>
                    <a:pt x="93" y="123"/>
                  </a:lnTo>
                  <a:lnTo>
                    <a:pt x="60" y="132"/>
                  </a:lnTo>
                  <a:lnTo>
                    <a:pt x="31" y="155"/>
                  </a:lnTo>
                  <a:lnTo>
                    <a:pt x="0" y="164"/>
                  </a:lnTo>
                  <a:lnTo>
                    <a:pt x="3" y="175"/>
                  </a:lnTo>
                  <a:lnTo>
                    <a:pt x="55" y="172"/>
                  </a:lnTo>
                  <a:lnTo>
                    <a:pt x="65" y="187"/>
                  </a:lnTo>
                  <a:lnTo>
                    <a:pt x="42" y="192"/>
                  </a:lnTo>
                  <a:lnTo>
                    <a:pt x="20" y="195"/>
                  </a:lnTo>
                  <a:lnTo>
                    <a:pt x="55" y="220"/>
                  </a:lnTo>
                  <a:lnTo>
                    <a:pt x="143" y="220"/>
                  </a:lnTo>
                  <a:lnTo>
                    <a:pt x="166" y="245"/>
                  </a:lnTo>
                  <a:lnTo>
                    <a:pt x="180" y="285"/>
                  </a:lnTo>
                  <a:lnTo>
                    <a:pt x="188" y="326"/>
                  </a:lnTo>
                  <a:lnTo>
                    <a:pt x="190" y="342"/>
                  </a:lnTo>
                  <a:lnTo>
                    <a:pt x="211" y="332"/>
                  </a:lnTo>
                  <a:lnTo>
                    <a:pt x="219" y="354"/>
                  </a:lnTo>
                  <a:lnTo>
                    <a:pt x="193" y="363"/>
                  </a:lnTo>
                  <a:lnTo>
                    <a:pt x="227" y="377"/>
                  </a:lnTo>
                  <a:lnTo>
                    <a:pt x="222" y="407"/>
                  </a:lnTo>
                  <a:lnTo>
                    <a:pt x="195" y="422"/>
                  </a:lnTo>
                  <a:lnTo>
                    <a:pt x="188" y="445"/>
                  </a:lnTo>
                  <a:lnTo>
                    <a:pt x="200" y="490"/>
                  </a:lnTo>
                  <a:lnTo>
                    <a:pt x="218" y="537"/>
                  </a:lnTo>
                  <a:lnTo>
                    <a:pt x="240" y="582"/>
                  </a:lnTo>
                  <a:lnTo>
                    <a:pt x="266" y="588"/>
                  </a:lnTo>
                  <a:lnTo>
                    <a:pt x="278" y="607"/>
                  </a:lnTo>
                  <a:lnTo>
                    <a:pt x="301" y="602"/>
                  </a:lnTo>
                  <a:lnTo>
                    <a:pt x="325" y="540"/>
                  </a:lnTo>
                  <a:lnTo>
                    <a:pt x="343" y="517"/>
                  </a:lnTo>
                  <a:lnTo>
                    <a:pt x="345" y="485"/>
                  </a:lnTo>
                  <a:lnTo>
                    <a:pt x="388" y="475"/>
                  </a:lnTo>
                  <a:lnTo>
                    <a:pt x="433" y="465"/>
                  </a:lnTo>
                  <a:lnTo>
                    <a:pt x="456" y="420"/>
                  </a:lnTo>
                  <a:lnTo>
                    <a:pt x="510" y="425"/>
                  </a:lnTo>
                  <a:lnTo>
                    <a:pt x="558" y="393"/>
                  </a:lnTo>
                  <a:lnTo>
                    <a:pt x="581" y="367"/>
                  </a:lnTo>
                  <a:lnTo>
                    <a:pt x="556" y="359"/>
                  </a:lnTo>
                  <a:lnTo>
                    <a:pt x="525" y="354"/>
                  </a:lnTo>
                  <a:lnTo>
                    <a:pt x="531" y="337"/>
                  </a:lnTo>
                  <a:lnTo>
                    <a:pt x="548" y="332"/>
                  </a:lnTo>
                  <a:lnTo>
                    <a:pt x="569" y="348"/>
                  </a:lnTo>
                  <a:lnTo>
                    <a:pt x="588" y="358"/>
                  </a:lnTo>
                  <a:lnTo>
                    <a:pt x="598" y="342"/>
                  </a:lnTo>
                  <a:lnTo>
                    <a:pt x="586" y="318"/>
                  </a:lnTo>
                  <a:lnTo>
                    <a:pt x="558" y="307"/>
                  </a:lnTo>
                  <a:lnTo>
                    <a:pt x="561" y="290"/>
                  </a:lnTo>
                  <a:lnTo>
                    <a:pt x="581" y="290"/>
                  </a:lnTo>
                  <a:lnTo>
                    <a:pt x="588" y="298"/>
                  </a:lnTo>
                  <a:lnTo>
                    <a:pt x="596" y="285"/>
                  </a:lnTo>
                  <a:lnTo>
                    <a:pt x="616" y="280"/>
                  </a:lnTo>
                  <a:lnTo>
                    <a:pt x="609" y="267"/>
                  </a:lnTo>
                  <a:lnTo>
                    <a:pt x="626" y="267"/>
                  </a:lnTo>
                  <a:lnTo>
                    <a:pt x="641" y="253"/>
                  </a:lnTo>
                  <a:lnTo>
                    <a:pt x="646" y="237"/>
                  </a:lnTo>
                  <a:lnTo>
                    <a:pt x="624" y="227"/>
                  </a:lnTo>
                  <a:lnTo>
                    <a:pt x="621" y="210"/>
                  </a:lnTo>
                  <a:lnTo>
                    <a:pt x="631" y="198"/>
                  </a:lnTo>
                  <a:lnTo>
                    <a:pt x="643" y="195"/>
                  </a:lnTo>
                  <a:lnTo>
                    <a:pt x="641" y="172"/>
                  </a:lnTo>
                  <a:lnTo>
                    <a:pt x="598" y="168"/>
                  </a:lnTo>
                  <a:lnTo>
                    <a:pt x="609" y="142"/>
                  </a:lnTo>
                  <a:lnTo>
                    <a:pt x="631" y="128"/>
                  </a:lnTo>
                  <a:lnTo>
                    <a:pt x="643" y="117"/>
                  </a:lnTo>
                  <a:lnTo>
                    <a:pt x="618" y="105"/>
                  </a:lnTo>
                  <a:lnTo>
                    <a:pt x="636" y="97"/>
                  </a:lnTo>
                  <a:lnTo>
                    <a:pt x="651" y="95"/>
                  </a:lnTo>
                  <a:lnTo>
                    <a:pt x="686" y="85"/>
                  </a:lnTo>
                  <a:lnTo>
                    <a:pt x="719" y="63"/>
                  </a:lnTo>
                  <a:lnTo>
                    <a:pt x="656" y="58"/>
                  </a:lnTo>
                  <a:lnTo>
                    <a:pt x="624" y="68"/>
                  </a:lnTo>
                  <a:lnTo>
                    <a:pt x="578" y="91"/>
                  </a:lnTo>
                  <a:lnTo>
                    <a:pt x="601" y="50"/>
                  </a:lnTo>
                  <a:lnTo>
                    <a:pt x="550" y="68"/>
                  </a:lnTo>
                  <a:lnTo>
                    <a:pt x="553" y="45"/>
                  </a:lnTo>
                  <a:lnTo>
                    <a:pt x="470" y="53"/>
                  </a:lnTo>
                  <a:lnTo>
                    <a:pt x="518" y="37"/>
                  </a:lnTo>
                  <a:lnTo>
                    <a:pt x="578" y="28"/>
                  </a:lnTo>
                  <a:lnTo>
                    <a:pt x="598" y="23"/>
                  </a:lnTo>
                  <a:lnTo>
                    <a:pt x="558" y="8"/>
                  </a:lnTo>
                  <a:lnTo>
                    <a:pt x="470" y="20"/>
                  </a:lnTo>
                  <a:lnTo>
                    <a:pt x="518" y="0"/>
                  </a:lnTo>
                  <a:lnTo>
                    <a:pt x="413" y="3"/>
                  </a:lnTo>
                  <a:lnTo>
                    <a:pt x="383" y="30"/>
                  </a:lnTo>
                  <a:lnTo>
                    <a:pt x="340" y="15"/>
                  </a:lnTo>
                  <a:lnTo>
                    <a:pt x="340" y="36"/>
                  </a:lnTo>
                  <a:lnTo>
                    <a:pt x="333" y="58"/>
                  </a:lnTo>
                  <a:lnTo>
                    <a:pt x="318" y="41"/>
                  </a:lnTo>
                  <a:lnTo>
                    <a:pt x="303" y="41"/>
                  </a:lnTo>
                  <a:lnTo>
                    <a:pt x="283" y="41"/>
                  </a:lnTo>
                  <a:lnTo>
                    <a:pt x="283" y="65"/>
                  </a:lnTo>
                  <a:lnTo>
                    <a:pt x="261" y="65"/>
                  </a:lnTo>
                  <a:lnTo>
                    <a:pt x="258" y="45"/>
                  </a:lnTo>
                  <a:lnTo>
                    <a:pt x="235" y="43"/>
                  </a:lnTo>
                  <a:lnTo>
                    <a:pt x="240" y="55"/>
                  </a:lnTo>
                  <a:lnTo>
                    <a:pt x="200" y="41"/>
                  </a:lnTo>
                  <a:lnTo>
                    <a:pt x="183" y="50"/>
                  </a:lnTo>
                  <a:lnTo>
                    <a:pt x="167" y="50"/>
                  </a:lnTo>
                  <a:lnTo>
                    <a:pt x="150" y="65"/>
                  </a:lnTo>
                </a:path>
              </a:pathLst>
            </a:custGeom>
            <a:solidFill>
              <a:schemeClr val="accent4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60" name="Freeform 97">
              <a:extLst>
                <a:ext uri="{FF2B5EF4-FFF2-40B4-BE49-F238E27FC236}">
                  <a16:creationId xmlns:a16="http://schemas.microsoft.com/office/drawing/2014/main" id="{435C2192-7148-49A1-BA08-545643E1E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984" y="3612892"/>
              <a:ext cx="261032" cy="114826"/>
            </a:xfrm>
            <a:custGeom>
              <a:avLst/>
              <a:gdLst>
                <a:gd name="T0" fmla="*/ 0 w 148"/>
                <a:gd name="T1" fmla="*/ 19 h 65"/>
                <a:gd name="T2" fmla="*/ 14 w 148"/>
                <a:gd name="T3" fmla="*/ 6 h 65"/>
                <a:gd name="T4" fmla="*/ 26 w 148"/>
                <a:gd name="T5" fmla="*/ 0 h 65"/>
                <a:gd name="T6" fmla="*/ 46 w 148"/>
                <a:gd name="T7" fmla="*/ 3 h 65"/>
                <a:gd name="T8" fmla="*/ 74 w 148"/>
                <a:gd name="T9" fmla="*/ 9 h 65"/>
                <a:gd name="T10" fmla="*/ 100 w 148"/>
                <a:gd name="T11" fmla="*/ 23 h 65"/>
                <a:gd name="T12" fmla="*/ 140 w 148"/>
                <a:gd name="T13" fmla="*/ 42 h 65"/>
                <a:gd name="T14" fmla="*/ 147 w 148"/>
                <a:gd name="T15" fmla="*/ 52 h 65"/>
                <a:gd name="T16" fmla="*/ 127 w 148"/>
                <a:gd name="T17" fmla="*/ 64 h 65"/>
                <a:gd name="T18" fmla="*/ 96 w 148"/>
                <a:gd name="T19" fmla="*/ 61 h 65"/>
                <a:gd name="T20" fmla="*/ 100 w 148"/>
                <a:gd name="T21" fmla="*/ 45 h 65"/>
                <a:gd name="T22" fmla="*/ 90 w 148"/>
                <a:gd name="T23" fmla="*/ 35 h 65"/>
                <a:gd name="T24" fmla="*/ 68 w 148"/>
                <a:gd name="T25" fmla="*/ 20 h 65"/>
                <a:gd name="T26" fmla="*/ 60 w 148"/>
                <a:gd name="T27" fmla="*/ 17 h 65"/>
                <a:gd name="T28" fmla="*/ 17 w 148"/>
                <a:gd name="T29" fmla="*/ 13 h 65"/>
                <a:gd name="T30" fmla="*/ 0 w 148"/>
                <a:gd name="T31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" h="65">
                  <a:moveTo>
                    <a:pt x="0" y="19"/>
                  </a:moveTo>
                  <a:lnTo>
                    <a:pt x="14" y="6"/>
                  </a:lnTo>
                  <a:lnTo>
                    <a:pt x="26" y="0"/>
                  </a:lnTo>
                  <a:lnTo>
                    <a:pt x="46" y="3"/>
                  </a:lnTo>
                  <a:lnTo>
                    <a:pt x="74" y="9"/>
                  </a:lnTo>
                  <a:lnTo>
                    <a:pt x="100" y="23"/>
                  </a:lnTo>
                  <a:lnTo>
                    <a:pt x="140" y="42"/>
                  </a:lnTo>
                  <a:lnTo>
                    <a:pt x="147" y="52"/>
                  </a:lnTo>
                  <a:lnTo>
                    <a:pt x="127" y="64"/>
                  </a:lnTo>
                  <a:lnTo>
                    <a:pt x="96" y="61"/>
                  </a:lnTo>
                  <a:lnTo>
                    <a:pt x="100" y="45"/>
                  </a:lnTo>
                  <a:lnTo>
                    <a:pt x="90" y="35"/>
                  </a:lnTo>
                  <a:lnTo>
                    <a:pt x="68" y="20"/>
                  </a:lnTo>
                  <a:lnTo>
                    <a:pt x="60" y="17"/>
                  </a:lnTo>
                  <a:lnTo>
                    <a:pt x="17" y="13"/>
                  </a:lnTo>
                  <a:lnTo>
                    <a:pt x="0" y="19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461" name="Freeform 98">
              <a:extLst>
                <a:ext uri="{FF2B5EF4-FFF2-40B4-BE49-F238E27FC236}">
                  <a16:creationId xmlns:a16="http://schemas.microsoft.com/office/drawing/2014/main" id="{833D99F1-996B-49F0-A378-3999E62E3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419" y="4010850"/>
              <a:ext cx="152531" cy="84939"/>
            </a:xfrm>
            <a:custGeom>
              <a:avLst/>
              <a:gdLst>
                <a:gd name="T0" fmla="*/ 13 w 87"/>
                <a:gd name="T1" fmla="*/ 4 h 49"/>
                <a:gd name="T2" fmla="*/ 0 w 87"/>
                <a:gd name="T3" fmla="*/ 11 h 49"/>
                <a:gd name="T4" fmla="*/ 1 w 87"/>
                <a:gd name="T5" fmla="*/ 26 h 49"/>
                <a:gd name="T6" fmla="*/ 30 w 87"/>
                <a:gd name="T7" fmla="*/ 30 h 49"/>
                <a:gd name="T8" fmla="*/ 41 w 87"/>
                <a:gd name="T9" fmla="*/ 40 h 49"/>
                <a:gd name="T10" fmla="*/ 54 w 87"/>
                <a:gd name="T11" fmla="*/ 33 h 49"/>
                <a:gd name="T12" fmla="*/ 49 w 87"/>
                <a:gd name="T13" fmla="*/ 22 h 49"/>
                <a:gd name="T14" fmla="*/ 63 w 87"/>
                <a:gd name="T15" fmla="*/ 21 h 49"/>
                <a:gd name="T16" fmla="*/ 77 w 87"/>
                <a:gd name="T17" fmla="*/ 37 h 49"/>
                <a:gd name="T18" fmla="*/ 83 w 87"/>
                <a:gd name="T19" fmla="*/ 48 h 49"/>
                <a:gd name="T20" fmla="*/ 86 w 87"/>
                <a:gd name="T21" fmla="*/ 17 h 49"/>
                <a:gd name="T22" fmla="*/ 67 w 87"/>
                <a:gd name="T23" fmla="*/ 4 h 49"/>
                <a:gd name="T24" fmla="*/ 52 w 87"/>
                <a:gd name="T25" fmla="*/ 0 h 49"/>
                <a:gd name="T26" fmla="*/ 40 w 87"/>
                <a:gd name="T27" fmla="*/ 11 h 49"/>
                <a:gd name="T28" fmla="*/ 13 w 87"/>
                <a:gd name="T29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49">
                  <a:moveTo>
                    <a:pt x="13" y="4"/>
                  </a:moveTo>
                  <a:lnTo>
                    <a:pt x="0" y="11"/>
                  </a:lnTo>
                  <a:lnTo>
                    <a:pt x="1" y="26"/>
                  </a:lnTo>
                  <a:lnTo>
                    <a:pt x="30" y="30"/>
                  </a:lnTo>
                  <a:lnTo>
                    <a:pt x="41" y="40"/>
                  </a:lnTo>
                  <a:lnTo>
                    <a:pt x="54" y="33"/>
                  </a:lnTo>
                  <a:lnTo>
                    <a:pt x="49" y="22"/>
                  </a:lnTo>
                  <a:lnTo>
                    <a:pt x="63" y="21"/>
                  </a:lnTo>
                  <a:lnTo>
                    <a:pt x="77" y="37"/>
                  </a:lnTo>
                  <a:lnTo>
                    <a:pt x="83" y="48"/>
                  </a:lnTo>
                  <a:lnTo>
                    <a:pt x="86" y="17"/>
                  </a:lnTo>
                  <a:lnTo>
                    <a:pt x="67" y="4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13" y="4"/>
                  </a:lnTo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165BECB2-76A5-48CF-AB96-C1102582F9CE}"/>
              </a:ext>
            </a:extLst>
          </p:cNvPr>
          <p:cNvSpPr/>
          <p:nvPr/>
        </p:nvSpPr>
        <p:spPr>
          <a:xfrm>
            <a:off x="1548139" y="3117777"/>
            <a:ext cx="3875590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Collaboratively administrate empowered markets via plug-and-play networks. Dynamic procrastinate B2C users after installed base benefits. Dramatic visualize customer directed.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0110760-9A13-4DB7-B0A7-BA6273CC7B4E}"/>
              </a:ext>
            </a:extLst>
          </p:cNvPr>
          <p:cNvSpPr txBox="1"/>
          <p:nvPr/>
        </p:nvSpPr>
        <p:spPr>
          <a:xfrm>
            <a:off x="1543315" y="1874890"/>
            <a:ext cx="3880414" cy="8976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NORTH AMERICAN MAP LAYOUT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0A33308-9516-462D-B79C-9F1A9805E668}"/>
              </a:ext>
            </a:extLst>
          </p:cNvPr>
          <p:cNvSpPr txBox="1"/>
          <p:nvPr/>
        </p:nvSpPr>
        <p:spPr>
          <a:xfrm>
            <a:off x="1543315" y="2772572"/>
            <a:ext cx="38804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FAA2C90-ECBD-48E4-956B-FFABD00FD655}"/>
              </a:ext>
            </a:extLst>
          </p:cNvPr>
          <p:cNvSpPr txBox="1"/>
          <p:nvPr/>
        </p:nvSpPr>
        <p:spPr>
          <a:xfrm flipH="1">
            <a:off x="1543315" y="3840136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Team Work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6C7867CB-858E-4A1C-8F3D-43FBFEB7C346}"/>
              </a:ext>
            </a:extLst>
          </p:cNvPr>
          <p:cNvCxnSpPr>
            <a:cxnSpLocks/>
          </p:cNvCxnSpPr>
          <p:nvPr/>
        </p:nvCxnSpPr>
        <p:spPr>
          <a:xfrm flipH="1">
            <a:off x="1563223" y="4104725"/>
            <a:ext cx="2634136" cy="0"/>
          </a:xfrm>
          <a:prstGeom prst="line">
            <a:avLst/>
          </a:prstGeom>
          <a:ln w="1270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065893DD-A63C-4F64-B340-A7C015A4EED1}"/>
              </a:ext>
            </a:extLst>
          </p:cNvPr>
          <p:cNvSpPr txBox="1"/>
          <p:nvPr/>
        </p:nvSpPr>
        <p:spPr>
          <a:xfrm flipH="1">
            <a:off x="4374004" y="4027392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95%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0E87467-41FC-4E93-8FB1-C8952E7798BC}"/>
              </a:ext>
            </a:extLst>
          </p:cNvPr>
          <p:cNvSpPr txBox="1"/>
          <p:nvPr/>
        </p:nvSpPr>
        <p:spPr>
          <a:xfrm flipH="1">
            <a:off x="1543315" y="4240802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Leaders Team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BF435875-C9F0-486E-A3C8-833C0AD30F5D}"/>
              </a:ext>
            </a:extLst>
          </p:cNvPr>
          <p:cNvCxnSpPr>
            <a:cxnSpLocks/>
          </p:cNvCxnSpPr>
          <p:nvPr/>
        </p:nvCxnSpPr>
        <p:spPr>
          <a:xfrm flipH="1">
            <a:off x="1563223" y="4505391"/>
            <a:ext cx="2885581" cy="0"/>
          </a:xfrm>
          <a:prstGeom prst="line">
            <a:avLst/>
          </a:prstGeom>
          <a:ln w="1270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AFEBCEF1-42BF-431C-B634-6142D6CA56AC}"/>
              </a:ext>
            </a:extLst>
          </p:cNvPr>
          <p:cNvSpPr txBox="1"/>
          <p:nvPr/>
        </p:nvSpPr>
        <p:spPr>
          <a:xfrm flipH="1">
            <a:off x="4612609" y="4420861"/>
            <a:ext cx="38879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100%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E3BCBB7-4552-4B6C-B31E-E363C6EF8B22}"/>
              </a:ext>
            </a:extLst>
          </p:cNvPr>
          <p:cNvSpPr txBox="1"/>
          <p:nvPr/>
        </p:nvSpPr>
        <p:spPr>
          <a:xfrm flipH="1">
            <a:off x="1543315" y="4634271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Individual Skill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CC05AD2-2BDB-4480-9999-13B426D40A72}"/>
              </a:ext>
            </a:extLst>
          </p:cNvPr>
          <p:cNvCxnSpPr>
            <a:cxnSpLocks/>
          </p:cNvCxnSpPr>
          <p:nvPr/>
        </p:nvCxnSpPr>
        <p:spPr>
          <a:xfrm flipH="1">
            <a:off x="1563223" y="4898860"/>
            <a:ext cx="2444633" cy="0"/>
          </a:xfrm>
          <a:prstGeom prst="line">
            <a:avLst/>
          </a:prstGeom>
          <a:ln w="1270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ED0D2F12-295B-4C31-AFE7-B70B9EBD2D9E}"/>
              </a:ext>
            </a:extLst>
          </p:cNvPr>
          <p:cNvSpPr txBox="1"/>
          <p:nvPr/>
        </p:nvSpPr>
        <p:spPr>
          <a:xfrm flipH="1">
            <a:off x="4197359" y="4821527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90%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60EB68A-8991-4126-93D5-8EF52D5BF88F}"/>
              </a:ext>
            </a:extLst>
          </p:cNvPr>
          <p:cNvSpPr txBox="1"/>
          <p:nvPr/>
        </p:nvSpPr>
        <p:spPr>
          <a:xfrm>
            <a:off x="4861560" y="5763480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>
                    <a:lumMod val="6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</p:spTree>
    <p:extLst>
      <p:ext uri="{BB962C8B-B14F-4D97-AF65-F5344CB8AC3E}">
        <p14:creationId xmlns:p14="http://schemas.microsoft.com/office/powerpoint/2010/main" val="26093093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E2438A-D82C-40CD-A0A8-A6ECAD250C94}"/>
              </a:ext>
            </a:extLst>
          </p:cNvPr>
          <p:cNvSpPr/>
          <p:nvPr/>
        </p:nvSpPr>
        <p:spPr>
          <a:xfrm>
            <a:off x="3101009" y="383090"/>
            <a:ext cx="8717928" cy="60939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B34A084-F5D7-4B48-9809-DF29ED82DE64}"/>
              </a:ext>
            </a:extLst>
          </p:cNvPr>
          <p:cNvSpPr/>
          <p:nvPr/>
        </p:nvSpPr>
        <p:spPr>
          <a:xfrm>
            <a:off x="6436021" y="3608562"/>
            <a:ext cx="3875590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Collaboratively administrate empowered markets via plug-and-play networks. Dynamic procrastinate B2C users after installed base benefits. Dramatic visualize customer directed.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EA279438-A4A8-4918-A9C7-C62EF3887698}"/>
              </a:ext>
            </a:extLst>
          </p:cNvPr>
          <p:cNvGrpSpPr/>
          <p:nvPr/>
        </p:nvGrpSpPr>
        <p:grpSpPr>
          <a:xfrm>
            <a:off x="6436022" y="4522417"/>
            <a:ext cx="810612" cy="430380"/>
            <a:chOff x="7204699" y="4820308"/>
            <a:chExt cx="731520" cy="430380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44E09C32-AFDB-44BA-B26B-9B84EA6F84D6}"/>
                </a:ext>
              </a:extLst>
            </p:cNvPr>
            <p:cNvSpPr txBox="1"/>
            <p:nvPr/>
          </p:nvSpPr>
          <p:spPr>
            <a:xfrm>
              <a:off x="7204699" y="4820308"/>
              <a:ext cx="73152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3,41M</a:t>
              </a:r>
              <a:endParaRPr lang="id-ID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9C9A8A2F-EE7C-449B-A3DE-66820B503BA5}"/>
                </a:ext>
              </a:extLst>
            </p:cNvPr>
            <p:cNvSpPr/>
            <p:nvPr/>
          </p:nvSpPr>
          <p:spPr>
            <a:xfrm>
              <a:off x="7204699" y="5071152"/>
              <a:ext cx="731520" cy="17953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2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Population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107092E1-4C2A-41E0-8E5E-15830F0732A6}"/>
              </a:ext>
            </a:extLst>
          </p:cNvPr>
          <p:cNvGrpSpPr/>
          <p:nvPr/>
        </p:nvGrpSpPr>
        <p:grpSpPr>
          <a:xfrm>
            <a:off x="8387684" y="4522417"/>
            <a:ext cx="1013266" cy="430380"/>
            <a:chOff x="9765020" y="4820308"/>
            <a:chExt cx="914401" cy="430380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A8D70A6C-C214-4724-A403-CE470CE75725}"/>
                </a:ext>
              </a:extLst>
            </p:cNvPr>
            <p:cNvSpPr txBox="1"/>
            <p:nvPr/>
          </p:nvSpPr>
          <p:spPr>
            <a:xfrm>
              <a:off x="9765021" y="4820308"/>
              <a:ext cx="9144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1,738 KM</a:t>
              </a:r>
              <a:endParaRPr lang="id-ID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3ACC9470-96DF-4CB4-8ECC-4A020F284EF0}"/>
                </a:ext>
              </a:extLst>
            </p:cNvPr>
            <p:cNvSpPr/>
            <p:nvPr/>
          </p:nvSpPr>
          <p:spPr>
            <a:xfrm>
              <a:off x="9765020" y="5071152"/>
              <a:ext cx="914400" cy="17953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2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Post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C2F8E3BE-95CB-44F7-AB9B-40994D68A8C9}"/>
              </a:ext>
            </a:extLst>
          </p:cNvPr>
          <p:cNvGrpSpPr/>
          <p:nvPr/>
        </p:nvGrpSpPr>
        <p:grpSpPr>
          <a:xfrm>
            <a:off x="7563843" y="4522417"/>
            <a:ext cx="506632" cy="430380"/>
            <a:chOff x="8667739" y="4820308"/>
            <a:chExt cx="457200" cy="430380"/>
          </a:xfrm>
        </p:grpSpPr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5AE467EE-3394-4712-9C30-3D8BF936E9C4}"/>
                </a:ext>
              </a:extLst>
            </p:cNvPr>
            <p:cNvSpPr txBox="1"/>
            <p:nvPr/>
          </p:nvSpPr>
          <p:spPr>
            <a:xfrm>
              <a:off x="8667739" y="4820308"/>
              <a:ext cx="4572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46</a:t>
              </a:r>
              <a:endParaRPr lang="id-ID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B21D901B-6C65-4931-95EB-5CC2BF1CC5ED}"/>
                </a:ext>
              </a:extLst>
            </p:cNvPr>
            <p:cNvSpPr/>
            <p:nvPr/>
          </p:nvSpPr>
          <p:spPr>
            <a:xfrm>
              <a:off x="8667739" y="5071152"/>
              <a:ext cx="457200" cy="17953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200" dirty="0" err="1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Ciities</a:t>
              </a:r>
              <a:endParaRPr lang="en-US" sz="12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id="{914C3976-B143-4681-AF2A-EF32FF6D9020}"/>
              </a:ext>
            </a:extLst>
          </p:cNvPr>
          <p:cNvSpPr txBox="1"/>
          <p:nvPr/>
        </p:nvSpPr>
        <p:spPr>
          <a:xfrm>
            <a:off x="6431198" y="3159557"/>
            <a:ext cx="2969752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Data Statistics</a:t>
            </a:r>
            <a:endParaRPr lang="id-ID" b="1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201408B-8BF4-4407-92CF-2D1DEADEE928}"/>
              </a:ext>
            </a:extLst>
          </p:cNvPr>
          <p:cNvSpPr txBox="1"/>
          <p:nvPr/>
        </p:nvSpPr>
        <p:spPr>
          <a:xfrm>
            <a:off x="6431197" y="1905203"/>
            <a:ext cx="3880414" cy="8976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GERMANY MAP</a:t>
            </a:r>
          </a:p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LAYOUT GRAPHIC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CE77AA6-30D4-487F-881D-D58F1137060D}"/>
              </a:ext>
            </a:extLst>
          </p:cNvPr>
          <p:cNvSpPr txBox="1"/>
          <p:nvPr/>
        </p:nvSpPr>
        <p:spPr>
          <a:xfrm>
            <a:off x="6431197" y="2802885"/>
            <a:ext cx="38804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8906982-AB97-4C66-9517-E699AFB10780}"/>
              </a:ext>
            </a:extLst>
          </p:cNvPr>
          <p:cNvGrpSpPr/>
          <p:nvPr/>
        </p:nvGrpSpPr>
        <p:grpSpPr>
          <a:xfrm>
            <a:off x="1267088" y="1224782"/>
            <a:ext cx="3656784" cy="4408436"/>
            <a:chOff x="1778677" y="1224782"/>
            <a:chExt cx="3656784" cy="4408436"/>
          </a:xfrm>
        </p:grpSpPr>
        <p:sp>
          <p:nvSpPr>
            <p:cNvPr id="151" name="Freeform 1">
              <a:extLst>
                <a:ext uri="{FF2B5EF4-FFF2-40B4-BE49-F238E27FC236}">
                  <a16:creationId xmlns:a16="http://schemas.microsoft.com/office/drawing/2014/main" id="{25A0BA4F-FF12-418C-84F4-CE3871A44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390" y="3255893"/>
              <a:ext cx="1105404" cy="800135"/>
            </a:xfrm>
            <a:custGeom>
              <a:avLst/>
              <a:gdLst>
                <a:gd name="T0" fmla="*/ 1674 w 1687"/>
                <a:gd name="T1" fmla="*/ 730 h 1378"/>
                <a:gd name="T2" fmla="*/ 1561 w 1687"/>
                <a:gd name="T3" fmla="*/ 771 h 1378"/>
                <a:gd name="T4" fmla="*/ 1467 w 1687"/>
                <a:gd name="T5" fmla="*/ 849 h 1378"/>
                <a:gd name="T6" fmla="*/ 1457 w 1687"/>
                <a:gd name="T7" fmla="*/ 893 h 1378"/>
                <a:gd name="T8" fmla="*/ 1446 w 1687"/>
                <a:gd name="T9" fmla="*/ 978 h 1378"/>
                <a:gd name="T10" fmla="*/ 1357 w 1687"/>
                <a:gd name="T11" fmla="*/ 1041 h 1378"/>
                <a:gd name="T12" fmla="*/ 1285 w 1687"/>
                <a:gd name="T13" fmla="*/ 1054 h 1378"/>
                <a:gd name="T14" fmla="*/ 1253 w 1687"/>
                <a:gd name="T15" fmla="*/ 1143 h 1378"/>
                <a:gd name="T16" fmla="*/ 1190 w 1687"/>
                <a:gd name="T17" fmla="*/ 1202 h 1378"/>
                <a:gd name="T18" fmla="*/ 1146 w 1687"/>
                <a:gd name="T19" fmla="*/ 1183 h 1378"/>
                <a:gd name="T20" fmla="*/ 998 w 1687"/>
                <a:gd name="T21" fmla="*/ 1211 h 1378"/>
                <a:gd name="T22" fmla="*/ 938 w 1687"/>
                <a:gd name="T23" fmla="*/ 1148 h 1378"/>
                <a:gd name="T24" fmla="*/ 878 w 1687"/>
                <a:gd name="T25" fmla="*/ 1099 h 1378"/>
                <a:gd name="T26" fmla="*/ 843 w 1687"/>
                <a:gd name="T27" fmla="*/ 1168 h 1378"/>
                <a:gd name="T28" fmla="*/ 853 w 1687"/>
                <a:gd name="T29" fmla="*/ 1235 h 1378"/>
                <a:gd name="T30" fmla="*/ 838 w 1687"/>
                <a:gd name="T31" fmla="*/ 1300 h 1378"/>
                <a:gd name="T32" fmla="*/ 777 w 1687"/>
                <a:gd name="T33" fmla="*/ 1259 h 1378"/>
                <a:gd name="T34" fmla="*/ 732 w 1687"/>
                <a:gd name="T35" fmla="*/ 1238 h 1378"/>
                <a:gd name="T36" fmla="*/ 648 w 1687"/>
                <a:gd name="T37" fmla="*/ 1206 h 1378"/>
                <a:gd name="T38" fmla="*/ 585 w 1687"/>
                <a:gd name="T39" fmla="*/ 1202 h 1378"/>
                <a:gd name="T40" fmla="*/ 531 w 1687"/>
                <a:gd name="T41" fmla="*/ 1235 h 1378"/>
                <a:gd name="T42" fmla="*/ 544 w 1687"/>
                <a:gd name="T43" fmla="*/ 1297 h 1378"/>
                <a:gd name="T44" fmla="*/ 590 w 1687"/>
                <a:gd name="T45" fmla="*/ 1333 h 1378"/>
                <a:gd name="T46" fmla="*/ 516 w 1687"/>
                <a:gd name="T47" fmla="*/ 1364 h 1378"/>
                <a:gd name="T48" fmla="*/ 436 w 1687"/>
                <a:gd name="T49" fmla="*/ 1320 h 1378"/>
                <a:gd name="T50" fmla="*/ 394 w 1687"/>
                <a:gd name="T51" fmla="*/ 1239 h 1378"/>
                <a:gd name="T52" fmla="*/ 333 w 1687"/>
                <a:gd name="T53" fmla="*/ 1199 h 1378"/>
                <a:gd name="T54" fmla="*/ 280 w 1687"/>
                <a:gd name="T55" fmla="*/ 1133 h 1378"/>
                <a:gd name="T56" fmla="*/ 199 w 1687"/>
                <a:gd name="T57" fmla="*/ 1057 h 1378"/>
                <a:gd name="T58" fmla="*/ 102 w 1687"/>
                <a:gd name="T59" fmla="*/ 1073 h 1378"/>
                <a:gd name="T60" fmla="*/ 119 w 1687"/>
                <a:gd name="T61" fmla="*/ 986 h 1378"/>
                <a:gd name="T62" fmla="*/ 43 w 1687"/>
                <a:gd name="T63" fmla="*/ 945 h 1378"/>
                <a:gd name="T64" fmla="*/ 12 w 1687"/>
                <a:gd name="T65" fmla="*/ 968 h 1378"/>
                <a:gd name="T66" fmla="*/ 21 w 1687"/>
                <a:gd name="T67" fmla="*/ 907 h 1378"/>
                <a:gd name="T68" fmla="*/ 42 w 1687"/>
                <a:gd name="T69" fmla="*/ 834 h 1378"/>
                <a:gd name="T70" fmla="*/ 86 w 1687"/>
                <a:gd name="T71" fmla="*/ 781 h 1378"/>
                <a:gd name="T72" fmla="*/ 75 w 1687"/>
                <a:gd name="T73" fmla="*/ 695 h 1378"/>
                <a:gd name="T74" fmla="*/ 47 w 1687"/>
                <a:gd name="T75" fmla="*/ 691 h 1378"/>
                <a:gd name="T76" fmla="*/ 97 w 1687"/>
                <a:gd name="T77" fmla="*/ 649 h 1378"/>
                <a:gd name="T78" fmla="*/ 150 w 1687"/>
                <a:gd name="T79" fmla="*/ 620 h 1378"/>
                <a:gd name="T80" fmla="*/ 179 w 1687"/>
                <a:gd name="T81" fmla="*/ 573 h 1378"/>
                <a:gd name="T82" fmla="*/ 160 w 1687"/>
                <a:gd name="T83" fmla="*/ 501 h 1378"/>
                <a:gd name="T84" fmla="*/ 187 w 1687"/>
                <a:gd name="T85" fmla="*/ 495 h 1378"/>
                <a:gd name="T86" fmla="*/ 194 w 1687"/>
                <a:gd name="T87" fmla="*/ 430 h 1378"/>
                <a:gd name="T88" fmla="*/ 119 w 1687"/>
                <a:gd name="T89" fmla="*/ 398 h 1378"/>
                <a:gd name="T90" fmla="*/ 53 w 1687"/>
                <a:gd name="T91" fmla="*/ 328 h 1378"/>
                <a:gd name="T92" fmla="*/ 30 w 1687"/>
                <a:gd name="T93" fmla="*/ 263 h 1378"/>
                <a:gd name="T94" fmla="*/ 164 w 1687"/>
                <a:gd name="T95" fmla="*/ 195 h 1378"/>
                <a:gd name="T96" fmla="*/ 193 w 1687"/>
                <a:gd name="T97" fmla="*/ 154 h 1378"/>
                <a:gd name="T98" fmla="*/ 258 w 1687"/>
                <a:gd name="T99" fmla="*/ 127 h 1378"/>
                <a:gd name="T100" fmla="*/ 302 w 1687"/>
                <a:gd name="T101" fmla="*/ 53 h 1378"/>
                <a:gd name="T102" fmla="*/ 464 w 1687"/>
                <a:gd name="T103" fmla="*/ 73 h 1378"/>
                <a:gd name="T104" fmla="*/ 567 w 1687"/>
                <a:gd name="T105" fmla="*/ 6 h 1378"/>
                <a:gd name="T106" fmla="*/ 638 w 1687"/>
                <a:gd name="T107" fmla="*/ 60 h 1378"/>
                <a:gd name="T108" fmla="*/ 651 w 1687"/>
                <a:gd name="T109" fmla="*/ 141 h 1378"/>
                <a:gd name="T110" fmla="*/ 947 w 1687"/>
                <a:gd name="T111" fmla="*/ 376 h 1378"/>
                <a:gd name="T112" fmla="*/ 943 w 1687"/>
                <a:gd name="T113" fmla="*/ 494 h 1378"/>
                <a:gd name="T114" fmla="*/ 1002 w 1687"/>
                <a:gd name="T115" fmla="*/ 525 h 1378"/>
                <a:gd name="T116" fmla="*/ 1118 w 1687"/>
                <a:gd name="T117" fmla="*/ 577 h 1378"/>
                <a:gd name="T118" fmla="*/ 1263 w 1687"/>
                <a:gd name="T119" fmla="*/ 640 h 1378"/>
                <a:gd name="T120" fmla="*/ 1389 w 1687"/>
                <a:gd name="T121" fmla="*/ 665 h 1378"/>
                <a:gd name="T122" fmla="*/ 1441 w 1687"/>
                <a:gd name="T123" fmla="*/ 577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7" h="1378">
                  <a:moveTo>
                    <a:pt x="1453" y="537"/>
                  </a:moveTo>
                  <a:lnTo>
                    <a:pt x="1492" y="534"/>
                  </a:lnTo>
                  <a:lnTo>
                    <a:pt x="1586" y="562"/>
                  </a:lnTo>
                  <a:lnTo>
                    <a:pt x="1591" y="591"/>
                  </a:lnTo>
                  <a:lnTo>
                    <a:pt x="1593" y="595"/>
                  </a:lnTo>
                  <a:lnTo>
                    <a:pt x="1610" y="623"/>
                  </a:lnTo>
                  <a:lnTo>
                    <a:pt x="1616" y="638"/>
                  </a:lnTo>
                  <a:lnTo>
                    <a:pt x="1624" y="646"/>
                  </a:lnTo>
                  <a:lnTo>
                    <a:pt x="1633" y="651"/>
                  </a:lnTo>
                  <a:lnTo>
                    <a:pt x="1641" y="654"/>
                  </a:lnTo>
                  <a:lnTo>
                    <a:pt x="1659" y="664"/>
                  </a:lnTo>
                  <a:lnTo>
                    <a:pt x="1673" y="687"/>
                  </a:lnTo>
                  <a:lnTo>
                    <a:pt x="1686" y="715"/>
                  </a:lnTo>
                  <a:lnTo>
                    <a:pt x="1686" y="718"/>
                  </a:lnTo>
                  <a:lnTo>
                    <a:pt x="1686" y="722"/>
                  </a:lnTo>
                  <a:lnTo>
                    <a:pt x="1679" y="725"/>
                  </a:lnTo>
                  <a:lnTo>
                    <a:pt x="1676" y="728"/>
                  </a:lnTo>
                  <a:lnTo>
                    <a:pt x="1674" y="730"/>
                  </a:lnTo>
                  <a:lnTo>
                    <a:pt x="1669" y="739"/>
                  </a:lnTo>
                  <a:lnTo>
                    <a:pt x="1664" y="744"/>
                  </a:lnTo>
                  <a:lnTo>
                    <a:pt x="1662" y="744"/>
                  </a:lnTo>
                  <a:lnTo>
                    <a:pt x="1661" y="742"/>
                  </a:lnTo>
                  <a:lnTo>
                    <a:pt x="1658" y="738"/>
                  </a:lnTo>
                  <a:lnTo>
                    <a:pt x="1656" y="736"/>
                  </a:lnTo>
                  <a:lnTo>
                    <a:pt x="1653" y="736"/>
                  </a:lnTo>
                  <a:lnTo>
                    <a:pt x="1649" y="738"/>
                  </a:lnTo>
                  <a:lnTo>
                    <a:pt x="1646" y="739"/>
                  </a:lnTo>
                  <a:lnTo>
                    <a:pt x="1626" y="736"/>
                  </a:lnTo>
                  <a:lnTo>
                    <a:pt x="1613" y="737"/>
                  </a:lnTo>
                  <a:lnTo>
                    <a:pt x="1610" y="737"/>
                  </a:lnTo>
                  <a:lnTo>
                    <a:pt x="1601" y="733"/>
                  </a:lnTo>
                  <a:lnTo>
                    <a:pt x="1600" y="741"/>
                  </a:lnTo>
                  <a:lnTo>
                    <a:pt x="1599" y="742"/>
                  </a:lnTo>
                  <a:lnTo>
                    <a:pt x="1597" y="744"/>
                  </a:lnTo>
                  <a:lnTo>
                    <a:pt x="1574" y="757"/>
                  </a:lnTo>
                  <a:lnTo>
                    <a:pt x="1561" y="771"/>
                  </a:lnTo>
                  <a:lnTo>
                    <a:pt x="1550" y="788"/>
                  </a:lnTo>
                  <a:lnTo>
                    <a:pt x="1548" y="788"/>
                  </a:lnTo>
                  <a:lnTo>
                    <a:pt x="1546" y="788"/>
                  </a:lnTo>
                  <a:lnTo>
                    <a:pt x="1546" y="786"/>
                  </a:lnTo>
                  <a:lnTo>
                    <a:pt x="1544" y="785"/>
                  </a:lnTo>
                  <a:lnTo>
                    <a:pt x="1539" y="783"/>
                  </a:lnTo>
                  <a:lnTo>
                    <a:pt x="1522" y="785"/>
                  </a:lnTo>
                  <a:lnTo>
                    <a:pt x="1518" y="786"/>
                  </a:lnTo>
                  <a:lnTo>
                    <a:pt x="1514" y="789"/>
                  </a:lnTo>
                  <a:lnTo>
                    <a:pt x="1498" y="802"/>
                  </a:lnTo>
                  <a:lnTo>
                    <a:pt x="1493" y="805"/>
                  </a:lnTo>
                  <a:lnTo>
                    <a:pt x="1449" y="818"/>
                  </a:lnTo>
                  <a:lnTo>
                    <a:pt x="1448" y="828"/>
                  </a:lnTo>
                  <a:lnTo>
                    <a:pt x="1456" y="836"/>
                  </a:lnTo>
                  <a:lnTo>
                    <a:pt x="1466" y="841"/>
                  </a:lnTo>
                  <a:lnTo>
                    <a:pt x="1468" y="844"/>
                  </a:lnTo>
                  <a:lnTo>
                    <a:pt x="1468" y="846"/>
                  </a:lnTo>
                  <a:lnTo>
                    <a:pt x="1467" y="849"/>
                  </a:lnTo>
                  <a:lnTo>
                    <a:pt x="1462" y="854"/>
                  </a:lnTo>
                  <a:lnTo>
                    <a:pt x="1458" y="859"/>
                  </a:lnTo>
                  <a:lnTo>
                    <a:pt x="1457" y="860"/>
                  </a:lnTo>
                  <a:lnTo>
                    <a:pt x="1456" y="861"/>
                  </a:lnTo>
                  <a:lnTo>
                    <a:pt x="1454" y="861"/>
                  </a:lnTo>
                  <a:lnTo>
                    <a:pt x="1450" y="861"/>
                  </a:lnTo>
                  <a:lnTo>
                    <a:pt x="1447" y="863"/>
                  </a:lnTo>
                  <a:lnTo>
                    <a:pt x="1444" y="866"/>
                  </a:lnTo>
                  <a:lnTo>
                    <a:pt x="1439" y="877"/>
                  </a:lnTo>
                  <a:lnTo>
                    <a:pt x="1438" y="882"/>
                  </a:lnTo>
                  <a:lnTo>
                    <a:pt x="1439" y="886"/>
                  </a:lnTo>
                  <a:lnTo>
                    <a:pt x="1441" y="886"/>
                  </a:lnTo>
                  <a:lnTo>
                    <a:pt x="1443" y="886"/>
                  </a:lnTo>
                  <a:lnTo>
                    <a:pt x="1447" y="885"/>
                  </a:lnTo>
                  <a:lnTo>
                    <a:pt x="1449" y="885"/>
                  </a:lnTo>
                  <a:lnTo>
                    <a:pt x="1452" y="886"/>
                  </a:lnTo>
                  <a:lnTo>
                    <a:pt x="1456" y="890"/>
                  </a:lnTo>
                  <a:lnTo>
                    <a:pt x="1457" y="893"/>
                  </a:lnTo>
                  <a:lnTo>
                    <a:pt x="1456" y="896"/>
                  </a:lnTo>
                  <a:lnTo>
                    <a:pt x="1455" y="900"/>
                  </a:lnTo>
                  <a:lnTo>
                    <a:pt x="1453" y="906"/>
                  </a:lnTo>
                  <a:lnTo>
                    <a:pt x="1455" y="911"/>
                  </a:lnTo>
                  <a:lnTo>
                    <a:pt x="1458" y="920"/>
                  </a:lnTo>
                  <a:lnTo>
                    <a:pt x="1460" y="924"/>
                  </a:lnTo>
                  <a:lnTo>
                    <a:pt x="1462" y="927"/>
                  </a:lnTo>
                  <a:lnTo>
                    <a:pt x="1464" y="928"/>
                  </a:lnTo>
                  <a:lnTo>
                    <a:pt x="1466" y="929"/>
                  </a:lnTo>
                  <a:lnTo>
                    <a:pt x="1468" y="930"/>
                  </a:lnTo>
                  <a:lnTo>
                    <a:pt x="1474" y="930"/>
                  </a:lnTo>
                  <a:lnTo>
                    <a:pt x="1482" y="929"/>
                  </a:lnTo>
                  <a:lnTo>
                    <a:pt x="1488" y="932"/>
                  </a:lnTo>
                  <a:lnTo>
                    <a:pt x="1475" y="954"/>
                  </a:lnTo>
                  <a:lnTo>
                    <a:pt x="1473" y="957"/>
                  </a:lnTo>
                  <a:lnTo>
                    <a:pt x="1468" y="961"/>
                  </a:lnTo>
                  <a:lnTo>
                    <a:pt x="1450" y="976"/>
                  </a:lnTo>
                  <a:lnTo>
                    <a:pt x="1446" y="978"/>
                  </a:lnTo>
                  <a:lnTo>
                    <a:pt x="1431" y="979"/>
                  </a:lnTo>
                  <a:lnTo>
                    <a:pt x="1419" y="976"/>
                  </a:lnTo>
                  <a:lnTo>
                    <a:pt x="1409" y="977"/>
                  </a:lnTo>
                  <a:lnTo>
                    <a:pt x="1406" y="978"/>
                  </a:lnTo>
                  <a:lnTo>
                    <a:pt x="1403" y="980"/>
                  </a:lnTo>
                  <a:lnTo>
                    <a:pt x="1400" y="986"/>
                  </a:lnTo>
                  <a:lnTo>
                    <a:pt x="1388" y="999"/>
                  </a:lnTo>
                  <a:lnTo>
                    <a:pt x="1389" y="1019"/>
                  </a:lnTo>
                  <a:lnTo>
                    <a:pt x="1388" y="1025"/>
                  </a:lnTo>
                  <a:lnTo>
                    <a:pt x="1385" y="1033"/>
                  </a:lnTo>
                  <a:lnTo>
                    <a:pt x="1383" y="1037"/>
                  </a:lnTo>
                  <a:lnTo>
                    <a:pt x="1380" y="1039"/>
                  </a:lnTo>
                  <a:lnTo>
                    <a:pt x="1374" y="1040"/>
                  </a:lnTo>
                  <a:lnTo>
                    <a:pt x="1367" y="1044"/>
                  </a:lnTo>
                  <a:lnTo>
                    <a:pt x="1364" y="1044"/>
                  </a:lnTo>
                  <a:lnTo>
                    <a:pt x="1361" y="1044"/>
                  </a:lnTo>
                  <a:lnTo>
                    <a:pt x="1359" y="1043"/>
                  </a:lnTo>
                  <a:lnTo>
                    <a:pt x="1357" y="1041"/>
                  </a:lnTo>
                  <a:lnTo>
                    <a:pt x="1356" y="1040"/>
                  </a:lnTo>
                  <a:lnTo>
                    <a:pt x="1351" y="1038"/>
                  </a:lnTo>
                  <a:lnTo>
                    <a:pt x="1341" y="1040"/>
                  </a:lnTo>
                  <a:lnTo>
                    <a:pt x="1328" y="1063"/>
                  </a:lnTo>
                  <a:lnTo>
                    <a:pt x="1321" y="1068"/>
                  </a:lnTo>
                  <a:lnTo>
                    <a:pt x="1319" y="1069"/>
                  </a:lnTo>
                  <a:lnTo>
                    <a:pt x="1316" y="1069"/>
                  </a:lnTo>
                  <a:lnTo>
                    <a:pt x="1313" y="1068"/>
                  </a:lnTo>
                  <a:lnTo>
                    <a:pt x="1311" y="1067"/>
                  </a:lnTo>
                  <a:lnTo>
                    <a:pt x="1309" y="1066"/>
                  </a:lnTo>
                  <a:lnTo>
                    <a:pt x="1308" y="1064"/>
                  </a:lnTo>
                  <a:lnTo>
                    <a:pt x="1307" y="1063"/>
                  </a:lnTo>
                  <a:lnTo>
                    <a:pt x="1303" y="1057"/>
                  </a:lnTo>
                  <a:lnTo>
                    <a:pt x="1301" y="1055"/>
                  </a:lnTo>
                  <a:lnTo>
                    <a:pt x="1298" y="1054"/>
                  </a:lnTo>
                  <a:lnTo>
                    <a:pt x="1292" y="1053"/>
                  </a:lnTo>
                  <a:lnTo>
                    <a:pt x="1288" y="1053"/>
                  </a:lnTo>
                  <a:lnTo>
                    <a:pt x="1285" y="1054"/>
                  </a:lnTo>
                  <a:lnTo>
                    <a:pt x="1284" y="1056"/>
                  </a:lnTo>
                  <a:lnTo>
                    <a:pt x="1283" y="1058"/>
                  </a:lnTo>
                  <a:lnTo>
                    <a:pt x="1282" y="1060"/>
                  </a:lnTo>
                  <a:lnTo>
                    <a:pt x="1281" y="1063"/>
                  </a:lnTo>
                  <a:lnTo>
                    <a:pt x="1272" y="1072"/>
                  </a:lnTo>
                  <a:lnTo>
                    <a:pt x="1258" y="1083"/>
                  </a:lnTo>
                  <a:lnTo>
                    <a:pt x="1252" y="1093"/>
                  </a:lnTo>
                  <a:lnTo>
                    <a:pt x="1248" y="1101"/>
                  </a:lnTo>
                  <a:lnTo>
                    <a:pt x="1247" y="1106"/>
                  </a:lnTo>
                  <a:lnTo>
                    <a:pt x="1247" y="1110"/>
                  </a:lnTo>
                  <a:lnTo>
                    <a:pt x="1248" y="1112"/>
                  </a:lnTo>
                  <a:lnTo>
                    <a:pt x="1249" y="1114"/>
                  </a:lnTo>
                  <a:lnTo>
                    <a:pt x="1257" y="1119"/>
                  </a:lnTo>
                  <a:lnTo>
                    <a:pt x="1258" y="1122"/>
                  </a:lnTo>
                  <a:lnTo>
                    <a:pt x="1260" y="1126"/>
                  </a:lnTo>
                  <a:lnTo>
                    <a:pt x="1260" y="1135"/>
                  </a:lnTo>
                  <a:lnTo>
                    <a:pt x="1258" y="1138"/>
                  </a:lnTo>
                  <a:lnTo>
                    <a:pt x="1253" y="1143"/>
                  </a:lnTo>
                  <a:lnTo>
                    <a:pt x="1253" y="1146"/>
                  </a:lnTo>
                  <a:lnTo>
                    <a:pt x="1253" y="1151"/>
                  </a:lnTo>
                  <a:lnTo>
                    <a:pt x="1252" y="1154"/>
                  </a:lnTo>
                  <a:lnTo>
                    <a:pt x="1250" y="1156"/>
                  </a:lnTo>
                  <a:lnTo>
                    <a:pt x="1240" y="1159"/>
                  </a:lnTo>
                  <a:lnTo>
                    <a:pt x="1237" y="1160"/>
                  </a:lnTo>
                  <a:lnTo>
                    <a:pt x="1235" y="1162"/>
                  </a:lnTo>
                  <a:lnTo>
                    <a:pt x="1231" y="1166"/>
                  </a:lnTo>
                  <a:lnTo>
                    <a:pt x="1229" y="1169"/>
                  </a:lnTo>
                  <a:lnTo>
                    <a:pt x="1229" y="1172"/>
                  </a:lnTo>
                  <a:lnTo>
                    <a:pt x="1234" y="1180"/>
                  </a:lnTo>
                  <a:lnTo>
                    <a:pt x="1219" y="1187"/>
                  </a:lnTo>
                  <a:lnTo>
                    <a:pt x="1214" y="1191"/>
                  </a:lnTo>
                  <a:lnTo>
                    <a:pt x="1211" y="1193"/>
                  </a:lnTo>
                  <a:lnTo>
                    <a:pt x="1200" y="1196"/>
                  </a:lnTo>
                  <a:lnTo>
                    <a:pt x="1194" y="1199"/>
                  </a:lnTo>
                  <a:lnTo>
                    <a:pt x="1192" y="1200"/>
                  </a:lnTo>
                  <a:lnTo>
                    <a:pt x="1190" y="1202"/>
                  </a:lnTo>
                  <a:lnTo>
                    <a:pt x="1187" y="1202"/>
                  </a:lnTo>
                  <a:lnTo>
                    <a:pt x="1184" y="1202"/>
                  </a:lnTo>
                  <a:lnTo>
                    <a:pt x="1183" y="1199"/>
                  </a:lnTo>
                  <a:lnTo>
                    <a:pt x="1184" y="1197"/>
                  </a:lnTo>
                  <a:lnTo>
                    <a:pt x="1185" y="1195"/>
                  </a:lnTo>
                  <a:lnTo>
                    <a:pt x="1184" y="1193"/>
                  </a:lnTo>
                  <a:lnTo>
                    <a:pt x="1182" y="1192"/>
                  </a:lnTo>
                  <a:lnTo>
                    <a:pt x="1175" y="1189"/>
                  </a:lnTo>
                  <a:lnTo>
                    <a:pt x="1172" y="1188"/>
                  </a:lnTo>
                  <a:lnTo>
                    <a:pt x="1170" y="1186"/>
                  </a:lnTo>
                  <a:lnTo>
                    <a:pt x="1170" y="1185"/>
                  </a:lnTo>
                  <a:lnTo>
                    <a:pt x="1169" y="1183"/>
                  </a:lnTo>
                  <a:lnTo>
                    <a:pt x="1169" y="1182"/>
                  </a:lnTo>
                  <a:lnTo>
                    <a:pt x="1168" y="1181"/>
                  </a:lnTo>
                  <a:lnTo>
                    <a:pt x="1165" y="1181"/>
                  </a:lnTo>
                  <a:lnTo>
                    <a:pt x="1161" y="1180"/>
                  </a:lnTo>
                  <a:lnTo>
                    <a:pt x="1151" y="1182"/>
                  </a:lnTo>
                  <a:lnTo>
                    <a:pt x="1146" y="1183"/>
                  </a:lnTo>
                  <a:lnTo>
                    <a:pt x="1145" y="1185"/>
                  </a:lnTo>
                  <a:lnTo>
                    <a:pt x="1144" y="1187"/>
                  </a:lnTo>
                  <a:lnTo>
                    <a:pt x="1144" y="1188"/>
                  </a:lnTo>
                  <a:lnTo>
                    <a:pt x="1133" y="1191"/>
                  </a:lnTo>
                  <a:lnTo>
                    <a:pt x="1061" y="1207"/>
                  </a:lnTo>
                  <a:lnTo>
                    <a:pt x="1043" y="1199"/>
                  </a:lnTo>
                  <a:lnTo>
                    <a:pt x="1035" y="1198"/>
                  </a:lnTo>
                  <a:lnTo>
                    <a:pt x="1030" y="1199"/>
                  </a:lnTo>
                  <a:lnTo>
                    <a:pt x="1028" y="1200"/>
                  </a:lnTo>
                  <a:lnTo>
                    <a:pt x="1026" y="1202"/>
                  </a:lnTo>
                  <a:lnTo>
                    <a:pt x="1025" y="1207"/>
                  </a:lnTo>
                  <a:lnTo>
                    <a:pt x="1023" y="1209"/>
                  </a:lnTo>
                  <a:lnTo>
                    <a:pt x="1021" y="1211"/>
                  </a:lnTo>
                  <a:lnTo>
                    <a:pt x="1019" y="1212"/>
                  </a:lnTo>
                  <a:lnTo>
                    <a:pt x="1011" y="1213"/>
                  </a:lnTo>
                  <a:lnTo>
                    <a:pt x="1006" y="1215"/>
                  </a:lnTo>
                  <a:lnTo>
                    <a:pt x="1003" y="1214"/>
                  </a:lnTo>
                  <a:lnTo>
                    <a:pt x="998" y="1211"/>
                  </a:lnTo>
                  <a:lnTo>
                    <a:pt x="988" y="1203"/>
                  </a:lnTo>
                  <a:lnTo>
                    <a:pt x="983" y="1200"/>
                  </a:lnTo>
                  <a:lnTo>
                    <a:pt x="979" y="1197"/>
                  </a:lnTo>
                  <a:lnTo>
                    <a:pt x="978" y="1194"/>
                  </a:lnTo>
                  <a:lnTo>
                    <a:pt x="977" y="1181"/>
                  </a:lnTo>
                  <a:lnTo>
                    <a:pt x="976" y="1173"/>
                  </a:lnTo>
                  <a:lnTo>
                    <a:pt x="975" y="1170"/>
                  </a:lnTo>
                  <a:lnTo>
                    <a:pt x="973" y="1168"/>
                  </a:lnTo>
                  <a:lnTo>
                    <a:pt x="969" y="1166"/>
                  </a:lnTo>
                  <a:lnTo>
                    <a:pt x="966" y="1166"/>
                  </a:lnTo>
                  <a:lnTo>
                    <a:pt x="964" y="1166"/>
                  </a:lnTo>
                  <a:lnTo>
                    <a:pt x="962" y="1168"/>
                  </a:lnTo>
                  <a:lnTo>
                    <a:pt x="959" y="1168"/>
                  </a:lnTo>
                  <a:lnTo>
                    <a:pt x="956" y="1166"/>
                  </a:lnTo>
                  <a:lnTo>
                    <a:pt x="951" y="1160"/>
                  </a:lnTo>
                  <a:lnTo>
                    <a:pt x="945" y="1156"/>
                  </a:lnTo>
                  <a:lnTo>
                    <a:pt x="939" y="1153"/>
                  </a:lnTo>
                  <a:lnTo>
                    <a:pt x="938" y="1148"/>
                  </a:lnTo>
                  <a:lnTo>
                    <a:pt x="937" y="1144"/>
                  </a:lnTo>
                  <a:lnTo>
                    <a:pt x="939" y="1112"/>
                  </a:lnTo>
                  <a:lnTo>
                    <a:pt x="942" y="1109"/>
                  </a:lnTo>
                  <a:lnTo>
                    <a:pt x="948" y="1105"/>
                  </a:lnTo>
                  <a:lnTo>
                    <a:pt x="949" y="1103"/>
                  </a:lnTo>
                  <a:lnTo>
                    <a:pt x="950" y="1101"/>
                  </a:lnTo>
                  <a:lnTo>
                    <a:pt x="950" y="1099"/>
                  </a:lnTo>
                  <a:lnTo>
                    <a:pt x="949" y="1098"/>
                  </a:lnTo>
                  <a:lnTo>
                    <a:pt x="948" y="1096"/>
                  </a:lnTo>
                  <a:lnTo>
                    <a:pt x="943" y="1086"/>
                  </a:lnTo>
                  <a:lnTo>
                    <a:pt x="933" y="1083"/>
                  </a:lnTo>
                  <a:lnTo>
                    <a:pt x="894" y="1081"/>
                  </a:lnTo>
                  <a:lnTo>
                    <a:pt x="888" y="1088"/>
                  </a:lnTo>
                  <a:lnTo>
                    <a:pt x="884" y="1089"/>
                  </a:lnTo>
                  <a:lnTo>
                    <a:pt x="880" y="1091"/>
                  </a:lnTo>
                  <a:lnTo>
                    <a:pt x="878" y="1095"/>
                  </a:lnTo>
                  <a:lnTo>
                    <a:pt x="878" y="1097"/>
                  </a:lnTo>
                  <a:lnTo>
                    <a:pt x="878" y="1099"/>
                  </a:lnTo>
                  <a:lnTo>
                    <a:pt x="878" y="1100"/>
                  </a:lnTo>
                  <a:lnTo>
                    <a:pt x="878" y="1102"/>
                  </a:lnTo>
                  <a:lnTo>
                    <a:pt x="877" y="1103"/>
                  </a:lnTo>
                  <a:lnTo>
                    <a:pt x="875" y="1106"/>
                  </a:lnTo>
                  <a:lnTo>
                    <a:pt x="863" y="1114"/>
                  </a:lnTo>
                  <a:lnTo>
                    <a:pt x="851" y="1117"/>
                  </a:lnTo>
                  <a:lnTo>
                    <a:pt x="834" y="1125"/>
                  </a:lnTo>
                  <a:lnTo>
                    <a:pt x="837" y="1135"/>
                  </a:lnTo>
                  <a:lnTo>
                    <a:pt x="839" y="1140"/>
                  </a:lnTo>
                  <a:lnTo>
                    <a:pt x="839" y="1142"/>
                  </a:lnTo>
                  <a:lnTo>
                    <a:pt x="839" y="1144"/>
                  </a:lnTo>
                  <a:lnTo>
                    <a:pt x="838" y="1147"/>
                  </a:lnTo>
                  <a:lnTo>
                    <a:pt x="839" y="1151"/>
                  </a:lnTo>
                  <a:lnTo>
                    <a:pt x="840" y="1154"/>
                  </a:lnTo>
                  <a:lnTo>
                    <a:pt x="841" y="1157"/>
                  </a:lnTo>
                  <a:lnTo>
                    <a:pt x="841" y="1159"/>
                  </a:lnTo>
                  <a:lnTo>
                    <a:pt x="842" y="1165"/>
                  </a:lnTo>
                  <a:lnTo>
                    <a:pt x="843" y="1168"/>
                  </a:lnTo>
                  <a:lnTo>
                    <a:pt x="842" y="1171"/>
                  </a:lnTo>
                  <a:lnTo>
                    <a:pt x="840" y="1187"/>
                  </a:lnTo>
                  <a:lnTo>
                    <a:pt x="840" y="1191"/>
                  </a:lnTo>
                  <a:lnTo>
                    <a:pt x="841" y="1193"/>
                  </a:lnTo>
                  <a:lnTo>
                    <a:pt x="844" y="1198"/>
                  </a:lnTo>
                  <a:lnTo>
                    <a:pt x="844" y="1200"/>
                  </a:lnTo>
                  <a:lnTo>
                    <a:pt x="844" y="1204"/>
                  </a:lnTo>
                  <a:lnTo>
                    <a:pt x="844" y="1207"/>
                  </a:lnTo>
                  <a:lnTo>
                    <a:pt x="845" y="1209"/>
                  </a:lnTo>
                  <a:lnTo>
                    <a:pt x="850" y="1215"/>
                  </a:lnTo>
                  <a:lnTo>
                    <a:pt x="851" y="1217"/>
                  </a:lnTo>
                  <a:lnTo>
                    <a:pt x="851" y="1219"/>
                  </a:lnTo>
                  <a:lnTo>
                    <a:pt x="852" y="1222"/>
                  </a:lnTo>
                  <a:lnTo>
                    <a:pt x="852" y="1225"/>
                  </a:lnTo>
                  <a:lnTo>
                    <a:pt x="852" y="1227"/>
                  </a:lnTo>
                  <a:lnTo>
                    <a:pt x="852" y="1229"/>
                  </a:lnTo>
                  <a:lnTo>
                    <a:pt x="853" y="1233"/>
                  </a:lnTo>
                  <a:lnTo>
                    <a:pt x="853" y="1235"/>
                  </a:lnTo>
                  <a:lnTo>
                    <a:pt x="852" y="1236"/>
                  </a:lnTo>
                  <a:lnTo>
                    <a:pt x="848" y="1238"/>
                  </a:lnTo>
                  <a:lnTo>
                    <a:pt x="846" y="1239"/>
                  </a:lnTo>
                  <a:lnTo>
                    <a:pt x="846" y="1240"/>
                  </a:lnTo>
                  <a:lnTo>
                    <a:pt x="847" y="1245"/>
                  </a:lnTo>
                  <a:lnTo>
                    <a:pt x="847" y="1247"/>
                  </a:lnTo>
                  <a:lnTo>
                    <a:pt x="847" y="1250"/>
                  </a:lnTo>
                  <a:lnTo>
                    <a:pt x="847" y="1253"/>
                  </a:lnTo>
                  <a:lnTo>
                    <a:pt x="841" y="1265"/>
                  </a:lnTo>
                  <a:lnTo>
                    <a:pt x="840" y="1269"/>
                  </a:lnTo>
                  <a:lnTo>
                    <a:pt x="840" y="1273"/>
                  </a:lnTo>
                  <a:lnTo>
                    <a:pt x="844" y="1279"/>
                  </a:lnTo>
                  <a:lnTo>
                    <a:pt x="845" y="1281"/>
                  </a:lnTo>
                  <a:lnTo>
                    <a:pt x="845" y="1284"/>
                  </a:lnTo>
                  <a:lnTo>
                    <a:pt x="844" y="1288"/>
                  </a:lnTo>
                  <a:lnTo>
                    <a:pt x="840" y="1294"/>
                  </a:lnTo>
                  <a:lnTo>
                    <a:pt x="839" y="1298"/>
                  </a:lnTo>
                  <a:lnTo>
                    <a:pt x="838" y="1300"/>
                  </a:lnTo>
                  <a:lnTo>
                    <a:pt x="839" y="1307"/>
                  </a:lnTo>
                  <a:lnTo>
                    <a:pt x="839" y="1310"/>
                  </a:lnTo>
                  <a:lnTo>
                    <a:pt x="839" y="1311"/>
                  </a:lnTo>
                  <a:lnTo>
                    <a:pt x="838" y="1313"/>
                  </a:lnTo>
                  <a:lnTo>
                    <a:pt x="835" y="1314"/>
                  </a:lnTo>
                  <a:lnTo>
                    <a:pt x="831" y="1315"/>
                  </a:lnTo>
                  <a:lnTo>
                    <a:pt x="817" y="1310"/>
                  </a:lnTo>
                  <a:lnTo>
                    <a:pt x="814" y="1309"/>
                  </a:lnTo>
                  <a:lnTo>
                    <a:pt x="809" y="1303"/>
                  </a:lnTo>
                  <a:lnTo>
                    <a:pt x="806" y="1305"/>
                  </a:lnTo>
                  <a:lnTo>
                    <a:pt x="800" y="1316"/>
                  </a:lnTo>
                  <a:lnTo>
                    <a:pt x="770" y="1288"/>
                  </a:lnTo>
                  <a:lnTo>
                    <a:pt x="765" y="1280"/>
                  </a:lnTo>
                  <a:lnTo>
                    <a:pt x="777" y="1267"/>
                  </a:lnTo>
                  <a:lnTo>
                    <a:pt x="778" y="1265"/>
                  </a:lnTo>
                  <a:lnTo>
                    <a:pt x="778" y="1264"/>
                  </a:lnTo>
                  <a:lnTo>
                    <a:pt x="778" y="1261"/>
                  </a:lnTo>
                  <a:lnTo>
                    <a:pt x="777" y="1259"/>
                  </a:lnTo>
                  <a:lnTo>
                    <a:pt x="776" y="1257"/>
                  </a:lnTo>
                  <a:lnTo>
                    <a:pt x="774" y="1253"/>
                  </a:lnTo>
                  <a:lnTo>
                    <a:pt x="771" y="1249"/>
                  </a:lnTo>
                  <a:lnTo>
                    <a:pt x="766" y="1241"/>
                  </a:lnTo>
                  <a:lnTo>
                    <a:pt x="765" y="1240"/>
                  </a:lnTo>
                  <a:lnTo>
                    <a:pt x="762" y="1239"/>
                  </a:lnTo>
                  <a:lnTo>
                    <a:pt x="759" y="1239"/>
                  </a:lnTo>
                  <a:lnTo>
                    <a:pt x="757" y="1238"/>
                  </a:lnTo>
                  <a:lnTo>
                    <a:pt x="755" y="1234"/>
                  </a:lnTo>
                  <a:lnTo>
                    <a:pt x="753" y="1228"/>
                  </a:lnTo>
                  <a:lnTo>
                    <a:pt x="751" y="1227"/>
                  </a:lnTo>
                  <a:lnTo>
                    <a:pt x="749" y="1227"/>
                  </a:lnTo>
                  <a:lnTo>
                    <a:pt x="742" y="1229"/>
                  </a:lnTo>
                  <a:lnTo>
                    <a:pt x="740" y="1231"/>
                  </a:lnTo>
                  <a:lnTo>
                    <a:pt x="738" y="1234"/>
                  </a:lnTo>
                  <a:lnTo>
                    <a:pt x="736" y="1236"/>
                  </a:lnTo>
                  <a:lnTo>
                    <a:pt x="735" y="1237"/>
                  </a:lnTo>
                  <a:lnTo>
                    <a:pt x="732" y="1238"/>
                  </a:lnTo>
                  <a:lnTo>
                    <a:pt x="724" y="1239"/>
                  </a:lnTo>
                  <a:lnTo>
                    <a:pt x="722" y="1240"/>
                  </a:lnTo>
                  <a:lnTo>
                    <a:pt x="713" y="1244"/>
                  </a:lnTo>
                  <a:lnTo>
                    <a:pt x="710" y="1244"/>
                  </a:lnTo>
                  <a:lnTo>
                    <a:pt x="708" y="1242"/>
                  </a:lnTo>
                  <a:lnTo>
                    <a:pt x="705" y="1237"/>
                  </a:lnTo>
                  <a:lnTo>
                    <a:pt x="702" y="1233"/>
                  </a:lnTo>
                  <a:lnTo>
                    <a:pt x="698" y="1231"/>
                  </a:lnTo>
                  <a:lnTo>
                    <a:pt x="681" y="1229"/>
                  </a:lnTo>
                  <a:lnTo>
                    <a:pt x="680" y="1229"/>
                  </a:lnTo>
                  <a:lnTo>
                    <a:pt x="679" y="1230"/>
                  </a:lnTo>
                  <a:lnTo>
                    <a:pt x="678" y="1237"/>
                  </a:lnTo>
                  <a:lnTo>
                    <a:pt x="677" y="1239"/>
                  </a:lnTo>
                  <a:lnTo>
                    <a:pt x="677" y="1240"/>
                  </a:lnTo>
                  <a:lnTo>
                    <a:pt x="675" y="1242"/>
                  </a:lnTo>
                  <a:lnTo>
                    <a:pt x="671" y="1239"/>
                  </a:lnTo>
                  <a:lnTo>
                    <a:pt x="669" y="1236"/>
                  </a:lnTo>
                  <a:lnTo>
                    <a:pt x="648" y="1206"/>
                  </a:lnTo>
                  <a:lnTo>
                    <a:pt x="643" y="1205"/>
                  </a:lnTo>
                  <a:lnTo>
                    <a:pt x="639" y="1205"/>
                  </a:lnTo>
                  <a:lnTo>
                    <a:pt x="623" y="1211"/>
                  </a:lnTo>
                  <a:lnTo>
                    <a:pt x="621" y="1211"/>
                  </a:lnTo>
                  <a:lnTo>
                    <a:pt x="619" y="1211"/>
                  </a:lnTo>
                  <a:lnTo>
                    <a:pt x="618" y="1210"/>
                  </a:lnTo>
                  <a:lnTo>
                    <a:pt x="616" y="1209"/>
                  </a:lnTo>
                  <a:lnTo>
                    <a:pt x="615" y="1207"/>
                  </a:lnTo>
                  <a:lnTo>
                    <a:pt x="614" y="1205"/>
                  </a:lnTo>
                  <a:lnTo>
                    <a:pt x="613" y="1203"/>
                  </a:lnTo>
                  <a:lnTo>
                    <a:pt x="611" y="1201"/>
                  </a:lnTo>
                  <a:lnTo>
                    <a:pt x="609" y="1200"/>
                  </a:lnTo>
                  <a:lnTo>
                    <a:pt x="608" y="1199"/>
                  </a:lnTo>
                  <a:lnTo>
                    <a:pt x="606" y="1199"/>
                  </a:lnTo>
                  <a:lnTo>
                    <a:pt x="604" y="1200"/>
                  </a:lnTo>
                  <a:lnTo>
                    <a:pt x="601" y="1202"/>
                  </a:lnTo>
                  <a:lnTo>
                    <a:pt x="597" y="1204"/>
                  </a:lnTo>
                  <a:lnTo>
                    <a:pt x="585" y="1202"/>
                  </a:lnTo>
                  <a:lnTo>
                    <a:pt x="583" y="1202"/>
                  </a:lnTo>
                  <a:lnTo>
                    <a:pt x="581" y="1203"/>
                  </a:lnTo>
                  <a:lnTo>
                    <a:pt x="573" y="1209"/>
                  </a:lnTo>
                  <a:lnTo>
                    <a:pt x="571" y="1210"/>
                  </a:lnTo>
                  <a:lnTo>
                    <a:pt x="567" y="1211"/>
                  </a:lnTo>
                  <a:lnTo>
                    <a:pt x="565" y="1211"/>
                  </a:lnTo>
                  <a:lnTo>
                    <a:pt x="563" y="1210"/>
                  </a:lnTo>
                  <a:lnTo>
                    <a:pt x="557" y="1208"/>
                  </a:lnTo>
                  <a:lnTo>
                    <a:pt x="556" y="1207"/>
                  </a:lnTo>
                  <a:lnTo>
                    <a:pt x="554" y="1207"/>
                  </a:lnTo>
                  <a:lnTo>
                    <a:pt x="551" y="1209"/>
                  </a:lnTo>
                  <a:lnTo>
                    <a:pt x="548" y="1212"/>
                  </a:lnTo>
                  <a:lnTo>
                    <a:pt x="540" y="1226"/>
                  </a:lnTo>
                  <a:lnTo>
                    <a:pt x="538" y="1229"/>
                  </a:lnTo>
                  <a:lnTo>
                    <a:pt x="537" y="1232"/>
                  </a:lnTo>
                  <a:lnTo>
                    <a:pt x="535" y="1234"/>
                  </a:lnTo>
                  <a:lnTo>
                    <a:pt x="533" y="1235"/>
                  </a:lnTo>
                  <a:lnTo>
                    <a:pt x="531" y="1235"/>
                  </a:lnTo>
                  <a:lnTo>
                    <a:pt x="530" y="1235"/>
                  </a:lnTo>
                  <a:lnTo>
                    <a:pt x="521" y="1231"/>
                  </a:lnTo>
                  <a:lnTo>
                    <a:pt x="518" y="1231"/>
                  </a:lnTo>
                  <a:lnTo>
                    <a:pt x="516" y="1231"/>
                  </a:lnTo>
                  <a:lnTo>
                    <a:pt x="513" y="1235"/>
                  </a:lnTo>
                  <a:lnTo>
                    <a:pt x="511" y="1240"/>
                  </a:lnTo>
                  <a:lnTo>
                    <a:pt x="508" y="1262"/>
                  </a:lnTo>
                  <a:lnTo>
                    <a:pt x="509" y="1268"/>
                  </a:lnTo>
                  <a:lnTo>
                    <a:pt x="511" y="1272"/>
                  </a:lnTo>
                  <a:lnTo>
                    <a:pt x="514" y="1274"/>
                  </a:lnTo>
                  <a:lnTo>
                    <a:pt x="516" y="1276"/>
                  </a:lnTo>
                  <a:lnTo>
                    <a:pt x="523" y="1279"/>
                  </a:lnTo>
                  <a:lnTo>
                    <a:pt x="530" y="1284"/>
                  </a:lnTo>
                  <a:lnTo>
                    <a:pt x="531" y="1285"/>
                  </a:lnTo>
                  <a:lnTo>
                    <a:pt x="538" y="1293"/>
                  </a:lnTo>
                  <a:lnTo>
                    <a:pt x="540" y="1295"/>
                  </a:lnTo>
                  <a:lnTo>
                    <a:pt x="542" y="1296"/>
                  </a:lnTo>
                  <a:lnTo>
                    <a:pt x="544" y="1297"/>
                  </a:lnTo>
                  <a:lnTo>
                    <a:pt x="547" y="1297"/>
                  </a:lnTo>
                  <a:lnTo>
                    <a:pt x="558" y="1296"/>
                  </a:lnTo>
                  <a:lnTo>
                    <a:pt x="560" y="1297"/>
                  </a:lnTo>
                  <a:lnTo>
                    <a:pt x="562" y="1298"/>
                  </a:lnTo>
                  <a:lnTo>
                    <a:pt x="563" y="1300"/>
                  </a:lnTo>
                  <a:lnTo>
                    <a:pt x="565" y="1305"/>
                  </a:lnTo>
                  <a:lnTo>
                    <a:pt x="566" y="1308"/>
                  </a:lnTo>
                  <a:lnTo>
                    <a:pt x="567" y="1309"/>
                  </a:lnTo>
                  <a:lnTo>
                    <a:pt x="569" y="1311"/>
                  </a:lnTo>
                  <a:lnTo>
                    <a:pt x="571" y="1312"/>
                  </a:lnTo>
                  <a:lnTo>
                    <a:pt x="573" y="1313"/>
                  </a:lnTo>
                  <a:lnTo>
                    <a:pt x="584" y="1316"/>
                  </a:lnTo>
                  <a:lnTo>
                    <a:pt x="586" y="1318"/>
                  </a:lnTo>
                  <a:lnTo>
                    <a:pt x="587" y="1320"/>
                  </a:lnTo>
                  <a:lnTo>
                    <a:pt x="588" y="1322"/>
                  </a:lnTo>
                  <a:lnTo>
                    <a:pt x="589" y="1327"/>
                  </a:lnTo>
                  <a:lnTo>
                    <a:pt x="590" y="1329"/>
                  </a:lnTo>
                  <a:lnTo>
                    <a:pt x="590" y="1333"/>
                  </a:lnTo>
                  <a:lnTo>
                    <a:pt x="589" y="1336"/>
                  </a:lnTo>
                  <a:lnTo>
                    <a:pt x="589" y="1340"/>
                  </a:lnTo>
                  <a:lnTo>
                    <a:pt x="587" y="1342"/>
                  </a:lnTo>
                  <a:lnTo>
                    <a:pt x="585" y="1344"/>
                  </a:lnTo>
                  <a:lnTo>
                    <a:pt x="582" y="1345"/>
                  </a:lnTo>
                  <a:lnTo>
                    <a:pt x="578" y="1345"/>
                  </a:lnTo>
                  <a:lnTo>
                    <a:pt x="571" y="1344"/>
                  </a:lnTo>
                  <a:lnTo>
                    <a:pt x="562" y="1339"/>
                  </a:lnTo>
                  <a:lnTo>
                    <a:pt x="560" y="1338"/>
                  </a:lnTo>
                  <a:lnTo>
                    <a:pt x="540" y="1343"/>
                  </a:lnTo>
                  <a:lnTo>
                    <a:pt x="535" y="1343"/>
                  </a:lnTo>
                  <a:lnTo>
                    <a:pt x="532" y="1343"/>
                  </a:lnTo>
                  <a:lnTo>
                    <a:pt x="530" y="1340"/>
                  </a:lnTo>
                  <a:lnTo>
                    <a:pt x="528" y="1339"/>
                  </a:lnTo>
                  <a:lnTo>
                    <a:pt x="526" y="1339"/>
                  </a:lnTo>
                  <a:lnTo>
                    <a:pt x="524" y="1339"/>
                  </a:lnTo>
                  <a:lnTo>
                    <a:pt x="519" y="1344"/>
                  </a:lnTo>
                  <a:lnTo>
                    <a:pt x="516" y="1364"/>
                  </a:lnTo>
                  <a:lnTo>
                    <a:pt x="516" y="1371"/>
                  </a:lnTo>
                  <a:lnTo>
                    <a:pt x="516" y="1374"/>
                  </a:lnTo>
                  <a:lnTo>
                    <a:pt x="515" y="1377"/>
                  </a:lnTo>
                  <a:lnTo>
                    <a:pt x="512" y="1377"/>
                  </a:lnTo>
                  <a:lnTo>
                    <a:pt x="508" y="1376"/>
                  </a:lnTo>
                  <a:lnTo>
                    <a:pt x="500" y="1371"/>
                  </a:lnTo>
                  <a:lnTo>
                    <a:pt x="492" y="1365"/>
                  </a:lnTo>
                  <a:lnTo>
                    <a:pt x="477" y="1361"/>
                  </a:lnTo>
                  <a:lnTo>
                    <a:pt x="449" y="1361"/>
                  </a:lnTo>
                  <a:lnTo>
                    <a:pt x="444" y="1355"/>
                  </a:lnTo>
                  <a:lnTo>
                    <a:pt x="442" y="1351"/>
                  </a:lnTo>
                  <a:lnTo>
                    <a:pt x="441" y="1348"/>
                  </a:lnTo>
                  <a:lnTo>
                    <a:pt x="441" y="1346"/>
                  </a:lnTo>
                  <a:lnTo>
                    <a:pt x="443" y="1343"/>
                  </a:lnTo>
                  <a:lnTo>
                    <a:pt x="444" y="1340"/>
                  </a:lnTo>
                  <a:lnTo>
                    <a:pt x="443" y="1336"/>
                  </a:lnTo>
                  <a:lnTo>
                    <a:pt x="438" y="1326"/>
                  </a:lnTo>
                  <a:lnTo>
                    <a:pt x="436" y="1320"/>
                  </a:lnTo>
                  <a:lnTo>
                    <a:pt x="435" y="1317"/>
                  </a:lnTo>
                  <a:lnTo>
                    <a:pt x="436" y="1312"/>
                  </a:lnTo>
                  <a:lnTo>
                    <a:pt x="437" y="1309"/>
                  </a:lnTo>
                  <a:lnTo>
                    <a:pt x="438" y="1304"/>
                  </a:lnTo>
                  <a:lnTo>
                    <a:pt x="439" y="1301"/>
                  </a:lnTo>
                  <a:lnTo>
                    <a:pt x="439" y="1296"/>
                  </a:lnTo>
                  <a:lnTo>
                    <a:pt x="438" y="1290"/>
                  </a:lnTo>
                  <a:lnTo>
                    <a:pt x="435" y="1278"/>
                  </a:lnTo>
                  <a:lnTo>
                    <a:pt x="435" y="1272"/>
                  </a:lnTo>
                  <a:lnTo>
                    <a:pt x="434" y="1267"/>
                  </a:lnTo>
                  <a:lnTo>
                    <a:pt x="434" y="1264"/>
                  </a:lnTo>
                  <a:lnTo>
                    <a:pt x="432" y="1262"/>
                  </a:lnTo>
                  <a:lnTo>
                    <a:pt x="423" y="1257"/>
                  </a:lnTo>
                  <a:lnTo>
                    <a:pt x="418" y="1251"/>
                  </a:lnTo>
                  <a:lnTo>
                    <a:pt x="410" y="1233"/>
                  </a:lnTo>
                  <a:lnTo>
                    <a:pt x="400" y="1235"/>
                  </a:lnTo>
                  <a:lnTo>
                    <a:pt x="396" y="1238"/>
                  </a:lnTo>
                  <a:lnTo>
                    <a:pt x="394" y="1239"/>
                  </a:lnTo>
                  <a:lnTo>
                    <a:pt x="391" y="1240"/>
                  </a:lnTo>
                  <a:lnTo>
                    <a:pt x="386" y="1239"/>
                  </a:lnTo>
                  <a:lnTo>
                    <a:pt x="378" y="1238"/>
                  </a:lnTo>
                  <a:lnTo>
                    <a:pt x="376" y="1237"/>
                  </a:lnTo>
                  <a:lnTo>
                    <a:pt x="375" y="1236"/>
                  </a:lnTo>
                  <a:lnTo>
                    <a:pt x="376" y="1232"/>
                  </a:lnTo>
                  <a:lnTo>
                    <a:pt x="375" y="1229"/>
                  </a:lnTo>
                  <a:lnTo>
                    <a:pt x="374" y="1227"/>
                  </a:lnTo>
                  <a:lnTo>
                    <a:pt x="357" y="1213"/>
                  </a:lnTo>
                  <a:lnTo>
                    <a:pt x="354" y="1209"/>
                  </a:lnTo>
                  <a:lnTo>
                    <a:pt x="352" y="1206"/>
                  </a:lnTo>
                  <a:lnTo>
                    <a:pt x="351" y="1201"/>
                  </a:lnTo>
                  <a:lnTo>
                    <a:pt x="351" y="1199"/>
                  </a:lnTo>
                  <a:lnTo>
                    <a:pt x="350" y="1196"/>
                  </a:lnTo>
                  <a:lnTo>
                    <a:pt x="348" y="1195"/>
                  </a:lnTo>
                  <a:lnTo>
                    <a:pt x="344" y="1196"/>
                  </a:lnTo>
                  <a:lnTo>
                    <a:pt x="339" y="1198"/>
                  </a:lnTo>
                  <a:lnTo>
                    <a:pt x="333" y="1199"/>
                  </a:lnTo>
                  <a:lnTo>
                    <a:pt x="321" y="1198"/>
                  </a:lnTo>
                  <a:lnTo>
                    <a:pt x="319" y="1196"/>
                  </a:lnTo>
                  <a:lnTo>
                    <a:pt x="316" y="1194"/>
                  </a:lnTo>
                  <a:lnTo>
                    <a:pt x="314" y="1189"/>
                  </a:lnTo>
                  <a:lnTo>
                    <a:pt x="313" y="1186"/>
                  </a:lnTo>
                  <a:lnTo>
                    <a:pt x="314" y="1183"/>
                  </a:lnTo>
                  <a:lnTo>
                    <a:pt x="317" y="1179"/>
                  </a:lnTo>
                  <a:lnTo>
                    <a:pt x="319" y="1178"/>
                  </a:lnTo>
                  <a:lnTo>
                    <a:pt x="319" y="1175"/>
                  </a:lnTo>
                  <a:lnTo>
                    <a:pt x="318" y="1172"/>
                  </a:lnTo>
                  <a:lnTo>
                    <a:pt x="302" y="1159"/>
                  </a:lnTo>
                  <a:lnTo>
                    <a:pt x="299" y="1156"/>
                  </a:lnTo>
                  <a:lnTo>
                    <a:pt x="297" y="1152"/>
                  </a:lnTo>
                  <a:lnTo>
                    <a:pt x="294" y="1148"/>
                  </a:lnTo>
                  <a:lnTo>
                    <a:pt x="291" y="1145"/>
                  </a:lnTo>
                  <a:lnTo>
                    <a:pt x="282" y="1138"/>
                  </a:lnTo>
                  <a:lnTo>
                    <a:pt x="281" y="1136"/>
                  </a:lnTo>
                  <a:lnTo>
                    <a:pt x="280" y="1133"/>
                  </a:lnTo>
                  <a:lnTo>
                    <a:pt x="280" y="1130"/>
                  </a:lnTo>
                  <a:lnTo>
                    <a:pt x="280" y="1124"/>
                  </a:lnTo>
                  <a:lnTo>
                    <a:pt x="280" y="1122"/>
                  </a:lnTo>
                  <a:lnTo>
                    <a:pt x="280" y="1120"/>
                  </a:lnTo>
                  <a:lnTo>
                    <a:pt x="278" y="1115"/>
                  </a:lnTo>
                  <a:lnTo>
                    <a:pt x="277" y="1112"/>
                  </a:lnTo>
                  <a:lnTo>
                    <a:pt x="274" y="1109"/>
                  </a:lnTo>
                  <a:lnTo>
                    <a:pt x="269" y="1106"/>
                  </a:lnTo>
                  <a:lnTo>
                    <a:pt x="219" y="1089"/>
                  </a:lnTo>
                  <a:lnTo>
                    <a:pt x="215" y="1087"/>
                  </a:lnTo>
                  <a:lnTo>
                    <a:pt x="213" y="1084"/>
                  </a:lnTo>
                  <a:lnTo>
                    <a:pt x="212" y="1078"/>
                  </a:lnTo>
                  <a:lnTo>
                    <a:pt x="210" y="1072"/>
                  </a:lnTo>
                  <a:lnTo>
                    <a:pt x="209" y="1066"/>
                  </a:lnTo>
                  <a:lnTo>
                    <a:pt x="207" y="1064"/>
                  </a:lnTo>
                  <a:lnTo>
                    <a:pt x="205" y="1062"/>
                  </a:lnTo>
                  <a:lnTo>
                    <a:pt x="201" y="1059"/>
                  </a:lnTo>
                  <a:lnTo>
                    <a:pt x="199" y="1057"/>
                  </a:lnTo>
                  <a:lnTo>
                    <a:pt x="198" y="1054"/>
                  </a:lnTo>
                  <a:lnTo>
                    <a:pt x="195" y="1053"/>
                  </a:lnTo>
                  <a:lnTo>
                    <a:pt x="189" y="1052"/>
                  </a:lnTo>
                  <a:lnTo>
                    <a:pt x="159" y="1055"/>
                  </a:lnTo>
                  <a:lnTo>
                    <a:pt x="156" y="1054"/>
                  </a:lnTo>
                  <a:lnTo>
                    <a:pt x="154" y="1053"/>
                  </a:lnTo>
                  <a:lnTo>
                    <a:pt x="153" y="1051"/>
                  </a:lnTo>
                  <a:lnTo>
                    <a:pt x="152" y="1048"/>
                  </a:lnTo>
                  <a:lnTo>
                    <a:pt x="152" y="1045"/>
                  </a:lnTo>
                  <a:lnTo>
                    <a:pt x="152" y="1043"/>
                  </a:lnTo>
                  <a:lnTo>
                    <a:pt x="152" y="1040"/>
                  </a:lnTo>
                  <a:lnTo>
                    <a:pt x="151" y="1038"/>
                  </a:lnTo>
                  <a:lnTo>
                    <a:pt x="141" y="1046"/>
                  </a:lnTo>
                  <a:lnTo>
                    <a:pt x="108" y="1083"/>
                  </a:lnTo>
                  <a:lnTo>
                    <a:pt x="103" y="1082"/>
                  </a:lnTo>
                  <a:lnTo>
                    <a:pt x="102" y="1080"/>
                  </a:lnTo>
                  <a:lnTo>
                    <a:pt x="101" y="1078"/>
                  </a:lnTo>
                  <a:lnTo>
                    <a:pt x="102" y="1073"/>
                  </a:lnTo>
                  <a:lnTo>
                    <a:pt x="103" y="1068"/>
                  </a:lnTo>
                  <a:lnTo>
                    <a:pt x="108" y="1051"/>
                  </a:lnTo>
                  <a:lnTo>
                    <a:pt x="109" y="1047"/>
                  </a:lnTo>
                  <a:lnTo>
                    <a:pt x="105" y="1036"/>
                  </a:lnTo>
                  <a:lnTo>
                    <a:pt x="104" y="1034"/>
                  </a:lnTo>
                  <a:lnTo>
                    <a:pt x="104" y="1032"/>
                  </a:lnTo>
                  <a:lnTo>
                    <a:pt x="104" y="1029"/>
                  </a:lnTo>
                  <a:lnTo>
                    <a:pt x="104" y="1026"/>
                  </a:lnTo>
                  <a:lnTo>
                    <a:pt x="104" y="1009"/>
                  </a:lnTo>
                  <a:lnTo>
                    <a:pt x="104" y="1005"/>
                  </a:lnTo>
                  <a:lnTo>
                    <a:pt x="103" y="1002"/>
                  </a:lnTo>
                  <a:lnTo>
                    <a:pt x="102" y="1001"/>
                  </a:lnTo>
                  <a:lnTo>
                    <a:pt x="102" y="998"/>
                  </a:lnTo>
                  <a:lnTo>
                    <a:pt x="104" y="994"/>
                  </a:lnTo>
                  <a:lnTo>
                    <a:pt x="110" y="987"/>
                  </a:lnTo>
                  <a:lnTo>
                    <a:pt x="114" y="985"/>
                  </a:lnTo>
                  <a:lnTo>
                    <a:pt x="117" y="985"/>
                  </a:lnTo>
                  <a:lnTo>
                    <a:pt x="119" y="986"/>
                  </a:lnTo>
                  <a:lnTo>
                    <a:pt x="120" y="984"/>
                  </a:lnTo>
                  <a:lnTo>
                    <a:pt x="121" y="982"/>
                  </a:lnTo>
                  <a:lnTo>
                    <a:pt x="119" y="960"/>
                  </a:lnTo>
                  <a:lnTo>
                    <a:pt x="113" y="943"/>
                  </a:lnTo>
                  <a:lnTo>
                    <a:pt x="111" y="940"/>
                  </a:lnTo>
                  <a:lnTo>
                    <a:pt x="109" y="938"/>
                  </a:lnTo>
                  <a:lnTo>
                    <a:pt x="106" y="936"/>
                  </a:lnTo>
                  <a:lnTo>
                    <a:pt x="100" y="935"/>
                  </a:lnTo>
                  <a:lnTo>
                    <a:pt x="90" y="933"/>
                  </a:lnTo>
                  <a:lnTo>
                    <a:pt x="79" y="930"/>
                  </a:lnTo>
                  <a:lnTo>
                    <a:pt x="77" y="930"/>
                  </a:lnTo>
                  <a:lnTo>
                    <a:pt x="73" y="930"/>
                  </a:lnTo>
                  <a:lnTo>
                    <a:pt x="69" y="932"/>
                  </a:lnTo>
                  <a:lnTo>
                    <a:pt x="61" y="937"/>
                  </a:lnTo>
                  <a:lnTo>
                    <a:pt x="57" y="939"/>
                  </a:lnTo>
                  <a:lnTo>
                    <a:pt x="47" y="942"/>
                  </a:lnTo>
                  <a:lnTo>
                    <a:pt x="45" y="943"/>
                  </a:lnTo>
                  <a:lnTo>
                    <a:pt x="43" y="945"/>
                  </a:lnTo>
                  <a:lnTo>
                    <a:pt x="42" y="947"/>
                  </a:lnTo>
                  <a:lnTo>
                    <a:pt x="42" y="950"/>
                  </a:lnTo>
                  <a:lnTo>
                    <a:pt x="42" y="952"/>
                  </a:lnTo>
                  <a:lnTo>
                    <a:pt x="44" y="955"/>
                  </a:lnTo>
                  <a:lnTo>
                    <a:pt x="48" y="961"/>
                  </a:lnTo>
                  <a:lnTo>
                    <a:pt x="50" y="963"/>
                  </a:lnTo>
                  <a:lnTo>
                    <a:pt x="50" y="965"/>
                  </a:lnTo>
                  <a:lnTo>
                    <a:pt x="48" y="969"/>
                  </a:lnTo>
                  <a:lnTo>
                    <a:pt x="46" y="974"/>
                  </a:lnTo>
                  <a:lnTo>
                    <a:pt x="45" y="976"/>
                  </a:lnTo>
                  <a:lnTo>
                    <a:pt x="43" y="977"/>
                  </a:lnTo>
                  <a:lnTo>
                    <a:pt x="40" y="977"/>
                  </a:lnTo>
                  <a:lnTo>
                    <a:pt x="34" y="976"/>
                  </a:lnTo>
                  <a:lnTo>
                    <a:pt x="29" y="974"/>
                  </a:lnTo>
                  <a:lnTo>
                    <a:pt x="19" y="968"/>
                  </a:lnTo>
                  <a:lnTo>
                    <a:pt x="17" y="967"/>
                  </a:lnTo>
                  <a:lnTo>
                    <a:pt x="14" y="967"/>
                  </a:lnTo>
                  <a:lnTo>
                    <a:pt x="12" y="968"/>
                  </a:lnTo>
                  <a:lnTo>
                    <a:pt x="10" y="969"/>
                  </a:lnTo>
                  <a:lnTo>
                    <a:pt x="6" y="971"/>
                  </a:lnTo>
                  <a:lnTo>
                    <a:pt x="3" y="970"/>
                  </a:lnTo>
                  <a:lnTo>
                    <a:pt x="1" y="967"/>
                  </a:lnTo>
                  <a:lnTo>
                    <a:pt x="0" y="961"/>
                  </a:lnTo>
                  <a:lnTo>
                    <a:pt x="0" y="953"/>
                  </a:lnTo>
                  <a:lnTo>
                    <a:pt x="0" y="948"/>
                  </a:lnTo>
                  <a:lnTo>
                    <a:pt x="1" y="943"/>
                  </a:lnTo>
                  <a:lnTo>
                    <a:pt x="2" y="939"/>
                  </a:lnTo>
                  <a:lnTo>
                    <a:pt x="6" y="930"/>
                  </a:lnTo>
                  <a:lnTo>
                    <a:pt x="9" y="926"/>
                  </a:lnTo>
                  <a:lnTo>
                    <a:pt x="12" y="924"/>
                  </a:lnTo>
                  <a:lnTo>
                    <a:pt x="14" y="923"/>
                  </a:lnTo>
                  <a:lnTo>
                    <a:pt x="16" y="922"/>
                  </a:lnTo>
                  <a:lnTo>
                    <a:pt x="18" y="920"/>
                  </a:lnTo>
                  <a:lnTo>
                    <a:pt x="22" y="914"/>
                  </a:lnTo>
                  <a:lnTo>
                    <a:pt x="22" y="912"/>
                  </a:lnTo>
                  <a:lnTo>
                    <a:pt x="21" y="907"/>
                  </a:lnTo>
                  <a:lnTo>
                    <a:pt x="21" y="903"/>
                  </a:lnTo>
                  <a:lnTo>
                    <a:pt x="23" y="896"/>
                  </a:lnTo>
                  <a:lnTo>
                    <a:pt x="32" y="881"/>
                  </a:lnTo>
                  <a:lnTo>
                    <a:pt x="34" y="876"/>
                  </a:lnTo>
                  <a:lnTo>
                    <a:pt x="35" y="872"/>
                  </a:lnTo>
                  <a:lnTo>
                    <a:pt x="35" y="866"/>
                  </a:lnTo>
                  <a:lnTo>
                    <a:pt x="35" y="860"/>
                  </a:lnTo>
                  <a:lnTo>
                    <a:pt x="35" y="858"/>
                  </a:lnTo>
                  <a:lnTo>
                    <a:pt x="33" y="854"/>
                  </a:lnTo>
                  <a:lnTo>
                    <a:pt x="26" y="846"/>
                  </a:lnTo>
                  <a:lnTo>
                    <a:pt x="29" y="837"/>
                  </a:lnTo>
                  <a:lnTo>
                    <a:pt x="32" y="836"/>
                  </a:lnTo>
                  <a:lnTo>
                    <a:pt x="35" y="834"/>
                  </a:lnTo>
                  <a:lnTo>
                    <a:pt x="37" y="834"/>
                  </a:lnTo>
                  <a:lnTo>
                    <a:pt x="38" y="834"/>
                  </a:lnTo>
                  <a:lnTo>
                    <a:pt x="39" y="836"/>
                  </a:lnTo>
                  <a:lnTo>
                    <a:pt x="41" y="836"/>
                  </a:lnTo>
                  <a:lnTo>
                    <a:pt x="42" y="834"/>
                  </a:lnTo>
                  <a:lnTo>
                    <a:pt x="41" y="829"/>
                  </a:lnTo>
                  <a:lnTo>
                    <a:pt x="41" y="826"/>
                  </a:lnTo>
                  <a:lnTo>
                    <a:pt x="40" y="820"/>
                  </a:lnTo>
                  <a:lnTo>
                    <a:pt x="39" y="818"/>
                  </a:lnTo>
                  <a:lnTo>
                    <a:pt x="39" y="815"/>
                  </a:lnTo>
                  <a:lnTo>
                    <a:pt x="39" y="812"/>
                  </a:lnTo>
                  <a:lnTo>
                    <a:pt x="40" y="808"/>
                  </a:lnTo>
                  <a:lnTo>
                    <a:pt x="44" y="802"/>
                  </a:lnTo>
                  <a:lnTo>
                    <a:pt x="44" y="799"/>
                  </a:lnTo>
                  <a:lnTo>
                    <a:pt x="44" y="796"/>
                  </a:lnTo>
                  <a:lnTo>
                    <a:pt x="45" y="794"/>
                  </a:lnTo>
                  <a:lnTo>
                    <a:pt x="49" y="792"/>
                  </a:lnTo>
                  <a:lnTo>
                    <a:pt x="58" y="788"/>
                  </a:lnTo>
                  <a:lnTo>
                    <a:pt x="70" y="786"/>
                  </a:lnTo>
                  <a:lnTo>
                    <a:pt x="73" y="785"/>
                  </a:lnTo>
                  <a:lnTo>
                    <a:pt x="79" y="782"/>
                  </a:lnTo>
                  <a:lnTo>
                    <a:pt x="83" y="781"/>
                  </a:lnTo>
                  <a:lnTo>
                    <a:pt x="86" y="781"/>
                  </a:lnTo>
                  <a:lnTo>
                    <a:pt x="88" y="779"/>
                  </a:lnTo>
                  <a:lnTo>
                    <a:pt x="90" y="775"/>
                  </a:lnTo>
                  <a:lnTo>
                    <a:pt x="91" y="766"/>
                  </a:lnTo>
                  <a:lnTo>
                    <a:pt x="89" y="759"/>
                  </a:lnTo>
                  <a:lnTo>
                    <a:pt x="90" y="755"/>
                  </a:lnTo>
                  <a:lnTo>
                    <a:pt x="92" y="751"/>
                  </a:lnTo>
                  <a:lnTo>
                    <a:pt x="108" y="732"/>
                  </a:lnTo>
                  <a:lnTo>
                    <a:pt x="103" y="726"/>
                  </a:lnTo>
                  <a:lnTo>
                    <a:pt x="101" y="722"/>
                  </a:lnTo>
                  <a:lnTo>
                    <a:pt x="98" y="713"/>
                  </a:lnTo>
                  <a:lnTo>
                    <a:pt x="96" y="709"/>
                  </a:lnTo>
                  <a:lnTo>
                    <a:pt x="94" y="706"/>
                  </a:lnTo>
                  <a:lnTo>
                    <a:pt x="87" y="700"/>
                  </a:lnTo>
                  <a:lnTo>
                    <a:pt x="81" y="696"/>
                  </a:lnTo>
                  <a:lnTo>
                    <a:pt x="80" y="695"/>
                  </a:lnTo>
                  <a:lnTo>
                    <a:pt x="78" y="695"/>
                  </a:lnTo>
                  <a:lnTo>
                    <a:pt x="76" y="695"/>
                  </a:lnTo>
                  <a:lnTo>
                    <a:pt x="75" y="695"/>
                  </a:lnTo>
                  <a:lnTo>
                    <a:pt x="73" y="695"/>
                  </a:lnTo>
                  <a:lnTo>
                    <a:pt x="71" y="696"/>
                  </a:lnTo>
                  <a:lnTo>
                    <a:pt x="70" y="698"/>
                  </a:lnTo>
                  <a:lnTo>
                    <a:pt x="68" y="700"/>
                  </a:lnTo>
                  <a:lnTo>
                    <a:pt x="67" y="702"/>
                  </a:lnTo>
                  <a:lnTo>
                    <a:pt x="66" y="704"/>
                  </a:lnTo>
                  <a:lnTo>
                    <a:pt x="64" y="706"/>
                  </a:lnTo>
                  <a:lnTo>
                    <a:pt x="63" y="707"/>
                  </a:lnTo>
                  <a:lnTo>
                    <a:pt x="61" y="709"/>
                  </a:lnTo>
                  <a:lnTo>
                    <a:pt x="59" y="709"/>
                  </a:lnTo>
                  <a:lnTo>
                    <a:pt x="57" y="706"/>
                  </a:lnTo>
                  <a:lnTo>
                    <a:pt x="56" y="701"/>
                  </a:lnTo>
                  <a:lnTo>
                    <a:pt x="57" y="690"/>
                  </a:lnTo>
                  <a:lnTo>
                    <a:pt x="56" y="687"/>
                  </a:lnTo>
                  <a:lnTo>
                    <a:pt x="54" y="686"/>
                  </a:lnTo>
                  <a:lnTo>
                    <a:pt x="51" y="689"/>
                  </a:lnTo>
                  <a:lnTo>
                    <a:pt x="50" y="691"/>
                  </a:lnTo>
                  <a:lnTo>
                    <a:pt x="47" y="691"/>
                  </a:lnTo>
                  <a:lnTo>
                    <a:pt x="46" y="689"/>
                  </a:lnTo>
                  <a:lnTo>
                    <a:pt x="45" y="686"/>
                  </a:lnTo>
                  <a:lnTo>
                    <a:pt x="45" y="680"/>
                  </a:lnTo>
                  <a:lnTo>
                    <a:pt x="46" y="677"/>
                  </a:lnTo>
                  <a:lnTo>
                    <a:pt x="48" y="675"/>
                  </a:lnTo>
                  <a:lnTo>
                    <a:pt x="52" y="673"/>
                  </a:lnTo>
                  <a:lnTo>
                    <a:pt x="55" y="673"/>
                  </a:lnTo>
                  <a:lnTo>
                    <a:pt x="57" y="674"/>
                  </a:lnTo>
                  <a:lnTo>
                    <a:pt x="58" y="675"/>
                  </a:lnTo>
                  <a:lnTo>
                    <a:pt x="59" y="676"/>
                  </a:lnTo>
                  <a:lnTo>
                    <a:pt x="61" y="677"/>
                  </a:lnTo>
                  <a:lnTo>
                    <a:pt x="83" y="679"/>
                  </a:lnTo>
                  <a:lnTo>
                    <a:pt x="90" y="678"/>
                  </a:lnTo>
                  <a:lnTo>
                    <a:pt x="100" y="675"/>
                  </a:lnTo>
                  <a:lnTo>
                    <a:pt x="102" y="673"/>
                  </a:lnTo>
                  <a:lnTo>
                    <a:pt x="102" y="668"/>
                  </a:lnTo>
                  <a:lnTo>
                    <a:pt x="101" y="655"/>
                  </a:lnTo>
                  <a:lnTo>
                    <a:pt x="97" y="649"/>
                  </a:lnTo>
                  <a:lnTo>
                    <a:pt x="94" y="645"/>
                  </a:lnTo>
                  <a:lnTo>
                    <a:pt x="92" y="643"/>
                  </a:lnTo>
                  <a:lnTo>
                    <a:pt x="90" y="642"/>
                  </a:lnTo>
                  <a:lnTo>
                    <a:pt x="89" y="636"/>
                  </a:lnTo>
                  <a:lnTo>
                    <a:pt x="90" y="623"/>
                  </a:lnTo>
                  <a:lnTo>
                    <a:pt x="106" y="612"/>
                  </a:lnTo>
                  <a:lnTo>
                    <a:pt x="113" y="610"/>
                  </a:lnTo>
                  <a:lnTo>
                    <a:pt x="131" y="610"/>
                  </a:lnTo>
                  <a:lnTo>
                    <a:pt x="138" y="613"/>
                  </a:lnTo>
                  <a:lnTo>
                    <a:pt x="140" y="613"/>
                  </a:lnTo>
                  <a:lnTo>
                    <a:pt x="146" y="610"/>
                  </a:lnTo>
                  <a:lnTo>
                    <a:pt x="148" y="610"/>
                  </a:lnTo>
                  <a:lnTo>
                    <a:pt x="149" y="611"/>
                  </a:lnTo>
                  <a:lnTo>
                    <a:pt x="150" y="613"/>
                  </a:lnTo>
                  <a:lnTo>
                    <a:pt x="149" y="617"/>
                  </a:lnTo>
                  <a:lnTo>
                    <a:pt x="149" y="618"/>
                  </a:lnTo>
                  <a:lnTo>
                    <a:pt x="149" y="619"/>
                  </a:lnTo>
                  <a:lnTo>
                    <a:pt x="150" y="620"/>
                  </a:lnTo>
                  <a:lnTo>
                    <a:pt x="153" y="623"/>
                  </a:lnTo>
                  <a:lnTo>
                    <a:pt x="156" y="624"/>
                  </a:lnTo>
                  <a:lnTo>
                    <a:pt x="158" y="624"/>
                  </a:lnTo>
                  <a:lnTo>
                    <a:pt x="162" y="624"/>
                  </a:lnTo>
                  <a:lnTo>
                    <a:pt x="175" y="622"/>
                  </a:lnTo>
                  <a:lnTo>
                    <a:pt x="189" y="623"/>
                  </a:lnTo>
                  <a:lnTo>
                    <a:pt x="191" y="622"/>
                  </a:lnTo>
                  <a:lnTo>
                    <a:pt x="193" y="619"/>
                  </a:lnTo>
                  <a:lnTo>
                    <a:pt x="202" y="598"/>
                  </a:lnTo>
                  <a:lnTo>
                    <a:pt x="202" y="595"/>
                  </a:lnTo>
                  <a:lnTo>
                    <a:pt x="201" y="591"/>
                  </a:lnTo>
                  <a:lnTo>
                    <a:pt x="200" y="588"/>
                  </a:lnTo>
                  <a:lnTo>
                    <a:pt x="195" y="582"/>
                  </a:lnTo>
                  <a:lnTo>
                    <a:pt x="193" y="577"/>
                  </a:lnTo>
                  <a:lnTo>
                    <a:pt x="192" y="575"/>
                  </a:lnTo>
                  <a:lnTo>
                    <a:pt x="190" y="574"/>
                  </a:lnTo>
                  <a:lnTo>
                    <a:pt x="182" y="574"/>
                  </a:lnTo>
                  <a:lnTo>
                    <a:pt x="179" y="573"/>
                  </a:lnTo>
                  <a:lnTo>
                    <a:pt x="177" y="572"/>
                  </a:lnTo>
                  <a:lnTo>
                    <a:pt x="174" y="569"/>
                  </a:lnTo>
                  <a:lnTo>
                    <a:pt x="172" y="567"/>
                  </a:lnTo>
                  <a:lnTo>
                    <a:pt x="169" y="567"/>
                  </a:lnTo>
                  <a:lnTo>
                    <a:pt x="164" y="566"/>
                  </a:lnTo>
                  <a:lnTo>
                    <a:pt x="161" y="565"/>
                  </a:lnTo>
                  <a:lnTo>
                    <a:pt x="160" y="562"/>
                  </a:lnTo>
                  <a:lnTo>
                    <a:pt x="160" y="557"/>
                  </a:lnTo>
                  <a:lnTo>
                    <a:pt x="162" y="547"/>
                  </a:lnTo>
                  <a:lnTo>
                    <a:pt x="164" y="540"/>
                  </a:lnTo>
                  <a:lnTo>
                    <a:pt x="167" y="532"/>
                  </a:lnTo>
                  <a:lnTo>
                    <a:pt x="175" y="519"/>
                  </a:lnTo>
                  <a:lnTo>
                    <a:pt x="177" y="511"/>
                  </a:lnTo>
                  <a:lnTo>
                    <a:pt x="177" y="507"/>
                  </a:lnTo>
                  <a:lnTo>
                    <a:pt x="175" y="505"/>
                  </a:lnTo>
                  <a:lnTo>
                    <a:pt x="164" y="503"/>
                  </a:lnTo>
                  <a:lnTo>
                    <a:pt x="162" y="502"/>
                  </a:lnTo>
                  <a:lnTo>
                    <a:pt x="160" y="501"/>
                  </a:lnTo>
                  <a:lnTo>
                    <a:pt x="159" y="499"/>
                  </a:lnTo>
                  <a:lnTo>
                    <a:pt x="158" y="497"/>
                  </a:lnTo>
                  <a:lnTo>
                    <a:pt x="157" y="494"/>
                  </a:lnTo>
                  <a:lnTo>
                    <a:pt x="156" y="492"/>
                  </a:lnTo>
                  <a:lnTo>
                    <a:pt x="155" y="490"/>
                  </a:lnTo>
                  <a:lnTo>
                    <a:pt x="153" y="488"/>
                  </a:lnTo>
                  <a:lnTo>
                    <a:pt x="151" y="487"/>
                  </a:lnTo>
                  <a:lnTo>
                    <a:pt x="152" y="485"/>
                  </a:lnTo>
                  <a:lnTo>
                    <a:pt x="156" y="482"/>
                  </a:lnTo>
                  <a:lnTo>
                    <a:pt x="170" y="478"/>
                  </a:lnTo>
                  <a:lnTo>
                    <a:pt x="176" y="478"/>
                  </a:lnTo>
                  <a:lnTo>
                    <a:pt x="180" y="478"/>
                  </a:lnTo>
                  <a:lnTo>
                    <a:pt x="183" y="481"/>
                  </a:lnTo>
                  <a:lnTo>
                    <a:pt x="187" y="488"/>
                  </a:lnTo>
                  <a:lnTo>
                    <a:pt x="188" y="490"/>
                  </a:lnTo>
                  <a:lnTo>
                    <a:pt x="188" y="492"/>
                  </a:lnTo>
                  <a:lnTo>
                    <a:pt x="187" y="493"/>
                  </a:lnTo>
                  <a:lnTo>
                    <a:pt x="187" y="495"/>
                  </a:lnTo>
                  <a:lnTo>
                    <a:pt x="187" y="496"/>
                  </a:lnTo>
                  <a:lnTo>
                    <a:pt x="191" y="499"/>
                  </a:lnTo>
                  <a:lnTo>
                    <a:pt x="192" y="500"/>
                  </a:lnTo>
                  <a:lnTo>
                    <a:pt x="193" y="504"/>
                  </a:lnTo>
                  <a:lnTo>
                    <a:pt x="194" y="506"/>
                  </a:lnTo>
                  <a:lnTo>
                    <a:pt x="195" y="506"/>
                  </a:lnTo>
                  <a:lnTo>
                    <a:pt x="198" y="502"/>
                  </a:lnTo>
                  <a:lnTo>
                    <a:pt x="201" y="482"/>
                  </a:lnTo>
                  <a:lnTo>
                    <a:pt x="201" y="476"/>
                  </a:lnTo>
                  <a:lnTo>
                    <a:pt x="201" y="472"/>
                  </a:lnTo>
                  <a:lnTo>
                    <a:pt x="205" y="462"/>
                  </a:lnTo>
                  <a:lnTo>
                    <a:pt x="214" y="451"/>
                  </a:lnTo>
                  <a:lnTo>
                    <a:pt x="216" y="446"/>
                  </a:lnTo>
                  <a:lnTo>
                    <a:pt x="216" y="444"/>
                  </a:lnTo>
                  <a:lnTo>
                    <a:pt x="216" y="442"/>
                  </a:lnTo>
                  <a:lnTo>
                    <a:pt x="215" y="440"/>
                  </a:lnTo>
                  <a:lnTo>
                    <a:pt x="207" y="437"/>
                  </a:lnTo>
                  <a:lnTo>
                    <a:pt x="194" y="430"/>
                  </a:lnTo>
                  <a:lnTo>
                    <a:pt x="188" y="424"/>
                  </a:lnTo>
                  <a:lnTo>
                    <a:pt x="180" y="419"/>
                  </a:lnTo>
                  <a:lnTo>
                    <a:pt x="174" y="418"/>
                  </a:lnTo>
                  <a:lnTo>
                    <a:pt x="168" y="419"/>
                  </a:lnTo>
                  <a:lnTo>
                    <a:pt x="165" y="418"/>
                  </a:lnTo>
                  <a:lnTo>
                    <a:pt x="161" y="417"/>
                  </a:lnTo>
                  <a:lnTo>
                    <a:pt x="156" y="412"/>
                  </a:lnTo>
                  <a:lnTo>
                    <a:pt x="152" y="411"/>
                  </a:lnTo>
                  <a:lnTo>
                    <a:pt x="146" y="411"/>
                  </a:lnTo>
                  <a:lnTo>
                    <a:pt x="142" y="410"/>
                  </a:lnTo>
                  <a:lnTo>
                    <a:pt x="138" y="408"/>
                  </a:lnTo>
                  <a:lnTo>
                    <a:pt x="136" y="407"/>
                  </a:lnTo>
                  <a:lnTo>
                    <a:pt x="133" y="406"/>
                  </a:lnTo>
                  <a:lnTo>
                    <a:pt x="129" y="404"/>
                  </a:lnTo>
                  <a:lnTo>
                    <a:pt x="127" y="403"/>
                  </a:lnTo>
                  <a:lnTo>
                    <a:pt x="124" y="402"/>
                  </a:lnTo>
                  <a:lnTo>
                    <a:pt x="121" y="401"/>
                  </a:lnTo>
                  <a:lnTo>
                    <a:pt x="119" y="398"/>
                  </a:lnTo>
                  <a:lnTo>
                    <a:pt x="118" y="387"/>
                  </a:lnTo>
                  <a:lnTo>
                    <a:pt x="117" y="383"/>
                  </a:lnTo>
                  <a:lnTo>
                    <a:pt x="107" y="375"/>
                  </a:lnTo>
                  <a:lnTo>
                    <a:pt x="105" y="373"/>
                  </a:lnTo>
                  <a:lnTo>
                    <a:pt x="104" y="369"/>
                  </a:lnTo>
                  <a:lnTo>
                    <a:pt x="104" y="364"/>
                  </a:lnTo>
                  <a:lnTo>
                    <a:pt x="107" y="356"/>
                  </a:lnTo>
                  <a:lnTo>
                    <a:pt x="106" y="353"/>
                  </a:lnTo>
                  <a:lnTo>
                    <a:pt x="104" y="351"/>
                  </a:lnTo>
                  <a:lnTo>
                    <a:pt x="99" y="348"/>
                  </a:lnTo>
                  <a:lnTo>
                    <a:pt x="90" y="347"/>
                  </a:lnTo>
                  <a:lnTo>
                    <a:pt x="76" y="341"/>
                  </a:lnTo>
                  <a:lnTo>
                    <a:pt x="74" y="341"/>
                  </a:lnTo>
                  <a:lnTo>
                    <a:pt x="68" y="342"/>
                  </a:lnTo>
                  <a:lnTo>
                    <a:pt x="65" y="342"/>
                  </a:lnTo>
                  <a:lnTo>
                    <a:pt x="62" y="340"/>
                  </a:lnTo>
                  <a:lnTo>
                    <a:pt x="58" y="336"/>
                  </a:lnTo>
                  <a:lnTo>
                    <a:pt x="53" y="328"/>
                  </a:lnTo>
                  <a:lnTo>
                    <a:pt x="49" y="325"/>
                  </a:lnTo>
                  <a:lnTo>
                    <a:pt x="46" y="324"/>
                  </a:lnTo>
                  <a:lnTo>
                    <a:pt x="44" y="325"/>
                  </a:lnTo>
                  <a:lnTo>
                    <a:pt x="42" y="324"/>
                  </a:lnTo>
                  <a:lnTo>
                    <a:pt x="41" y="320"/>
                  </a:lnTo>
                  <a:lnTo>
                    <a:pt x="41" y="311"/>
                  </a:lnTo>
                  <a:lnTo>
                    <a:pt x="40" y="302"/>
                  </a:lnTo>
                  <a:lnTo>
                    <a:pt x="38" y="298"/>
                  </a:lnTo>
                  <a:lnTo>
                    <a:pt x="36" y="296"/>
                  </a:lnTo>
                  <a:lnTo>
                    <a:pt x="33" y="292"/>
                  </a:lnTo>
                  <a:lnTo>
                    <a:pt x="32" y="290"/>
                  </a:lnTo>
                  <a:lnTo>
                    <a:pt x="31" y="288"/>
                  </a:lnTo>
                  <a:lnTo>
                    <a:pt x="30" y="282"/>
                  </a:lnTo>
                  <a:lnTo>
                    <a:pt x="30" y="279"/>
                  </a:lnTo>
                  <a:lnTo>
                    <a:pt x="29" y="277"/>
                  </a:lnTo>
                  <a:lnTo>
                    <a:pt x="28" y="274"/>
                  </a:lnTo>
                  <a:lnTo>
                    <a:pt x="28" y="270"/>
                  </a:lnTo>
                  <a:lnTo>
                    <a:pt x="30" y="263"/>
                  </a:lnTo>
                  <a:lnTo>
                    <a:pt x="32" y="259"/>
                  </a:lnTo>
                  <a:lnTo>
                    <a:pt x="43" y="249"/>
                  </a:lnTo>
                  <a:lnTo>
                    <a:pt x="74" y="224"/>
                  </a:lnTo>
                  <a:lnTo>
                    <a:pt x="81" y="215"/>
                  </a:lnTo>
                  <a:lnTo>
                    <a:pt x="85" y="213"/>
                  </a:lnTo>
                  <a:lnTo>
                    <a:pt x="94" y="208"/>
                  </a:lnTo>
                  <a:lnTo>
                    <a:pt x="97" y="205"/>
                  </a:lnTo>
                  <a:lnTo>
                    <a:pt x="99" y="202"/>
                  </a:lnTo>
                  <a:lnTo>
                    <a:pt x="100" y="200"/>
                  </a:lnTo>
                  <a:lnTo>
                    <a:pt x="102" y="200"/>
                  </a:lnTo>
                  <a:lnTo>
                    <a:pt x="115" y="211"/>
                  </a:lnTo>
                  <a:lnTo>
                    <a:pt x="117" y="212"/>
                  </a:lnTo>
                  <a:lnTo>
                    <a:pt x="119" y="211"/>
                  </a:lnTo>
                  <a:lnTo>
                    <a:pt x="122" y="207"/>
                  </a:lnTo>
                  <a:lnTo>
                    <a:pt x="126" y="201"/>
                  </a:lnTo>
                  <a:lnTo>
                    <a:pt x="135" y="199"/>
                  </a:lnTo>
                  <a:lnTo>
                    <a:pt x="166" y="201"/>
                  </a:lnTo>
                  <a:lnTo>
                    <a:pt x="164" y="195"/>
                  </a:lnTo>
                  <a:lnTo>
                    <a:pt x="163" y="194"/>
                  </a:lnTo>
                  <a:lnTo>
                    <a:pt x="164" y="192"/>
                  </a:lnTo>
                  <a:lnTo>
                    <a:pt x="166" y="190"/>
                  </a:lnTo>
                  <a:lnTo>
                    <a:pt x="174" y="188"/>
                  </a:lnTo>
                  <a:lnTo>
                    <a:pt x="177" y="186"/>
                  </a:lnTo>
                  <a:lnTo>
                    <a:pt x="179" y="183"/>
                  </a:lnTo>
                  <a:lnTo>
                    <a:pt x="184" y="175"/>
                  </a:lnTo>
                  <a:lnTo>
                    <a:pt x="185" y="172"/>
                  </a:lnTo>
                  <a:lnTo>
                    <a:pt x="185" y="170"/>
                  </a:lnTo>
                  <a:lnTo>
                    <a:pt x="185" y="169"/>
                  </a:lnTo>
                  <a:lnTo>
                    <a:pt x="184" y="167"/>
                  </a:lnTo>
                  <a:lnTo>
                    <a:pt x="184" y="166"/>
                  </a:lnTo>
                  <a:lnTo>
                    <a:pt x="184" y="164"/>
                  </a:lnTo>
                  <a:lnTo>
                    <a:pt x="185" y="162"/>
                  </a:lnTo>
                  <a:lnTo>
                    <a:pt x="186" y="159"/>
                  </a:lnTo>
                  <a:lnTo>
                    <a:pt x="188" y="158"/>
                  </a:lnTo>
                  <a:lnTo>
                    <a:pt x="190" y="156"/>
                  </a:lnTo>
                  <a:lnTo>
                    <a:pt x="193" y="154"/>
                  </a:lnTo>
                  <a:lnTo>
                    <a:pt x="199" y="153"/>
                  </a:lnTo>
                  <a:lnTo>
                    <a:pt x="202" y="154"/>
                  </a:lnTo>
                  <a:lnTo>
                    <a:pt x="204" y="155"/>
                  </a:lnTo>
                  <a:lnTo>
                    <a:pt x="204" y="156"/>
                  </a:lnTo>
                  <a:lnTo>
                    <a:pt x="205" y="158"/>
                  </a:lnTo>
                  <a:lnTo>
                    <a:pt x="205" y="159"/>
                  </a:lnTo>
                  <a:lnTo>
                    <a:pt x="206" y="161"/>
                  </a:lnTo>
                  <a:lnTo>
                    <a:pt x="208" y="163"/>
                  </a:lnTo>
                  <a:lnTo>
                    <a:pt x="210" y="163"/>
                  </a:lnTo>
                  <a:lnTo>
                    <a:pt x="216" y="163"/>
                  </a:lnTo>
                  <a:lnTo>
                    <a:pt x="220" y="161"/>
                  </a:lnTo>
                  <a:lnTo>
                    <a:pt x="246" y="144"/>
                  </a:lnTo>
                  <a:lnTo>
                    <a:pt x="249" y="144"/>
                  </a:lnTo>
                  <a:lnTo>
                    <a:pt x="252" y="143"/>
                  </a:lnTo>
                  <a:lnTo>
                    <a:pt x="254" y="140"/>
                  </a:lnTo>
                  <a:lnTo>
                    <a:pt x="256" y="134"/>
                  </a:lnTo>
                  <a:lnTo>
                    <a:pt x="256" y="130"/>
                  </a:lnTo>
                  <a:lnTo>
                    <a:pt x="258" y="127"/>
                  </a:lnTo>
                  <a:lnTo>
                    <a:pt x="261" y="124"/>
                  </a:lnTo>
                  <a:lnTo>
                    <a:pt x="272" y="117"/>
                  </a:lnTo>
                  <a:lnTo>
                    <a:pt x="277" y="115"/>
                  </a:lnTo>
                  <a:lnTo>
                    <a:pt x="279" y="113"/>
                  </a:lnTo>
                  <a:lnTo>
                    <a:pt x="280" y="112"/>
                  </a:lnTo>
                  <a:lnTo>
                    <a:pt x="280" y="109"/>
                  </a:lnTo>
                  <a:lnTo>
                    <a:pt x="282" y="106"/>
                  </a:lnTo>
                  <a:lnTo>
                    <a:pt x="292" y="99"/>
                  </a:lnTo>
                  <a:lnTo>
                    <a:pt x="297" y="93"/>
                  </a:lnTo>
                  <a:lnTo>
                    <a:pt x="303" y="75"/>
                  </a:lnTo>
                  <a:lnTo>
                    <a:pt x="305" y="69"/>
                  </a:lnTo>
                  <a:lnTo>
                    <a:pt x="306" y="64"/>
                  </a:lnTo>
                  <a:lnTo>
                    <a:pt x="305" y="61"/>
                  </a:lnTo>
                  <a:lnTo>
                    <a:pt x="305" y="59"/>
                  </a:lnTo>
                  <a:lnTo>
                    <a:pt x="305" y="58"/>
                  </a:lnTo>
                  <a:lnTo>
                    <a:pt x="303" y="55"/>
                  </a:lnTo>
                  <a:lnTo>
                    <a:pt x="302" y="54"/>
                  </a:lnTo>
                  <a:lnTo>
                    <a:pt x="302" y="53"/>
                  </a:lnTo>
                  <a:lnTo>
                    <a:pt x="302" y="52"/>
                  </a:lnTo>
                  <a:lnTo>
                    <a:pt x="303" y="50"/>
                  </a:lnTo>
                  <a:lnTo>
                    <a:pt x="305" y="49"/>
                  </a:lnTo>
                  <a:lnTo>
                    <a:pt x="309" y="48"/>
                  </a:lnTo>
                  <a:lnTo>
                    <a:pt x="318" y="48"/>
                  </a:lnTo>
                  <a:lnTo>
                    <a:pt x="327" y="46"/>
                  </a:lnTo>
                  <a:lnTo>
                    <a:pt x="331" y="44"/>
                  </a:lnTo>
                  <a:lnTo>
                    <a:pt x="337" y="45"/>
                  </a:lnTo>
                  <a:lnTo>
                    <a:pt x="365" y="61"/>
                  </a:lnTo>
                  <a:lnTo>
                    <a:pt x="387" y="79"/>
                  </a:lnTo>
                  <a:lnTo>
                    <a:pt x="394" y="80"/>
                  </a:lnTo>
                  <a:lnTo>
                    <a:pt x="413" y="79"/>
                  </a:lnTo>
                  <a:lnTo>
                    <a:pt x="416" y="78"/>
                  </a:lnTo>
                  <a:lnTo>
                    <a:pt x="445" y="63"/>
                  </a:lnTo>
                  <a:lnTo>
                    <a:pt x="450" y="62"/>
                  </a:lnTo>
                  <a:lnTo>
                    <a:pt x="454" y="63"/>
                  </a:lnTo>
                  <a:lnTo>
                    <a:pt x="462" y="72"/>
                  </a:lnTo>
                  <a:lnTo>
                    <a:pt x="464" y="73"/>
                  </a:lnTo>
                  <a:lnTo>
                    <a:pt x="466" y="74"/>
                  </a:lnTo>
                  <a:lnTo>
                    <a:pt x="469" y="73"/>
                  </a:lnTo>
                  <a:lnTo>
                    <a:pt x="471" y="70"/>
                  </a:lnTo>
                  <a:lnTo>
                    <a:pt x="473" y="61"/>
                  </a:lnTo>
                  <a:lnTo>
                    <a:pt x="472" y="58"/>
                  </a:lnTo>
                  <a:lnTo>
                    <a:pt x="471" y="55"/>
                  </a:lnTo>
                  <a:lnTo>
                    <a:pt x="470" y="54"/>
                  </a:lnTo>
                  <a:lnTo>
                    <a:pt x="464" y="48"/>
                  </a:lnTo>
                  <a:lnTo>
                    <a:pt x="460" y="41"/>
                  </a:lnTo>
                  <a:lnTo>
                    <a:pt x="458" y="37"/>
                  </a:lnTo>
                  <a:lnTo>
                    <a:pt x="457" y="35"/>
                  </a:lnTo>
                  <a:lnTo>
                    <a:pt x="457" y="33"/>
                  </a:lnTo>
                  <a:lnTo>
                    <a:pt x="458" y="29"/>
                  </a:lnTo>
                  <a:lnTo>
                    <a:pt x="469" y="17"/>
                  </a:lnTo>
                  <a:lnTo>
                    <a:pt x="498" y="0"/>
                  </a:lnTo>
                  <a:lnTo>
                    <a:pt x="508" y="6"/>
                  </a:lnTo>
                  <a:lnTo>
                    <a:pt x="563" y="4"/>
                  </a:lnTo>
                  <a:lnTo>
                    <a:pt x="567" y="6"/>
                  </a:lnTo>
                  <a:lnTo>
                    <a:pt x="572" y="8"/>
                  </a:lnTo>
                  <a:lnTo>
                    <a:pt x="585" y="17"/>
                  </a:lnTo>
                  <a:lnTo>
                    <a:pt x="590" y="19"/>
                  </a:lnTo>
                  <a:lnTo>
                    <a:pt x="593" y="20"/>
                  </a:lnTo>
                  <a:lnTo>
                    <a:pt x="609" y="19"/>
                  </a:lnTo>
                  <a:lnTo>
                    <a:pt x="616" y="27"/>
                  </a:lnTo>
                  <a:lnTo>
                    <a:pt x="636" y="35"/>
                  </a:lnTo>
                  <a:lnTo>
                    <a:pt x="645" y="36"/>
                  </a:lnTo>
                  <a:lnTo>
                    <a:pt x="647" y="38"/>
                  </a:lnTo>
                  <a:lnTo>
                    <a:pt x="649" y="42"/>
                  </a:lnTo>
                  <a:lnTo>
                    <a:pt x="652" y="50"/>
                  </a:lnTo>
                  <a:lnTo>
                    <a:pt x="653" y="55"/>
                  </a:lnTo>
                  <a:lnTo>
                    <a:pt x="653" y="59"/>
                  </a:lnTo>
                  <a:lnTo>
                    <a:pt x="651" y="62"/>
                  </a:lnTo>
                  <a:lnTo>
                    <a:pt x="648" y="64"/>
                  </a:lnTo>
                  <a:lnTo>
                    <a:pt x="645" y="64"/>
                  </a:lnTo>
                  <a:lnTo>
                    <a:pt x="643" y="63"/>
                  </a:lnTo>
                  <a:lnTo>
                    <a:pt x="638" y="60"/>
                  </a:lnTo>
                  <a:lnTo>
                    <a:pt x="636" y="60"/>
                  </a:lnTo>
                  <a:lnTo>
                    <a:pt x="633" y="60"/>
                  </a:lnTo>
                  <a:lnTo>
                    <a:pt x="631" y="61"/>
                  </a:lnTo>
                  <a:lnTo>
                    <a:pt x="630" y="62"/>
                  </a:lnTo>
                  <a:lnTo>
                    <a:pt x="629" y="65"/>
                  </a:lnTo>
                  <a:lnTo>
                    <a:pt x="629" y="70"/>
                  </a:lnTo>
                  <a:lnTo>
                    <a:pt x="631" y="78"/>
                  </a:lnTo>
                  <a:lnTo>
                    <a:pt x="638" y="95"/>
                  </a:lnTo>
                  <a:lnTo>
                    <a:pt x="642" y="102"/>
                  </a:lnTo>
                  <a:lnTo>
                    <a:pt x="645" y="106"/>
                  </a:lnTo>
                  <a:lnTo>
                    <a:pt x="647" y="108"/>
                  </a:lnTo>
                  <a:lnTo>
                    <a:pt x="649" y="109"/>
                  </a:lnTo>
                  <a:lnTo>
                    <a:pt x="650" y="112"/>
                  </a:lnTo>
                  <a:lnTo>
                    <a:pt x="651" y="116"/>
                  </a:lnTo>
                  <a:lnTo>
                    <a:pt x="649" y="132"/>
                  </a:lnTo>
                  <a:lnTo>
                    <a:pt x="649" y="135"/>
                  </a:lnTo>
                  <a:lnTo>
                    <a:pt x="650" y="137"/>
                  </a:lnTo>
                  <a:lnTo>
                    <a:pt x="651" y="141"/>
                  </a:lnTo>
                  <a:lnTo>
                    <a:pt x="659" y="156"/>
                  </a:lnTo>
                  <a:lnTo>
                    <a:pt x="664" y="164"/>
                  </a:lnTo>
                  <a:lnTo>
                    <a:pt x="665" y="167"/>
                  </a:lnTo>
                  <a:lnTo>
                    <a:pt x="665" y="170"/>
                  </a:lnTo>
                  <a:lnTo>
                    <a:pt x="662" y="189"/>
                  </a:lnTo>
                  <a:lnTo>
                    <a:pt x="661" y="196"/>
                  </a:lnTo>
                  <a:lnTo>
                    <a:pt x="661" y="204"/>
                  </a:lnTo>
                  <a:lnTo>
                    <a:pt x="666" y="214"/>
                  </a:lnTo>
                  <a:lnTo>
                    <a:pt x="682" y="223"/>
                  </a:lnTo>
                  <a:lnTo>
                    <a:pt x="776" y="235"/>
                  </a:lnTo>
                  <a:lnTo>
                    <a:pt x="802" y="234"/>
                  </a:lnTo>
                  <a:lnTo>
                    <a:pt x="859" y="242"/>
                  </a:lnTo>
                  <a:lnTo>
                    <a:pt x="874" y="248"/>
                  </a:lnTo>
                  <a:lnTo>
                    <a:pt x="906" y="273"/>
                  </a:lnTo>
                  <a:lnTo>
                    <a:pt x="923" y="303"/>
                  </a:lnTo>
                  <a:lnTo>
                    <a:pt x="958" y="356"/>
                  </a:lnTo>
                  <a:lnTo>
                    <a:pt x="953" y="368"/>
                  </a:lnTo>
                  <a:lnTo>
                    <a:pt x="947" y="376"/>
                  </a:lnTo>
                  <a:lnTo>
                    <a:pt x="940" y="382"/>
                  </a:lnTo>
                  <a:lnTo>
                    <a:pt x="925" y="391"/>
                  </a:lnTo>
                  <a:lnTo>
                    <a:pt x="897" y="396"/>
                  </a:lnTo>
                  <a:lnTo>
                    <a:pt x="894" y="397"/>
                  </a:lnTo>
                  <a:lnTo>
                    <a:pt x="890" y="401"/>
                  </a:lnTo>
                  <a:lnTo>
                    <a:pt x="888" y="404"/>
                  </a:lnTo>
                  <a:lnTo>
                    <a:pt x="885" y="409"/>
                  </a:lnTo>
                  <a:lnTo>
                    <a:pt x="887" y="414"/>
                  </a:lnTo>
                  <a:lnTo>
                    <a:pt x="892" y="421"/>
                  </a:lnTo>
                  <a:lnTo>
                    <a:pt x="906" y="430"/>
                  </a:lnTo>
                  <a:lnTo>
                    <a:pt x="919" y="435"/>
                  </a:lnTo>
                  <a:lnTo>
                    <a:pt x="926" y="442"/>
                  </a:lnTo>
                  <a:lnTo>
                    <a:pt x="939" y="464"/>
                  </a:lnTo>
                  <a:lnTo>
                    <a:pt x="942" y="477"/>
                  </a:lnTo>
                  <a:lnTo>
                    <a:pt x="942" y="480"/>
                  </a:lnTo>
                  <a:lnTo>
                    <a:pt x="943" y="484"/>
                  </a:lnTo>
                  <a:lnTo>
                    <a:pt x="943" y="489"/>
                  </a:lnTo>
                  <a:lnTo>
                    <a:pt x="943" y="494"/>
                  </a:lnTo>
                  <a:lnTo>
                    <a:pt x="942" y="496"/>
                  </a:lnTo>
                  <a:lnTo>
                    <a:pt x="940" y="497"/>
                  </a:lnTo>
                  <a:lnTo>
                    <a:pt x="938" y="497"/>
                  </a:lnTo>
                  <a:lnTo>
                    <a:pt x="937" y="499"/>
                  </a:lnTo>
                  <a:lnTo>
                    <a:pt x="936" y="500"/>
                  </a:lnTo>
                  <a:lnTo>
                    <a:pt x="938" y="511"/>
                  </a:lnTo>
                  <a:lnTo>
                    <a:pt x="941" y="518"/>
                  </a:lnTo>
                  <a:lnTo>
                    <a:pt x="942" y="520"/>
                  </a:lnTo>
                  <a:lnTo>
                    <a:pt x="943" y="523"/>
                  </a:lnTo>
                  <a:lnTo>
                    <a:pt x="944" y="525"/>
                  </a:lnTo>
                  <a:lnTo>
                    <a:pt x="947" y="526"/>
                  </a:lnTo>
                  <a:lnTo>
                    <a:pt x="953" y="529"/>
                  </a:lnTo>
                  <a:lnTo>
                    <a:pt x="957" y="530"/>
                  </a:lnTo>
                  <a:lnTo>
                    <a:pt x="990" y="532"/>
                  </a:lnTo>
                  <a:lnTo>
                    <a:pt x="992" y="532"/>
                  </a:lnTo>
                  <a:lnTo>
                    <a:pt x="995" y="530"/>
                  </a:lnTo>
                  <a:lnTo>
                    <a:pt x="997" y="529"/>
                  </a:lnTo>
                  <a:lnTo>
                    <a:pt x="1002" y="525"/>
                  </a:lnTo>
                  <a:lnTo>
                    <a:pt x="1006" y="522"/>
                  </a:lnTo>
                  <a:lnTo>
                    <a:pt x="1009" y="521"/>
                  </a:lnTo>
                  <a:lnTo>
                    <a:pt x="1037" y="525"/>
                  </a:lnTo>
                  <a:lnTo>
                    <a:pt x="1053" y="525"/>
                  </a:lnTo>
                  <a:lnTo>
                    <a:pt x="1065" y="526"/>
                  </a:lnTo>
                  <a:lnTo>
                    <a:pt x="1069" y="526"/>
                  </a:lnTo>
                  <a:lnTo>
                    <a:pt x="1074" y="523"/>
                  </a:lnTo>
                  <a:lnTo>
                    <a:pt x="1087" y="521"/>
                  </a:lnTo>
                  <a:lnTo>
                    <a:pt x="1089" y="521"/>
                  </a:lnTo>
                  <a:lnTo>
                    <a:pt x="1093" y="523"/>
                  </a:lnTo>
                  <a:lnTo>
                    <a:pt x="1102" y="530"/>
                  </a:lnTo>
                  <a:lnTo>
                    <a:pt x="1105" y="533"/>
                  </a:lnTo>
                  <a:lnTo>
                    <a:pt x="1107" y="537"/>
                  </a:lnTo>
                  <a:lnTo>
                    <a:pt x="1107" y="547"/>
                  </a:lnTo>
                  <a:lnTo>
                    <a:pt x="1107" y="556"/>
                  </a:lnTo>
                  <a:lnTo>
                    <a:pt x="1113" y="566"/>
                  </a:lnTo>
                  <a:lnTo>
                    <a:pt x="1115" y="573"/>
                  </a:lnTo>
                  <a:lnTo>
                    <a:pt x="1118" y="577"/>
                  </a:lnTo>
                  <a:lnTo>
                    <a:pt x="1122" y="583"/>
                  </a:lnTo>
                  <a:lnTo>
                    <a:pt x="1122" y="586"/>
                  </a:lnTo>
                  <a:lnTo>
                    <a:pt x="1124" y="594"/>
                  </a:lnTo>
                  <a:lnTo>
                    <a:pt x="1125" y="597"/>
                  </a:lnTo>
                  <a:lnTo>
                    <a:pt x="1126" y="599"/>
                  </a:lnTo>
                  <a:lnTo>
                    <a:pt x="1129" y="602"/>
                  </a:lnTo>
                  <a:lnTo>
                    <a:pt x="1133" y="604"/>
                  </a:lnTo>
                  <a:lnTo>
                    <a:pt x="1137" y="606"/>
                  </a:lnTo>
                  <a:lnTo>
                    <a:pt x="1145" y="600"/>
                  </a:lnTo>
                  <a:lnTo>
                    <a:pt x="1194" y="596"/>
                  </a:lnTo>
                  <a:lnTo>
                    <a:pt x="1200" y="595"/>
                  </a:lnTo>
                  <a:lnTo>
                    <a:pt x="1207" y="597"/>
                  </a:lnTo>
                  <a:lnTo>
                    <a:pt x="1220" y="607"/>
                  </a:lnTo>
                  <a:lnTo>
                    <a:pt x="1250" y="620"/>
                  </a:lnTo>
                  <a:lnTo>
                    <a:pt x="1255" y="625"/>
                  </a:lnTo>
                  <a:lnTo>
                    <a:pt x="1259" y="629"/>
                  </a:lnTo>
                  <a:lnTo>
                    <a:pt x="1262" y="636"/>
                  </a:lnTo>
                  <a:lnTo>
                    <a:pt x="1263" y="640"/>
                  </a:lnTo>
                  <a:lnTo>
                    <a:pt x="1265" y="644"/>
                  </a:lnTo>
                  <a:lnTo>
                    <a:pt x="1268" y="646"/>
                  </a:lnTo>
                  <a:lnTo>
                    <a:pt x="1288" y="657"/>
                  </a:lnTo>
                  <a:lnTo>
                    <a:pt x="1289" y="664"/>
                  </a:lnTo>
                  <a:lnTo>
                    <a:pt x="1289" y="666"/>
                  </a:lnTo>
                  <a:lnTo>
                    <a:pt x="1291" y="667"/>
                  </a:lnTo>
                  <a:lnTo>
                    <a:pt x="1295" y="668"/>
                  </a:lnTo>
                  <a:lnTo>
                    <a:pt x="1315" y="665"/>
                  </a:lnTo>
                  <a:lnTo>
                    <a:pt x="1326" y="662"/>
                  </a:lnTo>
                  <a:lnTo>
                    <a:pt x="1328" y="661"/>
                  </a:lnTo>
                  <a:lnTo>
                    <a:pt x="1333" y="661"/>
                  </a:lnTo>
                  <a:lnTo>
                    <a:pt x="1365" y="672"/>
                  </a:lnTo>
                  <a:lnTo>
                    <a:pt x="1368" y="672"/>
                  </a:lnTo>
                  <a:lnTo>
                    <a:pt x="1372" y="671"/>
                  </a:lnTo>
                  <a:lnTo>
                    <a:pt x="1378" y="668"/>
                  </a:lnTo>
                  <a:lnTo>
                    <a:pt x="1383" y="663"/>
                  </a:lnTo>
                  <a:lnTo>
                    <a:pt x="1385" y="663"/>
                  </a:lnTo>
                  <a:lnTo>
                    <a:pt x="1389" y="665"/>
                  </a:lnTo>
                  <a:lnTo>
                    <a:pt x="1400" y="676"/>
                  </a:lnTo>
                  <a:lnTo>
                    <a:pt x="1405" y="679"/>
                  </a:lnTo>
                  <a:lnTo>
                    <a:pt x="1409" y="688"/>
                  </a:lnTo>
                  <a:lnTo>
                    <a:pt x="1414" y="688"/>
                  </a:lnTo>
                  <a:lnTo>
                    <a:pt x="1425" y="679"/>
                  </a:lnTo>
                  <a:lnTo>
                    <a:pt x="1423" y="671"/>
                  </a:lnTo>
                  <a:lnTo>
                    <a:pt x="1424" y="663"/>
                  </a:lnTo>
                  <a:lnTo>
                    <a:pt x="1441" y="641"/>
                  </a:lnTo>
                  <a:lnTo>
                    <a:pt x="1445" y="636"/>
                  </a:lnTo>
                  <a:lnTo>
                    <a:pt x="1460" y="609"/>
                  </a:lnTo>
                  <a:lnTo>
                    <a:pt x="1460" y="606"/>
                  </a:lnTo>
                  <a:lnTo>
                    <a:pt x="1460" y="602"/>
                  </a:lnTo>
                  <a:lnTo>
                    <a:pt x="1457" y="596"/>
                  </a:lnTo>
                  <a:lnTo>
                    <a:pt x="1454" y="593"/>
                  </a:lnTo>
                  <a:lnTo>
                    <a:pt x="1452" y="591"/>
                  </a:lnTo>
                  <a:lnTo>
                    <a:pt x="1442" y="587"/>
                  </a:lnTo>
                  <a:lnTo>
                    <a:pt x="1441" y="584"/>
                  </a:lnTo>
                  <a:lnTo>
                    <a:pt x="1441" y="577"/>
                  </a:lnTo>
                  <a:lnTo>
                    <a:pt x="1444" y="564"/>
                  </a:lnTo>
                  <a:lnTo>
                    <a:pt x="1453" y="547"/>
                  </a:lnTo>
                  <a:lnTo>
                    <a:pt x="1454" y="545"/>
                  </a:lnTo>
                  <a:lnTo>
                    <a:pt x="1453" y="537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" name="Freeform 2">
              <a:extLst>
                <a:ext uri="{FF2B5EF4-FFF2-40B4-BE49-F238E27FC236}">
                  <a16:creationId xmlns:a16="http://schemas.microsoft.com/office/drawing/2014/main" id="{8B8A4510-B9E0-4628-A799-1F13E03F8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390" y="3255893"/>
              <a:ext cx="1105404" cy="800135"/>
            </a:xfrm>
            <a:custGeom>
              <a:avLst/>
              <a:gdLst>
                <a:gd name="T0" fmla="*/ 1674 w 1687"/>
                <a:gd name="T1" fmla="*/ 730 h 1378"/>
                <a:gd name="T2" fmla="*/ 1561 w 1687"/>
                <a:gd name="T3" fmla="*/ 771 h 1378"/>
                <a:gd name="T4" fmla="*/ 1467 w 1687"/>
                <a:gd name="T5" fmla="*/ 849 h 1378"/>
                <a:gd name="T6" fmla="*/ 1457 w 1687"/>
                <a:gd name="T7" fmla="*/ 893 h 1378"/>
                <a:gd name="T8" fmla="*/ 1446 w 1687"/>
                <a:gd name="T9" fmla="*/ 978 h 1378"/>
                <a:gd name="T10" fmla="*/ 1357 w 1687"/>
                <a:gd name="T11" fmla="*/ 1041 h 1378"/>
                <a:gd name="T12" fmla="*/ 1285 w 1687"/>
                <a:gd name="T13" fmla="*/ 1054 h 1378"/>
                <a:gd name="T14" fmla="*/ 1253 w 1687"/>
                <a:gd name="T15" fmla="*/ 1143 h 1378"/>
                <a:gd name="T16" fmla="*/ 1190 w 1687"/>
                <a:gd name="T17" fmla="*/ 1202 h 1378"/>
                <a:gd name="T18" fmla="*/ 1146 w 1687"/>
                <a:gd name="T19" fmla="*/ 1183 h 1378"/>
                <a:gd name="T20" fmla="*/ 998 w 1687"/>
                <a:gd name="T21" fmla="*/ 1211 h 1378"/>
                <a:gd name="T22" fmla="*/ 938 w 1687"/>
                <a:gd name="T23" fmla="*/ 1148 h 1378"/>
                <a:gd name="T24" fmla="*/ 878 w 1687"/>
                <a:gd name="T25" fmla="*/ 1099 h 1378"/>
                <a:gd name="T26" fmla="*/ 843 w 1687"/>
                <a:gd name="T27" fmla="*/ 1168 h 1378"/>
                <a:gd name="T28" fmla="*/ 853 w 1687"/>
                <a:gd name="T29" fmla="*/ 1235 h 1378"/>
                <a:gd name="T30" fmla="*/ 838 w 1687"/>
                <a:gd name="T31" fmla="*/ 1300 h 1378"/>
                <a:gd name="T32" fmla="*/ 777 w 1687"/>
                <a:gd name="T33" fmla="*/ 1259 h 1378"/>
                <a:gd name="T34" fmla="*/ 732 w 1687"/>
                <a:gd name="T35" fmla="*/ 1238 h 1378"/>
                <a:gd name="T36" fmla="*/ 648 w 1687"/>
                <a:gd name="T37" fmla="*/ 1206 h 1378"/>
                <a:gd name="T38" fmla="*/ 585 w 1687"/>
                <a:gd name="T39" fmla="*/ 1202 h 1378"/>
                <a:gd name="T40" fmla="*/ 531 w 1687"/>
                <a:gd name="T41" fmla="*/ 1235 h 1378"/>
                <a:gd name="T42" fmla="*/ 544 w 1687"/>
                <a:gd name="T43" fmla="*/ 1297 h 1378"/>
                <a:gd name="T44" fmla="*/ 590 w 1687"/>
                <a:gd name="T45" fmla="*/ 1333 h 1378"/>
                <a:gd name="T46" fmla="*/ 516 w 1687"/>
                <a:gd name="T47" fmla="*/ 1364 h 1378"/>
                <a:gd name="T48" fmla="*/ 436 w 1687"/>
                <a:gd name="T49" fmla="*/ 1320 h 1378"/>
                <a:gd name="T50" fmla="*/ 394 w 1687"/>
                <a:gd name="T51" fmla="*/ 1239 h 1378"/>
                <a:gd name="T52" fmla="*/ 333 w 1687"/>
                <a:gd name="T53" fmla="*/ 1199 h 1378"/>
                <a:gd name="T54" fmla="*/ 280 w 1687"/>
                <a:gd name="T55" fmla="*/ 1133 h 1378"/>
                <a:gd name="T56" fmla="*/ 199 w 1687"/>
                <a:gd name="T57" fmla="*/ 1057 h 1378"/>
                <a:gd name="T58" fmla="*/ 102 w 1687"/>
                <a:gd name="T59" fmla="*/ 1073 h 1378"/>
                <a:gd name="T60" fmla="*/ 119 w 1687"/>
                <a:gd name="T61" fmla="*/ 986 h 1378"/>
                <a:gd name="T62" fmla="*/ 43 w 1687"/>
                <a:gd name="T63" fmla="*/ 945 h 1378"/>
                <a:gd name="T64" fmla="*/ 12 w 1687"/>
                <a:gd name="T65" fmla="*/ 968 h 1378"/>
                <a:gd name="T66" fmla="*/ 21 w 1687"/>
                <a:gd name="T67" fmla="*/ 907 h 1378"/>
                <a:gd name="T68" fmla="*/ 42 w 1687"/>
                <a:gd name="T69" fmla="*/ 834 h 1378"/>
                <a:gd name="T70" fmla="*/ 86 w 1687"/>
                <a:gd name="T71" fmla="*/ 781 h 1378"/>
                <a:gd name="T72" fmla="*/ 75 w 1687"/>
                <a:gd name="T73" fmla="*/ 695 h 1378"/>
                <a:gd name="T74" fmla="*/ 47 w 1687"/>
                <a:gd name="T75" fmla="*/ 691 h 1378"/>
                <a:gd name="T76" fmla="*/ 97 w 1687"/>
                <a:gd name="T77" fmla="*/ 649 h 1378"/>
                <a:gd name="T78" fmla="*/ 150 w 1687"/>
                <a:gd name="T79" fmla="*/ 620 h 1378"/>
                <a:gd name="T80" fmla="*/ 179 w 1687"/>
                <a:gd name="T81" fmla="*/ 573 h 1378"/>
                <a:gd name="T82" fmla="*/ 160 w 1687"/>
                <a:gd name="T83" fmla="*/ 501 h 1378"/>
                <a:gd name="T84" fmla="*/ 187 w 1687"/>
                <a:gd name="T85" fmla="*/ 495 h 1378"/>
                <a:gd name="T86" fmla="*/ 194 w 1687"/>
                <a:gd name="T87" fmla="*/ 430 h 1378"/>
                <a:gd name="T88" fmla="*/ 119 w 1687"/>
                <a:gd name="T89" fmla="*/ 398 h 1378"/>
                <a:gd name="T90" fmla="*/ 53 w 1687"/>
                <a:gd name="T91" fmla="*/ 328 h 1378"/>
                <a:gd name="T92" fmla="*/ 30 w 1687"/>
                <a:gd name="T93" fmla="*/ 263 h 1378"/>
                <a:gd name="T94" fmla="*/ 164 w 1687"/>
                <a:gd name="T95" fmla="*/ 195 h 1378"/>
                <a:gd name="T96" fmla="*/ 193 w 1687"/>
                <a:gd name="T97" fmla="*/ 154 h 1378"/>
                <a:gd name="T98" fmla="*/ 258 w 1687"/>
                <a:gd name="T99" fmla="*/ 127 h 1378"/>
                <a:gd name="T100" fmla="*/ 302 w 1687"/>
                <a:gd name="T101" fmla="*/ 53 h 1378"/>
                <a:gd name="T102" fmla="*/ 464 w 1687"/>
                <a:gd name="T103" fmla="*/ 73 h 1378"/>
                <a:gd name="T104" fmla="*/ 567 w 1687"/>
                <a:gd name="T105" fmla="*/ 6 h 1378"/>
                <a:gd name="T106" fmla="*/ 638 w 1687"/>
                <a:gd name="T107" fmla="*/ 60 h 1378"/>
                <a:gd name="T108" fmla="*/ 651 w 1687"/>
                <a:gd name="T109" fmla="*/ 141 h 1378"/>
                <a:gd name="T110" fmla="*/ 947 w 1687"/>
                <a:gd name="T111" fmla="*/ 376 h 1378"/>
                <a:gd name="T112" fmla="*/ 943 w 1687"/>
                <a:gd name="T113" fmla="*/ 494 h 1378"/>
                <a:gd name="T114" fmla="*/ 1002 w 1687"/>
                <a:gd name="T115" fmla="*/ 525 h 1378"/>
                <a:gd name="T116" fmla="*/ 1118 w 1687"/>
                <a:gd name="T117" fmla="*/ 577 h 1378"/>
                <a:gd name="T118" fmla="*/ 1263 w 1687"/>
                <a:gd name="T119" fmla="*/ 640 h 1378"/>
                <a:gd name="T120" fmla="*/ 1389 w 1687"/>
                <a:gd name="T121" fmla="*/ 665 h 1378"/>
                <a:gd name="T122" fmla="*/ 1441 w 1687"/>
                <a:gd name="T123" fmla="*/ 577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7" h="1378">
                  <a:moveTo>
                    <a:pt x="1453" y="537"/>
                  </a:moveTo>
                  <a:lnTo>
                    <a:pt x="1492" y="534"/>
                  </a:lnTo>
                  <a:lnTo>
                    <a:pt x="1586" y="562"/>
                  </a:lnTo>
                  <a:lnTo>
                    <a:pt x="1591" y="591"/>
                  </a:lnTo>
                  <a:lnTo>
                    <a:pt x="1593" y="595"/>
                  </a:lnTo>
                  <a:lnTo>
                    <a:pt x="1610" y="623"/>
                  </a:lnTo>
                  <a:lnTo>
                    <a:pt x="1616" y="638"/>
                  </a:lnTo>
                  <a:lnTo>
                    <a:pt x="1624" y="646"/>
                  </a:lnTo>
                  <a:lnTo>
                    <a:pt x="1633" y="651"/>
                  </a:lnTo>
                  <a:lnTo>
                    <a:pt x="1641" y="654"/>
                  </a:lnTo>
                  <a:lnTo>
                    <a:pt x="1659" y="664"/>
                  </a:lnTo>
                  <a:lnTo>
                    <a:pt x="1673" y="687"/>
                  </a:lnTo>
                  <a:lnTo>
                    <a:pt x="1686" y="715"/>
                  </a:lnTo>
                  <a:lnTo>
                    <a:pt x="1686" y="718"/>
                  </a:lnTo>
                  <a:lnTo>
                    <a:pt x="1686" y="722"/>
                  </a:lnTo>
                  <a:lnTo>
                    <a:pt x="1679" y="725"/>
                  </a:lnTo>
                  <a:lnTo>
                    <a:pt x="1676" y="728"/>
                  </a:lnTo>
                  <a:lnTo>
                    <a:pt x="1674" y="730"/>
                  </a:lnTo>
                  <a:lnTo>
                    <a:pt x="1669" y="739"/>
                  </a:lnTo>
                  <a:lnTo>
                    <a:pt x="1664" y="744"/>
                  </a:lnTo>
                  <a:lnTo>
                    <a:pt x="1662" y="744"/>
                  </a:lnTo>
                  <a:lnTo>
                    <a:pt x="1661" y="742"/>
                  </a:lnTo>
                  <a:lnTo>
                    <a:pt x="1658" y="738"/>
                  </a:lnTo>
                  <a:lnTo>
                    <a:pt x="1656" y="736"/>
                  </a:lnTo>
                  <a:lnTo>
                    <a:pt x="1653" y="736"/>
                  </a:lnTo>
                  <a:lnTo>
                    <a:pt x="1649" y="738"/>
                  </a:lnTo>
                  <a:lnTo>
                    <a:pt x="1646" y="739"/>
                  </a:lnTo>
                  <a:lnTo>
                    <a:pt x="1626" y="736"/>
                  </a:lnTo>
                  <a:lnTo>
                    <a:pt x="1613" y="737"/>
                  </a:lnTo>
                  <a:lnTo>
                    <a:pt x="1610" y="737"/>
                  </a:lnTo>
                  <a:lnTo>
                    <a:pt x="1601" y="733"/>
                  </a:lnTo>
                  <a:lnTo>
                    <a:pt x="1600" y="741"/>
                  </a:lnTo>
                  <a:lnTo>
                    <a:pt x="1599" y="742"/>
                  </a:lnTo>
                  <a:lnTo>
                    <a:pt x="1597" y="744"/>
                  </a:lnTo>
                  <a:lnTo>
                    <a:pt x="1574" y="757"/>
                  </a:lnTo>
                  <a:lnTo>
                    <a:pt x="1561" y="771"/>
                  </a:lnTo>
                  <a:lnTo>
                    <a:pt x="1550" y="788"/>
                  </a:lnTo>
                  <a:lnTo>
                    <a:pt x="1548" y="788"/>
                  </a:lnTo>
                  <a:lnTo>
                    <a:pt x="1546" y="788"/>
                  </a:lnTo>
                  <a:lnTo>
                    <a:pt x="1546" y="786"/>
                  </a:lnTo>
                  <a:lnTo>
                    <a:pt x="1544" y="785"/>
                  </a:lnTo>
                  <a:lnTo>
                    <a:pt x="1539" y="783"/>
                  </a:lnTo>
                  <a:lnTo>
                    <a:pt x="1522" y="785"/>
                  </a:lnTo>
                  <a:lnTo>
                    <a:pt x="1518" y="786"/>
                  </a:lnTo>
                  <a:lnTo>
                    <a:pt x="1514" y="789"/>
                  </a:lnTo>
                  <a:lnTo>
                    <a:pt x="1498" y="802"/>
                  </a:lnTo>
                  <a:lnTo>
                    <a:pt x="1493" y="805"/>
                  </a:lnTo>
                  <a:lnTo>
                    <a:pt x="1449" y="818"/>
                  </a:lnTo>
                  <a:lnTo>
                    <a:pt x="1448" y="828"/>
                  </a:lnTo>
                  <a:lnTo>
                    <a:pt x="1456" y="836"/>
                  </a:lnTo>
                  <a:lnTo>
                    <a:pt x="1466" y="841"/>
                  </a:lnTo>
                  <a:lnTo>
                    <a:pt x="1468" y="844"/>
                  </a:lnTo>
                  <a:lnTo>
                    <a:pt x="1468" y="846"/>
                  </a:lnTo>
                  <a:lnTo>
                    <a:pt x="1467" y="849"/>
                  </a:lnTo>
                  <a:lnTo>
                    <a:pt x="1462" y="854"/>
                  </a:lnTo>
                  <a:lnTo>
                    <a:pt x="1458" y="859"/>
                  </a:lnTo>
                  <a:lnTo>
                    <a:pt x="1457" y="860"/>
                  </a:lnTo>
                  <a:lnTo>
                    <a:pt x="1456" y="861"/>
                  </a:lnTo>
                  <a:lnTo>
                    <a:pt x="1454" y="861"/>
                  </a:lnTo>
                  <a:lnTo>
                    <a:pt x="1450" y="861"/>
                  </a:lnTo>
                  <a:lnTo>
                    <a:pt x="1447" y="863"/>
                  </a:lnTo>
                  <a:lnTo>
                    <a:pt x="1444" y="866"/>
                  </a:lnTo>
                  <a:lnTo>
                    <a:pt x="1439" y="877"/>
                  </a:lnTo>
                  <a:lnTo>
                    <a:pt x="1438" y="882"/>
                  </a:lnTo>
                  <a:lnTo>
                    <a:pt x="1439" y="886"/>
                  </a:lnTo>
                  <a:lnTo>
                    <a:pt x="1441" y="886"/>
                  </a:lnTo>
                  <a:lnTo>
                    <a:pt x="1443" y="886"/>
                  </a:lnTo>
                  <a:lnTo>
                    <a:pt x="1447" y="885"/>
                  </a:lnTo>
                  <a:lnTo>
                    <a:pt x="1449" y="885"/>
                  </a:lnTo>
                  <a:lnTo>
                    <a:pt x="1452" y="886"/>
                  </a:lnTo>
                  <a:lnTo>
                    <a:pt x="1456" y="890"/>
                  </a:lnTo>
                  <a:lnTo>
                    <a:pt x="1457" y="893"/>
                  </a:lnTo>
                  <a:lnTo>
                    <a:pt x="1456" y="896"/>
                  </a:lnTo>
                  <a:lnTo>
                    <a:pt x="1455" y="900"/>
                  </a:lnTo>
                  <a:lnTo>
                    <a:pt x="1453" y="906"/>
                  </a:lnTo>
                  <a:lnTo>
                    <a:pt x="1455" y="911"/>
                  </a:lnTo>
                  <a:lnTo>
                    <a:pt x="1458" y="920"/>
                  </a:lnTo>
                  <a:lnTo>
                    <a:pt x="1460" y="924"/>
                  </a:lnTo>
                  <a:lnTo>
                    <a:pt x="1462" y="927"/>
                  </a:lnTo>
                  <a:lnTo>
                    <a:pt x="1464" y="928"/>
                  </a:lnTo>
                  <a:lnTo>
                    <a:pt x="1466" y="929"/>
                  </a:lnTo>
                  <a:lnTo>
                    <a:pt x="1468" y="930"/>
                  </a:lnTo>
                  <a:lnTo>
                    <a:pt x="1474" y="930"/>
                  </a:lnTo>
                  <a:lnTo>
                    <a:pt x="1482" y="929"/>
                  </a:lnTo>
                  <a:lnTo>
                    <a:pt x="1488" y="932"/>
                  </a:lnTo>
                  <a:lnTo>
                    <a:pt x="1475" y="954"/>
                  </a:lnTo>
                  <a:lnTo>
                    <a:pt x="1473" y="957"/>
                  </a:lnTo>
                  <a:lnTo>
                    <a:pt x="1468" y="961"/>
                  </a:lnTo>
                  <a:lnTo>
                    <a:pt x="1450" y="976"/>
                  </a:lnTo>
                  <a:lnTo>
                    <a:pt x="1446" y="978"/>
                  </a:lnTo>
                  <a:lnTo>
                    <a:pt x="1431" y="979"/>
                  </a:lnTo>
                  <a:lnTo>
                    <a:pt x="1419" y="976"/>
                  </a:lnTo>
                  <a:lnTo>
                    <a:pt x="1409" y="977"/>
                  </a:lnTo>
                  <a:lnTo>
                    <a:pt x="1406" y="978"/>
                  </a:lnTo>
                  <a:lnTo>
                    <a:pt x="1403" y="980"/>
                  </a:lnTo>
                  <a:lnTo>
                    <a:pt x="1400" y="986"/>
                  </a:lnTo>
                  <a:lnTo>
                    <a:pt x="1388" y="999"/>
                  </a:lnTo>
                  <a:lnTo>
                    <a:pt x="1389" y="1019"/>
                  </a:lnTo>
                  <a:lnTo>
                    <a:pt x="1388" y="1025"/>
                  </a:lnTo>
                  <a:lnTo>
                    <a:pt x="1385" y="1033"/>
                  </a:lnTo>
                  <a:lnTo>
                    <a:pt x="1383" y="1037"/>
                  </a:lnTo>
                  <a:lnTo>
                    <a:pt x="1380" y="1039"/>
                  </a:lnTo>
                  <a:lnTo>
                    <a:pt x="1374" y="1040"/>
                  </a:lnTo>
                  <a:lnTo>
                    <a:pt x="1367" y="1044"/>
                  </a:lnTo>
                  <a:lnTo>
                    <a:pt x="1364" y="1044"/>
                  </a:lnTo>
                  <a:lnTo>
                    <a:pt x="1361" y="1044"/>
                  </a:lnTo>
                  <a:lnTo>
                    <a:pt x="1359" y="1043"/>
                  </a:lnTo>
                  <a:lnTo>
                    <a:pt x="1357" y="1041"/>
                  </a:lnTo>
                  <a:lnTo>
                    <a:pt x="1356" y="1040"/>
                  </a:lnTo>
                  <a:lnTo>
                    <a:pt x="1351" y="1038"/>
                  </a:lnTo>
                  <a:lnTo>
                    <a:pt x="1341" y="1040"/>
                  </a:lnTo>
                  <a:lnTo>
                    <a:pt x="1328" y="1063"/>
                  </a:lnTo>
                  <a:lnTo>
                    <a:pt x="1321" y="1068"/>
                  </a:lnTo>
                  <a:lnTo>
                    <a:pt x="1319" y="1069"/>
                  </a:lnTo>
                  <a:lnTo>
                    <a:pt x="1316" y="1069"/>
                  </a:lnTo>
                  <a:lnTo>
                    <a:pt x="1313" y="1068"/>
                  </a:lnTo>
                  <a:lnTo>
                    <a:pt x="1311" y="1067"/>
                  </a:lnTo>
                  <a:lnTo>
                    <a:pt x="1309" y="1066"/>
                  </a:lnTo>
                  <a:lnTo>
                    <a:pt x="1308" y="1064"/>
                  </a:lnTo>
                  <a:lnTo>
                    <a:pt x="1307" y="1063"/>
                  </a:lnTo>
                  <a:lnTo>
                    <a:pt x="1303" y="1057"/>
                  </a:lnTo>
                  <a:lnTo>
                    <a:pt x="1301" y="1055"/>
                  </a:lnTo>
                  <a:lnTo>
                    <a:pt x="1298" y="1054"/>
                  </a:lnTo>
                  <a:lnTo>
                    <a:pt x="1292" y="1053"/>
                  </a:lnTo>
                  <a:lnTo>
                    <a:pt x="1288" y="1053"/>
                  </a:lnTo>
                  <a:lnTo>
                    <a:pt x="1285" y="1054"/>
                  </a:lnTo>
                  <a:lnTo>
                    <a:pt x="1284" y="1056"/>
                  </a:lnTo>
                  <a:lnTo>
                    <a:pt x="1283" y="1058"/>
                  </a:lnTo>
                  <a:lnTo>
                    <a:pt x="1282" y="1060"/>
                  </a:lnTo>
                  <a:lnTo>
                    <a:pt x="1281" y="1063"/>
                  </a:lnTo>
                  <a:lnTo>
                    <a:pt x="1272" y="1072"/>
                  </a:lnTo>
                  <a:lnTo>
                    <a:pt x="1258" y="1083"/>
                  </a:lnTo>
                  <a:lnTo>
                    <a:pt x="1252" y="1093"/>
                  </a:lnTo>
                  <a:lnTo>
                    <a:pt x="1248" y="1101"/>
                  </a:lnTo>
                  <a:lnTo>
                    <a:pt x="1247" y="1106"/>
                  </a:lnTo>
                  <a:lnTo>
                    <a:pt x="1247" y="1110"/>
                  </a:lnTo>
                  <a:lnTo>
                    <a:pt x="1248" y="1112"/>
                  </a:lnTo>
                  <a:lnTo>
                    <a:pt x="1249" y="1114"/>
                  </a:lnTo>
                  <a:lnTo>
                    <a:pt x="1257" y="1119"/>
                  </a:lnTo>
                  <a:lnTo>
                    <a:pt x="1258" y="1122"/>
                  </a:lnTo>
                  <a:lnTo>
                    <a:pt x="1260" y="1126"/>
                  </a:lnTo>
                  <a:lnTo>
                    <a:pt x="1260" y="1135"/>
                  </a:lnTo>
                  <a:lnTo>
                    <a:pt x="1258" y="1138"/>
                  </a:lnTo>
                  <a:lnTo>
                    <a:pt x="1253" y="1143"/>
                  </a:lnTo>
                  <a:lnTo>
                    <a:pt x="1253" y="1146"/>
                  </a:lnTo>
                  <a:lnTo>
                    <a:pt x="1253" y="1151"/>
                  </a:lnTo>
                  <a:lnTo>
                    <a:pt x="1252" y="1154"/>
                  </a:lnTo>
                  <a:lnTo>
                    <a:pt x="1250" y="1156"/>
                  </a:lnTo>
                  <a:lnTo>
                    <a:pt x="1240" y="1159"/>
                  </a:lnTo>
                  <a:lnTo>
                    <a:pt x="1237" y="1160"/>
                  </a:lnTo>
                  <a:lnTo>
                    <a:pt x="1235" y="1162"/>
                  </a:lnTo>
                  <a:lnTo>
                    <a:pt x="1231" y="1166"/>
                  </a:lnTo>
                  <a:lnTo>
                    <a:pt x="1229" y="1169"/>
                  </a:lnTo>
                  <a:lnTo>
                    <a:pt x="1229" y="1172"/>
                  </a:lnTo>
                  <a:lnTo>
                    <a:pt x="1234" y="1180"/>
                  </a:lnTo>
                  <a:lnTo>
                    <a:pt x="1219" y="1187"/>
                  </a:lnTo>
                  <a:lnTo>
                    <a:pt x="1214" y="1191"/>
                  </a:lnTo>
                  <a:lnTo>
                    <a:pt x="1211" y="1193"/>
                  </a:lnTo>
                  <a:lnTo>
                    <a:pt x="1200" y="1196"/>
                  </a:lnTo>
                  <a:lnTo>
                    <a:pt x="1194" y="1199"/>
                  </a:lnTo>
                  <a:lnTo>
                    <a:pt x="1192" y="1200"/>
                  </a:lnTo>
                  <a:lnTo>
                    <a:pt x="1190" y="1202"/>
                  </a:lnTo>
                  <a:lnTo>
                    <a:pt x="1187" y="1202"/>
                  </a:lnTo>
                  <a:lnTo>
                    <a:pt x="1184" y="1202"/>
                  </a:lnTo>
                  <a:lnTo>
                    <a:pt x="1183" y="1199"/>
                  </a:lnTo>
                  <a:lnTo>
                    <a:pt x="1184" y="1197"/>
                  </a:lnTo>
                  <a:lnTo>
                    <a:pt x="1185" y="1195"/>
                  </a:lnTo>
                  <a:lnTo>
                    <a:pt x="1184" y="1193"/>
                  </a:lnTo>
                  <a:lnTo>
                    <a:pt x="1182" y="1192"/>
                  </a:lnTo>
                  <a:lnTo>
                    <a:pt x="1175" y="1189"/>
                  </a:lnTo>
                  <a:lnTo>
                    <a:pt x="1172" y="1188"/>
                  </a:lnTo>
                  <a:lnTo>
                    <a:pt x="1170" y="1186"/>
                  </a:lnTo>
                  <a:lnTo>
                    <a:pt x="1170" y="1185"/>
                  </a:lnTo>
                  <a:lnTo>
                    <a:pt x="1169" y="1183"/>
                  </a:lnTo>
                  <a:lnTo>
                    <a:pt x="1169" y="1182"/>
                  </a:lnTo>
                  <a:lnTo>
                    <a:pt x="1168" y="1181"/>
                  </a:lnTo>
                  <a:lnTo>
                    <a:pt x="1165" y="1181"/>
                  </a:lnTo>
                  <a:lnTo>
                    <a:pt x="1161" y="1180"/>
                  </a:lnTo>
                  <a:lnTo>
                    <a:pt x="1151" y="1182"/>
                  </a:lnTo>
                  <a:lnTo>
                    <a:pt x="1146" y="1183"/>
                  </a:lnTo>
                  <a:lnTo>
                    <a:pt x="1145" y="1185"/>
                  </a:lnTo>
                  <a:lnTo>
                    <a:pt x="1144" y="1187"/>
                  </a:lnTo>
                  <a:lnTo>
                    <a:pt x="1144" y="1188"/>
                  </a:lnTo>
                  <a:lnTo>
                    <a:pt x="1133" y="1191"/>
                  </a:lnTo>
                  <a:lnTo>
                    <a:pt x="1061" y="1207"/>
                  </a:lnTo>
                  <a:lnTo>
                    <a:pt x="1043" y="1199"/>
                  </a:lnTo>
                  <a:lnTo>
                    <a:pt x="1035" y="1198"/>
                  </a:lnTo>
                  <a:lnTo>
                    <a:pt x="1030" y="1199"/>
                  </a:lnTo>
                  <a:lnTo>
                    <a:pt x="1028" y="1200"/>
                  </a:lnTo>
                  <a:lnTo>
                    <a:pt x="1026" y="1202"/>
                  </a:lnTo>
                  <a:lnTo>
                    <a:pt x="1025" y="1207"/>
                  </a:lnTo>
                  <a:lnTo>
                    <a:pt x="1023" y="1209"/>
                  </a:lnTo>
                  <a:lnTo>
                    <a:pt x="1021" y="1211"/>
                  </a:lnTo>
                  <a:lnTo>
                    <a:pt x="1019" y="1212"/>
                  </a:lnTo>
                  <a:lnTo>
                    <a:pt x="1011" y="1213"/>
                  </a:lnTo>
                  <a:lnTo>
                    <a:pt x="1006" y="1215"/>
                  </a:lnTo>
                  <a:lnTo>
                    <a:pt x="1003" y="1214"/>
                  </a:lnTo>
                  <a:lnTo>
                    <a:pt x="998" y="1211"/>
                  </a:lnTo>
                  <a:lnTo>
                    <a:pt x="988" y="1203"/>
                  </a:lnTo>
                  <a:lnTo>
                    <a:pt x="983" y="1200"/>
                  </a:lnTo>
                  <a:lnTo>
                    <a:pt x="979" y="1197"/>
                  </a:lnTo>
                  <a:lnTo>
                    <a:pt x="978" y="1194"/>
                  </a:lnTo>
                  <a:lnTo>
                    <a:pt x="977" y="1181"/>
                  </a:lnTo>
                  <a:lnTo>
                    <a:pt x="976" y="1173"/>
                  </a:lnTo>
                  <a:lnTo>
                    <a:pt x="975" y="1170"/>
                  </a:lnTo>
                  <a:lnTo>
                    <a:pt x="973" y="1168"/>
                  </a:lnTo>
                  <a:lnTo>
                    <a:pt x="969" y="1166"/>
                  </a:lnTo>
                  <a:lnTo>
                    <a:pt x="966" y="1166"/>
                  </a:lnTo>
                  <a:lnTo>
                    <a:pt x="964" y="1166"/>
                  </a:lnTo>
                  <a:lnTo>
                    <a:pt x="962" y="1168"/>
                  </a:lnTo>
                  <a:lnTo>
                    <a:pt x="959" y="1168"/>
                  </a:lnTo>
                  <a:lnTo>
                    <a:pt x="956" y="1166"/>
                  </a:lnTo>
                  <a:lnTo>
                    <a:pt x="951" y="1160"/>
                  </a:lnTo>
                  <a:lnTo>
                    <a:pt x="945" y="1156"/>
                  </a:lnTo>
                  <a:lnTo>
                    <a:pt x="939" y="1153"/>
                  </a:lnTo>
                  <a:lnTo>
                    <a:pt x="938" y="1148"/>
                  </a:lnTo>
                  <a:lnTo>
                    <a:pt x="937" y="1144"/>
                  </a:lnTo>
                  <a:lnTo>
                    <a:pt x="939" y="1112"/>
                  </a:lnTo>
                  <a:lnTo>
                    <a:pt x="942" y="1109"/>
                  </a:lnTo>
                  <a:lnTo>
                    <a:pt x="948" y="1105"/>
                  </a:lnTo>
                  <a:lnTo>
                    <a:pt x="949" y="1103"/>
                  </a:lnTo>
                  <a:lnTo>
                    <a:pt x="950" y="1101"/>
                  </a:lnTo>
                  <a:lnTo>
                    <a:pt x="950" y="1099"/>
                  </a:lnTo>
                  <a:lnTo>
                    <a:pt x="949" y="1098"/>
                  </a:lnTo>
                  <a:lnTo>
                    <a:pt x="948" y="1096"/>
                  </a:lnTo>
                  <a:lnTo>
                    <a:pt x="943" y="1086"/>
                  </a:lnTo>
                  <a:lnTo>
                    <a:pt x="933" y="1083"/>
                  </a:lnTo>
                  <a:lnTo>
                    <a:pt x="894" y="1081"/>
                  </a:lnTo>
                  <a:lnTo>
                    <a:pt x="888" y="1088"/>
                  </a:lnTo>
                  <a:lnTo>
                    <a:pt x="884" y="1089"/>
                  </a:lnTo>
                  <a:lnTo>
                    <a:pt x="880" y="1091"/>
                  </a:lnTo>
                  <a:lnTo>
                    <a:pt x="878" y="1095"/>
                  </a:lnTo>
                  <a:lnTo>
                    <a:pt x="878" y="1097"/>
                  </a:lnTo>
                  <a:lnTo>
                    <a:pt x="878" y="1099"/>
                  </a:lnTo>
                  <a:lnTo>
                    <a:pt x="878" y="1100"/>
                  </a:lnTo>
                  <a:lnTo>
                    <a:pt x="878" y="1102"/>
                  </a:lnTo>
                  <a:lnTo>
                    <a:pt x="877" y="1103"/>
                  </a:lnTo>
                  <a:lnTo>
                    <a:pt x="875" y="1106"/>
                  </a:lnTo>
                  <a:lnTo>
                    <a:pt x="863" y="1114"/>
                  </a:lnTo>
                  <a:lnTo>
                    <a:pt x="851" y="1117"/>
                  </a:lnTo>
                  <a:lnTo>
                    <a:pt x="834" y="1125"/>
                  </a:lnTo>
                  <a:lnTo>
                    <a:pt x="837" y="1135"/>
                  </a:lnTo>
                  <a:lnTo>
                    <a:pt x="839" y="1140"/>
                  </a:lnTo>
                  <a:lnTo>
                    <a:pt x="839" y="1142"/>
                  </a:lnTo>
                  <a:lnTo>
                    <a:pt x="839" y="1144"/>
                  </a:lnTo>
                  <a:lnTo>
                    <a:pt x="838" y="1147"/>
                  </a:lnTo>
                  <a:lnTo>
                    <a:pt x="839" y="1151"/>
                  </a:lnTo>
                  <a:lnTo>
                    <a:pt x="840" y="1154"/>
                  </a:lnTo>
                  <a:lnTo>
                    <a:pt x="841" y="1157"/>
                  </a:lnTo>
                  <a:lnTo>
                    <a:pt x="841" y="1159"/>
                  </a:lnTo>
                  <a:lnTo>
                    <a:pt x="842" y="1165"/>
                  </a:lnTo>
                  <a:lnTo>
                    <a:pt x="843" y="1168"/>
                  </a:lnTo>
                  <a:lnTo>
                    <a:pt x="842" y="1171"/>
                  </a:lnTo>
                  <a:lnTo>
                    <a:pt x="840" y="1187"/>
                  </a:lnTo>
                  <a:lnTo>
                    <a:pt x="840" y="1191"/>
                  </a:lnTo>
                  <a:lnTo>
                    <a:pt x="841" y="1193"/>
                  </a:lnTo>
                  <a:lnTo>
                    <a:pt x="844" y="1198"/>
                  </a:lnTo>
                  <a:lnTo>
                    <a:pt x="844" y="1200"/>
                  </a:lnTo>
                  <a:lnTo>
                    <a:pt x="844" y="1204"/>
                  </a:lnTo>
                  <a:lnTo>
                    <a:pt x="844" y="1207"/>
                  </a:lnTo>
                  <a:lnTo>
                    <a:pt x="845" y="1209"/>
                  </a:lnTo>
                  <a:lnTo>
                    <a:pt x="850" y="1215"/>
                  </a:lnTo>
                  <a:lnTo>
                    <a:pt x="851" y="1217"/>
                  </a:lnTo>
                  <a:lnTo>
                    <a:pt x="851" y="1219"/>
                  </a:lnTo>
                  <a:lnTo>
                    <a:pt x="852" y="1222"/>
                  </a:lnTo>
                  <a:lnTo>
                    <a:pt x="852" y="1225"/>
                  </a:lnTo>
                  <a:lnTo>
                    <a:pt x="852" y="1227"/>
                  </a:lnTo>
                  <a:lnTo>
                    <a:pt x="852" y="1229"/>
                  </a:lnTo>
                  <a:lnTo>
                    <a:pt x="853" y="1233"/>
                  </a:lnTo>
                  <a:lnTo>
                    <a:pt x="853" y="1235"/>
                  </a:lnTo>
                  <a:lnTo>
                    <a:pt x="852" y="1236"/>
                  </a:lnTo>
                  <a:lnTo>
                    <a:pt x="848" y="1238"/>
                  </a:lnTo>
                  <a:lnTo>
                    <a:pt x="846" y="1239"/>
                  </a:lnTo>
                  <a:lnTo>
                    <a:pt x="846" y="1240"/>
                  </a:lnTo>
                  <a:lnTo>
                    <a:pt x="847" y="1245"/>
                  </a:lnTo>
                  <a:lnTo>
                    <a:pt x="847" y="1247"/>
                  </a:lnTo>
                  <a:lnTo>
                    <a:pt x="847" y="1250"/>
                  </a:lnTo>
                  <a:lnTo>
                    <a:pt x="847" y="1253"/>
                  </a:lnTo>
                  <a:lnTo>
                    <a:pt x="841" y="1265"/>
                  </a:lnTo>
                  <a:lnTo>
                    <a:pt x="840" y="1269"/>
                  </a:lnTo>
                  <a:lnTo>
                    <a:pt x="840" y="1273"/>
                  </a:lnTo>
                  <a:lnTo>
                    <a:pt x="844" y="1279"/>
                  </a:lnTo>
                  <a:lnTo>
                    <a:pt x="845" y="1281"/>
                  </a:lnTo>
                  <a:lnTo>
                    <a:pt x="845" y="1284"/>
                  </a:lnTo>
                  <a:lnTo>
                    <a:pt x="844" y="1288"/>
                  </a:lnTo>
                  <a:lnTo>
                    <a:pt x="840" y="1294"/>
                  </a:lnTo>
                  <a:lnTo>
                    <a:pt x="839" y="1298"/>
                  </a:lnTo>
                  <a:lnTo>
                    <a:pt x="838" y="1300"/>
                  </a:lnTo>
                  <a:lnTo>
                    <a:pt x="839" y="1307"/>
                  </a:lnTo>
                  <a:lnTo>
                    <a:pt x="839" y="1310"/>
                  </a:lnTo>
                  <a:lnTo>
                    <a:pt x="839" y="1311"/>
                  </a:lnTo>
                  <a:lnTo>
                    <a:pt x="838" y="1313"/>
                  </a:lnTo>
                  <a:lnTo>
                    <a:pt x="835" y="1314"/>
                  </a:lnTo>
                  <a:lnTo>
                    <a:pt x="831" y="1315"/>
                  </a:lnTo>
                  <a:lnTo>
                    <a:pt x="817" y="1310"/>
                  </a:lnTo>
                  <a:lnTo>
                    <a:pt x="814" y="1309"/>
                  </a:lnTo>
                  <a:lnTo>
                    <a:pt x="809" y="1303"/>
                  </a:lnTo>
                  <a:lnTo>
                    <a:pt x="806" y="1305"/>
                  </a:lnTo>
                  <a:lnTo>
                    <a:pt x="800" y="1316"/>
                  </a:lnTo>
                  <a:lnTo>
                    <a:pt x="770" y="1288"/>
                  </a:lnTo>
                  <a:lnTo>
                    <a:pt x="765" y="1280"/>
                  </a:lnTo>
                  <a:lnTo>
                    <a:pt x="777" y="1267"/>
                  </a:lnTo>
                  <a:lnTo>
                    <a:pt x="778" y="1265"/>
                  </a:lnTo>
                  <a:lnTo>
                    <a:pt x="778" y="1264"/>
                  </a:lnTo>
                  <a:lnTo>
                    <a:pt x="778" y="1261"/>
                  </a:lnTo>
                  <a:lnTo>
                    <a:pt x="777" y="1259"/>
                  </a:lnTo>
                  <a:lnTo>
                    <a:pt x="776" y="1257"/>
                  </a:lnTo>
                  <a:lnTo>
                    <a:pt x="774" y="1253"/>
                  </a:lnTo>
                  <a:lnTo>
                    <a:pt x="771" y="1249"/>
                  </a:lnTo>
                  <a:lnTo>
                    <a:pt x="766" y="1241"/>
                  </a:lnTo>
                  <a:lnTo>
                    <a:pt x="765" y="1240"/>
                  </a:lnTo>
                  <a:lnTo>
                    <a:pt x="762" y="1239"/>
                  </a:lnTo>
                  <a:lnTo>
                    <a:pt x="759" y="1239"/>
                  </a:lnTo>
                  <a:lnTo>
                    <a:pt x="757" y="1238"/>
                  </a:lnTo>
                  <a:lnTo>
                    <a:pt x="755" y="1234"/>
                  </a:lnTo>
                  <a:lnTo>
                    <a:pt x="753" y="1228"/>
                  </a:lnTo>
                  <a:lnTo>
                    <a:pt x="751" y="1227"/>
                  </a:lnTo>
                  <a:lnTo>
                    <a:pt x="749" y="1227"/>
                  </a:lnTo>
                  <a:lnTo>
                    <a:pt x="742" y="1229"/>
                  </a:lnTo>
                  <a:lnTo>
                    <a:pt x="740" y="1231"/>
                  </a:lnTo>
                  <a:lnTo>
                    <a:pt x="738" y="1234"/>
                  </a:lnTo>
                  <a:lnTo>
                    <a:pt x="736" y="1236"/>
                  </a:lnTo>
                  <a:lnTo>
                    <a:pt x="735" y="1237"/>
                  </a:lnTo>
                  <a:lnTo>
                    <a:pt x="732" y="1238"/>
                  </a:lnTo>
                  <a:lnTo>
                    <a:pt x="724" y="1239"/>
                  </a:lnTo>
                  <a:lnTo>
                    <a:pt x="722" y="1240"/>
                  </a:lnTo>
                  <a:lnTo>
                    <a:pt x="713" y="1244"/>
                  </a:lnTo>
                  <a:lnTo>
                    <a:pt x="710" y="1244"/>
                  </a:lnTo>
                  <a:lnTo>
                    <a:pt x="708" y="1242"/>
                  </a:lnTo>
                  <a:lnTo>
                    <a:pt x="705" y="1237"/>
                  </a:lnTo>
                  <a:lnTo>
                    <a:pt x="702" y="1233"/>
                  </a:lnTo>
                  <a:lnTo>
                    <a:pt x="698" y="1231"/>
                  </a:lnTo>
                  <a:lnTo>
                    <a:pt x="681" y="1229"/>
                  </a:lnTo>
                  <a:lnTo>
                    <a:pt x="680" y="1229"/>
                  </a:lnTo>
                  <a:lnTo>
                    <a:pt x="679" y="1230"/>
                  </a:lnTo>
                  <a:lnTo>
                    <a:pt x="678" y="1237"/>
                  </a:lnTo>
                  <a:lnTo>
                    <a:pt x="677" y="1239"/>
                  </a:lnTo>
                  <a:lnTo>
                    <a:pt x="677" y="1240"/>
                  </a:lnTo>
                  <a:lnTo>
                    <a:pt x="675" y="1242"/>
                  </a:lnTo>
                  <a:lnTo>
                    <a:pt x="671" y="1239"/>
                  </a:lnTo>
                  <a:lnTo>
                    <a:pt x="669" y="1236"/>
                  </a:lnTo>
                  <a:lnTo>
                    <a:pt x="648" y="1206"/>
                  </a:lnTo>
                  <a:lnTo>
                    <a:pt x="643" y="1205"/>
                  </a:lnTo>
                  <a:lnTo>
                    <a:pt x="639" y="1205"/>
                  </a:lnTo>
                  <a:lnTo>
                    <a:pt x="623" y="1211"/>
                  </a:lnTo>
                  <a:lnTo>
                    <a:pt x="621" y="1211"/>
                  </a:lnTo>
                  <a:lnTo>
                    <a:pt x="619" y="1211"/>
                  </a:lnTo>
                  <a:lnTo>
                    <a:pt x="618" y="1210"/>
                  </a:lnTo>
                  <a:lnTo>
                    <a:pt x="616" y="1209"/>
                  </a:lnTo>
                  <a:lnTo>
                    <a:pt x="615" y="1207"/>
                  </a:lnTo>
                  <a:lnTo>
                    <a:pt x="614" y="1205"/>
                  </a:lnTo>
                  <a:lnTo>
                    <a:pt x="613" y="1203"/>
                  </a:lnTo>
                  <a:lnTo>
                    <a:pt x="611" y="1201"/>
                  </a:lnTo>
                  <a:lnTo>
                    <a:pt x="609" y="1200"/>
                  </a:lnTo>
                  <a:lnTo>
                    <a:pt x="608" y="1199"/>
                  </a:lnTo>
                  <a:lnTo>
                    <a:pt x="606" y="1199"/>
                  </a:lnTo>
                  <a:lnTo>
                    <a:pt x="604" y="1200"/>
                  </a:lnTo>
                  <a:lnTo>
                    <a:pt x="601" y="1202"/>
                  </a:lnTo>
                  <a:lnTo>
                    <a:pt x="597" y="1204"/>
                  </a:lnTo>
                  <a:lnTo>
                    <a:pt x="585" y="1202"/>
                  </a:lnTo>
                  <a:lnTo>
                    <a:pt x="583" y="1202"/>
                  </a:lnTo>
                  <a:lnTo>
                    <a:pt x="581" y="1203"/>
                  </a:lnTo>
                  <a:lnTo>
                    <a:pt x="573" y="1209"/>
                  </a:lnTo>
                  <a:lnTo>
                    <a:pt x="571" y="1210"/>
                  </a:lnTo>
                  <a:lnTo>
                    <a:pt x="567" y="1211"/>
                  </a:lnTo>
                  <a:lnTo>
                    <a:pt x="565" y="1211"/>
                  </a:lnTo>
                  <a:lnTo>
                    <a:pt x="563" y="1210"/>
                  </a:lnTo>
                  <a:lnTo>
                    <a:pt x="557" y="1208"/>
                  </a:lnTo>
                  <a:lnTo>
                    <a:pt x="556" y="1207"/>
                  </a:lnTo>
                  <a:lnTo>
                    <a:pt x="554" y="1207"/>
                  </a:lnTo>
                  <a:lnTo>
                    <a:pt x="551" y="1209"/>
                  </a:lnTo>
                  <a:lnTo>
                    <a:pt x="548" y="1212"/>
                  </a:lnTo>
                  <a:lnTo>
                    <a:pt x="540" y="1226"/>
                  </a:lnTo>
                  <a:lnTo>
                    <a:pt x="538" y="1229"/>
                  </a:lnTo>
                  <a:lnTo>
                    <a:pt x="537" y="1232"/>
                  </a:lnTo>
                  <a:lnTo>
                    <a:pt x="535" y="1234"/>
                  </a:lnTo>
                  <a:lnTo>
                    <a:pt x="533" y="1235"/>
                  </a:lnTo>
                  <a:lnTo>
                    <a:pt x="531" y="1235"/>
                  </a:lnTo>
                  <a:lnTo>
                    <a:pt x="530" y="1235"/>
                  </a:lnTo>
                  <a:lnTo>
                    <a:pt x="521" y="1231"/>
                  </a:lnTo>
                  <a:lnTo>
                    <a:pt x="518" y="1231"/>
                  </a:lnTo>
                  <a:lnTo>
                    <a:pt x="516" y="1231"/>
                  </a:lnTo>
                  <a:lnTo>
                    <a:pt x="513" y="1235"/>
                  </a:lnTo>
                  <a:lnTo>
                    <a:pt x="511" y="1240"/>
                  </a:lnTo>
                  <a:lnTo>
                    <a:pt x="508" y="1262"/>
                  </a:lnTo>
                  <a:lnTo>
                    <a:pt x="509" y="1268"/>
                  </a:lnTo>
                  <a:lnTo>
                    <a:pt x="511" y="1272"/>
                  </a:lnTo>
                  <a:lnTo>
                    <a:pt x="514" y="1274"/>
                  </a:lnTo>
                  <a:lnTo>
                    <a:pt x="516" y="1276"/>
                  </a:lnTo>
                  <a:lnTo>
                    <a:pt x="523" y="1279"/>
                  </a:lnTo>
                  <a:lnTo>
                    <a:pt x="530" y="1284"/>
                  </a:lnTo>
                  <a:lnTo>
                    <a:pt x="531" y="1285"/>
                  </a:lnTo>
                  <a:lnTo>
                    <a:pt x="538" y="1293"/>
                  </a:lnTo>
                  <a:lnTo>
                    <a:pt x="540" y="1295"/>
                  </a:lnTo>
                  <a:lnTo>
                    <a:pt x="542" y="1296"/>
                  </a:lnTo>
                  <a:lnTo>
                    <a:pt x="544" y="1297"/>
                  </a:lnTo>
                  <a:lnTo>
                    <a:pt x="547" y="1297"/>
                  </a:lnTo>
                  <a:lnTo>
                    <a:pt x="558" y="1296"/>
                  </a:lnTo>
                  <a:lnTo>
                    <a:pt x="560" y="1297"/>
                  </a:lnTo>
                  <a:lnTo>
                    <a:pt x="562" y="1298"/>
                  </a:lnTo>
                  <a:lnTo>
                    <a:pt x="563" y="1300"/>
                  </a:lnTo>
                  <a:lnTo>
                    <a:pt x="565" y="1305"/>
                  </a:lnTo>
                  <a:lnTo>
                    <a:pt x="566" y="1308"/>
                  </a:lnTo>
                  <a:lnTo>
                    <a:pt x="567" y="1309"/>
                  </a:lnTo>
                  <a:lnTo>
                    <a:pt x="569" y="1311"/>
                  </a:lnTo>
                  <a:lnTo>
                    <a:pt x="571" y="1312"/>
                  </a:lnTo>
                  <a:lnTo>
                    <a:pt x="573" y="1313"/>
                  </a:lnTo>
                  <a:lnTo>
                    <a:pt x="584" y="1316"/>
                  </a:lnTo>
                  <a:lnTo>
                    <a:pt x="586" y="1318"/>
                  </a:lnTo>
                  <a:lnTo>
                    <a:pt x="587" y="1320"/>
                  </a:lnTo>
                  <a:lnTo>
                    <a:pt x="588" y="1322"/>
                  </a:lnTo>
                  <a:lnTo>
                    <a:pt x="589" y="1327"/>
                  </a:lnTo>
                  <a:lnTo>
                    <a:pt x="590" y="1329"/>
                  </a:lnTo>
                  <a:lnTo>
                    <a:pt x="590" y="1333"/>
                  </a:lnTo>
                  <a:lnTo>
                    <a:pt x="589" y="1336"/>
                  </a:lnTo>
                  <a:lnTo>
                    <a:pt x="589" y="1340"/>
                  </a:lnTo>
                  <a:lnTo>
                    <a:pt x="587" y="1342"/>
                  </a:lnTo>
                  <a:lnTo>
                    <a:pt x="585" y="1344"/>
                  </a:lnTo>
                  <a:lnTo>
                    <a:pt x="582" y="1345"/>
                  </a:lnTo>
                  <a:lnTo>
                    <a:pt x="578" y="1345"/>
                  </a:lnTo>
                  <a:lnTo>
                    <a:pt x="571" y="1344"/>
                  </a:lnTo>
                  <a:lnTo>
                    <a:pt x="562" y="1339"/>
                  </a:lnTo>
                  <a:lnTo>
                    <a:pt x="560" y="1338"/>
                  </a:lnTo>
                  <a:lnTo>
                    <a:pt x="540" y="1343"/>
                  </a:lnTo>
                  <a:lnTo>
                    <a:pt x="535" y="1343"/>
                  </a:lnTo>
                  <a:lnTo>
                    <a:pt x="532" y="1343"/>
                  </a:lnTo>
                  <a:lnTo>
                    <a:pt x="530" y="1340"/>
                  </a:lnTo>
                  <a:lnTo>
                    <a:pt x="528" y="1339"/>
                  </a:lnTo>
                  <a:lnTo>
                    <a:pt x="526" y="1339"/>
                  </a:lnTo>
                  <a:lnTo>
                    <a:pt x="524" y="1339"/>
                  </a:lnTo>
                  <a:lnTo>
                    <a:pt x="519" y="1344"/>
                  </a:lnTo>
                  <a:lnTo>
                    <a:pt x="516" y="1364"/>
                  </a:lnTo>
                  <a:lnTo>
                    <a:pt x="516" y="1371"/>
                  </a:lnTo>
                  <a:lnTo>
                    <a:pt x="516" y="1374"/>
                  </a:lnTo>
                  <a:lnTo>
                    <a:pt x="515" y="1377"/>
                  </a:lnTo>
                  <a:lnTo>
                    <a:pt x="512" y="1377"/>
                  </a:lnTo>
                  <a:lnTo>
                    <a:pt x="508" y="1376"/>
                  </a:lnTo>
                  <a:lnTo>
                    <a:pt x="500" y="1371"/>
                  </a:lnTo>
                  <a:lnTo>
                    <a:pt x="492" y="1365"/>
                  </a:lnTo>
                  <a:lnTo>
                    <a:pt x="477" y="1361"/>
                  </a:lnTo>
                  <a:lnTo>
                    <a:pt x="449" y="1361"/>
                  </a:lnTo>
                  <a:lnTo>
                    <a:pt x="444" y="1355"/>
                  </a:lnTo>
                  <a:lnTo>
                    <a:pt x="442" y="1351"/>
                  </a:lnTo>
                  <a:lnTo>
                    <a:pt x="441" y="1348"/>
                  </a:lnTo>
                  <a:lnTo>
                    <a:pt x="441" y="1346"/>
                  </a:lnTo>
                  <a:lnTo>
                    <a:pt x="443" y="1343"/>
                  </a:lnTo>
                  <a:lnTo>
                    <a:pt x="444" y="1340"/>
                  </a:lnTo>
                  <a:lnTo>
                    <a:pt x="443" y="1336"/>
                  </a:lnTo>
                  <a:lnTo>
                    <a:pt x="438" y="1326"/>
                  </a:lnTo>
                  <a:lnTo>
                    <a:pt x="436" y="1320"/>
                  </a:lnTo>
                  <a:lnTo>
                    <a:pt x="435" y="1317"/>
                  </a:lnTo>
                  <a:lnTo>
                    <a:pt x="436" y="1312"/>
                  </a:lnTo>
                  <a:lnTo>
                    <a:pt x="437" y="1309"/>
                  </a:lnTo>
                  <a:lnTo>
                    <a:pt x="438" y="1304"/>
                  </a:lnTo>
                  <a:lnTo>
                    <a:pt x="439" y="1301"/>
                  </a:lnTo>
                  <a:lnTo>
                    <a:pt x="439" y="1296"/>
                  </a:lnTo>
                  <a:lnTo>
                    <a:pt x="438" y="1290"/>
                  </a:lnTo>
                  <a:lnTo>
                    <a:pt x="435" y="1278"/>
                  </a:lnTo>
                  <a:lnTo>
                    <a:pt x="435" y="1272"/>
                  </a:lnTo>
                  <a:lnTo>
                    <a:pt x="434" y="1267"/>
                  </a:lnTo>
                  <a:lnTo>
                    <a:pt x="434" y="1264"/>
                  </a:lnTo>
                  <a:lnTo>
                    <a:pt x="432" y="1262"/>
                  </a:lnTo>
                  <a:lnTo>
                    <a:pt x="423" y="1257"/>
                  </a:lnTo>
                  <a:lnTo>
                    <a:pt x="418" y="1251"/>
                  </a:lnTo>
                  <a:lnTo>
                    <a:pt x="410" y="1233"/>
                  </a:lnTo>
                  <a:lnTo>
                    <a:pt x="400" y="1235"/>
                  </a:lnTo>
                  <a:lnTo>
                    <a:pt x="396" y="1238"/>
                  </a:lnTo>
                  <a:lnTo>
                    <a:pt x="394" y="1239"/>
                  </a:lnTo>
                  <a:lnTo>
                    <a:pt x="391" y="1240"/>
                  </a:lnTo>
                  <a:lnTo>
                    <a:pt x="386" y="1239"/>
                  </a:lnTo>
                  <a:lnTo>
                    <a:pt x="378" y="1238"/>
                  </a:lnTo>
                  <a:lnTo>
                    <a:pt x="376" y="1237"/>
                  </a:lnTo>
                  <a:lnTo>
                    <a:pt x="375" y="1236"/>
                  </a:lnTo>
                  <a:lnTo>
                    <a:pt x="376" y="1232"/>
                  </a:lnTo>
                  <a:lnTo>
                    <a:pt x="375" y="1229"/>
                  </a:lnTo>
                  <a:lnTo>
                    <a:pt x="374" y="1227"/>
                  </a:lnTo>
                  <a:lnTo>
                    <a:pt x="357" y="1213"/>
                  </a:lnTo>
                  <a:lnTo>
                    <a:pt x="354" y="1209"/>
                  </a:lnTo>
                  <a:lnTo>
                    <a:pt x="352" y="1206"/>
                  </a:lnTo>
                  <a:lnTo>
                    <a:pt x="351" y="1201"/>
                  </a:lnTo>
                  <a:lnTo>
                    <a:pt x="351" y="1199"/>
                  </a:lnTo>
                  <a:lnTo>
                    <a:pt x="350" y="1196"/>
                  </a:lnTo>
                  <a:lnTo>
                    <a:pt x="348" y="1195"/>
                  </a:lnTo>
                  <a:lnTo>
                    <a:pt x="344" y="1196"/>
                  </a:lnTo>
                  <a:lnTo>
                    <a:pt x="339" y="1198"/>
                  </a:lnTo>
                  <a:lnTo>
                    <a:pt x="333" y="1199"/>
                  </a:lnTo>
                  <a:lnTo>
                    <a:pt x="321" y="1198"/>
                  </a:lnTo>
                  <a:lnTo>
                    <a:pt x="319" y="1196"/>
                  </a:lnTo>
                  <a:lnTo>
                    <a:pt x="316" y="1194"/>
                  </a:lnTo>
                  <a:lnTo>
                    <a:pt x="314" y="1189"/>
                  </a:lnTo>
                  <a:lnTo>
                    <a:pt x="313" y="1186"/>
                  </a:lnTo>
                  <a:lnTo>
                    <a:pt x="314" y="1183"/>
                  </a:lnTo>
                  <a:lnTo>
                    <a:pt x="317" y="1179"/>
                  </a:lnTo>
                  <a:lnTo>
                    <a:pt x="319" y="1178"/>
                  </a:lnTo>
                  <a:lnTo>
                    <a:pt x="319" y="1175"/>
                  </a:lnTo>
                  <a:lnTo>
                    <a:pt x="318" y="1172"/>
                  </a:lnTo>
                  <a:lnTo>
                    <a:pt x="302" y="1159"/>
                  </a:lnTo>
                  <a:lnTo>
                    <a:pt x="299" y="1156"/>
                  </a:lnTo>
                  <a:lnTo>
                    <a:pt x="297" y="1152"/>
                  </a:lnTo>
                  <a:lnTo>
                    <a:pt x="294" y="1148"/>
                  </a:lnTo>
                  <a:lnTo>
                    <a:pt x="291" y="1145"/>
                  </a:lnTo>
                  <a:lnTo>
                    <a:pt x="282" y="1138"/>
                  </a:lnTo>
                  <a:lnTo>
                    <a:pt x="281" y="1136"/>
                  </a:lnTo>
                  <a:lnTo>
                    <a:pt x="280" y="1133"/>
                  </a:lnTo>
                  <a:lnTo>
                    <a:pt x="280" y="1130"/>
                  </a:lnTo>
                  <a:lnTo>
                    <a:pt x="280" y="1124"/>
                  </a:lnTo>
                  <a:lnTo>
                    <a:pt x="280" y="1122"/>
                  </a:lnTo>
                  <a:lnTo>
                    <a:pt x="280" y="1120"/>
                  </a:lnTo>
                  <a:lnTo>
                    <a:pt x="278" y="1115"/>
                  </a:lnTo>
                  <a:lnTo>
                    <a:pt x="277" y="1112"/>
                  </a:lnTo>
                  <a:lnTo>
                    <a:pt x="274" y="1109"/>
                  </a:lnTo>
                  <a:lnTo>
                    <a:pt x="269" y="1106"/>
                  </a:lnTo>
                  <a:lnTo>
                    <a:pt x="219" y="1089"/>
                  </a:lnTo>
                  <a:lnTo>
                    <a:pt x="215" y="1087"/>
                  </a:lnTo>
                  <a:lnTo>
                    <a:pt x="213" y="1084"/>
                  </a:lnTo>
                  <a:lnTo>
                    <a:pt x="212" y="1078"/>
                  </a:lnTo>
                  <a:lnTo>
                    <a:pt x="210" y="1072"/>
                  </a:lnTo>
                  <a:lnTo>
                    <a:pt x="209" y="1066"/>
                  </a:lnTo>
                  <a:lnTo>
                    <a:pt x="207" y="1064"/>
                  </a:lnTo>
                  <a:lnTo>
                    <a:pt x="205" y="1062"/>
                  </a:lnTo>
                  <a:lnTo>
                    <a:pt x="201" y="1059"/>
                  </a:lnTo>
                  <a:lnTo>
                    <a:pt x="199" y="1057"/>
                  </a:lnTo>
                  <a:lnTo>
                    <a:pt x="198" y="1054"/>
                  </a:lnTo>
                  <a:lnTo>
                    <a:pt x="195" y="1053"/>
                  </a:lnTo>
                  <a:lnTo>
                    <a:pt x="189" y="1052"/>
                  </a:lnTo>
                  <a:lnTo>
                    <a:pt x="159" y="1055"/>
                  </a:lnTo>
                  <a:lnTo>
                    <a:pt x="156" y="1054"/>
                  </a:lnTo>
                  <a:lnTo>
                    <a:pt x="154" y="1053"/>
                  </a:lnTo>
                  <a:lnTo>
                    <a:pt x="153" y="1051"/>
                  </a:lnTo>
                  <a:lnTo>
                    <a:pt x="152" y="1048"/>
                  </a:lnTo>
                  <a:lnTo>
                    <a:pt x="152" y="1045"/>
                  </a:lnTo>
                  <a:lnTo>
                    <a:pt x="152" y="1043"/>
                  </a:lnTo>
                  <a:lnTo>
                    <a:pt x="152" y="1040"/>
                  </a:lnTo>
                  <a:lnTo>
                    <a:pt x="151" y="1038"/>
                  </a:lnTo>
                  <a:lnTo>
                    <a:pt x="141" y="1046"/>
                  </a:lnTo>
                  <a:lnTo>
                    <a:pt x="108" y="1083"/>
                  </a:lnTo>
                  <a:lnTo>
                    <a:pt x="103" y="1082"/>
                  </a:lnTo>
                  <a:lnTo>
                    <a:pt x="102" y="1080"/>
                  </a:lnTo>
                  <a:lnTo>
                    <a:pt x="101" y="1078"/>
                  </a:lnTo>
                  <a:lnTo>
                    <a:pt x="102" y="1073"/>
                  </a:lnTo>
                  <a:lnTo>
                    <a:pt x="103" y="1068"/>
                  </a:lnTo>
                  <a:lnTo>
                    <a:pt x="108" y="1051"/>
                  </a:lnTo>
                  <a:lnTo>
                    <a:pt x="109" y="1047"/>
                  </a:lnTo>
                  <a:lnTo>
                    <a:pt x="105" y="1036"/>
                  </a:lnTo>
                  <a:lnTo>
                    <a:pt x="104" y="1034"/>
                  </a:lnTo>
                  <a:lnTo>
                    <a:pt x="104" y="1032"/>
                  </a:lnTo>
                  <a:lnTo>
                    <a:pt x="104" y="1029"/>
                  </a:lnTo>
                  <a:lnTo>
                    <a:pt x="104" y="1026"/>
                  </a:lnTo>
                  <a:lnTo>
                    <a:pt x="104" y="1009"/>
                  </a:lnTo>
                  <a:lnTo>
                    <a:pt x="104" y="1005"/>
                  </a:lnTo>
                  <a:lnTo>
                    <a:pt x="103" y="1002"/>
                  </a:lnTo>
                  <a:lnTo>
                    <a:pt x="102" y="1001"/>
                  </a:lnTo>
                  <a:lnTo>
                    <a:pt x="102" y="998"/>
                  </a:lnTo>
                  <a:lnTo>
                    <a:pt x="104" y="994"/>
                  </a:lnTo>
                  <a:lnTo>
                    <a:pt x="110" y="987"/>
                  </a:lnTo>
                  <a:lnTo>
                    <a:pt x="114" y="985"/>
                  </a:lnTo>
                  <a:lnTo>
                    <a:pt x="117" y="985"/>
                  </a:lnTo>
                  <a:lnTo>
                    <a:pt x="119" y="986"/>
                  </a:lnTo>
                  <a:lnTo>
                    <a:pt x="120" y="984"/>
                  </a:lnTo>
                  <a:lnTo>
                    <a:pt x="121" y="982"/>
                  </a:lnTo>
                  <a:lnTo>
                    <a:pt x="119" y="960"/>
                  </a:lnTo>
                  <a:lnTo>
                    <a:pt x="113" y="943"/>
                  </a:lnTo>
                  <a:lnTo>
                    <a:pt x="111" y="940"/>
                  </a:lnTo>
                  <a:lnTo>
                    <a:pt x="109" y="938"/>
                  </a:lnTo>
                  <a:lnTo>
                    <a:pt x="106" y="936"/>
                  </a:lnTo>
                  <a:lnTo>
                    <a:pt x="100" y="935"/>
                  </a:lnTo>
                  <a:lnTo>
                    <a:pt x="90" y="933"/>
                  </a:lnTo>
                  <a:lnTo>
                    <a:pt x="79" y="930"/>
                  </a:lnTo>
                  <a:lnTo>
                    <a:pt x="77" y="930"/>
                  </a:lnTo>
                  <a:lnTo>
                    <a:pt x="73" y="930"/>
                  </a:lnTo>
                  <a:lnTo>
                    <a:pt x="69" y="932"/>
                  </a:lnTo>
                  <a:lnTo>
                    <a:pt x="61" y="937"/>
                  </a:lnTo>
                  <a:lnTo>
                    <a:pt x="57" y="939"/>
                  </a:lnTo>
                  <a:lnTo>
                    <a:pt x="47" y="942"/>
                  </a:lnTo>
                  <a:lnTo>
                    <a:pt x="45" y="943"/>
                  </a:lnTo>
                  <a:lnTo>
                    <a:pt x="43" y="945"/>
                  </a:lnTo>
                  <a:lnTo>
                    <a:pt x="42" y="947"/>
                  </a:lnTo>
                  <a:lnTo>
                    <a:pt x="42" y="950"/>
                  </a:lnTo>
                  <a:lnTo>
                    <a:pt x="42" y="952"/>
                  </a:lnTo>
                  <a:lnTo>
                    <a:pt x="44" y="955"/>
                  </a:lnTo>
                  <a:lnTo>
                    <a:pt x="48" y="961"/>
                  </a:lnTo>
                  <a:lnTo>
                    <a:pt x="50" y="963"/>
                  </a:lnTo>
                  <a:lnTo>
                    <a:pt x="50" y="965"/>
                  </a:lnTo>
                  <a:lnTo>
                    <a:pt x="48" y="969"/>
                  </a:lnTo>
                  <a:lnTo>
                    <a:pt x="46" y="974"/>
                  </a:lnTo>
                  <a:lnTo>
                    <a:pt x="45" y="976"/>
                  </a:lnTo>
                  <a:lnTo>
                    <a:pt x="43" y="977"/>
                  </a:lnTo>
                  <a:lnTo>
                    <a:pt x="40" y="977"/>
                  </a:lnTo>
                  <a:lnTo>
                    <a:pt x="34" y="976"/>
                  </a:lnTo>
                  <a:lnTo>
                    <a:pt x="29" y="974"/>
                  </a:lnTo>
                  <a:lnTo>
                    <a:pt x="19" y="968"/>
                  </a:lnTo>
                  <a:lnTo>
                    <a:pt x="17" y="967"/>
                  </a:lnTo>
                  <a:lnTo>
                    <a:pt x="14" y="967"/>
                  </a:lnTo>
                  <a:lnTo>
                    <a:pt x="12" y="968"/>
                  </a:lnTo>
                  <a:lnTo>
                    <a:pt x="10" y="969"/>
                  </a:lnTo>
                  <a:lnTo>
                    <a:pt x="6" y="971"/>
                  </a:lnTo>
                  <a:lnTo>
                    <a:pt x="3" y="970"/>
                  </a:lnTo>
                  <a:lnTo>
                    <a:pt x="1" y="967"/>
                  </a:lnTo>
                  <a:lnTo>
                    <a:pt x="0" y="961"/>
                  </a:lnTo>
                  <a:lnTo>
                    <a:pt x="0" y="953"/>
                  </a:lnTo>
                  <a:lnTo>
                    <a:pt x="0" y="948"/>
                  </a:lnTo>
                  <a:lnTo>
                    <a:pt x="1" y="943"/>
                  </a:lnTo>
                  <a:lnTo>
                    <a:pt x="2" y="939"/>
                  </a:lnTo>
                  <a:lnTo>
                    <a:pt x="6" y="930"/>
                  </a:lnTo>
                  <a:lnTo>
                    <a:pt x="9" y="926"/>
                  </a:lnTo>
                  <a:lnTo>
                    <a:pt x="12" y="924"/>
                  </a:lnTo>
                  <a:lnTo>
                    <a:pt x="14" y="923"/>
                  </a:lnTo>
                  <a:lnTo>
                    <a:pt x="16" y="922"/>
                  </a:lnTo>
                  <a:lnTo>
                    <a:pt x="18" y="920"/>
                  </a:lnTo>
                  <a:lnTo>
                    <a:pt x="22" y="914"/>
                  </a:lnTo>
                  <a:lnTo>
                    <a:pt x="22" y="912"/>
                  </a:lnTo>
                  <a:lnTo>
                    <a:pt x="21" y="907"/>
                  </a:lnTo>
                  <a:lnTo>
                    <a:pt x="21" y="903"/>
                  </a:lnTo>
                  <a:lnTo>
                    <a:pt x="23" y="896"/>
                  </a:lnTo>
                  <a:lnTo>
                    <a:pt x="32" y="881"/>
                  </a:lnTo>
                  <a:lnTo>
                    <a:pt x="34" y="876"/>
                  </a:lnTo>
                  <a:lnTo>
                    <a:pt x="35" y="872"/>
                  </a:lnTo>
                  <a:lnTo>
                    <a:pt x="35" y="866"/>
                  </a:lnTo>
                  <a:lnTo>
                    <a:pt x="35" y="860"/>
                  </a:lnTo>
                  <a:lnTo>
                    <a:pt x="35" y="858"/>
                  </a:lnTo>
                  <a:lnTo>
                    <a:pt x="33" y="854"/>
                  </a:lnTo>
                  <a:lnTo>
                    <a:pt x="26" y="846"/>
                  </a:lnTo>
                  <a:lnTo>
                    <a:pt x="29" y="837"/>
                  </a:lnTo>
                  <a:lnTo>
                    <a:pt x="32" y="836"/>
                  </a:lnTo>
                  <a:lnTo>
                    <a:pt x="35" y="834"/>
                  </a:lnTo>
                  <a:lnTo>
                    <a:pt x="37" y="834"/>
                  </a:lnTo>
                  <a:lnTo>
                    <a:pt x="38" y="834"/>
                  </a:lnTo>
                  <a:lnTo>
                    <a:pt x="39" y="836"/>
                  </a:lnTo>
                  <a:lnTo>
                    <a:pt x="41" y="836"/>
                  </a:lnTo>
                  <a:lnTo>
                    <a:pt x="42" y="834"/>
                  </a:lnTo>
                  <a:lnTo>
                    <a:pt x="41" y="829"/>
                  </a:lnTo>
                  <a:lnTo>
                    <a:pt x="41" y="826"/>
                  </a:lnTo>
                  <a:lnTo>
                    <a:pt x="40" y="820"/>
                  </a:lnTo>
                  <a:lnTo>
                    <a:pt x="39" y="818"/>
                  </a:lnTo>
                  <a:lnTo>
                    <a:pt x="39" y="815"/>
                  </a:lnTo>
                  <a:lnTo>
                    <a:pt x="39" y="812"/>
                  </a:lnTo>
                  <a:lnTo>
                    <a:pt x="40" y="808"/>
                  </a:lnTo>
                  <a:lnTo>
                    <a:pt x="44" y="802"/>
                  </a:lnTo>
                  <a:lnTo>
                    <a:pt x="44" y="799"/>
                  </a:lnTo>
                  <a:lnTo>
                    <a:pt x="44" y="796"/>
                  </a:lnTo>
                  <a:lnTo>
                    <a:pt x="45" y="794"/>
                  </a:lnTo>
                  <a:lnTo>
                    <a:pt x="49" y="792"/>
                  </a:lnTo>
                  <a:lnTo>
                    <a:pt x="58" y="788"/>
                  </a:lnTo>
                  <a:lnTo>
                    <a:pt x="70" y="786"/>
                  </a:lnTo>
                  <a:lnTo>
                    <a:pt x="73" y="785"/>
                  </a:lnTo>
                  <a:lnTo>
                    <a:pt x="79" y="782"/>
                  </a:lnTo>
                  <a:lnTo>
                    <a:pt x="83" y="781"/>
                  </a:lnTo>
                  <a:lnTo>
                    <a:pt x="86" y="781"/>
                  </a:lnTo>
                  <a:lnTo>
                    <a:pt x="88" y="779"/>
                  </a:lnTo>
                  <a:lnTo>
                    <a:pt x="90" y="775"/>
                  </a:lnTo>
                  <a:lnTo>
                    <a:pt x="91" y="766"/>
                  </a:lnTo>
                  <a:lnTo>
                    <a:pt x="89" y="759"/>
                  </a:lnTo>
                  <a:lnTo>
                    <a:pt x="90" y="755"/>
                  </a:lnTo>
                  <a:lnTo>
                    <a:pt x="92" y="751"/>
                  </a:lnTo>
                  <a:lnTo>
                    <a:pt x="108" y="732"/>
                  </a:lnTo>
                  <a:lnTo>
                    <a:pt x="103" y="726"/>
                  </a:lnTo>
                  <a:lnTo>
                    <a:pt x="101" y="722"/>
                  </a:lnTo>
                  <a:lnTo>
                    <a:pt x="98" y="713"/>
                  </a:lnTo>
                  <a:lnTo>
                    <a:pt x="96" y="709"/>
                  </a:lnTo>
                  <a:lnTo>
                    <a:pt x="94" y="706"/>
                  </a:lnTo>
                  <a:lnTo>
                    <a:pt x="87" y="700"/>
                  </a:lnTo>
                  <a:lnTo>
                    <a:pt x="81" y="696"/>
                  </a:lnTo>
                  <a:lnTo>
                    <a:pt x="80" y="695"/>
                  </a:lnTo>
                  <a:lnTo>
                    <a:pt x="78" y="695"/>
                  </a:lnTo>
                  <a:lnTo>
                    <a:pt x="76" y="695"/>
                  </a:lnTo>
                  <a:lnTo>
                    <a:pt x="75" y="695"/>
                  </a:lnTo>
                  <a:lnTo>
                    <a:pt x="73" y="695"/>
                  </a:lnTo>
                  <a:lnTo>
                    <a:pt x="71" y="696"/>
                  </a:lnTo>
                  <a:lnTo>
                    <a:pt x="70" y="698"/>
                  </a:lnTo>
                  <a:lnTo>
                    <a:pt x="68" y="700"/>
                  </a:lnTo>
                  <a:lnTo>
                    <a:pt x="67" y="702"/>
                  </a:lnTo>
                  <a:lnTo>
                    <a:pt x="66" y="704"/>
                  </a:lnTo>
                  <a:lnTo>
                    <a:pt x="64" y="706"/>
                  </a:lnTo>
                  <a:lnTo>
                    <a:pt x="63" y="707"/>
                  </a:lnTo>
                  <a:lnTo>
                    <a:pt x="61" y="709"/>
                  </a:lnTo>
                  <a:lnTo>
                    <a:pt x="59" y="709"/>
                  </a:lnTo>
                  <a:lnTo>
                    <a:pt x="57" y="706"/>
                  </a:lnTo>
                  <a:lnTo>
                    <a:pt x="56" y="701"/>
                  </a:lnTo>
                  <a:lnTo>
                    <a:pt x="57" y="690"/>
                  </a:lnTo>
                  <a:lnTo>
                    <a:pt x="56" y="687"/>
                  </a:lnTo>
                  <a:lnTo>
                    <a:pt x="54" y="686"/>
                  </a:lnTo>
                  <a:lnTo>
                    <a:pt x="51" y="689"/>
                  </a:lnTo>
                  <a:lnTo>
                    <a:pt x="50" y="691"/>
                  </a:lnTo>
                  <a:lnTo>
                    <a:pt x="47" y="691"/>
                  </a:lnTo>
                  <a:lnTo>
                    <a:pt x="46" y="689"/>
                  </a:lnTo>
                  <a:lnTo>
                    <a:pt x="45" y="686"/>
                  </a:lnTo>
                  <a:lnTo>
                    <a:pt x="45" y="680"/>
                  </a:lnTo>
                  <a:lnTo>
                    <a:pt x="46" y="677"/>
                  </a:lnTo>
                  <a:lnTo>
                    <a:pt x="48" y="675"/>
                  </a:lnTo>
                  <a:lnTo>
                    <a:pt x="52" y="673"/>
                  </a:lnTo>
                  <a:lnTo>
                    <a:pt x="55" y="673"/>
                  </a:lnTo>
                  <a:lnTo>
                    <a:pt x="57" y="674"/>
                  </a:lnTo>
                  <a:lnTo>
                    <a:pt x="58" y="675"/>
                  </a:lnTo>
                  <a:lnTo>
                    <a:pt x="59" y="676"/>
                  </a:lnTo>
                  <a:lnTo>
                    <a:pt x="61" y="677"/>
                  </a:lnTo>
                  <a:lnTo>
                    <a:pt x="83" y="679"/>
                  </a:lnTo>
                  <a:lnTo>
                    <a:pt x="90" y="678"/>
                  </a:lnTo>
                  <a:lnTo>
                    <a:pt x="100" y="675"/>
                  </a:lnTo>
                  <a:lnTo>
                    <a:pt x="102" y="673"/>
                  </a:lnTo>
                  <a:lnTo>
                    <a:pt x="102" y="668"/>
                  </a:lnTo>
                  <a:lnTo>
                    <a:pt x="101" y="655"/>
                  </a:lnTo>
                  <a:lnTo>
                    <a:pt x="97" y="649"/>
                  </a:lnTo>
                  <a:lnTo>
                    <a:pt x="94" y="645"/>
                  </a:lnTo>
                  <a:lnTo>
                    <a:pt x="92" y="643"/>
                  </a:lnTo>
                  <a:lnTo>
                    <a:pt x="90" y="642"/>
                  </a:lnTo>
                  <a:lnTo>
                    <a:pt x="89" y="636"/>
                  </a:lnTo>
                  <a:lnTo>
                    <a:pt x="90" y="623"/>
                  </a:lnTo>
                  <a:lnTo>
                    <a:pt x="106" y="612"/>
                  </a:lnTo>
                  <a:lnTo>
                    <a:pt x="113" y="610"/>
                  </a:lnTo>
                  <a:lnTo>
                    <a:pt x="131" y="610"/>
                  </a:lnTo>
                  <a:lnTo>
                    <a:pt x="138" y="613"/>
                  </a:lnTo>
                  <a:lnTo>
                    <a:pt x="140" y="613"/>
                  </a:lnTo>
                  <a:lnTo>
                    <a:pt x="146" y="610"/>
                  </a:lnTo>
                  <a:lnTo>
                    <a:pt x="148" y="610"/>
                  </a:lnTo>
                  <a:lnTo>
                    <a:pt x="149" y="611"/>
                  </a:lnTo>
                  <a:lnTo>
                    <a:pt x="150" y="613"/>
                  </a:lnTo>
                  <a:lnTo>
                    <a:pt x="149" y="617"/>
                  </a:lnTo>
                  <a:lnTo>
                    <a:pt x="149" y="618"/>
                  </a:lnTo>
                  <a:lnTo>
                    <a:pt x="149" y="619"/>
                  </a:lnTo>
                  <a:lnTo>
                    <a:pt x="150" y="620"/>
                  </a:lnTo>
                  <a:lnTo>
                    <a:pt x="153" y="623"/>
                  </a:lnTo>
                  <a:lnTo>
                    <a:pt x="156" y="624"/>
                  </a:lnTo>
                  <a:lnTo>
                    <a:pt x="158" y="624"/>
                  </a:lnTo>
                  <a:lnTo>
                    <a:pt x="162" y="624"/>
                  </a:lnTo>
                  <a:lnTo>
                    <a:pt x="175" y="622"/>
                  </a:lnTo>
                  <a:lnTo>
                    <a:pt x="189" y="623"/>
                  </a:lnTo>
                  <a:lnTo>
                    <a:pt x="191" y="622"/>
                  </a:lnTo>
                  <a:lnTo>
                    <a:pt x="193" y="619"/>
                  </a:lnTo>
                  <a:lnTo>
                    <a:pt x="202" y="598"/>
                  </a:lnTo>
                  <a:lnTo>
                    <a:pt x="202" y="595"/>
                  </a:lnTo>
                  <a:lnTo>
                    <a:pt x="201" y="591"/>
                  </a:lnTo>
                  <a:lnTo>
                    <a:pt x="200" y="588"/>
                  </a:lnTo>
                  <a:lnTo>
                    <a:pt x="195" y="582"/>
                  </a:lnTo>
                  <a:lnTo>
                    <a:pt x="193" y="577"/>
                  </a:lnTo>
                  <a:lnTo>
                    <a:pt x="192" y="575"/>
                  </a:lnTo>
                  <a:lnTo>
                    <a:pt x="190" y="574"/>
                  </a:lnTo>
                  <a:lnTo>
                    <a:pt x="182" y="574"/>
                  </a:lnTo>
                  <a:lnTo>
                    <a:pt x="179" y="573"/>
                  </a:lnTo>
                  <a:lnTo>
                    <a:pt x="177" y="572"/>
                  </a:lnTo>
                  <a:lnTo>
                    <a:pt x="174" y="569"/>
                  </a:lnTo>
                  <a:lnTo>
                    <a:pt x="172" y="567"/>
                  </a:lnTo>
                  <a:lnTo>
                    <a:pt x="169" y="567"/>
                  </a:lnTo>
                  <a:lnTo>
                    <a:pt x="164" y="566"/>
                  </a:lnTo>
                  <a:lnTo>
                    <a:pt x="161" y="565"/>
                  </a:lnTo>
                  <a:lnTo>
                    <a:pt x="160" y="562"/>
                  </a:lnTo>
                  <a:lnTo>
                    <a:pt x="160" y="557"/>
                  </a:lnTo>
                  <a:lnTo>
                    <a:pt x="162" y="547"/>
                  </a:lnTo>
                  <a:lnTo>
                    <a:pt x="164" y="540"/>
                  </a:lnTo>
                  <a:lnTo>
                    <a:pt x="167" y="532"/>
                  </a:lnTo>
                  <a:lnTo>
                    <a:pt x="175" y="519"/>
                  </a:lnTo>
                  <a:lnTo>
                    <a:pt x="177" y="511"/>
                  </a:lnTo>
                  <a:lnTo>
                    <a:pt x="177" y="507"/>
                  </a:lnTo>
                  <a:lnTo>
                    <a:pt x="175" y="505"/>
                  </a:lnTo>
                  <a:lnTo>
                    <a:pt x="164" y="503"/>
                  </a:lnTo>
                  <a:lnTo>
                    <a:pt x="162" y="502"/>
                  </a:lnTo>
                  <a:lnTo>
                    <a:pt x="160" y="501"/>
                  </a:lnTo>
                  <a:lnTo>
                    <a:pt x="159" y="499"/>
                  </a:lnTo>
                  <a:lnTo>
                    <a:pt x="158" y="497"/>
                  </a:lnTo>
                  <a:lnTo>
                    <a:pt x="157" y="494"/>
                  </a:lnTo>
                  <a:lnTo>
                    <a:pt x="156" y="492"/>
                  </a:lnTo>
                  <a:lnTo>
                    <a:pt x="155" y="490"/>
                  </a:lnTo>
                  <a:lnTo>
                    <a:pt x="153" y="488"/>
                  </a:lnTo>
                  <a:lnTo>
                    <a:pt x="151" y="487"/>
                  </a:lnTo>
                  <a:lnTo>
                    <a:pt x="152" y="485"/>
                  </a:lnTo>
                  <a:lnTo>
                    <a:pt x="156" y="482"/>
                  </a:lnTo>
                  <a:lnTo>
                    <a:pt x="170" y="478"/>
                  </a:lnTo>
                  <a:lnTo>
                    <a:pt x="176" y="478"/>
                  </a:lnTo>
                  <a:lnTo>
                    <a:pt x="180" y="478"/>
                  </a:lnTo>
                  <a:lnTo>
                    <a:pt x="183" y="481"/>
                  </a:lnTo>
                  <a:lnTo>
                    <a:pt x="187" y="488"/>
                  </a:lnTo>
                  <a:lnTo>
                    <a:pt x="188" y="490"/>
                  </a:lnTo>
                  <a:lnTo>
                    <a:pt x="188" y="492"/>
                  </a:lnTo>
                  <a:lnTo>
                    <a:pt x="187" y="493"/>
                  </a:lnTo>
                  <a:lnTo>
                    <a:pt x="187" y="495"/>
                  </a:lnTo>
                  <a:lnTo>
                    <a:pt x="187" y="496"/>
                  </a:lnTo>
                  <a:lnTo>
                    <a:pt x="191" y="499"/>
                  </a:lnTo>
                  <a:lnTo>
                    <a:pt x="192" y="500"/>
                  </a:lnTo>
                  <a:lnTo>
                    <a:pt x="193" y="504"/>
                  </a:lnTo>
                  <a:lnTo>
                    <a:pt x="194" y="506"/>
                  </a:lnTo>
                  <a:lnTo>
                    <a:pt x="195" y="506"/>
                  </a:lnTo>
                  <a:lnTo>
                    <a:pt x="198" y="502"/>
                  </a:lnTo>
                  <a:lnTo>
                    <a:pt x="201" y="482"/>
                  </a:lnTo>
                  <a:lnTo>
                    <a:pt x="201" y="476"/>
                  </a:lnTo>
                  <a:lnTo>
                    <a:pt x="201" y="472"/>
                  </a:lnTo>
                  <a:lnTo>
                    <a:pt x="205" y="462"/>
                  </a:lnTo>
                  <a:lnTo>
                    <a:pt x="214" y="451"/>
                  </a:lnTo>
                  <a:lnTo>
                    <a:pt x="216" y="446"/>
                  </a:lnTo>
                  <a:lnTo>
                    <a:pt x="216" y="444"/>
                  </a:lnTo>
                  <a:lnTo>
                    <a:pt x="216" y="442"/>
                  </a:lnTo>
                  <a:lnTo>
                    <a:pt x="215" y="440"/>
                  </a:lnTo>
                  <a:lnTo>
                    <a:pt x="207" y="437"/>
                  </a:lnTo>
                  <a:lnTo>
                    <a:pt x="194" y="430"/>
                  </a:lnTo>
                  <a:lnTo>
                    <a:pt x="188" y="424"/>
                  </a:lnTo>
                  <a:lnTo>
                    <a:pt x="180" y="419"/>
                  </a:lnTo>
                  <a:lnTo>
                    <a:pt x="174" y="418"/>
                  </a:lnTo>
                  <a:lnTo>
                    <a:pt x="168" y="419"/>
                  </a:lnTo>
                  <a:lnTo>
                    <a:pt x="165" y="418"/>
                  </a:lnTo>
                  <a:lnTo>
                    <a:pt x="161" y="417"/>
                  </a:lnTo>
                  <a:lnTo>
                    <a:pt x="156" y="412"/>
                  </a:lnTo>
                  <a:lnTo>
                    <a:pt x="152" y="411"/>
                  </a:lnTo>
                  <a:lnTo>
                    <a:pt x="146" y="411"/>
                  </a:lnTo>
                  <a:lnTo>
                    <a:pt x="142" y="410"/>
                  </a:lnTo>
                  <a:lnTo>
                    <a:pt x="138" y="408"/>
                  </a:lnTo>
                  <a:lnTo>
                    <a:pt x="136" y="407"/>
                  </a:lnTo>
                  <a:lnTo>
                    <a:pt x="133" y="406"/>
                  </a:lnTo>
                  <a:lnTo>
                    <a:pt x="129" y="404"/>
                  </a:lnTo>
                  <a:lnTo>
                    <a:pt x="127" y="403"/>
                  </a:lnTo>
                  <a:lnTo>
                    <a:pt x="124" y="402"/>
                  </a:lnTo>
                  <a:lnTo>
                    <a:pt x="121" y="401"/>
                  </a:lnTo>
                  <a:lnTo>
                    <a:pt x="119" y="398"/>
                  </a:lnTo>
                  <a:lnTo>
                    <a:pt x="118" y="387"/>
                  </a:lnTo>
                  <a:lnTo>
                    <a:pt x="117" y="383"/>
                  </a:lnTo>
                  <a:lnTo>
                    <a:pt x="107" y="375"/>
                  </a:lnTo>
                  <a:lnTo>
                    <a:pt x="105" y="373"/>
                  </a:lnTo>
                  <a:lnTo>
                    <a:pt x="104" y="369"/>
                  </a:lnTo>
                  <a:lnTo>
                    <a:pt x="104" y="364"/>
                  </a:lnTo>
                  <a:lnTo>
                    <a:pt x="107" y="356"/>
                  </a:lnTo>
                  <a:lnTo>
                    <a:pt x="106" y="353"/>
                  </a:lnTo>
                  <a:lnTo>
                    <a:pt x="104" y="351"/>
                  </a:lnTo>
                  <a:lnTo>
                    <a:pt x="99" y="348"/>
                  </a:lnTo>
                  <a:lnTo>
                    <a:pt x="90" y="347"/>
                  </a:lnTo>
                  <a:lnTo>
                    <a:pt x="76" y="341"/>
                  </a:lnTo>
                  <a:lnTo>
                    <a:pt x="74" y="341"/>
                  </a:lnTo>
                  <a:lnTo>
                    <a:pt x="68" y="342"/>
                  </a:lnTo>
                  <a:lnTo>
                    <a:pt x="65" y="342"/>
                  </a:lnTo>
                  <a:lnTo>
                    <a:pt x="62" y="340"/>
                  </a:lnTo>
                  <a:lnTo>
                    <a:pt x="58" y="336"/>
                  </a:lnTo>
                  <a:lnTo>
                    <a:pt x="53" y="328"/>
                  </a:lnTo>
                  <a:lnTo>
                    <a:pt x="49" y="325"/>
                  </a:lnTo>
                  <a:lnTo>
                    <a:pt x="46" y="324"/>
                  </a:lnTo>
                  <a:lnTo>
                    <a:pt x="44" y="325"/>
                  </a:lnTo>
                  <a:lnTo>
                    <a:pt x="42" y="324"/>
                  </a:lnTo>
                  <a:lnTo>
                    <a:pt x="41" y="320"/>
                  </a:lnTo>
                  <a:lnTo>
                    <a:pt x="41" y="311"/>
                  </a:lnTo>
                  <a:lnTo>
                    <a:pt x="40" y="302"/>
                  </a:lnTo>
                  <a:lnTo>
                    <a:pt x="38" y="298"/>
                  </a:lnTo>
                  <a:lnTo>
                    <a:pt x="36" y="296"/>
                  </a:lnTo>
                  <a:lnTo>
                    <a:pt x="33" y="292"/>
                  </a:lnTo>
                  <a:lnTo>
                    <a:pt x="32" y="290"/>
                  </a:lnTo>
                  <a:lnTo>
                    <a:pt x="31" y="288"/>
                  </a:lnTo>
                  <a:lnTo>
                    <a:pt x="30" y="282"/>
                  </a:lnTo>
                  <a:lnTo>
                    <a:pt x="30" y="279"/>
                  </a:lnTo>
                  <a:lnTo>
                    <a:pt x="29" y="277"/>
                  </a:lnTo>
                  <a:lnTo>
                    <a:pt x="28" y="274"/>
                  </a:lnTo>
                  <a:lnTo>
                    <a:pt x="28" y="270"/>
                  </a:lnTo>
                  <a:lnTo>
                    <a:pt x="30" y="263"/>
                  </a:lnTo>
                  <a:lnTo>
                    <a:pt x="32" y="259"/>
                  </a:lnTo>
                  <a:lnTo>
                    <a:pt x="43" y="249"/>
                  </a:lnTo>
                  <a:lnTo>
                    <a:pt x="74" y="224"/>
                  </a:lnTo>
                  <a:lnTo>
                    <a:pt x="81" y="215"/>
                  </a:lnTo>
                  <a:lnTo>
                    <a:pt x="85" y="213"/>
                  </a:lnTo>
                  <a:lnTo>
                    <a:pt x="94" y="208"/>
                  </a:lnTo>
                  <a:lnTo>
                    <a:pt x="97" y="205"/>
                  </a:lnTo>
                  <a:lnTo>
                    <a:pt x="99" y="202"/>
                  </a:lnTo>
                  <a:lnTo>
                    <a:pt x="100" y="200"/>
                  </a:lnTo>
                  <a:lnTo>
                    <a:pt x="102" y="200"/>
                  </a:lnTo>
                  <a:lnTo>
                    <a:pt x="115" y="211"/>
                  </a:lnTo>
                  <a:lnTo>
                    <a:pt x="117" y="212"/>
                  </a:lnTo>
                  <a:lnTo>
                    <a:pt x="119" y="211"/>
                  </a:lnTo>
                  <a:lnTo>
                    <a:pt x="122" y="207"/>
                  </a:lnTo>
                  <a:lnTo>
                    <a:pt x="126" y="201"/>
                  </a:lnTo>
                  <a:lnTo>
                    <a:pt x="135" y="199"/>
                  </a:lnTo>
                  <a:lnTo>
                    <a:pt x="166" y="201"/>
                  </a:lnTo>
                  <a:lnTo>
                    <a:pt x="164" y="195"/>
                  </a:lnTo>
                  <a:lnTo>
                    <a:pt x="163" y="194"/>
                  </a:lnTo>
                  <a:lnTo>
                    <a:pt x="164" y="192"/>
                  </a:lnTo>
                  <a:lnTo>
                    <a:pt x="166" y="190"/>
                  </a:lnTo>
                  <a:lnTo>
                    <a:pt x="174" y="188"/>
                  </a:lnTo>
                  <a:lnTo>
                    <a:pt x="177" y="186"/>
                  </a:lnTo>
                  <a:lnTo>
                    <a:pt x="179" y="183"/>
                  </a:lnTo>
                  <a:lnTo>
                    <a:pt x="184" y="175"/>
                  </a:lnTo>
                  <a:lnTo>
                    <a:pt x="185" y="172"/>
                  </a:lnTo>
                  <a:lnTo>
                    <a:pt x="185" y="170"/>
                  </a:lnTo>
                  <a:lnTo>
                    <a:pt x="185" y="169"/>
                  </a:lnTo>
                  <a:lnTo>
                    <a:pt x="184" y="167"/>
                  </a:lnTo>
                  <a:lnTo>
                    <a:pt x="184" y="166"/>
                  </a:lnTo>
                  <a:lnTo>
                    <a:pt x="184" y="164"/>
                  </a:lnTo>
                  <a:lnTo>
                    <a:pt x="185" y="162"/>
                  </a:lnTo>
                  <a:lnTo>
                    <a:pt x="186" y="159"/>
                  </a:lnTo>
                  <a:lnTo>
                    <a:pt x="188" y="158"/>
                  </a:lnTo>
                  <a:lnTo>
                    <a:pt x="190" y="156"/>
                  </a:lnTo>
                  <a:lnTo>
                    <a:pt x="193" y="154"/>
                  </a:lnTo>
                  <a:lnTo>
                    <a:pt x="199" y="153"/>
                  </a:lnTo>
                  <a:lnTo>
                    <a:pt x="202" y="154"/>
                  </a:lnTo>
                  <a:lnTo>
                    <a:pt x="204" y="155"/>
                  </a:lnTo>
                  <a:lnTo>
                    <a:pt x="204" y="156"/>
                  </a:lnTo>
                  <a:lnTo>
                    <a:pt x="205" y="158"/>
                  </a:lnTo>
                  <a:lnTo>
                    <a:pt x="205" y="159"/>
                  </a:lnTo>
                  <a:lnTo>
                    <a:pt x="206" y="161"/>
                  </a:lnTo>
                  <a:lnTo>
                    <a:pt x="208" y="163"/>
                  </a:lnTo>
                  <a:lnTo>
                    <a:pt x="210" y="163"/>
                  </a:lnTo>
                  <a:lnTo>
                    <a:pt x="216" y="163"/>
                  </a:lnTo>
                  <a:lnTo>
                    <a:pt x="220" y="161"/>
                  </a:lnTo>
                  <a:lnTo>
                    <a:pt x="246" y="144"/>
                  </a:lnTo>
                  <a:lnTo>
                    <a:pt x="249" y="144"/>
                  </a:lnTo>
                  <a:lnTo>
                    <a:pt x="252" y="143"/>
                  </a:lnTo>
                  <a:lnTo>
                    <a:pt x="254" y="140"/>
                  </a:lnTo>
                  <a:lnTo>
                    <a:pt x="256" y="134"/>
                  </a:lnTo>
                  <a:lnTo>
                    <a:pt x="256" y="130"/>
                  </a:lnTo>
                  <a:lnTo>
                    <a:pt x="258" y="127"/>
                  </a:lnTo>
                  <a:lnTo>
                    <a:pt x="261" y="124"/>
                  </a:lnTo>
                  <a:lnTo>
                    <a:pt x="272" y="117"/>
                  </a:lnTo>
                  <a:lnTo>
                    <a:pt x="277" y="115"/>
                  </a:lnTo>
                  <a:lnTo>
                    <a:pt x="279" y="113"/>
                  </a:lnTo>
                  <a:lnTo>
                    <a:pt x="280" y="112"/>
                  </a:lnTo>
                  <a:lnTo>
                    <a:pt x="280" y="109"/>
                  </a:lnTo>
                  <a:lnTo>
                    <a:pt x="282" y="106"/>
                  </a:lnTo>
                  <a:lnTo>
                    <a:pt x="292" y="99"/>
                  </a:lnTo>
                  <a:lnTo>
                    <a:pt x="297" y="93"/>
                  </a:lnTo>
                  <a:lnTo>
                    <a:pt x="303" y="75"/>
                  </a:lnTo>
                  <a:lnTo>
                    <a:pt x="305" y="69"/>
                  </a:lnTo>
                  <a:lnTo>
                    <a:pt x="306" y="64"/>
                  </a:lnTo>
                  <a:lnTo>
                    <a:pt x="305" y="61"/>
                  </a:lnTo>
                  <a:lnTo>
                    <a:pt x="305" y="59"/>
                  </a:lnTo>
                  <a:lnTo>
                    <a:pt x="305" y="58"/>
                  </a:lnTo>
                  <a:lnTo>
                    <a:pt x="303" y="55"/>
                  </a:lnTo>
                  <a:lnTo>
                    <a:pt x="302" y="54"/>
                  </a:lnTo>
                  <a:lnTo>
                    <a:pt x="302" y="53"/>
                  </a:lnTo>
                  <a:lnTo>
                    <a:pt x="302" y="52"/>
                  </a:lnTo>
                  <a:lnTo>
                    <a:pt x="303" y="50"/>
                  </a:lnTo>
                  <a:lnTo>
                    <a:pt x="305" y="49"/>
                  </a:lnTo>
                  <a:lnTo>
                    <a:pt x="309" y="48"/>
                  </a:lnTo>
                  <a:lnTo>
                    <a:pt x="318" y="48"/>
                  </a:lnTo>
                  <a:lnTo>
                    <a:pt x="327" y="46"/>
                  </a:lnTo>
                  <a:lnTo>
                    <a:pt x="331" y="44"/>
                  </a:lnTo>
                  <a:lnTo>
                    <a:pt x="337" y="45"/>
                  </a:lnTo>
                  <a:lnTo>
                    <a:pt x="365" y="61"/>
                  </a:lnTo>
                  <a:lnTo>
                    <a:pt x="387" y="79"/>
                  </a:lnTo>
                  <a:lnTo>
                    <a:pt x="394" y="80"/>
                  </a:lnTo>
                  <a:lnTo>
                    <a:pt x="413" y="79"/>
                  </a:lnTo>
                  <a:lnTo>
                    <a:pt x="416" y="78"/>
                  </a:lnTo>
                  <a:lnTo>
                    <a:pt x="445" y="63"/>
                  </a:lnTo>
                  <a:lnTo>
                    <a:pt x="450" y="62"/>
                  </a:lnTo>
                  <a:lnTo>
                    <a:pt x="454" y="63"/>
                  </a:lnTo>
                  <a:lnTo>
                    <a:pt x="462" y="72"/>
                  </a:lnTo>
                  <a:lnTo>
                    <a:pt x="464" y="73"/>
                  </a:lnTo>
                  <a:lnTo>
                    <a:pt x="466" y="74"/>
                  </a:lnTo>
                  <a:lnTo>
                    <a:pt x="469" y="73"/>
                  </a:lnTo>
                  <a:lnTo>
                    <a:pt x="471" y="70"/>
                  </a:lnTo>
                  <a:lnTo>
                    <a:pt x="473" y="61"/>
                  </a:lnTo>
                  <a:lnTo>
                    <a:pt x="472" y="58"/>
                  </a:lnTo>
                  <a:lnTo>
                    <a:pt x="471" y="55"/>
                  </a:lnTo>
                  <a:lnTo>
                    <a:pt x="470" y="54"/>
                  </a:lnTo>
                  <a:lnTo>
                    <a:pt x="464" y="48"/>
                  </a:lnTo>
                  <a:lnTo>
                    <a:pt x="460" y="41"/>
                  </a:lnTo>
                  <a:lnTo>
                    <a:pt x="458" y="37"/>
                  </a:lnTo>
                  <a:lnTo>
                    <a:pt x="457" y="35"/>
                  </a:lnTo>
                  <a:lnTo>
                    <a:pt x="457" y="33"/>
                  </a:lnTo>
                  <a:lnTo>
                    <a:pt x="458" y="29"/>
                  </a:lnTo>
                  <a:lnTo>
                    <a:pt x="469" y="17"/>
                  </a:lnTo>
                  <a:lnTo>
                    <a:pt x="498" y="0"/>
                  </a:lnTo>
                  <a:lnTo>
                    <a:pt x="508" y="6"/>
                  </a:lnTo>
                  <a:lnTo>
                    <a:pt x="563" y="4"/>
                  </a:lnTo>
                  <a:lnTo>
                    <a:pt x="567" y="6"/>
                  </a:lnTo>
                  <a:lnTo>
                    <a:pt x="572" y="8"/>
                  </a:lnTo>
                  <a:lnTo>
                    <a:pt x="585" y="17"/>
                  </a:lnTo>
                  <a:lnTo>
                    <a:pt x="590" y="19"/>
                  </a:lnTo>
                  <a:lnTo>
                    <a:pt x="593" y="20"/>
                  </a:lnTo>
                  <a:lnTo>
                    <a:pt x="609" y="19"/>
                  </a:lnTo>
                  <a:lnTo>
                    <a:pt x="616" y="27"/>
                  </a:lnTo>
                  <a:lnTo>
                    <a:pt x="636" y="35"/>
                  </a:lnTo>
                  <a:lnTo>
                    <a:pt x="645" y="36"/>
                  </a:lnTo>
                  <a:lnTo>
                    <a:pt x="647" y="38"/>
                  </a:lnTo>
                  <a:lnTo>
                    <a:pt x="649" y="42"/>
                  </a:lnTo>
                  <a:lnTo>
                    <a:pt x="652" y="50"/>
                  </a:lnTo>
                  <a:lnTo>
                    <a:pt x="653" y="55"/>
                  </a:lnTo>
                  <a:lnTo>
                    <a:pt x="653" y="59"/>
                  </a:lnTo>
                  <a:lnTo>
                    <a:pt x="651" y="62"/>
                  </a:lnTo>
                  <a:lnTo>
                    <a:pt x="648" y="64"/>
                  </a:lnTo>
                  <a:lnTo>
                    <a:pt x="645" y="64"/>
                  </a:lnTo>
                  <a:lnTo>
                    <a:pt x="643" y="63"/>
                  </a:lnTo>
                  <a:lnTo>
                    <a:pt x="638" y="60"/>
                  </a:lnTo>
                  <a:lnTo>
                    <a:pt x="636" y="60"/>
                  </a:lnTo>
                  <a:lnTo>
                    <a:pt x="633" y="60"/>
                  </a:lnTo>
                  <a:lnTo>
                    <a:pt x="631" y="61"/>
                  </a:lnTo>
                  <a:lnTo>
                    <a:pt x="630" y="62"/>
                  </a:lnTo>
                  <a:lnTo>
                    <a:pt x="629" y="65"/>
                  </a:lnTo>
                  <a:lnTo>
                    <a:pt x="629" y="70"/>
                  </a:lnTo>
                  <a:lnTo>
                    <a:pt x="631" y="78"/>
                  </a:lnTo>
                  <a:lnTo>
                    <a:pt x="638" y="95"/>
                  </a:lnTo>
                  <a:lnTo>
                    <a:pt x="642" y="102"/>
                  </a:lnTo>
                  <a:lnTo>
                    <a:pt x="645" y="106"/>
                  </a:lnTo>
                  <a:lnTo>
                    <a:pt x="647" y="108"/>
                  </a:lnTo>
                  <a:lnTo>
                    <a:pt x="649" y="109"/>
                  </a:lnTo>
                  <a:lnTo>
                    <a:pt x="650" y="112"/>
                  </a:lnTo>
                  <a:lnTo>
                    <a:pt x="651" y="116"/>
                  </a:lnTo>
                  <a:lnTo>
                    <a:pt x="649" y="132"/>
                  </a:lnTo>
                  <a:lnTo>
                    <a:pt x="649" y="135"/>
                  </a:lnTo>
                  <a:lnTo>
                    <a:pt x="650" y="137"/>
                  </a:lnTo>
                  <a:lnTo>
                    <a:pt x="651" y="141"/>
                  </a:lnTo>
                  <a:lnTo>
                    <a:pt x="659" y="156"/>
                  </a:lnTo>
                  <a:lnTo>
                    <a:pt x="664" y="164"/>
                  </a:lnTo>
                  <a:lnTo>
                    <a:pt x="665" y="167"/>
                  </a:lnTo>
                  <a:lnTo>
                    <a:pt x="665" y="170"/>
                  </a:lnTo>
                  <a:lnTo>
                    <a:pt x="662" y="189"/>
                  </a:lnTo>
                  <a:lnTo>
                    <a:pt x="661" y="196"/>
                  </a:lnTo>
                  <a:lnTo>
                    <a:pt x="661" y="204"/>
                  </a:lnTo>
                  <a:lnTo>
                    <a:pt x="666" y="214"/>
                  </a:lnTo>
                  <a:lnTo>
                    <a:pt x="682" y="223"/>
                  </a:lnTo>
                  <a:lnTo>
                    <a:pt x="776" y="235"/>
                  </a:lnTo>
                  <a:lnTo>
                    <a:pt x="802" y="234"/>
                  </a:lnTo>
                  <a:lnTo>
                    <a:pt x="859" y="242"/>
                  </a:lnTo>
                  <a:lnTo>
                    <a:pt x="874" y="248"/>
                  </a:lnTo>
                  <a:lnTo>
                    <a:pt x="906" y="273"/>
                  </a:lnTo>
                  <a:lnTo>
                    <a:pt x="923" y="303"/>
                  </a:lnTo>
                  <a:lnTo>
                    <a:pt x="958" y="356"/>
                  </a:lnTo>
                  <a:lnTo>
                    <a:pt x="953" y="368"/>
                  </a:lnTo>
                  <a:lnTo>
                    <a:pt x="947" y="376"/>
                  </a:lnTo>
                  <a:lnTo>
                    <a:pt x="940" y="382"/>
                  </a:lnTo>
                  <a:lnTo>
                    <a:pt x="925" y="391"/>
                  </a:lnTo>
                  <a:lnTo>
                    <a:pt x="897" y="396"/>
                  </a:lnTo>
                  <a:lnTo>
                    <a:pt x="894" y="397"/>
                  </a:lnTo>
                  <a:lnTo>
                    <a:pt x="890" y="401"/>
                  </a:lnTo>
                  <a:lnTo>
                    <a:pt x="888" y="404"/>
                  </a:lnTo>
                  <a:lnTo>
                    <a:pt x="885" y="409"/>
                  </a:lnTo>
                  <a:lnTo>
                    <a:pt x="887" y="414"/>
                  </a:lnTo>
                  <a:lnTo>
                    <a:pt x="892" y="421"/>
                  </a:lnTo>
                  <a:lnTo>
                    <a:pt x="906" y="430"/>
                  </a:lnTo>
                  <a:lnTo>
                    <a:pt x="919" y="435"/>
                  </a:lnTo>
                  <a:lnTo>
                    <a:pt x="926" y="442"/>
                  </a:lnTo>
                  <a:lnTo>
                    <a:pt x="939" y="464"/>
                  </a:lnTo>
                  <a:lnTo>
                    <a:pt x="942" y="477"/>
                  </a:lnTo>
                  <a:lnTo>
                    <a:pt x="942" y="480"/>
                  </a:lnTo>
                  <a:lnTo>
                    <a:pt x="943" y="484"/>
                  </a:lnTo>
                  <a:lnTo>
                    <a:pt x="943" y="489"/>
                  </a:lnTo>
                  <a:lnTo>
                    <a:pt x="943" y="494"/>
                  </a:lnTo>
                  <a:lnTo>
                    <a:pt x="942" y="496"/>
                  </a:lnTo>
                  <a:lnTo>
                    <a:pt x="940" y="497"/>
                  </a:lnTo>
                  <a:lnTo>
                    <a:pt x="938" y="497"/>
                  </a:lnTo>
                  <a:lnTo>
                    <a:pt x="937" y="499"/>
                  </a:lnTo>
                  <a:lnTo>
                    <a:pt x="936" y="500"/>
                  </a:lnTo>
                  <a:lnTo>
                    <a:pt x="938" y="511"/>
                  </a:lnTo>
                  <a:lnTo>
                    <a:pt x="941" y="518"/>
                  </a:lnTo>
                  <a:lnTo>
                    <a:pt x="942" y="520"/>
                  </a:lnTo>
                  <a:lnTo>
                    <a:pt x="943" y="523"/>
                  </a:lnTo>
                  <a:lnTo>
                    <a:pt x="944" y="525"/>
                  </a:lnTo>
                  <a:lnTo>
                    <a:pt x="947" y="526"/>
                  </a:lnTo>
                  <a:lnTo>
                    <a:pt x="953" y="529"/>
                  </a:lnTo>
                  <a:lnTo>
                    <a:pt x="957" y="530"/>
                  </a:lnTo>
                  <a:lnTo>
                    <a:pt x="990" y="532"/>
                  </a:lnTo>
                  <a:lnTo>
                    <a:pt x="992" y="532"/>
                  </a:lnTo>
                  <a:lnTo>
                    <a:pt x="995" y="530"/>
                  </a:lnTo>
                  <a:lnTo>
                    <a:pt x="997" y="529"/>
                  </a:lnTo>
                  <a:lnTo>
                    <a:pt x="1002" y="525"/>
                  </a:lnTo>
                  <a:lnTo>
                    <a:pt x="1006" y="522"/>
                  </a:lnTo>
                  <a:lnTo>
                    <a:pt x="1009" y="521"/>
                  </a:lnTo>
                  <a:lnTo>
                    <a:pt x="1037" y="525"/>
                  </a:lnTo>
                  <a:lnTo>
                    <a:pt x="1053" y="525"/>
                  </a:lnTo>
                  <a:lnTo>
                    <a:pt x="1065" y="526"/>
                  </a:lnTo>
                  <a:lnTo>
                    <a:pt x="1069" y="526"/>
                  </a:lnTo>
                  <a:lnTo>
                    <a:pt x="1074" y="523"/>
                  </a:lnTo>
                  <a:lnTo>
                    <a:pt x="1087" y="521"/>
                  </a:lnTo>
                  <a:lnTo>
                    <a:pt x="1089" y="521"/>
                  </a:lnTo>
                  <a:lnTo>
                    <a:pt x="1093" y="523"/>
                  </a:lnTo>
                  <a:lnTo>
                    <a:pt x="1102" y="530"/>
                  </a:lnTo>
                  <a:lnTo>
                    <a:pt x="1105" y="533"/>
                  </a:lnTo>
                  <a:lnTo>
                    <a:pt x="1107" y="537"/>
                  </a:lnTo>
                  <a:lnTo>
                    <a:pt x="1107" y="547"/>
                  </a:lnTo>
                  <a:lnTo>
                    <a:pt x="1107" y="556"/>
                  </a:lnTo>
                  <a:lnTo>
                    <a:pt x="1113" y="566"/>
                  </a:lnTo>
                  <a:lnTo>
                    <a:pt x="1115" y="573"/>
                  </a:lnTo>
                  <a:lnTo>
                    <a:pt x="1118" y="577"/>
                  </a:lnTo>
                  <a:lnTo>
                    <a:pt x="1122" y="583"/>
                  </a:lnTo>
                  <a:lnTo>
                    <a:pt x="1122" y="586"/>
                  </a:lnTo>
                  <a:lnTo>
                    <a:pt x="1124" y="594"/>
                  </a:lnTo>
                  <a:lnTo>
                    <a:pt x="1125" y="597"/>
                  </a:lnTo>
                  <a:lnTo>
                    <a:pt x="1126" y="599"/>
                  </a:lnTo>
                  <a:lnTo>
                    <a:pt x="1129" y="602"/>
                  </a:lnTo>
                  <a:lnTo>
                    <a:pt x="1133" y="604"/>
                  </a:lnTo>
                  <a:lnTo>
                    <a:pt x="1137" y="606"/>
                  </a:lnTo>
                  <a:lnTo>
                    <a:pt x="1145" y="600"/>
                  </a:lnTo>
                  <a:lnTo>
                    <a:pt x="1194" y="596"/>
                  </a:lnTo>
                  <a:lnTo>
                    <a:pt x="1200" y="595"/>
                  </a:lnTo>
                  <a:lnTo>
                    <a:pt x="1207" y="597"/>
                  </a:lnTo>
                  <a:lnTo>
                    <a:pt x="1220" y="607"/>
                  </a:lnTo>
                  <a:lnTo>
                    <a:pt x="1250" y="620"/>
                  </a:lnTo>
                  <a:lnTo>
                    <a:pt x="1255" y="625"/>
                  </a:lnTo>
                  <a:lnTo>
                    <a:pt x="1259" y="629"/>
                  </a:lnTo>
                  <a:lnTo>
                    <a:pt x="1262" y="636"/>
                  </a:lnTo>
                  <a:lnTo>
                    <a:pt x="1263" y="640"/>
                  </a:lnTo>
                  <a:lnTo>
                    <a:pt x="1265" y="644"/>
                  </a:lnTo>
                  <a:lnTo>
                    <a:pt x="1268" y="646"/>
                  </a:lnTo>
                  <a:lnTo>
                    <a:pt x="1288" y="657"/>
                  </a:lnTo>
                  <a:lnTo>
                    <a:pt x="1289" y="664"/>
                  </a:lnTo>
                  <a:lnTo>
                    <a:pt x="1289" y="666"/>
                  </a:lnTo>
                  <a:lnTo>
                    <a:pt x="1291" y="667"/>
                  </a:lnTo>
                  <a:lnTo>
                    <a:pt x="1295" y="668"/>
                  </a:lnTo>
                  <a:lnTo>
                    <a:pt x="1315" y="665"/>
                  </a:lnTo>
                  <a:lnTo>
                    <a:pt x="1326" y="662"/>
                  </a:lnTo>
                  <a:lnTo>
                    <a:pt x="1328" y="661"/>
                  </a:lnTo>
                  <a:lnTo>
                    <a:pt x="1333" y="661"/>
                  </a:lnTo>
                  <a:lnTo>
                    <a:pt x="1365" y="672"/>
                  </a:lnTo>
                  <a:lnTo>
                    <a:pt x="1368" y="672"/>
                  </a:lnTo>
                  <a:lnTo>
                    <a:pt x="1372" y="671"/>
                  </a:lnTo>
                  <a:lnTo>
                    <a:pt x="1378" y="668"/>
                  </a:lnTo>
                  <a:lnTo>
                    <a:pt x="1383" y="663"/>
                  </a:lnTo>
                  <a:lnTo>
                    <a:pt x="1385" y="663"/>
                  </a:lnTo>
                  <a:lnTo>
                    <a:pt x="1389" y="665"/>
                  </a:lnTo>
                  <a:lnTo>
                    <a:pt x="1400" y="676"/>
                  </a:lnTo>
                  <a:lnTo>
                    <a:pt x="1405" y="679"/>
                  </a:lnTo>
                  <a:lnTo>
                    <a:pt x="1409" y="688"/>
                  </a:lnTo>
                  <a:lnTo>
                    <a:pt x="1414" y="688"/>
                  </a:lnTo>
                  <a:lnTo>
                    <a:pt x="1425" y="679"/>
                  </a:lnTo>
                  <a:lnTo>
                    <a:pt x="1423" y="671"/>
                  </a:lnTo>
                  <a:lnTo>
                    <a:pt x="1424" y="663"/>
                  </a:lnTo>
                  <a:lnTo>
                    <a:pt x="1441" y="641"/>
                  </a:lnTo>
                  <a:lnTo>
                    <a:pt x="1445" y="636"/>
                  </a:lnTo>
                  <a:lnTo>
                    <a:pt x="1460" y="609"/>
                  </a:lnTo>
                  <a:lnTo>
                    <a:pt x="1460" y="606"/>
                  </a:lnTo>
                  <a:lnTo>
                    <a:pt x="1460" y="602"/>
                  </a:lnTo>
                  <a:lnTo>
                    <a:pt x="1457" y="596"/>
                  </a:lnTo>
                  <a:lnTo>
                    <a:pt x="1454" y="593"/>
                  </a:lnTo>
                  <a:lnTo>
                    <a:pt x="1452" y="591"/>
                  </a:lnTo>
                  <a:lnTo>
                    <a:pt x="1442" y="587"/>
                  </a:lnTo>
                  <a:lnTo>
                    <a:pt x="1441" y="584"/>
                  </a:lnTo>
                  <a:lnTo>
                    <a:pt x="1441" y="577"/>
                  </a:lnTo>
                  <a:lnTo>
                    <a:pt x="1444" y="564"/>
                  </a:lnTo>
                  <a:lnTo>
                    <a:pt x="1453" y="547"/>
                  </a:lnTo>
                  <a:lnTo>
                    <a:pt x="1454" y="545"/>
                  </a:lnTo>
                  <a:lnTo>
                    <a:pt x="1453" y="537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" name="Freeform 3">
              <a:extLst>
                <a:ext uri="{FF2B5EF4-FFF2-40B4-BE49-F238E27FC236}">
                  <a16:creationId xmlns:a16="http://schemas.microsoft.com/office/drawing/2014/main" id="{C8101F1F-1A1C-4594-BDA0-C0F10C715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6806" y="1224782"/>
              <a:ext cx="1368046" cy="1028378"/>
            </a:xfrm>
            <a:custGeom>
              <a:avLst/>
              <a:gdLst>
                <a:gd name="T0" fmla="*/ 15 w 2092"/>
                <a:gd name="T1" fmla="*/ 929 h 1770"/>
                <a:gd name="T2" fmla="*/ 30 w 2092"/>
                <a:gd name="T3" fmla="*/ 914 h 1770"/>
                <a:gd name="T4" fmla="*/ 660 w 2092"/>
                <a:gd name="T5" fmla="*/ 571 h 1770"/>
                <a:gd name="T6" fmla="*/ 2041 w 2092"/>
                <a:gd name="T7" fmla="*/ 594 h 1770"/>
                <a:gd name="T8" fmla="*/ 1928 w 2092"/>
                <a:gd name="T9" fmla="*/ 645 h 1770"/>
                <a:gd name="T10" fmla="*/ 2091 w 2092"/>
                <a:gd name="T11" fmla="*/ 686 h 1770"/>
                <a:gd name="T12" fmla="*/ 442 w 2092"/>
                <a:gd name="T13" fmla="*/ 597 h 1770"/>
                <a:gd name="T14" fmla="*/ 263 w 2092"/>
                <a:gd name="T15" fmla="*/ 437 h 1770"/>
                <a:gd name="T16" fmla="*/ 313 w 2092"/>
                <a:gd name="T17" fmla="*/ 371 h 1770"/>
                <a:gd name="T18" fmla="*/ 424 w 2092"/>
                <a:gd name="T19" fmla="*/ 337 h 1770"/>
                <a:gd name="T20" fmla="*/ 1784 w 2092"/>
                <a:gd name="T21" fmla="*/ 776 h 1770"/>
                <a:gd name="T22" fmla="*/ 1466 w 2092"/>
                <a:gd name="T23" fmla="*/ 675 h 1770"/>
                <a:gd name="T24" fmla="*/ 1378 w 2092"/>
                <a:gd name="T25" fmla="*/ 744 h 1770"/>
                <a:gd name="T26" fmla="*/ 1416 w 2092"/>
                <a:gd name="T27" fmla="*/ 637 h 1770"/>
                <a:gd name="T28" fmla="*/ 1308 w 2092"/>
                <a:gd name="T29" fmla="*/ 533 h 1770"/>
                <a:gd name="T30" fmla="*/ 1249 w 2092"/>
                <a:gd name="T31" fmla="*/ 413 h 1770"/>
                <a:gd name="T32" fmla="*/ 1291 w 2092"/>
                <a:gd name="T33" fmla="*/ 372 h 1770"/>
                <a:gd name="T34" fmla="*/ 1156 w 2092"/>
                <a:gd name="T35" fmla="*/ 288 h 1770"/>
                <a:gd name="T36" fmla="*/ 948 w 2092"/>
                <a:gd name="T37" fmla="*/ 270 h 1770"/>
                <a:gd name="T38" fmla="*/ 814 w 2092"/>
                <a:gd name="T39" fmla="*/ 247 h 1770"/>
                <a:gd name="T40" fmla="*/ 468 w 2092"/>
                <a:gd name="T41" fmla="*/ 262 h 1770"/>
                <a:gd name="T42" fmla="*/ 576 w 2092"/>
                <a:gd name="T43" fmla="*/ 493 h 1770"/>
                <a:gd name="T44" fmla="*/ 652 w 2092"/>
                <a:gd name="T45" fmla="*/ 651 h 1770"/>
                <a:gd name="T46" fmla="*/ 478 w 2092"/>
                <a:gd name="T47" fmla="*/ 726 h 1770"/>
                <a:gd name="T48" fmla="*/ 494 w 2092"/>
                <a:gd name="T49" fmla="*/ 834 h 1770"/>
                <a:gd name="T50" fmla="*/ 660 w 2092"/>
                <a:gd name="T51" fmla="*/ 786 h 1770"/>
                <a:gd name="T52" fmla="*/ 568 w 2092"/>
                <a:gd name="T53" fmla="*/ 929 h 1770"/>
                <a:gd name="T54" fmla="*/ 686 w 2092"/>
                <a:gd name="T55" fmla="*/ 1004 h 1770"/>
                <a:gd name="T56" fmla="*/ 631 w 2092"/>
                <a:gd name="T57" fmla="*/ 1181 h 1770"/>
                <a:gd name="T58" fmla="*/ 923 w 2092"/>
                <a:gd name="T59" fmla="*/ 1291 h 1770"/>
                <a:gd name="T60" fmla="*/ 1082 w 2092"/>
                <a:gd name="T61" fmla="*/ 1544 h 1770"/>
                <a:gd name="T62" fmla="*/ 1149 w 2092"/>
                <a:gd name="T63" fmla="*/ 1501 h 1770"/>
                <a:gd name="T64" fmla="*/ 1173 w 2092"/>
                <a:gd name="T65" fmla="*/ 1529 h 1770"/>
                <a:gd name="T66" fmla="*/ 1285 w 2092"/>
                <a:gd name="T67" fmla="*/ 1478 h 1770"/>
                <a:gd name="T68" fmla="*/ 1341 w 2092"/>
                <a:gd name="T69" fmla="*/ 1409 h 1770"/>
                <a:gd name="T70" fmla="*/ 1408 w 2092"/>
                <a:gd name="T71" fmla="*/ 1398 h 1770"/>
                <a:gd name="T72" fmla="*/ 1416 w 2092"/>
                <a:gd name="T73" fmla="*/ 1464 h 1770"/>
                <a:gd name="T74" fmla="*/ 1421 w 2092"/>
                <a:gd name="T75" fmla="*/ 1526 h 1770"/>
                <a:gd name="T76" fmla="*/ 1401 w 2092"/>
                <a:gd name="T77" fmla="*/ 1580 h 1770"/>
                <a:gd name="T78" fmla="*/ 1482 w 2092"/>
                <a:gd name="T79" fmla="*/ 1676 h 1770"/>
                <a:gd name="T80" fmla="*/ 1669 w 2092"/>
                <a:gd name="T81" fmla="*/ 1741 h 1770"/>
                <a:gd name="T82" fmla="*/ 1701 w 2092"/>
                <a:gd name="T83" fmla="*/ 1672 h 1770"/>
                <a:gd name="T84" fmla="*/ 1753 w 2092"/>
                <a:gd name="T85" fmla="*/ 1642 h 1770"/>
                <a:gd name="T86" fmla="*/ 1797 w 2092"/>
                <a:gd name="T87" fmla="*/ 1573 h 1770"/>
                <a:gd name="T88" fmla="*/ 1848 w 2092"/>
                <a:gd name="T89" fmla="*/ 1559 h 1770"/>
                <a:gd name="T90" fmla="*/ 1869 w 2092"/>
                <a:gd name="T91" fmla="*/ 1566 h 1770"/>
                <a:gd name="T92" fmla="*/ 1868 w 2092"/>
                <a:gd name="T93" fmla="*/ 1496 h 1770"/>
                <a:gd name="T94" fmla="*/ 1866 w 2092"/>
                <a:gd name="T95" fmla="*/ 1455 h 1770"/>
                <a:gd name="T96" fmla="*/ 1806 w 2092"/>
                <a:gd name="T97" fmla="*/ 1417 h 1770"/>
                <a:gd name="T98" fmla="*/ 1759 w 2092"/>
                <a:gd name="T99" fmla="*/ 1340 h 1770"/>
                <a:gd name="T100" fmla="*/ 1750 w 2092"/>
                <a:gd name="T101" fmla="*/ 1267 h 1770"/>
                <a:gd name="T102" fmla="*/ 1844 w 2092"/>
                <a:gd name="T103" fmla="*/ 1205 h 1770"/>
                <a:gd name="T104" fmla="*/ 1869 w 2092"/>
                <a:gd name="T105" fmla="*/ 1212 h 1770"/>
                <a:gd name="T106" fmla="*/ 1841 w 2092"/>
                <a:gd name="T107" fmla="*/ 1187 h 1770"/>
                <a:gd name="T108" fmla="*/ 1757 w 2092"/>
                <a:gd name="T109" fmla="*/ 1091 h 1770"/>
                <a:gd name="T110" fmla="*/ 1834 w 2092"/>
                <a:gd name="T111" fmla="*/ 1010 h 1770"/>
                <a:gd name="T112" fmla="*/ 1947 w 2092"/>
                <a:gd name="T113" fmla="*/ 761 h 1770"/>
                <a:gd name="T114" fmla="*/ 257 w 2092"/>
                <a:gd name="T115" fmla="*/ 215 h 1770"/>
                <a:gd name="T116" fmla="*/ 456 w 2092"/>
                <a:gd name="T117" fmla="*/ 194 h 1770"/>
                <a:gd name="T118" fmla="*/ 313 w 2092"/>
                <a:gd name="T119" fmla="*/ 23 h 1770"/>
                <a:gd name="T120" fmla="*/ 255 w 2092"/>
                <a:gd name="T121" fmla="*/ 305 h 1770"/>
                <a:gd name="T122" fmla="*/ 483 w 2092"/>
                <a:gd name="T123" fmla="*/ 1070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92" h="1770">
                  <a:moveTo>
                    <a:pt x="9" y="915"/>
                  </a:moveTo>
                  <a:lnTo>
                    <a:pt x="9" y="915"/>
                  </a:lnTo>
                  <a:lnTo>
                    <a:pt x="9" y="915"/>
                  </a:lnTo>
                  <a:lnTo>
                    <a:pt x="0" y="915"/>
                  </a:lnTo>
                  <a:lnTo>
                    <a:pt x="4" y="919"/>
                  </a:lnTo>
                  <a:lnTo>
                    <a:pt x="6" y="922"/>
                  </a:lnTo>
                  <a:lnTo>
                    <a:pt x="8" y="927"/>
                  </a:lnTo>
                  <a:lnTo>
                    <a:pt x="11" y="927"/>
                  </a:lnTo>
                  <a:lnTo>
                    <a:pt x="12" y="932"/>
                  </a:lnTo>
                  <a:lnTo>
                    <a:pt x="12" y="932"/>
                  </a:lnTo>
                  <a:lnTo>
                    <a:pt x="12" y="932"/>
                  </a:lnTo>
                  <a:lnTo>
                    <a:pt x="15" y="929"/>
                  </a:lnTo>
                  <a:lnTo>
                    <a:pt x="12" y="919"/>
                  </a:lnTo>
                  <a:lnTo>
                    <a:pt x="9" y="915"/>
                  </a:lnTo>
                  <a:close/>
                  <a:moveTo>
                    <a:pt x="30" y="914"/>
                  </a:moveTo>
                  <a:lnTo>
                    <a:pt x="20" y="917"/>
                  </a:lnTo>
                  <a:lnTo>
                    <a:pt x="23" y="922"/>
                  </a:lnTo>
                  <a:lnTo>
                    <a:pt x="20" y="917"/>
                  </a:lnTo>
                  <a:lnTo>
                    <a:pt x="30" y="914"/>
                  </a:lnTo>
                  <a:close/>
                  <a:moveTo>
                    <a:pt x="30" y="914"/>
                  </a:moveTo>
                  <a:lnTo>
                    <a:pt x="32" y="919"/>
                  </a:lnTo>
                  <a:lnTo>
                    <a:pt x="23" y="922"/>
                  </a:lnTo>
                  <a:lnTo>
                    <a:pt x="32" y="919"/>
                  </a:lnTo>
                  <a:lnTo>
                    <a:pt x="30" y="914"/>
                  </a:lnTo>
                  <a:close/>
                  <a:moveTo>
                    <a:pt x="568" y="615"/>
                  </a:moveTo>
                  <a:lnTo>
                    <a:pt x="575" y="627"/>
                  </a:lnTo>
                  <a:lnTo>
                    <a:pt x="588" y="631"/>
                  </a:lnTo>
                  <a:lnTo>
                    <a:pt x="614" y="629"/>
                  </a:lnTo>
                  <a:lnTo>
                    <a:pt x="628" y="622"/>
                  </a:lnTo>
                  <a:lnTo>
                    <a:pt x="637" y="610"/>
                  </a:lnTo>
                  <a:lnTo>
                    <a:pt x="645" y="597"/>
                  </a:lnTo>
                  <a:lnTo>
                    <a:pt x="656" y="586"/>
                  </a:lnTo>
                  <a:lnTo>
                    <a:pt x="655" y="580"/>
                  </a:lnTo>
                  <a:lnTo>
                    <a:pt x="656" y="576"/>
                  </a:lnTo>
                  <a:lnTo>
                    <a:pt x="657" y="572"/>
                  </a:lnTo>
                  <a:lnTo>
                    <a:pt x="660" y="571"/>
                  </a:lnTo>
                  <a:lnTo>
                    <a:pt x="633" y="564"/>
                  </a:lnTo>
                  <a:lnTo>
                    <a:pt x="609" y="565"/>
                  </a:lnTo>
                  <a:lnTo>
                    <a:pt x="587" y="575"/>
                  </a:lnTo>
                  <a:lnTo>
                    <a:pt x="568" y="594"/>
                  </a:lnTo>
                  <a:lnTo>
                    <a:pt x="573" y="599"/>
                  </a:lnTo>
                  <a:lnTo>
                    <a:pt x="576" y="605"/>
                  </a:lnTo>
                  <a:lnTo>
                    <a:pt x="575" y="611"/>
                  </a:lnTo>
                  <a:lnTo>
                    <a:pt x="568" y="615"/>
                  </a:lnTo>
                  <a:close/>
                  <a:moveTo>
                    <a:pt x="2091" y="686"/>
                  </a:moveTo>
                  <a:lnTo>
                    <a:pt x="2055" y="618"/>
                  </a:lnTo>
                  <a:lnTo>
                    <a:pt x="2046" y="601"/>
                  </a:lnTo>
                  <a:lnTo>
                    <a:pt x="2041" y="594"/>
                  </a:lnTo>
                  <a:lnTo>
                    <a:pt x="2026" y="581"/>
                  </a:lnTo>
                  <a:lnTo>
                    <a:pt x="1974" y="558"/>
                  </a:lnTo>
                  <a:lnTo>
                    <a:pt x="1944" y="563"/>
                  </a:lnTo>
                  <a:lnTo>
                    <a:pt x="1920" y="587"/>
                  </a:lnTo>
                  <a:lnTo>
                    <a:pt x="1903" y="629"/>
                  </a:lnTo>
                  <a:lnTo>
                    <a:pt x="1905" y="643"/>
                  </a:lnTo>
                  <a:lnTo>
                    <a:pt x="1912" y="639"/>
                  </a:lnTo>
                  <a:lnTo>
                    <a:pt x="1915" y="639"/>
                  </a:lnTo>
                  <a:lnTo>
                    <a:pt x="1918" y="643"/>
                  </a:lnTo>
                  <a:lnTo>
                    <a:pt x="1919" y="651"/>
                  </a:lnTo>
                  <a:lnTo>
                    <a:pt x="1924" y="651"/>
                  </a:lnTo>
                  <a:lnTo>
                    <a:pt x="1928" y="645"/>
                  </a:lnTo>
                  <a:lnTo>
                    <a:pt x="1935" y="643"/>
                  </a:lnTo>
                  <a:lnTo>
                    <a:pt x="1951" y="643"/>
                  </a:lnTo>
                  <a:lnTo>
                    <a:pt x="1960" y="647"/>
                  </a:lnTo>
                  <a:lnTo>
                    <a:pt x="1963" y="655"/>
                  </a:lnTo>
                  <a:lnTo>
                    <a:pt x="1961" y="676"/>
                  </a:lnTo>
                  <a:lnTo>
                    <a:pt x="1968" y="685"/>
                  </a:lnTo>
                  <a:lnTo>
                    <a:pt x="1984" y="687"/>
                  </a:lnTo>
                  <a:lnTo>
                    <a:pt x="2009" y="686"/>
                  </a:lnTo>
                  <a:lnTo>
                    <a:pt x="2006" y="684"/>
                  </a:lnTo>
                  <a:lnTo>
                    <a:pt x="2003" y="680"/>
                  </a:lnTo>
                  <a:lnTo>
                    <a:pt x="2014" y="673"/>
                  </a:lnTo>
                  <a:lnTo>
                    <a:pt x="2091" y="686"/>
                  </a:lnTo>
                  <a:close/>
                  <a:moveTo>
                    <a:pt x="450" y="604"/>
                  </a:moveTo>
                  <a:lnTo>
                    <a:pt x="464" y="604"/>
                  </a:lnTo>
                  <a:lnTo>
                    <a:pt x="481" y="594"/>
                  </a:lnTo>
                  <a:lnTo>
                    <a:pt x="495" y="572"/>
                  </a:lnTo>
                  <a:lnTo>
                    <a:pt x="500" y="546"/>
                  </a:lnTo>
                  <a:lnTo>
                    <a:pt x="499" y="535"/>
                  </a:lnTo>
                  <a:lnTo>
                    <a:pt x="460" y="551"/>
                  </a:lnTo>
                  <a:lnTo>
                    <a:pt x="455" y="554"/>
                  </a:lnTo>
                  <a:lnTo>
                    <a:pt x="451" y="556"/>
                  </a:lnTo>
                  <a:lnTo>
                    <a:pt x="440" y="565"/>
                  </a:lnTo>
                  <a:lnTo>
                    <a:pt x="436" y="582"/>
                  </a:lnTo>
                  <a:lnTo>
                    <a:pt x="442" y="597"/>
                  </a:lnTo>
                  <a:lnTo>
                    <a:pt x="450" y="604"/>
                  </a:lnTo>
                  <a:close/>
                  <a:moveTo>
                    <a:pt x="276" y="393"/>
                  </a:moveTo>
                  <a:lnTo>
                    <a:pt x="282" y="385"/>
                  </a:lnTo>
                  <a:lnTo>
                    <a:pt x="289" y="378"/>
                  </a:lnTo>
                  <a:lnTo>
                    <a:pt x="290" y="376"/>
                  </a:lnTo>
                  <a:lnTo>
                    <a:pt x="292" y="377"/>
                  </a:lnTo>
                  <a:lnTo>
                    <a:pt x="293" y="376"/>
                  </a:lnTo>
                  <a:lnTo>
                    <a:pt x="293" y="370"/>
                  </a:lnTo>
                  <a:lnTo>
                    <a:pt x="279" y="375"/>
                  </a:lnTo>
                  <a:lnTo>
                    <a:pt x="268" y="387"/>
                  </a:lnTo>
                  <a:lnTo>
                    <a:pt x="251" y="421"/>
                  </a:lnTo>
                  <a:lnTo>
                    <a:pt x="263" y="437"/>
                  </a:lnTo>
                  <a:lnTo>
                    <a:pt x="274" y="458"/>
                  </a:lnTo>
                  <a:lnTo>
                    <a:pt x="289" y="471"/>
                  </a:lnTo>
                  <a:lnTo>
                    <a:pt x="309" y="464"/>
                  </a:lnTo>
                  <a:lnTo>
                    <a:pt x="318" y="457"/>
                  </a:lnTo>
                  <a:lnTo>
                    <a:pt x="306" y="450"/>
                  </a:lnTo>
                  <a:lnTo>
                    <a:pt x="276" y="393"/>
                  </a:lnTo>
                  <a:close/>
                  <a:moveTo>
                    <a:pt x="410" y="329"/>
                  </a:moveTo>
                  <a:lnTo>
                    <a:pt x="376" y="327"/>
                  </a:lnTo>
                  <a:lnTo>
                    <a:pt x="356" y="329"/>
                  </a:lnTo>
                  <a:lnTo>
                    <a:pt x="339" y="335"/>
                  </a:lnTo>
                  <a:lnTo>
                    <a:pt x="325" y="348"/>
                  </a:lnTo>
                  <a:lnTo>
                    <a:pt x="313" y="371"/>
                  </a:lnTo>
                  <a:lnTo>
                    <a:pt x="349" y="393"/>
                  </a:lnTo>
                  <a:lnTo>
                    <a:pt x="369" y="399"/>
                  </a:lnTo>
                  <a:lnTo>
                    <a:pt x="385" y="393"/>
                  </a:lnTo>
                  <a:lnTo>
                    <a:pt x="390" y="397"/>
                  </a:lnTo>
                  <a:lnTo>
                    <a:pt x="399" y="401"/>
                  </a:lnTo>
                  <a:lnTo>
                    <a:pt x="410" y="402"/>
                  </a:lnTo>
                  <a:lnTo>
                    <a:pt x="418" y="399"/>
                  </a:lnTo>
                  <a:lnTo>
                    <a:pt x="423" y="392"/>
                  </a:lnTo>
                  <a:lnTo>
                    <a:pt x="430" y="372"/>
                  </a:lnTo>
                  <a:lnTo>
                    <a:pt x="435" y="363"/>
                  </a:lnTo>
                  <a:lnTo>
                    <a:pt x="435" y="356"/>
                  </a:lnTo>
                  <a:lnTo>
                    <a:pt x="424" y="337"/>
                  </a:lnTo>
                  <a:lnTo>
                    <a:pt x="410" y="329"/>
                  </a:lnTo>
                  <a:close/>
                  <a:moveTo>
                    <a:pt x="1920" y="734"/>
                  </a:moveTo>
                  <a:lnTo>
                    <a:pt x="1906" y="724"/>
                  </a:lnTo>
                  <a:lnTo>
                    <a:pt x="1896" y="728"/>
                  </a:lnTo>
                  <a:lnTo>
                    <a:pt x="1885" y="723"/>
                  </a:lnTo>
                  <a:lnTo>
                    <a:pt x="1900" y="723"/>
                  </a:lnTo>
                  <a:lnTo>
                    <a:pt x="1911" y="722"/>
                  </a:lnTo>
                  <a:lnTo>
                    <a:pt x="1911" y="715"/>
                  </a:lnTo>
                  <a:lnTo>
                    <a:pt x="1860" y="722"/>
                  </a:lnTo>
                  <a:lnTo>
                    <a:pt x="1839" y="731"/>
                  </a:lnTo>
                  <a:lnTo>
                    <a:pt x="1819" y="744"/>
                  </a:lnTo>
                  <a:lnTo>
                    <a:pt x="1784" y="776"/>
                  </a:lnTo>
                  <a:lnTo>
                    <a:pt x="1764" y="789"/>
                  </a:lnTo>
                  <a:lnTo>
                    <a:pt x="1736" y="794"/>
                  </a:lnTo>
                  <a:lnTo>
                    <a:pt x="1711" y="788"/>
                  </a:lnTo>
                  <a:lnTo>
                    <a:pt x="1657" y="737"/>
                  </a:lnTo>
                  <a:lnTo>
                    <a:pt x="1562" y="694"/>
                  </a:lnTo>
                  <a:lnTo>
                    <a:pt x="1525" y="664"/>
                  </a:lnTo>
                  <a:lnTo>
                    <a:pt x="1511" y="658"/>
                  </a:lnTo>
                  <a:lnTo>
                    <a:pt x="1485" y="655"/>
                  </a:lnTo>
                  <a:lnTo>
                    <a:pt x="1478" y="658"/>
                  </a:lnTo>
                  <a:lnTo>
                    <a:pt x="1473" y="663"/>
                  </a:lnTo>
                  <a:lnTo>
                    <a:pt x="1470" y="669"/>
                  </a:lnTo>
                  <a:lnTo>
                    <a:pt x="1466" y="675"/>
                  </a:lnTo>
                  <a:lnTo>
                    <a:pt x="1457" y="680"/>
                  </a:lnTo>
                  <a:lnTo>
                    <a:pt x="1434" y="682"/>
                  </a:lnTo>
                  <a:lnTo>
                    <a:pt x="1428" y="686"/>
                  </a:lnTo>
                  <a:lnTo>
                    <a:pt x="1424" y="695"/>
                  </a:lnTo>
                  <a:lnTo>
                    <a:pt x="1416" y="729"/>
                  </a:lnTo>
                  <a:lnTo>
                    <a:pt x="1401" y="762"/>
                  </a:lnTo>
                  <a:lnTo>
                    <a:pt x="1391" y="774"/>
                  </a:lnTo>
                  <a:lnTo>
                    <a:pt x="1378" y="779"/>
                  </a:lnTo>
                  <a:lnTo>
                    <a:pt x="1384" y="769"/>
                  </a:lnTo>
                  <a:lnTo>
                    <a:pt x="1386" y="760"/>
                  </a:lnTo>
                  <a:lnTo>
                    <a:pt x="1384" y="751"/>
                  </a:lnTo>
                  <a:lnTo>
                    <a:pt x="1378" y="744"/>
                  </a:lnTo>
                  <a:lnTo>
                    <a:pt x="1382" y="737"/>
                  </a:lnTo>
                  <a:lnTo>
                    <a:pt x="1382" y="734"/>
                  </a:lnTo>
                  <a:lnTo>
                    <a:pt x="1380" y="732"/>
                  </a:lnTo>
                  <a:lnTo>
                    <a:pt x="1378" y="729"/>
                  </a:lnTo>
                  <a:lnTo>
                    <a:pt x="1388" y="726"/>
                  </a:lnTo>
                  <a:lnTo>
                    <a:pt x="1399" y="717"/>
                  </a:lnTo>
                  <a:lnTo>
                    <a:pt x="1408" y="704"/>
                  </a:lnTo>
                  <a:lnTo>
                    <a:pt x="1412" y="690"/>
                  </a:lnTo>
                  <a:lnTo>
                    <a:pt x="1408" y="673"/>
                  </a:lnTo>
                  <a:lnTo>
                    <a:pt x="1404" y="660"/>
                  </a:lnTo>
                  <a:lnTo>
                    <a:pt x="1404" y="649"/>
                  </a:lnTo>
                  <a:lnTo>
                    <a:pt x="1416" y="637"/>
                  </a:lnTo>
                  <a:lnTo>
                    <a:pt x="1379" y="604"/>
                  </a:lnTo>
                  <a:lnTo>
                    <a:pt x="1368" y="600"/>
                  </a:lnTo>
                  <a:lnTo>
                    <a:pt x="1220" y="636"/>
                  </a:lnTo>
                  <a:lnTo>
                    <a:pt x="1194" y="622"/>
                  </a:lnTo>
                  <a:lnTo>
                    <a:pt x="1194" y="615"/>
                  </a:lnTo>
                  <a:lnTo>
                    <a:pt x="1220" y="612"/>
                  </a:lnTo>
                  <a:lnTo>
                    <a:pt x="1246" y="603"/>
                  </a:lnTo>
                  <a:lnTo>
                    <a:pt x="1271" y="589"/>
                  </a:lnTo>
                  <a:lnTo>
                    <a:pt x="1290" y="571"/>
                  </a:lnTo>
                  <a:lnTo>
                    <a:pt x="1298" y="560"/>
                  </a:lnTo>
                  <a:lnTo>
                    <a:pt x="1304" y="548"/>
                  </a:lnTo>
                  <a:lnTo>
                    <a:pt x="1308" y="533"/>
                  </a:lnTo>
                  <a:lnTo>
                    <a:pt x="1311" y="514"/>
                  </a:lnTo>
                  <a:lnTo>
                    <a:pt x="1314" y="471"/>
                  </a:lnTo>
                  <a:lnTo>
                    <a:pt x="1314" y="450"/>
                  </a:lnTo>
                  <a:lnTo>
                    <a:pt x="1311" y="436"/>
                  </a:lnTo>
                  <a:lnTo>
                    <a:pt x="1315" y="421"/>
                  </a:lnTo>
                  <a:lnTo>
                    <a:pt x="1312" y="415"/>
                  </a:lnTo>
                  <a:lnTo>
                    <a:pt x="1305" y="415"/>
                  </a:lnTo>
                  <a:lnTo>
                    <a:pt x="1298" y="421"/>
                  </a:lnTo>
                  <a:lnTo>
                    <a:pt x="1289" y="408"/>
                  </a:lnTo>
                  <a:lnTo>
                    <a:pt x="1273" y="409"/>
                  </a:lnTo>
                  <a:lnTo>
                    <a:pt x="1257" y="414"/>
                  </a:lnTo>
                  <a:lnTo>
                    <a:pt x="1249" y="413"/>
                  </a:lnTo>
                  <a:lnTo>
                    <a:pt x="1249" y="404"/>
                  </a:lnTo>
                  <a:lnTo>
                    <a:pt x="1250" y="402"/>
                  </a:lnTo>
                  <a:lnTo>
                    <a:pt x="1253" y="402"/>
                  </a:lnTo>
                  <a:lnTo>
                    <a:pt x="1257" y="399"/>
                  </a:lnTo>
                  <a:lnTo>
                    <a:pt x="1259" y="399"/>
                  </a:lnTo>
                  <a:lnTo>
                    <a:pt x="1274" y="387"/>
                  </a:lnTo>
                  <a:lnTo>
                    <a:pt x="1274" y="385"/>
                  </a:lnTo>
                  <a:lnTo>
                    <a:pt x="1279" y="386"/>
                  </a:lnTo>
                  <a:lnTo>
                    <a:pt x="1287" y="390"/>
                  </a:lnTo>
                  <a:lnTo>
                    <a:pt x="1295" y="391"/>
                  </a:lnTo>
                  <a:lnTo>
                    <a:pt x="1303" y="385"/>
                  </a:lnTo>
                  <a:lnTo>
                    <a:pt x="1291" y="372"/>
                  </a:lnTo>
                  <a:lnTo>
                    <a:pt x="1286" y="364"/>
                  </a:lnTo>
                  <a:lnTo>
                    <a:pt x="1282" y="356"/>
                  </a:lnTo>
                  <a:lnTo>
                    <a:pt x="1274" y="320"/>
                  </a:lnTo>
                  <a:lnTo>
                    <a:pt x="1260" y="302"/>
                  </a:lnTo>
                  <a:lnTo>
                    <a:pt x="1240" y="290"/>
                  </a:lnTo>
                  <a:lnTo>
                    <a:pt x="1225" y="291"/>
                  </a:lnTo>
                  <a:lnTo>
                    <a:pt x="1228" y="313"/>
                  </a:lnTo>
                  <a:lnTo>
                    <a:pt x="1200" y="324"/>
                  </a:lnTo>
                  <a:lnTo>
                    <a:pt x="1184" y="326"/>
                  </a:lnTo>
                  <a:lnTo>
                    <a:pt x="1177" y="316"/>
                  </a:lnTo>
                  <a:lnTo>
                    <a:pt x="1171" y="298"/>
                  </a:lnTo>
                  <a:lnTo>
                    <a:pt x="1156" y="288"/>
                  </a:lnTo>
                  <a:lnTo>
                    <a:pt x="1141" y="281"/>
                  </a:lnTo>
                  <a:lnTo>
                    <a:pt x="1130" y="273"/>
                  </a:lnTo>
                  <a:lnTo>
                    <a:pt x="1105" y="262"/>
                  </a:lnTo>
                  <a:lnTo>
                    <a:pt x="1067" y="260"/>
                  </a:lnTo>
                  <a:lnTo>
                    <a:pt x="1038" y="249"/>
                  </a:lnTo>
                  <a:lnTo>
                    <a:pt x="1036" y="211"/>
                  </a:lnTo>
                  <a:lnTo>
                    <a:pt x="1028" y="217"/>
                  </a:lnTo>
                  <a:lnTo>
                    <a:pt x="1020" y="231"/>
                  </a:lnTo>
                  <a:lnTo>
                    <a:pt x="1005" y="237"/>
                  </a:lnTo>
                  <a:lnTo>
                    <a:pt x="994" y="251"/>
                  </a:lnTo>
                  <a:lnTo>
                    <a:pt x="957" y="270"/>
                  </a:lnTo>
                  <a:lnTo>
                    <a:pt x="948" y="270"/>
                  </a:lnTo>
                  <a:lnTo>
                    <a:pt x="939" y="273"/>
                  </a:lnTo>
                  <a:lnTo>
                    <a:pt x="929" y="272"/>
                  </a:lnTo>
                  <a:lnTo>
                    <a:pt x="917" y="260"/>
                  </a:lnTo>
                  <a:lnTo>
                    <a:pt x="906" y="262"/>
                  </a:lnTo>
                  <a:lnTo>
                    <a:pt x="899" y="268"/>
                  </a:lnTo>
                  <a:lnTo>
                    <a:pt x="890" y="271"/>
                  </a:lnTo>
                  <a:lnTo>
                    <a:pt x="884" y="277"/>
                  </a:lnTo>
                  <a:lnTo>
                    <a:pt x="875" y="279"/>
                  </a:lnTo>
                  <a:lnTo>
                    <a:pt x="831" y="279"/>
                  </a:lnTo>
                  <a:lnTo>
                    <a:pt x="820" y="274"/>
                  </a:lnTo>
                  <a:lnTo>
                    <a:pt x="816" y="262"/>
                  </a:lnTo>
                  <a:lnTo>
                    <a:pt x="814" y="247"/>
                  </a:lnTo>
                  <a:lnTo>
                    <a:pt x="811" y="236"/>
                  </a:lnTo>
                  <a:lnTo>
                    <a:pt x="801" y="227"/>
                  </a:lnTo>
                  <a:lnTo>
                    <a:pt x="672" y="197"/>
                  </a:lnTo>
                  <a:lnTo>
                    <a:pt x="624" y="177"/>
                  </a:lnTo>
                  <a:lnTo>
                    <a:pt x="575" y="169"/>
                  </a:lnTo>
                  <a:lnTo>
                    <a:pt x="561" y="171"/>
                  </a:lnTo>
                  <a:lnTo>
                    <a:pt x="519" y="186"/>
                  </a:lnTo>
                  <a:lnTo>
                    <a:pt x="497" y="185"/>
                  </a:lnTo>
                  <a:lnTo>
                    <a:pt x="476" y="179"/>
                  </a:lnTo>
                  <a:lnTo>
                    <a:pt x="468" y="210"/>
                  </a:lnTo>
                  <a:lnTo>
                    <a:pt x="465" y="234"/>
                  </a:lnTo>
                  <a:lnTo>
                    <a:pt x="468" y="262"/>
                  </a:lnTo>
                  <a:lnTo>
                    <a:pt x="476" y="280"/>
                  </a:lnTo>
                  <a:lnTo>
                    <a:pt x="488" y="301"/>
                  </a:lnTo>
                  <a:lnTo>
                    <a:pt x="496" y="323"/>
                  </a:lnTo>
                  <a:lnTo>
                    <a:pt x="493" y="342"/>
                  </a:lnTo>
                  <a:lnTo>
                    <a:pt x="493" y="349"/>
                  </a:lnTo>
                  <a:lnTo>
                    <a:pt x="513" y="359"/>
                  </a:lnTo>
                  <a:lnTo>
                    <a:pt x="546" y="388"/>
                  </a:lnTo>
                  <a:lnTo>
                    <a:pt x="564" y="399"/>
                  </a:lnTo>
                  <a:lnTo>
                    <a:pt x="572" y="414"/>
                  </a:lnTo>
                  <a:lnTo>
                    <a:pt x="593" y="471"/>
                  </a:lnTo>
                  <a:lnTo>
                    <a:pt x="572" y="485"/>
                  </a:lnTo>
                  <a:lnTo>
                    <a:pt x="576" y="493"/>
                  </a:lnTo>
                  <a:lnTo>
                    <a:pt x="583" y="488"/>
                  </a:lnTo>
                  <a:lnTo>
                    <a:pt x="596" y="485"/>
                  </a:lnTo>
                  <a:lnTo>
                    <a:pt x="608" y="484"/>
                  </a:lnTo>
                  <a:lnTo>
                    <a:pt x="614" y="489"/>
                  </a:lnTo>
                  <a:lnTo>
                    <a:pt x="617" y="500"/>
                  </a:lnTo>
                  <a:lnTo>
                    <a:pt x="624" y="511"/>
                  </a:lnTo>
                  <a:lnTo>
                    <a:pt x="674" y="565"/>
                  </a:lnTo>
                  <a:lnTo>
                    <a:pt x="689" y="589"/>
                  </a:lnTo>
                  <a:lnTo>
                    <a:pt x="689" y="615"/>
                  </a:lnTo>
                  <a:lnTo>
                    <a:pt x="685" y="632"/>
                  </a:lnTo>
                  <a:lnTo>
                    <a:pt x="675" y="639"/>
                  </a:lnTo>
                  <a:lnTo>
                    <a:pt x="652" y="651"/>
                  </a:lnTo>
                  <a:lnTo>
                    <a:pt x="626" y="674"/>
                  </a:lnTo>
                  <a:lnTo>
                    <a:pt x="613" y="682"/>
                  </a:lnTo>
                  <a:lnTo>
                    <a:pt x="597" y="686"/>
                  </a:lnTo>
                  <a:lnTo>
                    <a:pt x="531" y="686"/>
                  </a:lnTo>
                  <a:lnTo>
                    <a:pt x="481" y="700"/>
                  </a:lnTo>
                  <a:lnTo>
                    <a:pt x="468" y="694"/>
                  </a:lnTo>
                  <a:lnTo>
                    <a:pt x="462" y="702"/>
                  </a:lnTo>
                  <a:lnTo>
                    <a:pt x="456" y="713"/>
                  </a:lnTo>
                  <a:lnTo>
                    <a:pt x="455" y="725"/>
                  </a:lnTo>
                  <a:lnTo>
                    <a:pt x="460" y="737"/>
                  </a:lnTo>
                  <a:lnTo>
                    <a:pt x="470" y="723"/>
                  </a:lnTo>
                  <a:lnTo>
                    <a:pt x="478" y="726"/>
                  </a:lnTo>
                  <a:lnTo>
                    <a:pt x="486" y="734"/>
                  </a:lnTo>
                  <a:lnTo>
                    <a:pt x="497" y="737"/>
                  </a:lnTo>
                  <a:lnTo>
                    <a:pt x="497" y="744"/>
                  </a:lnTo>
                  <a:lnTo>
                    <a:pt x="483" y="743"/>
                  </a:lnTo>
                  <a:lnTo>
                    <a:pt x="464" y="747"/>
                  </a:lnTo>
                  <a:lnTo>
                    <a:pt x="447" y="754"/>
                  </a:lnTo>
                  <a:lnTo>
                    <a:pt x="439" y="765"/>
                  </a:lnTo>
                  <a:lnTo>
                    <a:pt x="440" y="792"/>
                  </a:lnTo>
                  <a:lnTo>
                    <a:pt x="453" y="815"/>
                  </a:lnTo>
                  <a:lnTo>
                    <a:pt x="470" y="831"/>
                  </a:lnTo>
                  <a:lnTo>
                    <a:pt x="486" y="837"/>
                  </a:lnTo>
                  <a:lnTo>
                    <a:pt x="494" y="834"/>
                  </a:lnTo>
                  <a:lnTo>
                    <a:pt x="514" y="815"/>
                  </a:lnTo>
                  <a:lnTo>
                    <a:pt x="523" y="811"/>
                  </a:lnTo>
                  <a:lnTo>
                    <a:pt x="545" y="815"/>
                  </a:lnTo>
                  <a:lnTo>
                    <a:pt x="564" y="813"/>
                  </a:lnTo>
                  <a:lnTo>
                    <a:pt x="596" y="803"/>
                  </a:lnTo>
                  <a:lnTo>
                    <a:pt x="614" y="801"/>
                  </a:lnTo>
                  <a:lnTo>
                    <a:pt x="613" y="804"/>
                  </a:lnTo>
                  <a:lnTo>
                    <a:pt x="611" y="811"/>
                  </a:lnTo>
                  <a:lnTo>
                    <a:pt x="610" y="815"/>
                  </a:lnTo>
                  <a:lnTo>
                    <a:pt x="623" y="809"/>
                  </a:lnTo>
                  <a:lnTo>
                    <a:pt x="646" y="789"/>
                  </a:lnTo>
                  <a:lnTo>
                    <a:pt x="660" y="786"/>
                  </a:lnTo>
                  <a:lnTo>
                    <a:pt x="654" y="802"/>
                  </a:lnTo>
                  <a:lnTo>
                    <a:pt x="644" y="819"/>
                  </a:lnTo>
                  <a:lnTo>
                    <a:pt x="635" y="831"/>
                  </a:lnTo>
                  <a:lnTo>
                    <a:pt x="628" y="837"/>
                  </a:lnTo>
                  <a:lnTo>
                    <a:pt x="618" y="838"/>
                  </a:lnTo>
                  <a:lnTo>
                    <a:pt x="592" y="845"/>
                  </a:lnTo>
                  <a:lnTo>
                    <a:pt x="585" y="851"/>
                  </a:lnTo>
                  <a:lnTo>
                    <a:pt x="585" y="858"/>
                  </a:lnTo>
                  <a:lnTo>
                    <a:pt x="589" y="874"/>
                  </a:lnTo>
                  <a:lnTo>
                    <a:pt x="583" y="890"/>
                  </a:lnTo>
                  <a:lnTo>
                    <a:pt x="573" y="908"/>
                  </a:lnTo>
                  <a:lnTo>
                    <a:pt x="568" y="929"/>
                  </a:lnTo>
                  <a:lnTo>
                    <a:pt x="570" y="934"/>
                  </a:lnTo>
                  <a:lnTo>
                    <a:pt x="581" y="957"/>
                  </a:lnTo>
                  <a:lnTo>
                    <a:pt x="597" y="986"/>
                  </a:lnTo>
                  <a:lnTo>
                    <a:pt x="602" y="986"/>
                  </a:lnTo>
                  <a:lnTo>
                    <a:pt x="613" y="974"/>
                  </a:lnTo>
                  <a:lnTo>
                    <a:pt x="632" y="965"/>
                  </a:lnTo>
                  <a:lnTo>
                    <a:pt x="654" y="961"/>
                  </a:lnTo>
                  <a:lnTo>
                    <a:pt x="668" y="965"/>
                  </a:lnTo>
                  <a:lnTo>
                    <a:pt x="668" y="972"/>
                  </a:lnTo>
                  <a:lnTo>
                    <a:pt x="667" y="984"/>
                  </a:lnTo>
                  <a:lnTo>
                    <a:pt x="675" y="994"/>
                  </a:lnTo>
                  <a:lnTo>
                    <a:pt x="686" y="1004"/>
                  </a:lnTo>
                  <a:lnTo>
                    <a:pt x="693" y="1015"/>
                  </a:lnTo>
                  <a:lnTo>
                    <a:pt x="693" y="1031"/>
                  </a:lnTo>
                  <a:lnTo>
                    <a:pt x="690" y="1053"/>
                  </a:lnTo>
                  <a:lnTo>
                    <a:pt x="685" y="1074"/>
                  </a:lnTo>
                  <a:lnTo>
                    <a:pt x="681" y="1085"/>
                  </a:lnTo>
                  <a:lnTo>
                    <a:pt x="667" y="1091"/>
                  </a:lnTo>
                  <a:lnTo>
                    <a:pt x="654" y="1087"/>
                  </a:lnTo>
                  <a:lnTo>
                    <a:pt x="630" y="1071"/>
                  </a:lnTo>
                  <a:lnTo>
                    <a:pt x="616" y="1067"/>
                  </a:lnTo>
                  <a:lnTo>
                    <a:pt x="604" y="1068"/>
                  </a:lnTo>
                  <a:lnTo>
                    <a:pt x="581" y="1078"/>
                  </a:lnTo>
                  <a:lnTo>
                    <a:pt x="631" y="1181"/>
                  </a:lnTo>
                  <a:lnTo>
                    <a:pt x="651" y="1206"/>
                  </a:lnTo>
                  <a:lnTo>
                    <a:pt x="673" y="1222"/>
                  </a:lnTo>
                  <a:lnTo>
                    <a:pt x="687" y="1227"/>
                  </a:lnTo>
                  <a:lnTo>
                    <a:pt x="693" y="1217"/>
                  </a:lnTo>
                  <a:lnTo>
                    <a:pt x="700" y="1212"/>
                  </a:lnTo>
                  <a:lnTo>
                    <a:pt x="716" y="1216"/>
                  </a:lnTo>
                  <a:lnTo>
                    <a:pt x="739" y="1227"/>
                  </a:lnTo>
                  <a:lnTo>
                    <a:pt x="817" y="1229"/>
                  </a:lnTo>
                  <a:lnTo>
                    <a:pt x="839" y="1234"/>
                  </a:lnTo>
                  <a:lnTo>
                    <a:pt x="862" y="1248"/>
                  </a:lnTo>
                  <a:lnTo>
                    <a:pt x="901" y="1282"/>
                  </a:lnTo>
                  <a:lnTo>
                    <a:pt x="923" y="1291"/>
                  </a:lnTo>
                  <a:lnTo>
                    <a:pt x="924" y="1311"/>
                  </a:lnTo>
                  <a:lnTo>
                    <a:pt x="934" y="1344"/>
                  </a:lnTo>
                  <a:lnTo>
                    <a:pt x="948" y="1375"/>
                  </a:lnTo>
                  <a:lnTo>
                    <a:pt x="963" y="1389"/>
                  </a:lnTo>
                  <a:lnTo>
                    <a:pt x="972" y="1392"/>
                  </a:lnTo>
                  <a:lnTo>
                    <a:pt x="1000" y="1408"/>
                  </a:lnTo>
                  <a:lnTo>
                    <a:pt x="1006" y="1414"/>
                  </a:lnTo>
                  <a:lnTo>
                    <a:pt x="1009" y="1432"/>
                  </a:lnTo>
                  <a:lnTo>
                    <a:pt x="1011" y="1460"/>
                  </a:lnTo>
                  <a:lnTo>
                    <a:pt x="1018" y="1492"/>
                  </a:lnTo>
                  <a:lnTo>
                    <a:pt x="1038" y="1515"/>
                  </a:lnTo>
                  <a:lnTo>
                    <a:pt x="1082" y="1544"/>
                  </a:lnTo>
                  <a:lnTo>
                    <a:pt x="1104" y="1552"/>
                  </a:lnTo>
                  <a:lnTo>
                    <a:pt x="1134" y="1556"/>
                  </a:lnTo>
                  <a:lnTo>
                    <a:pt x="1138" y="1536"/>
                  </a:lnTo>
                  <a:lnTo>
                    <a:pt x="1139" y="1530"/>
                  </a:lnTo>
                  <a:lnTo>
                    <a:pt x="1140" y="1523"/>
                  </a:lnTo>
                  <a:lnTo>
                    <a:pt x="1141" y="1520"/>
                  </a:lnTo>
                  <a:lnTo>
                    <a:pt x="1141" y="1518"/>
                  </a:lnTo>
                  <a:lnTo>
                    <a:pt x="1143" y="1516"/>
                  </a:lnTo>
                  <a:lnTo>
                    <a:pt x="1145" y="1513"/>
                  </a:lnTo>
                  <a:lnTo>
                    <a:pt x="1147" y="1511"/>
                  </a:lnTo>
                  <a:lnTo>
                    <a:pt x="1148" y="1509"/>
                  </a:lnTo>
                  <a:lnTo>
                    <a:pt x="1149" y="1501"/>
                  </a:lnTo>
                  <a:lnTo>
                    <a:pt x="1150" y="1498"/>
                  </a:lnTo>
                  <a:lnTo>
                    <a:pt x="1152" y="1497"/>
                  </a:lnTo>
                  <a:lnTo>
                    <a:pt x="1155" y="1498"/>
                  </a:lnTo>
                  <a:lnTo>
                    <a:pt x="1162" y="1500"/>
                  </a:lnTo>
                  <a:lnTo>
                    <a:pt x="1167" y="1503"/>
                  </a:lnTo>
                  <a:lnTo>
                    <a:pt x="1169" y="1504"/>
                  </a:lnTo>
                  <a:lnTo>
                    <a:pt x="1174" y="1507"/>
                  </a:lnTo>
                  <a:lnTo>
                    <a:pt x="1176" y="1510"/>
                  </a:lnTo>
                  <a:lnTo>
                    <a:pt x="1176" y="1512"/>
                  </a:lnTo>
                  <a:lnTo>
                    <a:pt x="1174" y="1521"/>
                  </a:lnTo>
                  <a:lnTo>
                    <a:pt x="1173" y="1526"/>
                  </a:lnTo>
                  <a:lnTo>
                    <a:pt x="1173" y="1529"/>
                  </a:lnTo>
                  <a:lnTo>
                    <a:pt x="1174" y="1531"/>
                  </a:lnTo>
                  <a:lnTo>
                    <a:pt x="1174" y="1532"/>
                  </a:lnTo>
                  <a:lnTo>
                    <a:pt x="1175" y="1533"/>
                  </a:lnTo>
                  <a:lnTo>
                    <a:pt x="1176" y="1533"/>
                  </a:lnTo>
                  <a:lnTo>
                    <a:pt x="1177" y="1534"/>
                  </a:lnTo>
                  <a:lnTo>
                    <a:pt x="1179" y="1535"/>
                  </a:lnTo>
                  <a:lnTo>
                    <a:pt x="1187" y="1531"/>
                  </a:lnTo>
                  <a:lnTo>
                    <a:pt x="1247" y="1481"/>
                  </a:lnTo>
                  <a:lnTo>
                    <a:pt x="1263" y="1476"/>
                  </a:lnTo>
                  <a:lnTo>
                    <a:pt x="1279" y="1480"/>
                  </a:lnTo>
                  <a:lnTo>
                    <a:pt x="1282" y="1480"/>
                  </a:lnTo>
                  <a:lnTo>
                    <a:pt x="1285" y="1478"/>
                  </a:lnTo>
                  <a:lnTo>
                    <a:pt x="1288" y="1475"/>
                  </a:lnTo>
                  <a:lnTo>
                    <a:pt x="1294" y="1459"/>
                  </a:lnTo>
                  <a:lnTo>
                    <a:pt x="1296" y="1455"/>
                  </a:lnTo>
                  <a:lnTo>
                    <a:pt x="1300" y="1453"/>
                  </a:lnTo>
                  <a:lnTo>
                    <a:pt x="1307" y="1450"/>
                  </a:lnTo>
                  <a:lnTo>
                    <a:pt x="1311" y="1450"/>
                  </a:lnTo>
                  <a:lnTo>
                    <a:pt x="1315" y="1450"/>
                  </a:lnTo>
                  <a:lnTo>
                    <a:pt x="1323" y="1451"/>
                  </a:lnTo>
                  <a:lnTo>
                    <a:pt x="1328" y="1448"/>
                  </a:lnTo>
                  <a:lnTo>
                    <a:pt x="1331" y="1445"/>
                  </a:lnTo>
                  <a:lnTo>
                    <a:pt x="1339" y="1412"/>
                  </a:lnTo>
                  <a:lnTo>
                    <a:pt x="1341" y="1409"/>
                  </a:lnTo>
                  <a:lnTo>
                    <a:pt x="1344" y="1406"/>
                  </a:lnTo>
                  <a:lnTo>
                    <a:pt x="1345" y="1405"/>
                  </a:lnTo>
                  <a:lnTo>
                    <a:pt x="1346" y="1405"/>
                  </a:lnTo>
                  <a:lnTo>
                    <a:pt x="1348" y="1405"/>
                  </a:lnTo>
                  <a:lnTo>
                    <a:pt x="1378" y="1412"/>
                  </a:lnTo>
                  <a:lnTo>
                    <a:pt x="1381" y="1411"/>
                  </a:lnTo>
                  <a:lnTo>
                    <a:pt x="1385" y="1409"/>
                  </a:lnTo>
                  <a:lnTo>
                    <a:pt x="1396" y="1399"/>
                  </a:lnTo>
                  <a:lnTo>
                    <a:pt x="1399" y="1397"/>
                  </a:lnTo>
                  <a:lnTo>
                    <a:pt x="1402" y="1397"/>
                  </a:lnTo>
                  <a:lnTo>
                    <a:pt x="1405" y="1397"/>
                  </a:lnTo>
                  <a:lnTo>
                    <a:pt x="1408" y="1398"/>
                  </a:lnTo>
                  <a:lnTo>
                    <a:pt x="1409" y="1400"/>
                  </a:lnTo>
                  <a:lnTo>
                    <a:pt x="1410" y="1402"/>
                  </a:lnTo>
                  <a:lnTo>
                    <a:pt x="1409" y="1407"/>
                  </a:lnTo>
                  <a:lnTo>
                    <a:pt x="1408" y="1410"/>
                  </a:lnTo>
                  <a:lnTo>
                    <a:pt x="1401" y="1420"/>
                  </a:lnTo>
                  <a:lnTo>
                    <a:pt x="1395" y="1432"/>
                  </a:lnTo>
                  <a:lnTo>
                    <a:pt x="1392" y="1438"/>
                  </a:lnTo>
                  <a:lnTo>
                    <a:pt x="1392" y="1441"/>
                  </a:lnTo>
                  <a:lnTo>
                    <a:pt x="1392" y="1444"/>
                  </a:lnTo>
                  <a:lnTo>
                    <a:pt x="1394" y="1447"/>
                  </a:lnTo>
                  <a:lnTo>
                    <a:pt x="1416" y="1464"/>
                  </a:lnTo>
                  <a:lnTo>
                    <a:pt x="1416" y="1464"/>
                  </a:lnTo>
                  <a:lnTo>
                    <a:pt x="1417" y="1470"/>
                  </a:lnTo>
                  <a:lnTo>
                    <a:pt x="1417" y="1476"/>
                  </a:lnTo>
                  <a:lnTo>
                    <a:pt x="1419" y="1482"/>
                  </a:lnTo>
                  <a:lnTo>
                    <a:pt x="1422" y="1485"/>
                  </a:lnTo>
                  <a:lnTo>
                    <a:pt x="1425" y="1487"/>
                  </a:lnTo>
                  <a:lnTo>
                    <a:pt x="1426" y="1489"/>
                  </a:lnTo>
                  <a:lnTo>
                    <a:pt x="1427" y="1493"/>
                  </a:lnTo>
                  <a:lnTo>
                    <a:pt x="1426" y="1501"/>
                  </a:lnTo>
                  <a:lnTo>
                    <a:pt x="1425" y="1504"/>
                  </a:lnTo>
                  <a:lnTo>
                    <a:pt x="1423" y="1510"/>
                  </a:lnTo>
                  <a:lnTo>
                    <a:pt x="1423" y="1513"/>
                  </a:lnTo>
                  <a:lnTo>
                    <a:pt x="1421" y="1526"/>
                  </a:lnTo>
                  <a:lnTo>
                    <a:pt x="1421" y="1540"/>
                  </a:lnTo>
                  <a:lnTo>
                    <a:pt x="1420" y="1543"/>
                  </a:lnTo>
                  <a:lnTo>
                    <a:pt x="1420" y="1544"/>
                  </a:lnTo>
                  <a:lnTo>
                    <a:pt x="1418" y="1545"/>
                  </a:lnTo>
                  <a:lnTo>
                    <a:pt x="1417" y="1547"/>
                  </a:lnTo>
                  <a:lnTo>
                    <a:pt x="1411" y="1549"/>
                  </a:lnTo>
                  <a:lnTo>
                    <a:pt x="1400" y="1552"/>
                  </a:lnTo>
                  <a:lnTo>
                    <a:pt x="1398" y="1553"/>
                  </a:lnTo>
                  <a:lnTo>
                    <a:pt x="1397" y="1555"/>
                  </a:lnTo>
                  <a:lnTo>
                    <a:pt x="1397" y="1558"/>
                  </a:lnTo>
                  <a:lnTo>
                    <a:pt x="1397" y="1563"/>
                  </a:lnTo>
                  <a:lnTo>
                    <a:pt x="1401" y="1580"/>
                  </a:lnTo>
                  <a:lnTo>
                    <a:pt x="1402" y="1588"/>
                  </a:lnTo>
                  <a:lnTo>
                    <a:pt x="1402" y="1595"/>
                  </a:lnTo>
                  <a:lnTo>
                    <a:pt x="1403" y="1601"/>
                  </a:lnTo>
                  <a:lnTo>
                    <a:pt x="1405" y="1604"/>
                  </a:lnTo>
                  <a:lnTo>
                    <a:pt x="1412" y="1608"/>
                  </a:lnTo>
                  <a:lnTo>
                    <a:pt x="1422" y="1611"/>
                  </a:lnTo>
                  <a:lnTo>
                    <a:pt x="1427" y="1617"/>
                  </a:lnTo>
                  <a:lnTo>
                    <a:pt x="1442" y="1642"/>
                  </a:lnTo>
                  <a:lnTo>
                    <a:pt x="1456" y="1649"/>
                  </a:lnTo>
                  <a:lnTo>
                    <a:pt x="1460" y="1653"/>
                  </a:lnTo>
                  <a:lnTo>
                    <a:pt x="1482" y="1676"/>
                  </a:lnTo>
                  <a:lnTo>
                    <a:pt x="1482" y="1676"/>
                  </a:lnTo>
                  <a:lnTo>
                    <a:pt x="1483" y="1676"/>
                  </a:lnTo>
                  <a:lnTo>
                    <a:pt x="1485" y="1675"/>
                  </a:lnTo>
                  <a:lnTo>
                    <a:pt x="1487" y="1675"/>
                  </a:lnTo>
                  <a:lnTo>
                    <a:pt x="1488" y="1681"/>
                  </a:lnTo>
                  <a:lnTo>
                    <a:pt x="1491" y="1699"/>
                  </a:lnTo>
                  <a:lnTo>
                    <a:pt x="1505" y="1700"/>
                  </a:lnTo>
                  <a:lnTo>
                    <a:pt x="1527" y="1708"/>
                  </a:lnTo>
                  <a:lnTo>
                    <a:pt x="1612" y="1760"/>
                  </a:lnTo>
                  <a:lnTo>
                    <a:pt x="1637" y="1769"/>
                  </a:lnTo>
                  <a:lnTo>
                    <a:pt x="1656" y="1761"/>
                  </a:lnTo>
                  <a:lnTo>
                    <a:pt x="1663" y="1752"/>
                  </a:lnTo>
                  <a:lnTo>
                    <a:pt x="1669" y="1741"/>
                  </a:lnTo>
                  <a:lnTo>
                    <a:pt x="1671" y="1735"/>
                  </a:lnTo>
                  <a:lnTo>
                    <a:pt x="1672" y="1731"/>
                  </a:lnTo>
                  <a:lnTo>
                    <a:pt x="1672" y="1728"/>
                  </a:lnTo>
                  <a:lnTo>
                    <a:pt x="1672" y="1725"/>
                  </a:lnTo>
                  <a:lnTo>
                    <a:pt x="1672" y="1718"/>
                  </a:lnTo>
                  <a:lnTo>
                    <a:pt x="1677" y="1686"/>
                  </a:lnTo>
                  <a:lnTo>
                    <a:pt x="1678" y="1683"/>
                  </a:lnTo>
                  <a:lnTo>
                    <a:pt x="1681" y="1680"/>
                  </a:lnTo>
                  <a:lnTo>
                    <a:pt x="1684" y="1677"/>
                  </a:lnTo>
                  <a:lnTo>
                    <a:pt x="1693" y="1673"/>
                  </a:lnTo>
                  <a:lnTo>
                    <a:pt x="1698" y="1672"/>
                  </a:lnTo>
                  <a:lnTo>
                    <a:pt x="1701" y="1672"/>
                  </a:lnTo>
                  <a:lnTo>
                    <a:pt x="1708" y="1674"/>
                  </a:lnTo>
                  <a:lnTo>
                    <a:pt x="1711" y="1673"/>
                  </a:lnTo>
                  <a:lnTo>
                    <a:pt x="1713" y="1671"/>
                  </a:lnTo>
                  <a:lnTo>
                    <a:pt x="1715" y="1666"/>
                  </a:lnTo>
                  <a:lnTo>
                    <a:pt x="1716" y="1662"/>
                  </a:lnTo>
                  <a:lnTo>
                    <a:pt x="1718" y="1655"/>
                  </a:lnTo>
                  <a:lnTo>
                    <a:pt x="1719" y="1653"/>
                  </a:lnTo>
                  <a:lnTo>
                    <a:pt x="1722" y="1651"/>
                  </a:lnTo>
                  <a:lnTo>
                    <a:pt x="1732" y="1650"/>
                  </a:lnTo>
                  <a:lnTo>
                    <a:pt x="1744" y="1645"/>
                  </a:lnTo>
                  <a:lnTo>
                    <a:pt x="1750" y="1644"/>
                  </a:lnTo>
                  <a:lnTo>
                    <a:pt x="1753" y="1642"/>
                  </a:lnTo>
                  <a:lnTo>
                    <a:pt x="1781" y="1621"/>
                  </a:lnTo>
                  <a:lnTo>
                    <a:pt x="1790" y="1615"/>
                  </a:lnTo>
                  <a:lnTo>
                    <a:pt x="1791" y="1613"/>
                  </a:lnTo>
                  <a:lnTo>
                    <a:pt x="1791" y="1610"/>
                  </a:lnTo>
                  <a:lnTo>
                    <a:pt x="1791" y="1607"/>
                  </a:lnTo>
                  <a:lnTo>
                    <a:pt x="1792" y="1601"/>
                  </a:lnTo>
                  <a:lnTo>
                    <a:pt x="1792" y="1598"/>
                  </a:lnTo>
                  <a:lnTo>
                    <a:pt x="1793" y="1595"/>
                  </a:lnTo>
                  <a:lnTo>
                    <a:pt x="1797" y="1585"/>
                  </a:lnTo>
                  <a:lnTo>
                    <a:pt x="1798" y="1581"/>
                  </a:lnTo>
                  <a:lnTo>
                    <a:pt x="1798" y="1578"/>
                  </a:lnTo>
                  <a:lnTo>
                    <a:pt x="1797" y="1573"/>
                  </a:lnTo>
                  <a:lnTo>
                    <a:pt x="1795" y="1564"/>
                  </a:lnTo>
                  <a:lnTo>
                    <a:pt x="1795" y="1561"/>
                  </a:lnTo>
                  <a:lnTo>
                    <a:pt x="1796" y="1559"/>
                  </a:lnTo>
                  <a:lnTo>
                    <a:pt x="1798" y="1557"/>
                  </a:lnTo>
                  <a:lnTo>
                    <a:pt x="1803" y="1557"/>
                  </a:lnTo>
                  <a:lnTo>
                    <a:pt x="1808" y="1560"/>
                  </a:lnTo>
                  <a:lnTo>
                    <a:pt x="1810" y="1560"/>
                  </a:lnTo>
                  <a:lnTo>
                    <a:pt x="1813" y="1560"/>
                  </a:lnTo>
                  <a:lnTo>
                    <a:pt x="1841" y="1556"/>
                  </a:lnTo>
                  <a:lnTo>
                    <a:pt x="1843" y="1556"/>
                  </a:lnTo>
                  <a:lnTo>
                    <a:pt x="1846" y="1557"/>
                  </a:lnTo>
                  <a:lnTo>
                    <a:pt x="1848" y="1559"/>
                  </a:lnTo>
                  <a:lnTo>
                    <a:pt x="1849" y="1561"/>
                  </a:lnTo>
                  <a:lnTo>
                    <a:pt x="1850" y="1563"/>
                  </a:lnTo>
                  <a:lnTo>
                    <a:pt x="1851" y="1566"/>
                  </a:lnTo>
                  <a:lnTo>
                    <a:pt x="1852" y="1568"/>
                  </a:lnTo>
                  <a:lnTo>
                    <a:pt x="1852" y="1574"/>
                  </a:lnTo>
                  <a:lnTo>
                    <a:pt x="1853" y="1577"/>
                  </a:lnTo>
                  <a:lnTo>
                    <a:pt x="1854" y="1579"/>
                  </a:lnTo>
                  <a:lnTo>
                    <a:pt x="1856" y="1581"/>
                  </a:lnTo>
                  <a:lnTo>
                    <a:pt x="1859" y="1579"/>
                  </a:lnTo>
                  <a:lnTo>
                    <a:pt x="1862" y="1576"/>
                  </a:lnTo>
                  <a:lnTo>
                    <a:pt x="1866" y="1569"/>
                  </a:lnTo>
                  <a:lnTo>
                    <a:pt x="1869" y="1566"/>
                  </a:lnTo>
                  <a:lnTo>
                    <a:pt x="1871" y="1564"/>
                  </a:lnTo>
                  <a:lnTo>
                    <a:pt x="1872" y="1563"/>
                  </a:lnTo>
                  <a:lnTo>
                    <a:pt x="1870" y="1561"/>
                  </a:lnTo>
                  <a:lnTo>
                    <a:pt x="1865" y="1560"/>
                  </a:lnTo>
                  <a:lnTo>
                    <a:pt x="1864" y="1559"/>
                  </a:lnTo>
                  <a:lnTo>
                    <a:pt x="1869" y="1556"/>
                  </a:lnTo>
                  <a:lnTo>
                    <a:pt x="1871" y="1555"/>
                  </a:lnTo>
                  <a:lnTo>
                    <a:pt x="1871" y="1550"/>
                  </a:lnTo>
                  <a:lnTo>
                    <a:pt x="1871" y="1544"/>
                  </a:lnTo>
                  <a:lnTo>
                    <a:pt x="1863" y="1516"/>
                  </a:lnTo>
                  <a:lnTo>
                    <a:pt x="1863" y="1498"/>
                  </a:lnTo>
                  <a:lnTo>
                    <a:pt x="1868" y="1496"/>
                  </a:lnTo>
                  <a:lnTo>
                    <a:pt x="1871" y="1493"/>
                  </a:lnTo>
                  <a:lnTo>
                    <a:pt x="1872" y="1490"/>
                  </a:lnTo>
                  <a:lnTo>
                    <a:pt x="1873" y="1488"/>
                  </a:lnTo>
                  <a:lnTo>
                    <a:pt x="1873" y="1485"/>
                  </a:lnTo>
                  <a:lnTo>
                    <a:pt x="1872" y="1482"/>
                  </a:lnTo>
                  <a:lnTo>
                    <a:pt x="1873" y="1479"/>
                  </a:lnTo>
                  <a:lnTo>
                    <a:pt x="1873" y="1476"/>
                  </a:lnTo>
                  <a:lnTo>
                    <a:pt x="1873" y="1474"/>
                  </a:lnTo>
                  <a:lnTo>
                    <a:pt x="1872" y="1471"/>
                  </a:lnTo>
                  <a:lnTo>
                    <a:pt x="1867" y="1461"/>
                  </a:lnTo>
                  <a:lnTo>
                    <a:pt x="1866" y="1458"/>
                  </a:lnTo>
                  <a:lnTo>
                    <a:pt x="1866" y="1455"/>
                  </a:lnTo>
                  <a:lnTo>
                    <a:pt x="1866" y="1452"/>
                  </a:lnTo>
                  <a:lnTo>
                    <a:pt x="1866" y="1449"/>
                  </a:lnTo>
                  <a:lnTo>
                    <a:pt x="1865" y="1445"/>
                  </a:lnTo>
                  <a:lnTo>
                    <a:pt x="1862" y="1441"/>
                  </a:lnTo>
                  <a:lnTo>
                    <a:pt x="1854" y="1433"/>
                  </a:lnTo>
                  <a:lnTo>
                    <a:pt x="1847" y="1429"/>
                  </a:lnTo>
                  <a:lnTo>
                    <a:pt x="1836" y="1424"/>
                  </a:lnTo>
                  <a:lnTo>
                    <a:pt x="1830" y="1423"/>
                  </a:lnTo>
                  <a:lnTo>
                    <a:pt x="1826" y="1423"/>
                  </a:lnTo>
                  <a:lnTo>
                    <a:pt x="1818" y="1425"/>
                  </a:lnTo>
                  <a:lnTo>
                    <a:pt x="1813" y="1423"/>
                  </a:lnTo>
                  <a:lnTo>
                    <a:pt x="1806" y="1417"/>
                  </a:lnTo>
                  <a:lnTo>
                    <a:pt x="1793" y="1399"/>
                  </a:lnTo>
                  <a:lnTo>
                    <a:pt x="1788" y="1391"/>
                  </a:lnTo>
                  <a:lnTo>
                    <a:pt x="1783" y="1385"/>
                  </a:lnTo>
                  <a:lnTo>
                    <a:pt x="1781" y="1383"/>
                  </a:lnTo>
                  <a:lnTo>
                    <a:pt x="1764" y="1378"/>
                  </a:lnTo>
                  <a:lnTo>
                    <a:pt x="1759" y="1378"/>
                  </a:lnTo>
                  <a:lnTo>
                    <a:pt x="1754" y="1377"/>
                  </a:lnTo>
                  <a:lnTo>
                    <a:pt x="1753" y="1376"/>
                  </a:lnTo>
                  <a:lnTo>
                    <a:pt x="1752" y="1375"/>
                  </a:lnTo>
                  <a:lnTo>
                    <a:pt x="1752" y="1372"/>
                  </a:lnTo>
                  <a:lnTo>
                    <a:pt x="1758" y="1349"/>
                  </a:lnTo>
                  <a:lnTo>
                    <a:pt x="1759" y="1340"/>
                  </a:lnTo>
                  <a:lnTo>
                    <a:pt x="1760" y="1329"/>
                  </a:lnTo>
                  <a:lnTo>
                    <a:pt x="1758" y="1318"/>
                  </a:lnTo>
                  <a:lnTo>
                    <a:pt x="1756" y="1311"/>
                  </a:lnTo>
                  <a:lnTo>
                    <a:pt x="1755" y="1302"/>
                  </a:lnTo>
                  <a:lnTo>
                    <a:pt x="1754" y="1299"/>
                  </a:lnTo>
                  <a:lnTo>
                    <a:pt x="1749" y="1287"/>
                  </a:lnTo>
                  <a:lnTo>
                    <a:pt x="1748" y="1285"/>
                  </a:lnTo>
                  <a:lnTo>
                    <a:pt x="1748" y="1282"/>
                  </a:lnTo>
                  <a:lnTo>
                    <a:pt x="1748" y="1280"/>
                  </a:lnTo>
                  <a:lnTo>
                    <a:pt x="1748" y="1278"/>
                  </a:lnTo>
                  <a:lnTo>
                    <a:pt x="1750" y="1269"/>
                  </a:lnTo>
                  <a:lnTo>
                    <a:pt x="1750" y="1267"/>
                  </a:lnTo>
                  <a:lnTo>
                    <a:pt x="1755" y="1256"/>
                  </a:lnTo>
                  <a:lnTo>
                    <a:pt x="1757" y="1253"/>
                  </a:lnTo>
                  <a:lnTo>
                    <a:pt x="1761" y="1251"/>
                  </a:lnTo>
                  <a:lnTo>
                    <a:pt x="1773" y="1245"/>
                  </a:lnTo>
                  <a:lnTo>
                    <a:pt x="1785" y="1237"/>
                  </a:lnTo>
                  <a:lnTo>
                    <a:pt x="1815" y="1209"/>
                  </a:lnTo>
                  <a:lnTo>
                    <a:pt x="1830" y="1200"/>
                  </a:lnTo>
                  <a:lnTo>
                    <a:pt x="1832" y="1200"/>
                  </a:lnTo>
                  <a:lnTo>
                    <a:pt x="1833" y="1200"/>
                  </a:lnTo>
                  <a:lnTo>
                    <a:pt x="1835" y="1201"/>
                  </a:lnTo>
                  <a:lnTo>
                    <a:pt x="1843" y="1204"/>
                  </a:lnTo>
                  <a:lnTo>
                    <a:pt x="1844" y="1205"/>
                  </a:lnTo>
                  <a:lnTo>
                    <a:pt x="1843" y="1207"/>
                  </a:lnTo>
                  <a:lnTo>
                    <a:pt x="1843" y="1208"/>
                  </a:lnTo>
                  <a:lnTo>
                    <a:pt x="1842" y="1210"/>
                  </a:lnTo>
                  <a:lnTo>
                    <a:pt x="1842" y="1212"/>
                  </a:lnTo>
                  <a:lnTo>
                    <a:pt x="1843" y="1214"/>
                  </a:lnTo>
                  <a:lnTo>
                    <a:pt x="1844" y="1216"/>
                  </a:lnTo>
                  <a:lnTo>
                    <a:pt x="1845" y="1217"/>
                  </a:lnTo>
                  <a:lnTo>
                    <a:pt x="1846" y="1217"/>
                  </a:lnTo>
                  <a:lnTo>
                    <a:pt x="1846" y="1217"/>
                  </a:lnTo>
                  <a:lnTo>
                    <a:pt x="1849" y="1217"/>
                  </a:lnTo>
                  <a:lnTo>
                    <a:pt x="1866" y="1214"/>
                  </a:lnTo>
                  <a:lnTo>
                    <a:pt x="1869" y="1212"/>
                  </a:lnTo>
                  <a:lnTo>
                    <a:pt x="1872" y="1210"/>
                  </a:lnTo>
                  <a:lnTo>
                    <a:pt x="1873" y="1209"/>
                  </a:lnTo>
                  <a:lnTo>
                    <a:pt x="1874" y="1208"/>
                  </a:lnTo>
                  <a:lnTo>
                    <a:pt x="1875" y="1208"/>
                  </a:lnTo>
                  <a:lnTo>
                    <a:pt x="1876" y="1207"/>
                  </a:lnTo>
                  <a:lnTo>
                    <a:pt x="1875" y="1206"/>
                  </a:lnTo>
                  <a:lnTo>
                    <a:pt x="1851" y="1198"/>
                  </a:lnTo>
                  <a:lnTo>
                    <a:pt x="1850" y="1198"/>
                  </a:lnTo>
                  <a:lnTo>
                    <a:pt x="1848" y="1196"/>
                  </a:lnTo>
                  <a:lnTo>
                    <a:pt x="1845" y="1194"/>
                  </a:lnTo>
                  <a:lnTo>
                    <a:pt x="1843" y="1190"/>
                  </a:lnTo>
                  <a:lnTo>
                    <a:pt x="1841" y="1187"/>
                  </a:lnTo>
                  <a:lnTo>
                    <a:pt x="1841" y="1160"/>
                  </a:lnTo>
                  <a:lnTo>
                    <a:pt x="1842" y="1156"/>
                  </a:lnTo>
                  <a:lnTo>
                    <a:pt x="1840" y="1156"/>
                  </a:lnTo>
                  <a:lnTo>
                    <a:pt x="1831" y="1153"/>
                  </a:lnTo>
                  <a:lnTo>
                    <a:pt x="1829" y="1144"/>
                  </a:lnTo>
                  <a:lnTo>
                    <a:pt x="1828" y="1132"/>
                  </a:lnTo>
                  <a:lnTo>
                    <a:pt x="1824" y="1121"/>
                  </a:lnTo>
                  <a:lnTo>
                    <a:pt x="1818" y="1118"/>
                  </a:lnTo>
                  <a:lnTo>
                    <a:pt x="1794" y="1121"/>
                  </a:lnTo>
                  <a:lnTo>
                    <a:pt x="1778" y="1116"/>
                  </a:lnTo>
                  <a:lnTo>
                    <a:pt x="1766" y="1106"/>
                  </a:lnTo>
                  <a:lnTo>
                    <a:pt x="1757" y="1091"/>
                  </a:lnTo>
                  <a:lnTo>
                    <a:pt x="1749" y="1071"/>
                  </a:lnTo>
                  <a:lnTo>
                    <a:pt x="1749" y="1064"/>
                  </a:lnTo>
                  <a:lnTo>
                    <a:pt x="1755" y="1057"/>
                  </a:lnTo>
                  <a:lnTo>
                    <a:pt x="1779" y="1021"/>
                  </a:lnTo>
                  <a:lnTo>
                    <a:pt x="1781" y="1018"/>
                  </a:lnTo>
                  <a:lnTo>
                    <a:pt x="1786" y="1015"/>
                  </a:lnTo>
                  <a:lnTo>
                    <a:pt x="1791" y="1015"/>
                  </a:lnTo>
                  <a:lnTo>
                    <a:pt x="1796" y="1020"/>
                  </a:lnTo>
                  <a:lnTo>
                    <a:pt x="1800" y="1023"/>
                  </a:lnTo>
                  <a:lnTo>
                    <a:pt x="1805" y="1018"/>
                  </a:lnTo>
                  <a:lnTo>
                    <a:pt x="1810" y="1019"/>
                  </a:lnTo>
                  <a:lnTo>
                    <a:pt x="1834" y="1010"/>
                  </a:lnTo>
                  <a:lnTo>
                    <a:pt x="1845" y="1003"/>
                  </a:lnTo>
                  <a:lnTo>
                    <a:pt x="1869" y="972"/>
                  </a:lnTo>
                  <a:lnTo>
                    <a:pt x="1940" y="926"/>
                  </a:lnTo>
                  <a:lnTo>
                    <a:pt x="1943" y="917"/>
                  </a:lnTo>
                  <a:lnTo>
                    <a:pt x="1949" y="910"/>
                  </a:lnTo>
                  <a:lnTo>
                    <a:pt x="1955" y="901"/>
                  </a:lnTo>
                  <a:lnTo>
                    <a:pt x="1957" y="883"/>
                  </a:lnTo>
                  <a:lnTo>
                    <a:pt x="1953" y="853"/>
                  </a:lnTo>
                  <a:lnTo>
                    <a:pt x="1953" y="835"/>
                  </a:lnTo>
                  <a:lnTo>
                    <a:pt x="1957" y="822"/>
                  </a:lnTo>
                  <a:lnTo>
                    <a:pt x="1952" y="802"/>
                  </a:lnTo>
                  <a:lnTo>
                    <a:pt x="1947" y="761"/>
                  </a:lnTo>
                  <a:lnTo>
                    <a:pt x="1940" y="744"/>
                  </a:lnTo>
                  <a:lnTo>
                    <a:pt x="1949" y="748"/>
                  </a:lnTo>
                  <a:lnTo>
                    <a:pt x="1953" y="751"/>
                  </a:lnTo>
                  <a:lnTo>
                    <a:pt x="1960" y="741"/>
                  </a:lnTo>
                  <a:lnTo>
                    <a:pt x="1982" y="715"/>
                  </a:lnTo>
                  <a:lnTo>
                    <a:pt x="1963" y="708"/>
                  </a:lnTo>
                  <a:lnTo>
                    <a:pt x="1920" y="734"/>
                  </a:lnTo>
                  <a:close/>
                  <a:moveTo>
                    <a:pt x="255" y="305"/>
                  </a:moveTo>
                  <a:lnTo>
                    <a:pt x="253" y="248"/>
                  </a:lnTo>
                  <a:lnTo>
                    <a:pt x="255" y="243"/>
                  </a:lnTo>
                  <a:lnTo>
                    <a:pt x="255" y="222"/>
                  </a:lnTo>
                  <a:lnTo>
                    <a:pt x="257" y="215"/>
                  </a:lnTo>
                  <a:lnTo>
                    <a:pt x="260" y="212"/>
                  </a:lnTo>
                  <a:lnTo>
                    <a:pt x="279" y="199"/>
                  </a:lnTo>
                  <a:lnTo>
                    <a:pt x="283" y="197"/>
                  </a:lnTo>
                  <a:lnTo>
                    <a:pt x="288" y="197"/>
                  </a:lnTo>
                  <a:lnTo>
                    <a:pt x="294" y="200"/>
                  </a:lnTo>
                  <a:lnTo>
                    <a:pt x="299" y="209"/>
                  </a:lnTo>
                  <a:lnTo>
                    <a:pt x="303" y="211"/>
                  </a:lnTo>
                  <a:lnTo>
                    <a:pt x="345" y="211"/>
                  </a:lnTo>
                  <a:lnTo>
                    <a:pt x="354" y="208"/>
                  </a:lnTo>
                  <a:lnTo>
                    <a:pt x="371" y="195"/>
                  </a:lnTo>
                  <a:lnTo>
                    <a:pt x="380" y="190"/>
                  </a:lnTo>
                  <a:lnTo>
                    <a:pt x="456" y="194"/>
                  </a:lnTo>
                  <a:lnTo>
                    <a:pt x="472" y="182"/>
                  </a:lnTo>
                  <a:lnTo>
                    <a:pt x="339" y="189"/>
                  </a:lnTo>
                  <a:lnTo>
                    <a:pt x="310" y="181"/>
                  </a:lnTo>
                  <a:lnTo>
                    <a:pt x="289" y="162"/>
                  </a:lnTo>
                  <a:lnTo>
                    <a:pt x="293" y="124"/>
                  </a:lnTo>
                  <a:lnTo>
                    <a:pt x="287" y="105"/>
                  </a:lnTo>
                  <a:lnTo>
                    <a:pt x="294" y="83"/>
                  </a:lnTo>
                  <a:lnTo>
                    <a:pt x="305" y="66"/>
                  </a:lnTo>
                  <a:lnTo>
                    <a:pt x="330" y="52"/>
                  </a:lnTo>
                  <a:lnTo>
                    <a:pt x="335" y="38"/>
                  </a:lnTo>
                  <a:lnTo>
                    <a:pt x="330" y="25"/>
                  </a:lnTo>
                  <a:lnTo>
                    <a:pt x="313" y="23"/>
                  </a:lnTo>
                  <a:lnTo>
                    <a:pt x="318" y="18"/>
                  </a:lnTo>
                  <a:lnTo>
                    <a:pt x="355" y="16"/>
                  </a:lnTo>
                  <a:lnTo>
                    <a:pt x="326" y="0"/>
                  </a:lnTo>
                  <a:lnTo>
                    <a:pt x="301" y="32"/>
                  </a:lnTo>
                  <a:lnTo>
                    <a:pt x="255" y="162"/>
                  </a:lnTo>
                  <a:lnTo>
                    <a:pt x="249" y="184"/>
                  </a:lnTo>
                  <a:lnTo>
                    <a:pt x="242" y="299"/>
                  </a:lnTo>
                  <a:lnTo>
                    <a:pt x="242" y="327"/>
                  </a:lnTo>
                  <a:lnTo>
                    <a:pt x="246" y="342"/>
                  </a:lnTo>
                  <a:lnTo>
                    <a:pt x="250" y="338"/>
                  </a:lnTo>
                  <a:lnTo>
                    <a:pt x="253" y="324"/>
                  </a:lnTo>
                  <a:lnTo>
                    <a:pt x="255" y="305"/>
                  </a:lnTo>
                  <a:close/>
                  <a:moveTo>
                    <a:pt x="491" y="1052"/>
                  </a:moveTo>
                  <a:lnTo>
                    <a:pt x="489" y="1048"/>
                  </a:lnTo>
                  <a:lnTo>
                    <a:pt x="488" y="1044"/>
                  </a:lnTo>
                  <a:lnTo>
                    <a:pt x="489" y="1039"/>
                  </a:lnTo>
                  <a:lnTo>
                    <a:pt x="488" y="1033"/>
                  </a:lnTo>
                  <a:lnTo>
                    <a:pt x="484" y="1033"/>
                  </a:lnTo>
                  <a:lnTo>
                    <a:pt x="479" y="1038"/>
                  </a:lnTo>
                  <a:lnTo>
                    <a:pt x="476" y="1041"/>
                  </a:lnTo>
                  <a:lnTo>
                    <a:pt x="474" y="1050"/>
                  </a:lnTo>
                  <a:lnTo>
                    <a:pt x="475" y="1055"/>
                  </a:lnTo>
                  <a:lnTo>
                    <a:pt x="477" y="1061"/>
                  </a:lnTo>
                  <a:lnTo>
                    <a:pt x="483" y="1070"/>
                  </a:lnTo>
                  <a:lnTo>
                    <a:pt x="491" y="1073"/>
                  </a:lnTo>
                  <a:lnTo>
                    <a:pt x="493" y="1067"/>
                  </a:lnTo>
                  <a:lnTo>
                    <a:pt x="493" y="1063"/>
                  </a:lnTo>
                  <a:lnTo>
                    <a:pt x="495" y="1058"/>
                  </a:lnTo>
                  <a:lnTo>
                    <a:pt x="495" y="1055"/>
                  </a:lnTo>
                  <a:lnTo>
                    <a:pt x="491" y="1052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4" name="Freeform 4">
              <a:extLst>
                <a:ext uri="{FF2B5EF4-FFF2-40B4-BE49-F238E27FC236}">
                  <a16:creationId xmlns:a16="http://schemas.microsoft.com/office/drawing/2014/main" id="{CF0335E2-510B-4058-A72A-8377C86AA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6806" y="1758205"/>
              <a:ext cx="11544" cy="10258"/>
            </a:xfrm>
            <a:custGeom>
              <a:avLst/>
              <a:gdLst>
                <a:gd name="T0" fmla="*/ 9 w 16"/>
                <a:gd name="T1" fmla="*/ 0 h 18"/>
                <a:gd name="T2" fmla="*/ 9 w 16"/>
                <a:gd name="T3" fmla="*/ 0 h 18"/>
                <a:gd name="T4" fmla="*/ 9 w 16"/>
                <a:gd name="T5" fmla="*/ 0 h 18"/>
                <a:gd name="T6" fmla="*/ 0 w 16"/>
                <a:gd name="T7" fmla="*/ 0 h 18"/>
                <a:gd name="T8" fmla="*/ 4 w 16"/>
                <a:gd name="T9" fmla="*/ 4 h 18"/>
                <a:gd name="T10" fmla="*/ 6 w 16"/>
                <a:gd name="T11" fmla="*/ 7 h 18"/>
                <a:gd name="T12" fmla="*/ 8 w 16"/>
                <a:gd name="T13" fmla="*/ 12 h 18"/>
                <a:gd name="T14" fmla="*/ 11 w 16"/>
                <a:gd name="T15" fmla="*/ 12 h 18"/>
                <a:gd name="T16" fmla="*/ 12 w 16"/>
                <a:gd name="T17" fmla="*/ 17 h 18"/>
                <a:gd name="T18" fmla="*/ 12 w 16"/>
                <a:gd name="T19" fmla="*/ 17 h 18"/>
                <a:gd name="T20" fmla="*/ 12 w 16"/>
                <a:gd name="T21" fmla="*/ 17 h 18"/>
                <a:gd name="T22" fmla="*/ 15 w 16"/>
                <a:gd name="T23" fmla="*/ 14 h 18"/>
                <a:gd name="T24" fmla="*/ 12 w 16"/>
                <a:gd name="T25" fmla="*/ 4 h 18"/>
                <a:gd name="T26" fmla="*/ 9 w 16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8"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6" y="7"/>
                  </a:lnTo>
                  <a:lnTo>
                    <a:pt x="8" y="12"/>
                  </a:lnTo>
                  <a:lnTo>
                    <a:pt x="11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5" y="14"/>
                  </a:lnTo>
                  <a:lnTo>
                    <a:pt x="12" y="4"/>
                  </a:lnTo>
                  <a:lnTo>
                    <a:pt x="9" y="0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5" name="Freeform 5">
              <a:extLst>
                <a:ext uri="{FF2B5EF4-FFF2-40B4-BE49-F238E27FC236}">
                  <a16:creationId xmlns:a16="http://schemas.microsoft.com/office/drawing/2014/main" id="{6ABB4C04-9032-4626-99CA-BAB23A9F8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236" y="1758205"/>
              <a:ext cx="5772" cy="5129"/>
            </a:xfrm>
            <a:custGeom>
              <a:avLst/>
              <a:gdLst>
                <a:gd name="T0" fmla="*/ 10 w 11"/>
                <a:gd name="T1" fmla="*/ 0 h 9"/>
                <a:gd name="T2" fmla="*/ 0 w 11"/>
                <a:gd name="T3" fmla="*/ 3 h 9"/>
                <a:gd name="T4" fmla="*/ 3 w 11"/>
                <a:gd name="T5" fmla="*/ 8 h 9"/>
                <a:gd name="T6" fmla="*/ 0 w 11"/>
                <a:gd name="T7" fmla="*/ 3 h 9"/>
                <a:gd name="T8" fmla="*/ 10 w 1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10" y="0"/>
                  </a:moveTo>
                  <a:lnTo>
                    <a:pt x="0" y="3"/>
                  </a:lnTo>
                  <a:lnTo>
                    <a:pt x="3" y="8"/>
                  </a:lnTo>
                  <a:lnTo>
                    <a:pt x="0" y="3"/>
                  </a:lnTo>
                  <a:lnTo>
                    <a:pt x="10" y="0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6" name="Freeform 6">
              <a:extLst>
                <a:ext uri="{FF2B5EF4-FFF2-40B4-BE49-F238E27FC236}">
                  <a16:creationId xmlns:a16="http://schemas.microsoft.com/office/drawing/2014/main" id="{68DF1D06-FD68-45E4-AEDD-20B095B1F9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236" y="1758205"/>
              <a:ext cx="5772" cy="5129"/>
            </a:xfrm>
            <a:custGeom>
              <a:avLst/>
              <a:gdLst>
                <a:gd name="T0" fmla="*/ 7 w 10"/>
                <a:gd name="T1" fmla="*/ 0 h 9"/>
                <a:gd name="T2" fmla="*/ 9 w 10"/>
                <a:gd name="T3" fmla="*/ 5 h 9"/>
                <a:gd name="T4" fmla="*/ 0 w 10"/>
                <a:gd name="T5" fmla="*/ 8 h 9"/>
                <a:gd name="T6" fmla="*/ 9 w 10"/>
                <a:gd name="T7" fmla="*/ 5 h 9"/>
                <a:gd name="T8" fmla="*/ 7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lnTo>
                    <a:pt x="9" y="5"/>
                  </a:lnTo>
                  <a:lnTo>
                    <a:pt x="0" y="8"/>
                  </a:lnTo>
                  <a:lnTo>
                    <a:pt x="9" y="5"/>
                  </a:lnTo>
                  <a:lnTo>
                    <a:pt x="7" y="0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7" name="Freeform 7">
              <a:extLst>
                <a:ext uri="{FF2B5EF4-FFF2-40B4-BE49-F238E27FC236}">
                  <a16:creationId xmlns:a16="http://schemas.microsoft.com/office/drawing/2014/main" id="{16E45B85-B85D-44B0-8D1A-45D7D495A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121" y="1553042"/>
              <a:ext cx="60611" cy="38467"/>
            </a:xfrm>
            <a:custGeom>
              <a:avLst/>
              <a:gdLst>
                <a:gd name="T0" fmla="*/ 0 w 93"/>
                <a:gd name="T1" fmla="*/ 51 h 68"/>
                <a:gd name="T2" fmla="*/ 7 w 93"/>
                <a:gd name="T3" fmla="*/ 63 h 68"/>
                <a:gd name="T4" fmla="*/ 20 w 93"/>
                <a:gd name="T5" fmla="*/ 67 h 68"/>
                <a:gd name="T6" fmla="*/ 46 w 93"/>
                <a:gd name="T7" fmla="*/ 65 h 68"/>
                <a:gd name="T8" fmla="*/ 60 w 93"/>
                <a:gd name="T9" fmla="*/ 58 h 68"/>
                <a:gd name="T10" fmla="*/ 69 w 93"/>
                <a:gd name="T11" fmla="*/ 46 h 68"/>
                <a:gd name="T12" fmla="*/ 77 w 93"/>
                <a:gd name="T13" fmla="*/ 33 h 68"/>
                <a:gd name="T14" fmla="*/ 88 w 93"/>
                <a:gd name="T15" fmla="*/ 22 h 68"/>
                <a:gd name="T16" fmla="*/ 87 w 93"/>
                <a:gd name="T17" fmla="*/ 16 h 68"/>
                <a:gd name="T18" fmla="*/ 88 w 93"/>
                <a:gd name="T19" fmla="*/ 12 h 68"/>
                <a:gd name="T20" fmla="*/ 89 w 93"/>
                <a:gd name="T21" fmla="*/ 8 h 68"/>
                <a:gd name="T22" fmla="*/ 92 w 93"/>
                <a:gd name="T23" fmla="*/ 7 h 68"/>
                <a:gd name="T24" fmla="*/ 65 w 93"/>
                <a:gd name="T25" fmla="*/ 0 h 68"/>
                <a:gd name="T26" fmla="*/ 41 w 93"/>
                <a:gd name="T27" fmla="*/ 1 h 68"/>
                <a:gd name="T28" fmla="*/ 19 w 93"/>
                <a:gd name="T29" fmla="*/ 11 h 68"/>
                <a:gd name="T30" fmla="*/ 0 w 93"/>
                <a:gd name="T31" fmla="*/ 30 h 68"/>
                <a:gd name="T32" fmla="*/ 5 w 93"/>
                <a:gd name="T33" fmla="*/ 35 h 68"/>
                <a:gd name="T34" fmla="*/ 8 w 93"/>
                <a:gd name="T35" fmla="*/ 41 h 68"/>
                <a:gd name="T36" fmla="*/ 7 w 93"/>
                <a:gd name="T37" fmla="*/ 47 h 68"/>
                <a:gd name="T38" fmla="*/ 0 w 93"/>
                <a:gd name="T39" fmla="*/ 5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68">
                  <a:moveTo>
                    <a:pt x="0" y="51"/>
                  </a:moveTo>
                  <a:lnTo>
                    <a:pt x="7" y="63"/>
                  </a:lnTo>
                  <a:lnTo>
                    <a:pt x="20" y="67"/>
                  </a:lnTo>
                  <a:lnTo>
                    <a:pt x="46" y="65"/>
                  </a:lnTo>
                  <a:lnTo>
                    <a:pt x="60" y="58"/>
                  </a:lnTo>
                  <a:lnTo>
                    <a:pt x="69" y="46"/>
                  </a:lnTo>
                  <a:lnTo>
                    <a:pt x="77" y="33"/>
                  </a:lnTo>
                  <a:lnTo>
                    <a:pt x="88" y="22"/>
                  </a:lnTo>
                  <a:lnTo>
                    <a:pt x="87" y="16"/>
                  </a:lnTo>
                  <a:lnTo>
                    <a:pt x="88" y="12"/>
                  </a:lnTo>
                  <a:lnTo>
                    <a:pt x="89" y="8"/>
                  </a:lnTo>
                  <a:lnTo>
                    <a:pt x="92" y="7"/>
                  </a:lnTo>
                  <a:lnTo>
                    <a:pt x="65" y="0"/>
                  </a:lnTo>
                  <a:lnTo>
                    <a:pt x="41" y="1"/>
                  </a:lnTo>
                  <a:lnTo>
                    <a:pt x="19" y="11"/>
                  </a:lnTo>
                  <a:lnTo>
                    <a:pt x="0" y="30"/>
                  </a:lnTo>
                  <a:lnTo>
                    <a:pt x="5" y="35"/>
                  </a:lnTo>
                  <a:lnTo>
                    <a:pt x="8" y="41"/>
                  </a:lnTo>
                  <a:lnTo>
                    <a:pt x="7" y="47"/>
                  </a:lnTo>
                  <a:lnTo>
                    <a:pt x="0" y="51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8" name="Freeform 8">
              <a:extLst>
                <a:ext uri="{FF2B5EF4-FFF2-40B4-BE49-F238E27FC236}">
                  <a16:creationId xmlns:a16="http://schemas.microsoft.com/office/drawing/2014/main" id="{8BBD9847-0BE5-4CBA-96B1-AA27B2882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635" y="1550477"/>
              <a:ext cx="124104" cy="74372"/>
            </a:xfrm>
            <a:custGeom>
              <a:avLst/>
              <a:gdLst>
                <a:gd name="T0" fmla="*/ 188 w 189"/>
                <a:gd name="T1" fmla="*/ 128 h 130"/>
                <a:gd name="T2" fmla="*/ 152 w 189"/>
                <a:gd name="T3" fmla="*/ 60 h 130"/>
                <a:gd name="T4" fmla="*/ 143 w 189"/>
                <a:gd name="T5" fmla="*/ 43 h 130"/>
                <a:gd name="T6" fmla="*/ 138 w 189"/>
                <a:gd name="T7" fmla="*/ 36 h 130"/>
                <a:gd name="T8" fmla="*/ 123 w 189"/>
                <a:gd name="T9" fmla="*/ 23 h 130"/>
                <a:gd name="T10" fmla="*/ 71 w 189"/>
                <a:gd name="T11" fmla="*/ 0 h 130"/>
                <a:gd name="T12" fmla="*/ 41 w 189"/>
                <a:gd name="T13" fmla="*/ 5 h 130"/>
                <a:gd name="T14" fmla="*/ 17 w 189"/>
                <a:gd name="T15" fmla="*/ 29 h 130"/>
                <a:gd name="T16" fmla="*/ 0 w 189"/>
                <a:gd name="T17" fmla="*/ 71 h 130"/>
                <a:gd name="T18" fmla="*/ 2 w 189"/>
                <a:gd name="T19" fmla="*/ 85 h 130"/>
                <a:gd name="T20" fmla="*/ 9 w 189"/>
                <a:gd name="T21" fmla="*/ 81 h 130"/>
                <a:gd name="T22" fmla="*/ 12 w 189"/>
                <a:gd name="T23" fmla="*/ 81 h 130"/>
                <a:gd name="T24" fmla="*/ 15 w 189"/>
                <a:gd name="T25" fmla="*/ 85 h 130"/>
                <a:gd name="T26" fmla="*/ 16 w 189"/>
                <a:gd name="T27" fmla="*/ 93 h 130"/>
                <a:gd name="T28" fmla="*/ 21 w 189"/>
                <a:gd name="T29" fmla="*/ 93 h 130"/>
                <a:gd name="T30" fmla="*/ 25 w 189"/>
                <a:gd name="T31" fmla="*/ 87 h 130"/>
                <a:gd name="T32" fmla="*/ 32 w 189"/>
                <a:gd name="T33" fmla="*/ 85 h 130"/>
                <a:gd name="T34" fmla="*/ 48 w 189"/>
                <a:gd name="T35" fmla="*/ 85 h 130"/>
                <a:gd name="T36" fmla="*/ 57 w 189"/>
                <a:gd name="T37" fmla="*/ 89 h 130"/>
                <a:gd name="T38" fmla="*/ 60 w 189"/>
                <a:gd name="T39" fmla="*/ 97 h 130"/>
                <a:gd name="T40" fmla="*/ 58 w 189"/>
                <a:gd name="T41" fmla="*/ 118 h 130"/>
                <a:gd name="T42" fmla="*/ 65 w 189"/>
                <a:gd name="T43" fmla="*/ 127 h 130"/>
                <a:gd name="T44" fmla="*/ 81 w 189"/>
                <a:gd name="T45" fmla="*/ 129 h 130"/>
                <a:gd name="T46" fmla="*/ 106 w 189"/>
                <a:gd name="T47" fmla="*/ 128 h 130"/>
                <a:gd name="T48" fmla="*/ 103 w 189"/>
                <a:gd name="T49" fmla="*/ 126 h 130"/>
                <a:gd name="T50" fmla="*/ 100 w 189"/>
                <a:gd name="T51" fmla="*/ 122 h 130"/>
                <a:gd name="T52" fmla="*/ 111 w 189"/>
                <a:gd name="T53" fmla="*/ 115 h 130"/>
                <a:gd name="T54" fmla="*/ 188 w 189"/>
                <a:gd name="T55" fmla="*/ 1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9" h="130">
                  <a:moveTo>
                    <a:pt x="188" y="128"/>
                  </a:moveTo>
                  <a:lnTo>
                    <a:pt x="152" y="60"/>
                  </a:lnTo>
                  <a:lnTo>
                    <a:pt x="143" y="43"/>
                  </a:lnTo>
                  <a:lnTo>
                    <a:pt x="138" y="36"/>
                  </a:lnTo>
                  <a:lnTo>
                    <a:pt x="123" y="23"/>
                  </a:lnTo>
                  <a:lnTo>
                    <a:pt x="71" y="0"/>
                  </a:lnTo>
                  <a:lnTo>
                    <a:pt x="41" y="5"/>
                  </a:lnTo>
                  <a:lnTo>
                    <a:pt x="17" y="29"/>
                  </a:lnTo>
                  <a:lnTo>
                    <a:pt x="0" y="71"/>
                  </a:lnTo>
                  <a:lnTo>
                    <a:pt x="2" y="85"/>
                  </a:lnTo>
                  <a:lnTo>
                    <a:pt x="9" y="81"/>
                  </a:lnTo>
                  <a:lnTo>
                    <a:pt x="12" y="81"/>
                  </a:lnTo>
                  <a:lnTo>
                    <a:pt x="15" y="85"/>
                  </a:lnTo>
                  <a:lnTo>
                    <a:pt x="16" y="93"/>
                  </a:lnTo>
                  <a:lnTo>
                    <a:pt x="21" y="93"/>
                  </a:lnTo>
                  <a:lnTo>
                    <a:pt x="25" y="87"/>
                  </a:lnTo>
                  <a:lnTo>
                    <a:pt x="32" y="85"/>
                  </a:lnTo>
                  <a:lnTo>
                    <a:pt x="48" y="85"/>
                  </a:lnTo>
                  <a:lnTo>
                    <a:pt x="57" y="89"/>
                  </a:lnTo>
                  <a:lnTo>
                    <a:pt x="60" y="97"/>
                  </a:lnTo>
                  <a:lnTo>
                    <a:pt x="58" y="118"/>
                  </a:lnTo>
                  <a:lnTo>
                    <a:pt x="65" y="127"/>
                  </a:lnTo>
                  <a:lnTo>
                    <a:pt x="81" y="129"/>
                  </a:lnTo>
                  <a:lnTo>
                    <a:pt x="106" y="128"/>
                  </a:lnTo>
                  <a:lnTo>
                    <a:pt x="103" y="126"/>
                  </a:lnTo>
                  <a:lnTo>
                    <a:pt x="100" y="122"/>
                  </a:lnTo>
                  <a:lnTo>
                    <a:pt x="111" y="115"/>
                  </a:lnTo>
                  <a:lnTo>
                    <a:pt x="188" y="128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9" name="Freeform 9">
              <a:extLst>
                <a:ext uri="{FF2B5EF4-FFF2-40B4-BE49-F238E27FC236}">
                  <a16:creationId xmlns:a16="http://schemas.microsoft.com/office/drawing/2014/main" id="{DA6A4763-1F4A-46CF-9297-8E0ECAA53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2536" y="1537656"/>
              <a:ext cx="43293" cy="41032"/>
            </a:xfrm>
            <a:custGeom>
              <a:avLst/>
              <a:gdLst>
                <a:gd name="T0" fmla="*/ 14 w 65"/>
                <a:gd name="T1" fmla="*/ 69 h 70"/>
                <a:gd name="T2" fmla="*/ 28 w 65"/>
                <a:gd name="T3" fmla="*/ 69 h 70"/>
                <a:gd name="T4" fmla="*/ 45 w 65"/>
                <a:gd name="T5" fmla="*/ 59 h 70"/>
                <a:gd name="T6" fmla="*/ 59 w 65"/>
                <a:gd name="T7" fmla="*/ 37 h 70"/>
                <a:gd name="T8" fmla="*/ 64 w 65"/>
                <a:gd name="T9" fmla="*/ 11 h 70"/>
                <a:gd name="T10" fmla="*/ 63 w 65"/>
                <a:gd name="T11" fmla="*/ 0 h 70"/>
                <a:gd name="T12" fmla="*/ 24 w 65"/>
                <a:gd name="T13" fmla="*/ 16 h 70"/>
                <a:gd name="T14" fmla="*/ 19 w 65"/>
                <a:gd name="T15" fmla="*/ 19 h 70"/>
                <a:gd name="T16" fmla="*/ 15 w 65"/>
                <a:gd name="T17" fmla="*/ 21 h 70"/>
                <a:gd name="T18" fmla="*/ 4 w 65"/>
                <a:gd name="T19" fmla="*/ 30 h 70"/>
                <a:gd name="T20" fmla="*/ 0 w 65"/>
                <a:gd name="T21" fmla="*/ 47 h 70"/>
                <a:gd name="T22" fmla="*/ 6 w 65"/>
                <a:gd name="T23" fmla="*/ 62 h 70"/>
                <a:gd name="T24" fmla="*/ 14 w 65"/>
                <a:gd name="T25" fmla="*/ 6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0">
                  <a:moveTo>
                    <a:pt x="14" y="69"/>
                  </a:moveTo>
                  <a:lnTo>
                    <a:pt x="28" y="69"/>
                  </a:lnTo>
                  <a:lnTo>
                    <a:pt x="45" y="59"/>
                  </a:lnTo>
                  <a:lnTo>
                    <a:pt x="59" y="37"/>
                  </a:lnTo>
                  <a:lnTo>
                    <a:pt x="64" y="11"/>
                  </a:lnTo>
                  <a:lnTo>
                    <a:pt x="63" y="0"/>
                  </a:lnTo>
                  <a:lnTo>
                    <a:pt x="24" y="16"/>
                  </a:lnTo>
                  <a:lnTo>
                    <a:pt x="19" y="19"/>
                  </a:lnTo>
                  <a:lnTo>
                    <a:pt x="15" y="21"/>
                  </a:lnTo>
                  <a:lnTo>
                    <a:pt x="4" y="30"/>
                  </a:lnTo>
                  <a:lnTo>
                    <a:pt x="0" y="47"/>
                  </a:lnTo>
                  <a:lnTo>
                    <a:pt x="6" y="62"/>
                  </a:lnTo>
                  <a:lnTo>
                    <a:pt x="14" y="69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0" name="Freeform 10">
              <a:extLst>
                <a:ext uri="{FF2B5EF4-FFF2-40B4-BE49-F238E27FC236}">
                  <a16:creationId xmlns:a16="http://schemas.microsoft.com/office/drawing/2014/main" id="{4811DD9D-F5B9-4466-972D-4ED815BF8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317" y="1440203"/>
              <a:ext cx="43293" cy="58984"/>
            </a:xfrm>
            <a:custGeom>
              <a:avLst/>
              <a:gdLst>
                <a:gd name="T0" fmla="*/ 25 w 68"/>
                <a:gd name="T1" fmla="*/ 23 h 102"/>
                <a:gd name="T2" fmla="*/ 31 w 68"/>
                <a:gd name="T3" fmla="*/ 15 h 102"/>
                <a:gd name="T4" fmla="*/ 38 w 68"/>
                <a:gd name="T5" fmla="*/ 8 h 102"/>
                <a:gd name="T6" fmla="*/ 39 w 68"/>
                <a:gd name="T7" fmla="*/ 6 h 102"/>
                <a:gd name="T8" fmla="*/ 41 w 68"/>
                <a:gd name="T9" fmla="*/ 7 h 102"/>
                <a:gd name="T10" fmla="*/ 42 w 68"/>
                <a:gd name="T11" fmla="*/ 6 h 102"/>
                <a:gd name="T12" fmla="*/ 42 w 68"/>
                <a:gd name="T13" fmla="*/ 0 h 102"/>
                <a:gd name="T14" fmla="*/ 28 w 68"/>
                <a:gd name="T15" fmla="*/ 5 h 102"/>
                <a:gd name="T16" fmla="*/ 17 w 68"/>
                <a:gd name="T17" fmla="*/ 17 h 102"/>
                <a:gd name="T18" fmla="*/ 0 w 68"/>
                <a:gd name="T19" fmla="*/ 51 h 102"/>
                <a:gd name="T20" fmla="*/ 12 w 68"/>
                <a:gd name="T21" fmla="*/ 67 h 102"/>
                <a:gd name="T22" fmla="*/ 23 w 68"/>
                <a:gd name="T23" fmla="*/ 88 h 102"/>
                <a:gd name="T24" fmla="*/ 38 w 68"/>
                <a:gd name="T25" fmla="*/ 101 h 102"/>
                <a:gd name="T26" fmla="*/ 58 w 68"/>
                <a:gd name="T27" fmla="*/ 94 h 102"/>
                <a:gd name="T28" fmla="*/ 67 w 68"/>
                <a:gd name="T29" fmla="*/ 87 h 102"/>
                <a:gd name="T30" fmla="*/ 55 w 68"/>
                <a:gd name="T31" fmla="*/ 80 h 102"/>
                <a:gd name="T32" fmla="*/ 25 w 68"/>
                <a:gd name="T33" fmla="*/ 2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" h="102">
                  <a:moveTo>
                    <a:pt x="25" y="23"/>
                  </a:moveTo>
                  <a:lnTo>
                    <a:pt x="31" y="15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41" y="7"/>
                  </a:lnTo>
                  <a:lnTo>
                    <a:pt x="42" y="6"/>
                  </a:lnTo>
                  <a:lnTo>
                    <a:pt x="42" y="0"/>
                  </a:lnTo>
                  <a:lnTo>
                    <a:pt x="28" y="5"/>
                  </a:lnTo>
                  <a:lnTo>
                    <a:pt x="17" y="17"/>
                  </a:lnTo>
                  <a:lnTo>
                    <a:pt x="0" y="51"/>
                  </a:lnTo>
                  <a:lnTo>
                    <a:pt x="12" y="67"/>
                  </a:lnTo>
                  <a:lnTo>
                    <a:pt x="23" y="88"/>
                  </a:lnTo>
                  <a:lnTo>
                    <a:pt x="38" y="101"/>
                  </a:lnTo>
                  <a:lnTo>
                    <a:pt x="58" y="94"/>
                  </a:lnTo>
                  <a:lnTo>
                    <a:pt x="67" y="87"/>
                  </a:lnTo>
                  <a:lnTo>
                    <a:pt x="55" y="80"/>
                  </a:lnTo>
                  <a:lnTo>
                    <a:pt x="25" y="23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1" name="Freeform 11">
              <a:extLst>
                <a:ext uri="{FF2B5EF4-FFF2-40B4-BE49-F238E27FC236}">
                  <a16:creationId xmlns:a16="http://schemas.microsoft.com/office/drawing/2014/main" id="{340902A0-8E4D-4397-A5A5-9BB2182A0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1724" y="1414558"/>
              <a:ext cx="80813" cy="43596"/>
            </a:xfrm>
            <a:custGeom>
              <a:avLst/>
              <a:gdLst>
                <a:gd name="T0" fmla="*/ 97 w 123"/>
                <a:gd name="T1" fmla="*/ 2 h 76"/>
                <a:gd name="T2" fmla="*/ 63 w 123"/>
                <a:gd name="T3" fmla="*/ 0 h 76"/>
                <a:gd name="T4" fmla="*/ 43 w 123"/>
                <a:gd name="T5" fmla="*/ 2 h 76"/>
                <a:gd name="T6" fmla="*/ 26 w 123"/>
                <a:gd name="T7" fmla="*/ 8 h 76"/>
                <a:gd name="T8" fmla="*/ 12 w 123"/>
                <a:gd name="T9" fmla="*/ 21 h 76"/>
                <a:gd name="T10" fmla="*/ 0 w 123"/>
                <a:gd name="T11" fmla="*/ 44 h 76"/>
                <a:gd name="T12" fmla="*/ 36 w 123"/>
                <a:gd name="T13" fmla="*/ 66 h 76"/>
                <a:gd name="T14" fmla="*/ 56 w 123"/>
                <a:gd name="T15" fmla="*/ 72 h 76"/>
                <a:gd name="T16" fmla="*/ 72 w 123"/>
                <a:gd name="T17" fmla="*/ 66 h 76"/>
                <a:gd name="T18" fmla="*/ 77 w 123"/>
                <a:gd name="T19" fmla="*/ 70 h 76"/>
                <a:gd name="T20" fmla="*/ 86 w 123"/>
                <a:gd name="T21" fmla="*/ 74 h 76"/>
                <a:gd name="T22" fmla="*/ 97 w 123"/>
                <a:gd name="T23" fmla="*/ 75 h 76"/>
                <a:gd name="T24" fmla="*/ 105 w 123"/>
                <a:gd name="T25" fmla="*/ 72 h 76"/>
                <a:gd name="T26" fmla="*/ 110 w 123"/>
                <a:gd name="T27" fmla="*/ 65 h 76"/>
                <a:gd name="T28" fmla="*/ 117 w 123"/>
                <a:gd name="T29" fmla="*/ 45 h 76"/>
                <a:gd name="T30" fmla="*/ 122 w 123"/>
                <a:gd name="T31" fmla="*/ 36 h 76"/>
                <a:gd name="T32" fmla="*/ 122 w 123"/>
                <a:gd name="T33" fmla="*/ 29 h 76"/>
                <a:gd name="T34" fmla="*/ 111 w 123"/>
                <a:gd name="T35" fmla="*/ 10 h 76"/>
                <a:gd name="T36" fmla="*/ 97 w 123"/>
                <a:gd name="T3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" h="76">
                  <a:moveTo>
                    <a:pt x="97" y="2"/>
                  </a:moveTo>
                  <a:lnTo>
                    <a:pt x="63" y="0"/>
                  </a:lnTo>
                  <a:lnTo>
                    <a:pt x="43" y="2"/>
                  </a:lnTo>
                  <a:lnTo>
                    <a:pt x="26" y="8"/>
                  </a:lnTo>
                  <a:lnTo>
                    <a:pt x="12" y="21"/>
                  </a:lnTo>
                  <a:lnTo>
                    <a:pt x="0" y="44"/>
                  </a:lnTo>
                  <a:lnTo>
                    <a:pt x="36" y="66"/>
                  </a:lnTo>
                  <a:lnTo>
                    <a:pt x="56" y="72"/>
                  </a:lnTo>
                  <a:lnTo>
                    <a:pt x="72" y="66"/>
                  </a:lnTo>
                  <a:lnTo>
                    <a:pt x="77" y="70"/>
                  </a:lnTo>
                  <a:lnTo>
                    <a:pt x="86" y="74"/>
                  </a:lnTo>
                  <a:lnTo>
                    <a:pt x="97" y="75"/>
                  </a:lnTo>
                  <a:lnTo>
                    <a:pt x="105" y="72"/>
                  </a:lnTo>
                  <a:lnTo>
                    <a:pt x="110" y="65"/>
                  </a:lnTo>
                  <a:lnTo>
                    <a:pt x="117" y="45"/>
                  </a:lnTo>
                  <a:lnTo>
                    <a:pt x="122" y="36"/>
                  </a:lnTo>
                  <a:lnTo>
                    <a:pt x="122" y="29"/>
                  </a:lnTo>
                  <a:lnTo>
                    <a:pt x="111" y="10"/>
                  </a:lnTo>
                  <a:lnTo>
                    <a:pt x="97" y="2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2" name="Freeform 12">
              <a:extLst>
                <a:ext uri="{FF2B5EF4-FFF2-40B4-BE49-F238E27FC236}">
                  <a16:creationId xmlns:a16="http://schemas.microsoft.com/office/drawing/2014/main" id="{5E9E7FB9-AF15-44A0-9A2C-E6B3495AC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5423" y="1324798"/>
              <a:ext cx="1010161" cy="930927"/>
            </a:xfrm>
            <a:custGeom>
              <a:avLst/>
              <a:gdLst>
                <a:gd name="T0" fmla="*/ 1400 w 1544"/>
                <a:gd name="T1" fmla="*/ 562 h 1601"/>
                <a:gd name="T2" fmla="*/ 1072 w 1544"/>
                <a:gd name="T3" fmla="*/ 489 h 1601"/>
                <a:gd name="T4" fmla="*/ 985 w 1544"/>
                <a:gd name="T5" fmla="*/ 526 h 1601"/>
                <a:gd name="T6" fmla="*/ 943 w 1544"/>
                <a:gd name="T7" fmla="*/ 568 h 1601"/>
                <a:gd name="T8" fmla="*/ 965 w 1544"/>
                <a:gd name="T9" fmla="*/ 491 h 1601"/>
                <a:gd name="T10" fmla="*/ 807 w 1544"/>
                <a:gd name="T11" fmla="*/ 434 h 1601"/>
                <a:gd name="T12" fmla="*/ 872 w 1544"/>
                <a:gd name="T13" fmla="*/ 267 h 1601"/>
                <a:gd name="T14" fmla="*/ 810 w 1544"/>
                <a:gd name="T15" fmla="*/ 235 h 1601"/>
                <a:gd name="T16" fmla="*/ 856 w 1544"/>
                <a:gd name="T17" fmla="*/ 222 h 1601"/>
                <a:gd name="T18" fmla="*/ 789 w 1544"/>
                <a:gd name="T19" fmla="*/ 144 h 1601"/>
                <a:gd name="T20" fmla="*/ 628 w 1544"/>
                <a:gd name="T21" fmla="*/ 91 h 1601"/>
                <a:gd name="T22" fmla="*/ 500 w 1544"/>
                <a:gd name="T23" fmla="*/ 104 h 1601"/>
                <a:gd name="T24" fmla="*/ 381 w 1544"/>
                <a:gd name="T25" fmla="*/ 105 h 1601"/>
                <a:gd name="T26" fmla="*/ 80 w 1544"/>
                <a:gd name="T27" fmla="*/ 17 h 1601"/>
                <a:gd name="T28" fmla="*/ 54 w 1544"/>
                <a:gd name="T29" fmla="*/ 173 h 1601"/>
                <a:gd name="T30" fmla="*/ 144 w 1544"/>
                <a:gd name="T31" fmla="*/ 319 h 1601"/>
                <a:gd name="T32" fmla="*/ 246 w 1544"/>
                <a:gd name="T33" fmla="*/ 463 h 1601"/>
                <a:gd name="T34" fmla="*/ 23 w 1544"/>
                <a:gd name="T35" fmla="*/ 533 h 1601"/>
                <a:gd name="T36" fmla="*/ 44 w 1544"/>
                <a:gd name="T37" fmla="*/ 574 h 1601"/>
                <a:gd name="T38" fmla="*/ 75 w 1544"/>
                <a:gd name="T39" fmla="*/ 646 h 1601"/>
                <a:gd name="T40" fmla="*/ 184 w 1544"/>
                <a:gd name="T41" fmla="*/ 640 h 1601"/>
                <a:gd name="T42" fmla="*/ 146 w 1544"/>
                <a:gd name="T43" fmla="*/ 682 h 1601"/>
                <a:gd name="T44" fmla="*/ 163 w 1544"/>
                <a:gd name="T45" fmla="*/ 817 h 1601"/>
                <a:gd name="T46" fmla="*/ 254 w 1544"/>
                <a:gd name="T47" fmla="*/ 846 h 1601"/>
                <a:gd name="T48" fmla="*/ 165 w 1544"/>
                <a:gd name="T49" fmla="*/ 899 h 1601"/>
                <a:gd name="T50" fmla="*/ 300 w 1544"/>
                <a:gd name="T51" fmla="*/ 1058 h 1601"/>
                <a:gd name="T52" fmla="*/ 524 w 1544"/>
                <a:gd name="T53" fmla="*/ 1220 h 1601"/>
                <a:gd name="T54" fmla="*/ 665 w 1544"/>
                <a:gd name="T55" fmla="*/ 1383 h 1601"/>
                <a:gd name="T56" fmla="*/ 708 w 1544"/>
                <a:gd name="T57" fmla="*/ 1342 h 1601"/>
                <a:gd name="T58" fmla="*/ 735 w 1544"/>
                <a:gd name="T59" fmla="*/ 1338 h 1601"/>
                <a:gd name="T60" fmla="*/ 737 w 1544"/>
                <a:gd name="T61" fmla="*/ 1364 h 1601"/>
                <a:gd name="T62" fmla="*/ 849 w 1544"/>
                <a:gd name="T63" fmla="*/ 1306 h 1601"/>
                <a:gd name="T64" fmla="*/ 892 w 1544"/>
                <a:gd name="T65" fmla="*/ 1276 h 1601"/>
                <a:gd name="T66" fmla="*/ 946 w 1544"/>
                <a:gd name="T67" fmla="*/ 1240 h 1601"/>
                <a:gd name="T68" fmla="*/ 969 w 1544"/>
                <a:gd name="T69" fmla="*/ 1241 h 1601"/>
                <a:gd name="T70" fmla="*/ 978 w 1544"/>
                <a:gd name="T71" fmla="*/ 1301 h 1601"/>
                <a:gd name="T72" fmla="*/ 984 w 1544"/>
                <a:gd name="T73" fmla="*/ 1341 h 1601"/>
                <a:gd name="T74" fmla="*/ 961 w 1544"/>
                <a:gd name="T75" fmla="*/ 1383 h 1601"/>
                <a:gd name="T76" fmla="*/ 966 w 1544"/>
                <a:gd name="T77" fmla="*/ 1435 h 1601"/>
                <a:gd name="T78" fmla="*/ 1044 w 1544"/>
                <a:gd name="T79" fmla="*/ 1507 h 1601"/>
                <a:gd name="T80" fmla="*/ 1217 w 1544"/>
                <a:gd name="T81" fmla="*/ 1592 h 1601"/>
                <a:gd name="T82" fmla="*/ 1239 w 1544"/>
                <a:gd name="T83" fmla="*/ 1514 h 1601"/>
                <a:gd name="T84" fmla="*/ 1276 w 1544"/>
                <a:gd name="T85" fmla="*/ 1497 h 1601"/>
                <a:gd name="T86" fmla="*/ 1342 w 1544"/>
                <a:gd name="T87" fmla="*/ 1452 h 1601"/>
                <a:gd name="T88" fmla="*/ 1359 w 1544"/>
                <a:gd name="T89" fmla="*/ 1412 h 1601"/>
                <a:gd name="T90" fmla="*/ 1371 w 1544"/>
                <a:gd name="T91" fmla="*/ 1391 h 1601"/>
                <a:gd name="T92" fmla="*/ 1413 w 1544"/>
                <a:gd name="T93" fmla="*/ 1399 h 1601"/>
                <a:gd name="T94" fmla="*/ 1432 w 1544"/>
                <a:gd name="T95" fmla="*/ 1395 h 1601"/>
                <a:gd name="T96" fmla="*/ 1424 w 1544"/>
                <a:gd name="T97" fmla="*/ 1347 h 1601"/>
                <a:gd name="T98" fmla="*/ 1434 w 1544"/>
                <a:gd name="T99" fmla="*/ 1307 h 1601"/>
                <a:gd name="T100" fmla="*/ 1423 w 1544"/>
                <a:gd name="T101" fmla="*/ 1272 h 1601"/>
                <a:gd name="T102" fmla="*/ 1354 w 1544"/>
                <a:gd name="T103" fmla="*/ 1230 h 1601"/>
                <a:gd name="T104" fmla="*/ 1313 w 1544"/>
                <a:gd name="T105" fmla="*/ 1203 h 1601"/>
                <a:gd name="T106" fmla="*/ 1309 w 1544"/>
                <a:gd name="T107" fmla="*/ 1116 h 1601"/>
                <a:gd name="T108" fmla="*/ 1334 w 1544"/>
                <a:gd name="T109" fmla="*/ 1076 h 1601"/>
                <a:gd name="T110" fmla="*/ 1404 w 1544"/>
                <a:gd name="T111" fmla="*/ 1038 h 1601"/>
                <a:gd name="T112" fmla="*/ 1410 w 1544"/>
                <a:gd name="T113" fmla="*/ 1048 h 1601"/>
                <a:gd name="T114" fmla="*/ 1412 w 1544"/>
                <a:gd name="T115" fmla="*/ 1029 h 1601"/>
                <a:gd name="T116" fmla="*/ 1392 w 1544"/>
                <a:gd name="T117" fmla="*/ 984 h 1601"/>
                <a:gd name="T118" fmla="*/ 1310 w 1544"/>
                <a:gd name="T119" fmla="*/ 902 h 1601"/>
                <a:gd name="T120" fmla="*/ 1366 w 1544"/>
                <a:gd name="T121" fmla="*/ 849 h 1601"/>
                <a:gd name="T122" fmla="*/ 1518 w 1544"/>
                <a:gd name="T123" fmla="*/ 714 h 1601"/>
                <a:gd name="T124" fmla="*/ 1521 w 1544"/>
                <a:gd name="T125" fmla="*/ 572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4" h="1601">
                  <a:moveTo>
                    <a:pt x="1481" y="565"/>
                  </a:moveTo>
                  <a:lnTo>
                    <a:pt x="1467" y="555"/>
                  </a:lnTo>
                  <a:lnTo>
                    <a:pt x="1457" y="559"/>
                  </a:lnTo>
                  <a:lnTo>
                    <a:pt x="1446" y="554"/>
                  </a:lnTo>
                  <a:lnTo>
                    <a:pt x="1461" y="554"/>
                  </a:lnTo>
                  <a:lnTo>
                    <a:pt x="1472" y="553"/>
                  </a:lnTo>
                  <a:lnTo>
                    <a:pt x="1472" y="546"/>
                  </a:lnTo>
                  <a:lnTo>
                    <a:pt x="1421" y="553"/>
                  </a:lnTo>
                  <a:lnTo>
                    <a:pt x="1400" y="562"/>
                  </a:lnTo>
                  <a:lnTo>
                    <a:pt x="1380" y="575"/>
                  </a:lnTo>
                  <a:lnTo>
                    <a:pt x="1345" y="607"/>
                  </a:lnTo>
                  <a:lnTo>
                    <a:pt x="1325" y="620"/>
                  </a:lnTo>
                  <a:lnTo>
                    <a:pt x="1297" y="625"/>
                  </a:lnTo>
                  <a:lnTo>
                    <a:pt x="1272" y="619"/>
                  </a:lnTo>
                  <a:lnTo>
                    <a:pt x="1218" y="568"/>
                  </a:lnTo>
                  <a:lnTo>
                    <a:pt x="1123" y="525"/>
                  </a:lnTo>
                  <a:lnTo>
                    <a:pt x="1086" y="495"/>
                  </a:lnTo>
                  <a:lnTo>
                    <a:pt x="1072" y="489"/>
                  </a:lnTo>
                  <a:lnTo>
                    <a:pt x="1046" y="486"/>
                  </a:lnTo>
                  <a:lnTo>
                    <a:pt x="1039" y="489"/>
                  </a:lnTo>
                  <a:lnTo>
                    <a:pt x="1034" y="494"/>
                  </a:lnTo>
                  <a:lnTo>
                    <a:pt x="1031" y="500"/>
                  </a:lnTo>
                  <a:lnTo>
                    <a:pt x="1027" y="506"/>
                  </a:lnTo>
                  <a:lnTo>
                    <a:pt x="1018" y="511"/>
                  </a:lnTo>
                  <a:lnTo>
                    <a:pt x="995" y="513"/>
                  </a:lnTo>
                  <a:lnTo>
                    <a:pt x="989" y="517"/>
                  </a:lnTo>
                  <a:lnTo>
                    <a:pt x="985" y="526"/>
                  </a:lnTo>
                  <a:lnTo>
                    <a:pt x="977" y="560"/>
                  </a:lnTo>
                  <a:lnTo>
                    <a:pt x="962" y="593"/>
                  </a:lnTo>
                  <a:lnTo>
                    <a:pt x="952" y="605"/>
                  </a:lnTo>
                  <a:lnTo>
                    <a:pt x="939" y="610"/>
                  </a:lnTo>
                  <a:lnTo>
                    <a:pt x="945" y="600"/>
                  </a:lnTo>
                  <a:lnTo>
                    <a:pt x="947" y="591"/>
                  </a:lnTo>
                  <a:lnTo>
                    <a:pt x="945" y="582"/>
                  </a:lnTo>
                  <a:lnTo>
                    <a:pt x="939" y="575"/>
                  </a:lnTo>
                  <a:lnTo>
                    <a:pt x="943" y="568"/>
                  </a:lnTo>
                  <a:lnTo>
                    <a:pt x="943" y="565"/>
                  </a:lnTo>
                  <a:lnTo>
                    <a:pt x="941" y="563"/>
                  </a:lnTo>
                  <a:lnTo>
                    <a:pt x="939" y="560"/>
                  </a:lnTo>
                  <a:lnTo>
                    <a:pt x="949" y="557"/>
                  </a:lnTo>
                  <a:lnTo>
                    <a:pt x="960" y="548"/>
                  </a:lnTo>
                  <a:lnTo>
                    <a:pt x="969" y="535"/>
                  </a:lnTo>
                  <a:lnTo>
                    <a:pt x="973" y="521"/>
                  </a:lnTo>
                  <a:lnTo>
                    <a:pt x="969" y="504"/>
                  </a:lnTo>
                  <a:lnTo>
                    <a:pt x="965" y="491"/>
                  </a:lnTo>
                  <a:lnTo>
                    <a:pt x="965" y="480"/>
                  </a:lnTo>
                  <a:lnTo>
                    <a:pt x="977" y="468"/>
                  </a:lnTo>
                  <a:lnTo>
                    <a:pt x="940" y="435"/>
                  </a:lnTo>
                  <a:lnTo>
                    <a:pt x="929" y="431"/>
                  </a:lnTo>
                  <a:lnTo>
                    <a:pt x="781" y="467"/>
                  </a:lnTo>
                  <a:lnTo>
                    <a:pt x="755" y="453"/>
                  </a:lnTo>
                  <a:lnTo>
                    <a:pt x="755" y="446"/>
                  </a:lnTo>
                  <a:lnTo>
                    <a:pt x="781" y="443"/>
                  </a:lnTo>
                  <a:lnTo>
                    <a:pt x="807" y="434"/>
                  </a:lnTo>
                  <a:lnTo>
                    <a:pt x="832" y="420"/>
                  </a:lnTo>
                  <a:lnTo>
                    <a:pt x="851" y="402"/>
                  </a:lnTo>
                  <a:lnTo>
                    <a:pt x="859" y="391"/>
                  </a:lnTo>
                  <a:lnTo>
                    <a:pt x="865" y="379"/>
                  </a:lnTo>
                  <a:lnTo>
                    <a:pt x="869" y="364"/>
                  </a:lnTo>
                  <a:lnTo>
                    <a:pt x="872" y="345"/>
                  </a:lnTo>
                  <a:lnTo>
                    <a:pt x="875" y="302"/>
                  </a:lnTo>
                  <a:lnTo>
                    <a:pt x="875" y="281"/>
                  </a:lnTo>
                  <a:lnTo>
                    <a:pt x="872" y="267"/>
                  </a:lnTo>
                  <a:lnTo>
                    <a:pt x="876" y="252"/>
                  </a:lnTo>
                  <a:lnTo>
                    <a:pt x="873" y="246"/>
                  </a:lnTo>
                  <a:lnTo>
                    <a:pt x="866" y="246"/>
                  </a:lnTo>
                  <a:lnTo>
                    <a:pt x="859" y="252"/>
                  </a:lnTo>
                  <a:lnTo>
                    <a:pt x="850" y="239"/>
                  </a:lnTo>
                  <a:lnTo>
                    <a:pt x="834" y="240"/>
                  </a:lnTo>
                  <a:lnTo>
                    <a:pt x="818" y="245"/>
                  </a:lnTo>
                  <a:lnTo>
                    <a:pt x="810" y="244"/>
                  </a:lnTo>
                  <a:lnTo>
                    <a:pt x="810" y="235"/>
                  </a:lnTo>
                  <a:lnTo>
                    <a:pt x="811" y="233"/>
                  </a:lnTo>
                  <a:lnTo>
                    <a:pt x="814" y="233"/>
                  </a:lnTo>
                  <a:lnTo>
                    <a:pt x="818" y="230"/>
                  </a:lnTo>
                  <a:lnTo>
                    <a:pt x="820" y="230"/>
                  </a:lnTo>
                  <a:lnTo>
                    <a:pt x="835" y="218"/>
                  </a:lnTo>
                  <a:lnTo>
                    <a:pt x="835" y="216"/>
                  </a:lnTo>
                  <a:lnTo>
                    <a:pt x="840" y="217"/>
                  </a:lnTo>
                  <a:lnTo>
                    <a:pt x="848" y="221"/>
                  </a:lnTo>
                  <a:lnTo>
                    <a:pt x="856" y="222"/>
                  </a:lnTo>
                  <a:lnTo>
                    <a:pt x="864" y="216"/>
                  </a:lnTo>
                  <a:lnTo>
                    <a:pt x="852" y="203"/>
                  </a:lnTo>
                  <a:lnTo>
                    <a:pt x="847" y="195"/>
                  </a:lnTo>
                  <a:lnTo>
                    <a:pt x="843" y="187"/>
                  </a:lnTo>
                  <a:lnTo>
                    <a:pt x="835" y="151"/>
                  </a:lnTo>
                  <a:lnTo>
                    <a:pt x="821" y="133"/>
                  </a:lnTo>
                  <a:lnTo>
                    <a:pt x="801" y="121"/>
                  </a:lnTo>
                  <a:lnTo>
                    <a:pt x="786" y="122"/>
                  </a:lnTo>
                  <a:lnTo>
                    <a:pt x="789" y="144"/>
                  </a:lnTo>
                  <a:lnTo>
                    <a:pt x="761" y="155"/>
                  </a:lnTo>
                  <a:lnTo>
                    <a:pt x="745" y="157"/>
                  </a:lnTo>
                  <a:lnTo>
                    <a:pt x="738" y="147"/>
                  </a:lnTo>
                  <a:lnTo>
                    <a:pt x="732" y="129"/>
                  </a:lnTo>
                  <a:lnTo>
                    <a:pt x="717" y="119"/>
                  </a:lnTo>
                  <a:lnTo>
                    <a:pt x="702" y="112"/>
                  </a:lnTo>
                  <a:lnTo>
                    <a:pt x="691" y="104"/>
                  </a:lnTo>
                  <a:lnTo>
                    <a:pt x="666" y="93"/>
                  </a:lnTo>
                  <a:lnTo>
                    <a:pt x="628" y="91"/>
                  </a:lnTo>
                  <a:lnTo>
                    <a:pt x="599" y="80"/>
                  </a:lnTo>
                  <a:lnTo>
                    <a:pt x="597" y="42"/>
                  </a:lnTo>
                  <a:lnTo>
                    <a:pt x="589" y="48"/>
                  </a:lnTo>
                  <a:lnTo>
                    <a:pt x="581" y="62"/>
                  </a:lnTo>
                  <a:lnTo>
                    <a:pt x="566" y="68"/>
                  </a:lnTo>
                  <a:lnTo>
                    <a:pt x="555" y="82"/>
                  </a:lnTo>
                  <a:lnTo>
                    <a:pt x="518" y="101"/>
                  </a:lnTo>
                  <a:lnTo>
                    <a:pt x="509" y="101"/>
                  </a:lnTo>
                  <a:lnTo>
                    <a:pt x="500" y="104"/>
                  </a:lnTo>
                  <a:lnTo>
                    <a:pt x="490" y="103"/>
                  </a:lnTo>
                  <a:lnTo>
                    <a:pt x="478" y="91"/>
                  </a:lnTo>
                  <a:lnTo>
                    <a:pt x="467" y="93"/>
                  </a:lnTo>
                  <a:lnTo>
                    <a:pt x="460" y="99"/>
                  </a:lnTo>
                  <a:lnTo>
                    <a:pt x="451" y="102"/>
                  </a:lnTo>
                  <a:lnTo>
                    <a:pt x="445" y="108"/>
                  </a:lnTo>
                  <a:lnTo>
                    <a:pt x="436" y="110"/>
                  </a:lnTo>
                  <a:lnTo>
                    <a:pt x="392" y="110"/>
                  </a:lnTo>
                  <a:lnTo>
                    <a:pt x="381" y="105"/>
                  </a:lnTo>
                  <a:lnTo>
                    <a:pt x="377" y="93"/>
                  </a:lnTo>
                  <a:lnTo>
                    <a:pt x="375" y="78"/>
                  </a:lnTo>
                  <a:lnTo>
                    <a:pt x="372" y="67"/>
                  </a:lnTo>
                  <a:lnTo>
                    <a:pt x="362" y="58"/>
                  </a:lnTo>
                  <a:lnTo>
                    <a:pt x="233" y="28"/>
                  </a:lnTo>
                  <a:lnTo>
                    <a:pt x="185" y="8"/>
                  </a:lnTo>
                  <a:lnTo>
                    <a:pt x="136" y="0"/>
                  </a:lnTo>
                  <a:lnTo>
                    <a:pt x="122" y="2"/>
                  </a:lnTo>
                  <a:lnTo>
                    <a:pt x="80" y="17"/>
                  </a:lnTo>
                  <a:lnTo>
                    <a:pt x="58" y="16"/>
                  </a:lnTo>
                  <a:lnTo>
                    <a:pt x="37" y="10"/>
                  </a:lnTo>
                  <a:lnTo>
                    <a:pt x="29" y="41"/>
                  </a:lnTo>
                  <a:lnTo>
                    <a:pt x="26" y="65"/>
                  </a:lnTo>
                  <a:lnTo>
                    <a:pt x="29" y="93"/>
                  </a:lnTo>
                  <a:lnTo>
                    <a:pt x="37" y="111"/>
                  </a:lnTo>
                  <a:lnTo>
                    <a:pt x="49" y="132"/>
                  </a:lnTo>
                  <a:lnTo>
                    <a:pt x="57" y="154"/>
                  </a:lnTo>
                  <a:lnTo>
                    <a:pt x="54" y="173"/>
                  </a:lnTo>
                  <a:lnTo>
                    <a:pt x="54" y="180"/>
                  </a:lnTo>
                  <a:lnTo>
                    <a:pt x="74" y="190"/>
                  </a:lnTo>
                  <a:lnTo>
                    <a:pt x="107" y="219"/>
                  </a:lnTo>
                  <a:lnTo>
                    <a:pt x="125" y="230"/>
                  </a:lnTo>
                  <a:lnTo>
                    <a:pt x="133" y="245"/>
                  </a:lnTo>
                  <a:lnTo>
                    <a:pt x="154" y="302"/>
                  </a:lnTo>
                  <a:lnTo>
                    <a:pt x="133" y="316"/>
                  </a:lnTo>
                  <a:lnTo>
                    <a:pt x="137" y="324"/>
                  </a:lnTo>
                  <a:lnTo>
                    <a:pt x="144" y="319"/>
                  </a:lnTo>
                  <a:lnTo>
                    <a:pt x="157" y="316"/>
                  </a:lnTo>
                  <a:lnTo>
                    <a:pt x="169" y="315"/>
                  </a:lnTo>
                  <a:lnTo>
                    <a:pt x="175" y="320"/>
                  </a:lnTo>
                  <a:lnTo>
                    <a:pt x="178" y="331"/>
                  </a:lnTo>
                  <a:lnTo>
                    <a:pt x="185" y="342"/>
                  </a:lnTo>
                  <a:lnTo>
                    <a:pt x="235" y="396"/>
                  </a:lnTo>
                  <a:lnTo>
                    <a:pt x="250" y="420"/>
                  </a:lnTo>
                  <a:lnTo>
                    <a:pt x="250" y="446"/>
                  </a:lnTo>
                  <a:lnTo>
                    <a:pt x="246" y="463"/>
                  </a:lnTo>
                  <a:lnTo>
                    <a:pt x="236" y="470"/>
                  </a:lnTo>
                  <a:lnTo>
                    <a:pt x="213" y="482"/>
                  </a:lnTo>
                  <a:lnTo>
                    <a:pt x="187" y="505"/>
                  </a:lnTo>
                  <a:lnTo>
                    <a:pt x="174" y="513"/>
                  </a:lnTo>
                  <a:lnTo>
                    <a:pt x="158" y="517"/>
                  </a:lnTo>
                  <a:lnTo>
                    <a:pt x="92" y="517"/>
                  </a:lnTo>
                  <a:lnTo>
                    <a:pt x="42" y="531"/>
                  </a:lnTo>
                  <a:lnTo>
                    <a:pt x="29" y="525"/>
                  </a:lnTo>
                  <a:lnTo>
                    <a:pt x="23" y="533"/>
                  </a:lnTo>
                  <a:lnTo>
                    <a:pt x="17" y="544"/>
                  </a:lnTo>
                  <a:lnTo>
                    <a:pt x="16" y="556"/>
                  </a:lnTo>
                  <a:lnTo>
                    <a:pt x="21" y="568"/>
                  </a:lnTo>
                  <a:lnTo>
                    <a:pt x="31" y="554"/>
                  </a:lnTo>
                  <a:lnTo>
                    <a:pt x="39" y="557"/>
                  </a:lnTo>
                  <a:lnTo>
                    <a:pt x="47" y="565"/>
                  </a:lnTo>
                  <a:lnTo>
                    <a:pt x="58" y="568"/>
                  </a:lnTo>
                  <a:lnTo>
                    <a:pt x="58" y="575"/>
                  </a:lnTo>
                  <a:lnTo>
                    <a:pt x="44" y="574"/>
                  </a:lnTo>
                  <a:lnTo>
                    <a:pt x="25" y="578"/>
                  </a:lnTo>
                  <a:lnTo>
                    <a:pt x="8" y="585"/>
                  </a:lnTo>
                  <a:lnTo>
                    <a:pt x="0" y="596"/>
                  </a:lnTo>
                  <a:lnTo>
                    <a:pt x="1" y="623"/>
                  </a:lnTo>
                  <a:lnTo>
                    <a:pt x="14" y="646"/>
                  </a:lnTo>
                  <a:lnTo>
                    <a:pt x="31" y="662"/>
                  </a:lnTo>
                  <a:lnTo>
                    <a:pt x="47" y="668"/>
                  </a:lnTo>
                  <a:lnTo>
                    <a:pt x="55" y="665"/>
                  </a:lnTo>
                  <a:lnTo>
                    <a:pt x="75" y="646"/>
                  </a:lnTo>
                  <a:lnTo>
                    <a:pt x="84" y="642"/>
                  </a:lnTo>
                  <a:lnTo>
                    <a:pt x="106" y="646"/>
                  </a:lnTo>
                  <a:lnTo>
                    <a:pt x="125" y="644"/>
                  </a:lnTo>
                  <a:lnTo>
                    <a:pt x="157" y="634"/>
                  </a:lnTo>
                  <a:lnTo>
                    <a:pt x="175" y="632"/>
                  </a:lnTo>
                  <a:lnTo>
                    <a:pt x="174" y="635"/>
                  </a:lnTo>
                  <a:lnTo>
                    <a:pt x="172" y="642"/>
                  </a:lnTo>
                  <a:lnTo>
                    <a:pt x="171" y="646"/>
                  </a:lnTo>
                  <a:lnTo>
                    <a:pt x="184" y="640"/>
                  </a:lnTo>
                  <a:lnTo>
                    <a:pt x="207" y="620"/>
                  </a:lnTo>
                  <a:lnTo>
                    <a:pt x="221" y="617"/>
                  </a:lnTo>
                  <a:lnTo>
                    <a:pt x="215" y="633"/>
                  </a:lnTo>
                  <a:lnTo>
                    <a:pt x="205" y="650"/>
                  </a:lnTo>
                  <a:lnTo>
                    <a:pt x="196" y="662"/>
                  </a:lnTo>
                  <a:lnTo>
                    <a:pt x="189" y="668"/>
                  </a:lnTo>
                  <a:lnTo>
                    <a:pt x="179" y="669"/>
                  </a:lnTo>
                  <a:lnTo>
                    <a:pt x="153" y="676"/>
                  </a:lnTo>
                  <a:lnTo>
                    <a:pt x="146" y="682"/>
                  </a:lnTo>
                  <a:lnTo>
                    <a:pt x="146" y="689"/>
                  </a:lnTo>
                  <a:lnTo>
                    <a:pt x="150" y="705"/>
                  </a:lnTo>
                  <a:lnTo>
                    <a:pt x="144" y="721"/>
                  </a:lnTo>
                  <a:lnTo>
                    <a:pt x="134" y="739"/>
                  </a:lnTo>
                  <a:lnTo>
                    <a:pt x="129" y="760"/>
                  </a:lnTo>
                  <a:lnTo>
                    <a:pt x="131" y="765"/>
                  </a:lnTo>
                  <a:lnTo>
                    <a:pt x="142" y="788"/>
                  </a:lnTo>
                  <a:lnTo>
                    <a:pt x="158" y="817"/>
                  </a:lnTo>
                  <a:lnTo>
                    <a:pt x="163" y="817"/>
                  </a:lnTo>
                  <a:lnTo>
                    <a:pt x="174" y="805"/>
                  </a:lnTo>
                  <a:lnTo>
                    <a:pt x="193" y="796"/>
                  </a:lnTo>
                  <a:lnTo>
                    <a:pt x="215" y="792"/>
                  </a:lnTo>
                  <a:lnTo>
                    <a:pt x="229" y="796"/>
                  </a:lnTo>
                  <a:lnTo>
                    <a:pt x="229" y="803"/>
                  </a:lnTo>
                  <a:lnTo>
                    <a:pt x="228" y="815"/>
                  </a:lnTo>
                  <a:lnTo>
                    <a:pt x="236" y="825"/>
                  </a:lnTo>
                  <a:lnTo>
                    <a:pt x="247" y="835"/>
                  </a:lnTo>
                  <a:lnTo>
                    <a:pt x="254" y="846"/>
                  </a:lnTo>
                  <a:lnTo>
                    <a:pt x="254" y="862"/>
                  </a:lnTo>
                  <a:lnTo>
                    <a:pt x="251" y="884"/>
                  </a:lnTo>
                  <a:lnTo>
                    <a:pt x="246" y="905"/>
                  </a:lnTo>
                  <a:lnTo>
                    <a:pt x="242" y="916"/>
                  </a:lnTo>
                  <a:lnTo>
                    <a:pt x="228" y="922"/>
                  </a:lnTo>
                  <a:lnTo>
                    <a:pt x="215" y="918"/>
                  </a:lnTo>
                  <a:lnTo>
                    <a:pt x="191" y="902"/>
                  </a:lnTo>
                  <a:lnTo>
                    <a:pt x="177" y="898"/>
                  </a:lnTo>
                  <a:lnTo>
                    <a:pt x="165" y="899"/>
                  </a:lnTo>
                  <a:lnTo>
                    <a:pt x="142" y="909"/>
                  </a:lnTo>
                  <a:lnTo>
                    <a:pt x="192" y="1012"/>
                  </a:lnTo>
                  <a:lnTo>
                    <a:pt x="212" y="1037"/>
                  </a:lnTo>
                  <a:lnTo>
                    <a:pt x="234" y="1053"/>
                  </a:lnTo>
                  <a:lnTo>
                    <a:pt x="248" y="1058"/>
                  </a:lnTo>
                  <a:lnTo>
                    <a:pt x="254" y="1048"/>
                  </a:lnTo>
                  <a:lnTo>
                    <a:pt x="261" y="1043"/>
                  </a:lnTo>
                  <a:lnTo>
                    <a:pt x="277" y="1047"/>
                  </a:lnTo>
                  <a:lnTo>
                    <a:pt x="300" y="1058"/>
                  </a:lnTo>
                  <a:lnTo>
                    <a:pt x="378" y="1060"/>
                  </a:lnTo>
                  <a:lnTo>
                    <a:pt x="400" y="1065"/>
                  </a:lnTo>
                  <a:lnTo>
                    <a:pt x="423" y="1079"/>
                  </a:lnTo>
                  <a:lnTo>
                    <a:pt x="462" y="1113"/>
                  </a:lnTo>
                  <a:lnTo>
                    <a:pt x="484" y="1122"/>
                  </a:lnTo>
                  <a:lnTo>
                    <a:pt x="485" y="1142"/>
                  </a:lnTo>
                  <a:lnTo>
                    <a:pt x="495" y="1175"/>
                  </a:lnTo>
                  <a:lnTo>
                    <a:pt x="509" y="1206"/>
                  </a:lnTo>
                  <a:lnTo>
                    <a:pt x="524" y="1220"/>
                  </a:lnTo>
                  <a:lnTo>
                    <a:pt x="533" y="1223"/>
                  </a:lnTo>
                  <a:lnTo>
                    <a:pt x="561" y="1239"/>
                  </a:lnTo>
                  <a:lnTo>
                    <a:pt x="567" y="1245"/>
                  </a:lnTo>
                  <a:lnTo>
                    <a:pt x="570" y="1263"/>
                  </a:lnTo>
                  <a:lnTo>
                    <a:pt x="572" y="1291"/>
                  </a:lnTo>
                  <a:lnTo>
                    <a:pt x="579" y="1323"/>
                  </a:lnTo>
                  <a:lnTo>
                    <a:pt x="599" y="1346"/>
                  </a:lnTo>
                  <a:lnTo>
                    <a:pt x="643" y="1375"/>
                  </a:lnTo>
                  <a:lnTo>
                    <a:pt x="665" y="1383"/>
                  </a:lnTo>
                  <a:lnTo>
                    <a:pt x="695" y="1387"/>
                  </a:lnTo>
                  <a:lnTo>
                    <a:pt x="699" y="1367"/>
                  </a:lnTo>
                  <a:lnTo>
                    <a:pt x="700" y="1361"/>
                  </a:lnTo>
                  <a:lnTo>
                    <a:pt x="701" y="1354"/>
                  </a:lnTo>
                  <a:lnTo>
                    <a:pt x="702" y="1351"/>
                  </a:lnTo>
                  <a:lnTo>
                    <a:pt x="702" y="1349"/>
                  </a:lnTo>
                  <a:lnTo>
                    <a:pt x="704" y="1347"/>
                  </a:lnTo>
                  <a:lnTo>
                    <a:pt x="706" y="1344"/>
                  </a:lnTo>
                  <a:lnTo>
                    <a:pt x="708" y="1342"/>
                  </a:lnTo>
                  <a:lnTo>
                    <a:pt x="709" y="1340"/>
                  </a:lnTo>
                  <a:lnTo>
                    <a:pt x="710" y="1332"/>
                  </a:lnTo>
                  <a:lnTo>
                    <a:pt x="711" y="1329"/>
                  </a:lnTo>
                  <a:lnTo>
                    <a:pt x="713" y="1328"/>
                  </a:lnTo>
                  <a:lnTo>
                    <a:pt x="716" y="1329"/>
                  </a:lnTo>
                  <a:lnTo>
                    <a:pt x="723" y="1331"/>
                  </a:lnTo>
                  <a:lnTo>
                    <a:pt x="728" y="1334"/>
                  </a:lnTo>
                  <a:lnTo>
                    <a:pt x="730" y="1335"/>
                  </a:lnTo>
                  <a:lnTo>
                    <a:pt x="735" y="1338"/>
                  </a:lnTo>
                  <a:lnTo>
                    <a:pt x="737" y="1341"/>
                  </a:lnTo>
                  <a:lnTo>
                    <a:pt x="737" y="1343"/>
                  </a:lnTo>
                  <a:lnTo>
                    <a:pt x="735" y="1352"/>
                  </a:lnTo>
                  <a:lnTo>
                    <a:pt x="734" y="1357"/>
                  </a:lnTo>
                  <a:lnTo>
                    <a:pt x="734" y="1360"/>
                  </a:lnTo>
                  <a:lnTo>
                    <a:pt x="735" y="1362"/>
                  </a:lnTo>
                  <a:lnTo>
                    <a:pt x="735" y="1363"/>
                  </a:lnTo>
                  <a:lnTo>
                    <a:pt x="736" y="1364"/>
                  </a:lnTo>
                  <a:lnTo>
                    <a:pt x="737" y="1364"/>
                  </a:lnTo>
                  <a:lnTo>
                    <a:pt x="738" y="1365"/>
                  </a:lnTo>
                  <a:lnTo>
                    <a:pt x="740" y="1366"/>
                  </a:lnTo>
                  <a:lnTo>
                    <a:pt x="748" y="1362"/>
                  </a:lnTo>
                  <a:lnTo>
                    <a:pt x="808" y="1312"/>
                  </a:lnTo>
                  <a:lnTo>
                    <a:pt x="824" y="1307"/>
                  </a:lnTo>
                  <a:lnTo>
                    <a:pt x="840" y="1311"/>
                  </a:lnTo>
                  <a:lnTo>
                    <a:pt x="843" y="1311"/>
                  </a:lnTo>
                  <a:lnTo>
                    <a:pt x="846" y="1309"/>
                  </a:lnTo>
                  <a:lnTo>
                    <a:pt x="849" y="1306"/>
                  </a:lnTo>
                  <a:lnTo>
                    <a:pt x="855" y="1290"/>
                  </a:lnTo>
                  <a:lnTo>
                    <a:pt x="857" y="1286"/>
                  </a:lnTo>
                  <a:lnTo>
                    <a:pt x="861" y="1284"/>
                  </a:lnTo>
                  <a:lnTo>
                    <a:pt x="868" y="1281"/>
                  </a:lnTo>
                  <a:lnTo>
                    <a:pt x="872" y="1281"/>
                  </a:lnTo>
                  <a:lnTo>
                    <a:pt x="876" y="1281"/>
                  </a:lnTo>
                  <a:lnTo>
                    <a:pt x="884" y="1282"/>
                  </a:lnTo>
                  <a:lnTo>
                    <a:pt x="889" y="1279"/>
                  </a:lnTo>
                  <a:lnTo>
                    <a:pt x="892" y="1276"/>
                  </a:lnTo>
                  <a:lnTo>
                    <a:pt x="900" y="1243"/>
                  </a:lnTo>
                  <a:lnTo>
                    <a:pt x="902" y="1240"/>
                  </a:lnTo>
                  <a:lnTo>
                    <a:pt x="905" y="1237"/>
                  </a:lnTo>
                  <a:lnTo>
                    <a:pt x="906" y="1236"/>
                  </a:lnTo>
                  <a:lnTo>
                    <a:pt x="907" y="1236"/>
                  </a:lnTo>
                  <a:lnTo>
                    <a:pt x="909" y="1236"/>
                  </a:lnTo>
                  <a:lnTo>
                    <a:pt x="939" y="1243"/>
                  </a:lnTo>
                  <a:lnTo>
                    <a:pt x="942" y="1242"/>
                  </a:lnTo>
                  <a:lnTo>
                    <a:pt x="946" y="1240"/>
                  </a:lnTo>
                  <a:lnTo>
                    <a:pt x="957" y="1230"/>
                  </a:lnTo>
                  <a:lnTo>
                    <a:pt x="960" y="1228"/>
                  </a:lnTo>
                  <a:lnTo>
                    <a:pt x="963" y="1228"/>
                  </a:lnTo>
                  <a:lnTo>
                    <a:pt x="966" y="1228"/>
                  </a:lnTo>
                  <a:lnTo>
                    <a:pt x="969" y="1229"/>
                  </a:lnTo>
                  <a:lnTo>
                    <a:pt x="970" y="1231"/>
                  </a:lnTo>
                  <a:lnTo>
                    <a:pt x="971" y="1233"/>
                  </a:lnTo>
                  <a:lnTo>
                    <a:pt x="970" y="1238"/>
                  </a:lnTo>
                  <a:lnTo>
                    <a:pt x="969" y="1241"/>
                  </a:lnTo>
                  <a:lnTo>
                    <a:pt x="962" y="1251"/>
                  </a:lnTo>
                  <a:lnTo>
                    <a:pt x="956" y="1263"/>
                  </a:lnTo>
                  <a:lnTo>
                    <a:pt x="953" y="1269"/>
                  </a:lnTo>
                  <a:lnTo>
                    <a:pt x="953" y="1272"/>
                  </a:lnTo>
                  <a:lnTo>
                    <a:pt x="953" y="1275"/>
                  </a:lnTo>
                  <a:lnTo>
                    <a:pt x="955" y="1278"/>
                  </a:lnTo>
                  <a:lnTo>
                    <a:pt x="977" y="1295"/>
                  </a:lnTo>
                  <a:lnTo>
                    <a:pt x="977" y="1295"/>
                  </a:lnTo>
                  <a:lnTo>
                    <a:pt x="978" y="1301"/>
                  </a:lnTo>
                  <a:lnTo>
                    <a:pt x="978" y="1307"/>
                  </a:lnTo>
                  <a:lnTo>
                    <a:pt x="980" y="1313"/>
                  </a:lnTo>
                  <a:lnTo>
                    <a:pt x="983" y="1316"/>
                  </a:lnTo>
                  <a:lnTo>
                    <a:pt x="986" y="1318"/>
                  </a:lnTo>
                  <a:lnTo>
                    <a:pt x="987" y="1320"/>
                  </a:lnTo>
                  <a:lnTo>
                    <a:pt x="988" y="1324"/>
                  </a:lnTo>
                  <a:lnTo>
                    <a:pt x="987" y="1332"/>
                  </a:lnTo>
                  <a:lnTo>
                    <a:pt x="986" y="1335"/>
                  </a:lnTo>
                  <a:lnTo>
                    <a:pt x="984" y="1341"/>
                  </a:lnTo>
                  <a:lnTo>
                    <a:pt x="984" y="1344"/>
                  </a:lnTo>
                  <a:lnTo>
                    <a:pt x="982" y="1357"/>
                  </a:lnTo>
                  <a:lnTo>
                    <a:pt x="982" y="1371"/>
                  </a:lnTo>
                  <a:lnTo>
                    <a:pt x="981" y="1374"/>
                  </a:lnTo>
                  <a:lnTo>
                    <a:pt x="981" y="1375"/>
                  </a:lnTo>
                  <a:lnTo>
                    <a:pt x="979" y="1376"/>
                  </a:lnTo>
                  <a:lnTo>
                    <a:pt x="978" y="1378"/>
                  </a:lnTo>
                  <a:lnTo>
                    <a:pt x="972" y="1380"/>
                  </a:lnTo>
                  <a:lnTo>
                    <a:pt x="961" y="1383"/>
                  </a:lnTo>
                  <a:lnTo>
                    <a:pt x="959" y="1384"/>
                  </a:lnTo>
                  <a:lnTo>
                    <a:pt x="958" y="1386"/>
                  </a:lnTo>
                  <a:lnTo>
                    <a:pt x="958" y="1389"/>
                  </a:lnTo>
                  <a:lnTo>
                    <a:pt x="958" y="1394"/>
                  </a:lnTo>
                  <a:lnTo>
                    <a:pt x="962" y="1411"/>
                  </a:lnTo>
                  <a:lnTo>
                    <a:pt x="963" y="1419"/>
                  </a:lnTo>
                  <a:lnTo>
                    <a:pt x="963" y="1426"/>
                  </a:lnTo>
                  <a:lnTo>
                    <a:pt x="964" y="1432"/>
                  </a:lnTo>
                  <a:lnTo>
                    <a:pt x="966" y="1435"/>
                  </a:lnTo>
                  <a:lnTo>
                    <a:pt x="973" y="1439"/>
                  </a:lnTo>
                  <a:lnTo>
                    <a:pt x="983" y="1442"/>
                  </a:lnTo>
                  <a:lnTo>
                    <a:pt x="988" y="1448"/>
                  </a:lnTo>
                  <a:lnTo>
                    <a:pt x="1003" y="1473"/>
                  </a:lnTo>
                  <a:lnTo>
                    <a:pt x="1017" y="1480"/>
                  </a:lnTo>
                  <a:lnTo>
                    <a:pt x="1021" y="1484"/>
                  </a:lnTo>
                  <a:lnTo>
                    <a:pt x="1043" y="1507"/>
                  </a:lnTo>
                  <a:lnTo>
                    <a:pt x="1043" y="1507"/>
                  </a:lnTo>
                  <a:lnTo>
                    <a:pt x="1044" y="1507"/>
                  </a:lnTo>
                  <a:lnTo>
                    <a:pt x="1046" y="1506"/>
                  </a:lnTo>
                  <a:lnTo>
                    <a:pt x="1048" y="1506"/>
                  </a:lnTo>
                  <a:lnTo>
                    <a:pt x="1049" y="1512"/>
                  </a:lnTo>
                  <a:lnTo>
                    <a:pt x="1052" y="1530"/>
                  </a:lnTo>
                  <a:lnTo>
                    <a:pt x="1066" y="1531"/>
                  </a:lnTo>
                  <a:lnTo>
                    <a:pt x="1088" y="1539"/>
                  </a:lnTo>
                  <a:lnTo>
                    <a:pt x="1173" y="1591"/>
                  </a:lnTo>
                  <a:lnTo>
                    <a:pt x="1198" y="1600"/>
                  </a:lnTo>
                  <a:lnTo>
                    <a:pt x="1217" y="1592"/>
                  </a:lnTo>
                  <a:lnTo>
                    <a:pt x="1224" y="1583"/>
                  </a:lnTo>
                  <a:lnTo>
                    <a:pt x="1230" y="1572"/>
                  </a:lnTo>
                  <a:lnTo>
                    <a:pt x="1232" y="1566"/>
                  </a:lnTo>
                  <a:lnTo>
                    <a:pt x="1233" y="1562"/>
                  </a:lnTo>
                  <a:lnTo>
                    <a:pt x="1233" y="1559"/>
                  </a:lnTo>
                  <a:lnTo>
                    <a:pt x="1233" y="1556"/>
                  </a:lnTo>
                  <a:lnTo>
                    <a:pt x="1233" y="1549"/>
                  </a:lnTo>
                  <a:lnTo>
                    <a:pt x="1238" y="1517"/>
                  </a:lnTo>
                  <a:lnTo>
                    <a:pt x="1239" y="1514"/>
                  </a:lnTo>
                  <a:lnTo>
                    <a:pt x="1242" y="1511"/>
                  </a:lnTo>
                  <a:lnTo>
                    <a:pt x="1245" y="1508"/>
                  </a:lnTo>
                  <a:lnTo>
                    <a:pt x="1254" y="1504"/>
                  </a:lnTo>
                  <a:lnTo>
                    <a:pt x="1259" y="1503"/>
                  </a:lnTo>
                  <a:lnTo>
                    <a:pt x="1262" y="1503"/>
                  </a:lnTo>
                  <a:lnTo>
                    <a:pt x="1269" y="1505"/>
                  </a:lnTo>
                  <a:lnTo>
                    <a:pt x="1272" y="1504"/>
                  </a:lnTo>
                  <a:lnTo>
                    <a:pt x="1274" y="1502"/>
                  </a:lnTo>
                  <a:lnTo>
                    <a:pt x="1276" y="1497"/>
                  </a:lnTo>
                  <a:lnTo>
                    <a:pt x="1277" y="1493"/>
                  </a:lnTo>
                  <a:lnTo>
                    <a:pt x="1279" y="1486"/>
                  </a:lnTo>
                  <a:lnTo>
                    <a:pt x="1280" y="1484"/>
                  </a:lnTo>
                  <a:lnTo>
                    <a:pt x="1283" y="1482"/>
                  </a:lnTo>
                  <a:lnTo>
                    <a:pt x="1293" y="1481"/>
                  </a:lnTo>
                  <a:lnTo>
                    <a:pt x="1305" y="1476"/>
                  </a:lnTo>
                  <a:lnTo>
                    <a:pt x="1311" y="1475"/>
                  </a:lnTo>
                  <a:lnTo>
                    <a:pt x="1314" y="1473"/>
                  </a:lnTo>
                  <a:lnTo>
                    <a:pt x="1342" y="1452"/>
                  </a:lnTo>
                  <a:lnTo>
                    <a:pt x="1351" y="1446"/>
                  </a:lnTo>
                  <a:lnTo>
                    <a:pt x="1352" y="1444"/>
                  </a:lnTo>
                  <a:lnTo>
                    <a:pt x="1352" y="1441"/>
                  </a:lnTo>
                  <a:lnTo>
                    <a:pt x="1352" y="1438"/>
                  </a:lnTo>
                  <a:lnTo>
                    <a:pt x="1353" y="1432"/>
                  </a:lnTo>
                  <a:lnTo>
                    <a:pt x="1353" y="1429"/>
                  </a:lnTo>
                  <a:lnTo>
                    <a:pt x="1354" y="1426"/>
                  </a:lnTo>
                  <a:lnTo>
                    <a:pt x="1358" y="1416"/>
                  </a:lnTo>
                  <a:lnTo>
                    <a:pt x="1359" y="1412"/>
                  </a:lnTo>
                  <a:lnTo>
                    <a:pt x="1359" y="1409"/>
                  </a:lnTo>
                  <a:lnTo>
                    <a:pt x="1358" y="1404"/>
                  </a:lnTo>
                  <a:lnTo>
                    <a:pt x="1356" y="1395"/>
                  </a:lnTo>
                  <a:lnTo>
                    <a:pt x="1356" y="1392"/>
                  </a:lnTo>
                  <a:lnTo>
                    <a:pt x="1357" y="1390"/>
                  </a:lnTo>
                  <a:lnTo>
                    <a:pt x="1359" y="1388"/>
                  </a:lnTo>
                  <a:lnTo>
                    <a:pt x="1364" y="1388"/>
                  </a:lnTo>
                  <a:lnTo>
                    <a:pt x="1369" y="1391"/>
                  </a:lnTo>
                  <a:lnTo>
                    <a:pt x="1371" y="1391"/>
                  </a:lnTo>
                  <a:lnTo>
                    <a:pt x="1374" y="1391"/>
                  </a:lnTo>
                  <a:lnTo>
                    <a:pt x="1402" y="1387"/>
                  </a:lnTo>
                  <a:lnTo>
                    <a:pt x="1404" y="1387"/>
                  </a:lnTo>
                  <a:lnTo>
                    <a:pt x="1407" y="1388"/>
                  </a:lnTo>
                  <a:lnTo>
                    <a:pt x="1409" y="1390"/>
                  </a:lnTo>
                  <a:lnTo>
                    <a:pt x="1410" y="1392"/>
                  </a:lnTo>
                  <a:lnTo>
                    <a:pt x="1411" y="1394"/>
                  </a:lnTo>
                  <a:lnTo>
                    <a:pt x="1412" y="1397"/>
                  </a:lnTo>
                  <a:lnTo>
                    <a:pt x="1413" y="1399"/>
                  </a:lnTo>
                  <a:lnTo>
                    <a:pt x="1413" y="1405"/>
                  </a:lnTo>
                  <a:lnTo>
                    <a:pt x="1414" y="1408"/>
                  </a:lnTo>
                  <a:lnTo>
                    <a:pt x="1415" y="1410"/>
                  </a:lnTo>
                  <a:lnTo>
                    <a:pt x="1417" y="1412"/>
                  </a:lnTo>
                  <a:lnTo>
                    <a:pt x="1420" y="1410"/>
                  </a:lnTo>
                  <a:lnTo>
                    <a:pt x="1423" y="1407"/>
                  </a:lnTo>
                  <a:lnTo>
                    <a:pt x="1427" y="1400"/>
                  </a:lnTo>
                  <a:lnTo>
                    <a:pt x="1430" y="1397"/>
                  </a:lnTo>
                  <a:lnTo>
                    <a:pt x="1432" y="1395"/>
                  </a:lnTo>
                  <a:lnTo>
                    <a:pt x="1433" y="1394"/>
                  </a:lnTo>
                  <a:lnTo>
                    <a:pt x="1431" y="1392"/>
                  </a:lnTo>
                  <a:lnTo>
                    <a:pt x="1426" y="1391"/>
                  </a:lnTo>
                  <a:lnTo>
                    <a:pt x="1425" y="1390"/>
                  </a:lnTo>
                  <a:lnTo>
                    <a:pt x="1430" y="1387"/>
                  </a:lnTo>
                  <a:lnTo>
                    <a:pt x="1432" y="1386"/>
                  </a:lnTo>
                  <a:lnTo>
                    <a:pt x="1432" y="1381"/>
                  </a:lnTo>
                  <a:lnTo>
                    <a:pt x="1432" y="1375"/>
                  </a:lnTo>
                  <a:lnTo>
                    <a:pt x="1424" y="1347"/>
                  </a:lnTo>
                  <a:lnTo>
                    <a:pt x="1424" y="1329"/>
                  </a:lnTo>
                  <a:lnTo>
                    <a:pt x="1429" y="1327"/>
                  </a:lnTo>
                  <a:lnTo>
                    <a:pt x="1432" y="1324"/>
                  </a:lnTo>
                  <a:lnTo>
                    <a:pt x="1433" y="1321"/>
                  </a:lnTo>
                  <a:lnTo>
                    <a:pt x="1434" y="1319"/>
                  </a:lnTo>
                  <a:lnTo>
                    <a:pt x="1434" y="1316"/>
                  </a:lnTo>
                  <a:lnTo>
                    <a:pt x="1433" y="1313"/>
                  </a:lnTo>
                  <a:lnTo>
                    <a:pt x="1434" y="1310"/>
                  </a:lnTo>
                  <a:lnTo>
                    <a:pt x="1434" y="1307"/>
                  </a:lnTo>
                  <a:lnTo>
                    <a:pt x="1434" y="1305"/>
                  </a:lnTo>
                  <a:lnTo>
                    <a:pt x="1433" y="1302"/>
                  </a:lnTo>
                  <a:lnTo>
                    <a:pt x="1428" y="1292"/>
                  </a:lnTo>
                  <a:lnTo>
                    <a:pt x="1427" y="1289"/>
                  </a:lnTo>
                  <a:lnTo>
                    <a:pt x="1427" y="1286"/>
                  </a:lnTo>
                  <a:lnTo>
                    <a:pt x="1427" y="1283"/>
                  </a:lnTo>
                  <a:lnTo>
                    <a:pt x="1427" y="1280"/>
                  </a:lnTo>
                  <a:lnTo>
                    <a:pt x="1426" y="1276"/>
                  </a:lnTo>
                  <a:lnTo>
                    <a:pt x="1423" y="1272"/>
                  </a:lnTo>
                  <a:lnTo>
                    <a:pt x="1415" y="1264"/>
                  </a:lnTo>
                  <a:lnTo>
                    <a:pt x="1408" y="1260"/>
                  </a:lnTo>
                  <a:lnTo>
                    <a:pt x="1397" y="1255"/>
                  </a:lnTo>
                  <a:lnTo>
                    <a:pt x="1391" y="1254"/>
                  </a:lnTo>
                  <a:lnTo>
                    <a:pt x="1387" y="1254"/>
                  </a:lnTo>
                  <a:lnTo>
                    <a:pt x="1379" y="1256"/>
                  </a:lnTo>
                  <a:lnTo>
                    <a:pt x="1374" y="1254"/>
                  </a:lnTo>
                  <a:lnTo>
                    <a:pt x="1367" y="1248"/>
                  </a:lnTo>
                  <a:lnTo>
                    <a:pt x="1354" y="1230"/>
                  </a:lnTo>
                  <a:lnTo>
                    <a:pt x="1349" y="1222"/>
                  </a:lnTo>
                  <a:lnTo>
                    <a:pt x="1344" y="1216"/>
                  </a:lnTo>
                  <a:lnTo>
                    <a:pt x="1342" y="1214"/>
                  </a:lnTo>
                  <a:lnTo>
                    <a:pt x="1325" y="1209"/>
                  </a:lnTo>
                  <a:lnTo>
                    <a:pt x="1320" y="1209"/>
                  </a:lnTo>
                  <a:lnTo>
                    <a:pt x="1315" y="1208"/>
                  </a:lnTo>
                  <a:lnTo>
                    <a:pt x="1314" y="1207"/>
                  </a:lnTo>
                  <a:lnTo>
                    <a:pt x="1313" y="1206"/>
                  </a:lnTo>
                  <a:lnTo>
                    <a:pt x="1313" y="1203"/>
                  </a:lnTo>
                  <a:lnTo>
                    <a:pt x="1319" y="1180"/>
                  </a:lnTo>
                  <a:lnTo>
                    <a:pt x="1320" y="1171"/>
                  </a:lnTo>
                  <a:lnTo>
                    <a:pt x="1321" y="1160"/>
                  </a:lnTo>
                  <a:lnTo>
                    <a:pt x="1319" y="1149"/>
                  </a:lnTo>
                  <a:lnTo>
                    <a:pt x="1317" y="1142"/>
                  </a:lnTo>
                  <a:lnTo>
                    <a:pt x="1316" y="1133"/>
                  </a:lnTo>
                  <a:lnTo>
                    <a:pt x="1315" y="1130"/>
                  </a:lnTo>
                  <a:lnTo>
                    <a:pt x="1310" y="1118"/>
                  </a:lnTo>
                  <a:lnTo>
                    <a:pt x="1309" y="1116"/>
                  </a:lnTo>
                  <a:lnTo>
                    <a:pt x="1309" y="1113"/>
                  </a:lnTo>
                  <a:lnTo>
                    <a:pt x="1309" y="1111"/>
                  </a:lnTo>
                  <a:lnTo>
                    <a:pt x="1309" y="1109"/>
                  </a:lnTo>
                  <a:lnTo>
                    <a:pt x="1311" y="1100"/>
                  </a:lnTo>
                  <a:lnTo>
                    <a:pt x="1311" y="1098"/>
                  </a:lnTo>
                  <a:lnTo>
                    <a:pt x="1316" y="1087"/>
                  </a:lnTo>
                  <a:lnTo>
                    <a:pt x="1318" y="1084"/>
                  </a:lnTo>
                  <a:lnTo>
                    <a:pt x="1322" y="1082"/>
                  </a:lnTo>
                  <a:lnTo>
                    <a:pt x="1334" y="1076"/>
                  </a:lnTo>
                  <a:lnTo>
                    <a:pt x="1346" y="1068"/>
                  </a:lnTo>
                  <a:lnTo>
                    <a:pt x="1376" y="1040"/>
                  </a:lnTo>
                  <a:lnTo>
                    <a:pt x="1391" y="1031"/>
                  </a:lnTo>
                  <a:lnTo>
                    <a:pt x="1393" y="1031"/>
                  </a:lnTo>
                  <a:lnTo>
                    <a:pt x="1394" y="1031"/>
                  </a:lnTo>
                  <a:lnTo>
                    <a:pt x="1396" y="1032"/>
                  </a:lnTo>
                  <a:lnTo>
                    <a:pt x="1404" y="1035"/>
                  </a:lnTo>
                  <a:lnTo>
                    <a:pt x="1405" y="1036"/>
                  </a:lnTo>
                  <a:lnTo>
                    <a:pt x="1404" y="1038"/>
                  </a:lnTo>
                  <a:lnTo>
                    <a:pt x="1404" y="1039"/>
                  </a:lnTo>
                  <a:lnTo>
                    <a:pt x="1403" y="1041"/>
                  </a:lnTo>
                  <a:lnTo>
                    <a:pt x="1403" y="1043"/>
                  </a:lnTo>
                  <a:lnTo>
                    <a:pt x="1404" y="1045"/>
                  </a:lnTo>
                  <a:lnTo>
                    <a:pt x="1405" y="1047"/>
                  </a:lnTo>
                  <a:lnTo>
                    <a:pt x="1406" y="1048"/>
                  </a:lnTo>
                  <a:lnTo>
                    <a:pt x="1407" y="1048"/>
                  </a:lnTo>
                  <a:lnTo>
                    <a:pt x="1407" y="1048"/>
                  </a:lnTo>
                  <a:lnTo>
                    <a:pt x="1410" y="1048"/>
                  </a:lnTo>
                  <a:lnTo>
                    <a:pt x="1427" y="1045"/>
                  </a:lnTo>
                  <a:lnTo>
                    <a:pt x="1430" y="1043"/>
                  </a:lnTo>
                  <a:lnTo>
                    <a:pt x="1433" y="1041"/>
                  </a:lnTo>
                  <a:lnTo>
                    <a:pt x="1434" y="1040"/>
                  </a:lnTo>
                  <a:lnTo>
                    <a:pt x="1435" y="1039"/>
                  </a:lnTo>
                  <a:lnTo>
                    <a:pt x="1436" y="1039"/>
                  </a:lnTo>
                  <a:lnTo>
                    <a:pt x="1437" y="1038"/>
                  </a:lnTo>
                  <a:lnTo>
                    <a:pt x="1436" y="1037"/>
                  </a:lnTo>
                  <a:lnTo>
                    <a:pt x="1412" y="1029"/>
                  </a:lnTo>
                  <a:lnTo>
                    <a:pt x="1411" y="1029"/>
                  </a:lnTo>
                  <a:lnTo>
                    <a:pt x="1409" y="1027"/>
                  </a:lnTo>
                  <a:lnTo>
                    <a:pt x="1406" y="1025"/>
                  </a:lnTo>
                  <a:lnTo>
                    <a:pt x="1404" y="1021"/>
                  </a:lnTo>
                  <a:lnTo>
                    <a:pt x="1402" y="1018"/>
                  </a:lnTo>
                  <a:lnTo>
                    <a:pt x="1402" y="991"/>
                  </a:lnTo>
                  <a:lnTo>
                    <a:pt x="1403" y="987"/>
                  </a:lnTo>
                  <a:lnTo>
                    <a:pt x="1401" y="987"/>
                  </a:lnTo>
                  <a:lnTo>
                    <a:pt x="1392" y="984"/>
                  </a:lnTo>
                  <a:lnTo>
                    <a:pt x="1390" y="975"/>
                  </a:lnTo>
                  <a:lnTo>
                    <a:pt x="1389" y="963"/>
                  </a:lnTo>
                  <a:lnTo>
                    <a:pt x="1385" y="952"/>
                  </a:lnTo>
                  <a:lnTo>
                    <a:pt x="1379" y="949"/>
                  </a:lnTo>
                  <a:lnTo>
                    <a:pt x="1355" y="952"/>
                  </a:lnTo>
                  <a:lnTo>
                    <a:pt x="1339" y="947"/>
                  </a:lnTo>
                  <a:lnTo>
                    <a:pt x="1327" y="937"/>
                  </a:lnTo>
                  <a:lnTo>
                    <a:pt x="1318" y="922"/>
                  </a:lnTo>
                  <a:lnTo>
                    <a:pt x="1310" y="902"/>
                  </a:lnTo>
                  <a:lnTo>
                    <a:pt x="1310" y="895"/>
                  </a:lnTo>
                  <a:lnTo>
                    <a:pt x="1316" y="888"/>
                  </a:lnTo>
                  <a:lnTo>
                    <a:pt x="1340" y="852"/>
                  </a:lnTo>
                  <a:lnTo>
                    <a:pt x="1342" y="849"/>
                  </a:lnTo>
                  <a:lnTo>
                    <a:pt x="1347" y="846"/>
                  </a:lnTo>
                  <a:lnTo>
                    <a:pt x="1352" y="846"/>
                  </a:lnTo>
                  <a:lnTo>
                    <a:pt x="1357" y="851"/>
                  </a:lnTo>
                  <a:lnTo>
                    <a:pt x="1361" y="854"/>
                  </a:lnTo>
                  <a:lnTo>
                    <a:pt x="1366" y="849"/>
                  </a:lnTo>
                  <a:lnTo>
                    <a:pt x="1371" y="850"/>
                  </a:lnTo>
                  <a:lnTo>
                    <a:pt x="1395" y="841"/>
                  </a:lnTo>
                  <a:lnTo>
                    <a:pt x="1406" y="834"/>
                  </a:lnTo>
                  <a:lnTo>
                    <a:pt x="1430" y="803"/>
                  </a:lnTo>
                  <a:lnTo>
                    <a:pt x="1501" y="757"/>
                  </a:lnTo>
                  <a:lnTo>
                    <a:pt x="1504" y="748"/>
                  </a:lnTo>
                  <a:lnTo>
                    <a:pt x="1510" y="741"/>
                  </a:lnTo>
                  <a:lnTo>
                    <a:pt x="1516" y="732"/>
                  </a:lnTo>
                  <a:lnTo>
                    <a:pt x="1518" y="714"/>
                  </a:lnTo>
                  <a:lnTo>
                    <a:pt x="1514" y="684"/>
                  </a:lnTo>
                  <a:lnTo>
                    <a:pt x="1514" y="666"/>
                  </a:lnTo>
                  <a:lnTo>
                    <a:pt x="1518" y="653"/>
                  </a:lnTo>
                  <a:lnTo>
                    <a:pt x="1513" y="633"/>
                  </a:lnTo>
                  <a:lnTo>
                    <a:pt x="1508" y="592"/>
                  </a:lnTo>
                  <a:lnTo>
                    <a:pt x="1501" y="575"/>
                  </a:lnTo>
                  <a:lnTo>
                    <a:pt x="1510" y="579"/>
                  </a:lnTo>
                  <a:lnTo>
                    <a:pt x="1514" y="582"/>
                  </a:lnTo>
                  <a:lnTo>
                    <a:pt x="1521" y="572"/>
                  </a:lnTo>
                  <a:lnTo>
                    <a:pt x="1543" y="546"/>
                  </a:lnTo>
                  <a:lnTo>
                    <a:pt x="1524" y="539"/>
                  </a:lnTo>
                  <a:lnTo>
                    <a:pt x="1481" y="565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1F3D4C40-179C-442D-A237-D12F9B3AE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5545" y="1224782"/>
              <a:ext cx="150081" cy="200034"/>
            </a:xfrm>
            <a:custGeom>
              <a:avLst/>
              <a:gdLst>
                <a:gd name="T0" fmla="*/ 13 w 231"/>
                <a:gd name="T1" fmla="*/ 305 h 343"/>
                <a:gd name="T2" fmla="*/ 11 w 231"/>
                <a:gd name="T3" fmla="*/ 248 h 343"/>
                <a:gd name="T4" fmla="*/ 13 w 231"/>
                <a:gd name="T5" fmla="*/ 243 h 343"/>
                <a:gd name="T6" fmla="*/ 13 w 231"/>
                <a:gd name="T7" fmla="*/ 222 h 343"/>
                <a:gd name="T8" fmla="*/ 15 w 231"/>
                <a:gd name="T9" fmla="*/ 215 h 343"/>
                <a:gd name="T10" fmla="*/ 18 w 231"/>
                <a:gd name="T11" fmla="*/ 212 h 343"/>
                <a:gd name="T12" fmla="*/ 37 w 231"/>
                <a:gd name="T13" fmla="*/ 199 h 343"/>
                <a:gd name="T14" fmla="*/ 41 w 231"/>
                <a:gd name="T15" fmla="*/ 197 h 343"/>
                <a:gd name="T16" fmla="*/ 46 w 231"/>
                <a:gd name="T17" fmla="*/ 197 h 343"/>
                <a:gd name="T18" fmla="*/ 52 w 231"/>
                <a:gd name="T19" fmla="*/ 200 h 343"/>
                <a:gd name="T20" fmla="*/ 57 w 231"/>
                <a:gd name="T21" fmla="*/ 209 h 343"/>
                <a:gd name="T22" fmla="*/ 61 w 231"/>
                <a:gd name="T23" fmla="*/ 211 h 343"/>
                <a:gd name="T24" fmla="*/ 103 w 231"/>
                <a:gd name="T25" fmla="*/ 211 h 343"/>
                <a:gd name="T26" fmla="*/ 112 w 231"/>
                <a:gd name="T27" fmla="*/ 208 h 343"/>
                <a:gd name="T28" fmla="*/ 129 w 231"/>
                <a:gd name="T29" fmla="*/ 195 h 343"/>
                <a:gd name="T30" fmla="*/ 138 w 231"/>
                <a:gd name="T31" fmla="*/ 190 h 343"/>
                <a:gd name="T32" fmla="*/ 214 w 231"/>
                <a:gd name="T33" fmla="*/ 194 h 343"/>
                <a:gd name="T34" fmla="*/ 230 w 231"/>
                <a:gd name="T35" fmla="*/ 182 h 343"/>
                <a:gd name="T36" fmla="*/ 97 w 231"/>
                <a:gd name="T37" fmla="*/ 189 h 343"/>
                <a:gd name="T38" fmla="*/ 68 w 231"/>
                <a:gd name="T39" fmla="*/ 181 h 343"/>
                <a:gd name="T40" fmla="*/ 47 w 231"/>
                <a:gd name="T41" fmla="*/ 162 h 343"/>
                <a:gd name="T42" fmla="*/ 51 w 231"/>
                <a:gd name="T43" fmla="*/ 124 h 343"/>
                <a:gd name="T44" fmla="*/ 45 w 231"/>
                <a:gd name="T45" fmla="*/ 105 h 343"/>
                <a:gd name="T46" fmla="*/ 52 w 231"/>
                <a:gd name="T47" fmla="*/ 83 h 343"/>
                <a:gd name="T48" fmla="*/ 63 w 231"/>
                <a:gd name="T49" fmla="*/ 66 h 343"/>
                <a:gd name="T50" fmla="*/ 88 w 231"/>
                <a:gd name="T51" fmla="*/ 52 h 343"/>
                <a:gd name="T52" fmla="*/ 93 w 231"/>
                <a:gd name="T53" fmla="*/ 38 h 343"/>
                <a:gd name="T54" fmla="*/ 88 w 231"/>
                <a:gd name="T55" fmla="*/ 25 h 343"/>
                <a:gd name="T56" fmla="*/ 71 w 231"/>
                <a:gd name="T57" fmla="*/ 23 h 343"/>
                <a:gd name="T58" fmla="*/ 76 w 231"/>
                <a:gd name="T59" fmla="*/ 18 h 343"/>
                <a:gd name="T60" fmla="*/ 113 w 231"/>
                <a:gd name="T61" fmla="*/ 16 h 343"/>
                <a:gd name="T62" fmla="*/ 84 w 231"/>
                <a:gd name="T63" fmla="*/ 0 h 343"/>
                <a:gd name="T64" fmla="*/ 59 w 231"/>
                <a:gd name="T65" fmla="*/ 32 h 343"/>
                <a:gd name="T66" fmla="*/ 13 w 231"/>
                <a:gd name="T67" fmla="*/ 162 h 343"/>
                <a:gd name="T68" fmla="*/ 7 w 231"/>
                <a:gd name="T69" fmla="*/ 184 h 343"/>
                <a:gd name="T70" fmla="*/ 0 w 231"/>
                <a:gd name="T71" fmla="*/ 299 h 343"/>
                <a:gd name="T72" fmla="*/ 0 w 231"/>
                <a:gd name="T73" fmla="*/ 327 h 343"/>
                <a:gd name="T74" fmla="*/ 4 w 231"/>
                <a:gd name="T75" fmla="*/ 342 h 343"/>
                <a:gd name="T76" fmla="*/ 8 w 231"/>
                <a:gd name="T77" fmla="*/ 338 h 343"/>
                <a:gd name="T78" fmla="*/ 11 w 231"/>
                <a:gd name="T79" fmla="*/ 324 h 343"/>
                <a:gd name="T80" fmla="*/ 13 w 231"/>
                <a:gd name="T81" fmla="*/ 30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1" h="343">
                  <a:moveTo>
                    <a:pt x="13" y="305"/>
                  </a:moveTo>
                  <a:lnTo>
                    <a:pt x="11" y="248"/>
                  </a:lnTo>
                  <a:lnTo>
                    <a:pt x="13" y="243"/>
                  </a:lnTo>
                  <a:lnTo>
                    <a:pt x="13" y="222"/>
                  </a:lnTo>
                  <a:lnTo>
                    <a:pt x="15" y="215"/>
                  </a:lnTo>
                  <a:lnTo>
                    <a:pt x="18" y="212"/>
                  </a:lnTo>
                  <a:lnTo>
                    <a:pt x="37" y="199"/>
                  </a:lnTo>
                  <a:lnTo>
                    <a:pt x="41" y="197"/>
                  </a:lnTo>
                  <a:lnTo>
                    <a:pt x="46" y="197"/>
                  </a:lnTo>
                  <a:lnTo>
                    <a:pt x="52" y="200"/>
                  </a:lnTo>
                  <a:lnTo>
                    <a:pt x="57" y="209"/>
                  </a:lnTo>
                  <a:lnTo>
                    <a:pt x="61" y="211"/>
                  </a:lnTo>
                  <a:lnTo>
                    <a:pt x="103" y="211"/>
                  </a:lnTo>
                  <a:lnTo>
                    <a:pt x="112" y="208"/>
                  </a:lnTo>
                  <a:lnTo>
                    <a:pt x="129" y="195"/>
                  </a:lnTo>
                  <a:lnTo>
                    <a:pt x="138" y="190"/>
                  </a:lnTo>
                  <a:lnTo>
                    <a:pt x="214" y="194"/>
                  </a:lnTo>
                  <a:lnTo>
                    <a:pt x="230" y="182"/>
                  </a:lnTo>
                  <a:lnTo>
                    <a:pt x="97" y="189"/>
                  </a:lnTo>
                  <a:lnTo>
                    <a:pt x="68" y="181"/>
                  </a:lnTo>
                  <a:lnTo>
                    <a:pt x="47" y="162"/>
                  </a:lnTo>
                  <a:lnTo>
                    <a:pt x="51" y="124"/>
                  </a:lnTo>
                  <a:lnTo>
                    <a:pt x="45" y="105"/>
                  </a:lnTo>
                  <a:lnTo>
                    <a:pt x="52" y="83"/>
                  </a:lnTo>
                  <a:lnTo>
                    <a:pt x="63" y="66"/>
                  </a:lnTo>
                  <a:lnTo>
                    <a:pt x="88" y="52"/>
                  </a:lnTo>
                  <a:lnTo>
                    <a:pt x="93" y="38"/>
                  </a:lnTo>
                  <a:lnTo>
                    <a:pt x="88" y="25"/>
                  </a:lnTo>
                  <a:lnTo>
                    <a:pt x="71" y="23"/>
                  </a:lnTo>
                  <a:lnTo>
                    <a:pt x="76" y="18"/>
                  </a:lnTo>
                  <a:lnTo>
                    <a:pt x="113" y="16"/>
                  </a:lnTo>
                  <a:lnTo>
                    <a:pt x="84" y="0"/>
                  </a:lnTo>
                  <a:lnTo>
                    <a:pt x="59" y="32"/>
                  </a:lnTo>
                  <a:lnTo>
                    <a:pt x="13" y="162"/>
                  </a:lnTo>
                  <a:lnTo>
                    <a:pt x="7" y="184"/>
                  </a:lnTo>
                  <a:lnTo>
                    <a:pt x="0" y="299"/>
                  </a:lnTo>
                  <a:lnTo>
                    <a:pt x="0" y="327"/>
                  </a:lnTo>
                  <a:lnTo>
                    <a:pt x="4" y="342"/>
                  </a:lnTo>
                  <a:lnTo>
                    <a:pt x="8" y="338"/>
                  </a:lnTo>
                  <a:lnTo>
                    <a:pt x="11" y="324"/>
                  </a:lnTo>
                  <a:lnTo>
                    <a:pt x="13" y="305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" name="Freeform 14">
              <a:extLst>
                <a:ext uri="{FF2B5EF4-FFF2-40B4-BE49-F238E27FC236}">
                  <a16:creationId xmlns:a16="http://schemas.microsoft.com/office/drawing/2014/main" id="{16D176D2-4FA6-40B5-BB91-54D99C52E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513" y="1827447"/>
              <a:ext cx="14429" cy="23082"/>
            </a:xfrm>
            <a:custGeom>
              <a:avLst/>
              <a:gdLst>
                <a:gd name="T0" fmla="*/ 17 w 22"/>
                <a:gd name="T1" fmla="*/ 19 h 41"/>
                <a:gd name="T2" fmla="*/ 15 w 22"/>
                <a:gd name="T3" fmla="*/ 15 h 41"/>
                <a:gd name="T4" fmla="*/ 14 w 22"/>
                <a:gd name="T5" fmla="*/ 11 h 41"/>
                <a:gd name="T6" fmla="*/ 15 w 22"/>
                <a:gd name="T7" fmla="*/ 6 h 41"/>
                <a:gd name="T8" fmla="*/ 14 w 22"/>
                <a:gd name="T9" fmla="*/ 0 h 41"/>
                <a:gd name="T10" fmla="*/ 10 w 22"/>
                <a:gd name="T11" fmla="*/ 0 h 41"/>
                <a:gd name="T12" fmla="*/ 5 w 22"/>
                <a:gd name="T13" fmla="*/ 5 h 41"/>
                <a:gd name="T14" fmla="*/ 2 w 22"/>
                <a:gd name="T15" fmla="*/ 8 h 41"/>
                <a:gd name="T16" fmla="*/ 0 w 22"/>
                <a:gd name="T17" fmla="*/ 17 h 41"/>
                <a:gd name="T18" fmla="*/ 1 w 22"/>
                <a:gd name="T19" fmla="*/ 22 h 41"/>
                <a:gd name="T20" fmla="*/ 3 w 22"/>
                <a:gd name="T21" fmla="*/ 28 h 41"/>
                <a:gd name="T22" fmla="*/ 9 w 22"/>
                <a:gd name="T23" fmla="*/ 37 h 41"/>
                <a:gd name="T24" fmla="*/ 17 w 22"/>
                <a:gd name="T25" fmla="*/ 40 h 41"/>
                <a:gd name="T26" fmla="*/ 19 w 22"/>
                <a:gd name="T27" fmla="*/ 34 h 41"/>
                <a:gd name="T28" fmla="*/ 19 w 22"/>
                <a:gd name="T29" fmla="*/ 30 h 41"/>
                <a:gd name="T30" fmla="*/ 21 w 22"/>
                <a:gd name="T31" fmla="*/ 25 h 41"/>
                <a:gd name="T32" fmla="*/ 21 w 22"/>
                <a:gd name="T33" fmla="*/ 22 h 41"/>
                <a:gd name="T34" fmla="*/ 17 w 22"/>
                <a:gd name="T35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41">
                  <a:moveTo>
                    <a:pt x="17" y="19"/>
                  </a:moveTo>
                  <a:lnTo>
                    <a:pt x="15" y="15"/>
                  </a:lnTo>
                  <a:lnTo>
                    <a:pt x="14" y="11"/>
                  </a:lnTo>
                  <a:lnTo>
                    <a:pt x="15" y="6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5" y="5"/>
                  </a:lnTo>
                  <a:lnTo>
                    <a:pt x="2" y="8"/>
                  </a:lnTo>
                  <a:lnTo>
                    <a:pt x="0" y="17"/>
                  </a:lnTo>
                  <a:lnTo>
                    <a:pt x="1" y="22"/>
                  </a:lnTo>
                  <a:lnTo>
                    <a:pt x="3" y="28"/>
                  </a:lnTo>
                  <a:lnTo>
                    <a:pt x="9" y="37"/>
                  </a:lnTo>
                  <a:lnTo>
                    <a:pt x="17" y="40"/>
                  </a:lnTo>
                  <a:lnTo>
                    <a:pt x="19" y="34"/>
                  </a:lnTo>
                  <a:lnTo>
                    <a:pt x="19" y="30"/>
                  </a:lnTo>
                  <a:lnTo>
                    <a:pt x="21" y="25"/>
                  </a:lnTo>
                  <a:lnTo>
                    <a:pt x="21" y="22"/>
                  </a:lnTo>
                  <a:lnTo>
                    <a:pt x="17" y="19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5" name="Freeform 15">
              <a:extLst>
                <a:ext uri="{FF2B5EF4-FFF2-40B4-BE49-F238E27FC236}">
                  <a16:creationId xmlns:a16="http://schemas.microsoft.com/office/drawing/2014/main" id="{9D68B879-8B96-41DC-B0A8-34F9FE900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577" y="2440371"/>
              <a:ext cx="1064999" cy="1218153"/>
            </a:xfrm>
            <a:custGeom>
              <a:avLst/>
              <a:gdLst>
                <a:gd name="T0" fmla="*/ 1415 w 1626"/>
                <a:gd name="T1" fmla="*/ 1374 h 2095"/>
                <a:gd name="T2" fmla="*/ 1265 w 1626"/>
                <a:gd name="T3" fmla="*/ 1437 h 2095"/>
                <a:gd name="T4" fmla="*/ 1025 w 1626"/>
                <a:gd name="T5" fmla="*/ 1484 h 2095"/>
                <a:gd name="T6" fmla="*/ 982 w 1626"/>
                <a:gd name="T7" fmla="*/ 1574 h 2095"/>
                <a:gd name="T8" fmla="*/ 976 w 1626"/>
                <a:gd name="T9" fmla="*/ 1664 h 2095"/>
                <a:gd name="T10" fmla="*/ 955 w 1626"/>
                <a:gd name="T11" fmla="*/ 1731 h 2095"/>
                <a:gd name="T12" fmla="*/ 972 w 1626"/>
                <a:gd name="T13" fmla="*/ 1841 h 2095"/>
                <a:gd name="T14" fmla="*/ 1007 w 1626"/>
                <a:gd name="T15" fmla="*/ 1938 h 2095"/>
                <a:gd name="T16" fmla="*/ 1021 w 1626"/>
                <a:gd name="T17" fmla="*/ 2047 h 2095"/>
                <a:gd name="T18" fmla="*/ 913 w 1626"/>
                <a:gd name="T19" fmla="*/ 2067 h 2095"/>
                <a:gd name="T20" fmla="*/ 830 w 1626"/>
                <a:gd name="T21" fmla="*/ 2026 h 2095"/>
                <a:gd name="T22" fmla="*/ 695 w 1626"/>
                <a:gd name="T23" fmla="*/ 1979 h 2095"/>
                <a:gd name="T24" fmla="*/ 589 w 1626"/>
                <a:gd name="T25" fmla="*/ 1927 h 2095"/>
                <a:gd name="T26" fmla="*/ 516 w 1626"/>
                <a:gd name="T27" fmla="*/ 1906 h 2095"/>
                <a:gd name="T28" fmla="*/ 467 w 1626"/>
                <a:gd name="T29" fmla="*/ 1820 h 2095"/>
                <a:gd name="T30" fmla="*/ 382 w 1626"/>
                <a:gd name="T31" fmla="*/ 1640 h 2095"/>
                <a:gd name="T32" fmla="*/ 231 w 1626"/>
                <a:gd name="T33" fmla="*/ 1522 h 2095"/>
                <a:gd name="T34" fmla="*/ 223 w 1626"/>
                <a:gd name="T35" fmla="*/ 1469 h 2095"/>
                <a:gd name="T36" fmla="*/ 165 w 1626"/>
                <a:gd name="T37" fmla="*/ 1423 h 2095"/>
                <a:gd name="T38" fmla="*/ 37 w 1626"/>
                <a:gd name="T39" fmla="*/ 1307 h 2095"/>
                <a:gd name="T40" fmla="*/ 6 w 1626"/>
                <a:gd name="T41" fmla="*/ 1247 h 2095"/>
                <a:gd name="T42" fmla="*/ 38 w 1626"/>
                <a:gd name="T43" fmla="*/ 1174 h 2095"/>
                <a:gd name="T44" fmla="*/ 33 w 1626"/>
                <a:gd name="T45" fmla="*/ 1101 h 2095"/>
                <a:gd name="T46" fmla="*/ 11 w 1626"/>
                <a:gd name="T47" fmla="*/ 1062 h 2095"/>
                <a:gd name="T48" fmla="*/ 51 w 1626"/>
                <a:gd name="T49" fmla="*/ 1017 h 2095"/>
                <a:gd name="T50" fmla="*/ 243 w 1626"/>
                <a:gd name="T51" fmla="*/ 986 h 2095"/>
                <a:gd name="T52" fmla="*/ 286 w 1626"/>
                <a:gd name="T53" fmla="*/ 919 h 2095"/>
                <a:gd name="T54" fmla="*/ 276 w 1626"/>
                <a:gd name="T55" fmla="*/ 869 h 2095"/>
                <a:gd name="T56" fmla="*/ 314 w 1626"/>
                <a:gd name="T57" fmla="*/ 808 h 2095"/>
                <a:gd name="T58" fmla="*/ 292 w 1626"/>
                <a:gd name="T59" fmla="*/ 791 h 2095"/>
                <a:gd name="T60" fmla="*/ 279 w 1626"/>
                <a:gd name="T61" fmla="*/ 739 h 2095"/>
                <a:gd name="T62" fmla="*/ 268 w 1626"/>
                <a:gd name="T63" fmla="*/ 706 h 2095"/>
                <a:gd name="T64" fmla="*/ 269 w 1626"/>
                <a:gd name="T65" fmla="*/ 649 h 2095"/>
                <a:gd name="T66" fmla="*/ 245 w 1626"/>
                <a:gd name="T67" fmla="*/ 553 h 2095"/>
                <a:gd name="T68" fmla="*/ 230 w 1626"/>
                <a:gd name="T69" fmla="*/ 485 h 2095"/>
                <a:gd name="T70" fmla="*/ 231 w 1626"/>
                <a:gd name="T71" fmla="*/ 433 h 2095"/>
                <a:gd name="T72" fmla="*/ 137 w 1626"/>
                <a:gd name="T73" fmla="*/ 305 h 2095"/>
                <a:gd name="T74" fmla="*/ 114 w 1626"/>
                <a:gd name="T75" fmla="*/ 234 h 2095"/>
                <a:gd name="T76" fmla="*/ 257 w 1626"/>
                <a:gd name="T77" fmla="*/ 168 h 2095"/>
                <a:gd name="T78" fmla="*/ 312 w 1626"/>
                <a:gd name="T79" fmla="*/ 144 h 2095"/>
                <a:gd name="T80" fmla="*/ 415 w 1626"/>
                <a:gd name="T81" fmla="*/ 175 h 2095"/>
                <a:gd name="T82" fmla="*/ 567 w 1626"/>
                <a:gd name="T83" fmla="*/ 109 h 2095"/>
                <a:gd name="T84" fmla="*/ 599 w 1626"/>
                <a:gd name="T85" fmla="*/ 45 h 2095"/>
                <a:gd name="T86" fmla="*/ 696 w 1626"/>
                <a:gd name="T87" fmla="*/ 69 h 2095"/>
                <a:gd name="T88" fmla="*/ 851 w 1626"/>
                <a:gd name="T89" fmla="*/ 167 h 2095"/>
                <a:gd name="T90" fmla="*/ 981 w 1626"/>
                <a:gd name="T91" fmla="*/ 181 h 2095"/>
                <a:gd name="T92" fmla="*/ 999 w 1626"/>
                <a:gd name="T93" fmla="*/ 298 h 2095"/>
                <a:gd name="T94" fmla="*/ 1008 w 1626"/>
                <a:gd name="T95" fmla="*/ 358 h 2095"/>
                <a:gd name="T96" fmla="*/ 965 w 1626"/>
                <a:gd name="T97" fmla="*/ 467 h 2095"/>
                <a:gd name="T98" fmla="*/ 962 w 1626"/>
                <a:gd name="T99" fmla="*/ 518 h 2095"/>
                <a:gd name="T100" fmla="*/ 996 w 1626"/>
                <a:gd name="T101" fmla="*/ 517 h 2095"/>
                <a:gd name="T102" fmla="*/ 1042 w 1626"/>
                <a:gd name="T103" fmla="*/ 538 h 2095"/>
                <a:gd name="T104" fmla="*/ 1023 w 1626"/>
                <a:gd name="T105" fmla="*/ 608 h 2095"/>
                <a:gd name="T106" fmla="*/ 1013 w 1626"/>
                <a:gd name="T107" fmla="*/ 680 h 2095"/>
                <a:gd name="T108" fmla="*/ 999 w 1626"/>
                <a:gd name="T109" fmla="*/ 773 h 2095"/>
                <a:gd name="T110" fmla="*/ 993 w 1626"/>
                <a:gd name="T111" fmla="*/ 858 h 2095"/>
                <a:gd name="T112" fmla="*/ 1098 w 1626"/>
                <a:gd name="T113" fmla="*/ 1014 h 2095"/>
                <a:gd name="T114" fmla="*/ 1175 w 1626"/>
                <a:gd name="T115" fmla="*/ 1049 h 2095"/>
                <a:gd name="T116" fmla="*/ 1363 w 1626"/>
                <a:gd name="T117" fmla="*/ 1104 h 2095"/>
                <a:gd name="T118" fmla="*/ 1521 w 1626"/>
                <a:gd name="T119" fmla="*/ 1195 h 2095"/>
                <a:gd name="T120" fmla="*/ 1577 w 1626"/>
                <a:gd name="T121" fmla="*/ 1264 h 2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26" h="2095">
                  <a:moveTo>
                    <a:pt x="1519" y="1428"/>
                  </a:moveTo>
                  <a:lnTo>
                    <a:pt x="1508" y="1425"/>
                  </a:lnTo>
                  <a:lnTo>
                    <a:pt x="1495" y="1411"/>
                  </a:lnTo>
                  <a:lnTo>
                    <a:pt x="1490" y="1408"/>
                  </a:lnTo>
                  <a:lnTo>
                    <a:pt x="1486" y="1406"/>
                  </a:lnTo>
                  <a:lnTo>
                    <a:pt x="1482" y="1408"/>
                  </a:lnTo>
                  <a:lnTo>
                    <a:pt x="1479" y="1410"/>
                  </a:lnTo>
                  <a:lnTo>
                    <a:pt x="1475" y="1414"/>
                  </a:lnTo>
                  <a:lnTo>
                    <a:pt x="1467" y="1415"/>
                  </a:lnTo>
                  <a:lnTo>
                    <a:pt x="1459" y="1405"/>
                  </a:lnTo>
                  <a:lnTo>
                    <a:pt x="1446" y="1398"/>
                  </a:lnTo>
                  <a:lnTo>
                    <a:pt x="1438" y="1397"/>
                  </a:lnTo>
                  <a:lnTo>
                    <a:pt x="1429" y="1394"/>
                  </a:lnTo>
                  <a:lnTo>
                    <a:pt x="1421" y="1388"/>
                  </a:lnTo>
                  <a:lnTo>
                    <a:pt x="1415" y="1374"/>
                  </a:lnTo>
                  <a:lnTo>
                    <a:pt x="1397" y="1375"/>
                  </a:lnTo>
                  <a:lnTo>
                    <a:pt x="1392" y="1384"/>
                  </a:lnTo>
                  <a:lnTo>
                    <a:pt x="1360" y="1410"/>
                  </a:lnTo>
                  <a:lnTo>
                    <a:pt x="1348" y="1416"/>
                  </a:lnTo>
                  <a:lnTo>
                    <a:pt x="1330" y="1408"/>
                  </a:lnTo>
                  <a:lnTo>
                    <a:pt x="1308" y="1405"/>
                  </a:lnTo>
                  <a:lnTo>
                    <a:pt x="1299" y="1410"/>
                  </a:lnTo>
                  <a:lnTo>
                    <a:pt x="1292" y="1421"/>
                  </a:lnTo>
                  <a:lnTo>
                    <a:pt x="1288" y="1430"/>
                  </a:lnTo>
                  <a:lnTo>
                    <a:pt x="1283" y="1435"/>
                  </a:lnTo>
                  <a:lnTo>
                    <a:pt x="1275" y="1441"/>
                  </a:lnTo>
                  <a:lnTo>
                    <a:pt x="1271" y="1442"/>
                  </a:lnTo>
                  <a:lnTo>
                    <a:pt x="1268" y="1441"/>
                  </a:lnTo>
                  <a:lnTo>
                    <a:pt x="1267" y="1439"/>
                  </a:lnTo>
                  <a:lnTo>
                    <a:pt x="1265" y="1437"/>
                  </a:lnTo>
                  <a:lnTo>
                    <a:pt x="1263" y="1436"/>
                  </a:lnTo>
                  <a:lnTo>
                    <a:pt x="1204" y="1446"/>
                  </a:lnTo>
                  <a:lnTo>
                    <a:pt x="1196" y="1441"/>
                  </a:lnTo>
                  <a:lnTo>
                    <a:pt x="1152" y="1438"/>
                  </a:lnTo>
                  <a:lnTo>
                    <a:pt x="1147" y="1439"/>
                  </a:lnTo>
                  <a:lnTo>
                    <a:pt x="1142" y="1441"/>
                  </a:lnTo>
                  <a:lnTo>
                    <a:pt x="1139" y="1460"/>
                  </a:lnTo>
                  <a:lnTo>
                    <a:pt x="1139" y="1463"/>
                  </a:lnTo>
                  <a:lnTo>
                    <a:pt x="1137" y="1468"/>
                  </a:lnTo>
                  <a:lnTo>
                    <a:pt x="1134" y="1469"/>
                  </a:lnTo>
                  <a:lnTo>
                    <a:pt x="1089" y="1474"/>
                  </a:lnTo>
                  <a:lnTo>
                    <a:pt x="1058" y="1489"/>
                  </a:lnTo>
                  <a:lnTo>
                    <a:pt x="1053" y="1490"/>
                  </a:lnTo>
                  <a:lnTo>
                    <a:pt x="1035" y="1488"/>
                  </a:lnTo>
                  <a:lnTo>
                    <a:pt x="1025" y="1484"/>
                  </a:lnTo>
                  <a:lnTo>
                    <a:pt x="1020" y="1481"/>
                  </a:lnTo>
                  <a:lnTo>
                    <a:pt x="1015" y="1479"/>
                  </a:lnTo>
                  <a:lnTo>
                    <a:pt x="1013" y="1481"/>
                  </a:lnTo>
                  <a:lnTo>
                    <a:pt x="1012" y="1483"/>
                  </a:lnTo>
                  <a:lnTo>
                    <a:pt x="1012" y="1487"/>
                  </a:lnTo>
                  <a:lnTo>
                    <a:pt x="1011" y="1492"/>
                  </a:lnTo>
                  <a:lnTo>
                    <a:pt x="1010" y="1495"/>
                  </a:lnTo>
                  <a:lnTo>
                    <a:pt x="1009" y="1497"/>
                  </a:lnTo>
                  <a:lnTo>
                    <a:pt x="1007" y="1499"/>
                  </a:lnTo>
                  <a:lnTo>
                    <a:pt x="991" y="1512"/>
                  </a:lnTo>
                  <a:lnTo>
                    <a:pt x="991" y="1558"/>
                  </a:lnTo>
                  <a:lnTo>
                    <a:pt x="988" y="1569"/>
                  </a:lnTo>
                  <a:lnTo>
                    <a:pt x="986" y="1570"/>
                  </a:lnTo>
                  <a:lnTo>
                    <a:pt x="984" y="1572"/>
                  </a:lnTo>
                  <a:lnTo>
                    <a:pt x="982" y="1574"/>
                  </a:lnTo>
                  <a:lnTo>
                    <a:pt x="979" y="1580"/>
                  </a:lnTo>
                  <a:lnTo>
                    <a:pt x="977" y="1582"/>
                  </a:lnTo>
                  <a:lnTo>
                    <a:pt x="970" y="1587"/>
                  </a:lnTo>
                  <a:lnTo>
                    <a:pt x="967" y="1590"/>
                  </a:lnTo>
                  <a:lnTo>
                    <a:pt x="967" y="1593"/>
                  </a:lnTo>
                  <a:lnTo>
                    <a:pt x="967" y="1596"/>
                  </a:lnTo>
                  <a:lnTo>
                    <a:pt x="968" y="1598"/>
                  </a:lnTo>
                  <a:lnTo>
                    <a:pt x="968" y="1610"/>
                  </a:lnTo>
                  <a:lnTo>
                    <a:pt x="968" y="1613"/>
                  </a:lnTo>
                  <a:lnTo>
                    <a:pt x="969" y="1615"/>
                  </a:lnTo>
                  <a:lnTo>
                    <a:pt x="971" y="1617"/>
                  </a:lnTo>
                  <a:lnTo>
                    <a:pt x="974" y="1624"/>
                  </a:lnTo>
                  <a:lnTo>
                    <a:pt x="976" y="1646"/>
                  </a:lnTo>
                  <a:lnTo>
                    <a:pt x="975" y="1662"/>
                  </a:lnTo>
                  <a:lnTo>
                    <a:pt x="976" y="1664"/>
                  </a:lnTo>
                  <a:lnTo>
                    <a:pt x="978" y="1669"/>
                  </a:lnTo>
                  <a:lnTo>
                    <a:pt x="980" y="1675"/>
                  </a:lnTo>
                  <a:lnTo>
                    <a:pt x="984" y="1685"/>
                  </a:lnTo>
                  <a:lnTo>
                    <a:pt x="985" y="1693"/>
                  </a:lnTo>
                  <a:lnTo>
                    <a:pt x="985" y="1699"/>
                  </a:lnTo>
                  <a:lnTo>
                    <a:pt x="984" y="1704"/>
                  </a:lnTo>
                  <a:lnTo>
                    <a:pt x="983" y="1707"/>
                  </a:lnTo>
                  <a:lnTo>
                    <a:pt x="982" y="1710"/>
                  </a:lnTo>
                  <a:lnTo>
                    <a:pt x="981" y="1712"/>
                  </a:lnTo>
                  <a:lnTo>
                    <a:pt x="979" y="1713"/>
                  </a:lnTo>
                  <a:lnTo>
                    <a:pt x="977" y="1714"/>
                  </a:lnTo>
                  <a:lnTo>
                    <a:pt x="968" y="1714"/>
                  </a:lnTo>
                  <a:lnTo>
                    <a:pt x="965" y="1717"/>
                  </a:lnTo>
                  <a:lnTo>
                    <a:pt x="961" y="1721"/>
                  </a:lnTo>
                  <a:lnTo>
                    <a:pt x="955" y="1731"/>
                  </a:lnTo>
                  <a:lnTo>
                    <a:pt x="953" y="1737"/>
                  </a:lnTo>
                  <a:lnTo>
                    <a:pt x="952" y="1742"/>
                  </a:lnTo>
                  <a:lnTo>
                    <a:pt x="953" y="1745"/>
                  </a:lnTo>
                  <a:lnTo>
                    <a:pt x="953" y="1747"/>
                  </a:lnTo>
                  <a:lnTo>
                    <a:pt x="953" y="1748"/>
                  </a:lnTo>
                  <a:lnTo>
                    <a:pt x="954" y="1750"/>
                  </a:lnTo>
                  <a:lnTo>
                    <a:pt x="955" y="1752"/>
                  </a:lnTo>
                  <a:lnTo>
                    <a:pt x="957" y="1760"/>
                  </a:lnTo>
                  <a:lnTo>
                    <a:pt x="958" y="1780"/>
                  </a:lnTo>
                  <a:lnTo>
                    <a:pt x="970" y="1795"/>
                  </a:lnTo>
                  <a:lnTo>
                    <a:pt x="972" y="1805"/>
                  </a:lnTo>
                  <a:lnTo>
                    <a:pt x="974" y="1833"/>
                  </a:lnTo>
                  <a:lnTo>
                    <a:pt x="974" y="1836"/>
                  </a:lnTo>
                  <a:lnTo>
                    <a:pt x="973" y="1839"/>
                  </a:lnTo>
                  <a:lnTo>
                    <a:pt x="972" y="1841"/>
                  </a:lnTo>
                  <a:lnTo>
                    <a:pt x="971" y="1844"/>
                  </a:lnTo>
                  <a:lnTo>
                    <a:pt x="969" y="1848"/>
                  </a:lnTo>
                  <a:lnTo>
                    <a:pt x="965" y="1853"/>
                  </a:lnTo>
                  <a:lnTo>
                    <a:pt x="965" y="1860"/>
                  </a:lnTo>
                  <a:lnTo>
                    <a:pt x="971" y="1862"/>
                  </a:lnTo>
                  <a:lnTo>
                    <a:pt x="984" y="1866"/>
                  </a:lnTo>
                  <a:lnTo>
                    <a:pt x="981" y="1892"/>
                  </a:lnTo>
                  <a:lnTo>
                    <a:pt x="987" y="1904"/>
                  </a:lnTo>
                  <a:lnTo>
                    <a:pt x="998" y="1913"/>
                  </a:lnTo>
                  <a:lnTo>
                    <a:pt x="1000" y="1917"/>
                  </a:lnTo>
                  <a:lnTo>
                    <a:pt x="1001" y="1921"/>
                  </a:lnTo>
                  <a:lnTo>
                    <a:pt x="1001" y="1925"/>
                  </a:lnTo>
                  <a:lnTo>
                    <a:pt x="1003" y="1933"/>
                  </a:lnTo>
                  <a:lnTo>
                    <a:pt x="1005" y="1936"/>
                  </a:lnTo>
                  <a:lnTo>
                    <a:pt x="1007" y="1938"/>
                  </a:lnTo>
                  <a:lnTo>
                    <a:pt x="1033" y="1943"/>
                  </a:lnTo>
                  <a:lnTo>
                    <a:pt x="1034" y="1951"/>
                  </a:lnTo>
                  <a:lnTo>
                    <a:pt x="1033" y="1953"/>
                  </a:lnTo>
                  <a:lnTo>
                    <a:pt x="1024" y="1970"/>
                  </a:lnTo>
                  <a:lnTo>
                    <a:pt x="1021" y="1983"/>
                  </a:lnTo>
                  <a:lnTo>
                    <a:pt x="1021" y="1990"/>
                  </a:lnTo>
                  <a:lnTo>
                    <a:pt x="1022" y="1993"/>
                  </a:lnTo>
                  <a:lnTo>
                    <a:pt x="1032" y="1997"/>
                  </a:lnTo>
                  <a:lnTo>
                    <a:pt x="1034" y="1999"/>
                  </a:lnTo>
                  <a:lnTo>
                    <a:pt x="1037" y="2002"/>
                  </a:lnTo>
                  <a:lnTo>
                    <a:pt x="1040" y="2008"/>
                  </a:lnTo>
                  <a:lnTo>
                    <a:pt x="1040" y="2012"/>
                  </a:lnTo>
                  <a:lnTo>
                    <a:pt x="1040" y="2015"/>
                  </a:lnTo>
                  <a:lnTo>
                    <a:pt x="1025" y="2042"/>
                  </a:lnTo>
                  <a:lnTo>
                    <a:pt x="1021" y="2047"/>
                  </a:lnTo>
                  <a:lnTo>
                    <a:pt x="1004" y="2069"/>
                  </a:lnTo>
                  <a:lnTo>
                    <a:pt x="1003" y="2077"/>
                  </a:lnTo>
                  <a:lnTo>
                    <a:pt x="1005" y="2085"/>
                  </a:lnTo>
                  <a:lnTo>
                    <a:pt x="994" y="2094"/>
                  </a:lnTo>
                  <a:lnTo>
                    <a:pt x="989" y="2094"/>
                  </a:lnTo>
                  <a:lnTo>
                    <a:pt x="985" y="2085"/>
                  </a:lnTo>
                  <a:lnTo>
                    <a:pt x="980" y="2082"/>
                  </a:lnTo>
                  <a:lnTo>
                    <a:pt x="969" y="2071"/>
                  </a:lnTo>
                  <a:lnTo>
                    <a:pt x="965" y="2069"/>
                  </a:lnTo>
                  <a:lnTo>
                    <a:pt x="963" y="2069"/>
                  </a:lnTo>
                  <a:lnTo>
                    <a:pt x="958" y="2074"/>
                  </a:lnTo>
                  <a:lnTo>
                    <a:pt x="952" y="2077"/>
                  </a:lnTo>
                  <a:lnTo>
                    <a:pt x="948" y="2078"/>
                  </a:lnTo>
                  <a:lnTo>
                    <a:pt x="945" y="2078"/>
                  </a:lnTo>
                  <a:lnTo>
                    <a:pt x="913" y="2067"/>
                  </a:lnTo>
                  <a:lnTo>
                    <a:pt x="908" y="2067"/>
                  </a:lnTo>
                  <a:lnTo>
                    <a:pt x="906" y="2068"/>
                  </a:lnTo>
                  <a:lnTo>
                    <a:pt x="895" y="2071"/>
                  </a:lnTo>
                  <a:lnTo>
                    <a:pt x="875" y="2074"/>
                  </a:lnTo>
                  <a:lnTo>
                    <a:pt x="871" y="2073"/>
                  </a:lnTo>
                  <a:lnTo>
                    <a:pt x="869" y="2072"/>
                  </a:lnTo>
                  <a:lnTo>
                    <a:pt x="869" y="2070"/>
                  </a:lnTo>
                  <a:lnTo>
                    <a:pt x="868" y="2063"/>
                  </a:lnTo>
                  <a:lnTo>
                    <a:pt x="848" y="2052"/>
                  </a:lnTo>
                  <a:lnTo>
                    <a:pt x="845" y="2050"/>
                  </a:lnTo>
                  <a:lnTo>
                    <a:pt x="843" y="2046"/>
                  </a:lnTo>
                  <a:lnTo>
                    <a:pt x="842" y="2042"/>
                  </a:lnTo>
                  <a:lnTo>
                    <a:pt x="839" y="2035"/>
                  </a:lnTo>
                  <a:lnTo>
                    <a:pt x="835" y="2031"/>
                  </a:lnTo>
                  <a:lnTo>
                    <a:pt x="830" y="2026"/>
                  </a:lnTo>
                  <a:lnTo>
                    <a:pt x="800" y="2013"/>
                  </a:lnTo>
                  <a:lnTo>
                    <a:pt x="787" y="2003"/>
                  </a:lnTo>
                  <a:lnTo>
                    <a:pt x="780" y="2001"/>
                  </a:lnTo>
                  <a:lnTo>
                    <a:pt x="774" y="2002"/>
                  </a:lnTo>
                  <a:lnTo>
                    <a:pt x="725" y="2006"/>
                  </a:lnTo>
                  <a:lnTo>
                    <a:pt x="717" y="2012"/>
                  </a:lnTo>
                  <a:lnTo>
                    <a:pt x="713" y="2010"/>
                  </a:lnTo>
                  <a:lnTo>
                    <a:pt x="709" y="2008"/>
                  </a:lnTo>
                  <a:lnTo>
                    <a:pt x="706" y="2005"/>
                  </a:lnTo>
                  <a:lnTo>
                    <a:pt x="705" y="2003"/>
                  </a:lnTo>
                  <a:lnTo>
                    <a:pt x="704" y="2000"/>
                  </a:lnTo>
                  <a:lnTo>
                    <a:pt x="702" y="1992"/>
                  </a:lnTo>
                  <a:lnTo>
                    <a:pt x="702" y="1989"/>
                  </a:lnTo>
                  <a:lnTo>
                    <a:pt x="698" y="1983"/>
                  </a:lnTo>
                  <a:lnTo>
                    <a:pt x="695" y="1979"/>
                  </a:lnTo>
                  <a:lnTo>
                    <a:pt x="693" y="1972"/>
                  </a:lnTo>
                  <a:lnTo>
                    <a:pt x="687" y="1962"/>
                  </a:lnTo>
                  <a:lnTo>
                    <a:pt x="687" y="1953"/>
                  </a:lnTo>
                  <a:lnTo>
                    <a:pt x="687" y="1943"/>
                  </a:lnTo>
                  <a:lnTo>
                    <a:pt x="685" y="1939"/>
                  </a:lnTo>
                  <a:lnTo>
                    <a:pt x="682" y="1936"/>
                  </a:lnTo>
                  <a:lnTo>
                    <a:pt x="673" y="1929"/>
                  </a:lnTo>
                  <a:lnTo>
                    <a:pt x="669" y="1927"/>
                  </a:lnTo>
                  <a:lnTo>
                    <a:pt x="667" y="1927"/>
                  </a:lnTo>
                  <a:lnTo>
                    <a:pt x="654" y="1929"/>
                  </a:lnTo>
                  <a:lnTo>
                    <a:pt x="649" y="1932"/>
                  </a:lnTo>
                  <a:lnTo>
                    <a:pt x="645" y="1932"/>
                  </a:lnTo>
                  <a:lnTo>
                    <a:pt x="633" y="1931"/>
                  </a:lnTo>
                  <a:lnTo>
                    <a:pt x="617" y="1931"/>
                  </a:lnTo>
                  <a:lnTo>
                    <a:pt x="589" y="1927"/>
                  </a:lnTo>
                  <a:lnTo>
                    <a:pt x="586" y="1928"/>
                  </a:lnTo>
                  <a:lnTo>
                    <a:pt x="582" y="1931"/>
                  </a:lnTo>
                  <a:lnTo>
                    <a:pt x="577" y="1935"/>
                  </a:lnTo>
                  <a:lnTo>
                    <a:pt x="575" y="1936"/>
                  </a:lnTo>
                  <a:lnTo>
                    <a:pt x="572" y="1938"/>
                  </a:lnTo>
                  <a:lnTo>
                    <a:pt x="570" y="1938"/>
                  </a:lnTo>
                  <a:lnTo>
                    <a:pt x="537" y="1936"/>
                  </a:lnTo>
                  <a:lnTo>
                    <a:pt x="533" y="1935"/>
                  </a:lnTo>
                  <a:lnTo>
                    <a:pt x="527" y="1932"/>
                  </a:lnTo>
                  <a:lnTo>
                    <a:pt x="524" y="1931"/>
                  </a:lnTo>
                  <a:lnTo>
                    <a:pt x="523" y="1929"/>
                  </a:lnTo>
                  <a:lnTo>
                    <a:pt x="522" y="1926"/>
                  </a:lnTo>
                  <a:lnTo>
                    <a:pt x="521" y="1924"/>
                  </a:lnTo>
                  <a:lnTo>
                    <a:pt x="518" y="1917"/>
                  </a:lnTo>
                  <a:lnTo>
                    <a:pt x="516" y="1906"/>
                  </a:lnTo>
                  <a:lnTo>
                    <a:pt x="517" y="1905"/>
                  </a:lnTo>
                  <a:lnTo>
                    <a:pt x="518" y="1903"/>
                  </a:lnTo>
                  <a:lnTo>
                    <a:pt x="520" y="1903"/>
                  </a:lnTo>
                  <a:lnTo>
                    <a:pt x="522" y="1902"/>
                  </a:lnTo>
                  <a:lnTo>
                    <a:pt x="523" y="1900"/>
                  </a:lnTo>
                  <a:lnTo>
                    <a:pt x="523" y="1895"/>
                  </a:lnTo>
                  <a:lnTo>
                    <a:pt x="523" y="1890"/>
                  </a:lnTo>
                  <a:lnTo>
                    <a:pt x="522" y="1886"/>
                  </a:lnTo>
                  <a:lnTo>
                    <a:pt x="522" y="1883"/>
                  </a:lnTo>
                  <a:lnTo>
                    <a:pt x="519" y="1870"/>
                  </a:lnTo>
                  <a:lnTo>
                    <a:pt x="506" y="1848"/>
                  </a:lnTo>
                  <a:lnTo>
                    <a:pt x="499" y="1841"/>
                  </a:lnTo>
                  <a:lnTo>
                    <a:pt x="486" y="1836"/>
                  </a:lnTo>
                  <a:lnTo>
                    <a:pt x="472" y="1827"/>
                  </a:lnTo>
                  <a:lnTo>
                    <a:pt x="467" y="1820"/>
                  </a:lnTo>
                  <a:lnTo>
                    <a:pt x="465" y="1815"/>
                  </a:lnTo>
                  <a:lnTo>
                    <a:pt x="468" y="1810"/>
                  </a:lnTo>
                  <a:lnTo>
                    <a:pt x="470" y="1807"/>
                  </a:lnTo>
                  <a:lnTo>
                    <a:pt x="474" y="1803"/>
                  </a:lnTo>
                  <a:lnTo>
                    <a:pt x="477" y="1802"/>
                  </a:lnTo>
                  <a:lnTo>
                    <a:pt x="505" y="1797"/>
                  </a:lnTo>
                  <a:lnTo>
                    <a:pt x="520" y="1788"/>
                  </a:lnTo>
                  <a:lnTo>
                    <a:pt x="527" y="1782"/>
                  </a:lnTo>
                  <a:lnTo>
                    <a:pt x="533" y="1774"/>
                  </a:lnTo>
                  <a:lnTo>
                    <a:pt x="538" y="1762"/>
                  </a:lnTo>
                  <a:lnTo>
                    <a:pt x="503" y="1709"/>
                  </a:lnTo>
                  <a:lnTo>
                    <a:pt x="486" y="1679"/>
                  </a:lnTo>
                  <a:lnTo>
                    <a:pt x="454" y="1654"/>
                  </a:lnTo>
                  <a:lnTo>
                    <a:pt x="439" y="1648"/>
                  </a:lnTo>
                  <a:lnTo>
                    <a:pt x="382" y="1640"/>
                  </a:lnTo>
                  <a:lnTo>
                    <a:pt x="356" y="1641"/>
                  </a:lnTo>
                  <a:lnTo>
                    <a:pt x="262" y="1629"/>
                  </a:lnTo>
                  <a:lnTo>
                    <a:pt x="246" y="1620"/>
                  </a:lnTo>
                  <a:lnTo>
                    <a:pt x="241" y="1610"/>
                  </a:lnTo>
                  <a:lnTo>
                    <a:pt x="241" y="1602"/>
                  </a:lnTo>
                  <a:lnTo>
                    <a:pt x="242" y="1595"/>
                  </a:lnTo>
                  <a:lnTo>
                    <a:pt x="245" y="1576"/>
                  </a:lnTo>
                  <a:lnTo>
                    <a:pt x="245" y="1573"/>
                  </a:lnTo>
                  <a:lnTo>
                    <a:pt x="244" y="1570"/>
                  </a:lnTo>
                  <a:lnTo>
                    <a:pt x="239" y="1562"/>
                  </a:lnTo>
                  <a:lnTo>
                    <a:pt x="231" y="1547"/>
                  </a:lnTo>
                  <a:lnTo>
                    <a:pt x="230" y="1543"/>
                  </a:lnTo>
                  <a:lnTo>
                    <a:pt x="229" y="1541"/>
                  </a:lnTo>
                  <a:lnTo>
                    <a:pt x="229" y="1538"/>
                  </a:lnTo>
                  <a:lnTo>
                    <a:pt x="231" y="1522"/>
                  </a:lnTo>
                  <a:lnTo>
                    <a:pt x="230" y="1518"/>
                  </a:lnTo>
                  <a:lnTo>
                    <a:pt x="229" y="1515"/>
                  </a:lnTo>
                  <a:lnTo>
                    <a:pt x="227" y="1514"/>
                  </a:lnTo>
                  <a:lnTo>
                    <a:pt x="225" y="1512"/>
                  </a:lnTo>
                  <a:lnTo>
                    <a:pt x="222" y="1508"/>
                  </a:lnTo>
                  <a:lnTo>
                    <a:pt x="218" y="1501"/>
                  </a:lnTo>
                  <a:lnTo>
                    <a:pt x="211" y="1484"/>
                  </a:lnTo>
                  <a:lnTo>
                    <a:pt x="209" y="1476"/>
                  </a:lnTo>
                  <a:lnTo>
                    <a:pt x="209" y="1471"/>
                  </a:lnTo>
                  <a:lnTo>
                    <a:pt x="210" y="1468"/>
                  </a:lnTo>
                  <a:lnTo>
                    <a:pt x="211" y="1467"/>
                  </a:lnTo>
                  <a:lnTo>
                    <a:pt x="213" y="1466"/>
                  </a:lnTo>
                  <a:lnTo>
                    <a:pt x="216" y="1466"/>
                  </a:lnTo>
                  <a:lnTo>
                    <a:pt x="218" y="1466"/>
                  </a:lnTo>
                  <a:lnTo>
                    <a:pt x="223" y="1469"/>
                  </a:lnTo>
                  <a:lnTo>
                    <a:pt x="225" y="1470"/>
                  </a:lnTo>
                  <a:lnTo>
                    <a:pt x="228" y="1470"/>
                  </a:lnTo>
                  <a:lnTo>
                    <a:pt x="231" y="1468"/>
                  </a:lnTo>
                  <a:lnTo>
                    <a:pt x="233" y="1465"/>
                  </a:lnTo>
                  <a:lnTo>
                    <a:pt x="233" y="1461"/>
                  </a:lnTo>
                  <a:lnTo>
                    <a:pt x="232" y="1456"/>
                  </a:lnTo>
                  <a:lnTo>
                    <a:pt x="229" y="1448"/>
                  </a:lnTo>
                  <a:lnTo>
                    <a:pt x="227" y="1444"/>
                  </a:lnTo>
                  <a:lnTo>
                    <a:pt x="225" y="1442"/>
                  </a:lnTo>
                  <a:lnTo>
                    <a:pt x="216" y="1441"/>
                  </a:lnTo>
                  <a:lnTo>
                    <a:pt x="196" y="1433"/>
                  </a:lnTo>
                  <a:lnTo>
                    <a:pt x="189" y="1425"/>
                  </a:lnTo>
                  <a:lnTo>
                    <a:pt x="173" y="1426"/>
                  </a:lnTo>
                  <a:lnTo>
                    <a:pt x="170" y="1425"/>
                  </a:lnTo>
                  <a:lnTo>
                    <a:pt x="165" y="1423"/>
                  </a:lnTo>
                  <a:lnTo>
                    <a:pt x="152" y="1414"/>
                  </a:lnTo>
                  <a:lnTo>
                    <a:pt x="147" y="1412"/>
                  </a:lnTo>
                  <a:lnTo>
                    <a:pt x="143" y="1410"/>
                  </a:lnTo>
                  <a:lnTo>
                    <a:pt x="88" y="1412"/>
                  </a:lnTo>
                  <a:lnTo>
                    <a:pt x="78" y="1406"/>
                  </a:lnTo>
                  <a:lnTo>
                    <a:pt x="61" y="1374"/>
                  </a:lnTo>
                  <a:lnTo>
                    <a:pt x="61" y="1351"/>
                  </a:lnTo>
                  <a:lnTo>
                    <a:pt x="60" y="1346"/>
                  </a:lnTo>
                  <a:lnTo>
                    <a:pt x="58" y="1337"/>
                  </a:lnTo>
                  <a:lnTo>
                    <a:pt x="56" y="1334"/>
                  </a:lnTo>
                  <a:lnTo>
                    <a:pt x="54" y="1331"/>
                  </a:lnTo>
                  <a:lnTo>
                    <a:pt x="47" y="1325"/>
                  </a:lnTo>
                  <a:lnTo>
                    <a:pt x="46" y="1323"/>
                  </a:lnTo>
                  <a:lnTo>
                    <a:pt x="42" y="1314"/>
                  </a:lnTo>
                  <a:lnTo>
                    <a:pt x="37" y="1307"/>
                  </a:lnTo>
                  <a:lnTo>
                    <a:pt x="36" y="1304"/>
                  </a:lnTo>
                  <a:lnTo>
                    <a:pt x="34" y="1294"/>
                  </a:lnTo>
                  <a:lnTo>
                    <a:pt x="32" y="1290"/>
                  </a:lnTo>
                  <a:lnTo>
                    <a:pt x="31" y="1287"/>
                  </a:lnTo>
                  <a:lnTo>
                    <a:pt x="29" y="1286"/>
                  </a:lnTo>
                  <a:lnTo>
                    <a:pt x="24" y="1283"/>
                  </a:lnTo>
                  <a:lnTo>
                    <a:pt x="21" y="1280"/>
                  </a:lnTo>
                  <a:lnTo>
                    <a:pt x="17" y="1276"/>
                  </a:lnTo>
                  <a:lnTo>
                    <a:pt x="16" y="1274"/>
                  </a:lnTo>
                  <a:lnTo>
                    <a:pt x="13" y="1271"/>
                  </a:lnTo>
                  <a:lnTo>
                    <a:pt x="10" y="1268"/>
                  </a:lnTo>
                  <a:lnTo>
                    <a:pt x="9" y="1266"/>
                  </a:lnTo>
                  <a:lnTo>
                    <a:pt x="8" y="1262"/>
                  </a:lnTo>
                  <a:lnTo>
                    <a:pt x="7" y="1250"/>
                  </a:lnTo>
                  <a:lnTo>
                    <a:pt x="6" y="1247"/>
                  </a:lnTo>
                  <a:lnTo>
                    <a:pt x="6" y="1246"/>
                  </a:lnTo>
                  <a:lnTo>
                    <a:pt x="5" y="1241"/>
                  </a:lnTo>
                  <a:lnTo>
                    <a:pt x="7" y="1217"/>
                  </a:lnTo>
                  <a:lnTo>
                    <a:pt x="7" y="1202"/>
                  </a:lnTo>
                  <a:lnTo>
                    <a:pt x="8" y="1199"/>
                  </a:lnTo>
                  <a:lnTo>
                    <a:pt x="11" y="1196"/>
                  </a:lnTo>
                  <a:lnTo>
                    <a:pt x="19" y="1193"/>
                  </a:lnTo>
                  <a:lnTo>
                    <a:pt x="22" y="1191"/>
                  </a:lnTo>
                  <a:lnTo>
                    <a:pt x="24" y="1188"/>
                  </a:lnTo>
                  <a:lnTo>
                    <a:pt x="26" y="1184"/>
                  </a:lnTo>
                  <a:lnTo>
                    <a:pt x="28" y="1181"/>
                  </a:lnTo>
                  <a:lnTo>
                    <a:pt x="30" y="1179"/>
                  </a:lnTo>
                  <a:lnTo>
                    <a:pt x="35" y="1178"/>
                  </a:lnTo>
                  <a:lnTo>
                    <a:pt x="36" y="1176"/>
                  </a:lnTo>
                  <a:lnTo>
                    <a:pt x="38" y="1174"/>
                  </a:lnTo>
                  <a:lnTo>
                    <a:pt x="40" y="1169"/>
                  </a:lnTo>
                  <a:lnTo>
                    <a:pt x="41" y="1167"/>
                  </a:lnTo>
                  <a:lnTo>
                    <a:pt x="42" y="1165"/>
                  </a:lnTo>
                  <a:lnTo>
                    <a:pt x="43" y="1164"/>
                  </a:lnTo>
                  <a:lnTo>
                    <a:pt x="44" y="1161"/>
                  </a:lnTo>
                  <a:lnTo>
                    <a:pt x="44" y="1156"/>
                  </a:lnTo>
                  <a:lnTo>
                    <a:pt x="42" y="1141"/>
                  </a:lnTo>
                  <a:lnTo>
                    <a:pt x="40" y="1137"/>
                  </a:lnTo>
                  <a:lnTo>
                    <a:pt x="38" y="1134"/>
                  </a:lnTo>
                  <a:lnTo>
                    <a:pt x="28" y="1128"/>
                  </a:lnTo>
                  <a:lnTo>
                    <a:pt x="27" y="1125"/>
                  </a:lnTo>
                  <a:lnTo>
                    <a:pt x="27" y="1124"/>
                  </a:lnTo>
                  <a:lnTo>
                    <a:pt x="28" y="1114"/>
                  </a:lnTo>
                  <a:lnTo>
                    <a:pt x="30" y="1105"/>
                  </a:lnTo>
                  <a:lnTo>
                    <a:pt x="33" y="1101"/>
                  </a:lnTo>
                  <a:lnTo>
                    <a:pt x="35" y="1100"/>
                  </a:lnTo>
                  <a:lnTo>
                    <a:pt x="44" y="1096"/>
                  </a:lnTo>
                  <a:lnTo>
                    <a:pt x="46" y="1094"/>
                  </a:lnTo>
                  <a:lnTo>
                    <a:pt x="47" y="1092"/>
                  </a:lnTo>
                  <a:lnTo>
                    <a:pt x="46" y="1090"/>
                  </a:lnTo>
                  <a:lnTo>
                    <a:pt x="44" y="1090"/>
                  </a:lnTo>
                  <a:lnTo>
                    <a:pt x="40" y="1091"/>
                  </a:lnTo>
                  <a:lnTo>
                    <a:pt x="37" y="1090"/>
                  </a:lnTo>
                  <a:lnTo>
                    <a:pt x="34" y="1089"/>
                  </a:lnTo>
                  <a:lnTo>
                    <a:pt x="30" y="1083"/>
                  </a:lnTo>
                  <a:lnTo>
                    <a:pt x="28" y="1080"/>
                  </a:lnTo>
                  <a:lnTo>
                    <a:pt x="13" y="1073"/>
                  </a:lnTo>
                  <a:lnTo>
                    <a:pt x="12" y="1065"/>
                  </a:lnTo>
                  <a:lnTo>
                    <a:pt x="11" y="1064"/>
                  </a:lnTo>
                  <a:lnTo>
                    <a:pt x="11" y="1062"/>
                  </a:lnTo>
                  <a:lnTo>
                    <a:pt x="2" y="1051"/>
                  </a:lnTo>
                  <a:lnTo>
                    <a:pt x="1" y="1049"/>
                  </a:lnTo>
                  <a:lnTo>
                    <a:pt x="1" y="1048"/>
                  </a:lnTo>
                  <a:lnTo>
                    <a:pt x="1" y="1047"/>
                  </a:lnTo>
                  <a:lnTo>
                    <a:pt x="0" y="1045"/>
                  </a:lnTo>
                  <a:lnTo>
                    <a:pt x="1" y="1043"/>
                  </a:lnTo>
                  <a:lnTo>
                    <a:pt x="3" y="1041"/>
                  </a:lnTo>
                  <a:lnTo>
                    <a:pt x="7" y="1039"/>
                  </a:lnTo>
                  <a:lnTo>
                    <a:pt x="25" y="1041"/>
                  </a:lnTo>
                  <a:lnTo>
                    <a:pt x="28" y="1041"/>
                  </a:lnTo>
                  <a:lnTo>
                    <a:pt x="32" y="1039"/>
                  </a:lnTo>
                  <a:lnTo>
                    <a:pt x="40" y="1032"/>
                  </a:lnTo>
                  <a:lnTo>
                    <a:pt x="45" y="1025"/>
                  </a:lnTo>
                  <a:lnTo>
                    <a:pt x="50" y="1020"/>
                  </a:lnTo>
                  <a:lnTo>
                    <a:pt x="51" y="1017"/>
                  </a:lnTo>
                  <a:lnTo>
                    <a:pt x="51" y="1015"/>
                  </a:lnTo>
                  <a:lnTo>
                    <a:pt x="50" y="1012"/>
                  </a:lnTo>
                  <a:lnTo>
                    <a:pt x="50" y="1010"/>
                  </a:lnTo>
                  <a:lnTo>
                    <a:pt x="51" y="1007"/>
                  </a:lnTo>
                  <a:lnTo>
                    <a:pt x="56" y="1005"/>
                  </a:lnTo>
                  <a:lnTo>
                    <a:pt x="90" y="1000"/>
                  </a:lnTo>
                  <a:lnTo>
                    <a:pt x="171" y="1000"/>
                  </a:lnTo>
                  <a:lnTo>
                    <a:pt x="187" y="993"/>
                  </a:lnTo>
                  <a:lnTo>
                    <a:pt x="199" y="992"/>
                  </a:lnTo>
                  <a:lnTo>
                    <a:pt x="229" y="992"/>
                  </a:lnTo>
                  <a:lnTo>
                    <a:pt x="236" y="992"/>
                  </a:lnTo>
                  <a:lnTo>
                    <a:pt x="238" y="991"/>
                  </a:lnTo>
                  <a:lnTo>
                    <a:pt x="240" y="990"/>
                  </a:lnTo>
                  <a:lnTo>
                    <a:pt x="242" y="989"/>
                  </a:lnTo>
                  <a:lnTo>
                    <a:pt x="243" y="986"/>
                  </a:lnTo>
                  <a:lnTo>
                    <a:pt x="244" y="981"/>
                  </a:lnTo>
                  <a:lnTo>
                    <a:pt x="245" y="973"/>
                  </a:lnTo>
                  <a:lnTo>
                    <a:pt x="244" y="969"/>
                  </a:lnTo>
                  <a:lnTo>
                    <a:pt x="244" y="967"/>
                  </a:lnTo>
                  <a:lnTo>
                    <a:pt x="243" y="965"/>
                  </a:lnTo>
                  <a:lnTo>
                    <a:pt x="233" y="958"/>
                  </a:lnTo>
                  <a:lnTo>
                    <a:pt x="232" y="957"/>
                  </a:lnTo>
                  <a:lnTo>
                    <a:pt x="231" y="956"/>
                  </a:lnTo>
                  <a:lnTo>
                    <a:pt x="231" y="954"/>
                  </a:lnTo>
                  <a:lnTo>
                    <a:pt x="231" y="951"/>
                  </a:lnTo>
                  <a:lnTo>
                    <a:pt x="233" y="948"/>
                  </a:lnTo>
                  <a:lnTo>
                    <a:pt x="237" y="946"/>
                  </a:lnTo>
                  <a:lnTo>
                    <a:pt x="258" y="939"/>
                  </a:lnTo>
                  <a:lnTo>
                    <a:pt x="271" y="932"/>
                  </a:lnTo>
                  <a:lnTo>
                    <a:pt x="286" y="919"/>
                  </a:lnTo>
                  <a:lnTo>
                    <a:pt x="289" y="915"/>
                  </a:lnTo>
                  <a:lnTo>
                    <a:pt x="292" y="911"/>
                  </a:lnTo>
                  <a:lnTo>
                    <a:pt x="297" y="902"/>
                  </a:lnTo>
                  <a:lnTo>
                    <a:pt x="298" y="898"/>
                  </a:lnTo>
                  <a:lnTo>
                    <a:pt x="298" y="893"/>
                  </a:lnTo>
                  <a:lnTo>
                    <a:pt x="296" y="883"/>
                  </a:lnTo>
                  <a:lnTo>
                    <a:pt x="293" y="880"/>
                  </a:lnTo>
                  <a:lnTo>
                    <a:pt x="291" y="878"/>
                  </a:lnTo>
                  <a:lnTo>
                    <a:pt x="288" y="878"/>
                  </a:lnTo>
                  <a:lnTo>
                    <a:pt x="285" y="878"/>
                  </a:lnTo>
                  <a:lnTo>
                    <a:pt x="283" y="877"/>
                  </a:lnTo>
                  <a:lnTo>
                    <a:pt x="281" y="875"/>
                  </a:lnTo>
                  <a:lnTo>
                    <a:pt x="279" y="874"/>
                  </a:lnTo>
                  <a:lnTo>
                    <a:pt x="278" y="872"/>
                  </a:lnTo>
                  <a:lnTo>
                    <a:pt x="276" y="869"/>
                  </a:lnTo>
                  <a:lnTo>
                    <a:pt x="274" y="865"/>
                  </a:lnTo>
                  <a:lnTo>
                    <a:pt x="274" y="861"/>
                  </a:lnTo>
                  <a:lnTo>
                    <a:pt x="275" y="857"/>
                  </a:lnTo>
                  <a:lnTo>
                    <a:pt x="280" y="845"/>
                  </a:lnTo>
                  <a:lnTo>
                    <a:pt x="283" y="842"/>
                  </a:lnTo>
                  <a:lnTo>
                    <a:pt x="285" y="840"/>
                  </a:lnTo>
                  <a:lnTo>
                    <a:pt x="298" y="835"/>
                  </a:lnTo>
                  <a:lnTo>
                    <a:pt x="306" y="833"/>
                  </a:lnTo>
                  <a:lnTo>
                    <a:pt x="310" y="831"/>
                  </a:lnTo>
                  <a:lnTo>
                    <a:pt x="312" y="829"/>
                  </a:lnTo>
                  <a:lnTo>
                    <a:pt x="313" y="827"/>
                  </a:lnTo>
                  <a:lnTo>
                    <a:pt x="314" y="824"/>
                  </a:lnTo>
                  <a:lnTo>
                    <a:pt x="314" y="821"/>
                  </a:lnTo>
                  <a:lnTo>
                    <a:pt x="314" y="812"/>
                  </a:lnTo>
                  <a:lnTo>
                    <a:pt x="314" y="808"/>
                  </a:lnTo>
                  <a:lnTo>
                    <a:pt x="313" y="805"/>
                  </a:lnTo>
                  <a:lnTo>
                    <a:pt x="310" y="801"/>
                  </a:lnTo>
                  <a:lnTo>
                    <a:pt x="309" y="801"/>
                  </a:lnTo>
                  <a:lnTo>
                    <a:pt x="307" y="801"/>
                  </a:lnTo>
                  <a:lnTo>
                    <a:pt x="307" y="802"/>
                  </a:lnTo>
                  <a:lnTo>
                    <a:pt x="305" y="805"/>
                  </a:lnTo>
                  <a:lnTo>
                    <a:pt x="304" y="807"/>
                  </a:lnTo>
                  <a:lnTo>
                    <a:pt x="303" y="808"/>
                  </a:lnTo>
                  <a:lnTo>
                    <a:pt x="301" y="808"/>
                  </a:lnTo>
                  <a:lnTo>
                    <a:pt x="301" y="806"/>
                  </a:lnTo>
                  <a:lnTo>
                    <a:pt x="300" y="801"/>
                  </a:lnTo>
                  <a:lnTo>
                    <a:pt x="300" y="793"/>
                  </a:lnTo>
                  <a:lnTo>
                    <a:pt x="300" y="791"/>
                  </a:lnTo>
                  <a:lnTo>
                    <a:pt x="297" y="789"/>
                  </a:lnTo>
                  <a:lnTo>
                    <a:pt x="292" y="791"/>
                  </a:lnTo>
                  <a:lnTo>
                    <a:pt x="290" y="790"/>
                  </a:lnTo>
                  <a:lnTo>
                    <a:pt x="288" y="789"/>
                  </a:lnTo>
                  <a:lnTo>
                    <a:pt x="285" y="783"/>
                  </a:lnTo>
                  <a:lnTo>
                    <a:pt x="283" y="781"/>
                  </a:lnTo>
                  <a:lnTo>
                    <a:pt x="279" y="777"/>
                  </a:lnTo>
                  <a:lnTo>
                    <a:pt x="272" y="765"/>
                  </a:lnTo>
                  <a:lnTo>
                    <a:pt x="271" y="763"/>
                  </a:lnTo>
                  <a:lnTo>
                    <a:pt x="272" y="760"/>
                  </a:lnTo>
                  <a:lnTo>
                    <a:pt x="275" y="756"/>
                  </a:lnTo>
                  <a:lnTo>
                    <a:pt x="282" y="751"/>
                  </a:lnTo>
                  <a:lnTo>
                    <a:pt x="283" y="749"/>
                  </a:lnTo>
                  <a:lnTo>
                    <a:pt x="283" y="746"/>
                  </a:lnTo>
                  <a:lnTo>
                    <a:pt x="281" y="742"/>
                  </a:lnTo>
                  <a:lnTo>
                    <a:pt x="279" y="740"/>
                  </a:lnTo>
                  <a:lnTo>
                    <a:pt x="279" y="739"/>
                  </a:lnTo>
                  <a:lnTo>
                    <a:pt x="278" y="736"/>
                  </a:lnTo>
                  <a:lnTo>
                    <a:pt x="278" y="734"/>
                  </a:lnTo>
                  <a:lnTo>
                    <a:pt x="277" y="732"/>
                  </a:lnTo>
                  <a:lnTo>
                    <a:pt x="277" y="731"/>
                  </a:lnTo>
                  <a:lnTo>
                    <a:pt x="275" y="729"/>
                  </a:lnTo>
                  <a:lnTo>
                    <a:pt x="271" y="727"/>
                  </a:lnTo>
                  <a:lnTo>
                    <a:pt x="266" y="725"/>
                  </a:lnTo>
                  <a:lnTo>
                    <a:pt x="264" y="724"/>
                  </a:lnTo>
                  <a:lnTo>
                    <a:pt x="264" y="722"/>
                  </a:lnTo>
                  <a:lnTo>
                    <a:pt x="263" y="719"/>
                  </a:lnTo>
                  <a:lnTo>
                    <a:pt x="263" y="714"/>
                  </a:lnTo>
                  <a:lnTo>
                    <a:pt x="262" y="712"/>
                  </a:lnTo>
                  <a:lnTo>
                    <a:pt x="262" y="710"/>
                  </a:lnTo>
                  <a:lnTo>
                    <a:pt x="263" y="709"/>
                  </a:lnTo>
                  <a:lnTo>
                    <a:pt x="268" y="706"/>
                  </a:lnTo>
                  <a:lnTo>
                    <a:pt x="274" y="704"/>
                  </a:lnTo>
                  <a:lnTo>
                    <a:pt x="291" y="702"/>
                  </a:lnTo>
                  <a:lnTo>
                    <a:pt x="301" y="699"/>
                  </a:lnTo>
                  <a:lnTo>
                    <a:pt x="303" y="697"/>
                  </a:lnTo>
                  <a:lnTo>
                    <a:pt x="305" y="694"/>
                  </a:lnTo>
                  <a:lnTo>
                    <a:pt x="305" y="688"/>
                  </a:lnTo>
                  <a:lnTo>
                    <a:pt x="306" y="684"/>
                  </a:lnTo>
                  <a:lnTo>
                    <a:pt x="307" y="680"/>
                  </a:lnTo>
                  <a:lnTo>
                    <a:pt x="305" y="676"/>
                  </a:lnTo>
                  <a:lnTo>
                    <a:pt x="303" y="673"/>
                  </a:lnTo>
                  <a:lnTo>
                    <a:pt x="285" y="658"/>
                  </a:lnTo>
                  <a:lnTo>
                    <a:pt x="277" y="656"/>
                  </a:lnTo>
                  <a:lnTo>
                    <a:pt x="275" y="654"/>
                  </a:lnTo>
                  <a:lnTo>
                    <a:pt x="272" y="652"/>
                  </a:lnTo>
                  <a:lnTo>
                    <a:pt x="269" y="649"/>
                  </a:lnTo>
                  <a:lnTo>
                    <a:pt x="225" y="591"/>
                  </a:lnTo>
                  <a:lnTo>
                    <a:pt x="226" y="580"/>
                  </a:lnTo>
                  <a:lnTo>
                    <a:pt x="227" y="577"/>
                  </a:lnTo>
                  <a:lnTo>
                    <a:pt x="228" y="573"/>
                  </a:lnTo>
                  <a:lnTo>
                    <a:pt x="229" y="571"/>
                  </a:lnTo>
                  <a:lnTo>
                    <a:pt x="230" y="570"/>
                  </a:lnTo>
                  <a:lnTo>
                    <a:pt x="230" y="569"/>
                  </a:lnTo>
                  <a:lnTo>
                    <a:pt x="230" y="565"/>
                  </a:lnTo>
                  <a:lnTo>
                    <a:pt x="231" y="563"/>
                  </a:lnTo>
                  <a:lnTo>
                    <a:pt x="232" y="561"/>
                  </a:lnTo>
                  <a:lnTo>
                    <a:pt x="234" y="559"/>
                  </a:lnTo>
                  <a:lnTo>
                    <a:pt x="236" y="557"/>
                  </a:lnTo>
                  <a:lnTo>
                    <a:pt x="240" y="555"/>
                  </a:lnTo>
                  <a:lnTo>
                    <a:pt x="242" y="554"/>
                  </a:lnTo>
                  <a:lnTo>
                    <a:pt x="245" y="553"/>
                  </a:lnTo>
                  <a:lnTo>
                    <a:pt x="248" y="554"/>
                  </a:lnTo>
                  <a:lnTo>
                    <a:pt x="259" y="556"/>
                  </a:lnTo>
                  <a:lnTo>
                    <a:pt x="262" y="556"/>
                  </a:lnTo>
                  <a:lnTo>
                    <a:pt x="264" y="555"/>
                  </a:lnTo>
                  <a:lnTo>
                    <a:pt x="262" y="550"/>
                  </a:lnTo>
                  <a:lnTo>
                    <a:pt x="259" y="544"/>
                  </a:lnTo>
                  <a:lnTo>
                    <a:pt x="242" y="517"/>
                  </a:lnTo>
                  <a:lnTo>
                    <a:pt x="240" y="515"/>
                  </a:lnTo>
                  <a:lnTo>
                    <a:pt x="239" y="513"/>
                  </a:lnTo>
                  <a:lnTo>
                    <a:pt x="236" y="510"/>
                  </a:lnTo>
                  <a:lnTo>
                    <a:pt x="234" y="508"/>
                  </a:lnTo>
                  <a:lnTo>
                    <a:pt x="233" y="504"/>
                  </a:lnTo>
                  <a:lnTo>
                    <a:pt x="232" y="499"/>
                  </a:lnTo>
                  <a:lnTo>
                    <a:pt x="230" y="490"/>
                  </a:lnTo>
                  <a:lnTo>
                    <a:pt x="230" y="485"/>
                  </a:lnTo>
                  <a:lnTo>
                    <a:pt x="230" y="469"/>
                  </a:lnTo>
                  <a:lnTo>
                    <a:pt x="230" y="467"/>
                  </a:lnTo>
                  <a:lnTo>
                    <a:pt x="231" y="464"/>
                  </a:lnTo>
                  <a:lnTo>
                    <a:pt x="232" y="462"/>
                  </a:lnTo>
                  <a:lnTo>
                    <a:pt x="234" y="460"/>
                  </a:lnTo>
                  <a:lnTo>
                    <a:pt x="244" y="449"/>
                  </a:lnTo>
                  <a:lnTo>
                    <a:pt x="247" y="445"/>
                  </a:lnTo>
                  <a:lnTo>
                    <a:pt x="248" y="443"/>
                  </a:lnTo>
                  <a:lnTo>
                    <a:pt x="249" y="440"/>
                  </a:lnTo>
                  <a:lnTo>
                    <a:pt x="248" y="437"/>
                  </a:lnTo>
                  <a:lnTo>
                    <a:pt x="246" y="434"/>
                  </a:lnTo>
                  <a:lnTo>
                    <a:pt x="240" y="431"/>
                  </a:lnTo>
                  <a:lnTo>
                    <a:pt x="236" y="431"/>
                  </a:lnTo>
                  <a:lnTo>
                    <a:pt x="233" y="431"/>
                  </a:lnTo>
                  <a:lnTo>
                    <a:pt x="231" y="433"/>
                  </a:lnTo>
                  <a:lnTo>
                    <a:pt x="224" y="439"/>
                  </a:lnTo>
                  <a:lnTo>
                    <a:pt x="222" y="440"/>
                  </a:lnTo>
                  <a:lnTo>
                    <a:pt x="219" y="439"/>
                  </a:lnTo>
                  <a:lnTo>
                    <a:pt x="214" y="434"/>
                  </a:lnTo>
                  <a:lnTo>
                    <a:pt x="192" y="402"/>
                  </a:lnTo>
                  <a:lnTo>
                    <a:pt x="169" y="356"/>
                  </a:lnTo>
                  <a:lnTo>
                    <a:pt x="163" y="343"/>
                  </a:lnTo>
                  <a:lnTo>
                    <a:pt x="158" y="339"/>
                  </a:lnTo>
                  <a:lnTo>
                    <a:pt x="154" y="337"/>
                  </a:lnTo>
                  <a:lnTo>
                    <a:pt x="148" y="337"/>
                  </a:lnTo>
                  <a:lnTo>
                    <a:pt x="144" y="335"/>
                  </a:lnTo>
                  <a:lnTo>
                    <a:pt x="141" y="330"/>
                  </a:lnTo>
                  <a:lnTo>
                    <a:pt x="138" y="319"/>
                  </a:lnTo>
                  <a:lnTo>
                    <a:pt x="138" y="312"/>
                  </a:lnTo>
                  <a:lnTo>
                    <a:pt x="137" y="305"/>
                  </a:lnTo>
                  <a:lnTo>
                    <a:pt x="136" y="302"/>
                  </a:lnTo>
                  <a:lnTo>
                    <a:pt x="128" y="294"/>
                  </a:lnTo>
                  <a:lnTo>
                    <a:pt x="125" y="291"/>
                  </a:lnTo>
                  <a:lnTo>
                    <a:pt x="119" y="275"/>
                  </a:lnTo>
                  <a:lnTo>
                    <a:pt x="116" y="271"/>
                  </a:lnTo>
                  <a:lnTo>
                    <a:pt x="115" y="269"/>
                  </a:lnTo>
                  <a:lnTo>
                    <a:pt x="114" y="266"/>
                  </a:lnTo>
                  <a:lnTo>
                    <a:pt x="114" y="263"/>
                  </a:lnTo>
                  <a:lnTo>
                    <a:pt x="115" y="260"/>
                  </a:lnTo>
                  <a:lnTo>
                    <a:pt x="116" y="251"/>
                  </a:lnTo>
                  <a:lnTo>
                    <a:pt x="116" y="248"/>
                  </a:lnTo>
                  <a:lnTo>
                    <a:pt x="116" y="245"/>
                  </a:lnTo>
                  <a:lnTo>
                    <a:pt x="116" y="243"/>
                  </a:lnTo>
                  <a:lnTo>
                    <a:pt x="115" y="237"/>
                  </a:lnTo>
                  <a:lnTo>
                    <a:pt x="114" y="234"/>
                  </a:lnTo>
                  <a:lnTo>
                    <a:pt x="115" y="231"/>
                  </a:lnTo>
                  <a:lnTo>
                    <a:pt x="117" y="226"/>
                  </a:lnTo>
                  <a:lnTo>
                    <a:pt x="117" y="222"/>
                  </a:lnTo>
                  <a:lnTo>
                    <a:pt x="116" y="217"/>
                  </a:lnTo>
                  <a:lnTo>
                    <a:pt x="118" y="214"/>
                  </a:lnTo>
                  <a:lnTo>
                    <a:pt x="138" y="206"/>
                  </a:lnTo>
                  <a:lnTo>
                    <a:pt x="167" y="204"/>
                  </a:lnTo>
                  <a:lnTo>
                    <a:pt x="193" y="205"/>
                  </a:lnTo>
                  <a:lnTo>
                    <a:pt x="201" y="203"/>
                  </a:lnTo>
                  <a:lnTo>
                    <a:pt x="210" y="199"/>
                  </a:lnTo>
                  <a:lnTo>
                    <a:pt x="227" y="193"/>
                  </a:lnTo>
                  <a:lnTo>
                    <a:pt x="239" y="187"/>
                  </a:lnTo>
                  <a:lnTo>
                    <a:pt x="245" y="179"/>
                  </a:lnTo>
                  <a:lnTo>
                    <a:pt x="256" y="170"/>
                  </a:lnTo>
                  <a:lnTo>
                    <a:pt x="257" y="168"/>
                  </a:lnTo>
                  <a:lnTo>
                    <a:pt x="258" y="166"/>
                  </a:lnTo>
                  <a:lnTo>
                    <a:pt x="259" y="164"/>
                  </a:lnTo>
                  <a:lnTo>
                    <a:pt x="259" y="159"/>
                  </a:lnTo>
                  <a:lnTo>
                    <a:pt x="259" y="156"/>
                  </a:lnTo>
                  <a:lnTo>
                    <a:pt x="259" y="153"/>
                  </a:lnTo>
                  <a:lnTo>
                    <a:pt x="260" y="151"/>
                  </a:lnTo>
                  <a:lnTo>
                    <a:pt x="261" y="148"/>
                  </a:lnTo>
                  <a:lnTo>
                    <a:pt x="262" y="146"/>
                  </a:lnTo>
                  <a:lnTo>
                    <a:pt x="263" y="145"/>
                  </a:lnTo>
                  <a:lnTo>
                    <a:pt x="263" y="144"/>
                  </a:lnTo>
                  <a:lnTo>
                    <a:pt x="264" y="143"/>
                  </a:lnTo>
                  <a:lnTo>
                    <a:pt x="272" y="140"/>
                  </a:lnTo>
                  <a:lnTo>
                    <a:pt x="284" y="139"/>
                  </a:lnTo>
                  <a:lnTo>
                    <a:pt x="294" y="140"/>
                  </a:lnTo>
                  <a:lnTo>
                    <a:pt x="312" y="144"/>
                  </a:lnTo>
                  <a:lnTo>
                    <a:pt x="323" y="150"/>
                  </a:lnTo>
                  <a:lnTo>
                    <a:pt x="328" y="151"/>
                  </a:lnTo>
                  <a:lnTo>
                    <a:pt x="363" y="149"/>
                  </a:lnTo>
                  <a:lnTo>
                    <a:pt x="393" y="154"/>
                  </a:lnTo>
                  <a:lnTo>
                    <a:pt x="395" y="156"/>
                  </a:lnTo>
                  <a:lnTo>
                    <a:pt x="396" y="158"/>
                  </a:lnTo>
                  <a:lnTo>
                    <a:pt x="398" y="160"/>
                  </a:lnTo>
                  <a:lnTo>
                    <a:pt x="400" y="161"/>
                  </a:lnTo>
                  <a:lnTo>
                    <a:pt x="408" y="164"/>
                  </a:lnTo>
                  <a:lnTo>
                    <a:pt x="409" y="166"/>
                  </a:lnTo>
                  <a:lnTo>
                    <a:pt x="411" y="168"/>
                  </a:lnTo>
                  <a:lnTo>
                    <a:pt x="411" y="170"/>
                  </a:lnTo>
                  <a:lnTo>
                    <a:pt x="413" y="173"/>
                  </a:lnTo>
                  <a:lnTo>
                    <a:pt x="414" y="174"/>
                  </a:lnTo>
                  <a:lnTo>
                    <a:pt x="415" y="175"/>
                  </a:lnTo>
                  <a:lnTo>
                    <a:pt x="417" y="176"/>
                  </a:lnTo>
                  <a:lnTo>
                    <a:pt x="420" y="176"/>
                  </a:lnTo>
                  <a:lnTo>
                    <a:pt x="424" y="175"/>
                  </a:lnTo>
                  <a:lnTo>
                    <a:pt x="429" y="170"/>
                  </a:lnTo>
                  <a:lnTo>
                    <a:pt x="432" y="168"/>
                  </a:lnTo>
                  <a:lnTo>
                    <a:pt x="436" y="167"/>
                  </a:lnTo>
                  <a:lnTo>
                    <a:pt x="441" y="169"/>
                  </a:lnTo>
                  <a:lnTo>
                    <a:pt x="453" y="168"/>
                  </a:lnTo>
                  <a:lnTo>
                    <a:pt x="490" y="152"/>
                  </a:lnTo>
                  <a:lnTo>
                    <a:pt x="512" y="147"/>
                  </a:lnTo>
                  <a:lnTo>
                    <a:pt x="514" y="145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6" y="110"/>
                  </a:lnTo>
                  <a:lnTo>
                    <a:pt x="567" y="109"/>
                  </a:lnTo>
                  <a:lnTo>
                    <a:pt x="568" y="107"/>
                  </a:lnTo>
                  <a:lnTo>
                    <a:pt x="567" y="102"/>
                  </a:lnTo>
                  <a:lnTo>
                    <a:pt x="566" y="97"/>
                  </a:lnTo>
                  <a:lnTo>
                    <a:pt x="565" y="91"/>
                  </a:lnTo>
                  <a:lnTo>
                    <a:pt x="565" y="88"/>
                  </a:lnTo>
                  <a:lnTo>
                    <a:pt x="565" y="82"/>
                  </a:lnTo>
                  <a:lnTo>
                    <a:pt x="568" y="62"/>
                  </a:lnTo>
                  <a:lnTo>
                    <a:pt x="568" y="59"/>
                  </a:lnTo>
                  <a:lnTo>
                    <a:pt x="571" y="50"/>
                  </a:lnTo>
                  <a:lnTo>
                    <a:pt x="573" y="47"/>
                  </a:lnTo>
                  <a:lnTo>
                    <a:pt x="576" y="44"/>
                  </a:lnTo>
                  <a:lnTo>
                    <a:pt x="583" y="43"/>
                  </a:lnTo>
                  <a:lnTo>
                    <a:pt x="586" y="43"/>
                  </a:lnTo>
                  <a:lnTo>
                    <a:pt x="591" y="45"/>
                  </a:lnTo>
                  <a:lnTo>
                    <a:pt x="599" y="45"/>
                  </a:lnTo>
                  <a:lnTo>
                    <a:pt x="605" y="41"/>
                  </a:lnTo>
                  <a:lnTo>
                    <a:pt x="617" y="8"/>
                  </a:lnTo>
                  <a:lnTo>
                    <a:pt x="644" y="0"/>
                  </a:lnTo>
                  <a:lnTo>
                    <a:pt x="650" y="4"/>
                  </a:lnTo>
                  <a:lnTo>
                    <a:pt x="650" y="11"/>
                  </a:lnTo>
                  <a:lnTo>
                    <a:pt x="650" y="14"/>
                  </a:lnTo>
                  <a:lnTo>
                    <a:pt x="647" y="23"/>
                  </a:lnTo>
                  <a:lnTo>
                    <a:pt x="642" y="28"/>
                  </a:lnTo>
                  <a:lnTo>
                    <a:pt x="650" y="33"/>
                  </a:lnTo>
                  <a:lnTo>
                    <a:pt x="670" y="34"/>
                  </a:lnTo>
                  <a:lnTo>
                    <a:pt x="677" y="39"/>
                  </a:lnTo>
                  <a:lnTo>
                    <a:pt x="681" y="52"/>
                  </a:lnTo>
                  <a:lnTo>
                    <a:pt x="682" y="61"/>
                  </a:lnTo>
                  <a:lnTo>
                    <a:pt x="686" y="67"/>
                  </a:lnTo>
                  <a:lnTo>
                    <a:pt x="696" y="69"/>
                  </a:lnTo>
                  <a:lnTo>
                    <a:pt x="702" y="67"/>
                  </a:lnTo>
                  <a:lnTo>
                    <a:pt x="718" y="58"/>
                  </a:lnTo>
                  <a:lnTo>
                    <a:pt x="727" y="56"/>
                  </a:lnTo>
                  <a:lnTo>
                    <a:pt x="746" y="84"/>
                  </a:lnTo>
                  <a:lnTo>
                    <a:pt x="754" y="91"/>
                  </a:lnTo>
                  <a:lnTo>
                    <a:pt x="773" y="92"/>
                  </a:lnTo>
                  <a:lnTo>
                    <a:pt x="781" y="96"/>
                  </a:lnTo>
                  <a:lnTo>
                    <a:pt x="778" y="108"/>
                  </a:lnTo>
                  <a:lnTo>
                    <a:pt x="770" y="119"/>
                  </a:lnTo>
                  <a:lnTo>
                    <a:pt x="769" y="123"/>
                  </a:lnTo>
                  <a:lnTo>
                    <a:pt x="809" y="150"/>
                  </a:lnTo>
                  <a:lnTo>
                    <a:pt x="815" y="152"/>
                  </a:lnTo>
                  <a:lnTo>
                    <a:pt x="826" y="154"/>
                  </a:lnTo>
                  <a:lnTo>
                    <a:pt x="834" y="157"/>
                  </a:lnTo>
                  <a:lnTo>
                    <a:pt x="851" y="167"/>
                  </a:lnTo>
                  <a:lnTo>
                    <a:pt x="861" y="169"/>
                  </a:lnTo>
                  <a:lnTo>
                    <a:pt x="870" y="165"/>
                  </a:lnTo>
                  <a:lnTo>
                    <a:pt x="886" y="166"/>
                  </a:lnTo>
                  <a:lnTo>
                    <a:pt x="928" y="160"/>
                  </a:lnTo>
                  <a:lnTo>
                    <a:pt x="931" y="161"/>
                  </a:lnTo>
                  <a:lnTo>
                    <a:pt x="933" y="162"/>
                  </a:lnTo>
                  <a:lnTo>
                    <a:pt x="937" y="167"/>
                  </a:lnTo>
                  <a:lnTo>
                    <a:pt x="939" y="171"/>
                  </a:lnTo>
                  <a:lnTo>
                    <a:pt x="940" y="174"/>
                  </a:lnTo>
                  <a:lnTo>
                    <a:pt x="940" y="186"/>
                  </a:lnTo>
                  <a:lnTo>
                    <a:pt x="948" y="187"/>
                  </a:lnTo>
                  <a:lnTo>
                    <a:pt x="955" y="186"/>
                  </a:lnTo>
                  <a:lnTo>
                    <a:pt x="976" y="180"/>
                  </a:lnTo>
                  <a:lnTo>
                    <a:pt x="978" y="180"/>
                  </a:lnTo>
                  <a:lnTo>
                    <a:pt x="981" y="181"/>
                  </a:lnTo>
                  <a:lnTo>
                    <a:pt x="989" y="184"/>
                  </a:lnTo>
                  <a:lnTo>
                    <a:pt x="996" y="186"/>
                  </a:lnTo>
                  <a:lnTo>
                    <a:pt x="999" y="190"/>
                  </a:lnTo>
                  <a:lnTo>
                    <a:pt x="1002" y="198"/>
                  </a:lnTo>
                  <a:lnTo>
                    <a:pt x="1014" y="236"/>
                  </a:lnTo>
                  <a:lnTo>
                    <a:pt x="1014" y="243"/>
                  </a:lnTo>
                  <a:lnTo>
                    <a:pt x="1012" y="254"/>
                  </a:lnTo>
                  <a:lnTo>
                    <a:pt x="992" y="270"/>
                  </a:lnTo>
                  <a:lnTo>
                    <a:pt x="991" y="273"/>
                  </a:lnTo>
                  <a:lnTo>
                    <a:pt x="990" y="277"/>
                  </a:lnTo>
                  <a:lnTo>
                    <a:pt x="992" y="285"/>
                  </a:lnTo>
                  <a:lnTo>
                    <a:pt x="993" y="289"/>
                  </a:lnTo>
                  <a:lnTo>
                    <a:pt x="995" y="292"/>
                  </a:lnTo>
                  <a:lnTo>
                    <a:pt x="998" y="294"/>
                  </a:lnTo>
                  <a:lnTo>
                    <a:pt x="999" y="298"/>
                  </a:lnTo>
                  <a:lnTo>
                    <a:pt x="999" y="301"/>
                  </a:lnTo>
                  <a:lnTo>
                    <a:pt x="997" y="304"/>
                  </a:lnTo>
                  <a:lnTo>
                    <a:pt x="991" y="310"/>
                  </a:lnTo>
                  <a:lnTo>
                    <a:pt x="988" y="314"/>
                  </a:lnTo>
                  <a:lnTo>
                    <a:pt x="988" y="317"/>
                  </a:lnTo>
                  <a:lnTo>
                    <a:pt x="988" y="320"/>
                  </a:lnTo>
                  <a:lnTo>
                    <a:pt x="990" y="325"/>
                  </a:lnTo>
                  <a:lnTo>
                    <a:pt x="991" y="328"/>
                  </a:lnTo>
                  <a:lnTo>
                    <a:pt x="995" y="332"/>
                  </a:lnTo>
                  <a:lnTo>
                    <a:pt x="996" y="336"/>
                  </a:lnTo>
                  <a:lnTo>
                    <a:pt x="997" y="340"/>
                  </a:lnTo>
                  <a:lnTo>
                    <a:pt x="998" y="347"/>
                  </a:lnTo>
                  <a:lnTo>
                    <a:pt x="1000" y="350"/>
                  </a:lnTo>
                  <a:lnTo>
                    <a:pt x="1002" y="353"/>
                  </a:lnTo>
                  <a:lnTo>
                    <a:pt x="1008" y="358"/>
                  </a:lnTo>
                  <a:lnTo>
                    <a:pt x="1009" y="360"/>
                  </a:lnTo>
                  <a:lnTo>
                    <a:pt x="1011" y="363"/>
                  </a:lnTo>
                  <a:lnTo>
                    <a:pt x="1011" y="371"/>
                  </a:lnTo>
                  <a:lnTo>
                    <a:pt x="1009" y="380"/>
                  </a:lnTo>
                  <a:lnTo>
                    <a:pt x="1003" y="400"/>
                  </a:lnTo>
                  <a:lnTo>
                    <a:pt x="1000" y="407"/>
                  </a:lnTo>
                  <a:lnTo>
                    <a:pt x="996" y="412"/>
                  </a:lnTo>
                  <a:lnTo>
                    <a:pt x="990" y="416"/>
                  </a:lnTo>
                  <a:lnTo>
                    <a:pt x="985" y="417"/>
                  </a:lnTo>
                  <a:lnTo>
                    <a:pt x="973" y="417"/>
                  </a:lnTo>
                  <a:lnTo>
                    <a:pt x="970" y="417"/>
                  </a:lnTo>
                  <a:lnTo>
                    <a:pt x="969" y="423"/>
                  </a:lnTo>
                  <a:lnTo>
                    <a:pt x="967" y="433"/>
                  </a:lnTo>
                  <a:lnTo>
                    <a:pt x="966" y="457"/>
                  </a:lnTo>
                  <a:lnTo>
                    <a:pt x="965" y="467"/>
                  </a:lnTo>
                  <a:lnTo>
                    <a:pt x="964" y="473"/>
                  </a:lnTo>
                  <a:lnTo>
                    <a:pt x="947" y="498"/>
                  </a:lnTo>
                  <a:lnTo>
                    <a:pt x="947" y="500"/>
                  </a:lnTo>
                  <a:lnTo>
                    <a:pt x="947" y="502"/>
                  </a:lnTo>
                  <a:lnTo>
                    <a:pt x="951" y="504"/>
                  </a:lnTo>
                  <a:lnTo>
                    <a:pt x="954" y="503"/>
                  </a:lnTo>
                  <a:lnTo>
                    <a:pt x="960" y="502"/>
                  </a:lnTo>
                  <a:lnTo>
                    <a:pt x="966" y="502"/>
                  </a:lnTo>
                  <a:lnTo>
                    <a:pt x="969" y="503"/>
                  </a:lnTo>
                  <a:lnTo>
                    <a:pt x="970" y="504"/>
                  </a:lnTo>
                  <a:lnTo>
                    <a:pt x="971" y="506"/>
                  </a:lnTo>
                  <a:lnTo>
                    <a:pt x="969" y="510"/>
                  </a:lnTo>
                  <a:lnTo>
                    <a:pt x="967" y="512"/>
                  </a:lnTo>
                  <a:lnTo>
                    <a:pt x="965" y="514"/>
                  </a:lnTo>
                  <a:lnTo>
                    <a:pt x="962" y="518"/>
                  </a:lnTo>
                  <a:lnTo>
                    <a:pt x="961" y="521"/>
                  </a:lnTo>
                  <a:lnTo>
                    <a:pt x="961" y="525"/>
                  </a:lnTo>
                  <a:lnTo>
                    <a:pt x="962" y="530"/>
                  </a:lnTo>
                  <a:lnTo>
                    <a:pt x="963" y="533"/>
                  </a:lnTo>
                  <a:lnTo>
                    <a:pt x="965" y="536"/>
                  </a:lnTo>
                  <a:lnTo>
                    <a:pt x="967" y="537"/>
                  </a:lnTo>
                  <a:lnTo>
                    <a:pt x="975" y="539"/>
                  </a:lnTo>
                  <a:lnTo>
                    <a:pt x="983" y="538"/>
                  </a:lnTo>
                  <a:lnTo>
                    <a:pt x="988" y="535"/>
                  </a:lnTo>
                  <a:lnTo>
                    <a:pt x="989" y="534"/>
                  </a:lnTo>
                  <a:lnTo>
                    <a:pt x="991" y="532"/>
                  </a:lnTo>
                  <a:lnTo>
                    <a:pt x="993" y="530"/>
                  </a:lnTo>
                  <a:lnTo>
                    <a:pt x="994" y="528"/>
                  </a:lnTo>
                  <a:lnTo>
                    <a:pt x="995" y="526"/>
                  </a:lnTo>
                  <a:lnTo>
                    <a:pt x="996" y="517"/>
                  </a:lnTo>
                  <a:lnTo>
                    <a:pt x="997" y="514"/>
                  </a:lnTo>
                  <a:lnTo>
                    <a:pt x="999" y="512"/>
                  </a:lnTo>
                  <a:lnTo>
                    <a:pt x="1001" y="511"/>
                  </a:lnTo>
                  <a:lnTo>
                    <a:pt x="1004" y="511"/>
                  </a:lnTo>
                  <a:lnTo>
                    <a:pt x="1007" y="512"/>
                  </a:lnTo>
                  <a:lnTo>
                    <a:pt x="1012" y="516"/>
                  </a:lnTo>
                  <a:lnTo>
                    <a:pt x="1015" y="521"/>
                  </a:lnTo>
                  <a:lnTo>
                    <a:pt x="1024" y="536"/>
                  </a:lnTo>
                  <a:lnTo>
                    <a:pt x="1028" y="539"/>
                  </a:lnTo>
                  <a:lnTo>
                    <a:pt x="1031" y="540"/>
                  </a:lnTo>
                  <a:lnTo>
                    <a:pt x="1033" y="539"/>
                  </a:lnTo>
                  <a:lnTo>
                    <a:pt x="1035" y="538"/>
                  </a:lnTo>
                  <a:lnTo>
                    <a:pt x="1038" y="538"/>
                  </a:lnTo>
                  <a:lnTo>
                    <a:pt x="1040" y="539"/>
                  </a:lnTo>
                  <a:lnTo>
                    <a:pt x="1042" y="538"/>
                  </a:lnTo>
                  <a:lnTo>
                    <a:pt x="1045" y="537"/>
                  </a:lnTo>
                  <a:lnTo>
                    <a:pt x="1049" y="535"/>
                  </a:lnTo>
                  <a:lnTo>
                    <a:pt x="1051" y="535"/>
                  </a:lnTo>
                  <a:lnTo>
                    <a:pt x="1052" y="537"/>
                  </a:lnTo>
                  <a:lnTo>
                    <a:pt x="1049" y="543"/>
                  </a:lnTo>
                  <a:lnTo>
                    <a:pt x="1047" y="547"/>
                  </a:lnTo>
                  <a:lnTo>
                    <a:pt x="1047" y="554"/>
                  </a:lnTo>
                  <a:lnTo>
                    <a:pt x="1048" y="562"/>
                  </a:lnTo>
                  <a:lnTo>
                    <a:pt x="1047" y="566"/>
                  </a:lnTo>
                  <a:lnTo>
                    <a:pt x="1046" y="569"/>
                  </a:lnTo>
                  <a:lnTo>
                    <a:pt x="1039" y="581"/>
                  </a:lnTo>
                  <a:lnTo>
                    <a:pt x="1034" y="596"/>
                  </a:lnTo>
                  <a:lnTo>
                    <a:pt x="1030" y="602"/>
                  </a:lnTo>
                  <a:lnTo>
                    <a:pt x="1024" y="606"/>
                  </a:lnTo>
                  <a:lnTo>
                    <a:pt x="1023" y="608"/>
                  </a:lnTo>
                  <a:lnTo>
                    <a:pt x="1022" y="611"/>
                  </a:lnTo>
                  <a:lnTo>
                    <a:pt x="1024" y="614"/>
                  </a:lnTo>
                  <a:lnTo>
                    <a:pt x="1025" y="616"/>
                  </a:lnTo>
                  <a:lnTo>
                    <a:pt x="1027" y="620"/>
                  </a:lnTo>
                  <a:lnTo>
                    <a:pt x="1029" y="622"/>
                  </a:lnTo>
                  <a:lnTo>
                    <a:pt x="1029" y="626"/>
                  </a:lnTo>
                  <a:lnTo>
                    <a:pt x="1028" y="631"/>
                  </a:lnTo>
                  <a:lnTo>
                    <a:pt x="1024" y="645"/>
                  </a:lnTo>
                  <a:lnTo>
                    <a:pt x="1021" y="650"/>
                  </a:lnTo>
                  <a:lnTo>
                    <a:pt x="1014" y="664"/>
                  </a:lnTo>
                  <a:lnTo>
                    <a:pt x="1013" y="666"/>
                  </a:lnTo>
                  <a:lnTo>
                    <a:pt x="1013" y="669"/>
                  </a:lnTo>
                  <a:lnTo>
                    <a:pt x="1014" y="673"/>
                  </a:lnTo>
                  <a:lnTo>
                    <a:pt x="1014" y="677"/>
                  </a:lnTo>
                  <a:lnTo>
                    <a:pt x="1013" y="680"/>
                  </a:lnTo>
                  <a:lnTo>
                    <a:pt x="1012" y="684"/>
                  </a:lnTo>
                  <a:lnTo>
                    <a:pt x="1013" y="692"/>
                  </a:lnTo>
                  <a:lnTo>
                    <a:pt x="1014" y="696"/>
                  </a:lnTo>
                  <a:lnTo>
                    <a:pt x="1015" y="699"/>
                  </a:lnTo>
                  <a:lnTo>
                    <a:pt x="1015" y="702"/>
                  </a:lnTo>
                  <a:lnTo>
                    <a:pt x="1014" y="706"/>
                  </a:lnTo>
                  <a:lnTo>
                    <a:pt x="1007" y="720"/>
                  </a:lnTo>
                  <a:lnTo>
                    <a:pt x="1005" y="725"/>
                  </a:lnTo>
                  <a:lnTo>
                    <a:pt x="1004" y="727"/>
                  </a:lnTo>
                  <a:lnTo>
                    <a:pt x="1003" y="733"/>
                  </a:lnTo>
                  <a:lnTo>
                    <a:pt x="999" y="743"/>
                  </a:lnTo>
                  <a:lnTo>
                    <a:pt x="998" y="745"/>
                  </a:lnTo>
                  <a:lnTo>
                    <a:pt x="997" y="751"/>
                  </a:lnTo>
                  <a:lnTo>
                    <a:pt x="997" y="758"/>
                  </a:lnTo>
                  <a:lnTo>
                    <a:pt x="999" y="773"/>
                  </a:lnTo>
                  <a:lnTo>
                    <a:pt x="1002" y="779"/>
                  </a:lnTo>
                  <a:lnTo>
                    <a:pt x="1006" y="781"/>
                  </a:lnTo>
                  <a:lnTo>
                    <a:pt x="1012" y="782"/>
                  </a:lnTo>
                  <a:lnTo>
                    <a:pt x="1014" y="784"/>
                  </a:lnTo>
                  <a:lnTo>
                    <a:pt x="1016" y="787"/>
                  </a:lnTo>
                  <a:lnTo>
                    <a:pt x="1018" y="793"/>
                  </a:lnTo>
                  <a:lnTo>
                    <a:pt x="1021" y="798"/>
                  </a:lnTo>
                  <a:lnTo>
                    <a:pt x="1023" y="800"/>
                  </a:lnTo>
                  <a:lnTo>
                    <a:pt x="1022" y="803"/>
                  </a:lnTo>
                  <a:lnTo>
                    <a:pt x="1021" y="805"/>
                  </a:lnTo>
                  <a:lnTo>
                    <a:pt x="1007" y="819"/>
                  </a:lnTo>
                  <a:lnTo>
                    <a:pt x="999" y="844"/>
                  </a:lnTo>
                  <a:lnTo>
                    <a:pt x="995" y="852"/>
                  </a:lnTo>
                  <a:lnTo>
                    <a:pt x="993" y="855"/>
                  </a:lnTo>
                  <a:lnTo>
                    <a:pt x="993" y="858"/>
                  </a:lnTo>
                  <a:lnTo>
                    <a:pt x="998" y="873"/>
                  </a:lnTo>
                  <a:lnTo>
                    <a:pt x="1004" y="885"/>
                  </a:lnTo>
                  <a:lnTo>
                    <a:pt x="1006" y="887"/>
                  </a:lnTo>
                  <a:lnTo>
                    <a:pt x="1022" y="903"/>
                  </a:lnTo>
                  <a:lnTo>
                    <a:pt x="1026" y="917"/>
                  </a:lnTo>
                  <a:lnTo>
                    <a:pt x="1028" y="920"/>
                  </a:lnTo>
                  <a:lnTo>
                    <a:pt x="1031" y="923"/>
                  </a:lnTo>
                  <a:lnTo>
                    <a:pt x="1043" y="929"/>
                  </a:lnTo>
                  <a:lnTo>
                    <a:pt x="1054" y="941"/>
                  </a:lnTo>
                  <a:lnTo>
                    <a:pt x="1092" y="992"/>
                  </a:lnTo>
                  <a:lnTo>
                    <a:pt x="1093" y="999"/>
                  </a:lnTo>
                  <a:lnTo>
                    <a:pt x="1094" y="1002"/>
                  </a:lnTo>
                  <a:lnTo>
                    <a:pt x="1094" y="1005"/>
                  </a:lnTo>
                  <a:lnTo>
                    <a:pt x="1094" y="1010"/>
                  </a:lnTo>
                  <a:lnTo>
                    <a:pt x="1098" y="1014"/>
                  </a:lnTo>
                  <a:lnTo>
                    <a:pt x="1103" y="1019"/>
                  </a:lnTo>
                  <a:lnTo>
                    <a:pt x="1121" y="1031"/>
                  </a:lnTo>
                  <a:lnTo>
                    <a:pt x="1128" y="1038"/>
                  </a:lnTo>
                  <a:lnTo>
                    <a:pt x="1131" y="1039"/>
                  </a:lnTo>
                  <a:lnTo>
                    <a:pt x="1135" y="1040"/>
                  </a:lnTo>
                  <a:lnTo>
                    <a:pt x="1142" y="1040"/>
                  </a:lnTo>
                  <a:lnTo>
                    <a:pt x="1146" y="1039"/>
                  </a:lnTo>
                  <a:lnTo>
                    <a:pt x="1148" y="1037"/>
                  </a:lnTo>
                  <a:lnTo>
                    <a:pt x="1150" y="1032"/>
                  </a:lnTo>
                  <a:lnTo>
                    <a:pt x="1152" y="1030"/>
                  </a:lnTo>
                  <a:lnTo>
                    <a:pt x="1154" y="1029"/>
                  </a:lnTo>
                  <a:lnTo>
                    <a:pt x="1156" y="1028"/>
                  </a:lnTo>
                  <a:lnTo>
                    <a:pt x="1159" y="1030"/>
                  </a:lnTo>
                  <a:lnTo>
                    <a:pt x="1163" y="1032"/>
                  </a:lnTo>
                  <a:lnTo>
                    <a:pt x="1175" y="1049"/>
                  </a:lnTo>
                  <a:lnTo>
                    <a:pt x="1203" y="1071"/>
                  </a:lnTo>
                  <a:lnTo>
                    <a:pt x="1214" y="1077"/>
                  </a:lnTo>
                  <a:lnTo>
                    <a:pt x="1242" y="1083"/>
                  </a:lnTo>
                  <a:lnTo>
                    <a:pt x="1250" y="1075"/>
                  </a:lnTo>
                  <a:lnTo>
                    <a:pt x="1258" y="1070"/>
                  </a:lnTo>
                  <a:lnTo>
                    <a:pt x="1266" y="1067"/>
                  </a:lnTo>
                  <a:lnTo>
                    <a:pt x="1268" y="1063"/>
                  </a:lnTo>
                  <a:lnTo>
                    <a:pt x="1270" y="1060"/>
                  </a:lnTo>
                  <a:lnTo>
                    <a:pt x="1270" y="1057"/>
                  </a:lnTo>
                  <a:lnTo>
                    <a:pt x="1271" y="1055"/>
                  </a:lnTo>
                  <a:lnTo>
                    <a:pt x="1274" y="1054"/>
                  </a:lnTo>
                  <a:lnTo>
                    <a:pt x="1278" y="1055"/>
                  </a:lnTo>
                  <a:lnTo>
                    <a:pt x="1302" y="1069"/>
                  </a:lnTo>
                  <a:lnTo>
                    <a:pt x="1356" y="1102"/>
                  </a:lnTo>
                  <a:lnTo>
                    <a:pt x="1363" y="1104"/>
                  </a:lnTo>
                  <a:lnTo>
                    <a:pt x="1386" y="1107"/>
                  </a:lnTo>
                  <a:lnTo>
                    <a:pt x="1395" y="1113"/>
                  </a:lnTo>
                  <a:lnTo>
                    <a:pt x="1398" y="1120"/>
                  </a:lnTo>
                  <a:lnTo>
                    <a:pt x="1403" y="1135"/>
                  </a:lnTo>
                  <a:lnTo>
                    <a:pt x="1406" y="1137"/>
                  </a:lnTo>
                  <a:lnTo>
                    <a:pt x="1411" y="1138"/>
                  </a:lnTo>
                  <a:lnTo>
                    <a:pt x="1439" y="1139"/>
                  </a:lnTo>
                  <a:lnTo>
                    <a:pt x="1451" y="1141"/>
                  </a:lnTo>
                  <a:lnTo>
                    <a:pt x="1458" y="1144"/>
                  </a:lnTo>
                  <a:lnTo>
                    <a:pt x="1465" y="1151"/>
                  </a:lnTo>
                  <a:lnTo>
                    <a:pt x="1469" y="1156"/>
                  </a:lnTo>
                  <a:lnTo>
                    <a:pt x="1471" y="1161"/>
                  </a:lnTo>
                  <a:lnTo>
                    <a:pt x="1476" y="1166"/>
                  </a:lnTo>
                  <a:lnTo>
                    <a:pt x="1510" y="1190"/>
                  </a:lnTo>
                  <a:lnTo>
                    <a:pt x="1521" y="1195"/>
                  </a:lnTo>
                  <a:lnTo>
                    <a:pt x="1562" y="1190"/>
                  </a:lnTo>
                  <a:lnTo>
                    <a:pt x="1566" y="1191"/>
                  </a:lnTo>
                  <a:lnTo>
                    <a:pt x="1571" y="1198"/>
                  </a:lnTo>
                  <a:lnTo>
                    <a:pt x="1574" y="1200"/>
                  </a:lnTo>
                  <a:lnTo>
                    <a:pt x="1579" y="1203"/>
                  </a:lnTo>
                  <a:lnTo>
                    <a:pt x="1582" y="1198"/>
                  </a:lnTo>
                  <a:lnTo>
                    <a:pt x="1586" y="1189"/>
                  </a:lnTo>
                  <a:lnTo>
                    <a:pt x="1590" y="1186"/>
                  </a:lnTo>
                  <a:lnTo>
                    <a:pt x="1593" y="1185"/>
                  </a:lnTo>
                  <a:lnTo>
                    <a:pt x="1614" y="1187"/>
                  </a:lnTo>
                  <a:lnTo>
                    <a:pt x="1625" y="1192"/>
                  </a:lnTo>
                  <a:lnTo>
                    <a:pt x="1620" y="1204"/>
                  </a:lnTo>
                  <a:lnTo>
                    <a:pt x="1599" y="1228"/>
                  </a:lnTo>
                  <a:lnTo>
                    <a:pt x="1581" y="1257"/>
                  </a:lnTo>
                  <a:lnTo>
                    <a:pt x="1577" y="1264"/>
                  </a:lnTo>
                  <a:lnTo>
                    <a:pt x="1576" y="1271"/>
                  </a:lnTo>
                  <a:lnTo>
                    <a:pt x="1577" y="1297"/>
                  </a:lnTo>
                  <a:lnTo>
                    <a:pt x="1578" y="1304"/>
                  </a:lnTo>
                  <a:lnTo>
                    <a:pt x="1581" y="1315"/>
                  </a:lnTo>
                  <a:lnTo>
                    <a:pt x="1587" y="1325"/>
                  </a:lnTo>
                  <a:lnTo>
                    <a:pt x="1592" y="1336"/>
                  </a:lnTo>
                  <a:lnTo>
                    <a:pt x="1590" y="1348"/>
                  </a:lnTo>
                  <a:lnTo>
                    <a:pt x="1573" y="1371"/>
                  </a:lnTo>
                  <a:lnTo>
                    <a:pt x="1536" y="1400"/>
                  </a:lnTo>
                  <a:lnTo>
                    <a:pt x="1531" y="1405"/>
                  </a:lnTo>
                  <a:lnTo>
                    <a:pt x="1519" y="1428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6" name="Freeform 16">
              <a:extLst>
                <a:ext uri="{FF2B5EF4-FFF2-40B4-BE49-F238E27FC236}">
                  <a16:creationId xmlns:a16="http://schemas.microsoft.com/office/drawing/2014/main" id="{69D801E2-DCDD-45E9-A7DD-E17EBD16E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577" y="2440371"/>
              <a:ext cx="1064999" cy="1218153"/>
            </a:xfrm>
            <a:custGeom>
              <a:avLst/>
              <a:gdLst>
                <a:gd name="T0" fmla="*/ 1415 w 1626"/>
                <a:gd name="T1" fmla="*/ 1374 h 2095"/>
                <a:gd name="T2" fmla="*/ 1265 w 1626"/>
                <a:gd name="T3" fmla="*/ 1437 h 2095"/>
                <a:gd name="T4" fmla="*/ 1025 w 1626"/>
                <a:gd name="T5" fmla="*/ 1484 h 2095"/>
                <a:gd name="T6" fmla="*/ 982 w 1626"/>
                <a:gd name="T7" fmla="*/ 1574 h 2095"/>
                <a:gd name="T8" fmla="*/ 976 w 1626"/>
                <a:gd name="T9" fmla="*/ 1664 h 2095"/>
                <a:gd name="T10" fmla="*/ 955 w 1626"/>
                <a:gd name="T11" fmla="*/ 1731 h 2095"/>
                <a:gd name="T12" fmla="*/ 972 w 1626"/>
                <a:gd name="T13" fmla="*/ 1841 h 2095"/>
                <a:gd name="T14" fmla="*/ 1007 w 1626"/>
                <a:gd name="T15" fmla="*/ 1938 h 2095"/>
                <a:gd name="T16" fmla="*/ 1021 w 1626"/>
                <a:gd name="T17" fmla="*/ 2047 h 2095"/>
                <a:gd name="T18" fmla="*/ 913 w 1626"/>
                <a:gd name="T19" fmla="*/ 2067 h 2095"/>
                <a:gd name="T20" fmla="*/ 830 w 1626"/>
                <a:gd name="T21" fmla="*/ 2026 h 2095"/>
                <a:gd name="T22" fmla="*/ 695 w 1626"/>
                <a:gd name="T23" fmla="*/ 1979 h 2095"/>
                <a:gd name="T24" fmla="*/ 589 w 1626"/>
                <a:gd name="T25" fmla="*/ 1927 h 2095"/>
                <a:gd name="T26" fmla="*/ 516 w 1626"/>
                <a:gd name="T27" fmla="*/ 1906 h 2095"/>
                <a:gd name="T28" fmla="*/ 467 w 1626"/>
                <a:gd name="T29" fmla="*/ 1820 h 2095"/>
                <a:gd name="T30" fmla="*/ 382 w 1626"/>
                <a:gd name="T31" fmla="*/ 1640 h 2095"/>
                <a:gd name="T32" fmla="*/ 231 w 1626"/>
                <a:gd name="T33" fmla="*/ 1522 h 2095"/>
                <a:gd name="T34" fmla="*/ 223 w 1626"/>
                <a:gd name="T35" fmla="*/ 1469 h 2095"/>
                <a:gd name="T36" fmla="*/ 165 w 1626"/>
                <a:gd name="T37" fmla="*/ 1423 h 2095"/>
                <a:gd name="T38" fmla="*/ 37 w 1626"/>
                <a:gd name="T39" fmla="*/ 1307 h 2095"/>
                <a:gd name="T40" fmla="*/ 6 w 1626"/>
                <a:gd name="T41" fmla="*/ 1247 h 2095"/>
                <a:gd name="T42" fmla="*/ 38 w 1626"/>
                <a:gd name="T43" fmla="*/ 1174 h 2095"/>
                <a:gd name="T44" fmla="*/ 33 w 1626"/>
                <a:gd name="T45" fmla="*/ 1101 h 2095"/>
                <a:gd name="T46" fmla="*/ 11 w 1626"/>
                <a:gd name="T47" fmla="*/ 1062 h 2095"/>
                <a:gd name="T48" fmla="*/ 51 w 1626"/>
                <a:gd name="T49" fmla="*/ 1017 h 2095"/>
                <a:gd name="T50" fmla="*/ 243 w 1626"/>
                <a:gd name="T51" fmla="*/ 986 h 2095"/>
                <a:gd name="T52" fmla="*/ 286 w 1626"/>
                <a:gd name="T53" fmla="*/ 919 h 2095"/>
                <a:gd name="T54" fmla="*/ 276 w 1626"/>
                <a:gd name="T55" fmla="*/ 869 h 2095"/>
                <a:gd name="T56" fmla="*/ 314 w 1626"/>
                <a:gd name="T57" fmla="*/ 808 h 2095"/>
                <a:gd name="T58" fmla="*/ 292 w 1626"/>
                <a:gd name="T59" fmla="*/ 791 h 2095"/>
                <a:gd name="T60" fmla="*/ 279 w 1626"/>
                <a:gd name="T61" fmla="*/ 739 h 2095"/>
                <a:gd name="T62" fmla="*/ 268 w 1626"/>
                <a:gd name="T63" fmla="*/ 706 h 2095"/>
                <a:gd name="T64" fmla="*/ 269 w 1626"/>
                <a:gd name="T65" fmla="*/ 649 h 2095"/>
                <a:gd name="T66" fmla="*/ 245 w 1626"/>
                <a:gd name="T67" fmla="*/ 553 h 2095"/>
                <a:gd name="T68" fmla="*/ 230 w 1626"/>
                <a:gd name="T69" fmla="*/ 485 h 2095"/>
                <a:gd name="T70" fmla="*/ 231 w 1626"/>
                <a:gd name="T71" fmla="*/ 433 h 2095"/>
                <a:gd name="T72" fmla="*/ 137 w 1626"/>
                <a:gd name="T73" fmla="*/ 305 h 2095"/>
                <a:gd name="T74" fmla="*/ 114 w 1626"/>
                <a:gd name="T75" fmla="*/ 234 h 2095"/>
                <a:gd name="T76" fmla="*/ 257 w 1626"/>
                <a:gd name="T77" fmla="*/ 168 h 2095"/>
                <a:gd name="T78" fmla="*/ 312 w 1626"/>
                <a:gd name="T79" fmla="*/ 144 h 2095"/>
                <a:gd name="T80" fmla="*/ 415 w 1626"/>
                <a:gd name="T81" fmla="*/ 175 h 2095"/>
                <a:gd name="T82" fmla="*/ 567 w 1626"/>
                <a:gd name="T83" fmla="*/ 109 h 2095"/>
                <a:gd name="T84" fmla="*/ 599 w 1626"/>
                <a:gd name="T85" fmla="*/ 45 h 2095"/>
                <a:gd name="T86" fmla="*/ 696 w 1626"/>
                <a:gd name="T87" fmla="*/ 69 h 2095"/>
                <a:gd name="T88" fmla="*/ 851 w 1626"/>
                <a:gd name="T89" fmla="*/ 167 h 2095"/>
                <a:gd name="T90" fmla="*/ 981 w 1626"/>
                <a:gd name="T91" fmla="*/ 181 h 2095"/>
                <a:gd name="T92" fmla="*/ 999 w 1626"/>
                <a:gd name="T93" fmla="*/ 298 h 2095"/>
                <a:gd name="T94" fmla="*/ 1008 w 1626"/>
                <a:gd name="T95" fmla="*/ 358 h 2095"/>
                <a:gd name="T96" fmla="*/ 965 w 1626"/>
                <a:gd name="T97" fmla="*/ 467 h 2095"/>
                <a:gd name="T98" fmla="*/ 962 w 1626"/>
                <a:gd name="T99" fmla="*/ 518 h 2095"/>
                <a:gd name="T100" fmla="*/ 996 w 1626"/>
                <a:gd name="T101" fmla="*/ 517 h 2095"/>
                <a:gd name="T102" fmla="*/ 1042 w 1626"/>
                <a:gd name="T103" fmla="*/ 538 h 2095"/>
                <a:gd name="T104" fmla="*/ 1023 w 1626"/>
                <a:gd name="T105" fmla="*/ 608 h 2095"/>
                <a:gd name="T106" fmla="*/ 1013 w 1626"/>
                <a:gd name="T107" fmla="*/ 680 h 2095"/>
                <a:gd name="T108" fmla="*/ 999 w 1626"/>
                <a:gd name="T109" fmla="*/ 773 h 2095"/>
                <a:gd name="T110" fmla="*/ 993 w 1626"/>
                <a:gd name="T111" fmla="*/ 858 h 2095"/>
                <a:gd name="T112" fmla="*/ 1098 w 1626"/>
                <a:gd name="T113" fmla="*/ 1014 h 2095"/>
                <a:gd name="T114" fmla="*/ 1175 w 1626"/>
                <a:gd name="T115" fmla="*/ 1049 h 2095"/>
                <a:gd name="T116" fmla="*/ 1363 w 1626"/>
                <a:gd name="T117" fmla="*/ 1104 h 2095"/>
                <a:gd name="T118" fmla="*/ 1521 w 1626"/>
                <a:gd name="T119" fmla="*/ 1195 h 2095"/>
                <a:gd name="T120" fmla="*/ 1577 w 1626"/>
                <a:gd name="T121" fmla="*/ 1264 h 2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26" h="2095">
                  <a:moveTo>
                    <a:pt x="1519" y="1428"/>
                  </a:moveTo>
                  <a:lnTo>
                    <a:pt x="1508" y="1425"/>
                  </a:lnTo>
                  <a:lnTo>
                    <a:pt x="1495" y="1411"/>
                  </a:lnTo>
                  <a:lnTo>
                    <a:pt x="1490" y="1408"/>
                  </a:lnTo>
                  <a:lnTo>
                    <a:pt x="1486" y="1406"/>
                  </a:lnTo>
                  <a:lnTo>
                    <a:pt x="1482" y="1408"/>
                  </a:lnTo>
                  <a:lnTo>
                    <a:pt x="1479" y="1410"/>
                  </a:lnTo>
                  <a:lnTo>
                    <a:pt x="1475" y="1414"/>
                  </a:lnTo>
                  <a:lnTo>
                    <a:pt x="1467" y="1415"/>
                  </a:lnTo>
                  <a:lnTo>
                    <a:pt x="1459" y="1405"/>
                  </a:lnTo>
                  <a:lnTo>
                    <a:pt x="1446" y="1398"/>
                  </a:lnTo>
                  <a:lnTo>
                    <a:pt x="1438" y="1397"/>
                  </a:lnTo>
                  <a:lnTo>
                    <a:pt x="1429" y="1394"/>
                  </a:lnTo>
                  <a:lnTo>
                    <a:pt x="1421" y="1388"/>
                  </a:lnTo>
                  <a:lnTo>
                    <a:pt x="1415" y="1374"/>
                  </a:lnTo>
                  <a:lnTo>
                    <a:pt x="1397" y="1375"/>
                  </a:lnTo>
                  <a:lnTo>
                    <a:pt x="1392" y="1384"/>
                  </a:lnTo>
                  <a:lnTo>
                    <a:pt x="1360" y="1410"/>
                  </a:lnTo>
                  <a:lnTo>
                    <a:pt x="1348" y="1416"/>
                  </a:lnTo>
                  <a:lnTo>
                    <a:pt x="1330" y="1408"/>
                  </a:lnTo>
                  <a:lnTo>
                    <a:pt x="1308" y="1405"/>
                  </a:lnTo>
                  <a:lnTo>
                    <a:pt x="1299" y="1410"/>
                  </a:lnTo>
                  <a:lnTo>
                    <a:pt x="1292" y="1421"/>
                  </a:lnTo>
                  <a:lnTo>
                    <a:pt x="1288" y="1430"/>
                  </a:lnTo>
                  <a:lnTo>
                    <a:pt x="1283" y="1435"/>
                  </a:lnTo>
                  <a:lnTo>
                    <a:pt x="1275" y="1441"/>
                  </a:lnTo>
                  <a:lnTo>
                    <a:pt x="1271" y="1442"/>
                  </a:lnTo>
                  <a:lnTo>
                    <a:pt x="1268" y="1441"/>
                  </a:lnTo>
                  <a:lnTo>
                    <a:pt x="1267" y="1439"/>
                  </a:lnTo>
                  <a:lnTo>
                    <a:pt x="1265" y="1437"/>
                  </a:lnTo>
                  <a:lnTo>
                    <a:pt x="1263" y="1436"/>
                  </a:lnTo>
                  <a:lnTo>
                    <a:pt x="1204" y="1446"/>
                  </a:lnTo>
                  <a:lnTo>
                    <a:pt x="1196" y="1441"/>
                  </a:lnTo>
                  <a:lnTo>
                    <a:pt x="1152" y="1438"/>
                  </a:lnTo>
                  <a:lnTo>
                    <a:pt x="1147" y="1439"/>
                  </a:lnTo>
                  <a:lnTo>
                    <a:pt x="1142" y="1441"/>
                  </a:lnTo>
                  <a:lnTo>
                    <a:pt x="1139" y="1460"/>
                  </a:lnTo>
                  <a:lnTo>
                    <a:pt x="1139" y="1463"/>
                  </a:lnTo>
                  <a:lnTo>
                    <a:pt x="1137" y="1468"/>
                  </a:lnTo>
                  <a:lnTo>
                    <a:pt x="1134" y="1469"/>
                  </a:lnTo>
                  <a:lnTo>
                    <a:pt x="1089" y="1474"/>
                  </a:lnTo>
                  <a:lnTo>
                    <a:pt x="1058" y="1489"/>
                  </a:lnTo>
                  <a:lnTo>
                    <a:pt x="1053" y="1490"/>
                  </a:lnTo>
                  <a:lnTo>
                    <a:pt x="1035" y="1488"/>
                  </a:lnTo>
                  <a:lnTo>
                    <a:pt x="1025" y="1484"/>
                  </a:lnTo>
                  <a:lnTo>
                    <a:pt x="1020" y="1481"/>
                  </a:lnTo>
                  <a:lnTo>
                    <a:pt x="1015" y="1479"/>
                  </a:lnTo>
                  <a:lnTo>
                    <a:pt x="1013" y="1481"/>
                  </a:lnTo>
                  <a:lnTo>
                    <a:pt x="1012" y="1483"/>
                  </a:lnTo>
                  <a:lnTo>
                    <a:pt x="1012" y="1487"/>
                  </a:lnTo>
                  <a:lnTo>
                    <a:pt x="1011" y="1492"/>
                  </a:lnTo>
                  <a:lnTo>
                    <a:pt x="1010" y="1495"/>
                  </a:lnTo>
                  <a:lnTo>
                    <a:pt x="1009" y="1497"/>
                  </a:lnTo>
                  <a:lnTo>
                    <a:pt x="1007" y="1499"/>
                  </a:lnTo>
                  <a:lnTo>
                    <a:pt x="991" y="1512"/>
                  </a:lnTo>
                  <a:lnTo>
                    <a:pt x="991" y="1558"/>
                  </a:lnTo>
                  <a:lnTo>
                    <a:pt x="988" y="1569"/>
                  </a:lnTo>
                  <a:lnTo>
                    <a:pt x="986" y="1570"/>
                  </a:lnTo>
                  <a:lnTo>
                    <a:pt x="984" y="1572"/>
                  </a:lnTo>
                  <a:lnTo>
                    <a:pt x="982" y="1574"/>
                  </a:lnTo>
                  <a:lnTo>
                    <a:pt x="979" y="1580"/>
                  </a:lnTo>
                  <a:lnTo>
                    <a:pt x="977" y="1582"/>
                  </a:lnTo>
                  <a:lnTo>
                    <a:pt x="970" y="1587"/>
                  </a:lnTo>
                  <a:lnTo>
                    <a:pt x="967" y="1590"/>
                  </a:lnTo>
                  <a:lnTo>
                    <a:pt x="967" y="1593"/>
                  </a:lnTo>
                  <a:lnTo>
                    <a:pt x="967" y="1596"/>
                  </a:lnTo>
                  <a:lnTo>
                    <a:pt x="968" y="1598"/>
                  </a:lnTo>
                  <a:lnTo>
                    <a:pt x="968" y="1610"/>
                  </a:lnTo>
                  <a:lnTo>
                    <a:pt x="968" y="1613"/>
                  </a:lnTo>
                  <a:lnTo>
                    <a:pt x="969" y="1615"/>
                  </a:lnTo>
                  <a:lnTo>
                    <a:pt x="971" y="1617"/>
                  </a:lnTo>
                  <a:lnTo>
                    <a:pt x="974" y="1624"/>
                  </a:lnTo>
                  <a:lnTo>
                    <a:pt x="976" y="1646"/>
                  </a:lnTo>
                  <a:lnTo>
                    <a:pt x="975" y="1662"/>
                  </a:lnTo>
                  <a:lnTo>
                    <a:pt x="976" y="1664"/>
                  </a:lnTo>
                  <a:lnTo>
                    <a:pt x="978" y="1669"/>
                  </a:lnTo>
                  <a:lnTo>
                    <a:pt x="980" y="1675"/>
                  </a:lnTo>
                  <a:lnTo>
                    <a:pt x="984" y="1685"/>
                  </a:lnTo>
                  <a:lnTo>
                    <a:pt x="985" y="1693"/>
                  </a:lnTo>
                  <a:lnTo>
                    <a:pt x="985" y="1699"/>
                  </a:lnTo>
                  <a:lnTo>
                    <a:pt x="984" y="1704"/>
                  </a:lnTo>
                  <a:lnTo>
                    <a:pt x="983" y="1707"/>
                  </a:lnTo>
                  <a:lnTo>
                    <a:pt x="982" y="1710"/>
                  </a:lnTo>
                  <a:lnTo>
                    <a:pt x="981" y="1712"/>
                  </a:lnTo>
                  <a:lnTo>
                    <a:pt x="979" y="1713"/>
                  </a:lnTo>
                  <a:lnTo>
                    <a:pt x="977" y="1714"/>
                  </a:lnTo>
                  <a:lnTo>
                    <a:pt x="968" y="1714"/>
                  </a:lnTo>
                  <a:lnTo>
                    <a:pt x="965" y="1717"/>
                  </a:lnTo>
                  <a:lnTo>
                    <a:pt x="961" y="1721"/>
                  </a:lnTo>
                  <a:lnTo>
                    <a:pt x="955" y="1731"/>
                  </a:lnTo>
                  <a:lnTo>
                    <a:pt x="953" y="1737"/>
                  </a:lnTo>
                  <a:lnTo>
                    <a:pt x="952" y="1742"/>
                  </a:lnTo>
                  <a:lnTo>
                    <a:pt x="953" y="1745"/>
                  </a:lnTo>
                  <a:lnTo>
                    <a:pt x="953" y="1747"/>
                  </a:lnTo>
                  <a:lnTo>
                    <a:pt x="953" y="1748"/>
                  </a:lnTo>
                  <a:lnTo>
                    <a:pt x="954" y="1750"/>
                  </a:lnTo>
                  <a:lnTo>
                    <a:pt x="955" y="1752"/>
                  </a:lnTo>
                  <a:lnTo>
                    <a:pt x="957" y="1760"/>
                  </a:lnTo>
                  <a:lnTo>
                    <a:pt x="958" y="1780"/>
                  </a:lnTo>
                  <a:lnTo>
                    <a:pt x="970" y="1795"/>
                  </a:lnTo>
                  <a:lnTo>
                    <a:pt x="972" y="1805"/>
                  </a:lnTo>
                  <a:lnTo>
                    <a:pt x="974" y="1833"/>
                  </a:lnTo>
                  <a:lnTo>
                    <a:pt x="974" y="1836"/>
                  </a:lnTo>
                  <a:lnTo>
                    <a:pt x="973" y="1839"/>
                  </a:lnTo>
                  <a:lnTo>
                    <a:pt x="972" y="1841"/>
                  </a:lnTo>
                  <a:lnTo>
                    <a:pt x="971" y="1844"/>
                  </a:lnTo>
                  <a:lnTo>
                    <a:pt x="969" y="1848"/>
                  </a:lnTo>
                  <a:lnTo>
                    <a:pt x="965" y="1853"/>
                  </a:lnTo>
                  <a:lnTo>
                    <a:pt x="965" y="1860"/>
                  </a:lnTo>
                  <a:lnTo>
                    <a:pt x="971" y="1862"/>
                  </a:lnTo>
                  <a:lnTo>
                    <a:pt x="984" y="1866"/>
                  </a:lnTo>
                  <a:lnTo>
                    <a:pt x="981" y="1892"/>
                  </a:lnTo>
                  <a:lnTo>
                    <a:pt x="987" y="1904"/>
                  </a:lnTo>
                  <a:lnTo>
                    <a:pt x="998" y="1913"/>
                  </a:lnTo>
                  <a:lnTo>
                    <a:pt x="1000" y="1917"/>
                  </a:lnTo>
                  <a:lnTo>
                    <a:pt x="1001" y="1921"/>
                  </a:lnTo>
                  <a:lnTo>
                    <a:pt x="1001" y="1925"/>
                  </a:lnTo>
                  <a:lnTo>
                    <a:pt x="1003" y="1933"/>
                  </a:lnTo>
                  <a:lnTo>
                    <a:pt x="1005" y="1936"/>
                  </a:lnTo>
                  <a:lnTo>
                    <a:pt x="1007" y="1938"/>
                  </a:lnTo>
                  <a:lnTo>
                    <a:pt x="1033" y="1943"/>
                  </a:lnTo>
                  <a:lnTo>
                    <a:pt x="1034" y="1951"/>
                  </a:lnTo>
                  <a:lnTo>
                    <a:pt x="1033" y="1953"/>
                  </a:lnTo>
                  <a:lnTo>
                    <a:pt x="1024" y="1970"/>
                  </a:lnTo>
                  <a:lnTo>
                    <a:pt x="1021" y="1983"/>
                  </a:lnTo>
                  <a:lnTo>
                    <a:pt x="1021" y="1990"/>
                  </a:lnTo>
                  <a:lnTo>
                    <a:pt x="1022" y="1993"/>
                  </a:lnTo>
                  <a:lnTo>
                    <a:pt x="1032" y="1997"/>
                  </a:lnTo>
                  <a:lnTo>
                    <a:pt x="1034" y="1999"/>
                  </a:lnTo>
                  <a:lnTo>
                    <a:pt x="1037" y="2002"/>
                  </a:lnTo>
                  <a:lnTo>
                    <a:pt x="1040" y="2008"/>
                  </a:lnTo>
                  <a:lnTo>
                    <a:pt x="1040" y="2012"/>
                  </a:lnTo>
                  <a:lnTo>
                    <a:pt x="1040" y="2015"/>
                  </a:lnTo>
                  <a:lnTo>
                    <a:pt x="1025" y="2042"/>
                  </a:lnTo>
                  <a:lnTo>
                    <a:pt x="1021" y="2047"/>
                  </a:lnTo>
                  <a:lnTo>
                    <a:pt x="1004" y="2069"/>
                  </a:lnTo>
                  <a:lnTo>
                    <a:pt x="1003" y="2077"/>
                  </a:lnTo>
                  <a:lnTo>
                    <a:pt x="1005" y="2085"/>
                  </a:lnTo>
                  <a:lnTo>
                    <a:pt x="994" y="2094"/>
                  </a:lnTo>
                  <a:lnTo>
                    <a:pt x="989" y="2094"/>
                  </a:lnTo>
                  <a:lnTo>
                    <a:pt x="985" y="2085"/>
                  </a:lnTo>
                  <a:lnTo>
                    <a:pt x="980" y="2082"/>
                  </a:lnTo>
                  <a:lnTo>
                    <a:pt x="969" y="2071"/>
                  </a:lnTo>
                  <a:lnTo>
                    <a:pt x="965" y="2069"/>
                  </a:lnTo>
                  <a:lnTo>
                    <a:pt x="963" y="2069"/>
                  </a:lnTo>
                  <a:lnTo>
                    <a:pt x="958" y="2074"/>
                  </a:lnTo>
                  <a:lnTo>
                    <a:pt x="952" y="2077"/>
                  </a:lnTo>
                  <a:lnTo>
                    <a:pt x="948" y="2078"/>
                  </a:lnTo>
                  <a:lnTo>
                    <a:pt x="945" y="2078"/>
                  </a:lnTo>
                  <a:lnTo>
                    <a:pt x="913" y="2067"/>
                  </a:lnTo>
                  <a:lnTo>
                    <a:pt x="908" y="2067"/>
                  </a:lnTo>
                  <a:lnTo>
                    <a:pt x="906" y="2068"/>
                  </a:lnTo>
                  <a:lnTo>
                    <a:pt x="895" y="2071"/>
                  </a:lnTo>
                  <a:lnTo>
                    <a:pt x="875" y="2074"/>
                  </a:lnTo>
                  <a:lnTo>
                    <a:pt x="871" y="2073"/>
                  </a:lnTo>
                  <a:lnTo>
                    <a:pt x="869" y="2072"/>
                  </a:lnTo>
                  <a:lnTo>
                    <a:pt x="869" y="2070"/>
                  </a:lnTo>
                  <a:lnTo>
                    <a:pt x="868" y="2063"/>
                  </a:lnTo>
                  <a:lnTo>
                    <a:pt x="848" y="2052"/>
                  </a:lnTo>
                  <a:lnTo>
                    <a:pt x="845" y="2050"/>
                  </a:lnTo>
                  <a:lnTo>
                    <a:pt x="843" y="2046"/>
                  </a:lnTo>
                  <a:lnTo>
                    <a:pt x="842" y="2042"/>
                  </a:lnTo>
                  <a:lnTo>
                    <a:pt x="839" y="2035"/>
                  </a:lnTo>
                  <a:lnTo>
                    <a:pt x="835" y="2031"/>
                  </a:lnTo>
                  <a:lnTo>
                    <a:pt x="830" y="2026"/>
                  </a:lnTo>
                  <a:lnTo>
                    <a:pt x="800" y="2013"/>
                  </a:lnTo>
                  <a:lnTo>
                    <a:pt x="787" y="2003"/>
                  </a:lnTo>
                  <a:lnTo>
                    <a:pt x="780" y="2001"/>
                  </a:lnTo>
                  <a:lnTo>
                    <a:pt x="774" y="2002"/>
                  </a:lnTo>
                  <a:lnTo>
                    <a:pt x="725" y="2006"/>
                  </a:lnTo>
                  <a:lnTo>
                    <a:pt x="717" y="2012"/>
                  </a:lnTo>
                  <a:lnTo>
                    <a:pt x="713" y="2010"/>
                  </a:lnTo>
                  <a:lnTo>
                    <a:pt x="709" y="2008"/>
                  </a:lnTo>
                  <a:lnTo>
                    <a:pt x="706" y="2005"/>
                  </a:lnTo>
                  <a:lnTo>
                    <a:pt x="705" y="2003"/>
                  </a:lnTo>
                  <a:lnTo>
                    <a:pt x="704" y="2000"/>
                  </a:lnTo>
                  <a:lnTo>
                    <a:pt x="702" y="1992"/>
                  </a:lnTo>
                  <a:lnTo>
                    <a:pt x="702" y="1989"/>
                  </a:lnTo>
                  <a:lnTo>
                    <a:pt x="698" y="1983"/>
                  </a:lnTo>
                  <a:lnTo>
                    <a:pt x="695" y="1979"/>
                  </a:lnTo>
                  <a:lnTo>
                    <a:pt x="693" y="1972"/>
                  </a:lnTo>
                  <a:lnTo>
                    <a:pt x="687" y="1962"/>
                  </a:lnTo>
                  <a:lnTo>
                    <a:pt x="687" y="1953"/>
                  </a:lnTo>
                  <a:lnTo>
                    <a:pt x="687" y="1943"/>
                  </a:lnTo>
                  <a:lnTo>
                    <a:pt x="685" y="1939"/>
                  </a:lnTo>
                  <a:lnTo>
                    <a:pt x="682" y="1936"/>
                  </a:lnTo>
                  <a:lnTo>
                    <a:pt x="673" y="1929"/>
                  </a:lnTo>
                  <a:lnTo>
                    <a:pt x="669" y="1927"/>
                  </a:lnTo>
                  <a:lnTo>
                    <a:pt x="667" y="1927"/>
                  </a:lnTo>
                  <a:lnTo>
                    <a:pt x="654" y="1929"/>
                  </a:lnTo>
                  <a:lnTo>
                    <a:pt x="649" y="1932"/>
                  </a:lnTo>
                  <a:lnTo>
                    <a:pt x="645" y="1932"/>
                  </a:lnTo>
                  <a:lnTo>
                    <a:pt x="633" y="1931"/>
                  </a:lnTo>
                  <a:lnTo>
                    <a:pt x="617" y="1931"/>
                  </a:lnTo>
                  <a:lnTo>
                    <a:pt x="589" y="1927"/>
                  </a:lnTo>
                  <a:lnTo>
                    <a:pt x="586" y="1928"/>
                  </a:lnTo>
                  <a:lnTo>
                    <a:pt x="582" y="1931"/>
                  </a:lnTo>
                  <a:lnTo>
                    <a:pt x="577" y="1935"/>
                  </a:lnTo>
                  <a:lnTo>
                    <a:pt x="575" y="1936"/>
                  </a:lnTo>
                  <a:lnTo>
                    <a:pt x="572" y="1938"/>
                  </a:lnTo>
                  <a:lnTo>
                    <a:pt x="570" y="1938"/>
                  </a:lnTo>
                  <a:lnTo>
                    <a:pt x="537" y="1936"/>
                  </a:lnTo>
                  <a:lnTo>
                    <a:pt x="533" y="1935"/>
                  </a:lnTo>
                  <a:lnTo>
                    <a:pt x="527" y="1932"/>
                  </a:lnTo>
                  <a:lnTo>
                    <a:pt x="524" y="1931"/>
                  </a:lnTo>
                  <a:lnTo>
                    <a:pt x="523" y="1929"/>
                  </a:lnTo>
                  <a:lnTo>
                    <a:pt x="522" y="1926"/>
                  </a:lnTo>
                  <a:lnTo>
                    <a:pt x="521" y="1924"/>
                  </a:lnTo>
                  <a:lnTo>
                    <a:pt x="518" y="1917"/>
                  </a:lnTo>
                  <a:lnTo>
                    <a:pt x="516" y="1906"/>
                  </a:lnTo>
                  <a:lnTo>
                    <a:pt x="517" y="1905"/>
                  </a:lnTo>
                  <a:lnTo>
                    <a:pt x="518" y="1903"/>
                  </a:lnTo>
                  <a:lnTo>
                    <a:pt x="520" y="1903"/>
                  </a:lnTo>
                  <a:lnTo>
                    <a:pt x="522" y="1902"/>
                  </a:lnTo>
                  <a:lnTo>
                    <a:pt x="523" y="1900"/>
                  </a:lnTo>
                  <a:lnTo>
                    <a:pt x="523" y="1895"/>
                  </a:lnTo>
                  <a:lnTo>
                    <a:pt x="523" y="1890"/>
                  </a:lnTo>
                  <a:lnTo>
                    <a:pt x="522" y="1886"/>
                  </a:lnTo>
                  <a:lnTo>
                    <a:pt x="522" y="1883"/>
                  </a:lnTo>
                  <a:lnTo>
                    <a:pt x="519" y="1870"/>
                  </a:lnTo>
                  <a:lnTo>
                    <a:pt x="506" y="1848"/>
                  </a:lnTo>
                  <a:lnTo>
                    <a:pt x="499" y="1841"/>
                  </a:lnTo>
                  <a:lnTo>
                    <a:pt x="486" y="1836"/>
                  </a:lnTo>
                  <a:lnTo>
                    <a:pt x="472" y="1827"/>
                  </a:lnTo>
                  <a:lnTo>
                    <a:pt x="467" y="1820"/>
                  </a:lnTo>
                  <a:lnTo>
                    <a:pt x="465" y="1815"/>
                  </a:lnTo>
                  <a:lnTo>
                    <a:pt x="468" y="1810"/>
                  </a:lnTo>
                  <a:lnTo>
                    <a:pt x="470" y="1807"/>
                  </a:lnTo>
                  <a:lnTo>
                    <a:pt x="474" y="1803"/>
                  </a:lnTo>
                  <a:lnTo>
                    <a:pt x="477" y="1802"/>
                  </a:lnTo>
                  <a:lnTo>
                    <a:pt x="505" y="1797"/>
                  </a:lnTo>
                  <a:lnTo>
                    <a:pt x="520" y="1788"/>
                  </a:lnTo>
                  <a:lnTo>
                    <a:pt x="527" y="1782"/>
                  </a:lnTo>
                  <a:lnTo>
                    <a:pt x="533" y="1774"/>
                  </a:lnTo>
                  <a:lnTo>
                    <a:pt x="538" y="1762"/>
                  </a:lnTo>
                  <a:lnTo>
                    <a:pt x="503" y="1709"/>
                  </a:lnTo>
                  <a:lnTo>
                    <a:pt x="486" y="1679"/>
                  </a:lnTo>
                  <a:lnTo>
                    <a:pt x="454" y="1654"/>
                  </a:lnTo>
                  <a:lnTo>
                    <a:pt x="439" y="1648"/>
                  </a:lnTo>
                  <a:lnTo>
                    <a:pt x="382" y="1640"/>
                  </a:lnTo>
                  <a:lnTo>
                    <a:pt x="356" y="1641"/>
                  </a:lnTo>
                  <a:lnTo>
                    <a:pt x="262" y="1629"/>
                  </a:lnTo>
                  <a:lnTo>
                    <a:pt x="246" y="1620"/>
                  </a:lnTo>
                  <a:lnTo>
                    <a:pt x="241" y="1610"/>
                  </a:lnTo>
                  <a:lnTo>
                    <a:pt x="241" y="1602"/>
                  </a:lnTo>
                  <a:lnTo>
                    <a:pt x="242" y="1595"/>
                  </a:lnTo>
                  <a:lnTo>
                    <a:pt x="245" y="1576"/>
                  </a:lnTo>
                  <a:lnTo>
                    <a:pt x="245" y="1573"/>
                  </a:lnTo>
                  <a:lnTo>
                    <a:pt x="244" y="1570"/>
                  </a:lnTo>
                  <a:lnTo>
                    <a:pt x="239" y="1562"/>
                  </a:lnTo>
                  <a:lnTo>
                    <a:pt x="231" y="1547"/>
                  </a:lnTo>
                  <a:lnTo>
                    <a:pt x="230" y="1543"/>
                  </a:lnTo>
                  <a:lnTo>
                    <a:pt x="229" y="1541"/>
                  </a:lnTo>
                  <a:lnTo>
                    <a:pt x="229" y="1538"/>
                  </a:lnTo>
                  <a:lnTo>
                    <a:pt x="231" y="1522"/>
                  </a:lnTo>
                  <a:lnTo>
                    <a:pt x="230" y="1518"/>
                  </a:lnTo>
                  <a:lnTo>
                    <a:pt x="229" y="1515"/>
                  </a:lnTo>
                  <a:lnTo>
                    <a:pt x="227" y="1514"/>
                  </a:lnTo>
                  <a:lnTo>
                    <a:pt x="225" y="1512"/>
                  </a:lnTo>
                  <a:lnTo>
                    <a:pt x="222" y="1508"/>
                  </a:lnTo>
                  <a:lnTo>
                    <a:pt x="218" y="1501"/>
                  </a:lnTo>
                  <a:lnTo>
                    <a:pt x="211" y="1484"/>
                  </a:lnTo>
                  <a:lnTo>
                    <a:pt x="209" y="1476"/>
                  </a:lnTo>
                  <a:lnTo>
                    <a:pt x="209" y="1471"/>
                  </a:lnTo>
                  <a:lnTo>
                    <a:pt x="210" y="1468"/>
                  </a:lnTo>
                  <a:lnTo>
                    <a:pt x="211" y="1467"/>
                  </a:lnTo>
                  <a:lnTo>
                    <a:pt x="213" y="1466"/>
                  </a:lnTo>
                  <a:lnTo>
                    <a:pt x="216" y="1466"/>
                  </a:lnTo>
                  <a:lnTo>
                    <a:pt x="218" y="1466"/>
                  </a:lnTo>
                  <a:lnTo>
                    <a:pt x="223" y="1469"/>
                  </a:lnTo>
                  <a:lnTo>
                    <a:pt x="225" y="1470"/>
                  </a:lnTo>
                  <a:lnTo>
                    <a:pt x="228" y="1470"/>
                  </a:lnTo>
                  <a:lnTo>
                    <a:pt x="231" y="1468"/>
                  </a:lnTo>
                  <a:lnTo>
                    <a:pt x="233" y="1465"/>
                  </a:lnTo>
                  <a:lnTo>
                    <a:pt x="233" y="1461"/>
                  </a:lnTo>
                  <a:lnTo>
                    <a:pt x="232" y="1456"/>
                  </a:lnTo>
                  <a:lnTo>
                    <a:pt x="229" y="1448"/>
                  </a:lnTo>
                  <a:lnTo>
                    <a:pt x="227" y="1444"/>
                  </a:lnTo>
                  <a:lnTo>
                    <a:pt x="225" y="1442"/>
                  </a:lnTo>
                  <a:lnTo>
                    <a:pt x="216" y="1441"/>
                  </a:lnTo>
                  <a:lnTo>
                    <a:pt x="196" y="1433"/>
                  </a:lnTo>
                  <a:lnTo>
                    <a:pt x="189" y="1425"/>
                  </a:lnTo>
                  <a:lnTo>
                    <a:pt x="173" y="1426"/>
                  </a:lnTo>
                  <a:lnTo>
                    <a:pt x="170" y="1425"/>
                  </a:lnTo>
                  <a:lnTo>
                    <a:pt x="165" y="1423"/>
                  </a:lnTo>
                  <a:lnTo>
                    <a:pt x="152" y="1414"/>
                  </a:lnTo>
                  <a:lnTo>
                    <a:pt x="147" y="1412"/>
                  </a:lnTo>
                  <a:lnTo>
                    <a:pt x="143" y="1410"/>
                  </a:lnTo>
                  <a:lnTo>
                    <a:pt x="88" y="1412"/>
                  </a:lnTo>
                  <a:lnTo>
                    <a:pt x="78" y="1406"/>
                  </a:lnTo>
                  <a:lnTo>
                    <a:pt x="61" y="1374"/>
                  </a:lnTo>
                  <a:lnTo>
                    <a:pt x="61" y="1351"/>
                  </a:lnTo>
                  <a:lnTo>
                    <a:pt x="60" y="1346"/>
                  </a:lnTo>
                  <a:lnTo>
                    <a:pt x="58" y="1337"/>
                  </a:lnTo>
                  <a:lnTo>
                    <a:pt x="56" y="1334"/>
                  </a:lnTo>
                  <a:lnTo>
                    <a:pt x="54" y="1331"/>
                  </a:lnTo>
                  <a:lnTo>
                    <a:pt x="47" y="1325"/>
                  </a:lnTo>
                  <a:lnTo>
                    <a:pt x="46" y="1323"/>
                  </a:lnTo>
                  <a:lnTo>
                    <a:pt x="42" y="1314"/>
                  </a:lnTo>
                  <a:lnTo>
                    <a:pt x="37" y="1307"/>
                  </a:lnTo>
                  <a:lnTo>
                    <a:pt x="36" y="1304"/>
                  </a:lnTo>
                  <a:lnTo>
                    <a:pt x="34" y="1294"/>
                  </a:lnTo>
                  <a:lnTo>
                    <a:pt x="32" y="1290"/>
                  </a:lnTo>
                  <a:lnTo>
                    <a:pt x="31" y="1287"/>
                  </a:lnTo>
                  <a:lnTo>
                    <a:pt x="29" y="1286"/>
                  </a:lnTo>
                  <a:lnTo>
                    <a:pt x="24" y="1283"/>
                  </a:lnTo>
                  <a:lnTo>
                    <a:pt x="21" y="1280"/>
                  </a:lnTo>
                  <a:lnTo>
                    <a:pt x="17" y="1276"/>
                  </a:lnTo>
                  <a:lnTo>
                    <a:pt x="16" y="1274"/>
                  </a:lnTo>
                  <a:lnTo>
                    <a:pt x="13" y="1271"/>
                  </a:lnTo>
                  <a:lnTo>
                    <a:pt x="10" y="1268"/>
                  </a:lnTo>
                  <a:lnTo>
                    <a:pt x="9" y="1266"/>
                  </a:lnTo>
                  <a:lnTo>
                    <a:pt x="8" y="1262"/>
                  </a:lnTo>
                  <a:lnTo>
                    <a:pt x="7" y="1250"/>
                  </a:lnTo>
                  <a:lnTo>
                    <a:pt x="6" y="1247"/>
                  </a:lnTo>
                  <a:lnTo>
                    <a:pt x="6" y="1246"/>
                  </a:lnTo>
                  <a:lnTo>
                    <a:pt x="5" y="1241"/>
                  </a:lnTo>
                  <a:lnTo>
                    <a:pt x="7" y="1217"/>
                  </a:lnTo>
                  <a:lnTo>
                    <a:pt x="7" y="1202"/>
                  </a:lnTo>
                  <a:lnTo>
                    <a:pt x="8" y="1199"/>
                  </a:lnTo>
                  <a:lnTo>
                    <a:pt x="11" y="1196"/>
                  </a:lnTo>
                  <a:lnTo>
                    <a:pt x="19" y="1193"/>
                  </a:lnTo>
                  <a:lnTo>
                    <a:pt x="22" y="1191"/>
                  </a:lnTo>
                  <a:lnTo>
                    <a:pt x="24" y="1188"/>
                  </a:lnTo>
                  <a:lnTo>
                    <a:pt x="26" y="1184"/>
                  </a:lnTo>
                  <a:lnTo>
                    <a:pt x="28" y="1181"/>
                  </a:lnTo>
                  <a:lnTo>
                    <a:pt x="30" y="1179"/>
                  </a:lnTo>
                  <a:lnTo>
                    <a:pt x="35" y="1178"/>
                  </a:lnTo>
                  <a:lnTo>
                    <a:pt x="36" y="1176"/>
                  </a:lnTo>
                  <a:lnTo>
                    <a:pt x="38" y="1174"/>
                  </a:lnTo>
                  <a:lnTo>
                    <a:pt x="40" y="1169"/>
                  </a:lnTo>
                  <a:lnTo>
                    <a:pt x="41" y="1167"/>
                  </a:lnTo>
                  <a:lnTo>
                    <a:pt x="42" y="1165"/>
                  </a:lnTo>
                  <a:lnTo>
                    <a:pt x="43" y="1164"/>
                  </a:lnTo>
                  <a:lnTo>
                    <a:pt x="44" y="1161"/>
                  </a:lnTo>
                  <a:lnTo>
                    <a:pt x="44" y="1156"/>
                  </a:lnTo>
                  <a:lnTo>
                    <a:pt x="42" y="1141"/>
                  </a:lnTo>
                  <a:lnTo>
                    <a:pt x="40" y="1137"/>
                  </a:lnTo>
                  <a:lnTo>
                    <a:pt x="38" y="1134"/>
                  </a:lnTo>
                  <a:lnTo>
                    <a:pt x="28" y="1128"/>
                  </a:lnTo>
                  <a:lnTo>
                    <a:pt x="27" y="1125"/>
                  </a:lnTo>
                  <a:lnTo>
                    <a:pt x="27" y="1124"/>
                  </a:lnTo>
                  <a:lnTo>
                    <a:pt x="28" y="1114"/>
                  </a:lnTo>
                  <a:lnTo>
                    <a:pt x="30" y="1105"/>
                  </a:lnTo>
                  <a:lnTo>
                    <a:pt x="33" y="1101"/>
                  </a:lnTo>
                  <a:lnTo>
                    <a:pt x="35" y="1100"/>
                  </a:lnTo>
                  <a:lnTo>
                    <a:pt x="44" y="1096"/>
                  </a:lnTo>
                  <a:lnTo>
                    <a:pt x="46" y="1094"/>
                  </a:lnTo>
                  <a:lnTo>
                    <a:pt x="47" y="1092"/>
                  </a:lnTo>
                  <a:lnTo>
                    <a:pt x="46" y="1090"/>
                  </a:lnTo>
                  <a:lnTo>
                    <a:pt x="44" y="1090"/>
                  </a:lnTo>
                  <a:lnTo>
                    <a:pt x="40" y="1091"/>
                  </a:lnTo>
                  <a:lnTo>
                    <a:pt x="37" y="1090"/>
                  </a:lnTo>
                  <a:lnTo>
                    <a:pt x="34" y="1089"/>
                  </a:lnTo>
                  <a:lnTo>
                    <a:pt x="30" y="1083"/>
                  </a:lnTo>
                  <a:lnTo>
                    <a:pt x="28" y="1080"/>
                  </a:lnTo>
                  <a:lnTo>
                    <a:pt x="13" y="1073"/>
                  </a:lnTo>
                  <a:lnTo>
                    <a:pt x="12" y="1065"/>
                  </a:lnTo>
                  <a:lnTo>
                    <a:pt x="11" y="1064"/>
                  </a:lnTo>
                  <a:lnTo>
                    <a:pt x="11" y="1062"/>
                  </a:lnTo>
                  <a:lnTo>
                    <a:pt x="2" y="1051"/>
                  </a:lnTo>
                  <a:lnTo>
                    <a:pt x="1" y="1049"/>
                  </a:lnTo>
                  <a:lnTo>
                    <a:pt x="1" y="1048"/>
                  </a:lnTo>
                  <a:lnTo>
                    <a:pt x="1" y="1047"/>
                  </a:lnTo>
                  <a:lnTo>
                    <a:pt x="0" y="1045"/>
                  </a:lnTo>
                  <a:lnTo>
                    <a:pt x="1" y="1043"/>
                  </a:lnTo>
                  <a:lnTo>
                    <a:pt x="3" y="1041"/>
                  </a:lnTo>
                  <a:lnTo>
                    <a:pt x="7" y="1039"/>
                  </a:lnTo>
                  <a:lnTo>
                    <a:pt x="25" y="1041"/>
                  </a:lnTo>
                  <a:lnTo>
                    <a:pt x="28" y="1041"/>
                  </a:lnTo>
                  <a:lnTo>
                    <a:pt x="32" y="1039"/>
                  </a:lnTo>
                  <a:lnTo>
                    <a:pt x="40" y="1032"/>
                  </a:lnTo>
                  <a:lnTo>
                    <a:pt x="45" y="1025"/>
                  </a:lnTo>
                  <a:lnTo>
                    <a:pt x="50" y="1020"/>
                  </a:lnTo>
                  <a:lnTo>
                    <a:pt x="51" y="1017"/>
                  </a:lnTo>
                  <a:lnTo>
                    <a:pt x="51" y="1015"/>
                  </a:lnTo>
                  <a:lnTo>
                    <a:pt x="50" y="1012"/>
                  </a:lnTo>
                  <a:lnTo>
                    <a:pt x="50" y="1010"/>
                  </a:lnTo>
                  <a:lnTo>
                    <a:pt x="51" y="1007"/>
                  </a:lnTo>
                  <a:lnTo>
                    <a:pt x="56" y="1005"/>
                  </a:lnTo>
                  <a:lnTo>
                    <a:pt x="90" y="1000"/>
                  </a:lnTo>
                  <a:lnTo>
                    <a:pt x="171" y="1000"/>
                  </a:lnTo>
                  <a:lnTo>
                    <a:pt x="187" y="993"/>
                  </a:lnTo>
                  <a:lnTo>
                    <a:pt x="199" y="992"/>
                  </a:lnTo>
                  <a:lnTo>
                    <a:pt x="229" y="992"/>
                  </a:lnTo>
                  <a:lnTo>
                    <a:pt x="236" y="992"/>
                  </a:lnTo>
                  <a:lnTo>
                    <a:pt x="238" y="991"/>
                  </a:lnTo>
                  <a:lnTo>
                    <a:pt x="240" y="990"/>
                  </a:lnTo>
                  <a:lnTo>
                    <a:pt x="242" y="989"/>
                  </a:lnTo>
                  <a:lnTo>
                    <a:pt x="243" y="986"/>
                  </a:lnTo>
                  <a:lnTo>
                    <a:pt x="244" y="981"/>
                  </a:lnTo>
                  <a:lnTo>
                    <a:pt x="245" y="973"/>
                  </a:lnTo>
                  <a:lnTo>
                    <a:pt x="244" y="969"/>
                  </a:lnTo>
                  <a:lnTo>
                    <a:pt x="244" y="967"/>
                  </a:lnTo>
                  <a:lnTo>
                    <a:pt x="243" y="965"/>
                  </a:lnTo>
                  <a:lnTo>
                    <a:pt x="233" y="958"/>
                  </a:lnTo>
                  <a:lnTo>
                    <a:pt x="232" y="957"/>
                  </a:lnTo>
                  <a:lnTo>
                    <a:pt x="231" y="956"/>
                  </a:lnTo>
                  <a:lnTo>
                    <a:pt x="231" y="954"/>
                  </a:lnTo>
                  <a:lnTo>
                    <a:pt x="231" y="951"/>
                  </a:lnTo>
                  <a:lnTo>
                    <a:pt x="233" y="948"/>
                  </a:lnTo>
                  <a:lnTo>
                    <a:pt x="237" y="946"/>
                  </a:lnTo>
                  <a:lnTo>
                    <a:pt x="258" y="939"/>
                  </a:lnTo>
                  <a:lnTo>
                    <a:pt x="271" y="932"/>
                  </a:lnTo>
                  <a:lnTo>
                    <a:pt x="286" y="919"/>
                  </a:lnTo>
                  <a:lnTo>
                    <a:pt x="289" y="915"/>
                  </a:lnTo>
                  <a:lnTo>
                    <a:pt x="292" y="911"/>
                  </a:lnTo>
                  <a:lnTo>
                    <a:pt x="297" y="902"/>
                  </a:lnTo>
                  <a:lnTo>
                    <a:pt x="298" y="898"/>
                  </a:lnTo>
                  <a:lnTo>
                    <a:pt x="298" y="893"/>
                  </a:lnTo>
                  <a:lnTo>
                    <a:pt x="296" y="883"/>
                  </a:lnTo>
                  <a:lnTo>
                    <a:pt x="293" y="880"/>
                  </a:lnTo>
                  <a:lnTo>
                    <a:pt x="291" y="878"/>
                  </a:lnTo>
                  <a:lnTo>
                    <a:pt x="288" y="878"/>
                  </a:lnTo>
                  <a:lnTo>
                    <a:pt x="285" y="878"/>
                  </a:lnTo>
                  <a:lnTo>
                    <a:pt x="283" y="877"/>
                  </a:lnTo>
                  <a:lnTo>
                    <a:pt x="281" y="875"/>
                  </a:lnTo>
                  <a:lnTo>
                    <a:pt x="279" y="874"/>
                  </a:lnTo>
                  <a:lnTo>
                    <a:pt x="278" y="872"/>
                  </a:lnTo>
                  <a:lnTo>
                    <a:pt x="276" y="869"/>
                  </a:lnTo>
                  <a:lnTo>
                    <a:pt x="274" y="865"/>
                  </a:lnTo>
                  <a:lnTo>
                    <a:pt x="274" y="861"/>
                  </a:lnTo>
                  <a:lnTo>
                    <a:pt x="275" y="857"/>
                  </a:lnTo>
                  <a:lnTo>
                    <a:pt x="280" y="845"/>
                  </a:lnTo>
                  <a:lnTo>
                    <a:pt x="283" y="842"/>
                  </a:lnTo>
                  <a:lnTo>
                    <a:pt x="285" y="840"/>
                  </a:lnTo>
                  <a:lnTo>
                    <a:pt x="298" y="835"/>
                  </a:lnTo>
                  <a:lnTo>
                    <a:pt x="306" y="833"/>
                  </a:lnTo>
                  <a:lnTo>
                    <a:pt x="310" y="831"/>
                  </a:lnTo>
                  <a:lnTo>
                    <a:pt x="312" y="829"/>
                  </a:lnTo>
                  <a:lnTo>
                    <a:pt x="313" y="827"/>
                  </a:lnTo>
                  <a:lnTo>
                    <a:pt x="314" y="824"/>
                  </a:lnTo>
                  <a:lnTo>
                    <a:pt x="314" y="821"/>
                  </a:lnTo>
                  <a:lnTo>
                    <a:pt x="314" y="812"/>
                  </a:lnTo>
                  <a:lnTo>
                    <a:pt x="314" y="808"/>
                  </a:lnTo>
                  <a:lnTo>
                    <a:pt x="313" y="805"/>
                  </a:lnTo>
                  <a:lnTo>
                    <a:pt x="310" y="801"/>
                  </a:lnTo>
                  <a:lnTo>
                    <a:pt x="309" y="801"/>
                  </a:lnTo>
                  <a:lnTo>
                    <a:pt x="307" y="801"/>
                  </a:lnTo>
                  <a:lnTo>
                    <a:pt x="307" y="802"/>
                  </a:lnTo>
                  <a:lnTo>
                    <a:pt x="305" y="805"/>
                  </a:lnTo>
                  <a:lnTo>
                    <a:pt x="304" y="807"/>
                  </a:lnTo>
                  <a:lnTo>
                    <a:pt x="303" y="808"/>
                  </a:lnTo>
                  <a:lnTo>
                    <a:pt x="301" y="808"/>
                  </a:lnTo>
                  <a:lnTo>
                    <a:pt x="301" y="806"/>
                  </a:lnTo>
                  <a:lnTo>
                    <a:pt x="300" y="801"/>
                  </a:lnTo>
                  <a:lnTo>
                    <a:pt x="300" y="793"/>
                  </a:lnTo>
                  <a:lnTo>
                    <a:pt x="300" y="791"/>
                  </a:lnTo>
                  <a:lnTo>
                    <a:pt x="297" y="789"/>
                  </a:lnTo>
                  <a:lnTo>
                    <a:pt x="292" y="791"/>
                  </a:lnTo>
                  <a:lnTo>
                    <a:pt x="290" y="790"/>
                  </a:lnTo>
                  <a:lnTo>
                    <a:pt x="288" y="789"/>
                  </a:lnTo>
                  <a:lnTo>
                    <a:pt x="285" y="783"/>
                  </a:lnTo>
                  <a:lnTo>
                    <a:pt x="283" y="781"/>
                  </a:lnTo>
                  <a:lnTo>
                    <a:pt x="279" y="777"/>
                  </a:lnTo>
                  <a:lnTo>
                    <a:pt x="272" y="765"/>
                  </a:lnTo>
                  <a:lnTo>
                    <a:pt x="271" y="763"/>
                  </a:lnTo>
                  <a:lnTo>
                    <a:pt x="272" y="760"/>
                  </a:lnTo>
                  <a:lnTo>
                    <a:pt x="275" y="756"/>
                  </a:lnTo>
                  <a:lnTo>
                    <a:pt x="282" y="751"/>
                  </a:lnTo>
                  <a:lnTo>
                    <a:pt x="283" y="749"/>
                  </a:lnTo>
                  <a:lnTo>
                    <a:pt x="283" y="746"/>
                  </a:lnTo>
                  <a:lnTo>
                    <a:pt x="281" y="742"/>
                  </a:lnTo>
                  <a:lnTo>
                    <a:pt x="279" y="740"/>
                  </a:lnTo>
                  <a:lnTo>
                    <a:pt x="279" y="739"/>
                  </a:lnTo>
                  <a:lnTo>
                    <a:pt x="278" y="736"/>
                  </a:lnTo>
                  <a:lnTo>
                    <a:pt x="278" y="734"/>
                  </a:lnTo>
                  <a:lnTo>
                    <a:pt x="277" y="732"/>
                  </a:lnTo>
                  <a:lnTo>
                    <a:pt x="277" y="731"/>
                  </a:lnTo>
                  <a:lnTo>
                    <a:pt x="275" y="729"/>
                  </a:lnTo>
                  <a:lnTo>
                    <a:pt x="271" y="727"/>
                  </a:lnTo>
                  <a:lnTo>
                    <a:pt x="266" y="725"/>
                  </a:lnTo>
                  <a:lnTo>
                    <a:pt x="264" y="724"/>
                  </a:lnTo>
                  <a:lnTo>
                    <a:pt x="264" y="722"/>
                  </a:lnTo>
                  <a:lnTo>
                    <a:pt x="263" y="719"/>
                  </a:lnTo>
                  <a:lnTo>
                    <a:pt x="263" y="714"/>
                  </a:lnTo>
                  <a:lnTo>
                    <a:pt x="262" y="712"/>
                  </a:lnTo>
                  <a:lnTo>
                    <a:pt x="262" y="710"/>
                  </a:lnTo>
                  <a:lnTo>
                    <a:pt x="263" y="709"/>
                  </a:lnTo>
                  <a:lnTo>
                    <a:pt x="268" y="706"/>
                  </a:lnTo>
                  <a:lnTo>
                    <a:pt x="274" y="704"/>
                  </a:lnTo>
                  <a:lnTo>
                    <a:pt x="291" y="702"/>
                  </a:lnTo>
                  <a:lnTo>
                    <a:pt x="301" y="699"/>
                  </a:lnTo>
                  <a:lnTo>
                    <a:pt x="303" y="697"/>
                  </a:lnTo>
                  <a:lnTo>
                    <a:pt x="305" y="694"/>
                  </a:lnTo>
                  <a:lnTo>
                    <a:pt x="305" y="688"/>
                  </a:lnTo>
                  <a:lnTo>
                    <a:pt x="306" y="684"/>
                  </a:lnTo>
                  <a:lnTo>
                    <a:pt x="307" y="680"/>
                  </a:lnTo>
                  <a:lnTo>
                    <a:pt x="305" y="676"/>
                  </a:lnTo>
                  <a:lnTo>
                    <a:pt x="303" y="673"/>
                  </a:lnTo>
                  <a:lnTo>
                    <a:pt x="285" y="658"/>
                  </a:lnTo>
                  <a:lnTo>
                    <a:pt x="277" y="656"/>
                  </a:lnTo>
                  <a:lnTo>
                    <a:pt x="275" y="654"/>
                  </a:lnTo>
                  <a:lnTo>
                    <a:pt x="272" y="652"/>
                  </a:lnTo>
                  <a:lnTo>
                    <a:pt x="269" y="649"/>
                  </a:lnTo>
                  <a:lnTo>
                    <a:pt x="225" y="591"/>
                  </a:lnTo>
                  <a:lnTo>
                    <a:pt x="226" y="580"/>
                  </a:lnTo>
                  <a:lnTo>
                    <a:pt x="227" y="577"/>
                  </a:lnTo>
                  <a:lnTo>
                    <a:pt x="228" y="573"/>
                  </a:lnTo>
                  <a:lnTo>
                    <a:pt x="229" y="571"/>
                  </a:lnTo>
                  <a:lnTo>
                    <a:pt x="230" y="570"/>
                  </a:lnTo>
                  <a:lnTo>
                    <a:pt x="230" y="569"/>
                  </a:lnTo>
                  <a:lnTo>
                    <a:pt x="230" y="565"/>
                  </a:lnTo>
                  <a:lnTo>
                    <a:pt x="231" y="563"/>
                  </a:lnTo>
                  <a:lnTo>
                    <a:pt x="232" y="561"/>
                  </a:lnTo>
                  <a:lnTo>
                    <a:pt x="234" y="559"/>
                  </a:lnTo>
                  <a:lnTo>
                    <a:pt x="236" y="557"/>
                  </a:lnTo>
                  <a:lnTo>
                    <a:pt x="240" y="555"/>
                  </a:lnTo>
                  <a:lnTo>
                    <a:pt x="242" y="554"/>
                  </a:lnTo>
                  <a:lnTo>
                    <a:pt x="245" y="553"/>
                  </a:lnTo>
                  <a:lnTo>
                    <a:pt x="248" y="554"/>
                  </a:lnTo>
                  <a:lnTo>
                    <a:pt x="259" y="556"/>
                  </a:lnTo>
                  <a:lnTo>
                    <a:pt x="262" y="556"/>
                  </a:lnTo>
                  <a:lnTo>
                    <a:pt x="264" y="555"/>
                  </a:lnTo>
                  <a:lnTo>
                    <a:pt x="262" y="550"/>
                  </a:lnTo>
                  <a:lnTo>
                    <a:pt x="259" y="544"/>
                  </a:lnTo>
                  <a:lnTo>
                    <a:pt x="242" y="517"/>
                  </a:lnTo>
                  <a:lnTo>
                    <a:pt x="240" y="515"/>
                  </a:lnTo>
                  <a:lnTo>
                    <a:pt x="239" y="513"/>
                  </a:lnTo>
                  <a:lnTo>
                    <a:pt x="236" y="510"/>
                  </a:lnTo>
                  <a:lnTo>
                    <a:pt x="234" y="508"/>
                  </a:lnTo>
                  <a:lnTo>
                    <a:pt x="233" y="504"/>
                  </a:lnTo>
                  <a:lnTo>
                    <a:pt x="232" y="499"/>
                  </a:lnTo>
                  <a:lnTo>
                    <a:pt x="230" y="490"/>
                  </a:lnTo>
                  <a:lnTo>
                    <a:pt x="230" y="485"/>
                  </a:lnTo>
                  <a:lnTo>
                    <a:pt x="230" y="469"/>
                  </a:lnTo>
                  <a:lnTo>
                    <a:pt x="230" y="467"/>
                  </a:lnTo>
                  <a:lnTo>
                    <a:pt x="231" y="464"/>
                  </a:lnTo>
                  <a:lnTo>
                    <a:pt x="232" y="462"/>
                  </a:lnTo>
                  <a:lnTo>
                    <a:pt x="234" y="460"/>
                  </a:lnTo>
                  <a:lnTo>
                    <a:pt x="244" y="449"/>
                  </a:lnTo>
                  <a:lnTo>
                    <a:pt x="247" y="445"/>
                  </a:lnTo>
                  <a:lnTo>
                    <a:pt x="248" y="443"/>
                  </a:lnTo>
                  <a:lnTo>
                    <a:pt x="249" y="440"/>
                  </a:lnTo>
                  <a:lnTo>
                    <a:pt x="248" y="437"/>
                  </a:lnTo>
                  <a:lnTo>
                    <a:pt x="246" y="434"/>
                  </a:lnTo>
                  <a:lnTo>
                    <a:pt x="240" y="431"/>
                  </a:lnTo>
                  <a:lnTo>
                    <a:pt x="236" y="431"/>
                  </a:lnTo>
                  <a:lnTo>
                    <a:pt x="233" y="431"/>
                  </a:lnTo>
                  <a:lnTo>
                    <a:pt x="231" y="433"/>
                  </a:lnTo>
                  <a:lnTo>
                    <a:pt x="224" y="439"/>
                  </a:lnTo>
                  <a:lnTo>
                    <a:pt x="222" y="440"/>
                  </a:lnTo>
                  <a:lnTo>
                    <a:pt x="219" y="439"/>
                  </a:lnTo>
                  <a:lnTo>
                    <a:pt x="214" y="434"/>
                  </a:lnTo>
                  <a:lnTo>
                    <a:pt x="192" y="402"/>
                  </a:lnTo>
                  <a:lnTo>
                    <a:pt x="169" y="356"/>
                  </a:lnTo>
                  <a:lnTo>
                    <a:pt x="163" y="343"/>
                  </a:lnTo>
                  <a:lnTo>
                    <a:pt x="158" y="339"/>
                  </a:lnTo>
                  <a:lnTo>
                    <a:pt x="154" y="337"/>
                  </a:lnTo>
                  <a:lnTo>
                    <a:pt x="148" y="337"/>
                  </a:lnTo>
                  <a:lnTo>
                    <a:pt x="144" y="335"/>
                  </a:lnTo>
                  <a:lnTo>
                    <a:pt x="141" y="330"/>
                  </a:lnTo>
                  <a:lnTo>
                    <a:pt x="138" y="319"/>
                  </a:lnTo>
                  <a:lnTo>
                    <a:pt x="138" y="312"/>
                  </a:lnTo>
                  <a:lnTo>
                    <a:pt x="137" y="305"/>
                  </a:lnTo>
                  <a:lnTo>
                    <a:pt x="136" y="302"/>
                  </a:lnTo>
                  <a:lnTo>
                    <a:pt x="128" y="294"/>
                  </a:lnTo>
                  <a:lnTo>
                    <a:pt x="125" y="291"/>
                  </a:lnTo>
                  <a:lnTo>
                    <a:pt x="119" y="275"/>
                  </a:lnTo>
                  <a:lnTo>
                    <a:pt x="116" y="271"/>
                  </a:lnTo>
                  <a:lnTo>
                    <a:pt x="115" y="269"/>
                  </a:lnTo>
                  <a:lnTo>
                    <a:pt x="114" y="266"/>
                  </a:lnTo>
                  <a:lnTo>
                    <a:pt x="114" y="263"/>
                  </a:lnTo>
                  <a:lnTo>
                    <a:pt x="115" y="260"/>
                  </a:lnTo>
                  <a:lnTo>
                    <a:pt x="116" y="251"/>
                  </a:lnTo>
                  <a:lnTo>
                    <a:pt x="116" y="248"/>
                  </a:lnTo>
                  <a:lnTo>
                    <a:pt x="116" y="245"/>
                  </a:lnTo>
                  <a:lnTo>
                    <a:pt x="116" y="243"/>
                  </a:lnTo>
                  <a:lnTo>
                    <a:pt x="115" y="237"/>
                  </a:lnTo>
                  <a:lnTo>
                    <a:pt x="114" y="234"/>
                  </a:lnTo>
                  <a:lnTo>
                    <a:pt x="115" y="231"/>
                  </a:lnTo>
                  <a:lnTo>
                    <a:pt x="117" y="226"/>
                  </a:lnTo>
                  <a:lnTo>
                    <a:pt x="117" y="222"/>
                  </a:lnTo>
                  <a:lnTo>
                    <a:pt x="116" y="217"/>
                  </a:lnTo>
                  <a:lnTo>
                    <a:pt x="118" y="214"/>
                  </a:lnTo>
                  <a:lnTo>
                    <a:pt x="138" y="206"/>
                  </a:lnTo>
                  <a:lnTo>
                    <a:pt x="167" y="204"/>
                  </a:lnTo>
                  <a:lnTo>
                    <a:pt x="193" y="205"/>
                  </a:lnTo>
                  <a:lnTo>
                    <a:pt x="201" y="203"/>
                  </a:lnTo>
                  <a:lnTo>
                    <a:pt x="210" y="199"/>
                  </a:lnTo>
                  <a:lnTo>
                    <a:pt x="227" y="193"/>
                  </a:lnTo>
                  <a:lnTo>
                    <a:pt x="239" y="187"/>
                  </a:lnTo>
                  <a:lnTo>
                    <a:pt x="245" y="179"/>
                  </a:lnTo>
                  <a:lnTo>
                    <a:pt x="256" y="170"/>
                  </a:lnTo>
                  <a:lnTo>
                    <a:pt x="257" y="168"/>
                  </a:lnTo>
                  <a:lnTo>
                    <a:pt x="258" y="166"/>
                  </a:lnTo>
                  <a:lnTo>
                    <a:pt x="259" y="164"/>
                  </a:lnTo>
                  <a:lnTo>
                    <a:pt x="259" y="159"/>
                  </a:lnTo>
                  <a:lnTo>
                    <a:pt x="259" y="156"/>
                  </a:lnTo>
                  <a:lnTo>
                    <a:pt x="259" y="153"/>
                  </a:lnTo>
                  <a:lnTo>
                    <a:pt x="260" y="151"/>
                  </a:lnTo>
                  <a:lnTo>
                    <a:pt x="261" y="148"/>
                  </a:lnTo>
                  <a:lnTo>
                    <a:pt x="262" y="146"/>
                  </a:lnTo>
                  <a:lnTo>
                    <a:pt x="263" y="145"/>
                  </a:lnTo>
                  <a:lnTo>
                    <a:pt x="263" y="144"/>
                  </a:lnTo>
                  <a:lnTo>
                    <a:pt x="264" y="143"/>
                  </a:lnTo>
                  <a:lnTo>
                    <a:pt x="272" y="140"/>
                  </a:lnTo>
                  <a:lnTo>
                    <a:pt x="284" y="139"/>
                  </a:lnTo>
                  <a:lnTo>
                    <a:pt x="294" y="140"/>
                  </a:lnTo>
                  <a:lnTo>
                    <a:pt x="312" y="144"/>
                  </a:lnTo>
                  <a:lnTo>
                    <a:pt x="323" y="150"/>
                  </a:lnTo>
                  <a:lnTo>
                    <a:pt x="328" y="151"/>
                  </a:lnTo>
                  <a:lnTo>
                    <a:pt x="363" y="149"/>
                  </a:lnTo>
                  <a:lnTo>
                    <a:pt x="393" y="154"/>
                  </a:lnTo>
                  <a:lnTo>
                    <a:pt x="395" y="156"/>
                  </a:lnTo>
                  <a:lnTo>
                    <a:pt x="396" y="158"/>
                  </a:lnTo>
                  <a:lnTo>
                    <a:pt x="398" y="160"/>
                  </a:lnTo>
                  <a:lnTo>
                    <a:pt x="400" y="161"/>
                  </a:lnTo>
                  <a:lnTo>
                    <a:pt x="408" y="164"/>
                  </a:lnTo>
                  <a:lnTo>
                    <a:pt x="409" y="166"/>
                  </a:lnTo>
                  <a:lnTo>
                    <a:pt x="411" y="168"/>
                  </a:lnTo>
                  <a:lnTo>
                    <a:pt x="411" y="170"/>
                  </a:lnTo>
                  <a:lnTo>
                    <a:pt x="413" y="173"/>
                  </a:lnTo>
                  <a:lnTo>
                    <a:pt x="414" y="174"/>
                  </a:lnTo>
                  <a:lnTo>
                    <a:pt x="415" y="175"/>
                  </a:lnTo>
                  <a:lnTo>
                    <a:pt x="417" y="176"/>
                  </a:lnTo>
                  <a:lnTo>
                    <a:pt x="420" y="176"/>
                  </a:lnTo>
                  <a:lnTo>
                    <a:pt x="424" y="175"/>
                  </a:lnTo>
                  <a:lnTo>
                    <a:pt x="429" y="170"/>
                  </a:lnTo>
                  <a:lnTo>
                    <a:pt x="432" y="168"/>
                  </a:lnTo>
                  <a:lnTo>
                    <a:pt x="436" y="167"/>
                  </a:lnTo>
                  <a:lnTo>
                    <a:pt x="441" y="169"/>
                  </a:lnTo>
                  <a:lnTo>
                    <a:pt x="453" y="168"/>
                  </a:lnTo>
                  <a:lnTo>
                    <a:pt x="490" y="152"/>
                  </a:lnTo>
                  <a:lnTo>
                    <a:pt x="512" y="147"/>
                  </a:lnTo>
                  <a:lnTo>
                    <a:pt x="514" y="145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6" y="110"/>
                  </a:lnTo>
                  <a:lnTo>
                    <a:pt x="567" y="109"/>
                  </a:lnTo>
                  <a:lnTo>
                    <a:pt x="568" y="107"/>
                  </a:lnTo>
                  <a:lnTo>
                    <a:pt x="567" y="102"/>
                  </a:lnTo>
                  <a:lnTo>
                    <a:pt x="566" y="97"/>
                  </a:lnTo>
                  <a:lnTo>
                    <a:pt x="565" y="91"/>
                  </a:lnTo>
                  <a:lnTo>
                    <a:pt x="565" y="88"/>
                  </a:lnTo>
                  <a:lnTo>
                    <a:pt x="565" y="82"/>
                  </a:lnTo>
                  <a:lnTo>
                    <a:pt x="568" y="62"/>
                  </a:lnTo>
                  <a:lnTo>
                    <a:pt x="568" y="59"/>
                  </a:lnTo>
                  <a:lnTo>
                    <a:pt x="571" y="50"/>
                  </a:lnTo>
                  <a:lnTo>
                    <a:pt x="573" y="47"/>
                  </a:lnTo>
                  <a:lnTo>
                    <a:pt x="576" y="44"/>
                  </a:lnTo>
                  <a:lnTo>
                    <a:pt x="583" y="43"/>
                  </a:lnTo>
                  <a:lnTo>
                    <a:pt x="586" y="43"/>
                  </a:lnTo>
                  <a:lnTo>
                    <a:pt x="591" y="45"/>
                  </a:lnTo>
                  <a:lnTo>
                    <a:pt x="599" y="45"/>
                  </a:lnTo>
                  <a:lnTo>
                    <a:pt x="605" y="41"/>
                  </a:lnTo>
                  <a:lnTo>
                    <a:pt x="617" y="8"/>
                  </a:lnTo>
                  <a:lnTo>
                    <a:pt x="644" y="0"/>
                  </a:lnTo>
                  <a:lnTo>
                    <a:pt x="650" y="4"/>
                  </a:lnTo>
                  <a:lnTo>
                    <a:pt x="650" y="11"/>
                  </a:lnTo>
                  <a:lnTo>
                    <a:pt x="650" y="14"/>
                  </a:lnTo>
                  <a:lnTo>
                    <a:pt x="647" y="23"/>
                  </a:lnTo>
                  <a:lnTo>
                    <a:pt x="642" y="28"/>
                  </a:lnTo>
                  <a:lnTo>
                    <a:pt x="650" y="33"/>
                  </a:lnTo>
                  <a:lnTo>
                    <a:pt x="670" y="34"/>
                  </a:lnTo>
                  <a:lnTo>
                    <a:pt x="677" y="39"/>
                  </a:lnTo>
                  <a:lnTo>
                    <a:pt x="681" y="52"/>
                  </a:lnTo>
                  <a:lnTo>
                    <a:pt x="682" y="61"/>
                  </a:lnTo>
                  <a:lnTo>
                    <a:pt x="686" y="67"/>
                  </a:lnTo>
                  <a:lnTo>
                    <a:pt x="696" y="69"/>
                  </a:lnTo>
                  <a:lnTo>
                    <a:pt x="702" y="67"/>
                  </a:lnTo>
                  <a:lnTo>
                    <a:pt x="718" y="58"/>
                  </a:lnTo>
                  <a:lnTo>
                    <a:pt x="727" y="56"/>
                  </a:lnTo>
                  <a:lnTo>
                    <a:pt x="746" y="84"/>
                  </a:lnTo>
                  <a:lnTo>
                    <a:pt x="754" y="91"/>
                  </a:lnTo>
                  <a:lnTo>
                    <a:pt x="773" y="92"/>
                  </a:lnTo>
                  <a:lnTo>
                    <a:pt x="781" y="96"/>
                  </a:lnTo>
                  <a:lnTo>
                    <a:pt x="778" y="108"/>
                  </a:lnTo>
                  <a:lnTo>
                    <a:pt x="770" y="119"/>
                  </a:lnTo>
                  <a:lnTo>
                    <a:pt x="769" y="123"/>
                  </a:lnTo>
                  <a:lnTo>
                    <a:pt x="809" y="150"/>
                  </a:lnTo>
                  <a:lnTo>
                    <a:pt x="815" y="152"/>
                  </a:lnTo>
                  <a:lnTo>
                    <a:pt x="826" y="154"/>
                  </a:lnTo>
                  <a:lnTo>
                    <a:pt x="834" y="157"/>
                  </a:lnTo>
                  <a:lnTo>
                    <a:pt x="851" y="167"/>
                  </a:lnTo>
                  <a:lnTo>
                    <a:pt x="861" y="169"/>
                  </a:lnTo>
                  <a:lnTo>
                    <a:pt x="870" y="165"/>
                  </a:lnTo>
                  <a:lnTo>
                    <a:pt x="886" y="166"/>
                  </a:lnTo>
                  <a:lnTo>
                    <a:pt x="928" y="160"/>
                  </a:lnTo>
                  <a:lnTo>
                    <a:pt x="931" y="161"/>
                  </a:lnTo>
                  <a:lnTo>
                    <a:pt x="933" y="162"/>
                  </a:lnTo>
                  <a:lnTo>
                    <a:pt x="937" y="167"/>
                  </a:lnTo>
                  <a:lnTo>
                    <a:pt x="939" y="171"/>
                  </a:lnTo>
                  <a:lnTo>
                    <a:pt x="940" y="174"/>
                  </a:lnTo>
                  <a:lnTo>
                    <a:pt x="940" y="186"/>
                  </a:lnTo>
                  <a:lnTo>
                    <a:pt x="948" y="187"/>
                  </a:lnTo>
                  <a:lnTo>
                    <a:pt x="955" y="186"/>
                  </a:lnTo>
                  <a:lnTo>
                    <a:pt x="976" y="180"/>
                  </a:lnTo>
                  <a:lnTo>
                    <a:pt x="978" y="180"/>
                  </a:lnTo>
                  <a:lnTo>
                    <a:pt x="981" y="181"/>
                  </a:lnTo>
                  <a:lnTo>
                    <a:pt x="989" y="184"/>
                  </a:lnTo>
                  <a:lnTo>
                    <a:pt x="996" y="186"/>
                  </a:lnTo>
                  <a:lnTo>
                    <a:pt x="999" y="190"/>
                  </a:lnTo>
                  <a:lnTo>
                    <a:pt x="1002" y="198"/>
                  </a:lnTo>
                  <a:lnTo>
                    <a:pt x="1014" y="236"/>
                  </a:lnTo>
                  <a:lnTo>
                    <a:pt x="1014" y="243"/>
                  </a:lnTo>
                  <a:lnTo>
                    <a:pt x="1012" y="254"/>
                  </a:lnTo>
                  <a:lnTo>
                    <a:pt x="992" y="270"/>
                  </a:lnTo>
                  <a:lnTo>
                    <a:pt x="991" y="273"/>
                  </a:lnTo>
                  <a:lnTo>
                    <a:pt x="990" y="277"/>
                  </a:lnTo>
                  <a:lnTo>
                    <a:pt x="992" y="285"/>
                  </a:lnTo>
                  <a:lnTo>
                    <a:pt x="993" y="289"/>
                  </a:lnTo>
                  <a:lnTo>
                    <a:pt x="995" y="292"/>
                  </a:lnTo>
                  <a:lnTo>
                    <a:pt x="998" y="294"/>
                  </a:lnTo>
                  <a:lnTo>
                    <a:pt x="999" y="298"/>
                  </a:lnTo>
                  <a:lnTo>
                    <a:pt x="999" y="301"/>
                  </a:lnTo>
                  <a:lnTo>
                    <a:pt x="997" y="304"/>
                  </a:lnTo>
                  <a:lnTo>
                    <a:pt x="991" y="310"/>
                  </a:lnTo>
                  <a:lnTo>
                    <a:pt x="988" y="314"/>
                  </a:lnTo>
                  <a:lnTo>
                    <a:pt x="988" y="317"/>
                  </a:lnTo>
                  <a:lnTo>
                    <a:pt x="988" y="320"/>
                  </a:lnTo>
                  <a:lnTo>
                    <a:pt x="990" y="325"/>
                  </a:lnTo>
                  <a:lnTo>
                    <a:pt x="991" y="328"/>
                  </a:lnTo>
                  <a:lnTo>
                    <a:pt x="995" y="332"/>
                  </a:lnTo>
                  <a:lnTo>
                    <a:pt x="996" y="336"/>
                  </a:lnTo>
                  <a:lnTo>
                    <a:pt x="997" y="340"/>
                  </a:lnTo>
                  <a:lnTo>
                    <a:pt x="998" y="347"/>
                  </a:lnTo>
                  <a:lnTo>
                    <a:pt x="1000" y="350"/>
                  </a:lnTo>
                  <a:lnTo>
                    <a:pt x="1002" y="353"/>
                  </a:lnTo>
                  <a:lnTo>
                    <a:pt x="1008" y="358"/>
                  </a:lnTo>
                  <a:lnTo>
                    <a:pt x="1009" y="360"/>
                  </a:lnTo>
                  <a:lnTo>
                    <a:pt x="1011" y="363"/>
                  </a:lnTo>
                  <a:lnTo>
                    <a:pt x="1011" y="371"/>
                  </a:lnTo>
                  <a:lnTo>
                    <a:pt x="1009" y="380"/>
                  </a:lnTo>
                  <a:lnTo>
                    <a:pt x="1003" y="400"/>
                  </a:lnTo>
                  <a:lnTo>
                    <a:pt x="1000" y="407"/>
                  </a:lnTo>
                  <a:lnTo>
                    <a:pt x="996" y="412"/>
                  </a:lnTo>
                  <a:lnTo>
                    <a:pt x="990" y="416"/>
                  </a:lnTo>
                  <a:lnTo>
                    <a:pt x="985" y="417"/>
                  </a:lnTo>
                  <a:lnTo>
                    <a:pt x="973" y="417"/>
                  </a:lnTo>
                  <a:lnTo>
                    <a:pt x="970" y="417"/>
                  </a:lnTo>
                  <a:lnTo>
                    <a:pt x="969" y="423"/>
                  </a:lnTo>
                  <a:lnTo>
                    <a:pt x="967" y="433"/>
                  </a:lnTo>
                  <a:lnTo>
                    <a:pt x="966" y="457"/>
                  </a:lnTo>
                  <a:lnTo>
                    <a:pt x="965" y="467"/>
                  </a:lnTo>
                  <a:lnTo>
                    <a:pt x="964" y="473"/>
                  </a:lnTo>
                  <a:lnTo>
                    <a:pt x="947" y="498"/>
                  </a:lnTo>
                  <a:lnTo>
                    <a:pt x="947" y="500"/>
                  </a:lnTo>
                  <a:lnTo>
                    <a:pt x="947" y="502"/>
                  </a:lnTo>
                  <a:lnTo>
                    <a:pt x="951" y="504"/>
                  </a:lnTo>
                  <a:lnTo>
                    <a:pt x="954" y="503"/>
                  </a:lnTo>
                  <a:lnTo>
                    <a:pt x="960" y="502"/>
                  </a:lnTo>
                  <a:lnTo>
                    <a:pt x="966" y="502"/>
                  </a:lnTo>
                  <a:lnTo>
                    <a:pt x="969" y="503"/>
                  </a:lnTo>
                  <a:lnTo>
                    <a:pt x="970" y="504"/>
                  </a:lnTo>
                  <a:lnTo>
                    <a:pt x="971" y="506"/>
                  </a:lnTo>
                  <a:lnTo>
                    <a:pt x="969" y="510"/>
                  </a:lnTo>
                  <a:lnTo>
                    <a:pt x="967" y="512"/>
                  </a:lnTo>
                  <a:lnTo>
                    <a:pt x="965" y="514"/>
                  </a:lnTo>
                  <a:lnTo>
                    <a:pt x="962" y="518"/>
                  </a:lnTo>
                  <a:lnTo>
                    <a:pt x="961" y="521"/>
                  </a:lnTo>
                  <a:lnTo>
                    <a:pt x="961" y="525"/>
                  </a:lnTo>
                  <a:lnTo>
                    <a:pt x="962" y="530"/>
                  </a:lnTo>
                  <a:lnTo>
                    <a:pt x="963" y="533"/>
                  </a:lnTo>
                  <a:lnTo>
                    <a:pt x="965" y="536"/>
                  </a:lnTo>
                  <a:lnTo>
                    <a:pt x="967" y="537"/>
                  </a:lnTo>
                  <a:lnTo>
                    <a:pt x="975" y="539"/>
                  </a:lnTo>
                  <a:lnTo>
                    <a:pt x="983" y="538"/>
                  </a:lnTo>
                  <a:lnTo>
                    <a:pt x="988" y="535"/>
                  </a:lnTo>
                  <a:lnTo>
                    <a:pt x="989" y="534"/>
                  </a:lnTo>
                  <a:lnTo>
                    <a:pt x="991" y="532"/>
                  </a:lnTo>
                  <a:lnTo>
                    <a:pt x="993" y="530"/>
                  </a:lnTo>
                  <a:lnTo>
                    <a:pt x="994" y="528"/>
                  </a:lnTo>
                  <a:lnTo>
                    <a:pt x="995" y="526"/>
                  </a:lnTo>
                  <a:lnTo>
                    <a:pt x="996" y="517"/>
                  </a:lnTo>
                  <a:lnTo>
                    <a:pt x="997" y="514"/>
                  </a:lnTo>
                  <a:lnTo>
                    <a:pt x="999" y="512"/>
                  </a:lnTo>
                  <a:lnTo>
                    <a:pt x="1001" y="511"/>
                  </a:lnTo>
                  <a:lnTo>
                    <a:pt x="1004" y="511"/>
                  </a:lnTo>
                  <a:lnTo>
                    <a:pt x="1007" y="512"/>
                  </a:lnTo>
                  <a:lnTo>
                    <a:pt x="1012" y="516"/>
                  </a:lnTo>
                  <a:lnTo>
                    <a:pt x="1015" y="521"/>
                  </a:lnTo>
                  <a:lnTo>
                    <a:pt x="1024" y="536"/>
                  </a:lnTo>
                  <a:lnTo>
                    <a:pt x="1028" y="539"/>
                  </a:lnTo>
                  <a:lnTo>
                    <a:pt x="1031" y="540"/>
                  </a:lnTo>
                  <a:lnTo>
                    <a:pt x="1033" y="539"/>
                  </a:lnTo>
                  <a:lnTo>
                    <a:pt x="1035" y="538"/>
                  </a:lnTo>
                  <a:lnTo>
                    <a:pt x="1038" y="538"/>
                  </a:lnTo>
                  <a:lnTo>
                    <a:pt x="1040" y="539"/>
                  </a:lnTo>
                  <a:lnTo>
                    <a:pt x="1042" y="538"/>
                  </a:lnTo>
                  <a:lnTo>
                    <a:pt x="1045" y="537"/>
                  </a:lnTo>
                  <a:lnTo>
                    <a:pt x="1049" y="535"/>
                  </a:lnTo>
                  <a:lnTo>
                    <a:pt x="1051" y="535"/>
                  </a:lnTo>
                  <a:lnTo>
                    <a:pt x="1052" y="537"/>
                  </a:lnTo>
                  <a:lnTo>
                    <a:pt x="1049" y="543"/>
                  </a:lnTo>
                  <a:lnTo>
                    <a:pt x="1047" y="547"/>
                  </a:lnTo>
                  <a:lnTo>
                    <a:pt x="1047" y="554"/>
                  </a:lnTo>
                  <a:lnTo>
                    <a:pt x="1048" y="562"/>
                  </a:lnTo>
                  <a:lnTo>
                    <a:pt x="1047" y="566"/>
                  </a:lnTo>
                  <a:lnTo>
                    <a:pt x="1046" y="569"/>
                  </a:lnTo>
                  <a:lnTo>
                    <a:pt x="1039" y="581"/>
                  </a:lnTo>
                  <a:lnTo>
                    <a:pt x="1034" y="596"/>
                  </a:lnTo>
                  <a:lnTo>
                    <a:pt x="1030" y="602"/>
                  </a:lnTo>
                  <a:lnTo>
                    <a:pt x="1024" y="606"/>
                  </a:lnTo>
                  <a:lnTo>
                    <a:pt x="1023" y="608"/>
                  </a:lnTo>
                  <a:lnTo>
                    <a:pt x="1022" y="611"/>
                  </a:lnTo>
                  <a:lnTo>
                    <a:pt x="1024" y="614"/>
                  </a:lnTo>
                  <a:lnTo>
                    <a:pt x="1025" y="616"/>
                  </a:lnTo>
                  <a:lnTo>
                    <a:pt x="1027" y="620"/>
                  </a:lnTo>
                  <a:lnTo>
                    <a:pt x="1029" y="622"/>
                  </a:lnTo>
                  <a:lnTo>
                    <a:pt x="1029" y="626"/>
                  </a:lnTo>
                  <a:lnTo>
                    <a:pt x="1028" y="631"/>
                  </a:lnTo>
                  <a:lnTo>
                    <a:pt x="1024" y="645"/>
                  </a:lnTo>
                  <a:lnTo>
                    <a:pt x="1021" y="650"/>
                  </a:lnTo>
                  <a:lnTo>
                    <a:pt x="1014" y="664"/>
                  </a:lnTo>
                  <a:lnTo>
                    <a:pt x="1013" y="666"/>
                  </a:lnTo>
                  <a:lnTo>
                    <a:pt x="1013" y="669"/>
                  </a:lnTo>
                  <a:lnTo>
                    <a:pt x="1014" y="673"/>
                  </a:lnTo>
                  <a:lnTo>
                    <a:pt x="1014" y="677"/>
                  </a:lnTo>
                  <a:lnTo>
                    <a:pt x="1013" y="680"/>
                  </a:lnTo>
                  <a:lnTo>
                    <a:pt x="1012" y="684"/>
                  </a:lnTo>
                  <a:lnTo>
                    <a:pt x="1013" y="692"/>
                  </a:lnTo>
                  <a:lnTo>
                    <a:pt x="1014" y="696"/>
                  </a:lnTo>
                  <a:lnTo>
                    <a:pt x="1015" y="699"/>
                  </a:lnTo>
                  <a:lnTo>
                    <a:pt x="1015" y="702"/>
                  </a:lnTo>
                  <a:lnTo>
                    <a:pt x="1014" y="706"/>
                  </a:lnTo>
                  <a:lnTo>
                    <a:pt x="1007" y="720"/>
                  </a:lnTo>
                  <a:lnTo>
                    <a:pt x="1005" y="725"/>
                  </a:lnTo>
                  <a:lnTo>
                    <a:pt x="1004" y="727"/>
                  </a:lnTo>
                  <a:lnTo>
                    <a:pt x="1003" y="733"/>
                  </a:lnTo>
                  <a:lnTo>
                    <a:pt x="999" y="743"/>
                  </a:lnTo>
                  <a:lnTo>
                    <a:pt x="998" y="745"/>
                  </a:lnTo>
                  <a:lnTo>
                    <a:pt x="997" y="751"/>
                  </a:lnTo>
                  <a:lnTo>
                    <a:pt x="997" y="758"/>
                  </a:lnTo>
                  <a:lnTo>
                    <a:pt x="999" y="773"/>
                  </a:lnTo>
                  <a:lnTo>
                    <a:pt x="1002" y="779"/>
                  </a:lnTo>
                  <a:lnTo>
                    <a:pt x="1006" y="781"/>
                  </a:lnTo>
                  <a:lnTo>
                    <a:pt x="1012" y="782"/>
                  </a:lnTo>
                  <a:lnTo>
                    <a:pt x="1014" y="784"/>
                  </a:lnTo>
                  <a:lnTo>
                    <a:pt x="1016" y="787"/>
                  </a:lnTo>
                  <a:lnTo>
                    <a:pt x="1018" y="793"/>
                  </a:lnTo>
                  <a:lnTo>
                    <a:pt x="1021" y="798"/>
                  </a:lnTo>
                  <a:lnTo>
                    <a:pt x="1023" y="800"/>
                  </a:lnTo>
                  <a:lnTo>
                    <a:pt x="1022" y="803"/>
                  </a:lnTo>
                  <a:lnTo>
                    <a:pt x="1021" y="805"/>
                  </a:lnTo>
                  <a:lnTo>
                    <a:pt x="1007" y="819"/>
                  </a:lnTo>
                  <a:lnTo>
                    <a:pt x="999" y="844"/>
                  </a:lnTo>
                  <a:lnTo>
                    <a:pt x="995" y="852"/>
                  </a:lnTo>
                  <a:lnTo>
                    <a:pt x="993" y="855"/>
                  </a:lnTo>
                  <a:lnTo>
                    <a:pt x="993" y="858"/>
                  </a:lnTo>
                  <a:lnTo>
                    <a:pt x="998" y="873"/>
                  </a:lnTo>
                  <a:lnTo>
                    <a:pt x="1004" y="885"/>
                  </a:lnTo>
                  <a:lnTo>
                    <a:pt x="1006" y="887"/>
                  </a:lnTo>
                  <a:lnTo>
                    <a:pt x="1022" y="903"/>
                  </a:lnTo>
                  <a:lnTo>
                    <a:pt x="1026" y="917"/>
                  </a:lnTo>
                  <a:lnTo>
                    <a:pt x="1028" y="920"/>
                  </a:lnTo>
                  <a:lnTo>
                    <a:pt x="1031" y="923"/>
                  </a:lnTo>
                  <a:lnTo>
                    <a:pt x="1043" y="929"/>
                  </a:lnTo>
                  <a:lnTo>
                    <a:pt x="1054" y="941"/>
                  </a:lnTo>
                  <a:lnTo>
                    <a:pt x="1092" y="992"/>
                  </a:lnTo>
                  <a:lnTo>
                    <a:pt x="1093" y="999"/>
                  </a:lnTo>
                  <a:lnTo>
                    <a:pt x="1094" y="1002"/>
                  </a:lnTo>
                  <a:lnTo>
                    <a:pt x="1094" y="1005"/>
                  </a:lnTo>
                  <a:lnTo>
                    <a:pt x="1094" y="1010"/>
                  </a:lnTo>
                  <a:lnTo>
                    <a:pt x="1098" y="1014"/>
                  </a:lnTo>
                  <a:lnTo>
                    <a:pt x="1103" y="1019"/>
                  </a:lnTo>
                  <a:lnTo>
                    <a:pt x="1121" y="1031"/>
                  </a:lnTo>
                  <a:lnTo>
                    <a:pt x="1128" y="1038"/>
                  </a:lnTo>
                  <a:lnTo>
                    <a:pt x="1131" y="1039"/>
                  </a:lnTo>
                  <a:lnTo>
                    <a:pt x="1135" y="1040"/>
                  </a:lnTo>
                  <a:lnTo>
                    <a:pt x="1142" y="1040"/>
                  </a:lnTo>
                  <a:lnTo>
                    <a:pt x="1146" y="1039"/>
                  </a:lnTo>
                  <a:lnTo>
                    <a:pt x="1148" y="1037"/>
                  </a:lnTo>
                  <a:lnTo>
                    <a:pt x="1150" y="1032"/>
                  </a:lnTo>
                  <a:lnTo>
                    <a:pt x="1152" y="1030"/>
                  </a:lnTo>
                  <a:lnTo>
                    <a:pt x="1154" y="1029"/>
                  </a:lnTo>
                  <a:lnTo>
                    <a:pt x="1156" y="1028"/>
                  </a:lnTo>
                  <a:lnTo>
                    <a:pt x="1159" y="1030"/>
                  </a:lnTo>
                  <a:lnTo>
                    <a:pt x="1163" y="1032"/>
                  </a:lnTo>
                  <a:lnTo>
                    <a:pt x="1175" y="1049"/>
                  </a:lnTo>
                  <a:lnTo>
                    <a:pt x="1203" y="1071"/>
                  </a:lnTo>
                  <a:lnTo>
                    <a:pt x="1214" y="1077"/>
                  </a:lnTo>
                  <a:lnTo>
                    <a:pt x="1242" y="1083"/>
                  </a:lnTo>
                  <a:lnTo>
                    <a:pt x="1250" y="1075"/>
                  </a:lnTo>
                  <a:lnTo>
                    <a:pt x="1258" y="1070"/>
                  </a:lnTo>
                  <a:lnTo>
                    <a:pt x="1266" y="1067"/>
                  </a:lnTo>
                  <a:lnTo>
                    <a:pt x="1268" y="1063"/>
                  </a:lnTo>
                  <a:lnTo>
                    <a:pt x="1270" y="1060"/>
                  </a:lnTo>
                  <a:lnTo>
                    <a:pt x="1270" y="1057"/>
                  </a:lnTo>
                  <a:lnTo>
                    <a:pt x="1271" y="1055"/>
                  </a:lnTo>
                  <a:lnTo>
                    <a:pt x="1274" y="1054"/>
                  </a:lnTo>
                  <a:lnTo>
                    <a:pt x="1278" y="1055"/>
                  </a:lnTo>
                  <a:lnTo>
                    <a:pt x="1302" y="1069"/>
                  </a:lnTo>
                  <a:lnTo>
                    <a:pt x="1356" y="1102"/>
                  </a:lnTo>
                  <a:lnTo>
                    <a:pt x="1363" y="1104"/>
                  </a:lnTo>
                  <a:lnTo>
                    <a:pt x="1386" y="1107"/>
                  </a:lnTo>
                  <a:lnTo>
                    <a:pt x="1395" y="1113"/>
                  </a:lnTo>
                  <a:lnTo>
                    <a:pt x="1398" y="1120"/>
                  </a:lnTo>
                  <a:lnTo>
                    <a:pt x="1403" y="1135"/>
                  </a:lnTo>
                  <a:lnTo>
                    <a:pt x="1406" y="1137"/>
                  </a:lnTo>
                  <a:lnTo>
                    <a:pt x="1411" y="1138"/>
                  </a:lnTo>
                  <a:lnTo>
                    <a:pt x="1439" y="1139"/>
                  </a:lnTo>
                  <a:lnTo>
                    <a:pt x="1451" y="1141"/>
                  </a:lnTo>
                  <a:lnTo>
                    <a:pt x="1458" y="1144"/>
                  </a:lnTo>
                  <a:lnTo>
                    <a:pt x="1465" y="1151"/>
                  </a:lnTo>
                  <a:lnTo>
                    <a:pt x="1469" y="1156"/>
                  </a:lnTo>
                  <a:lnTo>
                    <a:pt x="1471" y="1161"/>
                  </a:lnTo>
                  <a:lnTo>
                    <a:pt x="1476" y="1166"/>
                  </a:lnTo>
                  <a:lnTo>
                    <a:pt x="1510" y="1190"/>
                  </a:lnTo>
                  <a:lnTo>
                    <a:pt x="1521" y="1195"/>
                  </a:lnTo>
                  <a:lnTo>
                    <a:pt x="1562" y="1190"/>
                  </a:lnTo>
                  <a:lnTo>
                    <a:pt x="1566" y="1191"/>
                  </a:lnTo>
                  <a:lnTo>
                    <a:pt x="1571" y="1198"/>
                  </a:lnTo>
                  <a:lnTo>
                    <a:pt x="1574" y="1200"/>
                  </a:lnTo>
                  <a:lnTo>
                    <a:pt x="1579" y="1203"/>
                  </a:lnTo>
                  <a:lnTo>
                    <a:pt x="1582" y="1198"/>
                  </a:lnTo>
                  <a:lnTo>
                    <a:pt x="1586" y="1189"/>
                  </a:lnTo>
                  <a:lnTo>
                    <a:pt x="1590" y="1186"/>
                  </a:lnTo>
                  <a:lnTo>
                    <a:pt x="1593" y="1185"/>
                  </a:lnTo>
                  <a:lnTo>
                    <a:pt x="1614" y="1187"/>
                  </a:lnTo>
                  <a:lnTo>
                    <a:pt x="1625" y="1192"/>
                  </a:lnTo>
                  <a:lnTo>
                    <a:pt x="1620" y="1204"/>
                  </a:lnTo>
                  <a:lnTo>
                    <a:pt x="1599" y="1228"/>
                  </a:lnTo>
                  <a:lnTo>
                    <a:pt x="1581" y="1257"/>
                  </a:lnTo>
                  <a:lnTo>
                    <a:pt x="1577" y="1264"/>
                  </a:lnTo>
                  <a:lnTo>
                    <a:pt x="1576" y="1271"/>
                  </a:lnTo>
                  <a:lnTo>
                    <a:pt x="1577" y="1297"/>
                  </a:lnTo>
                  <a:lnTo>
                    <a:pt x="1578" y="1304"/>
                  </a:lnTo>
                  <a:lnTo>
                    <a:pt x="1581" y="1315"/>
                  </a:lnTo>
                  <a:lnTo>
                    <a:pt x="1587" y="1325"/>
                  </a:lnTo>
                  <a:lnTo>
                    <a:pt x="1592" y="1336"/>
                  </a:lnTo>
                  <a:lnTo>
                    <a:pt x="1590" y="1348"/>
                  </a:lnTo>
                  <a:lnTo>
                    <a:pt x="1573" y="1371"/>
                  </a:lnTo>
                  <a:lnTo>
                    <a:pt x="1536" y="1400"/>
                  </a:lnTo>
                  <a:lnTo>
                    <a:pt x="1531" y="1405"/>
                  </a:lnTo>
                  <a:lnTo>
                    <a:pt x="1519" y="1428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7" name="Freeform 17">
              <a:extLst>
                <a:ext uri="{FF2B5EF4-FFF2-40B4-BE49-F238E27FC236}">
                  <a16:creationId xmlns:a16="http://schemas.microsoft.com/office/drawing/2014/main" id="{1EF6AFBA-D800-4155-9D62-F887846ED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634" y="3237941"/>
              <a:ext cx="1246827" cy="846297"/>
            </a:xfrm>
            <a:custGeom>
              <a:avLst/>
              <a:gdLst>
                <a:gd name="T0" fmla="*/ 717 w 1905"/>
                <a:gd name="T1" fmla="*/ 56 h 1454"/>
                <a:gd name="T2" fmla="*/ 775 w 1905"/>
                <a:gd name="T3" fmla="*/ 97 h 1454"/>
                <a:gd name="T4" fmla="*/ 800 w 1905"/>
                <a:gd name="T5" fmla="*/ 169 h 1454"/>
                <a:gd name="T6" fmla="*/ 792 w 1905"/>
                <a:gd name="T7" fmla="*/ 218 h 1454"/>
                <a:gd name="T8" fmla="*/ 780 w 1905"/>
                <a:gd name="T9" fmla="*/ 270 h 1454"/>
                <a:gd name="T10" fmla="*/ 826 w 1905"/>
                <a:gd name="T11" fmla="*/ 278 h 1454"/>
                <a:gd name="T12" fmla="*/ 980 w 1905"/>
                <a:gd name="T13" fmla="*/ 281 h 1454"/>
                <a:gd name="T14" fmla="*/ 1248 w 1905"/>
                <a:gd name="T15" fmla="*/ 303 h 1454"/>
                <a:gd name="T16" fmla="*/ 1346 w 1905"/>
                <a:gd name="T17" fmla="*/ 160 h 1454"/>
                <a:gd name="T18" fmla="*/ 1644 w 1905"/>
                <a:gd name="T19" fmla="*/ 105 h 1454"/>
                <a:gd name="T20" fmla="*/ 1822 w 1905"/>
                <a:gd name="T21" fmla="*/ 189 h 1454"/>
                <a:gd name="T22" fmla="*/ 1879 w 1905"/>
                <a:gd name="T23" fmla="*/ 352 h 1454"/>
                <a:gd name="T24" fmla="*/ 1879 w 1905"/>
                <a:gd name="T25" fmla="*/ 519 h 1454"/>
                <a:gd name="T26" fmla="*/ 1863 w 1905"/>
                <a:gd name="T27" fmla="*/ 588 h 1454"/>
                <a:gd name="T28" fmla="*/ 1753 w 1905"/>
                <a:gd name="T29" fmla="*/ 830 h 1454"/>
                <a:gd name="T30" fmla="*/ 1668 w 1905"/>
                <a:gd name="T31" fmla="*/ 737 h 1454"/>
                <a:gd name="T32" fmla="*/ 1633 w 1905"/>
                <a:gd name="T33" fmla="*/ 683 h 1454"/>
                <a:gd name="T34" fmla="*/ 1569 w 1905"/>
                <a:gd name="T35" fmla="*/ 627 h 1454"/>
                <a:gd name="T36" fmla="*/ 1442 w 1905"/>
                <a:gd name="T37" fmla="*/ 629 h 1454"/>
                <a:gd name="T38" fmla="*/ 1459 w 1905"/>
                <a:gd name="T39" fmla="*/ 695 h 1454"/>
                <a:gd name="T40" fmla="*/ 1397 w 1905"/>
                <a:gd name="T41" fmla="*/ 797 h 1454"/>
                <a:gd name="T42" fmla="*/ 1210 w 1905"/>
                <a:gd name="T43" fmla="*/ 868 h 1454"/>
                <a:gd name="T44" fmla="*/ 1169 w 1905"/>
                <a:gd name="T45" fmla="*/ 918 h 1454"/>
                <a:gd name="T46" fmla="*/ 991 w 1905"/>
                <a:gd name="T47" fmla="*/ 975 h 1454"/>
                <a:gd name="T48" fmla="*/ 933 w 1905"/>
                <a:gd name="T49" fmla="*/ 1040 h 1454"/>
                <a:gd name="T50" fmla="*/ 858 w 1905"/>
                <a:gd name="T51" fmla="*/ 1058 h 1454"/>
                <a:gd name="T52" fmla="*/ 720 w 1905"/>
                <a:gd name="T53" fmla="*/ 1137 h 1454"/>
                <a:gd name="T54" fmla="*/ 670 w 1905"/>
                <a:gd name="T55" fmla="*/ 1193 h 1454"/>
                <a:gd name="T56" fmla="*/ 512 w 1905"/>
                <a:gd name="T57" fmla="*/ 1195 h 1454"/>
                <a:gd name="T58" fmla="*/ 349 w 1905"/>
                <a:gd name="T59" fmla="*/ 1264 h 1454"/>
                <a:gd name="T60" fmla="*/ 330 w 1905"/>
                <a:gd name="T61" fmla="*/ 1290 h 1454"/>
                <a:gd name="T62" fmla="*/ 249 w 1905"/>
                <a:gd name="T63" fmla="*/ 1416 h 1454"/>
                <a:gd name="T64" fmla="*/ 215 w 1905"/>
                <a:gd name="T65" fmla="*/ 1396 h 1454"/>
                <a:gd name="T66" fmla="*/ 210 w 1905"/>
                <a:gd name="T67" fmla="*/ 1370 h 1454"/>
                <a:gd name="T68" fmla="*/ 169 w 1905"/>
                <a:gd name="T69" fmla="*/ 1327 h 1454"/>
                <a:gd name="T70" fmla="*/ 56 w 1905"/>
                <a:gd name="T71" fmla="*/ 1274 h 1454"/>
                <a:gd name="T72" fmla="*/ 29 w 1905"/>
                <a:gd name="T73" fmla="*/ 1216 h 1454"/>
                <a:gd name="T74" fmla="*/ 23 w 1905"/>
                <a:gd name="T75" fmla="*/ 1186 h 1454"/>
                <a:gd name="T76" fmla="*/ 18 w 1905"/>
                <a:gd name="T77" fmla="*/ 1142 h 1454"/>
                <a:gd name="T78" fmla="*/ 59 w 1905"/>
                <a:gd name="T79" fmla="*/ 1085 h 1454"/>
                <a:gd name="T80" fmla="*/ 90 w 1905"/>
                <a:gd name="T81" fmla="*/ 1101 h 1454"/>
                <a:gd name="T82" fmla="*/ 145 w 1905"/>
                <a:gd name="T83" fmla="*/ 1072 h 1454"/>
                <a:gd name="T84" fmla="*/ 190 w 1905"/>
                <a:gd name="T85" fmla="*/ 1008 h 1454"/>
                <a:gd name="T86" fmla="*/ 237 w 1905"/>
                <a:gd name="T87" fmla="*/ 961 h 1454"/>
                <a:gd name="T88" fmla="*/ 223 w 1905"/>
                <a:gd name="T89" fmla="*/ 918 h 1454"/>
                <a:gd name="T90" fmla="*/ 225 w 1905"/>
                <a:gd name="T91" fmla="*/ 893 h 1454"/>
                <a:gd name="T92" fmla="*/ 220 w 1905"/>
                <a:gd name="T93" fmla="*/ 850 h 1454"/>
                <a:gd name="T94" fmla="*/ 321 w 1905"/>
                <a:gd name="T95" fmla="*/ 820 h 1454"/>
                <a:gd name="T96" fmla="*/ 420 w 1905"/>
                <a:gd name="T97" fmla="*/ 770 h 1454"/>
                <a:gd name="T98" fmla="*/ 457 w 1905"/>
                <a:gd name="T99" fmla="*/ 754 h 1454"/>
                <a:gd name="T100" fmla="*/ 362 w 1905"/>
                <a:gd name="T101" fmla="*/ 623 h 1454"/>
                <a:gd name="T102" fmla="*/ 178 w 1905"/>
                <a:gd name="T103" fmla="*/ 530 h 1454"/>
                <a:gd name="T104" fmla="*/ 165 w 1905"/>
                <a:gd name="T105" fmla="*/ 459 h 1454"/>
                <a:gd name="T106" fmla="*/ 144 w 1905"/>
                <a:gd name="T107" fmla="*/ 363 h 1454"/>
                <a:gd name="T108" fmla="*/ 176 w 1905"/>
                <a:gd name="T109" fmla="*/ 325 h 1454"/>
                <a:gd name="T110" fmla="*/ 159 w 1905"/>
                <a:gd name="T111" fmla="*/ 239 h 1454"/>
                <a:gd name="T112" fmla="*/ 177 w 1905"/>
                <a:gd name="T113" fmla="*/ 196 h 1454"/>
                <a:gd name="T114" fmla="*/ 206 w 1905"/>
                <a:gd name="T115" fmla="*/ 105 h 1454"/>
                <a:gd name="T116" fmla="*/ 333 w 1905"/>
                <a:gd name="T117" fmla="*/ 67 h 1454"/>
                <a:gd name="T118" fmla="*/ 474 w 1905"/>
                <a:gd name="T119" fmla="*/ 61 h 1454"/>
                <a:gd name="T120" fmla="*/ 612 w 1905"/>
                <a:gd name="T121" fmla="*/ 14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5" h="1454">
                  <a:moveTo>
                    <a:pt x="650" y="31"/>
                  </a:moveTo>
                  <a:lnTo>
                    <a:pt x="658" y="41"/>
                  </a:lnTo>
                  <a:lnTo>
                    <a:pt x="666" y="40"/>
                  </a:lnTo>
                  <a:lnTo>
                    <a:pt x="670" y="36"/>
                  </a:lnTo>
                  <a:lnTo>
                    <a:pt x="673" y="34"/>
                  </a:lnTo>
                  <a:lnTo>
                    <a:pt x="677" y="32"/>
                  </a:lnTo>
                  <a:lnTo>
                    <a:pt x="681" y="34"/>
                  </a:lnTo>
                  <a:lnTo>
                    <a:pt x="686" y="37"/>
                  </a:lnTo>
                  <a:lnTo>
                    <a:pt x="699" y="51"/>
                  </a:lnTo>
                  <a:lnTo>
                    <a:pt x="710" y="54"/>
                  </a:lnTo>
                  <a:lnTo>
                    <a:pt x="717" y="56"/>
                  </a:lnTo>
                  <a:lnTo>
                    <a:pt x="734" y="77"/>
                  </a:lnTo>
                  <a:lnTo>
                    <a:pt x="742" y="83"/>
                  </a:lnTo>
                  <a:lnTo>
                    <a:pt x="747" y="85"/>
                  </a:lnTo>
                  <a:lnTo>
                    <a:pt x="750" y="84"/>
                  </a:lnTo>
                  <a:lnTo>
                    <a:pt x="751" y="82"/>
                  </a:lnTo>
                  <a:lnTo>
                    <a:pt x="753" y="81"/>
                  </a:lnTo>
                  <a:lnTo>
                    <a:pt x="756" y="81"/>
                  </a:lnTo>
                  <a:lnTo>
                    <a:pt x="758" y="83"/>
                  </a:lnTo>
                  <a:lnTo>
                    <a:pt x="766" y="90"/>
                  </a:lnTo>
                  <a:lnTo>
                    <a:pt x="773" y="94"/>
                  </a:lnTo>
                  <a:lnTo>
                    <a:pt x="775" y="97"/>
                  </a:lnTo>
                  <a:lnTo>
                    <a:pt x="776" y="101"/>
                  </a:lnTo>
                  <a:lnTo>
                    <a:pt x="775" y="109"/>
                  </a:lnTo>
                  <a:lnTo>
                    <a:pt x="774" y="113"/>
                  </a:lnTo>
                  <a:lnTo>
                    <a:pt x="773" y="116"/>
                  </a:lnTo>
                  <a:lnTo>
                    <a:pt x="773" y="122"/>
                  </a:lnTo>
                  <a:lnTo>
                    <a:pt x="779" y="130"/>
                  </a:lnTo>
                  <a:lnTo>
                    <a:pt x="791" y="138"/>
                  </a:lnTo>
                  <a:lnTo>
                    <a:pt x="794" y="142"/>
                  </a:lnTo>
                  <a:lnTo>
                    <a:pt x="796" y="148"/>
                  </a:lnTo>
                  <a:lnTo>
                    <a:pt x="799" y="162"/>
                  </a:lnTo>
                  <a:lnTo>
                    <a:pt x="800" y="169"/>
                  </a:lnTo>
                  <a:lnTo>
                    <a:pt x="800" y="175"/>
                  </a:lnTo>
                  <a:lnTo>
                    <a:pt x="798" y="179"/>
                  </a:lnTo>
                  <a:lnTo>
                    <a:pt x="796" y="182"/>
                  </a:lnTo>
                  <a:lnTo>
                    <a:pt x="791" y="184"/>
                  </a:lnTo>
                  <a:lnTo>
                    <a:pt x="790" y="186"/>
                  </a:lnTo>
                  <a:lnTo>
                    <a:pt x="788" y="187"/>
                  </a:lnTo>
                  <a:lnTo>
                    <a:pt x="787" y="189"/>
                  </a:lnTo>
                  <a:lnTo>
                    <a:pt x="789" y="195"/>
                  </a:lnTo>
                  <a:lnTo>
                    <a:pt x="793" y="199"/>
                  </a:lnTo>
                  <a:lnTo>
                    <a:pt x="794" y="207"/>
                  </a:lnTo>
                  <a:lnTo>
                    <a:pt x="792" y="218"/>
                  </a:lnTo>
                  <a:lnTo>
                    <a:pt x="793" y="232"/>
                  </a:lnTo>
                  <a:lnTo>
                    <a:pt x="790" y="242"/>
                  </a:lnTo>
                  <a:lnTo>
                    <a:pt x="788" y="244"/>
                  </a:lnTo>
                  <a:lnTo>
                    <a:pt x="787" y="246"/>
                  </a:lnTo>
                  <a:lnTo>
                    <a:pt x="780" y="253"/>
                  </a:lnTo>
                  <a:lnTo>
                    <a:pt x="779" y="255"/>
                  </a:lnTo>
                  <a:lnTo>
                    <a:pt x="778" y="257"/>
                  </a:lnTo>
                  <a:lnTo>
                    <a:pt x="778" y="260"/>
                  </a:lnTo>
                  <a:lnTo>
                    <a:pt x="778" y="263"/>
                  </a:lnTo>
                  <a:lnTo>
                    <a:pt x="779" y="267"/>
                  </a:lnTo>
                  <a:lnTo>
                    <a:pt x="780" y="270"/>
                  </a:lnTo>
                  <a:lnTo>
                    <a:pt x="782" y="275"/>
                  </a:lnTo>
                  <a:lnTo>
                    <a:pt x="784" y="277"/>
                  </a:lnTo>
                  <a:lnTo>
                    <a:pt x="786" y="278"/>
                  </a:lnTo>
                  <a:lnTo>
                    <a:pt x="790" y="272"/>
                  </a:lnTo>
                  <a:lnTo>
                    <a:pt x="793" y="269"/>
                  </a:lnTo>
                  <a:lnTo>
                    <a:pt x="796" y="266"/>
                  </a:lnTo>
                  <a:lnTo>
                    <a:pt x="803" y="267"/>
                  </a:lnTo>
                  <a:lnTo>
                    <a:pt x="806" y="261"/>
                  </a:lnTo>
                  <a:lnTo>
                    <a:pt x="814" y="262"/>
                  </a:lnTo>
                  <a:lnTo>
                    <a:pt x="818" y="265"/>
                  </a:lnTo>
                  <a:lnTo>
                    <a:pt x="826" y="278"/>
                  </a:lnTo>
                  <a:lnTo>
                    <a:pt x="837" y="275"/>
                  </a:lnTo>
                  <a:lnTo>
                    <a:pt x="893" y="255"/>
                  </a:lnTo>
                  <a:lnTo>
                    <a:pt x="902" y="251"/>
                  </a:lnTo>
                  <a:lnTo>
                    <a:pt x="908" y="244"/>
                  </a:lnTo>
                  <a:lnTo>
                    <a:pt x="914" y="242"/>
                  </a:lnTo>
                  <a:lnTo>
                    <a:pt x="922" y="243"/>
                  </a:lnTo>
                  <a:lnTo>
                    <a:pt x="951" y="257"/>
                  </a:lnTo>
                  <a:lnTo>
                    <a:pt x="960" y="264"/>
                  </a:lnTo>
                  <a:lnTo>
                    <a:pt x="964" y="270"/>
                  </a:lnTo>
                  <a:lnTo>
                    <a:pt x="971" y="274"/>
                  </a:lnTo>
                  <a:lnTo>
                    <a:pt x="980" y="281"/>
                  </a:lnTo>
                  <a:lnTo>
                    <a:pt x="990" y="296"/>
                  </a:lnTo>
                  <a:lnTo>
                    <a:pt x="997" y="299"/>
                  </a:lnTo>
                  <a:lnTo>
                    <a:pt x="1004" y="297"/>
                  </a:lnTo>
                  <a:lnTo>
                    <a:pt x="1010" y="296"/>
                  </a:lnTo>
                  <a:lnTo>
                    <a:pt x="1018" y="298"/>
                  </a:lnTo>
                  <a:lnTo>
                    <a:pt x="1046" y="307"/>
                  </a:lnTo>
                  <a:lnTo>
                    <a:pt x="1117" y="312"/>
                  </a:lnTo>
                  <a:lnTo>
                    <a:pt x="1139" y="314"/>
                  </a:lnTo>
                  <a:lnTo>
                    <a:pt x="1204" y="306"/>
                  </a:lnTo>
                  <a:lnTo>
                    <a:pt x="1244" y="301"/>
                  </a:lnTo>
                  <a:lnTo>
                    <a:pt x="1248" y="303"/>
                  </a:lnTo>
                  <a:lnTo>
                    <a:pt x="1254" y="304"/>
                  </a:lnTo>
                  <a:lnTo>
                    <a:pt x="1257" y="305"/>
                  </a:lnTo>
                  <a:lnTo>
                    <a:pt x="1261" y="304"/>
                  </a:lnTo>
                  <a:lnTo>
                    <a:pt x="1263" y="303"/>
                  </a:lnTo>
                  <a:lnTo>
                    <a:pt x="1274" y="285"/>
                  </a:lnTo>
                  <a:lnTo>
                    <a:pt x="1308" y="236"/>
                  </a:lnTo>
                  <a:lnTo>
                    <a:pt x="1317" y="214"/>
                  </a:lnTo>
                  <a:lnTo>
                    <a:pt x="1318" y="206"/>
                  </a:lnTo>
                  <a:lnTo>
                    <a:pt x="1318" y="199"/>
                  </a:lnTo>
                  <a:lnTo>
                    <a:pt x="1322" y="192"/>
                  </a:lnTo>
                  <a:lnTo>
                    <a:pt x="1346" y="160"/>
                  </a:lnTo>
                  <a:lnTo>
                    <a:pt x="1353" y="153"/>
                  </a:lnTo>
                  <a:lnTo>
                    <a:pt x="1378" y="140"/>
                  </a:lnTo>
                  <a:lnTo>
                    <a:pt x="1416" y="131"/>
                  </a:lnTo>
                  <a:lnTo>
                    <a:pt x="1445" y="134"/>
                  </a:lnTo>
                  <a:lnTo>
                    <a:pt x="1467" y="143"/>
                  </a:lnTo>
                  <a:lnTo>
                    <a:pt x="1487" y="156"/>
                  </a:lnTo>
                  <a:lnTo>
                    <a:pt x="1511" y="151"/>
                  </a:lnTo>
                  <a:lnTo>
                    <a:pt x="1591" y="111"/>
                  </a:lnTo>
                  <a:lnTo>
                    <a:pt x="1618" y="103"/>
                  </a:lnTo>
                  <a:lnTo>
                    <a:pt x="1631" y="103"/>
                  </a:lnTo>
                  <a:lnTo>
                    <a:pt x="1644" y="105"/>
                  </a:lnTo>
                  <a:lnTo>
                    <a:pt x="1659" y="114"/>
                  </a:lnTo>
                  <a:lnTo>
                    <a:pt x="1685" y="125"/>
                  </a:lnTo>
                  <a:lnTo>
                    <a:pt x="1711" y="126"/>
                  </a:lnTo>
                  <a:lnTo>
                    <a:pt x="1712" y="126"/>
                  </a:lnTo>
                  <a:lnTo>
                    <a:pt x="1714" y="136"/>
                  </a:lnTo>
                  <a:lnTo>
                    <a:pt x="1727" y="150"/>
                  </a:lnTo>
                  <a:lnTo>
                    <a:pt x="1767" y="164"/>
                  </a:lnTo>
                  <a:lnTo>
                    <a:pt x="1780" y="173"/>
                  </a:lnTo>
                  <a:lnTo>
                    <a:pt x="1780" y="173"/>
                  </a:lnTo>
                  <a:lnTo>
                    <a:pt x="1794" y="181"/>
                  </a:lnTo>
                  <a:lnTo>
                    <a:pt x="1822" y="189"/>
                  </a:lnTo>
                  <a:lnTo>
                    <a:pt x="1836" y="196"/>
                  </a:lnTo>
                  <a:lnTo>
                    <a:pt x="1845" y="203"/>
                  </a:lnTo>
                  <a:lnTo>
                    <a:pt x="1857" y="215"/>
                  </a:lnTo>
                  <a:lnTo>
                    <a:pt x="1863" y="229"/>
                  </a:lnTo>
                  <a:lnTo>
                    <a:pt x="1858" y="241"/>
                  </a:lnTo>
                  <a:lnTo>
                    <a:pt x="1860" y="267"/>
                  </a:lnTo>
                  <a:lnTo>
                    <a:pt x="1864" y="308"/>
                  </a:lnTo>
                  <a:lnTo>
                    <a:pt x="1864" y="309"/>
                  </a:lnTo>
                  <a:lnTo>
                    <a:pt x="1866" y="326"/>
                  </a:lnTo>
                  <a:lnTo>
                    <a:pt x="1868" y="332"/>
                  </a:lnTo>
                  <a:lnTo>
                    <a:pt x="1879" y="352"/>
                  </a:lnTo>
                  <a:lnTo>
                    <a:pt x="1893" y="368"/>
                  </a:lnTo>
                  <a:lnTo>
                    <a:pt x="1902" y="387"/>
                  </a:lnTo>
                  <a:lnTo>
                    <a:pt x="1899" y="415"/>
                  </a:lnTo>
                  <a:lnTo>
                    <a:pt x="1901" y="418"/>
                  </a:lnTo>
                  <a:lnTo>
                    <a:pt x="1904" y="421"/>
                  </a:lnTo>
                  <a:lnTo>
                    <a:pt x="1904" y="421"/>
                  </a:lnTo>
                  <a:lnTo>
                    <a:pt x="1901" y="427"/>
                  </a:lnTo>
                  <a:lnTo>
                    <a:pt x="1893" y="441"/>
                  </a:lnTo>
                  <a:lnTo>
                    <a:pt x="1885" y="467"/>
                  </a:lnTo>
                  <a:lnTo>
                    <a:pt x="1880" y="494"/>
                  </a:lnTo>
                  <a:lnTo>
                    <a:pt x="1879" y="519"/>
                  </a:lnTo>
                  <a:lnTo>
                    <a:pt x="1878" y="531"/>
                  </a:lnTo>
                  <a:lnTo>
                    <a:pt x="1874" y="538"/>
                  </a:lnTo>
                  <a:lnTo>
                    <a:pt x="1874" y="538"/>
                  </a:lnTo>
                  <a:lnTo>
                    <a:pt x="1869" y="542"/>
                  </a:lnTo>
                  <a:lnTo>
                    <a:pt x="1869" y="542"/>
                  </a:lnTo>
                  <a:lnTo>
                    <a:pt x="1866" y="548"/>
                  </a:lnTo>
                  <a:lnTo>
                    <a:pt x="1866" y="549"/>
                  </a:lnTo>
                  <a:lnTo>
                    <a:pt x="1866" y="549"/>
                  </a:lnTo>
                  <a:lnTo>
                    <a:pt x="1865" y="558"/>
                  </a:lnTo>
                  <a:lnTo>
                    <a:pt x="1865" y="577"/>
                  </a:lnTo>
                  <a:lnTo>
                    <a:pt x="1863" y="588"/>
                  </a:lnTo>
                  <a:lnTo>
                    <a:pt x="1836" y="657"/>
                  </a:lnTo>
                  <a:lnTo>
                    <a:pt x="1805" y="730"/>
                  </a:lnTo>
                  <a:lnTo>
                    <a:pt x="1805" y="730"/>
                  </a:lnTo>
                  <a:lnTo>
                    <a:pt x="1783" y="754"/>
                  </a:lnTo>
                  <a:lnTo>
                    <a:pt x="1783" y="755"/>
                  </a:lnTo>
                  <a:lnTo>
                    <a:pt x="1775" y="769"/>
                  </a:lnTo>
                  <a:lnTo>
                    <a:pt x="1775" y="786"/>
                  </a:lnTo>
                  <a:lnTo>
                    <a:pt x="1775" y="787"/>
                  </a:lnTo>
                  <a:lnTo>
                    <a:pt x="1765" y="812"/>
                  </a:lnTo>
                  <a:lnTo>
                    <a:pt x="1759" y="823"/>
                  </a:lnTo>
                  <a:lnTo>
                    <a:pt x="1753" y="830"/>
                  </a:lnTo>
                  <a:lnTo>
                    <a:pt x="1743" y="833"/>
                  </a:lnTo>
                  <a:lnTo>
                    <a:pt x="1730" y="832"/>
                  </a:lnTo>
                  <a:lnTo>
                    <a:pt x="1708" y="827"/>
                  </a:lnTo>
                  <a:lnTo>
                    <a:pt x="1684" y="810"/>
                  </a:lnTo>
                  <a:lnTo>
                    <a:pt x="1676" y="805"/>
                  </a:lnTo>
                  <a:lnTo>
                    <a:pt x="1655" y="799"/>
                  </a:lnTo>
                  <a:lnTo>
                    <a:pt x="1652" y="792"/>
                  </a:lnTo>
                  <a:lnTo>
                    <a:pt x="1652" y="792"/>
                  </a:lnTo>
                  <a:lnTo>
                    <a:pt x="1654" y="774"/>
                  </a:lnTo>
                  <a:lnTo>
                    <a:pt x="1664" y="750"/>
                  </a:lnTo>
                  <a:lnTo>
                    <a:pt x="1668" y="737"/>
                  </a:lnTo>
                  <a:lnTo>
                    <a:pt x="1668" y="737"/>
                  </a:lnTo>
                  <a:lnTo>
                    <a:pt x="1664" y="727"/>
                  </a:lnTo>
                  <a:lnTo>
                    <a:pt x="1657" y="726"/>
                  </a:lnTo>
                  <a:lnTo>
                    <a:pt x="1623" y="740"/>
                  </a:lnTo>
                  <a:lnTo>
                    <a:pt x="1616" y="735"/>
                  </a:lnTo>
                  <a:lnTo>
                    <a:pt x="1616" y="735"/>
                  </a:lnTo>
                  <a:lnTo>
                    <a:pt x="1620" y="723"/>
                  </a:lnTo>
                  <a:lnTo>
                    <a:pt x="1627" y="709"/>
                  </a:lnTo>
                  <a:lnTo>
                    <a:pt x="1632" y="698"/>
                  </a:lnTo>
                  <a:lnTo>
                    <a:pt x="1633" y="683"/>
                  </a:lnTo>
                  <a:lnTo>
                    <a:pt x="1633" y="683"/>
                  </a:lnTo>
                  <a:lnTo>
                    <a:pt x="1631" y="674"/>
                  </a:lnTo>
                  <a:lnTo>
                    <a:pt x="1626" y="666"/>
                  </a:lnTo>
                  <a:lnTo>
                    <a:pt x="1619" y="657"/>
                  </a:lnTo>
                  <a:lnTo>
                    <a:pt x="1611" y="651"/>
                  </a:lnTo>
                  <a:lnTo>
                    <a:pt x="1595" y="647"/>
                  </a:lnTo>
                  <a:lnTo>
                    <a:pt x="1587" y="642"/>
                  </a:lnTo>
                  <a:lnTo>
                    <a:pt x="1582" y="634"/>
                  </a:lnTo>
                  <a:lnTo>
                    <a:pt x="1580" y="628"/>
                  </a:lnTo>
                  <a:lnTo>
                    <a:pt x="1578" y="622"/>
                  </a:lnTo>
                  <a:lnTo>
                    <a:pt x="1575" y="614"/>
                  </a:lnTo>
                  <a:lnTo>
                    <a:pt x="1569" y="627"/>
                  </a:lnTo>
                  <a:lnTo>
                    <a:pt x="1562" y="631"/>
                  </a:lnTo>
                  <a:lnTo>
                    <a:pt x="1540" y="630"/>
                  </a:lnTo>
                  <a:lnTo>
                    <a:pt x="1523" y="637"/>
                  </a:lnTo>
                  <a:lnTo>
                    <a:pt x="1517" y="637"/>
                  </a:lnTo>
                  <a:lnTo>
                    <a:pt x="1510" y="634"/>
                  </a:lnTo>
                  <a:lnTo>
                    <a:pt x="1506" y="628"/>
                  </a:lnTo>
                  <a:lnTo>
                    <a:pt x="1503" y="623"/>
                  </a:lnTo>
                  <a:lnTo>
                    <a:pt x="1498" y="619"/>
                  </a:lnTo>
                  <a:lnTo>
                    <a:pt x="1476" y="611"/>
                  </a:lnTo>
                  <a:lnTo>
                    <a:pt x="1456" y="614"/>
                  </a:lnTo>
                  <a:lnTo>
                    <a:pt x="1442" y="629"/>
                  </a:lnTo>
                  <a:lnTo>
                    <a:pt x="1433" y="657"/>
                  </a:lnTo>
                  <a:lnTo>
                    <a:pt x="1426" y="667"/>
                  </a:lnTo>
                  <a:lnTo>
                    <a:pt x="1426" y="667"/>
                  </a:lnTo>
                  <a:lnTo>
                    <a:pt x="1433" y="672"/>
                  </a:lnTo>
                  <a:lnTo>
                    <a:pt x="1454" y="674"/>
                  </a:lnTo>
                  <a:lnTo>
                    <a:pt x="1466" y="679"/>
                  </a:lnTo>
                  <a:lnTo>
                    <a:pt x="1466" y="679"/>
                  </a:lnTo>
                  <a:lnTo>
                    <a:pt x="1465" y="681"/>
                  </a:lnTo>
                  <a:lnTo>
                    <a:pt x="1460" y="685"/>
                  </a:lnTo>
                  <a:lnTo>
                    <a:pt x="1459" y="695"/>
                  </a:lnTo>
                  <a:lnTo>
                    <a:pt x="1459" y="695"/>
                  </a:lnTo>
                  <a:lnTo>
                    <a:pt x="1475" y="710"/>
                  </a:lnTo>
                  <a:lnTo>
                    <a:pt x="1497" y="717"/>
                  </a:lnTo>
                  <a:lnTo>
                    <a:pt x="1514" y="726"/>
                  </a:lnTo>
                  <a:lnTo>
                    <a:pt x="1514" y="726"/>
                  </a:lnTo>
                  <a:lnTo>
                    <a:pt x="1510" y="750"/>
                  </a:lnTo>
                  <a:lnTo>
                    <a:pt x="1492" y="766"/>
                  </a:lnTo>
                  <a:lnTo>
                    <a:pt x="1444" y="762"/>
                  </a:lnTo>
                  <a:lnTo>
                    <a:pt x="1422" y="766"/>
                  </a:lnTo>
                  <a:lnTo>
                    <a:pt x="1416" y="773"/>
                  </a:lnTo>
                  <a:lnTo>
                    <a:pt x="1405" y="790"/>
                  </a:lnTo>
                  <a:lnTo>
                    <a:pt x="1397" y="797"/>
                  </a:lnTo>
                  <a:lnTo>
                    <a:pt x="1302" y="840"/>
                  </a:lnTo>
                  <a:lnTo>
                    <a:pt x="1291" y="841"/>
                  </a:lnTo>
                  <a:lnTo>
                    <a:pt x="1268" y="838"/>
                  </a:lnTo>
                  <a:lnTo>
                    <a:pt x="1256" y="841"/>
                  </a:lnTo>
                  <a:lnTo>
                    <a:pt x="1250" y="845"/>
                  </a:lnTo>
                  <a:lnTo>
                    <a:pt x="1240" y="857"/>
                  </a:lnTo>
                  <a:lnTo>
                    <a:pt x="1234" y="862"/>
                  </a:lnTo>
                  <a:lnTo>
                    <a:pt x="1227" y="863"/>
                  </a:lnTo>
                  <a:lnTo>
                    <a:pt x="1221" y="861"/>
                  </a:lnTo>
                  <a:lnTo>
                    <a:pt x="1215" y="862"/>
                  </a:lnTo>
                  <a:lnTo>
                    <a:pt x="1210" y="868"/>
                  </a:lnTo>
                  <a:lnTo>
                    <a:pt x="1207" y="878"/>
                  </a:lnTo>
                  <a:lnTo>
                    <a:pt x="1207" y="878"/>
                  </a:lnTo>
                  <a:lnTo>
                    <a:pt x="1208" y="886"/>
                  </a:lnTo>
                  <a:lnTo>
                    <a:pt x="1210" y="893"/>
                  </a:lnTo>
                  <a:lnTo>
                    <a:pt x="1210" y="893"/>
                  </a:lnTo>
                  <a:lnTo>
                    <a:pt x="1209" y="898"/>
                  </a:lnTo>
                  <a:lnTo>
                    <a:pt x="1205" y="904"/>
                  </a:lnTo>
                  <a:lnTo>
                    <a:pt x="1202" y="905"/>
                  </a:lnTo>
                  <a:lnTo>
                    <a:pt x="1198" y="905"/>
                  </a:lnTo>
                  <a:lnTo>
                    <a:pt x="1180" y="916"/>
                  </a:lnTo>
                  <a:lnTo>
                    <a:pt x="1169" y="918"/>
                  </a:lnTo>
                  <a:lnTo>
                    <a:pt x="1141" y="915"/>
                  </a:lnTo>
                  <a:lnTo>
                    <a:pt x="1128" y="916"/>
                  </a:lnTo>
                  <a:lnTo>
                    <a:pt x="1105" y="925"/>
                  </a:lnTo>
                  <a:lnTo>
                    <a:pt x="1093" y="927"/>
                  </a:lnTo>
                  <a:lnTo>
                    <a:pt x="1038" y="927"/>
                  </a:lnTo>
                  <a:lnTo>
                    <a:pt x="1011" y="932"/>
                  </a:lnTo>
                  <a:lnTo>
                    <a:pt x="986" y="947"/>
                  </a:lnTo>
                  <a:lnTo>
                    <a:pt x="986" y="947"/>
                  </a:lnTo>
                  <a:lnTo>
                    <a:pt x="993" y="962"/>
                  </a:lnTo>
                  <a:lnTo>
                    <a:pt x="993" y="962"/>
                  </a:lnTo>
                  <a:lnTo>
                    <a:pt x="991" y="975"/>
                  </a:lnTo>
                  <a:lnTo>
                    <a:pt x="982" y="985"/>
                  </a:lnTo>
                  <a:lnTo>
                    <a:pt x="972" y="993"/>
                  </a:lnTo>
                  <a:lnTo>
                    <a:pt x="972" y="993"/>
                  </a:lnTo>
                  <a:lnTo>
                    <a:pt x="976" y="1001"/>
                  </a:lnTo>
                  <a:lnTo>
                    <a:pt x="976" y="1001"/>
                  </a:lnTo>
                  <a:lnTo>
                    <a:pt x="975" y="1007"/>
                  </a:lnTo>
                  <a:lnTo>
                    <a:pt x="972" y="1011"/>
                  </a:lnTo>
                  <a:lnTo>
                    <a:pt x="966" y="1015"/>
                  </a:lnTo>
                  <a:lnTo>
                    <a:pt x="955" y="1028"/>
                  </a:lnTo>
                  <a:lnTo>
                    <a:pt x="945" y="1037"/>
                  </a:lnTo>
                  <a:lnTo>
                    <a:pt x="933" y="1040"/>
                  </a:lnTo>
                  <a:lnTo>
                    <a:pt x="920" y="1033"/>
                  </a:lnTo>
                  <a:lnTo>
                    <a:pt x="916" y="1028"/>
                  </a:lnTo>
                  <a:lnTo>
                    <a:pt x="907" y="1014"/>
                  </a:lnTo>
                  <a:lnTo>
                    <a:pt x="904" y="1010"/>
                  </a:lnTo>
                  <a:lnTo>
                    <a:pt x="896" y="1007"/>
                  </a:lnTo>
                  <a:lnTo>
                    <a:pt x="895" y="1009"/>
                  </a:lnTo>
                  <a:lnTo>
                    <a:pt x="894" y="1012"/>
                  </a:lnTo>
                  <a:lnTo>
                    <a:pt x="891" y="1016"/>
                  </a:lnTo>
                  <a:lnTo>
                    <a:pt x="868" y="1032"/>
                  </a:lnTo>
                  <a:lnTo>
                    <a:pt x="864" y="1038"/>
                  </a:lnTo>
                  <a:lnTo>
                    <a:pt x="858" y="1058"/>
                  </a:lnTo>
                  <a:lnTo>
                    <a:pt x="845" y="1064"/>
                  </a:lnTo>
                  <a:lnTo>
                    <a:pt x="835" y="1060"/>
                  </a:lnTo>
                  <a:lnTo>
                    <a:pt x="825" y="1053"/>
                  </a:lnTo>
                  <a:lnTo>
                    <a:pt x="813" y="1052"/>
                  </a:lnTo>
                  <a:lnTo>
                    <a:pt x="793" y="1106"/>
                  </a:lnTo>
                  <a:lnTo>
                    <a:pt x="784" y="1122"/>
                  </a:lnTo>
                  <a:lnTo>
                    <a:pt x="769" y="1133"/>
                  </a:lnTo>
                  <a:lnTo>
                    <a:pt x="737" y="1131"/>
                  </a:lnTo>
                  <a:lnTo>
                    <a:pt x="720" y="1137"/>
                  </a:lnTo>
                  <a:lnTo>
                    <a:pt x="720" y="1137"/>
                  </a:lnTo>
                  <a:lnTo>
                    <a:pt x="720" y="1137"/>
                  </a:lnTo>
                  <a:lnTo>
                    <a:pt x="720" y="1137"/>
                  </a:lnTo>
                  <a:lnTo>
                    <a:pt x="714" y="1139"/>
                  </a:lnTo>
                  <a:lnTo>
                    <a:pt x="709" y="1139"/>
                  </a:lnTo>
                  <a:lnTo>
                    <a:pt x="703" y="1139"/>
                  </a:lnTo>
                  <a:lnTo>
                    <a:pt x="698" y="1137"/>
                  </a:lnTo>
                  <a:lnTo>
                    <a:pt x="693" y="1134"/>
                  </a:lnTo>
                  <a:lnTo>
                    <a:pt x="688" y="1132"/>
                  </a:lnTo>
                  <a:lnTo>
                    <a:pt x="683" y="1134"/>
                  </a:lnTo>
                  <a:lnTo>
                    <a:pt x="678" y="1137"/>
                  </a:lnTo>
                  <a:lnTo>
                    <a:pt x="674" y="1176"/>
                  </a:lnTo>
                  <a:lnTo>
                    <a:pt x="670" y="1193"/>
                  </a:lnTo>
                  <a:lnTo>
                    <a:pt x="661" y="1204"/>
                  </a:lnTo>
                  <a:lnTo>
                    <a:pt x="643" y="1222"/>
                  </a:lnTo>
                  <a:lnTo>
                    <a:pt x="622" y="1220"/>
                  </a:lnTo>
                  <a:lnTo>
                    <a:pt x="566" y="1186"/>
                  </a:lnTo>
                  <a:lnTo>
                    <a:pt x="561" y="1185"/>
                  </a:lnTo>
                  <a:lnTo>
                    <a:pt x="555" y="1186"/>
                  </a:lnTo>
                  <a:lnTo>
                    <a:pt x="546" y="1191"/>
                  </a:lnTo>
                  <a:lnTo>
                    <a:pt x="543" y="1193"/>
                  </a:lnTo>
                  <a:lnTo>
                    <a:pt x="532" y="1191"/>
                  </a:lnTo>
                  <a:lnTo>
                    <a:pt x="522" y="1192"/>
                  </a:lnTo>
                  <a:lnTo>
                    <a:pt x="512" y="1195"/>
                  </a:lnTo>
                  <a:lnTo>
                    <a:pt x="504" y="1203"/>
                  </a:lnTo>
                  <a:lnTo>
                    <a:pt x="491" y="1224"/>
                  </a:lnTo>
                  <a:lnTo>
                    <a:pt x="484" y="1231"/>
                  </a:lnTo>
                  <a:lnTo>
                    <a:pt x="476" y="1232"/>
                  </a:lnTo>
                  <a:lnTo>
                    <a:pt x="444" y="1226"/>
                  </a:lnTo>
                  <a:lnTo>
                    <a:pt x="398" y="1229"/>
                  </a:lnTo>
                  <a:lnTo>
                    <a:pt x="373" y="1236"/>
                  </a:lnTo>
                  <a:lnTo>
                    <a:pt x="356" y="1251"/>
                  </a:lnTo>
                  <a:lnTo>
                    <a:pt x="352" y="1255"/>
                  </a:lnTo>
                  <a:lnTo>
                    <a:pt x="350" y="1259"/>
                  </a:lnTo>
                  <a:lnTo>
                    <a:pt x="349" y="1264"/>
                  </a:lnTo>
                  <a:lnTo>
                    <a:pt x="347" y="1269"/>
                  </a:lnTo>
                  <a:lnTo>
                    <a:pt x="347" y="1269"/>
                  </a:lnTo>
                  <a:lnTo>
                    <a:pt x="347" y="1270"/>
                  </a:lnTo>
                  <a:lnTo>
                    <a:pt x="348" y="1274"/>
                  </a:lnTo>
                  <a:lnTo>
                    <a:pt x="348" y="1277"/>
                  </a:lnTo>
                  <a:lnTo>
                    <a:pt x="348" y="1277"/>
                  </a:lnTo>
                  <a:lnTo>
                    <a:pt x="347" y="1281"/>
                  </a:lnTo>
                  <a:lnTo>
                    <a:pt x="345" y="1282"/>
                  </a:lnTo>
                  <a:lnTo>
                    <a:pt x="339" y="1282"/>
                  </a:lnTo>
                  <a:lnTo>
                    <a:pt x="337" y="1283"/>
                  </a:lnTo>
                  <a:lnTo>
                    <a:pt x="330" y="1290"/>
                  </a:lnTo>
                  <a:lnTo>
                    <a:pt x="312" y="1300"/>
                  </a:lnTo>
                  <a:lnTo>
                    <a:pt x="305" y="1306"/>
                  </a:lnTo>
                  <a:lnTo>
                    <a:pt x="286" y="1341"/>
                  </a:lnTo>
                  <a:lnTo>
                    <a:pt x="279" y="1348"/>
                  </a:lnTo>
                  <a:lnTo>
                    <a:pt x="273" y="1353"/>
                  </a:lnTo>
                  <a:lnTo>
                    <a:pt x="268" y="1360"/>
                  </a:lnTo>
                  <a:lnTo>
                    <a:pt x="266" y="1375"/>
                  </a:lnTo>
                  <a:lnTo>
                    <a:pt x="254" y="1391"/>
                  </a:lnTo>
                  <a:lnTo>
                    <a:pt x="251" y="1400"/>
                  </a:lnTo>
                  <a:lnTo>
                    <a:pt x="249" y="1416"/>
                  </a:lnTo>
                  <a:lnTo>
                    <a:pt x="249" y="1416"/>
                  </a:lnTo>
                  <a:lnTo>
                    <a:pt x="251" y="1428"/>
                  </a:lnTo>
                  <a:lnTo>
                    <a:pt x="254" y="1438"/>
                  </a:lnTo>
                  <a:lnTo>
                    <a:pt x="254" y="1447"/>
                  </a:lnTo>
                  <a:lnTo>
                    <a:pt x="246" y="1453"/>
                  </a:lnTo>
                  <a:lnTo>
                    <a:pt x="235" y="1452"/>
                  </a:lnTo>
                  <a:lnTo>
                    <a:pt x="229" y="1442"/>
                  </a:lnTo>
                  <a:lnTo>
                    <a:pt x="222" y="1416"/>
                  </a:lnTo>
                  <a:lnTo>
                    <a:pt x="221" y="1411"/>
                  </a:lnTo>
                  <a:lnTo>
                    <a:pt x="220" y="1405"/>
                  </a:lnTo>
                  <a:lnTo>
                    <a:pt x="218" y="1399"/>
                  </a:lnTo>
                  <a:lnTo>
                    <a:pt x="215" y="1396"/>
                  </a:lnTo>
                  <a:lnTo>
                    <a:pt x="204" y="1385"/>
                  </a:lnTo>
                  <a:lnTo>
                    <a:pt x="203" y="1383"/>
                  </a:lnTo>
                  <a:lnTo>
                    <a:pt x="202" y="1381"/>
                  </a:lnTo>
                  <a:lnTo>
                    <a:pt x="202" y="1381"/>
                  </a:lnTo>
                  <a:lnTo>
                    <a:pt x="203" y="1379"/>
                  </a:lnTo>
                  <a:lnTo>
                    <a:pt x="204" y="1377"/>
                  </a:lnTo>
                  <a:lnTo>
                    <a:pt x="205" y="1376"/>
                  </a:lnTo>
                  <a:lnTo>
                    <a:pt x="206" y="1376"/>
                  </a:lnTo>
                  <a:lnTo>
                    <a:pt x="207" y="1375"/>
                  </a:lnTo>
                  <a:lnTo>
                    <a:pt x="207" y="1375"/>
                  </a:lnTo>
                  <a:lnTo>
                    <a:pt x="210" y="1370"/>
                  </a:lnTo>
                  <a:lnTo>
                    <a:pt x="211" y="1366"/>
                  </a:lnTo>
                  <a:lnTo>
                    <a:pt x="211" y="1365"/>
                  </a:lnTo>
                  <a:lnTo>
                    <a:pt x="208" y="1362"/>
                  </a:lnTo>
                  <a:lnTo>
                    <a:pt x="204" y="1360"/>
                  </a:lnTo>
                  <a:lnTo>
                    <a:pt x="187" y="1359"/>
                  </a:lnTo>
                  <a:lnTo>
                    <a:pt x="178" y="1357"/>
                  </a:lnTo>
                  <a:lnTo>
                    <a:pt x="171" y="1350"/>
                  </a:lnTo>
                  <a:lnTo>
                    <a:pt x="169" y="1343"/>
                  </a:lnTo>
                  <a:lnTo>
                    <a:pt x="169" y="1343"/>
                  </a:lnTo>
                  <a:lnTo>
                    <a:pt x="169" y="1327"/>
                  </a:lnTo>
                  <a:lnTo>
                    <a:pt x="169" y="1327"/>
                  </a:lnTo>
                  <a:lnTo>
                    <a:pt x="165" y="1318"/>
                  </a:lnTo>
                  <a:lnTo>
                    <a:pt x="153" y="1310"/>
                  </a:lnTo>
                  <a:lnTo>
                    <a:pt x="124" y="1308"/>
                  </a:lnTo>
                  <a:lnTo>
                    <a:pt x="120" y="1300"/>
                  </a:lnTo>
                  <a:lnTo>
                    <a:pt x="103" y="1295"/>
                  </a:lnTo>
                  <a:lnTo>
                    <a:pt x="94" y="1296"/>
                  </a:lnTo>
                  <a:lnTo>
                    <a:pt x="92" y="1295"/>
                  </a:lnTo>
                  <a:lnTo>
                    <a:pt x="89" y="1295"/>
                  </a:lnTo>
                  <a:lnTo>
                    <a:pt x="87" y="1294"/>
                  </a:lnTo>
                  <a:lnTo>
                    <a:pt x="62" y="1277"/>
                  </a:lnTo>
                  <a:lnTo>
                    <a:pt x="56" y="1274"/>
                  </a:lnTo>
                  <a:lnTo>
                    <a:pt x="54" y="1272"/>
                  </a:lnTo>
                  <a:lnTo>
                    <a:pt x="52" y="1253"/>
                  </a:lnTo>
                  <a:lnTo>
                    <a:pt x="52" y="1249"/>
                  </a:lnTo>
                  <a:lnTo>
                    <a:pt x="53" y="1246"/>
                  </a:lnTo>
                  <a:lnTo>
                    <a:pt x="54" y="1244"/>
                  </a:lnTo>
                  <a:lnTo>
                    <a:pt x="51" y="1240"/>
                  </a:lnTo>
                  <a:lnTo>
                    <a:pt x="39" y="1232"/>
                  </a:lnTo>
                  <a:lnTo>
                    <a:pt x="32" y="1221"/>
                  </a:lnTo>
                  <a:lnTo>
                    <a:pt x="31" y="1220"/>
                  </a:lnTo>
                  <a:lnTo>
                    <a:pt x="30" y="1218"/>
                  </a:lnTo>
                  <a:lnTo>
                    <a:pt x="29" y="1216"/>
                  </a:lnTo>
                  <a:lnTo>
                    <a:pt x="27" y="1212"/>
                  </a:lnTo>
                  <a:lnTo>
                    <a:pt x="21" y="1210"/>
                  </a:lnTo>
                  <a:lnTo>
                    <a:pt x="5" y="1212"/>
                  </a:lnTo>
                  <a:lnTo>
                    <a:pt x="0" y="1204"/>
                  </a:lnTo>
                  <a:lnTo>
                    <a:pt x="0" y="1201"/>
                  </a:lnTo>
                  <a:lnTo>
                    <a:pt x="2" y="1198"/>
                  </a:lnTo>
                  <a:lnTo>
                    <a:pt x="6" y="1194"/>
                  </a:lnTo>
                  <a:lnTo>
                    <a:pt x="8" y="1192"/>
                  </a:lnTo>
                  <a:lnTo>
                    <a:pt x="11" y="1191"/>
                  </a:lnTo>
                  <a:lnTo>
                    <a:pt x="21" y="1188"/>
                  </a:lnTo>
                  <a:lnTo>
                    <a:pt x="23" y="1186"/>
                  </a:lnTo>
                  <a:lnTo>
                    <a:pt x="24" y="1183"/>
                  </a:lnTo>
                  <a:lnTo>
                    <a:pt x="24" y="1178"/>
                  </a:lnTo>
                  <a:lnTo>
                    <a:pt x="24" y="1175"/>
                  </a:lnTo>
                  <a:lnTo>
                    <a:pt x="29" y="1170"/>
                  </a:lnTo>
                  <a:lnTo>
                    <a:pt x="31" y="1167"/>
                  </a:lnTo>
                  <a:lnTo>
                    <a:pt x="31" y="1158"/>
                  </a:lnTo>
                  <a:lnTo>
                    <a:pt x="29" y="1154"/>
                  </a:lnTo>
                  <a:lnTo>
                    <a:pt x="28" y="1151"/>
                  </a:lnTo>
                  <a:lnTo>
                    <a:pt x="20" y="1146"/>
                  </a:lnTo>
                  <a:lnTo>
                    <a:pt x="19" y="1144"/>
                  </a:lnTo>
                  <a:lnTo>
                    <a:pt x="18" y="1142"/>
                  </a:lnTo>
                  <a:lnTo>
                    <a:pt x="18" y="1138"/>
                  </a:lnTo>
                  <a:lnTo>
                    <a:pt x="19" y="1133"/>
                  </a:lnTo>
                  <a:lnTo>
                    <a:pt x="23" y="1125"/>
                  </a:lnTo>
                  <a:lnTo>
                    <a:pt x="29" y="1115"/>
                  </a:lnTo>
                  <a:lnTo>
                    <a:pt x="43" y="1104"/>
                  </a:lnTo>
                  <a:lnTo>
                    <a:pt x="52" y="1095"/>
                  </a:lnTo>
                  <a:lnTo>
                    <a:pt x="53" y="1092"/>
                  </a:lnTo>
                  <a:lnTo>
                    <a:pt x="54" y="1090"/>
                  </a:lnTo>
                  <a:lnTo>
                    <a:pt x="55" y="1088"/>
                  </a:lnTo>
                  <a:lnTo>
                    <a:pt x="56" y="1086"/>
                  </a:lnTo>
                  <a:lnTo>
                    <a:pt x="59" y="1085"/>
                  </a:lnTo>
                  <a:lnTo>
                    <a:pt x="63" y="1085"/>
                  </a:lnTo>
                  <a:lnTo>
                    <a:pt x="69" y="1086"/>
                  </a:lnTo>
                  <a:lnTo>
                    <a:pt x="72" y="1087"/>
                  </a:lnTo>
                  <a:lnTo>
                    <a:pt x="74" y="1089"/>
                  </a:lnTo>
                  <a:lnTo>
                    <a:pt x="78" y="1095"/>
                  </a:lnTo>
                  <a:lnTo>
                    <a:pt x="79" y="1096"/>
                  </a:lnTo>
                  <a:lnTo>
                    <a:pt x="80" y="1098"/>
                  </a:lnTo>
                  <a:lnTo>
                    <a:pt x="82" y="1099"/>
                  </a:lnTo>
                  <a:lnTo>
                    <a:pt x="84" y="1100"/>
                  </a:lnTo>
                  <a:lnTo>
                    <a:pt x="87" y="1101"/>
                  </a:lnTo>
                  <a:lnTo>
                    <a:pt x="90" y="1101"/>
                  </a:lnTo>
                  <a:lnTo>
                    <a:pt x="92" y="1100"/>
                  </a:lnTo>
                  <a:lnTo>
                    <a:pt x="99" y="1095"/>
                  </a:lnTo>
                  <a:lnTo>
                    <a:pt x="112" y="1072"/>
                  </a:lnTo>
                  <a:lnTo>
                    <a:pt x="122" y="1070"/>
                  </a:lnTo>
                  <a:lnTo>
                    <a:pt x="127" y="1072"/>
                  </a:lnTo>
                  <a:lnTo>
                    <a:pt x="128" y="1073"/>
                  </a:lnTo>
                  <a:lnTo>
                    <a:pt x="130" y="1075"/>
                  </a:lnTo>
                  <a:lnTo>
                    <a:pt x="132" y="1076"/>
                  </a:lnTo>
                  <a:lnTo>
                    <a:pt x="135" y="1076"/>
                  </a:lnTo>
                  <a:lnTo>
                    <a:pt x="138" y="1076"/>
                  </a:lnTo>
                  <a:lnTo>
                    <a:pt x="145" y="1072"/>
                  </a:lnTo>
                  <a:lnTo>
                    <a:pt x="151" y="1071"/>
                  </a:lnTo>
                  <a:lnTo>
                    <a:pt x="154" y="1069"/>
                  </a:lnTo>
                  <a:lnTo>
                    <a:pt x="156" y="1065"/>
                  </a:lnTo>
                  <a:lnTo>
                    <a:pt x="159" y="1057"/>
                  </a:lnTo>
                  <a:lnTo>
                    <a:pt x="160" y="1051"/>
                  </a:lnTo>
                  <a:lnTo>
                    <a:pt x="159" y="1031"/>
                  </a:lnTo>
                  <a:lnTo>
                    <a:pt x="171" y="1018"/>
                  </a:lnTo>
                  <a:lnTo>
                    <a:pt x="174" y="1012"/>
                  </a:lnTo>
                  <a:lnTo>
                    <a:pt x="177" y="1010"/>
                  </a:lnTo>
                  <a:lnTo>
                    <a:pt x="180" y="1009"/>
                  </a:lnTo>
                  <a:lnTo>
                    <a:pt x="190" y="1008"/>
                  </a:lnTo>
                  <a:lnTo>
                    <a:pt x="202" y="1011"/>
                  </a:lnTo>
                  <a:lnTo>
                    <a:pt x="217" y="1010"/>
                  </a:lnTo>
                  <a:lnTo>
                    <a:pt x="221" y="1008"/>
                  </a:lnTo>
                  <a:lnTo>
                    <a:pt x="239" y="993"/>
                  </a:lnTo>
                  <a:lnTo>
                    <a:pt x="244" y="989"/>
                  </a:lnTo>
                  <a:lnTo>
                    <a:pt x="246" y="986"/>
                  </a:lnTo>
                  <a:lnTo>
                    <a:pt x="259" y="964"/>
                  </a:lnTo>
                  <a:lnTo>
                    <a:pt x="253" y="961"/>
                  </a:lnTo>
                  <a:lnTo>
                    <a:pt x="245" y="962"/>
                  </a:lnTo>
                  <a:lnTo>
                    <a:pt x="239" y="962"/>
                  </a:lnTo>
                  <a:lnTo>
                    <a:pt x="237" y="961"/>
                  </a:lnTo>
                  <a:lnTo>
                    <a:pt x="235" y="960"/>
                  </a:lnTo>
                  <a:lnTo>
                    <a:pt x="233" y="959"/>
                  </a:lnTo>
                  <a:lnTo>
                    <a:pt x="231" y="956"/>
                  </a:lnTo>
                  <a:lnTo>
                    <a:pt x="229" y="952"/>
                  </a:lnTo>
                  <a:lnTo>
                    <a:pt x="226" y="943"/>
                  </a:lnTo>
                  <a:lnTo>
                    <a:pt x="224" y="938"/>
                  </a:lnTo>
                  <a:lnTo>
                    <a:pt x="226" y="932"/>
                  </a:lnTo>
                  <a:lnTo>
                    <a:pt x="227" y="928"/>
                  </a:lnTo>
                  <a:lnTo>
                    <a:pt x="228" y="925"/>
                  </a:lnTo>
                  <a:lnTo>
                    <a:pt x="227" y="922"/>
                  </a:lnTo>
                  <a:lnTo>
                    <a:pt x="223" y="918"/>
                  </a:lnTo>
                  <a:lnTo>
                    <a:pt x="220" y="917"/>
                  </a:lnTo>
                  <a:lnTo>
                    <a:pt x="218" y="917"/>
                  </a:lnTo>
                  <a:lnTo>
                    <a:pt x="214" y="918"/>
                  </a:lnTo>
                  <a:lnTo>
                    <a:pt x="212" y="918"/>
                  </a:lnTo>
                  <a:lnTo>
                    <a:pt x="210" y="918"/>
                  </a:lnTo>
                  <a:lnTo>
                    <a:pt x="209" y="914"/>
                  </a:lnTo>
                  <a:lnTo>
                    <a:pt x="210" y="909"/>
                  </a:lnTo>
                  <a:lnTo>
                    <a:pt x="215" y="898"/>
                  </a:lnTo>
                  <a:lnTo>
                    <a:pt x="218" y="895"/>
                  </a:lnTo>
                  <a:lnTo>
                    <a:pt x="221" y="893"/>
                  </a:lnTo>
                  <a:lnTo>
                    <a:pt x="225" y="893"/>
                  </a:lnTo>
                  <a:lnTo>
                    <a:pt x="227" y="893"/>
                  </a:lnTo>
                  <a:lnTo>
                    <a:pt x="228" y="892"/>
                  </a:lnTo>
                  <a:lnTo>
                    <a:pt x="229" y="891"/>
                  </a:lnTo>
                  <a:lnTo>
                    <a:pt x="233" y="886"/>
                  </a:lnTo>
                  <a:lnTo>
                    <a:pt x="238" y="881"/>
                  </a:lnTo>
                  <a:lnTo>
                    <a:pt x="239" y="878"/>
                  </a:lnTo>
                  <a:lnTo>
                    <a:pt x="239" y="876"/>
                  </a:lnTo>
                  <a:lnTo>
                    <a:pt x="237" y="873"/>
                  </a:lnTo>
                  <a:lnTo>
                    <a:pt x="227" y="868"/>
                  </a:lnTo>
                  <a:lnTo>
                    <a:pt x="219" y="860"/>
                  </a:lnTo>
                  <a:lnTo>
                    <a:pt x="220" y="850"/>
                  </a:lnTo>
                  <a:lnTo>
                    <a:pt x="264" y="837"/>
                  </a:lnTo>
                  <a:lnTo>
                    <a:pt x="269" y="834"/>
                  </a:lnTo>
                  <a:lnTo>
                    <a:pt x="285" y="821"/>
                  </a:lnTo>
                  <a:lnTo>
                    <a:pt x="289" y="818"/>
                  </a:lnTo>
                  <a:lnTo>
                    <a:pt x="293" y="817"/>
                  </a:lnTo>
                  <a:lnTo>
                    <a:pt x="310" y="815"/>
                  </a:lnTo>
                  <a:lnTo>
                    <a:pt x="315" y="817"/>
                  </a:lnTo>
                  <a:lnTo>
                    <a:pt x="317" y="818"/>
                  </a:lnTo>
                  <a:lnTo>
                    <a:pt x="317" y="820"/>
                  </a:lnTo>
                  <a:lnTo>
                    <a:pt x="319" y="820"/>
                  </a:lnTo>
                  <a:lnTo>
                    <a:pt x="321" y="820"/>
                  </a:lnTo>
                  <a:lnTo>
                    <a:pt x="332" y="803"/>
                  </a:lnTo>
                  <a:lnTo>
                    <a:pt x="345" y="789"/>
                  </a:lnTo>
                  <a:lnTo>
                    <a:pt x="368" y="776"/>
                  </a:lnTo>
                  <a:lnTo>
                    <a:pt x="370" y="774"/>
                  </a:lnTo>
                  <a:lnTo>
                    <a:pt x="371" y="773"/>
                  </a:lnTo>
                  <a:lnTo>
                    <a:pt x="372" y="765"/>
                  </a:lnTo>
                  <a:lnTo>
                    <a:pt x="381" y="769"/>
                  </a:lnTo>
                  <a:lnTo>
                    <a:pt x="384" y="769"/>
                  </a:lnTo>
                  <a:lnTo>
                    <a:pt x="397" y="768"/>
                  </a:lnTo>
                  <a:lnTo>
                    <a:pt x="417" y="771"/>
                  </a:lnTo>
                  <a:lnTo>
                    <a:pt x="420" y="770"/>
                  </a:lnTo>
                  <a:lnTo>
                    <a:pt x="424" y="768"/>
                  </a:lnTo>
                  <a:lnTo>
                    <a:pt x="427" y="768"/>
                  </a:lnTo>
                  <a:lnTo>
                    <a:pt x="429" y="770"/>
                  </a:lnTo>
                  <a:lnTo>
                    <a:pt x="432" y="774"/>
                  </a:lnTo>
                  <a:lnTo>
                    <a:pt x="433" y="776"/>
                  </a:lnTo>
                  <a:lnTo>
                    <a:pt x="435" y="776"/>
                  </a:lnTo>
                  <a:lnTo>
                    <a:pt x="440" y="771"/>
                  </a:lnTo>
                  <a:lnTo>
                    <a:pt x="445" y="762"/>
                  </a:lnTo>
                  <a:lnTo>
                    <a:pt x="447" y="760"/>
                  </a:lnTo>
                  <a:lnTo>
                    <a:pt x="450" y="757"/>
                  </a:lnTo>
                  <a:lnTo>
                    <a:pt x="457" y="754"/>
                  </a:lnTo>
                  <a:lnTo>
                    <a:pt x="457" y="750"/>
                  </a:lnTo>
                  <a:lnTo>
                    <a:pt x="457" y="747"/>
                  </a:lnTo>
                  <a:lnTo>
                    <a:pt x="444" y="719"/>
                  </a:lnTo>
                  <a:lnTo>
                    <a:pt x="430" y="696"/>
                  </a:lnTo>
                  <a:lnTo>
                    <a:pt x="412" y="686"/>
                  </a:lnTo>
                  <a:lnTo>
                    <a:pt x="404" y="683"/>
                  </a:lnTo>
                  <a:lnTo>
                    <a:pt x="395" y="678"/>
                  </a:lnTo>
                  <a:lnTo>
                    <a:pt x="387" y="670"/>
                  </a:lnTo>
                  <a:lnTo>
                    <a:pt x="381" y="655"/>
                  </a:lnTo>
                  <a:lnTo>
                    <a:pt x="364" y="627"/>
                  </a:lnTo>
                  <a:lnTo>
                    <a:pt x="362" y="623"/>
                  </a:lnTo>
                  <a:lnTo>
                    <a:pt x="357" y="594"/>
                  </a:lnTo>
                  <a:lnTo>
                    <a:pt x="263" y="566"/>
                  </a:lnTo>
                  <a:lnTo>
                    <a:pt x="224" y="569"/>
                  </a:lnTo>
                  <a:lnTo>
                    <a:pt x="198" y="564"/>
                  </a:lnTo>
                  <a:lnTo>
                    <a:pt x="196" y="562"/>
                  </a:lnTo>
                  <a:lnTo>
                    <a:pt x="194" y="559"/>
                  </a:lnTo>
                  <a:lnTo>
                    <a:pt x="192" y="551"/>
                  </a:lnTo>
                  <a:lnTo>
                    <a:pt x="192" y="547"/>
                  </a:lnTo>
                  <a:lnTo>
                    <a:pt x="191" y="543"/>
                  </a:lnTo>
                  <a:lnTo>
                    <a:pt x="189" y="539"/>
                  </a:lnTo>
                  <a:lnTo>
                    <a:pt x="178" y="530"/>
                  </a:lnTo>
                  <a:lnTo>
                    <a:pt x="172" y="518"/>
                  </a:lnTo>
                  <a:lnTo>
                    <a:pt x="175" y="492"/>
                  </a:lnTo>
                  <a:lnTo>
                    <a:pt x="162" y="488"/>
                  </a:lnTo>
                  <a:lnTo>
                    <a:pt x="156" y="486"/>
                  </a:lnTo>
                  <a:lnTo>
                    <a:pt x="156" y="479"/>
                  </a:lnTo>
                  <a:lnTo>
                    <a:pt x="160" y="474"/>
                  </a:lnTo>
                  <a:lnTo>
                    <a:pt x="162" y="470"/>
                  </a:lnTo>
                  <a:lnTo>
                    <a:pt x="163" y="467"/>
                  </a:lnTo>
                  <a:lnTo>
                    <a:pt x="164" y="465"/>
                  </a:lnTo>
                  <a:lnTo>
                    <a:pt x="165" y="462"/>
                  </a:lnTo>
                  <a:lnTo>
                    <a:pt x="165" y="459"/>
                  </a:lnTo>
                  <a:lnTo>
                    <a:pt x="163" y="431"/>
                  </a:lnTo>
                  <a:lnTo>
                    <a:pt x="161" y="421"/>
                  </a:lnTo>
                  <a:lnTo>
                    <a:pt x="149" y="406"/>
                  </a:lnTo>
                  <a:lnTo>
                    <a:pt x="148" y="386"/>
                  </a:lnTo>
                  <a:lnTo>
                    <a:pt x="146" y="378"/>
                  </a:lnTo>
                  <a:lnTo>
                    <a:pt x="145" y="376"/>
                  </a:lnTo>
                  <a:lnTo>
                    <a:pt x="144" y="374"/>
                  </a:lnTo>
                  <a:lnTo>
                    <a:pt x="144" y="373"/>
                  </a:lnTo>
                  <a:lnTo>
                    <a:pt x="144" y="371"/>
                  </a:lnTo>
                  <a:lnTo>
                    <a:pt x="143" y="368"/>
                  </a:lnTo>
                  <a:lnTo>
                    <a:pt x="144" y="363"/>
                  </a:lnTo>
                  <a:lnTo>
                    <a:pt x="146" y="357"/>
                  </a:lnTo>
                  <a:lnTo>
                    <a:pt x="152" y="347"/>
                  </a:lnTo>
                  <a:lnTo>
                    <a:pt x="156" y="343"/>
                  </a:lnTo>
                  <a:lnTo>
                    <a:pt x="159" y="340"/>
                  </a:lnTo>
                  <a:lnTo>
                    <a:pt x="168" y="340"/>
                  </a:lnTo>
                  <a:lnTo>
                    <a:pt x="170" y="339"/>
                  </a:lnTo>
                  <a:lnTo>
                    <a:pt x="172" y="338"/>
                  </a:lnTo>
                  <a:lnTo>
                    <a:pt x="173" y="336"/>
                  </a:lnTo>
                  <a:lnTo>
                    <a:pt x="174" y="333"/>
                  </a:lnTo>
                  <a:lnTo>
                    <a:pt x="175" y="330"/>
                  </a:lnTo>
                  <a:lnTo>
                    <a:pt x="176" y="325"/>
                  </a:lnTo>
                  <a:lnTo>
                    <a:pt x="176" y="319"/>
                  </a:lnTo>
                  <a:lnTo>
                    <a:pt x="175" y="311"/>
                  </a:lnTo>
                  <a:lnTo>
                    <a:pt x="171" y="301"/>
                  </a:lnTo>
                  <a:lnTo>
                    <a:pt x="169" y="295"/>
                  </a:lnTo>
                  <a:lnTo>
                    <a:pt x="167" y="290"/>
                  </a:lnTo>
                  <a:lnTo>
                    <a:pt x="166" y="288"/>
                  </a:lnTo>
                  <a:lnTo>
                    <a:pt x="167" y="272"/>
                  </a:lnTo>
                  <a:lnTo>
                    <a:pt x="165" y="250"/>
                  </a:lnTo>
                  <a:lnTo>
                    <a:pt x="162" y="243"/>
                  </a:lnTo>
                  <a:lnTo>
                    <a:pt x="160" y="241"/>
                  </a:lnTo>
                  <a:lnTo>
                    <a:pt x="159" y="239"/>
                  </a:lnTo>
                  <a:lnTo>
                    <a:pt x="159" y="236"/>
                  </a:lnTo>
                  <a:lnTo>
                    <a:pt x="159" y="224"/>
                  </a:lnTo>
                  <a:lnTo>
                    <a:pt x="158" y="222"/>
                  </a:lnTo>
                  <a:lnTo>
                    <a:pt x="158" y="219"/>
                  </a:lnTo>
                  <a:lnTo>
                    <a:pt x="158" y="216"/>
                  </a:lnTo>
                  <a:lnTo>
                    <a:pt x="161" y="213"/>
                  </a:lnTo>
                  <a:lnTo>
                    <a:pt x="168" y="208"/>
                  </a:lnTo>
                  <a:lnTo>
                    <a:pt x="170" y="206"/>
                  </a:lnTo>
                  <a:lnTo>
                    <a:pt x="173" y="200"/>
                  </a:lnTo>
                  <a:lnTo>
                    <a:pt x="175" y="198"/>
                  </a:lnTo>
                  <a:lnTo>
                    <a:pt x="177" y="196"/>
                  </a:lnTo>
                  <a:lnTo>
                    <a:pt x="179" y="195"/>
                  </a:lnTo>
                  <a:lnTo>
                    <a:pt x="182" y="184"/>
                  </a:lnTo>
                  <a:lnTo>
                    <a:pt x="182" y="138"/>
                  </a:lnTo>
                  <a:lnTo>
                    <a:pt x="198" y="125"/>
                  </a:lnTo>
                  <a:lnTo>
                    <a:pt x="200" y="123"/>
                  </a:lnTo>
                  <a:lnTo>
                    <a:pt x="201" y="121"/>
                  </a:lnTo>
                  <a:lnTo>
                    <a:pt x="202" y="118"/>
                  </a:lnTo>
                  <a:lnTo>
                    <a:pt x="203" y="113"/>
                  </a:lnTo>
                  <a:lnTo>
                    <a:pt x="203" y="109"/>
                  </a:lnTo>
                  <a:lnTo>
                    <a:pt x="204" y="107"/>
                  </a:lnTo>
                  <a:lnTo>
                    <a:pt x="206" y="105"/>
                  </a:lnTo>
                  <a:lnTo>
                    <a:pt x="211" y="107"/>
                  </a:lnTo>
                  <a:lnTo>
                    <a:pt x="216" y="110"/>
                  </a:lnTo>
                  <a:lnTo>
                    <a:pt x="226" y="114"/>
                  </a:lnTo>
                  <a:lnTo>
                    <a:pt x="244" y="116"/>
                  </a:lnTo>
                  <a:lnTo>
                    <a:pt x="249" y="115"/>
                  </a:lnTo>
                  <a:lnTo>
                    <a:pt x="280" y="100"/>
                  </a:lnTo>
                  <a:lnTo>
                    <a:pt x="325" y="95"/>
                  </a:lnTo>
                  <a:lnTo>
                    <a:pt x="328" y="94"/>
                  </a:lnTo>
                  <a:lnTo>
                    <a:pt x="330" y="89"/>
                  </a:lnTo>
                  <a:lnTo>
                    <a:pt x="330" y="86"/>
                  </a:lnTo>
                  <a:lnTo>
                    <a:pt x="333" y="67"/>
                  </a:lnTo>
                  <a:lnTo>
                    <a:pt x="338" y="65"/>
                  </a:lnTo>
                  <a:lnTo>
                    <a:pt x="343" y="64"/>
                  </a:lnTo>
                  <a:lnTo>
                    <a:pt x="387" y="67"/>
                  </a:lnTo>
                  <a:lnTo>
                    <a:pt x="395" y="72"/>
                  </a:lnTo>
                  <a:lnTo>
                    <a:pt x="454" y="62"/>
                  </a:lnTo>
                  <a:lnTo>
                    <a:pt x="456" y="63"/>
                  </a:lnTo>
                  <a:lnTo>
                    <a:pt x="458" y="65"/>
                  </a:lnTo>
                  <a:lnTo>
                    <a:pt x="459" y="67"/>
                  </a:lnTo>
                  <a:lnTo>
                    <a:pt x="462" y="68"/>
                  </a:lnTo>
                  <a:lnTo>
                    <a:pt x="466" y="67"/>
                  </a:lnTo>
                  <a:lnTo>
                    <a:pt x="474" y="61"/>
                  </a:lnTo>
                  <a:lnTo>
                    <a:pt x="479" y="56"/>
                  </a:lnTo>
                  <a:lnTo>
                    <a:pt x="483" y="47"/>
                  </a:lnTo>
                  <a:lnTo>
                    <a:pt x="490" y="36"/>
                  </a:lnTo>
                  <a:lnTo>
                    <a:pt x="499" y="31"/>
                  </a:lnTo>
                  <a:lnTo>
                    <a:pt x="521" y="34"/>
                  </a:lnTo>
                  <a:lnTo>
                    <a:pt x="539" y="42"/>
                  </a:lnTo>
                  <a:lnTo>
                    <a:pt x="551" y="36"/>
                  </a:lnTo>
                  <a:lnTo>
                    <a:pt x="583" y="10"/>
                  </a:lnTo>
                  <a:lnTo>
                    <a:pt x="588" y="1"/>
                  </a:lnTo>
                  <a:lnTo>
                    <a:pt x="606" y="0"/>
                  </a:lnTo>
                  <a:lnTo>
                    <a:pt x="612" y="14"/>
                  </a:lnTo>
                  <a:lnTo>
                    <a:pt x="620" y="20"/>
                  </a:lnTo>
                  <a:lnTo>
                    <a:pt x="629" y="23"/>
                  </a:lnTo>
                  <a:lnTo>
                    <a:pt x="637" y="24"/>
                  </a:lnTo>
                  <a:lnTo>
                    <a:pt x="650" y="31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" name="Freeform 18">
              <a:extLst>
                <a:ext uri="{FF2B5EF4-FFF2-40B4-BE49-F238E27FC236}">
                  <a16:creationId xmlns:a16="http://schemas.microsoft.com/office/drawing/2014/main" id="{F16682CA-24BA-4EC4-807A-0F2DC894B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634" y="3237941"/>
              <a:ext cx="1246827" cy="846297"/>
            </a:xfrm>
            <a:custGeom>
              <a:avLst/>
              <a:gdLst>
                <a:gd name="T0" fmla="*/ 717 w 1905"/>
                <a:gd name="T1" fmla="*/ 56 h 1454"/>
                <a:gd name="T2" fmla="*/ 775 w 1905"/>
                <a:gd name="T3" fmla="*/ 97 h 1454"/>
                <a:gd name="T4" fmla="*/ 800 w 1905"/>
                <a:gd name="T5" fmla="*/ 169 h 1454"/>
                <a:gd name="T6" fmla="*/ 792 w 1905"/>
                <a:gd name="T7" fmla="*/ 218 h 1454"/>
                <a:gd name="T8" fmla="*/ 780 w 1905"/>
                <a:gd name="T9" fmla="*/ 270 h 1454"/>
                <a:gd name="T10" fmla="*/ 826 w 1905"/>
                <a:gd name="T11" fmla="*/ 278 h 1454"/>
                <a:gd name="T12" fmla="*/ 980 w 1905"/>
                <a:gd name="T13" fmla="*/ 281 h 1454"/>
                <a:gd name="T14" fmla="*/ 1248 w 1905"/>
                <a:gd name="T15" fmla="*/ 303 h 1454"/>
                <a:gd name="T16" fmla="*/ 1346 w 1905"/>
                <a:gd name="T17" fmla="*/ 160 h 1454"/>
                <a:gd name="T18" fmla="*/ 1644 w 1905"/>
                <a:gd name="T19" fmla="*/ 105 h 1454"/>
                <a:gd name="T20" fmla="*/ 1822 w 1905"/>
                <a:gd name="T21" fmla="*/ 189 h 1454"/>
                <a:gd name="T22" fmla="*/ 1879 w 1905"/>
                <a:gd name="T23" fmla="*/ 352 h 1454"/>
                <a:gd name="T24" fmla="*/ 1879 w 1905"/>
                <a:gd name="T25" fmla="*/ 519 h 1454"/>
                <a:gd name="T26" fmla="*/ 1863 w 1905"/>
                <a:gd name="T27" fmla="*/ 588 h 1454"/>
                <a:gd name="T28" fmla="*/ 1753 w 1905"/>
                <a:gd name="T29" fmla="*/ 830 h 1454"/>
                <a:gd name="T30" fmla="*/ 1668 w 1905"/>
                <a:gd name="T31" fmla="*/ 737 h 1454"/>
                <a:gd name="T32" fmla="*/ 1633 w 1905"/>
                <a:gd name="T33" fmla="*/ 683 h 1454"/>
                <a:gd name="T34" fmla="*/ 1569 w 1905"/>
                <a:gd name="T35" fmla="*/ 627 h 1454"/>
                <a:gd name="T36" fmla="*/ 1442 w 1905"/>
                <a:gd name="T37" fmla="*/ 629 h 1454"/>
                <a:gd name="T38" fmla="*/ 1459 w 1905"/>
                <a:gd name="T39" fmla="*/ 695 h 1454"/>
                <a:gd name="T40" fmla="*/ 1397 w 1905"/>
                <a:gd name="T41" fmla="*/ 797 h 1454"/>
                <a:gd name="T42" fmla="*/ 1210 w 1905"/>
                <a:gd name="T43" fmla="*/ 868 h 1454"/>
                <a:gd name="T44" fmla="*/ 1169 w 1905"/>
                <a:gd name="T45" fmla="*/ 918 h 1454"/>
                <a:gd name="T46" fmla="*/ 991 w 1905"/>
                <a:gd name="T47" fmla="*/ 975 h 1454"/>
                <a:gd name="T48" fmla="*/ 933 w 1905"/>
                <a:gd name="T49" fmla="*/ 1040 h 1454"/>
                <a:gd name="T50" fmla="*/ 858 w 1905"/>
                <a:gd name="T51" fmla="*/ 1058 h 1454"/>
                <a:gd name="T52" fmla="*/ 720 w 1905"/>
                <a:gd name="T53" fmla="*/ 1137 h 1454"/>
                <a:gd name="T54" fmla="*/ 670 w 1905"/>
                <a:gd name="T55" fmla="*/ 1193 h 1454"/>
                <a:gd name="T56" fmla="*/ 512 w 1905"/>
                <a:gd name="T57" fmla="*/ 1195 h 1454"/>
                <a:gd name="T58" fmla="*/ 349 w 1905"/>
                <a:gd name="T59" fmla="*/ 1264 h 1454"/>
                <a:gd name="T60" fmla="*/ 330 w 1905"/>
                <a:gd name="T61" fmla="*/ 1290 h 1454"/>
                <a:gd name="T62" fmla="*/ 249 w 1905"/>
                <a:gd name="T63" fmla="*/ 1416 h 1454"/>
                <a:gd name="T64" fmla="*/ 215 w 1905"/>
                <a:gd name="T65" fmla="*/ 1396 h 1454"/>
                <a:gd name="T66" fmla="*/ 210 w 1905"/>
                <a:gd name="T67" fmla="*/ 1370 h 1454"/>
                <a:gd name="T68" fmla="*/ 169 w 1905"/>
                <a:gd name="T69" fmla="*/ 1327 h 1454"/>
                <a:gd name="T70" fmla="*/ 56 w 1905"/>
                <a:gd name="T71" fmla="*/ 1274 h 1454"/>
                <a:gd name="T72" fmla="*/ 29 w 1905"/>
                <a:gd name="T73" fmla="*/ 1216 h 1454"/>
                <a:gd name="T74" fmla="*/ 23 w 1905"/>
                <a:gd name="T75" fmla="*/ 1186 h 1454"/>
                <a:gd name="T76" fmla="*/ 18 w 1905"/>
                <a:gd name="T77" fmla="*/ 1142 h 1454"/>
                <a:gd name="T78" fmla="*/ 59 w 1905"/>
                <a:gd name="T79" fmla="*/ 1085 h 1454"/>
                <a:gd name="T80" fmla="*/ 90 w 1905"/>
                <a:gd name="T81" fmla="*/ 1101 h 1454"/>
                <a:gd name="T82" fmla="*/ 145 w 1905"/>
                <a:gd name="T83" fmla="*/ 1072 h 1454"/>
                <a:gd name="T84" fmla="*/ 190 w 1905"/>
                <a:gd name="T85" fmla="*/ 1008 h 1454"/>
                <a:gd name="T86" fmla="*/ 237 w 1905"/>
                <a:gd name="T87" fmla="*/ 961 h 1454"/>
                <a:gd name="T88" fmla="*/ 223 w 1905"/>
                <a:gd name="T89" fmla="*/ 918 h 1454"/>
                <a:gd name="T90" fmla="*/ 225 w 1905"/>
                <a:gd name="T91" fmla="*/ 893 h 1454"/>
                <a:gd name="T92" fmla="*/ 220 w 1905"/>
                <a:gd name="T93" fmla="*/ 850 h 1454"/>
                <a:gd name="T94" fmla="*/ 321 w 1905"/>
                <a:gd name="T95" fmla="*/ 820 h 1454"/>
                <a:gd name="T96" fmla="*/ 420 w 1905"/>
                <a:gd name="T97" fmla="*/ 770 h 1454"/>
                <a:gd name="T98" fmla="*/ 457 w 1905"/>
                <a:gd name="T99" fmla="*/ 754 h 1454"/>
                <a:gd name="T100" fmla="*/ 362 w 1905"/>
                <a:gd name="T101" fmla="*/ 623 h 1454"/>
                <a:gd name="T102" fmla="*/ 178 w 1905"/>
                <a:gd name="T103" fmla="*/ 530 h 1454"/>
                <a:gd name="T104" fmla="*/ 165 w 1905"/>
                <a:gd name="T105" fmla="*/ 459 h 1454"/>
                <a:gd name="T106" fmla="*/ 144 w 1905"/>
                <a:gd name="T107" fmla="*/ 363 h 1454"/>
                <a:gd name="T108" fmla="*/ 176 w 1905"/>
                <a:gd name="T109" fmla="*/ 325 h 1454"/>
                <a:gd name="T110" fmla="*/ 159 w 1905"/>
                <a:gd name="T111" fmla="*/ 239 h 1454"/>
                <a:gd name="T112" fmla="*/ 177 w 1905"/>
                <a:gd name="T113" fmla="*/ 196 h 1454"/>
                <a:gd name="T114" fmla="*/ 206 w 1905"/>
                <a:gd name="T115" fmla="*/ 105 h 1454"/>
                <a:gd name="T116" fmla="*/ 333 w 1905"/>
                <a:gd name="T117" fmla="*/ 67 h 1454"/>
                <a:gd name="T118" fmla="*/ 474 w 1905"/>
                <a:gd name="T119" fmla="*/ 61 h 1454"/>
                <a:gd name="T120" fmla="*/ 612 w 1905"/>
                <a:gd name="T121" fmla="*/ 14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5" h="1454">
                  <a:moveTo>
                    <a:pt x="650" y="31"/>
                  </a:moveTo>
                  <a:lnTo>
                    <a:pt x="658" y="41"/>
                  </a:lnTo>
                  <a:lnTo>
                    <a:pt x="666" y="40"/>
                  </a:lnTo>
                  <a:lnTo>
                    <a:pt x="670" y="36"/>
                  </a:lnTo>
                  <a:lnTo>
                    <a:pt x="673" y="34"/>
                  </a:lnTo>
                  <a:lnTo>
                    <a:pt x="677" y="32"/>
                  </a:lnTo>
                  <a:lnTo>
                    <a:pt x="681" y="34"/>
                  </a:lnTo>
                  <a:lnTo>
                    <a:pt x="686" y="37"/>
                  </a:lnTo>
                  <a:lnTo>
                    <a:pt x="699" y="51"/>
                  </a:lnTo>
                  <a:lnTo>
                    <a:pt x="710" y="54"/>
                  </a:lnTo>
                  <a:lnTo>
                    <a:pt x="717" y="56"/>
                  </a:lnTo>
                  <a:lnTo>
                    <a:pt x="734" y="77"/>
                  </a:lnTo>
                  <a:lnTo>
                    <a:pt x="742" y="83"/>
                  </a:lnTo>
                  <a:lnTo>
                    <a:pt x="747" y="85"/>
                  </a:lnTo>
                  <a:lnTo>
                    <a:pt x="750" y="84"/>
                  </a:lnTo>
                  <a:lnTo>
                    <a:pt x="751" y="82"/>
                  </a:lnTo>
                  <a:lnTo>
                    <a:pt x="753" y="81"/>
                  </a:lnTo>
                  <a:lnTo>
                    <a:pt x="756" y="81"/>
                  </a:lnTo>
                  <a:lnTo>
                    <a:pt x="758" y="83"/>
                  </a:lnTo>
                  <a:lnTo>
                    <a:pt x="766" y="90"/>
                  </a:lnTo>
                  <a:lnTo>
                    <a:pt x="773" y="94"/>
                  </a:lnTo>
                  <a:lnTo>
                    <a:pt x="775" y="97"/>
                  </a:lnTo>
                  <a:lnTo>
                    <a:pt x="776" y="101"/>
                  </a:lnTo>
                  <a:lnTo>
                    <a:pt x="775" y="109"/>
                  </a:lnTo>
                  <a:lnTo>
                    <a:pt x="774" y="113"/>
                  </a:lnTo>
                  <a:lnTo>
                    <a:pt x="773" y="116"/>
                  </a:lnTo>
                  <a:lnTo>
                    <a:pt x="773" y="122"/>
                  </a:lnTo>
                  <a:lnTo>
                    <a:pt x="779" y="130"/>
                  </a:lnTo>
                  <a:lnTo>
                    <a:pt x="791" y="138"/>
                  </a:lnTo>
                  <a:lnTo>
                    <a:pt x="794" y="142"/>
                  </a:lnTo>
                  <a:lnTo>
                    <a:pt x="796" y="148"/>
                  </a:lnTo>
                  <a:lnTo>
                    <a:pt x="799" y="162"/>
                  </a:lnTo>
                  <a:lnTo>
                    <a:pt x="800" y="169"/>
                  </a:lnTo>
                  <a:lnTo>
                    <a:pt x="800" y="175"/>
                  </a:lnTo>
                  <a:lnTo>
                    <a:pt x="798" y="179"/>
                  </a:lnTo>
                  <a:lnTo>
                    <a:pt x="796" y="182"/>
                  </a:lnTo>
                  <a:lnTo>
                    <a:pt x="791" y="184"/>
                  </a:lnTo>
                  <a:lnTo>
                    <a:pt x="790" y="186"/>
                  </a:lnTo>
                  <a:lnTo>
                    <a:pt x="788" y="187"/>
                  </a:lnTo>
                  <a:lnTo>
                    <a:pt x="787" y="189"/>
                  </a:lnTo>
                  <a:lnTo>
                    <a:pt x="789" y="195"/>
                  </a:lnTo>
                  <a:lnTo>
                    <a:pt x="793" y="199"/>
                  </a:lnTo>
                  <a:lnTo>
                    <a:pt x="794" y="207"/>
                  </a:lnTo>
                  <a:lnTo>
                    <a:pt x="792" y="218"/>
                  </a:lnTo>
                  <a:lnTo>
                    <a:pt x="793" y="232"/>
                  </a:lnTo>
                  <a:lnTo>
                    <a:pt x="790" y="242"/>
                  </a:lnTo>
                  <a:lnTo>
                    <a:pt x="788" y="244"/>
                  </a:lnTo>
                  <a:lnTo>
                    <a:pt x="787" y="246"/>
                  </a:lnTo>
                  <a:lnTo>
                    <a:pt x="780" y="253"/>
                  </a:lnTo>
                  <a:lnTo>
                    <a:pt x="779" y="255"/>
                  </a:lnTo>
                  <a:lnTo>
                    <a:pt x="778" y="257"/>
                  </a:lnTo>
                  <a:lnTo>
                    <a:pt x="778" y="260"/>
                  </a:lnTo>
                  <a:lnTo>
                    <a:pt x="778" y="263"/>
                  </a:lnTo>
                  <a:lnTo>
                    <a:pt x="779" y="267"/>
                  </a:lnTo>
                  <a:lnTo>
                    <a:pt x="780" y="270"/>
                  </a:lnTo>
                  <a:lnTo>
                    <a:pt x="782" y="275"/>
                  </a:lnTo>
                  <a:lnTo>
                    <a:pt x="784" y="277"/>
                  </a:lnTo>
                  <a:lnTo>
                    <a:pt x="786" y="278"/>
                  </a:lnTo>
                  <a:lnTo>
                    <a:pt x="790" y="272"/>
                  </a:lnTo>
                  <a:lnTo>
                    <a:pt x="793" y="269"/>
                  </a:lnTo>
                  <a:lnTo>
                    <a:pt x="796" y="266"/>
                  </a:lnTo>
                  <a:lnTo>
                    <a:pt x="803" y="267"/>
                  </a:lnTo>
                  <a:lnTo>
                    <a:pt x="806" y="261"/>
                  </a:lnTo>
                  <a:lnTo>
                    <a:pt x="814" y="262"/>
                  </a:lnTo>
                  <a:lnTo>
                    <a:pt x="818" y="265"/>
                  </a:lnTo>
                  <a:lnTo>
                    <a:pt x="826" y="278"/>
                  </a:lnTo>
                  <a:lnTo>
                    <a:pt x="837" y="275"/>
                  </a:lnTo>
                  <a:lnTo>
                    <a:pt x="893" y="255"/>
                  </a:lnTo>
                  <a:lnTo>
                    <a:pt x="902" y="251"/>
                  </a:lnTo>
                  <a:lnTo>
                    <a:pt x="908" y="244"/>
                  </a:lnTo>
                  <a:lnTo>
                    <a:pt x="914" y="242"/>
                  </a:lnTo>
                  <a:lnTo>
                    <a:pt x="922" y="243"/>
                  </a:lnTo>
                  <a:lnTo>
                    <a:pt x="951" y="257"/>
                  </a:lnTo>
                  <a:lnTo>
                    <a:pt x="960" y="264"/>
                  </a:lnTo>
                  <a:lnTo>
                    <a:pt x="964" y="270"/>
                  </a:lnTo>
                  <a:lnTo>
                    <a:pt x="971" y="274"/>
                  </a:lnTo>
                  <a:lnTo>
                    <a:pt x="980" y="281"/>
                  </a:lnTo>
                  <a:lnTo>
                    <a:pt x="990" y="296"/>
                  </a:lnTo>
                  <a:lnTo>
                    <a:pt x="997" y="299"/>
                  </a:lnTo>
                  <a:lnTo>
                    <a:pt x="1004" y="297"/>
                  </a:lnTo>
                  <a:lnTo>
                    <a:pt x="1010" y="296"/>
                  </a:lnTo>
                  <a:lnTo>
                    <a:pt x="1018" y="298"/>
                  </a:lnTo>
                  <a:lnTo>
                    <a:pt x="1046" y="307"/>
                  </a:lnTo>
                  <a:lnTo>
                    <a:pt x="1117" y="312"/>
                  </a:lnTo>
                  <a:lnTo>
                    <a:pt x="1139" y="314"/>
                  </a:lnTo>
                  <a:lnTo>
                    <a:pt x="1204" y="306"/>
                  </a:lnTo>
                  <a:lnTo>
                    <a:pt x="1244" y="301"/>
                  </a:lnTo>
                  <a:lnTo>
                    <a:pt x="1248" y="303"/>
                  </a:lnTo>
                  <a:lnTo>
                    <a:pt x="1254" y="304"/>
                  </a:lnTo>
                  <a:lnTo>
                    <a:pt x="1257" y="305"/>
                  </a:lnTo>
                  <a:lnTo>
                    <a:pt x="1261" y="304"/>
                  </a:lnTo>
                  <a:lnTo>
                    <a:pt x="1263" y="303"/>
                  </a:lnTo>
                  <a:lnTo>
                    <a:pt x="1274" y="285"/>
                  </a:lnTo>
                  <a:lnTo>
                    <a:pt x="1308" y="236"/>
                  </a:lnTo>
                  <a:lnTo>
                    <a:pt x="1317" y="214"/>
                  </a:lnTo>
                  <a:lnTo>
                    <a:pt x="1318" y="206"/>
                  </a:lnTo>
                  <a:lnTo>
                    <a:pt x="1318" y="199"/>
                  </a:lnTo>
                  <a:lnTo>
                    <a:pt x="1322" y="192"/>
                  </a:lnTo>
                  <a:lnTo>
                    <a:pt x="1346" y="160"/>
                  </a:lnTo>
                  <a:lnTo>
                    <a:pt x="1353" y="153"/>
                  </a:lnTo>
                  <a:lnTo>
                    <a:pt x="1378" y="140"/>
                  </a:lnTo>
                  <a:lnTo>
                    <a:pt x="1416" y="131"/>
                  </a:lnTo>
                  <a:lnTo>
                    <a:pt x="1445" y="134"/>
                  </a:lnTo>
                  <a:lnTo>
                    <a:pt x="1467" y="143"/>
                  </a:lnTo>
                  <a:lnTo>
                    <a:pt x="1487" y="156"/>
                  </a:lnTo>
                  <a:lnTo>
                    <a:pt x="1511" y="151"/>
                  </a:lnTo>
                  <a:lnTo>
                    <a:pt x="1591" y="111"/>
                  </a:lnTo>
                  <a:lnTo>
                    <a:pt x="1618" y="103"/>
                  </a:lnTo>
                  <a:lnTo>
                    <a:pt x="1631" y="103"/>
                  </a:lnTo>
                  <a:lnTo>
                    <a:pt x="1644" y="105"/>
                  </a:lnTo>
                  <a:lnTo>
                    <a:pt x="1659" y="114"/>
                  </a:lnTo>
                  <a:lnTo>
                    <a:pt x="1685" y="125"/>
                  </a:lnTo>
                  <a:lnTo>
                    <a:pt x="1711" y="126"/>
                  </a:lnTo>
                  <a:lnTo>
                    <a:pt x="1712" y="126"/>
                  </a:lnTo>
                  <a:lnTo>
                    <a:pt x="1714" y="136"/>
                  </a:lnTo>
                  <a:lnTo>
                    <a:pt x="1727" y="150"/>
                  </a:lnTo>
                  <a:lnTo>
                    <a:pt x="1767" y="164"/>
                  </a:lnTo>
                  <a:lnTo>
                    <a:pt x="1780" y="173"/>
                  </a:lnTo>
                  <a:lnTo>
                    <a:pt x="1780" y="173"/>
                  </a:lnTo>
                  <a:lnTo>
                    <a:pt x="1794" y="181"/>
                  </a:lnTo>
                  <a:lnTo>
                    <a:pt x="1822" y="189"/>
                  </a:lnTo>
                  <a:lnTo>
                    <a:pt x="1836" y="196"/>
                  </a:lnTo>
                  <a:lnTo>
                    <a:pt x="1845" y="203"/>
                  </a:lnTo>
                  <a:lnTo>
                    <a:pt x="1857" y="215"/>
                  </a:lnTo>
                  <a:lnTo>
                    <a:pt x="1863" y="229"/>
                  </a:lnTo>
                  <a:lnTo>
                    <a:pt x="1858" y="241"/>
                  </a:lnTo>
                  <a:lnTo>
                    <a:pt x="1860" y="267"/>
                  </a:lnTo>
                  <a:lnTo>
                    <a:pt x="1864" y="308"/>
                  </a:lnTo>
                  <a:lnTo>
                    <a:pt x="1864" y="309"/>
                  </a:lnTo>
                  <a:lnTo>
                    <a:pt x="1866" y="326"/>
                  </a:lnTo>
                  <a:lnTo>
                    <a:pt x="1868" y="332"/>
                  </a:lnTo>
                  <a:lnTo>
                    <a:pt x="1879" y="352"/>
                  </a:lnTo>
                  <a:lnTo>
                    <a:pt x="1893" y="368"/>
                  </a:lnTo>
                  <a:lnTo>
                    <a:pt x="1902" y="387"/>
                  </a:lnTo>
                  <a:lnTo>
                    <a:pt x="1899" y="415"/>
                  </a:lnTo>
                  <a:lnTo>
                    <a:pt x="1901" y="418"/>
                  </a:lnTo>
                  <a:lnTo>
                    <a:pt x="1904" y="421"/>
                  </a:lnTo>
                  <a:lnTo>
                    <a:pt x="1904" y="421"/>
                  </a:lnTo>
                  <a:lnTo>
                    <a:pt x="1901" y="427"/>
                  </a:lnTo>
                  <a:lnTo>
                    <a:pt x="1893" y="441"/>
                  </a:lnTo>
                  <a:lnTo>
                    <a:pt x="1885" y="467"/>
                  </a:lnTo>
                  <a:lnTo>
                    <a:pt x="1880" y="494"/>
                  </a:lnTo>
                  <a:lnTo>
                    <a:pt x="1879" y="519"/>
                  </a:lnTo>
                  <a:lnTo>
                    <a:pt x="1878" y="531"/>
                  </a:lnTo>
                  <a:lnTo>
                    <a:pt x="1874" y="538"/>
                  </a:lnTo>
                  <a:lnTo>
                    <a:pt x="1874" y="538"/>
                  </a:lnTo>
                  <a:lnTo>
                    <a:pt x="1869" y="542"/>
                  </a:lnTo>
                  <a:lnTo>
                    <a:pt x="1869" y="542"/>
                  </a:lnTo>
                  <a:lnTo>
                    <a:pt x="1866" y="548"/>
                  </a:lnTo>
                  <a:lnTo>
                    <a:pt x="1866" y="549"/>
                  </a:lnTo>
                  <a:lnTo>
                    <a:pt x="1866" y="549"/>
                  </a:lnTo>
                  <a:lnTo>
                    <a:pt x="1865" y="558"/>
                  </a:lnTo>
                  <a:lnTo>
                    <a:pt x="1865" y="577"/>
                  </a:lnTo>
                  <a:lnTo>
                    <a:pt x="1863" y="588"/>
                  </a:lnTo>
                  <a:lnTo>
                    <a:pt x="1836" y="657"/>
                  </a:lnTo>
                  <a:lnTo>
                    <a:pt x="1805" y="730"/>
                  </a:lnTo>
                  <a:lnTo>
                    <a:pt x="1805" y="730"/>
                  </a:lnTo>
                  <a:lnTo>
                    <a:pt x="1783" y="754"/>
                  </a:lnTo>
                  <a:lnTo>
                    <a:pt x="1783" y="755"/>
                  </a:lnTo>
                  <a:lnTo>
                    <a:pt x="1775" y="769"/>
                  </a:lnTo>
                  <a:lnTo>
                    <a:pt x="1775" y="786"/>
                  </a:lnTo>
                  <a:lnTo>
                    <a:pt x="1775" y="787"/>
                  </a:lnTo>
                  <a:lnTo>
                    <a:pt x="1765" y="812"/>
                  </a:lnTo>
                  <a:lnTo>
                    <a:pt x="1759" y="823"/>
                  </a:lnTo>
                  <a:lnTo>
                    <a:pt x="1753" y="830"/>
                  </a:lnTo>
                  <a:lnTo>
                    <a:pt x="1743" y="833"/>
                  </a:lnTo>
                  <a:lnTo>
                    <a:pt x="1730" y="832"/>
                  </a:lnTo>
                  <a:lnTo>
                    <a:pt x="1708" y="827"/>
                  </a:lnTo>
                  <a:lnTo>
                    <a:pt x="1684" y="810"/>
                  </a:lnTo>
                  <a:lnTo>
                    <a:pt x="1676" y="805"/>
                  </a:lnTo>
                  <a:lnTo>
                    <a:pt x="1655" y="799"/>
                  </a:lnTo>
                  <a:lnTo>
                    <a:pt x="1652" y="792"/>
                  </a:lnTo>
                  <a:lnTo>
                    <a:pt x="1652" y="792"/>
                  </a:lnTo>
                  <a:lnTo>
                    <a:pt x="1654" y="774"/>
                  </a:lnTo>
                  <a:lnTo>
                    <a:pt x="1664" y="750"/>
                  </a:lnTo>
                  <a:lnTo>
                    <a:pt x="1668" y="737"/>
                  </a:lnTo>
                  <a:lnTo>
                    <a:pt x="1668" y="737"/>
                  </a:lnTo>
                  <a:lnTo>
                    <a:pt x="1664" y="727"/>
                  </a:lnTo>
                  <a:lnTo>
                    <a:pt x="1657" y="726"/>
                  </a:lnTo>
                  <a:lnTo>
                    <a:pt x="1623" y="740"/>
                  </a:lnTo>
                  <a:lnTo>
                    <a:pt x="1616" y="735"/>
                  </a:lnTo>
                  <a:lnTo>
                    <a:pt x="1616" y="735"/>
                  </a:lnTo>
                  <a:lnTo>
                    <a:pt x="1620" y="723"/>
                  </a:lnTo>
                  <a:lnTo>
                    <a:pt x="1627" y="709"/>
                  </a:lnTo>
                  <a:lnTo>
                    <a:pt x="1632" y="698"/>
                  </a:lnTo>
                  <a:lnTo>
                    <a:pt x="1633" y="683"/>
                  </a:lnTo>
                  <a:lnTo>
                    <a:pt x="1633" y="683"/>
                  </a:lnTo>
                  <a:lnTo>
                    <a:pt x="1631" y="674"/>
                  </a:lnTo>
                  <a:lnTo>
                    <a:pt x="1626" y="666"/>
                  </a:lnTo>
                  <a:lnTo>
                    <a:pt x="1619" y="657"/>
                  </a:lnTo>
                  <a:lnTo>
                    <a:pt x="1611" y="651"/>
                  </a:lnTo>
                  <a:lnTo>
                    <a:pt x="1595" y="647"/>
                  </a:lnTo>
                  <a:lnTo>
                    <a:pt x="1587" y="642"/>
                  </a:lnTo>
                  <a:lnTo>
                    <a:pt x="1582" y="634"/>
                  </a:lnTo>
                  <a:lnTo>
                    <a:pt x="1580" y="628"/>
                  </a:lnTo>
                  <a:lnTo>
                    <a:pt x="1578" y="622"/>
                  </a:lnTo>
                  <a:lnTo>
                    <a:pt x="1575" y="614"/>
                  </a:lnTo>
                  <a:lnTo>
                    <a:pt x="1569" y="627"/>
                  </a:lnTo>
                  <a:lnTo>
                    <a:pt x="1562" y="631"/>
                  </a:lnTo>
                  <a:lnTo>
                    <a:pt x="1540" y="630"/>
                  </a:lnTo>
                  <a:lnTo>
                    <a:pt x="1523" y="637"/>
                  </a:lnTo>
                  <a:lnTo>
                    <a:pt x="1517" y="637"/>
                  </a:lnTo>
                  <a:lnTo>
                    <a:pt x="1510" y="634"/>
                  </a:lnTo>
                  <a:lnTo>
                    <a:pt x="1506" y="628"/>
                  </a:lnTo>
                  <a:lnTo>
                    <a:pt x="1503" y="623"/>
                  </a:lnTo>
                  <a:lnTo>
                    <a:pt x="1498" y="619"/>
                  </a:lnTo>
                  <a:lnTo>
                    <a:pt x="1476" y="611"/>
                  </a:lnTo>
                  <a:lnTo>
                    <a:pt x="1456" y="614"/>
                  </a:lnTo>
                  <a:lnTo>
                    <a:pt x="1442" y="629"/>
                  </a:lnTo>
                  <a:lnTo>
                    <a:pt x="1433" y="657"/>
                  </a:lnTo>
                  <a:lnTo>
                    <a:pt x="1426" y="667"/>
                  </a:lnTo>
                  <a:lnTo>
                    <a:pt x="1426" y="667"/>
                  </a:lnTo>
                  <a:lnTo>
                    <a:pt x="1433" y="672"/>
                  </a:lnTo>
                  <a:lnTo>
                    <a:pt x="1454" y="674"/>
                  </a:lnTo>
                  <a:lnTo>
                    <a:pt x="1466" y="679"/>
                  </a:lnTo>
                  <a:lnTo>
                    <a:pt x="1466" y="679"/>
                  </a:lnTo>
                  <a:lnTo>
                    <a:pt x="1465" y="681"/>
                  </a:lnTo>
                  <a:lnTo>
                    <a:pt x="1460" y="685"/>
                  </a:lnTo>
                  <a:lnTo>
                    <a:pt x="1459" y="695"/>
                  </a:lnTo>
                  <a:lnTo>
                    <a:pt x="1459" y="695"/>
                  </a:lnTo>
                  <a:lnTo>
                    <a:pt x="1475" y="710"/>
                  </a:lnTo>
                  <a:lnTo>
                    <a:pt x="1497" y="717"/>
                  </a:lnTo>
                  <a:lnTo>
                    <a:pt x="1514" y="726"/>
                  </a:lnTo>
                  <a:lnTo>
                    <a:pt x="1514" y="726"/>
                  </a:lnTo>
                  <a:lnTo>
                    <a:pt x="1510" y="750"/>
                  </a:lnTo>
                  <a:lnTo>
                    <a:pt x="1492" y="766"/>
                  </a:lnTo>
                  <a:lnTo>
                    <a:pt x="1444" y="762"/>
                  </a:lnTo>
                  <a:lnTo>
                    <a:pt x="1422" y="766"/>
                  </a:lnTo>
                  <a:lnTo>
                    <a:pt x="1416" y="773"/>
                  </a:lnTo>
                  <a:lnTo>
                    <a:pt x="1405" y="790"/>
                  </a:lnTo>
                  <a:lnTo>
                    <a:pt x="1397" y="797"/>
                  </a:lnTo>
                  <a:lnTo>
                    <a:pt x="1302" y="840"/>
                  </a:lnTo>
                  <a:lnTo>
                    <a:pt x="1291" y="841"/>
                  </a:lnTo>
                  <a:lnTo>
                    <a:pt x="1268" y="838"/>
                  </a:lnTo>
                  <a:lnTo>
                    <a:pt x="1256" y="841"/>
                  </a:lnTo>
                  <a:lnTo>
                    <a:pt x="1250" y="845"/>
                  </a:lnTo>
                  <a:lnTo>
                    <a:pt x="1240" y="857"/>
                  </a:lnTo>
                  <a:lnTo>
                    <a:pt x="1234" y="862"/>
                  </a:lnTo>
                  <a:lnTo>
                    <a:pt x="1227" y="863"/>
                  </a:lnTo>
                  <a:lnTo>
                    <a:pt x="1221" y="861"/>
                  </a:lnTo>
                  <a:lnTo>
                    <a:pt x="1215" y="862"/>
                  </a:lnTo>
                  <a:lnTo>
                    <a:pt x="1210" y="868"/>
                  </a:lnTo>
                  <a:lnTo>
                    <a:pt x="1207" y="878"/>
                  </a:lnTo>
                  <a:lnTo>
                    <a:pt x="1207" y="878"/>
                  </a:lnTo>
                  <a:lnTo>
                    <a:pt x="1208" y="886"/>
                  </a:lnTo>
                  <a:lnTo>
                    <a:pt x="1210" y="893"/>
                  </a:lnTo>
                  <a:lnTo>
                    <a:pt x="1210" y="893"/>
                  </a:lnTo>
                  <a:lnTo>
                    <a:pt x="1209" y="898"/>
                  </a:lnTo>
                  <a:lnTo>
                    <a:pt x="1205" y="904"/>
                  </a:lnTo>
                  <a:lnTo>
                    <a:pt x="1202" y="905"/>
                  </a:lnTo>
                  <a:lnTo>
                    <a:pt x="1198" y="905"/>
                  </a:lnTo>
                  <a:lnTo>
                    <a:pt x="1180" y="916"/>
                  </a:lnTo>
                  <a:lnTo>
                    <a:pt x="1169" y="918"/>
                  </a:lnTo>
                  <a:lnTo>
                    <a:pt x="1141" y="915"/>
                  </a:lnTo>
                  <a:lnTo>
                    <a:pt x="1128" y="916"/>
                  </a:lnTo>
                  <a:lnTo>
                    <a:pt x="1105" y="925"/>
                  </a:lnTo>
                  <a:lnTo>
                    <a:pt x="1093" y="927"/>
                  </a:lnTo>
                  <a:lnTo>
                    <a:pt x="1038" y="927"/>
                  </a:lnTo>
                  <a:lnTo>
                    <a:pt x="1011" y="932"/>
                  </a:lnTo>
                  <a:lnTo>
                    <a:pt x="986" y="947"/>
                  </a:lnTo>
                  <a:lnTo>
                    <a:pt x="986" y="947"/>
                  </a:lnTo>
                  <a:lnTo>
                    <a:pt x="993" y="962"/>
                  </a:lnTo>
                  <a:lnTo>
                    <a:pt x="993" y="962"/>
                  </a:lnTo>
                  <a:lnTo>
                    <a:pt x="991" y="975"/>
                  </a:lnTo>
                  <a:lnTo>
                    <a:pt x="982" y="985"/>
                  </a:lnTo>
                  <a:lnTo>
                    <a:pt x="972" y="993"/>
                  </a:lnTo>
                  <a:lnTo>
                    <a:pt x="972" y="993"/>
                  </a:lnTo>
                  <a:lnTo>
                    <a:pt x="976" y="1001"/>
                  </a:lnTo>
                  <a:lnTo>
                    <a:pt x="976" y="1001"/>
                  </a:lnTo>
                  <a:lnTo>
                    <a:pt x="975" y="1007"/>
                  </a:lnTo>
                  <a:lnTo>
                    <a:pt x="972" y="1011"/>
                  </a:lnTo>
                  <a:lnTo>
                    <a:pt x="966" y="1015"/>
                  </a:lnTo>
                  <a:lnTo>
                    <a:pt x="955" y="1028"/>
                  </a:lnTo>
                  <a:lnTo>
                    <a:pt x="945" y="1037"/>
                  </a:lnTo>
                  <a:lnTo>
                    <a:pt x="933" y="1040"/>
                  </a:lnTo>
                  <a:lnTo>
                    <a:pt x="920" y="1033"/>
                  </a:lnTo>
                  <a:lnTo>
                    <a:pt x="916" y="1028"/>
                  </a:lnTo>
                  <a:lnTo>
                    <a:pt x="907" y="1014"/>
                  </a:lnTo>
                  <a:lnTo>
                    <a:pt x="904" y="1010"/>
                  </a:lnTo>
                  <a:lnTo>
                    <a:pt x="896" y="1007"/>
                  </a:lnTo>
                  <a:lnTo>
                    <a:pt x="895" y="1009"/>
                  </a:lnTo>
                  <a:lnTo>
                    <a:pt x="894" y="1012"/>
                  </a:lnTo>
                  <a:lnTo>
                    <a:pt x="891" y="1016"/>
                  </a:lnTo>
                  <a:lnTo>
                    <a:pt x="868" y="1032"/>
                  </a:lnTo>
                  <a:lnTo>
                    <a:pt x="864" y="1038"/>
                  </a:lnTo>
                  <a:lnTo>
                    <a:pt x="858" y="1058"/>
                  </a:lnTo>
                  <a:lnTo>
                    <a:pt x="845" y="1064"/>
                  </a:lnTo>
                  <a:lnTo>
                    <a:pt x="835" y="1060"/>
                  </a:lnTo>
                  <a:lnTo>
                    <a:pt x="825" y="1053"/>
                  </a:lnTo>
                  <a:lnTo>
                    <a:pt x="813" y="1052"/>
                  </a:lnTo>
                  <a:lnTo>
                    <a:pt x="793" y="1106"/>
                  </a:lnTo>
                  <a:lnTo>
                    <a:pt x="784" y="1122"/>
                  </a:lnTo>
                  <a:lnTo>
                    <a:pt x="769" y="1133"/>
                  </a:lnTo>
                  <a:lnTo>
                    <a:pt x="737" y="1131"/>
                  </a:lnTo>
                  <a:lnTo>
                    <a:pt x="720" y="1137"/>
                  </a:lnTo>
                  <a:lnTo>
                    <a:pt x="720" y="1137"/>
                  </a:lnTo>
                  <a:lnTo>
                    <a:pt x="720" y="1137"/>
                  </a:lnTo>
                  <a:lnTo>
                    <a:pt x="720" y="1137"/>
                  </a:lnTo>
                  <a:lnTo>
                    <a:pt x="714" y="1139"/>
                  </a:lnTo>
                  <a:lnTo>
                    <a:pt x="709" y="1139"/>
                  </a:lnTo>
                  <a:lnTo>
                    <a:pt x="703" y="1139"/>
                  </a:lnTo>
                  <a:lnTo>
                    <a:pt x="698" y="1137"/>
                  </a:lnTo>
                  <a:lnTo>
                    <a:pt x="693" y="1134"/>
                  </a:lnTo>
                  <a:lnTo>
                    <a:pt x="688" y="1132"/>
                  </a:lnTo>
                  <a:lnTo>
                    <a:pt x="683" y="1134"/>
                  </a:lnTo>
                  <a:lnTo>
                    <a:pt x="678" y="1137"/>
                  </a:lnTo>
                  <a:lnTo>
                    <a:pt x="674" y="1176"/>
                  </a:lnTo>
                  <a:lnTo>
                    <a:pt x="670" y="1193"/>
                  </a:lnTo>
                  <a:lnTo>
                    <a:pt x="661" y="1204"/>
                  </a:lnTo>
                  <a:lnTo>
                    <a:pt x="643" y="1222"/>
                  </a:lnTo>
                  <a:lnTo>
                    <a:pt x="622" y="1220"/>
                  </a:lnTo>
                  <a:lnTo>
                    <a:pt x="566" y="1186"/>
                  </a:lnTo>
                  <a:lnTo>
                    <a:pt x="561" y="1185"/>
                  </a:lnTo>
                  <a:lnTo>
                    <a:pt x="555" y="1186"/>
                  </a:lnTo>
                  <a:lnTo>
                    <a:pt x="546" y="1191"/>
                  </a:lnTo>
                  <a:lnTo>
                    <a:pt x="543" y="1193"/>
                  </a:lnTo>
                  <a:lnTo>
                    <a:pt x="532" y="1191"/>
                  </a:lnTo>
                  <a:lnTo>
                    <a:pt x="522" y="1192"/>
                  </a:lnTo>
                  <a:lnTo>
                    <a:pt x="512" y="1195"/>
                  </a:lnTo>
                  <a:lnTo>
                    <a:pt x="504" y="1203"/>
                  </a:lnTo>
                  <a:lnTo>
                    <a:pt x="491" y="1224"/>
                  </a:lnTo>
                  <a:lnTo>
                    <a:pt x="484" y="1231"/>
                  </a:lnTo>
                  <a:lnTo>
                    <a:pt x="476" y="1232"/>
                  </a:lnTo>
                  <a:lnTo>
                    <a:pt x="444" y="1226"/>
                  </a:lnTo>
                  <a:lnTo>
                    <a:pt x="398" y="1229"/>
                  </a:lnTo>
                  <a:lnTo>
                    <a:pt x="373" y="1236"/>
                  </a:lnTo>
                  <a:lnTo>
                    <a:pt x="356" y="1251"/>
                  </a:lnTo>
                  <a:lnTo>
                    <a:pt x="352" y="1255"/>
                  </a:lnTo>
                  <a:lnTo>
                    <a:pt x="350" y="1259"/>
                  </a:lnTo>
                  <a:lnTo>
                    <a:pt x="349" y="1264"/>
                  </a:lnTo>
                  <a:lnTo>
                    <a:pt x="347" y="1269"/>
                  </a:lnTo>
                  <a:lnTo>
                    <a:pt x="347" y="1269"/>
                  </a:lnTo>
                  <a:lnTo>
                    <a:pt x="347" y="1270"/>
                  </a:lnTo>
                  <a:lnTo>
                    <a:pt x="348" y="1274"/>
                  </a:lnTo>
                  <a:lnTo>
                    <a:pt x="348" y="1277"/>
                  </a:lnTo>
                  <a:lnTo>
                    <a:pt x="348" y="1277"/>
                  </a:lnTo>
                  <a:lnTo>
                    <a:pt x="347" y="1281"/>
                  </a:lnTo>
                  <a:lnTo>
                    <a:pt x="345" y="1282"/>
                  </a:lnTo>
                  <a:lnTo>
                    <a:pt x="339" y="1282"/>
                  </a:lnTo>
                  <a:lnTo>
                    <a:pt x="337" y="1283"/>
                  </a:lnTo>
                  <a:lnTo>
                    <a:pt x="330" y="1290"/>
                  </a:lnTo>
                  <a:lnTo>
                    <a:pt x="312" y="1300"/>
                  </a:lnTo>
                  <a:lnTo>
                    <a:pt x="305" y="1306"/>
                  </a:lnTo>
                  <a:lnTo>
                    <a:pt x="286" y="1341"/>
                  </a:lnTo>
                  <a:lnTo>
                    <a:pt x="279" y="1348"/>
                  </a:lnTo>
                  <a:lnTo>
                    <a:pt x="273" y="1353"/>
                  </a:lnTo>
                  <a:lnTo>
                    <a:pt x="268" y="1360"/>
                  </a:lnTo>
                  <a:lnTo>
                    <a:pt x="266" y="1375"/>
                  </a:lnTo>
                  <a:lnTo>
                    <a:pt x="254" y="1391"/>
                  </a:lnTo>
                  <a:lnTo>
                    <a:pt x="251" y="1400"/>
                  </a:lnTo>
                  <a:lnTo>
                    <a:pt x="249" y="1416"/>
                  </a:lnTo>
                  <a:lnTo>
                    <a:pt x="249" y="1416"/>
                  </a:lnTo>
                  <a:lnTo>
                    <a:pt x="251" y="1428"/>
                  </a:lnTo>
                  <a:lnTo>
                    <a:pt x="254" y="1438"/>
                  </a:lnTo>
                  <a:lnTo>
                    <a:pt x="254" y="1447"/>
                  </a:lnTo>
                  <a:lnTo>
                    <a:pt x="246" y="1453"/>
                  </a:lnTo>
                  <a:lnTo>
                    <a:pt x="235" y="1452"/>
                  </a:lnTo>
                  <a:lnTo>
                    <a:pt x="229" y="1442"/>
                  </a:lnTo>
                  <a:lnTo>
                    <a:pt x="222" y="1416"/>
                  </a:lnTo>
                  <a:lnTo>
                    <a:pt x="221" y="1411"/>
                  </a:lnTo>
                  <a:lnTo>
                    <a:pt x="220" y="1405"/>
                  </a:lnTo>
                  <a:lnTo>
                    <a:pt x="218" y="1399"/>
                  </a:lnTo>
                  <a:lnTo>
                    <a:pt x="215" y="1396"/>
                  </a:lnTo>
                  <a:lnTo>
                    <a:pt x="204" y="1385"/>
                  </a:lnTo>
                  <a:lnTo>
                    <a:pt x="203" y="1383"/>
                  </a:lnTo>
                  <a:lnTo>
                    <a:pt x="202" y="1381"/>
                  </a:lnTo>
                  <a:lnTo>
                    <a:pt x="202" y="1381"/>
                  </a:lnTo>
                  <a:lnTo>
                    <a:pt x="203" y="1379"/>
                  </a:lnTo>
                  <a:lnTo>
                    <a:pt x="204" y="1377"/>
                  </a:lnTo>
                  <a:lnTo>
                    <a:pt x="205" y="1376"/>
                  </a:lnTo>
                  <a:lnTo>
                    <a:pt x="206" y="1376"/>
                  </a:lnTo>
                  <a:lnTo>
                    <a:pt x="207" y="1375"/>
                  </a:lnTo>
                  <a:lnTo>
                    <a:pt x="207" y="1375"/>
                  </a:lnTo>
                  <a:lnTo>
                    <a:pt x="210" y="1370"/>
                  </a:lnTo>
                  <a:lnTo>
                    <a:pt x="211" y="1366"/>
                  </a:lnTo>
                  <a:lnTo>
                    <a:pt x="211" y="1365"/>
                  </a:lnTo>
                  <a:lnTo>
                    <a:pt x="208" y="1362"/>
                  </a:lnTo>
                  <a:lnTo>
                    <a:pt x="204" y="1360"/>
                  </a:lnTo>
                  <a:lnTo>
                    <a:pt x="187" y="1359"/>
                  </a:lnTo>
                  <a:lnTo>
                    <a:pt x="178" y="1357"/>
                  </a:lnTo>
                  <a:lnTo>
                    <a:pt x="171" y="1350"/>
                  </a:lnTo>
                  <a:lnTo>
                    <a:pt x="169" y="1343"/>
                  </a:lnTo>
                  <a:lnTo>
                    <a:pt x="169" y="1343"/>
                  </a:lnTo>
                  <a:lnTo>
                    <a:pt x="169" y="1327"/>
                  </a:lnTo>
                  <a:lnTo>
                    <a:pt x="169" y="1327"/>
                  </a:lnTo>
                  <a:lnTo>
                    <a:pt x="165" y="1318"/>
                  </a:lnTo>
                  <a:lnTo>
                    <a:pt x="153" y="1310"/>
                  </a:lnTo>
                  <a:lnTo>
                    <a:pt x="124" y="1308"/>
                  </a:lnTo>
                  <a:lnTo>
                    <a:pt x="120" y="1300"/>
                  </a:lnTo>
                  <a:lnTo>
                    <a:pt x="103" y="1295"/>
                  </a:lnTo>
                  <a:lnTo>
                    <a:pt x="94" y="1296"/>
                  </a:lnTo>
                  <a:lnTo>
                    <a:pt x="92" y="1295"/>
                  </a:lnTo>
                  <a:lnTo>
                    <a:pt x="89" y="1295"/>
                  </a:lnTo>
                  <a:lnTo>
                    <a:pt x="87" y="1294"/>
                  </a:lnTo>
                  <a:lnTo>
                    <a:pt x="62" y="1277"/>
                  </a:lnTo>
                  <a:lnTo>
                    <a:pt x="56" y="1274"/>
                  </a:lnTo>
                  <a:lnTo>
                    <a:pt x="54" y="1272"/>
                  </a:lnTo>
                  <a:lnTo>
                    <a:pt x="52" y="1253"/>
                  </a:lnTo>
                  <a:lnTo>
                    <a:pt x="52" y="1249"/>
                  </a:lnTo>
                  <a:lnTo>
                    <a:pt x="53" y="1246"/>
                  </a:lnTo>
                  <a:lnTo>
                    <a:pt x="54" y="1244"/>
                  </a:lnTo>
                  <a:lnTo>
                    <a:pt x="51" y="1240"/>
                  </a:lnTo>
                  <a:lnTo>
                    <a:pt x="39" y="1232"/>
                  </a:lnTo>
                  <a:lnTo>
                    <a:pt x="32" y="1221"/>
                  </a:lnTo>
                  <a:lnTo>
                    <a:pt x="31" y="1220"/>
                  </a:lnTo>
                  <a:lnTo>
                    <a:pt x="30" y="1218"/>
                  </a:lnTo>
                  <a:lnTo>
                    <a:pt x="29" y="1216"/>
                  </a:lnTo>
                  <a:lnTo>
                    <a:pt x="27" y="1212"/>
                  </a:lnTo>
                  <a:lnTo>
                    <a:pt x="21" y="1210"/>
                  </a:lnTo>
                  <a:lnTo>
                    <a:pt x="5" y="1212"/>
                  </a:lnTo>
                  <a:lnTo>
                    <a:pt x="0" y="1204"/>
                  </a:lnTo>
                  <a:lnTo>
                    <a:pt x="0" y="1201"/>
                  </a:lnTo>
                  <a:lnTo>
                    <a:pt x="2" y="1198"/>
                  </a:lnTo>
                  <a:lnTo>
                    <a:pt x="6" y="1194"/>
                  </a:lnTo>
                  <a:lnTo>
                    <a:pt x="8" y="1192"/>
                  </a:lnTo>
                  <a:lnTo>
                    <a:pt x="11" y="1191"/>
                  </a:lnTo>
                  <a:lnTo>
                    <a:pt x="21" y="1188"/>
                  </a:lnTo>
                  <a:lnTo>
                    <a:pt x="23" y="1186"/>
                  </a:lnTo>
                  <a:lnTo>
                    <a:pt x="24" y="1183"/>
                  </a:lnTo>
                  <a:lnTo>
                    <a:pt x="24" y="1178"/>
                  </a:lnTo>
                  <a:lnTo>
                    <a:pt x="24" y="1175"/>
                  </a:lnTo>
                  <a:lnTo>
                    <a:pt x="29" y="1170"/>
                  </a:lnTo>
                  <a:lnTo>
                    <a:pt x="31" y="1167"/>
                  </a:lnTo>
                  <a:lnTo>
                    <a:pt x="31" y="1158"/>
                  </a:lnTo>
                  <a:lnTo>
                    <a:pt x="29" y="1154"/>
                  </a:lnTo>
                  <a:lnTo>
                    <a:pt x="28" y="1151"/>
                  </a:lnTo>
                  <a:lnTo>
                    <a:pt x="20" y="1146"/>
                  </a:lnTo>
                  <a:lnTo>
                    <a:pt x="19" y="1144"/>
                  </a:lnTo>
                  <a:lnTo>
                    <a:pt x="18" y="1142"/>
                  </a:lnTo>
                  <a:lnTo>
                    <a:pt x="18" y="1138"/>
                  </a:lnTo>
                  <a:lnTo>
                    <a:pt x="19" y="1133"/>
                  </a:lnTo>
                  <a:lnTo>
                    <a:pt x="23" y="1125"/>
                  </a:lnTo>
                  <a:lnTo>
                    <a:pt x="29" y="1115"/>
                  </a:lnTo>
                  <a:lnTo>
                    <a:pt x="43" y="1104"/>
                  </a:lnTo>
                  <a:lnTo>
                    <a:pt x="52" y="1095"/>
                  </a:lnTo>
                  <a:lnTo>
                    <a:pt x="53" y="1092"/>
                  </a:lnTo>
                  <a:lnTo>
                    <a:pt x="54" y="1090"/>
                  </a:lnTo>
                  <a:lnTo>
                    <a:pt x="55" y="1088"/>
                  </a:lnTo>
                  <a:lnTo>
                    <a:pt x="56" y="1086"/>
                  </a:lnTo>
                  <a:lnTo>
                    <a:pt x="59" y="1085"/>
                  </a:lnTo>
                  <a:lnTo>
                    <a:pt x="63" y="1085"/>
                  </a:lnTo>
                  <a:lnTo>
                    <a:pt x="69" y="1086"/>
                  </a:lnTo>
                  <a:lnTo>
                    <a:pt x="72" y="1087"/>
                  </a:lnTo>
                  <a:lnTo>
                    <a:pt x="74" y="1089"/>
                  </a:lnTo>
                  <a:lnTo>
                    <a:pt x="78" y="1095"/>
                  </a:lnTo>
                  <a:lnTo>
                    <a:pt x="79" y="1096"/>
                  </a:lnTo>
                  <a:lnTo>
                    <a:pt x="80" y="1098"/>
                  </a:lnTo>
                  <a:lnTo>
                    <a:pt x="82" y="1099"/>
                  </a:lnTo>
                  <a:lnTo>
                    <a:pt x="84" y="1100"/>
                  </a:lnTo>
                  <a:lnTo>
                    <a:pt x="87" y="1101"/>
                  </a:lnTo>
                  <a:lnTo>
                    <a:pt x="90" y="1101"/>
                  </a:lnTo>
                  <a:lnTo>
                    <a:pt x="92" y="1100"/>
                  </a:lnTo>
                  <a:lnTo>
                    <a:pt x="99" y="1095"/>
                  </a:lnTo>
                  <a:lnTo>
                    <a:pt x="112" y="1072"/>
                  </a:lnTo>
                  <a:lnTo>
                    <a:pt x="122" y="1070"/>
                  </a:lnTo>
                  <a:lnTo>
                    <a:pt x="127" y="1072"/>
                  </a:lnTo>
                  <a:lnTo>
                    <a:pt x="128" y="1073"/>
                  </a:lnTo>
                  <a:lnTo>
                    <a:pt x="130" y="1075"/>
                  </a:lnTo>
                  <a:lnTo>
                    <a:pt x="132" y="1076"/>
                  </a:lnTo>
                  <a:lnTo>
                    <a:pt x="135" y="1076"/>
                  </a:lnTo>
                  <a:lnTo>
                    <a:pt x="138" y="1076"/>
                  </a:lnTo>
                  <a:lnTo>
                    <a:pt x="145" y="1072"/>
                  </a:lnTo>
                  <a:lnTo>
                    <a:pt x="151" y="1071"/>
                  </a:lnTo>
                  <a:lnTo>
                    <a:pt x="154" y="1069"/>
                  </a:lnTo>
                  <a:lnTo>
                    <a:pt x="156" y="1065"/>
                  </a:lnTo>
                  <a:lnTo>
                    <a:pt x="159" y="1057"/>
                  </a:lnTo>
                  <a:lnTo>
                    <a:pt x="160" y="1051"/>
                  </a:lnTo>
                  <a:lnTo>
                    <a:pt x="159" y="1031"/>
                  </a:lnTo>
                  <a:lnTo>
                    <a:pt x="171" y="1018"/>
                  </a:lnTo>
                  <a:lnTo>
                    <a:pt x="174" y="1012"/>
                  </a:lnTo>
                  <a:lnTo>
                    <a:pt x="177" y="1010"/>
                  </a:lnTo>
                  <a:lnTo>
                    <a:pt x="180" y="1009"/>
                  </a:lnTo>
                  <a:lnTo>
                    <a:pt x="190" y="1008"/>
                  </a:lnTo>
                  <a:lnTo>
                    <a:pt x="202" y="1011"/>
                  </a:lnTo>
                  <a:lnTo>
                    <a:pt x="217" y="1010"/>
                  </a:lnTo>
                  <a:lnTo>
                    <a:pt x="221" y="1008"/>
                  </a:lnTo>
                  <a:lnTo>
                    <a:pt x="239" y="993"/>
                  </a:lnTo>
                  <a:lnTo>
                    <a:pt x="244" y="989"/>
                  </a:lnTo>
                  <a:lnTo>
                    <a:pt x="246" y="986"/>
                  </a:lnTo>
                  <a:lnTo>
                    <a:pt x="259" y="964"/>
                  </a:lnTo>
                  <a:lnTo>
                    <a:pt x="253" y="961"/>
                  </a:lnTo>
                  <a:lnTo>
                    <a:pt x="245" y="962"/>
                  </a:lnTo>
                  <a:lnTo>
                    <a:pt x="239" y="962"/>
                  </a:lnTo>
                  <a:lnTo>
                    <a:pt x="237" y="961"/>
                  </a:lnTo>
                  <a:lnTo>
                    <a:pt x="235" y="960"/>
                  </a:lnTo>
                  <a:lnTo>
                    <a:pt x="233" y="959"/>
                  </a:lnTo>
                  <a:lnTo>
                    <a:pt x="231" y="956"/>
                  </a:lnTo>
                  <a:lnTo>
                    <a:pt x="229" y="952"/>
                  </a:lnTo>
                  <a:lnTo>
                    <a:pt x="226" y="943"/>
                  </a:lnTo>
                  <a:lnTo>
                    <a:pt x="224" y="938"/>
                  </a:lnTo>
                  <a:lnTo>
                    <a:pt x="226" y="932"/>
                  </a:lnTo>
                  <a:lnTo>
                    <a:pt x="227" y="928"/>
                  </a:lnTo>
                  <a:lnTo>
                    <a:pt x="228" y="925"/>
                  </a:lnTo>
                  <a:lnTo>
                    <a:pt x="227" y="922"/>
                  </a:lnTo>
                  <a:lnTo>
                    <a:pt x="223" y="918"/>
                  </a:lnTo>
                  <a:lnTo>
                    <a:pt x="220" y="917"/>
                  </a:lnTo>
                  <a:lnTo>
                    <a:pt x="218" y="917"/>
                  </a:lnTo>
                  <a:lnTo>
                    <a:pt x="214" y="918"/>
                  </a:lnTo>
                  <a:lnTo>
                    <a:pt x="212" y="918"/>
                  </a:lnTo>
                  <a:lnTo>
                    <a:pt x="210" y="918"/>
                  </a:lnTo>
                  <a:lnTo>
                    <a:pt x="209" y="914"/>
                  </a:lnTo>
                  <a:lnTo>
                    <a:pt x="210" y="909"/>
                  </a:lnTo>
                  <a:lnTo>
                    <a:pt x="215" y="898"/>
                  </a:lnTo>
                  <a:lnTo>
                    <a:pt x="218" y="895"/>
                  </a:lnTo>
                  <a:lnTo>
                    <a:pt x="221" y="893"/>
                  </a:lnTo>
                  <a:lnTo>
                    <a:pt x="225" y="893"/>
                  </a:lnTo>
                  <a:lnTo>
                    <a:pt x="227" y="893"/>
                  </a:lnTo>
                  <a:lnTo>
                    <a:pt x="228" y="892"/>
                  </a:lnTo>
                  <a:lnTo>
                    <a:pt x="229" y="891"/>
                  </a:lnTo>
                  <a:lnTo>
                    <a:pt x="233" y="886"/>
                  </a:lnTo>
                  <a:lnTo>
                    <a:pt x="238" y="881"/>
                  </a:lnTo>
                  <a:lnTo>
                    <a:pt x="239" y="878"/>
                  </a:lnTo>
                  <a:lnTo>
                    <a:pt x="239" y="876"/>
                  </a:lnTo>
                  <a:lnTo>
                    <a:pt x="237" y="873"/>
                  </a:lnTo>
                  <a:lnTo>
                    <a:pt x="227" y="868"/>
                  </a:lnTo>
                  <a:lnTo>
                    <a:pt x="219" y="860"/>
                  </a:lnTo>
                  <a:lnTo>
                    <a:pt x="220" y="850"/>
                  </a:lnTo>
                  <a:lnTo>
                    <a:pt x="264" y="837"/>
                  </a:lnTo>
                  <a:lnTo>
                    <a:pt x="269" y="834"/>
                  </a:lnTo>
                  <a:lnTo>
                    <a:pt x="285" y="821"/>
                  </a:lnTo>
                  <a:lnTo>
                    <a:pt x="289" y="818"/>
                  </a:lnTo>
                  <a:lnTo>
                    <a:pt x="293" y="817"/>
                  </a:lnTo>
                  <a:lnTo>
                    <a:pt x="310" y="815"/>
                  </a:lnTo>
                  <a:lnTo>
                    <a:pt x="315" y="817"/>
                  </a:lnTo>
                  <a:lnTo>
                    <a:pt x="317" y="818"/>
                  </a:lnTo>
                  <a:lnTo>
                    <a:pt x="317" y="820"/>
                  </a:lnTo>
                  <a:lnTo>
                    <a:pt x="319" y="820"/>
                  </a:lnTo>
                  <a:lnTo>
                    <a:pt x="321" y="820"/>
                  </a:lnTo>
                  <a:lnTo>
                    <a:pt x="332" y="803"/>
                  </a:lnTo>
                  <a:lnTo>
                    <a:pt x="345" y="789"/>
                  </a:lnTo>
                  <a:lnTo>
                    <a:pt x="368" y="776"/>
                  </a:lnTo>
                  <a:lnTo>
                    <a:pt x="370" y="774"/>
                  </a:lnTo>
                  <a:lnTo>
                    <a:pt x="371" y="773"/>
                  </a:lnTo>
                  <a:lnTo>
                    <a:pt x="372" y="765"/>
                  </a:lnTo>
                  <a:lnTo>
                    <a:pt x="381" y="769"/>
                  </a:lnTo>
                  <a:lnTo>
                    <a:pt x="384" y="769"/>
                  </a:lnTo>
                  <a:lnTo>
                    <a:pt x="397" y="768"/>
                  </a:lnTo>
                  <a:lnTo>
                    <a:pt x="417" y="771"/>
                  </a:lnTo>
                  <a:lnTo>
                    <a:pt x="420" y="770"/>
                  </a:lnTo>
                  <a:lnTo>
                    <a:pt x="424" y="768"/>
                  </a:lnTo>
                  <a:lnTo>
                    <a:pt x="427" y="768"/>
                  </a:lnTo>
                  <a:lnTo>
                    <a:pt x="429" y="770"/>
                  </a:lnTo>
                  <a:lnTo>
                    <a:pt x="432" y="774"/>
                  </a:lnTo>
                  <a:lnTo>
                    <a:pt x="433" y="776"/>
                  </a:lnTo>
                  <a:lnTo>
                    <a:pt x="435" y="776"/>
                  </a:lnTo>
                  <a:lnTo>
                    <a:pt x="440" y="771"/>
                  </a:lnTo>
                  <a:lnTo>
                    <a:pt x="445" y="762"/>
                  </a:lnTo>
                  <a:lnTo>
                    <a:pt x="447" y="760"/>
                  </a:lnTo>
                  <a:lnTo>
                    <a:pt x="450" y="757"/>
                  </a:lnTo>
                  <a:lnTo>
                    <a:pt x="457" y="754"/>
                  </a:lnTo>
                  <a:lnTo>
                    <a:pt x="457" y="750"/>
                  </a:lnTo>
                  <a:lnTo>
                    <a:pt x="457" y="747"/>
                  </a:lnTo>
                  <a:lnTo>
                    <a:pt x="444" y="719"/>
                  </a:lnTo>
                  <a:lnTo>
                    <a:pt x="430" y="696"/>
                  </a:lnTo>
                  <a:lnTo>
                    <a:pt x="412" y="686"/>
                  </a:lnTo>
                  <a:lnTo>
                    <a:pt x="404" y="683"/>
                  </a:lnTo>
                  <a:lnTo>
                    <a:pt x="395" y="678"/>
                  </a:lnTo>
                  <a:lnTo>
                    <a:pt x="387" y="670"/>
                  </a:lnTo>
                  <a:lnTo>
                    <a:pt x="381" y="655"/>
                  </a:lnTo>
                  <a:lnTo>
                    <a:pt x="364" y="627"/>
                  </a:lnTo>
                  <a:lnTo>
                    <a:pt x="362" y="623"/>
                  </a:lnTo>
                  <a:lnTo>
                    <a:pt x="357" y="594"/>
                  </a:lnTo>
                  <a:lnTo>
                    <a:pt x="263" y="566"/>
                  </a:lnTo>
                  <a:lnTo>
                    <a:pt x="224" y="569"/>
                  </a:lnTo>
                  <a:lnTo>
                    <a:pt x="198" y="564"/>
                  </a:lnTo>
                  <a:lnTo>
                    <a:pt x="196" y="562"/>
                  </a:lnTo>
                  <a:lnTo>
                    <a:pt x="194" y="559"/>
                  </a:lnTo>
                  <a:lnTo>
                    <a:pt x="192" y="551"/>
                  </a:lnTo>
                  <a:lnTo>
                    <a:pt x="192" y="547"/>
                  </a:lnTo>
                  <a:lnTo>
                    <a:pt x="191" y="543"/>
                  </a:lnTo>
                  <a:lnTo>
                    <a:pt x="189" y="539"/>
                  </a:lnTo>
                  <a:lnTo>
                    <a:pt x="178" y="530"/>
                  </a:lnTo>
                  <a:lnTo>
                    <a:pt x="172" y="518"/>
                  </a:lnTo>
                  <a:lnTo>
                    <a:pt x="175" y="492"/>
                  </a:lnTo>
                  <a:lnTo>
                    <a:pt x="162" y="488"/>
                  </a:lnTo>
                  <a:lnTo>
                    <a:pt x="156" y="486"/>
                  </a:lnTo>
                  <a:lnTo>
                    <a:pt x="156" y="479"/>
                  </a:lnTo>
                  <a:lnTo>
                    <a:pt x="160" y="474"/>
                  </a:lnTo>
                  <a:lnTo>
                    <a:pt x="162" y="470"/>
                  </a:lnTo>
                  <a:lnTo>
                    <a:pt x="163" y="467"/>
                  </a:lnTo>
                  <a:lnTo>
                    <a:pt x="164" y="465"/>
                  </a:lnTo>
                  <a:lnTo>
                    <a:pt x="165" y="462"/>
                  </a:lnTo>
                  <a:lnTo>
                    <a:pt x="165" y="459"/>
                  </a:lnTo>
                  <a:lnTo>
                    <a:pt x="163" y="431"/>
                  </a:lnTo>
                  <a:lnTo>
                    <a:pt x="161" y="421"/>
                  </a:lnTo>
                  <a:lnTo>
                    <a:pt x="149" y="406"/>
                  </a:lnTo>
                  <a:lnTo>
                    <a:pt x="148" y="386"/>
                  </a:lnTo>
                  <a:lnTo>
                    <a:pt x="146" y="378"/>
                  </a:lnTo>
                  <a:lnTo>
                    <a:pt x="145" y="376"/>
                  </a:lnTo>
                  <a:lnTo>
                    <a:pt x="144" y="374"/>
                  </a:lnTo>
                  <a:lnTo>
                    <a:pt x="144" y="373"/>
                  </a:lnTo>
                  <a:lnTo>
                    <a:pt x="144" y="371"/>
                  </a:lnTo>
                  <a:lnTo>
                    <a:pt x="143" y="368"/>
                  </a:lnTo>
                  <a:lnTo>
                    <a:pt x="144" y="363"/>
                  </a:lnTo>
                  <a:lnTo>
                    <a:pt x="146" y="357"/>
                  </a:lnTo>
                  <a:lnTo>
                    <a:pt x="152" y="347"/>
                  </a:lnTo>
                  <a:lnTo>
                    <a:pt x="156" y="343"/>
                  </a:lnTo>
                  <a:lnTo>
                    <a:pt x="159" y="340"/>
                  </a:lnTo>
                  <a:lnTo>
                    <a:pt x="168" y="340"/>
                  </a:lnTo>
                  <a:lnTo>
                    <a:pt x="170" y="339"/>
                  </a:lnTo>
                  <a:lnTo>
                    <a:pt x="172" y="338"/>
                  </a:lnTo>
                  <a:lnTo>
                    <a:pt x="173" y="336"/>
                  </a:lnTo>
                  <a:lnTo>
                    <a:pt x="174" y="333"/>
                  </a:lnTo>
                  <a:lnTo>
                    <a:pt x="175" y="330"/>
                  </a:lnTo>
                  <a:lnTo>
                    <a:pt x="176" y="325"/>
                  </a:lnTo>
                  <a:lnTo>
                    <a:pt x="176" y="319"/>
                  </a:lnTo>
                  <a:lnTo>
                    <a:pt x="175" y="311"/>
                  </a:lnTo>
                  <a:lnTo>
                    <a:pt x="171" y="301"/>
                  </a:lnTo>
                  <a:lnTo>
                    <a:pt x="169" y="295"/>
                  </a:lnTo>
                  <a:lnTo>
                    <a:pt x="167" y="290"/>
                  </a:lnTo>
                  <a:lnTo>
                    <a:pt x="166" y="288"/>
                  </a:lnTo>
                  <a:lnTo>
                    <a:pt x="167" y="272"/>
                  </a:lnTo>
                  <a:lnTo>
                    <a:pt x="165" y="250"/>
                  </a:lnTo>
                  <a:lnTo>
                    <a:pt x="162" y="243"/>
                  </a:lnTo>
                  <a:lnTo>
                    <a:pt x="160" y="241"/>
                  </a:lnTo>
                  <a:lnTo>
                    <a:pt x="159" y="239"/>
                  </a:lnTo>
                  <a:lnTo>
                    <a:pt x="159" y="236"/>
                  </a:lnTo>
                  <a:lnTo>
                    <a:pt x="159" y="224"/>
                  </a:lnTo>
                  <a:lnTo>
                    <a:pt x="158" y="222"/>
                  </a:lnTo>
                  <a:lnTo>
                    <a:pt x="158" y="219"/>
                  </a:lnTo>
                  <a:lnTo>
                    <a:pt x="158" y="216"/>
                  </a:lnTo>
                  <a:lnTo>
                    <a:pt x="161" y="213"/>
                  </a:lnTo>
                  <a:lnTo>
                    <a:pt x="168" y="208"/>
                  </a:lnTo>
                  <a:lnTo>
                    <a:pt x="170" y="206"/>
                  </a:lnTo>
                  <a:lnTo>
                    <a:pt x="173" y="200"/>
                  </a:lnTo>
                  <a:lnTo>
                    <a:pt x="175" y="198"/>
                  </a:lnTo>
                  <a:lnTo>
                    <a:pt x="177" y="196"/>
                  </a:lnTo>
                  <a:lnTo>
                    <a:pt x="179" y="195"/>
                  </a:lnTo>
                  <a:lnTo>
                    <a:pt x="182" y="184"/>
                  </a:lnTo>
                  <a:lnTo>
                    <a:pt x="182" y="138"/>
                  </a:lnTo>
                  <a:lnTo>
                    <a:pt x="198" y="125"/>
                  </a:lnTo>
                  <a:lnTo>
                    <a:pt x="200" y="123"/>
                  </a:lnTo>
                  <a:lnTo>
                    <a:pt x="201" y="121"/>
                  </a:lnTo>
                  <a:lnTo>
                    <a:pt x="202" y="118"/>
                  </a:lnTo>
                  <a:lnTo>
                    <a:pt x="203" y="113"/>
                  </a:lnTo>
                  <a:lnTo>
                    <a:pt x="203" y="109"/>
                  </a:lnTo>
                  <a:lnTo>
                    <a:pt x="204" y="107"/>
                  </a:lnTo>
                  <a:lnTo>
                    <a:pt x="206" y="105"/>
                  </a:lnTo>
                  <a:lnTo>
                    <a:pt x="211" y="107"/>
                  </a:lnTo>
                  <a:lnTo>
                    <a:pt x="216" y="110"/>
                  </a:lnTo>
                  <a:lnTo>
                    <a:pt x="226" y="114"/>
                  </a:lnTo>
                  <a:lnTo>
                    <a:pt x="244" y="116"/>
                  </a:lnTo>
                  <a:lnTo>
                    <a:pt x="249" y="115"/>
                  </a:lnTo>
                  <a:lnTo>
                    <a:pt x="280" y="100"/>
                  </a:lnTo>
                  <a:lnTo>
                    <a:pt x="325" y="95"/>
                  </a:lnTo>
                  <a:lnTo>
                    <a:pt x="328" y="94"/>
                  </a:lnTo>
                  <a:lnTo>
                    <a:pt x="330" y="89"/>
                  </a:lnTo>
                  <a:lnTo>
                    <a:pt x="330" y="86"/>
                  </a:lnTo>
                  <a:lnTo>
                    <a:pt x="333" y="67"/>
                  </a:lnTo>
                  <a:lnTo>
                    <a:pt x="338" y="65"/>
                  </a:lnTo>
                  <a:lnTo>
                    <a:pt x="343" y="64"/>
                  </a:lnTo>
                  <a:lnTo>
                    <a:pt x="387" y="67"/>
                  </a:lnTo>
                  <a:lnTo>
                    <a:pt x="395" y="72"/>
                  </a:lnTo>
                  <a:lnTo>
                    <a:pt x="454" y="62"/>
                  </a:lnTo>
                  <a:lnTo>
                    <a:pt x="456" y="63"/>
                  </a:lnTo>
                  <a:lnTo>
                    <a:pt x="458" y="65"/>
                  </a:lnTo>
                  <a:lnTo>
                    <a:pt x="459" y="67"/>
                  </a:lnTo>
                  <a:lnTo>
                    <a:pt x="462" y="68"/>
                  </a:lnTo>
                  <a:lnTo>
                    <a:pt x="466" y="67"/>
                  </a:lnTo>
                  <a:lnTo>
                    <a:pt x="474" y="61"/>
                  </a:lnTo>
                  <a:lnTo>
                    <a:pt x="479" y="56"/>
                  </a:lnTo>
                  <a:lnTo>
                    <a:pt x="483" y="47"/>
                  </a:lnTo>
                  <a:lnTo>
                    <a:pt x="490" y="36"/>
                  </a:lnTo>
                  <a:lnTo>
                    <a:pt x="499" y="31"/>
                  </a:lnTo>
                  <a:lnTo>
                    <a:pt x="521" y="34"/>
                  </a:lnTo>
                  <a:lnTo>
                    <a:pt x="539" y="42"/>
                  </a:lnTo>
                  <a:lnTo>
                    <a:pt x="551" y="36"/>
                  </a:lnTo>
                  <a:lnTo>
                    <a:pt x="583" y="10"/>
                  </a:lnTo>
                  <a:lnTo>
                    <a:pt x="588" y="1"/>
                  </a:lnTo>
                  <a:lnTo>
                    <a:pt x="606" y="0"/>
                  </a:lnTo>
                  <a:lnTo>
                    <a:pt x="612" y="14"/>
                  </a:lnTo>
                  <a:lnTo>
                    <a:pt x="620" y="20"/>
                  </a:lnTo>
                  <a:lnTo>
                    <a:pt x="629" y="23"/>
                  </a:lnTo>
                  <a:lnTo>
                    <a:pt x="637" y="24"/>
                  </a:lnTo>
                  <a:lnTo>
                    <a:pt x="650" y="31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9" name="Freeform 19">
              <a:extLst>
                <a:ext uri="{FF2B5EF4-FFF2-40B4-BE49-F238E27FC236}">
                  <a16:creationId xmlns:a16="http://schemas.microsoft.com/office/drawing/2014/main" id="{AE8FAAFA-24DD-49A8-9ABD-044CD8B61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4937" y="4374032"/>
              <a:ext cx="418495" cy="284663"/>
            </a:xfrm>
            <a:custGeom>
              <a:avLst/>
              <a:gdLst>
                <a:gd name="T0" fmla="*/ 445 w 640"/>
                <a:gd name="T1" fmla="*/ 25 h 490"/>
                <a:gd name="T2" fmla="*/ 521 w 640"/>
                <a:gd name="T3" fmla="*/ 56 h 490"/>
                <a:gd name="T4" fmla="*/ 534 w 640"/>
                <a:gd name="T5" fmla="*/ 62 h 490"/>
                <a:gd name="T6" fmla="*/ 560 w 640"/>
                <a:gd name="T7" fmla="*/ 51 h 490"/>
                <a:gd name="T8" fmla="*/ 567 w 640"/>
                <a:gd name="T9" fmla="*/ 64 h 490"/>
                <a:gd name="T10" fmla="*/ 579 w 640"/>
                <a:gd name="T11" fmla="*/ 111 h 490"/>
                <a:gd name="T12" fmla="*/ 586 w 640"/>
                <a:gd name="T13" fmla="*/ 119 h 490"/>
                <a:gd name="T14" fmla="*/ 589 w 640"/>
                <a:gd name="T15" fmla="*/ 131 h 490"/>
                <a:gd name="T16" fmla="*/ 576 w 640"/>
                <a:gd name="T17" fmla="*/ 145 h 490"/>
                <a:gd name="T18" fmla="*/ 554 w 640"/>
                <a:gd name="T19" fmla="*/ 168 h 490"/>
                <a:gd name="T20" fmla="*/ 580 w 640"/>
                <a:gd name="T21" fmla="*/ 216 h 490"/>
                <a:gd name="T22" fmla="*/ 580 w 640"/>
                <a:gd name="T23" fmla="*/ 223 h 490"/>
                <a:gd name="T24" fmla="*/ 629 w 640"/>
                <a:gd name="T25" fmla="*/ 240 h 490"/>
                <a:gd name="T26" fmla="*/ 635 w 640"/>
                <a:gd name="T27" fmla="*/ 260 h 490"/>
                <a:gd name="T28" fmla="*/ 637 w 640"/>
                <a:gd name="T29" fmla="*/ 274 h 490"/>
                <a:gd name="T30" fmla="*/ 622 w 640"/>
                <a:gd name="T31" fmla="*/ 291 h 490"/>
                <a:gd name="T32" fmla="*/ 616 w 640"/>
                <a:gd name="T33" fmla="*/ 311 h 490"/>
                <a:gd name="T34" fmla="*/ 606 w 640"/>
                <a:gd name="T35" fmla="*/ 321 h 490"/>
                <a:gd name="T36" fmla="*/ 602 w 640"/>
                <a:gd name="T37" fmla="*/ 342 h 490"/>
                <a:gd name="T38" fmla="*/ 594 w 640"/>
                <a:gd name="T39" fmla="*/ 353 h 490"/>
                <a:gd name="T40" fmla="*/ 587 w 640"/>
                <a:gd name="T41" fmla="*/ 355 h 490"/>
                <a:gd name="T42" fmla="*/ 584 w 640"/>
                <a:gd name="T43" fmla="*/ 354 h 490"/>
                <a:gd name="T44" fmla="*/ 576 w 640"/>
                <a:gd name="T45" fmla="*/ 364 h 490"/>
                <a:gd name="T46" fmla="*/ 579 w 640"/>
                <a:gd name="T47" fmla="*/ 386 h 490"/>
                <a:gd name="T48" fmla="*/ 613 w 640"/>
                <a:gd name="T49" fmla="*/ 431 h 490"/>
                <a:gd name="T50" fmla="*/ 614 w 640"/>
                <a:gd name="T51" fmla="*/ 439 h 490"/>
                <a:gd name="T52" fmla="*/ 599 w 640"/>
                <a:gd name="T53" fmla="*/ 464 h 490"/>
                <a:gd name="T54" fmla="*/ 571 w 640"/>
                <a:gd name="T55" fmla="*/ 486 h 490"/>
                <a:gd name="T56" fmla="*/ 495 w 640"/>
                <a:gd name="T57" fmla="*/ 481 h 490"/>
                <a:gd name="T58" fmla="*/ 449 w 640"/>
                <a:gd name="T59" fmla="*/ 455 h 490"/>
                <a:gd name="T60" fmla="*/ 446 w 640"/>
                <a:gd name="T61" fmla="*/ 470 h 490"/>
                <a:gd name="T62" fmla="*/ 413 w 640"/>
                <a:gd name="T63" fmla="*/ 476 h 490"/>
                <a:gd name="T64" fmla="*/ 406 w 640"/>
                <a:gd name="T65" fmla="*/ 418 h 490"/>
                <a:gd name="T66" fmla="*/ 331 w 640"/>
                <a:gd name="T67" fmla="*/ 397 h 490"/>
                <a:gd name="T68" fmla="*/ 296 w 640"/>
                <a:gd name="T69" fmla="*/ 405 h 490"/>
                <a:gd name="T70" fmla="*/ 292 w 640"/>
                <a:gd name="T71" fmla="*/ 450 h 490"/>
                <a:gd name="T72" fmla="*/ 226 w 640"/>
                <a:gd name="T73" fmla="*/ 439 h 490"/>
                <a:gd name="T74" fmla="*/ 223 w 640"/>
                <a:gd name="T75" fmla="*/ 403 h 490"/>
                <a:gd name="T76" fmla="*/ 209 w 640"/>
                <a:gd name="T77" fmla="*/ 394 h 490"/>
                <a:gd name="T78" fmla="*/ 202 w 640"/>
                <a:gd name="T79" fmla="*/ 381 h 490"/>
                <a:gd name="T80" fmla="*/ 185 w 640"/>
                <a:gd name="T81" fmla="*/ 354 h 490"/>
                <a:gd name="T82" fmla="*/ 182 w 640"/>
                <a:gd name="T83" fmla="*/ 339 h 490"/>
                <a:gd name="T84" fmla="*/ 130 w 640"/>
                <a:gd name="T85" fmla="*/ 283 h 490"/>
                <a:gd name="T86" fmla="*/ 141 w 640"/>
                <a:gd name="T87" fmla="*/ 264 h 490"/>
                <a:gd name="T88" fmla="*/ 112 w 640"/>
                <a:gd name="T89" fmla="*/ 219 h 490"/>
                <a:gd name="T90" fmla="*/ 109 w 640"/>
                <a:gd name="T91" fmla="*/ 212 h 490"/>
                <a:gd name="T92" fmla="*/ 93 w 640"/>
                <a:gd name="T93" fmla="*/ 182 h 490"/>
                <a:gd name="T94" fmla="*/ 13 w 640"/>
                <a:gd name="T95" fmla="*/ 162 h 490"/>
                <a:gd name="T96" fmla="*/ 0 w 640"/>
                <a:gd name="T97" fmla="*/ 128 h 490"/>
                <a:gd name="T98" fmla="*/ 160 w 640"/>
                <a:gd name="T99" fmla="*/ 93 h 490"/>
                <a:gd name="T100" fmla="*/ 226 w 640"/>
                <a:gd name="T101" fmla="*/ 75 h 490"/>
                <a:gd name="T102" fmla="*/ 370 w 640"/>
                <a:gd name="T103" fmla="*/ 2 h 490"/>
                <a:gd name="T104" fmla="*/ 400 w 640"/>
                <a:gd name="T10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0" h="490">
                  <a:moveTo>
                    <a:pt x="400" y="0"/>
                  </a:moveTo>
                  <a:lnTo>
                    <a:pt x="437" y="21"/>
                  </a:lnTo>
                  <a:lnTo>
                    <a:pt x="441" y="23"/>
                  </a:lnTo>
                  <a:lnTo>
                    <a:pt x="445" y="25"/>
                  </a:lnTo>
                  <a:lnTo>
                    <a:pt x="482" y="26"/>
                  </a:lnTo>
                  <a:lnTo>
                    <a:pt x="485" y="27"/>
                  </a:lnTo>
                  <a:lnTo>
                    <a:pt x="498" y="40"/>
                  </a:lnTo>
                  <a:lnTo>
                    <a:pt x="521" y="56"/>
                  </a:lnTo>
                  <a:lnTo>
                    <a:pt x="522" y="59"/>
                  </a:lnTo>
                  <a:lnTo>
                    <a:pt x="524" y="60"/>
                  </a:lnTo>
                  <a:lnTo>
                    <a:pt x="528" y="61"/>
                  </a:lnTo>
                  <a:lnTo>
                    <a:pt x="534" y="62"/>
                  </a:lnTo>
                  <a:lnTo>
                    <a:pt x="546" y="60"/>
                  </a:lnTo>
                  <a:lnTo>
                    <a:pt x="551" y="58"/>
                  </a:lnTo>
                  <a:lnTo>
                    <a:pt x="557" y="54"/>
                  </a:lnTo>
                  <a:lnTo>
                    <a:pt x="560" y="51"/>
                  </a:lnTo>
                  <a:lnTo>
                    <a:pt x="564" y="48"/>
                  </a:lnTo>
                  <a:lnTo>
                    <a:pt x="566" y="49"/>
                  </a:lnTo>
                  <a:lnTo>
                    <a:pt x="567" y="50"/>
                  </a:lnTo>
                  <a:lnTo>
                    <a:pt x="567" y="64"/>
                  </a:lnTo>
                  <a:lnTo>
                    <a:pt x="571" y="76"/>
                  </a:lnTo>
                  <a:lnTo>
                    <a:pt x="578" y="90"/>
                  </a:lnTo>
                  <a:lnTo>
                    <a:pt x="579" y="98"/>
                  </a:lnTo>
                  <a:lnTo>
                    <a:pt x="579" y="111"/>
                  </a:lnTo>
                  <a:lnTo>
                    <a:pt x="580" y="115"/>
                  </a:lnTo>
                  <a:lnTo>
                    <a:pt x="581" y="118"/>
                  </a:lnTo>
                  <a:lnTo>
                    <a:pt x="583" y="118"/>
                  </a:lnTo>
                  <a:lnTo>
                    <a:pt x="586" y="119"/>
                  </a:lnTo>
                  <a:lnTo>
                    <a:pt x="587" y="119"/>
                  </a:lnTo>
                  <a:lnTo>
                    <a:pt x="588" y="121"/>
                  </a:lnTo>
                  <a:lnTo>
                    <a:pt x="589" y="124"/>
                  </a:lnTo>
                  <a:lnTo>
                    <a:pt x="589" y="131"/>
                  </a:lnTo>
                  <a:lnTo>
                    <a:pt x="589" y="135"/>
                  </a:lnTo>
                  <a:lnTo>
                    <a:pt x="587" y="138"/>
                  </a:lnTo>
                  <a:lnTo>
                    <a:pt x="581" y="142"/>
                  </a:lnTo>
                  <a:lnTo>
                    <a:pt x="576" y="145"/>
                  </a:lnTo>
                  <a:lnTo>
                    <a:pt x="571" y="149"/>
                  </a:lnTo>
                  <a:lnTo>
                    <a:pt x="559" y="164"/>
                  </a:lnTo>
                  <a:lnTo>
                    <a:pt x="556" y="167"/>
                  </a:lnTo>
                  <a:lnTo>
                    <a:pt x="554" y="168"/>
                  </a:lnTo>
                  <a:lnTo>
                    <a:pt x="551" y="172"/>
                  </a:lnTo>
                  <a:lnTo>
                    <a:pt x="555" y="186"/>
                  </a:lnTo>
                  <a:lnTo>
                    <a:pt x="569" y="204"/>
                  </a:lnTo>
                  <a:lnTo>
                    <a:pt x="580" y="216"/>
                  </a:lnTo>
                  <a:lnTo>
                    <a:pt x="581" y="221"/>
                  </a:lnTo>
                  <a:lnTo>
                    <a:pt x="581" y="221"/>
                  </a:lnTo>
                  <a:lnTo>
                    <a:pt x="580" y="222"/>
                  </a:lnTo>
                  <a:lnTo>
                    <a:pt x="580" y="223"/>
                  </a:lnTo>
                  <a:lnTo>
                    <a:pt x="578" y="226"/>
                  </a:lnTo>
                  <a:lnTo>
                    <a:pt x="584" y="229"/>
                  </a:lnTo>
                  <a:lnTo>
                    <a:pt x="615" y="234"/>
                  </a:lnTo>
                  <a:lnTo>
                    <a:pt x="629" y="240"/>
                  </a:lnTo>
                  <a:lnTo>
                    <a:pt x="635" y="243"/>
                  </a:lnTo>
                  <a:lnTo>
                    <a:pt x="639" y="252"/>
                  </a:lnTo>
                  <a:lnTo>
                    <a:pt x="635" y="258"/>
                  </a:lnTo>
                  <a:lnTo>
                    <a:pt x="635" y="260"/>
                  </a:lnTo>
                  <a:lnTo>
                    <a:pt x="634" y="263"/>
                  </a:lnTo>
                  <a:lnTo>
                    <a:pt x="636" y="268"/>
                  </a:lnTo>
                  <a:lnTo>
                    <a:pt x="637" y="271"/>
                  </a:lnTo>
                  <a:lnTo>
                    <a:pt x="637" y="274"/>
                  </a:lnTo>
                  <a:lnTo>
                    <a:pt x="634" y="280"/>
                  </a:lnTo>
                  <a:lnTo>
                    <a:pt x="632" y="283"/>
                  </a:lnTo>
                  <a:lnTo>
                    <a:pt x="629" y="285"/>
                  </a:lnTo>
                  <a:lnTo>
                    <a:pt x="622" y="291"/>
                  </a:lnTo>
                  <a:lnTo>
                    <a:pt x="619" y="294"/>
                  </a:lnTo>
                  <a:lnTo>
                    <a:pt x="618" y="297"/>
                  </a:lnTo>
                  <a:lnTo>
                    <a:pt x="617" y="307"/>
                  </a:lnTo>
                  <a:lnTo>
                    <a:pt x="616" y="311"/>
                  </a:lnTo>
                  <a:lnTo>
                    <a:pt x="614" y="313"/>
                  </a:lnTo>
                  <a:lnTo>
                    <a:pt x="610" y="317"/>
                  </a:lnTo>
                  <a:lnTo>
                    <a:pt x="608" y="319"/>
                  </a:lnTo>
                  <a:lnTo>
                    <a:pt x="606" y="321"/>
                  </a:lnTo>
                  <a:lnTo>
                    <a:pt x="605" y="324"/>
                  </a:lnTo>
                  <a:lnTo>
                    <a:pt x="605" y="328"/>
                  </a:lnTo>
                  <a:lnTo>
                    <a:pt x="604" y="335"/>
                  </a:lnTo>
                  <a:lnTo>
                    <a:pt x="602" y="342"/>
                  </a:lnTo>
                  <a:lnTo>
                    <a:pt x="598" y="349"/>
                  </a:lnTo>
                  <a:lnTo>
                    <a:pt x="596" y="351"/>
                  </a:lnTo>
                  <a:lnTo>
                    <a:pt x="595" y="352"/>
                  </a:lnTo>
                  <a:lnTo>
                    <a:pt x="594" y="353"/>
                  </a:lnTo>
                  <a:lnTo>
                    <a:pt x="592" y="354"/>
                  </a:lnTo>
                  <a:lnTo>
                    <a:pt x="591" y="355"/>
                  </a:lnTo>
                  <a:lnTo>
                    <a:pt x="588" y="355"/>
                  </a:lnTo>
                  <a:lnTo>
                    <a:pt x="587" y="355"/>
                  </a:lnTo>
                  <a:lnTo>
                    <a:pt x="587" y="355"/>
                  </a:lnTo>
                  <a:lnTo>
                    <a:pt x="586" y="354"/>
                  </a:lnTo>
                  <a:lnTo>
                    <a:pt x="585" y="354"/>
                  </a:lnTo>
                  <a:lnTo>
                    <a:pt x="584" y="354"/>
                  </a:lnTo>
                  <a:lnTo>
                    <a:pt x="581" y="354"/>
                  </a:lnTo>
                  <a:lnTo>
                    <a:pt x="581" y="355"/>
                  </a:lnTo>
                  <a:lnTo>
                    <a:pt x="580" y="356"/>
                  </a:lnTo>
                  <a:lnTo>
                    <a:pt x="576" y="364"/>
                  </a:lnTo>
                  <a:lnTo>
                    <a:pt x="575" y="368"/>
                  </a:lnTo>
                  <a:lnTo>
                    <a:pt x="576" y="373"/>
                  </a:lnTo>
                  <a:lnTo>
                    <a:pt x="578" y="380"/>
                  </a:lnTo>
                  <a:lnTo>
                    <a:pt x="579" y="386"/>
                  </a:lnTo>
                  <a:lnTo>
                    <a:pt x="580" y="395"/>
                  </a:lnTo>
                  <a:lnTo>
                    <a:pt x="580" y="397"/>
                  </a:lnTo>
                  <a:lnTo>
                    <a:pt x="602" y="421"/>
                  </a:lnTo>
                  <a:lnTo>
                    <a:pt x="613" y="431"/>
                  </a:lnTo>
                  <a:lnTo>
                    <a:pt x="626" y="430"/>
                  </a:lnTo>
                  <a:lnTo>
                    <a:pt x="627" y="432"/>
                  </a:lnTo>
                  <a:lnTo>
                    <a:pt x="625" y="433"/>
                  </a:lnTo>
                  <a:lnTo>
                    <a:pt x="614" y="439"/>
                  </a:lnTo>
                  <a:lnTo>
                    <a:pt x="612" y="444"/>
                  </a:lnTo>
                  <a:lnTo>
                    <a:pt x="607" y="457"/>
                  </a:lnTo>
                  <a:lnTo>
                    <a:pt x="604" y="462"/>
                  </a:lnTo>
                  <a:lnTo>
                    <a:pt x="599" y="464"/>
                  </a:lnTo>
                  <a:lnTo>
                    <a:pt x="587" y="466"/>
                  </a:lnTo>
                  <a:lnTo>
                    <a:pt x="582" y="468"/>
                  </a:lnTo>
                  <a:lnTo>
                    <a:pt x="578" y="472"/>
                  </a:lnTo>
                  <a:lnTo>
                    <a:pt x="571" y="486"/>
                  </a:lnTo>
                  <a:lnTo>
                    <a:pt x="568" y="489"/>
                  </a:lnTo>
                  <a:lnTo>
                    <a:pt x="564" y="489"/>
                  </a:lnTo>
                  <a:lnTo>
                    <a:pt x="548" y="481"/>
                  </a:lnTo>
                  <a:lnTo>
                    <a:pt x="495" y="481"/>
                  </a:lnTo>
                  <a:lnTo>
                    <a:pt x="485" y="477"/>
                  </a:lnTo>
                  <a:lnTo>
                    <a:pt x="476" y="472"/>
                  </a:lnTo>
                  <a:lnTo>
                    <a:pt x="453" y="455"/>
                  </a:lnTo>
                  <a:lnTo>
                    <a:pt x="449" y="455"/>
                  </a:lnTo>
                  <a:lnTo>
                    <a:pt x="444" y="460"/>
                  </a:lnTo>
                  <a:lnTo>
                    <a:pt x="444" y="460"/>
                  </a:lnTo>
                  <a:lnTo>
                    <a:pt x="444" y="466"/>
                  </a:lnTo>
                  <a:lnTo>
                    <a:pt x="446" y="470"/>
                  </a:lnTo>
                  <a:lnTo>
                    <a:pt x="446" y="470"/>
                  </a:lnTo>
                  <a:lnTo>
                    <a:pt x="445" y="475"/>
                  </a:lnTo>
                  <a:lnTo>
                    <a:pt x="426" y="487"/>
                  </a:lnTo>
                  <a:lnTo>
                    <a:pt x="413" y="476"/>
                  </a:lnTo>
                  <a:lnTo>
                    <a:pt x="406" y="451"/>
                  </a:lnTo>
                  <a:lnTo>
                    <a:pt x="406" y="451"/>
                  </a:lnTo>
                  <a:lnTo>
                    <a:pt x="406" y="418"/>
                  </a:lnTo>
                  <a:lnTo>
                    <a:pt x="406" y="418"/>
                  </a:lnTo>
                  <a:lnTo>
                    <a:pt x="393" y="417"/>
                  </a:lnTo>
                  <a:lnTo>
                    <a:pt x="355" y="396"/>
                  </a:lnTo>
                  <a:lnTo>
                    <a:pt x="348" y="395"/>
                  </a:lnTo>
                  <a:lnTo>
                    <a:pt x="331" y="397"/>
                  </a:lnTo>
                  <a:lnTo>
                    <a:pt x="305" y="391"/>
                  </a:lnTo>
                  <a:lnTo>
                    <a:pt x="299" y="392"/>
                  </a:lnTo>
                  <a:lnTo>
                    <a:pt x="296" y="405"/>
                  </a:lnTo>
                  <a:lnTo>
                    <a:pt x="296" y="405"/>
                  </a:lnTo>
                  <a:lnTo>
                    <a:pt x="300" y="420"/>
                  </a:lnTo>
                  <a:lnTo>
                    <a:pt x="302" y="436"/>
                  </a:lnTo>
                  <a:lnTo>
                    <a:pt x="302" y="436"/>
                  </a:lnTo>
                  <a:lnTo>
                    <a:pt x="292" y="450"/>
                  </a:lnTo>
                  <a:lnTo>
                    <a:pt x="284" y="451"/>
                  </a:lnTo>
                  <a:lnTo>
                    <a:pt x="261" y="443"/>
                  </a:lnTo>
                  <a:lnTo>
                    <a:pt x="233" y="442"/>
                  </a:lnTo>
                  <a:lnTo>
                    <a:pt x="226" y="439"/>
                  </a:lnTo>
                  <a:lnTo>
                    <a:pt x="218" y="426"/>
                  </a:lnTo>
                  <a:lnTo>
                    <a:pt x="218" y="426"/>
                  </a:lnTo>
                  <a:lnTo>
                    <a:pt x="220" y="415"/>
                  </a:lnTo>
                  <a:lnTo>
                    <a:pt x="223" y="403"/>
                  </a:lnTo>
                  <a:lnTo>
                    <a:pt x="223" y="403"/>
                  </a:lnTo>
                  <a:lnTo>
                    <a:pt x="219" y="388"/>
                  </a:lnTo>
                  <a:lnTo>
                    <a:pt x="217" y="388"/>
                  </a:lnTo>
                  <a:lnTo>
                    <a:pt x="209" y="394"/>
                  </a:lnTo>
                  <a:lnTo>
                    <a:pt x="206" y="394"/>
                  </a:lnTo>
                  <a:lnTo>
                    <a:pt x="204" y="391"/>
                  </a:lnTo>
                  <a:lnTo>
                    <a:pt x="203" y="383"/>
                  </a:lnTo>
                  <a:lnTo>
                    <a:pt x="202" y="381"/>
                  </a:lnTo>
                  <a:lnTo>
                    <a:pt x="200" y="377"/>
                  </a:lnTo>
                  <a:lnTo>
                    <a:pt x="196" y="360"/>
                  </a:lnTo>
                  <a:lnTo>
                    <a:pt x="193" y="358"/>
                  </a:lnTo>
                  <a:lnTo>
                    <a:pt x="185" y="354"/>
                  </a:lnTo>
                  <a:lnTo>
                    <a:pt x="181" y="352"/>
                  </a:lnTo>
                  <a:lnTo>
                    <a:pt x="181" y="348"/>
                  </a:lnTo>
                  <a:lnTo>
                    <a:pt x="181" y="348"/>
                  </a:lnTo>
                  <a:lnTo>
                    <a:pt x="182" y="339"/>
                  </a:lnTo>
                  <a:lnTo>
                    <a:pt x="182" y="339"/>
                  </a:lnTo>
                  <a:lnTo>
                    <a:pt x="181" y="335"/>
                  </a:lnTo>
                  <a:lnTo>
                    <a:pt x="141" y="296"/>
                  </a:lnTo>
                  <a:lnTo>
                    <a:pt x="130" y="283"/>
                  </a:lnTo>
                  <a:lnTo>
                    <a:pt x="126" y="273"/>
                  </a:lnTo>
                  <a:lnTo>
                    <a:pt x="126" y="273"/>
                  </a:lnTo>
                  <a:lnTo>
                    <a:pt x="130" y="264"/>
                  </a:lnTo>
                  <a:lnTo>
                    <a:pt x="141" y="264"/>
                  </a:lnTo>
                  <a:lnTo>
                    <a:pt x="143" y="256"/>
                  </a:lnTo>
                  <a:lnTo>
                    <a:pt x="143" y="256"/>
                  </a:lnTo>
                  <a:lnTo>
                    <a:pt x="141" y="250"/>
                  </a:lnTo>
                  <a:lnTo>
                    <a:pt x="112" y="219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9" y="212"/>
                  </a:lnTo>
                  <a:lnTo>
                    <a:pt x="109" y="212"/>
                  </a:lnTo>
                  <a:lnTo>
                    <a:pt x="108" y="207"/>
                  </a:lnTo>
                  <a:lnTo>
                    <a:pt x="107" y="199"/>
                  </a:lnTo>
                  <a:lnTo>
                    <a:pt x="103" y="192"/>
                  </a:lnTo>
                  <a:lnTo>
                    <a:pt x="93" y="182"/>
                  </a:lnTo>
                  <a:lnTo>
                    <a:pt x="37" y="154"/>
                  </a:lnTo>
                  <a:lnTo>
                    <a:pt x="30" y="152"/>
                  </a:lnTo>
                  <a:lnTo>
                    <a:pt x="25" y="154"/>
                  </a:lnTo>
                  <a:lnTo>
                    <a:pt x="13" y="162"/>
                  </a:lnTo>
                  <a:lnTo>
                    <a:pt x="7" y="164"/>
                  </a:lnTo>
                  <a:lnTo>
                    <a:pt x="2" y="163"/>
                  </a:lnTo>
                  <a:lnTo>
                    <a:pt x="2" y="156"/>
                  </a:lnTo>
                  <a:lnTo>
                    <a:pt x="0" y="128"/>
                  </a:lnTo>
                  <a:lnTo>
                    <a:pt x="4" y="98"/>
                  </a:lnTo>
                  <a:lnTo>
                    <a:pt x="9" y="97"/>
                  </a:lnTo>
                  <a:lnTo>
                    <a:pt x="90" y="90"/>
                  </a:lnTo>
                  <a:lnTo>
                    <a:pt x="160" y="93"/>
                  </a:lnTo>
                  <a:lnTo>
                    <a:pt x="200" y="75"/>
                  </a:lnTo>
                  <a:lnTo>
                    <a:pt x="214" y="77"/>
                  </a:lnTo>
                  <a:lnTo>
                    <a:pt x="216" y="77"/>
                  </a:lnTo>
                  <a:lnTo>
                    <a:pt x="226" y="75"/>
                  </a:lnTo>
                  <a:lnTo>
                    <a:pt x="315" y="33"/>
                  </a:lnTo>
                  <a:lnTo>
                    <a:pt x="362" y="3"/>
                  </a:lnTo>
                  <a:lnTo>
                    <a:pt x="366" y="2"/>
                  </a:lnTo>
                  <a:lnTo>
                    <a:pt x="370" y="2"/>
                  </a:lnTo>
                  <a:lnTo>
                    <a:pt x="378" y="6"/>
                  </a:lnTo>
                  <a:lnTo>
                    <a:pt x="383" y="11"/>
                  </a:lnTo>
                  <a:lnTo>
                    <a:pt x="388" y="10"/>
                  </a:lnTo>
                  <a:lnTo>
                    <a:pt x="400" y="0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0" name="Freeform 20">
              <a:extLst>
                <a:ext uri="{FF2B5EF4-FFF2-40B4-BE49-F238E27FC236}">
                  <a16:creationId xmlns:a16="http://schemas.microsoft.com/office/drawing/2014/main" id="{A1E02A90-3F7B-4D5F-AA55-8787CBA6B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4938" y="4374032"/>
              <a:ext cx="418495" cy="284663"/>
            </a:xfrm>
            <a:custGeom>
              <a:avLst/>
              <a:gdLst>
                <a:gd name="T0" fmla="*/ 445 w 640"/>
                <a:gd name="T1" fmla="*/ 25 h 490"/>
                <a:gd name="T2" fmla="*/ 521 w 640"/>
                <a:gd name="T3" fmla="*/ 56 h 490"/>
                <a:gd name="T4" fmla="*/ 534 w 640"/>
                <a:gd name="T5" fmla="*/ 62 h 490"/>
                <a:gd name="T6" fmla="*/ 560 w 640"/>
                <a:gd name="T7" fmla="*/ 51 h 490"/>
                <a:gd name="T8" fmla="*/ 567 w 640"/>
                <a:gd name="T9" fmla="*/ 64 h 490"/>
                <a:gd name="T10" fmla="*/ 579 w 640"/>
                <a:gd name="T11" fmla="*/ 111 h 490"/>
                <a:gd name="T12" fmla="*/ 586 w 640"/>
                <a:gd name="T13" fmla="*/ 119 h 490"/>
                <a:gd name="T14" fmla="*/ 589 w 640"/>
                <a:gd name="T15" fmla="*/ 131 h 490"/>
                <a:gd name="T16" fmla="*/ 576 w 640"/>
                <a:gd name="T17" fmla="*/ 145 h 490"/>
                <a:gd name="T18" fmla="*/ 554 w 640"/>
                <a:gd name="T19" fmla="*/ 168 h 490"/>
                <a:gd name="T20" fmla="*/ 580 w 640"/>
                <a:gd name="T21" fmla="*/ 216 h 490"/>
                <a:gd name="T22" fmla="*/ 580 w 640"/>
                <a:gd name="T23" fmla="*/ 223 h 490"/>
                <a:gd name="T24" fmla="*/ 629 w 640"/>
                <a:gd name="T25" fmla="*/ 240 h 490"/>
                <a:gd name="T26" fmla="*/ 635 w 640"/>
                <a:gd name="T27" fmla="*/ 260 h 490"/>
                <a:gd name="T28" fmla="*/ 637 w 640"/>
                <a:gd name="T29" fmla="*/ 274 h 490"/>
                <a:gd name="T30" fmla="*/ 622 w 640"/>
                <a:gd name="T31" fmla="*/ 291 h 490"/>
                <a:gd name="T32" fmla="*/ 616 w 640"/>
                <a:gd name="T33" fmla="*/ 311 h 490"/>
                <a:gd name="T34" fmla="*/ 606 w 640"/>
                <a:gd name="T35" fmla="*/ 321 h 490"/>
                <a:gd name="T36" fmla="*/ 602 w 640"/>
                <a:gd name="T37" fmla="*/ 342 h 490"/>
                <a:gd name="T38" fmla="*/ 594 w 640"/>
                <a:gd name="T39" fmla="*/ 353 h 490"/>
                <a:gd name="T40" fmla="*/ 587 w 640"/>
                <a:gd name="T41" fmla="*/ 355 h 490"/>
                <a:gd name="T42" fmla="*/ 584 w 640"/>
                <a:gd name="T43" fmla="*/ 354 h 490"/>
                <a:gd name="T44" fmla="*/ 576 w 640"/>
                <a:gd name="T45" fmla="*/ 364 h 490"/>
                <a:gd name="T46" fmla="*/ 579 w 640"/>
                <a:gd name="T47" fmla="*/ 386 h 490"/>
                <a:gd name="T48" fmla="*/ 613 w 640"/>
                <a:gd name="T49" fmla="*/ 431 h 490"/>
                <a:gd name="T50" fmla="*/ 614 w 640"/>
                <a:gd name="T51" fmla="*/ 439 h 490"/>
                <a:gd name="T52" fmla="*/ 599 w 640"/>
                <a:gd name="T53" fmla="*/ 464 h 490"/>
                <a:gd name="T54" fmla="*/ 571 w 640"/>
                <a:gd name="T55" fmla="*/ 486 h 490"/>
                <a:gd name="T56" fmla="*/ 495 w 640"/>
                <a:gd name="T57" fmla="*/ 481 h 490"/>
                <a:gd name="T58" fmla="*/ 449 w 640"/>
                <a:gd name="T59" fmla="*/ 455 h 490"/>
                <a:gd name="T60" fmla="*/ 446 w 640"/>
                <a:gd name="T61" fmla="*/ 470 h 490"/>
                <a:gd name="T62" fmla="*/ 413 w 640"/>
                <a:gd name="T63" fmla="*/ 476 h 490"/>
                <a:gd name="T64" fmla="*/ 406 w 640"/>
                <a:gd name="T65" fmla="*/ 418 h 490"/>
                <a:gd name="T66" fmla="*/ 331 w 640"/>
                <a:gd name="T67" fmla="*/ 397 h 490"/>
                <a:gd name="T68" fmla="*/ 296 w 640"/>
                <a:gd name="T69" fmla="*/ 405 h 490"/>
                <a:gd name="T70" fmla="*/ 292 w 640"/>
                <a:gd name="T71" fmla="*/ 450 h 490"/>
                <a:gd name="T72" fmla="*/ 226 w 640"/>
                <a:gd name="T73" fmla="*/ 439 h 490"/>
                <a:gd name="T74" fmla="*/ 223 w 640"/>
                <a:gd name="T75" fmla="*/ 403 h 490"/>
                <a:gd name="T76" fmla="*/ 209 w 640"/>
                <a:gd name="T77" fmla="*/ 394 h 490"/>
                <a:gd name="T78" fmla="*/ 202 w 640"/>
                <a:gd name="T79" fmla="*/ 381 h 490"/>
                <a:gd name="T80" fmla="*/ 185 w 640"/>
                <a:gd name="T81" fmla="*/ 354 h 490"/>
                <a:gd name="T82" fmla="*/ 182 w 640"/>
                <a:gd name="T83" fmla="*/ 339 h 490"/>
                <a:gd name="T84" fmla="*/ 130 w 640"/>
                <a:gd name="T85" fmla="*/ 283 h 490"/>
                <a:gd name="T86" fmla="*/ 141 w 640"/>
                <a:gd name="T87" fmla="*/ 264 h 490"/>
                <a:gd name="T88" fmla="*/ 112 w 640"/>
                <a:gd name="T89" fmla="*/ 219 h 490"/>
                <a:gd name="T90" fmla="*/ 109 w 640"/>
                <a:gd name="T91" fmla="*/ 212 h 490"/>
                <a:gd name="T92" fmla="*/ 93 w 640"/>
                <a:gd name="T93" fmla="*/ 182 h 490"/>
                <a:gd name="T94" fmla="*/ 13 w 640"/>
                <a:gd name="T95" fmla="*/ 162 h 490"/>
                <a:gd name="T96" fmla="*/ 0 w 640"/>
                <a:gd name="T97" fmla="*/ 128 h 490"/>
                <a:gd name="T98" fmla="*/ 160 w 640"/>
                <a:gd name="T99" fmla="*/ 93 h 490"/>
                <a:gd name="T100" fmla="*/ 226 w 640"/>
                <a:gd name="T101" fmla="*/ 75 h 490"/>
                <a:gd name="T102" fmla="*/ 370 w 640"/>
                <a:gd name="T103" fmla="*/ 2 h 490"/>
                <a:gd name="T104" fmla="*/ 400 w 640"/>
                <a:gd name="T10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0" h="490">
                  <a:moveTo>
                    <a:pt x="400" y="0"/>
                  </a:moveTo>
                  <a:lnTo>
                    <a:pt x="437" y="21"/>
                  </a:lnTo>
                  <a:lnTo>
                    <a:pt x="441" y="23"/>
                  </a:lnTo>
                  <a:lnTo>
                    <a:pt x="445" y="25"/>
                  </a:lnTo>
                  <a:lnTo>
                    <a:pt x="482" y="26"/>
                  </a:lnTo>
                  <a:lnTo>
                    <a:pt x="485" y="27"/>
                  </a:lnTo>
                  <a:lnTo>
                    <a:pt x="498" y="40"/>
                  </a:lnTo>
                  <a:lnTo>
                    <a:pt x="521" y="56"/>
                  </a:lnTo>
                  <a:lnTo>
                    <a:pt x="522" y="59"/>
                  </a:lnTo>
                  <a:lnTo>
                    <a:pt x="524" y="60"/>
                  </a:lnTo>
                  <a:lnTo>
                    <a:pt x="528" y="61"/>
                  </a:lnTo>
                  <a:lnTo>
                    <a:pt x="534" y="62"/>
                  </a:lnTo>
                  <a:lnTo>
                    <a:pt x="546" y="60"/>
                  </a:lnTo>
                  <a:lnTo>
                    <a:pt x="551" y="58"/>
                  </a:lnTo>
                  <a:lnTo>
                    <a:pt x="557" y="54"/>
                  </a:lnTo>
                  <a:lnTo>
                    <a:pt x="560" y="51"/>
                  </a:lnTo>
                  <a:lnTo>
                    <a:pt x="564" y="48"/>
                  </a:lnTo>
                  <a:lnTo>
                    <a:pt x="566" y="49"/>
                  </a:lnTo>
                  <a:lnTo>
                    <a:pt x="567" y="50"/>
                  </a:lnTo>
                  <a:lnTo>
                    <a:pt x="567" y="64"/>
                  </a:lnTo>
                  <a:lnTo>
                    <a:pt x="571" y="76"/>
                  </a:lnTo>
                  <a:lnTo>
                    <a:pt x="578" y="90"/>
                  </a:lnTo>
                  <a:lnTo>
                    <a:pt x="579" y="98"/>
                  </a:lnTo>
                  <a:lnTo>
                    <a:pt x="579" y="111"/>
                  </a:lnTo>
                  <a:lnTo>
                    <a:pt x="580" y="115"/>
                  </a:lnTo>
                  <a:lnTo>
                    <a:pt x="581" y="118"/>
                  </a:lnTo>
                  <a:lnTo>
                    <a:pt x="583" y="118"/>
                  </a:lnTo>
                  <a:lnTo>
                    <a:pt x="586" y="119"/>
                  </a:lnTo>
                  <a:lnTo>
                    <a:pt x="587" y="119"/>
                  </a:lnTo>
                  <a:lnTo>
                    <a:pt x="588" y="121"/>
                  </a:lnTo>
                  <a:lnTo>
                    <a:pt x="589" y="124"/>
                  </a:lnTo>
                  <a:lnTo>
                    <a:pt x="589" y="131"/>
                  </a:lnTo>
                  <a:lnTo>
                    <a:pt x="589" y="135"/>
                  </a:lnTo>
                  <a:lnTo>
                    <a:pt x="587" y="138"/>
                  </a:lnTo>
                  <a:lnTo>
                    <a:pt x="581" y="142"/>
                  </a:lnTo>
                  <a:lnTo>
                    <a:pt x="576" y="145"/>
                  </a:lnTo>
                  <a:lnTo>
                    <a:pt x="571" y="149"/>
                  </a:lnTo>
                  <a:lnTo>
                    <a:pt x="559" y="164"/>
                  </a:lnTo>
                  <a:lnTo>
                    <a:pt x="556" y="167"/>
                  </a:lnTo>
                  <a:lnTo>
                    <a:pt x="554" y="168"/>
                  </a:lnTo>
                  <a:lnTo>
                    <a:pt x="551" y="172"/>
                  </a:lnTo>
                  <a:lnTo>
                    <a:pt x="555" y="186"/>
                  </a:lnTo>
                  <a:lnTo>
                    <a:pt x="569" y="204"/>
                  </a:lnTo>
                  <a:lnTo>
                    <a:pt x="580" y="216"/>
                  </a:lnTo>
                  <a:lnTo>
                    <a:pt x="581" y="221"/>
                  </a:lnTo>
                  <a:lnTo>
                    <a:pt x="581" y="221"/>
                  </a:lnTo>
                  <a:lnTo>
                    <a:pt x="580" y="222"/>
                  </a:lnTo>
                  <a:lnTo>
                    <a:pt x="580" y="223"/>
                  </a:lnTo>
                  <a:lnTo>
                    <a:pt x="578" y="226"/>
                  </a:lnTo>
                  <a:lnTo>
                    <a:pt x="584" y="229"/>
                  </a:lnTo>
                  <a:lnTo>
                    <a:pt x="615" y="234"/>
                  </a:lnTo>
                  <a:lnTo>
                    <a:pt x="629" y="240"/>
                  </a:lnTo>
                  <a:lnTo>
                    <a:pt x="635" y="243"/>
                  </a:lnTo>
                  <a:lnTo>
                    <a:pt x="639" y="252"/>
                  </a:lnTo>
                  <a:lnTo>
                    <a:pt x="635" y="258"/>
                  </a:lnTo>
                  <a:lnTo>
                    <a:pt x="635" y="260"/>
                  </a:lnTo>
                  <a:lnTo>
                    <a:pt x="634" y="263"/>
                  </a:lnTo>
                  <a:lnTo>
                    <a:pt x="636" y="268"/>
                  </a:lnTo>
                  <a:lnTo>
                    <a:pt x="637" y="271"/>
                  </a:lnTo>
                  <a:lnTo>
                    <a:pt x="637" y="274"/>
                  </a:lnTo>
                  <a:lnTo>
                    <a:pt x="634" y="280"/>
                  </a:lnTo>
                  <a:lnTo>
                    <a:pt x="632" y="283"/>
                  </a:lnTo>
                  <a:lnTo>
                    <a:pt x="629" y="285"/>
                  </a:lnTo>
                  <a:lnTo>
                    <a:pt x="622" y="291"/>
                  </a:lnTo>
                  <a:lnTo>
                    <a:pt x="619" y="294"/>
                  </a:lnTo>
                  <a:lnTo>
                    <a:pt x="618" y="297"/>
                  </a:lnTo>
                  <a:lnTo>
                    <a:pt x="617" y="307"/>
                  </a:lnTo>
                  <a:lnTo>
                    <a:pt x="616" y="311"/>
                  </a:lnTo>
                  <a:lnTo>
                    <a:pt x="614" y="313"/>
                  </a:lnTo>
                  <a:lnTo>
                    <a:pt x="610" y="317"/>
                  </a:lnTo>
                  <a:lnTo>
                    <a:pt x="608" y="319"/>
                  </a:lnTo>
                  <a:lnTo>
                    <a:pt x="606" y="321"/>
                  </a:lnTo>
                  <a:lnTo>
                    <a:pt x="605" y="324"/>
                  </a:lnTo>
                  <a:lnTo>
                    <a:pt x="605" y="328"/>
                  </a:lnTo>
                  <a:lnTo>
                    <a:pt x="604" y="335"/>
                  </a:lnTo>
                  <a:lnTo>
                    <a:pt x="602" y="342"/>
                  </a:lnTo>
                  <a:lnTo>
                    <a:pt x="598" y="349"/>
                  </a:lnTo>
                  <a:lnTo>
                    <a:pt x="596" y="351"/>
                  </a:lnTo>
                  <a:lnTo>
                    <a:pt x="595" y="352"/>
                  </a:lnTo>
                  <a:lnTo>
                    <a:pt x="594" y="353"/>
                  </a:lnTo>
                  <a:lnTo>
                    <a:pt x="592" y="354"/>
                  </a:lnTo>
                  <a:lnTo>
                    <a:pt x="591" y="355"/>
                  </a:lnTo>
                  <a:lnTo>
                    <a:pt x="588" y="355"/>
                  </a:lnTo>
                  <a:lnTo>
                    <a:pt x="587" y="355"/>
                  </a:lnTo>
                  <a:lnTo>
                    <a:pt x="587" y="355"/>
                  </a:lnTo>
                  <a:lnTo>
                    <a:pt x="586" y="354"/>
                  </a:lnTo>
                  <a:lnTo>
                    <a:pt x="585" y="354"/>
                  </a:lnTo>
                  <a:lnTo>
                    <a:pt x="584" y="354"/>
                  </a:lnTo>
                  <a:lnTo>
                    <a:pt x="581" y="354"/>
                  </a:lnTo>
                  <a:lnTo>
                    <a:pt x="581" y="355"/>
                  </a:lnTo>
                  <a:lnTo>
                    <a:pt x="580" y="356"/>
                  </a:lnTo>
                  <a:lnTo>
                    <a:pt x="576" y="364"/>
                  </a:lnTo>
                  <a:lnTo>
                    <a:pt x="575" y="368"/>
                  </a:lnTo>
                  <a:lnTo>
                    <a:pt x="576" y="373"/>
                  </a:lnTo>
                  <a:lnTo>
                    <a:pt x="578" y="380"/>
                  </a:lnTo>
                  <a:lnTo>
                    <a:pt x="579" y="386"/>
                  </a:lnTo>
                  <a:lnTo>
                    <a:pt x="580" y="395"/>
                  </a:lnTo>
                  <a:lnTo>
                    <a:pt x="580" y="397"/>
                  </a:lnTo>
                  <a:lnTo>
                    <a:pt x="602" y="421"/>
                  </a:lnTo>
                  <a:lnTo>
                    <a:pt x="613" y="431"/>
                  </a:lnTo>
                  <a:lnTo>
                    <a:pt x="626" y="430"/>
                  </a:lnTo>
                  <a:lnTo>
                    <a:pt x="627" y="432"/>
                  </a:lnTo>
                  <a:lnTo>
                    <a:pt x="625" y="433"/>
                  </a:lnTo>
                  <a:lnTo>
                    <a:pt x="614" y="439"/>
                  </a:lnTo>
                  <a:lnTo>
                    <a:pt x="612" y="444"/>
                  </a:lnTo>
                  <a:lnTo>
                    <a:pt x="607" y="457"/>
                  </a:lnTo>
                  <a:lnTo>
                    <a:pt x="604" y="462"/>
                  </a:lnTo>
                  <a:lnTo>
                    <a:pt x="599" y="464"/>
                  </a:lnTo>
                  <a:lnTo>
                    <a:pt x="587" y="466"/>
                  </a:lnTo>
                  <a:lnTo>
                    <a:pt x="582" y="468"/>
                  </a:lnTo>
                  <a:lnTo>
                    <a:pt x="578" y="472"/>
                  </a:lnTo>
                  <a:lnTo>
                    <a:pt x="571" y="486"/>
                  </a:lnTo>
                  <a:lnTo>
                    <a:pt x="568" y="489"/>
                  </a:lnTo>
                  <a:lnTo>
                    <a:pt x="564" y="489"/>
                  </a:lnTo>
                  <a:lnTo>
                    <a:pt x="548" y="481"/>
                  </a:lnTo>
                  <a:lnTo>
                    <a:pt x="495" y="481"/>
                  </a:lnTo>
                  <a:lnTo>
                    <a:pt x="485" y="477"/>
                  </a:lnTo>
                  <a:lnTo>
                    <a:pt x="476" y="472"/>
                  </a:lnTo>
                  <a:lnTo>
                    <a:pt x="453" y="455"/>
                  </a:lnTo>
                  <a:lnTo>
                    <a:pt x="449" y="455"/>
                  </a:lnTo>
                  <a:lnTo>
                    <a:pt x="444" y="460"/>
                  </a:lnTo>
                  <a:lnTo>
                    <a:pt x="444" y="460"/>
                  </a:lnTo>
                  <a:lnTo>
                    <a:pt x="444" y="466"/>
                  </a:lnTo>
                  <a:lnTo>
                    <a:pt x="446" y="470"/>
                  </a:lnTo>
                  <a:lnTo>
                    <a:pt x="446" y="470"/>
                  </a:lnTo>
                  <a:lnTo>
                    <a:pt x="445" y="475"/>
                  </a:lnTo>
                  <a:lnTo>
                    <a:pt x="426" y="487"/>
                  </a:lnTo>
                  <a:lnTo>
                    <a:pt x="413" y="476"/>
                  </a:lnTo>
                  <a:lnTo>
                    <a:pt x="406" y="451"/>
                  </a:lnTo>
                  <a:lnTo>
                    <a:pt x="406" y="451"/>
                  </a:lnTo>
                  <a:lnTo>
                    <a:pt x="406" y="418"/>
                  </a:lnTo>
                  <a:lnTo>
                    <a:pt x="406" y="418"/>
                  </a:lnTo>
                  <a:lnTo>
                    <a:pt x="393" y="417"/>
                  </a:lnTo>
                  <a:lnTo>
                    <a:pt x="355" y="396"/>
                  </a:lnTo>
                  <a:lnTo>
                    <a:pt x="348" y="395"/>
                  </a:lnTo>
                  <a:lnTo>
                    <a:pt x="331" y="397"/>
                  </a:lnTo>
                  <a:lnTo>
                    <a:pt x="305" y="391"/>
                  </a:lnTo>
                  <a:lnTo>
                    <a:pt x="299" y="392"/>
                  </a:lnTo>
                  <a:lnTo>
                    <a:pt x="296" y="405"/>
                  </a:lnTo>
                  <a:lnTo>
                    <a:pt x="296" y="405"/>
                  </a:lnTo>
                  <a:lnTo>
                    <a:pt x="300" y="420"/>
                  </a:lnTo>
                  <a:lnTo>
                    <a:pt x="302" y="436"/>
                  </a:lnTo>
                  <a:lnTo>
                    <a:pt x="302" y="436"/>
                  </a:lnTo>
                  <a:lnTo>
                    <a:pt x="292" y="450"/>
                  </a:lnTo>
                  <a:lnTo>
                    <a:pt x="284" y="451"/>
                  </a:lnTo>
                  <a:lnTo>
                    <a:pt x="261" y="443"/>
                  </a:lnTo>
                  <a:lnTo>
                    <a:pt x="233" y="442"/>
                  </a:lnTo>
                  <a:lnTo>
                    <a:pt x="226" y="439"/>
                  </a:lnTo>
                  <a:lnTo>
                    <a:pt x="218" y="426"/>
                  </a:lnTo>
                  <a:lnTo>
                    <a:pt x="218" y="426"/>
                  </a:lnTo>
                  <a:lnTo>
                    <a:pt x="220" y="415"/>
                  </a:lnTo>
                  <a:lnTo>
                    <a:pt x="223" y="403"/>
                  </a:lnTo>
                  <a:lnTo>
                    <a:pt x="223" y="403"/>
                  </a:lnTo>
                  <a:lnTo>
                    <a:pt x="219" y="388"/>
                  </a:lnTo>
                  <a:lnTo>
                    <a:pt x="217" y="388"/>
                  </a:lnTo>
                  <a:lnTo>
                    <a:pt x="209" y="394"/>
                  </a:lnTo>
                  <a:lnTo>
                    <a:pt x="206" y="394"/>
                  </a:lnTo>
                  <a:lnTo>
                    <a:pt x="204" y="391"/>
                  </a:lnTo>
                  <a:lnTo>
                    <a:pt x="203" y="383"/>
                  </a:lnTo>
                  <a:lnTo>
                    <a:pt x="202" y="381"/>
                  </a:lnTo>
                  <a:lnTo>
                    <a:pt x="200" y="377"/>
                  </a:lnTo>
                  <a:lnTo>
                    <a:pt x="196" y="360"/>
                  </a:lnTo>
                  <a:lnTo>
                    <a:pt x="193" y="358"/>
                  </a:lnTo>
                  <a:lnTo>
                    <a:pt x="185" y="354"/>
                  </a:lnTo>
                  <a:lnTo>
                    <a:pt x="181" y="352"/>
                  </a:lnTo>
                  <a:lnTo>
                    <a:pt x="181" y="348"/>
                  </a:lnTo>
                  <a:lnTo>
                    <a:pt x="181" y="348"/>
                  </a:lnTo>
                  <a:lnTo>
                    <a:pt x="182" y="339"/>
                  </a:lnTo>
                  <a:lnTo>
                    <a:pt x="182" y="339"/>
                  </a:lnTo>
                  <a:lnTo>
                    <a:pt x="181" y="335"/>
                  </a:lnTo>
                  <a:lnTo>
                    <a:pt x="141" y="296"/>
                  </a:lnTo>
                  <a:lnTo>
                    <a:pt x="130" y="283"/>
                  </a:lnTo>
                  <a:lnTo>
                    <a:pt x="126" y="273"/>
                  </a:lnTo>
                  <a:lnTo>
                    <a:pt x="126" y="273"/>
                  </a:lnTo>
                  <a:lnTo>
                    <a:pt x="130" y="264"/>
                  </a:lnTo>
                  <a:lnTo>
                    <a:pt x="141" y="264"/>
                  </a:lnTo>
                  <a:lnTo>
                    <a:pt x="143" y="256"/>
                  </a:lnTo>
                  <a:lnTo>
                    <a:pt x="143" y="256"/>
                  </a:lnTo>
                  <a:lnTo>
                    <a:pt x="141" y="250"/>
                  </a:lnTo>
                  <a:lnTo>
                    <a:pt x="112" y="219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9" y="212"/>
                  </a:lnTo>
                  <a:lnTo>
                    <a:pt x="109" y="212"/>
                  </a:lnTo>
                  <a:lnTo>
                    <a:pt x="108" y="207"/>
                  </a:lnTo>
                  <a:lnTo>
                    <a:pt x="107" y="199"/>
                  </a:lnTo>
                  <a:lnTo>
                    <a:pt x="103" y="192"/>
                  </a:lnTo>
                  <a:lnTo>
                    <a:pt x="93" y="182"/>
                  </a:lnTo>
                  <a:lnTo>
                    <a:pt x="37" y="154"/>
                  </a:lnTo>
                  <a:lnTo>
                    <a:pt x="30" y="152"/>
                  </a:lnTo>
                  <a:lnTo>
                    <a:pt x="25" y="154"/>
                  </a:lnTo>
                  <a:lnTo>
                    <a:pt x="13" y="162"/>
                  </a:lnTo>
                  <a:lnTo>
                    <a:pt x="7" y="164"/>
                  </a:lnTo>
                  <a:lnTo>
                    <a:pt x="2" y="163"/>
                  </a:lnTo>
                  <a:lnTo>
                    <a:pt x="2" y="156"/>
                  </a:lnTo>
                  <a:lnTo>
                    <a:pt x="0" y="128"/>
                  </a:lnTo>
                  <a:lnTo>
                    <a:pt x="4" y="98"/>
                  </a:lnTo>
                  <a:lnTo>
                    <a:pt x="9" y="97"/>
                  </a:lnTo>
                  <a:lnTo>
                    <a:pt x="90" y="90"/>
                  </a:lnTo>
                  <a:lnTo>
                    <a:pt x="160" y="93"/>
                  </a:lnTo>
                  <a:lnTo>
                    <a:pt x="200" y="75"/>
                  </a:lnTo>
                  <a:lnTo>
                    <a:pt x="214" y="77"/>
                  </a:lnTo>
                  <a:lnTo>
                    <a:pt x="216" y="77"/>
                  </a:lnTo>
                  <a:lnTo>
                    <a:pt x="226" y="75"/>
                  </a:lnTo>
                  <a:lnTo>
                    <a:pt x="315" y="33"/>
                  </a:lnTo>
                  <a:lnTo>
                    <a:pt x="362" y="3"/>
                  </a:lnTo>
                  <a:lnTo>
                    <a:pt x="366" y="2"/>
                  </a:lnTo>
                  <a:lnTo>
                    <a:pt x="370" y="2"/>
                  </a:lnTo>
                  <a:lnTo>
                    <a:pt x="378" y="6"/>
                  </a:lnTo>
                  <a:lnTo>
                    <a:pt x="383" y="11"/>
                  </a:lnTo>
                  <a:lnTo>
                    <a:pt x="388" y="10"/>
                  </a:lnTo>
                  <a:lnTo>
                    <a:pt x="400" y="0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1" name="Freeform 21">
              <a:extLst>
                <a:ext uri="{FF2B5EF4-FFF2-40B4-BE49-F238E27FC236}">
                  <a16:creationId xmlns:a16="http://schemas.microsoft.com/office/drawing/2014/main" id="{F993E9C0-4B0D-4231-8E86-DD5C1ABF7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6807" y="3653397"/>
              <a:ext cx="961095" cy="1084799"/>
            </a:xfrm>
            <a:custGeom>
              <a:avLst/>
              <a:gdLst>
                <a:gd name="T0" fmla="*/ 1149 w 1468"/>
                <a:gd name="T1" fmla="*/ 118 h 1866"/>
                <a:gd name="T2" fmla="*/ 1196 w 1468"/>
                <a:gd name="T3" fmla="*/ 235 h 1866"/>
                <a:gd name="T4" fmla="*/ 1242 w 1468"/>
                <a:gd name="T5" fmla="*/ 294 h 1866"/>
                <a:gd name="T6" fmla="*/ 1239 w 1468"/>
                <a:gd name="T7" fmla="*/ 381 h 1866"/>
                <a:gd name="T8" fmla="*/ 1185 w 1468"/>
                <a:gd name="T9" fmla="*/ 373 h 1866"/>
                <a:gd name="T10" fmla="*/ 1160 w 1468"/>
                <a:gd name="T11" fmla="*/ 448 h 1866"/>
                <a:gd name="T12" fmla="*/ 1152 w 1468"/>
                <a:gd name="T13" fmla="*/ 500 h 1866"/>
                <a:gd name="T14" fmla="*/ 1193 w 1468"/>
                <a:gd name="T15" fmla="*/ 543 h 1866"/>
                <a:gd name="T16" fmla="*/ 1233 w 1468"/>
                <a:gd name="T17" fmla="*/ 636 h 1866"/>
                <a:gd name="T18" fmla="*/ 1186 w 1468"/>
                <a:gd name="T19" fmla="*/ 669 h 1866"/>
                <a:gd name="T20" fmla="*/ 1152 w 1468"/>
                <a:gd name="T21" fmla="*/ 678 h 1866"/>
                <a:gd name="T22" fmla="*/ 1104 w 1468"/>
                <a:gd name="T23" fmla="*/ 752 h 1866"/>
                <a:gd name="T24" fmla="*/ 1107 w 1468"/>
                <a:gd name="T25" fmla="*/ 787 h 1866"/>
                <a:gd name="T26" fmla="*/ 1071 w 1468"/>
                <a:gd name="T27" fmla="*/ 781 h 1866"/>
                <a:gd name="T28" fmla="*/ 1073 w 1468"/>
                <a:gd name="T29" fmla="*/ 888 h 1866"/>
                <a:gd name="T30" fmla="*/ 1376 w 1468"/>
                <a:gd name="T31" fmla="*/ 961 h 1866"/>
                <a:gd name="T32" fmla="*/ 1429 w 1468"/>
                <a:gd name="T33" fmla="*/ 1109 h 1866"/>
                <a:gd name="T34" fmla="*/ 1414 w 1468"/>
                <a:gd name="T35" fmla="*/ 1286 h 1866"/>
                <a:gd name="T36" fmla="*/ 1465 w 1468"/>
                <a:gd name="T37" fmla="*/ 1427 h 1866"/>
                <a:gd name="T38" fmla="*/ 1396 w 1468"/>
                <a:gd name="T39" fmla="*/ 1611 h 1866"/>
                <a:gd name="T40" fmla="*/ 1215 w 1468"/>
                <a:gd name="T41" fmla="*/ 1845 h 1866"/>
                <a:gd name="T42" fmla="*/ 953 w 1468"/>
                <a:gd name="T43" fmla="*/ 1791 h 1866"/>
                <a:gd name="T44" fmla="*/ 838 w 1468"/>
                <a:gd name="T45" fmla="*/ 1707 h 1866"/>
                <a:gd name="T46" fmla="*/ 763 w 1468"/>
                <a:gd name="T47" fmla="*/ 1670 h 1866"/>
                <a:gd name="T48" fmla="*/ 734 w 1468"/>
                <a:gd name="T49" fmla="*/ 1593 h 1866"/>
                <a:gd name="T50" fmla="*/ 752 w 1468"/>
                <a:gd name="T51" fmla="*/ 1581 h 1866"/>
                <a:gd name="T52" fmla="*/ 772 w 1468"/>
                <a:gd name="T53" fmla="*/ 1530 h 1866"/>
                <a:gd name="T54" fmla="*/ 779 w 1468"/>
                <a:gd name="T55" fmla="*/ 1479 h 1866"/>
                <a:gd name="T56" fmla="*/ 704 w 1468"/>
                <a:gd name="T57" fmla="*/ 1407 h 1866"/>
                <a:gd name="T58" fmla="*/ 736 w 1468"/>
                <a:gd name="T59" fmla="*/ 1358 h 1866"/>
                <a:gd name="T60" fmla="*/ 710 w 1468"/>
                <a:gd name="T61" fmla="*/ 1290 h 1866"/>
                <a:gd name="T62" fmla="*/ 595 w 1468"/>
                <a:gd name="T63" fmla="*/ 1264 h 1866"/>
                <a:gd name="T64" fmla="*/ 366 w 1468"/>
                <a:gd name="T65" fmla="*/ 1316 h 1866"/>
                <a:gd name="T66" fmla="*/ 183 w 1468"/>
                <a:gd name="T67" fmla="*/ 1254 h 1866"/>
                <a:gd name="T68" fmla="*/ 190 w 1468"/>
                <a:gd name="T69" fmla="*/ 1210 h 1866"/>
                <a:gd name="T70" fmla="*/ 241 w 1468"/>
                <a:gd name="T71" fmla="*/ 1156 h 1866"/>
                <a:gd name="T72" fmla="*/ 246 w 1468"/>
                <a:gd name="T73" fmla="*/ 1092 h 1866"/>
                <a:gd name="T74" fmla="*/ 173 w 1468"/>
                <a:gd name="T75" fmla="*/ 1064 h 1866"/>
                <a:gd name="T76" fmla="*/ 57 w 1468"/>
                <a:gd name="T77" fmla="*/ 949 h 1866"/>
                <a:gd name="T78" fmla="*/ 0 w 1468"/>
                <a:gd name="T79" fmla="*/ 844 h 1866"/>
                <a:gd name="T80" fmla="*/ 18 w 1468"/>
                <a:gd name="T81" fmla="*/ 770 h 1866"/>
                <a:gd name="T82" fmla="*/ 38 w 1468"/>
                <a:gd name="T83" fmla="*/ 727 h 1866"/>
                <a:gd name="T84" fmla="*/ 107 w 1468"/>
                <a:gd name="T85" fmla="*/ 637 h 1866"/>
                <a:gd name="T86" fmla="*/ 169 w 1468"/>
                <a:gd name="T87" fmla="*/ 591 h 1866"/>
                <a:gd name="T88" fmla="*/ 181 w 1468"/>
                <a:gd name="T89" fmla="*/ 530 h 1866"/>
                <a:gd name="T90" fmla="*/ 215 w 1468"/>
                <a:gd name="T91" fmla="*/ 552 h 1866"/>
                <a:gd name="T92" fmla="*/ 301 w 1468"/>
                <a:gd name="T93" fmla="*/ 533 h 1866"/>
                <a:gd name="T94" fmla="*/ 342 w 1468"/>
                <a:gd name="T95" fmla="*/ 550 h 1866"/>
                <a:gd name="T96" fmla="*/ 429 w 1468"/>
                <a:gd name="T97" fmla="*/ 540 h 1866"/>
                <a:gd name="T98" fmla="*/ 411 w 1468"/>
                <a:gd name="T99" fmla="*/ 483 h 1866"/>
                <a:gd name="T100" fmla="*/ 415 w 1468"/>
                <a:gd name="T101" fmla="*/ 438 h 1866"/>
                <a:gd name="T102" fmla="*/ 474 w 1468"/>
                <a:gd name="T103" fmla="*/ 452 h 1866"/>
                <a:gd name="T104" fmla="*/ 511 w 1468"/>
                <a:gd name="T105" fmla="*/ 369 h 1866"/>
                <a:gd name="T106" fmla="*/ 608 w 1468"/>
                <a:gd name="T107" fmla="*/ 333 h 1866"/>
                <a:gd name="T108" fmla="*/ 669 w 1468"/>
                <a:gd name="T109" fmla="*/ 290 h 1866"/>
                <a:gd name="T110" fmla="*/ 687 w 1468"/>
                <a:gd name="T111" fmla="*/ 298 h 1866"/>
                <a:gd name="T112" fmla="*/ 784 w 1468"/>
                <a:gd name="T113" fmla="*/ 254 h 1866"/>
                <a:gd name="T114" fmla="*/ 824 w 1468"/>
                <a:gd name="T115" fmla="*/ 218 h 1866"/>
                <a:gd name="T116" fmla="*/ 933 w 1468"/>
                <a:gd name="T117" fmla="*/ 171 h 1866"/>
                <a:gd name="T118" fmla="*/ 972 w 1468"/>
                <a:gd name="T119" fmla="*/ 152 h 1866"/>
                <a:gd name="T120" fmla="*/ 998 w 1468"/>
                <a:gd name="T121" fmla="*/ 90 h 1866"/>
                <a:gd name="T122" fmla="*/ 1014 w 1468"/>
                <a:gd name="T123" fmla="*/ 64 h 1866"/>
                <a:gd name="T124" fmla="*/ 1067 w 1468"/>
                <a:gd name="T125" fmla="*/ 41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68" h="1866">
                  <a:moveTo>
                    <a:pt x="1114" y="89"/>
                  </a:moveTo>
                  <a:lnTo>
                    <a:pt x="1120" y="94"/>
                  </a:lnTo>
                  <a:lnTo>
                    <a:pt x="1125" y="97"/>
                  </a:lnTo>
                  <a:lnTo>
                    <a:pt x="1127" y="97"/>
                  </a:lnTo>
                  <a:lnTo>
                    <a:pt x="1129" y="97"/>
                  </a:lnTo>
                  <a:lnTo>
                    <a:pt x="1137" y="93"/>
                  </a:lnTo>
                  <a:lnTo>
                    <a:pt x="1139" y="92"/>
                  </a:lnTo>
                  <a:lnTo>
                    <a:pt x="1140" y="92"/>
                  </a:lnTo>
                  <a:lnTo>
                    <a:pt x="1142" y="92"/>
                  </a:lnTo>
                  <a:lnTo>
                    <a:pt x="1144" y="96"/>
                  </a:lnTo>
                  <a:lnTo>
                    <a:pt x="1146" y="102"/>
                  </a:lnTo>
                  <a:lnTo>
                    <a:pt x="1149" y="118"/>
                  </a:lnTo>
                  <a:lnTo>
                    <a:pt x="1150" y="125"/>
                  </a:lnTo>
                  <a:lnTo>
                    <a:pt x="1150" y="133"/>
                  </a:lnTo>
                  <a:lnTo>
                    <a:pt x="1149" y="142"/>
                  </a:lnTo>
                  <a:lnTo>
                    <a:pt x="1148" y="149"/>
                  </a:lnTo>
                  <a:lnTo>
                    <a:pt x="1149" y="154"/>
                  </a:lnTo>
                  <a:lnTo>
                    <a:pt x="1155" y="166"/>
                  </a:lnTo>
                  <a:lnTo>
                    <a:pt x="1181" y="199"/>
                  </a:lnTo>
                  <a:lnTo>
                    <a:pt x="1191" y="217"/>
                  </a:lnTo>
                  <a:lnTo>
                    <a:pt x="1192" y="220"/>
                  </a:lnTo>
                  <a:lnTo>
                    <a:pt x="1193" y="225"/>
                  </a:lnTo>
                  <a:lnTo>
                    <a:pt x="1194" y="233"/>
                  </a:lnTo>
                  <a:lnTo>
                    <a:pt x="1196" y="235"/>
                  </a:lnTo>
                  <a:lnTo>
                    <a:pt x="1199" y="234"/>
                  </a:lnTo>
                  <a:lnTo>
                    <a:pt x="1215" y="227"/>
                  </a:lnTo>
                  <a:lnTo>
                    <a:pt x="1218" y="227"/>
                  </a:lnTo>
                  <a:lnTo>
                    <a:pt x="1225" y="229"/>
                  </a:lnTo>
                  <a:lnTo>
                    <a:pt x="1242" y="239"/>
                  </a:lnTo>
                  <a:lnTo>
                    <a:pt x="1239" y="255"/>
                  </a:lnTo>
                  <a:lnTo>
                    <a:pt x="1237" y="261"/>
                  </a:lnTo>
                  <a:lnTo>
                    <a:pt x="1234" y="267"/>
                  </a:lnTo>
                  <a:lnTo>
                    <a:pt x="1233" y="270"/>
                  </a:lnTo>
                  <a:lnTo>
                    <a:pt x="1233" y="272"/>
                  </a:lnTo>
                  <a:lnTo>
                    <a:pt x="1234" y="276"/>
                  </a:lnTo>
                  <a:lnTo>
                    <a:pt x="1242" y="294"/>
                  </a:lnTo>
                  <a:lnTo>
                    <a:pt x="1246" y="303"/>
                  </a:lnTo>
                  <a:lnTo>
                    <a:pt x="1248" y="317"/>
                  </a:lnTo>
                  <a:lnTo>
                    <a:pt x="1250" y="323"/>
                  </a:lnTo>
                  <a:lnTo>
                    <a:pt x="1252" y="326"/>
                  </a:lnTo>
                  <a:lnTo>
                    <a:pt x="1257" y="329"/>
                  </a:lnTo>
                  <a:lnTo>
                    <a:pt x="1258" y="331"/>
                  </a:lnTo>
                  <a:lnTo>
                    <a:pt x="1260" y="334"/>
                  </a:lnTo>
                  <a:lnTo>
                    <a:pt x="1254" y="349"/>
                  </a:lnTo>
                  <a:lnTo>
                    <a:pt x="1244" y="374"/>
                  </a:lnTo>
                  <a:lnTo>
                    <a:pt x="1244" y="376"/>
                  </a:lnTo>
                  <a:lnTo>
                    <a:pt x="1242" y="378"/>
                  </a:lnTo>
                  <a:lnTo>
                    <a:pt x="1239" y="381"/>
                  </a:lnTo>
                  <a:lnTo>
                    <a:pt x="1230" y="388"/>
                  </a:lnTo>
                  <a:lnTo>
                    <a:pt x="1227" y="390"/>
                  </a:lnTo>
                  <a:lnTo>
                    <a:pt x="1225" y="390"/>
                  </a:lnTo>
                  <a:lnTo>
                    <a:pt x="1223" y="390"/>
                  </a:lnTo>
                  <a:lnTo>
                    <a:pt x="1217" y="389"/>
                  </a:lnTo>
                  <a:lnTo>
                    <a:pt x="1215" y="388"/>
                  </a:lnTo>
                  <a:lnTo>
                    <a:pt x="1213" y="387"/>
                  </a:lnTo>
                  <a:lnTo>
                    <a:pt x="1203" y="373"/>
                  </a:lnTo>
                  <a:lnTo>
                    <a:pt x="1201" y="372"/>
                  </a:lnTo>
                  <a:lnTo>
                    <a:pt x="1198" y="371"/>
                  </a:lnTo>
                  <a:lnTo>
                    <a:pt x="1192" y="372"/>
                  </a:lnTo>
                  <a:lnTo>
                    <a:pt x="1185" y="373"/>
                  </a:lnTo>
                  <a:lnTo>
                    <a:pt x="1182" y="376"/>
                  </a:lnTo>
                  <a:lnTo>
                    <a:pt x="1179" y="379"/>
                  </a:lnTo>
                  <a:lnTo>
                    <a:pt x="1173" y="388"/>
                  </a:lnTo>
                  <a:lnTo>
                    <a:pt x="1169" y="392"/>
                  </a:lnTo>
                  <a:lnTo>
                    <a:pt x="1166" y="394"/>
                  </a:lnTo>
                  <a:lnTo>
                    <a:pt x="1163" y="396"/>
                  </a:lnTo>
                  <a:lnTo>
                    <a:pt x="1162" y="400"/>
                  </a:lnTo>
                  <a:lnTo>
                    <a:pt x="1160" y="407"/>
                  </a:lnTo>
                  <a:lnTo>
                    <a:pt x="1159" y="439"/>
                  </a:lnTo>
                  <a:lnTo>
                    <a:pt x="1159" y="440"/>
                  </a:lnTo>
                  <a:lnTo>
                    <a:pt x="1159" y="442"/>
                  </a:lnTo>
                  <a:lnTo>
                    <a:pt x="1160" y="448"/>
                  </a:lnTo>
                  <a:lnTo>
                    <a:pt x="1160" y="450"/>
                  </a:lnTo>
                  <a:lnTo>
                    <a:pt x="1161" y="451"/>
                  </a:lnTo>
                  <a:lnTo>
                    <a:pt x="1163" y="453"/>
                  </a:lnTo>
                  <a:lnTo>
                    <a:pt x="1165" y="454"/>
                  </a:lnTo>
                  <a:lnTo>
                    <a:pt x="1171" y="458"/>
                  </a:lnTo>
                  <a:lnTo>
                    <a:pt x="1172" y="459"/>
                  </a:lnTo>
                  <a:lnTo>
                    <a:pt x="1171" y="460"/>
                  </a:lnTo>
                  <a:lnTo>
                    <a:pt x="1169" y="463"/>
                  </a:lnTo>
                  <a:lnTo>
                    <a:pt x="1160" y="473"/>
                  </a:lnTo>
                  <a:lnTo>
                    <a:pt x="1158" y="480"/>
                  </a:lnTo>
                  <a:lnTo>
                    <a:pt x="1155" y="491"/>
                  </a:lnTo>
                  <a:lnTo>
                    <a:pt x="1152" y="500"/>
                  </a:lnTo>
                  <a:lnTo>
                    <a:pt x="1145" y="506"/>
                  </a:lnTo>
                  <a:lnTo>
                    <a:pt x="1144" y="511"/>
                  </a:lnTo>
                  <a:lnTo>
                    <a:pt x="1145" y="513"/>
                  </a:lnTo>
                  <a:lnTo>
                    <a:pt x="1148" y="515"/>
                  </a:lnTo>
                  <a:lnTo>
                    <a:pt x="1174" y="521"/>
                  </a:lnTo>
                  <a:lnTo>
                    <a:pt x="1176" y="522"/>
                  </a:lnTo>
                  <a:lnTo>
                    <a:pt x="1177" y="524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0" y="533"/>
                  </a:lnTo>
                  <a:lnTo>
                    <a:pt x="1190" y="538"/>
                  </a:lnTo>
                  <a:lnTo>
                    <a:pt x="1193" y="543"/>
                  </a:lnTo>
                  <a:lnTo>
                    <a:pt x="1205" y="569"/>
                  </a:lnTo>
                  <a:lnTo>
                    <a:pt x="1209" y="577"/>
                  </a:lnTo>
                  <a:lnTo>
                    <a:pt x="1215" y="584"/>
                  </a:lnTo>
                  <a:lnTo>
                    <a:pt x="1220" y="587"/>
                  </a:lnTo>
                  <a:lnTo>
                    <a:pt x="1221" y="588"/>
                  </a:lnTo>
                  <a:lnTo>
                    <a:pt x="1225" y="596"/>
                  </a:lnTo>
                  <a:lnTo>
                    <a:pt x="1232" y="620"/>
                  </a:lnTo>
                  <a:lnTo>
                    <a:pt x="1234" y="625"/>
                  </a:lnTo>
                  <a:lnTo>
                    <a:pt x="1235" y="627"/>
                  </a:lnTo>
                  <a:lnTo>
                    <a:pt x="1235" y="631"/>
                  </a:lnTo>
                  <a:lnTo>
                    <a:pt x="1234" y="633"/>
                  </a:lnTo>
                  <a:lnTo>
                    <a:pt x="1233" y="636"/>
                  </a:lnTo>
                  <a:lnTo>
                    <a:pt x="1232" y="637"/>
                  </a:lnTo>
                  <a:lnTo>
                    <a:pt x="1228" y="640"/>
                  </a:lnTo>
                  <a:lnTo>
                    <a:pt x="1219" y="642"/>
                  </a:lnTo>
                  <a:lnTo>
                    <a:pt x="1188" y="641"/>
                  </a:lnTo>
                  <a:lnTo>
                    <a:pt x="1185" y="642"/>
                  </a:lnTo>
                  <a:lnTo>
                    <a:pt x="1183" y="645"/>
                  </a:lnTo>
                  <a:lnTo>
                    <a:pt x="1181" y="652"/>
                  </a:lnTo>
                  <a:lnTo>
                    <a:pt x="1180" y="655"/>
                  </a:lnTo>
                  <a:lnTo>
                    <a:pt x="1180" y="658"/>
                  </a:lnTo>
                  <a:lnTo>
                    <a:pt x="1186" y="665"/>
                  </a:lnTo>
                  <a:lnTo>
                    <a:pt x="1187" y="667"/>
                  </a:lnTo>
                  <a:lnTo>
                    <a:pt x="1186" y="669"/>
                  </a:lnTo>
                  <a:lnTo>
                    <a:pt x="1179" y="680"/>
                  </a:lnTo>
                  <a:lnTo>
                    <a:pt x="1177" y="684"/>
                  </a:lnTo>
                  <a:lnTo>
                    <a:pt x="1174" y="686"/>
                  </a:lnTo>
                  <a:lnTo>
                    <a:pt x="1170" y="686"/>
                  </a:lnTo>
                  <a:lnTo>
                    <a:pt x="1167" y="684"/>
                  </a:lnTo>
                  <a:lnTo>
                    <a:pt x="1164" y="682"/>
                  </a:lnTo>
                  <a:lnTo>
                    <a:pt x="1162" y="679"/>
                  </a:lnTo>
                  <a:lnTo>
                    <a:pt x="1159" y="676"/>
                  </a:lnTo>
                  <a:lnTo>
                    <a:pt x="1157" y="675"/>
                  </a:lnTo>
                  <a:lnTo>
                    <a:pt x="1156" y="674"/>
                  </a:lnTo>
                  <a:lnTo>
                    <a:pt x="1154" y="675"/>
                  </a:lnTo>
                  <a:lnTo>
                    <a:pt x="1152" y="678"/>
                  </a:lnTo>
                  <a:lnTo>
                    <a:pt x="1148" y="683"/>
                  </a:lnTo>
                  <a:lnTo>
                    <a:pt x="1131" y="691"/>
                  </a:lnTo>
                  <a:lnTo>
                    <a:pt x="1123" y="696"/>
                  </a:lnTo>
                  <a:lnTo>
                    <a:pt x="1113" y="701"/>
                  </a:lnTo>
                  <a:lnTo>
                    <a:pt x="1109" y="705"/>
                  </a:lnTo>
                  <a:lnTo>
                    <a:pt x="1105" y="712"/>
                  </a:lnTo>
                  <a:lnTo>
                    <a:pt x="1098" y="728"/>
                  </a:lnTo>
                  <a:lnTo>
                    <a:pt x="1097" y="737"/>
                  </a:lnTo>
                  <a:lnTo>
                    <a:pt x="1097" y="744"/>
                  </a:lnTo>
                  <a:lnTo>
                    <a:pt x="1099" y="747"/>
                  </a:lnTo>
                  <a:lnTo>
                    <a:pt x="1102" y="750"/>
                  </a:lnTo>
                  <a:lnTo>
                    <a:pt x="1104" y="752"/>
                  </a:lnTo>
                  <a:lnTo>
                    <a:pt x="1115" y="758"/>
                  </a:lnTo>
                  <a:lnTo>
                    <a:pt x="1117" y="760"/>
                  </a:lnTo>
                  <a:lnTo>
                    <a:pt x="1118" y="762"/>
                  </a:lnTo>
                  <a:lnTo>
                    <a:pt x="1118" y="763"/>
                  </a:lnTo>
                  <a:lnTo>
                    <a:pt x="1117" y="766"/>
                  </a:lnTo>
                  <a:lnTo>
                    <a:pt x="1114" y="775"/>
                  </a:lnTo>
                  <a:lnTo>
                    <a:pt x="1113" y="779"/>
                  </a:lnTo>
                  <a:lnTo>
                    <a:pt x="1113" y="782"/>
                  </a:lnTo>
                  <a:lnTo>
                    <a:pt x="1113" y="785"/>
                  </a:lnTo>
                  <a:lnTo>
                    <a:pt x="1112" y="788"/>
                  </a:lnTo>
                  <a:lnTo>
                    <a:pt x="1111" y="789"/>
                  </a:lnTo>
                  <a:lnTo>
                    <a:pt x="1107" y="787"/>
                  </a:lnTo>
                  <a:lnTo>
                    <a:pt x="1105" y="785"/>
                  </a:lnTo>
                  <a:lnTo>
                    <a:pt x="1102" y="783"/>
                  </a:lnTo>
                  <a:lnTo>
                    <a:pt x="1099" y="778"/>
                  </a:lnTo>
                  <a:lnTo>
                    <a:pt x="1097" y="776"/>
                  </a:lnTo>
                  <a:lnTo>
                    <a:pt x="1095" y="776"/>
                  </a:lnTo>
                  <a:lnTo>
                    <a:pt x="1091" y="777"/>
                  </a:lnTo>
                  <a:lnTo>
                    <a:pt x="1086" y="779"/>
                  </a:lnTo>
                  <a:lnTo>
                    <a:pt x="1083" y="779"/>
                  </a:lnTo>
                  <a:lnTo>
                    <a:pt x="1079" y="779"/>
                  </a:lnTo>
                  <a:lnTo>
                    <a:pt x="1077" y="777"/>
                  </a:lnTo>
                  <a:lnTo>
                    <a:pt x="1074" y="778"/>
                  </a:lnTo>
                  <a:lnTo>
                    <a:pt x="1071" y="781"/>
                  </a:lnTo>
                  <a:lnTo>
                    <a:pt x="1067" y="790"/>
                  </a:lnTo>
                  <a:lnTo>
                    <a:pt x="1065" y="794"/>
                  </a:lnTo>
                  <a:lnTo>
                    <a:pt x="1064" y="799"/>
                  </a:lnTo>
                  <a:lnTo>
                    <a:pt x="1064" y="807"/>
                  </a:lnTo>
                  <a:lnTo>
                    <a:pt x="1062" y="811"/>
                  </a:lnTo>
                  <a:lnTo>
                    <a:pt x="1056" y="816"/>
                  </a:lnTo>
                  <a:lnTo>
                    <a:pt x="1045" y="821"/>
                  </a:lnTo>
                  <a:lnTo>
                    <a:pt x="1021" y="840"/>
                  </a:lnTo>
                  <a:lnTo>
                    <a:pt x="1023" y="842"/>
                  </a:lnTo>
                  <a:lnTo>
                    <a:pt x="1029" y="845"/>
                  </a:lnTo>
                  <a:lnTo>
                    <a:pt x="1069" y="880"/>
                  </a:lnTo>
                  <a:lnTo>
                    <a:pt x="1073" y="888"/>
                  </a:lnTo>
                  <a:lnTo>
                    <a:pt x="1075" y="900"/>
                  </a:lnTo>
                  <a:lnTo>
                    <a:pt x="1086" y="916"/>
                  </a:lnTo>
                  <a:lnTo>
                    <a:pt x="1110" y="915"/>
                  </a:lnTo>
                  <a:lnTo>
                    <a:pt x="1137" y="907"/>
                  </a:lnTo>
                  <a:lnTo>
                    <a:pt x="1166" y="891"/>
                  </a:lnTo>
                  <a:lnTo>
                    <a:pt x="1190" y="873"/>
                  </a:lnTo>
                  <a:lnTo>
                    <a:pt x="1266" y="847"/>
                  </a:lnTo>
                  <a:lnTo>
                    <a:pt x="1282" y="847"/>
                  </a:lnTo>
                  <a:lnTo>
                    <a:pt x="1290" y="849"/>
                  </a:lnTo>
                  <a:lnTo>
                    <a:pt x="1299" y="854"/>
                  </a:lnTo>
                  <a:lnTo>
                    <a:pt x="1364" y="929"/>
                  </a:lnTo>
                  <a:lnTo>
                    <a:pt x="1376" y="961"/>
                  </a:lnTo>
                  <a:lnTo>
                    <a:pt x="1367" y="993"/>
                  </a:lnTo>
                  <a:lnTo>
                    <a:pt x="1372" y="1005"/>
                  </a:lnTo>
                  <a:lnTo>
                    <a:pt x="1386" y="1026"/>
                  </a:lnTo>
                  <a:lnTo>
                    <a:pt x="1392" y="1039"/>
                  </a:lnTo>
                  <a:lnTo>
                    <a:pt x="1394" y="1049"/>
                  </a:lnTo>
                  <a:lnTo>
                    <a:pt x="1395" y="1057"/>
                  </a:lnTo>
                  <a:lnTo>
                    <a:pt x="1397" y="1065"/>
                  </a:lnTo>
                  <a:lnTo>
                    <a:pt x="1409" y="1086"/>
                  </a:lnTo>
                  <a:lnTo>
                    <a:pt x="1412" y="1094"/>
                  </a:lnTo>
                  <a:lnTo>
                    <a:pt x="1413" y="1100"/>
                  </a:lnTo>
                  <a:lnTo>
                    <a:pt x="1418" y="1110"/>
                  </a:lnTo>
                  <a:lnTo>
                    <a:pt x="1429" y="1109"/>
                  </a:lnTo>
                  <a:lnTo>
                    <a:pt x="1442" y="1106"/>
                  </a:lnTo>
                  <a:lnTo>
                    <a:pt x="1450" y="1110"/>
                  </a:lnTo>
                  <a:lnTo>
                    <a:pt x="1449" y="1119"/>
                  </a:lnTo>
                  <a:lnTo>
                    <a:pt x="1441" y="1132"/>
                  </a:lnTo>
                  <a:lnTo>
                    <a:pt x="1427" y="1148"/>
                  </a:lnTo>
                  <a:lnTo>
                    <a:pt x="1408" y="1152"/>
                  </a:lnTo>
                  <a:lnTo>
                    <a:pt x="1391" y="1163"/>
                  </a:lnTo>
                  <a:lnTo>
                    <a:pt x="1381" y="1182"/>
                  </a:lnTo>
                  <a:lnTo>
                    <a:pt x="1380" y="1207"/>
                  </a:lnTo>
                  <a:lnTo>
                    <a:pt x="1389" y="1229"/>
                  </a:lnTo>
                  <a:lnTo>
                    <a:pt x="1404" y="1257"/>
                  </a:lnTo>
                  <a:lnTo>
                    <a:pt x="1414" y="1286"/>
                  </a:lnTo>
                  <a:lnTo>
                    <a:pt x="1409" y="1309"/>
                  </a:lnTo>
                  <a:lnTo>
                    <a:pt x="1421" y="1329"/>
                  </a:lnTo>
                  <a:lnTo>
                    <a:pt x="1434" y="1369"/>
                  </a:lnTo>
                  <a:lnTo>
                    <a:pt x="1442" y="1386"/>
                  </a:lnTo>
                  <a:lnTo>
                    <a:pt x="1442" y="1393"/>
                  </a:lnTo>
                  <a:lnTo>
                    <a:pt x="1430" y="1399"/>
                  </a:lnTo>
                  <a:lnTo>
                    <a:pt x="1430" y="1405"/>
                  </a:lnTo>
                  <a:lnTo>
                    <a:pt x="1440" y="1410"/>
                  </a:lnTo>
                  <a:lnTo>
                    <a:pt x="1451" y="1411"/>
                  </a:lnTo>
                  <a:lnTo>
                    <a:pt x="1461" y="1414"/>
                  </a:lnTo>
                  <a:lnTo>
                    <a:pt x="1467" y="1425"/>
                  </a:lnTo>
                  <a:lnTo>
                    <a:pt x="1465" y="1427"/>
                  </a:lnTo>
                  <a:lnTo>
                    <a:pt x="1460" y="1442"/>
                  </a:lnTo>
                  <a:lnTo>
                    <a:pt x="1459" y="1444"/>
                  </a:lnTo>
                  <a:lnTo>
                    <a:pt x="1459" y="1451"/>
                  </a:lnTo>
                  <a:lnTo>
                    <a:pt x="1463" y="1467"/>
                  </a:lnTo>
                  <a:lnTo>
                    <a:pt x="1463" y="1476"/>
                  </a:lnTo>
                  <a:lnTo>
                    <a:pt x="1441" y="1526"/>
                  </a:lnTo>
                  <a:lnTo>
                    <a:pt x="1440" y="1533"/>
                  </a:lnTo>
                  <a:lnTo>
                    <a:pt x="1454" y="1538"/>
                  </a:lnTo>
                  <a:lnTo>
                    <a:pt x="1452" y="1550"/>
                  </a:lnTo>
                  <a:lnTo>
                    <a:pt x="1410" y="1600"/>
                  </a:lnTo>
                  <a:lnTo>
                    <a:pt x="1403" y="1604"/>
                  </a:lnTo>
                  <a:lnTo>
                    <a:pt x="1396" y="1611"/>
                  </a:lnTo>
                  <a:lnTo>
                    <a:pt x="1392" y="1627"/>
                  </a:lnTo>
                  <a:lnTo>
                    <a:pt x="1380" y="1715"/>
                  </a:lnTo>
                  <a:lnTo>
                    <a:pt x="1378" y="1724"/>
                  </a:lnTo>
                  <a:lnTo>
                    <a:pt x="1333" y="1817"/>
                  </a:lnTo>
                  <a:lnTo>
                    <a:pt x="1320" y="1837"/>
                  </a:lnTo>
                  <a:lnTo>
                    <a:pt x="1300" y="1858"/>
                  </a:lnTo>
                  <a:lnTo>
                    <a:pt x="1281" y="1865"/>
                  </a:lnTo>
                  <a:lnTo>
                    <a:pt x="1281" y="1865"/>
                  </a:lnTo>
                  <a:lnTo>
                    <a:pt x="1282" y="1864"/>
                  </a:lnTo>
                  <a:lnTo>
                    <a:pt x="1282" y="1864"/>
                  </a:lnTo>
                  <a:lnTo>
                    <a:pt x="1275" y="1857"/>
                  </a:lnTo>
                  <a:lnTo>
                    <a:pt x="1215" y="1845"/>
                  </a:lnTo>
                  <a:lnTo>
                    <a:pt x="1118" y="1793"/>
                  </a:lnTo>
                  <a:lnTo>
                    <a:pt x="1107" y="1792"/>
                  </a:lnTo>
                  <a:lnTo>
                    <a:pt x="1073" y="1796"/>
                  </a:lnTo>
                  <a:lnTo>
                    <a:pt x="1022" y="1781"/>
                  </a:lnTo>
                  <a:lnTo>
                    <a:pt x="1015" y="1783"/>
                  </a:lnTo>
                  <a:lnTo>
                    <a:pt x="1001" y="1791"/>
                  </a:lnTo>
                  <a:lnTo>
                    <a:pt x="993" y="1793"/>
                  </a:lnTo>
                  <a:lnTo>
                    <a:pt x="988" y="1792"/>
                  </a:lnTo>
                  <a:lnTo>
                    <a:pt x="975" y="1787"/>
                  </a:lnTo>
                  <a:lnTo>
                    <a:pt x="968" y="1786"/>
                  </a:lnTo>
                  <a:lnTo>
                    <a:pt x="960" y="1788"/>
                  </a:lnTo>
                  <a:lnTo>
                    <a:pt x="953" y="1791"/>
                  </a:lnTo>
                  <a:lnTo>
                    <a:pt x="946" y="1793"/>
                  </a:lnTo>
                  <a:lnTo>
                    <a:pt x="937" y="1791"/>
                  </a:lnTo>
                  <a:lnTo>
                    <a:pt x="932" y="1786"/>
                  </a:lnTo>
                  <a:lnTo>
                    <a:pt x="926" y="1774"/>
                  </a:lnTo>
                  <a:lnTo>
                    <a:pt x="921" y="1768"/>
                  </a:lnTo>
                  <a:lnTo>
                    <a:pt x="908" y="1761"/>
                  </a:lnTo>
                  <a:lnTo>
                    <a:pt x="881" y="1757"/>
                  </a:lnTo>
                  <a:lnTo>
                    <a:pt x="868" y="1748"/>
                  </a:lnTo>
                  <a:lnTo>
                    <a:pt x="860" y="1738"/>
                  </a:lnTo>
                  <a:lnTo>
                    <a:pt x="846" y="1716"/>
                  </a:lnTo>
                  <a:lnTo>
                    <a:pt x="838" y="1707"/>
                  </a:lnTo>
                  <a:lnTo>
                    <a:pt x="838" y="1707"/>
                  </a:lnTo>
                  <a:lnTo>
                    <a:pt x="839" y="1704"/>
                  </a:lnTo>
                  <a:lnTo>
                    <a:pt x="840" y="1701"/>
                  </a:lnTo>
                  <a:lnTo>
                    <a:pt x="845" y="1699"/>
                  </a:lnTo>
                  <a:lnTo>
                    <a:pt x="845" y="1699"/>
                  </a:lnTo>
                  <a:lnTo>
                    <a:pt x="841" y="1685"/>
                  </a:lnTo>
                  <a:lnTo>
                    <a:pt x="830" y="1681"/>
                  </a:lnTo>
                  <a:lnTo>
                    <a:pt x="803" y="1679"/>
                  </a:lnTo>
                  <a:lnTo>
                    <a:pt x="801" y="1669"/>
                  </a:lnTo>
                  <a:lnTo>
                    <a:pt x="789" y="1668"/>
                  </a:lnTo>
                  <a:lnTo>
                    <a:pt x="777" y="1671"/>
                  </a:lnTo>
                  <a:lnTo>
                    <a:pt x="776" y="1669"/>
                  </a:lnTo>
                  <a:lnTo>
                    <a:pt x="763" y="1670"/>
                  </a:lnTo>
                  <a:lnTo>
                    <a:pt x="752" y="1660"/>
                  </a:lnTo>
                  <a:lnTo>
                    <a:pt x="730" y="1636"/>
                  </a:lnTo>
                  <a:lnTo>
                    <a:pt x="730" y="1634"/>
                  </a:lnTo>
                  <a:lnTo>
                    <a:pt x="729" y="1625"/>
                  </a:lnTo>
                  <a:lnTo>
                    <a:pt x="728" y="1619"/>
                  </a:lnTo>
                  <a:lnTo>
                    <a:pt x="726" y="1612"/>
                  </a:lnTo>
                  <a:lnTo>
                    <a:pt x="725" y="1607"/>
                  </a:lnTo>
                  <a:lnTo>
                    <a:pt x="726" y="1603"/>
                  </a:lnTo>
                  <a:lnTo>
                    <a:pt x="730" y="1595"/>
                  </a:lnTo>
                  <a:lnTo>
                    <a:pt x="731" y="1594"/>
                  </a:lnTo>
                  <a:lnTo>
                    <a:pt x="731" y="1593"/>
                  </a:lnTo>
                  <a:lnTo>
                    <a:pt x="734" y="1593"/>
                  </a:lnTo>
                  <a:lnTo>
                    <a:pt x="735" y="1593"/>
                  </a:lnTo>
                  <a:lnTo>
                    <a:pt x="736" y="1593"/>
                  </a:lnTo>
                  <a:lnTo>
                    <a:pt x="737" y="1594"/>
                  </a:lnTo>
                  <a:lnTo>
                    <a:pt x="737" y="1594"/>
                  </a:lnTo>
                  <a:lnTo>
                    <a:pt x="738" y="1594"/>
                  </a:lnTo>
                  <a:lnTo>
                    <a:pt x="741" y="1594"/>
                  </a:lnTo>
                  <a:lnTo>
                    <a:pt x="742" y="1593"/>
                  </a:lnTo>
                  <a:lnTo>
                    <a:pt x="744" y="1592"/>
                  </a:lnTo>
                  <a:lnTo>
                    <a:pt x="745" y="1591"/>
                  </a:lnTo>
                  <a:lnTo>
                    <a:pt x="746" y="1590"/>
                  </a:lnTo>
                  <a:lnTo>
                    <a:pt x="748" y="1588"/>
                  </a:lnTo>
                  <a:lnTo>
                    <a:pt x="752" y="1581"/>
                  </a:lnTo>
                  <a:lnTo>
                    <a:pt x="754" y="1574"/>
                  </a:lnTo>
                  <a:lnTo>
                    <a:pt x="755" y="1567"/>
                  </a:lnTo>
                  <a:lnTo>
                    <a:pt x="755" y="1563"/>
                  </a:lnTo>
                  <a:lnTo>
                    <a:pt x="756" y="1560"/>
                  </a:lnTo>
                  <a:lnTo>
                    <a:pt x="758" y="1558"/>
                  </a:lnTo>
                  <a:lnTo>
                    <a:pt x="760" y="1556"/>
                  </a:lnTo>
                  <a:lnTo>
                    <a:pt x="764" y="1552"/>
                  </a:lnTo>
                  <a:lnTo>
                    <a:pt x="766" y="1550"/>
                  </a:lnTo>
                  <a:lnTo>
                    <a:pt x="767" y="1546"/>
                  </a:lnTo>
                  <a:lnTo>
                    <a:pt x="768" y="1536"/>
                  </a:lnTo>
                  <a:lnTo>
                    <a:pt x="769" y="1533"/>
                  </a:lnTo>
                  <a:lnTo>
                    <a:pt x="772" y="1530"/>
                  </a:lnTo>
                  <a:lnTo>
                    <a:pt x="779" y="1524"/>
                  </a:lnTo>
                  <a:lnTo>
                    <a:pt x="782" y="1522"/>
                  </a:lnTo>
                  <a:lnTo>
                    <a:pt x="784" y="1519"/>
                  </a:lnTo>
                  <a:lnTo>
                    <a:pt x="787" y="1513"/>
                  </a:lnTo>
                  <a:lnTo>
                    <a:pt x="787" y="1510"/>
                  </a:lnTo>
                  <a:lnTo>
                    <a:pt x="786" y="1507"/>
                  </a:lnTo>
                  <a:lnTo>
                    <a:pt x="784" y="1502"/>
                  </a:lnTo>
                  <a:lnTo>
                    <a:pt x="785" y="1499"/>
                  </a:lnTo>
                  <a:lnTo>
                    <a:pt x="785" y="1497"/>
                  </a:lnTo>
                  <a:lnTo>
                    <a:pt x="789" y="1491"/>
                  </a:lnTo>
                  <a:lnTo>
                    <a:pt x="785" y="1482"/>
                  </a:lnTo>
                  <a:lnTo>
                    <a:pt x="779" y="1479"/>
                  </a:lnTo>
                  <a:lnTo>
                    <a:pt x="765" y="1473"/>
                  </a:lnTo>
                  <a:lnTo>
                    <a:pt x="734" y="1468"/>
                  </a:lnTo>
                  <a:lnTo>
                    <a:pt x="728" y="1465"/>
                  </a:lnTo>
                  <a:lnTo>
                    <a:pt x="730" y="1462"/>
                  </a:lnTo>
                  <a:lnTo>
                    <a:pt x="730" y="1461"/>
                  </a:lnTo>
                  <a:lnTo>
                    <a:pt x="731" y="1460"/>
                  </a:lnTo>
                  <a:lnTo>
                    <a:pt x="731" y="1460"/>
                  </a:lnTo>
                  <a:lnTo>
                    <a:pt x="730" y="1455"/>
                  </a:lnTo>
                  <a:lnTo>
                    <a:pt x="719" y="1443"/>
                  </a:lnTo>
                  <a:lnTo>
                    <a:pt x="705" y="1425"/>
                  </a:lnTo>
                  <a:lnTo>
                    <a:pt x="701" y="1411"/>
                  </a:lnTo>
                  <a:lnTo>
                    <a:pt x="704" y="1407"/>
                  </a:lnTo>
                  <a:lnTo>
                    <a:pt x="706" y="1406"/>
                  </a:lnTo>
                  <a:lnTo>
                    <a:pt x="709" y="1403"/>
                  </a:lnTo>
                  <a:lnTo>
                    <a:pt x="721" y="1388"/>
                  </a:lnTo>
                  <a:lnTo>
                    <a:pt x="726" y="1384"/>
                  </a:lnTo>
                  <a:lnTo>
                    <a:pt x="731" y="1381"/>
                  </a:lnTo>
                  <a:lnTo>
                    <a:pt x="737" y="1377"/>
                  </a:lnTo>
                  <a:lnTo>
                    <a:pt x="739" y="1374"/>
                  </a:lnTo>
                  <a:lnTo>
                    <a:pt x="739" y="1370"/>
                  </a:lnTo>
                  <a:lnTo>
                    <a:pt x="739" y="1363"/>
                  </a:lnTo>
                  <a:lnTo>
                    <a:pt x="738" y="1360"/>
                  </a:lnTo>
                  <a:lnTo>
                    <a:pt x="737" y="1358"/>
                  </a:lnTo>
                  <a:lnTo>
                    <a:pt x="736" y="1358"/>
                  </a:lnTo>
                  <a:lnTo>
                    <a:pt x="733" y="1357"/>
                  </a:lnTo>
                  <a:lnTo>
                    <a:pt x="731" y="1357"/>
                  </a:lnTo>
                  <a:lnTo>
                    <a:pt x="730" y="1354"/>
                  </a:lnTo>
                  <a:lnTo>
                    <a:pt x="729" y="1350"/>
                  </a:lnTo>
                  <a:lnTo>
                    <a:pt x="729" y="1337"/>
                  </a:lnTo>
                  <a:lnTo>
                    <a:pt x="728" y="1329"/>
                  </a:lnTo>
                  <a:lnTo>
                    <a:pt x="721" y="1315"/>
                  </a:lnTo>
                  <a:lnTo>
                    <a:pt x="717" y="1303"/>
                  </a:lnTo>
                  <a:lnTo>
                    <a:pt x="717" y="1289"/>
                  </a:lnTo>
                  <a:lnTo>
                    <a:pt x="716" y="1288"/>
                  </a:lnTo>
                  <a:lnTo>
                    <a:pt x="714" y="1287"/>
                  </a:lnTo>
                  <a:lnTo>
                    <a:pt x="710" y="1290"/>
                  </a:lnTo>
                  <a:lnTo>
                    <a:pt x="707" y="1293"/>
                  </a:lnTo>
                  <a:lnTo>
                    <a:pt x="701" y="1297"/>
                  </a:lnTo>
                  <a:lnTo>
                    <a:pt x="696" y="1299"/>
                  </a:lnTo>
                  <a:lnTo>
                    <a:pt x="684" y="1301"/>
                  </a:lnTo>
                  <a:lnTo>
                    <a:pt x="678" y="1300"/>
                  </a:lnTo>
                  <a:lnTo>
                    <a:pt x="674" y="1299"/>
                  </a:lnTo>
                  <a:lnTo>
                    <a:pt x="672" y="1298"/>
                  </a:lnTo>
                  <a:lnTo>
                    <a:pt x="671" y="1295"/>
                  </a:lnTo>
                  <a:lnTo>
                    <a:pt x="648" y="1279"/>
                  </a:lnTo>
                  <a:lnTo>
                    <a:pt x="635" y="1266"/>
                  </a:lnTo>
                  <a:lnTo>
                    <a:pt x="632" y="1265"/>
                  </a:lnTo>
                  <a:lnTo>
                    <a:pt x="595" y="1264"/>
                  </a:lnTo>
                  <a:lnTo>
                    <a:pt x="591" y="1262"/>
                  </a:lnTo>
                  <a:lnTo>
                    <a:pt x="587" y="1260"/>
                  </a:lnTo>
                  <a:lnTo>
                    <a:pt x="550" y="1239"/>
                  </a:lnTo>
                  <a:lnTo>
                    <a:pt x="538" y="1249"/>
                  </a:lnTo>
                  <a:lnTo>
                    <a:pt x="533" y="1250"/>
                  </a:lnTo>
                  <a:lnTo>
                    <a:pt x="528" y="1245"/>
                  </a:lnTo>
                  <a:lnTo>
                    <a:pt x="520" y="1241"/>
                  </a:lnTo>
                  <a:lnTo>
                    <a:pt x="516" y="1241"/>
                  </a:lnTo>
                  <a:lnTo>
                    <a:pt x="512" y="1242"/>
                  </a:lnTo>
                  <a:lnTo>
                    <a:pt x="465" y="1272"/>
                  </a:lnTo>
                  <a:lnTo>
                    <a:pt x="376" y="1314"/>
                  </a:lnTo>
                  <a:lnTo>
                    <a:pt x="366" y="1316"/>
                  </a:lnTo>
                  <a:lnTo>
                    <a:pt x="364" y="1316"/>
                  </a:lnTo>
                  <a:lnTo>
                    <a:pt x="350" y="1314"/>
                  </a:lnTo>
                  <a:lnTo>
                    <a:pt x="310" y="1332"/>
                  </a:lnTo>
                  <a:lnTo>
                    <a:pt x="240" y="1329"/>
                  </a:lnTo>
                  <a:lnTo>
                    <a:pt x="159" y="1336"/>
                  </a:lnTo>
                  <a:lnTo>
                    <a:pt x="154" y="1337"/>
                  </a:lnTo>
                  <a:lnTo>
                    <a:pt x="155" y="1328"/>
                  </a:lnTo>
                  <a:lnTo>
                    <a:pt x="155" y="1298"/>
                  </a:lnTo>
                  <a:lnTo>
                    <a:pt x="158" y="1288"/>
                  </a:lnTo>
                  <a:lnTo>
                    <a:pt x="168" y="1273"/>
                  </a:lnTo>
                  <a:lnTo>
                    <a:pt x="168" y="1273"/>
                  </a:lnTo>
                  <a:lnTo>
                    <a:pt x="183" y="1254"/>
                  </a:lnTo>
                  <a:lnTo>
                    <a:pt x="184" y="1254"/>
                  </a:lnTo>
                  <a:lnTo>
                    <a:pt x="190" y="1241"/>
                  </a:lnTo>
                  <a:lnTo>
                    <a:pt x="190" y="1241"/>
                  </a:lnTo>
                  <a:lnTo>
                    <a:pt x="190" y="1240"/>
                  </a:lnTo>
                  <a:lnTo>
                    <a:pt x="194" y="1234"/>
                  </a:lnTo>
                  <a:lnTo>
                    <a:pt x="196" y="1230"/>
                  </a:lnTo>
                  <a:lnTo>
                    <a:pt x="195" y="1224"/>
                  </a:lnTo>
                  <a:lnTo>
                    <a:pt x="192" y="1220"/>
                  </a:lnTo>
                  <a:lnTo>
                    <a:pt x="188" y="1217"/>
                  </a:lnTo>
                  <a:lnTo>
                    <a:pt x="187" y="1214"/>
                  </a:lnTo>
                  <a:lnTo>
                    <a:pt x="187" y="1214"/>
                  </a:lnTo>
                  <a:lnTo>
                    <a:pt x="190" y="1210"/>
                  </a:lnTo>
                  <a:lnTo>
                    <a:pt x="196" y="1201"/>
                  </a:lnTo>
                  <a:lnTo>
                    <a:pt x="196" y="1201"/>
                  </a:lnTo>
                  <a:lnTo>
                    <a:pt x="241" y="1172"/>
                  </a:lnTo>
                  <a:lnTo>
                    <a:pt x="241" y="1172"/>
                  </a:lnTo>
                  <a:lnTo>
                    <a:pt x="240" y="1170"/>
                  </a:lnTo>
                  <a:lnTo>
                    <a:pt x="236" y="1165"/>
                  </a:lnTo>
                  <a:lnTo>
                    <a:pt x="238" y="1161"/>
                  </a:lnTo>
                  <a:lnTo>
                    <a:pt x="238" y="1161"/>
                  </a:lnTo>
                  <a:lnTo>
                    <a:pt x="240" y="1159"/>
                  </a:lnTo>
                  <a:lnTo>
                    <a:pt x="245" y="1161"/>
                  </a:lnTo>
                  <a:lnTo>
                    <a:pt x="246" y="1161"/>
                  </a:lnTo>
                  <a:lnTo>
                    <a:pt x="241" y="1156"/>
                  </a:lnTo>
                  <a:lnTo>
                    <a:pt x="239" y="1149"/>
                  </a:lnTo>
                  <a:lnTo>
                    <a:pt x="237" y="1141"/>
                  </a:lnTo>
                  <a:lnTo>
                    <a:pt x="238" y="1133"/>
                  </a:lnTo>
                  <a:lnTo>
                    <a:pt x="238" y="1133"/>
                  </a:lnTo>
                  <a:lnTo>
                    <a:pt x="243" y="1128"/>
                  </a:lnTo>
                  <a:lnTo>
                    <a:pt x="243" y="1128"/>
                  </a:lnTo>
                  <a:lnTo>
                    <a:pt x="244" y="1124"/>
                  </a:lnTo>
                  <a:lnTo>
                    <a:pt x="242" y="1120"/>
                  </a:lnTo>
                  <a:lnTo>
                    <a:pt x="242" y="1113"/>
                  </a:lnTo>
                  <a:lnTo>
                    <a:pt x="245" y="1093"/>
                  </a:lnTo>
                  <a:lnTo>
                    <a:pt x="245" y="1093"/>
                  </a:lnTo>
                  <a:lnTo>
                    <a:pt x="246" y="1092"/>
                  </a:lnTo>
                  <a:lnTo>
                    <a:pt x="246" y="1092"/>
                  </a:lnTo>
                  <a:lnTo>
                    <a:pt x="246" y="1084"/>
                  </a:lnTo>
                  <a:lnTo>
                    <a:pt x="246" y="1084"/>
                  </a:lnTo>
                  <a:lnTo>
                    <a:pt x="247" y="1083"/>
                  </a:lnTo>
                  <a:lnTo>
                    <a:pt x="247" y="1083"/>
                  </a:lnTo>
                  <a:lnTo>
                    <a:pt x="248" y="1083"/>
                  </a:lnTo>
                  <a:lnTo>
                    <a:pt x="244" y="1079"/>
                  </a:lnTo>
                  <a:lnTo>
                    <a:pt x="242" y="1079"/>
                  </a:lnTo>
                  <a:lnTo>
                    <a:pt x="223" y="1074"/>
                  </a:lnTo>
                  <a:lnTo>
                    <a:pt x="194" y="1074"/>
                  </a:lnTo>
                  <a:lnTo>
                    <a:pt x="183" y="1071"/>
                  </a:lnTo>
                  <a:lnTo>
                    <a:pt x="173" y="1064"/>
                  </a:lnTo>
                  <a:lnTo>
                    <a:pt x="155" y="1047"/>
                  </a:lnTo>
                  <a:lnTo>
                    <a:pt x="145" y="1041"/>
                  </a:lnTo>
                  <a:lnTo>
                    <a:pt x="140" y="1041"/>
                  </a:lnTo>
                  <a:lnTo>
                    <a:pt x="131" y="1046"/>
                  </a:lnTo>
                  <a:lnTo>
                    <a:pt x="126" y="1046"/>
                  </a:lnTo>
                  <a:lnTo>
                    <a:pt x="125" y="1043"/>
                  </a:lnTo>
                  <a:lnTo>
                    <a:pt x="119" y="1027"/>
                  </a:lnTo>
                  <a:lnTo>
                    <a:pt x="116" y="1021"/>
                  </a:lnTo>
                  <a:lnTo>
                    <a:pt x="107" y="1016"/>
                  </a:lnTo>
                  <a:lnTo>
                    <a:pt x="87" y="1006"/>
                  </a:lnTo>
                  <a:lnTo>
                    <a:pt x="77" y="997"/>
                  </a:lnTo>
                  <a:lnTo>
                    <a:pt x="57" y="949"/>
                  </a:lnTo>
                  <a:lnTo>
                    <a:pt x="47" y="932"/>
                  </a:lnTo>
                  <a:lnTo>
                    <a:pt x="46" y="932"/>
                  </a:lnTo>
                  <a:lnTo>
                    <a:pt x="40" y="945"/>
                  </a:lnTo>
                  <a:lnTo>
                    <a:pt x="40" y="945"/>
                  </a:lnTo>
                  <a:lnTo>
                    <a:pt x="35" y="936"/>
                  </a:lnTo>
                  <a:lnTo>
                    <a:pt x="26" y="910"/>
                  </a:lnTo>
                  <a:lnTo>
                    <a:pt x="15" y="894"/>
                  </a:lnTo>
                  <a:lnTo>
                    <a:pt x="13" y="886"/>
                  </a:lnTo>
                  <a:lnTo>
                    <a:pt x="14" y="876"/>
                  </a:lnTo>
                  <a:lnTo>
                    <a:pt x="11" y="856"/>
                  </a:lnTo>
                  <a:lnTo>
                    <a:pt x="7" y="848"/>
                  </a:lnTo>
                  <a:lnTo>
                    <a:pt x="0" y="844"/>
                  </a:lnTo>
                  <a:lnTo>
                    <a:pt x="6" y="833"/>
                  </a:lnTo>
                  <a:lnTo>
                    <a:pt x="6" y="833"/>
                  </a:lnTo>
                  <a:lnTo>
                    <a:pt x="8" y="830"/>
                  </a:lnTo>
                  <a:lnTo>
                    <a:pt x="8" y="830"/>
                  </a:lnTo>
                  <a:lnTo>
                    <a:pt x="7" y="830"/>
                  </a:lnTo>
                  <a:lnTo>
                    <a:pt x="3" y="830"/>
                  </a:lnTo>
                  <a:lnTo>
                    <a:pt x="2" y="830"/>
                  </a:lnTo>
                  <a:lnTo>
                    <a:pt x="6" y="803"/>
                  </a:lnTo>
                  <a:lnTo>
                    <a:pt x="9" y="790"/>
                  </a:lnTo>
                  <a:lnTo>
                    <a:pt x="13" y="776"/>
                  </a:lnTo>
                  <a:lnTo>
                    <a:pt x="13" y="776"/>
                  </a:lnTo>
                  <a:lnTo>
                    <a:pt x="18" y="770"/>
                  </a:lnTo>
                  <a:lnTo>
                    <a:pt x="18" y="770"/>
                  </a:lnTo>
                  <a:lnTo>
                    <a:pt x="20" y="763"/>
                  </a:lnTo>
                  <a:lnTo>
                    <a:pt x="18" y="758"/>
                  </a:lnTo>
                  <a:lnTo>
                    <a:pt x="12" y="753"/>
                  </a:lnTo>
                  <a:lnTo>
                    <a:pt x="13" y="748"/>
                  </a:lnTo>
                  <a:lnTo>
                    <a:pt x="15" y="737"/>
                  </a:lnTo>
                  <a:lnTo>
                    <a:pt x="16" y="734"/>
                  </a:lnTo>
                  <a:lnTo>
                    <a:pt x="16" y="734"/>
                  </a:lnTo>
                  <a:lnTo>
                    <a:pt x="22" y="731"/>
                  </a:lnTo>
                  <a:lnTo>
                    <a:pt x="34" y="730"/>
                  </a:lnTo>
                  <a:lnTo>
                    <a:pt x="38" y="727"/>
                  </a:lnTo>
                  <a:lnTo>
                    <a:pt x="38" y="727"/>
                  </a:lnTo>
                  <a:lnTo>
                    <a:pt x="42" y="718"/>
                  </a:lnTo>
                  <a:lnTo>
                    <a:pt x="42" y="707"/>
                  </a:lnTo>
                  <a:lnTo>
                    <a:pt x="39" y="696"/>
                  </a:lnTo>
                  <a:lnTo>
                    <a:pt x="31" y="687"/>
                  </a:lnTo>
                  <a:lnTo>
                    <a:pt x="31" y="687"/>
                  </a:lnTo>
                  <a:lnTo>
                    <a:pt x="37" y="679"/>
                  </a:lnTo>
                  <a:lnTo>
                    <a:pt x="51" y="669"/>
                  </a:lnTo>
                  <a:lnTo>
                    <a:pt x="57" y="660"/>
                  </a:lnTo>
                  <a:lnTo>
                    <a:pt x="69" y="654"/>
                  </a:lnTo>
                  <a:lnTo>
                    <a:pt x="96" y="647"/>
                  </a:lnTo>
                  <a:lnTo>
                    <a:pt x="107" y="637"/>
                  </a:lnTo>
                  <a:lnTo>
                    <a:pt x="107" y="637"/>
                  </a:lnTo>
                  <a:lnTo>
                    <a:pt x="104" y="628"/>
                  </a:lnTo>
                  <a:lnTo>
                    <a:pt x="105" y="619"/>
                  </a:lnTo>
                  <a:lnTo>
                    <a:pt x="110" y="610"/>
                  </a:lnTo>
                  <a:lnTo>
                    <a:pt x="112" y="607"/>
                  </a:lnTo>
                  <a:lnTo>
                    <a:pt x="116" y="602"/>
                  </a:lnTo>
                  <a:lnTo>
                    <a:pt x="124" y="597"/>
                  </a:lnTo>
                  <a:lnTo>
                    <a:pt x="131" y="598"/>
                  </a:lnTo>
                  <a:lnTo>
                    <a:pt x="137" y="601"/>
                  </a:lnTo>
                  <a:lnTo>
                    <a:pt x="146" y="602"/>
                  </a:lnTo>
                  <a:lnTo>
                    <a:pt x="162" y="599"/>
                  </a:lnTo>
                  <a:lnTo>
                    <a:pt x="169" y="591"/>
                  </a:lnTo>
                  <a:lnTo>
                    <a:pt x="169" y="591"/>
                  </a:lnTo>
                  <a:lnTo>
                    <a:pt x="169" y="584"/>
                  </a:lnTo>
                  <a:lnTo>
                    <a:pt x="184" y="584"/>
                  </a:lnTo>
                  <a:lnTo>
                    <a:pt x="198" y="578"/>
                  </a:lnTo>
                  <a:lnTo>
                    <a:pt x="201" y="575"/>
                  </a:lnTo>
                  <a:lnTo>
                    <a:pt x="201" y="574"/>
                  </a:lnTo>
                  <a:lnTo>
                    <a:pt x="201" y="573"/>
                  </a:lnTo>
                  <a:lnTo>
                    <a:pt x="201" y="571"/>
                  </a:lnTo>
                  <a:lnTo>
                    <a:pt x="200" y="569"/>
                  </a:lnTo>
                  <a:lnTo>
                    <a:pt x="180" y="537"/>
                  </a:lnTo>
                  <a:lnTo>
                    <a:pt x="180" y="534"/>
                  </a:lnTo>
                  <a:lnTo>
                    <a:pt x="180" y="532"/>
                  </a:lnTo>
                  <a:lnTo>
                    <a:pt x="181" y="530"/>
                  </a:lnTo>
                  <a:lnTo>
                    <a:pt x="182" y="528"/>
                  </a:lnTo>
                  <a:lnTo>
                    <a:pt x="184" y="527"/>
                  </a:lnTo>
                  <a:lnTo>
                    <a:pt x="186" y="527"/>
                  </a:lnTo>
                  <a:lnTo>
                    <a:pt x="189" y="528"/>
                  </a:lnTo>
                  <a:lnTo>
                    <a:pt x="194" y="532"/>
                  </a:lnTo>
                  <a:lnTo>
                    <a:pt x="195" y="534"/>
                  </a:lnTo>
                  <a:lnTo>
                    <a:pt x="196" y="537"/>
                  </a:lnTo>
                  <a:lnTo>
                    <a:pt x="197" y="539"/>
                  </a:lnTo>
                  <a:lnTo>
                    <a:pt x="199" y="541"/>
                  </a:lnTo>
                  <a:lnTo>
                    <a:pt x="202" y="544"/>
                  </a:lnTo>
                  <a:lnTo>
                    <a:pt x="212" y="550"/>
                  </a:lnTo>
                  <a:lnTo>
                    <a:pt x="215" y="552"/>
                  </a:lnTo>
                  <a:lnTo>
                    <a:pt x="216" y="555"/>
                  </a:lnTo>
                  <a:lnTo>
                    <a:pt x="218" y="566"/>
                  </a:lnTo>
                  <a:lnTo>
                    <a:pt x="221" y="567"/>
                  </a:lnTo>
                  <a:lnTo>
                    <a:pt x="225" y="566"/>
                  </a:lnTo>
                  <a:lnTo>
                    <a:pt x="235" y="562"/>
                  </a:lnTo>
                  <a:lnTo>
                    <a:pt x="262" y="543"/>
                  </a:lnTo>
                  <a:lnTo>
                    <a:pt x="263" y="541"/>
                  </a:lnTo>
                  <a:lnTo>
                    <a:pt x="266" y="540"/>
                  </a:lnTo>
                  <a:lnTo>
                    <a:pt x="291" y="536"/>
                  </a:lnTo>
                  <a:lnTo>
                    <a:pt x="294" y="535"/>
                  </a:lnTo>
                  <a:lnTo>
                    <a:pt x="298" y="533"/>
                  </a:lnTo>
                  <a:lnTo>
                    <a:pt x="301" y="533"/>
                  </a:lnTo>
                  <a:lnTo>
                    <a:pt x="306" y="535"/>
                  </a:lnTo>
                  <a:lnTo>
                    <a:pt x="317" y="540"/>
                  </a:lnTo>
                  <a:lnTo>
                    <a:pt x="321" y="543"/>
                  </a:lnTo>
                  <a:lnTo>
                    <a:pt x="322" y="547"/>
                  </a:lnTo>
                  <a:lnTo>
                    <a:pt x="321" y="550"/>
                  </a:lnTo>
                  <a:lnTo>
                    <a:pt x="319" y="553"/>
                  </a:lnTo>
                  <a:lnTo>
                    <a:pt x="318" y="556"/>
                  </a:lnTo>
                  <a:lnTo>
                    <a:pt x="319" y="558"/>
                  </a:lnTo>
                  <a:lnTo>
                    <a:pt x="322" y="558"/>
                  </a:lnTo>
                  <a:lnTo>
                    <a:pt x="329" y="558"/>
                  </a:lnTo>
                  <a:lnTo>
                    <a:pt x="337" y="554"/>
                  </a:lnTo>
                  <a:lnTo>
                    <a:pt x="342" y="550"/>
                  </a:lnTo>
                  <a:lnTo>
                    <a:pt x="346" y="547"/>
                  </a:lnTo>
                  <a:lnTo>
                    <a:pt x="350" y="547"/>
                  </a:lnTo>
                  <a:lnTo>
                    <a:pt x="357" y="551"/>
                  </a:lnTo>
                  <a:lnTo>
                    <a:pt x="361" y="555"/>
                  </a:lnTo>
                  <a:lnTo>
                    <a:pt x="369" y="565"/>
                  </a:lnTo>
                  <a:lnTo>
                    <a:pt x="379" y="567"/>
                  </a:lnTo>
                  <a:lnTo>
                    <a:pt x="411" y="556"/>
                  </a:lnTo>
                  <a:lnTo>
                    <a:pt x="426" y="553"/>
                  </a:lnTo>
                  <a:lnTo>
                    <a:pt x="428" y="552"/>
                  </a:lnTo>
                  <a:lnTo>
                    <a:pt x="429" y="550"/>
                  </a:lnTo>
                  <a:lnTo>
                    <a:pt x="430" y="546"/>
                  </a:lnTo>
                  <a:lnTo>
                    <a:pt x="429" y="540"/>
                  </a:lnTo>
                  <a:lnTo>
                    <a:pt x="428" y="537"/>
                  </a:lnTo>
                  <a:lnTo>
                    <a:pt x="426" y="534"/>
                  </a:lnTo>
                  <a:lnTo>
                    <a:pt x="421" y="525"/>
                  </a:lnTo>
                  <a:lnTo>
                    <a:pt x="419" y="522"/>
                  </a:lnTo>
                  <a:lnTo>
                    <a:pt x="418" y="518"/>
                  </a:lnTo>
                  <a:lnTo>
                    <a:pt x="416" y="510"/>
                  </a:lnTo>
                  <a:lnTo>
                    <a:pt x="416" y="502"/>
                  </a:lnTo>
                  <a:lnTo>
                    <a:pt x="416" y="491"/>
                  </a:lnTo>
                  <a:lnTo>
                    <a:pt x="415" y="488"/>
                  </a:lnTo>
                  <a:lnTo>
                    <a:pt x="414" y="486"/>
                  </a:lnTo>
                  <a:lnTo>
                    <a:pt x="413" y="484"/>
                  </a:lnTo>
                  <a:lnTo>
                    <a:pt x="411" y="483"/>
                  </a:lnTo>
                  <a:lnTo>
                    <a:pt x="403" y="479"/>
                  </a:lnTo>
                  <a:lnTo>
                    <a:pt x="401" y="478"/>
                  </a:lnTo>
                  <a:lnTo>
                    <a:pt x="400" y="476"/>
                  </a:lnTo>
                  <a:lnTo>
                    <a:pt x="400" y="472"/>
                  </a:lnTo>
                  <a:lnTo>
                    <a:pt x="402" y="468"/>
                  </a:lnTo>
                  <a:lnTo>
                    <a:pt x="405" y="459"/>
                  </a:lnTo>
                  <a:lnTo>
                    <a:pt x="406" y="454"/>
                  </a:lnTo>
                  <a:lnTo>
                    <a:pt x="406" y="450"/>
                  </a:lnTo>
                  <a:lnTo>
                    <a:pt x="405" y="447"/>
                  </a:lnTo>
                  <a:lnTo>
                    <a:pt x="404" y="445"/>
                  </a:lnTo>
                  <a:lnTo>
                    <a:pt x="405" y="444"/>
                  </a:lnTo>
                  <a:lnTo>
                    <a:pt x="415" y="438"/>
                  </a:lnTo>
                  <a:lnTo>
                    <a:pt x="438" y="429"/>
                  </a:lnTo>
                  <a:lnTo>
                    <a:pt x="442" y="429"/>
                  </a:lnTo>
                  <a:lnTo>
                    <a:pt x="442" y="432"/>
                  </a:lnTo>
                  <a:lnTo>
                    <a:pt x="446" y="439"/>
                  </a:lnTo>
                  <a:lnTo>
                    <a:pt x="450" y="445"/>
                  </a:lnTo>
                  <a:lnTo>
                    <a:pt x="451" y="446"/>
                  </a:lnTo>
                  <a:lnTo>
                    <a:pt x="453" y="448"/>
                  </a:lnTo>
                  <a:lnTo>
                    <a:pt x="457" y="451"/>
                  </a:lnTo>
                  <a:lnTo>
                    <a:pt x="461" y="452"/>
                  </a:lnTo>
                  <a:lnTo>
                    <a:pt x="465" y="453"/>
                  </a:lnTo>
                  <a:lnTo>
                    <a:pt x="468" y="453"/>
                  </a:lnTo>
                  <a:lnTo>
                    <a:pt x="474" y="452"/>
                  </a:lnTo>
                  <a:lnTo>
                    <a:pt x="478" y="446"/>
                  </a:lnTo>
                  <a:lnTo>
                    <a:pt x="482" y="438"/>
                  </a:lnTo>
                  <a:lnTo>
                    <a:pt x="484" y="419"/>
                  </a:lnTo>
                  <a:lnTo>
                    <a:pt x="483" y="410"/>
                  </a:lnTo>
                  <a:lnTo>
                    <a:pt x="482" y="403"/>
                  </a:lnTo>
                  <a:lnTo>
                    <a:pt x="481" y="399"/>
                  </a:lnTo>
                  <a:lnTo>
                    <a:pt x="481" y="395"/>
                  </a:lnTo>
                  <a:lnTo>
                    <a:pt x="482" y="393"/>
                  </a:lnTo>
                  <a:lnTo>
                    <a:pt x="484" y="392"/>
                  </a:lnTo>
                  <a:lnTo>
                    <a:pt x="498" y="387"/>
                  </a:lnTo>
                  <a:lnTo>
                    <a:pt x="507" y="376"/>
                  </a:lnTo>
                  <a:lnTo>
                    <a:pt x="511" y="369"/>
                  </a:lnTo>
                  <a:lnTo>
                    <a:pt x="512" y="366"/>
                  </a:lnTo>
                  <a:lnTo>
                    <a:pt x="513" y="365"/>
                  </a:lnTo>
                  <a:lnTo>
                    <a:pt x="514" y="363"/>
                  </a:lnTo>
                  <a:lnTo>
                    <a:pt x="517" y="362"/>
                  </a:lnTo>
                  <a:lnTo>
                    <a:pt x="523" y="360"/>
                  </a:lnTo>
                  <a:lnTo>
                    <a:pt x="533" y="359"/>
                  </a:lnTo>
                  <a:lnTo>
                    <a:pt x="550" y="352"/>
                  </a:lnTo>
                  <a:lnTo>
                    <a:pt x="582" y="329"/>
                  </a:lnTo>
                  <a:lnTo>
                    <a:pt x="588" y="327"/>
                  </a:lnTo>
                  <a:lnTo>
                    <a:pt x="596" y="328"/>
                  </a:lnTo>
                  <a:lnTo>
                    <a:pt x="606" y="333"/>
                  </a:lnTo>
                  <a:lnTo>
                    <a:pt x="608" y="333"/>
                  </a:lnTo>
                  <a:lnTo>
                    <a:pt x="611" y="333"/>
                  </a:lnTo>
                  <a:lnTo>
                    <a:pt x="615" y="330"/>
                  </a:lnTo>
                  <a:lnTo>
                    <a:pt x="618" y="325"/>
                  </a:lnTo>
                  <a:lnTo>
                    <a:pt x="620" y="322"/>
                  </a:lnTo>
                  <a:lnTo>
                    <a:pt x="621" y="318"/>
                  </a:lnTo>
                  <a:lnTo>
                    <a:pt x="623" y="316"/>
                  </a:lnTo>
                  <a:lnTo>
                    <a:pt x="625" y="316"/>
                  </a:lnTo>
                  <a:lnTo>
                    <a:pt x="638" y="321"/>
                  </a:lnTo>
                  <a:lnTo>
                    <a:pt x="645" y="319"/>
                  </a:lnTo>
                  <a:lnTo>
                    <a:pt x="660" y="303"/>
                  </a:lnTo>
                  <a:lnTo>
                    <a:pt x="664" y="302"/>
                  </a:lnTo>
                  <a:lnTo>
                    <a:pt x="669" y="290"/>
                  </a:lnTo>
                  <a:lnTo>
                    <a:pt x="670" y="288"/>
                  </a:lnTo>
                  <a:lnTo>
                    <a:pt x="671" y="285"/>
                  </a:lnTo>
                  <a:lnTo>
                    <a:pt x="672" y="284"/>
                  </a:lnTo>
                  <a:lnTo>
                    <a:pt x="674" y="284"/>
                  </a:lnTo>
                  <a:lnTo>
                    <a:pt x="678" y="285"/>
                  </a:lnTo>
                  <a:lnTo>
                    <a:pt x="682" y="287"/>
                  </a:lnTo>
                  <a:lnTo>
                    <a:pt x="683" y="289"/>
                  </a:lnTo>
                  <a:lnTo>
                    <a:pt x="684" y="290"/>
                  </a:lnTo>
                  <a:lnTo>
                    <a:pt x="685" y="291"/>
                  </a:lnTo>
                  <a:lnTo>
                    <a:pt x="686" y="294"/>
                  </a:lnTo>
                  <a:lnTo>
                    <a:pt x="687" y="297"/>
                  </a:lnTo>
                  <a:lnTo>
                    <a:pt x="687" y="298"/>
                  </a:lnTo>
                  <a:lnTo>
                    <a:pt x="689" y="299"/>
                  </a:lnTo>
                  <a:lnTo>
                    <a:pt x="723" y="302"/>
                  </a:lnTo>
                  <a:lnTo>
                    <a:pt x="730" y="301"/>
                  </a:lnTo>
                  <a:lnTo>
                    <a:pt x="758" y="292"/>
                  </a:lnTo>
                  <a:lnTo>
                    <a:pt x="761" y="291"/>
                  </a:lnTo>
                  <a:lnTo>
                    <a:pt x="777" y="279"/>
                  </a:lnTo>
                  <a:lnTo>
                    <a:pt x="778" y="277"/>
                  </a:lnTo>
                  <a:lnTo>
                    <a:pt x="779" y="275"/>
                  </a:lnTo>
                  <a:lnTo>
                    <a:pt x="778" y="269"/>
                  </a:lnTo>
                  <a:lnTo>
                    <a:pt x="779" y="265"/>
                  </a:lnTo>
                  <a:lnTo>
                    <a:pt x="780" y="261"/>
                  </a:lnTo>
                  <a:lnTo>
                    <a:pt x="784" y="254"/>
                  </a:lnTo>
                  <a:lnTo>
                    <a:pt x="785" y="250"/>
                  </a:lnTo>
                  <a:lnTo>
                    <a:pt x="785" y="246"/>
                  </a:lnTo>
                  <a:lnTo>
                    <a:pt x="784" y="243"/>
                  </a:lnTo>
                  <a:lnTo>
                    <a:pt x="784" y="240"/>
                  </a:lnTo>
                  <a:lnTo>
                    <a:pt x="785" y="232"/>
                  </a:lnTo>
                  <a:lnTo>
                    <a:pt x="785" y="230"/>
                  </a:lnTo>
                  <a:lnTo>
                    <a:pt x="784" y="228"/>
                  </a:lnTo>
                  <a:lnTo>
                    <a:pt x="783" y="227"/>
                  </a:lnTo>
                  <a:lnTo>
                    <a:pt x="782" y="225"/>
                  </a:lnTo>
                  <a:lnTo>
                    <a:pt x="786" y="221"/>
                  </a:lnTo>
                  <a:lnTo>
                    <a:pt x="801" y="216"/>
                  </a:lnTo>
                  <a:lnTo>
                    <a:pt x="824" y="218"/>
                  </a:lnTo>
                  <a:lnTo>
                    <a:pt x="875" y="204"/>
                  </a:lnTo>
                  <a:lnTo>
                    <a:pt x="894" y="193"/>
                  </a:lnTo>
                  <a:lnTo>
                    <a:pt x="899" y="191"/>
                  </a:lnTo>
                  <a:lnTo>
                    <a:pt x="902" y="190"/>
                  </a:lnTo>
                  <a:lnTo>
                    <a:pt x="905" y="190"/>
                  </a:lnTo>
                  <a:lnTo>
                    <a:pt x="916" y="192"/>
                  </a:lnTo>
                  <a:lnTo>
                    <a:pt x="918" y="190"/>
                  </a:lnTo>
                  <a:lnTo>
                    <a:pt x="920" y="188"/>
                  </a:lnTo>
                  <a:lnTo>
                    <a:pt x="923" y="180"/>
                  </a:lnTo>
                  <a:lnTo>
                    <a:pt x="924" y="177"/>
                  </a:lnTo>
                  <a:lnTo>
                    <a:pt x="927" y="174"/>
                  </a:lnTo>
                  <a:lnTo>
                    <a:pt x="933" y="171"/>
                  </a:lnTo>
                  <a:lnTo>
                    <a:pt x="952" y="163"/>
                  </a:lnTo>
                  <a:lnTo>
                    <a:pt x="954" y="162"/>
                  </a:lnTo>
                  <a:lnTo>
                    <a:pt x="956" y="160"/>
                  </a:lnTo>
                  <a:lnTo>
                    <a:pt x="961" y="150"/>
                  </a:lnTo>
                  <a:lnTo>
                    <a:pt x="964" y="148"/>
                  </a:lnTo>
                  <a:lnTo>
                    <a:pt x="965" y="148"/>
                  </a:lnTo>
                  <a:lnTo>
                    <a:pt x="966" y="148"/>
                  </a:lnTo>
                  <a:lnTo>
                    <a:pt x="967" y="150"/>
                  </a:lnTo>
                  <a:lnTo>
                    <a:pt x="968" y="151"/>
                  </a:lnTo>
                  <a:lnTo>
                    <a:pt x="969" y="152"/>
                  </a:lnTo>
                  <a:lnTo>
                    <a:pt x="971" y="152"/>
                  </a:lnTo>
                  <a:lnTo>
                    <a:pt x="972" y="152"/>
                  </a:lnTo>
                  <a:lnTo>
                    <a:pt x="974" y="151"/>
                  </a:lnTo>
                  <a:lnTo>
                    <a:pt x="975" y="150"/>
                  </a:lnTo>
                  <a:lnTo>
                    <a:pt x="976" y="149"/>
                  </a:lnTo>
                  <a:lnTo>
                    <a:pt x="977" y="146"/>
                  </a:lnTo>
                  <a:lnTo>
                    <a:pt x="977" y="143"/>
                  </a:lnTo>
                  <a:lnTo>
                    <a:pt x="977" y="140"/>
                  </a:lnTo>
                  <a:lnTo>
                    <a:pt x="976" y="136"/>
                  </a:lnTo>
                  <a:lnTo>
                    <a:pt x="974" y="130"/>
                  </a:lnTo>
                  <a:lnTo>
                    <a:pt x="962" y="118"/>
                  </a:lnTo>
                  <a:lnTo>
                    <a:pt x="985" y="105"/>
                  </a:lnTo>
                  <a:lnTo>
                    <a:pt x="989" y="101"/>
                  </a:lnTo>
                  <a:lnTo>
                    <a:pt x="998" y="90"/>
                  </a:lnTo>
                  <a:lnTo>
                    <a:pt x="1000" y="88"/>
                  </a:lnTo>
                  <a:lnTo>
                    <a:pt x="1002" y="88"/>
                  </a:lnTo>
                  <a:lnTo>
                    <a:pt x="1016" y="93"/>
                  </a:lnTo>
                  <a:lnTo>
                    <a:pt x="1017" y="93"/>
                  </a:lnTo>
                  <a:lnTo>
                    <a:pt x="1018" y="93"/>
                  </a:lnTo>
                  <a:lnTo>
                    <a:pt x="1020" y="90"/>
                  </a:lnTo>
                  <a:lnTo>
                    <a:pt x="1021" y="86"/>
                  </a:lnTo>
                  <a:lnTo>
                    <a:pt x="1020" y="75"/>
                  </a:lnTo>
                  <a:lnTo>
                    <a:pt x="1019" y="71"/>
                  </a:lnTo>
                  <a:lnTo>
                    <a:pt x="1017" y="68"/>
                  </a:lnTo>
                  <a:lnTo>
                    <a:pt x="1016" y="66"/>
                  </a:lnTo>
                  <a:lnTo>
                    <a:pt x="1014" y="64"/>
                  </a:lnTo>
                  <a:lnTo>
                    <a:pt x="1013" y="60"/>
                  </a:lnTo>
                  <a:lnTo>
                    <a:pt x="1012" y="56"/>
                  </a:lnTo>
                  <a:lnTo>
                    <a:pt x="1010" y="32"/>
                  </a:lnTo>
                  <a:lnTo>
                    <a:pt x="1011" y="26"/>
                  </a:lnTo>
                  <a:lnTo>
                    <a:pt x="1012" y="21"/>
                  </a:lnTo>
                  <a:lnTo>
                    <a:pt x="1031" y="3"/>
                  </a:lnTo>
                  <a:lnTo>
                    <a:pt x="1039" y="0"/>
                  </a:lnTo>
                  <a:lnTo>
                    <a:pt x="1075" y="10"/>
                  </a:lnTo>
                  <a:lnTo>
                    <a:pt x="1072" y="24"/>
                  </a:lnTo>
                  <a:lnTo>
                    <a:pt x="1070" y="33"/>
                  </a:lnTo>
                  <a:lnTo>
                    <a:pt x="1068" y="37"/>
                  </a:lnTo>
                  <a:lnTo>
                    <a:pt x="1067" y="41"/>
                  </a:lnTo>
                  <a:lnTo>
                    <a:pt x="1066" y="46"/>
                  </a:lnTo>
                  <a:lnTo>
                    <a:pt x="1065" y="49"/>
                  </a:lnTo>
                  <a:lnTo>
                    <a:pt x="1066" y="52"/>
                  </a:lnTo>
                  <a:lnTo>
                    <a:pt x="1069" y="55"/>
                  </a:lnTo>
                  <a:lnTo>
                    <a:pt x="1074" y="58"/>
                  </a:lnTo>
                  <a:lnTo>
                    <a:pt x="1090" y="64"/>
                  </a:lnTo>
                  <a:lnTo>
                    <a:pt x="1095" y="68"/>
                  </a:lnTo>
                  <a:lnTo>
                    <a:pt x="1114" y="89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2" name="Freeform 22">
              <a:extLst>
                <a:ext uri="{FF2B5EF4-FFF2-40B4-BE49-F238E27FC236}">
                  <a16:creationId xmlns:a16="http://schemas.microsoft.com/office/drawing/2014/main" id="{6D6C01C4-4F62-4FE5-ABC0-2F9257934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6807" y="3653397"/>
              <a:ext cx="961095" cy="1084799"/>
            </a:xfrm>
            <a:custGeom>
              <a:avLst/>
              <a:gdLst>
                <a:gd name="T0" fmla="*/ 1149 w 1468"/>
                <a:gd name="T1" fmla="*/ 118 h 1866"/>
                <a:gd name="T2" fmla="*/ 1196 w 1468"/>
                <a:gd name="T3" fmla="*/ 235 h 1866"/>
                <a:gd name="T4" fmla="*/ 1242 w 1468"/>
                <a:gd name="T5" fmla="*/ 294 h 1866"/>
                <a:gd name="T6" fmla="*/ 1239 w 1468"/>
                <a:gd name="T7" fmla="*/ 381 h 1866"/>
                <a:gd name="T8" fmla="*/ 1185 w 1468"/>
                <a:gd name="T9" fmla="*/ 373 h 1866"/>
                <a:gd name="T10" fmla="*/ 1160 w 1468"/>
                <a:gd name="T11" fmla="*/ 448 h 1866"/>
                <a:gd name="T12" fmla="*/ 1152 w 1468"/>
                <a:gd name="T13" fmla="*/ 500 h 1866"/>
                <a:gd name="T14" fmla="*/ 1193 w 1468"/>
                <a:gd name="T15" fmla="*/ 543 h 1866"/>
                <a:gd name="T16" fmla="*/ 1233 w 1468"/>
                <a:gd name="T17" fmla="*/ 636 h 1866"/>
                <a:gd name="T18" fmla="*/ 1186 w 1468"/>
                <a:gd name="T19" fmla="*/ 669 h 1866"/>
                <a:gd name="T20" fmla="*/ 1152 w 1468"/>
                <a:gd name="T21" fmla="*/ 678 h 1866"/>
                <a:gd name="T22" fmla="*/ 1104 w 1468"/>
                <a:gd name="T23" fmla="*/ 752 h 1866"/>
                <a:gd name="T24" fmla="*/ 1107 w 1468"/>
                <a:gd name="T25" fmla="*/ 787 h 1866"/>
                <a:gd name="T26" fmla="*/ 1071 w 1468"/>
                <a:gd name="T27" fmla="*/ 781 h 1866"/>
                <a:gd name="T28" fmla="*/ 1073 w 1468"/>
                <a:gd name="T29" fmla="*/ 888 h 1866"/>
                <a:gd name="T30" fmla="*/ 1376 w 1468"/>
                <a:gd name="T31" fmla="*/ 961 h 1866"/>
                <a:gd name="T32" fmla="*/ 1429 w 1468"/>
                <a:gd name="T33" fmla="*/ 1109 h 1866"/>
                <a:gd name="T34" fmla="*/ 1414 w 1468"/>
                <a:gd name="T35" fmla="*/ 1286 h 1866"/>
                <a:gd name="T36" fmla="*/ 1465 w 1468"/>
                <a:gd name="T37" fmla="*/ 1427 h 1866"/>
                <a:gd name="T38" fmla="*/ 1396 w 1468"/>
                <a:gd name="T39" fmla="*/ 1611 h 1866"/>
                <a:gd name="T40" fmla="*/ 1215 w 1468"/>
                <a:gd name="T41" fmla="*/ 1845 h 1866"/>
                <a:gd name="T42" fmla="*/ 953 w 1468"/>
                <a:gd name="T43" fmla="*/ 1791 h 1866"/>
                <a:gd name="T44" fmla="*/ 838 w 1468"/>
                <a:gd name="T45" fmla="*/ 1707 h 1866"/>
                <a:gd name="T46" fmla="*/ 763 w 1468"/>
                <a:gd name="T47" fmla="*/ 1670 h 1866"/>
                <a:gd name="T48" fmla="*/ 734 w 1468"/>
                <a:gd name="T49" fmla="*/ 1593 h 1866"/>
                <a:gd name="T50" fmla="*/ 752 w 1468"/>
                <a:gd name="T51" fmla="*/ 1581 h 1866"/>
                <a:gd name="T52" fmla="*/ 772 w 1468"/>
                <a:gd name="T53" fmla="*/ 1530 h 1866"/>
                <a:gd name="T54" fmla="*/ 779 w 1468"/>
                <a:gd name="T55" fmla="*/ 1479 h 1866"/>
                <a:gd name="T56" fmla="*/ 704 w 1468"/>
                <a:gd name="T57" fmla="*/ 1407 h 1866"/>
                <a:gd name="T58" fmla="*/ 736 w 1468"/>
                <a:gd name="T59" fmla="*/ 1358 h 1866"/>
                <a:gd name="T60" fmla="*/ 710 w 1468"/>
                <a:gd name="T61" fmla="*/ 1290 h 1866"/>
                <a:gd name="T62" fmla="*/ 595 w 1468"/>
                <a:gd name="T63" fmla="*/ 1264 h 1866"/>
                <a:gd name="T64" fmla="*/ 366 w 1468"/>
                <a:gd name="T65" fmla="*/ 1316 h 1866"/>
                <a:gd name="T66" fmla="*/ 183 w 1468"/>
                <a:gd name="T67" fmla="*/ 1254 h 1866"/>
                <a:gd name="T68" fmla="*/ 190 w 1468"/>
                <a:gd name="T69" fmla="*/ 1210 h 1866"/>
                <a:gd name="T70" fmla="*/ 241 w 1468"/>
                <a:gd name="T71" fmla="*/ 1156 h 1866"/>
                <a:gd name="T72" fmla="*/ 246 w 1468"/>
                <a:gd name="T73" fmla="*/ 1092 h 1866"/>
                <a:gd name="T74" fmla="*/ 173 w 1468"/>
                <a:gd name="T75" fmla="*/ 1064 h 1866"/>
                <a:gd name="T76" fmla="*/ 57 w 1468"/>
                <a:gd name="T77" fmla="*/ 949 h 1866"/>
                <a:gd name="T78" fmla="*/ 0 w 1468"/>
                <a:gd name="T79" fmla="*/ 844 h 1866"/>
                <a:gd name="T80" fmla="*/ 18 w 1468"/>
                <a:gd name="T81" fmla="*/ 770 h 1866"/>
                <a:gd name="T82" fmla="*/ 38 w 1468"/>
                <a:gd name="T83" fmla="*/ 727 h 1866"/>
                <a:gd name="T84" fmla="*/ 107 w 1468"/>
                <a:gd name="T85" fmla="*/ 637 h 1866"/>
                <a:gd name="T86" fmla="*/ 169 w 1468"/>
                <a:gd name="T87" fmla="*/ 591 h 1866"/>
                <a:gd name="T88" fmla="*/ 181 w 1468"/>
                <a:gd name="T89" fmla="*/ 530 h 1866"/>
                <a:gd name="T90" fmla="*/ 215 w 1468"/>
                <a:gd name="T91" fmla="*/ 552 h 1866"/>
                <a:gd name="T92" fmla="*/ 301 w 1468"/>
                <a:gd name="T93" fmla="*/ 533 h 1866"/>
                <a:gd name="T94" fmla="*/ 342 w 1468"/>
                <a:gd name="T95" fmla="*/ 550 h 1866"/>
                <a:gd name="T96" fmla="*/ 429 w 1468"/>
                <a:gd name="T97" fmla="*/ 540 h 1866"/>
                <a:gd name="T98" fmla="*/ 411 w 1468"/>
                <a:gd name="T99" fmla="*/ 483 h 1866"/>
                <a:gd name="T100" fmla="*/ 415 w 1468"/>
                <a:gd name="T101" fmla="*/ 438 h 1866"/>
                <a:gd name="T102" fmla="*/ 474 w 1468"/>
                <a:gd name="T103" fmla="*/ 452 h 1866"/>
                <a:gd name="T104" fmla="*/ 511 w 1468"/>
                <a:gd name="T105" fmla="*/ 369 h 1866"/>
                <a:gd name="T106" fmla="*/ 608 w 1468"/>
                <a:gd name="T107" fmla="*/ 333 h 1866"/>
                <a:gd name="T108" fmla="*/ 669 w 1468"/>
                <a:gd name="T109" fmla="*/ 290 h 1866"/>
                <a:gd name="T110" fmla="*/ 687 w 1468"/>
                <a:gd name="T111" fmla="*/ 298 h 1866"/>
                <a:gd name="T112" fmla="*/ 784 w 1468"/>
                <a:gd name="T113" fmla="*/ 254 h 1866"/>
                <a:gd name="T114" fmla="*/ 824 w 1468"/>
                <a:gd name="T115" fmla="*/ 218 h 1866"/>
                <a:gd name="T116" fmla="*/ 933 w 1468"/>
                <a:gd name="T117" fmla="*/ 171 h 1866"/>
                <a:gd name="T118" fmla="*/ 972 w 1468"/>
                <a:gd name="T119" fmla="*/ 152 h 1866"/>
                <a:gd name="T120" fmla="*/ 998 w 1468"/>
                <a:gd name="T121" fmla="*/ 90 h 1866"/>
                <a:gd name="T122" fmla="*/ 1014 w 1468"/>
                <a:gd name="T123" fmla="*/ 64 h 1866"/>
                <a:gd name="T124" fmla="*/ 1067 w 1468"/>
                <a:gd name="T125" fmla="*/ 41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68" h="1866">
                  <a:moveTo>
                    <a:pt x="1114" y="89"/>
                  </a:moveTo>
                  <a:lnTo>
                    <a:pt x="1120" y="94"/>
                  </a:lnTo>
                  <a:lnTo>
                    <a:pt x="1125" y="97"/>
                  </a:lnTo>
                  <a:lnTo>
                    <a:pt x="1127" y="97"/>
                  </a:lnTo>
                  <a:lnTo>
                    <a:pt x="1129" y="97"/>
                  </a:lnTo>
                  <a:lnTo>
                    <a:pt x="1137" y="93"/>
                  </a:lnTo>
                  <a:lnTo>
                    <a:pt x="1139" y="92"/>
                  </a:lnTo>
                  <a:lnTo>
                    <a:pt x="1140" y="92"/>
                  </a:lnTo>
                  <a:lnTo>
                    <a:pt x="1142" y="92"/>
                  </a:lnTo>
                  <a:lnTo>
                    <a:pt x="1144" y="96"/>
                  </a:lnTo>
                  <a:lnTo>
                    <a:pt x="1146" y="102"/>
                  </a:lnTo>
                  <a:lnTo>
                    <a:pt x="1149" y="118"/>
                  </a:lnTo>
                  <a:lnTo>
                    <a:pt x="1150" y="125"/>
                  </a:lnTo>
                  <a:lnTo>
                    <a:pt x="1150" y="133"/>
                  </a:lnTo>
                  <a:lnTo>
                    <a:pt x="1149" y="142"/>
                  </a:lnTo>
                  <a:lnTo>
                    <a:pt x="1148" y="149"/>
                  </a:lnTo>
                  <a:lnTo>
                    <a:pt x="1149" y="154"/>
                  </a:lnTo>
                  <a:lnTo>
                    <a:pt x="1155" y="166"/>
                  </a:lnTo>
                  <a:lnTo>
                    <a:pt x="1181" y="199"/>
                  </a:lnTo>
                  <a:lnTo>
                    <a:pt x="1191" y="217"/>
                  </a:lnTo>
                  <a:lnTo>
                    <a:pt x="1192" y="220"/>
                  </a:lnTo>
                  <a:lnTo>
                    <a:pt x="1193" y="225"/>
                  </a:lnTo>
                  <a:lnTo>
                    <a:pt x="1194" y="233"/>
                  </a:lnTo>
                  <a:lnTo>
                    <a:pt x="1196" y="235"/>
                  </a:lnTo>
                  <a:lnTo>
                    <a:pt x="1199" y="234"/>
                  </a:lnTo>
                  <a:lnTo>
                    <a:pt x="1215" y="227"/>
                  </a:lnTo>
                  <a:lnTo>
                    <a:pt x="1218" y="227"/>
                  </a:lnTo>
                  <a:lnTo>
                    <a:pt x="1225" y="229"/>
                  </a:lnTo>
                  <a:lnTo>
                    <a:pt x="1242" y="239"/>
                  </a:lnTo>
                  <a:lnTo>
                    <a:pt x="1239" y="255"/>
                  </a:lnTo>
                  <a:lnTo>
                    <a:pt x="1237" y="261"/>
                  </a:lnTo>
                  <a:lnTo>
                    <a:pt x="1234" y="267"/>
                  </a:lnTo>
                  <a:lnTo>
                    <a:pt x="1233" y="270"/>
                  </a:lnTo>
                  <a:lnTo>
                    <a:pt x="1233" y="272"/>
                  </a:lnTo>
                  <a:lnTo>
                    <a:pt x="1234" y="276"/>
                  </a:lnTo>
                  <a:lnTo>
                    <a:pt x="1242" y="294"/>
                  </a:lnTo>
                  <a:lnTo>
                    <a:pt x="1246" y="303"/>
                  </a:lnTo>
                  <a:lnTo>
                    <a:pt x="1248" y="317"/>
                  </a:lnTo>
                  <a:lnTo>
                    <a:pt x="1250" y="323"/>
                  </a:lnTo>
                  <a:lnTo>
                    <a:pt x="1252" y="326"/>
                  </a:lnTo>
                  <a:lnTo>
                    <a:pt x="1257" y="329"/>
                  </a:lnTo>
                  <a:lnTo>
                    <a:pt x="1258" y="331"/>
                  </a:lnTo>
                  <a:lnTo>
                    <a:pt x="1260" y="334"/>
                  </a:lnTo>
                  <a:lnTo>
                    <a:pt x="1254" y="349"/>
                  </a:lnTo>
                  <a:lnTo>
                    <a:pt x="1244" y="374"/>
                  </a:lnTo>
                  <a:lnTo>
                    <a:pt x="1244" y="376"/>
                  </a:lnTo>
                  <a:lnTo>
                    <a:pt x="1242" y="378"/>
                  </a:lnTo>
                  <a:lnTo>
                    <a:pt x="1239" y="381"/>
                  </a:lnTo>
                  <a:lnTo>
                    <a:pt x="1230" y="388"/>
                  </a:lnTo>
                  <a:lnTo>
                    <a:pt x="1227" y="390"/>
                  </a:lnTo>
                  <a:lnTo>
                    <a:pt x="1225" y="390"/>
                  </a:lnTo>
                  <a:lnTo>
                    <a:pt x="1223" y="390"/>
                  </a:lnTo>
                  <a:lnTo>
                    <a:pt x="1217" y="389"/>
                  </a:lnTo>
                  <a:lnTo>
                    <a:pt x="1215" y="388"/>
                  </a:lnTo>
                  <a:lnTo>
                    <a:pt x="1213" y="387"/>
                  </a:lnTo>
                  <a:lnTo>
                    <a:pt x="1203" y="373"/>
                  </a:lnTo>
                  <a:lnTo>
                    <a:pt x="1201" y="372"/>
                  </a:lnTo>
                  <a:lnTo>
                    <a:pt x="1198" y="371"/>
                  </a:lnTo>
                  <a:lnTo>
                    <a:pt x="1192" y="372"/>
                  </a:lnTo>
                  <a:lnTo>
                    <a:pt x="1185" y="373"/>
                  </a:lnTo>
                  <a:lnTo>
                    <a:pt x="1182" y="376"/>
                  </a:lnTo>
                  <a:lnTo>
                    <a:pt x="1179" y="379"/>
                  </a:lnTo>
                  <a:lnTo>
                    <a:pt x="1173" y="388"/>
                  </a:lnTo>
                  <a:lnTo>
                    <a:pt x="1169" y="392"/>
                  </a:lnTo>
                  <a:lnTo>
                    <a:pt x="1166" y="394"/>
                  </a:lnTo>
                  <a:lnTo>
                    <a:pt x="1163" y="396"/>
                  </a:lnTo>
                  <a:lnTo>
                    <a:pt x="1162" y="400"/>
                  </a:lnTo>
                  <a:lnTo>
                    <a:pt x="1160" y="407"/>
                  </a:lnTo>
                  <a:lnTo>
                    <a:pt x="1159" y="439"/>
                  </a:lnTo>
                  <a:lnTo>
                    <a:pt x="1159" y="440"/>
                  </a:lnTo>
                  <a:lnTo>
                    <a:pt x="1159" y="442"/>
                  </a:lnTo>
                  <a:lnTo>
                    <a:pt x="1160" y="448"/>
                  </a:lnTo>
                  <a:lnTo>
                    <a:pt x="1160" y="450"/>
                  </a:lnTo>
                  <a:lnTo>
                    <a:pt x="1161" y="451"/>
                  </a:lnTo>
                  <a:lnTo>
                    <a:pt x="1163" y="453"/>
                  </a:lnTo>
                  <a:lnTo>
                    <a:pt x="1165" y="454"/>
                  </a:lnTo>
                  <a:lnTo>
                    <a:pt x="1171" y="458"/>
                  </a:lnTo>
                  <a:lnTo>
                    <a:pt x="1172" y="459"/>
                  </a:lnTo>
                  <a:lnTo>
                    <a:pt x="1171" y="460"/>
                  </a:lnTo>
                  <a:lnTo>
                    <a:pt x="1169" y="463"/>
                  </a:lnTo>
                  <a:lnTo>
                    <a:pt x="1160" y="473"/>
                  </a:lnTo>
                  <a:lnTo>
                    <a:pt x="1158" y="480"/>
                  </a:lnTo>
                  <a:lnTo>
                    <a:pt x="1155" y="491"/>
                  </a:lnTo>
                  <a:lnTo>
                    <a:pt x="1152" y="500"/>
                  </a:lnTo>
                  <a:lnTo>
                    <a:pt x="1145" y="506"/>
                  </a:lnTo>
                  <a:lnTo>
                    <a:pt x="1144" y="511"/>
                  </a:lnTo>
                  <a:lnTo>
                    <a:pt x="1145" y="513"/>
                  </a:lnTo>
                  <a:lnTo>
                    <a:pt x="1148" y="515"/>
                  </a:lnTo>
                  <a:lnTo>
                    <a:pt x="1174" y="521"/>
                  </a:lnTo>
                  <a:lnTo>
                    <a:pt x="1176" y="522"/>
                  </a:lnTo>
                  <a:lnTo>
                    <a:pt x="1177" y="524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0" y="533"/>
                  </a:lnTo>
                  <a:lnTo>
                    <a:pt x="1190" y="538"/>
                  </a:lnTo>
                  <a:lnTo>
                    <a:pt x="1193" y="543"/>
                  </a:lnTo>
                  <a:lnTo>
                    <a:pt x="1205" y="569"/>
                  </a:lnTo>
                  <a:lnTo>
                    <a:pt x="1209" y="577"/>
                  </a:lnTo>
                  <a:lnTo>
                    <a:pt x="1215" y="584"/>
                  </a:lnTo>
                  <a:lnTo>
                    <a:pt x="1220" y="587"/>
                  </a:lnTo>
                  <a:lnTo>
                    <a:pt x="1221" y="588"/>
                  </a:lnTo>
                  <a:lnTo>
                    <a:pt x="1225" y="596"/>
                  </a:lnTo>
                  <a:lnTo>
                    <a:pt x="1232" y="620"/>
                  </a:lnTo>
                  <a:lnTo>
                    <a:pt x="1234" y="625"/>
                  </a:lnTo>
                  <a:lnTo>
                    <a:pt x="1235" y="627"/>
                  </a:lnTo>
                  <a:lnTo>
                    <a:pt x="1235" y="631"/>
                  </a:lnTo>
                  <a:lnTo>
                    <a:pt x="1234" y="633"/>
                  </a:lnTo>
                  <a:lnTo>
                    <a:pt x="1233" y="636"/>
                  </a:lnTo>
                  <a:lnTo>
                    <a:pt x="1232" y="637"/>
                  </a:lnTo>
                  <a:lnTo>
                    <a:pt x="1228" y="640"/>
                  </a:lnTo>
                  <a:lnTo>
                    <a:pt x="1219" y="642"/>
                  </a:lnTo>
                  <a:lnTo>
                    <a:pt x="1188" y="641"/>
                  </a:lnTo>
                  <a:lnTo>
                    <a:pt x="1185" y="642"/>
                  </a:lnTo>
                  <a:lnTo>
                    <a:pt x="1183" y="645"/>
                  </a:lnTo>
                  <a:lnTo>
                    <a:pt x="1181" y="652"/>
                  </a:lnTo>
                  <a:lnTo>
                    <a:pt x="1180" y="655"/>
                  </a:lnTo>
                  <a:lnTo>
                    <a:pt x="1180" y="658"/>
                  </a:lnTo>
                  <a:lnTo>
                    <a:pt x="1186" y="665"/>
                  </a:lnTo>
                  <a:lnTo>
                    <a:pt x="1187" y="667"/>
                  </a:lnTo>
                  <a:lnTo>
                    <a:pt x="1186" y="669"/>
                  </a:lnTo>
                  <a:lnTo>
                    <a:pt x="1179" y="680"/>
                  </a:lnTo>
                  <a:lnTo>
                    <a:pt x="1177" y="684"/>
                  </a:lnTo>
                  <a:lnTo>
                    <a:pt x="1174" y="686"/>
                  </a:lnTo>
                  <a:lnTo>
                    <a:pt x="1170" y="686"/>
                  </a:lnTo>
                  <a:lnTo>
                    <a:pt x="1167" y="684"/>
                  </a:lnTo>
                  <a:lnTo>
                    <a:pt x="1164" y="682"/>
                  </a:lnTo>
                  <a:lnTo>
                    <a:pt x="1162" y="679"/>
                  </a:lnTo>
                  <a:lnTo>
                    <a:pt x="1159" y="676"/>
                  </a:lnTo>
                  <a:lnTo>
                    <a:pt x="1157" y="675"/>
                  </a:lnTo>
                  <a:lnTo>
                    <a:pt x="1156" y="674"/>
                  </a:lnTo>
                  <a:lnTo>
                    <a:pt x="1154" y="675"/>
                  </a:lnTo>
                  <a:lnTo>
                    <a:pt x="1152" y="678"/>
                  </a:lnTo>
                  <a:lnTo>
                    <a:pt x="1148" y="683"/>
                  </a:lnTo>
                  <a:lnTo>
                    <a:pt x="1131" y="691"/>
                  </a:lnTo>
                  <a:lnTo>
                    <a:pt x="1123" y="696"/>
                  </a:lnTo>
                  <a:lnTo>
                    <a:pt x="1113" y="701"/>
                  </a:lnTo>
                  <a:lnTo>
                    <a:pt x="1109" y="705"/>
                  </a:lnTo>
                  <a:lnTo>
                    <a:pt x="1105" y="712"/>
                  </a:lnTo>
                  <a:lnTo>
                    <a:pt x="1098" y="728"/>
                  </a:lnTo>
                  <a:lnTo>
                    <a:pt x="1097" y="737"/>
                  </a:lnTo>
                  <a:lnTo>
                    <a:pt x="1097" y="744"/>
                  </a:lnTo>
                  <a:lnTo>
                    <a:pt x="1099" y="747"/>
                  </a:lnTo>
                  <a:lnTo>
                    <a:pt x="1102" y="750"/>
                  </a:lnTo>
                  <a:lnTo>
                    <a:pt x="1104" y="752"/>
                  </a:lnTo>
                  <a:lnTo>
                    <a:pt x="1115" y="758"/>
                  </a:lnTo>
                  <a:lnTo>
                    <a:pt x="1117" y="760"/>
                  </a:lnTo>
                  <a:lnTo>
                    <a:pt x="1118" y="762"/>
                  </a:lnTo>
                  <a:lnTo>
                    <a:pt x="1118" y="763"/>
                  </a:lnTo>
                  <a:lnTo>
                    <a:pt x="1117" y="766"/>
                  </a:lnTo>
                  <a:lnTo>
                    <a:pt x="1114" y="775"/>
                  </a:lnTo>
                  <a:lnTo>
                    <a:pt x="1113" y="779"/>
                  </a:lnTo>
                  <a:lnTo>
                    <a:pt x="1113" y="782"/>
                  </a:lnTo>
                  <a:lnTo>
                    <a:pt x="1113" y="785"/>
                  </a:lnTo>
                  <a:lnTo>
                    <a:pt x="1112" y="788"/>
                  </a:lnTo>
                  <a:lnTo>
                    <a:pt x="1111" y="789"/>
                  </a:lnTo>
                  <a:lnTo>
                    <a:pt x="1107" y="787"/>
                  </a:lnTo>
                  <a:lnTo>
                    <a:pt x="1105" y="785"/>
                  </a:lnTo>
                  <a:lnTo>
                    <a:pt x="1102" y="783"/>
                  </a:lnTo>
                  <a:lnTo>
                    <a:pt x="1099" y="778"/>
                  </a:lnTo>
                  <a:lnTo>
                    <a:pt x="1097" y="776"/>
                  </a:lnTo>
                  <a:lnTo>
                    <a:pt x="1095" y="776"/>
                  </a:lnTo>
                  <a:lnTo>
                    <a:pt x="1091" y="777"/>
                  </a:lnTo>
                  <a:lnTo>
                    <a:pt x="1086" y="779"/>
                  </a:lnTo>
                  <a:lnTo>
                    <a:pt x="1083" y="779"/>
                  </a:lnTo>
                  <a:lnTo>
                    <a:pt x="1079" y="779"/>
                  </a:lnTo>
                  <a:lnTo>
                    <a:pt x="1077" y="777"/>
                  </a:lnTo>
                  <a:lnTo>
                    <a:pt x="1074" y="778"/>
                  </a:lnTo>
                  <a:lnTo>
                    <a:pt x="1071" y="781"/>
                  </a:lnTo>
                  <a:lnTo>
                    <a:pt x="1067" y="790"/>
                  </a:lnTo>
                  <a:lnTo>
                    <a:pt x="1065" y="794"/>
                  </a:lnTo>
                  <a:lnTo>
                    <a:pt x="1064" y="799"/>
                  </a:lnTo>
                  <a:lnTo>
                    <a:pt x="1064" y="807"/>
                  </a:lnTo>
                  <a:lnTo>
                    <a:pt x="1062" y="811"/>
                  </a:lnTo>
                  <a:lnTo>
                    <a:pt x="1056" y="816"/>
                  </a:lnTo>
                  <a:lnTo>
                    <a:pt x="1045" y="821"/>
                  </a:lnTo>
                  <a:lnTo>
                    <a:pt x="1021" y="840"/>
                  </a:lnTo>
                  <a:lnTo>
                    <a:pt x="1023" y="842"/>
                  </a:lnTo>
                  <a:lnTo>
                    <a:pt x="1029" y="845"/>
                  </a:lnTo>
                  <a:lnTo>
                    <a:pt x="1069" y="880"/>
                  </a:lnTo>
                  <a:lnTo>
                    <a:pt x="1073" y="888"/>
                  </a:lnTo>
                  <a:lnTo>
                    <a:pt x="1075" y="900"/>
                  </a:lnTo>
                  <a:lnTo>
                    <a:pt x="1086" y="916"/>
                  </a:lnTo>
                  <a:lnTo>
                    <a:pt x="1110" y="915"/>
                  </a:lnTo>
                  <a:lnTo>
                    <a:pt x="1137" y="907"/>
                  </a:lnTo>
                  <a:lnTo>
                    <a:pt x="1166" y="891"/>
                  </a:lnTo>
                  <a:lnTo>
                    <a:pt x="1190" y="873"/>
                  </a:lnTo>
                  <a:lnTo>
                    <a:pt x="1266" y="847"/>
                  </a:lnTo>
                  <a:lnTo>
                    <a:pt x="1282" y="847"/>
                  </a:lnTo>
                  <a:lnTo>
                    <a:pt x="1290" y="849"/>
                  </a:lnTo>
                  <a:lnTo>
                    <a:pt x="1299" y="854"/>
                  </a:lnTo>
                  <a:lnTo>
                    <a:pt x="1364" y="929"/>
                  </a:lnTo>
                  <a:lnTo>
                    <a:pt x="1376" y="961"/>
                  </a:lnTo>
                  <a:lnTo>
                    <a:pt x="1367" y="993"/>
                  </a:lnTo>
                  <a:lnTo>
                    <a:pt x="1372" y="1005"/>
                  </a:lnTo>
                  <a:lnTo>
                    <a:pt x="1386" y="1026"/>
                  </a:lnTo>
                  <a:lnTo>
                    <a:pt x="1392" y="1039"/>
                  </a:lnTo>
                  <a:lnTo>
                    <a:pt x="1394" y="1049"/>
                  </a:lnTo>
                  <a:lnTo>
                    <a:pt x="1395" y="1057"/>
                  </a:lnTo>
                  <a:lnTo>
                    <a:pt x="1397" y="1065"/>
                  </a:lnTo>
                  <a:lnTo>
                    <a:pt x="1409" y="1086"/>
                  </a:lnTo>
                  <a:lnTo>
                    <a:pt x="1412" y="1094"/>
                  </a:lnTo>
                  <a:lnTo>
                    <a:pt x="1413" y="1100"/>
                  </a:lnTo>
                  <a:lnTo>
                    <a:pt x="1418" y="1110"/>
                  </a:lnTo>
                  <a:lnTo>
                    <a:pt x="1429" y="1109"/>
                  </a:lnTo>
                  <a:lnTo>
                    <a:pt x="1442" y="1106"/>
                  </a:lnTo>
                  <a:lnTo>
                    <a:pt x="1450" y="1110"/>
                  </a:lnTo>
                  <a:lnTo>
                    <a:pt x="1449" y="1119"/>
                  </a:lnTo>
                  <a:lnTo>
                    <a:pt x="1441" y="1132"/>
                  </a:lnTo>
                  <a:lnTo>
                    <a:pt x="1427" y="1148"/>
                  </a:lnTo>
                  <a:lnTo>
                    <a:pt x="1408" y="1152"/>
                  </a:lnTo>
                  <a:lnTo>
                    <a:pt x="1391" y="1163"/>
                  </a:lnTo>
                  <a:lnTo>
                    <a:pt x="1381" y="1182"/>
                  </a:lnTo>
                  <a:lnTo>
                    <a:pt x="1380" y="1207"/>
                  </a:lnTo>
                  <a:lnTo>
                    <a:pt x="1389" y="1229"/>
                  </a:lnTo>
                  <a:lnTo>
                    <a:pt x="1404" y="1257"/>
                  </a:lnTo>
                  <a:lnTo>
                    <a:pt x="1414" y="1286"/>
                  </a:lnTo>
                  <a:lnTo>
                    <a:pt x="1409" y="1309"/>
                  </a:lnTo>
                  <a:lnTo>
                    <a:pt x="1421" y="1329"/>
                  </a:lnTo>
                  <a:lnTo>
                    <a:pt x="1434" y="1369"/>
                  </a:lnTo>
                  <a:lnTo>
                    <a:pt x="1442" y="1386"/>
                  </a:lnTo>
                  <a:lnTo>
                    <a:pt x="1442" y="1393"/>
                  </a:lnTo>
                  <a:lnTo>
                    <a:pt x="1430" y="1399"/>
                  </a:lnTo>
                  <a:lnTo>
                    <a:pt x="1430" y="1405"/>
                  </a:lnTo>
                  <a:lnTo>
                    <a:pt x="1440" y="1410"/>
                  </a:lnTo>
                  <a:lnTo>
                    <a:pt x="1451" y="1411"/>
                  </a:lnTo>
                  <a:lnTo>
                    <a:pt x="1461" y="1414"/>
                  </a:lnTo>
                  <a:lnTo>
                    <a:pt x="1467" y="1425"/>
                  </a:lnTo>
                  <a:lnTo>
                    <a:pt x="1465" y="1427"/>
                  </a:lnTo>
                  <a:lnTo>
                    <a:pt x="1460" y="1442"/>
                  </a:lnTo>
                  <a:lnTo>
                    <a:pt x="1459" y="1444"/>
                  </a:lnTo>
                  <a:lnTo>
                    <a:pt x="1459" y="1451"/>
                  </a:lnTo>
                  <a:lnTo>
                    <a:pt x="1463" y="1467"/>
                  </a:lnTo>
                  <a:lnTo>
                    <a:pt x="1463" y="1476"/>
                  </a:lnTo>
                  <a:lnTo>
                    <a:pt x="1441" y="1526"/>
                  </a:lnTo>
                  <a:lnTo>
                    <a:pt x="1440" y="1533"/>
                  </a:lnTo>
                  <a:lnTo>
                    <a:pt x="1454" y="1538"/>
                  </a:lnTo>
                  <a:lnTo>
                    <a:pt x="1452" y="1550"/>
                  </a:lnTo>
                  <a:lnTo>
                    <a:pt x="1410" y="1600"/>
                  </a:lnTo>
                  <a:lnTo>
                    <a:pt x="1403" y="1604"/>
                  </a:lnTo>
                  <a:lnTo>
                    <a:pt x="1396" y="1611"/>
                  </a:lnTo>
                  <a:lnTo>
                    <a:pt x="1392" y="1627"/>
                  </a:lnTo>
                  <a:lnTo>
                    <a:pt x="1380" y="1715"/>
                  </a:lnTo>
                  <a:lnTo>
                    <a:pt x="1378" y="1724"/>
                  </a:lnTo>
                  <a:lnTo>
                    <a:pt x="1333" y="1817"/>
                  </a:lnTo>
                  <a:lnTo>
                    <a:pt x="1320" y="1837"/>
                  </a:lnTo>
                  <a:lnTo>
                    <a:pt x="1300" y="1858"/>
                  </a:lnTo>
                  <a:lnTo>
                    <a:pt x="1281" y="1865"/>
                  </a:lnTo>
                  <a:lnTo>
                    <a:pt x="1281" y="1865"/>
                  </a:lnTo>
                  <a:lnTo>
                    <a:pt x="1282" y="1864"/>
                  </a:lnTo>
                  <a:lnTo>
                    <a:pt x="1282" y="1864"/>
                  </a:lnTo>
                  <a:lnTo>
                    <a:pt x="1275" y="1857"/>
                  </a:lnTo>
                  <a:lnTo>
                    <a:pt x="1215" y="1845"/>
                  </a:lnTo>
                  <a:lnTo>
                    <a:pt x="1118" y="1793"/>
                  </a:lnTo>
                  <a:lnTo>
                    <a:pt x="1107" y="1792"/>
                  </a:lnTo>
                  <a:lnTo>
                    <a:pt x="1073" y="1796"/>
                  </a:lnTo>
                  <a:lnTo>
                    <a:pt x="1022" y="1781"/>
                  </a:lnTo>
                  <a:lnTo>
                    <a:pt x="1015" y="1783"/>
                  </a:lnTo>
                  <a:lnTo>
                    <a:pt x="1001" y="1791"/>
                  </a:lnTo>
                  <a:lnTo>
                    <a:pt x="993" y="1793"/>
                  </a:lnTo>
                  <a:lnTo>
                    <a:pt x="988" y="1792"/>
                  </a:lnTo>
                  <a:lnTo>
                    <a:pt x="975" y="1787"/>
                  </a:lnTo>
                  <a:lnTo>
                    <a:pt x="968" y="1786"/>
                  </a:lnTo>
                  <a:lnTo>
                    <a:pt x="960" y="1788"/>
                  </a:lnTo>
                  <a:lnTo>
                    <a:pt x="953" y="1791"/>
                  </a:lnTo>
                  <a:lnTo>
                    <a:pt x="946" y="1793"/>
                  </a:lnTo>
                  <a:lnTo>
                    <a:pt x="937" y="1791"/>
                  </a:lnTo>
                  <a:lnTo>
                    <a:pt x="932" y="1786"/>
                  </a:lnTo>
                  <a:lnTo>
                    <a:pt x="926" y="1774"/>
                  </a:lnTo>
                  <a:lnTo>
                    <a:pt x="921" y="1768"/>
                  </a:lnTo>
                  <a:lnTo>
                    <a:pt x="908" y="1761"/>
                  </a:lnTo>
                  <a:lnTo>
                    <a:pt x="881" y="1757"/>
                  </a:lnTo>
                  <a:lnTo>
                    <a:pt x="868" y="1748"/>
                  </a:lnTo>
                  <a:lnTo>
                    <a:pt x="860" y="1738"/>
                  </a:lnTo>
                  <a:lnTo>
                    <a:pt x="846" y="1716"/>
                  </a:lnTo>
                  <a:lnTo>
                    <a:pt x="838" y="1707"/>
                  </a:lnTo>
                  <a:lnTo>
                    <a:pt x="838" y="1707"/>
                  </a:lnTo>
                  <a:lnTo>
                    <a:pt x="839" y="1704"/>
                  </a:lnTo>
                  <a:lnTo>
                    <a:pt x="840" y="1701"/>
                  </a:lnTo>
                  <a:lnTo>
                    <a:pt x="845" y="1699"/>
                  </a:lnTo>
                  <a:lnTo>
                    <a:pt x="845" y="1699"/>
                  </a:lnTo>
                  <a:lnTo>
                    <a:pt x="841" y="1685"/>
                  </a:lnTo>
                  <a:lnTo>
                    <a:pt x="830" y="1681"/>
                  </a:lnTo>
                  <a:lnTo>
                    <a:pt x="803" y="1679"/>
                  </a:lnTo>
                  <a:lnTo>
                    <a:pt x="801" y="1669"/>
                  </a:lnTo>
                  <a:lnTo>
                    <a:pt x="789" y="1668"/>
                  </a:lnTo>
                  <a:lnTo>
                    <a:pt x="777" y="1671"/>
                  </a:lnTo>
                  <a:lnTo>
                    <a:pt x="776" y="1669"/>
                  </a:lnTo>
                  <a:lnTo>
                    <a:pt x="763" y="1670"/>
                  </a:lnTo>
                  <a:lnTo>
                    <a:pt x="752" y="1660"/>
                  </a:lnTo>
                  <a:lnTo>
                    <a:pt x="730" y="1636"/>
                  </a:lnTo>
                  <a:lnTo>
                    <a:pt x="730" y="1634"/>
                  </a:lnTo>
                  <a:lnTo>
                    <a:pt x="729" y="1625"/>
                  </a:lnTo>
                  <a:lnTo>
                    <a:pt x="728" y="1619"/>
                  </a:lnTo>
                  <a:lnTo>
                    <a:pt x="726" y="1612"/>
                  </a:lnTo>
                  <a:lnTo>
                    <a:pt x="725" y="1607"/>
                  </a:lnTo>
                  <a:lnTo>
                    <a:pt x="726" y="1603"/>
                  </a:lnTo>
                  <a:lnTo>
                    <a:pt x="730" y="1595"/>
                  </a:lnTo>
                  <a:lnTo>
                    <a:pt x="731" y="1594"/>
                  </a:lnTo>
                  <a:lnTo>
                    <a:pt x="731" y="1593"/>
                  </a:lnTo>
                  <a:lnTo>
                    <a:pt x="734" y="1593"/>
                  </a:lnTo>
                  <a:lnTo>
                    <a:pt x="735" y="1593"/>
                  </a:lnTo>
                  <a:lnTo>
                    <a:pt x="736" y="1593"/>
                  </a:lnTo>
                  <a:lnTo>
                    <a:pt x="737" y="1594"/>
                  </a:lnTo>
                  <a:lnTo>
                    <a:pt x="737" y="1594"/>
                  </a:lnTo>
                  <a:lnTo>
                    <a:pt x="738" y="1594"/>
                  </a:lnTo>
                  <a:lnTo>
                    <a:pt x="741" y="1594"/>
                  </a:lnTo>
                  <a:lnTo>
                    <a:pt x="742" y="1593"/>
                  </a:lnTo>
                  <a:lnTo>
                    <a:pt x="744" y="1592"/>
                  </a:lnTo>
                  <a:lnTo>
                    <a:pt x="745" y="1591"/>
                  </a:lnTo>
                  <a:lnTo>
                    <a:pt x="746" y="1590"/>
                  </a:lnTo>
                  <a:lnTo>
                    <a:pt x="748" y="1588"/>
                  </a:lnTo>
                  <a:lnTo>
                    <a:pt x="752" y="1581"/>
                  </a:lnTo>
                  <a:lnTo>
                    <a:pt x="754" y="1574"/>
                  </a:lnTo>
                  <a:lnTo>
                    <a:pt x="755" y="1567"/>
                  </a:lnTo>
                  <a:lnTo>
                    <a:pt x="755" y="1563"/>
                  </a:lnTo>
                  <a:lnTo>
                    <a:pt x="756" y="1560"/>
                  </a:lnTo>
                  <a:lnTo>
                    <a:pt x="758" y="1558"/>
                  </a:lnTo>
                  <a:lnTo>
                    <a:pt x="760" y="1556"/>
                  </a:lnTo>
                  <a:lnTo>
                    <a:pt x="764" y="1552"/>
                  </a:lnTo>
                  <a:lnTo>
                    <a:pt x="766" y="1550"/>
                  </a:lnTo>
                  <a:lnTo>
                    <a:pt x="767" y="1546"/>
                  </a:lnTo>
                  <a:lnTo>
                    <a:pt x="768" y="1536"/>
                  </a:lnTo>
                  <a:lnTo>
                    <a:pt x="769" y="1533"/>
                  </a:lnTo>
                  <a:lnTo>
                    <a:pt x="772" y="1530"/>
                  </a:lnTo>
                  <a:lnTo>
                    <a:pt x="779" y="1524"/>
                  </a:lnTo>
                  <a:lnTo>
                    <a:pt x="782" y="1522"/>
                  </a:lnTo>
                  <a:lnTo>
                    <a:pt x="784" y="1519"/>
                  </a:lnTo>
                  <a:lnTo>
                    <a:pt x="787" y="1513"/>
                  </a:lnTo>
                  <a:lnTo>
                    <a:pt x="787" y="1510"/>
                  </a:lnTo>
                  <a:lnTo>
                    <a:pt x="786" y="1507"/>
                  </a:lnTo>
                  <a:lnTo>
                    <a:pt x="784" y="1502"/>
                  </a:lnTo>
                  <a:lnTo>
                    <a:pt x="785" y="1499"/>
                  </a:lnTo>
                  <a:lnTo>
                    <a:pt x="785" y="1497"/>
                  </a:lnTo>
                  <a:lnTo>
                    <a:pt x="789" y="1491"/>
                  </a:lnTo>
                  <a:lnTo>
                    <a:pt x="785" y="1482"/>
                  </a:lnTo>
                  <a:lnTo>
                    <a:pt x="779" y="1479"/>
                  </a:lnTo>
                  <a:lnTo>
                    <a:pt x="765" y="1473"/>
                  </a:lnTo>
                  <a:lnTo>
                    <a:pt x="734" y="1468"/>
                  </a:lnTo>
                  <a:lnTo>
                    <a:pt x="728" y="1465"/>
                  </a:lnTo>
                  <a:lnTo>
                    <a:pt x="730" y="1462"/>
                  </a:lnTo>
                  <a:lnTo>
                    <a:pt x="730" y="1461"/>
                  </a:lnTo>
                  <a:lnTo>
                    <a:pt x="731" y="1460"/>
                  </a:lnTo>
                  <a:lnTo>
                    <a:pt x="731" y="1460"/>
                  </a:lnTo>
                  <a:lnTo>
                    <a:pt x="730" y="1455"/>
                  </a:lnTo>
                  <a:lnTo>
                    <a:pt x="719" y="1443"/>
                  </a:lnTo>
                  <a:lnTo>
                    <a:pt x="705" y="1425"/>
                  </a:lnTo>
                  <a:lnTo>
                    <a:pt x="701" y="1411"/>
                  </a:lnTo>
                  <a:lnTo>
                    <a:pt x="704" y="1407"/>
                  </a:lnTo>
                  <a:lnTo>
                    <a:pt x="706" y="1406"/>
                  </a:lnTo>
                  <a:lnTo>
                    <a:pt x="709" y="1403"/>
                  </a:lnTo>
                  <a:lnTo>
                    <a:pt x="721" y="1388"/>
                  </a:lnTo>
                  <a:lnTo>
                    <a:pt x="726" y="1384"/>
                  </a:lnTo>
                  <a:lnTo>
                    <a:pt x="731" y="1381"/>
                  </a:lnTo>
                  <a:lnTo>
                    <a:pt x="737" y="1377"/>
                  </a:lnTo>
                  <a:lnTo>
                    <a:pt x="739" y="1374"/>
                  </a:lnTo>
                  <a:lnTo>
                    <a:pt x="739" y="1370"/>
                  </a:lnTo>
                  <a:lnTo>
                    <a:pt x="739" y="1363"/>
                  </a:lnTo>
                  <a:lnTo>
                    <a:pt x="738" y="1360"/>
                  </a:lnTo>
                  <a:lnTo>
                    <a:pt x="737" y="1358"/>
                  </a:lnTo>
                  <a:lnTo>
                    <a:pt x="736" y="1358"/>
                  </a:lnTo>
                  <a:lnTo>
                    <a:pt x="733" y="1357"/>
                  </a:lnTo>
                  <a:lnTo>
                    <a:pt x="731" y="1357"/>
                  </a:lnTo>
                  <a:lnTo>
                    <a:pt x="730" y="1354"/>
                  </a:lnTo>
                  <a:lnTo>
                    <a:pt x="729" y="1350"/>
                  </a:lnTo>
                  <a:lnTo>
                    <a:pt x="729" y="1337"/>
                  </a:lnTo>
                  <a:lnTo>
                    <a:pt x="728" y="1329"/>
                  </a:lnTo>
                  <a:lnTo>
                    <a:pt x="721" y="1315"/>
                  </a:lnTo>
                  <a:lnTo>
                    <a:pt x="717" y="1303"/>
                  </a:lnTo>
                  <a:lnTo>
                    <a:pt x="717" y="1289"/>
                  </a:lnTo>
                  <a:lnTo>
                    <a:pt x="716" y="1288"/>
                  </a:lnTo>
                  <a:lnTo>
                    <a:pt x="714" y="1287"/>
                  </a:lnTo>
                  <a:lnTo>
                    <a:pt x="710" y="1290"/>
                  </a:lnTo>
                  <a:lnTo>
                    <a:pt x="707" y="1293"/>
                  </a:lnTo>
                  <a:lnTo>
                    <a:pt x="701" y="1297"/>
                  </a:lnTo>
                  <a:lnTo>
                    <a:pt x="696" y="1299"/>
                  </a:lnTo>
                  <a:lnTo>
                    <a:pt x="684" y="1301"/>
                  </a:lnTo>
                  <a:lnTo>
                    <a:pt x="678" y="1300"/>
                  </a:lnTo>
                  <a:lnTo>
                    <a:pt x="674" y="1299"/>
                  </a:lnTo>
                  <a:lnTo>
                    <a:pt x="672" y="1298"/>
                  </a:lnTo>
                  <a:lnTo>
                    <a:pt x="671" y="1295"/>
                  </a:lnTo>
                  <a:lnTo>
                    <a:pt x="648" y="1279"/>
                  </a:lnTo>
                  <a:lnTo>
                    <a:pt x="635" y="1266"/>
                  </a:lnTo>
                  <a:lnTo>
                    <a:pt x="632" y="1265"/>
                  </a:lnTo>
                  <a:lnTo>
                    <a:pt x="595" y="1264"/>
                  </a:lnTo>
                  <a:lnTo>
                    <a:pt x="591" y="1262"/>
                  </a:lnTo>
                  <a:lnTo>
                    <a:pt x="587" y="1260"/>
                  </a:lnTo>
                  <a:lnTo>
                    <a:pt x="550" y="1239"/>
                  </a:lnTo>
                  <a:lnTo>
                    <a:pt x="538" y="1249"/>
                  </a:lnTo>
                  <a:lnTo>
                    <a:pt x="533" y="1250"/>
                  </a:lnTo>
                  <a:lnTo>
                    <a:pt x="528" y="1245"/>
                  </a:lnTo>
                  <a:lnTo>
                    <a:pt x="520" y="1241"/>
                  </a:lnTo>
                  <a:lnTo>
                    <a:pt x="516" y="1241"/>
                  </a:lnTo>
                  <a:lnTo>
                    <a:pt x="512" y="1242"/>
                  </a:lnTo>
                  <a:lnTo>
                    <a:pt x="465" y="1272"/>
                  </a:lnTo>
                  <a:lnTo>
                    <a:pt x="376" y="1314"/>
                  </a:lnTo>
                  <a:lnTo>
                    <a:pt x="366" y="1316"/>
                  </a:lnTo>
                  <a:lnTo>
                    <a:pt x="364" y="1316"/>
                  </a:lnTo>
                  <a:lnTo>
                    <a:pt x="350" y="1314"/>
                  </a:lnTo>
                  <a:lnTo>
                    <a:pt x="310" y="1332"/>
                  </a:lnTo>
                  <a:lnTo>
                    <a:pt x="240" y="1329"/>
                  </a:lnTo>
                  <a:lnTo>
                    <a:pt x="159" y="1336"/>
                  </a:lnTo>
                  <a:lnTo>
                    <a:pt x="154" y="1337"/>
                  </a:lnTo>
                  <a:lnTo>
                    <a:pt x="155" y="1328"/>
                  </a:lnTo>
                  <a:lnTo>
                    <a:pt x="155" y="1298"/>
                  </a:lnTo>
                  <a:lnTo>
                    <a:pt x="158" y="1288"/>
                  </a:lnTo>
                  <a:lnTo>
                    <a:pt x="168" y="1273"/>
                  </a:lnTo>
                  <a:lnTo>
                    <a:pt x="168" y="1273"/>
                  </a:lnTo>
                  <a:lnTo>
                    <a:pt x="183" y="1254"/>
                  </a:lnTo>
                  <a:lnTo>
                    <a:pt x="184" y="1254"/>
                  </a:lnTo>
                  <a:lnTo>
                    <a:pt x="190" y="1241"/>
                  </a:lnTo>
                  <a:lnTo>
                    <a:pt x="190" y="1241"/>
                  </a:lnTo>
                  <a:lnTo>
                    <a:pt x="190" y="1240"/>
                  </a:lnTo>
                  <a:lnTo>
                    <a:pt x="194" y="1234"/>
                  </a:lnTo>
                  <a:lnTo>
                    <a:pt x="196" y="1230"/>
                  </a:lnTo>
                  <a:lnTo>
                    <a:pt x="195" y="1224"/>
                  </a:lnTo>
                  <a:lnTo>
                    <a:pt x="192" y="1220"/>
                  </a:lnTo>
                  <a:lnTo>
                    <a:pt x="188" y="1217"/>
                  </a:lnTo>
                  <a:lnTo>
                    <a:pt x="187" y="1214"/>
                  </a:lnTo>
                  <a:lnTo>
                    <a:pt x="187" y="1214"/>
                  </a:lnTo>
                  <a:lnTo>
                    <a:pt x="190" y="1210"/>
                  </a:lnTo>
                  <a:lnTo>
                    <a:pt x="196" y="1201"/>
                  </a:lnTo>
                  <a:lnTo>
                    <a:pt x="196" y="1201"/>
                  </a:lnTo>
                  <a:lnTo>
                    <a:pt x="241" y="1172"/>
                  </a:lnTo>
                  <a:lnTo>
                    <a:pt x="241" y="1172"/>
                  </a:lnTo>
                  <a:lnTo>
                    <a:pt x="240" y="1170"/>
                  </a:lnTo>
                  <a:lnTo>
                    <a:pt x="236" y="1165"/>
                  </a:lnTo>
                  <a:lnTo>
                    <a:pt x="238" y="1161"/>
                  </a:lnTo>
                  <a:lnTo>
                    <a:pt x="238" y="1161"/>
                  </a:lnTo>
                  <a:lnTo>
                    <a:pt x="240" y="1159"/>
                  </a:lnTo>
                  <a:lnTo>
                    <a:pt x="245" y="1161"/>
                  </a:lnTo>
                  <a:lnTo>
                    <a:pt x="246" y="1161"/>
                  </a:lnTo>
                  <a:lnTo>
                    <a:pt x="241" y="1156"/>
                  </a:lnTo>
                  <a:lnTo>
                    <a:pt x="239" y="1149"/>
                  </a:lnTo>
                  <a:lnTo>
                    <a:pt x="237" y="1141"/>
                  </a:lnTo>
                  <a:lnTo>
                    <a:pt x="238" y="1133"/>
                  </a:lnTo>
                  <a:lnTo>
                    <a:pt x="238" y="1133"/>
                  </a:lnTo>
                  <a:lnTo>
                    <a:pt x="243" y="1128"/>
                  </a:lnTo>
                  <a:lnTo>
                    <a:pt x="243" y="1128"/>
                  </a:lnTo>
                  <a:lnTo>
                    <a:pt x="244" y="1124"/>
                  </a:lnTo>
                  <a:lnTo>
                    <a:pt x="242" y="1120"/>
                  </a:lnTo>
                  <a:lnTo>
                    <a:pt x="242" y="1113"/>
                  </a:lnTo>
                  <a:lnTo>
                    <a:pt x="245" y="1093"/>
                  </a:lnTo>
                  <a:lnTo>
                    <a:pt x="245" y="1093"/>
                  </a:lnTo>
                  <a:lnTo>
                    <a:pt x="246" y="1092"/>
                  </a:lnTo>
                  <a:lnTo>
                    <a:pt x="246" y="1092"/>
                  </a:lnTo>
                  <a:lnTo>
                    <a:pt x="246" y="1084"/>
                  </a:lnTo>
                  <a:lnTo>
                    <a:pt x="246" y="1084"/>
                  </a:lnTo>
                  <a:lnTo>
                    <a:pt x="247" y="1083"/>
                  </a:lnTo>
                  <a:lnTo>
                    <a:pt x="247" y="1083"/>
                  </a:lnTo>
                  <a:lnTo>
                    <a:pt x="248" y="1083"/>
                  </a:lnTo>
                  <a:lnTo>
                    <a:pt x="244" y="1079"/>
                  </a:lnTo>
                  <a:lnTo>
                    <a:pt x="242" y="1079"/>
                  </a:lnTo>
                  <a:lnTo>
                    <a:pt x="223" y="1074"/>
                  </a:lnTo>
                  <a:lnTo>
                    <a:pt x="194" y="1074"/>
                  </a:lnTo>
                  <a:lnTo>
                    <a:pt x="183" y="1071"/>
                  </a:lnTo>
                  <a:lnTo>
                    <a:pt x="173" y="1064"/>
                  </a:lnTo>
                  <a:lnTo>
                    <a:pt x="155" y="1047"/>
                  </a:lnTo>
                  <a:lnTo>
                    <a:pt x="145" y="1041"/>
                  </a:lnTo>
                  <a:lnTo>
                    <a:pt x="140" y="1041"/>
                  </a:lnTo>
                  <a:lnTo>
                    <a:pt x="131" y="1046"/>
                  </a:lnTo>
                  <a:lnTo>
                    <a:pt x="126" y="1046"/>
                  </a:lnTo>
                  <a:lnTo>
                    <a:pt x="125" y="1043"/>
                  </a:lnTo>
                  <a:lnTo>
                    <a:pt x="119" y="1027"/>
                  </a:lnTo>
                  <a:lnTo>
                    <a:pt x="116" y="1021"/>
                  </a:lnTo>
                  <a:lnTo>
                    <a:pt x="107" y="1016"/>
                  </a:lnTo>
                  <a:lnTo>
                    <a:pt x="87" y="1006"/>
                  </a:lnTo>
                  <a:lnTo>
                    <a:pt x="77" y="997"/>
                  </a:lnTo>
                  <a:lnTo>
                    <a:pt x="57" y="949"/>
                  </a:lnTo>
                  <a:lnTo>
                    <a:pt x="47" y="932"/>
                  </a:lnTo>
                  <a:lnTo>
                    <a:pt x="46" y="932"/>
                  </a:lnTo>
                  <a:lnTo>
                    <a:pt x="40" y="945"/>
                  </a:lnTo>
                  <a:lnTo>
                    <a:pt x="40" y="945"/>
                  </a:lnTo>
                  <a:lnTo>
                    <a:pt x="35" y="936"/>
                  </a:lnTo>
                  <a:lnTo>
                    <a:pt x="26" y="910"/>
                  </a:lnTo>
                  <a:lnTo>
                    <a:pt x="15" y="894"/>
                  </a:lnTo>
                  <a:lnTo>
                    <a:pt x="13" y="886"/>
                  </a:lnTo>
                  <a:lnTo>
                    <a:pt x="14" y="876"/>
                  </a:lnTo>
                  <a:lnTo>
                    <a:pt x="11" y="856"/>
                  </a:lnTo>
                  <a:lnTo>
                    <a:pt x="7" y="848"/>
                  </a:lnTo>
                  <a:lnTo>
                    <a:pt x="0" y="844"/>
                  </a:lnTo>
                  <a:lnTo>
                    <a:pt x="6" y="833"/>
                  </a:lnTo>
                  <a:lnTo>
                    <a:pt x="6" y="833"/>
                  </a:lnTo>
                  <a:lnTo>
                    <a:pt x="8" y="830"/>
                  </a:lnTo>
                  <a:lnTo>
                    <a:pt x="8" y="830"/>
                  </a:lnTo>
                  <a:lnTo>
                    <a:pt x="7" y="830"/>
                  </a:lnTo>
                  <a:lnTo>
                    <a:pt x="3" y="830"/>
                  </a:lnTo>
                  <a:lnTo>
                    <a:pt x="2" y="830"/>
                  </a:lnTo>
                  <a:lnTo>
                    <a:pt x="6" y="803"/>
                  </a:lnTo>
                  <a:lnTo>
                    <a:pt x="9" y="790"/>
                  </a:lnTo>
                  <a:lnTo>
                    <a:pt x="13" y="776"/>
                  </a:lnTo>
                  <a:lnTo>
                    <a:pt x="13" y="776"/>
                  </a:lnTo>
                  <a:lnTo>
                    <a:pt x="18" y="770"/>
                  </a:lnTo>
                  <a:lnTo>
                    <a:pt x="18" y="770"/>
                  </a:lnTo>
                  <a:lnTo>
                    <a:pt x="20" y="763"/>
                  </a:lnTo>
                  <a:lnTo>
                    <a:pt x="18" y="758"/>
                  </a:lnTo>
                  <a:lnTo>
                    <a:pt x="12" y="753"/>
                  </a:lnTo>
                  <a:lnTo>
                    <a:pt x="13" y="748"/>
                  </a:lnTo>
                  <a:lnTo>
                    <a:pt x="15" y="737"/>
                  </a:lnTo>
                  <a:lnTo>
                    <a:pt x="16" y="734"/>
                  </a:lnTo>
                  <a:lnTo>
                    <a:pt x="16" y="734"/>
                  </a:lnTo>
                  <a:lnTo>
                    <a:pt x="22" y="731"/>
                  </a:lnTo>
                  <a:lnTo>
                    <a:pt x="34" y="730"/>
                  </a:lnTo>
                  <a:lnTo>
                    <a:pt x="38" y="727"/>
                  </a:lnTo>
                  <a:lnTo>
                    <a:pt x="38" y="727"/>
                  </a:lnTo>
                  <a:lnTo>
                    <a:pt x="42" y="718"/>
                  </a:lnTo>
                  <a:lnTo>
                    <a:pt x="42" y="707"/>
                  </a:lnTo>
                  <a:lnTo>
                    <a:pt x="39" y="696"/>
                  </a:lnTo>
                  <a:lnTo>
                    <a:pt x="31" y="687"/>
                  </a:lnTo>
                  <a:lnTo>
                    <a:pt x="31" y="687"/>
                  </a:lnTo>
                  <a:lnTo>
                    <a:pt x="37" y="679"/>
                  </a:lnTo>
                  <a:lnTo>
                    <a:pt x="51" y="669"/>
                  </a:lnTo>
                  <a:lnTo>
                    <a:pt x="57" y="660"/>
                  </a:lnTo>
                  <a:lnTo>
                    <a:pt x="69" y="654"/>
                  </a:lnTo>
                  <a:lnTo>
                    <a:pt x="96" y="647"/>
                  </a:lnTo>
                  <a:lnTo>
                    <a:pt x="107" y="637"/>
                  </a:lnTo>
                  <a:lnTo>
                    <a:pt x="107" y="637"/>
                  </a:lnTo>
                  <a:lnTo>
                    <a:pt x="104" y="628"/>
                  </a:lnTo>
                  <a:lnTo>
                    <a:pt x="105" y="619"/>
                  </a:lnTo>
                  <a:lnTo>
                    <a:pt x="110" y="610"/>
                  </a:lnTo>
                  <a:lnTo>
                    <a:pt x="112" y="607"/>
                  </a:lnTo>
                  <a:lnTo>
                    <a:pt x="116" y="602"/>
                  </a:lnTo>
                  <a:lnTo>
                    <a:pt x="124" y="597"/>
                  </a:lnTo>
                  <a:lnTo>
                    <a:pt x="131" y="598"/>
                  </a:lnTo>
                  <a:lnTo>
                    <a:pt x="137" y="601"/>
                  </a:lnTo>
                  <a:lnTo>
                    <a:pt x="146" y="602"/>
                  </a:lnTo>
                  <a:lnTo>
                    <a:pt x="162" y="599"/>
                  </a:lnTo>
                  <a:lnTo>
                    <a:pt x="169" y="591"/>
                  </a:lnTo>
                  <a:lnTo>
                    <a:pt x="169" y="591"/>
                  </a:lnTo>
                  <a:lnTo>
                    <a:pt x="169" y="584"/>
                  </a:lnTo>
                  <a:lnTo>
                    <a:pt x="184" y="584"/>
                  </a:lnTo>
                  <a:lnTo>
                    <a:pt x="198" y="578"/>
                  </a:lnTo>
                  <a:lnTo>
                    <a:pt x="201" y="575"/>
                  </a:lnTo>
                  <a:lnTo>
                    <a:pt x="201" y="574"/>
                  </a:lnTo>
                  <a:lnTo>
                    <a:pt x="201" y="573"/>
                  </a:lnTo>
                  <a:lnTo>
                    <a:pt x="201" y="571"/>
                  </a:lnTo>
                  <a:lnTo>
                    <a:pt x="200" y="569"/>
                  </a:lnTo>
                  <a:lnTo>
                    <a:pt x="180" y="537"/>
                  </a:lnTo>
                  <a:lnTo>
                    <a:pt x="180" y="534"/>
                  </a:lnTo>
                  <a:lnTo>
                    <a:pt x="180" y="532"/>
                  </a:lnTo>
                  <a:lnTo>
                    <a:pt x="181" y="530"/>
                  </a:lnTo>
                  <a:lnTo>
                    <a:pt x="182" y="528"/>
                  </a:lnTo>
                  <a:lnTo>
                    <a:pt x="184" y="527"/>
                  </a:lnTo>
                  <a:lnTo>
                    <a:pt x="186" y="527"/>
                  </a:lnTo>
                  <a:lnTo>
                    <a:pt x="189" y="528"/>
                  </a:lnTo>
                  <a:lnTo>
                    <a:pt x="194" y="532"/>
                  </a:lnTo>
                  <a:lnTo>
                    <a:pt x="195" y="534"/>
                  </a:lnTo>
                  <a:lnTo>
                    <a:pt x="196" y="537"/>
                  </a:lnTo>
                  <a:lnTo>
                    <a:pt x="197" y="539"/>
                  </a:lnTo>
                  <a:lnTo>
                    <a:pt x="199" y="541"/>
                  </a:lnTo>
                  <a:lnTo>
                    <a:pt x="202" y="544"/>
                  </a:lnTo>
                  <a:lnTo>
                    <a:pt x="212" y="550"/>
                  </a:lnTo>
                  <a:lnTo>
                    <a:pt x="215" y="552"/>
                  </a:lnTo>
                  <a:lnTo>
                    <a:pt x="216" y="555"/>
                  </a:lnTo>
                  <a:lnTo>
                    <a:pt x="218" y="566"/>
                  </a:lnTo>
                  <a:lnTo>
                    <a:pt x="221" y="567"/>
                  </a:lnTo>
                  <a:lnTo>
                    <a:pt x="225" y="566"/>
                  </a:lnTo>
                  <a:lnTo>
                    <a:pt x="235" y="562"/>
                  </a:lnTo>
                  <a:lnTo>
                    <a:pt x="262" y="543"/>
                  </a:lnTo>
                  <a:lnTo>
                    <a:pt x="263" y="541"/>
                  </a:lnTo>
                  <a:lnTo>
                    <a:pt x="266" y="540"/>
                  </a:lnTo>
                  <a:lnTo>
                    <a:pt x="291" y="536"/>
                  </a:lnTo>
                  <a:lnTo>
                    <a:pt x="294" y="535"/>
                  </a:lnTo>
                  <a:lnTo>
                    <a:pt x="298" y="533"/>
                  </a:lnTo>
                  <a:lnTo>
                    <a:pt x="301" y="533"/>
                  </a:lnTo>
                  <a:lnTo>
                    <a:pt x="306" y="535"/>
                  </a:lnTo>
                  <a:lnTo>
                    <a:pt x="317" y="540"/>
                  </a:lnTo>
                  <a:lnTo>
                    <a:pt x="321" y="543"/>
                  </a:lnTo>
                  <a:lnTo>
                    <a:pt x="322" y="547"/>
                  </a:lnTo>
                  <a:lnTo>
                    <a:pt x="321" y="550"/>
                  </a:lnTo>
                  <a:lnTo>
                    <a:pt x="319" y="553"/>
                  </a:lnTo>
                  <a:lnTo>
                    <a:pt x="318" y="556"/>
                  </a:lnTo>
                  <a:lnTo>
                    <a:pt x="319" y="558"/>
                  </a:lnTo>
                  <a:lnTo>
                    <a:pt x="322" y="558"/>
                  </a:lnTo>
                  <a:lnTo>
                    <a:pt x="329" y="558"/>
                  </a:lnTo>
                  <a:lnTo>
                    <a:pt x="337" y="554"/>
                  </a:lnTo>
                  <a:lnTo>
                    <a:pt x="342" y="550"/>
                  </a:lnTo>
                  <a:lnTo>
                    <a:pt x="346" y="547"/>
                  </a:lnTo>
                  <a:lnTo>
                    <a:pt x="350" y="547"/>
                  </a:lnTo>
                  <a:lnTo>
                    <a:pt x="357" y="551"/>
                  </a:lnTo>
                  <a:lnTo>
                    <a:pt x="361" y="555"/>
                  </a:lnTo>
                  <a:lnTo>
                    <a:pt x="369" y="565"/>
                  </a:lnTo>
                  <a:lnTo>
                    <a:pt x="379" y="567"/>
                  </a:lnTo>
                  <a:lnTo>
                    <a:pt x="411" y="556"/>
                  </a:lnTo>
                  <a:lnTo>
                    <a:pt x="426" y="553"/>
                  </a:lnTo>
                  <a:lnTo>
                    <a:pt x="428" y="552"/>
                  </a:lnTo>
                  <a:lnTo>
                    <a:pt x="429" y="550"/>
                  </a:lnTo>
                  <a:lnTo>
                    <a:pt x="430" y="546"/>
                  </a:lnTo>
                  <a:lnTo>
                    <a:pt x="429" y="540"/>
                  </a:lnTo>
                  <a:lnTo>
                    <a:pt x="428" y="537"/>
                  </a:lnTo>
                  <a:lnTo>
                    <a:pt x="426" y="534"/>
                  </a:lnTo>
                  <a:lnTo>
                    <a:pt x="421" y="525"/>
                  </a:lnTo>
                  <a:lnTo>
                    <a:pt x="419" y="522"/>
                  </a:lnTo>
                  <a:lnTo>
                    <a:pt x="418" y="518"/>
                  </a:lnTo>
                  <a:lnTo>
                    <a:pt x="416" y="510"/>
                  </a:lnTo>
                  <a:lnTo>
                    <a:pt x="416" y="502"/>
                  </a:lnTo>
                  <a:lnTo>
                    <a:pt x="416" y="491"/>
                  </a:lnTo>
                  <a:lnTo>
                    <a:pt x="415" y="488"/>
                  </a:lnTo>
                  <a:lnTo>
                    <a:pt x="414" y="486"/>
                  </a:lnTo>
                  <a:lnTo>
                    <a:pt x="413" y="484"/>
                  </a:lnTo>
                  <a:lnTo>
                    <a:pt x="411" y="483"/>
                  </a:lnTo>
                  <a:lnTo>
                    <a:pt x="403" y="479"/>
                  </a:lnTo>
                  <a:lnTo>
                    <a:pt x="401" y="478"/>
                  </a:lnTo>
                  <a:lnTo>
                    <a:pt x="400" y="476"/>
                  </a:lnTo>
                  <a:lnTo>
                    <a:pt x="400" y="472"/>
                  </a:lnTo>
                  <a:lnTo>
                    <a:pt x="402" y="468"/>
                  </a:lnTo>
                  <a:lnTo>
                    <a:pt x="405" y="459"/>
                  </a:lnTo>
                  <a:lnTo>
                    <a:pt x="406" y="454"/>
                  </a:lnTo>
                  <a:lnTo>
                    <a:pt x="406" y="450"/>
                  </a:lnTo>
                  <a:lnTo>
                    <a:pt x="405" y="447"/>
                  </a:lnTo>
                  <a:lnTo>
                    <a:pt x="404" y="445"/>
                  </a:lnTo>
                  <a:lnTo>
                    <a:pt x="405" y="444"/>
                  </a:lnTo>
                  <a:lnTo>
                    <a:pt x="415" y="438"/>
                  </a:lnTo>
                  <a:lnTo>
                    <a:pt x="438" y="429"/>
                  </a:lnTo>
                  <a:lnTo>
                    <a:pt x="442" y="429"/>
                  </a:lnTo>
                  <a:lnTo>
                    <a:pt x="442" y="432"/>
                  </a:lnTo>
                  <a:lnTo>
                    <a:pt x="446" y="439"/>
                  </a:lnTo>
                  <a:lnTo>
                    <a:pt x="450" y="445"/>
                  </a:lnTo>
                  <a:lnTo>
                    <a:pt x="451" y="446"/>
                  </a:lnTo>
                  <a:lnTo>
                    <a:pt x="453" y="448"/>
                  </a:lnTo>
                  <a:lnTo>
                    <a:pt x="457" y="451"/>
                  </a:lnTo>
                  <a:lnTo>
                    <a:pt x="461" y="452"/>
                  </a:lnTo>
                  <a:lnTo>
                    <a:pt x="465" y="453"/>
                  </a:lnTo>
                  <a:lnTo>
                    <a:pt x="468" y="453"/>
                  </a:lnTo>
                  <a:lnTo>
                    <a:pt x="474" y="452"/>
                  </a:lnTo>
                  <a:lnTo>
                    <a:pt x="478" y="446"/>
                  </a:lnTo>
                  <a:lnTo>
                    <a:pt x="482" y="438"/>
                  </a:lnTo>
                  <a:lnTo>
                    <a:pt x="484" y="419"/>
                  </a:lnTo>
                  <a:lnTo>
                    <a:pt x="483" y="410"/>
                  </a:lnTo>
                  <a:lnTo>
                    <a:pt x="482" y="403"/>
                  </a:lnTo>
                  <a:lnTo>
                    <a:pt x="481" y="399"/>
                  </a:lnTo>
                  <a:lnTo>
                    <a:pt x="481" y="395"/>
                  </a:lnTo>
                  <a:lnTo>
                    <a:pt x="482" y="393"/>
                  </a:lnTo>
                  <a:lnTo>
                    <a:pt x="484" y="392"/>
                  </a:lnTo>
                  <a:lnTo>
                    <a:pt x="498" y="387"/>
                  </a:lnTo>
                  <a:lnTo>
                    <a:pt x="507" y="376"/>
                  </a:lnTo>
                  <a:lnTo>
                    <a:pt x="511" y="369"/>
                  </a:lnTo>
                  <a:lnTo>
                    <a:pt x="512" y="366"/>
                  </a:lnTo>
                  <a:lnTo>
                    <a:pt x="513" y="365"/>
                  </a:lnTo>
                  <a:lnTo>
                    <a:pt x="514" y="363"/>
                  </a:lnTo>
                  <a:lnTo>
                    <a:pt x="517" y="362"/>
                  </a:lnTo>
                  <a:lnTo>
                    <a:pt x="523" y="360"/>
                  </a:lnTo>
                  <a:lnTo>
                    <a:pt x="533" y="359"/>
                  </a:lnTo>
                  <a:lnTo>
                    <a:pt x="550" y="352"/>
                  </a:lnTo>
                  <a:lnTo>
                    <a:pt x="582" y="329"/>
                  </a:lnTo>
                  <a:lnTo>
                    <a:pt x="588" y="327"/>
                  </a:lnTo>
                  <a:lnTo>
                    <a:pt x="596" y="328"/>
                  </a:lnTo>
                  <a:lnTo>
                    <a:pt x="606" y="333"/>
                  </a:lnTo>
                  <a:lnTo>
                    <a:pt x="608" y="333"/>
                  </a:lnTo>
                  <a:lnTo>
                    <a:pt x="611" y="333"/>
                  </a:lnTo>
                  <a:lnTo>
                    <a:pt x="615" y="330"/>
                  </a:lnTo>
                  <a:lnTo>
                    <a:pt x="618" y="325"/>
                  </a:lnTo>
                  <a:lnTo>
                    <a:pt x="620" y="322"/>
                  </a:lnTo>
                  <a:lnTo>
                    <a:pt x="621" y="318"/>
                  </a:lnTo>
                  <a:lnTo>
                    <a:pt x="623" y="316"/>
                  </a:lnTo>
                  <a:lnTo>
                    <a:pt x="625" y="316"/>
                  </a:lnTo>
                  <a:lnTo>
                    <a:pt x="638" y="321"/>
                  </a:lnTo>
                  <a:lnTo>
                    <a:pt x="645" y="319"/>
                  </a:lnTo>
                  <a:lnTo>
                    <a:pt x="660" y="303"/>
                  </a:lnTo>
                  <a:lnTo>
                    <a:pt x="664" y="302"/>
                  </a:lnTo>
                  <a:lnTo>
                    <a:pt x="669" y="290"/>
                  </a:lnTo>
                  <a:lnTo>
                    <a:pt x="670" y="288"/>
                  </a:lnTo>
                  <a:lnTo>
                    <a:pt x="671" y="285"/>
                  </a:lnTo>
                  <a:lnTo>
                    <a:pt x="672" y="284"/>
                  </a:lnTo>
                  <a:lnTo>
                    <a:pt x="674" y="284"/>
                  </a:lnTo>
                  <a:lnTo>
                    <a:pt x="678" y="285"/>
                  </a:lnTo>
                  <a:lnTo>
                    <a:pt x="682" y="287"/>
                  </a:lnTo>
                  <a:lnTo>
                    <a:pt x="683" y="289"/>
                  </a:lnTo>
                  <a:lnTo>
                    <a:pt x="684" y="290"/>
                  </a:lnTo>
                  <a:lnTo>
                    <a:pt x="685" y="291"/>
                  </a:lnTo>
                  <a:lnTo>
                    <a:pt x="686" y="294"/>
                  </a:lnTo>
                  <a:lnTo>
                    <a:pt x="687" y="297"/>
                  </a:lnTo>
                  <a:lnTo>
                    <a:pt x="687" y="298"/>
                  </a:lnTo>
                  <a:lnTo>
                    <a:pt x="689" y="299"/>
                  </a:lnTo>
                  <a:lnTo>
                    <a:pt x="723" y="302"/>
                  </a:lnTo>
                  <a:lnTo>
                    <a:pt x="730" y="301"/>
                  </a:lnTo>
                  <a:lnTo>
                    <a:pt x="758" y="292"/>
                  </a:lnTo>
                  <a:lnTo>
                    <a:pt x="761" y="291"/>
                  </a:lnTo>
                  <a:lnTo>
                    <a:pt x="777" y="279"/>
                  </a:lnTo>
                  <a:lnTo>
                    <a:pt x="778" y="277"/>
                  </a:lnTo>
                  <a:lnTo>
                    <a:pt x="779" y="275"/>
                  </a:lnTo>
                  <a:lnTo>
                    <a:pt x="778" y="269"/>
                  </a:lnTo>
                  <a:lnTo>
                    <a:pt x="779" y="265"/>
                  </a:lnTo>
                  <a:lnTo>
                    <a:pt x="780" y="261"/>
                  </a:lnTo>
                  <a:lnTo>
                    <a:pt x="784" y="254"/>
                  </a:lnTo>
                  <a:lnTo>
                    <a:pt x="785" y="250"/>
                  </a:lnTo>
                  <a:lnTo>
                    <a:pt x="785" y="246"/>
                  </a:lnTo>
                  <a:lnTo>
                    <a:pt x="784" y="243"/>
                  </a:lnTo>
                  <a:lnTo>
                    <a:pt x="784" y="240"/>
                  </a:lnTo>
                  <a:lnTo>
                    <a:pt x="785" y="232"/>
                  </a:lnTo>
                  <a:lnTo>
                    <a:pt x="785" y="230"/>
                  </a:lnTo>
                  <a:lnTo>
                    <a:pt x="784" y="228"/>
                  </a:lnTo>
                  <a:lnTo>
                    <a:pt x="783" y="227"/>
                  </a:lnTo>
                  <a:lnTo>
                    <a:pt x="782" y="225"/>
                  </a:lnTo>
                  <a:lnTo>
                    <a:pt x="786" y="221"/>
                  </a:lnTo>
                  <a:lnTo>
                    <a:pt x="801" y="216"/>
                  </a:lnTo>
                  <a:lnTo>
                    <a:pt x="824" y="218"/>
                  </a:lnTo>
                  <a:lnTo>
                    <a:pt x="875" y="204"/>
                  </a:lnTo>
                  <a:lnTo>
                    <a:pt x="894" y="193"/>
                  </a:lnTo>
                  <a:lnTo>
                    <a:pt x="899" y="191"/>
                  </a:lnTo>
                  <a:lnTo>
                    <a:pt x="902" y="190"/>
                  </a:lnTo>
                  <a:lnTo>
                    <a:pt x="905" y="190"/>
                  </a:lnTo>
                  <a:lnTo>
                    <a:pt x="916" y="192"/>
                  </a:lnTo>
                  <a:lnTo>
                    <a:pt x="918" y="190"/>
                  </a:lnTo>
                  <a:lnTo>
                    <a:pt x="920" y="188"/>
                  </a:lnTo>
                  <a:lnTo>
                    <a:pt x="923" y="180"/>
                  </a:lnTo>
                  <a:lnTo>
                    <a:pt x="924" y="177"/>
                  </a:lnTo>
                  <a:lnTo>
                    <a:pt x="927" y="174"/>
                  </a:lnTo>
                  <a:lnTo>
                    <a:pt x="933" y="171"/>
                  </a:lnTo>
                  <a:lnTo>
                    <a:pt x="952" y="163"/>
                  </a:lnTo>
                  <a:lnTo>
                    <a:pt x="954" y="162"/>
                  </a:lnTo>
                  <a:lnTo>
                    <a:pt x="956" y="160"/>
                  </a:lnTo>
                  <a:lnTo>
                    <a:pt x="961" y="150"/>
                  </a:lnTo>
                  <a:lnTo>
                    <a:pt x="964" y="148"/>
                  </a:lnTo>
                  <a:lnTo>
                    <a:pt x="965" y="148"/>
                  </a:lnTo>
                  <a:lnTo>
                    <a:pt x="966" y="148"/>
                  </a:lnTo>
                  <a:lnTo>
                    <a:pt x="967" y="150"/>
                  </a:lnTo>
                  <a:lnTo>
                    <a:pt x="968" y="151"/>
                  </a:lnTo>
                  <a:lnTo>
                    <a:pt x="969" y="152"/>
                  </a:lnTo>
                  <a:lnTo>
                    <a:pt x="971" y="152"/>
                  </a:lnTo>
                  <a:lnTo>
                    <a:pt x="972" y="152"/>
                  </a:lnTo>
                  <a:lnTo>
                    <a:pt x="974" y="151"/>
                  </a:lnTo>
                  <a:lnTo>
                    <a:pt x="975" y="150"/>
                  </a:lnTo>
                  <a:lnTo>
                    <a:pt x="976" y="149"/>
                  </a:lnTo>
                  <a:lnTo>
                    <a:pt x="977" y="146"/>
                  </a:lnTo>
                  <a:lnTo>
                    <a:pt x="977" y="143"/>
                  </a:lnTo>
                  <a:lnTo>
                    <a:pt x="977" y="140"/>
                  </a:lnTo>
                  <a:lnTo>
                    <a:pt x="976" y="136"/>
                  </a:lnTo>
                  <a:lnTo>
                    <a:pt x="974" y="130"/>
                  </a:lnTo>
                  <a:lnTo>
                    <a:pt x="962" y="118"/>
                  </a:lnTo>
                  <a:lnTo>
                    <a:pt x="985" y="105"/>
                  </a:lnTo>
                  <a:lnTo>
                    <a:pt x="989" y="101"/>
                  </a:lnTo>
                  <a:lnTo>
                    <a:pt x="998" y="90"/>
                  </a:lnTo>
                  <a:lnTo>
                    <a:pt x="1000" y="88"/>
                  </a:lnTo>
                  <a:lnTo>
                    <a:pt x="1002" y="88"/>
                  </a:lnTo>
                  <a:lnTo>
                    <a:pt x="1016" y="93"/>
                  </a:lnTo>
                  <a:lnTo>
                    <a:pt x="1017" y="93"/>
                  </a:lnTo>
                  <a:lnTo>
                    <a:pt x="1018" y="93"/>
                  </a:lnTo>
                  <a:lnTo>
                    <a:pt x="1020" y="90"/>
                  </a:lnTo>
                  <a:lnTo>
                    <a:pt x="1021" y="86"/>
                  </a:lnTo>
                  <a:lnTo>
                    <a:pt x="1020" y="75"/>
                  </a:lnTo>
                  <a:lnTo>
                    <a:pt x="1019" y="71"/>
                  </a:lnTo>
                  <a:lnTo>
                    <a:pt x="1017" y="68"/>
                  </a:lnTo>
                  <a:lnTo>
                    <a:pt x="1016" y="66"/>
                  </a:lnTo>
                  <a:lnTo>
                    <a:pt x="1014" y="64"/>
                  </a:lnTo>
                  <a:lnTo>
                    <a:pt x="1013" y="60"/>
                  </a:lnTo>
                  <a:lnTo>
                    <a:pt x="1012" y="56"/>
                  </a:lnTo>
                  <a:lnTo>
                    <a:pt x="1010" y="32"/>
                  </a:lnTo>
                  <a:lnTo>
                    <a:pt x="1011" y="26"/>
                  </a:lnTo>
                  <a:lnTo>
                    <a:pt x="1012" y="21"/>
                  </a:lnTo>
                  <a:lnTo>
                    <a:pt x="1031" y="3"/>
                  </a:lnTo>
                  <a:lnTo>
                    <a:pt x="1039" y="0"/>
                  </a:lnTo>
                  <a:lnTo>
                    <a:pt x="1075" y="10"/>
                  </a:lnTo>
                  <a:lnTo>
                    <a:pt x="1072" y="24"/>
                  </a:lnTo>
                  <a:lnTo>
                    <a:pt x="1070" y="33"/>
                  </a:lnTo>
                  <a:lnTo>
                    <a:pt x="1068" y="37"/>
                  </a:lnTo>
                  <a:lnTo>
                    <a:pt x="1067" y="41"/>
                  </a:lnTo>
                  <a:lnTo>
                    <a:pt x="1066" y="46"/>
                  </a:lnTo>
                  <a:lnTo>
                    <a:pt x="1065" y="49"/>
                  </a:lnTo>
                  <a:lnTo>
                    <a:pt x="1066" y="52"/>
                  </a:lnTo>
                  <a:lnTo>
                    <a:pt x="1069" y="55"/>
                  </a:lnTo>
                  <a:lnTo>
                    <a:pt x="1074" y="58"/>
                  </a:lnTo>
                  <a:lnTo>
                    <a:pt x="1090" y="64"/>
                  </a:lnTo>
                  <a:lnTo>
                    <a:pt x="1095" y="68"/>
                  </a:lnTo>
                  <a:lnTo>
                    <a:pt x="1114" y="89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3" name="Freeform 23">
              <a:extLst>
                <a:ext uri="{FF2B5EF4-FFF2-40B4-BE49-F238E27FC236}">
                  <a16:creationId xmlns:a16="http://schemas.microsoft.com/office/drawing/2014/main" id="{66B4538F-B43F-447E-8BA3-1A5C56156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677" y="2748116"/>
              <a:ext cx="1440200" cy="1246364"/>
            </a:xfrm>
            <a:custGeom>
              <a:avLst/>
              <a:gdLst>
                <a:gd name="T0" fmla="*/ 1813 w 2201"/>
                <a:gd name="T1" fmla="*/ 135 h 2145"/>
                <a:gd name="T2" fmla="*/ 1998 w 2201"/>
                <a:gd name="T3" fmla="*/ 47 h 2145"/>
                <a:gd name="T4" fmla="*/ 1923 w 2201"/>
                <a:gd name="T5" fmla="*/ 184 h 2145"/>
                <a:gd name="T6" fmla="*/ 1944 w 2201"/>
                <a:gd name="T7" fmla="*/ 299 h 2145"/>
                <a:gd name="T8" fmla="*/ 1916 w 2201"/>
                <a:gd name="T9" fmla="*/ 388 h 2145"/>
                <a:gd name="T10" fmla="*/ 2026 w 2201"/>
                <a:gd name="T11" fmla="*/ 461 h 2145"/>
                <a:gd name="T12" fmla="*/ 2023 w 2201"/>
                <a:gd name="T13" fmla="*/ 533 h 2145"/>
                <a:gd name="T14" fmla="*/ 2085 w 2201"/>
                <a:gd name="T15" fmla="*/ 584 h 2145"/>
                <a:gd name="T16" fmla="*/ 2168 w 2201"/>
                <a:gd name="T17" fmla="*/ 658 h 2145"/>
                <a:gd name="T18" fmla="*/ 2194 w 2201"/>
                <a:gd name="T19" fmla="*/ 701 h 2145"/>
                <a:gd name="T20" fmla="*/ 2156 w 2201"/>
                <a:gd name="T21" fmla="*/ 799 h 2145"/>
                <a:gd name="T22" fmla="*/ 2158 w 2201"/>
                <a:gd name="T23" fmla="*/ 874 h 2145"/>
                <a:gd name="T24" fmla="*/ 2127 w 2201"/>
                <a:gd name="T25" fmla="*/ 945 h 2145"/>
                <a:gd name="T26" fmla="*/ 2051 w 2201"/>
                <a:gd name="T27" fmla="*/ 1035 h 2145"/>
                <a:gd name="T28" fmla="*/ 1971 w 2201"/>
                <a:gd name="T29" fmla="*/ 1037 h 2145"/>
                <a:gd name="T30" fmla="*/ 1863 w 2201"/>
                <a:gd name="T31" fmla="*/ 1055 h 2145"/>
                <a:gd name="T32" fmla="*/ 1847 w 2201"/>
                <a:gd name="T33" fmla="*/ 1121 h 2145"/>
                <a:gd name="T34" fmla="*/ 1712 w 2201"/>
                <a:gd name="T35" fmla="*/ 1159 h 2145"/>
                <a:gd name="T36" fmla="*/ 1672 w 2201"/>
                <a:gd name="T37" fmla="*/ 1249 h 2145"/>
                <a:gd name="T38" fmla="*/ 1743 w 2201"/>
                <a:gd name="T39" fmla="*/ 1233 h 2145"/>
                <a:gd name="T40" fmla="*/ 1766 w 2201"/>
                <a:gd name="T41" fmla="*/ 1305 h 2145"/>
                <a:gd name="T42" fmla="*/ 1715 w 2201"/>
                <a:gd name="T43" fmla="*/ 1409 h 2145"/>
                <a:gd name="T44" fmla="*/ 1628 w 2201"/>
                <a:gd name="T45" fmla="*/ 1496 h 2145"/>
                <a:gd name="T46" fmla="*/ 1553 w 2201"/>
                <a:gd name="T47" fmla="*/ 1599 h 2145"/>
                <a:gd name="T48" fmla="*/ 1445 w 2201"/>
                <a:gd name="T49" fmla="*/ 1648 h 2145"/>
                <a:gd name="T50" fmla="*/ 1396 w 2201"/>
                <a:gd name="T51" fmla="*/ 1723 h 2145"/>
                <a:gd name="T52" fmla="*/ 1343 w 2201"/>
                <a:gd name="T53" fmla="*/ 1793 h 2145"/>
                <a:gd name="T54" fmla="*/ 1269 w 2201"/>
                <a:gd name="T55" fmla="*/ 1654 h 2145"/>
                <a:gd name="T56" fmla="*/ 1163 w 2201"/>
                <a:gd name="T57" fmla="*/ 1624 h 2145"/>
                <a:gd name="T58" fmla="*/ 1125 w 2201"/>
                <a:gd name="T59" fmla="*/ 1709 h 2145"/>
                <a:gd name="T60" fmla="*/ 1065 w 2201"/>
                <a:gd name="T61" fmla="*/ 1752 h 2145"/>
                <a:gd name="T62" fmla="*/ 927 w 2201"/>
                <a:gd name="T63" fmla="*/ 1829 h 2145"/>
                <a:gd name="T64" fmla="*/ 818 w 2201"/>
                <a:gd name="T65" fmla="*/ 1850 h 2145"/>
                <a:gd name="T66" fmla="*/ 663 w 2201"/>
                <a:gd name="T67" fmla="*/ 1923 h 2145"/>
                <a:gd name="T68" fmla="*/ 600 w 2201"/>
                <a:gd name="T69" fmla="*/ 2006 h 2145"/>
                <a:gd name="T70" fmla="*/ 564 w 2201"/>
                <a:gd name="T71" fmla="*/ 2048 h 2145"/>
                <a:gd name="T72" fmla="*/ 491 w 2201"/>
                <a:gd name="T73" fmla="*/ 2110 h 2145"/>
                <a:gd name="T74" fmla="*/ 370 w 2201"/>
                <a:gd name="T75" fmla="*/ 2127 h 2145"/>
                <a:gd name="T76" fmla="*/ 350 w 2201"/>
                <a:gd name="T77" fmla="*/ 2133 h 2145"/>
                <a:gd name="T78" fmla="*/ 284 w 2201"/>
                <a:gd name="T79" fmla="*/ 1993 h 2145"/>
                <a:gd name="T80" fmla="*/ 188 w 2201"/>
                <a:gd name="T81" fmla="*/ 1933 h 2145"/>
                <a:gd name="T82" fmla="*/ 105 w 2201"/>
                <a:gd name="T83" fmla="*/ 1777 h 2145"/>
                <a:gd name="T84" fmla="*/ 89 w 2201"/>
                <a:gd name="T85" fmla="*/ 1687 h 2145"/>
                <a:gd name="T86" fmla="*/ 90 w 2201"/>
                <a:gd name="T87" fmla="*/ 1563 h 2145"/>
                <a:gd name="T88" fmla="*/ 41 w 2201"/>
                <a:gd name="T89" fmla="*/ 1466 h 2145"/>
                <a:gd name="T90" fmla="*/ 136 w 2201"/>
                <a:gd name="T91" fmla="*/ 1260 h 2145"/>
                <a:gd name="T92" fmla="*/ 140 w 2201"/>
                <a:gd name="T93" fmla="*/ 905 h 2145"/>
                <a:gd name="T94" fmla="*/ 47 w 2201"/>
                <a:gd name="T95" fmla="*/ 710 h 2145"/>
                <a:gd name="T96" fmla="*/ 252 w 2201"/>
                <a:gd name="T97" fmla="*/ 652 h 2145"/>
                <a:gd name="T98" fmla="*/ 577 w 2201"/>
                <a:gd name="T99" fmla="*/ 563 h 2145"/>
                <a:gd name="T100" fmla="*/ 557 w 2201"/>
                <a:gd name="T101" fmla="*/ 413 h 2145"/>
                <a:gd name="T102" fmla="*/ 921 w 2201"/>
                <a:gd name="T103" fmla="*/ 223 h 2145"/>
                <a:gd name="T104" fmla="*/ 1060 w 2201"/>
                <a:gd name="T105" fmla="*/ 113 h 2145"/>
                <a:gd name="T106" fmla="*/ 1132 w 2201"/>
                <a:gd name="T107" fmla="*/ 116 h 2145"/>
                <a:gd name="T108" fmla="*/ 1268 w 2201"/>
                <a:gd name="T109" fmla="*/ 218 h 2145"/>
                <a:gd name="T110" fmla="*/ 1251 w 2201"/>
                <a:gd name="T111" fmla="*/ 311 h 2145"/>
                <a:gd name="T112" fmla="*/ 1311 w 2201"/>
                <a:gd name="T113" fmla="*/ 371 h 2145"/>
                <a:gd name="T114" fmla="*/ 1296 w 2201"/>
                <a:gd name="T115" fmla="*/ 480 h 2145"/>
                <a:gd name="T116" fmla="*/ 1602 w 2201"/>
                <a:gd name="T117" fmla="*/ 357 h 2145"/>
                <a:gd name="T118" fmla="*/ 1505 w 2201"/>
                <a:gd name="T119" fmla="*/ 114 h 2145"/>
                <a:gd name="T120" fmla="*/ 1654 w 2201"/>
                <a:gd name="T121" fmla="*/ 17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01" h="2145">
                  <a:moveTo>
                    <a:pt x="1721" y="13"/>
                  </a:moveTo>
                  <a:lnTo>
                    <a:pt x="1738" y="44"/>
                  </a:lnTo>
                  <a:lnTo>
                    <a:pt x="1739" y="53"/>
                  </a:lnTo>
                  <a:lnTo>
                    <a:pt x="1740" y="59"/>
                  </a:lnTo>
                  <a:lnTo>
                    <a:pt x="1740" y="63"/>
                  </a:lnTo>
                  <a:lnTo>
                    <a:pt x="1738" y="72"/>
                  </a:lnTo>
                  <a:lnTo>
                    <a:pt x="1738" y="77"/>
                  </a:lnTo>
                  <a:lnTo>
                    <a:pt x="1738" y="81"/>
                  </a:lnTo>
                  <a:lnTo>
                    <a:pt x="1739" y="85"/>
                  </a:lnTo>
                  <a:lnTo>
                    <a:pt x="1741" y="89"/>
                  </a:lnTo>
                  <a:lnTo>
                    <a:pt x="1742" y="92"/>
                  </a:lnTo>
                  <a:lnTo>
                    <a:pt x="1742" y="95"/>
                  </a:lnTo>
                  <a:lnTo>
                    <a:pt x="1740" y="106"/>
                  </a:lnTo>
                  <a:lnTo>
                    <a:pt x="1739" y="112"/>
                  </a:lnTo>
                  <a:lnTo>
                    <a:pt x="1740" y="117"/>
                  </a:lnTo>
                  <a:lnTo>
                    <a:pt x="1740" y="120"/>
                  </a:lnTo>
                  <a:lnTo>
                    <a:pt x="1741" y="123"/>
                  </a:lnTo>
                  <a:lnTo>
                    <a:pt x="1742" y="125"/>
                  </a:lnTo>
                  <a:lnTo>
                    <a:pt x="1743" y="126"/>
                  </a:lnTo>
                  <a:lnTo>
                    <a:pt x="1750" y="128"/>
                  </a:lnTo>
                  <a:lnTo>
                    <a:pt x="1813" y="135"/>
                  </a:lnTo>
                  <a:lnTo>
                    <a:pt x="1832" y="133"/>
                  </a:lnTo>
                  <a:lnTo>
                    <a:pt x="1850" y="126"/>
                  </a:lnTo>
                  <a:lnTo>
                    <a:pt x="1854" y="124"/>
                  </a:lnTo>
                  <a:lnTo>
                    <a:pt x="1895" y="115"/>
                  </a:lnTo>
                  <a:lnTo>
                    <a:pt x="1896" y="113"/>
                  </a:lnTo>
                  <a:lnTo>
                    <a:pt x="1898" y="111"/>
                  </a:lnTo>
                  <a:lnTo>
                    <a:pt x="1899" y="108"/>
                  </a:lnTo>
                  <a:lnTo>
                    <a:pt x="1908" y="79"/>
                  </a:lnTo>
                  <a:lnTo>
                    <a:pt x="1915" y="66"/>
                  </a:lnTo>
                  <a:lnTo>
                    <a:pt x="1918" y="61"/>
                  </a:lnTo>
                  <a:lnTo>
                    <a:pt x="1934" y="44"/>
                  </a:lnTo>
                  <a:lnTo>
                    <a:pt x="1968" y="26"/>
                  </a:lnTo>
                  <a:lnTo>
                    <a:pt x="1970" y="26"/>
                  </a:lnTo>
                  <a:lnTo>
                    <a:pt x="1974" y="27"/>
                  </a:lnTo>
                  <a:lnTo>
                    <a:pt x="1977" y="29"/>
                  </a:lnTo>
                  <a:lnTo>
                    <a:pt x="1986" y="41"/>
                  </a:lnTo>
                  <a:lnTo>
                    <a:pt x="1987" y="42"/>
                  </a:lnTo>
                  <a:lnTo>
                    <a:pt x="1989" y="44"/>
                  </a:lnTo>
                  <a:lnTo>
                    <a:pt x="1991" y="46"/>
                  </a:lnTo>
                  <a:lnTo>
                    <a:pt x="1994" y="46"/>
                  </a:lnTo>
                  <a:lnTo>
                    <a:pt x="1998" y="47"/>
                  </a:lnTo>
                  <a:lnTo>
                    <a:pt x="2000" y="49"/>
                  </a:lnTo>
                  <a:lnTo>
                    <a:pt x="2000" y="52"/>
                  </a:lnTo>
                  <a:lnTo>
                    <a:pt x="1998" y="59"/>
                  </a:lnTo>
                  <a:lnTo>
                    <a:pt x="1995" y="63"/>
                  </a:lnTo>
                  <a:lnTo>
                    <a:pt x="1992" y="66"/>
                  </a:lnTo>
                  <a:lnTo>
                    <a:pt x="1990" y="68"/>
                  </a:lnTo>
                  <a:lnTo>
                    <a:pt x="1986" y="71"/>
                  </a:lnTo>
                  <a:lnTo>
                    <a:pt x="1985" y="72"/>
                  </a:lnTo>
                  <a:lnTo>
                    <a:pt x="1985" y="78"/>
                  </a:lnTo>
                  <a:lnTo>
                    <a:pt x="1986" y="82"/>
                  </a:lnTo>
                  <a:lnTo>
                    <a:pt x="1996" y="115"/>
                  </a:lnTo>
                  <a:lnTo>
                    <a:pt x="1976" y="148"/>
                  </a:lnTo>
                  <a:lnTo>
                    <a:pt x="1966" y="171"/>
                  </a:lnTo>
                  <a:lnTo>
                    <a:pt x="1963" y="175"/>
                  </a:lnTo>
                  <a:lnTo>
                    <a:pt x="1956" y="177"/>
                  </a:lnTo>
                  <a:lnTo>
                    <a:pt x="1953" y="179"/>
                  </a:lnTo>
                  <a:lnTo>
                    <a:pt x="1948" y="184"/>
                  </a:lnTo>
                  <a:lnTo>
                    <a:pt x="1943" y="184"/>
                  </a:lnTo>
                  <a:lnTo>
                    <a:pt x="1929" y="182"/>
                  </a:lnTo>
                  <a:lnTo>
                    <a:pt x="1926" y="183"/>
                  </a:lnTo>
                  <a:lnTo>
                    <a:pt x="1923" y="184"/>
                  </a:lnTo>
                  <a:lnTo>
                    <a:pt x="1921" y="187"/>
                  </a:lnTo>
                  <a:lnTo>
                    <a:pt x="1919" y="191"/>
                  </a:lnTo>
                  <a:lnTo>
                    <a:pt x="1915" y="201"/>
                  </a:lnTo>
                  <a:lnTo>
                    <a:pt x="1914" y="207"/>
                  </a:lnTo>
                  <a:lnTo>
                    <a:pt x="1912" y="235"/>
                  </a:lnTo>
                  <a:lnTo>
                    <a:pt x="1910" y="244"/>
                  </a:lnTo>
                  <a:lnTo>
                    <a:pt x="1909" y="249"/>
                  </a:lnTo>
                  <a:lnTo>
                    <a:pt x="1908" y="253"/>
                  </a:lnTo>
                  <a:lnTo>
                    <a:pt x="1908" y="255"/>
                  </a:lnTo>
                  <a:lnTo>
                    <a:pt x="1908" y="258"/>
                  </a:lnTo>
                  <a:lnTo>
                    <a:pt x="1910" y="263"/>
                  </a:lnTo>
                  <a:lnTo>
                    <a:pt x="1912" y="265"/>
                  </a:lnTo>
                  <a:lnTo>
                    <a:pt x="1914" y="266"/>
                  </a:lnTo>
                  <a:lnTo>
                    <a:pt x="1925" y="269"/>
                  </a:lnTo>
                  <a:lnTo>
                    <a:pt x="1945" y="278"/>
                  </a:lnTo>
                  <a:lnTo>
                    <a:pt x="1959" y="281"/>
                  </a:lnTo>
                  <a:lnTo>
                    <a:pt x="1961" y="283"/>
                  </a:lnTo>
                  <a:lnTo>
                    <a:pt x="1962" y="284"/>
                  </a:lnTo>
                  <a:lnTo>
                    <a:pt x="1961" y="286"/>
                  </a:lnTo>
                  <a:lnTo>
                    <a:pt x="1948" y="295"/>
                  </a:lnTo>
                  <a:lnTo>
                    <a:pt x="1944" y="299"/>
                  </a:lnTo>
                  <a:lnTo>
                    <a:pt x="1942" y="304"/>
                  </a:lnTo>
                  <a:lnTo>
                    <a:pt x="1942" y="307"/>
                  </a:lnTo>
                  <a:lnTo>
                    <a:pt x="1943" y="310"/>
                  </a:lnTo>
                  <a:lnTo>
                    <a:pt x="1944" y="312"/>
                  </a:lnTo>
                  <a:lnTo>
                    <a:pt x="1946" y="318"/>
                  </a:lnTo>
                  <a:lnTo>
                    <a:pt x="1947" y="326"/>
                  </a:lnTo>
                  <a:lnTo>
                    <a:pt x="1946" y="328"/>
                  </a:lnTo>
                  <a:lnTo>
                    <a:pt x="1944" y="330"/>
                  </a:lnTo>
                  <a:lnTo>
                    <a:pt x="1930" y="328"/>
                  </a:lnTo>
                  <a:lnTo>
                    <a:pt x="1911" y="334"/>
                  </a:lnTo>
                  <a:lnTo>
                    <a:pt x="1915" y="344"/>
                  </a:lnTo>
                  <a:lnTo>
                    <a:pt x="1921" y="358"/>
                  </a:lnTo>
                  <a:lnTo>
                    <a:pt x="1922" y="361"/>
                  </a:lnTo>
                  <a:lnTo>
                    <a:pt x="1923" y="366"/>
                  </a:lnTo>
                  <a:lnTo>
                    <a:pt x="1923" y="369"/>
                  </a:lnTo>
                  <a:lnTo>
                    <a:pt x="1923" y="373"/>
                  </a:lnTo>
                  <a:lnTo>
                    <a:pt x="1922" y="375"/>
                  </a:lnTo>
                  <a:lnTo>
                    <a:pt x="1920" y="378"/>
                  </a:lnTo>
                  <a:lnTo>
                    <a:pt x="1919" y="379"/>
                  </a:lnTo>
                  <a:lnTo>
                    <a:pt x="1917" y="385"/>
                  </a:lnTo>
                  <a:lnTo>
                    <a:pt x="1916" y="388"/>
                  </a:lnTo>
                  <a:lnTo>
                    <a:pt x="1917" y="389"/>
                  </a:lnTo>
                  <a:lnTo>
                    <a:pt x="1920" y="388"/>
                  </a:lnTo>
                  <a:lnTo>
                    <a:pt x="1928" y="386"/>
                  </a:lnTo>
                  <a:lnTo>
                    <a:pt x="1937" y="385"/>
                  </a:lnTo>
                  <a:lnTo>
                    <a:pt x="1945" y="385"/>
                  </a:lnTo>
                  <a:lnTo>
                    <a:pt x="1957" y="384"/>
                  </a:lnTo>
                  <a:lnTo>
                    <a:pt x="2001" y="390"/>
                  </a:lnTo>
                  <a:lnTo>
                    <a:pt x="2005" y="393"/>
                  </a:lnTo>
                  <a:lnTo>
                    <a:pt x="2007" y="396"/>
                  </a:lnTo>
                  <a:lnTo>
                    <a:pt x="2007" y="401"/>
                  </a:lnTo>
                  <a:lnTo>
                    <a:pt x="2005" y="406"/>
                  </a:lnTo>
                  <a:lnTo>
                    <a:pt x="2004" y="409"/>
                  </a:lnTo>
                  <a:lnTo>
                    <a:pt x="2004" y="411"/>
                  </a:lnTo>
                  <a:lnTo>
                    <a:pt x="2004" y="414"/>
                  </a:lnTo>
                  <a:lnTo>
                    <a:pt x="2009" y="419"/>
                  </a:lnTo>
                  <a:lnTo>
                    <a:pt x="2026" y="427"/>
                  </a:lnTo>
                  <a:lnTo>
                    <a:pt x="2033" y="436"/>
                  </a:lnTo>
                  <a:lnTo>
                    <a:pt x="2034" y="442"/>
                  </a:lnTo>
                  <a:lnTo>
                    <a:pt x="2034" y="446"/>
                  </a:lnTo>
                  <a:lnTo>
                    <a:pt x="2033" y="449"/>
                  </a:lnTo>
                  <a:lnTo>
                    <a:pt x="2026" y="461"/>
                  </a:lnTo>
                  <a:lnTo>
                    <a:pt x="2026" y="462"/>
                  </a:lnTo>
                  <a:lnTo>
                    <a:pt x="2026" y="464"/>
                  </a:lnTo>
                  <a:lnTo>
                    <a:pt x="2026" y="468"/>
                  </a:lnTo>
                  <a:lnTo>
                    <a:pt x="2031" y="484"/>
                  </a:lnTo>
                  <a:lnTo>
                    <a:pt x="2039" y="501"/>
                  </a:lnTo>
                  <a:lnTo>
                    <a:pt x="2039" y="504"/>
                  </a:lnTo>
                  <a:lnTo>
                    <a:pt x="2039" y="507"/>
                  </a:lnTo>
                  <a:lnTo>
                    <a:pt x="2038" y="510"/>
                  </a:lnTo>
                  <a:lnTo>
                    <a:pt x="2038" y="511"/>
                  </a:lnTo>
                  <a:lnTo>
                    <a:pt x="2036" y="514"/>
                  </a:lnTo>
                  <a:lnTo>
                    <a:pt x="2034" y="516"/>
                  </a:lnTo>
                  <a:lnTo>
                    <a:pt x="2031" y="519"/>
                  </a:lnTo>
                  <a:lnTo>
                    <a:pt x="2027" y="522"/>
                  </a:lnTo>
                  <a:lnTo>
                    <a:pt x="2026" y="523"/>
                  </a:lnTo>
                  <a:lnTo>
                    <a:pt x="2026" y="524"/>
                  </a:lnTo>
                  <a:lnTo>
                    <a:pt x="2026" y="525"/>
                  </a:lnTo>
                  <a:lnTo>
                    <a:pt x="2026" y="526"/>
                  </a:lnTo>
                  <a:lnTo>
                    <a:pt x="2026" y="529"/>
                  </a:lnTo>
                  <a:lnTo>
                    <a:pt x="2026" y="530"/>
                  </a:lnTo>
                  <a:lnTo>
                    <a:pt x="2025" y="532"/>
                  </a:lnTo>
                  <a:lnTo>
                    <a:pt x="2023" y="533"/>
                  </a:lnTo>
                  <a:lnTo>
                    <a:pt x="2022" y="534"/>
                  </a:lnTo>
                  <a:lnTo>
                    <a:pt x="2025" y="537"/>
                  </a:lnTo>
                  <a:lnTo>
                    <a:pt x="2031" y="541"/>
                  </a:lnTo>
                  <a:lnTo>
                    <a:pt x="2046" y="548"/>
                  </a:lnTo>
                  <a:lnTo>
                    <a:pt x="2052" y="550"/>
                  </a:lnTo>
                  <a:lnTo>
                    <a:pt x="2054" y="549"/>
                  </a:lnTo>
                  <a:lnTo>
                    <a:pt x="2054" y="546"/>
                  </a:lnTo>
                  <a:lnTo>
                    <a:pt x="2054" y="545"/>
                  </a:lnTo>
                  <a:lnTo>
                    <a:pt x="2055" y="544"/>
                  </a:lnTo>
                  <a:lnTo>
                    <a:pt x="2056" y="542"/>
                  </a:lnTo>
                  <a:lnTo>
                    <a:pt x="2057" y="540"/>
                  </a:lnTo>
                  <a:lnTo>
                    <a:pt x="2058" y="539"/>
                  </a:lnTo>
                  <a:lnTo>
                    <a:pt x="2061" y="538"/>
                  </a:lnTo>
                  <a:lnTo>
                    <a:pt x="2063" y="537"/>
                  </a:lnTo>
                  <a:lnTo>
                    <a:pt x="2066" y="536"/>
                  </a:lnTo>
                  <a:lnTo>
                    <a:pt x="2069" y="536"/>
                  </a:lnTo>
                  <a:lnTo>
                    <a:pt x="2092" y="547"/>
                  </a:lnTo>
                  <a:lnTo>
                    <a:pt x="2093" y="549"/>
                  </a:lnTo>
                  <a:lnTo>
                    <a:pt x="2092" y="555"/>
                  </a:lnTo>
                  <a:lnTo>
                    <a:pt x="2086" y="582"/>
                  </a:lnTo>
                  <a:lnTo>
                    <a:pt x="2085" y="584"/>
                  </a:lnTo>
                  <a:lnTo>
                    <a:pt x="2082" y="588"/>
                  </a:lnTo>
                  <a:lnTo>
                    <a:pt x="2080" y="591"/>
                  </a:lnTo>
                  <a:lnTo>
                    <a:pt x="2075" y="595"/>
                  </a:lnTo>
                  <a:lnTo>
                    <a:pt x="2074" y="597"/>
                  </a:lnTo>
                  <a:lnTo>
                    <a:pt x="2075" y="598"/>
                  </a:lnTo>
                  <a:lnTo>
                    <a:pt x="2079" y="598"/>
                  </a:lnTo>
                  <a:lnTo>
                    <a:pt x="2094" y="596"/>
                  </a:lnTo>
                  <a:lnTo>
                    <a:pt x="2102" y="596"/>
                  </a:lnTo>
                  <a:lnTo>
                    <a:pt x="2117" y="603"/>
                  </a:lnTo>
                  <a:lnTo>
                    <a:pt x="2120" y="608"/>
                  </a:lnTo>
                  <a:lnTo>
                    <a:pt x="2121" y="611"/>
                  </a:lnTo>
                  <a:lnTo>
                    <a:pt x="2122" y="613"/>
                  </a:lnTo>
                  <a:lnTo>
                    <a:pt x="2123" y="618"/>
                  </a:lnTo>
                  <a:lnTo>
                    <a:pt x="2124" y="625"/>
                  </a:lnTo>
                  <a:lnTo>
                    <a:pt x="2123" y="636"/>
                  </a:lnTo>
                  <a:lnTo>
                    <a:pt x="2114" y="662"/>
                  </a:lnTo>
                  <a:lnTo>
                    <a:pt x="2121" y="663"/>
                  </a:lnTo>
                  <a:lnTo>
                    <a:pt x="2127" y="662"/>
                  </a:lnTo>
                  <a:lnTo>
                    <a:pt x="2138" y="657"/>
                  </a:lnTo>
                  <a:lnTo>
                    <a:pt x="2141" y="657"/>
                  </a:lnTo>
                  <a:lnTo>
                    <a:pt x="2168" y="658"/>
                  </a:lnTo>
                  <a:lnTo>
                    <a:pt x="2182" y="656"/>
                  </a:lnTo>
                  <a:lnTo>
                    <a:pt x="2188" y="653"/>
                  </a:lnTo>
                  <a:lnTo>
                    <a:pt x="2192" y="651"/>
                  </a:lnTo>
                  <a:lnTo>
                    <a:pt x="2195" y="650"/>
                  </a:lnTo>
                  <a:lnTo>
                    <a:pt x="2197" y="651"/>
                  </a:lnTo>
                  <a:lnTo>
                    <a:pt x="2199" y="653"/>
                  </a:lnTo>
                  <a:lnTo>
                    <a:pt x="2197" y="659"/>
                  </a:lnTo>
                  <a:lnTo>
                    <a:pt x="2196" y="662"/>
                  </a:lnTo>
                  <a:lnTo>
                    <a:pt x="2193" y="668"/>
                  </a:lnTo>
                  <a:lnTo>
                    <a:pt x="2187" y="675"/>
                  </a:lnTo>
                  <a:lnTo>
                    <a:pt x="2186" y="677"/>
                  </a:lnTo>
                  <a:lnTo>
                    <a:pt x="2187" y="679"/>
                  </a:lnTo>
                  <a:lnTo>
                    <a:pt x="2189" y="683"/>
                  </a:lnTo>
                  <a:lnTo>
                    <a:pt x="2192" y="683"/>
                  </a:lnTo>
                  <a:lnTo>
                    <a:pt x="2197" y="685"/>
                  </a:lnTo>
                  <a:lnTo>
                    <a:pt x="2199" y="686"/>
                  </a:lnTo>
                  <a:lnTo>
                    <a:pt x="2200" y="688"/>
                  </a:lnTo>
                  <a:lnTo>
                    <a:pt x="2199" y="689"/>
                  </a:lnTo>
                  <a:lnTo>
                    <a:pt x="2195" y="694"/>
                  </a:lnTo>
                  <a:lnTo>
                    <a:pt x="2194" y="697"/>
                  </a:lnTo>
                  <a:lnTo>
                    <a:pt x="2194" y="701"/>
                  </a:lnTo>
                  <a:lnTo>
                    <a:pt x="2194" y="712"/>
                  </a:lnTo>
                  <a:lnTo>
                    <a:pt x="2193" y="719"/>
                  </a:lnTo>
                  <a:lnTo>
                    <a:pt x="2190" y="732"/>
                  </a:lnTo>
                  <a:lnTo>
                    <a:pt x="2184" y="746"/>
                  </a:lnTo>
                  <a:lnTo>
                    <a:pt x="2182" y="750"/>
                  </a:lnTo>
                  <a:lnTo>
                    <a:pt x="2179" y="754"/>
                  </a:lnTo>
                  <a:lnTo>
                    <a:pt x="2176" y="757"/>
                  </a:lnTo>
                  <a:lnTo>
                    <a:pt x="2168" y="762"/>
                  </a:lnTo>
                  <a:lnTo>
                    <a:pt x="2166" y="763"/>
                  </a:lnTo>
                  <a:lnTo>
                    <a:pt x="2165" y="764"/>
                  </a:lnTo>
                  <a:lnTo>
                    <a:pt x="2165" y="767"/>
                  </a:lnTo>
                  <a:lnTo>
                    <a:pt x="2164" y="771"/>
                  </a:lnTo>
                  <a:lnTo>
                    <a:pt x="2163" y="774"/>
                  </a:lnTo>
                  <a:lnTo>
                    <a:pt x="2161" y="776"/>
                  </a:lnTo>
                  <a:lnTo>
                    <a:pt x="2160" y="778"/>
                  </a:lnTo>
                  <a:lnTo>
                    <a:pt x="2158" y="779"/>
                  </a:lnTo>
                  <a:lnTo>
                    <a:pt x="2157" y="781"/>
                  </a:lnTo>
                  <a:lnTo>
                    <a:pt x="2156" y="782"/>
                  </a:lnTo>
                  <a:lnTo>
                    <a:pt x="2156" y="787"/>
                  </a:lnTo>
                  <a:lnTo>
                    <a:pt x="2155" y="792"/>
                  </a:lnTo>
                  <a:lnTo>
                    <a:pt x="2156" y="799"/>
                  </a:lnTo>
                  <a:lnTo>
                    <a:pt x="2158" y="810"/>
                  </a:lnTo>
                  <a:lnTo>
                    <a:pt x="2158" y="815"/>
                  </a:lnTo>
                  <a:lnTo>
                    <a:pt x="2158" y="818"/>
                  </a:lnTo>
                  <a:lnTo>
                    <a:pt x="2156" y="820"/>
                  </a:lnTo>
                  <a:lnTo>
                    <a:pt x="2155" y="822"/>
                  </a:lnTo>
                  <a:lnTo>
                    <a:pt x="2154" y="826"/>
                  </a:lnTo>
                  <a:lnTo>
                    <a:pt x="2154" y="830"/>
                  </a:lnTo>
                  <a:lnTo>
                    <a:pt x="2156" y="837"/>
                  </a:lnTo>
                  <a:lnTo>
                    <a:pt x="2155" y="841"/>
                  </a:lnTo>
                  <a:lnTo>
                    <a:pt x="2154" y="843"/>
                  </a:lnTo>
                  <a:lnTo>
                    <a:pt x="2150" y="846"/>
                  </a:lnTo>
                  <a:lnTo>
                    <a:pt x="2148" y="847"/>
                  </a:lnTo>
                  <a:lnTo>
                    <a:pt x="2147" y="850"/>
                  </a:lnTo>
                  <a:lnTo>
                    <a:pt x="2146" y="853"/>
                  </a:lnTo>
                  <a:lnTo>
                    <a:pt x="2145" y="858"/>
                  </a:lnTo>
                  <a:lnTo>
                    <a:pt x="2145" y="863"/>
                  </a:lnTo>
                  <a:lnTo>
                    <a:pt x="2145" y="867"/>
                  </a:lnTo>
                  <a:lnTo>
                    <a:pt x="2146" y="870"/>
                  </a:lnTo>
                  <a:lnTo>
                    <a:pt x="2147" y="872"/>
                  </a:lnTo>
                  <a:lnTo>
                    <a:pt x="2149" y="874"/>
                  </a:lnTo>
                  <a:lnTo>
                    <a:pt x="2158" y="874"/>
                  </a:lnTo>
                  <a:lnTo>
                    <a:pt x="2186" y="865"/>
                  </a:lnTo>
                  <a:lnTo>
                    <a:pt x="2177" y="883"/>
                  </a:lnTo>
                  <a:lnTo>
                    <a:pt x="2173" y="887"/>
                  </a:lnTo>
                  <a:lnTo>
                    <a:pt x="2129" y="901"/>
                  </a:lnTo>
                  <a:lnTo>
                    <a:pt x="2124" y="905"/>
                  </a:lnTo>
                  <a:lnTo>
                    <a:pt x="2121" y="907"/>
                  </a:lnTo>
                  <a:lnTo>
                    <a:pt x="2122" y="908"/>
                  </a:lnTo>
                  <a:lnTo>
                    <a:pt x="2124" y="910"/>
                  </a:lnTo>
                  <a:lnTo>
                    <a:pt x="2125" y="911"/>
                  </a:lnTo>
                  <a:lnTo>
                    <a:pt x="2133" y="917"/>
                  </a:lnTo>
                  <a:lnTo>
                    <a:pt x="2134" y="918"/>
                  </a:lnTo>
                  <a:lnTo>
                    <a:pt x="2134" y="919"/>
                  </a:lnTo>
                  <a:lnTo>
                    <a:pt x="2134" y="921"/>
                  </a:lnTo>
                  <a:lnTo>
                    <a:pt x="2134" y="922"/>
                  </a:lnTo>
                  <a:lnTo>
                    <a:pt x="2134" y="924"/>
                  </a:lnTo>
                  <a:lnTo>
                    <a:pt x="2132" y="929"/>
                  </a:lnTo>
                  <a:lnTo>
                    <a:pt x="2131" y="932"/>
                  </a:lnTo>
                  <a:lnTo>
                    <a:pt x="2129" y="937"/>
                  </a:lnTo>
                  <a:lnTo>
                    <a:pt x="2128" y="942"/>
                  </a:lnTo>
                  <a:lnTo>
                    <a:pt x="2127" y="944"/>
                  </a:lnTo>
                  <a:lnTo>
                    <a:pt x="2127" y="945"/>
                  </a:lnTo>
                  <a:lnTo>
                    <a:pt x="2125" y="951"/>
                  </a:lnTo>
                  <a:lnTo>
                    <a:pt x="2123" y="958"/>
                  </a:lnTo>
                  <a:lnTo>
                    <a:pt x="2120" y="963"/>
                  </a:lnTo>
                  <a:lnTo>
                    <a:pt x="2117" y="967"/>
                  </a:lnTo>
                  <a:lnTo>
                    <a:pt x="2111" y="972"/>
                  </a:lnTo>
                  <a:lnTo>
                    <a:pt x="2108" y="976"/>
                  </a:lnTo>
                  <a:lnTo>
                    <a:pt x="2105" y="981"/>
                  </a:lnTo>
                  <a:lnTo>
                    <a:pt x="2103" y="988"/>
                  </a:lnTo>
                  <a:lnTo>
                    <a:pt x="2101" y="991"/>
                  </a:lnTo>
                  <a:lnTo>
                    <a:pt x="2099" y="994"/>
                  </a:lnTo>
                  <a:lnTo>
                    <a:pt x="2091" y="998"/>
                  </a:lnTo>
                  <a:lnTo>
                    <a:pt x="2083" y="1005"/>
                  </a:lnTo>
                  <a:lnTo>
                    <a:pt x="2078" y="1009"/>
                  </a:lnTo>
                  <a:lnTo>
                    <a:pt x="2072" y="1011"/>
                  </a:lnTo>
                  <a:lnTo>
                    <a:pt x="2060" y="1018"/>
                  </a:lnTo>
                  <a:lnTo>
                    <a:pt x="2057" y="1021"/>
                  </a:lnTo>
                  <a:lnTo>
                    <a:pt x="2055" y="1024"/>
                  </a:lnTo>
                  <a:lnTo>
                    <a:pt x="2053" y="1027"/>
                  </a:lnTo>
                  <a:lnTo>
                    <a:pt x="2052" y="1030"/>
                  </a:lnTo>
                  <a:lnTo>
                    <a:pt x="2051" y="1034"/>
                  </a:lnTo>
                  <a:lnTo>
                    <a:pt x="2051" y="1035"/>
                  </a:lnTo>
                  <a:lnTo>
                    <a:pt x="2051" y="1038"/>
                  </a:lnTo>
                  <a:lnTo>
                    <a:pt x="2051" y="1041"/>
                  </a:lnTo>
                  <a:lnTo>
                    <a:pt x="2051" y="1042"/>
                  </a:lnTo>
                  <a:lnTo>
                    <a:pt x="2051" y="1044"/>
                  </a:lnTo>
                  <a:lnTo>
                    <a:pt x="2050" y="1047"/>
                  </a:lnTo>
                  <a:lnTo>
                    <a:pt x="2049" y="1051"/>
                  </a:lnTo>
                  <a:lnTo>
                    <a:pt x="2048" y="1053"/>
                  </a:lnTo>
                  <a:lnTo>
                    <a:pt x="2046" y="1054"/>
                  </a:lnTo>
                  <a:lnTo>
                    <a:pt x="2039" y="1052"/>
                  </a:lnTo>
                  <a:lnTo>
                    <a:pt x="2036" y="1054"/>
                  </a:lnTo>
                  <a:lnTo>
                    <a:pt x="2014" y="1071"/>
                  </a:lnTo>
                  <a:lnTo>
                    <a:pt x="2012" y="1071"/>
                  </a:lnTo>
                  <a:lnTo>
                    <a:pt x="2007" y="1071"/>
                  </a:lnTo>
                  <a:lnTo>
                    <a:pt x="1984" y="1067"/>
                  </a:lnTo>
                  <a:lnTo>
                    <a:pt x="1973" y="1057"/>
                  </a:lnTo>
                  <a:lnTo>
                    <a:pt x="1970" y="1053"/>
                  </a:lnTo>
                  <a:lnTo>
                    <a:pt x="1970" y="1052"/>
                  </a:lnTo>
                  <a:lnTo>
                    <a:pt x="1970" y="1050"/>
                  </a:lnTo>
                  <a:lnTo>
                    <a:pt x="1970" y="1040"/>
                  </a:lnTo>
                  <a:lnTo>
                    <a:pt x="1971" y="1039"/>
                  </a:lnTo>
                  <a:lnTo>
                    <a:pt x="1971" y="1037"/>
                  </a:lnTo>
                  <a:lnTo>
                    <a:pt x="1970" y="1028"/>
                  </a:lnTo>
                  <a:lnTo>
                    <a:pt x="1966" y="1022"/>
                  </a:lnTo>
                  <a:lnTo>
                    <a:pt x="1964" y="1020"/>
                  </a:lnTo>
                  <a:lnTo>
                    <a:pt x="1962" y="1019"/>
                  </a:lnTo>
                  <a:lnTo>
                    <a:pt x="1959" y="1019"/>
                  </a:lnTo>
                  <a:lnTo>
                    <a:pt x="1957" y="1019"/>
                  </a:lnTo>
                  <a:lnTo>
                    <a:pt x="1948" y="1015"/>
                  </a:lnTo>
                  <a:lnTo>
                    <a:pt x="1937" y="1006"/>
                  </a:lnTo>
                  <a:lnTo>
                    <a:pt x="1931" y="1003"/>
                  </a:lnTo>
                  <a:lnTo>
                    <a:pt x="1928" y="1002"/>
                  </a:lnTo>
                  <a:lnTo>
                    <a:pt x="1918" y="1007"/>
                  </a:lnTo>
                  <a:lnTo>
                    <a:pt x="1893" y="1014"/>
                  </a:lnTo>
                  <a:lnTo>
                    <a:pt x="1861" y="1030"/>
                  </a:lnTo>
                  <a:lnTo>
                    <a:pt x="1859" y="1032"/>
                  </a:lnTo>
                  <a:lnTo>
                    <a:pt x="1858" y="1034"/>
                  </a:lnTo>
                  <a:lnTo>
                    <a:pt x="1857" y="1037"/>
                  </a:lnTo>
                  <a:lnTo>
                    <a:pt x="1856" y="1041"/>
                  </a:lnTo>
                  <a:lnTo>
                    <a:pt x="1856" y="1044"/>
                  </a:lnTo>
                  <a:lnTo>
                    <a:pt x="1857" y="1045"/>
                  </a:lnTo>
                  <a:lnTo>
                    <a:pt x="1857" y="1047"/>
                  </a:lnTo>
                  <a:lnTo>
                    <a:pt x="1863" y="1055"/>
                  </a:lnTo>
                  <a:lnTo>
                    <a:pt x="1864" y="1056"/>
                  </a:lnTo>
                  <a:lnTo>
                    <a:pt x="1865" y="1060"/>
                  </a:lnTo>
                  <a:lnTo>
                    <a:pt x="1866" y="1064"/>
                  </a:lnTo>
                  <a:lnTo>
                    <a:pt x="1867" y="1073"/>
                  </a:lnTo>
                  <a:lnTo>
                    <a:pt x="1867" y="1075"/>
                  </a:lnTo>
                  <a:lnTo>
                    <a:pt x="1867" y="1084"/>
                  </a:lnTo>
                  <a:lnTo>
                    <a:pt x="1867" y="1086"/>
                  </a:lnTo>
                  <a:lnTo>
                    <a:pt x="1868" y="1088"/>
                  </a:lnTo>
                  <a:lnTo>
                    <a:pt x="1868" y="1089"/>
                  </a:lnTo>
                  <a:lnTo>
                    <a:pt x="1870" y="1089"/>
                  </a:lnTo>
                  <a:lnTo>
                    <a:pt x="1882" y="1091"/>
                  </a:lnTo>
                  <a:lnTo>
                    <a:pt x="1884" y="1092"/>
                  </a:lnTo>
                  <a:lnTo>
                    <a:pt x="1886" y="1093"/>
                  </a:lnTo>
                  <a:lnTo>
                    <a:pt x="1887" y="1097"/>
                  </a:lnTo>
                  <a:lnTo>
                    <a:pt x="1887" y="1100"/>
                  </a:lnTo>
                  <a:lnTo>
                    <a:pt x="1886" y="1104"/>
                  </a:lnTo>
                  <a:lnTo>
                    <a:pt x="1883" y="1112"/>
                  </a:lnTo>
                  <a:lnTo>
                    <a:pt x="1881" y="1115"/>
                  </a:lnTo>
                  <a:lnTo>
                    <a:pt x="1879" y="1117"/>
                  </a:lnTo>
                  <a:lnTo>
                    <a:pt x="1853" y="1118"/>
                  </a:lnTo>
                  <a:lnTo>
                    <a:pt x="1847" y="1121"/>
                  </a:lnTo>
                  <a:lnTo>
                    <a:pt x="1832" y="1133"/>
                  </a:lnTo>
                  <a:lnTo>
                    <a:pt x="1830" y="1133"/>
                  </a:lnTo>
                  <a:lnTo>
                    <a:pt x="1829" y="1133"/>
                  </a:lnTo>
                  <a:lnTo>
                    <a:pt x="1827" y="1133"/>
                  </a:lnTo>
                  <a:lnTo>
                    <a:pt x="1814" y="1129"/>
                  </a:lnTo>
                  <a:lnTo>
                    <a:pt x="1811" y="1128"/>
                  </a:lnTo>
                  <a:lnTo>
                    <a:pt x="1808" y="1127"/>
                  </a:lnTo>
                  <a:lnTo>
                    <a:pt x="1805" y="1126"/>
                  </a:lnTo>
                  <a:lnTo>
                    <a:pt x="1802" y="1126"/>
                  </a:lnTo>
                  <a:lnTo>
                    <a:pt x="1794" y="1128"/>
                  </a:lnTo>
                  <a:lnTo>
                    <a:pt x="1780" y="1133"/>
                  </a:lnTo>
                  <a:lnTo>
                    <a:pt x="1767" y="1134"/>
                  </a:lnTo>
                  <a:lnTo>
                    <a:pt x="1756" y="1134"/>
                  </a:lnTo>
                  <a:lnTo>
                    <a:pt x="1752" y="1135"/>
                  </a:lnTo>
                  <a:lnTo>
                    <a:pt x="1738" y="1141"/>
                  </a:lnTo>
                  <a:lnTo>
                    <a:pt x="1727" y="1144"/>
                  </a:lnTo>
                  <a:lnTo>
                    <a:pt x="1724" y="1146"/>
                  </a:lnTo>
                  <a:lnTo>
                    <a:pt x="1723" y="1147"/>
                  </a:lnTo>
                  <a:lnTo>
                    <a:pt x="1723" y="1149"/>
                  </a:lnTo>
                  <a:lnTo>
                    <a:pt x="1719" y="1155"/>
                  </a:lnTo>
                  <a:lnTo>
                    <a:pt x="1712" y="1159"/>
                  </a:lnTo>
                  <a:lnTo>
                    <a:pt x="1707" y="1163"/>
                  </a:lnTo>
                  <a:lnTo>
                    <a:pt x="1707" y="1164"/>
                  </a:lnTo>
                  <a:lnTo>
                    <a:pt x="1707" y="1166"/>
                  </a:lnTo>
                  <a:lnTo>
                    <a:pt x="1707" y="1167"/>
                  </a:lnTo>
                  <a:lnTo>
                    <a:pt x="1706" y="1170"/>
                  </a:lnTo>
                  <a:lnTo>
                    <a:pt x="1704" y="1172"/>
                  </a:lnTo>
                  <a:lnTo>
                    <a:pt x="1684" y="1192"/>
                  </a:lnTo>
                  <a:lnTo>
                    <a:pt x="1671" y="1209"/>
                  </a:lnTo>
                  <a:lnTo>
                    <a:pt x="1667" y="1215"/>
                  </a:lnTo>
                  <a:lnTo>
                    <a:pt x="1661" y="1228"/>
                  </a:lnTo>
                  <a:lnTo>
                    <a:pt x="1660" y="1232"/>
                  </a:lnTo>
                  <a:lnTo>
                    <a:pt x="1660" y="1234"/>
                  </a:lnTo>
                  <a:lnTo>
                    <a:pt x="1660" y="1235"/>
                  </a:lnTo>
                  <a:lnTo>
                    <a:pt x="1660" y="1236"/>
                  </a:lnTo>
                  <a:lnTo>
                    <a:pt x="1661" y="1238"/>
                  </a:lnTo>
                  <a:lnTo>
                    <a:pt x="1662" y="1239"/>
                  </a:lnTo>
                  <a:lnTo>
                    <a:pt x="1665" y="1241"/>
                  </a:lnTo>
                  <a:lnTo>
                    <a:pt x="1669" y="1244"/>
                  </a:lnTo>
                  <a:lnTo>
                    <a:pt x="1671" y="1246"/>
                  </a:lnTo>
                  <a:lnTo>
                    <a:pt x="1672" y="1247"/>
                  </a:lnTo>
                  <a:lnTo>
                    <a:pt x="1672" y="1249"/>
                  </a:lnTo>
                  <a:lnTo>
                    <a:pt x="1673" y="1253"/>
                  </a:lnTo>
                  <a:lnTo>
                    <a:pt x="1673" y="1256"/>
                  </a:lnTo>
                  <a:lnTo>
                    <a:pt x="1674" y="1257"/>
                  </a:lnTo>
                  <a:lnTo>
                    <a:pt x="1675" y="1258"/>
                  </a:lnTo>
                  <a:lnTo>
                    <a:pt x="1675" y="1260"/>
                  </a:lnTo>
                  <a:lnTo>
                    <a:pt x="1677" y="1261"/>
                  </a:lnTo>
                  <a:lnTo>
                    <a:pt x="1679" y="1262"/>
                  </a:lnTo>
                  <a:lnTo>
                    <a:pt x="1685" y="1263"/>
                  </a:lnTo>
                  <a:lnTo>
                    <a:pt x="1688" y="1263"/>
                  </a:lnTo>
                  <a:lnTo>
                    <a:pt x="1690" y="1262"/>
                  </a:lnTo>
                  <a:lnTo>
                    <a:pt x="1691" y="1261"/>
                  </a:lnTo>
                  <a:lnTo>
                    <a:pt x="1693" y="1259"/>
                  </a:lnTo>
                  <a:lnTo>
                    <a:pt x="1696" y="1253"/>
                  </a:lnTo>
                  <a:lnTo>
                    <a:pt x="1697" y="1252"/>
                  </a:lnTo>
                  <a:lnTo>
                    <a:pt x="1697" y="1251"/>
                  </a:lnTo>
                  <a:lnTo>
                    <a:pt x="1699" y="1250"/>
                  </a:lnTo>
                  <a:lnTo>
                    <a:pt x="1702" y="1249"/>
                  </a:lnTo>
                  <a:lnTo>
                    <a:pt x="1714" y="1248"/>
                  </a:lnTo>
                  <a:lnTo>
                    <a:pt x="1727" y="1245"/>
                  </a:lnTo>
                  <a:lnTo>
                    <a:pt x="1740" y="1235"/>
                  </a:lnTo>
                  <a:lnTo>
                    <a:pt x="1743" y="1233"/>
                  </a:lnTo>
                  <a:lnTo>
                    <a:pt x="1746" y="1233"/>
                  </a:lnTo>
                  <a:lnTo>
                    <a:pt x="1747" y="1233"/>
                  </a:lnTo>
                  <a:lnTo>
                    <a:pt x="1748" y="1234"/>
                  </a:lnTo>
                  <a:lnTo>
                    <a:pt x="1749" y="1235"/>
                  </a:lnTo>
                  <a:lnTo>
                    <a:pt x="1750" y="1237"/>
                  </a:lnTo>
                  <a:lnTo>
                    <a:pt x="1750" y="1238"/>
                  </a:lnTo>
                  <a:lnTo>
                    <a:pt x="1750" y="1240"/>
                  </a:lnTo>
                  <a:lnTo>
                    <a:pt x="1748" y="1246"/>
                  </a:lnTo>
                  <a:lnTo>
                    <a:pt x="1747" y="1247"/>
                  </a:lnTo>
                  <a:lnTo>
                    <a:pt x="1748" y="1248"/>
                  </a:lnTo>
                  <a:lnTo>
                    <a:pt x="1749" y="1249"/>
                  </a:lnTo>
                  <a:lnTo>
                    <a:pt x="1753" y="1252"/>
                  </a:lnTo>
                  <a:lnTo>
                    <a:pt x="1754" y="1253"/>
                  </a:lnTo>
                  <a:lnTo>
                    <a:pt x="1755" y="1254"/>
                  </a:lnTo>
                  <a:lnTo>
                    <a:pt x="1758" y="1266"/>
                  </a:lnTo>
                  <a:lnTo>
                    <a:pt x="1758" y="1269"/>
                  </a:lnTo>
                  <a:lnTo>
                    <a:pt x="1759" y="1271"/>
                  </a:lnTo>
                  <a:lnTo>
                    <a:pt x="1762" y="1287"/>
                  </a:lnTo>
                  <a:lnTo>
                    <a:pt x="1763" y="1292"/>
                  </a:lnTo>
                  <a:lnTo>
                    <a:pt x="1765" y="1303"/>
                  </a:lnTo>
                  <a:lnTo>
                    <a:pt x="1766" y="1305"/>
                  </a:lnTo>
                  <a:lnTo>
                    <a:pt x="1766" y="1306"/>
                  </a:lnTo>
                  <a:lnTo>
                    <a:pt x="1767" y="1311"/>
                  </a:lnTo>
                  <a:lnTo>
                    <a:pt x="1767" y="1314"/>
                  </a:lnTo>
                  <a:lnTo>
                    <a:pt x="1767" y="1317"/>
                  </a:lnTo>
                  <a:lnTo>
                    <a:pt x="1767" y="1323"/>
                  </a:lnTo>
                  <a:lnTo>
                    <a:pt x="1767" y="1326"/>
                  </a:lnTo>
                  <a:lnTo>
                    <a:pt x="1766" y="1328"/>
                  </a:lnTo>
                  <a:lnTo>
                    <a:pt x="1746" y="1350"/>
                  </a:lnTo>
                  <a:lnTo>
                    <a:pt x="1734" y="1367"/>
                  </a:lnTo>
                  <a:lnTo>
                    <a:pt x="1733" y="1369"/>
                  </a:lnTo>
                  <a:lnTo>
                    <a:pt x="1733" y="1371"/>
                  </a:lnTo>
                  <a:lnTo>
                    <a:pt x="1733" y="1372"/>
                  </a:lnTo>
                  <a:lnTo>
                    <a:pt x="1733" y="1373"/>
                  </a:lnTo>
                  <a:lnTo>
                    <a:pt x="1734" y="1374"/>
                  </a:lnTo>
                  <a:lnTo>
                    <a:pt x="1739" y="1383"/>
                  </a:lnTo>
                  <a:lnTo>
                    <a:pt x="1740" y="1386"/>
                  </a:lnTo>
                  <a:lnTo>
                    <a:pt x="1740" y="1390"/>
                  </a:lnTo>
                  <a:lnTo>
                    <a:pt x="1739" y="1393"/>
                  </a:lnTo>
                  <a:lnTo>
                    <a:pt x="1738" y="1394"/>
                  </a:lnTo>
                  <a:lnTo>
                    <a:pt x="1723" y="1403"/>
                  </a:lnTo>
                  <a:lnTo>
                    <a:pt x="1715" y="1409"/>
                  </a:lnTo>
                  <a:lnTo>
                    <a:pt x="1713" y="1410"/>
                  </a:lnTo>
                  <a:lnTo>
                    <a:pt x="1712" y="1410"/>
                  </a:lnTo>
                  <a:lnTo>
                    <a:pt x="1710" y="1410"/>
                  </a:lnTo>
                  <a:lnTo>
                    <a:pt x="1691" y="1405"/>
                  </a:lnTo>
                  <a:lnTo>
                    <a:pt x="1629" y="1405"/>
                  </a:lnTo>
                  <a:lnTo>
                    <a:pt x="1626" y="1413"/>
                  </a:lnTo>
                  <a:lnTo>
                    <a:pt x="1628" y="1418"/>
                  </a:lnTo>
                  <a:lnTo>
                    <a:pt x="1631" y="1422"/>
                  </a:lnTo>
                  <a:lnTo>
                    <a:pt x="1635" y="1430"/>
                  </a:lnTo>
                  <a:lnTo>
                    <a:pt x="1636" y="1434"/>
                  </a:lnTo>
                  <a:lnTo>
                    <a:pt x="1637" y="1437"/>
                  </a:lnTo>
                  <a:lnTo>
                    <a:pt x="1635" y="1441"/>
                  </a:lnTo>
                  <a:lnTo>
                    <a:pt x="1635" y="1447"/>
                  </a:lnTo>
                  <a:lnTo>
                    <a:pt x="1636" y="1453"/>
                  </a:lnTo>
                  <a:lnTo>
                    <a:pt x="1640" y="1466"/>
                  </a:lnTo>
                  <a:lnTo>
                    <a:pt x="1641" y="1472"/>
                  </a:lnTo>
                  <a:lnTo>
                    <a:pt x="1641" y="1475"/>
                  </a:lnTo>
                  <a:lnTo>
                    <a:pt x="1637" y="1483"/>
                  </a:lnTo>
                  <a:lnTo>
                    <a:pt x="1630" y="1490"/>
                  </a:lnTo>
                  <a:lnTo>
                    <a:pt x="1630" y="1492"/>
                  </a:lnTo>
                  <a:lnTo>
                    <a:pt x="1628" y="1496"/>
                  </a:lnTo>
                  <a:lnTo>
                    <a:pt x="1625" y="1502"/>
                  </a:lnTo>
                  <a:lnTo>
                    <a:pt x="1622" y="1508"/>
                  </a:lnTo>
                  <a:lnTo>
                    <a:pt x="1621" y="1511"/>
                  </a:lnTo>
                  <a:lnTo>
                    <a:pt x="1620" y="1513"/>
                  </a:lnTo>
                  <a:lnTo>
                    <a:pt x="1619" y="1514"/>
                  </a:lnTo>
                  <a:lnTo>
                    <a:pt x="1618" y="1515"/>
                  </a:lnTo>
                  <a:lnTo>
                    <a:pt x="1617" y="1516"/>
                  </a:lnTo>
                  <a:lnTo>
                    <a:pt x="1612" y="1517"/>
                  </a:lnTo>
                  <a:lnTo>
                    <a:pt x="1608" y="1522"/>
                  </a:lnTo>
                  <a:lnTo>
                    <a:pt x="1600" y="1539"/>
                  </a:lnTo>
                  <a:lnTo>
                    <a:pt x="1595" y="1550"/>
                  </a:lnTo>
                  <a:lnTo>
                    <a:pt x="1595" y="1552"/>
                  </a:lnTo>
                  <a:lnTo>
                    <a:pt x="1594" y="1557"/>
                  </a:lnTo>
                  <a:lnTo>
                    <a:pt x="1594" y="1572"/>
                  </a:lnTo>
                  <a:lnTo>
                    <a:pt x="1593" y="1576"/>
                  </a:lnTo>
                  <a:lnTo>
                    <a:pt x="1592" y="1578"/>
                  </a:lnTo>
                  <a:lnTo>
                    <a:pt x="1590" y="1578"/>
                  </a:lnTo>
                  <a:lnTo>
                    <a:pt x="1583" y="1576"/>
                  </a:lnTo>
                  <a:lnTo>
                    <a:pt x="1580" y="1576"/>
                  </a:lnTo>
                  <a:lnTo>
                    <a:pt x="1569" y="1583"/>
                  </a:lnTo>
                  <a:lnTo>
                    <a:pt x="1553" y="1599"/>
                  </a:lnTo>
                  <a:lnTo>
                    <a:pt x="1551" y="1603"/>
                  </a:lnTo>
                  <a:lnTo>
                    <a:pt x="1551" y="1607"/>
                  </a:lnTo>
                  <a:lnTo>
                    <a:pt x="1551" y="1612"/>
                  </a:lnTo>
                  <a:lnTo>
                    <a:pt x="1551" y="1614"/>
                  </a:lnTo>
                  <a:lnTo>
                    <a:pt x="1550" y="1616"/>
                  </a:lnTo>
                  <a:lnTo>
                    <a:pt x="1537" y="1626"/>
                  </a:lnTo>
                  <a:lnTo>
                    <a:pt x="1534" y="1628"/>
                  </a:lnTo>
                  <a:lnTo>
                    <a:pt x="1531" y="1629"/>
                  </a:lnTo>
                  <a:lnTo>
                    <a:pt x="1523" y="1629"/>
                  </a:lnTo>
                  <a:lnTo>
                    <a:pt x="1514" y="1630"/>
                  </a:lnTo>
                  <a:lnTo>
                    <a:pt x="1504" y="1629"/>
                  </a:lnTo>
                  <a:lnTo>
                    <a:pt x="1501" y="1626"/>
                  </a:lnTo>
                  <a:lnTo>
                    <a:pt x="1495" y="1614"/>
                  </a:lnTo>
                  <a:lnTo>
                    <a:pt x="1494" y="1611"/>
                  </a:lnTo>
                  <a:lnTo>
                    <a:pt x="1492" y="1610"/>
                  </a:lnTo>
                  <a:lnTo>
                    <a:pt x="1484" y="1611"/>
                  </a:lnTo>
                  <a:lnTo>
                    <a:pt x="1482" y="1612"/>
                  </a:lnTo>
                  <a:lnTo>
                    <a:pt x="1480" y="1613"/>
                  </a:lnTo>
                  <a:lnTo>
                    <a:pt x="1473" y="1622"/>
                  </a:lnTo>
                  <a:lnTo>
                    <a:pt x="1446" y="1646"/>
                  </a:lnTo>
                  <a:lnTo>
                    <a:pt x="1445" y="1648"/>
                  </a:lnTo>
                  <a:lnTo>
                    <a:pt x="1442" y="1652"/>
                  </a:lnTo>
                  <a:lnTo>
                    <a:pt x="1441" y="1654"/>
                  </a:lnTo>
                  <a:lnTo>
                    <a:pt x="1429" y="1662"/>
                  </a:lnTo>
                  <a:lnTo>
                    <a:pt x="1428" y="1663"/>
                  </a:lnTo>
                  <a:lnTo>
                    <a:pt x="1427" y="1665"/>
                  </a:lnTo>
                  <a:lnTo>
                    <a:pt x="1423" y="1677"/>
                  </a:lnTo>
                  <a:lnTo>
                    <a:pt x="1394" y="1703"/>
                  </a:lnTo>
                  <a:lnTo>
                    <a:pt x="1391" y="1706"/>
                  </a:lnTo>
                  <a:lnTo>
                    <a:pt x="1390" y="1707"/>
                  </a:lnTo>
                  <a:lnTo>
                    <a:pt x="1390" y="1709"/>
                  </a:lnTo>
                  <a:lnTo>
                    <a:pt x="1390" y="1710"/>
                  </a:lnTo>
                  <a:lnTo>
                    <a:pt x="1390" y="1712"/>
                  </a:lnTo>
                  <a:lnTo>
                    <a:pt x="1391" y="1713"/>
                  </a:lnTo>
                  <a:lnTo>
                    <a:pt x="1392" y="1714"/>
                  </a:lnTo>
                  <a:lnTo>
                    <a:pt x="1394" y="1714"/>
                  </a:lnTo>
                  <a:lnTo>
                    <a:pt x="1395" y="1715"/>
                  </a:lnTo>
                  <a:lnTo>
                    <a:pt x="1395" y="1716"/>
                  </a:lnTo>
                  <a:lnTo>
                    <a:pt x="1396" y="1718"/>
                  </a:lnTo>
                  <a:lnTo>
                    <a:pt x="1395" y="1720"/>
                  </a:lnTo>
                  <a:lnTo>
                    <a:pt x="1395" y="1722"/>
                  </a:lnTo>
                  <a:lnTo>
                    <a:pt x="1396" y="1723"/>
                  </a:lnTo>
                  <a:lnTo>
                    <a:pt x="1397" y="1724"/>
                  </a:lnTo>
                  <a:lnTo>
                    <a:pt x="1411" y="1735"/>
                  </a:lnTo>
                  <a:lnTo>
                    <a:pt x="1414" y="1738"/>
                  </a:lnTo>
                  <a:lnTo>
                    <a:pt x="1414" y="1739"/>
                  </a:lnTo>
                  <a:lnTo>
                    <a:pt x="1415" y="1740"/>
                  </a:lnTo>
                  <a:lnTo>
                    <a:pt x="1416" y="1742"/>
                  </a:lnTo>
                  <a:lnTo>
                    <a:pt x="1416" y="1744"/>
                  </a:lnTo>
                  <a:lnTo>
                    <a:pt x="1412" y="1769"/>
                  </a:lnTo>
                  <a:lnTo>
                    <a:pt x="1411" y="1777"/>
                  </a:lnTo>
                  <a:lnTo>
                    <a:pt x="1409" y="1779"/>
                  </a:lnTo>
                  <a:lnTo>
                    <a:pt x="1407" y="1780"/>
                  </a:lnTo>
                  <a:lnTo>
                    <a:pt x="1401" y="1781"/>
                  </a:lnTo>
                  <a:lnTo>
                    <a:pt x="1398" y="1784"/>
                  </a:lnTo>
                  <a:lnTo>
                    <a:pt x="1397" y="1786"/>
                  </a:lnTo>
                  <a:lnTo>
                    <a:pt x="1391" y="1799"/>
                  </a:lnTo>
                  <a:lnTo>
                    <a:pt x="1374" y="1789"/>
                  </a:lnTo>
                  <a:lnTo>
                    <a:pt x="1367" y="1787"/>
                  </a:lnTo>
                  <a:lnTo>
                    <a:pt x="1364" y="1787"/>
                  </a:lnTo>
                  <a:lnTo>
                    <a:pt x="1348" y="1794"/>
                  </a:lnTo>
                  <a:lnTo>
                    <a:pt x="1345" y="1795"/>
                  </a:lnTo>
                  <a:lnTo>
                    <a:pt x="1343" y="1793"/>
                  </a:lnTo>
                  <a:lnTo>
                    <a:pt x="1342" y="1785"/>
                  </a:lnTo>
                  <a:lnTo>
                    <a:pt x="1341" y="1780"/>
                  </a:lnTo>
                  <a:lnTo>
                    <a:pt x="1340" y="1777"/>
                  </a:lnTo>
                  <a:lnTo>
                    <a:pt x="1330" y="1759"/>
                  </a:lnTo>
                  <a:lnTo>
                    <a:pt x="1304" y="1726"/>
                  </a:lnTo>
                  <a:lnTo>
                    <a:pt x="1298" y="1714"/>
                  </a:lnTo>
                  <a:lnTo>
                    <a:pt x="1297" y="1709"/>
                  </a:lnTo>
                  <a:lnTo>
                    <a:pt x="1298" y="1702"/>
                  </a:lnTo>
                  <a:lnTo>
                    <a:pt x="1299" y="1693"/>
                  </a:lnTo>
                  <a:lnTo>
                    <a:pt x="1299" y="1685"/>
                  </a:lnTo>
                  <a:lnTo>
                    <a:pt x="1298" y="1678"/>
                  </a:lnTo>
                  <a:lnTo>
                    <a:pt x="1295" y="1662"/>
                  </a:lnTo>
                  <a:lnTo>
                    <a:pt x="1293" y="1656"/>
                  </a:lnTo>
                  <a:lnTo>
                    <a:pt x="1291" y="1652"/>
                  </a:lnTo>
                  <a:lnTo>
                    <a:pt x="1289" y="1652"/>
                  </a:lnTo>
                  <a:lnTo>
                    <a:pt x="1288" y="1652"/>
                  </a:lnTo>
                  <a:lnTo>
                    <a:pt x="1286" y="1653"/>
                  </a:lnTo>
                  <a:lnTo>
                    <a:pt x="1278" y="1657"/>
                  </a:lnTo>
                  <a:lnTo>
                    <a:pt x="1276" y="1657"/>
                  </a:lnTo>
                  <a:lnTo>
                    <a:pt x="1274" y="1657"/>
                  </a:lnTo>
                  <a:lnTo>
                    <a:pt x="1269" y="1654"/>
                  </a:lnTo>
                  <a:lnTo>
                    <a:pt x="1263" y="1649"/>
                  </a:lnTo>
                  <a:lnTo>
                    <a:pt x="1244" y="1628"/>
                  </a:lnTo>
                  <a:lnTo>
                    <a:pt x="1239" y="1624"/>
                  </a:lnTo>
                  <a:lnTo>
                    <a:pt x="1223" y="1618"/>
                  </a:lnTo>
                  <a:lnTo>
                    <a:pt x="1218" y="1615"/>
                  </a:lnTo>
                  <a:lnTo>
                    <a:pt x="1215" y="1612"/>
                  </a:lnTo>
                  <a:lnTo>
                    <a:pt x="1214" y="1609"/>
                  </a:lnTo>
                  <a:lnTo>
                    <a:pt x="1215" y="1606"/>
                  </a:lnTo>
                  <a:lnTo>
                    <a:pt x="1216" y="1601"/>
                  </a:lnTo>
                  <a:lnTo>
                    <a:pt x="1217" y="1597"/>
                  </a:lnTo>
                  <a:lnTo>
                    <a:pt x="1219" y="1593"/>
                  </a:lnTo>
                  <a:lnTo>
                    <a:pt x="1221" y="1584"/>
                  </a:lnTo>
                  <a:lnTo>
                    <a:pt x="1224" y="1570"/>
                  </a:lnTo>
                  <a:lnTo>
                    <a:pt x="1188" y="1560"/>
                  </a:lnTo>
                  <a:lnTo>
                    <a:pt x="1180" y="1563"/>
                  </a:lnTo>
                  <a:lnTo>
                    <a:pt x="1161" y="1581"/>
                  </a:lnTo>
                  <a:lnTo>
                    <a:pt x="1160" y="1586"/>
                  </a:lnTo>
                  <a:lnTo>
                    <a:pt x="1159" y="1592"/>
                  </a:lnTo>
                  <a:lnTo>
                    <a:pt x="1161" y="1616"/>
                  </a:lnTo>
                  <a:lnTo>
                    <a:pt x="1162" y="1620"/>
                  </a:lnTo>
                  <a:lnTo>
                    <a:pt x="1163" y="1624"/>
                  </a:lnTo>
                  <a:lnTo>
                    <a:pt x="1165" y="1626"/>
                  </a:lnTo>
                  <a:lnTo>
                    <a:pt x="1166" y="1628"/>
                  </a:lnTo>
                  <a:lnTo>
                    <a:pt x="1168" y="1631"/>
                  </a:lnTo>
                  <a:lnTo>
                    <a:pt x="1169" y="1635"/>
                  </a:lnTo>
                  <a:lnTo>
                    <a:pt x="1170" y="1646"/>
                  </a:lnTo>
                  <a:lnTo>
                    <a:pt x="1169" y="1650"/>
                  </a:lnTo>
                  <a:lnTo>
                    <a:pt x="1167" y="1653"/>
                  </a:lnTo>
                  <a:lnTo>
                    <a:pt x="1166" y="1653"/>
                  </a:lnTo>
                  <a:lnTo>
                    <a:pt x="1165" y="1653"/>
                  </a:lnTo>
                  <a:lnTo>
                    <a:pt x="1151" y="1648"/>
                  </a:lnTo>
                  <a:lnTo>
                    <a:pt x="1149" y="1648"/>
                  </a:lnTo>
                  <a:lnTo>
                    <a:pt x="1147" y="1650"/>
                  </a:lnTo>
                  <a:lnTo>
                    <a:pt x="1138" y="1661"/>
                  </a:lnTo>
                  <a:lnTo>
                    <a:pt x="1134" y="1665"/>
                  </a:lnTo>
                  <a:lnTo>
                    <a:pt x="1111" y="1678"/>
                  </a:lnTo>
                  <a:lnTo>
                    <a:pt x="1123" y="1690"/>
                  </a:lnTo>
                  <a:lnTo>
                    <a:pt x="1125" y="1696"/>
                  </a:lnTo>
                  <a:lnTo>
                    <a:pt x="1126" y="1700"/>
                  </a:lnTo>
                  <a:lnTo>
                    <a:pt x="1126" y="1703"/>
                  </a:lnTo>
                  <a:lnTo>
                    <a:pt x="1126" y="1706"/>
                  </a:lnTo>
                  <a:lnTo>
                    <a:pt x="1125" y="1709"/>
                  </a:lnTo>
                  <a:lnTo>
                    <a:pt x="1124" y="1710"/>
                  </a:lnTo>
                  <a:lnTo>
                    <a:pt x="1123" y="1711"/>
                  </a:lnTo>
                  <a:lnTo>
                    <a:pt x="1121" y="1712"/>
                  </a:lnTo>
                  <a:lnTo>
                    <a:pt x="1120" y="1712"/>
                  </a:lnTo>
                  <a:lnTo>
                    <a:pt x="1118" y="1712"/>
                  </a:lnTo>
                  <a:lnTo>
                    <a:pt x="1117" y="1711"/>
                  </a:lnTo>
                  <a:lnTo>
                    <a:pt x="1116" y="1710"/>
                  </a:lnTo>
                  <a:lnTo>
                    <a:pt x="1115" y="1708"/>
                  </a:lnTo>
                  <a:lnTo>
                    <a:pt x="1114" y="1708"/>
                  </a:lnTo>
                  <a:lnTo>
                    <a:pt x="1113" y="1708"/>
                  </a:lnTo>
                  <a:lnTo>
                    <a:pt x="1110" y="1710"/>
                  </a:lnTo>
                  <a:lnTo>
                    <a:pt x="1105" y="1720"/>
                  </a:lnTo>
                  <a:lnTo>
                    <a:pt x="1103" y="1722"/>
                  </a:lnTo>
                  <a:lnTo>
                    <a:pt x="1101" y="1723"/>
                  </a:lnTo>
                  <a:lnTo>
                    <a:pt x="1082" y="1731"/>
                  </a:lnTo>
                  <a:lnTo>
                    <a:pt x="1076" y="1734"/>
                  </a:lnTo>
                  <a:lnTo>
                    <a:pt x="1073" y="1737"/>
                  </a:lnTo>
                  <a:lnTo>
                    <a:pt x="1072" y="1740"/>
                  </a:lnTo>
                  <a:lnTo>
                    <a:pt x="1069" y="1748"/>
                  </a:lnTo>
                  <a:lnTo>
                    <a:pt x="1067" y="1750"/>
                  </a:lnTo>
                  <a:lnTo>
                    <a:pt x="1065" y="1752"/>
                  </a:lnTo>
                  <a:lnTo>
                    <a:pt x="1054" y="1750"/>
                  </a:lnTo>
                  <a:lnTo>
                    <a:pt x="1051" y="1750"/>
                  </a:lnTo>
                  <a:lnTo>
                    <a:pt x="1048" y="1751"/>
                  </a:lnTo>
                  <a:lnTo>
                    <a:pt x="1043" y="1753"/>
                  </a:lnTo>
                  <a:lnTo>
                    <a:pt x="1024" y="1764"/>
                  </a:lnTo>
                  <a:lnTo>
                    <a:pt x="973" y="1778"/>
                  </a:lnTo>
                  <a:lnTo>
                    <a:pt x="950" y="1776"/>
                  </a:lnTo>
                  <a:lnTo>
                    <a:pt x="935" y="1781"/>
                  </a:lnTo>
                  <a:lnTo>
                    <a:pt x="931" y="1785"/>
                  </a:lnTo>
                  <a:lnTo>
                    <a:pt x="932" y="1787"/>
                  </a:lnTo>
                  <a:lnTo>
                    <a:pt x="933" y="1788"/>
                  </a:lnTo>
                  <a:lnTo>
                    <a:pt x="934" y="1790"/>
                  </a:lnTo>
                  <a:lnTo>
                    <a:pt x="934" y="1792"/>
                  </a:lnTo>
                  <a:lnTo>
                    <a:pt x="933" y="1800"/>
                  </a:lnTo>
                  <a:lnTo>
                    <a:pt x="933" y="1803"/>
                  </a:lnTo>
                  <a:lnTo>
                    <a:pt x="934" y="1806"/>
                  </a:lnTo>
                  <a:lnTo>
                    <a:pt x="934" y="1810"/>
                  </a:lnTo>
                  <a:lnTo>
                    <a:pt x="933" y="1814"/>
                  </a:lnTo>
                  <a:lnTo>
                    <a:pt x="929" y="1821"/>
                  </a:lnTo>
                  <a:lnTo>
                    <a:pt x="928" y="1825"/>
                  </a:lnTo>
                  <a:lnTo>
                    <a:pt x="927" y="1829"/>
                  </a:lnTo>
                  <a:lnTo>
                    <a:pt x="928" y="1835"/>
                  </a:lnTo>
                  <a:lnTo>
                    <a:pt x="927" y="1837"/>
                  </a:lnTo>
                  <a:lnTo>
                    <a:pt x="926" y="1839"/>
                  </a:lnTo>
                  <a:lnTo>
                    <a:pt x="910" y="1851"/>
                  </a:lnTo>
                  <a:lnTo>
                    <a:pt x="907" y="1852"/>
                  </a:lnTo>
                  <a:lnTo>
                    <a:pt x="879" y="1861"/>
                  </a:lnTo>
                  <a:lnTo>
                    <a:pt x="872" y="1862"/>
                  </a:lnTo>
                  <a:lnTo>
                    <a:pt x="838" y="1859"/>
                  </a:lnTo>
                  <a:lnTo>
                    <a:pt x="836" y="1858"/>
                  </a:lnTo>
                  <a:lnTo>
                    <a:pt x="836" y="1857"/>
                  </a:lnTo>
                  <a:lnTo>
                    <a:pt x="835" y="1854"/>
                  </a:lnTo>
                  <a:lnTo>
                    <a:pt x="834" y="1851"/>
                  </a:lnTo>
                  <a:lnTo>
                    <a:pt x="833" y="1850"/>
                  </a:lnTo>
                  <a:lnTo>
                    <a:pt x="832" y="1849"/>
                  </a:lnTo>
                  <a:lnTo>
                    <a:pt x="831" y="1847"/>
                  </a:lnTo>
                  <a:lnTo>
                    <a:pt x="827" y="1845"/>
                  </a:lnTo>
                  <a:lnTo>
                    <a:pt x="823" y="1844"/>
                  </a:lnTo>
                  <a:lnTo>
                    <a:pt x="821" y="1844"/>
                  </a:lnTo>
                  <a:lnTo>
                    <a:pt x="820" y="1845"/>
                  </a:lnTo>
                  <a:lnTo>
                    <a:pt x="819" y="1848"/>
                  </a:lnTo>
                  <a:lnTo>
                    <a:pt x="818" y="1850"/>
                  </a:lnTo>
                  <a:lnTo>
                    <a:pt x="813" y="1862"/>
                  </a:lnTo>
                  <a:lnTo>
                    <a:pt x="809" y="1863"/>
                  </a:lnTo>
                  <a:lnTo>
                    <a:pt x="794" y="1879"/>
                  </a:lnTo>
                  <a:lnTo>
                    <a:pt x="787" y="1881"/>
                  </a:lnTo>
                  <a:lnTo>
                    <a:pt x="774" y="1876"/>
                  </a:lnTo>
                  <a:lnTo>
                    <a:pt x="772" y="1876"/>
                  </a:lnTo>
                  <a:lnTo>
                    <a:pt x="770" y="1878"/>
                  </a:lnTo>
                  <a:lnTo>
                    <a:pt x="769" y="1882"/>
                  </a:lnTo>
                  <a:lnTo>
                    <a:pt x="767" y="1885"/>
                  </a:lnTo>
                  <a:lnTo>
                    <a:pt x="764" y="1890"/>
                  </a:lnTo>
                  <a:lnTo>
                    <a:pt x="760" y="1893"/>
                  </a:lnTo>
                  <a:lnTo>
                    <a:pt x="757" y="1893"/>
                  </a:lnTo>
                  <a:lnTo>
                    <a:pt x="755" y="1893"/>
                  </a:lnTo>
                  <a:lnTo>
                    <a:pt x="745" y="1888"/>
                  </a:lnTo>
                  <a:lnTo>
                    <a:pt x="737" y="1887"/>
                  </a:lnTo>
                  <a:lnTo>
                    <a:pt x="731" y="1889"/>
                  </a:lnTo>
                  <a:lnTo>
                    <a:pt x="699" y="1912"/>
                  </a:lnTo>
                  <a:lnTo>
                    <a:pt x="682" y="1919"/>
                  </a:lnTo>
                  <a:lnTo>
                    <a:pt x="672" y="1920"/>
                  </a:lnTo>
                  <a:lnTo>
                    <a:pt x="666" y="1922"/>
                  </a:lnTo>
                  <a:lnTo>
                    <a:pt x="663" y="1923"/>
                  </a:lnTo>
                  <a:lnTo>
                    <a:pt x="662" y="1925"/>
                  </a:lnTo>
                  <a:lnTo>
                    <a:pt x="661" y="1926"/>
                  </a:lnTo>
                  <a:lnTo>
                    <a:pt x="660" y="1929"/>
                  </a:lnTo>
                  <a:lnTo>
                    <a:pt x="656" y="1936"/>
                  </a:lnTo>
                  <a:lnTo>
                    <a:pt x="647" y="1947"/>
                  </a:lnTo>
                  <a:lnTo>
                    <a:pt x="633" y="1952"/>
                  </a:lnTo>
                  <a:lnTo>
                    <a:pt x="631" y="1953"/>
                  </a:lnTo>
                  <a:lnTo>
                    <a:pt x="630" y="1955"/>
                  </a:lnTo>
                  <a:lnTo>
                    <a:pt x="630" y="1959"/>
                  </a:lnTo>
                  <a:lnTo>
                    <a:pt x="631" y="1963"/>
                  </a:lnTo>
                  <a:lnTo>
                    <a:pt x="632" y="1970"/>
                  </a:lnTo>
                  <a:lnTo>
                    <a:pt x="633" y="1979"/>
                  </a:lnTo>
                  <a:lnTo>
                    <a:pt x="631" y="1998"/>
                  </a:lnTo>
                  <a:lnTo>
                    <a:pt x="627" y="2006"/>
                  </a:lnTo>
                  <a:lnTo>
                    <a:pt x="623" y="2012"/>
                  </a:lnTo>
                  <a:lnTo>
                    <a:pt x="617" y="2013"/>
                  </a:lnTo>
                  <a:lnTo>
                    <a:pt x="614" y="2013"/>
                  </a:lnTo>
                  <a:lnTo>
                    <a:pt x="610" y="2012"/>
                  </a:lnTo>
                  <a:lnTo>
                    <a:pt x="606" y="2011"/>
                  </a:lnTo>
                  <a:lnTo>
                    <a:pt x="602" y="2008"/>
                  </a:lnTo>
                  <a:lnTo>
                    <a:pt x="600" y="2006"/>
                  </a:lnTo>
                  <a:lnTo>
                    <a:pt x="599" y="2005"/>
                  </a:lnTo>
                  <a:lnTo>
                    <a:pt x="595" y="1999"/>
                  </a:lnTo>
                  <a:lnTo>
                    <a:pt x="591" y="1992"/>
                  </a:lnTo>
                  <a:lnTo>
                    <a:pt x="591" y="1989"/>
                  </a:lnTo>
                  <a:lnTo>
                    <a:pt x="587" y="1989"/>
                  </a:lnTo>
                  <a:lnTo>
                    <a:pt x="564" y="1998"/>
                  </a:lnTo>
                  <a:lnTo>
                    <a:pt x="554" y="2004"/>
                  </a:lnTo>
                  <a:lnTo>
                    <a:pt x="553" y="2005"/>
                  </a:lnTo>
                  <a:lnTo>
                    <a:pt x="554" y="2007"/>
                  </a:lnTo>
                  <a:lnTo>
                    <a:pt x="555" y="2010"/>
                  </a:lnTo>
                  <a:lnTo>
                    <a:pt x="555" y="2014"/>
                  </a:lnTo>
                  <a:lnTo>
                    <a:pt x="554" y="2019"/>
                  </a:lnTo>
                  <a:lnTo>
                    <a:pt x="551" y="2028"/>
                  </a:lnTo>
                  <a:lnTo>
                    <a:pt x="549" y="2032"/>
                  </a:lnTo>
                  <a:lnTo>
                    <a:pt x="549" y="2036"/>
                  </a:lnTo>
                  <a:lnTo>
                    <a:pt x="550" y="2038"/>
                  </a:lnTo>
                  <a:lnTo>
                    <a:pt x="552" y="2039"/>
                  </a:lnTo>
                  <a:lnTo>
                    <a:pt x="560" y="2043"/>
                  </a:lnTo>
                  <a:lnTo>
                    <a:pt x="562" y="2044"/>
                  </a:lnTo>
                  <a:lnTo>
                    <a:pt x="563" y="2046"/>
                  </a:lnTo>
                  <a:lnTo>
                    <a:pt x="564" y="2048"/>
                  </a:lnTo>
                  <a:lnTo>
                    <a:pt x="565" y="2051"/>
                  </a:lnTo>
                  <a:lnTo>
                    <a:pt x="565" y="2062"/>
                  </a:lnTo>
                  <a:lnTo>
                    <a:pt x="565" y="2070"/>
                  </a:lnTo>
                  <a:lnTo>
                    <a:pt x="567" y="2078"/>
                  </a:lnTo>
                  <a:lnTo>
                    <a:pt x="568" y="2082"/>
                  </a:lnTo>
                  <a:lnTo>
                    <a:pt x="570" y="2085"/>
                  </a:lnTo>
                  <a:lnTo>
                    <a:pt x="575" y="2094"/>
                  </a:lnTo>
                  <a:lnTo>
                    <a:pt x="577" y="2097"/>
                  </a:lnTo>
                  <a:lnTo>
                    <a:pt x="578" y="2100"/>
                  </a:lnTo>
                  <a:lnTo>
                    <a:pt x="579" y="2106"/>
                  </a:lnTo>
                  <a:lnTo>
                    <a:pt x="578" y="2110"/>
                  </a:lnTo>
                  <a:lnTo>
                    <a:pt x="577" y="2112"/>
                  </a:lnTo>
                  <a:lnTo>
                    <a:pt x="575" y="2113"/>
                  </a:lnTo>
                  <a:lnTo>
                    <a:pt x="560" y="2116"/>
                  </a:lnTo>
                  <a:lnTo>
                    <a:pt x="528" y="2127"/>
                  </a:lnTo>
                  <a:lnTo>
                    <a:pt x="518" y="2125"/>
                  </a:lnTo>
                  <a:lnTo>
                    <a:pt x="510" y="2115"/>
                  </a:lnTo>
                  <a:lnTo>
                    <a:pt x="506" y="2111"/>
                  </a:lnTo>
                  <a:lnTo>
                    <a:pt x="499" y="2107"/>
                  </a:lnTo>
                  <a:lnTo>
                    <a:pt x="495" y="2107"/>
                  </a:lnTo>
                  <a:lnTo>
                    <a:pt x="491" y="2110"/>
                  </a:lnTo>
                  <a:lnTo>
                    <a:pt x="486" y="2114"/>
                  </a:lnTo>
                  <a:lnTo>
                    <a:pt x="478" y="2118"/>
                  </a:lnTo>
                  <a:lnTo>
                    <a:pt x="471" y="2118"/>
                  </a:lnTo>
                  <a:lnTo>
                    <a:pt x="468" y="2118"/>
                  </a:lnTo>
                  <a:lnTo>
                    <a:pt x="467" y="2116"/>
                  </a:lnTo>
                  <a:lnTo>
                    <a:pt x="468" y="2113"/>
                  </a:lnTo>
                  <a:lnTo>
                    <a:pt x="470" y="2110"/>
                  </a:lnTo>
                  <a:lnTo>
                    <a:pt x="471" y="2107"/>
                  </a:lnTo>
                  <a:lnTo>
                    <a:pt x="470" y="2103"/>
                  </a:lnTo>
                  <a:lnTo>
                    <a:pt x="466" y="2100"/>
                  </a:lnTo>
                  <a:lnTo>
                    <a:pt x="455" y="2095"/>
                  </a:lnTo>
                  <a:lnTo>
                    <a:pt x="450" y="2093"/>
                  </a:lnTo>
                  <a:lnTo>
                    <a:pt x="447" y="2093"/>
                  </a:lnTo>
                  <a:lnTo>
                    <a:pt x="443" y="2095"/>
                  </a:lnTo>
                  <a:lnTo>
                    <a:pt x="440" y="2096"/>
                  </a:lnTo>
                  <a:lnTo>
                    <a:pt x="415" y="2100"/>
                  </a:lnTo>
                  <a:lnTo>
                    <a:pt x="412" y="2101"/>
                  </a:lnTo>
                  <a:lnTo>
                    <a:pt x="411" y="2103"/>
                  </a:lnTo>
                  <a:lnTo>
                    <a:pt x="384" y="2122"/>
                  </a:lnTo>
                  <a:lnTo>
                    <a:pt x="374" y="2126"/>
                  </a:lnTo>
                  <a:lnTo>
                    <a:pt x="370" y="2127"/>
                  </a:lnTo>
                  <a:lnTo>
                    <a:pt x="367" y="2126"/>
                  </a:lnTo>
                  <a:lnTo>
                    <a:pt x="365" y="2115"/>
                  </a:lnTo>
                  <a:lnTo>
                    <a:pt x="364" y="2112"/>
                  </a:lnTo>
                  <a:lnTo>
                    <a:pt x="361" y="2110"/>
                  </a:lnTo>
                  <a:lnTo>
                    <a:pt x="351" y="2104"/>
                  </a:lnTo>
                  <a:lnTo>
                    <a:pt x="348" y="2101"/>
                  </a:lnTo>
                  <a:lnTo>
                    <a:pt x="346" y="2099"/>
                  </a:lnTo>
                  <a:lnTo>
                    <a:pt x="345" y="2097"/>
                  </a:lnTo>
                  <a:lnTo>
                    <a:pt x="344" y="2094"/>
                  </a:lnTo>
                  <a:lnTo>
                    <a:pt x="343" y="2092"/>
                  </a:lnTo>
                  <a:lnTo>
                    <a:pt x="338" y="2088"/>
                  </a:lnTo>
                  <a:lnTo>
                    <a:pt x="335" y="2087"/>
                  </a:lnTo>
                  <a:lnTo>
                    <a:pt x="333" y="2087"/>
                  </a:lnTo>
                  <a:lnTo>
                    <a:pt x="331" y="2088"/>
                  </a:lnTo>
                  <a:lnTo>
                    <a:pt x="330" y="2090"/>
                  </a:lnTo>
                  <a:lnTo>
                    <a:pt x="329" y="2092"/>
                  </a:lnTo>
                  <a:lnTo>
                    <a:pt x="329" y="2094"/>
                  </a:lnTo>
                  <a:lnTo>
                    <a:pt x="329" y="2097"/>
                  </a:lnTo>
                  <a:lnTo>
                    <a:pt x="349" y="2129"/>
                  </a:lnTo>
                  <a:lnTo>
                    <a:pt x="350" y="2131"/>
                  </a:lnTo>
                  <a:lnTo>
                    <a:pt x="350" y="2133"/>
                  </a:lnTo>
                  <a:lnTo>
                    <a:pt x="350" y="2134"/>
                  </a:lnTo>
                  <a:lnTo>
                    <a:pt x="350" y="2135"/>
                  </a:lnTo>
                  <a:lnTo>
                    <a:pt x="347" y="2138"/>
                  </a:lnTo>
                  <a:lnTo>
                    <a:pt x="333" y="2144"/>
                  </a:lnTo>
                  <a:lnTo>
                    <a:pt x="318" y="2144"/>
                  </a:lnTo>
                  <a:lnTo>
                    <a:pt x="317" y="2138"/>
                  </a:lnTo>
                  <a:lnTo>
                    <a:pt x="296" y="2101"/>
                  </a:lnTo>
                  <a:lnTo>
                    <a:pt x="295" y="2090"/>
                  </a:lnTo>
                  <a:lnTo>
                    <a:pt x="300" y="2077"/>
                  </a:lnTo>
                  <a:lnTo>
                    <a:pt x="304" y="2054"/>
                  </a:lnTo>
                  <a:lnTo>
                    <a:pt x="304" y="2039"/>
                  </a:lnTo>
                  <a:lnTo>
                    <a:pt x="302" y="2035"/>
                  </a:lnTo>
                  <a:lnTo>
                    <a:pt x="298" y="2035"/>
                  </a:lnTo>
                  <a:lnTo>
                    <a:pt x="292" y="2026"/>
                  </a:lnTo>
                  <a:lnTo>
                    <a:pt x="289" y="2016"/>
                  </a:lnTo>
                  <a:lnTo>
                    <a:pt x="287" y="2008"/>
                  </a:lnTo>
                  <a:lnTo>
                    <a:pt x="289" y="2000"/>
                  </a:lnTo>
                  <a:lnTo>
                    <a:pt x="289" y="2000"/>
                  </a:lnTo>
                  <a:lnTo>
                    <a:pt x="295" y="1993"/>
                  </a:lnTo>
                  <a:lnTo>
                    <a:pt x="296" y="1993"/>
                  </a:lnTo>
                  <a:lnTo>
                    <a:pt x="284" y="1993"/>
                  </a:lnTo>
                  <a:lnTo>
                    <a:pt x="258" y="1987"/>
                  </a:lnTo>
                  <a:lnTo>
                    <a:pt x="249" y="1982"/>
                  </a:lnTo>
                  <a:lnTo>
                    <a:pt x="247" y="1981"/>
                  </a:lnTo>
                  <a:lnTo>
                    <a:pt x="246" y="1980"/>
                  </a:lnTo>
                  <a:lnTo>
                    <a:pt x="245" y="1981"/>
                  </a:lnTo>
                  <a:lnTo>
                    <a:pt x="243" y="1982"/>
                  </a:lnTo>
                  <a:lnTo>
                    <a:pt x="223" y="1989"/>
                  </a:lnTo>
                  <a:lnTo>
                    <a:pt x="217" y="1988"/>
                  </a:lnTo>
                  <a:lnTo>
                    <a:pt x="212" y="1984"/>
                  </a:lnTo>
                  <a:lnTo>
                    <a:pt x="206" y="1973"/>
                  </a:lnTo>
                  <a:lnTo>
                    <a:pt x="202" y="1969"/>
                  </a:lnTo>
                  <a:lnTo>
                    <a:pt x="206" y="1961"/>
                  </a:lnTo>
                  <a:lnTo>
                    <a:pt x="199" y="1960"/>
                  </a:lnTo>
                  <a:lnTo>
                    <a:pt x="194" y="1958"/>
                  </a:lnTo>
                  <a:lnTo>
                    <a:pt x="194" y="1954"/>
                  </a:lnTo>
                  <a:lnTo>
                    <a:pt x="194" y="1954"/>
                  </a:lnTo>
                  <a:lnTo>
                    <a:pt x="198" y="1946"/>
                  </a:lnTo>
                  <a:lnTo>
                    <a:pt x="198" y="1946"/>
                  </a:lnTo>
                  <a:lnTo>
                    <a:pt x="188" y="1934"/>
                  </a:lnTo>
                  <a:lnTo>
                    <a:pt x="188" y="1934"/>
                  </a:lnTo>
                  <a:lnTo>
                    <a:pt x="188" y="1933"/>
                  </a:lnTo>
                  <a:lnTo>
                    <a:pt x="199" y="1916"/>
                  </a:lnTo>
                  <a:lnTo>
                    <a:pt x="199" y="1916"/>
                  </a:lnTo>
                  <a:lnTo>
                    <a:pt x="219" y="1900"/>
                  </a:lnTo>
                  <a:lnTo>
                    <a:pt x="232" y="1892"/>
                  </a:lnTo>
                  <a:lnTo>
                    <a:pt x="232" y="1892"/>
                  </a:lnTo>
                  <a:lnTo>
                    <a:pt x="232" y="1888"/>
                  </a:lnTo>
                  <a:lnTo>
                    <a:pt x="232" y="1888"/>
                  </a:lnTo>
                  <a:lnTo>
                    <a:pt x="239" y="1880"/>
                  </a:lnTo>
                  <a:lnTo>
                    <a:pt x="239" y="1880"/>
                  </a:lnTo>
                  <a:lnTo>
                    <a:pt x="243" y="1871"/>
                  </a:lnTo>
                  <a:lnTo>
                    <a:pt x="242" y="1866"/>
                  </a:lnTo>
                  <a:lnTo>
                    <a:pt x="200" y="1865"/>
                  </a:lnTo>
                  <a:lnTo>
                    <a:pt x="187" y="1858"/>
                  </a:lnTo>
                  <a:lnTo>
                    <a:pt x="180" y="1844"/>
                  </a:lnTo>
                  <a:lnTo>
                    <a:pt x="180" y="1844"/>
                  </a:lnTo>
                  <a:lnTo>
                    <a:pt x="188" y="1839"/>
                  </a:lnTo>
                  <a:lnTo>
                    <a:pt x="188" y="1839"/>
                  </a:lnTo>
                  <a:lnTo>
                    <a:pt x="151" y="1783"/>
                  </a:lnTo>
                  <a:lnTo>
                    <a:pt x="140" y="1771"/>
                  </a:lnTo>
                  <a:lnTo>
                    <a:pt x="130" y="1770"/>
                  </a:lnTo>
                  <a:lnTo>
                    <a:pt x="105" y="1777"/>
                  </a:lnTo>
                  <a:lnTo>
                    <a:pt x="97" y="1776"/>
                  </a:lnTo>
                  <a:lnTo>
                    <a:pt x="95" y="1768"/>
                  </a:lnTo>
                  <a:lnTo>
                    <a:pt x="97" y="1757"/>
                  </a:lnTo>
                  <a:lnTo>
                    <a:pt x="97" y="1748"/>
                  </a:lnTo>
                  <a:lnTo>
                    <a:pt x="87" y="1743"/>
                  </a:lnTo>
                  <a:lnTo>
                    <a:pt x="86" y="1741"/>
                  </a:lnTo>
                  <a:lnTo>
                    <a:pt x="86" y="1739"/>
                  </a:lnTo>
                  <a:lnTo>
                    <a:pt x="86" y="1738"/>
                  </a:lnTo>
                  <a:lnTo>
                    <a:pt x="86" y="1738"/>
                  </a:lnTo>
                  <a:lnTo>
                    <a:pt x="86" y="1737"/>
                  </a:lnTo>
                  <a:lnTo>
                    <a:pt x="87" y="1736"/>
                  </a:lnTo>
                  <a:lnTo>
                    <a:pt x="87" y="1736"/>
                  </a:lnTo>
                  <a:lnTo>
                    <a:pt x="89" y="1723"/>
                  </a:lnTo>
                  <a:lnTo>
                    <a:pt x="89" y="1723"/>
                  </a:lnTo>
                  <a:lnTo>
                    <a:pt x="85" y="1717"/>
                  </a:lnTo>
                  <a:lnTo>
                    <a:pt x="79" y="1713"/>
                  </a:lnTo>
                  <a:lnTo>
                    <a:pt x="74" y="1705"/>
                  </a:lnTo>
                  <a:lnTo>
                    <a:pt x="71" y="1693"/>
                  </a:lnTo>
                  <a:lnTo>
                    <a:pt x="71" y="1693"/>
                  </a:lnTo>
                  <a:lnTo>
                    <a:pt x="81" y="1695"/>
                  </a:lnTo>
                  <a:lnTo>
                    <a:pt x="89" y="1687"/>
                  </a:lnTo>
                  <a:lnTo>
                    <a:pt x="93" y="1676"/>
                  </a:lnTo>
                  <a:lnTo>
                    <a:pt x="93" y="1676"/>
                  </a:lnTo>
                  <a:lnTo>
                    <a:pt x="91" y="1667"/>
                  </a:lnTo>
                  <a:lnTo>
                    <a:pt x="91" y="1658"/>
                  </a:lnTo>
                  <a:lnTo>
                    <a:pt x="91" y="1658"/>
                  </a:lnTo>
                  <a:lnTo>
                    <a:pt x="96" y="1649"/>
                  </a:lnTo>
                  <a:lnTo>
                    <a:pt x="104" y="1644"/>
                  </a:lnTo>
                  <a:lnTo>
                    <a:pt x="118" y="1645"/>
                  </a:lnTo>
                  <a:lnTo>
                    <a:pt x="125" y="1637"/>
                  </a:lnTo>
                  <a:lnTo>
                    <a:pt x="129" y="1627"/>
                  </a:lnTo>
                  <a:lnTo>
                    <a:pt x="129" y="1620"/>
                  </a:lnTo>
                  <a:lnTo>
                    <a:pt x="129" y="1619"/>
                  </a:lnTo>
                  <a:lnTo>
                    <a:pt x="124" y="1600"/>
                  </a:lnTo>
                  <a:lnTo>
                    <a:pt x="124" y="1600"/>
                  </a:lnTo>
                  <a:lnTo>
                    <a:pt x="125" y="1593"/>
                  </a:lnTo>
                  <a:lnTo>
                    <a:pt x="128" y="1588"/>
                  </a:lnTo>
                  <a:lnTo>
                    <a:pt x="129" y="1584"/>
                  </a:lnTo>
                  <a:lnTo>
                    <a:pt x="129" y="1584"/>
                  </a:lnTo>
                  <a:lnTo>
                    <a:pt x="109" y="1577"/>
                  </a:lnTo>
                  <a:lnTo>
                    <a:pt x="95" y="1568"/>
                  </a:lnTo>
                  <a:lnTo>
                    <a:pt x="90" y="1563"/>
                  </a:lnTo>
                  <a:lnTo>
                    <a:pt x="89" y="1556"/>
                  </a:lnTo>
                  <a:lnTo>
                    <a:pt x="88" y="1542"/>
                  </a:lnTo>
                  <a:lnTo>
                    <a:pt x="88" y="1542"/>
                  </a:lnTo>
                  <a:lnTo>
                    <a:pt x="90" y="1534"/>
                  </a:lnTo>
                  <a:lnTo>
                    <a:pt x="94" y="1525"/>
                  </a:lnTo>
                  <a:lnTo>
                    <a:pt x="94" y="1525"/>
                  </a:lnTo>
                  <a:lnTo>
                    <a:pt x="93" y="1520"/>
                  </a:lnTo>
                  <a:lnTo>
                    <a:pt x="71" y="1523"/>
                  </a:lnTo>
                  <a:lnTo>
                    <a:pt x="55" y="1518"/>
                  </a:lnTo>
                  <a:lnTo>
                    <a:pt x="46" y="1517"/>
                  </a:lnTo>
                  <a:lnTo>
                    <a:pt x="38" y="1519"/>
                  </a:lnTo>
                  <a:lnTo>
                    <a:pt x="22" y="1527"/>
                  </a:lnTo>
                  <a:lnTo>
                    <a:pt x="14" y="1528"/>
                  </a:lnTo>
                  <a:lnTo>
                    <a:pt x="13" y="1504"/>
                  </a:lnTo>
                  <a:lnTo>
                    <a:pt x="4" y="1476"/>
                  </a:lnTo>
                  <a:lnTo>
                    <a:pt x="0" y="1454"/>
                  </a:lnTo>
                  <a:lnTo>
                    <a:pt x="0" y="1454"/>
                  </a:lnTo>
                  <a:lnTo>
                    <a:pt x="18" y="1445"/>
                  </a:lnTo>
                  <a:lnTo>
                    <a:pt x="26" y="1449"/>
                  </a:lnTo>
                  <a:lnTo>
                    <a:pt x="33" y="1459"/>
                  </a:lnTo>
                  <a:lnTo>
                    <a:pt x="41" y="1466"/>
                  </a:lnTo>
                  <a:lnTo>
                    <a:pt x="53" y="1465"/>
                  </a:lnTo>
                  <a:lnTo>
                    <a:pt x="60" y="1457"/>
                  </a:lnTo>
                  <a:lnTo>
                    <a:pt x="72" y="1432"/>
                  </a:lnTo>
                  <a:lnTo>
                    <a:pt x="80" y="1423"/>
                  </a:lnTo>
                  <a:lnTo>
                    <a:pt x="136" y="1379"/>
                  </a:lnTo>
                  <a:lnTo>
                    <a:pt x="171" y="1360"/>
                  </a:lnTo>
                  <a:lnTo>
                    <a:pt x="180" y="1348"/>
                  </a:lnTo>
                  <a:lnTo>
                    <a:pt x="180" y="1348"/>
                  </a:lnTo>
                  <a:lnTo>
                    <a:pt x="167" y="1336"/>
                  </a:lnTo>
                  <a:lnTo>
                    <a:pt x="167" y="1336"/>
                  </a:lnTo>
                  <a:lnTo>
                    <a:pt x="181" y="1324"/>
                  </a:lnTo>
                  <a:lnTo>
                    <a:pt x="186" y="1322"/>
                  </a:lnTo>
                  <a:lnTo>
                    <a:pt x="186" y="1322"/>
                  </a:lnTo>
                  <a:lnTo>
                    <a:pt x="172" y="1317"/>
                  </a:lnTo>
                  <a:lnTo>
                    <a:pt x="142" y="1338"/>
                  </a:lnTo>
                  <a:lnTo>
                    <a:pt x="127" y="1330"/>
                  </a:lnTo>
                  <a:lnTo>
                    <a:pt x="123" y="1312"/>
                  </a:lnTo>
                  <a:lnTo>
                    <a:pt x="123" y="1312"/>
                  </a:lnTo>
                  <a:lnTo>
                    <a:pt x="125" y="1290"/>
                  </a:lnTo>
                  <a:lnTo>
                    <a:pt x="130" y="1271"/>
                  </a:lnTo>
                  <a:lnTo>
                    <a:pt x="136" y="1260"/>
                  </a:lnTo>
                  <a:lnTo>
                    <a:pt x="149" y="1244"/>
                  </a:lnTo>
                  <a:lnTo>
                    <a:pt x="180" y="1187"/>
                  </a:lnTo>
                  <a:lnTo>
                    <a:pt x="187" y="1181"/>
                  </a:lnTo>
                  <a:lnTo>
                    <a:pt x="202" y="1171"/>
                  </a:lnTo>
                  <a:lnTo>
                    <a:pt x="208" y="1162"/>
                  </a:lnTo>
                  <a:lnTo>
                    <a:pt x="212" y="1150"/>
                  </a:lnTo>
                  <a:lnTo>
                    <a:pt x="213" y="1129"/>
                  </a:lnTo>
                  <a:lnTo>
                    <a:pt x="217" y="1120"/>
                  </a:lnTo>
                  <a:lnTo>
                    <a:pt x="217" y="1120"/>
                  </a:lnTo>
                  <a:lnTo>
                    <a:pt x="208" y="1109"/>
                  </a:lnTo>
                  <a:lnTo>
                    <a:pt x="208" y="1109"/>
                  </a:lnTo>
                  <a:lnTo>
                    <a:pt x="209" y="1091"/>
                  </a:lnTo>
                  <a:lnTo>
                    <a:pt x="213" y="1071"/>
                  </a:lnTo>
                  <a:lnTo>
                    <a:pt x="215" y="1051"/>
                  </a:lnTo>
                  <a:lnTo>
                    <a:pt x="215" y="1051"/>
                  </a:lnTo>
                  <a:lnTo>
                    <a:pt x="213" y="1033"/>
                  </a:lnTo>
                  <a:lnTo>
                    <a:pt x="208" y="1002"/>
                  </a:lnTo>
                  <a:lnTo>
                    <a:pt x="184" y="973"/>
                  </a:lnTo>
                  <a:lnTo>
                    <a:pt x="143" y="917"/>
                  </a:lnTo>
                  <a:lnTo>
                    <a:pt x="140" y="905"/>
                  </a:lnTo>
                  <a:lnTo>
                    <a:pt x="140" y="905"/>
                  </a:lnTo>
                  <a:lnTo>
                    <a:pt x="144" y="891"/>
                  </a:lnTo>
                  <a:lnTo>
                    <a:pt x="151" y="869"/>
                  </a:lnTo>
                  <a:lnTo>
                    <a:pt x="151" y="869"/>
                  </a:lnTo>
                  <a:lnTo>
                    <a:pt x="110" y="851"/>
                  </a:lnTo>
                  <a:lnTo>
                    <a:pt x="96" y="833"/>
                  </a:lnTo>
                  <a:lnTo>
                    <a:pt x="104" y="806"/>
                  </a:lnTo>
                  <a:lnTo>
                    <a:pt x="104" y="806"/>
                  </a:lnTo>
                  <a:lnTo>
                    <a:pt x="98" y="799"/>
                  </a:lnTo>
                  <a:lnTo>
                    <a:pt x="84" y="789"/>
                  </a:lnTo>
                  <a:lnTo>
                    <a:pt x="77" y="786"/>
                  </a:lnTo>
                  <a:lnTo>
                    <a:pt x="59" y="786"/>
                  </a:lnTo>
                  <a:lnTo>
                    <a:pt x="53" y="784"/>
                  </a:lnTo>
                  <a:lnTo>
                    <a:pt x="53" y="784"/>
                  </a:lnTo>
                  <a:lnTo>
                    <a:pt x="54" y="773"/>
                  </a:lnTo>
                  <a:lnTo>
                    <a:pt x="57" y="770"/>
                  </a:lnTo>
                  <a:lnTo>
                    <a:pt x="67" y="760"/>
                  </a:lnTo>
                  <a:lnTo>
                    <a:pt x="68" y="740"/>
                  </a:lnTo>
                  <a:lnTo>
                    <a:pt x="68" y="740"/>
                  </a:lnTo>
                  <a:lnTo>
                    <a:pt x="60" y="721"/>
                  </a:lnTo>
                  <a:lnTo>
                    <a:pt x="47" y="710"/>
                  </a:lnTo>
                  <a:lnTo>
                    <a:pt x="47" y="710"/>
                  </a:lnTo>
                  <a:lnTo>
                    <a:pt x="49" y="701"/>
                  </a:lnTo>
                  <a:lnTo>
                    <a:pt x="59" y="694"/>
                  </a:lnTo>
                  <a:lnTo>
                    <a:pt x="84" y="690"/>
                  </a:lnTo>
                  <a:lnTo>
                    <a:pt x="95" y="685"/>
                  </a:lnTo>
                  <a:lnTo>
                    <a:pt x="108" y="675"/>
                  </a:lnTo>
                  <a:lnTo>
                    <a:pt x="117" y="671"/>
                  </a:lnTo>
                  <a:lnTo>
                    <a:pt x="142" y="664"/>
                  </a:lnTo>
                  <a:lnTo>
                    <a:pt x="161" y="669"/>
                  </a:lnTo>
                  <a:lnTo>
                    <a:pt x="176" y="673"/>
                  </a:lnTo>
                  <a:lnTo>
                    <a:pt x="185" y="676"/>
                  </a:lnTo>
                  <a:lnTo>
                    <a:pt x="185" y="676"/>
                  </a:lnTo>
                  <a:lnTo>
                    <a:pt x="177" y="663"/>
                  </a:lnTo>
                  <a:lnTo>
                    <a:pt x="155" y="639"/>
                  </a:lnTo>
                  <a:lnTo>
                    <a:pt x="147" y="633"/>
                  </a:lnTo>
                  <a:lnTo>
                    <a:pt x="147" y="633"/>
                  </a:lnTo>
                  <a:lnTo>
                    <a:pt x="168" y="622"/>
                  </a:lnTo>
                  <a:lnTo>
                    <a:pt x="187" y="631"/>
                  </a:lnTo>
                  <a:lnTo>
                    <a:pt x="207" y="647"/>
                  </a:lnTo>
                  <a:lnTo>
                    <a:pt x="228" y="655"/>
                  </a:lnTo>
                  <a:lnTo>
                    <a:pt x="247" y="651"/>
                  </a:lnTo>
                  <a:lnTo>
                    <a:pt x="252" y="652"/>
                  </a:lnTo>
                  <a:lnTo>
                    <a:pt x="256" y="656"/>
                  </a:lnTo>
                  <a:lnTo>
                    <a:pt x="263" y="668"/>
                  </a:lnTo>
                  <a:lnTo>
                    <a:pt x="265" y="672"/>
                  </a:lnTo>
                  <a:lnTo>
                    <a:pt x="289" y="675"/>
                  </a:lnTo>
                  <a:lnTo>
                    <a:pt x="299" y="681"/>
                  </a:lnTo>
                  <a:lnTo>
                    <a:pt x="300" y="696"/>
                  </a:lnTo>
                  <a:lnTo>
                    <a:pt x="323" y="690"/>
                  </a:lnTo>
                  <a:lnTo>
                    <a:pt x="326" y="680"/>
                  </a:lnTo>
                  <a:lnTo>
                    <a:pt x="326" y="680"/>
                  </a:lnTo>
                  <a:lnTo>
                    <a:pt x="321" y="658"/>
                  </a:lnTo>
                  <a:lnTo>
                    <a:pt x="321" y="658"/>
                  </a:lnTo>
                  <a:lnTo>
                    <a:pt x="360" y="669"/>
                  </a:lnTo>
                  <a:lnTo>
                    <a:pt x="372" y="669"/>
                  </a:lnTo>
                  <a:lnTo>
                    <a:pt x="382" y="665"/>
                  </a:lnTo>
                  <a:lnTo>
                    <a:pt x="412" y="642"/>
                  </a:lnTo>
                  <a:lnTo>
                    <a:pt x="473" y="621"/>
                  </a:lnTo>
                  <a:lnTo>
                    <a:pt x="527" y="619"/>
                  </a:lnTo>
                  <a:lnTo>
                    <a:pt x="543" y="610"/>
                  </a:lnTo>
                  <a:lnTo>
                    <a:pt x="558" y="593"/>
                  </a:lnTo>
                  <a:lnTo>
                    <a:pt x="572" y="568"/>
                  </a:lnTo>
                  <a:lnTo>
                    <a:pt x="577" y="563"/>
                  </a:lnTo>
                  <a:lnTo>
                    <a:pt x="581" y="562"/>
                  </a:lnTo>
                  <a:lnTo>
                    <a:pt x="584" y="559"/>
                  </a:lnTo>
                  <a:lnTo>
                    <a:pt x="585" y="547"/>
                  </a:lnTo>
                  <a:lnTo>
                    <a:pt x="585" y="547"/>
                  </a:lnTo>
                  <a:lnTo>
                    <a:pt x="583" y="540"/>
                  </a:lnTo>
                  <a:lnTo>
                    <a:pt x="580" y="535"/>
                  </a:lnTo>
                  <a:lnTo>
                    <a:pt x="564" y="519"/>
                  </a:lnTo>
                  <a:lnTo>
                    <a:pt x="525" y="496"/>
                  </a:lnTo>
                  <a:lnTo>
                    <a:pt x="511" y="492"/>
                  </a:lnTo>
                  <a:lnTo>
                    <a:pt x="502" y="486"/>
                  </a:lnTo>
                  <a:lnTo>
                    <a:pt x="500" y="471"/>
                  </a:lnTo>
                  <a:lnTo>
                    <a:pt x="500" y="470"/>
                  </a:lnTo>
                  <a:lnTo>
                    <a:pt x="505" y="460"/>
                  </a:lnTo>
                  <a:lnTo>
                    <a:pt x="510" y="458"/>
                  </a:lnTo>
                  <a:lnTo>
                    <a:pt x="516" y="457"/>
                  </a:lnTo>
                  <a:lnTo>
                    <a:pt x="524" y="453"/>
                  </a:lnTo>
                  <a:lnTo>
                    <a:pt x="529" y="447"/>
                  </a:lnTo>
                  <a:lnTo>
                    <a:pt x="534" y="435"/>
                  </a:lnTo>
                  <a:lnTo>
                    <a:pt x="537" y="429"/>
                  </a:lnTo>
                  <a:lnTo>
                    <a:pt x="547" y="418"/>
                  </a:lnTo>
                  <a:lnTo>
                    <a:pt x="557" y="413"/>
                  </a:lnTo>
                  <a:lnTo>
                    <a:pt x="560" y="412"/>
                  </a:lnTo>
                  <a:lnTo>
                    <a:pt x="596" y="408"/>
                  </a:lnTo>
                  <a:lnTo>
                    <a:pt x="604" y="401"/>
                  </a:lnTo>
                  <a:lnTo>
                    <a:pt x="618" y="374"/>
                  </a:lnTo>
                  <a:lnTo>
                    <a:pt x="629" y="361"/>
                  </a:lnTo>
                  <a:lnTo>
                    <a:pt x="656" y="350"/>
                  </a:lnTo>
                  <a:lnTo>
                    <a:pt x="668" y="339"/>
                  </a:lnTo>
                  <a:lnTo>
                    <a:pt x="682" y="316"/>
                  </a:lnTo>
                  <a:lnTo>
                    <a:pt x="688" y="308"/>
                  </a:lnTo>
                  <a:lnTo>
                    <a:pt x="716" y="292"/>
                  </a:lnTo>
                  <a:lnTo>
                    <a:pt x="717" y="287"/>
                  </a:lnTo>
                  <a:lnTo>
                    <a:pt x="716" y="284"/>
                  </a:lnTo>
                  <a:lnTo>
                    <a:pt x="732" y="285"/>
                  </a:lnTo>
                  <a:lnTo>
                    <a:pt x="757" y="274"/>
                  </a:lnTo>
                  <a:lnTo>
                    <a:pt x="766" y="268"/>
                  </a:lnTo>
                  <a:lnTo>
                    <a:pt x="770" y="263"/>
                  </a:lnTo>
                  <a:lnTo>
                    <a:pt x="774" y="260"/>
                  </a:lnTo>
                  <a:lnTo>
                    <a:pt x="858" y="257"/>
                  </a:lnTo>
                  <a:lnTo>
                    <a:pt x="883" y="251"/>
                  </a:lnTo>
                  <a:lnTo>
                    <a:pt x="912" y="231"/>
                  </a:lnTo>
                  <a:lnTo>
                    <a:pt x="921" y="223"/>
                  </a:lnTo>
                  <a:lnTo>
                    <a:pt x="924" y="221"/>
                  </a:lnTo>
                  <a:lnTo>
                    <a:pt x="927" y="219"/>
                  </a:lnTo>
                  <a:lnTo>
                    <a:pt x="942" y="216"/>
                  </a:lnTo>
                  <a:lnTo>
                    <a:pt x="949" y="213"/>
                  </a:lnTo>
                  <a:lnTo>
                    <a:pt x="954" y="209"/>
                  </a:lnTo>
                  <a:lnTo>
                    <a:pt x="985" y="177"/>
                  </a:lnTo>
                  <a:lnTo>
                    <a:pt x="1013" y="154"/>
                  </a:lnTo>
                  <a:lnTo>
                    <a:pt x="1016" y="152"/>
                  </a:lnTo>
                  <a:lnTo>
                    <a:pt x="1025" y="150"/>
                  </a:lnTo>
                  <a:lnTo>
                    <a:pt x="1029" y="150"/>
                  </a:lnTo>
                  <a:lnTo>
                    <a:pt x="1040" y="152"/>
                  </a:lnTo>
                  <a:lnTo>
                    <a:pt x="1041" y="152"/>
                  </a:lnTo>
                  <a:lnTo>
                    <a:pt x="1042" y="152"/>
                  </a:lnTo>
                  <a:lnTo>
                    <a:pt x="1044" y="149"/>
                  </a:lnTo>
                  <a:lnTo>
                    <a:pt x="1047" y="144"/>
                  </a:lnTo>
                  <a:lnTo>
                    <a:pt x="1049" y="142"/>
                  </a:lnTo>
                  <a:lnTo>
                    <a:pt x="1050" y="141"/>
                  </a:lnTo>
                  <a:lnTo>
                    <a:pt x="1051" y="141"/>
                  </a:lnTo>
                  <a:lnTo>
                    <a:pt x="1054" y="133"/>
                  </a:lnTo>
                  <a:lnTo>
                    <a:pt x="1057" y="119"/>
                  </a:lnTo>
                  <a:lnTo>
                    <a:pt x="1060" y="113"/>
                  </a:lnTo>
                  <a:lnTo>
                    <a:pt x="1062" y="110"/>
                  </a:lnTo>
                  <a:lnTo>
                    <a:pt x="1067" y="108"/>
                  </a:lnTo>
                  <a:lnTo>
                    <a:pt x="1067" y="107"/>
                  </a:lnTo>
                  <a:lnTo>
                    <a:pt x="1066" y="104"/>
                  </a:lnTo>
                  <a:lnTo>
                    <a:pt x="1062" y="99"/>
                  </a:lnTo>
                  <a:lnTo>
                    <a:pt x="1057" y="96"/>
                  </a:lnTo>
                  <a:lnTo>
                    <a:pt x="1055" y="91"/>
                  </a:lnTo>
                  <a:lnTo>
                    <a:pt x="1054" y="87"/>
                  </a:lnTo>
                  <a:lnTo>
                    <a:pt x="1062" y="56"/>
                  </a:lnTo>
                  <a:lnTo>
                    <a:pt x="1065" y="51"/>
                  </a:lnTo>
                  <a:lnTo>
                    <a:pt x="1066" y="50"/>
                  </a:lnTo>
                  <a:lnTo>
                    <a:pt x="1069" y="48"/>
                  </a:lnTo>
                  <a:lnTo>
                    <a:pt x="1071" y="48"/>
                  </a:lnTo>
                  <a:lnTo>
                    <a:pt x="1114" y="62"/>
                  </a:lnTo>
                  <a:lnTo>
                    <a:pt x="1117" y="64"/>
                  </a:lnTo>
                  <a:lnTo>
                    <a:pt x="1119" y="66"/>
                  </a:lnTo>
                  <a:lnTo>
                    <a:pt x="1121" y="71"/>
                  </a:lnTo>
                  <a:lnTo>
                    <a:pt x="1123" y="76"/>
                  </a:lnTo>
                  <a:lnTo>
                    <a:pt x="1128" y="110"/>
                  </a:lnTo>
                  <a:lnTo>
                    <a:pt x="1130" y="114"/>
                  </a:lnTo>
                  <a:lnTo>
                    <a:pt x="1132" y="116"/>
                  </a:lnTo>
                  <a:lnTo>
                    <a:pt x="1147" y="122"/>
                  </a:lnTo>
                  <a:lnTo>
                    <a:pt x="1188" y="148"/>
                  </a:lnTo>
                  <a:lnTo>
                    <a:pt x="1190" y="150"/>
                  </a:lnTo>
                  <a:lnTo>
                    <a:pt x="1197" y="158"/>
                  </a:lnTo>
                  <a:lnTo>
                    <a:pt x="1201" y="160"/>
                  </a:lnTo>
                  <a:lnTo>
                    <a:pt x="1205" y="161"/>
                  </a:lnTo>
                  <a:lnTo>
                    <a:pt x="1245" y="145"/>
                  </a:lnTo>
                  <a:lnTo>
                    <a:pt x="1248" y="145"/>
                  </a:lnTo>
                  <a:lnTo>
                    <a:pt x="1252" y="146"/>
                  </a:lnTo>
                  <a:lnTo>
                    <a:pt x="1255" y="152"/>
                  </a:lnTo>
                  <a:lnTo>
                    <a:pt x="1260" y="159"/>
                  </a:lnTo>
                  <a:lnTo>
                    <a:pt x="1266" y="164"/>
                  </a:lnTo>
                  <a:lnTo>
                    <a:pt x="1274" y="176"/>
                  </a:lnTo>
                  <a:lnTo>
                    <a:pt x="1285" y="197"/>
                  </a:lnTo>
                  <a:lnTo>
                    <a:pt x="1291" y="206"/>
                  </a:lnTo>
                  <a:lnTo>
                    <a:pt x="1292" y="209"/>
                  </a:lnTo>
                  <a:lnTo>
                    <a:pt x="1293" y="211"/>
                  </a:lnTo>
                  <a:lnTo>
                    <a:pt x="1291" y="213"/>
                  </a:lnTo>
                  <a:lnTo>
                    <a:pt x="1289" y="214"/>
                  </a:lnTo>
                  <a:lnTo>
                    <a:pt x="1270" y="217"/>
                  </a:lnTo>
                  <a:lnTo>
                    <a:pt x="1268" y="218"/>
                  </a:lnTo>
                  <a:lnTo>
                    <a:pt x="1266" y="220"/>
                  </a:lnTo>
                  <a:lnTo>
                    <a:pt x="1266" y="223"/>
                  </a:lnTo>
                  <a:lnTo>
                    <a:pt x="1267" y="229"/>
                  </a:lnTo>
                  <a:lnTo>
                    <a:pt x="1268" y="232"/>
                  </a:lnTo>
                  <a:lnTo>
                    <a:pt x="1269" y="235"/>
                  </a:lnTo>
                  <a:lnTo>
                    <a:pt x="1273" y="240"/>
                  </a:lnTo>
                  <a:lnTo>
                    <a:pt x="1276" y="246"/>
                  </a:lnTo>
                  <a:lnTo>
                    <a:pt x="1276" y="249"/>
                  </a:lnTo>
                  <a:lnTo>
                    <a:pt x="1275" y="252"/>
                  </a:lnTo>
                  <a:lnTo>
                    <a:pt x="1271" y="257"/>
                  </a:lnTo>
                  <a:lnTo>
                    <a:pt x="1260" y="269"/>
                  </a:lnTo>
                  <a:lnTo>
                    <a:pt x="1258" y="272"/>
                  </a:lnTo>
                  <a:lnTo>
                    <a:pt x="1258" y="274"/>
                  </a:lnTo>
                  <a:lnTo>
                    <a:pt x="1258" y="276"/>
                  </a:lnTo>
                  <a:lnTo>
                    <a:pt x="1259" y="280"/>
                  </a:lnTo>
                  <a:lnTo>
                    <a:pt x="1263" y="287"/>
                  </a:lnTo>
                  <a:lnTo>
                    <a:pt x="1264" y="289"/>
                  </a:lnTo>
                  <a:lnTo>
                    <a:pt x="1264" y="292"/>
                  </a:lnTo>
                  <a:lnTo>
                    <a:pt x="1262" y="296"/>
                  </a:lnTo>
                  <a:lnTo>
                    <a:pt x="1259" y="303"/>
                  </a:lnTo>
                  <a:lnTo>
                    <a:pt x="1251" y="311"/>
                  </a:lnTo>
                  <a:lnTo>
                    <a:pt x="1249" y="315"/>
                  </a:lnTo>
                  <a:lnTo>
                    <a:pt x="1248" y="318"/>
                  </a:lnTo>
                  <a:lnTo>
                    <a:pt x="1250" y="322"/>
                  </a:lnTo>
                  <a:lnTo>
                    <a:pt x="1253" y="324"/>
                  </a:lnTo>
                  <a:lnTo>
                    <a:pt x="1257" y="326"/>
                  </a:lnTo>
                  <a:lnTo>
                    <a:pt x="1263" y="326"/>
                  </a:lnTo>
                  <a:lnTo>
                    <a:pt x="1268" y="327"/>
                  </a:lnTo>
                  <a:lnTo>
                    <a:pt x="1269" y="328"/>
                  </a:lnTo>
                  <a:lnTo>
                    <a:pt x="1270" y="332"/>
                  </a:lnTo>
                  <a:lnTo>
                    <a:pt x="1272" y="338"/>
                  </a:lnTo>
                  <a:lnTo>
                    <a:pt x="1274" y="341"/>
                  </a:lnTo>
                  <a:lnTo>
                    <a:pt x="1277" y="342"/>
                  </a:lnTo>
                  <a:lnTo>
                    <a:pt x="1285" y="342"/>
                  </a:lnTo>
                  <a:lnTo>
                    <a:pt x="1296" y="340"/>
                  </a:lnTo>
                  <a:lnTo>
                    <a:pt x="1303" y="341"/>
                  </a:lnTo>
                  <a:lnTo>
                    <a:pt x="1314" y="345"/>
                  </a:lnTo>
                  <a:lnTo>
                    <a:pt x="1317" y="346"/>
                  </a:lnTo>
                  <a:lnTo>
                    <a:pt x="1320" y="348"/>
                  </a:lnTo>
                  <a:lnTo>
                    <a:pt x="1320" y="352"/>
                  </a:lnTo>
                  <a:lnTo>
                    <a:pt x="1317" y="358"/>
                  </a:lnTo>
                  <a:lnTo>
                    <a:pt x="1311" y="371"/>
                  </a:lnTo>
                  <a:lnTo>
                    <a:pt x="1307" y="384"/>
                  </a:lnTo>
                  <a:lnTo>
                    <a:pt x="1307" y="388"/>
                  </a:lnTo>
                  <a:lnTo>
                    <a:pt x="1306" y="394"/>
                  </a:lnTo>
                  <a:lnTo>
                    <a:pt x="1303" y="399"/>
                  </a:lnTo>
                  <a:lnTo>
                    <a:pt x="1296" y="400"/>
                  </a:lnTo>
                  <a:lnTo>
                    <a:pt x="1289" y="400"/>
                  </a:lnTo>
                  <a:lnTo>
                    <a:pt x="1277" y="403"/>
                  </a:lnTo>
                  <a:lnTo>
                    <a:pt x="1262" y="410"/>
                  </a:lnTo>
                  <a:lnTo>
                    <a:pt x="1251" y="419"/>
                  </a:lnTo>
                  <a:lnTo>
                    <a:pt x="1244" y="426"/>
                  </a:lnTo>
                  <a:lnTo>
                    <a:pt x="1243" y="432"/>
                  </a:lnTo>
                  <a:lnTo>
                    <a:pt x="1248" y="443"/>
                  </a:lnTo>
                  <a:lnTo>
                    <a:pt x="1251" y="449"/>
                  </a:lnTo>
                  <a:lnTo>
                    <a:pt x="1256" y="465"/>
                  </a:lnTo>
                  <a:lnTo>
                    <a:pt x="1257" y="466"/>
                  </a:lnTo>
                  <a:lnTo>
                    <a:pt x="1260" y="468"/>
                  </a:lnTo>
                  <a:lnTo>
                    <a:pt x="1277" y="474"/>
                  </a:lnTo>
                  <a:lnTo>
                    <a:pt x="1288" y="480"/>
                  </a:lnTo>
                  <a:lnTo>
                    <a:pt x="1291" y="482"/>
                  </a:lnTo>
                  <a:lnTo>
                    <a:pt x="1293" y="482"/>
                  </a:lnTo>
                  <a:lnTo>
                    <a:pt x="1296" y="480"/>
                  </a:lnTo>
                  <a:lnTo>
                    <a:pt x="1323" y="455"/>
                  </a:lnTo>
                  <a:lnTo>
                    <a:pt x="1332" y="450"/>
                  </a:lnTo>
                  <a:lnTo>
                    <a:pt x="1354" y="447"/>
                  </a:lnTo>
                  <a:lnTo>
                    <a:pt x="1376" y="455"/>
                  </a:lnTo>
                  <a:lnTo>
                    <a:pt x="1419" y="438"/>
                  </a:lnTo>
                  <a:lnTo>
                    <a:pt x="1430" y="432"/>
                  </a:lnTo>
                  <a:lnTo>
                    <a:pt x="1438" y="425"/>
                  </a:lnTo>
                  <a:lnTo>
                    <a:pt x="1442" y="418"/>
                  </a:lnTo>
                  <a:lnTo>
                    <a:pt x="1452" y="406"/>
                  </a:lnTo>
                  <a:lnTo>
                    <a:pt x="1472" y="388"/>
                  </a:lnTo>
                  <a:lnTo>
                    <a:pt x="1549" y="410"/>
                  </a:lnTo>
                  <a:lnTo>
                    <a:pt x="1553" y="409"/>
                  </a:lnTo>
                  <a:lnTo>
                    <a:pt x="1556" y="407"/>
                  </a:lnTo>
                  <a:lnTo>
                    <a:pt x="1557" y="406"/>
                  </a:lnTo>
                  <a:lnTo>
                    <a:pt x="1559" y="403"/>
                  </a:lnTo>
                  <a:lnTo>
                    <a:pt x="1564" y="388"/>
                  </a:lnTo>
                  <a:lnTo>
                    <a:pt x="1566" y="384"/>
                  </a:lnTo>
                  <a:lnTo>
                    <a:pt x="1569" y="381"/>
                  </a:lnTo>
                  <a:lnTo>
                    <a:pt x="1593" y="365"/>
                  </a:lnTo>
                  <a:lnTo>
                    <a:pt x="1599" y="360"/>
                  </a:lnTo>
                  <a:lnTo>
                    <a:pt x="1602" y="357"/>
                  </a:lnTo>
                  <a:lnTo>
                    <a:pt x="1605" y="352"/>
                  </a:lnTo>
                  <a:lnTo>
                    <a:pt x="1609" y="346"/>
                  </a:lnTo>
                  <a:lnTo>
                    <a:pt x="1612" y="339"/>
                  </a:lnTo>
                  <a:lnTo>
                    <a:pt x="1613" y="336"/>
                  </a:lnTo>
                  <a:lnTo>
                    <a:pt x="1612" y="333"/>
                  </a:lnTo>
                  <a:lnTo>
                    <a:pt x="1606" y="327"/>
                  </a:lnTo>
                  <a:lnTo>
                    <a:pt x="1593" y="319"/>
                  </a:lnTo>
                  <a:lnTo>
                    <a:pt x="1592" y="318"/>
                  </a:lnTo>
                  <a:lnTo>
                    <a:pt x="1590" y="308"/>
                  </a:lnTo>
                  <a:lnTo>
                    <a:pt x="1588" y="273"/>
                  </a:lnTo>
                  <a:lnTo>
                    <a:pt x="1590" y="237"/>
                  </a:lnTo>
                  <a:lnTo>
                    <a:pt x="1589" y="219"/>
                  </a:lnTo>
                  <a:lnTo>
                    <a:pt x="1587" y="202"/>
                  </a:lnTo>
                  <a:lnTo>
                    <a:pt x="1583" y="185"/>
                  </a:lnTo>
                  <a:lnTo>
                    <a:pt x="1578" y="170"/>
                  </a:lnTo>
                  <a:lnTo>
                    <a:pt x="1574" y="162"/>
                  </a:lnTo>
                  <a:lnTo>
                    <a:pt x="1570" y="157"/>
                  </a:lnTo>
                  <a:lnTo>
                    <a:pt x="1552" y="144"/>
                  </a:lnTo>
                  <a:lnTo>
                    <a:pt x="1512" y="125"/>
                  </a:lnTo>
                  <a:lnTo>
                    <a:pt x="1508" y="119"/>
                  </a:lnTo>
                  <a:lnTo>
                    <a:pt x="1505" y="114"/>
                  </a:lnTo>
                  <a:lnTo>
                    <a:pt x="1493" y="73"/>
                  </a:lnTo>
                  <a:lnTo>
                    <a:pt x="1506" y="78"/>
                  </a:lnTo>
                  <a:lnTo>
                    <a:pt x="1520" y="78"/>
                  </a:lnTo>
                  <a:lnTo>
                    <a:pt x="1523" y="79"/>
                  </a:lnTo>
                  <a:lnTo>
                    <a:pt x="1527" y="81"/>
                  </a:lnTo>
                  <a:lnTo>
                    <a:pt x="1533" y="83"/>
                  </a:lnTo>
                  <a:lnTo>
                    <a:pt x="1567" y="78"/>
                  </a:lnTo>
                  <a:lnTo>
                    <a:pt x="1578" y="73"/>
                  </a:lnTo>
                  <a:lnTo>
                    <a:pt x="1582" y="69"/>
                  </a:lnTo>
                  <a:lnTo>
                    <a:pt x="1584" y="66"/>
                  </a:lnTo>
                  <a:lnTo>
                    <a:pt x="1586" y="62"/>
                  </a:lnTo>
                  <a:lnTo>
                    <a:pt x="1590" y="38"/>
                  </a:lnTo>
                  <a:lnTo>
                    <a:pt x="1591" y="36"/>
                  </a:lnTo>
                  <a:lnTo>
                    <a:pt x="1592" y="34"/>
                  </a:lnTo>
                  <a:lnTo>
                    <a:pt x="1593" y="33"/>
                  </a:lnTo>
                  <a:lnTo>
                    <a:pt x="1597" y="29"/>
                  </a:lnTo>
                  <a:lnTo>
                    <a:pt x="1602" y="26"/>
                  </a:lnTo>
                  <a:lnTo>
                    <a:pt x="1609" y="21"/>
                  </a:lnTo>
                  <a:lnTo>
                    <a:pt x="1612" y="18"/>
                  </a:lnTo>
                  <a:lnTo>
                    <a:pt x="1624" y="16"/>
                  </a:lnTo>
                  <a:lnTo>
                    <a:pt x="1654" y="17"/>
                  </a:lnTo>
                  <a:lnTo>
                    <a:pt x="1664" y="15"/>
                  </a:lnTo>
                  <a:lnTo>
                    <a:pt x="1694" y="0"/>
                  </a:lnTo>
                  <a:lnTo>
                    <a:pt x="1697" y="0"/>
                  </a:lnTo>
                  <a:lnTo>
                    <a:pt x="1701" y="0"/>
                  </a:lnTo>
                  <a:lnTo>
                    <a:pt x="1711" y="4"/>
                  </a:lnTo>
                  <a:lnTo>
                    <a:pt x="1716" y="9"/>
                  </a:lnTo>
                  <a:lnTo>
                    <a:pt x="1721" y="13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" name="Freeform 24">
              <a:extLst>
                <a:ext uri="{FF2B5EF4-FFF2-40B4-BE49-F238E27FC236}">
                  <a16:creationId xmlns:a16="http://schemas.microsoft.com/office/drawing/2014/main" id="{D8804D1C-3334-4460-88B0-D5E3EC74E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677" y="2748116"/>
              <a:ext cx="1440200" cy="1246364"/>
            </a:xfrm>
            <a:custGeom>
              <a:avLst/>
              <a:gdLst>
                <a:gd name="T0" fmla="*/ 1813 w 2201"/>
                <a:gd name="T1" fmla="*/ 135 h 2145"/>
                <a:gd name="T2" fmla="*/ 1998 w 2201"/>
                <a:gd name="T3" fmla="*/ 47 h 2145"/>
                <a:gd name="T4" fmla="*/ 1923 w 2201"/>
                <a:gd name="T5" fmla="*/ 184 h 2145"/>
                <a:gd name="T6" fmla="*/ 1944 w 2201"/>
                <a:gd name="T7" fmla="*/ 299 h 2145"/>
                <a:gd name="T8" fmla="*/ 1916 w 2201"/>
                <a:gd name="T9" fmla="*/ 388 h 2145"/>
                <a:gd name="T10" fmla="*/ 2026 w 2201"/>
                <a:gd name="T11" fmla="*/ 461 h 2145"/>
                <a:gd name="T12" fmla="*/ 2023 w 2201"/>
                <a:gd name="T13" fmla="*/ 533 h 2145"/>
                <a:gd name="T14" fmla="*/ 2085 w 2201"/>
                <a:gd name="T15" fmla="*/ 584 h 2145"/>
                <a:gd name="T16" fmla="*/ 2168 w 2201"/>
                <a:gd name="T17" fmla="*/ 658 h 2145"/>
                <a:gd name="T18" fmla="*/ 2194 w 2201"/>
                <a:gd name="T19" fmla="*/ 701 h 2145"/>
                <a:gd name="T20" fmla="*/ 2156 w 2201"/>
                <a:gd name="T21" fmla="*/ 799 h 2145"/>
                <a:gd name="T22" fmla="*/ 2158 w 2201"/>
                <a:gd name="T23" fmla="*/ 874 h 2145"/>
                <a:gd name="T24" fmla="*/ 2127 w 2201"/>
                <a:gd name="T25" fmla="*/ 945 h 2145"/>
                <a:gd name="T26" fmla="*/ 2051 w 2201"/>
                <a:gd name="T27" fmla="*/ 1035 h 2145"/>
                <a:gd name="T28" fmla="*/ 1971 w 2201"/>
                <a:gd name="T29" fmla="*/ 1037 h 2145"/>
                <a:gd name="T30" fmla="*/ 1863 w 2201"/>
                <a:gd name="T31" fmla="*/ 1055 h 2145"/>
                <a:gd name="T32" fmla="*/ 1847 w 2201"/>
                <a:gd name="T33" fmla="*/ 1121 h 2145"/>
                <a:gd name="T34" fmla="*/ 1712 w 2201"/>
                <a:gd name="T35" fmla="*/ 1159 h 2145"/>
                <a:gd name="T36" fmla="*/ 1672 w 2201"/>
                <a:gd name="T37" fmla="*/ 1249 h 2145"/>
                <a:gd name="T38" fmla="*/ 1743 w 2201"/>
                <a:gd name="T39" fmla="*/ 1233 h 2145"/>
                <a:gd name="T40" fmla="*/ 1766 w 2201"/>
                <a:gd name="T41" fmla="*/ 1305 h 2145"/>
                <a:gd name="T42" fmla="*/ 1715 w 2201"/>
                <a:gd name="T43" fmla="*/ 1409 h 2145"/>
                <a:gd name="T44" fmla="*/ 1628 w 2201"/>
                <a:gd name="T45" fmla="*/ 1496 h 2145"/>
                <a:gd name="T46" fmla="*/ 1553 w 2201"/>
                <a:gd name="T47" fmla="*/ 1599 h 2145"/>
                <a:gd name="T48" fmla="*/ 1445 w 2201"/>
                <a:gd name="T49" fmla="*/ 1648 h 2145"/>
                <a:gd name="T50" fmla="*/ 1396 w 2201"/>
                <a:gd name="T51" fmla="*/ 1723 h 2145"/>
                <a:gd name="T52" fmla="*/ 1343 w 2201"/>
                <a:gd name="T53" fmla="*/ 1793 h 2145"/>
                <a:gd name="T54" fmla="*/ 1269 w 2201"/>
                <a:gd name="T55" fmla="*/ 1654 h 2145"/>
                <a:gd name="T56" fmla="*/ 1163 w 2201"/>
                <a:gd name="T57" fmla="*/ 1624 h 2145"/>
                <a:gd name="T58" fmla="*/ 1125 w 2201"/>
                <a:gd name="T59" fmla="*/ 1709 h 2145"/>
                <a:gd name="T60" fmla="*/ 1065 w 2201"/>
                <a:gd name="T61" fmla="*/ 1752 h 2145"/>
                <a:gd name="T62" fmla="*/ 927 w 2201"/>
                <a:gd name="T63" fmla="*/ 1829 h 2145"/>
                <a:gd name="T64" fmla="*/ 818 w 2201"/>
                <a:gd name="T65" fmla="*/ 1850 h 2145"/>
                <a:gd name="T66" fmla="*/ 663 w 2201"/>
                <a:gd name="T67" fmla="*/ 1923 h 2145"/>
                <a:gd name="T68" fmla="*/ 600 w 2201"/>
                <a:gd name="T69" fmla="*/ 2006 h 2145"/>
                <a:gd name="T70" fmla="*/ 564 w 2201"/>
                <a:gd name="T71" fmla="*/ 2048 h 2145"/>
                <a:gd name="T72" fmla="*/ 491 w 2201"/>
                <a:gd name="T73" fmla="*/ 2110 h 2145"/>
                <a:gd name="T74" fmla="*/ 370 w 2201"/>
                <a:gd name="T75" fmla="*/ 2127 h 2145"/>
                <a:gd name="T76" fmla="*/ 350 w 2201"/>
                <a:gd name="T77" fmla="*/ 2133 h 2145"/>
                <a:gd name="T78" fmla="*/ 284 w 2201"/>
                <a:gd name="T79" fmla="*/ 1993 h 2145"/>
                <a:gd name="T80" fmla="*/ 188 w 2201"/>
                <a:gd name="T81" fmla="*/ 1933 h 2145"/>
                <a:gd name="T82" fmla="*/ 105 w 2201"/>
                <a:gd name="T83" fmla="*/ 1777 h 2145"/>
                <a:gd name="T84" fmla="*/ 89 w 2201"/>
                <a:gd name="T85" fmla="*/ 1687 h 2145"/>
                <a:gd name="T86" fmla="*/ 90 w 2201"/>
                <a:gd name="T87" fmla="*/ 1563 h 2145"/>
                <a:gd name="T88" fmla="*/ 41 w 2201"/>
                <a:gd name="T89" fmla="*/ 1466 h 2145"/>
                <a:gd name="T90" fmla="*/ 136 w 2201"/>
                <a:gd name="T91" fmla="*/ 1260 h 2145"/>
                <a:gd name="T92" fmla="*/ 140 w 2201"/>
                <a:gd name="T93" fmla="*/ 905 h 2145"/>
                <a:gd name="T94" fmla="*/ 47 w 2201"/>
                <a:gd name="T95" fmla="*/ 710 h 2145"/>
                <a:gd name="T96" fmla="*/ 252 w 2201"/>
                <a:gd name="T97" fmla="*/ 652 h 2145"/>
                <a:gd name="T98" fmla="*/ 577 w 2201"/>
                <a:gd name="T99" fmla="*/ 563 h 2145"/>
                <a:gd name="T100" fmla="*/ 557 w 2201"/>
                <a:gd name="T101" fmla="*/ 413 h 2145"/>
                <a:gd name="T102" fmla="*/ 921 w 2201"/>
                <a:gd name="T103" fmla="*/ 223 h 2145"/>
                <a:gd name="T104" fmla="*/ 1060 w 2201"/>
                <a:gd name="T105" fmla="*/ 113 h 2145"/>
                <a:gd name="T106" fmla="*/ 1132 w 2201"/>
                <a:gd name="T107" fmla="*/ 116 h 2145"/>
                <a:gd name="T108" fmla="*/ 1268 w 2201"/>
                <a:gd name="T109" fmla="*/ 218 h 2145"/>
                <a:gd name="T110" fmla="*/ 1251 w 2201"/>
                <a:gd name="T111" fmla="*/ 311 h 2145"/>
                <a:gd name="T112" fmla="*/ 1311 w 2201"/>
                <a:gd name="T113" fmla="*/ 371 h 2145"/>
                <a:gd name="T114" fmla="*/ 1296 w 2201"/>
                <a:gd name="T115" fmla="*/ 480 h 2145"/>
                <a:gd name="T116" fmla="*/ 1602 w 2201"/>
                <a:gd name="T117" fmla="*/ 357 h 2145"/>
                <a:gd name="T118" fmla="*/ 1505 w 2201"/>
                <a:gd name="T119" fmla="*/ 114 h 2145"/>
                <a:gd name="T120" fmla="*/ 1654 w 2201"/>
                <a:gd name="T121" fmla="*/ 17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01" h="2145">
                  <a:moveTo>
                    <a:pt x="1721" y="13"/>
                  </a:moveTo>
                  <a:lnTo>
                    <a:pt x="1738" y="44"/>
                  </a:lnTo>
                  <a:lnTo>
                    <a:pt x="1739" y="53"/>
                  </a:lnTo>
                  <a:lnTo>
                    <a:pt x="1740" y="59"/>
                  </a:lnTo>
                  <a:lnTo>
                    <a:pt x="1740" y="63"/>
                  </a:lnTo>
                  <a:lnTo>
                    <a:pt x="1738" y="72"/>
                  </a:lnTo>
                  <a:lnTo>
                    <a:pt x="1738" y="77"/>
                  </a:lnTo>
                  <a:lnTo>
                    <a:pt x="1738" y="81"/>
                  </a:lnTo>
                  <a:lnTo>
                    <a:pt x="1739" y="85"/>
                  </a:lnTo>
                  <a:lnTo>
                    <a:pt x="1741" y="89"/>
                  </a:lnTo>
                  <a:lnTo>
                    <a:pt x="1742" y="92"/>
                  </a:lnTo>
                  <a:lnTo>
                    <a:pt x="1742" y="95"/>
                  </a:lnTo>
                  <a:lnTo>
                    <a:pt x="1740" y="106"/>
                  </a:lnTo>
                  <a:lnTo>
                    <a:pt x="1739" y="112"/>
                  </a:lnTo>
                  <a:lnTo>
                    <a:pt x="1740" y="117"/>
                  </a:lnTo>
                  <a:lnTo>
                    <a:pt x="1740" y="120"/>
                  </a:lnTo>
                  <a:lnTo>
                    <a:pt x="1741" y="123"/>
                  </a:lnTo>
                  <a:lnTo>
                    <a:pt x="1742" y="125"/>
                  </a:lnTo>
                  <a:lnTo>
                    <a:pt x="1743" y="126"/>
                  </a:lnTo>
                  <a:lnTo>
                    <a:pt x="1750" y="128"/>
                  </a:lnTo>
                  <a:lnTo>
                    <a:pt x="1813" y="135"/>
                  </a:lnTo>
                  <a:lnTo>
                    <a:pt x="1832" y="133"/>
                  </a:lnTo>
                  <a:lnTo>
                    <a:pt x="1850" y="126"/>
                  </a:lnTo>
                  <a:lnTo>
                    <a:pt x="1854" y="124"/>
                  </a:lnTo>
                  <a:lnTo>
                    <a:pt x="1895" y="115"/>
                  </a:lnTo>
                  <a:lnTo>
                    <a:pt x="1896" y="113"/>
                  </a:lnTo>
                  <a:lnTo>
                    <a:pt x="1898" y="111"/>
                  </a:lnTo>
                  <a:lnTo>
                    <a:pt x="1899" y="108"/>
                  </a:lnTo>
                  <a:lnTo>
                    <a:pt x="1908" y="79"/>
                  </a:lnTo>
                  <a:lnTo>
                    <a:pt x="1915" y="66"/>
                  </a:lnTo>
                  <a:lnTo>
                    <a:pt x="1918" y="61"/>
                  </a:lnTo>
                  <a:lnTo>
                    <a:pt x="1934" y="44"/>
                  </a:lnTo>
                  <a:lnTo>
                    <a:pt x="1968" y="26"/>
                  </a:lnTo>
                  <a:lnTo>
                    <a:pt x="1970" y="26"/>
                  </a:lnTo>
                  <a:lnTo>
                    <a:pt x="1974" y="27"/>
                  </a:lnTo>
                  <a:lnTo>
                    <a:pt x="1977" y="29"/>
                  </a:lnTo>
                  <a:lnTo>
                    <a:pt x="1986" y="41"/>
                  </a:lnTo>
                  <a:lnTo>
                    <a:pt x="1987" y="42"/>
                  </a:lnTo>
                  <a:lnTo>
                    <a:pt x="1989" y="44"/>
                  </a:lnTo>
                  <a:lnTo>
                    <a:pt x="1991" y="46"/>
                  </a:lnTo>
                  <a:lnTo>
                    <a:pt x="1994" y="46"/>
                  </a:lnTo>
                  <a:lnTo>
                    <a:pt x="1998" y="47"/>
                  </a:lnTo>
                  <a:lnTo>
                    <a:pt x="2000" y="49"/>
                  </a:lnTo>
                  <a:lnTo>
                    <a:pt x="2000" y="52"/>
                  </a:lnTo>
                  <a:lnTo>
                    <a:pt x="1998" y="59"/>
                  </a:lnTo>
                  <a:lnTo>
                    <a:pt x="1995" y="63"/>
                  </a:lnTo>
                  <a:lnTo>
                    <a:pt x="1992" y="66"/>
                  </a:lnTo>
                  <a:lnTo>
                    <a:pt x="1990" y="68"/>
                  </a:lnTo>
                  <a:lnTo>
                    <a:pt x="1986" y="71"/>
                  </a:lnTo>
                  <a:lnTo>
                    <a:pt x="1985" y="72"/>
                  </a:lnTo>
                  <a:lnTo>
                    <a:pt x="1985" y="78"/>
                  </a:lnTo>
                  <a:lnTo>
                    <a:pt x="1986" y="82"/>
                  </a:lnTo>
                  <a:lnTo>
                    <a:pt x="1996" y="115"/>
                  </a:lnTo>
                  <a:lnTo>
                    <a:pt x="1976" y="148"/>
                  </a:lnTo>
                  <a:lnTo>
                    <a:pt x="1966" y="171"/>
                  </a:lnTo>
                  <a:lnTo>
                    <a:pt x="1963" y="175"/>
                  </a:lnTo>
                  <a:lnTo>
                    <a:pt x="1956" y="177"/>
                  </a:lnTo>
                  <a:lnTo>
                    <a:pt x="1953" y="179"/>
                  </a:lnTo>
                  <a:lnTo>
                    <a:pt x="1948" y="184"/>
                  </a:lnTo>
                  <a:lnTo>
                    <a:pt x="1943" y="184"/>
                  </a:lnTo>
                  <a:lnTo>
                    <a:pt x="1929" y="182"/>
                  </a:lnTo>
                  <a:lnTo>
                    <a:pt x="1926" y="183"/>
                  </a:lnTo>
                  <a:lnTo>
                    <a:pt x="1923" y="184"/>
                  </a:lnTo>
                  <a:lnTo>
                    <a:pt x="1921" y="187"/>
                  </a:lnTo>
                  <a:lnTo>
                    <a:pt x="1919" y="191"/>
                  </a:lnTo>
                  <a:lnTo>
                    <a:pt x="1915" y="201"/>
                  </a:lnTo>
                  <a:lnTo>
                    <a:pt x="1914" y="207"/>
                  </a:lnTo>
                  <a:lnTo>
                    <a:pt x="1912" y="235"/>
                  </a:lnTo>
                  <a:lnTo>
                    <a:pt x="1910" y="244"/>
                  </a:lnTo>
                  <a:lnTo>
                    <a:pt x="1909" y="249"/>
                  </a:lnTo>
                  <a:lnTo>
                    <a:pt x="1908" y="253"/>
                  </a:lnTo>
                  <a:lnTo>
                    <a:pt x="1908" y="255"/>
                  </a:lnTo>
                  <a:lnTo>
                    <a:pt x="1908" y="258"/>
                  </a:lnTo>
                  <a:lnTo>
                    <a:pt x="1910" y="263"/>
                  </a:lnTo>
                  <a:lnTo>
                    <a:pt x="1912" y="265"/>
                  </a:lnTo>
                  <a:lnTo>
                    <a:pt x="1914" y="266"/>
                  </a:lnTo>
                  <a:lnTo>
                    <a:pt x="1925" y="269"/>
                  </a:lnTo>
                  <a:lnTo>
                    <a:pt x="1945" y="278"/>
                  </a:lnTo>
                  <a:lnTo>
                    <a:pt x="1959" y="281"/>
                  </a:lnTo>
                  <a:lnTo>
                    <a:pt x="1961" y="283"/>
                  </a:lnTo>
                  <a:lnTo>
                    <a:pt x="1962" y="284"/>
                  </a:lnTo>
                  <a:lnTo>
                    <a:pt x="1961" y="286"/>
                  </a:lnTo>
                  <a:lnTo>
                    <a:pt x="1948" y="295"/>
                  </a:lnTo>
                  <a:lnTo>
                    <a:pt x="1944" y="299"/>
                  </a:lnTo>
                  <a:lnTo>
                    <a:pt x="1942" y="304"/>
                  </a:lnTo>
                  <a:lnTo>
                    <a:pt x="1942" y="307"/>
                  </a:lnTo>
                  <a:lnTo>
                    <a:pt x="1943" y="310"/>
                  </a:lnTo>
                  <a:lnTo>
                    <a:pt x="1944" y="312"/>
                  </a:lnTo>
                  <a:lnTo>
                    <a:pt x="1946" y="318"/>
                  </a:lnTo>
                  <a:lnTo>
                    <a:pt x="1947" y="326"/>
                  </a:lnTo>
                  <a:lnTo>
                    <a:pt x="1946" y="328"/>
                  </a:lnTo>
                  <a:lnTo>
                    <a:pt x="1944" y="330"/>
                  </a:lnTo>
                  <a:lnTo>
                    <a:pt x="1930" y="328"/>
                  </a:lnTo>
                  <a:lnTo>
                    <a:pt x="1911" y="334"/>
                  </a:lnTo>
                  <a:lnTo>
                    <a:pt x="1915" y="344"/>
                  </a:lnTo>
                  <a:lnTo>
                    <a:pt x="1921" y="358"/>
                  </a:lnTo>
                  <a:lnTo>
                    <a:pt x="1922" y="361"/>
                  </a:lnTo>
                  <a:lnTo>
                    <a:pt x="1923" y="366"/>
                  </a:lnTo>
                  <a:lnTo>
                    <a:pt x="1923" y="369"/>
                  </a:lnTo>
                  <a:lnTo>
                    <a:pt x="1923" y="373"/>
                  </a:lnTo>
                  <a:lnTo>
                    <a:pt x="1922" y="375"/>
                  </a:lnTo>
                  <a:lnTo>
                    <a:pt x="1920" y="378"/>
                  </a:lnTo>
                  <a:lnTo>
                    <a:pt x="1919" y="379"/>
                  </a:lnTo>
                  <a:lnTo>
                    <a:pt x="1917" y="385"/>
                  </a:lnTo>
                  <a:lnTo>
                    <a:pt x="1916" y="388"/>
                  </a:lnTo>
                  <a:lnTo>
                    <a:pt x="1917" y="389"/>
                  </a:lnTo>
                  <a:lnTo>
                    <a:pt x="1920" y="388"/>
                  </a:lnTo>
                  <a:lnTo>
                    <a:pt x="1928" y="386"/>
                  </a:lnTo>
                  <a:lnTo>
                    <a:pt x="1937" y="385"/>
                  </a:lnTo>
                  <a:lnTo>
                    <a:pt x="1945" y="385"/>
                  </a:lnTo>
                  <a:lnTo>
                    <a:pt x="1957" y="384"/>
                  </a:lnTo>
                  <a:lnTo>
                    <a:pt x="2001" y="390"/>
                  </a:lnTo>
                  <a:lnTo>
                    <a:pt x="2005" y="393"/>
                  </a:lnTo>
                  <a:lnTo>
                    <a:pt x="2007" y="396"/>
                  </a:lnTo>
                  <a:lnTo>
                    <a:pt x="2007" y="401"/>
                  </a:lnTo>
                  <a:lnTo>
                    <a:pt x="2005" y="406"/>
                  </a:lnTo>
                  <a:lnTo>
                    <a:pt x="2004" y="409"/>
                  </a:lnTo>
                  <a:lnTo>
                    <a:pt x="2004" y="411"/>
                  </a:lnTo>
                  <a:lnTo>
                    <a:pt x="2004" y="414"/>
                  </a:lnTo>
                  <a:lnTo>
                    <a:pt x="2009" y="419"/>
                  </a:lnTo>
                  <a:lnTo>
                    <a:pt x="2026" y="427"/>
                  </a:lnTo>
                  <a:lnTo>
                    <a:pt x="2033" y="436"/>
                  </a:lnTo>
                  <a:lnTo>
                    <a:pt x="2034" y="442"/>
                  </a:lnTo>
                  <a:lnTo>
                    <a:pt x="2034" y="446"/>
                  </a:lnTo>
                  <a:lnTo>
                    <a:pt x="2033" y="449"/>
                  </a:lnTo>
                  <a:lnTo>
                    <a:pt x="2026" y="461"/>
                  </a:lnTo>
                  <a:lnTo>
                    <a:pt x="2026" y="462"/>
                  </a:lnTo>
                  <a:lnTo>
                    <a:pt x="2026" y="464"/>
                  </a:lnTo>
                  <a:lnTo>
                    <a:pt x="2026" y="468"/>
                  </a:lnTo>
                  <a:lnTo>
                    <a:pt x="2031" y="484"/>
                  </a:lnTo>
                  <a:lnTo>
                    <a:pt x="2039" y="501"/>
                  </a:lnTo>
                  <a:lnTo>
                    <a:pt x="2039" y="504"/>
                  </a:lnTo>
                  <a:lnTo>
                    <a:pt x="2039" y="507"/>
                  </a:lnTo>
                  <a:lnTo>
                    <a:pt x="2038" y="510"/>
                  </a:lnTo>
                  <a:lnTo>
                    <a:pt x="2038" y="511"/>
                  </a:lnTo>
                  <a:lnTo>
                    <a:pt x="2036" y="514"/>
                  </a:lnTo>
                  <a:lnTo>
                    <a:pt x="2034" y="516"/>
                  </a:lnTo>
                  <a:lnTo>
                    <a:pt x="2031" y="519"/>
                  </a:lnTo>
                  <a:lnTo>
                    <a:pt x="2027" y="522"/>
                  </a:lnTo>
                  <a:lnTo>
                    <a:pt x="2026" y="523"/>
                  </a:lnTo>
                  <a:lnTo>
                    <a:pt x="2026" y="524"/>
                  </a:lnTo>
                  <a:lnTo>
                    <a:pt x="2026" y="525"/>
                  </a:lnTo>
                  <a:lnTo>
                    <a:pt x="2026" y="526"/>
                  </a:lnTo>
                  <a:lnTo>
                    <a:pt x="2026" y="529"/>
                  </a:lnTo>
                  <a:lnTo>
                    <a:pt x="2026" y="530"/>
                  </a:lnTo>
                  <a:lnTo>
                    <a:pt x="2025" y="532"/>
                  </a:lnTo>
                  <a:lnTo>
                    <a:pt x="2023" y="533"/>
                  </a:lnTo>
                  <a:lnTo>
                    <a:pt x="2022" y="534"/>
                  </a:lnTo>
                  <a:lnTo>
                    <a:pt x="2025" y="537"/>
                  </a:lnTo>
                  <a:lnTo>
                    <a:pt x="2031" y="541"/>
                  </a:lnTo>
                  <a:lnTo>
                    <a:pt x="2046" y="548"/>
                  </a:lnTo>
                  <a:lnTo>
                    <a:pt x="2052" y="550"/>
                  </a:lnTo>
                  <a:lnTo>
                    <a:pt x="2054" y="549"/>
                  </a:lnTo>
                  <a:lnTo>
                    <a:pt x="2054" y="546"/>
                  </a:lnTo>
                  <a:lnTo>
                    <a:pt x="2054" y="545"/>
                  </a:lnTo>
                  <a:lnTo>
                    <a:pt x="2055" y="544"/>
                  </a:lnTo>
                  <a:lnTo>
                    <a:pt x="2056" y="542"/>
                  </a:lnTo>
                  <a:lnTo>
                    <a:pt x="2057" y="540"/>
                  </a:lnTo>
                  <a:lnTo>
                    <a:pt x="2058" y="539"/>
                  </a:lnTo>
                  <a:lnTo>
                    <a:pt x="2061" y="538"/>
                  </a:lnTo>
                  <a:lnTo>
                    <a:pt x="2063" y="537"/>
                  </a:lnTo>
                  <a:lnTo>
                    <a:pt x="2066" y="536"/>
                  </a:lnTo>
                  <a:lnTo>
                    <a:pt x="2069" y="536"/>
                  </a:lnTo>
                  <a:lnTo>
                    <a:pt x="2092" y="547"/>
                  </a:lnTo>
                  <a:lnTo>
                    <a:pt x="2093" y="549"/>
                  </a:lnTo>
                  <a:lnTo>
                    <a:pt x="2092" y="555"/>
                  </a:lnTo>
                  <a:lnTo>
                    <a:pt x="2086" y="582"/>
                  </a:lnTo>
                  <a:lnTo>
                    <a:pt x="2085" y="584"/>
                  </a:lnTo>
                  <a:lnTo>
                    <a:pt x="2082" y="588"/>
                  </a:lnTo>
                  <a:lnTo>
                    <a:pt x="2080" y="591"/>
                  </a:lnTo>
                  <a:lnTo>
                    <a:pt x="2075" y="595"/>
                  </a:lnTo>
                  <a:lnTo>
                    <a:pt x="2074" y="597"/>
                  </a:lnTo>
                  <a:lnTo>
                    <a:pt x="2075" y="598"/>
                  </a:lnTo>
                  <a:lnTo>
                    <a:pt x="2079" y="598"/>
                  </a:lnTo>
                  <a:lnTo>
                    <a:pt x="2094" y="596"/>
                  </a:lnTo>
                  <a:lnTo>
                    <a:pt x="2102" y="596"/>
                  </a:lnTo>
                  <a:lnTo>
                    <a:pt x="2117" y="603"/>
                  </a:lnTo>
                  <a:lnTo>
                    <a:pt x="2120" y="608"/>
                  </a:lnTo>
                  <a:lnTo>
                    <a:pt x="2121" y="611"/>
                  </a:lnTo>
                  <a:lnTo>
                    <a:pt x="2122" y="613"/>
                  </a:lnTo>
                  <a:lnTo>
                    <a:pt x="2123" y="618"/>
                  </a:lnTo>
                  <a:lnTo>
                    <a:pt x="2124" y="625"/>
                  </a:lnTo>
                  <a:lnTo>
                    <a:pt x="2123" y="636"/>
                  </a:lnTo>
                  <a:lnTo>
                    <a:pt x="2114" y="662"/>
                  </a:lnTo>
                  <a:lnTo>
                    <a:pt x="2121" y="663"/>
                  </a:lnTo>
                  <a:lnTo>
                    <a:pt x="2127" y="662"/>
                  </a:lnTo>
                  <a:lnTo>
                    <a:pt x="2138" y="657"/>
                  </a:lnTo>
                  <a:lnTo>
                    <a:pt x="2141" y="657"/>
                  </a:lnTo>
                  <a:lnTo>
                    <a:pt x="2168" y="658"/>
                  </a:lnTo>
                  <a:lnTo>
                    <a:pt x="2182" y="656"/>
                  </a:lnTo>
                  <a:lnTo>
                    <a:pt x="2188" y="653"/>
                  </a:lnTo>
                  <a:lnTo>
                    <a:pt x="2192" y="651"/>
                  </a:lnTo>
                  <a:lnTo>
                    <a:pt x="2195" y="650"/>
                  </a:lnTo>
                  <a:lnTo>
                    <a:pt x="2197" y="651"/>
                  </a:lnTo>
                  <a:lnTo>
                    <a:pt x="2199" y="653"/>
                  </a:lnTo>
                  <a:lnTo>
                    <a:pt x="2197" y="659"/>
                  </a:lnTo>
                  <a:lnTo>
                    <a:pt x="2196" y="662"/>
                  </a:lnTo>
                  <a:lnTo>
                    <a:pt x="2193" y="668"/>
                  </a:lnTo>
                  <a:lnTo>
                    <a:pt x="2187" y="675"/>
                  </a:lnTo>
                  <a:lnTo>
                    <a:pt x="2186" y="677"/>
                  </a:lnTo>
                  <a:lnTo>
                    <a:pt x="2187" y="679"/>
                  </a:lnTo>
                  <a:lnTo>
                    <a:pt x="2189" y="683"/>
                  </a:lnTo>
                  <a:lnTo>
                    <a:pt x="2192" y="683"/>
                  </a:lnTo>
                  <a:lnTo>
                    <a:pt x="2197" y="685"/>
                  </a:lnTo>
                  <a:lnTo>
                    <a:pt x="2199" y="686"/>
                  </a:lnTo>
                  <a:lnTo>
                    <a:pt x="2200" y="688"/>
                  </a:lnTo>
                  <a:lnTo>
                    <a:pt x="2199" y="689"/>
                  </a:lnTo>
                  <a:lnTo>
                    <a:pt x="2195" y="694"/>
                  </a:lnTo>
                  <a:lnTo>
                    <a:pt x="2194" y="697"/>
                  </a:lnTo>
                  <a:lnTo>
                    <a:pt x="2194" y="701"/>
                  </a:lnTo>
                  <a:lnTo>
                    <a:pt x="2194" y="712"/>
                  </a:lnTo>
                  <a:lnTo>
                    <a:pt x="2193" y="719"/>
                  </a:lnTo>
                  <a:lnTo>
                    <a:pt x="2190" y="732"/>
                  </a:lnTo>
                  <a:lnTo>
                    <a:pt x="2184" y="746"/>
                  </a:lnTo>
                  <a:lnTo>
                    <a:pt x="2182" y="750"/>
                  </a:lnTo>
                  <a:lnTo>
                    <a:pt x="2179" y="754"/>
                  </a:lnTo>
                  <a:lnTo>
                    <a:pt x="2176" y="757"/>
                  </a:lnTo>
                  <a:lnTo>
                    <a:pt x="2168" y="762"/>
                  </a:lnTo>
                  <a:lnTo>
                    <a:pt x="2166" y="763"/>
                  </a:lnTo>
                  <a:lnTo>
                    <a:pt x="2165" y="764"/>
                  </a:lnTo>
                  <a:lnTo>
                    <a:pt x="2165" y="767"/>
                  </a:lnTo>
                  <a:lnTo>
                    <a:pt x="2164" y="771"/>
                  </a:lnTo>
                  <a:lnTo>
                    <a:pt x="2163" y="774"/>
                  </a:lnTo>
                  <a:lnTo>
                    <a:pt x="2161" y="776"/>
                  </a:lnTo>
                  <a:lnTo>
                    <a:pt x="2160" y="778"/>
                  </a:lnTo>
                  <a:lnTo>
                    <a:pt x="2158" y="779"/>
                  </a:lnTo>
                  <a:lnTo>
                    <a:pt x="2157" y="781"/>
                  </a:lnTo>
                  <a:lnTo>
                    <a:pt x="2156" y="782"/>
                  </a:lnTo>
                  <a:lnTo>
                    <a:pt x="2156" y="787"/>
                  </a:lnTo>
                  <a:lnTo>
                    <a:pt x="2155" y="792"/>
                  </a:lnTo>
                  <a:lnTo>
                    <a:pt x="2156" y="799"/>
                  </a:lnTo>
                  <a:lnTo>
                    <a:pt x="2158" y="810"/>
                  </a:lnTo>
                  <a:lnTo>
                    <a:pt x="2158" y="815"/>
                  </a:lnTo>
                  <a:lnTo>
                    <a:pt x="2158" y="818"/>
                  </a:lnTo>
                  <a:lnTo>
                    <a:pt x="2156" y="820"/>
                  </a:lnTo>
                  <a:lnTo>
                    <a:pt x="2155" y="822"/>
                  </a:lnTo>
                  <a:lnTo>
                    <a:pt x="2154" y="826"/>
                  </a:lnTo>
                  <a:lnTo>
                    <a:pt x="2154" y="830"/>
                  </a:lnTo>
                  <a:lnTo>
                    <a:pt x="2156" y="837"/>
                  </a:lnTo>
                  <a:lnTo>
                    <a:pt x="2155" y="841"/>
                  </a:lnTo>
                  <a:lnTo>
                    <a:pt x="2154" y="843"/>
                  </a:lnTo>
                  <a:lnTo>
                    <a:pt x="2150" y="846"/>
                  </a:lnTo>
                  <a:lnTo>
                    <a:pt x="2148" y="847"/>
                  </a:lnTo>
                  <a:lnTo>
                    <a:pt x="2147" y="850"/>
                  </a:lnTo>
                  <a:lnTo>
                    <a:pt x="2146" y="853"/>
                  </a:lnTo>
                  <a:lnTo>
                    <a:pt x="2145" y="858"/>
                  </a:lnTo>
                  <a:lnTo>
                    <a:pt x="2145" y="863"/>
                  </a:lnTo>
                  <a:lnTo>
                    <a:pt x="2145" y="867"/>
                  </a:lnTo>
                  <a:lnTo>
                    <a:pt x="2146" y="870"/>
                  </a:lnTo>
                  <a:lnTo>
                    <a:pt x="2147" y="872"/>
                  </a:lnTo>
                  <a:lnTo>
                    <a:pt x="2149" y="874"/>
                  </a:lnTo>
                  <a:lnTo>
                    <a:pt x="2158" y="874"/>
                  </a:lnTo>
                  <a:lnTo>
                    <a:pt x="2186" y="865"/>
                  </a:lnTo>
                  <a:lnTo>
                    <a:pt x="2177" y="883"/>
                  </a:lnTo>
                  <a:lnTo>
                    <a:pt x="2173" y="887"/>
                  </a:lnTo>
                  <a:lnTo>
                    <a:pt x="2129" y="901"/>
                  </a:lnTo>
                  <a:lnTo>
                    <a:pt x="2124" y="905"/>
                  </a:lnTo>
                  <a:lnTo>
                    <a:pt x="2121" y="907"/>
                  </a:lnTo>
                  <a:lnTo>
                    <a:pt x="2122" y="908"/>
                  </a:lnTo>
                  <a:lnTo>
                    <a:pt x="2124" y="910"/>
                  </a:lnTo>
                  <a:lnTo>
                    <a:pt x="2125" y="911"/>
                  </a:lnTo>
                  <a:lnTo>
                    <a:pt x="2133" y="917"/>
                  </a:lnTo>
                  <a:lnTo>
                    <a:pt x="2134" y="918"/>
                  </a:lnTo>
                  <a:lnTo>
                    <a:pt x="2134" y="919"/>
                  </a:lnTo>
                  <a:lnTo>
                    <a:pt x="2134" y="921"/>
                  </a:lnTo>
                  <a:lnTo>
                    <a:pt x="2134" y="922"/>
                  </a:lnTo>
                  <a:lnTo>
                    <a:pt x="2134" y="924"/>
                  </a:lnTo>
                  <a:lnTo>
                    <a:pt x="2132" y="929"/>
                  </a:lnTo>
                  <a:lnTo>
                    <a:pt x="2131" y="932"/>
                  </a:lnTo>
                  <a:lnTo>
                    <a:pt x="2129" y="937"/>
                  </a:lnTo>
                  <a:lnTo>
                    <a:pt x="2128" y="942"/>
                  </a:lnTo>
                  <a:lnTo>
                    <a:pt x="2127" y="944"/>
                  </a:lnTo>
                  <a:lnTo>
                    <a:pt x="2127" y="945"/>
                  </a:lnTo>
                  <a:lnTo>
                    <a:pt x="2125" y="951"/>
                  </a:lnTo>
                  <a:lnTo>
                    <a:pt x="2123" y="958"/>
                  </a:lnTo>
                  <a:lnTo>
                    <a:pt x="2120" y="963"/>
                  </a:lnTo>
                  <a:lnTo>
                    <a:pt x="2117" y="967"/>
                  </a:lnTo>
                  <a:lnTo>
                    <a:pt x="2111" y="972"/>
                  </a:lnTo>
                  <a:lnTo>
                    <a:pt x="2108" y="976"/>
                  </a:lnTo>
                  <a:lnTo>
                    <a:pt x="2105" y="981"/>
                  </a:lnTo>
                  <a:lnTo>
                    <a:pt x="2103" y="988"/>
                  </a:lnTo>
                  <a:lnTo>
                    <a:pt x="2101" y="991"/>
                  </a:lnTo>
                  <a:lnTo>
                    <a:pt x="2099" y="994"/>
                  </a:lnTo>
                  <a:lnTo>
                    <a:pt x="2091" y="998"/>
                  </a:lnTo>
                  <a:lnTo>
                    <a:pt x="2083" y="1005"/>
                  </a:lnTo>
                  <a:lnTo>
                    <a:pt x="2078" y="1009"/>
                  </a:lnTo>
                  <a:lnTo>
                    <a:pt x="2072" y="1011"/>
                  </a:lnTo>
                  <a:lnTo>
                    <a:pt x="2060" y="1018"/>
                  </a:lnTo>
                  <a:lnTo>
                    <a:pt x="2057" y="1021"/>
                  </a:lnTo>
                  <a:lnTo>
                    <a:pt x="2055" y="1024"/>
                  </a:lnTo>
                  <a:lnTo>
                    <a:pt x="2053" y="1027"/>
                  </a:lnTo>
                  <a:lnTo>
                    <a:pt x="2052" y="1030"/>
                  </a:lnTo>
                  <a:lnTo>
                    <a:pt x="2051" y="1034"/>
                  </a:lnTo>
                  <a:lnTo>
                    <a:pt x="2051" y="1035"/>
                  </a:lnTo>
                  <a:lnTo>
                    <a:pt x="2051" y="1038"/>
                  </a:lnTo>
                  <a:lnTo>
                    <a:pt x="2051" y="1041"/>
                  </a:lnTo>
                  <a:lnTo>
                    <a:pt x="2051" y="1042"/>
                  </a:lnTo>
                  <a:lnTo>
                    <a:pt x="2051" y="1044"/>
                  </a:lnTo>
                  <a:lnTo>
                    <a:pt x="2050" y="1047"/>
                  </a:lnTo>
                  <a:lnTo>
                    <a:pt x="2049" y="1051"/>
                  </a:lnTo>
                  <a:lnTo>
                    <a:pt x="2048" y="1053"/>
                  </a:lnTo>
                  <a:lnTo>
                    <a:pt x="2046" y="1054"/>
                  </a:lnTo>
                  <a:lnTo>
                    <a:pt x="2039" y="1052"/>
                  </a:lnTo>
                  <a:lnTo>
                    <a:pt x="2036" y="1054"/>
                  </a:lnTo>
                  <a:lnTo>
                    <a:pt x="2014" y="1071"/>
                  </a:lnTo>
                  <a:lnTo>
                    <a:pt x="2012" y="1071"/>
                  </a:lnTo>
                  <a:lnTo>
                    <a:pt x="2007" y="1071"/>
                  </a:lnTo>
                  <a:lnTo>
                    <a:pt x="1984" y="1067"/>
                  </a:lnTo>
                  <a:lnTo>
                    <a:pt x="1973" y="1057"/>
                  </a:lnTo>
                  <a:lnTo>
                    <a:pt x="1970" y="1053"/>
                  </a:lnTo>
                  <a:lnTo>
                    <a:pt x="1970" y="1052"/>
                  </a:lnTo>
                  <a:lnTo>
                    <a:pt x="1970" y="1050"/>
                  </a:lnTo>
                  <a:lnTo>
                    <a:pt x="1970" y="1040"/>
                  </a:lnTo>
                  <a:lnTo>
                    <a:pt x="1971" y="1039"/>
                  </a:lnTo>
                  <a:lnTo>
                    <a:pt x="1971" y="1037"/>
                  </a:lnTo>
                  <a:lnTo>
                    <a:pt x="1970" y="1028"/>
                  </a:lnTo>
                  <a:lnTo>
                    <a:pt x="1966" y="1022"/>
                  </a:lnTo>
                  <a:lnTo>
                    <a:pt x="1964" y="1020"/>
                  </a:lnTo>
                  <a:lnTo>
                    <a:pt x="1962" y="1019"/>
                  </a:lnTo>
                  <a:lnTo>
                    <a:pt x="1959" y="1019"/>
                  </a:lnTo>
                  <a:lnTo>
                    <a:pt x="1957" y="1019"/>
                  </a:lnTo>
                  <a:lnTo>
                    <a:pt x="1948" y="1015"/>
                  </a:lnTo>
                  <a:lnTo>
                    <a:pt x="1937" y="1006"/>
                  </a:lnTo>
                  <a:lnTo>
                    <a:pt x="1931" y="1003"/>
                  </a:lnTo>
                  <a:lnTo>
                    <a:pt x="1928" y="1002"/>
                  </a:lnTo>
                  <a:lnTo>
                    <a:pt x="1918" y="1007"/>
                  </a:lnTo>
                  <a:lnTo>
                    <a:pt x="1893" y="1014"/>
                  </a:lnTo>
                  <a:lnTo>
                    <a:pt x="1861" y="1030"/>
                  </a:lnTo>
                  <a:lnTo>
                    <a:pt x="1859" y="1032"/>
                  </a:lnTo>
                  <a:lnTo>
                    <a:pt x="1858" y="1034"/>
                  </a:lnTo>
                  <a:lnTo>
                    <a:pt x="1857" y="1037"/>
                  </a:lnTo>
                  <a:lnTo>
                    <a:pt x="1856" y="1041"/>
                  </a:lnTo>
                  <a:lnTo>
                    <a:pt x="1856" y="1044"/>
                  </a:lnTo>
                  <a:lnTo>
                    <a:pt x="1857" y="1045"/>
                  </a:lnTo>
                  <a:lnTo>
                    <a:pt x="1857" y="1047"/>
                  </a:lnTo>
                  <a:lnTo>
                    <a:pt x="1863" y="1055"/>
                  </a:lnTo>
                  <a:lnTo>
                    <a:pt x="1864" y="1056"/>
                  </a:lnTo>
                  <a:lnTo>
                    <a:pt x="1865" y="1060"/>
                  </a:lnTo>
                  <a:lnTo>
                    <a:pt x="1866" y="1064"/>
                  </a:lnTo>
                  <a:lnTo>
                    <a:pt x="1867" y="1073"/>
                  </a:lnTo>
                  <a:lnTo>
                    <a:pt x="1867" y="1075"/>
                  </a:lnTo>
                  <a:lnTo>
                    <a:pt x="1867" y="1084"/>
                  </a:lnTo>
                  <a:lnTo>
                    <a:pt x="1867" y="1086"/>
                  </a:lnTo>
                  <a:lnTo>
                    <a:pt x="1868" y="1088"/>
                  </a:lnTo>
                  <a:lnTo>
                    <a:pt x="1868" y="1089"/>
                  </a:lnTo>
                  <a:lnTo>
                    <a:pt x="1870" y="1089"/>
                  </a:lnTo>
                  <a:lnTo>
                    <a:pt x="1882" y="1091"/>
                  </a:lnTo>
                  <a:lnTo>
                    <a:pt x="1884" y="1092"/>
                  </a:lnTo>
                  <a:lnTo>
                    <a:pt x="1886" y="1093"/>
                  </a:lnTo>
                  <a:lnTo>
                    <a:pt x="1887" y="1097"/>
                  </a:lnTo>
                  <a:lnTo>
                    <a:pt x="1887" y="1100"/>
                  </a:lnTo>
                  <a:lnTo>
                    <a:pt x="1886" y="1104"/>
                  </a:lnTo>
                  <a:lnTo>
                    <a:pt x="1883" y="1112"/>
                  </a:lnTo>
                  <a:lnTo>
                    <a:pt x="1881" y="1115"/>
                  </a:lnTo>
                  <a:lnTo>
                    <a:pt x="1879" y="1117"/>
                  </a:lnTo>
                  <a:lnTo>
                    <a:pt x="1853" y="1118"/>
                  </a:lnTo>
                  <a:lnTo>
                    <a:pt x="1847" y="1121"/>
                  </a:lnTo>
                  <a:lnTo>
                    <a:pt x="1832" y="1133"/>
                  </a:lnTo>
                  <a:lnTo>
                    <a:pt x="1830" y="1133"/>
                  </a:lnTo>
                  <a:lnTo>
                    <a:pt x="1829" y="1133"/>
                  </a:lnTo>
                  <a:lnTo>
                    <a:pt x="1827" y="1133"/>
                  </a:lnTo>
                  <a:lnTo>
                    <a:pt x="1814" y="1129"/>
                  </a:lnTo>
                  <a:lnTo>
                    <a:pt x="1811" y="1128"/>
                  </a:lnTo>
                  <a:lnTo>
                    <a:pt x="1808" y="1127"/>
                  </a:lnTo>
                  <a:lnTo>
                    <a:pt x="1805" y="1126"/>
                  </a:lnTo>
                  <a:lnTo>
                    <a:pt x="1802" y="1126"/>
                  </a:lnTo>
                  <a:lnTo>
                    <a:pt x="1794" y="1128"/>
                  </a:lnTo>
                  <a:lnTo>
                    <a:pt x="1780" y="1133"/>
                  </a:lnTo>
                  <a:lnTo>
                    <a:pt x="1767" y="1134"/>
                  </a:lnTo>
                  <a:lnTo>
                    <a:pt x="1756" y="1134"/>
                  </a:lnTo>
                  <a:lnTo>
                    <a:pt x="1752" y="1135"/>
                  </a:lnTo>
                  <a:lnTo>
                    <a:pt x="1738" y="1141"/>
                  </a:lnTo>
                  <a:lnTo>
                    <a:pt x="1727" y="1144"/>
                  </a:lnTo>
                  <a:lnTo>
                    <a:pt x="1724" y="1146"/>
                  </a:lnTo>
                  <a:lnTo>
                    <a:pt x="1723" y="1147"/>
                  </a:lnTo>
                  <a:lnTo>
                    <a:pt x="1723" y="1149"/>
                  </a:lnTo>
                  <a:lnTo>
                    <a:pt x="1719" y="1155"/>
                  </a:lnTo>
                  <a:lnTo>
                    <a:pt x="1712" y="1159"/>
                  </a:lnTo>
                  <a:lnTo>
                    <a:pt x="1707" y="1163"/>
                  </a:lnTo>
                  <a:lnTo>
                    <a:pt x="1707" y="1164"/>
                  </a:lnTo>
                  <a:lnTo>
                    <a:pt x="1707" y="1166"/>
                  </a:lnTo>
                  <a:lnTo>
                    <a:pt x="1707" y="1167"/>
                  </a:lnTo>
                  <a:lnTo>
                    <a:pt x="1706" y="1170"/>
                  </a:lnTo>
                  <a:lnTo>
                    <a:pt x="1704" y="1172"/>
                  </a:lnTo>
                  <a:lnTo>
                    <a:pt x="1684" y="1192"/>
                  </a:lnTo>
                  <a:lnTo>
                    <a:pt x="1671" y="1209"/>
                  </a:lnTo>
                  <a:lnTo>
                    <a:pt x="1667" y="1215"/>
                  </a:lnTo>
                  <a:lnTo>
                    <a:pt x="1661" y="1228"/>
                  </a:lnTo>
                  <a:lnTo>
                    <a:pt x="1660" y="1232"/>
                  </a:lnTo>
                  <a:lnTo>
                    <a:pt x="1660" y="1234"/>
                  </a:lnTo>
                  <a:lnTo>
                    <a:pt x="1660" y="1235"/>
                  </a:lnTo>
                  <a:lnTo>
                    <a:pt x="1660" y="1236"/>
                  </a:lnTo>
                  <a:lnTo>
                    <a:pt x="1661" y="1238"/>
                  </a:lnTo>
                  <a:lnTo>
                    <a:pt x="1662" y="1239"/>
                  </a:lnTo>
                  <a:lnTo>
                    <a:pt x="1665" y="1241"/>
                  </a:lnTo>
                  <a:lnTo>
                    <a:pt x="1669" y="1244"/>
                  </a:lnTo>
                  <a:lnTo>
                    <a:pt x="1671" y="1246"/>
                  </a:lnTo>
                  <a:lnTo>
                    <a:pt x="1672" y="1247"/>
                  </a:lnTo>
                  <a:lnTo>
                    <a:pt x="1672" y="1249"/>
                  </a:lnTo>
                  <a:lnTo>
                    <a:pt x="1673" y="1253"/>
                  </a:lnTo>
                  <a:lnTo>
                    <a:pt x="1673" y="1256"/>
                  </a:lnTo>
                  <a:lnTo>
                    <a:pt x="1674" y="1257"/>
                  </a:lnTo>
                  <a:lnTo>
                    <a:pt x="1675" y="1258"/>
                  </a:lnTo>
                  <a:lnTo>
                    <a:pt x="1675" y="1260"/>
                  </a:lnTo>
                  <a:lnTo>
                    <a:pt x="1677" y="1261"/>
                  </a:lnTo>
                  <a:lnTo>
                    <a:pt x="1679" y="1262"/>
                  </a:lnTo>
                  <a:lnTo>
                    <a:pt x="1685" y="1263"/>
                  </a:lnTo>
                  <a:lnTo>
                    <a:pt x="1688" y="1263"/>
                  </a:lnTo>
                  <a:lnTo>
                    <a:pt x="1690" y="1262"/>
                  </a:lnTo>
                  <a:lnTo>
                    <a:pt x="1691" y="1261"/>
                  </a:lnTo>
                  <a:lnTo>
                    <a:pt x="1693" y="1259"/>
                  </a:lnTo>
                  <a:lnTo>
                    <a:pt x="1696" y="1253"/>
                  </a:lnTo>
                  <a:lnTo>
                    <a:pt x="1697" y="1252"/>
                  </a:lnTo>
                  <a:lnTo>
                    <a:pt x="1697" y="1251"/>
                  </a:lnTo>
                  <a:lnTo>
                    <a:pt x="1699" y="1250"/>
                  </a:lnTo>
                  <a:lnTo>
                    <a:pt x="1702" y="1249"/>
                  </a:lnTo>
                  <a:lnTo>
                    <a:pt x="1714" y="1248"/>
                  </a:lnTo>
                  <a:lnTo>
                    <a:pt x="1727" y="1245"/>
                  </a:lnTo>
                  <a:lnTo>
                    <a:pt x="1740" y="1235"/>
                  </a:lnTo>
                  <a:lnTo>
                    <a:pt x="1743" y="1233"/>
                  </a:lnTo>
                  <a:lnTo>
                    <a:pt x="1746" y="1233"/>
                  </a:lnTo>
                  <a:lnTo>
                    <a:pt x="1747" y="1233"/>
                  </a:lnTo>
                  <a:lnTo>
                    <a:pt x="1748" y="1234"/>
                  </a:lnTo>
                  <a:lnTo>
                    <a:pt x="1749" y="1235"/>
                  </a:lnTo>
                  <a:lnTo>
                    <a:pt x="1750" y="1237"/>
                  </a:lnTo>
                  <a:lnTo>
                    <a:pt x="1750" y="1238"/>
                  </a:lnTo>
                  <a:lnTo>
                    <a:pt x="1750" y="1240"/>
                  </a:lnTo>
                  <a:lnTo>
                    <a:pt x="1748" y="1246"/>
                  </a:lnTo>
                  <a:lnTo>
                    <a:pt x="1747" y="1247"/>
                  </a:lnTo>
                  <a:lnTo>
                    <a:pt x="1748" y="1248"/>
                  </a:lnTo>
                  <a:lnTo>
                    <a:pt x="1749" y="1249"/>
                  </a:lnTo>
                  <a:lnTo>
                    <a:pt x="1753" y="1252"/>
                  </a:lnTo>
                  <a:lnTo>
                    <a:pt x="1754" y="1253"/>
                  </a:lnTo>
                  <a:lnTo>
                    <a:pt x="1755" y="1254"/>
                  </a:lnTo>
                  <a:lnTo>
                    <a:pt x="1758" y="1266"/>
                  </a:lnTo>
                  <a:lnTo>
                    <a:pt x="1758" y="1269"/>
                  </a:lnTo>
                  <a:lnTo>
                    <a:pt x="1759" y="1271"/>
                  </a:lnTo>
                  <a:lnTo>
                    <a:pt x="1762" y="1287"/>
                  </a:lnTo>
                  <a:lnTo>
                    <a:pt x="1763" y="1292"/>
                  </a:lnTo>
                  <a:lnTo>
                    <a:pt x="1765" y="1303"/>
                  </a:lnTo>
                  <a:lnTo>
                    <a:pt x="1766" y="1305"/>
                  </a:lnTo>
                  <a:lnTo>
                    <a:pt x="1766" y="1306"/>
                  </a:lnTo>
                  <a:lnTo>
                    <a:pt x="1767" y="1311"/>
                  </a:lnTo>
                  <a:lnTo>
                    <a:pt x="1767" y="1314"/>
                  </a:lnTo>
                  <a:lnTo>
                    <a:pt x="1767" y="1317"/>
                  </a:lnTo>
                  <a:lnTo>
                    <a:pt x="1767" y="1323"/>
                  </a:lnTo>
                  <a:lnTo>
                    <a:pt x="1767" y="1326"/>
                  </a:lnTo>
                  <a:lnTo>
                    <a:pt x="1766" y="1328"/>
                  </a:lnTo>
                  <a:lnTo>
                    <a:pt x="1746" y="1350"/>
                  </a:lnTo>
                  <a:lnTo>
                    <a:pt x="1734" y="1367"/>
                  </a:lnTo>
                  <a:lnTo>
                    <a:pt x="1733" y="1369"/>
                  </a:lnTo>
                  <a:lnTo>
                    <a:pt x="1733" y="1371"/>
                  </a:lnTo>
                  <a:lnTo>
                    <a:pt x="1733" y="1372"/>
                  </a:lnTo>
                  <a:lnTo>
                    <a:pt x="1733" y="1373"/>
                  </a:lnTo>
                  <a:lnTo>
                    <a:pt x="1734" y="1374"/>
                  </a:lnTo>
                  <a:lnTo>
                    <a:pt x="1739" y="1383"/>
                  </a:lnTo>
                  <a:lnTo>
                    <a:pt x="1740" y="1386"/>
                  </a:lnTo>
                  <a:lnTo>
                    <a:pt x="1740" y="1390"/>
                  </a:lnTo>
                  <a:lnTo>
                    <a:pt x="1739" y="1393"/>
                  </a:lnTo>
                  <a:lnTo>
                    <a:pt x="1738" y="1394"/>
                  </a:lnTo>
                  <a:lnTo>
                    <a:pt x="1723" y="1403"/>
                  </a:lnTo>
                  <a:lnTo>
                    <a:pt x="1715" y="1409"/>
                  </a:lnTo>
                  <a:lnTo>
                    <a:pt x="1713" y="1410"/>
                  </a:lnTo>
                  <a:lnTo>
                    <a:pt x="1712" y="1410"/>
                  </a:lnTo>
                  <a:lnTo>
                    <a:pt x="1710" y="1410"/>
                  </a:lnTo>
                  <a:lnTo>
                    <a:pt x="1691" y="1405"/>
                  </a:lnTo>
                  <a:lnTo>
                    <a:pt x="1629" y="1405"/>
                  </a:lnTo>
                  <a:lnTo>
                    <a:pt x="1626" y="1413"/>
                  </a:lnTo>
                  <a:lnTo>
                    <a:pt x="1628" y="1418"/>
                  </a:lnTo>
                  <a:lnTo>
                    <a:pt x="1631" y="1422"/>
                  </a:lnTo>
                  <a:lnTo>
                    <a:pt x="1635" y="1430"/>
                  </a:lnTo>
                  <a:lnTo>
                    <a:pt x="1636" y="1434"/>
                  </a:lnTo>
                  <a:lnTo>
                    <a:pt x="1637" y="1437"/>
                  </a:lnTo>
                  <a:lnTo>
                    <a:pt x="1635" y="1441"/>
                  </a:lnTo>
                  <a:lnTo>
                    <a:pt x="1635" y="1447"/>
                  </a:lnTo>
                  <a:lnTo>
                    <a:pt x="1636" y="1453"/>
                  </a:lnTo>
                  <a:lnTo>
                    <a:pt x="1640" y="1466"/>
                  </a:lnTo>
                  <a:lnTo>
                    <a:pt x="1641" y="1472"/>
                  </a:lnTo>
                  <a:lnTo>
                    <a:pt x="1641" y="1475"/>
                  </a:lnTo>
                  <a:lnTo>
                    <a:pt x="1637" y="1483"/>
                  </a:lnTo>
                  <a:lnTo>
                    <a:pt x="1630" y="1490"/>
                  </a:lnTo>
                  <a:lnTo>
                    <a:pt x="1630" y="1492"/>
                  </a:lnTo>
                  <a:lnTo>
                    <a:pt x="1628" y="1496"/>
                  </a:lnTo>
                  <a:lnTo>
                    <a:pt x="1625" y="1502"/>
                  </a:lnTo>
                  <a:lnTo>
                    <a:pt x="1622" y="1508"/>
                  </a:lnTo>
                  <a:lnTo>
                    <a:pt x="1621" y="1511"/>
                  </a:lnTo>
                  <a:lnTo>
                    <a:pt x="1620" y="1513"/>
                  </a:lnTo>
                  <a:lnTo>
                    <a:pt x="1619" y="1514"/>
                  </a:lnTo>
                  <a:lnTo>
                    <a:pt x="1618" y="1515"/>
                  </a:lnTo>
                  <a:lnTo>
                    <a:pt x="1617" y="1516"/>
                  </a:lnTo>
                  <a:lnTo>
                    <a:pt x="1612" y="1517"/>
                  </a:lnTo>
                  <a:lnTo>
                    <a:pt x="1608" y="1522"/>
                  </a:lnTo>
                  <a:lnTo>
                    <a:pt x="1600" y="1539"/>
                  </a:lnTo>
                  <a:lnTo>
                    <a:pt x="1595" y="1550"/>
                  </a:lnTo>
                  <a:lnTo>
                    <a:pt x="1595" y="1552"/>
                  </a:lnTo>
                  <a:lnTo>
                    <a:pt x="1594" y="1557"/>
                  </a:lnTo>
                  <a:lnTo>
                    <a:pt x="1594" y="1572"/>
                  </a:lnTo>
                  <a:lnTo>
                    <a:pt x="1593" y="1576"/>
                  </a:lnTo>
                  <a:lnTo>
                    <a:pt x="1592" y="1578"/>
                  </a:lnTo>
                  <a:lnTo>
                    <a:pt x="1590" y="1578"/>
                  </a:lnTo>
                  <a:lnTo>
                    <a:pt x="1583" y="1576"/>
                  </a:lnTo>
                  <a:lnTo>
                    <a:pt x="1580" y="1576"/>
                  </a:lnTo>
                  <a:lnTo>
                    <a:pt x="1569" y="1583"/>
                  </a:lnTo>
                  <a:lnTo>
                    <a:pt x="1553" y="1599"/>
                  </a:lnTo>
                  <a:lnTo>
                    <a:pt x="1551" y="1603"/>
                  </a:lnTo>
                  <a:lnTo>
                    <a:pt x="1551" y="1607"/>
                  </a:lnTo>
                  <a:lnTo>
                    <a:pt x="1551" y="1612"/>
                  </a:lnTo>
                  <a:lnTo>
                    <a:pt x="1551" y="1614"/>
                  </a:lnTo>
                  <a:lnTo>
                    <a:pt x="1550" y="1616"/>
                  </a:lnTo>
                  <a:lnTo>
                    <a:pt x="1537" y="1626"/>
                  </a:lnTo>
                  <a:lnTo>
                    <a:pt x="1534" y="1628"/>
                  </a:lnTo>
                  <a:lnTo>
                    <a:pt x="1531" y="1629"/>
                  </a:lnTo>
                  <a:lnTo>
                    <a:pt x="1523" y="1629"/>
                  </a:lnTo>
                  <a:lnTo>
                    <a:pt x="1514" y="1630"/>
                  </a:lnTo>
                  <a:lnTo>
                    <a:pt x="1504" y="1629"/>
                  </a:lnTo>
                  <a:lnTo>
                    <a:pt x="1501" y="1626"/>
                  </a:lnTo>
                  <a:lnTo>
                    <a:pt x="1495" y="1614"/>
                  </a:lnTo>
                  <a:lnTo>
                    <a:pt x="1494" y="1611"/>
                  </a:lnTo>
                  <a:lnTo>
                    <a:pt x="1492" y="1610"/>
                  </a:lnTo>
                  <a:lnTo>
                    <a:pt x="1484" y="1611"/>
                  </a:lnTo>
                  <a:lnTo>
                    <a:pt x="1482" y="1612"/>
                  </a:lnTo>
                  <a:lnTo>
                    <a:pt x="1480" y="1613"/>
                  </a:lnTo>
                  <a:lnTo>
                    <a:pt x="1473" y="1622"/>
                  </a:lnTo>
                  <a:lnTo>
                    <a:pt x="1446" y="1646"/>
                  </a:lnTo>
                  <a:lnTo>
                    <a:pt x="1445" y="1648"/>
                  </a:lnTo>
                  <a:lnTo>
                    <a:pt x="1442" y="1652"/>
                  </a:lnTo>
                  <a:lnTo>
                    <a:pt x="1441" y="1654"/>
                  </a:lnTo>
                  <a:lnTo>
                    <a:pt x="1429" y="1662"/>
                  </a:lnTo>
                  <a:lnTo>
                    <a:pt x="1428" y="1663"/>
                  </a:lnTo>
                  <a:lnTo>
                    <a:pt x="1427" y="1665"/>
                  </a:lnTo>
                  <a:lnTo>
                    <a:pt x="1423" y="1677"/>
                  </a:lnTo>
                  <a:lnTo>
                    <a:pt x="1394" y="1703"/>
                  </a:lnTo>
                  <a:lnTo>
                    <a:pt x="1391" y="1706"/>
                  </a:lnTo>
                  <a:lnTo>
                    <a:pt x="1390" y="1707"/>
                  </a:lnTo>
                  <a:lnTo>
                    <a:pt x="1390" y="1709"/>
                  </a:lnTo>
                  <a:lnTo>
                    <a:pt x="1390" y="1710"/>
                  </a:lnTo>
                  <a:lnTo>
                    <a:pt x="1390" y="1712"/>
                  </a:lnTo>
                  <a:lnTo>
                    <a:pt x="1391" y="1713"/>
                  </a:lnTo>
                  <a:lnTo>
                    <a:pt x="1392" y="1714"/>
                  </a:lnTo>
                  <a:lnTo>
                    <a:pt x="1394" y="1714"/>
                  </a:lnTo>
                  <a:lnTo>
                    <a:pt x="1395" y="1715"/>
                  </a:lnTo>
                  <a:lnTo>
                    <a:pt x="1395" y="1716"/>
                  </a:lnTo>
                  <a:lnTo>
                    <a:pt x="1396" y="1718"/>
                  </a:lnTo>
                  <a:lnTo>
                    <a:pt x="1395" y="1720"/>
                  </a:lnTo>
                  <a:lnTo>
                    <a:pt x="1395" y="1722"/>
                  </a:lnTo>
                  <a:lnTo>
                    <a:pt x="1396" y="1723"/>
                  </a:lnTo>
                  <a:lnTo>
                    <a:pt x="1397" y="1724"/>
                  </a:lnTo>
                  <a:lnTo>
                    <a:pt x="1411" y="1735"/>
                  </a:lnTo>
                  <a:lnTo>
                    <a:pt x="1414" y="1738"/>
                  </a:lnTo>
                  <a:lnTo>
                    <a:pt x="1414" y="1739"/>
                  </a:lnTo>
                  <a:lnTo>
                    <a:pt x="1415" y="1740"/>
                  </a:lnTo>
                  <a:lnTo>
                    <a:pt x="1416" y="1742"/>
                  </a:lnTo>
                  <a:lnTo>
                    <a:pt x="1416" y="1744"/>
                  </a:lnTo>
                  <a:lnTo>
                    <a:pt x="1412" y="1769"/>
                  </a:lnTo>
                  <a:lnTo>
                    <a:pt x="1411" y="1777"/>
                  </a:lnTo>
                  <a:lnTo>
                    <a:pt x="1409" y="1779"/>
                  </a:lnTo>
                  <a:lnTo>
                    <a:pt x="1407" y="1780"/>
                  </a:lnTo>
                  <a:lnTo>
                    <a:pt x="1401" y="1781"/>
                  </a:lnTo>
                  <a:lnTo>
                    <a:pt x="1398" y="1784"/>
                  </a:lnTo>
                  <a:lnTo>
                    <a:pt x="1397" y="1786"/>
                  </a:lnTo>
                  <a:lnTo>
                    <a:pt x="1391" y="1799"/>
                  </a:lnTo>
                  <a:lnTo>
                    <a:pt x="1374" y="1789"/>
                  </a:lnTo>
                  <a:lnTo>
                    <a:pt x="1367" y="1787"/>
                  </a:lnTo>
                  <a:lnTo>
                    <a:pt x="1364" y="1787"/>
                  </a:lnTo>
                  <a:lnTo>
                    <a:pt x="1348" y="1794"/>
                  </a:lnTo>
                  <a:lnTo>
                    <a:pt x="1345" y="1795"/>
                  </a:lnTo>
                  <a:lnTo>
                    <a:pt x="1343" y="1793"/>
                  </a:lnTo>
                  <a:lnTo>
                    <a:pt x="1342" y="1785"/>
                  </a:lnTo>
                  <a:lnTo>
                    <a:pt x="1341" y="1780"/>
                  </a:lnTo>
                  <a:lnTo>
                    <a:pt x="1340" y="1777"/>
                  </a:lnTo>
                  <a:lnTo>
                    <a:pt x="1330" y="1759"/>
                  </a:lnTo>
                  <a:lnTo>
                    <a:pt x="1304" y="1726"/>
                  </a:lnTo>
                  <a:lnTo>
                    <a:pt x="1298" y="1714"/>
                  </a:lnTo>
                  <a:lnTo>
                    <a:pt x="1297" y="1709"/>
                  </a:lnTo>
                  <a:lnTo>
                    <a:pt x="1298" y="1702"/>
                  </a:lnTo>
                  <a:lnTo>
                    <a:pt x="1299" y="1693"/>
                  </a:lnTo>
                  <a:lnTo>
                    <a:pt x="1299" y="1685"/>
                  </a:lnTo>
                  <a:lnTo>
                    <a:pt x="1298" y="1678"/>
                  </a:lnTo>
                  <a:lnTo>
                    <a:pt x="1295" y="1662"/>
                  </a:lnTo>
                  <a:lnTo>
                    <a:pt x="1293" y="1656"/>
                  </a:lnTo>
                  <a:lnTo>
                    <a:pt x="1291" y="1652"/>
                  </a:lnTo>
                  <a:lnTo>
                    <a:pt x="1289" y="1652"/>
                  </a:lnTo>
                  <a:lnTo>
                    <a:pt x="1288" y="1652"/>
                  </a:lnTo>
                  <a:lnTo>
                    <a:pt x="1286" y="1653"/>
                  </a:lnTo>
                  <a:lnTo>
                    <a:pt x="1278" y="1657"/>
                  </a:lnTo>
                  <a:lnTo>
                    <a:pt x="1276" y="1657"/>
                  </a:lnTo>
                  <a:lnTo>
                    <a:pt x="1274" y="1657"/>
                  </a:lnTo>
                  <a:lnTo>
                    <a:pt x="1269" y="1654"/>
                  </a:lnTo>
                  <a:lnTo>
                    <a:pt x="1263" y="1649"/>
                  </a:lnTo>
                  <a:lnTo>
                    <a:pt x="1244" y="1628"/>
                  </a:lnTo>
                  <a:lnTo>
                    <a:pt x="1239" y="1624"/>
                  </a:lnTo>
                  <a:lnTo>
                    <a:pt x="1223" y="1618"/>
                  </a:lnTo>
                  <a:lnTo>
                    <a:pt x="1218" y="1615"/>
                  </a:lnTo>
                  <a:lnTo>
                    <a:pt x="1215" y="1612"/>
                  </a:lnTo>
                  <a:lnTo>
                    <a:pt x="1214" y="1609"/>
                  </a:lnTo>
                  <a:lnTo>
                    <a:pt x="1215" y="1606"/>
                  </a:lnTo>
                  <a:lnTo>
                    <a:pt x="1216" y="1601"/>
                  </a:lnTo>
                  <a:lnTo>
                    <a:pt x="1217" y="1597"/>
                  </a:lnTo>
                  <a:lnTo>
                    <a:pt x="1219" y="1593"/>
                  </a:lnTo>
                  <a:lnTo>
                    <a:pt x="1221" y="1584"/>
                  </a:lnTo>
                  <a:lnTo>
                    <a:pt x="1224" y="1570"/>
                  </a:lnTo>
                  <a:lnTo>
                    <a:pt x="1188" y="1560"/>
                  </a:lnTo>
                  <a:lnTo>
                    <a:pt x="1180" y="1563"/>
                  </a:lnTo>
                  <a:lnTo>
                    <a:pt x="1161" y="1581"/>
                  </a:lnTo>
                  <a:lnTo>
                    <a:pt x="1160" y="1586"/>
                  </a:lnTo>
                  <a:lnTo>
                    <a:pt x="1159" y="1592"/>
                  </a:lnTo>
                  <a:lnTo>
                    <a:pt x="1161" y="1616"/>
                  </a:lnTo>
                  <a:lnTo>
                    <a:pt x="1162" y="1620"/>
                  </a:lnTo>
                  <a:lnTo>
                    <a:pt x="1163" y="1624"/>
                  </a:lnTo>
                  <a:lnTo>
                    <a:pt x="1165" y="1626"/>
                  </a:lnTo>
                  <a:lnTo>
                    <a:pt x="1166" y="1628"/>
                  </a:lnTo>
                  <a:lnTo>
                    <a:pt x="1168" y="1631"/>
                  </a:lnTo>
                  <a:lnTo>
                    <a:pt x="1169" y="1635"/>
                  </a:lnTo>
                  <a:lnTo>
                    <a:pt x="1170" y="1646"/>
                  </a:lnTo>
                  <a:lnTo>
                    <a:pt x="1169" y="1650"/>
                  </a:lnTo>
                  <a:lnTo>
                    <a:pt x="1167" y="1653"/>
                  </a:lnTo>
                  <a:lnTo>
                    <a:pt x="1166" y="1653"/>
                  </a:lnTo>
                  <a:lnTo>
                    <a:pt x="1165" y="1653"/>
                  </a:lnTo>
                  <a:lnTo>
                    <a:pt x="1151" y="1648"/>
                  </a:lnTo>
                  <a:lnTo>
                    <a:pt x="1149" y="1648"/>
                  </a:lnTo>
                  <a:lnTo>
                    <a:pt x="1147" y="1650"/>
                  </a:lnTo>
                  <a:lnTo>
                    <a:pt x="1138" y="1661"/>
                  </a:lnTo>
                  <a:lnTo>
                    <a:pt x="1134" y="1665"/>
                  </a:lnTo>
                  <a:lnTo>
                    <a:pt x="1111" y="1678"/>
                  </a:lnTo>
                  <a:lnTo>
                    <a:pt x="1123" y="1690"/>
                  </a:lnTo>
                  <a:lnTo>
                    <a:pt x="1125" y="1696"/>
                  </a:lnTo>
                  <a:lnTo>
                    <a:pt x="1126" y="1700"/>
                  </a:lnTo>
                  <a:lnTo>
                    <a:pt x="1126" y="1703"/>
                  </a:lnTo>
                  <a:lnTo>
                    <a:pt x="1126" y="1706"/>
                  </a:lnTo>
                  <a:lnTo>
                    <a:pt x="1125" y="1709"/>
                  </a:lnTo>
                  <a:lnTo>
                    <a:pt x="1124" y="1710"/>
                  </a:lnTo>
                  <a:lnTo>
                    <a:pt x="1123" y="1711"/>
                  </a:lnTo>
                  <a:lnTo>
                    <a:pt x="1121" y="1712"/>
                  </a:lnTo>
                  <a:lnTo>
                    <a:pt x="1120" y="1712"/>
                  </a:lnTo>
                  <a:lnTo>
                    <a:pt x="1118" y="1712"/>
                  </a:lnTo>
                  <a:lnTo>
                    <a:pt x="1117" y="1711"/>
                  </a:lnTo>
                  <a:lnTo>
                    <a:pt x="1116" y="1710"/>
                  </a:lnTo>
                  <a:lnTo>
                    <a:pt x="1115" y="1708"/>
                  </a:lnTo>
                  <a:lnTo>
                    <a:pt x="1114" y="1708"/>
                  </a:lnTo>
                  <a:lnTo>
                    <a:pt x="1113" y="1708"/>
                  </a:lnTo>
                  <a:lnTo>
                    <a:pt x="1110" y="1710"/>
                  </a:lnTo>
                  <a:lnTo>
                    <a:pt x="1105" y="1720"/>
                  </a:lnTo>
                  <a:lnTo>
                    <a:pt x="1103" y="1722"/>
                  </a:lnTo>
                  <a:lnTo>
                    <a:pt x="1101" y="1723"/>
                  </a:lnTo>
                  <a:lnTo>
                    <a:pt x="1082" y="1731"/>
                  </a:lnTo>
                  <a:lnTo>
                    <a:pt x="1076" y="1734"/>
                  </a:lnTo>
                  <a:lnTo>
                    <a:pt x="1073" y="1737"/>
                  </a:lnTo>
                  <a:lnTo>
                    <a:pt x="1072" y="1740"/>
                  </a:lnTo>
                  <a:lnTo>
                    <a:pt x="1069" y="1748"/>
                  </a:lnTo>
                  <a:lnTo>
                    <a:pt x="1067" y="1750"/>
                  </a:lnTo>
                  <a:lnTo>
                    <a:pt x="1065" y="1752"/>
                  </a:lnTo>
                  <a:lnTo>
                    <a:pt x="1054" y="1750"/>
                  </a:lnTo>
                  <a:lnTo>
                    <a:pt x="1051" y="1750"/>
                  </a:lnTo>
                  <a:lnTo>
                    <a:pt x="1048" y="1751"/>
                  </a:lnTo>
                  <a:lnTo>
                    <a:pt x="1043" y="1753"/>
                  </a:lnTo>
                  <a:lnTo>
                    <a:pt x="1024" y="1764"/>
                  </a:lnTo>
                  <a:lnTo>
                    <a:pt x="973" y="1778"/>
                  </a:lnTo>
                  <a:lnTo>
                    <a:pt x="950" y="1776"/>
                  </a:lnTo>
                  <a:lnTo>
                    <a:pt x="935" y="1781"/>
                  </a:lnTo>
                  <a:lnTo>
                    <a:pt x="931" y="1785"/>
                  </a:lnTo>
                  <a:lnTo>
                    <a:pt x="932" y="1787"/>
                  </a:lnTo>
                  <a:lnTo>
                    <a:pt x="933" y="1788"/>
                  </a:lnTo>
                  <a:lnTo>
                    <a:pt x="934" y="1790"/>
                  </a:lnTo>
                  <a:lnTo>
                    <a:pt x="934" y="1792"/>
                  </a:lnTo>
                  <a:lnTo>
                    <a:pt x="933" y="1800"/>
                  </a:lnTo>
                  <a:lnTo>
                    <a:pt x="933" y="1803"/>
                  </a:lnTo>
                  <a:lnTo>
                    <a:pt x="934" y="1806"/>
                  </a:lnTo>
                  <a:lnTo>
                    <a:pt x="934" y="1810"/>
                  </a:lnTo>
                  <a:lnTo>
                    <a:pt x="933" y="1814"/>
                  </a:lnTo>
                  <a:lnTo>
                    <a:pt x="929" y="1821"/>
                  </a:lnTo>
                  <a:lnTo>
                    <a:pt x="928" y="1825"/>
                  </a:lnTo>
                  <a:lnTo>
                    <a:pt x="927" y="1829"/>
                  </a:lnTo>
                  <a:lnTo>
                    <a:pt x="928" y="1835"/>
                  </a:lnTo>
                  <a:lnTo>
                    <a:pt x="927" y="1837"/>
                  </a:lnTo>
                  <a:lnTo>
                    <a:pt x="926" y="1839"/>
                  </a:lnTo>
                  <a:lnTo>
                    <a:pt x="910" y="1851"/>
                  </a:lnTo>
                  <a:lnTo>
                    <a:pt x="907" y="1852"/>
                  </a:lnTo>
                  <a:lnTo>
                    <a:pt x="879" y="1861"/>
                  </a:lnTo>
                  <a:lnTo>
                    <a:pt x="872" y="1862"/>
                  </a:lnTo>
                  <a:lnTo>
                    <a:pt x="838" y="1859"/>
                  </a:lnTo>
                  <a:lnTo>
                    <a:pt x="836" y="1858"/>
                  </a:lnTo>
                  <a:lnTo>
                    <a:pt x="836" y="1857"/>
                  </a:lnTo>
                  <a:lnTo>
                    <a:pt x="835" y="1854"/>
                  </a:lnTo>
                  <a:lnTo>
                    <a:pt x="834" y="1851"/>
                  </a:lnTo>
                  <a:lnTo>
                    <a:pt x="833" y="1850"/>
                  </a:lnTo>
                  <a:lnTo>
                    <a:pt x="832" y="1849"/>
                  </a:lnTo>
                  <a:lnTo>
                    <a:pt x="831" y="1847"/>
                  </a:lnTo>
                  <a:lnTo>
                    <a:pt x="827" y="1845"/>
                  </a:lnTo>
                  <a:lnTo>
                    <a:pt x="823" y="1844"/>
                  </a:lnTo>
                  <a:lnTo>
                    <a:pt x="821" y="1844"/>
                  </a:lnTo>
                  <a:lnTo>
                    <a:pt x="820" y="1845"/>
                  </a:lnTo>
                  <a:lnTo>
                    <a:pt x="819" y="1848"/>
                  </a:lnTo>
                  <a:lnTo>
                    <a:pt x="818" y="1850"/>
                  </a:lnTo>
                  <a:lnTo>
                    <a:pt x="813" y="1862"/>
                  </a:lnTo>
                  <a:lnTo>
                    <a:pt x="809" y="1863"/>
                  </a:lnTo>
                  <a:lnTo>
                    <a:pt x="794" y="1879"/>
                  </a:lnTo>
                  <a:lnTo>
                    <a:pt x="787" y="1881"/>
                  </a:lnTo>
                  <a:lnTo>
                    <a:pt x="774" y="1876"/>
                  </a:lnTo>
                  <a:lnTo>
                    <a:pt x="772" y="1876"/>
                  </a:lnTo>
                  <a:lnTo>
                    <a:pt x="770" y="1878"/>
                  </a:lnTo>
                  <a:lnTo>
                    <a:pt x="769" y="1882"/>
                  </a:lnTo>
                  <a:lnTo>
                    <a:pt x="767" y="1885"/>
                  </a:lnTo>
                  <a:lnTo>
                    <a:pt x="764" y="1890"/>
                  </a:lnTo>
                  <a:lnTo>
                    <a:pt x="760" y="1893"/>
                  </a:lnTo>
                  <a:lnTo>
                    <a:pt x="757" y="1893"/>
                  </a:lnTo>
                  <a:lnTo>
                    <a:pt x="755" y="1893"/>
                  </a:lnTo>
                  <a:lnTo>
                    <a:pt x="745" y="1888"/>
                  </a:lnTo>
                  <a:lnTo>
                    <a:pt x="737" y="1887"/>
                  </a:lnTo>
                  <a:lnTo>
                    <a:pt x="731" y="1889"/>
                  </a:lnTo>
                  <a:lnTo>
                    <a:pt x="699" y="1912"/>
                  </a:lnTo>
                  <a:lnTo>
                    <a:pt x="682" y="1919"/>
                  </a:lnTo>
                  <a:lnTo>
                    <a:pt x="672" y="1920"/>
                  </a:lnTo>
                  <a:lnTo>
                    <a:pt x="666" y="1922"/>
                  </a:lnTo>
                  <a:lnTo>
                    <a:pt x="663" y="1923"/>
                  </a:lnTo>
                  <a:lnTo>
                    <a:pt x="662" y="1925"/>
                  </a:lnTo>
                  <a:lnTo>
                    <a:pt x="661" y="1926"/>
                  </a:lnTo>
                  <a:lnTo>
                    <a:pt x="660" y="1929"/>
                  </a:lnTo>
                  <a:lnTo>
                    <a:pt x="656" y="1936"/>
                  </a:lnTo>
                  <a:lnTo>
                    <a:pt x="647" y="1947"/>
                  </a:lnTo>
                  <a:lnTo>
                    <a:pt x="633" y="1952"/>
                  </a:lnTo>
                  <a:lnTo>
                    <a:pt x="631" y="1953"/>
                  </a:lnTo>
                  <a:lnTo>
                    <a:pt x="630" y="1955"/>
                  </a:lnTo>
                  <a:lnTo>
                    <a:pt x="630" y="1959"/>
                  </a:lnTo>
                  <a:lnTo>
                    <a:pt x="631" y="1963"/>
                  </a:lnTo>
                  <a:lnTo>
                    <a:pt x="632" y="1970"/>
                  </a:lnTo>
                  <a:lnTo>
                    <a:pt x="633" y="1979"/>
                  </a:lnTo>
                  <a:lnTo>
                    <a:pt x="631" y="1998"/>
                  </a:lnTo>
                  <a:lnTo>
                    <a:pt x="627" y="2006"/>
                  </a:lnTo>
                  <a:lnTo>
                    <a:pt x="623" y="2012"/>
                  </a:lnTo>
                  <a:lnTo>
                    <a:pt x="617" y="2013"/>
                  </a:lnTo>
                  <a:lnTo>
                    <a:pt x="614" y="2013"/>
                  </a:lnTo>
                  <a:lnTo>
                    <a:pt x="610" y="2012"/>
                  </a:lnTo>
                  <a:lnTo>
                    <a:pt x="606" y="2011"/>
                  </a:lnTo>
                  <a:lnTo>
                    <a:pt x="602" y="2008"/>
                  </a:lnTo>
                  <a:lnTo>
                    <a:pt x="600" y="2006"/>
                  </a:lnTo>
                  <a:lnTo>
                    <a:pt x="599" y="2005"/>
                  </a:lnTo>
                  <a:lnTo>
                    <a:pt x="595" y="1999"/>
                  </a:lnTo>
                  <a:lnTo>
                    <a:pt x="591" y="1992"/>
                  </a:lnTo>
                  <a:lnTo>
                    <a:pt x="591" y="1989"/>
                  </a:lnTo>
                  <a:lnTo>
                    <a:pt x="587" y="1989"/>
                  </a:lnTo>
                  <a:lnTo>
                    <a:pt x="564" y="1998"/>
                  </a:lnTo>
                  <a:lnTo>
                    <a:pt x="554" y="2004"/>
                  </a:lnTo>
                  <a:lnTo>
                    <a:pt x="553" y="2005"/>
                  </a:lnTo>
                  <a:lnTo>
                    <a:pt x="554" y="2007"/>
                  </a:lnTo>
                  <a:lnTo>
                    <a:pt x="555" y="2010"/>
                  </a:lnTo>
                  <a:lnTo>
                    <a:pt x="555" y="2014"/>
                  </a:lnTo>
                  <a:lnTo>
                    <a:pt x="554" y="2019"/>
                  </a:lnTo>
                  <a:lnTo>
                    <a:pt x="551" y="2028"/>
                  </a:lnTo>
                  <a:lnTo>
                    <a:pt x="549" y="2032"/>
                  </a:lnTo>
                  <a:lnTo>
                    <a:pt x="549" y="2036"/>
                  </a:lnTo>
                  <a:lnTo>
                    <a:pt x="550" y="2038"/>
                  </a:lnTo>
                  <a:lnTo>
                    <a:pt x="552" y="2039"/>
                  </a:lnTo>
                  <a:lnTo>
                    <a:pt x="560" y="2043"/>
                  </a:lnTo>
                  <a:lnTo>
                    <a:pt x="562" y="2044"/>
                  </a:lnTo>
                  <a:lnTo>
                    <a:pt x="563" y="2046"/>
                  </a:lnTo>
                  <a:lnTo>
                    <a:pt x="564" y="2048"/>
                  </a:lnTo>
                  <a:lnTo>
                    <a:pt x="565" y="2051"/>
                  </a:lnTo>
                  <a:lnTo>
                    <a:pt x="565" y="2062"/>
                  </a:lnTo>
                  <a:lnTo>
                    <a:pt x="565" y="2070"/>
                  </a:lnTo>
                  <a:lnTo>
                    <a:pt x="567" y="2078"/>
                  </a:lnTo>
                  <a:lnTo>
                    <a:pt x="568" y="2082"/>
                  </a:lnTo>
                  <a:lnTo>
                    <a:pt x="570" y="2085"/>
                  </a:lnTo>
                  <a:lnTo>
                    <a:pt x="575" y="2094"/>
                  </a:lnTo>
                  <a:lnTo>
                    <a:pt x="577" y="2097"/>
                  </a:lnTo>
                  <a:lnTo>
                    <a:pt x="578" y="2100"/>
                  </a:lnTo>
                  <a:lnTo>
                    <a:pt x="579" y="2106"/>
                  </a:lnTo>
                  <a:lnTo>
                    <a:pt x="578" y="2110"/>
                  </a:lnTo>
                  <a:lnTo>
                    <a:pt x="577" y="2112"/>
                  </a:lnTo>
                  <a:lnTo>
                    <a:pt x="575" y="2113"/>
                  </a:lnTo>
                  <a:lnTo>
                    <a:pt x="560" y="2116"/>
                  </a:lnTo>
                  <a:lnTo>
                    <a:pt x="528" y="2127"/>
                  </a:lnTo>
                  <a:lnTo>
                    <a:pt x="518" y="2125"/>
                  </a:lnTo>
                  <a:lnTo>
                    <a:pt x="510" y="2115"/>
                  </a:lnTo>
                  <a:lnTo>
                    <a:pt x="506" y="2111"/>
                  </a:lnTo>
                  <a:lnTo>
                    <a:pt x="499" y="2107"/>
                  </a:lnTo>
                  <a:lnTo>
                    <a:pt x="495" y="2107"/>
                  </a:lnTo>
                  <a:lnTo>
                    <a:pt x="491" y="2110"/>
                  </a:lnTo>
                  <a:lnTo>
                    <a:pt x="486" y="2114"/>
                  </a:lnTo>
                  <a:lnTo>
                    <a:pt x="478" y="2118"/>
                  </a:lnTo>
                  <a:lnTo>
                    <a:pt x="471" y="2118"/>
                  </a:lnTo>
                  <a:lnTo>
                    <a:pt x="468" y="2118"/>
                  </a:lnTo>
                  <a:lnTo>
                    <a:pt x="467" y="2116"/>
                  </a:lnTo>
                  <a:lnTo>
                    <a:pt x="468" y="2113"/>
                  </a:lnTo>
                  <a:lnTo>
                    <a:pt x="470" y="2110"/>
                  </a:lnTo>
                  <a:lnTo>
                    <a:pt x="471" y="2107"/>
                  </a:lnTo>
                  <a:lnTo>
                    <a:pt x="470" y="2103"/>
                  </a:lnTo>
                  <a:lnTo>
                    <a:pt x="466" y="2100"/>
                  </a:lnTo>
                  <a:lnTo>
                    <a:pt x="455" y="2095"/>
                  </a:lnTo>
                  <a:lnTo>
                    <a:pt x="450" y="2093"/>
                  </a:lnTo>
                  <a:lnTo>
                    <a:pt x="447" y="2093"/>
                  </a:lnTo>
                  <a:lnTo>
                    <a:pt x="443" y="2095"/>
                  </a:lnTo>
                  <a:lnTo>
                    <a:pt x="440" y="2096"/>
                  </a:lnTo>
                  <a:lnTo>
                    <a:pt x="415" y="2100"/>
                  </a:lnTo>
                  <a:lnTo>
                    <a:pt x="412" y="2101"/>
                  </a:lnTo>
                  <a:lnTo>
                    <a:pt x="411" y="2103"/>
                  </a:lnTo>
                  <a:lnTo>
                    <a:pt x="384" y="2122"/>
                  </a:lnTo>
                  <a:lnTo>
                    <a:pt x="374" y="2126"/>
                  </a:lnTo>
                  <a:lnTo>
                    <a:pt x="370" y="2127"/>
                  </a:lnTo>
                  <a:lnTo>
                    <a:pt x="367" y="2126"/>
                  </a:lnTo>
                  <a:lnTo>
                    <a:pt x="365" y="2115"/>
                  </a:lnTo>
                  <a:lnTo>
                    <a:pt x="364" y="2112"/>
                  </a:lnTo>
                  <a:lnTo>
                    <a:pt x="361" y="2110"/>
                  </a:lnTo>
                  <a:lnTo>
                    <a:pt x="351" y="2104"/>
                  </a:lnTo>
                  <a:lnTo>
                    <a:pt x="348" y="2101"/>
                  </a:lnTo>
                  <a:lnTo>
                    <a:pt x="346" y="2099"/>
                  </a:lnTo>
                  <a:lnTo>
                    <a:pt x="345" y="2097"/>
                  </a:lnTo>
                  <a:lnTo>
                    <a:pt x="344" y="2094"/>
                  </a:lnTo>
                  <a:lnTo>
                    <a:pt x="343" y="2092"/>
                  </a:lnTo>
                  <a:lnTo>
                    <a:pt x="338" y="2088"/>
                  </a:lnTo>
                  <a:lnTo>
                    <a:pt x="335" y="2087"/>
                  </a:lnTo>
                  <a:lnTo>
                    <a:pt x="333" y="2087"/>
                  </a:lnTo>
                  <a:lnTo>
                    <a:pt x="331" y="2088"/>
                  </a:lnTo>
                  <a:lnTo>
                    <a:pt x="330" y="2090"/>
                  </a:lnTo>
                  <a:lnTo>
                    <a:pt x="329" y="2092"/>
                  </a:lnTo>
                  <a:lnTo>
                    <a:pt x="329" y="2094"/>
                  </a:lnTo>
                  <a:lnTo>
                    <a:pt x="329" y="2097"/>
                  </a:lnTo>
                  <a:lnTo>
                    <a:pt x="349" y="2129"/>
                  </a:lnTo>
                  <a:lnTo>
                    <a:pt x="350" y="2131"/>
                  </a:lnTo>
                  <a:lnTo>
                    <a:pt x="350" y="2133"/>
                  </a:lnTo>
                  <a:lnTo>
                    <a:pt x="350" y="2134"/>
                  </a:lnTo>
                  <a:lnTo>
                    <a:pt x="350" y="2135"/>
                  </a:lnTo>
                  <a:lnTo>
                    <a:pt x="347" y="2138"/>
                  </a:lnTo>
                  <a:lnTo>
                    <a:pt x="333" y="2144"/>
                  </a:lnTo>
                  <a:lnTo>
                    <a:pt x="318" y="2144"/>
                  </a:lnTo>
                  <a:lnTo>
                    <a:pt x="317" y="2138"/>
                  </a:lnTo>
                  <a:lnTo>
                    <a:pt x="296" y="2101"/>
                  </a:lnTo>
                  <a:lnTo>
                    <a:pt x="295" y="2090"/>
                  </a:lnTo>
                  <a:lnTo>
                    <a:pt x="300" y="2077"/>
                  </a:lnTo>
                  <a:lnTo>
                    <a:pt x="304" y="2054"/>
                  </a:lnTo>
                  <a:lnTo>
                    <a:pt x="304" y="2039"/>
                  </a:lnTo>
                  <a:lnTo>
                    <a:pt x="302" y="2035"/>
                  </a:lnTo>
                  <a:lnTo>
                    <a:pt x="298" y="2035"/>
                  </a:lnTo>
                  <a:lnTo>
                    <a:pt x="292" y="2026"/>
                  </a:lnTo>
                  <a:lnTo>
                    <a:pt x="289" y="2016"/>
                  </a:lnTo>
                  <a:lnTo>
                    <a:pt x="287" y="2008"/>
                  </a:lnTo>
                  <a:lnTo>
                    <a:pt x="289" y="2000"/>
                  </a:lnTo>
                  <a:lnTo>
                    <a:pt x="289" y="2000"/>
                  </a:lnTo>
                  <a:lnTo>
                    <a:pt x="295" y="1993"/>
                  </a:lnTo>
                  <a:lnTo>
                    <a:pt x="296" y="1993"/>
                  </a:lnTo>
                  <a:lnTo>
                    <a:pt x="284" y="1993"/>
                  </a:lnTo>
                  <a:lnTo>
                    <a:pt x="258" y="1987"/>
                  </a:lnTo>
                  <a:lnTo>
                    <a:pt x="249" y="1982"/>
                  </a:lnTo>
                  <a:lnTo>
                    <a:pt x="247" y="1981"/>
                  </a:lnTo>
                  <a:lnTo>
                    <a:pt x="246" y="1980"/>
                  </a:lnTo>
                  <a:lnTo>
                    <a:pt x="245" y="1981"/>
                  </a:lnTo>
                  <a:lnTo>
                    <a:pt x="243" y="1982"/>
                  </a:lnTo>
                  <a:lnTo>
                    <a:pt x="223" y="1989"/>
                  </a:lnTo>
                  <a:lnTo>
                    <a:pt x="217" y="1988"/>
                  </a:lnTo>
                  <a:lnTo>
                    <a:pt x="212" y="1984"/>
                  </a:lnTo>
                  <a:lnTo>
                    <a:pt x="206" y="1973"/>
                  </a:lnTo>
                  <a:lnTo>
                    <a:pt x="202" y="1969"/>
                  </a:lnTo>
                  <a:lnTo>
                    <a:pt x="206" y="1961"/>
                  </a:lnTo>
                  <a:lnTo>
                    <a:pt x="199" y="1960"/>
                  </a:lnTo>
                  <a:lnTo>
                    <a:pt x="194" y="1958"/>
                  </a:lnTo>
                  <a:lnTo>
                    <a:pt x="194" y="1954"/>
                  </a:lnTo>
                  <a:lnTo>
                    <a:pt x="194" y="1954"/>
                  </a:lnTo>
                  <a:lnTo>
                    <a:pt x="198" y="1946"/>
                  </a:lnTo>
                  <a:lnTo>
                    <a:pt x="198" y="1946"/>
                  </a:lnTo>
                  <a:lnTo>
                    <a:pt x="188" y="1934"/>
                  </a:lnTo>
                  <a:lnTo>
                    <a:pt x="188" y="1934"/>
                  </a:lnTo>
                  <a:lnTo>
                    <a:pt x="188" y="1933"/>
                  </a:lnTo>
                  <a:lnTo>
                    <a:pt x="199" y="1916"/>
                  </a:lnTo>
                  <a:lnTo>
                    <a:pt x="199" y="1916"/>
                  </a:lnTo>
                  <a:lnTo>
                    <a:pt x="219" y="1900"/>
                  </a:lnTo>
                  <a:lnTo>
                    <a:pt x="232" y="1892"/>
                  </a:lnTo>
                  <a:lnTo>
                    <a:pt x="232" y="1892"/>
                  </a:lnTo>
                  <a:lnTo>
                    <a:pt x="232" y="1888"/>
                  </a:lnTo>
                  <a:lnTo>
                    <a:pt x="232" y="1888"/>
                  </a:lnTo>
                  <a:lnTo>
                    <a:pt x="239" y="1880"/>
                  </a:lnTo>
                  <a:lnTo>
                    <a:pt x="239" y="1880"/>
                  </a:lnTo>
                  <a:lnTo>
                    <a:pt x="243" y="1871"/>
                  </a:lnTo>
                  <a:lnTo>
                    <a:pt x="242" y="1866"/>
                  </a:lnTo>
                  <a:lnTo>
                    <a:pt x="200" y="1865"/>
                  </a:lnTo>
                  <a:lnTo>
                    <a:pt x="187" y="1858"/>
                  </a:lnTo>
                  <a:lnTo>
                    <a:pt x="180" y="1844"/>
                  </a:lnTo>
                  <a:lnTo>
                    <a:pt x="180" y="1844"/>
                  </a:lnTo>
                  <a:lnTo>
                    <a:pt x="188" y="1839"/>
                  </a:lnTo>
                  <a:lnTo>
                    <a:pt x="188" y="1839"/>
                  </a:lnTo>
                  <a:lnTo>
                    <a:pt x="151" y="1783"/>
                  </a:lnTo>
                  <a:lnTo>
                    <a:pt x="140" y="1771"/>
                  </a:lnTo>
                  <a:lnTo>
                    <a:pt x="130" y="1770"/>
                  </a:lnTo>
                  <a:lnTo>
                    <a:pt x="105" y="1777"/>
                  </a:lnTo>
                  <a:lnTo>
                    <a:pt x="97" y="1776"/>
                  </a:lnTo>
                  <a:lnTo>
                    <a:pt x="95" y="1768"/>
                  </a:lnTo>
                  <a:lnTo>
                    <a:pt x="97" y="1757"/>
                  </a:lnTo>
                  <a:lnTo>
                    <a:pt x="97" y="1748"/>
                  </a:lnTo>
                  <a:lnTo>
                    <a:pt x="87" y="1743"/>
                  </a:lnTo>
                  <a:lnTo>
                    <a:pt x="86" y="1741"/>
                  </a:lnTo>
                  <a:lnTo>
                    <a:pt x="86" y="1739"/>
                  </a:lnTo>
                  <a:lnTo>
                    <a:pt x="86" y="1738"/>
                  </a:lnTo>
                  <a:lnTo>
                    <a:pt x="86" y="1738"/>
                  </a:lnTo>
                  <a:lnTo>
                    <a:pt x="86" y="1737"/>
                  </a:lnTo>
                  <a:lnTo>
                    <a:pt x="87" y="1736"/>
                  </a:lnTo>
                  <a:lnTo>
                    <a:pt x="87" y="1736"/>
                  </a:lnTo>
                  <a:lnTo>
                    <a:pt x="89" y="1723"/>
                  </a:lnTo>
                  <a:lnTo>
                    <a:pt x="89" y="1723"/>
                  </a:lnTo>
                  <a:lnTo>
                    <a:pt x="85" y="1717"/>
                  </a:lnTo>
                  <a:lnTo>
                    <a:pt x="79" y="1713"/>
                  </a:lnTo>
                  <a:lnTo>
                    <a:pt x="74" y="1705"/>
                  </a:lnTo>
                  <a:lnTo>
                    <a:pt x="71" y="1693"/>
                  </a:lnTo>
                  <a:lnTo>
                    <a:pt x="71" y="1693"/>
                  </a:lnTo>
                  <a:lnTo>
                    <a:pt x="81" y="1695"/>
                  </a:lnTo>
                  <a:lnTo>
                    <a:pt x="89" y="1687"/>
                  </a:lnTo>
                  <a:lnTo>
                    <a:pt x="93" y="1676"/>
                  </a:lnTo>
                  <a:lnTo>
                    <a:pt x="93" y="1676"/>
                  </a:lnTo>
                  <a:lnTo>
                    <a:pt x="91" y="1667"/>
                  </a:lnTo>
                  <a:lnTo>
                    <a:pt x="91" y="1658"/>
                  </a:lnTo>
                  <a:lnTo>
                    <a:pt x="91" y="1658"/>
                  </a:lnTo>
                  <a:lnTo>
                    <a:pt x="96" y="1649"/>
                  </a:lnTo>
                  <a:lnTo>
                    <a:pt x="104" y="1644"/>
                  </a:lnTo>
                  <a:lnTo>
                    <a:pt x="118" y="1645"/>
                  </a:lnTo>
                  <a:lnTo>
                    <a:pt x="125" y="1637"/>
                  </a:lnTo>
                  <a:lnTo>
                    <a:pt x="129" y="1627"/>
                  </a:lnTo>
                  <a:lnTo>
                    <a:pt x="129" y="1620"/>
                  </a:lnTo>
                  <a:lnTo>
                    <a:pt x="129" y="1619"/>
                  </a:lnTo>
                  <a:lnTo>
                    <a:pt x="124" y="1600"/>
                  </a:lnTo>
                  <a:lnTo>
                    <a:pt x="124" y="1600"/>
                  </a:lnTo>
                  <a:lnTo>
                    <a:pt x="125" y="1593"/>
                  </a:lnTo>
                  <a:lnTo>
                    <a:pt x="128" y="1588"/>
                  </a:lnTo>
                  <a:lnTo>
                    <a:pt x="129" y="1584"/>
                  </a:lnTo>
                  <a:lnTo>
                    <a:pt x="129" y="1584"/>
                  </a:lnTo>
                  <a:lnTo>
                    <a:pt x="109" y="1577"/>
                  </a:lnTo>
                  <a:lnTo>
                    <a:pt x="95" y="1568"/>
                  </a:lnTo>
                  <a:lnTo>
                    <a:pt x="90" y="1563"/>
                  </a:lnTo>
                  <a:lnTo>
                    <a:pt x="89" y="1556"/>
                  </a:lnTo>
                  <a:lnTo>
                    <a:pt x="88" y="1542"/>
                  </a:lnTo>
                  <a:lnTo>
                    <a:pt x="88" y="1542"/>
                  </a:lnTo>
                  <a:lnTo>
                    <a:pt x="90" y="1534"/>
                  </a:lnTo>
                  <a:lnTo>
                    <a:pt x="94" y="1525"/>
                  </a:lnTo>
                  <a:lnTo>
                    <a:pt x="94" y="1525"/>
                  </a:lnTo>
                  <a:lnTo>
                    <a:pt x="93" y="1520"/>
                  </a:lnTo>
                  <a:lnTo>
                    <a:pt x="71" y="1523"/>
                  </a:lnTo>
                  <a:lnTo>
                    <a:pt x="55" y="1518"/>
                  </a:lnTo>
                  <a:lnTo>
                    <a:pt x="46" y="1517"/>
                  </a:lnTo>
                  <a:lnTo>
                    <a:pt x="38" y="1519"/>
                  </a:lnTo>
                  <a:lnTo>
                    <a:pt x="22" y="1527"/>
                  </a:lnTo>
                  <a:lnTo>
                    <a:pt x="14" y="1528"/>
                  </a:lnTo>
                  <a:lnTo>
                    <a:pt x="13" y="1504"/>
                  </a:lnTo>
                  <a:lnTo>
                    <a:pt x="4" y="1476"/>
                  </a:lnTo>
                  <a:lnTo>
                    <a:pt x="0" y="1454"/>
                  </a:lnTo>
                  <a:lnTo>
                    <a:pt x="0" y="1454"/>
                  </a:lnTo>
                  <a:lnTo>
                    <a:pt x="18" y="1445"/>
                  </a:lnTo>
                  <a:lnTo>
                    <a:pt x="26" y="1449"/>
                  </a:lnTo>
                  <a:lnTo>
                    <a:pt x="33" y="1459"/>
                  </a:lnTo>
                  <a:lnTo>
                    <a:pt x="41" y="1466"/>
                  </a:lnTo>
                  <a:lnTo>
                    <a:pt x="53" y="1465"/>
                  </a:lnTo>
                  <a:lnTo>
                    <a:pt x="60" y="1457"/>
                  </a:lnTo>
                  <a:lnTo>
                    <a:pt x="72" y="1432"/>
                  </a:lnTo>
                  <a:lnTo>
                    <a:pt x="80" y="1423"/>
                  </a:lnTo>
                  <a:lnTo>
                    <a:pt x="136" y="1379"/>
                  </a:lnTo>
                  <a:lnTo>
                    <a:pt x="171" y="1360"/>
                  </a:lnTo>
                  <a:lnTo>
                    <a:pt x="180" y="1348"/>
                  </a:lnTo>
                  <a:lnTo>
                    <a:pt x="180" y="1348"/>
                  </a:lnTo>
                  <a:lnTo>
                    <a:pt x="167" y="1336"/>
                  </a:lnTo>
                  <a:lnTo>
                    <a:pt x="167" y="1336"/>
                  </a:lnTo>
                  <a:lnTo>
                    <a:pt x="181" y="1324"/>
                  </a:lnTo>
                  <a:lnTo>
                    <a:pt x="186" y="1322"/>
                  </a:lnTo>
                  <a:lnTo>
                    <a:pt x="186" y="1322"/>
                  </a:lnTo>
                  <a:lnTo>
                    <a:pt x="172" y="1317"/>
                  </a:lnTo>
                  <a:lnTo>
                    <a:pt x="142" y="1338"/>
                  </a:lnTo>
                  <a:lnTo>
                    <a:pt x="127" y="1330"/>
                  </a:lnTo>
                  <a:lnTo>
                    <a:pt x="123" y="1312"/>
                  </a:lnTo>
                  <a:lnTo>
                    <a:pt x="123" y="1312"/>
                  </a:lnTo>
                  <a:lnTo>
                    <a:pt x="125" y="1290"/>
                  </a:lnTo>
                  <a:lnTo>
                    <a:pt x="130" y="1271"/>
                  </a:lnTo>
                  <a:lnTo>
                    <a:pt x="136" y="1260"/>
                  </a:lnTo>
                  <a:lnTo>
                    <a:pt x="149" y="1244"/>
                  </a:lnTo>
                  <a:lnTo>
                    <a:pt x="180" y="1187"/>
                  </a:lnTo>
                  <a:lnTo>
                    <a:pt x="187" y="1181"/>
                  </a:lnTo>
                  <a:lnTo>
                    <a:pt x="202" y="1171"/>
                  </a:lnTo>
                  <a:lnTo>
                    <a:pt x="208" y="1162"/>
                  </a:lnTo>
                  <a:lnTo>
                    <a:pt x="212" y="1150"/>
                  </a:lnTo>
                  <a:lnTo>
                    <a:pt x="213" y="1129"/>
                  </a:lnTo>
                  <a:lnTo>
                    <a:pt x="217" y="1120"/>
                  </a:lnTo>
                  <a:lnTo>
                    <a:pt x="217" y="1120"/>
                  </a:lnTo>
                  <a:lnTo>
                    <a:pt x="208" y="1109"/>
                  </a:lnTo>
                  <a:lnTo>
                    <a:pt x="208" y="1109"/>
                  </a:lnTo>
                  <a:lnTo>
                    <a:pt x="209" y="1091"/>
                  </a:lnTo>
                  <a:lnTo>
                    <a:pt x="213" y="1071"/>
                  </a:lnTo>
                  <a:lnTo>
                    <a:pt x="215" y="1051"/>
                  </a:lnTo>
                  <a:lnTo>
                    <a:pt x="215" y="1051"/>
                  </a:lnTo>
                  <a:lnTo>
                    <a:pt x="213" y="1033"/>
                  </a:lnTo>
                  <a:lnTo>
                    <a:pt x="208" y="1002"/>
                  </a:lnTo>
                  <a:lnTo>
                    <a:pt x="184" y="973"/>
                  </a:lnTo>
                  <a:lnTo>
                    <a:pt x="143" y="917"/>
                  </a:lnTo>
                  <a:lnTo>
                    <a:pt x="140" y="905"/>
                  </a:lnTo>
                  <a:lnTo>
                    <a:pt x="140" y="905"/>
                  </a:lnTo>
                  <a:lnTo>
                    <a:pt x="144" y="891"/>
                  </a:lnTo>
                  <a:lnTo>
                    <a:pt x="151" y="869"/>
                  </a:lnTo>
                  <a:lnTo>
                    <a:pt x="151" y="869"/>
                  </a:lnTo>
                  <a:lnTo>
                    <a:pt x="110" y="851"/>
                  </a:lnTo>
                  <a:lnTo>
                    <a:pt x="96" y="833"/>
                  </a:lnTo>
                  <a:lnTo>
                    <a:pt x="104" y="806"/>
                  </a:lnTo>
                  <a:lnTo>
                    <a:pt x="104" y="806"/>
                  </a:lnTo>
                  <a:lnTo>
                    <a:pt x="98" y="799"/>
                  </a:lnTo>
                  <a:lnTo>
                    <a:pt x="84" y="789"/>
                  </a:lnTo>
                  <a:lnTo>
                    <a:pt x="77" y="786"/>
                  </a:lnTo>
                  <a:lnTo>
                    <a:pt x="59" y="786"/>
                  </a:lnTo>
                  <a:lnTo>
                    <a:pt x="53" y="784"/>
                  </a:lnTo>
                  <a:lnTo>
                    <a:pt x="53" y="784"/>
                  </a:lnTo>
                  <a:lnTo>
                    <a:pt x="54" y="773"/>
                  </a:lnTo>
                  <a:lnTo>
                    <a:pt x="57" y="770"/>
                  </a:lnTo>
                  <a:lnTo>
                    <a:pt x="67" y="760"/>
                  </a:lnTo>
                  <a:lnTo>
                    <a:pt x="68" y="740"/>
                  </a:lnTo>
                  <a:lnTo>
                    <a:pt x="68" y="740"/>
                  </a:lnTo>
                  <a:lnTo>
                    <a:pt x="60" y="721"/>
                  </a:lnTo>
                  <a:lnTo>
                    <a:pt x="47" y="710"/>
                  </a:lnTo>
                  <a:lnTo>
                    <a:pt x="47" y="710"/>
                  </a:lnTo>
                  <a:lnTo>
                    <a:pt x="49" y="701"/>
                  </a:lnTo>
                  <a:lnTo>
                    <a:pt x="59" y="694"/>
                  </a:lnTo>
                  <a:lnTo>
                    <a:pt x="84" y="690"/>
                  </a:lnTo>
                  <a:lnTo>
                    <a:pt x="95" y="685"/>
                  </a:lnTo>
                  <a:lnTo>
                    <a:pt x="108" y="675"/>
                  </a:lnTo>
                  <a:lnTo>
                    <a:pt x="117" y="671"/>
                  </a:lnTo>
                  <a:lnTo>
                    <a:pt x="142" y="664"/>
                  </a:lnTo>
                  <a:lnTo>
                    <a:pt x="161" y="669"/>
                  </a:lnTo>
                  <a:lnTo>
                    <a:pt x="176" y="673"/>
                  </a:lnTo>
                  <a:lnTo>
                    <a:pt x="185" y="676"/>
                  </a:lnTo>
                  <a:lnTo>
                    <a:pt x="185" y="676"/>
                  </a:lnTo>
                  <a:lnTo>
                    <a:pt x="177" y="663"/>
                  </a:lnTo>
                  <a:lnTo>
                    <a:pt x="155" y="639"/>
                  </a:lnTo>
                  <a:lnTo>
                    <a:pt x="147" y="633"/>
                  </a:lnTo>
                  <a:lnTo>
                    <a:pt x="147" y="633"/>
                  </a:lnTo>
                  <a:lnTo>
                    <a:pt x="168" y="622"/>
                  </a:lnTo>
                  <a:lnTo>
                    <a:pt x="187" y="631"/>
                  </a:lnTo>
                  <a:lnTo>
                    <a:pt x="207" y="647"/>
                  </a:lnTo>
                  <a:lnTo>
                    <a:pt x="228" y="655"/>
                  </a:lnTo>
                  <a:lnTo>
                    <a:pt x="247" y="651"/>
                  </a:lnTo>
                  <a:lnTo>
                    <a:pt x="252" y="652"/>
                  </a:lnTo>
                  <a:lnTo>
                    <a:pt x="256" y="656"/>
                  </a:lnTo>
                  <a:lnTo>
                    <a:pt x="263" y="668"/>
                  </a:lnTo>
                  <a:lnTo>
                    <a:pt x="265" y="672"/>
                  </a:lnTo>
                  <a:lnTo>
                    <a:pt x="289" y="675"/>
                  </a:lnTo>
                  <a:lnTo>
                    <a:pt x="299" y="681"/>
                  </a:lnTo>
                  <a:lnTo>
                    <a:pt x="300" y="696"/>
                  </a:lnTo>
                  <a:lnTo>
                    <a:pt x="323" y="690"/>
                  </a:lnTo>
                  <a:lnTo>
                    <a:pt x="326" y="680"/>
                  </a:lnTo>
                  <a:lnTo>
                    <a:pt x="326" y="680"/>
                  </a:lnTo>
                  <a:lnTo>
                    <a:pt x="321" y="658"/>
                  </a:lnTo>
                  <a:lnTo>
                    <a:pt x="321" y="658"/>
                  </a:lnTo>
                  <a:lnTo>
                    <a:pt x="360" y="669"/>
                  </a:lnTo>
                  <a:lnTo>
                    <a:pt x="372" y="669"/>
                  </a:lnTo>
                  <a:lnTo>
                    <a:pt x="382" y="665"/>
                  </a:lnTo>
                  <a:lnTo>
                    <a:pt x="412" y="642"/>
                  </a:lnTo>
                  <a:lnTo>
                    <a:pt x="473" y="621"/>
                  </a:lnTo>
                  <a:lnTo>
                    <a:pt x="527" y="619"/>
                  </a:lnTo>
                  <a:lnTo>
                    <a:pt x="543" y="610"/>
                  </a:lnTo>
                  <a:lnTo>
                    <a:pt x="558" y="593"/>
                  </a:lnTo>
                  <a:lnTo>
                    <a:pt x="572" y="568"/>
                  </a:lnTo>
                  <a:lnTo>
                    <a:pt x="577" y="563"/>
                  </a:lnTo>
                  <a:lnTo>
                    <a:pt x="581" y="562"/>
                  </a:lnTo>
                  <a:lnTo>
                    <a:pt x="584" y="559"/>
                  </a:lnTo>
                  <a:lnTo>
                    <a:pt x="585" y="547"/>
                  </a:lnTo>
                  <a:lnTo>
                    <a:pt x="585" y="547"/>
                  </a:lnTo>
                  <a:lnTo>
                    <a:pt x="583" y="540"/>
                  </a:lnTo>
                  <a:lnTo>
                    <a:pt x="580" y="535"/>
                  </a:lnTo>
                  <a:lnTo>
                    <a:pt x="564" y="519"/>
                  </a:lnTo>
                  <a:lnTo>
                    <a:pt x="525" y="496"/>
                  </a:lnTo>
                  <a:lnTo>
                    <a:pt x="511" y="492"/>
                  </a:lnTo>
                  <a:lnTo>
                    <a:pt x="502" y="486"/>
                  </a:lnTo>
                  <a:lnTo>
                    <a:pt x="500" y="471"/>
                  </a:lnTo>
                  <a:lnTo>
                    <a:pt x="500" y="470"/>
                  </a:lnTo>
                  <a:lnTo>
                    <a:pt x="505" y="460"/>
                  </a:lnTo>
                  <a:lnTo>
                    <a:pt x="510" y="458"/>
                  </a:lnTo>
                  <a:lnTo>
                    <a:pt x="516" y="457"/>
                  </a:lnTo>
                  <a:lnTo>
                    <a:pt x="524" y="453"/>
                  </a:lnTo>
                  <a:lnTo>
                    <a:pt x="529" y="447"/>
                  </a:lnTo>
                  <a:lnTo>
                    <a:pt x="534" y="435"/>
                  </a:lnTo>
                  <a:lnTo>
                    <a:pt x="537" y="429"/>
                  </a:lnTo>
                  <a:lnTo>
                    <a:pt x="547" y="418"/>
                  </a:lnTo>
                  <a:lnTo>
                    <a:pt x="557" y="413"/>
                  </a:lnTo>
                  <a:lnTo>
                    <a:pt x="560" y="412"/>
                  </a:lnTo>
                  <a:lnTo>
                    <a:pt x="596" y="408"/>
                  </a:lnTo>
                  <a:lnTo>
                    <a:pt x="604" y="401"/>
                  </a:lnTo>
                  <a:lnTo>
                    <a:pt x="618" y="374"/>
                  </a:lnTo>
                  <a:lnTo>
                    <a:pt x="629" y="361"/>
                  </a:lnTo>
                  <a:lnTo>
                    <a:pt x="656" y="350"/>
                  </a:lnTo>
                  <a:lnTo>
                    <a:pt x="668" y="339"/>
                  </a:lnTo>
                  <a:lnTo>
                    <a:pt x="682" y="316"/>
                  </a:lnTo>
                  <a:lnTo>
                    <a:pt x="688" y="308"/>
                  </a:lnTo>
                  <a:lnTo>
                    <a:pt x="716" y="292"/>
                  </a:lnTo>
                  <a:lnTo>
                    <a:pt x="717" y="287"/>
                  </a:lnTo>
                  <a:lnTo>
                    <a:pt x="716" y="284"/>
                  </a:lnTo>
                  <a:lnTo>
                    <a:pt x="732" y="285"/>
                  </a:lnTo>
                  <a:lnTo>
                    <a:pt x="757" y="274"/>
                  </a:lnTo>
                  <a:lnTo>
                    <a:pt x="766" y="268"/>
                  </a:lnTo>
                  <a:lnTo>
                    <a:pt x="770" y="263"/>
                  </a:lnTo>
                  <a:lnTo>
                    <a:pt x="774" y="260"/>
                  </a:lnTo>
                  <a:lnTo>
                    <a:pt x="858" y="257"/>
                  </a:lnTo>
                  <a:lnTo>
                    <a:pt x="883" y="251"/>
                  </a:lnTo>
                  <a:lnTo>
                    <a:pt x="912" y="231"/>
                  </a:lnTo>
                  <a:lnTo>
                    <a:pt x="921" y="223"/>
                  </a:lnTo>
                  <a:lnTo>
                    <a:pt x="924" y="221"/>
                  </a:lnTo>
                  <a:lnTo>
                    <a:pt x="927" y="219"/>
                  </a:lnTo>
                  <a:lnTo>
                    <a:pt x="942" y="216"/>
                  </a:lnTo>
                  <a:lnTo>
                    <a:pt x="949" y="213"/>
                  </a:lnTo>
                  <a:lnTo>
                    <a:pt x="954" y="209"/>
                  </a:lnTo>
                  <a:lnTo>
                    <a:pt x="985" y="177"/>
                  </a:lnTo>
                  <a:lnTo>
                    <a:pt x="1013" y="154"/>
                  </a:lnTo>
                  <a:lnTo>
                    <a:pt x="1016" y="152"/>
                  </a:lnTo>
                  <a:lnTo>
                    <a:pt x="1025" y="150"/>
                  </a:lnTo>
                  <a:lnTo>
                    <a:pt x="1029" y="150"/>
                  </a:lnTo>
                  <a:lnTo>
                    <a:pt x="1040" y="152"/>
                  </a:lnTo>
                  <a:lnTo>
                    <a:pt x="1041" y="152"/>
                  </a:lnTo>
                  <a:lnTo>
                    <a:pt x="1042" y="152"/>
                  </a:lnTo>
                  <a:lnTo>
                    <a:pt x="1044" y="149"/>
                  </a:lnTo>
                  <a:lnTo>
                    <a:pt x="1047" y="144"/>
                  </a:lnTo>
                  <a:lnTo>
                    <a:pt x="1049" y="142"/>
                  </a:lnTo>
                  <a:lnTo>
                    <a:pt x="1050" y="141"/>
                  </a:lnTo>
                  <a:lnTo>
                    <a:pt x="1051" y="141"/>
                  </a:lnTo>
                  <a:lnTo>
                    <a:pt x="1054" y="133"/>
                  </a:lnTo>
                  <a:lnTo>
                    <a:pt x="1057" y="119"/>
                  </a:lnTo>
                  <a:lnTo>
                    <a:pt x="1060" y="113"/>
                  </a:lnTo>
                  <a:lnTo>
                    <a:pt x="1062" y="110"/>
                  </a:lnTo>
                  <a:lnTo>
                    <a:pt x="1067" y="108"/>
                  </a:lnTo>
                  <a:lnTo>
                    <a:pt x="1067" y="107"/>
                  </a:lnTo>
                  <a:lnTo>
                    <a:pt x="1066" y="104"/>
                  </a:lnTo>
                  <a:lnTo>
                    <a:pt x="1062" y="99"/>
                  </a:lnTo>
                  <a:lnTo>
                    <a:pt x="1057" y="96"/>
                  </a:lnTo>
                  <a:lnTo>
                    <a:pt x="1055" y="91"/>
                  </a:lnTo>
                  <a:lnTo>
                    <a:pt x="1054" y="87"/>
                  </a:lnTo>
                  <a:lnTo>
                    <a:pt x="1062" y="56"/>
                  </a:lnTo>
                  <a:lnTo>
                    <a:pt x="1065" y="51"/>
                  </a:lnTo>
                  <a:lnTo>
                    <a:pt x="1066" y="50"/>
                  </a:lnTo>
                  <a:lnTo>
                    <a:pt x="1069" y="48"/>
                  </a:lnTo>
                  <a:lnTo>
                    <a:pt x="1071" y="48"/>
                  </a:lnTo>
                  <a:lnTo>
                    <a:pt x="1114" y="62"/>
                  </a:lnTo>
                  <a:lnTo>
                    <a:pt x="1117" y="64"/>
                  </a:lnTo>
                  <a:lnTo>
                    <a:pt x="1119" y="66"/>
                  </a:lnTo>
                  <a:lnTo>
                    <a:pt x="1121" y="71"/>
                  </a:lnTo>
                  <a:lnTo>
                    <a:pt x="1123" y="76"/>
                  </a:lnTo>
                  <a:lnTo>
                    <a:pt x="1128" y="110"/>
                  </a:lnTo>
                  <a:lnTo>
                    <a:pt x="1130" y="114"/>
                  </a:lnTo>
                  <a:lnTo>
                    <a:pt x="1132" y="116"/>
                  </a:lnTo>
                  <a:lnTo>
                    <a:pt x="1147" y="122"/>
                  </a:lnTo>
                  <a:lnTo>
                    <a:pt x="1188" y="148"/>
                  </a:lnTo>
                  <a:lnTo>
                    <a:pt x="1190" y="150"/>
                  </a:lnTo>
                  <a:lnTo>
                    <a:pt x="1197" y="158"/>
                  </a:lnTo>
                  <a:lnTo>
                    <a:pt x="1201" y="160"/>
                  </a:lnTo>
                  <a:lnTo>
                    <a:pt x="1205" y="161"/>
                  </a:lnTo>
                  <a:lnTo>
                    <a:pt x="1245" y="145"/>
                  </a:lnTo>
                  <a:lnTo>
                    <a:pt x="1248" y="145"/>
                  </a:lnTo>
                  <a:lnTo>
                    <a:pt x="1252" y="146"/>
                  </a:lnTo>
                  <a:lnTo>
                    <a:pt x="1255" y="152"/>
                  </a:lnTo>
                  <a:lnTo>
                    <a:pt x="1260" y="159"/>
                  </a:lnTo>
                  <a:lnTo>
                    <a:pt x="1266" y="164"/>
                  </a:lnTo>
                  <a:lnTo>
                    <a:pt x="1274" y="176"/>
                  </a:lnTo>
                  <a:lnTo>
                    <a:pt x="1285" y="197"/>
                  </a:lnTo>
                  <a:lnTo>
                    <a:pt x="1291" y="206"/>
                  </a:lnTo>
                  <a:lnTo>
                    <a:pt x="1292" y="209"/>
                  </a:lnTo>
                  <a:lnTo>
                    <a:pt x="1293" y="211"/>
                  </a:lnTo>
                  <a:lnTo>
                    <a:pt x="1291" y="213"/>
                  </a:lnTo>
                  <a:lnTo>
                    <a:pt x="1289" y="214"/>
                  </a:lnTo>
                  <a:lnTo>
                    <a:pt x="1270" y="217"/>
                  </a:lnTo>
                  <a:lnTo>
                    <a:pt x="1268" y="218"/>
                  </a:lnTo>
                  <a:lnTo>
                    <a:pt x="1266" y="220"/>
                  </a:lnTo>
                  <a:lnTo>
                    <a:pt x="1266" y="223"/>
                  </a:lnTo>
                  <a:lnTo>
                    <a:pt x="1267" y="229"/>
                  </a:lnTo>
                  <a:lnTo>
                    <a:pt x="1268" y="232"/>
                  </a:lnTo>
                  <a:lnTo>
                    <a:pt x="1269" y="235"/>
                  </a:lnTo>
                  <a:lnTo>
                    <a:pt x="1273" y="240"/>
                  </a:lnTo>
                  <a:lnTo>
                    <a:pt x="1276" y="246"/>
                  </a:lnTo>
                  <a:lnTo>
                    <a:pt x="1276" y="249"/>
                  </a:lnTo>
                  <a:lnTo>
                    <a:pt x="1275" y="252"/>
                  </a:lnTo>
                  <a:lnTo>
                    <a:pt x="1271" y="257"/>
                  </a:lnTo>
                  <a:lnTo>
                    <a:pt x="1260" y="269"/>
                  </a:lnTo>
                  <a:lnTo>
                    <a:pt x="1258" y="272"/>
                  </a:lnTo>
                  <a:lnTo>
                    <a:pt x="1258" y="274"/>
                  </a:lnTo>
                  <a:lnTo>
                    <a:pt x="1258" y="276"/>
                  </a:lnTo>
                  <a:lnTo>
                    <a:pt x="1259" y="280"/>
                  </a:lnTo>
                  <a:lnTo>
                    <a:pt x="1263" y="287"/>
                  </a:lnTo>
                  <a:lnTo>
                    <a:pt x="1264" y="289"/>
                  </a:lnTo>
                  <a:lnTo>
                    <a:pt x="1264" y="292"/>
                  </a:lnTo>
                  <a:lnTo>
                    <a:pt x="1262" y="296"/>
                  </a:lnTo>
                  <a:lnTo>
                    <a:pt x="1259" y="303"/>
                  </a:lnTo>
                  <a:lnTo>
                    <a:pt x="1251" y="311"/>
                  </a:lnTo>
                  <a:lnTo>
                    <a:pt x="1249" y="315"/>
                  </a:lnTo>
                  <a:lnTo>
                    <a:pt x="1248" y="318"/>
                  </a:lnTo>
                  <a:lnTo>
                    <a:pt x="1250" y="322"/>
                  </a:lnTo>
                  <a:lnTo>
                    <a:pt x="1253" y="324"/>
                  </a:lnTo>
                  <a:lnTo>
                    <a:pt x="1257" y="326"/>
                  </a:lnTo>
                  <a:lnTo>
                    <a:pt x="1263" y="326"/>
                  </a:lnTo>
                  <a:lnTo>
                    <a:pt x="1268" y="327"/>
                  </a:lnTo>
                  <a:lnTo>
                    <a:pt x="1269" y="328"/>
                  </a:lnTo>
                  <a:lnTo>
                    <a:pt x="1270" y="332"/>
                  </a:lnTo>
                  <a:lnTo>
                    <a:pt x="1272" y="338"/>
                  </a:lnTo>
                  <a:lnTo>
                    <a:pt x="1274" y="341"/>
                  </a:lnTo>
                  <a:lnTo>
                    <a:pt x="1277" y="342"/>
                  </a:lnTo>
                  <a:lnTo>
                    <a:pt x="1285" y="342"/>
                  </a:lnTo>
                  <a:lnTo>
                    <a:pt x="1296" y="340"/>
                  </a:lnTo>
                  <a:lnTo>
                    <a:pt x="1303" y="341"/>
                  </a:lnTo>
                  <a:lnTo>
                    <a:pt x="1314" y="345"/>
                  </a:lnTo>
                  <a:lnTo>
                    <a:pt x="1317" y="346"/>
                  </a:lnTo>
                  <a:lnTo>
                    <a:pt x="1320" y="348"/>
                  </a:lnTo>
                  <a:lnTo>
                    <a:pt x="1320" y="352"/>
                  </a:lnTo>
                  <a:lnTo>
                    <a:pt x="1317" y="358"/>
                  </a:lnTo>
                  <a:lnTo>
                    <a:pt x="1311" y="371"/>
                  </a:lnTo>
                  <a:lnTo>
                    <a:pt x="1307" y="384"/>
                  </a:lnTo>
                  <a:lnTo>
                    <a:pt x="1307" y="388"/>
                  </a:lnTo>
                  <a:lnTo>
                    <a:pt x="1306" y="394"/>
                  </a:lnTo>
                  <a:lnTo>
                    <a:pt x="1303" y="399"/>
                  </a:lnTo>
                  <a:lnTo>
                    <a:pt x="1296" y="400"/>
                  </a:lnTo>
                  <a:lnTo>
                    <a:pt x="1289" y="400"/>
                  </a:lnTo>
                  <a:lnTo>
                    <a:pt x="1277" y="403"/>
                  </a:lnTo>
                  <a:lnTo>
                    <a:pt x="1262" y="410"/>
                  </a:lnTo>
                  <a:lnTo>
                    <a:pt x="1251" y="419"/>
                  </a:lnTo>
                  <a:lnTo>
                    <a:pt x="1244" y="426"/>
                  </a:lnTo>
                  <a:lnTo>
                    <a:pt x="1243" y="432"/>
                  </a:lnTo>
                  <a:lnTo>
                    <a:pt x="1248" y="443"/>
                  </a:lnTo>
                  <a:lnTo>
                    <a:pt x="1251" y="449"/>
                  </a:lnTo>
                  <a:lnTo>
                    <a:pt x="1256" y="465"/>
                  </a:lnTo>
                  <a:lnTo>
                    <a:pt x="1257" y="466"/>
                  </a:lnTo>
                  <a:lnTo>
                    <a:pt x="1260" y="468"/>
                  </a:lnTo>
                  <a:lnTo>
                    <a:pt x="1277" y="474"/>
                  </a:lnTo>
                  <a:lnTo>
                    <a:pt x="1288" y="480"/>
                  </a:lnTo>
                  <a:lnTo>
                    <a:pt x="1291" y="482"/>
                  </a:lnTo>
                  <a:lnTo>
                    <a:pt x="1293" y="482"/>
                  </a:lnTo>
                  <a:lnTo>
                    <a:pt x="1296" y="480"/>
                  </a:lnTo>
                  <a:lnTo>
                    <a:pt x="1323" y="455"/>
                  </a:lnTo>
                  <a:lnTo>
                    <a:pt x="1332" y="450"/>
                  </a:lnTo>
                  <a:lnTo>
                    <a:pt x="1354" y="447"/>
                  </a:lnTo>
                  <a:lnTo>
                    <a:pt x="1376" y="455"/>
                  </a:lnTo>
                  <a:lnTo>
                    <a:pt x="1419" y="438"/>
                  </a:lnTo>
                  <a:lnTo>
                    <a:pt x="1430" y="432"/>
                  </a:lnTo>
                  <a:lnTo>
                    <a:pt x="1438" y="425"/>
                  </a:lnTo>
                  <a:lnTo>
                    <a:pt x="1442" y="418"/>
                  </a:lnTo>
                  <a:lnTo>
                    <a:pt x="1452" y="406"/>
                  </a:lnTo>
                  <a:lnTo>
                    <a:pt x="1472" y="388"/>
                  </a:lnTo>
                  <a:lnTo>
                    <a:pt x="1549" y="410"/>
                  </a:lnTo>
                  <a:lnTo>
                    <a:pt x="1553" y="409"/>
                  </a:lnTo>
                  <a:lnTo>
                    <a:pt x="1556" y="407"/>
                  </a:lnTo>
                  <a:lnTo>
                    <a:pt x="1557" y="406"/>
                  </a:lnTo>
                  <a:lnTo>
                    <a:pt x="1559" y="403"/>
                  </a:lnTo>
                  <a:lnTo>
                    <a:pt x="1564" y="388"/>
                  </a:lnTo>
                  <a:lnTo>
                    <a:pt x="1566" y="384"/>
                  </a:lnTo>
                  <a:lnTo>
                    <a:pt x="1569" y="381"/>
                  </a:lnTo>
                  <a:lnTo>
                    <a:pt x="1593" y="365"/>
                  </a:lnTo>
                  <a:lnTo>
                    <a:pt x="1599" y="360"/>
                  </a:lnTo>
                  <a:lnTo>
                    <a:pt x="1602" y="357"/>
                  </a:lnTo>
                  <a:lnTo>
                    <a:pt x="1605" y="352"/>
                  </a:lnTo>
                  <a:lnTo>
                    <a:pt x="1609" y="346"/>
                  </a:lnTo>
                  <a:lnTo>
                    <a:pt x="1612" y="339"/>
                  </a:lnTo>
                  <a:lnTo>
                    <a:pt x="1613" y="336"/>
                  </a:lnTo>
                  <a:lnTo>
                    <a:pt x="1612" y="333"/>
                  </a:lnTo>
                  <a:lnTo>
                    <a:pt x="1606" y="327"/>
                  </a:lnTo>
                  <a:lnTo>
                    <a:pt x="1593" y="319"/>
                  </a:lnTo>
                  <a:lnTo>
                    <a:pt x="1592" y="318"/>
                  </a:lnTo>
                  <a:lnTo>
                    <a:pt x="1590" y="308"/>
                  </a:lnTo>
                  <a:lnTo>
                    <a:pt x="1588" y="273"/>
                  </a:lnTo>
                  <a:lnTo>
                    <a:pt x="1590" y="237"/>
                  </a:lnTo>
                  <a:lnTo>
                    <a:pt x="1589" y="219"/>
                  </a:lnTo>
                  <a:lnTo>
                    <a:pt x="1587" y="202"/>
                  </a:lnTo>
                  <a:lnTo>
                    <a:pt x="1583" y="185"/>
                  </a:lnTo>
                  <a:lnTo>
                    <a:pt x="1578" y="170"/>
                  </a:lnTo>
                  <a:lnTo>
                    <a:pt x="1574" y="162"/>
                  </a:lnTo>
                  <a:lnTo>
                    <a:pt x="1570" y="157"/>
                  </a:lnTo>
                  <a:lnTo>
                    <a:pt x="1552" y="144"/>
                  </a:lnTo>
                  <a:lnTo>
                    <a:pt x="1512" y="125"/>
                  </a:lnTo>
                  <a:lnTo>
                    <a:pt x="1508" y="119"/>
                  </a:lnTo>
                  <a:lnTo>
                    <a:pt x="1505" y="114"/>
                  </a:lnTo>
                  <a:lnTo>
                    <a:pt x="1493" y="73"/>
                  </a:lnTo>
                  <a:lnTo>
                    <a:pt x="1506" y="78"/>
                  </a:lnTo>
                  <a:lnTo>
                    <a:pt x="1520" y="78"/>
                  </a:lnTo>
                  <a:lnTo>
                    <a:pt x="1523" y="79"/>
                  </a:lnTo>
                  <a:lnTo>
                    <a:pt x="1527" y="81"/>
                  </a:lnTo>
                  <a:lnTo>
                    <a:pt x="1533" y="83"/>
                  </a:lnTo>
                  <a:lnTo>
                    <a:pt x="1567" y="78"/>
                  </a:lnTo>
                  <a:lnTo>
                    <a:pt x="1578" y="73"/>
                  </a:lnTo>
                  <a:lnTo>
                    <a:pt x="1582" y="69"/>
                  </a:lnTo>
                  <a:lnTo>
                    <a:pt x="1584" y="66"/>
                  </a:lnTo>
                  <a:lnTo>
                    <a:pt x="1586" y="62"/>
                  </a:lnTo>
                  <a:lnTo>
                    <a:pt x="1590" y="38"/>
                  </a:lnTo>
                  <a:lnTo>
                    <a:pt x="1591" y="36"/>
                  </a:lnTo>
                  <a:lnTo>
                    <a:pt x="1592" y="34"/>
                  </a:lnTo>
                  <a:lnTo>
                    <a:pt x="1593" y="33"/>
                  </a:lnTo>
                  <a:lnTo>
                    <a:pt x="1597" y="29"/>
                  </a:lnTo>
                  <a:lnTo>
                    <a:pt x="1602" y="26"/>
                  </a:lnTo>
                  <a:lnTo>
                    <a:pt x="1609" y="21"/>
                  </a:lnTo>
                  <a:lnTo>
                    <a:pt x="1612" y="18"/>
                  </a:lnTo>
                  <a:lnTo>
                    <a:pt x="1624" y="16"/>
                  </a:lnTo>
                  <a:lnTo>
                    <a:pt x="1654" y="17"/>
                  </a:lnTo>
                  <a:lnTo>
                    <a:pt x="1664" y="15"/>
                  </a:lnTo>
                  <a:lnTo>
                    <a:pt x="1694" y="0"/>
                  </a:lnTo>
                  <a:lnTo>
                    <a:pt x="1697" y="0"/>
                  </a:lnTo>
                  <a:lnTo>
                    <a:pt x="1701" y="0"/>
                  </a:lnTo>
                  <a:lnTo>
                    <a:pt x="1711" y="4"/>
                  </a:lnTo>
                  <a:lnTo>
                    <a:pt x="1716" y="9"/>
                  </a:lnTo>
                  <a:lnTo>
                    <a:pt x="1721" y="13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5" name="Freeform 25">
              <a:extLst>
                <a:ext uri="{FF2B5EF4-FFF2-40B4-BE49-F238E27FC236}">
                  <a16:creationId xmlns:a16="http://schemas.microsoft.com/office/drawing/2014/main" id="{36CB8500-9BBA-41C5-9DE0-131D4A4F4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2010" y="1458154"/>
              <a:ext cx="1512355" cy="948878"/>
            </a:xfrm>
            <a:custGeom>
              <a:avLst/>
              <a:gdLst>
                <a:gd name="T0" fmla="*/ 572 w 2310"/>
                <a:gd name="T1" fmla="*/ 659 h 1632"/>
                <a:gd name="T2" fmla="*/ 1963 w 2310"/>
                <a:gd name="T3" fmla="*/ 679 h 1632"/>
                <a:gd name="T4" fmla="*/ 2050 w 2310"/>
                <a:gd name="T5" fmla="*/ 652 h 1632"/>
                <a:gd name="T6" fmla="*/ 2052 w 2310"/>
                <a:gd name="T7" fmla="*/ 743 h 1632"/>
                <a:gd name="T8" fmla="*/ 2111 w 2310"/>
                <a:gd name="T9" fmla="*/ 850 h 1632"/>
                <a:gd name="T10" fmla="*/ 1964 w 2310"/>
                <a:gd name="T11" fmla="*/ 548 h 1632"/>
                <a:gd name="T12" fmla="*/ 2232 w 2310"/>
                <a:gd name="T13" fmla="*/ 1027 h 1632"/>
                <a:gd name="T14" fmla="*/ 2094 w 2310"/>
                <a:gd name="T15" fmla="*/ 971 h 1632"/>
                <a:gd name="T16" fmla="*/ 2003 w 2310"/>
                <a:gd name="T17" fmla="*/ 772 h 1632"/>
                <a:gd name="T18" fmla="*/ 1933 w 2310"/>
                <a:gd name="T19" fmla="*/ 670 h 1632"/>
                <a:gd name="T20" fmla="*/ 1771 w 2310"/>
                <a:gd name="T21" fmla="*/ 617 h 1632"/>
                <a:gd name="T22" fmla="*/ 1675 w 2310"/>
                <a:gd name="T23" fmla="*/ 531 h 1632"/>
                <a:gd name="T24" fmla="*/ 1513 w 2310"/>
                <a:gd name="T25" fmla="*/ 324 h 1632"/>
                <a:gd name="T26" fmla="*/ 1341 w 2310"/>
                <a:gd name="T27" fmla="*/ 333 h 1632"/>
                <a:gd name="T28" fmla="*/ 1290 w 2310"/>
                <a:gd name="T29" fmla="*/ 288 h 1632"/>
                <a:gd name="T30" fmla="*/ 1145 w 2310"/>
                <a:gd name="T31" fmla="*/ 374 h 1632"/>
                <a:gd name="T32" fmla="*/ 1074 w 2310"/>
                <a:gd name="T33" fmla="*/ 396 h 1632"/>
                <a:gd name="T34" fmla="*/ 1215 w 2310"/>
                <a:gd name="T35" fmla="*/ 317 h 1632"/>
                <a:gd name="T36" fmla="*/ 1276 w 2310"/>
                <a:gd name="T37" fmla="*/ 267 h 1632"/>
                <a:gd name="T38" fmla="*/ 1120 w 2310"/>
                <a:gd name="T39" fmla="*/ 307 h 1632"/>
                <a:gd name="T40" fmla="*/ 914 w 2310"/>
                <a:gd name="T41" fmla="*/ 577 h 1632"/>
                <a:gd name="T42" fmla="*/ 624 w 2310"/>
                <a:gd name="T43" fmla="*/ 632 h 1632"/>
                <a:gd name="T44" fmla="*/ 534 w 2310"/>
                <a:gd name="T45" fmla="*/ 767 h 1632"/>
                <a:gd name="T46" fmla="*/ 368 w 2310"/>
                <a:gd name="T47" fmla="*/ 729 h 1632"/>
                <a:gd name="T48" fmla="*/ 195 w 2310"/>
                <a:gd name="T49" fmla="*/ 800 h 1632"/>
                <a:gd name="T50" fmla="*/ 188 w 2310"/>
                <a:gd name="T51" fmla="*/ 807 h 1632"/>
                <a:gd name="T52" fmla="*/ 98 w 2310"/>
                <a:gd name="T53" fmla="*/ 901 h 1632"/>
                <a:gd name="T54" fmla="*/ 162 w 2310"/>
                <a:gd name="T55" fmla="*/ 1027 h 1632"/>
                <a:gd name="T56" fmla="*/ 217 w 2310"/>
                <a:gd name="T57" fmla="*/ 1090 h 1632"/>
                <a:gd name="T58" fmla="*/ 200 w 2310"/>
                <a:gd name="T59" fmla="*/ 1183 h 1632"/>
                <a:gd name="T60" fmla="*/ 139 w 2310"/>
                <a:gd name="T61" fmla="*/ 1166 h 1632"/>
                <a:gd name="T62" fmla="*/ 62 w 2310"/>
                <a:gd name="T63" fmla="*/ 1257 h 1632"/>
                <a:gd name="T64" fmla="*/ 7 w 2310"/>
                <a:gd name="T65" fmla="*/ 1354 h 1632"/>
                <a:gd name="T66" fmla="*/ 310 w 2310"/>
                <a:gd name="T67" fmla="*/ 1582 h 1632"/>
                <a:gd name="T68" fmla="*/ 438 w 2310"/>
                <a:gd name="T69" fmla="*/ 1623 h 1632"/>
                <a:gd name="T70" fmla="*/ 570 w 2310"/>
                <a:gd name="T71" fmla="*/ 1532 h 1632"/>
                <a:gd name="T72" fmla="*/ 816 w 2310"/>
                <a:gd name="T73" fmla="*/ 1454 h 1632"/>
                <a:gd name="T74" fmla="*/ 950 w 2310"/>
                <a:gd name="T75" fmla="*/ 1377 h 1632"/>
                <a:gd name="T76" fmla="*/ 1107 w 2310"/>
                <a:gd name="T77" fmla="*/ 1457 h 1632"/>
                <a:gd name="T78" fmla="*/ 1307 w 2310"/>
                <a:gd name="T79" fmla="*/ 1541 h 1632"/>
                <a:gd name="T80" fmla="*/ 1431 w 2310"/>
                <a:gd name="T81" fmla="*/ 1542 h 1632"/>
                <a:gd name="T82" fmla="*/ 1522 w 2310"/>
                <a:gd name="T83" fmla="*/ 1516 h 1632"/>
                <a:gd name="T84" fmla="*/ 1572 w 2310"/>
                <a:gd name="T85" fmla="*/ 1490 h 1632"/>
                <a:gd name="T86" fmla="*/ 1741 w 2310"/>
                <a:gd name="T87" fmla="*/ 1436 h 1632"/>
                <a:gd name="T88" fmla="*/ 1937 w 2310"/>
                <a:gd name="T89" fmla="*/ 1187 h 1632"/>
                <a:gd name="T90" fmla="*/ 2207 w 2310"/>
                <a:gd name="T91" fmla="*/ 1375 h 1632"/>
                <a:gd name="T92" fmla="*/ 1505 w 2310"/>
                <a:gd name="T93" fmla="*/ 209 h 1632"/>
                <a:gd name="T94" fmla="*/ 1539 w 2310"/>
                <a:gd name="T95" fmla="*/ 87 h 1632"/>
                <a:gd name="T96" fmla="*/ 1559 w 2310"/>
                <a:gd name="T97" fmla="*/ 155 h 1632"/>
                <a:gd name="T98" fmla="*/ 1620 w 2310"/>
                <a:gd name="T99" fmla="*/ 224 h 1632"/>
                <a:gd name="T100" fmla="*/ 1591 w 2310"/>
                <a:gd name="T101" fmla="*/ 324 h 1632"/>
                <a:gd name="T102" fmla="*/ 1614 w 2310"/>
                <a:gd name="T103" fmla="*/ 442 h 1632"/>
                <a:gd name="T104" fmla="*/ 1721 w 2310"/>
                <a:gd name="T105" fmla="*/ 466 h 1632"/>
                <a:gd name="T106" fmla="*/ 1844 w 2310"/>
                <a:gd name="T107" fmla="*/ 366 h 1632"/>
                <a:gd name="T108" fmla="*/ 1896 w 2310"/>
                <a:gd name="T109" fmla="*/ 403 h 1632"/>
                <a:gd name="T110" fmla="*/ 1827 w 2310"/>
                <a:gd name="T111" fmla="*/ 279 h 1632"/>
                <a:gd name="T112" fmla="*/ 1724 w 2310"/>
                <a:gd name="T113" fmla="*/ 23 h 1632"/>
                <a:gd name="T114" fmla="*/ 1615 w 2310"/>
                <a:gd name="T115" fmla="*/ 118 h 1632"/>
                <a:gd name="T116" fmla="*/ 1752 w 2310"/>
                <a:gd name="T117" fmla="*/ 139 h 1632"/>
                <a:gd name="T118" fmla="*/ 1771 w 2310"/>
                <a:gd name="T119" fmla="*/ 210 h 1632"/>
                <a:gd name="T120" fmla="*/ 1681 w 2310"/>
                <a:gd name="T121" fmla="*/ 148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10" h="1632">
                  <a:moveTo>
                    <a:pt x="492" y="751"/>
                  </a:moveTo>
                  <a:lnTo>
                    <a:pt x="501" y="752"/>
                  </a:lnTo>
                  <a:lnTo>
                    <a:pt x="510" y="744"/>
                  </a:lnTo>
                  <a:lnTo>
                    <a:pt x="508" y="730"/>
                  </a:lnTo>
                  <a:lnTo>
                    <a:pt x="511" y="721"/>
                  </a:lnTo>
                  <a:lnTo>
                    <a:pt x="516" y="721"/>
                  </a:lnTo>
                  <a:lnTo>
                    <a:pt x="519" y="733"/>
                  </a:lnTo>
                  <a:lnTo>
                    <a:pt x="515" y="751"/>
                  </a:lnTo>
                  <a:lnTo>
                    <a:pt x="515" y="758"/>
                  </a:lnTo>
                  <a:lnTo>
                    <a:pt x="523" y="758"/>
                  </a:lnTo>
                  <a:lnTo>
                    <a:pt x="529" y="748"/>
                  </a:lnTo>
                  <a:lnTo>
                    <a:pt x="547" y="695"/>
                  </a:lnTo>
                  <a:lnTo>
                    <a:pt x="529" y="686"/>
                  </a:lnTo>
                  <a:lnTo>
                    <a:pt x="504" y="694"/>
                  </a:lnTo>
                  <a:lnTo>
                    <a:pt x="482" y="713"/>
                  </a:lnTo>
                  <a:lnTo>
                    <a:pt x="473" y="737"/>
                  </a:lnTo>
                  <a:lnTo>
                    <a:pt x="482" y="745"/>
                  </a:lnTo>
                  <a:lnTo>
                    <a:pt x="492" y="751"/>
                  </a:lnTo>
                  <a:close/>
                  <a:moveTo>
                    <a:pt x="572" y="659"/>
                  </a:moveTo>
                  <a:lnTo>
                    <a:pt x="580" y="642"/>
                  </a:lnTo>
                  <a:lnTo>
                    <a:pt x="609" y="617"/>
                  </a:lnTo>
                  <a:lnTo>
                    <a:pt x="619" y="602"/>
                  </a:lnTo>
                  <a:lnTo>
                    <a:pt x="610" y="610"/>
                  </a:lnTo>
                  <a:lnTo>
                    <a:pt x="569" y="630"/>
                  </a:lnTo>
                  <a:lnTo>
                    <a:pt x="566" y="638"/>
                  </a:lnTo>
                  <a:lnTo>
                    <a:pt x="566" y="640"/>
                  </a:lnTo>
                  <a:lnTo>
                    <a:pt x="569" y="659"/>
                  </a:lnTo>
                  <a:lnTo>
                    <a:pt x="572" y="659"/>
                  </a:lnTo>
                  <a:close/>
                  <a:moveTo>
                    <a:pt x="1921" y="559"/>
                  </a:moveTo>
                  <a:lnTo>
                    <a:pt x="1928" y="571"/>
                  </a:lnTo>
                  <a:lnTo>
                    <a:pt x="1953" y="597"/>
                  </a:lnTo>
                  <a:lnTo>
                    <a:pt x="1959" y="613"/>
                  </a:lnTo>
                  <a:lnTo>
                    <a:pt x="1955" y="640"/>
                  </a:lnTo>
                  <a:lnTo>
                    <a:pt x="1939" y="675"/>
                  </a:lnTo>
                  <a:lnTo>
                    <a:pt x="1934" y="695"/>
                  </a:lnTo>
                  <a:lnTo>
                    <a:pt x="1946" y="699"/>
                  </a:lnTo>
                  <a:lnTo>
                    <a:pt x="1954" y="691"/>
                  </a:lnTo>
                  <a:lnTo>
                    <a:pt x="1963" y="679"/>
                  </a:lnTo>
                  <a:lnTo>
                    <a:pt x="1983" y="670"/>
                  </a:lnTo>
                  <a:lnTo>
                    <a:pt x="1988" y="666"/>
                  </a:lnTo>
                  <a:lnTo>
                    <a:pt x="1993" y="668"/>
                  </a:lnTo>
                  <a:lnTo>
                    <a:pt x="1996" y="680"/>
                  </a:lnTo>
                  <a:lnTo>
                    <a:pt x="1994" y="687"/>
                  </a:lnTo>
                  <a:lnTo>
                    <a:pt x="1989" y="693"/>
                  </a:lnTo>
                  <a:lnTo>
                    <a:pt x="1985" y="702"/>
                  </a:lnTo>
                  <a:lnTo>
                    <a:pt x="1984" y="716"/>
                  </a:lnTo>
                  <a:lnTo>
                    <a:pt x="2005" y="708"/>
                  </a:lnTo>
                  <a:lnTo>
                    <a:pt x="2008" y="705"/>
                  </a:lnTo>
                  <a:lnTo>
                    <a:pt x="2010" y="698"/>
                  </a:lnTo>
                  <a:lnTo>
                    <a:pt x="2015" y="690"/>
                  </a:lnTo>
                  <a:lnTo>
                    <a:pt x="2020" y="683"/>
                  </a:lnTo>
                  <a:lnTo>
                    <a:pt x="2025" y="680"/>
                  </a:lnTo>
                  <a:lnTo>
                    <a:pt x="2025" y="673"/>
                  </a:lnTo>
                  <a:lnTo>
                    <a:pt x="2020" y="660"/>
                  </a:lnTo>
                  <a:lnTo>
                    <a:pt x="2026" y="652"/>
                  </a:lnTo>
                  <a:lnTo>
                    <a:pt x="2038" y="649"/>
                  </a:lnTo>
                  <a:lnTo>
                    <a:pt x="2050" y="652"/>
                  </a:lnTo>
                  <a:lnTo>
                    <a:pt x="2060" y="660"/>
                  </a:lnTo>
                  <a:lnTo>
                    <a:pt x="2068" y="671"/>
                  </a:lnTo>
                  <a:lnTo>
                    <a:pt x="2075" y="685"/>
                  </a:lnTo>
                  <a:lnTo>
                    <a:pt x="2080" y="702"/>
                  </a:lnTo>
                  <a:lnTo>
                    <a:pt x="2094" y="696"/>
                  </a:lnTo>
                  <a:lnTo>
                    <a:pt x="2103" y="713"/>
                  </a:lnTo>
                  <a:lnTo>
                    <a:pt x="2104" y="740"/>
                  </a:lnTo>
                  <a:lnTo>
                    <a:pt x="2096" y="766"/>
                  </a:lnTo>
                  <a:lnTo>
                    <a:pt x="2101" y="779"/>
                  </a:lnTo>
                  <a:lnTo>
                    <a:pt x="2080" y="773"/>
                  </a:lnTo>
                  <a:lnTo>
                    <a:pt x="2081" y="767"/>
                  </a:lnTo>
                  <a:lnTo>
                    <a:pt x="2083" y="763"/>
                  </a:lnTo>
                  <a:lnTo>
                    <a:pt x="2085" y="761"/>
                  </a:lnTo>
                  <a:lnTo>
                    <a:pt x="2088" y="758"/>
                  </a:lnTo>
                  <a:lnTo>
                    <a:pt x="2064" y="758"/>
                  </a:lnTo>
                  <a:lnTo>
                    <a:pt x="2056" y="762"/>
                  </a:lnTo>
                  <a:lnTo>
                    <a:pt x="2046" y="779"/>
                  </a:lnTo>
                  <a:lnTo>
                    <a:pt x="2047" y="763"/>
                  </a:lnTo>
                  <a:lnTo>
                    <a:pt x="2052" y="743"/>
                  </a:lnTo>
                  <a:lnTo>
                    <a:pt x="2051" y="737"/>
                  </a:lnTo>
                  <a:lnTo>
                    <a:pt x="2055" y="729"/>
                  </a:lnTo>
                  <a:lnTo>
                    <a:pt x="2044" y="725"/>
                  </a:lnTo>
                  <a:lnTo>
                    <a:pt x="2013" y="723"/>
                  </a:lnTo>
                  <a:lnTo>
                    <a:pt x="2012" y="749"/>
                  </a:lnTo>
                  <a:lnTo>
                    <a:pt x="2034" y="792"/>
                  </a:lnTo>
                  <a:lnTo>
                    <a:pt x="2030" y="822"/>
                  </a:lnTo>
                  <a:lnTo>
                    <a:pt x="2024" y="828"/>
                  </a:lnTo>
                  <a:lnTo>
                    <a:pt x="2003" y="840"/>
                  </a:lnTo>
                  <a:lnTo>
                    <a:pt x="1983" y="845"/>
                  </a:lnTo>
                  <a:lnTo>
                    <a:pt x="1971" y="854"/>
                  </a:lnTo>
                  <a:lnTo>
                    <a:pt x="1963" y="857"/>
                  </a:lnTo>
                  <a:lnTo>
                    <a:pt x="1974" y="873"/>
                  </a:lnTo>
                  <a:lnTo>
                    <a:pt x="1995" y="879"/>
                  </a:lnTo>
                  <a:lnTo>
                    <a:pt x="2034" y="878"/>
                  </a:lnTo>
                  <a:lnTo>
                    <a:pt x="2069" y="869"/>
                  </a:lnTo>
                  <a:lnTo>
                    <a:pt x="2087" y="859"/>
                  </a:lnTo>
                  <a:lnTo>
                    <a:pt x="2101" y="843"/>
                  </a:lnTo>
                  <a:lnTo>
                    <a:pt x="2111" y="850"/>
                  </a:lnTo>
                  <a:lnTo>
                    <a:pt x="2125" y="852"/>
                  </a:lnTo>
                  <a:lnTo>
                    <a:pt x="2193" y="844"/>
                  </a:lnTo>
                  <a:lnTo>
                    <a:pt x="2193" y="844"/>
                  </a:lnTo>
                  <a:lnTo>
                    <a:pt x="2188" y="828"/>
                  </a:lnTo>
                  <a:lnTo>
                    <a:pt x="2178" y="815"/>
                  </a:lnTo>
                  <a:lnTo>
                    <a:pt x="2178" y="814"/>
                  </a:lnTo>
                  <a:lnTo>
                    <a:pt x="2184" y="813"/>
                  </a:lnTo>
                  <a:lnTo>
                    <a:pt x="2189" y="809"/>
                  </a:lnTo>
                  <a:lnTo>
                    <a:pt x="2189" y="809"/>
                  </a:lnTo>
                  <a:lnTo>
                    <a:pt x="2199" y="782"/>
                  </a:lnTo>
                  <a:lnTo>
                    <a:pt x="2199" y="782"/>
                  </a:lnTo>
                  <a:lnTo>
                    <a:pt x="2189" y="774"/>
                  </a:lnTo>
                  <a:lnTo>
                    <a:pt x="2081" y="656"/>
                  </a:lnTo>
                  <a:lnTo>
                    <a:pt x="2063" y="644"/>
                  </a:lnTo>
                  <a:lnTo>
                    <a:pt x="2040" y="636"/>
                  </a:lnTo>
                  <a:lnTo>
                    <a:pt x="2000" y="612"/>
                  </a:lnTo>
                  <a:lnTo>
                    <a:pt x="1984" y="596"/>
                  </a:lnTo>
                  <a:lnTo>
                    <a:pt x="1976" y="582"/>
                  </a:lnTo>
                  <a:lnTo>
                    <a:pt x="1964" y="548"/>
                  </a:lnTo>
                  <a:lnTo>
                    <a:pt x="1959" y="538"/>
                  </a:lnTo>
                  <a:lnTo>
                    <a:pt x="1947" y="533"/>
                  </a:lnTo>
                  <a:lnTo>
                    <a:pt x="1936" y="538"/>
                  </a:lnTo>
                  <a:lnTo>
                    <a:pt x="1927" y="548"/>
                  </a:lnTo>
                  <a:lnTo>
                    <a:pt x="1921" y="559"/>
                  </a:lnTo>
                  <a:close/>
                  <a:moveTo>
                    <a:pt x="2297" y="1342"/>
                  </a:moveTo>
                  <a:lnTo>
                    <a:pt x="2290" y="1289"/>
                  </a:lnTo>
                  <a:lnTo>
                    <a:pt x="2277" y="1267"/>
                  </a:lnTo>
                  <a:lnTo>
                    <a:pt x="2271" y="1246"/>
                  </a:lnTo>
                  <a:lnTo>
                    <a:pt x="2256" y="1223"/>
                  </a:lnTo>
                  <a:lnTo>
                    <a:pt x="2252" y="1202"/>
                  </a:lnTo>
                  <a:lnTo>
                    <a:pt x="2251" y="1179"/>
                  </a:lnTo>
                  <a:lnTo>
                    <a:pt x="2253" y="1142"/>
                  </a:lnTo>
                  <a:lnTo>
                    <a:pt x="2252" y="1132"/>
                  </a:lnTo>
                  <a:lnTo>
                    <a:pt x="2239" y="1092"/>
                  </a:lnTo>
                  <a:lnTo>
                    <a:pt x="2230" y="1072"/>
                  </a:lnTo>
                  <a:lnTo>
                    <a:pt x="2232" y="1056"/>
                  </a:lnTo>
                  <a:lnTo>
                    <a:pt x="2232" y="1027"/>
                  </a:lnTo>
                  <a:lnTo>
                    <a:pt x="2232" y="1027"/>
                  </a:lnTo>
                  <a:lnTo>
                    <a:pt x="2227" y="1028"/>
                  </a:lnTo>
                  <a:lnTo>
                    <a:pt x="2218" y="1027"/>
                  </a:lnTo>
                  <a:lnTo>
                    <a:pt x="2209" y="1023"/>
                  </a:lnTo>
                  <a:lnTo>
                    <a:pt x="2201" y="1019"/>
                  </a:lnTo>
                  <a:lnTo>
                    <a:pt x="2229" y="999"/>
                  </a:lnTo>
                  <a:lnTo>
                    <a:pt x="2229" y="999"/>
                  </a:lnTo>
                  <a:lnTo>
                    <a:pt x="2234" y="991"/>
                  </a:lnTo>
                  <a:lnTo>
                    <a:pt x="2233" y="974"/>
                  </a:lnTo>
                  <a:lnTo>
                    <a:pt x="2230" y="972"/>
                  </a:lnTo>
                  <a:lnTo>
                    <a:pt x="2224" y="966"/>
                  </a:lnTo>
                  <a:lnTo>
                    <a:pt x="2214" y="964"/>
                  </a:lnTo>
                  <a:lnTo>
                    <a:pt x="2209" y="967"/>
                  </a:lnTo>
                  <a:lnTo>
                    <a:pt x="2202" y="981"/>
                  </a:lnTo>
                  <a:lnTo>
                    <a:pt x="2185" y="986"/>
                  </a:lnTo>
                  <a:lnTo>
                    <a:pt x="2136" y="983"/>
                  </a:lnTo>
                  <a:lnTo>
                    <a:pt x="2129" y="980"/>
                  </a:lnTo>
                  <a:lnTo>
                    <a:pt x="2113" y="971"/>
                  </a:lnTo>
                  <a:lnTo>
                    <a:pt x="2109" y="969"/>
                  </a:lnTo>
                  <a:lnTo>
                    <a:pt x="2094" y="971"/>
                  </a:lnTo>
                  <a:lnTo>
                    <a:pt x="2092" y="968"/>
                  </a:lnTo>
                  <a:lnTo>
                    <a:pt x="2082" y="956"/>
                  </a:lnTo>
                  <a:lnTo>
                    <a:pt x="2062" y="951"/>
                  </a:lnTo>
                  <a:lnTo>
                    <a:pt x="2017" y="914"/>
                  </a:lnTo>
                  <a:lnTo>
                    <a:pt x="2010" y="915"/>
                  </a:lnTo>
                  <a:lnTo>
                    <a:pt x="2000" y="906"/>
                  </a:lnTo>
                  <a:lnTo>
                    <a:pt x="1992" y="893"/>
                  </a:lnTo>
                  <a:lnTo>
                    <a:pt x="1988" y="882"/>
                  </a:lnTo>
                  <a:lnTo>
                    <a:pt x="1983" y="878"/>
                  </a:lnTo>
                  <a:lnTo>
                    <a:pt x="1971" y="876"/>
                  </a:lnTo>
                  <a:lnTo>
                    <a:pt x="1960" y="870"/>
                  </a:lnTo>
                  <a:lnTo>
                    <a:pt x="1954" y="857"/>
                  </a:lnTo>
                  <a:lnTo>
                    <a:pt x="1961" y="844"/>
                  </a:lnTo>
                  <a:lnTo>
                    <a:pt x="2004" y="808"/>
                  </a:lnTo>
                  <a:lnTo>
                    <a:pt x="2011" y="798"/>
                  </a:lnTo>
                  <a:lnTo>
                    <a:pt x="2015" y="787"/>
                  </a:lnTo>
                  <a:lnTo>
                    <a:pt x="2014" y="777"/>
                  </a:lnTo>
                  <a:lnTo>
                    <a:pt x="2006" y="773"/>
                  </a:lnTo>
                  <a:lnTo>
                    <a:pt x="2003" y="772"/>
                  </a:lnTo>
                  <a:lnTo>
                    <a:pt x="1999" y="771"/>
                  </a:lnTo>
                  <a:lnTo>
                    <a:pt x="1995" y="769"/>
                  </a:lnTo>
                  <a:lnTo>
                    <a:pt x="1992" y="766"/>
                  </a:lnTo>
                  <a:lnTo>
                    <a:pt x="1990" y="765"/>
                  </a:lnTo>
                  <a:lnTo>
                    <a:pt x="1982" y="766"/>
                  </a:lnTo>
                  <a:lnTo>
                    <a:pt x="1979" y="764"/>
                  </a:lnTo>
                  <a:lnTo>
                    <a:pt x="1979" y="760"/>
                  </a:lnTo>
                  <a:lnTo>
                    <a:pt x="1980" y="755"/>
                  </a:lnTo>
                  <a:lnTo>
                    <a:pt x="1979" y="752"/>
                  </a:lnTo>
                  <a:lnTo>
                    <a:pt x="1978" y="747"/>
                  </a:lnTo>
                  <a:lnTo>
                    <a:pt x="1976" y="739"/>
                  </a:lnTo>
                  <a:lnTo>
                    <a:pt x="1973" y="732"/>
                  </a:lnTo>
                  <a:lnTo>
                    <a:pt x="1969" y="729"/>
                  </a:lnTo>
                  <a:lnTo>
                    <a:pt x="1952" y="722"/>
                  </a:lnTo>
                  <a:lnTo>
                    <a:pt x="1948" y="719"/>
                  </a:lnTo>
                  <a:lnTo>
                    <a:pt x="1942" y="709"/>
                  </a:lnTo>
                  <a:lnTo>
                    <a:pt x="1924" y="686"/>
                  </a:lnTo>
                  <a:lnTo>
                    <a:pt x="1917" y="680"/>
                  </a:lnTo>
                  <a:lnTo>
                    <a:pt x="1933" y="670"/>
                  </a:lnTo>
                  <a:lnTo>
                    <a:pt x="1941" y="652"/>
                  </a:lnTo>
                  <a:lnTo>
                    <a:pt x="1946" y="632"/>
                  </a:lnTo>
                  <a:lnTo>
                    <a:pt x="1954" y="617"/>
                  </a:lnTo>
                  <a:lnTo>
                    <a:pt x="1954" y="610"/>
                  </a:lnTo>
                  <a:lnTo>
                    <a:pt x="1906" y="569"/>
                  </a:lnTo>
                  <a:lnTo>
                    <a:pt x="1888" y="560"/>
                  </a:lnTo>
                  <a:lnTo>
                    <a:pt x="1888" y="553"/>
                  </a:lnTo>
                  <a:lnTo>
                    <a:pt x="1894" y="551"/>
                  </a:lnTo>
                  <a:lnTo>
                    <a:pt x="1898" y="548"/>
                  </a:lnTo>
                  <a:lnTo>
                    <a:pt x="1899" y="544"/>
                  </a:lnTo>
                  <a:lnTo>
                    <a:pt x="1896" y="538"/>
                  </a:lnTo>
                  <a:lnTo>
                    <a:pt x="1879" y="544"/>
                  </a:lnTo>
                  <a:lnTo>
                    <a:pt x="1847" y="565"/>
                  </a:lnTo>
                  <a:lnTo>
                    <a:pt x="1829" y="574"/>
                  </a:lnTo>
                  <a:lnTo>
                    <a:pt x="1754" y="588"/>
                  </a:lnTo>
                  <a:lnTo>
                    <a:pt x="1754" y="596"/>
                  </a:lnTo>
                  <a:lnTo>
                    <a:pt x="1759" y="600"/>
                  </a:lnTo>
                  <a:lnTo>
                    <a:pt x="1766" y="612"/>
                  </a:lnTo>
                  <a:lnTo>
                    <a:pt x="1771" y="617"/>
                  </a:lnTo>
                  <a:lnTo>
                    <a:pt x="1771" y="624"/>
                  </a:lnTo>
                  <a:lnTo>
                    <a:pt x="1757" y="624"/>
                  </a:lnTo>
                  <a:lnTo>
                    <a:pt x="1746" y="616"/>
                  </a:lnTo>
                  <a:lnTo>
                    <a:pt x="1737" y="604"/>
                  </a:lnTo>
                  <a:lnTo>
                    <a:pt x="1729" y="588"/>
                  </a:lnTo>
                  <a:lnTo>
                    <a:pt x="1720" y="565"/>
                  </a:lnTo>
                  <a:lnTo>
                    <a:pt x="1717" y="559"/>
                  </a:lnTo>
                  <a:lnTo>
                    <a:pt x="1711" y="558"/>
                  </a:lnTo>
                  <a:lnTo>
                    <a:pt x="1707" y="561"/>
                  </a:lnTo>
                  <a:lnTo>
                    <a:pt x="1703" y="564"/>
                  </a:lnTo>
                  <a:lnTo>
                    <a:pt x="1696" y="559"/>
                  </a:lnTo>
                  <a:lnTo>
                    <a:pt x="1700" y="555"/>
                  </a:lnTo>
                  <a:lnTo>
                    <a:pt x="1703" y="550"/>
                  </a:lnTo>
                  <a:lnTo>
                    <a:pt x="1708" y="538"/>
                  </a:lnTo>
                  <a:lnTo>
                    <a:pt x="1696" y="534"/>
                  </a:lnTo>
                  <a:lnTo>
                    <a:pt x="1673" y="545"/>
                  </a:lnTo>
                  <a:lnTo>
                    <a:pt x="1658" y="545"/>
                  </a:lnTo>
                  <a:lnTo>
                    <a:pt x="1665" y="538"/>
                  </a:lnTo>
                  <a:lnTo>
                    <a:pt x="1675" y="531"/>
                  </a:lnTo>
                  <a:lnTo>
                    <a:pt x="1658" y="516"/>
                  </a:lnTo>
                  <a:lnTo>
                    <a:pt x="1638" y="475"/>
                  </a:lnTo>
                  <a:lnTo>
                    <a:pt x="1623" y="467"/>
                  </a:lnTo>
                  <a:lnTo>
                    <a:pt x="1601" y="461"/>
                  </a:lnTo>
                  <a:lnTo>
                    <a:pt x="1570" y="443"/>
                  </a:lnTo>
                  <a:lnTo>
                    <a:pt x="1550" y="445"/>
                  </a:lnTo>
                  <a:lnTo>
                    <a:pt x="1556" y="441"/>
                  </a:lnTo>
                  <a:lnTo>
                    <a:pt x="1560" y="439"/>
                  </a:lnTo>
                  <a:lnTo>
                    <a:pt x="1566" y="439"/>
                  </a:lnTo>
                  <a:lnTo>
                    <a:pt x="1566" y="431"/>
                  </a:lnTo>
                  <a:lnTo>
                    <a:pt x="1539" y="431"/>
                  </a:lnTo>
                  <a:lnTo>
                    <a:pt x="1532" y="428"/>
                  </a:lnTo>
                  <a:lnTo>
                    <a:pt x="1530" y="419"/>
                  </a:lnTo>
                  <a:lnTo>
                    <a:pt x="1530" y="407"/>
                  </a:lnTo>
                  <a:lnTo>
                    <a:pt x="1529" y="396"/>
                  </a:lnTo>
                  <a:lnTo>
                    <a:pt x="1511" y="368"/>
                  </a:lnTo>
                  <a:lnTo>
                    <a:pt x="1509" y="352"/>
                  </a:lnTo>
                  <a:lnTo>
                    <a:pt x="1520" y="331"/>
                  </a:lnTo>
                  <a:lnTo>
                    <a:pt x="1513" y="324"/>
                  </a:lnTo>
                  <a:lnTo>
                    <a:pt x="1487" y="311"/>
                  </a:lnTo>
                  <a:lnTo>
                    <a:pt x="1480" y="301"/>
                  </a:lnTo>
                  <a:lnTo>
                    <a:pt x="1475" y="287"/>
                  </a:lnTo>
                  <a:lnTo>
                    <a:pt x="1475" y="275"/>
                  </a:lnTo>
                  <a:lnTo>
                    <a:pt x="1483" y="267"/>
                  </a:lnTo>
                  <a:lnTo>
                    <a:pt x="1468" y="263"/>
                  </a:lnTo>
                  <a:lnTo>
                    <a:pt x="1443" y="272"/>
                  </a:lnTo>
                  <a:lnTo>
                    <a:pt x="1419" y="288"/>
                  </a:lnTo>
                  <a:lnTo>
                    <a:pt x="1404" y="303"/>
                  </a:lnTo>
                  <a:lnTo>
                    <a:pt x="1398" y="313"/>
                  </a:lnTo>
                  <a:lnTo>
                    <a:pt x="1392" y="330"/>
                  </a:lnTo>
                  <a:lnTo>
                    <a:pt x="1387" y="339"/>
                  </a:lnTo>
                  <a:lnTo>
                    <a:pt x="1380" y="345"/>
                  </a:lnTo>
                  <a:lnTo>
                    <a:pt x="1374" y="346"/>
                  </a:lnTo>
                  <a:lnTo>
                    <a:pt x="1362" y="346"/>
                  </a:lnTo>
                  <a:lnTo>
                    <a:pt x="1356" y="347"/>
                  </a:lnTo>
                  <a:lnTo>
                    <a:pt x="1354" y="348"/>
                  </a:lnTo>
                  <a:lnTo>
                    <a:pt x="1351" y="346"/>
                  </a:lnTo>
                  <a:lnTo>
                    <a:pt x="1341" y="333"/>
                  </a:lnTo>
                  <a:lnTo>
                    <a:pt x="1337" y="326"/>
                  </a:lnTo>
                  <a:lnTo>
                    <a:pt x="1334" y="319"/>
                  </a:lnTo>
                  <a:lnTo>
                    <a:pt x="1332" y="311"/>
                  </a:lnTo>
                  <a:lnTo>
                    <a:pt x="1327" y="318"/>
                  </a:lnTo>
                  <a:lnTo>
                    <a:pt x="1321" y="323"/>
                  </a:lnTo>
                  <a:lnTo>
                    <a:pt x="1315" y="324"/>
                  </a:lnTo>
                  <a:lnTo>
                    <a:pt x="1307" y="317"/>
                  </a:lnTo>
                  <a:lnTo>
                    <a:pt x="1301" y="325"/>
                  </a:lnTo>
                  <a:lnTo>
                    <a:pt x="1294" y="322"/>
                  </a:lnTo>
                  <a:lnTo>
                    <a:pt x="1288" y="313"/>
                  </a:lnTo>
                  <a:lnTo>
                    <a:pt x="1282" y="303"/>
                  </a:lnTo>
                  <a:lnTo>
                    <a:pt x="1280" y="311"/>
                  </a:lnTo>
                  <a:lnTo>
                    <a:pt x="1277" y="318"/>
                  </a:lnTo>
                  <a:lnTo>
                    <a:pt x="1270" y="331"/>
                  </a:lnTo>
                  <a:lnTo>
                    <a:pt x="1271" y="318"/>
                  </a:lnTo>
                  <a:lnTo>
                    <a:pt x="1275" y="306"/>
                  </a:lnTo>
                  <a:lnTo>
                    <a:pt x="1281" y="298"/>
                  </a:lnTo>
                  <a:lnTo>
                    <a:pt x="1290" y="296"/>
                  </a:lnTo>
                  <a:lnTo>
                    <a:pt x="1290" y="288"/>
                  </a:lnTo>
                  <a:lnTo>
                    <a:pt x="1282" y="287"/>
                  </a:lnTo>
                  <a:lnTo>
                    <a:pt x="1275" y="288"/>
                  </a:lnTo>
                  <a:lnTo>
                    <a:pt x="1268" y="291"/>
                  </a:lnTo>
                  <a:lnTo>
                    <a:pt x="1261" y="296"/>
                  </a:lnTo>
                  <a:lnTo>
                    <a:pt x="1263" y="299"/>
                  </a:lnTo>
                  <a:lnTo>
                    <a:pt x="1264" y="307"/>
                  </a:lnTo>
                  <a:lnTo>
                    <a:pt x="1265" y="311"/>
                  </a:lnTo>
                  <a:lnTo>
                    <a:pt x="1232" y="330"/>
                  </a:lnTo>
                  <a:lnTo>
                    <a:pt x="1214" y="335"/>
                  </a:lnTo>
                  <a:lnTo>
                    <a:pt x="1203" y="324"/>
                  </a:lnTo>
                  <a:lnTo>
                    <a:pt x="1203" y="332"/>
                  </a:lnTo>
                  <a:lnTo>
                    <a:pt x="1198" y="328"/>
                  </a:lnTo>
                  <a:lnTo>
                    <a:pt x="1194" y="327"/>
                  </a:lnTo>
                  <a:lnTo>
                    <a:pt x="1182" y="331"/>
                  </a:lnTo>
                  <a:lnTo>
                    <a:pt x="1182" y="339"/>
                  </a:lnTo>
                  <a:lnTo>
                    <a:pt x="1186" y="340"/>
                  </a:lnTo>
                  <a:lnTo>
                    <a:pt x="1194" y="346"/>
                  </a:lnTo>
                  <a:lnTo>
                    <a:pt x="1155" y="365"/>
                  </a:lnTo>
                  <a:lnTo>
                    <a:pt x="1145" y="374"/>
                  </a:lnTo>
                  <a:lnTo>
                    <a:pt x="1143" y="378"/>
                  </a:lnTo>
                  <a:lnTo>
                    <a:pt x="1143" y="391"/>
                  </a:lnTo>
                  <a:lnTo>
                    <a:pt x="1141" y="396"/>
                  </a:lnTo>
                  <a:lnTo>
                    <a:pt x="1138" y="398"/>
                  </a:lnTo>
                  <a:lnTo>
                    <a:pt x="1131" y="400"/>
                  </a:lnTo>
                  <a:lnTo>
                    <a:pt x="1128" y="403"/>
                  </a:lnTo>
                  <a:lnTo>
                    <a:pt x="1113" y="418"/>
                  </a:lnTo>
                  <a:lnTo>
                    <a:pt x="1107" y="427"/>
                  </a:lnTo>
                  <a:lnTo>
                    <a:pt x="1103" y="439"/>
                  </a:lnTo>
                  <a:lnTo>
                    <a:pt x="1115" y="450"/>
                  </a:lnTo>
                  <a:lnTo>
                    <a:pt x="1123" y="453"/>
                  </a:lnTo>
                  <a:lnTo>
                    <a:pt x="1132" y="453"/>
                  </a:lnTo>
                  <a:lnTo>
                    <a:pt x="1119" y="461"/>
                  </a:lnTo>
                  <a:lnTo>
                    <a:pt x="1104" y="457"/>
                  </a:lnTo>
                  <a:lnTo>
                    <a:pt x="1078" y="439"/>
                  </a:lnTo>
                  <a:lnTo>
                    <a:pt x="1085" y="431"/>
                  </a:lnTo>
                  <a:lnTo>
                    <a:pt x="1083" y="421"/>
                  </a:lnTo>
                  <a:lnTo>
                    <a:pt x="1078" y="410"/>
                  </a:lnTo>
                  <a:lnTo>
                    <a:pt x="1074" y="396"/>
                  </a:lnTo>
                  <a:lnTo>
                    <a:pt x="1084" y="394"/>
                  </a:lnTo>
                  <a:lnTo>
                    <a:pt x="1091" y="385"/>
                  </a:lnTo>
                  <a:lnTo>
                    <a:pt x="1094" y="372"/>
                  </a:lnTo>
                  <a:lnTo>
                    <a:pt x="1090" y="360"/>
                  </a:lnTo>
                  <a:lnTo>
                    <a:pt x="1095" y="353"/>
                  </a:lnTo>
                  <a:lnTo>
                    <a:pt x="1099" y="357"/>
                  </a:lnTo>
                  <a:lnTo>
                    <a:pt x="1102" y="358"/>
                  </a:lnTo>
                  <a:lnTo>
                    <a:pt x="1111" y="360"/>
                  </a:lnTo>
                  <a:lnTo>
                    <a:pt x="1108" y="344"/>
                  </a:lnTo>
                  <a:lnTo>
                    <a:pt x="1112" y="328"/>
                  </a:lnTo>
                  <a:lnTo>
                    <a:pt x="1120" y="316"/>
                  </a:lnTo>
                  <a:lnTo>
                    <a:pt x="1130" y="311"/>
                  </a:lnTo>
                  <a:lnTo>
                    <a:pt x="1152" y="313"/>
                  </a:lnTo>
                  <a:lnTo>
                    <a:pt x="1164" y="319"/>
                  </a:lnTo>
                  <a:lnTo>
                    <a:pt x="1174" y="331"/>
                  </a:lnTo>
                  <a:lnTo>
                    <a:pt x="1180" y="319"/>
                  </a:lnTo>
                  <a:lnTo>
                    <a:pt x="1190" y="312"/>
                  </a:lnTo>
                  <a:lnTo>
                    <a:pt x="1204" y="311"/>
                  </a:lnTo>
                  <a:lnTo>
                    <a:pt x="1215" y="317"/>
                  </a:lnTo>
                  <a:lnTo>
                    <a:pt x="1215" y="313"/>
                  </a:lnTo>
                  <a:lnTo>
                    <a:pt x="1216" y="311"/>
                  </a:lnTo>
                  <a:lnTo>
                    <a:pt x="1218" y="311"/>
                  </a:lnTo>
                  <a:lnTo>
                    <a:pt x="1220" y="311"/>
                  </a:lnTo>
                  <a:lnTo>
                    <a:pt x="1215" y="310"/>
                  </a:lnTo>
                  <a:lnTo>
                    <a:pt x="1211" y="309"/>
                  </a:lnTo>
                  <a:lnTo>
                    <a:pt x="1208" y="305"/>
                  </a:lnTo>
                  <a:lnTo>
                    <a:pt x="1207" y="296"/>
                  </a:lnTo>
                  <a:lnTo>
                    <a:pt x="1211" y="295"/>
                  </a:lnTo>
                  <a:lnTo>
                    <a:pt x="1217" y="290"/>
                  </a:lnTo>
                  <a:lnTo>
                    <a:pt x="1220" y="288"/>
                  </a:lnTo>
                  <a:lnTo>
                    <a:pt x="1224" y="296"/>
                  </a:lnTo>
                  <a:lnTo>
                    <a:pt x="1227" y="282"/>
                  </a:lnTo>
                  <a:lnTo>
                    <a:pt x="1233" y="279"/>
                  </a:lnTo>
                  <a:lnTo>
                    <a:pt x="1249" y="282"/>
                  </a:lnTo>
                  <a:lnTo>
                    <a:pt x="1261" y="282"/>
                  </a:lnTo>
                  <a:lnTo>
                    <a:pt x="1265" y="279"/>
                  </a:lnTo>
                  <a:lnTo>
                    <a:pt x="1271" y="269"/>
                  </a:lnTo>
                  <a:lnTo>
                    <a:pt x="1276" y="267"/>
                  </a:lnTo>
                  <a:lnTo>
                    <a:pt x="1292" y="270"/>
                  </a:lnTo>
                  <a:lnTo>
                    <a:pt x="1318" y="279"/>
                  </a:lnTo>
                  <a:lnTo>
                    <a:pt x="1383" y="285"/>
                  </a:lnTo>
                  <a:lnTo>
                    <a:pt x="1399" y="282"/>
                  </a:lnTo>
                  <a:lnTo>
                    <a:pt x="1414" y="268"/>
                  </a:lnTo>
                  <a:lnTo>
                    <a:pt x="1406" y="256"/>
                  </a:lnTo>
                  <a:lnTo>
                    <a:pt x="1389" y="251"/>
                  </a:lnTo>
                  <a:lnTo>
                    <a:pt x="1375" y="259"/>
                  </a:lnTo>
                  <a:lnTo>
                    <a:pt x="1352" y="248"/>
                  </a:lnTo>
                  <a:lnTo>
                    <a:pt x="1213" y="248"/>
                  </a:lnTo>
                  <a:lnTo>
                    <a:pt x="1187" y="238"/>
                  </a:lnTo>
                  <a:lnTo>
                    <a:pt x="1174" y="217"/>
                  </a:lnTo>
                  <a:lnTo>
                    <a:pt x="1178" y="217"/>
                  </a:lnTo>
                  <a:lnTo>
                    <a:pt x="1178" y="210"/>
                  </a:lnTo>
                  <a:lnTo>
                    <a:pt x="1166" y="216"/>
                  </a:lnTo>
                  <a:lnTo>
                    <a:pt x="1159" y="226"/>
                  </a:lnTo>
                  <a:lnTo>
                    <a:pt x="1149" y="253"/>
                  </a:lnTo>
                  <a:lnTo>
                    <a:pt x="1124" y="297"/>
                  </a:lnTo>
                  <a:lnTo>
                    <a:pt x="1120" y="307"/>
                  </a:lnTo>
                  <a:lnTo>
                    <a:pt x="1083" y="360"/>
                  </a:lnTo>
                  <a:lnTo>
                    <a:pt x="1061" y="403"/>
                  </a:lnTo>
                  <a:lnTo>
                    <a:pt x="1052" y="413"/>
                  </a:lnTo>
                  <a:lnTo>
                    <a:pt x="1029" y="433"/>
                  </a:lnTo>
                  <a:lnTo>
                    <a:pt x="983" y="458"/>
                  </a:lnTo>
                  <a:lnTo>
                    <a:pt x="975" y="460"/>
                  </a:lnTo>
                  <a:lnTo>
                    <a:pt x="967" y="466"/>
                  </a:lnTo>
                  <a:lnTo>
                    <a:pt x="952" y="490"/>
                  </a:lnTo>
                  <a:lnTo>
                    <a:pt x="940" y="501"/>
                  </a:lnTo>
                  <a:lnTo>
                    <a:pt x="919" y="528"/>
                  </a:lnTo>
                  <a:lnTo>
                    <a:pt x="915" y="538"/>
                  </a:lnTo>
                  <a:lnTo>
                    <a:pt x="920" y="534"/>
                  </a:lnTo>
                  <a:lnTo>
                    <a:pt x="926" y="532"/>
                  </a:lnTo>
                  <a:lnTo>
                    <a:pt x="933" y="530"/>
                  </a:lnTo>
                  <a:lnTo>
                    <a:pt x="940" y="531"/>
                  </a:lnTo>
                  <a:lnTo>
                    <a:pt x="935" y="545"/>
                  </a:lnTo>
                  <a:lnTo>
                    <a:pt x="917" y="555"/>
                  </a:lnTo>
                  <a:lnTo>
                    <a:pt x="911" y="567"/>
                  </a:lnTo>
                  <a:lnTo>
                    <a:pt x="914" y="577"/>
                  </a:lnTo>
                  <a:lnTo>
                    <a:pt x="917" y="604"/>
                  </a:lnTo>
                  <a:lnTo>
                    <a:pt x="923" y="617"/>
                  </a:lnTo>
                  <a:lnTo>
                    <a:pt x="909" y="600"/>
                  </a:lnTo>
                  <a:lnTo>
                    <a:pt x="907" y="576"/>
                  </a:lnTo>
                  <a:lnTo>
                    <a:pt x="910" y="547"/>
                  </a:lnTo>
                  <a:lnTo>
                    <a:pt x="907" y="517"/>
                  </a:lnTo>
                  <a:lnTo>
                    <a:pt x="884" y="532"/>
                  </a:lnTo>
                  <a:lnTo>
                    <a:pt x="739" y="563"/>
                  </a:lnTo>
                  <a:lnTo>
                    <a:pt x="688" y="554"/>
                  </a:lnTo>
                  <a:lnTo>
                    <a:pt x="664" y="557"/>
                  </a:lnTo>
                  <a:lnTo>
                    <a:pt x="644" y="571"/>
                  </a:lnTo>
                  <a:lnTo>
                    <a:pt x="629" y="598"/>
                  </a:lnTo>
                  <a:lnTo>
                    <a:pt x="627" y="601"/>
                  </a:lnTo>
                  <a:lnTo>
                    <a:pt x="625" y="605"/>
                  </a:lnTo>
                  <a:lnTo>
                    <a:pt x="623" y="610"/>
                  </a:lnTo>
                  <a:lnTo>
                    <a:pt x="623" y="615"/>
                  </a:lnTo>
                  <a:lnTo>
                    <a:pt x="627" y="619"/>
                  </a:lnTo>
                  <a:lnTo>
                    <a:pt x="627" y="624"/>
                  </a:lnTo>
                  <a:lnTo>
                    <a:pt x="624" y="632"/>
                  </a:lnTo>
                  <a:lnTo>
                    <a:pt x="621" y="638"/>
                  </a:lnTo>
                  <a:lnTo>
                    <a:pt x="617" y="643"/>
                  </a:lnTo>
                  <a:lnTo>
                    <a:pt x="612" y="644"/>
                  </a:lnTo>
                  <a:lnTo>
                    <a:pt x="604" y="650"/>
                  </a:lnTo>
                  <a:lnTo>
                    <a:pt x="593" y="678"/>
                  </a:lnTo>
                  <a:lnTo>
                    <a:pt x="581" y="687"/>
                  </a:lnTo>
                  <a:lnTo>
                    <a:pt x="575" y="687"/>
                  </a:lnTo>
                  <a:lnTo>
                    <a:pt x="560" y="680"/>
                  </a:lnTo>
                  <a:lnTo>
                    <a:pt x="560" y="687"/>
                  </a:lnTo>
                  <a:lnTo>
                    <a:pt x="564" y="687"/>
                  </a:lnTo>
                  <a:lnTo>
                    <a:pt x="564" y="695"/>
                  </a:lnTo>
                  <a:lnTo>
                    <a:pt x="543" y="716"/>
                  </a:lnTo>
                  <a:lnTo>
                    <a:pt x="544" y="721"/>
                  </a:lnTo>
                  <a:lnTo>
                    <a:pt x="546" y="732"/>
                  </a:lnTo>
                  <a:lnTo>
                    <a:pt x="547" y="737"/>
                  </a:lnTo>
                  <a:lnTo>
                    <a:pt x="542" y="738"/>
                  </a:lnTo>
                  <a:lnTo>
                    <a:pt x="536" y="743"/>
                  </a:lnTo>
                  <a:lnTo>
                    <a:pt x="531" y="750"/>
                  </a:lnTo>
                  <a:lnTo>
                    <a:pt x="534" y="767"/>
                  </a:lnTo>
                  <a:lnTo>
                    <a:pt x="529" y="788"/>
                  </a:lnTo>
                  <a:lnTo>
                    <a:pt x="523" y="804"/>
                  </a:lnTo>
                  <a:lnTo>
                    <a:pt x="522" y="815"/>
                  </a:lnTo>
                  <a:lnTo>
                    <a:pt x="515" y="815"/>
                  </a:lnTo>
                  <a:lnTo>
                    <a:pt x="511" y="812"/>
                  </a:lnTo>
                  <a:lnTo>
                    <a:pt x="487" y="782"/>
                  </a:lnTo>
                  <a:lnTo>
                    <a:pt x="487" y="779"/>
                  </a:lnTo>
                  <a:lnTo>
                    <a:pt x="462" y="779"/>
                  </a:lnTo>
                  <a:lnTo>
                    <a:pt x="458" y="776"/>
                  </a:lnTo>
                  <a:lnTo>
                    <a:pt x="452" y="761"/>
                  </a:lnTo>
                  <a:lnTo>
                    <a:pt x="447" y="758"/>
                  </a:lnTo>
                  <a:lnTo>
                    <a:pt x="422" y="779"/>
                  </a:lnTo>
                  <a:lnTo>
                    <a:pt x="417" y="780"/>
                  </a:lnTo>
                  <a:lnTo>
                    <a:pt x="399" y="779"/>
                  </a:lnTo>
                  <a:lnTo>
                    <a:pt x="392" y="775"/>
                  </a:lnTo>
                  <a:lnTo>
                    <a:pt x="390" y="764"/>
                  </a:lnTo>
                  <a:lnTo>
                    <a:pt x="393" y="740"/>
                  </a:lnTo>
                  <a:lnTo>
                    <a:pt x="390" y="735"/>
                  </a:lnTo>
                  <a:lnTo>
                    <a:pt x="368" y="729"/>
                  </a:lnTo>
                  <a:lnTo>
                    <a:pt x="364" y="722"/>
                  </a:lnTo>
                  <a:lnTo>
                    <a:pt x="360" y="707"/>
                  </a:lnTo>
                  <a:lnTo>
                    <a:pt x="356" y="702"/>
                  </a:lnTo>
                  <a:lnTo>
                    <a:pt x="350" y="700"/>
                  </a:lnTo>
                  <a:lnTo>
                    <a:pt x="276" y="709"/>
                  </a:lnTo>
                  <a:lnTo>
                    <a:pt x="244" y="727"/>
                  </a:lnTo>
                  <a:lnTo>
                    <a:pt x="232" y="729"/>
                  </a:lnTo>
                  <a:lnTo>
                    <a:pt x="222" y="733"/>
                  </a:lnTo>
                  <a:lnTo>
                    <a:pt x="204" y="752"/>
                  </a:lnTo>
                  <a:lnTo>
                    <a:pt x="196" y="758"/>
                  </a:lnTo>
                  <a:lnTo>
                    <a:pt x="193" y="759"/>
                  </a:lnTo>
                  <a:lnTo>
                    <a:pt x="186" y="758"/>
                  </a:lnTo>
                  <a:lnTo>
                    <a:pt x="185" y="762"/>
                  </a:lnTo>
                  <a:lnTo>
                    <a:pt x="185" y="789"/>
                  </a:lnTo>
                  <a:lnTo>
                    <a:pt x="187" y="792"/>
                  </a:lnTo>
                  <a:lnTo>
                    <a:pt x="189" y="796"/>
                  </a:lnTo>
                  <a:lnTo>
                    <a:pt x="192" y="798"/>
                  </a:lnTo>
                  <a:lnTo>
                    <a:pt x="194" y="800"/>
                  </a:lnTo>
                  <a:lnTo>
                    <a:pt x="195" y="800"/>
                  </a:lnTo>
                  <a:lnTo>
                    <a:pt x="219" y="808"/>
                  </a:lnTo>
                  <a:lnTo>
                    <a:pt x="220" y="809"/>
                  </a:lnTo>
                  <a:lnTo>
                    <a:pt x="219" y="810"/>
                  </a:lnTo>
                  <a:lnTo>
                    <a:pt x="218" y="810"/>
                  </a:lnTo>
                  <a:lnTo>
                    <a:pt x="217" y="810"/>
                  </a:lnTo>
                  <a:lnTo>
                    <a:pt x="216" y="812"/>
                  </a:lnTo>
                  <a:lnTo>
                    <a:pt x="213" y="814"/>
                  </a:lnTo>
                  <a:lnTo>
                    <a:pt x="210" y="816"/>
                  </a:lnTo>
                  <a:lnTo>
                    <a:pt x="193" y="819"/>
                  </a:lnTo>
                  <a:lnTo>
                    <a:pt x="190" y="819"/>
                  </a:lnTo>
                  <a:lnTo>
                    <a:pt x="190" y="819"/>
                  </a:lnTo>
                  <a:lnTo>
                    <a:pt x="189" y="819"/>
                  </a:lnTo>
                  <a:lnTo>
                    <a:pt x="188" y="818"/>
                  </a:lnTo>
                  <a:lnTo>
                    <a:pt x="187" y="816"/>
                  </a:lnTo>
                  <a:lnTo>
                    <a:pt x="186" y="814"/>
                  </a:lnTo>
                  <a:lnTo>
                    <a:pt x="186" y="812"/>
                  </a:lnTo>
                  <a:lnTo>
                    <a:pt x="187" y="810"/>
                  </a:lnTo>
                  <a:lnTo>
                    <a:pt x="187" y="808"/>
                  </a:lnTo>
                  <a:lnTo>
                    <a:pt x="188" y="807"/>
                  </a:lnTo>
                  <a:lnTo>
                    <a:pt x="187" y="806"/>
                  </a:lnTo>
                  <a:lnTo>
                    <a:pt x="179" y="803"/>
                  </a:lnTo>
                  <a:lnTo>
                    <a:pt x="177" y="802"/>
                  </a:lnTo>
                  <a:lnTo>
                    <a:pt x="176" y="801"/>
                  </a:lnTo>
                  <a:lnTo>
                    <a:pt x="174" y="802"/>
                  </a:lnTo>
                  <a:lnTo>
                    <a:pt x="159" y="811"/>
                  </a:lnTo>
                  <a:lnTo>
                    <a:pt x="129" y="839"/>
                  </a:lnTo>
                  <a:lnTo>
                    <a:pt x="117" y="847"/>
                  </a:lnTo>
                  <a:lnTo>
                    <a:pt x="105" y="852"/>
                  </a:lnTo>
                  <a:lnTo>
                    <a:pt x="101" y="855"/>
                  </a:lnTo>
                  <a:lnTo>
                    <a:pt x="99" y="857"/>
                  </a:lnTo>
                  <a:lnTo>
                    <a:pt x="94" y="869"/>
                  </a:lnTo>
                  <a:lnTo>
                    <a:pt x="94" y="871"/>
                  </a:lnTo>
                  <a:lnTo>
                    <a:pt x="92" y="880"/>
                  </a:lnTo>
                  <a:lnTo>
                    <a:pt x="92" y="882"/>
                  </a:lnTo>
                  <a:lnTo>
                    <a:pt x="92" y="884"/>
                  </a:lnTo>
                  <a:lnTo>
                    <a:pt x="92" y="887"/>
                  </a:lnTo>
                  <a:lnTo>
                    <a:pt x="93" y="889"/>
                  </a:lnTo>
                  <a:lnTo>
                    <a:pt x="98" y="901"/>
                  </a:lnTo>
                  <a:lnTo>
                    <a:pt x="99" y="904"/>
                  </a:lnTo>
                  <a:lnTo>
                    <a:pt x="100" y="913"/>
                  </a:lnTo>
                  <a:lnTo>
                    <a:pt x="102" y="920"/>
                  </a:lnTo>
                  <a:lnTo>
                    <a:pt x="104" y="931"/>
                  </a:lnTo>
                  <a:lnTo>
                    <a:pt x="103" y="942"/>
                  </a:lnTo>
                  <a:lnTo>
                    <a:pt x="102" y="951"/>
                  </a:lnTo>
                  <a:lnTo>
                    <a:pt x="96" y="974"/>
                  </a:lnTo>
                  <a:lnTo>
                    <a:pt x="96" y="977"/>
                  </a:lnTo>
                  <a:lnTo>
                    <a:pt x="97" y="978"/>
                  </a:lnTo>
                  <a:lnTo>
                    <a:pt x="98" y="979"/>
                  </a:lnTo>
                  <a:lnTo>
                    <a:pt x="103" y="980"/>
                  </a:lnTo>
                  <a:lnTo>
                    <a:pt x="108" y="980"/>
                  </a:lnTo>
                  <a:lnTo>
                    <a:pt x="125" y="985"/>
                  </a:lnTo>
                  <a:lnTo>
                    <a:pt x="127" y="987"/>
                  </a:lnTo>
                  <a:lnTo>
                    <a:pt x="132" y="993"/>
                  </a:lnTo>
                  <a:lnTo>
                    <a:pt x="137" y="1001"/>
                  </a:lnTo>
                  <a:lnTo>
                    <a:pt x="150" y="1018"/>
                  </a:lnTo>
                  <a:lnTo>
                    <a:pt x="157" y="1025"/>
                  </a:lnTo>
                  <a:lnTo>
                    <a:pt x="162" y="1027"/>
                  </a:lnTo>
                  <a:lnTo>
                    <a:pt x="170" y="1025"/>
                  </a:lnTo>
                  <a:lnTo>
                    <a:pt x="174" y="1025"/>
                  </a:lnTo>
                  <a:lnTo>
                    <a:pt x="180" y="1026"/>
                  </a:lnTo>
                  <a:lnTo>
                    <a:pt x="191" y="1031"/>
                  </a:lnTo>
                  <a:lnTo>
                    <a:pt x="198" y="1035"/>
                  </a:lnTo>
                  <a:lnTo>
                    <a:pt x="206" y="1043"/>
                  </a:lnTo>
                  <a:lnTo>
                    <a:pt x="209" y="1047"/>
                  </a:lnTo>
                  <a:lnTo>
                    <a:pt x="210" y="1051"/>
                  </a:lnTo>
                  <a:lnTo>
                    <a:pt x="210" y="1054"/>
                  </a:lnTo>
                  <a:lnTo>
                    <a:pt x="210" y="1057"/>
                  </a:lnTo>
                  <a:lnTo>
                    <a:pt x="210" y="1060"/>
                  </a:lnTo>
                  <a:lnTo>
                    <a:pt x="211" y="1063"/>
                  </a:lnTo>
                  <a:lnTo>
                    <a:pt x="216" y="1073"/>
                  </a:lnTo>
                  <a:lnTo>
                    <a:pt x="217" y="1076"/>
                  </a:lnTo>
                  <a:lnTo>
                    <a:pt x="217" y="1078"/>
                  </a:lnTo>
                  <a:lnTo>
                    <a:pt x="217" y="1081"/>
                  </a:lnTo>
                  <a:lnTo>
                    <a:pt x="216" y="1084"/>
                  </a:lnTo>
                  <a:lnTo>
                    <a:pt x="217" y="1087"/>
                  </a:lnTo>
                  <a:lnTo>
                    <a:pt x="217" y="1090"/>
                  </a:lnTo>
                  <a:lnTo>
                    <a:pt x="216" y="1092"/>
                  </a:lnTo>
                  <a:lnTo>
                    <a:pt x="215" y="1095"/>
                  </a:lnTo>
                  <a:lnTo>
                    <a:pt x="212" y="1098"/>
                  </a:lnTo>
                  <a:lnTo>
                    <a:pt x="207" y="1100"/>
                  </a:lnTo>
                  <a:lnTo>
                    <a:pt x="207" y="1118"/>
                  </a:lnTo>
                  <a:lnTo>
                    <a:pt x="215" y="1146"/>
                  </a:lnTo>
                  <a:lnTo>
                    <a:pt x="215" y="1152"/>
                  </a:lnTo>
                  <a:lnTo>
                    <a:pt x="215" y="1157"/>
                  </a:lnTo>
                  <a:lnTo>
                    <a:pt x="213" y="1158"/>
                  </a:lnTo>
                  <a:lnTo>
                    <a:pt x="208" y="1161"/>
                  </a:lnTo>
                  <a:lnTo>
                    <a:pt x="209" y="1162"/>
                  </a:lnTo>
                  <a:lnTo>
                    <a:pt x="214" y="1163"/>
                  </a:lnTo>
                  <a:lnTo>
                    <a:pt x="216" y="1164"/>
                  </a:lnTo>
                  <a:lnTo>
                    <a:pt x="215" y="1166"/>
                  </a:lnTo>
                  <a:lnTo>
                    <a:pt x="213" y="1168"/>
                  </a:lnTo>
                  <a:lnTo>
                    <a:pt x="210" y="1171"/>
                  </a:lnTo>
                  <a:lnTo>
                    <a:pt x="206" y="1178"/>
                  </a:lnTo>
                  <a:lnTo>
                    <a:pt x="203" y="1181"/>
                  </a:lnTo>
                  <a:lnTo>
                    <a:pt x="200" y="1183"/>
                  </a:lnTo>
                  <a:lnTo>
                    <a:pt x="198" y="1181"/>
                  </a:lnTo>
                  <a:lnTo>
                    <a:pt x="197" y="1179"/>
                  </a:lnTo>
                  <a:lnTo>
                    <a:pt x="196" y="1176"/>
                  </a:lnTo>
                  <a:lnTo>
                    <a:pt x="196" y="1170"/>
                  </a:lnTo>
                  <a:lnTo>
                    <a:pt x="195" y="1168"/>
                  </a:lnTo>
                  <a:lnTo>
                    <a:pt x="194" y="1165"/>
                  </a:lnTo>
                  <a:lnTo>
                    <a:pt x="193" y="1163"/>
                  </a:lnTo>
                  <a:lnTo>
                    <a:pt x="192" y="1161"/>
                  </a:lnTo>
                  <a:lnTo>
                    <a:pt x="190" y="1159"/>
                  </a:lnTo>
                  <a:lnTo>
                    <a:pt x="187" y="1158"/>
                  </a:lnTo>
                  <a:lnTo>
                    <a:pt x="185" y="1158"/>
                  </a:lnTo>
                  <a:lnTo>
                    <a:pt x="157" y="1162"/>
                  </a:lnTo>
                  <a:lnTo>
                    <a:pt x="154" y="1162"/>
                  </a:lnTo>
                  <a:lnTo>
                    <a:pt x="152" y="1161"/>
                  </a:lnTo>
                  <a:lnTo>
                    <a:pt x="147" y="1159"/>
                  </a:lnTo>
                  <a:lnTo>
                    <a:pt x="142" y="1159"/>
                  </a:lnTo>
                  <a:lnTo>
                    <a:pt x="140" y="1160"/>
                  </a:lnTo>
                  <a:lnTo>
                    <a:pt x="139" y="1163"/>
                  </a:lnTo>
                  <a:lnTo>
                    <a:pt x="139" y="1166"/>
                  </a:lnTo>
                  <a:lnTo>
                    <a:pt x="141" y="1174"/>
                  </a:lnTo>
                  <a:lnTo>
                    <a:pt x="142" y="1180"/>
                  </a:lnTo>
                  <a:lnTo>
                    <a:pt x="142" y="1183"/>
                  </a:lnTo>
                  <a:lnTo>
                    <a:pt x="141" y="1187"/>
                  </a:lnTo>
                  <a:lnTo>
                    <a:pt x="137" y="1197"/>
                  </a:lnTo>
                  <a:lnTo>
                    <a:pt x="136" y="1200"/>
                  </a:lnTo>
                  <a:lnTo>
                    <a:pt x="136" y="1203"/>
                  </a:lnTo>
                  <a:lnTo>
                    <a:pt x="135" y="1209"/>
                  </a:lnTo>
                  <a:lnTo>
                    <a:pt x="135" y="1212"/>
                  </a:lnTo>
                  <a:lnTo>
                    <a:pt x="135" y="1215"/>
                  </a:lnTo>
                  <a:lnTo>
                    <a:pt x="134" y="1217"/>
                  </a:lnTo>
                  <a:lnTo>
                    <a:pt x="125" y="1223"/>
                  </a:lnTo>
                  <a:lnTo>
                    <a:pt x="97" y="1244"/>
                  </a:lnTo>
                  <a:lnTo>
                    <a:pt x="94" y="1245"/>
                  </a:lnTo>
                  <a:lnTo>
                    <a:pt x="88" y="1247"/>
                  </a:lnTo>
                  <a:lnTo>
                    <a:pt x="76" y="1251"/>
                  </a:lnTo>
                  <a:lnTo>
                    <a:pt x="66" y="1253"/>
                  </a:lnTo>
                  <a:lnTo>
                    <a:pt x="63" y="1255"/>
                  </a:lnTo>
                  <a:lnTo>
                    <a:pt x="62" y="1257"/>
                  </a:lnTo>
                  <a:lnTo>
                    <a:pt x="60" y="1263"/>
                  </a:lnTo>
                  <a:lnTo>
                    <a:pt x="59" y="1267"/>
                  </a:lnTo>
                  <a:lnTo>
                    <a:pt x="57" y="1273"/>
                  </a:lnTo>
                  <a:lnTo>
                    <a:pt x="55" y="1275"/>
                  </a:lnTo>
                  <a:lnTo>
                    <a:pt x="52" y="1276"/>
                  </a:lnTo>
                  <a:lnTo>
                    <a:pt x="45" y="1274"/>
                  </a:lnTo>
                  <a:lnTo>
                    <a:pt x="42" y="1274"/>
                  </a:lnTo>
                  <a:lnTo>
                    <a:pt x="37" y="1275"/>
                  </a:lnTo>
                  <a:lnTo>
                    <a:pt x="28" y="1279"/>
                  </a:lnTo>
                  <a:lnTo>
                    <a:pt x="25" y="1282"/>
                  </a:lnTo>
                  <a:lnTo>
                    <a:pt x="22" y="1285"/>
                  </a:lnTo>
                  <a:lnTo>
                    <a:pt x="21" y="1288"/>
                  </a:lnTo>
                  <a:lnTo>
                    <a:pt x="16" y="1320"/>
                  </a:lnTo>
                  <a:lnTo>
                    <a:pt x="16" y="1327"/>
                  </a:lnTo>
                  <a:lnTo>
                    <a:pt x="16" y="1330"/>
                  </a:lnTo>
                  <a:lnTo>
                    <a:pt x="16" y="1333"/>
                  </a:lnTo>
                  <a:lnTo>
                    <a:pt x="15" y="1337"/>
                  </a:lnTo>
                  <a:lnTo>
                    <a:pt x="13" y="1343"/>
                  </a:lnTo>
                  <a:lnTo>
                    <a:pt x="7" y="1354"/>
                  </a:lnTo>
                  <a:lnTo>
                    <a:pt x="0" y="1363"/>
                  </a:lnTo>
                  <a:lnTo>
                    <a:pt x="46" y="1361"/>
                  </a:lnTo>
                  <a:lnTo>
                    <a:pt x="67" y="1366"/>
                  </a:lnTo>
                  <a:lnTo>
                    <a:pt x="80" y="1383"/>
                  </a:lnTo>
                  <a:lnTo>
                    <a:pt x="82" y="1398"/>
                  </a:lnTo>
                  <a:lnTo>
                    <a:pt x="82" y="1414"/>
                  </a:lnTo>
                  <a:lnTo>
                    <a:pt x="85" y="1427"/>
                  </a:lnTo>
                  <a:lnTo>
                    <a:pt x="95" y="1433"/>
                  </a:lnTo>
                  <a:lnTo>
                    <a:pt x="106" y="1436"/>
                  </a:lnTo>
                  <a:lnTo>
                    <a:pt x="114" y="1443"/>
                  </a:lnTo>
                  <a:lnTo>
                    <a:pt x="126" y="1461"/>
                  </a:lnTo>
                  <a:lnTo>
                    <a:pt x="145" y="1477"/>
                  </a:lnTo>
                  <a:lnTo>
                    <a:pt x="201" y="1509"/>
                  </a:lnTo>
                  <a:lnTo>
                    <a:pt x="268" y="1572"/>
                  </a:lnTo>
                  <a:lnTo>
                    <a:pt x="285" y="1583"/>
                  </a:lnTo>
                  <a:lnTo>
                    <a:pt x="291" y="1589"/>
                  </a:lnTo>
                  <a:lnTo>
                    <a:pt x="298" y="1594"/>
                  </a:lnTo>
                  <a:lnTo>
                    <a:pt x="304" y="1590"/>
                  </a:lnTo>
                  <a:lnTo>
                    <a:pt x="310" y="1582"/>
                  </a:lnTo>
                  <a:lnTo>
                    <a:pt x="320" y="1576"/>
                  </a:lnTo>
                  <a:lnTo>
                    <a:pt x="324" y="1570"/>
                  </a:lnTo>
                  <a:lnTo>
                    <a:pt x="331" y="1565"/>
                  </a:lnTo>
                  <a:lnTo>
                    <a:pt x="339" y="1564"/>
                  </a:lnTo>
                  <a:lnTo>
                    <a:pt x="344" y="1567"/>
                  </a:lnTo>
                  <a:lnTo>
                    <a:pt x="347" y="1573"/>
                  </a:lnTo>
                  <a:lnTo>
                    <a:pt x="351" y="1579"/>
                  </a:lnTo>
                  <a:lnTo>
                    <a:pt x="356" y="1586"/>
                  </a:lnTo>
                  <a:lnTo>
                    <a:pt x="362" y="1597"/>
                  </a:lnTo>
                  <a:lnTo>
                    <a:pt x="366" y="1598"/>
                  </a:lnTo>
                  <a:lnTo>
                    <a:pt x="374" y="1589"/>
                  </a:lnTo>
                  <a:lnTo>
                    <a:pt x="380" y="1585"/>
                  </a:lnTo>
                  <a:lnTo>
                    <a:pt x="385" y="1589"/>
                  </a:lnTo>
                  <a:lnTo>
                    <a:pt x="389" y="1596"/>
                  </a:lnTo>
                  <a:lnTo>
                    <a:pt x="399" y="1602"/>
                  </a:lnTo>
                  <a:lnTo>
                    <a:pt x="403" y="1608"/>
                  </a:lnTo>
                  <a:lnTo>
                    <a:pt x="411" y="1621"/>
                  </a:lnTo>
                  <a:lnTo>
                    <a:pt x="424" y="1619"/>
                  </a:lnTo>
                  <a:lnTo>
                    <a:pt x="438" y="1623"/>
                  </a:lnTo>
                  <a:lnTo>
                    <a:pt x="458" y="1623"/>
                  </a:lnTo>
                  <a:lnTo>
                    <a:pt x="472" y="1629"/>
                  </a:lnTo>
                  <a:lnTo>
                    <a:pt x="484" y="1631"/>
                  </a:lnTo>
                  <a:lnTo>
                    <a:pt x="485" y="1616"/>
                  </a:lnTo>
                  <a:lnTo>
                    <a:pt x="486" y="1605"/>
                  </a:lnTo>
                  <a:lnTo>
                    <a:pt x="496" y="1601"/>
                  </a:lnTo>
                  <a:lnTo>
                    <a:pt x="516" y="1601"/>
                  </a:lnTo>
                  <a:lnTo>
                    <a:pt x="533" y="1610"/>
                  </a:lnTo>
                  <a:lnTo>
                    <a:pt x="549" y="1619"/>
                  </a:lnTo>
                  <a:lnTo>
                    <a:pt x="565" y="1618"/>
                  </a:lnTo>
                  <a:lnTo>
                    <a:pt x="577" y="1608"/>
                  </a:lnTo>
                  <a:lnTo>
                    <a:pt x="582" y="1592"/>
                  </a:lnTo>
                  <a:lnTo>
                    <a:pt x="579" y="1585"/>
                  </a:lnTo>
                  <a:lnTo>
                    <a:pt x="577" y="1568"/>
                  </a:lnTo>
                  <a:lnTo>
                    <a:pt x="576" y="1561"/>
                  </a:lnTo>
                  <a:lnTo>
                    <a:pt x="572" y="1555"/>
                  </a:lnTo>
                  <a:lnTo>
                    <a:pt x="568" y="1550"/>
                  </a:lnTo>
                  <a:lnTo>
                    <a:pt x="566" y="1542"/>
                  </a:lnTo>
                  <a:lnTo>
                    <a:pt x="570" y="1532"/>
                  </a:lnTo>
                  <a:lnTo>
                    <a:pt x="597" y="1507"/>
                  </a:lnTo>
                  <a:lnTo>
                    <a:pt x="609" y="1500"/>
                  </a:lnTo>
                  <a:lnTo>
                    <a:pt x="642" y="1487"/>
                  </a:lnTo>
                  <a:lnTo>
                    <a:pt x="663" y="1486"/>
                  </a:lnTo>
                  <a:lnTo>
                    <a:pt x="670" y="1488"/>
                  </a:lnTo>
                  <a:lnTo>
                    <a:pt x="689" y="1504"/>
                  </a:lnTo>
                  <a:lnTo>
                    <a:pt x="697" y="1522"/>
                  </a:lnTo>
                  <a:lnTo>
                    <a:pt x="709" y="1514"/>
                  </a:lnTo>
                  <a:lnTo>
                    <a:pt x="722" y="1509"/>
                  </a:lnTo>
                  <a:lnTo>
                    <a:pt x="736" y="1509"/>
                  </a:lnTo>
                  <a:lnTo>
                    <a:pt x="755" y="1511"/>
                  </a:lnTo>
                  <a:lnTo>
                    <a:pt x="753" y="1496"/>
                  </a:lnTo>
                  <a:lnTo>
                    <a:pt x="741" y="1487"/>
                  </a:lnTo>
                  <a:lnTo>
                    <a:pt x="746" y="1483"/>
                  </a:lnTo>
                  <a:lnTo>
                    <a:pt x="751" y="1481"/>
                  </a:lnTo>
                  <a:lnTo>
                    <a:pt x="768" y="1485"/>
                  </a:lnTo>
                  <a:lnTo>
                    <a:pt x="782" y="1468"/>
                  </a:lnTo>
                  <a:lnTo>
                    <a:pt x="806" y="1456"/>
                  </a:lnTo>
                  <a:lnTo>
                    <a:pt x="816" y="1454"/>
                  </a:lnTo>
                  <a:lnTo>
                    <a:pt x="828" y="1459"/>
                  </a:lnTo>
                  <a:lnTo>
                    <a:pt x="840" y="1446"/>
                  </a:lnTo>
                  <a:lnTo>
                    <a:pt x="850" y="1438"/>
                  </a:lnTo>
                  <a:lnTo>
                    <a:pt x="860" y="1436"/>
                  </a:lnTo>
                  <a:lnTo>
                    <a:pt x="866" y="1421"/>
                  </a:lnTo>
                  <a:lnTo>
                    <a:pt x="867" y="1406"/>
                  </a:lnTo>
                  <a:lnTo>
                    <a:pt x="883" y="1395"/>
                  </a:lnTo>
                  <a:lnTo>
                    <a:pt x="891" y="1379"/>
                  </a:lnTo>
                  <a:lnTo>
                    <a:pt x="895" y="1379"/>
                  </a:lnTo>
                  <a:lnTo>
                    <a:pt x="900" y="1377"/>
                  </a:lnTo>
                  <a:lnTo>
                    <a:pt x="911" y="1371"/>
                  </a:lnTo>
                  <a:lnTo>
                    <a:pt x="920" y="1370"/>
                  </a:lnTo>
                  <a:lnTo>
                    <a:pt x="925" y="1368"/>
                  </a:lnTo>
                  <a:lnTo>
                    <a:pt x="927" y="1368"/>
                  </a:lnTo>
                  <a:lnTo>
                    <a:pt x="931" y="1369"/>
                  </a:lnTo>
                  <a:lnTo>
                    <a:pt x="940" y="1380"/>
                  </a:lnTo>
                  <a:lnTo>
                    <a:pt x="943" y="1380"/>
                  </a:lnTo>
                  <a:lnTo>
                    <a:pt x="947" y="1379"/>
                  </a:lnTo>
                  <a:lnTo>
                    <a:pt x="950" y="1377"/>
                  </a:lnTo>
                  <a:lnTo>
                    <a:pt x="962" y="1368"/>
                  </a:lnTo>
                  <a:lnTo>
                    <a:pt x="967" y="1366"/>
                  </a:lnTo>
                  <a:lnTo>
                    <a:pt x="970" y="1365"/>
                  </a:lnTo>
                  <a:lnTo>
                    <a:pt x="973" y="1366"/>
                  </a:lnTo>
                  <a:lnTo>
                    <a:pt x="977" y="1368"/>
                  </a:lnTo>
                  <a:lnTo>
                    <a:pt x="981" y="1374"/>
                  </a:lnTo>
                  <a:lnTo>
                    <a:pt x="986" y="1386"/>
                  </a:lnTo>
                  <a:lnTo>
                    <a:pt x="991" y="1392"/>
                  </a:lnTo>
                  <a:lnTo>
                    <a:pt x="995" y="1394"/>
                  </a:lnTo>
                  <a:lnTo>
                    <a:pt x="1033" y="1404"/>
                  </a:lnTo>
                  <a:lnTo>
                    <a:pt x="1055" y="1417"/>
                  </a:lnTo>
                  <a:lnTo>
                    <a:pt x="1059" y="1419"/>
                  </a:lnTo>
                  <a:lnTo>
                    <a:pt x="1078" y="1434"/>
                  </a:lnTo>
                  <a:lnTo>
                    <a:pt x="1080" y="1437"/>
                  </a:lnTo>
                  <a:lnTo>
                    <a:pt x="1083" y="1440"/>
                  </a:lnTo>
                  <a:lnTo>
                    <a:pt x="1084" y="1442"/>
                  </a:lnTo>
                  <a:lnTo>
                    <a:pt x="1088" y="1445"/>
                  </a:lnTo>
                  <a:lnTo>
                    <a:pt x="1106" y="1455"/>
                  </a:lnTo>
                  <a:lnTo>
                    <a:pt x="1107" y="1457"/>
                  </a:lnTo>
                  <a:lnTo>
                    <a:pt x="1113" y="1466"/>
                  </a:lnTo>
                  <a:lnTo>
                    <a:pt x="1115" y="1468"/>
                  </a:lnTo>
                  <a:lnTo>
                    <a:pt x="1119" y="1469"/>
                  </a:lnTo>
                  <a:lnTo>
                    <a:pt x="1124" y="1470"/>
                  </a:lnTo>
                  <a:lnTo>
                    <a:pt x="1146" y="1469"/>
                  </a:lnTo>
                  <a:lnTo>
                    <a:pt x="1155" y="1465"/>
                  </a:lnTo>
                  <a:lnTo>
                    <a:pt x="1165" y="1464"/>
                  </a:lnTo>
                  <a:lnTo>
                    <a:pt x="1229" y="1480"/>
                  </a:lnTo>
                  <a:lnTo>
                    <a:pt x="1233" y="1480"/>
                  </a:lnTo>
                  <a:lnTo>
                    <a:pt x="1241" y="1484"/>
                  </a:lnTo>
                  <a:lnTo>
                    <a:pt x="1257" y="1501"/>
                  </a:lnTo>
                  <a:lnTo>
                    <a:pt x="1283" y="1508"/>
                  </a:lnTo>
                  <a:lnTo>
                    <a:pt x="1298" y="1509"/>
                  </a:lnTo>
                  <a:lnTo>
                    <a:pt x="1303" y="1513"/>
                  </a:lnTo>
                  <a:lnTo>
                    <a:pt x="1305" y="1527"/>
                  </a:lnTo>
                  <a:lnTo>
                    <a:pt x="1304" y="1534"/>
                  </a:lnTo>
                  <a:lnTo>
                    <a:pt x="1305" y="1536"/>
                  </a:lnTo>
                  <a:lnTo>
                    <a:pt x="1306" y="1539"/>
                  </a:lnTo>
                  <a:lnTo>
                    <a:pt x="1307" y="1541"/>
                  </a:lnTo>
                  <a:lnTo>
                    <a:pt x="1309" y="1542"/>
                  </a:lnTo>
                  <a:lnTo>
                    <a:pt x="1312" y="1544"/>
                  </a:lnTo>
                  <a:lnTo>
                    <a:pt x="1315" y="1545"/>
                  </a:lnTo>
                  <a:lnTo>
                    <a:pt x="1319" y="1545"/>
                  </a:lnTo>
                  <a:lnTo>
                    <a:pt x="1346" y="1539"/>
                  </a:lnTo>
                  <a:lnTo>
                    <a:pt x="1354" y="1539"/>
                  </a:lnTo>
                  <a:lnTo>
                    <a:pt x="1358" y="1541"/>
                  </a:lnTo>
                  <a:lnTo>
                    <a:pt x="1363" y="1542"/>
                  </a:lnTo>
                  <a:lnTo>
                    <a:pt x="1371" y="1550"/>
                  </a:lnTo>
                  <a:lnTo>
                    <a:pt x="1376" y="1552"/>
                  </a:lnTo>
                  <a:lnTo>
                    <a:pt x="1380" y="1552"/>
                  </a:lnTo>
                  <a:lnTo>
                    <a:pt x="1390" y="1551"/>
                  </a:lnTo>
                  <a:lnTo>
                    <a:pt x="1395" y="1550"/>
                  </a:lnTo>
                  <a:lnTo>
                    <a:pt x="1400" y="1548"/>
                  </a:lnTo>
                  <a:lnTo>
                    <a:pt x="1404" y="1547"/>
                  </a:lnTo>
                  <a:lnTo>
                    <a:pt x="1421" y="1547"/>
                  </a:lnTo>
                  <a:lnTo>
                    <a:pt x="1426" y="1545"/>
                  </a:lnTo>
                  <a:lnTo>
                    <a:pt x="1429" y="1544"/>
                  </a:lnTo>
                  <a:lnTo>
                    <a:pt x="1431" y="1542"/>
                  </a:lnTo>
                  <a:lnTo>
                    <a:pt x="1433" y="1542"/>
                  </a:lnTo>
                  <a:lnTo>
                    <a:pt x="1435" y="1544"/>
                  </a:lnTo>
                  <a:lnTo>
                    <a:pt x="1437" y="1549"/>
                  </a:lnTo>
                  <a:lnTo>
                    <a:pt x="1436" y="1551"/>
                  </a:lnTo>
                  <a:lnTo>
                    <a:pt x="1434" y="1553"/>
                  </a:lnTo>
                  <a:lnTo>
                    <a:pt x="1430" y="1556"/>
                  </a:lnTo>
                  <a:lnTo>
                    <a:pt x="1429" y="1558"/>
                  </a:lnTo>
                  <a:lnTo>
                    <a:pt x="1428" y="1560"/>
                  </a:lnTo>
                  <a:lnTo>
                    <a:pt x="1429" y="1564"/>
                  </a:lnTo>
                  <a:lnTo>
                    <a:pt x="1432" y="1567"/>
                  </a:lnTo>
                  <a:lnTo>
                    <a:pt x="1447" y="1573"/>
                  </a:lnTo>
                  <a:lnTo>
                    <a:pt x="1462" y="1570"/>
                  </a:lnTo>
                  <a:lnTo>
                    <a:pt x="1478" y="1555"/>
                  </a:lnTo>
                  <a:lnTo>
                    <a:pt x="1480" y="1550"/>
                  </a:lnTo>
                  <a:lnTo>
                    <a:pt x="1487" y="1543"/>
                  </a:lnTo>
                  <a:lnTo>
                    <a:pt x="1490" y="1540"/>
                  </a:lnTo>
                  <a:lnTo>
                    <a:pt x="1508" y="1528"/>
                  </a:lnTo>
                  <a:lnTo>
                    <a:pt x="1516" y="1520"/>
                  </a:lnTo>
                  <a:lnTo>
                    <a:pt x="1522" y="1516"/>
                  </a:lnTo>
                  <a:lnTo>
                    <a:pt x="1524" y="1514"/>
                  </a:lnTo>
                  <a:lnTo>
                    <a:pt x="1525" y="1512"/>
                  </a:lnTo>
                  <a:lnTo>
                    <a:pt x="1526" y="1510"/>
                  </a:lnTo>
                  <a:lnTo>
                    <a:pt x="1527" y="1508"/>
                  </a:lnTo>
                  <a:lnTo>
                    <a:pt x="1528" y="1506"/>
                  </a:lnTo>
                  <a:lnTo>
                    <a:pt x="1528" y="1504"/>
                  </a:lnTo>
                  <a:lnTo>
                    <a:pt x="1530" y="1499"/>
                  </a:lnTo>
                  <a:lnTo>
                    <a:pt x="1531" y="1496"/>
                  </a:lnTo>
                  <a:lnTo>
                    <a:pt x="1533" y="1494"/>
                  </a:lnTo>
                  <a:lnTo>
                    <a:pt x="1536" y="1491"/>
                  </a:lnTo>
                  <a:lnTo>
                    <a:pt x="1541" y="1489"/>
                  </a:lnTo>
                  <a:lnTo>
                    <a:pt x="1544" y="1486"/>
                  </a:lnTo>
                  <a:lnTo>
                    <a:pt x="1546" y="1483"/>
                  </a:lnTo>
                  <a:lnTo>
                    <a:pt x="1548" y="1481"/>
                  </a:lnTo>
                  <a:lnTo>
                    <a:pt x="1551" y="1479"/>
                  </a:lnTo>
                  <a:lnTo>
                    <a:pt x="1556" y="1477"/>
                  </a:lnTo>
                  <a:lnTo>
                    <a:pt x="1560" y="1478"/>
                  </a:lnTo>
                  <a:lnTo>
                    <a:pt x="1564" y="1480"/>
                  </a:lnTo>
                  <a:lnTo>
                    <a:pt x="1572" y="1490"/>
                  </a:lnTo>
                  <a:lnTo>
                    <a:pt x="1576" y="1498"/>
                  </a:lnTo>
                  <a:lnTo>
                    <a:pt x="1578" y="1500"/>
                  </a:lnTo>
                  <a:lnTo>
                    <a:pt x="1585" y="1504"/>
                  </a:lnTo>
                  <a:lnTo>
                    <a:pt x="1602" y="1504"/>
                  </a:lnTo>
                  <a:lnTo>
                    <a:pt x="1604" y="1493"/>
                  </a:lnTo>
                  <a:lnTo>
                    <a:pt x="1605" y="1486"/>
                  </a:lnTo>
                  <a:lnTo>
                    <a:pt x="1606" y="1484"/>
                  </a:lnTo>
                  <a:lnTo>
                    <a:pt x="1608" y="1478"/>
                  </a:lnTo>
                  <a:lnTo>
                    <a:pt x="1614" y="1465"/>
                  </a:lnTo>
                  <a:lnTo>
                    <a:pt x="1617" y="1460"/>
                  </a:lnTo>
                  <a:lnTo>
                    <a:pt x="1624" y="1453"/>
                  </a:lnTo>
                  <a:lnTo>
                    <a:pt x="1634" y="1448"/>
                  </a:lnTo>
                  <a:lnTo>
                    <a:pt x="1650" y="1447"/>
                  </a:lnTo>
                  <a:lnTo>
                    <a:pt x="1662" y="1449"/>
                  </a:lnTo>
                  <a:lnTo>
                    <a:pt x="1676" y="1456"/>
                  </a:lnTo>
                  <a:lnTo>
                    <a:pt x="1687" y="1463"/>
                  </a:lnTo>
                  <a:lnTo>
                    <a:pt x="1698" y="1466"/>
                  </a:lnTo>
                  <a:lnTo>
                    <a:pt x="1709" y="1462"/>
                  </a:lnTo>
                  <a:lnTo>
                    <a:pt x="1741" y="1436"/>
                  </a:lnTo>
                  <a:lnTo>
                    <a:pt x="1747" y="1434"/>
                  </a:lnTo>
                  <a:lnTo>
                    <a:pt x="1754" y="1427"/>
                  </a:lnTo>
                  <a:lnTo>
                    <a:pt x="1762" y="1416"/>
                  </a:lnTo>
                  <a:lnTo>
                    <a:pt x="1771" y="1393"/>
                  </a:lnTo>
                  <a:lnTo>
                    <a:pt x="1782" y="1368"/>
                  </a:lnTo>
                  <a:lnTo>
                    <a:pt x="1785" y="1349"/>
                  </a:lnTo>
                  <a:lnTo>
                    <a:pt x="1790" y="1338"/>
                  </a:lnTo>
                  <a:lnTo>
                    <a:pt x="1799" y="1329"/>
                  </a:lnTo>
                  <a:lnTo>
                    <a:pt x="1810" y="1323"/>
                  </a:lnTo>
                  <a:lnTo>
                    <a:pt x="1832" y="1322"/>
                  </a:lnTo>
                  <a:lnTo>
                    <a:pt x="1845" y="1310"/>
                  </a:lnTo>
                  <a:lnTo>
                    <a:pt x="1857" y="1289"/>
                  </a:lnTo>
                  <a:lnTo>
                    <a:pt x="1894" y="1257"/>
                  </a:lnTo>
                  <a:lnTo>
                    <a:pt x="1915" y="1254"/>
                  </a:lnTo>
                  <a:lnTo>
                    <a:pt x="1936" y="1256"/>
                  </a:lnTo>
                  <a:lnTo>
                    <a:pt x="1954" y="1248"/>
                  </a:lnTo>
                  <a:lnTo>
                    <a:pt x="1951" y="1235"/>
                  </a:lnTo>
                  <a:lnTo>
                    <a:pt x="1936" y="1206"/>
                  </a:lnTo>
                  <a:lnTo>
                    <a:pt x="1937" y="1187"/>
                  </a:lnTo>
                  <a:lnTo>
                    <a:pt x="1948" y="1189"/>
                  </a:lnTo>
                  <a:lnTo>
                    <a:pt x="1963" y="1213"/>
                  </a:lnTo>
                  <a:lnTo>
                    <a:pt x="1991" y="1224"/>
                  </a:lnTo>
                  <a:lnTo>
                    <a:pt x="1992" y="1246"/>
                  </a:lnTo>
                  <a:lnTo>
                    <a:pt x="2010" y="1278"/>
                  </a:lnTo>
                  <a:lnTo>
                    <a:pt x="2013" y="1292"/>
                  </a:lnTo>
                  <a:lnTo>
                    <a:pt x="2023" y="1306"/>
                  </a:lnTo>
                  <a:lnTo>
                    <a:pt x="2065" y="1303"/>
                  </a:lnTo>
                  <a:lnTo>
                    <a:pt x="2101" y="1306"/>
                  </a:lnTo>
                  <a:lnTo>
                    <a:pt x="2114" y="1311"/>
                  </a:lnTo>
                  <a:lnTo>
                    <a:pt x="2130" y="1314"/>
                  </a:lnTo>
                  <a:lnTo>
                    <a:pt x="2142" y="1297"/>
                  </a:lnTo>
                  <a:lnTo>
                    <a:pt x="2157" y="1294"/>
                  </a:lnTo>
                  <a:lnTo>
                    <a:pt x="2179" y="1305"/>
                  </a:lnTo>
                  <a:lnTo>
                    <a:pt x="2204" y="1303"/>
                  </a:lnTo>
                  <a:lnTo>
                    <a:pt x="2219" y="1306"/>
                  </a:lnTo>
                  <a:lnTo>
                    <a:pt x="2220" y="1333"/>
                  </a:lnTo>
                  <a:lnTo>
                    <a:pt x="2217" y="1352"/>
                  </a:lnTo>
                  <a:lnTo>
                    <a:pt x="2207" y="1375"/>
                  </a:lnTo>
                  <a:lnTo>
                    <a:pt x="2186" y="1410"/>
                  </a:lnTo>
                  <a:lnTo>
                    <a:pt x="2134" y="1444"/>
                  </a:lnTo>
                  <a:lnTo>
                    <a:pt x="2134" y="1452"/>
                  </a:lnTo>
                  <a:lnTo>
                    <a:pt x="2134" y="1464"/>
                  </a:lnTo>
                  <a:lnTo>
                    <a:pt x="2159" y="1468"/>
                  </a:lnTo>
                  <a:lnTo>
                    <a:pt x="2182" y="1474"/>
                  </a:lnTo>
                  <a:lnTo>
                    <a:pt x="2223" y="1478"/>
                  </a:lnTo>
                  <a:lnTo>
                    <a:pt x="2231" y="1471"/>
                  </a:lnTo>
                  <a:lnTo>
                    <a:pt x="2235" y="1457"/>
                  </a:lnTo>
                  <a:lnTo>
                    <a:pt x="2251" y="1449"/>
                  </a:lnTo>
                  <a:lnTo>
                    <a:pt x="2268" y="1427"/>
                  </a:lnTo>
                  <a:lnTo>
                    <a:pt x="2309" y="1402"/>
                  </a:lnTo>
                  <a:lnTo>
                    <a:pt x="2309" y="1401"/>
                  </a:lnTo>
                  <a:lnTo>
                    <a:pt x="2297" y="1342"/>
                  </a:lnTo>
                  <a:close/>
                  <a:moveTo>
                    <a:pt x="1558" y="107"/>
                  </a:moveTo>
                  <a:lnTo>
                    <a:pt x="1558" y="106"/>
                  </a:lnTo>
                  <a:lnTo>
                    <a:pt x="1558" y="109"/>
                  </a:lnTo>
                  <a:lnTo>
                    <a:pt x="1558" y="107"/>
                  </a:lnTo>
                  <a:close/>
                  <a:moveTo>
                    <a:pt x="1505" y="209"/>
                  </a:moveTo>
                  <a:lnTo>
                    <a:pt x="1506" y="198"/>
                  </a:lnTo>
                  <a:lnTo>
                    <a:pt x="1508" y="188"/>
                  </a:lnTo>
                  <a:lnTo>
                    <a:pt x="1511" y="180"/>
                  </a:lnTo>
                  <a:lnTo>
                    <a:pt x="1520" y="172"/>
                  </a:lnTo>
                  <a:lnTo>
                    <a:pt x="1525" y="167"/>
                  </a:lnTo>
                  <a:lnTo>
                    <a:pt x="1530" y="145"/>
                  </a:lnTo>
                  <a:lnTo>
                    <a:pt x="1531" y="125"/>
                  </a:lnTo>
                  <a:lnTo>
                    <a:pt x="1535" y="107"/>
                  </a:lnTo>
                  <a:lnTo>
                    <a:pt x="1549" y="95"/>
                  </a:lnTo>
                  <a:lnTo>
                    <a:pt x="1549" y="117"/>
                  </a:lnTo>
                  <a:lnTo>
                    <a:pt x="1553" y="117"/>
                  </a:lnTo>
                  <a:lnTo>
                    <a:pt x="1553" y="102"/>
                  </a:lnTo>
                  <a:lnTo>
                    <a:pt x="1556" y="102"/>
                  </a:lnTo>
                  <a:lnTo>
                    <a:pt x="1557" y="105"/>
                  </a:lnTo>
                  <a:lnTo>
                    <a:pt x="1558" y="106"/>
                  </a:lnTo>
                  <a:lnTo>
                    <a:pt x="1558" y="94"/>
                  </a:lnTo>
                  <a:lnTo>
                    <a:pt x="1554" y="88"/>
                  </a:lnTo>
                  <a:lnTo>
                    <a:pt x="1547" y="87"/>
                  </a:lnTo>
                  <a:lnTo>
                    <a:pt x="1539" y="87"/>
                  </a:lnTo>
                  <a:lnTo>
                    <a:pt x="1529" y="90"/>
                  </a:lnTo>
                  <a:lnTo>
                    <a:pt x="1524" y="97"/>
                  </a:lnTo>
                  <a:lnTo>
                    <a:pt x="1520" y="124"/>
                  </a:lnTo>
                  <a:lnTo>
                    <a:pt x="1501" y="193"/>
                  </a:lnTo>
                  <a:lnTo>
                    <a:pt x="1500" y="217"/>
                  </a:lnTo>
                  <a:lnTo>
                    <a:pt x="1500" y="231"/>
                  </a:lnTo>
                  <a:lnTo>
                    <a:pt x="1504" y="231"/>
                  </a:lnTo>
                  <a:lnTo>
                    <a:pt x="1505" y="209"/>
                  </a:lnTo>
                  <a:close/>
                  <a:moveTo>
                    <a:pt x="1644" y="177"/>
                  </a:moveTo>
                  <a:lnTo>
                    <a:pt x="1641" y="170"/>
                  </a:lnTo>
                  <a:lnTo>
                    <a:pt x="1638" y="156"/>
                  </a:lnTo>
                  <a:lnTo>
                    <a:pt x="1631" y="151"/>
                  </a:lnTo>
                  <a:lnTo>
                    <a:pt x="1623" y="148"/>
                  </a:lnTo>
                  <a:lnTo>
                    <a:pt x="1620" y="142"/>
                  </a:lnTo>
                  <a:lnTo>
                    <a:pt x="1610" y="139"/>
                  </a:lnTo>
                  <a:lnTo>
                    <a:pt x="1563" y="146"/>
                  </a:lnTo>
                  <a:lnTo>
                    <a:pt x="1550" y="153"/>
                  </a:lnTo>
                  <a:lnTo>
                    <a:pt x="1555" y="153"/>
                  </a:lnTo>
                  <a:lnTo>
                    <a:pt x="1559" y="155"/>
                  </a:lnTo>
                  <a:lnTo>
                    <a:pt x="1561" y="161"/>
                  </a:lnTo>
                  <a:lnTo>
                    <a:pt x="1562" y="170"/>
                  </a:lnTo>
                  <a:lnTo>
                    <a:pt x="1563" y="178"/>
                  </a:lnTo>
                  <a:lnTo>
                    <a:pt x="1566" y="180"/>
                  </a:lnTo>
                  <a:lnTo>
                    <a:pt x="1569" y="181"/>
                  </a:lnTo>
                  <a:lnTo>
                    <a:pt x="1570" y="185"/>
                  </a:lnTo>
                  <a:lnTo>
                    <a:pt x="1575" y="189"/>
                  </a:lnTo>
                  <a:lnTo>
                    <a:pt x="1586" y="188"/>
                  </a:lnTo>
                  <a:lnTo>
                    <a:pt x="1604" y="181"/>
                  </a:lnTo>
                  <a:lnTo>
                    <a:pt x="1605" y="188"/>
                  </a:lnTo>
                  <a:lnTo>
                    <a:pt x="1603" y="192"/>
                  </a:lnTo>
                  <a:lnTo>
                    <a:pt x="1602" y="193"/>
                  </a:lnTo>
                  <a:lnTo>
                    <a:pt x="1599" y="196"/>
                  </a:lnTo>
                  <a:lnTo>
                    <a:pt x="1604" y="205"/>
                  </a:lnTo>
                  <a:lnTo>
                    <a:pt x="1612" y="210"/>
                  </a:lnTo>
                  <a:lnTo>
                    <a:pt x="1629" y="217"/>
                  </a:lnTo>
                  <a:lnTo>
                    <a:pt x="1625" y="222"/>
                  </a:lnTo>
                  <a:lnTo>
                    <a:pt x="1621" y="224"/>
                  </a:lnTo>
                  <a:lnTo>
                    <a:pt x="1620" y="224"/>
                  </a:lnTo>
                  <a:lnTo>
                    <a:pt x="1620" y="231"/>
                  </a:lnTo>
                  <a:lnTo>
                    <a:pt x="1608" y="233"/>
                  </a:lnTo>
                  <a:lnTo>
                    <a:pt x="1589" y="243"/>
                  </a:lnTo>
                  <a:lnTo>
                    <a:pt x="1573" y="247"/>
                  </a:lnTo>
                  <a:lnTo>
                    <a:pt x="1568" y="253"/>
                  </a:lnTo>
                  <a:lnTo>
                    <a:pt x="1558" y="274"/>
                  </a:lnTo>
                  <a:lnTo>
                    <a:pt x="1585" y="267"/>
                  </a:lnTo>
                  <a:lnTo>
                    <a:pt x="1591" y="270"/>
                  </a:lnTo>
                  <a:lnTo>
                    <a:pt x="1595" y="276"/>
                  </a:lnTo>
                  <a:lnTo>
                    <a:pt x="1600" y="281"/>
                  </a:lnTo>
                  <a:lnTo>
                    <a:pt x="1608" y="282"/>
                  </a:lnTo>
                  <a:lnTo>
                    <a:pt x="1608" y="288"/>
                  </a:lnTo>
                  <a:lnTo>
                    <a:pt x="1605" y="299"/>
                  </a:lnTo>
                  <a:lnTo>
                    <a:pt x="1608" y="309"/>
                  </a:lnTo>
                  <a:lnTo>
                    <a:pt x="1615" y="316"/>
                  </a:lnTo>
                  <a:lnTo>
                    <a:pt x="1625" y="317"/>
                  </a:lnTo>
                  <a:lnTo>
                    <a:pt x="1607" y="330"/>
                  </a:lnTo>
                  <a:lnTo>
                    <a:pt x="1598" y="331"/>
                  </a:lnTo>
                  <a:lnTo>
                    <a:pt x="1591" y="324"/>
                  </a:lnTo>
                  <a:lnTo>
                    <a:pt x="1587" y="332"/>
                  </a:lnTo>
                  <a:lnTo>
                    <a:pt x="1568" y="319"/>
                  </a:lnTo>
                  <a:lnTo>
                    <a:pt x="1553" y="326"/>
                  </a:lnTo>
                  <a:lnTo>
                    <a:pt x="1541" y="345"/>
                  </a:lnTo>
                  <a:lnTo>
                    <a:pt x="1533" y="367"/>
                  </a:lnTo>
                  <a:lnTo>
                    <a:pt x="1570" y="396"/>
                  </a:lnTo>
                  <a:lnTo>
                    <a:pt x="1570" y="403"/>
                  </a:lnTo>
                  <a:lnTo>
                    <a:pt x="1561" y="399"/>
                  </a:lnTo>
                  <a:lnTo>
                    <a:pt x="1553" y="402"/>
                  </a:lnTo>
                  <a:lnTo>
                    <a:pt x="1549" y="409"/>
                  </a:lnTo>
                  <a:lnTo>
                    <a:pt x="1553" y="417"/>
                  </a:lnTo>
                  <a:lnTo>
                    <a:pt x="1560" y="416"/>
                  </a:lnTo>
                  <a:lnTo>
                    <a:pt x="1578" y="407"/>
                  </a:lnTo>
                  <a:lnTo>
                    <a:pt x="1587" y="410"/>
                  </a:lnTo>
                  <a:lnTo>
                    <a:pt x="1584" y="423"/>
                  </a:lnTo>
                  <a:lnTo>
                    <a:pt x="1590" y="432"/>
                  </a:lnTo>
                  <a:lnTo>
                    <a:pt x="1601" y="437"/>
                  </a:lnTo>
                  <a:lnTo>
                    <a:pt x="1610" y="439"/>
                  </a:lnTo>
                  <a:lnTo>
                    <a:pt x="1614" y="442"/>
                  </a:lnTo>
                  <a:lnTo>
                    <a:pt x="1619" y="448"/>
                  </a:lnTo>
                  <a:lnTo>
                    <a:pt x="1625" y="452"/>
                  </a:lnTo>
                  <a:lnTo>
                    <a:pt x="1631" y="449"/>
                  </a:lnTo>
                  <a:lnTo>
                    <a:pt x="1635" y="445"/>
                  </a:lnTo>
                  <a:lnTo>
                    <a:pt x="1642" y="444"/>
                  </a:lnTo>
                  <a:lnTo>
                    <a:pt x="1654" y="445"/>
                  </a:lnTo>
                  <a:lnTo>
                    <a:pt x="1652" y="442"/>
                  </a:lnTo>
                  <a:lnTo>
                    <a:pt x="1650" y="439"/>
                  </a:lnTo>
                  <a:lnTo>
                    <a:pt x="1653" y="433"/>
                  </a:lnTo>
                  <a:lnTo>
                    <a:pt x="1657" y="429"/>
                  </a:lnTo>
                  <a:lnTo>
                    <a:pt x="1666" y="424"/>
                  </a:lnTo>
                  <a:lnTo>
                    <a:pt x="1660" y="440"/>
                  </a:lnTo>
                  <a:lnTo>
                    <a:pt x="1657" y="452"/>
                  </a:lnTo>
                  <a:lnTo>
                    <a:pt x="1652" y="458"/>
                  </a:lnTo>
                  <a:lnTo>
                    <a:pt x="1674" y="472"/>
                  </a:lnTo>
                  <a:lnTo>
                    <a:pt x="1693" y="479"/>
                  </a:lnTo>
                  <a:lnTo>
                    <a:pt x="1710" y="481"/>
                  </a:lnTo>
                  <a:lnTo>
                    <a:pt x="1720" y="477"/>
                  </a:lnTo>
                  <a:lnTo>
                    <a:pt x="1721" y="466"/>
                  </a:lnTo>
                  <a:lnTo>
                    <a:pt x="1717" y="442"/>
                  </a:lnTo>
                  <a:lnTo>
                    <a:pt x="1713" y="440"/>
                  </a:lnTo>
                  <a:lnTo>
                    <a:pt x="1683" y="445"/>
                  </a:lnTo>
                  <a:lnTo>
                    <a:pt x="1684" y="446"/>
                  </a:lnTo>
                  <a:lnTo>
                    <a:pt x="1686" y="446"/>
                  </a:lnTo>
                  <a:lnTo>
                    <a:pt x="1687" y="448"/>
                  </a:lnTo>
                  <a:lnTo>
                    <a:pt x="1687" y="453"/>
                  </a:lnTo>
                  <a:lnTo>
                    <a:pt x="1679" y="460"/>
                  </a:lnTo>
                  <a:lnTo>
                    <a:pt x="1681" y="432"/>
                  </a:lnTo>
                  <a:lnTo>
                    <a:pt x="1695" y="425"/>
                  </a:lnTo>
                  <a:lnTo>
                    <a:pt x="1710" y="422"/>
                  </a:lnTo>
                  <a:lnTo>
                    <a:pt x="1717" y="406"/>
                  </a:lnTo>
                  <a:lnTo>
                    <a:pt x="1724" y="395"/>
                  </a:lnTo>
                  <a:lnTo>
                    <a:pt x="1756" y="367"/>
                  </a:lnTo>
                  <a:lnTo>
                    <a:pt x="1767" y="360"/>
                  </a:lnTo>
                  <a:lnTo>
                    <a:pt x="1827" y="353"/>
                  </a:lnTo>
                  <a:lnTo>
                    <a:pt x="1834" y="357"/>
                  </a:lnTo>
                  <a:lnTo>
                    <a:pt x="1839" y="364"/>
                  </a:lnTo>
                  <a:lnTo>
                    <a:pt x="1844" y="366"/>
                  </a:lnTo>
                  <a:lnTo>
                    <a:pt x="1852" y="356"/>
                  </a:lnTo>
                  <a:lnTo>
                    <a:pt x="1858" y="352"/>
                  </a:lnTo>
                  <a:lnTo>
                    <a:pt x="1867" y="351"/>
                  </a:lnTo>
                  <a:lnTo>
                    <a:pt x="1883" y="353"/>
                  </a:lnTo>
                  <a:lnTo>
                    <a:pt x="1883" y="360"/>
                  </a:lnTo>
                  <a:lnTo>
                    <a:pt x="1872" y="365"/>
                  </a:lnTo>
                  <a:lnTo>
                    <a:pt x="1838" y="388"/>
                  </a:lnTo>
                  <a:lnTo>
                    <a:pt x="1850" y="380"/>
                  </a:lnTo>
                  <a:lnTo>
                    <a:pt x="1864" y="376"/>
                  </a:lnTo>
                  <a:lnTo>
                    <a:pt x="1896" y="374"/>
                  </a:lnTo>
                  <a:lnTo>
                    <a:pt x="1891" y="386"/>
                  </a:lnTo>
                  <a:lnTo>
                    <a:pt x="1882" y="393"/>
                  </a:lnTo>
                  <a:lnTo>
                    <a:pt x="1859" y="403"/>
                  </a:lnTo>
                  <a:lnTo>
                    <a:pt x="1859" y="410"/>
                  </a:lnTo>
                  <a:lnTo>
                    <a:pt x="1866" y="413"/>
                  </a:lnTo>
                  <a:lnTo>
                    <a:pt x="1876" y="413"/>
                  </a:lnTo>
                  <a:lnTo>
                    <a:pt x="1886" y="410"/>
                  </a:lnTo>
                  <a:lnTo>
                    <a:pt x="1892" y="403"/>
                  </a:lnTo>
                  <a:lnTo>
                    <a:pt x="1896" y="403"/>
                  </a:lnTo>
                  <a:lnTo>
                    <a:pt x="1898" y="414"/>
                  </a:lnTo>
                  <a:lnTo>
                    <a:pt x="1896" y="421"/>
                  </a:lnTo>
                  <a:lnTo>
                    <a:pt x="1890" y="424"/>
                  </a:lnTo>
                  <a:lnTo>
                    <a:pt x="1883" y="424"/>
                  </a:lnTo>
                  <a:lnTo>
                    <a:pt x="1897" y="429"/>
                  </a:lnTo>
                  <a:lnTo>
                    <a:pt x="1903" y="429"/>
                  </a:lnTo>
                  <a:lnTo>
                    <a:pt x="1905" y="423"/>
                  </a:lnTo>
                  <a:lnTo>
                    <a:pt x="1905" y="406"/>
                  </a:lnTo>
                  <a:lnTo>
                    <a:pt x="1907" y="389"/>
                  </a:lnTo>
                  <a:lnTo>
                    <a:pt x="1913" y="376"/>
                  </a:lnTo>
                  <a:lnTo>
                    <a:pt x="1921" y="366"/>
                  </a:lnTo>
                  <a:lnTo>
                    <a:pt x="1929" y="360"/>
                  </a:lnTo>
                  <a:lnTo>
                    <a:pt x="1914" y="354"/>
                  </a:lnTo>
                  <a:lnTo>
                    <a:pt x="1904" y="340"/>
                  </a:lnTo>
                  <a:lnTo>
                    <a:pt x="1888" y="311"/>
                  </a:lnTo>
                  <a:lnTo>
                    <a:pt x="1875" y="302"/>
                  </a:lnTo>
                  <a:lnTo>
                    <a:pt x="1846" y="295"/>
                  </a:lnTo>
                  <a:lnTo>
                    <a:pt x="1834" y="288"/>
                  </a:lnTo>
                  <a:lnTo>
                    <a:pt x="1827" y="279"/>
                  </a:lnTo>
                  <a:lnTo>
                    <a:pt x="1821" y="263"/>
                  </a:lnTo>
                  <a:lnTo>
                    <a:pt x="1815" y="245"/>
                  </a:lnTo>
                  <a:lnTo>
                    <a:pt x="1813" y="227"/>
                  </a:lnTo>
                  <a:lnTo>
                    <a:pt x="1819" y="212"/>
                  </a:lnTo>
                  <a:lnTo>
                    <a:pt x="1832" y="199"/>
                  </a:lnTo>
                  <a:lnTo>
                    <a:pt x="1859" y="181"/>
                  </a:lnTo>
                  <a:lnTo>
                    <a:pt x="1875" y="156"/>
                  </a:lnTo>
                  <a:lnTo>
                    <a:pt x="1871" y="129"/>
                  </a:lnTo>
                  <a:lnTo>
                    <a:pt x="1853" y="108"/>
                  </a:lnTo>
                  <a:lnTo>
                    <a:pt x="1825" y="102"/>
                  </a:lnTo>
                  <a:lnTo>
                    <a:pt x="1746" y="117"/>
                  </a:lnTo>
                  <a:lnTo>
                    <a:pt x="1721" y="109"/>
                  </a:lnTo>
                  <a:lnTo>
                    <a:pt x="1711" y="100"/>
                  </a:lnTo>
                  <a:lnTo>
                    <a:pt x="1703" y="88"/>
                  </a:lnTo>
                  <a:lnTo>
                    <a:pt x="1697" y="74"/>
                  </a:lnTo>
                  <a:lnTo>
                    <a:pt x="1696" y="55"/>
                  </a:lnTo>
                  <a:lnTo>
                    <a:pt x="1700" y="40"/>
                  </a:lnTo>
                  <a:lnTo>
                    <a:pt x="1712" y="30"/>
                  </a:lnTo>
                  <a:lnTo>
                    <a:pt x="1724" y="23"/>
                  </a:lnTo>
                  <a:lnTo>
                    <a:pt x="1733" y="16"/>
                  </a:lnTo>
                  <a:lnTo>
                    <a:pt x="1733" y="9"/>
                  </a:lnTo>
                  <a:lnTo>
                    <a:pt x="1717" y="0"/>
                  </a:lnTo>
                  <a:lnTo>
                    <a:pt x="1700" y="0"/>
                  </a:lnTo>
                  <a:lnTo>
                    <a:pt x="1617" y="25"/>
                  </a:lnTo>
                  <a:lnTo>
                    <a:pt x="1610" y="30"/>
                  </a:lnTo>
                  <a:lnTo>
                    <a:pt x="1603" y="37"/>
                  </a:lnTo>
                  <a:lnTo>
                    <a:pt x="1600" y="44"/>
                  </a:lnTo>
                  <a:lnTo>
                    <a:pt x="1599" y="56"/>
                  </a:lnTo>
                  <a:lnTo>
                    <a:pt x="1603" y="58"/>
                  </a:lnTo>
                  <a:lnTo>
                    <a:pt x="1612" y="51"/>
                  </a:lnTo>
                  <a:lnTo>
                    <a:pt x="1639" y="44"/>
                  </a:lnTo>
                  <a:lnTo>
                    <a:pt x="1641" y="49"/>
                  </a:lnTo>
                  <a:lnTo>
                    <a:pt x="1640" y="59"/>
                  </a:lnTo>
                  <a:lnTo>
                    <a:pt x="1637" y="68"/>
                  </a:lnTo>
                  <a:lnTo>
                    <a:pt x="1635" y="73"/>
                  </a:lnTo>
                  <a:lnTo>
                    <a:pt x="1627" y="81"/>
                  </a:lnTo>
                  <a:lnTo>
                    <a:pt x="1619" y="98"/>
                  </a:lnTo>
                  <a:lnTo>
                    <a:pt x="1615" y="118"/>
                  </a:lnTo>
                  <a:lnTo>
                    <a:pt x="1617" y="130"/>
                  </a:lnTo>
                  <a:lnTo>
                    <a:pt x="1629" y="134"/>
                  </a:lnTo>
                  <a:lnTo>
                    <a:pt x="1640" y="126"/>
                  </a:lnTo>
                  <a:lnTo>
                    <a:pt x="1650" y="115"/>
                  </a:lnTo>
                  <a:lnTo>
                    <a:pt x="1665" y="106"/>
                  </a:lnTo>
                  <a:lnTo>
                    <a:pt x="1674" y="92"/>
                  </a:lnTo>
                  <a:lnTo>
                    <a:pt x="1679" y="87"/>
                  </a:lnTo>
                  <a:lnTo>
                    <a:pt x="1687" y="80"/>
                  </a:lnTo>
                  <a:lnTo>
                    <a:pt x="1689" y="85"/>
                  </a:lnTo>
                  <a:lnTo>
                    <a:pt x="1696" y="95"/>
                  </a:lnTo>
                  <a:lnTo>
                    <a:pt x="1700" y="102"/>
                  </a:lnTo>
                  <a:lnTo>
                    <a:pt x="1702" y="109"/>
                  </a:lnTo>
                  <a:lnTo>
                    <a:pt x="1706" y="115"/>
                  </a:lnTo>
                  <a:lnTo>
                    <a:pt x="1715" y="117"/>
                  </a:lnTo>
                  <a:lnTo>
                    <a:pt x="1721" y="120"/>
                  </a:lnTo>
                  <a:lnTo>
                    <a:pt x="1725" y="127"/>
                  </a:lnTo>
                  <a:lnTo>
                    <a:pt x="1728" y="135"/>
                  </a:lnTo>
                  <a:lnTo>
                    <a:pt x="1731" y="138"/>
                  </a:lnTo>
                  <a:lnTo>
                    <a:pt x="1752" y="139"/>
                  </a:lnTo>
                  <a:lnTo>
                    <a:pt x="1759" y="138"/>
                  </a:lnTo>
                  <a:lnTo>
                    <a:pt x="1763" y="134"/>
                  </a:lnTo>
                  <a:lnTo>
                    <a:pt x="1767" y="129"/>
                  </a:lnTo>
                  <a:lnTo>
                    <a:pt x="1772" y="124"/>
                  </a:lnTo>
                  <a:lnTo>
                    <a:pt x="1780" y="124"/>
                  </a:lnTo>
                  <a:lnTo>
                    <a:pt x="1780" y="130"/>
                  </a:lnTo>
                  <a:lnTo>
                    <a:pt x="1775" y="131"/>
                  </a:lnTo>
                  <a:lnTo>
                    <a:pt x="1772" y="133"/>
                  </a:lnTo>
                  <a:lnTo>
                    <a:pt x="1770" y="135"/>
                  </a:lnTo>
                  <a:lnTo>
                    <a:pt x="1767" y="138"/>
                  </a:lnTo>
                  <a:lnTo>
                    <a:pt x="1767" y="145"/>
                  </a:lnTo>
                  <a:lnTo>
                    <a:pt x="1771" y="151"/>
                  </a:lnTo>
                  <a:lnTo>
                    <a:pt x="1775" y="159"/>
                  </a:lnTo>
                  <a:lnTo>
                    <a:pt x="1780" y="173"/>
                  </a:lnTo>
                  <a:lnTo>
                    <a:pt x="1780" y="181"/>
                  </a:lnTo>
                  <a:lnTo>
                    <a:pt x="1776" y="184"/>
                  </a:lnTo>
                  <a:lnTo>
                    <a:pt x="1773" y="189"/>
                  </a:lnTo>
                  <a:lnTo>
                    <a:pt x="1767" y="202"/>
                  </a:lnTo>
                  <a:lnTo>
                    <a:pt x="1771" y="210"/>
                  </a:lnTo>
                  <a:lnTo>
                    <a:pt x="1740" y="211"/>
                  </a:lnTo>
                  <a:lnTo>
                    <a:pt x="1725" y="206"/>
                  </a:lnTo>
                  <a:lnTo>
                    <a:pt x="1713" y="188"/>
                  </a:lnTo>
                  <a:lnTo>
                    <a:pt x="1717" y="172"/>
                  </a:lnTo>
                  <a:lnTo>
                    <a:pt x="1709" y="158"/>
                  </a:lnTo>
                  <a:lnTo>
                    <a:pt x="1699" y="144"/>
                  </a:lnTo>
                  <a:lnTo>
                    <a:pt x="1692" y="130"/>
                  </a:lnTo>
                  <a:lnTo>
                    <a:pt x="1684" y="138"/>
                  </a:lnTo>
                  <a:lnTo>
                    <a:pt x="1684" y="145"/>
                  </a:lnTo>
                  <a:lnTo>
                    <a:pt x="1689" y="147"/>
                  </a:lnTo>
                  <a:lnTo>
                    <a:pt x="1695" y="151"/>
                  </a:lnTo>
                  <a:lnTo>
                    <a:pt x="1700" y="153"/>
                  </a:lnTo>
                  <a:lnTo>
                    <a:pt x="1696" y="165"/>
                  </a:lnTo>
                  <a:lnTo>
                    <a:pt x="1691" y="171"/>
                  </a:lnTo>
                  <a:lnTo>
                    <a:pt x="1684" y="174"/>
                  </a:lnTo>
                  <a:lnTo>
                    <a:pt x="1675" y="173"/>
                  </a:lnTo>
                  <a:lnTo>
                    <a:pt x="1681" y="158"/>
                  </a:lnTo>
                  <a:lnTo>
                    <a:pt x="1684" y="153"/>
                  </a:lnTo>
                  <a:lnTo>
                    <a:pt x="1681" y="148"/>
                  </a:lnTo>
                  <a:lnTo>
                    <a:pt x="1678" y="146"/>
                  </a:lnTo>
                  <a:lnTo>
                    <a:pt x="1675" y="145"/>
                  </a:lnTo>
                  <a:lnTo>
                    <a:pt x="1671" y="145"/>
                  </a:lnTo>
                  <a:lnTo>
                    <a:pt x="1676" y="139"/>
                  </a:lnTo>
                  <a:lnTo>
                    <a:pt x="1681" y="130"/>
                  </a:lnTo>
                  <a:lnTo>
                    <a:pt x="1687" y="109"/>
                  </a:lnTo>
                  <a:lnTo>
                    <a:pt x="1677" y="113"/>
                  </a:lnTo>
                  <a:lnTo>
                    <a:pt x="1666" y="121"/>
                  </a:lnTo>
                  <a:lnTo>
                    <a:pt x="1654" y="133"/>
                  </a:lnTo>
                  <a:lnTo>
                    <a:pt x="1646" y="145"/>
                  </a:lnTo>
                  <a:lnTo>
                    <a:pt x="1651" y="162"/>
                  </a:lnTo>
                  <a:lnTo>
                    <a:pt x="1648" y="173"/>
                  </a:lnTo>
                  <a:lnTo>
                    <a:pt x="1644" y="177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6" name="Freeform 26">
              <a:extLst>
                <a:ext uri="{FF2B5EF4-FFF2-40B4-BE49-F238E27FC236}">
                  <a16:creationId xmlns:a16="http://schemas.microsoft.com/office/drawing/2014/main" id="{5405512E-1C9E-4628-B5AB-07CFB5DF1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0829" y="1855657"/>
              <a:ext cx="49066" cy="43596"/>
            </a:xfrm>
            <a:custGeom>
              <a:avLst/>
              <a:gdLst>
                <a:gd name="T0" fmla="*/ 19 w 75"/>
                <a:gd name="T1" fmla="*/ 65 h 73"/>
                <a:gd name="T2" fmla="*/ 28 w 75"/>
                <a:gd name="T3" fmla="*/ 66 h 73"/>
                <a:gd name="T4" fmla="*/ 37 w 75"/>
                <a:gd name="T5" fmla="*/ 58 h 73"/>
                <a:gd name="T6" fmla="*/ 35 w 75"/>
                <a:gd name="T7" fmla="*/ 44 h 73"/>
                <a:gd name="T8" fmla="*/ 38 w 75"/>
                <a:gd name="T9" fmla="*/ 35 h 73"/>
                <a:gd name="T10" fmla="*/ 43 w 75"/>
                <a:gd name="T11" fmla="*/ 35 h 73"/>
                <a:gd name="T12" fmla="*/ 46 w 75"/>
                <a:gd name="T13" fmla="*/ 47 h 73"/>
                <a:gd name="T14" fmla="*/ 42 w 75"/>
                <a:gd name="T15" fmla="*/ 65 h 73"/>
                <a:gd name="T16" fmla="*/ 42 w 75"/>
                <a:gd name="T17" fmla="*/ 72 h 73"/>
                <a:gd name="T18" fmla="*/ 50 w 75"/>
                <a:gd name="T19" fmla="*/ 72 h 73"/>
                <a:gd name="T20" fmla="*/ 56 w 75"/>
                <a:gd name="T21" fmla="*/ 62 h 73"/>
                <a:gd name="T22" fmla="*/ 74 w 75"/>
                <a:gd name="T23" fmla="*/ 9 h 73"/>
                <a:gd name="T24" fmla="*/ 56 w 75"/>
                <a:gd name="T25" fmla="*/ 0 h 73"/>
                <a:gd name="T26" fmla="*/ 31 w 75"/>
                <a:gd name="T27" fmla="*/ 8 h 73"/>
                <a:gd name="T28" fmla="*/ 9 w 75"/>
                <a:gd name="T29" fmla="*/ 27 h 73"/>
                <a:gd name="T30" fmla="*/ 0 w 75"/>
                <a:gd name="T31" fmla="*/ 51 h 73"/>
                <a:gd name="T32" fmla="*/ 9 w 75"/>
                <a:gd name="T33" fmla="*/ 59 h 73"/>
                <a:gd name="T34" fmla="*/ 19 w 75"/>
                <a:gd name="T35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73">
                  <a:moveTo>
                    <a:pt x="19" y="65"/>
                  </a:moveTo>
                  <a:lnTo>
                    <a:pt x="28" y="66"/>
                  </a:lnTo>
                  <a:lnTo>
                    <a:pt x="37" y="58"/>
                  </a:lnTo>
                  <a:lnTo>
                    <a:pt x="35" y="44"/>
                  </a:lnTo>
                  <a:lnTo>
                    <a:pt x="38" y="35"/>
                  </a:lnTo>
                  <a:lnTo>
                    <a:pt x="43" y="35"/>
                  </a:lnTo>
                  <a:lnTo>
                    <a:pt x="46" y="47"/>
                  </a:lnTo>
                  <a:lnTo>
                    <a:pt x="42" y="65"/>
                  </a:lnTo>
                  <a:lnTo>
                    <a:pt x="42" y="72"/>
                  </a:lnTo>
                  <a:lnTo>
                    <a:pt x="50" y="72"/>
                  </a:lnTo>
                  <a:lnTo>
                    <a:pt x="56" y="62"/>
                  </a:lnTo>
                  <a:lnTo>
                    <a:pt x="74" y="9"/>
                  </a:lnTo>
                  <a:lnTo>
                    <a:pt x="56" y="0"/>
                  </a:lnTo>
                  <a:lnTo>
                    <a:pt x="31" y="8"/>
                  </a:lnTo>
                  <a:lnTo>
                    <a:pt x="9" y="27"/>
                  </a:lnTo>
                  <a:lnTo>
                    <a:pt x="0" y="51"/>
                  </a:lnTo>
                  <a:lnTo>
                    <a:pt x="9" y="59"/>
                  </a:lnTo>
                  <a:lnTo>
                    <a:pt x="19" y="65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7" name="Freeform 27">
              <a:extLst>
                <a:ext uri="{FF2B5EF4-FFF2-40B4-BE49-F238E27FC236}">
                  <a16:creationId xmlns:a16="http://schemas.microsoft.com/office/drawing/2014/main" id="{CD666E63-F82C-43E6-9404-C18567F21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440" y="1806931"/>
              <a:ext cx="34634" cy="33340"/>
            </a:xfrm>
            <a:custGeom>
              <a:avLst/>
              <a:gdLst>
                <a:gd name="T0" fmla="*/ 6 w 54"/>
                <a:gd name="T1" fmla="*/ 57 h 58"/>
                <a:gd name="T2" fmla="*/ 14 w 54"/>
                <a:gd name="T3" fmla="*/ 40 h 58"/>
                <a:gd name="T4" fmla="*/ 43 w 54"/>
                <a:gd name="T5" fmla="*/ 15 h 58"/>
                <a:gd name="T6" fmla="*/ 53 w 54"/>
                <a:gd name="T7" fmla="*/ 0 h 58"/>
                <a:gd name="T8" fmla="*/ 44 w 54"/>
                <a:gd name="T9" fmla="*/ 8 h 58"/>
                <a:gd name="T10" fmla="*/ 3 w 54"/>
                <a:gd name="T11" fmla="*/ 28 h 58"/>
                <a:gd name="T12" fmla="*/ 0 w 54"/>
                <a:gd name="T13" fmla="*/ 36 h 58"/>
                <a:gd name="T14" fmla="*/ 0 w 54"/>
                <a:gd name="T15" fmla="*/ 38 h 58"/>
                <a:gd name="T16" fmla="*/ 3 w 54"/>
                <a:gd name="T17" fmla="*/ 57 h 58"/>
                <a:gd name="T18" fmla="*/ 6 w 54"/>
                <a:gd name="T1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8">
                  <a:moveTo>
                    <a:pt x="6" y="57"/>
                  </a:moveTo>
                  <a:lnTo>
                    <a:pt x="14" y="40"/>
                  </a:lnTo>
                  <a:lnTo>
                    <a:pt x="43" y="15"/>
                  </a:lnTo>
                  <a:lnTo>
                    <a:pt x="53" y="0"/>
                  </a:lnTo>
                  <a:lnTo>
                    <a:pt x="44" y="8"/>
                  </a:lnTo>
                  <a:lnTo>
                    <a:pt x="3" y="28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3" y="57"/>
                  </a:lnTo>
                  <a:lnTo>
                    <a:pt x="6" y="57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8" name="Freeform 28">
              <a:extLst>
                <a:ext uri="{FF2B5EF4-FFF2-40B4-BE49-F238E27FC236}">
                  <a16:creationId xmlns:a16="http://schemas.microsoft.com/office/drawing/2014/main" id="{676C9A6E-E39D-4778-8209-A053E980D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7494" y="1765898"/>
              <a:ext cx="181830" cy="202599"/>
            </a:xfrm>
            <a:custGeom>
              <a:avLst/>
              <a:gdLst>
                <a:gd name="T0" fmla="*/ 7 w 279"/>
                <a:gd name="T1" fmla="*/ 38 h 347"/>
                <a:gd name="T2" fmla="*/ 38 w 279"/>
                <a:gd name="T3" fmla="*/ 80 h 347"/>
                <a:gd name="T4" fmla="*/ 18 w 279"/>
                <a:gd name="T5" fmla="*/ 142 h 347"/>
                <a:gd name="T6" fmla="*/ 25 w 279"/>
                <a:gd name="T7" fmla="*/ 166 h 347"/>
                <a:gd name="T8" fmla="*/ 42 w 279"/>
                <a:gd name="T9" fmla="*/ 146 h 347"/>
                <a:gd name="T10" fmla="*/ 67 w 279"/>
                <a:gd name="T11" fmla="*/ 133 h 347"/>
                <a:gd name="T12" fmla="*/ 75 w 279"/>
                <a:gd name="T13" fmla="*/ 147 h 347"/>
                <a:gd name="T14" fmla="*/ 68 w 279"/>
                <a:gd name="T15" fmla="*/ 160 h 347"/>
                <a:gd name="T16" fmla="*/ 63 w 279"/>
                <a:gd name="T17" fmla="*/ 183 h 347"/>
                <a:gd name="T18" fmla="*/ 87 w 279"/>
                <a:gd name="T19" fmla="*/ 172 h 347"/>
                <a:gd name="T20" fmla="*/ 94 w 279"/>
                <a:gd name="T21" fmla="*/ 157 h 347"/>
                <a:gd name="T22" fmla="*/ 104 w 279"/>
                <a:gd name="T23" fmla="*/ 147 h 347"/>
                <a:gd name="T24" fmla="*/ 99 w 279"/>
                <a:gd name="T25" fmla="*/ 127 h 347"/>
                <a:gd name="T26" fmla="*/ 117 w 279"/>
                <a:gd name="T27" fmla="*/ 116 h 347"/>
                <a:gd name="T28" fmla="*/ 139 w 279"/>
                <a:gd name="T29" fmla="*/ 127 h 347"/>
                <a:gd name="T30" fmla="*/ 154 w 279"/>
                <a:gd name="T31" fmla="*/ 152 h 347"/>
                <a:gd name="T32" fmla="*/ 173 w 279"/>
                <a:gd name="T33" fmla="*/ 163 h 347"/>
                <a:gd name="T34" fmla="*/ 183 w 279"/>
                <a:gd name="T35" fmla="*/ 207 h 347"/>
                <a:gd name="T36" fmla="*/ 180 w 279"/>
                <a:gd name="T37" fmla="*/ 246 h 347"/>
                <a:gd name="T38" fmla="*/ 160 w 279"/>
                <a:gd name="T39" fmla="*/ 234 h 347"/>
                <a:gd name="T40" fmla="*/ 164 w 279"/>
                <a:gd name="T41" fmla="*/ 228 h 347"/>
                <a:gd name="T42" fmla="*/ 143 w 279"/>
                <a:gd name="T43" fmla="*/ 225 h 347"/>
                <a:gd name="T44" fmla="*/ 125 w 279"/>
                <a:gd name="T45" fmla="*/ 246 h 347"/>
                <a:gd name="T46" fmla="*/ 131 w 279"/>
                <a:gd name="T47" fmla="*/ 210 h 347"/>
                <a:gd name="T48" fmla="*/ 134 w 279"/>
                <a:gd name="T49" fmla="*/ 196 h 347"/>
                <a:gd name="T50" fmla="*/ 92 w 279"/>
                <a:gd name="T51" fmla="*/ 190 h 347"/>
                <a:gd name="T52" fmla="*/ 113 w 279"/>
                <a:gd name="T53" fmla="*/ 259 h 347"/>
                <a:gd name="T54" fmla="*/ 103 w 279"/>
                <a:gd name="T55" fmla="*/ 295 h 347"/>
                <a:gd name="T56" fmla="*/ 62 w 279"/>
                <a:gd name="T57" fmla="*/ 312 h 347"/>
                <a:gd name="T58" fmla="*/ 42 w 279"/>
                <a:gd name="T59" fmla="*/ 324 h 347"/>
                <a:gd name="T60" fmla="*/ 74 w 279"/>
                <a:gd name="T61" fmla="*/ 346 h 347"/>
                <a:gd name="T62" fmla="*/ 148 w 279"/>
                <a:gd name="T63" fmla="*/ 336 h 347"/>
                <a:gd name="T64" fmla="*/ 180 w 279"/>
                <a:gd name="T65" fmla="*/ 310 h 347"/>
                <a:gd name="T66" fmla="*/ 204 w 279"/>
                <a:gd name="T67" fmla="*/ 319 h 347"/>
                <a:gd name="T68" fmla="*/ 272 w 279"/>
                <a:gd name="T69" fmla="*/ 311 h 347"/>
                <a:gd name="T70" fmla="*/ 257 w 279"/>
                <a:gd name="T71" fmla="*/ 282 h 347"/>
                <a:gd name="T72" fmla="*/ 263 w 279"/>
                <a:gd name="T73" fmla="*/ 280 h 347"/>
                <a:gd name="T74" fmla="*/ 268 w 279"/>
                <a:gd name="T75" fmla="*/ 276 h 347"/>
                <a:gd name="T76" fmla="*/ 278 w 279"/>
                <a:gd name="T77" fmla="*/ 249 h 347"/>
                <a:gd name="T78" fmla="*/ 160 w 279"/>
                <a:gd name="T79" fmla="*/ 123 h 347"/>
                <a:gd name="T80" fmla="*/ 119 w 279"/>
                <a:gd name="T81" fmla="*/ 103 h 347"/>
                <a:gd name="T82" fmla="*/ 63 w 279"/>
                <a:gd name="T83" fmla="*/ 63 h 347"/>
                <a:gd name="T84" fmla="*/ 43 w 279"/>
                <a:gd name="T85" fmla="*/ 15 h 347"/>
                <a:gd name="T86" fmla="*/ 26 w 279"/>
                <a:gd name="T87" fmla="*/ 0 h 347"/>
                <a:gd name="T88" fmla="*/ 6 w 279"/>
                <a:gd name="T89" fmla="*/ 1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9" h="347">
                  <a:moveTo>
                    <a:pt x="0" y="26"/>
                  </a:moveTo>
                  <a:lnTo>
                    <a:pt x="7" y="38"/>
                  </a:lnTo>
                  <a:lnTo>
                    <a:pt x="32" y="64"/>
                  </a:lnTo>
                  <a:lnTo>
                    <a:pt x="38" y="80"/>
                  </a:lnTo>
                  <a:lnTo>
                    <a:pt x="34" y="107"/>
                  </a:lnTo>
                  <a:lnTo>
                    <a:pt x="18" y="142"/>
                  </a:lnTo>
                  <a:lnTo>
                    <a:pt x="13" y="162"/>
                  </a:lnTo>
                  <a:lnTo>
                    <a:pt x="25" y="166"/>
                  </a:lnTo>
                  <a:lnTo>
                    <a:pt x="33" y="158"/>
                  </a:lnTo>
                  <a:lnTo>
                    <a:pt x="42" y="146"/>
                  </a:lnTo>
                  <a:lnTo>
                    <a:pt x="62" y="137"/>
                  </a:lnTo>
                  <a:lnTo>
                    <a:pt x="67" y="133"/>
                  </a:lnTo>
                  <a:lnTo>
                    <a:pt x="72" y="135"/>
                  </a:lnTo>
                  <a:lnTo>
                    <a:pt x="75" y="147"/>
                  </a:lnTo>
                  <a:lnTo>
                    <a:pt x="73" y="154"/>
                  </a:lnTo>
                  <a:lnTo>
                    <a:pt x="68" y="160"/>
                  </a:lnTo>
                  <a:lnTo>
                    <a:pt x="64" y="169"/>
                  </a:lnTo>
                  <a:lnTo>
                    <a:pt x="63" y="183"/>
                  </a:lnTo>
                  <a:lnTo>
                    <a:pt x="84" y="175"/>
                  </a:lnTo>
                  <a:lnTo>
                    <a:pt x="87" y="172"/>
                  </a:lnTo>
                  <a:lnTo>
                    <a:pt x="89" y="165"/>
                  </a:lnTo>
                  <a:lnTo>
                    <a:pt x="94" y="157"/>
                  </a:lnTo>
                  <a:lnTo>
                    <a:pt x="99" y="150"/>
                  </a:lnTo>
                  <a:lnTo>
                    <a:pt x="104" y="147"/>
                  </a:lnTo>
                  <a:lnTo>
                    <a:pt x="104" y="140"/>
                  </a:lnTo>
                  <a:lnTo>
                    <a:pt x="99" y="127"/>
                  </a:lnTo>
                  <a:lnTo>
                    <a:pt x="105" y="119"/>
                  </a:lnTo>
                  <a:lnTo>
                    <a:pt x="117" y="116"/>
                  </a:lnTo>
                  <a:lnTo>
                    <a:pt x="129" y="119"/>
                  </a:lnTo>
                  <a:lnTo>
                    <a:pt x="139" y="127"/>
                  </a:lnTo>
                  <a:lnTo>
                    <a:pt x="147" y="138"/>
                  </a:lnTo>
                  <a:lnTo>
                    <a:pt x="154" y="152"/>
                  </a:lnTo>
                  <a:lnTo>
                    <a:pt x="159" y="169"/>
                  </a:lnTo>
                  <a:lnTo>
                    <a:pt x="173" y="163"/>
                  </a:lnTo>
                  <a:lnTo>
                    <a:pt x="182" y="180"/>
                  </a:lnTo>
                  <a:lnTo>
                    <a:pt x="183" y="207"/>
                  </a:lnTo>
                  <a:lnTo>
                    <a:pt x="175" y="233"/>
                  </a:lnTo>
                  <a:lnTo>
                    <a:pt x="180" y="246"/>
                  </a:lnTo>
                  <a:lnTo>
                    <a:pt x="159" y="240"/>
                  </a:lnTo>
                  <a:lnTo>
                    <a:pt x="160" y="234"/>
                  </a:lnTo>
                  <a:lnTo>
                    <a:pt x="162" y="230"/>
                  </a:lnTo>
                  <a:lnTo>
                    <a:pt x="164" y="228"/>
                  </a:lnTo>
                  <a:lnTo>
                    <a:pt x="167" y="225"/>
                  </a:lnTo>
                  <a:lnTo>
                    <a:pt x="143" y="225"/>
                  </a:lnTo>
                  <a:lnTo>
                    <a:pt x="135" y="229"/>
                  </a:lnTo>
                  <a:lnTo>
                    <a:pt x="125" y="246"/>
                  </a:lnTo>
                  <a:lnTo>
                    <a:pt x="126" y="230"/>
                  </a:lnTo>
                  <a:lnTo>
                    <a:pt x="131" y="210"/>
                  </a:lnTo>
                  <a:lnTo>
                    <a:pt x="130" y="204"/>
                  </a:lnTo>
                  <a:lnTo>
                    <a:pt x="134" y="196"/>
                  </a:lnTo>
                  <a:lnTo>
                    <a:pt x="123" y="192"/>
                  </a:lnTo>
                  <a:lnTo>
                    <a:pt x="92" y="190"/>
                  </a:lnTo>
                  <a:lnTo>
                    <a:pt x="91" y="216"/>
                  </a:lnTo>
                  <a:lnTo>
                    <a:pt x="113" y="259"/>
                  </a:lnTo>
                  <a:lnTo>
                    <a:pt x="109" y="289"/>
                  </a:lnTo>
                  <a:lnTo>
                    <a:pt x="103" y="295"/>
                  </a:lnTo>
                  <a:lnTo>
                    <a:pt x="82" y="307"/>
                  </a:lnTo>
                  <a:lnTo>
                    <a:pt x="62" y="312"/>
                  </a:lnTo>
                  <a:lnTo>
                    <a:pt x="50" y="321"/>
                  </a:lnTo>
                  <a:lnTo>
                    <a:pt x="42" y="324"/>
                  </a:lnTo>
                  <a:lnTo>
                    <a:pt x="53" y="340"/>
                  </a:lnTo>
                  <a:lnTo>
                    <a:pt x="74" y="346"/>
                  </a:lnTo>
                  <a:lnTo>
                    <a:pt x="113" y="345"/>
                  </a:lnTo>
                  <a:lnTo>
                    <a:pt x="148" y="336"/>
                  </a:lnTo>
                  <a:lnTo>
                    <a:pt x="166" y="326"/>
                  </a:lnTo>
                  <a:lnTo>
                    <a:pt x="180" y="310"/>
                  </a:lnTo>
                  <a:lnTo>
                    <a:pt x="190" y="317"/>
                  </a:lnTo>
                  <a:lnTo>
                    <a:pt x="204" y="319"/>
                  </a:lnTo>
                  <a:lnTo>
                    <a:pt x="272" y="311"/>
                  </a:lnTo>
                  <a:lnTo>
                    <a:pt x="272" y="311"/>
                  </a:lnTo>
                  <a:lnTo>
                    <a:pt x="267" y="295"/>
                  </a:lnTo>
                  <a:lnTo>
                    <a:pt x="257" y="282"/>
                  </a:lnTo>
                  <a:lnTo>
                    <a:pt x="257" y="281"/>
                  </a:lnTo>
                  <a:lnTo>
                    <a:pt x="263" y="280"/>
                  </a:lnTo>
                  <a:lnTo>
                    <a:pt x="268" y="276"/>
                  </a:lnTo>
                  <a:lnTo>
                    <a:pt x="268" y="276"/>
                  </a:lnTo>
                  <a:lnTo>
                    <a:pt x="278" y="249"/>
                  </a:lnTo>
                  <a:lnTo>
                    <a:pt x="278" y="249"/>
                  </a:lnTo>
                  <a:lnTo>
                    <a:pt x="268" y="241"/>
                  </a:lnTo>
                  <a:lnTo>
                    <a:pt x="160" y="123"/>
                  </a:lnTo>
                  <a:lnTo>
                    <a:pt x="142" y="111"/>
                  </a:lnTo>
                  <a:lnTo>
                    <a:pt x="119" y="103"/>
                  </a:lnTo>
                  <a:lnTo>
                    <a:pt x="79" y="79"/>
                  </a:lnTo>
                  <a:lnTo>
                    <a:pt x="63" y="63"/>
                  </a:lnTo>
                  <a:lnTo>
                    <a:pt x="55" y="49"/>
                  </a:lnTo>
                  <a:lnTo>
                    <a:pt x="43" y="15"/>
                  </a:lnTo>
                  <a:lnTo>
                    <a:pt x="38" y="5"/>
                  </a:lnTo>
                  <a:lnTo>
                    <a:pt x="26" y="0"/>
                  </a:lnTo>
                  <a:lnTo>
                    <a:pt x="15" y="5"/>
                  </a:lnTo>
                  <a:lnTo>
                    <a:pt x="6" y="15"/>
                  </a:lnTo>
                  <a:lnTo>
                    <a:pt x="0" y="26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9" name="Freeform 29">
              <a:extLst>
                <a:ext uri="{FF2B5EF4-FFF2-40B4-BE49-F238E27FC236}">
                  <a16:creationId xmlns:a16="http://schemas.microsoft.com/office/drawing/2014/main" id="{0DCA4DCB-AD5E-4E70-A840-50F2B67DA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2010" y="1578688"/>
              <a:ext cx="1512355" cy="825780"/>
            </a:xfrm>
            <a:custGeom>
              <a:avLst/>
              <a:gdLst>
                <a:gd name="T0" fmla="*/ 2232 w 2310"/>
                <a:gd name="T1" fmla="*/ 817 h 1422"/>
                <a:gd name="T2" fmla="*/ 2209 w 2310"/>
                <a:gd name="T3" fmla="*/ 757 h 1422"/>
                <a:gd name="T4" fmla="*/ 2000 w 2310"/>
                <a:gd name="T5" fmla="*/ 696 h 1422"/>
                <a:gd name="T6" fmla="*/ 2003 w 2310"/>
                <a:gd name="T7" fmla="*/ 562 h 1422"/>
                <a:gd name="T8" fmla="*/ 1969 w 2310"/>
                <a:gd name="T9" fmla="*/ 519 h 1422"/>
                <a:gd name="T10" fmla="*/ 1888 w 2310"/>
                <a:gd name="T11" fmla="*/ 343 h 1422"/>
                <a:gd name="T12" fmla="*/ 1771 w 2310"/>
                <a:gd name="T13" fmla="*/ 414 h 1422"/>
                <a:gd name="T14" fmla="*/ 1708 w 2310"/>
                <a:gd name="T15" fmla="*/ 328 h 1422"/>
                <a:gd name="T16" fmla="*/ 1560 w 2310"/>
                <a:gd name="T17" fmla="*/ 229 h 1422"/>
                <a:gd name="T18" fmla="*/ 1480 w 2310"/>
                <a:gd name="T19" fmla="*/ 91 h 1422"/>
                <a:gd name="T20" fmla="*/ 1362 w 2310"/>
                <a:gd name="T21" fmla="*/ 136 h 1422"/>
                <a:gd name="T22" fmla="*/ 1294 w 2310"/>
                <a:gd name="T23" fmla="*/ 112 h 1422"/>
                <a:gd name="T24" fmla="*/ 1268 w 2310"/>
                <a:gd name="T25" fmla="*/ 81 h 1422"/>
                <a:gd name="T26" fmla="*/ 1186 w 2310"/>
                <a:gd name="T27" fmla="*/ 130 h 1422"/>
                <a:gd name="T28" fmla="*/ 1115 w 2310"/>
                <a:gd name="T29" fmla="*/ 240 h 1422"/>
                <a:gd name="T30" fmla="*/ 1090 w 2310"/>
                <a:gd name="T31" fmla="*/ 150 h 1422"/>
                <a:gd name="T32" fmla="*/ 1190 w 2310"/>
                <a:gd name="T33" fmla="*/ 102 h 1422"/>
                <a:gd name="T34" fmla="*/ 1220 w 2310"/>
                <a:gd name="T35" fmla="*/ 78 h 1422"/>
                <a:gd name="T36" fmla="*/ 1414 w 2310"/>
                <a:gd name="T37" fmla="*/ 58 h 1422"/>
                <a:gd name="T38" fmla="*/ 1124 w 2310"/>
                <a:gd name="T39" fmla="*/ 87 h 1422"/>
                <a:gd name="T40" fmla="*/ 920 w 2310"/>
                <a:gd name="T41" fmla="*/ 324 h 1422"/>
                <a:gd name="T42" fmla="*/ 907 w 2310"/>
                <a:gd name="T43" fmla="*/ 307 h 1422"/>
                <a:gd name="T44" fmla="*/ 624 w 2310"/>
                <a:gd name="T45" fmla="*/ 422 h 1422"/>
                <a:gd name="T46" fmla="*/ 544 w 2310"/>
                <a:gd name="T47" fmla="*/ 511 h 1422"/>
                <a:gd name="T48" fmla="*/ 487 w 2310"/>
                <a:gd name="T49" fmla="*/ 569 h 1422"/>
                <a:gd name="T50" fmla="*/ 364 w 2310"/>
                <a:gd name="T51" fmla="*/ 512 h 1422"/>
                <a:gd name="T52" fmla="*/ 185 w 2310"/>
                <a:gd name="T53" fmla="*/ 579 h 1422"/>
                <a:gd name="T54" fmla="*/ 210 w 2310"/>
                <a:gd name="T55" fmla="*/ 606 h 1422"/>
                <a:gd name="T56" fmla="*/ 179 w 2310"/>
                <a:gd name="T57" fmla="*/ 593 h 1422"/>
                <a:gd name="T58" fmla="*/ 92 w 2310"/>
                <a:gd name="T59" fmla="*/ 672 h 1422"/>
                <a:gd name="T60" fmla="*/ 97 w 2310"/>
                <a:gd name="T61" fmla="*/ 768 h 1422"/>
                <a:gd name="T62" fmla="*/ 180 w 2310"/>
                <a:gd name="T63" fmla="*/ 816 h 1422"/>
                <a:gd name="T64" fmla="*/ 217 w 2310"/>
                <a:gd name="T65" fmla="*/ 871 h 1422"/>
                <a:gd name="T66" fmla="*/ 208 w 2310"/>
                <a:gd name="T67" fmla="*/ 951 h 1422"/>
                <a:gd name="T68" fmla="*/ 196 w 2310"/>
                <a:gd name="T69" fmla="*/ 960 h 1422"/>
                <a:gd name="T70" fmla="*/ 140 w 2310"/>
                <a:gd name="T71" fmla="*/ 950 h 1422"/>
                <a:gd name="T72" fmla="*/ 134 w 2310"/>
                <a:gd name="T73" fmla="*/ 1007 h 1422"/>
                <a:gd name="T74" fmla="*/ 52 w 2310"/>
                <a:gd name="T75" fmla="*/ 1066 h 1422"/>
                <a:gd name="T76" fmla="*/ 13 w 2310"/>
                <a:gd name="T77" fmla="*/ 1133 h 1422"/>
                <a:gd name="T78" fmla="*/ 145 w 2310"/>
                <a:gd name="T79" fmla="*/ 1267 h 1422"/>
                <a:gd name="T80" fmla="*/ 347 w 2310"/>
                <a:gd name="T81" fmla="*/ 1363 h 1422"/>
                <a:gd name="T82" fmla="*/ 438 w 2310"/>
                <a:gd name="T83" fmla="*/ 1413 h 1422"/>
                <a:gd name="T84" fmla="*/ 579 w 2310"/>
                <a:gd name="T85" fmla="*/ 1375 h 1422"/>
                <a:gd name="T86" fmla="*/ 697 w 2310"/>
                <a:gd name="T87" fmla="*/ 1312 h 1422"/>
                <a:gd name="T88" fmla="*/ 828 w 2310"/>
                <a:gd name="T89" fmla="*/ 1249 h 1422"/>
                <a:gd name="T90" fmla="*/ 927 w 2310"/>
                <a:gd name="T91" fmla="*/ 1158 h 1422"/>
                <a:gd name="T92" fmla="*/ 991 w 2310"/>
                <a:gd name="T93" fmla="*/ 1182 h 1422"/>
                <a:gd name="T94" fmla="*/ 1115 w 2310"/>
                <a:gd name="T95" fmla="*/ 1258 h 1422"/>
                <a:gd name="T96" fmla="*/ 1305 w 2310"/>
                <a:gd name="T97" fmla="*/ 1317 h 1422"/>
                <a:gd name="T98" fmla="*/ 1371 w 2310"/>
                <a:gd name="T99" fmla="*/ 1340 h 1422"/>
                <a:gd name="T100" fmla="*/ 1437 w 2310"/>
                <a:gd name="T101" fmla="*/ 1339 h 1422"/>
                <a:gd name="T102" fmla="*/ 1490 w 2310"/>
                <a:gd name="T103" fmla="*/ 1330 h 1422"/>
                <a:gd name="T104" fmla="*/ 1536 w 2310"/>
                <a:gd name="T105" fmla="*/ 1281 h 1422"/>
                <a:gd name="T106" fmla="*/ 1602 w 2310"/>
                <a:gd name="T107" fmla="*/ 1294 h 1422"/>
                <a:gd name="T108" fmla="*/ 1698 w 2310"/>
                <a:gd name="T109" fmla="*/ 1256 h 1422"/>
                <a:gd name="T110" fmla="*/ 1845 w 2310"/>
                <a:gd name="T111" fmla="*/ 1100 h 1422"/>
                <a:gd name="T112" fmla="*/ 2010 w 2310"/>
                <a:gd name="T113" fmla="*/ 1068 h 1422"/>
                <a:gd name="T114" fmla="*/ 2217 w 2310"/>
                <a:gd name="T115" fmla="*/ 1142 h 1422"/>
                <a:gd name="T116" fmla="*/ 2309 w 2310"/>
                <a:gd name="T117" fmla="*/ 119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0" h="1422">
                  <a:moveTo>
                    <a:pt x="2297" y="1132"/>
                  </a:moveTo>
                  <a:lnTo>
                    <a:pt x="2290" y="1079"/>
                  </a:lnTo>
                  <a:lnTo>
                    <a:pt x="2277" y="1057"/>
                  </a:lnTo>
                  <a:lnTo>
                    <a:pt x="2271" y="1036"/>
                  </a:lnTo>
                  <a:lnTo>
                    <a:pt x="2256" y="1013"/>
                  </a:lnTo>
                  <a:lnTo>
                    <a:pt x="2252" y="992"/>
                  </a:lnTo>
                  <a:lnTo>
                    <a:pt x="2251" y="969"/>
                  </a:lnTo>
                  <a:lnTo>
                    <a:pt x="2253" y="932"/>
                  </a:lnTo>
                  <a:lnTo>
                    <a:pt x="2252" y="922"/>
                  </a:lnTo>
                  <a:lnTo>
                    <a:pt x="2239" y="882"/>
                  </a:lnTo>
                  <a:lnTo>
                    <a:pt x="2230" y="862"/>
                  </a:lnTo>
                  <a:lnTo>
                    <a:pt x="2232" y="846"/>
                  </a:lnTo>
                  <a:lnTo>
                    <a:pt x="2232" y="817"/>
                  </a:lnTo>
                  <a:lnTo>
                    <a:pt x="2232" y="817"/>
                  </a:lnTo>
                  <a:lnTo>
                    <a:pt x="2227" y="818"/>
                  </a:lnTo>
                  <a:lnTo>
                    <a:pt x="2218" y="817"/>
                  </a:lnTo>
                  <a:lnTo>
                    <a:pt x="2209" y="813"/>
                  </a:lnTo>
                  <a:lnTo>
                    <a:pt x="2201" y="809"/>
                  </a:lnTo>
                  <a:lnTo>
                    <a:pt x="2229" y="789"/>
                  </a:lnTo>
                  <a:lnTo>
                    <a:pt x="2229" y="789"/>
                  </a:lnTo>
                  <a:lnTo>
                    <a:pt x="2234" y="781"/>
                  </a:lnTo>
                  <a:lnTo>
                    <a:pt x="2233" y="764"/>
                  </a:lnTo>
                  <a:lnTo>
                    <a:pt x="2230" y="762"/>
                  </a:lnTo>
                  <a:lnTo>
                    <a:pt x="2224" y="756"/>
                  </a:lnTo>
                  <a:lnTo>
                    <a:pt x="2214" y="754"/>
                  </a:lnTo>
                  <a:lnTo>
                    <a:pt x="2209" y="757"/>
                  </a:lnTo>
                  <a:lnTo>
                    <a:pt x="2202" y="771"/>
                  </a:lnTo>
                  <a:lnTo>
                    <a:pt x="2185" y="776"/>
                  </a:lnTo>
                  <a:lnTo>
                    <a:pt x="2136" y="773"/>
                  </a:lnTo>
                  <a:lnTo>
                    <a:pt x="2129" y="770"/>
                  </a:lnTo>
                  <a:lnTo>
                    <a:pt x="2113" y="761"/>
                  </a:lnTo>
                  <a:lnTo>
                    <a:pt x="2109" y="759"/>
                  </a:lnTo>
                  <a:lnTo>
                    <a:pt x="2094" y="761"/>
                  </a:lnTo>
                  <a:lnTo>
                    <a:pt x="2092" y="758"/>
                  </a:lnTo>
                  <a:lnTo>
                    <a:pt x="2082" y="746"/>
                  </a:lnTo>
                  <a:lnTo>
                    <a:pt x="2062" y="741"/>
                  </a:lnTo>
                  <a:lnTo>
                    <a:pt x="2017" y="704"/>
                  </a:lnTo>
                  <a:lnTo>
                    <a:pt x="2010" y="705"/>
                  </a:lnTo>
                  <a:lnTo>
                    <a:pt x="2000" y="696"/>
                  </a:lnTo>
                  <a:lnTo>
                    <a:pt x="1992" y="683"/>
                  </a:lnTo>
                  <a:lnTo>
                    <a:pt x="1988" y="672"/>
                  </a:lnTo>
                  <a:lnTo>
                    <a:pt x="1983" y="668"/>
                  </a:lnTo>
                  <a:lnTo>
                    <a:pt x="1971" y="666"/>
                  </a:lnTo>
                  <a:lnTo>
                    <a:pt x="1960" y="660"/>
                  </a:lnTo>
                  <a:lnTo>
                    <a:pt x="1954" y="647"/>
                  </a:lnTo>
                  <a:lnTo>
                    <a:pt x="1961" y="634"/>
                  </a:lnTo>
                  <a:lnTo>
                    <a:pt x="2004" y="598"/>
                  </a:lnTo>
                  <a:lnTo>
                    <a:pt x="2011" y="588"/>
                  </a:lnTo>
                  <a:lnTo>
                    <a:pt x="2015" y="577"/>
                  </a:lnTo>
                  <a:lnTo>
                    <a:pt x="2014" y="567"/>
                  </a:lnTo>
                  <a:lnTo>
                    <a:pt x="2006" y="563"/>
                  </a:lnTo>
                  <a:lnTo>
                    <a:pt x="2003" y="562"/>
                  </a:lnTo>
                  <a:lnTo>
                    <a:pt x="1999" y="561"/>
                  </a:lnTo>
                  <a:lnTo>
                    <a:pt x="1995" y="559"/>
                  </a:lnTo>
                  <a:lnTo>
                    <a:pt x="1992" y="556"/>
                  </a:lnTo>
                  <a:lnTo>
                    <a:pt x="1990" y="555"/>
                  </a:lnTo>
                  <a:lnTo>
                    <a:pt x="1982" y="556"/>
                  </a:lnTo>
                  <a:lnTo>
                    <a:pt x="1979" y="554"/>
                  </a:lnTo>
                  <a:lnTo>
                    <a:pt x="1979" y="550"/>
                  </a:lnTo>
                  <a:lnTo>
                    <a:pt x="1980" y="545"/>
                  </a:lnTo>
                  <a:lnTo>
                    <a:pt x="1979" y="542"/>
                  </a:lnTo>
                  <a:lnTo>
                    <a:pt x="1978" y="537"/>
                  </a:lnTo>
                  <a:lnTo>
                    <a:pt x="1976" y="529"/>
                  </a:lnTo>
                  <a:lnTo>
                    <a:pt x="1973" y="522"/>
                  </a:lnTo>
                  <a:lnTo>
                    <a:pt x="1969" y="519"/>
                  </a:lnTo>
                  <a:lnTo>
                    <a:pt x="1952" y="512"/>
                  </a:lnTo>
                  <a:lnTo>
                    <a:pt x="1948" y="509"/>
                  </a:lnTo>
                  <a:lnTo>
                    <a:pt x="1942" y="499"/>
                  </a:lnTo>
                  <a:lnTo>
                    <a:pt x="1924" y="476"/>
                  </a:lnTo>
                  <a:lnTo>
                    <a:pt x="1917" y="470"/>
                  </a:lnTo>
                  <a:lnTo>
                    <a:pt x="1933" y="460"/>
                  </a:lnTo>
                  <a:lnTo>
                    <a:pt x="1941" y="442"/>
                  </a:lnTo>
                  <a:lnTo>
                    <a:pt x="1946" y="422"/>
                  </a:lnTo>
                  <a:lnTo>
                    <a:pt x="1954" y="407"/>
                  </a:lnTo>
                  <a:lnTo>
                    <a:pt x="1954" y="400"/>
                  </a:lnTo>
                  <a:lnTo>
                    <a:pt x="1906" y="359"/>
                  </a:lnTo>
                  <a:lnTo>
                    <a:pt x="1888" y="350"/>
                  </a:lnTo>
                  <a:lnTo>
                    <a:pt x="1888" y="343"/>
                  </a:lnTo>
                  <a:lnTo>
                    <a:pt x="1894" y="341"/>
                  </a:lnTo>
                  <a:lnTo>
                    <a:pt x="1898" y="338"/>
                  </a:lnTo>
                  <a:lnTo>
                    <a:pt x="1899" y="334"/>
                  </a:lnTo>
                  <a:lnTo>
                    <a:pt x="1896" y="328"/>
                  </a:lnTo>
                  <a:lnTo>
                    <a:pt x="1879" y="334"/>
                  </a:lnTo>
                  <a:lnTo>
                    <a:pt x="1847" y="355"/>
                  </a:lnTo>
                  <a:lnTo>
                    <a:pt x="1829" y="364"/>
                  </a:lnTo>
                  <a:lnTo>
                    <a:pt x="1754" y="378"/>
                  </a:lnTo>
                  <a:lnTo>
                    <a:pt x="1754" y="386"/>
                  </a:lnTo>
                  <a:lnTo>
                    <a:pt x="1759" y="390"/>
                  </a:lnTo>
                  <a:lnTo>
                    <a:pt x="1766" y="402"/>
                  </a:lnTo>
                  <a:lnTo>
                    <a:pt x="1771" y="407"/>
                  </a:lnTo>
                  <a:lnTo>
                    <a:pt x="1771" y="414"/>
                  </a:lnTo>
                  <a:lnTo>
                    <a:pt x="1757" y="414"/>
                  </a:lnTo>
                  <a:lnTo>
                    <a:pt x="1746" y="406"/>
                  </a:lnTo>
                  <a:lnTo>
                    <a:pt x="1737" y="394"/>
                  </a:lnTo>
                  <a:lnTo>
                    <a:pt x="1729" y="378"/>
                  </a:lnTo>
                  <a:lnTo>
                    <a:pt x="1720" y="355"/>
                  </a:lnTo>
                  <a:lnTo>
                    <a:pt x="1717" y="349"/>
                  </a:lnTo>
                  <a:lnTo>
                    <a:pt x="1711" y="348"/>
                  </a:lnTo>
                  <a:lnTo>
                    <a:pt x="1707" y="351"/>
                  </a:lnTo>
                  <a:lnTo>
                    <a:pt x="1703" y="354"/>
                  </a:lnTo>
                  <a:lnTo>
                    <a:pt x="1696" y="349"/>
                  </a:lnTo>
                  <a:lnTo>
                    <a:pt x="1700" y="345"/>
                  </a:lnTo>
                  <a:lnTo>
                    <a:pt x="1703" y="340"/>
                  </a:lnTo>
                  <a:lnTo>
                    <a:pt x="1708" y="328"/>
                  </a:lnTo>
                  <a:lnTo>
                    <a:pt x="1696" y="324"/>
                  </a:lnTo>
                  <a:lnTo>
                    <a:pt x="1673" y="335"/>
                  </a:lnTo>
                  <a:lnTo>
                    <a:pt x="1658" y="335"/>
                  </a:lnTo>
                  <a:lnTo>
                    <a:pt x="1665" y="328"/>
                  </a:lnTo>
                  <a:lnTo>
                    <a:pt x="1675" y="321"/>
                  </a:lnTo>
                  <a:lnTo>
                    <a:pt x="1658" y="306"/>
                  </a:lnTo>
                  <a:lnTo>
                    <a:pt x="1638" y="265"/>
                  </a:lnTo>
                  <a:lnTo>
                    <a:pt x="1623" y="257"/>
                  </a:lnTo>
                  <a:lnTo>
                    <a:pt x="1601" y="251"/>
                  </a:lnTo>
                  <a:lnTo>
                    <a:pt x="1570" y="233"/>
                  </a:lnTo>
                  <a:lnTo>
                    <a:pt x="1550" y="235"/>
                  </a:lnTo>
                  <a:lnTo>
                    <a:pt x="1556" y="231"/>
                  </a:lnTo>
                  <a:lnTo>
                    <a:pt x="1560" y="229"/>
                  </a:lnTo>
                  <a:lnTo>
                    <a:pt x="1566" y="229"/>
                  </a:lnTo>
                  <a:lnTo>
                    <a:pt x="1566" y="221"/>
                  </a:lnTo>
                  <a:lnTo>
                    <a:pt x="1539" y="221"/>
                  </a:lnTo>
                  <a:lnTo>
                    <a:pt x="1532" y="218"/>
                  </a:lnTo>
                  <a:lnTo>
                    <a:pt x="1530" y="209"/>
                  </a:lnTo>
                  <a:lnTo>
                    <a:pt x="1530" y="197"/>
                  </a:lnTo>
                  <a:lnTo>
                    <a:pt x="1529" y="186"/>
                  </a:lnTo>
                  <a:lnTo>
                    <a:pt x="1511" y="158"/>
                  </a:lnTo>
                  <a:lnTo>
                    <a:pt x="1509" y="142"/>
                  </a:lnTo>
                  <a:lnTo>
                    <a:pt x="1520" y="121"/>
                  </a:lnTo>
                  <a:lnTo>
                    <a:pt x="1513" y="114"/>
                  </a:lnTo>
                  <a:lnTo>
                    <a:pt x="1487" y="101"/>
                  </a:lnTo>
                  <a:lnTo>
                    <a:pt x="1480" y="91"/>
                  </a:lnTo>
                  <a:lnTo>
                    <a:pt x="1475" y="77"/>
                  </a:lnTo>
                  <a:lnTo>
                    <a:pt x="1475" y="65"/>
                  </a:lnTo>
                  <a:lnTo>
                    <a:pt x="1483" y="57"/>
                  </a:lnTo>
                  <a:lnTo>
                    <a:pt x="1468" y="53"/>
                  </a:lnTo>
                  <a:lnTo>
                    <a:pt x="1443" y="62"/>
                  </a:lnTo>
                  <a:lnTo>
                    <a:pt x="1419" y="78"/>
                  </a:lnTo>
                  <a:lnTo>
                    <a:pt x="1404" y="93"/>
                  </a:lnTo>
                  <a:lnTo>
                    <a:pt x="1398" y="103"/>
                  </a:lnTo>
                  <a:lnTo>
                    <a:pt x="1392" y="120"/>
                  </a:lnTo>
                  <a:lnTo>
                    <a:pt x="1387" y="129"/>
                  </a:lnTo>
                  <a:lnTo>
                    <a:pt x="1380" y="135"/>
                  </a:lnTo>
                  <a:lnTo>
                    <a:pt x="1374" y="136"/>
                  </a:lnTo>
                  <a:lnTo>
                    <a:pt x="1362" y="136"/>
                  </a:lnTo>
                  <a:lnTo>
                    <a:pt x="1356" y="137"/>
                  </a:lnTo>
                  <a:lnTo>
                    <a:pt x="1354" y="138"/>
                  </a:lnTo>
                  <a:lnTo>
                    <a:pt x="1351" y="136"/>
                  </a:lnTo>
                  <a:lnTo>
                    <a:pt x="1341" y="123"/>
                  </a:lnTo>
                  <a:lnTo>
                    <a:pt x="1337" y="116"/>
                  </a:lnTo>
                  <a:lnTo>
                    <a:pt x="1334" y="109"/>
                  </a:lnTo>
                  <a:lnTo>
                    <a:pt x="1332" y="101"/>
                  </a:lnTo>
                  <a:lnTo>
                    <a:pt x="1327" y="108"/>
                  </a:lnTo>
                  <a:lnTo>
                    <a:pt x="1321" y="113"/>
                  </a:lnTo>
                  <a:lnTo>
                    <a:pt x="1315" y="114"/>
                  </a:lnTo>
                  <a:lnTo>
                    <a:pt x="1307" y="107"/>
                  </a:lnTo>
                  <a:lnTo>
                    <a:pt x="1301" y="115"/>
                  </a:lnTo>
                  <a:lnTo>
                    <a:pt x="1294" y="112"/>
                  </a:lnTo>
                  <a:lnTo>
                    <a:pt x="1288" y="103"/>
                  </a:lnTo>
                  <a:lnTo>
                    <a:pt x="1282" y="93"/>
                  </a:lnTo>
                  <a:lnTo>
                    <a:pt x="1280" y="101"/>
                  </a:lnTo>
                  <a:lnTo>
                    <a:pt x="1277" y="108"/>
                  </a:lnTo>
                  <a:lnTo>
                    <a:pt x="1270" y="121"/>
                  </a:lnTo>
                  <a:lnTo>
                    <a:pt x="1271" y="108"/>
                  </a:lnTo>
                  <a:lnTo>
                    <a:pt x="1275" y="96"/>
                  </a:lnTo>
                  <a:lnTo>
                    <a:pt x="1281" y="88"/>
                  </a:lnTo>
                  <a:lnTo>
                    <a:pt x="1290" y="86"/>
                  </a:lnTo>
                  <a:lnTo>
                    <a:pt x="1290" y="78"/>
                  </a:lnTo>
                  <a:lnTo>
                    <a:pt x="1282" y="77"/>
                  </a:lnTo>
                  <a:lnTo>
                    <a:pt x="1275" y="78"/>
                  </a:lnTo>
                  <a:lnTo>
                    <a:pt x="1268" y="81"/>
                  </a:lnTo>
                  <a:lnTo>
                    <a:pt x="1261" y="86"/>
                  </a:lnTo>
                  <a:lnTo>
                    <a:pt x="1263" y="89"/>
                  </a:lnTo>
                  <a:lnTo>
                    <a:pt x="1264" y="97"/>
                  </a:lnTo>
                  <a:lnTo>
                    <a:pt x="1265" y="101"/>
                  </a:lnTo>
                  <a:lnTo>
                    <a:pt x="1232" y="120"/>
                  </a:lnTo>
                  <a:lnTo>
                    <a:pt x="1214" y="125"/>
                  </a:lnTo>
                  <a:lnTo>
                    <a:pt x="1203" y="114"/>
                  </a:lnTo>
                  <a:lnTo>
                    <a:pt x="1203" y="122"/>
                  </a:lnTo>
                  <a:lnTo>
                    <a:pt x="1198" y="118"/>
                  </a:lnTo>
                  <a:lnTo>
                    <a:pt x="1194" y="117"/>
                  </a:lnTo>
                  <a:lnTo>
                    <a:pt x="1182" y="121"/>
                  </a:lnTo>
                  <a:lnTo>
                    <a:pt x="1182" y="129"/>
                  </a:lnTo>
                  <a:lnTo>
                    <a:pt x="1186" y="130"/>
                  </a:lnTo>
                  <a:lnTo>
                    <a:pt x="1194" y="136"/>
                  </a:lnTo>
                  <a:lnTo>
                    <a:pt x="1155" y="155"/>
                  </a:lnTo>
                  <a:lnTo>
                    <a:pt x="1145" y="164"/>
                  </a:lnTo>
                  <a:lnTo>
                    <a:pt x="1143" y="168"/>
                  </a:lnTo>
                  <a:lnTo>
                    <a:pt x="1143" y="181"/>
                  </a:lnTo>
                  <a:lnTo>
                    <a:pt x="1141" y="186"/>
                  </a:lnTo>
                  <a:lnTo>
                    <a:pt x="1138" y="188"/>
                  </a:lnTo>
                  <a:lnTo>
                    <a:pt x="1131" y="190"/>
                  </a:lnTo>
                  <a:lnTo>
                    <a:pt x="1128" y="193"/>
                  </a:lnTo>
                  <a:lnTo>
                    <a:pt x="1113" y="208"/>
                  </a:lnTo>
                  <a:lnTo>
                    <a:pt x="1107" y="217"/>
                  </a:lnTo>
                  <a:lnTo>
                    <a:pt x="1103" y="229"/>
                  </a:lnTo>
                  <a:lnTo>
                    <a:pt x="1115" y="240"/>
                  </a:lnTo>
                  <a:lnTo>
                    <a:pt x="1123" y="243"/>
                  </a:lnTo>
                  <a:lnTo>
                    <a:pt x="1132" y="243"/>
                  </a:lnTo>
                  <a:lnTo>
                    <a:pt x="1119" y="251"/>
                  </a:lnTo>
                  <a:lnTo>
                    <a:pt x="1104" y="247"/>
                  </a:lnTo>
                  <a:lnTo>
                    <a:pt x="1078" y="229"/>
                  </a:lnTo>
                  <a:lnTo>
                    <a:pt x="1085" y="221"/>
                  </a:lnTo>
                  <a:lnTo>
                    <a:pt x="1083" y="211"/>
                  </a:lnTo>
                  <a:lnTo>
                    <a:pt x="1078" y="200"/>
                  </a:lnTo>
                  <a:lnTo>
                    <a:pt x="1074" y="186"/>
                  </a:lnTo>
                  <a:lnTo>
                    <a:pt x="1084" y="184"/>
                  </a:lnTo>
                  <a:lnTo>
                    <a:pt x="1091" y="175"/>
                  </a:lnTo>
                  <a:lnTo>
                    <a:pt x="1094" y="162"/>
                  </a:lnTo>
                  <a:lnTo>
                    <a:pt x="1090" y="150"/>
                  </a:lnTo>
                  <a:lnTo>
                    <a:pt x="1095" y="143"/>
                  </a:lnTo>
                  <a:lnTo>
                    <a:pt x="1099" y="147"/>
                  </a:lnTo>
                  <a:lnTo>
                    <a:pt x="1102" y="148"/>
                  </a:lnTo>
                  <a:lnTo>
                    <a:pt x="1111" y="150"/>
                  </a:lnTo>
                  <a:lnTo>
                    <a:pt x="1108" y="134"/>
                  </a:lnTo>
                  <a:lnTo>
                    <a:pt x="1112" y="118"/>
                  </a:lnTo>
                  <a:lnTo>
                    <a:pt x="1120" y="106"/>
                  </a:lnTo>
                  <a:lnTo>
                    <a:pt x="1130" y="101"/>
                  </a:lnTo>
                  <a:lnTo>
                    <a:pt x="1152" y="103"/>
                  </a:lnTo>
                  <a:lnTo>
                    <a:pt x="1164" y="109"/>
                  </a:lnTo>
                  <a:lnTo>
                    <a:pt x="1174" y="121"/>
                  </a:lnTo>
                  <a:lnTo>
                    <a:pt x="1180" y="109"/>
                  </a:lnTo>
                  <a:lnTo>
                    <a:pt x="1190" y="102"/>
                  </a:lnTo>
                  <a:lnTo>
                    <a:pt x="1204" y="101"/>
                  </a:lnTo>
                  <a:lnTo>
                    <a:pt x="1215" y="107"/>
                  </a:lnTo>
                  <a:lnTo>
                    <a:pt x="1215" y="103"/>
                  </a:lnTo>
                  <a:lnTo>
                    <a:pt x="1216" y="101"/>
                  </a:lnTo>
                  <a:lnTo>
                    <a:pt x="1218" y="101"/>
                  </a:lnTo>
                  <a:lnTo>
                    <a:pt x="1220" y="101"/>
                  </a:lnTo>
                  <a:lnTo>
                    <a:pt x="1215" y="100"/>
                  </a:lnTo>
                  <a:lnTo>
                    <a:pt x="1211" y="99"/>
                  </a:lnTo>
                  <a:lnTo>
                    <a:pt x="1208" y="95"/>
                  </a:lnTo>
                  <a:lnTo>
                    <a:pt x="1207" y="86"/>
                  </a:lnTo>
                  <a:lnTo>
                    <a:pt x="1211" y="85"/>
                  </a:lnTo>
                  <a:lnTo>
                    <a:pt x="1217" y="80"/>
                  </a:lnTo>
                  <a:lnTo>
                    <a:pt x="1220" y="78"/>
                  </a:lnTo>
                  <a:lnTo>
                    <a:pt x="1224" y="86"/>
                  </a:lnTo>
                  <a:lnTo>
                    <a:pt x="1227" y="72"/>
                  </a:lnTo>
                  <a:lnTo>
                    <a:pt x="1233" y="69"/>
                  </a:lnTo>
                  <a:lnTo>
                    <a:pt x="1249" y="72"/>
                  </a:lnTo>
                  <a:lnTo>
                    <a:pt x="1261" y="72"/>
                  </a:lnTo>
                  <a:lnTo>
                    <a:pt x="1265" y="69"/>
                  </a:lnTo>
                  <a:lnTo>
                    <a:pt x="1271" y="59"/>
                  </a:lnTo>
                  <a:lnTo>
                    <a:pt x="1276" y="57"/>
                  </a:lnTo>
                  <a:lnTo>
                    <a:pt x="1292" y="60"/>
                  </a:lnTo>
                  <a:lnTo>
                    <a:pt x="1318" y="69"/>
                  </a:lnTo>
                  <a:lnTo>
                    <a:pt x="1383" y="75"/>
                  </a:lnTo>
                  <a:lnTo>
                    <a:pt x="1399" y="72"/>
                  </a:lnTo>
                  <a:lnTo>
                    <a:pt x="1414" y="58"/>
                  </a:lnTo>
                  <a:lnTo>
                    <a:pt x="1406" y="46"/>
                  </a:lnTo>
                  <a:lnTo>
                    <a:pt x="1389" y="41"/>
                  </a:lnTo>
                  <a:lnTo>
                    <a:pt x="1375" y="49"/>
                  </a:lnTo>
                  <a:lnTo>
                    <a:pt x="1352" y="38"/>
                  </a:lnTo>
                  <a:lnTo>
                    <a:pt x="1213" y="38"/>
                  </a:lnTo>
                  <a:lnTo>
                    <a:pt x="1187" y="28"/>
                  </a:lnTo>
                  <a:lnTo>
                    <a:pt x="1174" y="7"/>
                  </a:lnTo>
                  <a:lnTo>
                    <a:pt x="1178" y="7"/>
                  </a:lnTo>
                  <a:lnTo>
                    <a:pt x="1178" y="0"/>
                  </a:lnTo>
                  <a:lnTo>
                    <a:pt x="1166" y="6"/>
                  </a:lnTo>
                  <a:lnTo>
                    <a:pt x="1159" y="16"/>
                  </a:lnTo>
                  <a:lnTo>
                    <a:pt x="1149" y="43"/>
                  </a:lnTo>
                  <a:lnTo>
                    <a:pt x="1124" y="87"/>
                  </a:lnTo>
                  <a:lnTo>
                    <a:pt x="1120" y="97"/>
                  </a:lnTo>
                  <a:lnTo>
                    <a:pt x="1083" y="150"/>
                  </a:lnTo>
                  <a:lnTo>
                    <a:pt x="1061" y="193"/>
                  </a:lnTo>
                  <a:lnTo>
                    <a:pt x="1052" y="203"/>
                  </a:lnTo>
                  <a:lnTo>
                    <a:pt x="1029" y="223"/>
                  </a:lnTo>
                  <a:lnTo>
                    <a:pt x="983" y="248"/>
                  </a:lnTo>
                  <a:lnTo>
                    <a:pt x="975" y="250"/>
                  </a:lnTo>
                  <a:lnTo>
                    <a:pt x="967" y="256"/>
                  </a:lnTo>
                  <a:lnTo>
                    <a:pt x="952" y="280"/>
                  </a:lnTo>
                  <a:lnTo>
                    <a:pt x="940" y="291"/>
                  </a:lnTo>
                  <a:lnTo>
                    <a:pt x="919" y="318"/>
                  </a:lnTo>
                  <a:lnTo>
                    <a:pt x="915" y="328"/>
                  </a:lnTo>
                  <a:lnTo>
                    <a:pt x="920" y="324"/>
                  </a:lnTo>
                  <a:lnTo>
                    <a:pt x="926" y="322"/>
                  </a:lnTo>
                  <a:lnTo>
                    <a:pt x="933" y="320"/>
                  </a:lnTo>
                  <a:lnTo>
                    <a:pt x="940" y="321"/>
                  </a:lnTo>
                  <a:lnTo>
                    <a:pt x="935" y="335"/>
                  </a:lnTo>
                  <a:lnTo>
                    <a:pt x="917" y="345"/>
                  </a:lnTo>
                  <a:lnTo>
                    <a:pt x="911" y="357"/>
                  </a:lnTo>
                  <a:lnTo>
                    <a:pt x="914" y="367"/>
                  </a:lnTo>
                  <a:lnTo>
                    <a:pt x="917" y="394"/>
                  </a:lnTo>
                  <a:lnTo>
                    <a:pt x="923" y="407"/>
                  </a:lnTo>
                  <a:lnTo>
                    <a:pt x="909" y="390"/>
                  </a:lnTo>
                  <a:lnTo>
                    <a:pt x="907" y="366"/>
                  </a:lnTo>
                  <a:lnTo>
                    <a:pt x="910" y="337"/>
                  </a:lnTo>
                  <a:lnTo>
                    <a:pt x="907" y="307"/>
                  </a:lnTo>
                  <a:lnTo>
                    <a:pt x="884" y="322"/>
                  </a:lnTo>
                  <a:lnTo>
                    <a:pt x="739" y="353"/>
                  </a:lnTo>
                  <a:lnTo>
                    <a:pt x="688" y="344"/>
                  </a:lnTo>
                  <a:lnTo>
                    <a:pt x="664" y="347"/>
                  </a:lnTo>
                  <a:lnTo>
                    <a:pt x="644" y="361"/>
                  </a:lnTo>
                  <a:lnTo>
                    <a:pt x="629" y="388"/>
                  </a:lnTo>
                  <a:lnTo>
                    <a:pt x="627" y="391"/>
                  </a:lnTo>
                  <a:lnTo>
                    <a:pt x="625" y="395"/>
                  </a:lnTo>
                  <a:lnTo>
                    <a:pt x="623" y="400"/>
                  </a:lnTo>
                  <a:lnTo>
                    <a:pt x="623" y="405"/>
                  </a:lnTo>
                  <a:lnTo>
                    <a:pt x="627" y="409"/>
                  </a:lnTo>
                  <a:lnTo>
                    <a:pt x="627" y="414"/>
                  </a:lnTo>
                  <a:lnTo>
                    <a:pt x="624" y="422"/>
                  </a:lnTo>
                  <a:lnTo>
                    <a:pt x="621" y="428"/>
                  </a:lnTo>
                  <a:lnTo>
                    <a:pt x="617" y="433"/>
                  </a:lnTo>
                  <a:lnTo>
                    <a:pt x="612" y="434"/>
                  </a:lnTo>
                  <a:lnTo>
                    <a:pt x="604" y="440"/>
                  </a:lnTo>
                  <a:lnTo>
                    <a:pt x="593" y="468"/>
                  </a:lnTo>
                  <a:lnTo>
                    <a:pt x="581" y="477"/>
                  </a:lnTo>
                  <a:lnTo>
                    <a:pt x="575" y="477"/>
                  </a:lnTo>
                  <a:lnTo>
                    <a:pt x="560" y="470"/>
                  </a:lnTo>
                  <a:lnTo>
                    <a:pt x="560" y="477"/>
                  </a:lnTo>
                  <a:lnTo>
                    <a:pt x="564" y="477"/>
                  </a:lnTo>
                  <a:lnTo>
                    <a:pt x="564" y="485"/>
                  </a:lnTo>
                  <a:lnTo>
                    <a:pt x="543" y="506"/>
                  </a:lnTo>
                  <a:lnTo>
                    <a:pt x="544" y="511"/>
                  </a:lnTo>
                  <a:lnTo>
                    <a:pt x="546" y="522"/>
                  </a:lnTo>
                  <a:lnTo>
                    <a:pt x="547" y="527"/>
                  </a:lnTo>
                  <a:lnTo>
                    <a:pt x="542" y="528"/>
                  </a:lnTo>
                  <a:lnTo>
                    <a:pt x="536" y="533"/>
                  </a:lnTo>
                  <a:lnTo>
                    <a:pt x="531" y="540"/>
                  </a:lnTo>
                  <a:lnTo>
                    <a:pt x="534" y="557"/>
                  </a:lnTo>
                  <a:lnTo>
                    <a:pt x="529" y="578"/>
                  </a:lnTo>
                  <a:lnTo>
                    <a:pt x="523" y="594"/>
                  </a:lnTo>
                  <a:lnTo>
                    <a:pt x="522" y="605"/>
                  </a:lnTo>
                  <a:lnTo>
                    <a:pt x="515" y="605"/>
                  </a:lnTo>
                  <a:lnTo>
                    <a:pt x="511" y="602"/>
                  </a:lnTo>
                  <a:lnTo>
                    <a:pt x="487" y="572"/>
                  </a:lnTo>
                  <a:lnTo>
                    <a:pt x="487" y="569"/>
                  </a:lnTo>
                  <a:lnTo>
                    <a:pt x="462" y="569"/>
                  </a:lnTo>
                  <a:lnTo>
                    <a:pt x="458" y="566"/>
                  </a:lnTo>
                  <a:lnTo>
                    <a:pt x="452" y="551"/>
                  </a:lnTo>
                  <a:lnTo>
                    <a:pt x="447" y="548"/>
                  </a:lnTo>
                  <a:lnTo>
                    <a:pt x="422" y="569"/>
                  </a:lnTo>
                  <a:lnTo>
                    <a:pt x="417" y="570"/>
                  </a:lnTo>
                  <a:lnTo>
                    <a:pt x="399" y="569"/>
                  </a:lnTo>
                  <a:lnTo>
                    <a:pt x="392" y="565"/>
                  </a:lnTo>
                  <a:lnTo>
                    <a:pt x="390" y="554"/>
                  </a:lnTo>
                  <a:lnTo>
                    <a:pt x="393" y="530"/>
                  </a:lnTo>
                  <a:lnTo>
                    <a:pt x="390" y="525"/>
                  </a:lnTo>
                  <a:lnTo>
                    <a:pt x="368" y="519"/>
                  </a:lnTo>
                  <a:lnTo>
                    <a:pt x="364" y="512"/>
                  </a:lnTo>
                  <a:lnTo>
                    <a:pt x="360" y="497"/>
                  </a:lnTo>
                  <a:lnTo>
                    <a:pt x="356" y="492"/>
                  </a:lnTo>
                  <a:lnTo>
                    <a:pt x="350" y="490"/>
                  </a:lnTo>
                  <a:lnTo>
                    <a:pt x="276" y="499"/>
                  </a:lnTo>
                  <a:lnTo>
                    <a:pt x="244" y="517"/>
                  </a:lnTo>
                  <a:lnTo>
                    <a:pt x="232" y="519"/>
                  </a:lnTo>
                  <a:lnTo>
                    <a:pt x="222" y="523"/>
                  </a:lnTo>
                  <a:lnTo>
                    <a:pt x="204" y="542"/>
                  </a:lnTo>
                  <a:lnTo>
                    <a:pt x="196" y="548"/>
                  </a:lnTo>
                  <a:lnTo>
                    <a:pt x="193" y="549"/>
                  </a:lnTo>
                  <a:lnTo>
                    <a:pt x="186" y="548"/>
                  </a:lnTo>
                  <a:lnTo>
                    <a:pt x="185" y="552"/>
                  </a:lnTo>
                  <a:lnTo>
                    <a:pt x="185" y="579"/>
                  </a:lnTo>
                  <a:lnTo>
                    <a:pt x="187" y="582"/>
                  </a:lnTo>
                  <a:lnTo>
                    <a:pt x="189" y="586"/>
                  </a:lnTo>
                  <a:lnTo>
                    <a:pt x="192" y="588"/>
                  </a:lnTo>
                  <a:lnTo>
                    <a:pt x="194" y="590"/>
                  </a:lnTo>
                  <a:lnTo>
                    <a:pt x="195" y="590"/>
                  </a:lnTo>
                  <a:lnTo>
                    <a:pt x="219" y="598"/>
                  </a:lnTo>
                  <a:lnTo>
                    <a:pt x="220" y="599"/>
                  </a:lnTo>
                  <a:lnTo>
                    <a:pt x="219" y="600"/>
                  </a:lnTo>
                  <a:lnTo>
                    <a:pt x="218" y="600"/>
                  </a:lnTo>
                  <a:lnTo>
                    <a:pt x="217" y="600"/>
                  </a:lnTo>
                  <a:lnTo>
                    <a:pt x="216" y="602"/>
                  </a:lnTo>
                  <a:lnTo>
                    <a:pt x="213" y="604"/>
                  </a:lnTo>
                  <a:lnTo>
                    <a:pt x="210" y="606"/>
                  </a:lnTo>
                  <a:lnTo>
                    <a:pt x="193" y="609"/>
                  </a:lnTo>
                  <a:lnTo>
                    <a:pt x="190" y="609"/>
                  </a:lnTo>
                  <a:lnTo>
                    <a:pt x="190" y="609"/>
                  </a:lnTo>
                  <a:lnTo>
                    <a:pt x="189" y="609"/>
                  </a:lnTo>
                  <a:lnTo>
                    <a:pt x="188" y="608"/>
                  </a:lnTo>
                  <a:lnTo>
                    <a:pt x="187" y="606"/>
                  </a:lnTo>
                  <a:lnTo>
                    <a:pt x="186" y="604"/>
                  </a:lnTo>
                  <a:lnTo>
                    <a:pt x="186" y="602"/>
                  </a:lnTo>
                  <a:lnTo>
                    <a:pt x="187" y="600"/>
                  </a:lnTo>
                  <a:lnTo>
                    <a:pt x="187" y="598"/>
                  </a:lnTo>
                  <a:lnTo>
                    <a:pt x="188" y="597"/>
                  </a:lnTo>
                  <a:lnTo>
                    <a:pt x="187" y="596"/>
                  </a:lnTo>
                  <a:lnTo>
                    <a:pt x="179" y="593"/>
                  </a:lnTo>
                  <a:lnTo>
                    <a:pt x="177" y="592"/>
                  </a:lnTo>
                  <a:lnTo>
                    <a:pt x="176" y="591"/>
                  </a:lnTo>
                  <a:lnTo>
                    <a:pt x="174" y="592"/>
                  </a:lnTo>
                  <a:lnTo>
                    <a:pt x="159" y="601"/>
                  </a:lnTo>
                  <a:lnTo>
                    <a:pt x="129" y="629"/>
                  </a:lnTo>
                  <a:lnTo>
                    <a:pt x="117" y="637"/>
                  </a:lnTo>
                  <a:lnTo>
                    <a:pt x="105" y="642"/>
                  </a:lnTo>
                  <a:lnTo>
                    <a:pt x="101" y="645"/>
                  </a:lnTo>
                  <a:lnTo>
                    <a:pt x="99" y="647"/>
                  </a:lnTo>
                  <a:lnTo>
                    <a:pt x="94" y="659"/>
                  </a:lnTo>
                  <a:lnTo>
                    <a:pt x="94" y="661"/>
                  </a:lnTo>
                  <a:lnTo>
                    <a:pt x="92" y="670"/>
                  </a:lnTo>
                  <a:lnTo>
                    <a:pt x="92" y="672"/>
                  </a:lnTo>
                  <a:lnTo>
                    <a:pt x="92" y="674"/>
                  </a:lnTo>
                  <a:lnTo>
                    <a:pt x="92" y="677"/>
                  </a:lnTo>
                  <a:lnTo>
                    <a:pt x="93" y="679"/>
                  </a:lnTo>
                  <a:lnTo>
                    <a:pt x="98" y="691"/>
                  </a:lnTo>
                  <a:lnTo>
                    <a:pt x="99" y="694"/>
                  </a:lnTo>
                  <a:lnTo>
                    <a:pt x="100" y="703"/>
                  </a:lnTo>
                  <a:lnTo>
                    <a:pt x="102" y="710"/>
                  </a:lnTo>
                  <a:lnTo>
                    <a:pt x="104" y="721"/>
                  </a:lnTo>
                  <a:lnTo>
                    <a:pt x="103" y="732"/>
                  </a:lnTo>
                  <a:lnTo>
                    <a:pt x="102" y="741"/>
                  </a:lnTo>
                  <a:lnTo>
                    <a:pt x="96" y="764"/>
                  </a:lnTo>
                  <a:lnTo>
                    <a:pt x="96" y="767"/>
                  </a:lnTo>
                  <a:lnTo>
                    <a:pt x="97" y="768"/>
                  </a:lnTo>
                  <a:lnTo>
                    <a:pt x="98" y="769"/>
                  </a:lnTo>
                  <a:lnTo>
                    <a:pt x="103" y="770"/>
                  </a:lnTo>
                  <a:lnTo>
                    <a:pt x="108" y="770"/>
                  </a:lnTo>
                  <a:lnTo>
                    <a:pt x="125" y="775"/>
                  </a:lnTo>
                  <a:lnTo>
                    <a:pt x="127" y="777"/>
                  </a:lnTo>
                  <a:lnTo>
                    <a:pt x="132" y="783"/>
                  </a:lnTo>
                  <a:lnTo>
                    <a:pt x="137" y="791"/>
                  </a:lnTo>
                  <a:lnTo>
                    <a:pt x="150" y="808"/>
                  </a:lnTo>
                  <a:lnTo>
                    <a:pt x="157" y="815"/>
                  </a:lnTo>
                  <a:lnTo>
                    <a:pt x="162" y="817"/>
                  </a:lnTo>
                  <a:lnTo>
                    <a:pt x="170" y="815"/>
                  </a:lnTo>
                  <a:lnTo>
                    <a:pt x="174" y="815"/>
                  </a:lnTo>
                  <a:lnTo>
                    <a:pt x="180" y="816"/>
                  </a:lnTo>
                  <a:lnTo>
                    <a:pt x="191" y="821"/>
                  </a:lnTo>
                  <a:lnTo>
                    <a:pt x="198" y="825"/>
                  </a:lnTo>
                  <a:lnTo>
                    <a:pt x="206" y="833"/>
                  </a:lnTo>
                  <a:lnTo>
                    <a:pt x="209" y="837"/>
                  </a:lnTo>
                  <a:lnTo>
                    <a:pt x="210" y="841"/>
                  </a:lnTo>
                  <a:lnTo>
                    <a:pt x="210" y="844"/>
                  </a:lnTo>
                  <a:lnTo>
                    <a:pt x="210" y="847"/>
                  </a:lnTo>
                  <a:lnTo>
                    <a:pt x="210" y="850"/>
                  </a:lnTo>
                  <a:lnTo>
                    <a:pt x="211" y="853"/>
                  </a:lnTo>
                  <a:lnTo>
                    <a:pt x="216" y="863"/>
                  </a:lnTo>
                  <a:lnTo>
                    <a:pt x="217" y="866"/>
                  </a:lnTo>
                  <a:lnTo>
                    <a:pt x="217" y="868"/>
                  </a:lnTo>
                  <a:lnTo>
                    <a:pt x="217" y="871"/>
                  </a:lnTo>
                  <a:lnTo>
                    <a:pt x="216" y="874"/>
                  </a:lnTo>
                  <a:lnTo>
                    <a:pt x="217" y="877"/>
                  </a:lnTo>
                  <a:lnTo>
                    <a:pt x="217" y="880"/>
                  </a:lnTo>
                  <a:lnTo>
                    <a:pt x="216" y="882"/>
                  </a:lnTo>
                  <a:lnTo>
                    <a:pt x="215" y="885"/>
                  </a:lnTo>
                  <a:lnTo>
                    <a:pt x="212" y="888"/>
                  </a:lnTo>
                  <a:lnTo>
                    <a:pt x="207" y="890"/>
                  </a:lnTo>
                  <a:lnTo>
                    <a:pt x="207" y="908"/>
                  </a:lnTo>
                  <a:lnTo>
                    <a:pt x="215" y="936"/>
                  </a:lnTo>
                  <a:lnTo>
                    <a:pt x="215" y="942"/>
                  </a:lnTo>
                  <a:lnTo>
                    <a:pt x="215" y="947"/>
                  </a:lnTo>
                  <a:lnTo>
                    <a:pt x="213" y="948"/>
                  </a:lnTo>
                  <a:lnTo>
                    <a:pt x="208" y="951"/>
                  </a:lnTo>
                  <a:lnTo>
                    <a:pt x="209" y="952"/>
                  </a:lnTo>
                  <a:lnTo>
                    <a:pt x="214" y="953"/>
                  </a:lnTo>
                  <a:lnTo>
                    <a:pt x="216" y="954"/>
                  </a:lnTo>
                  <a:lnTo>
                    <a:pt x="215" y="956"/>
                  </a:lnTo>
                  <a:lnTo>
                    <a:pt x="213" y="958"/>
                  </a:lnTo>
                  <a:lnTo>
                    <a:pt x="210" y="961"/>
                  </a:lnTo>
                  <a:lnTo>
                    <a:pt x="206" y="968"/>
                  </a:lnTo>
                  <a:lnTo>
                    <a:pt x="203" y="971"/>
                  </a:lnTo>
                  <a:lnTo>
                    <a:pt x="200" y="973"/>
                  </a:lnTo>
                  <a:lnTo>
                    <a:pt x="198" y="971"/>
                  </a:lnTo>
                  <a:lnTo>
                    <a:pt x="197" y="969"/>
                  </a:lnTo>
                  <a:lnTo>
                    <a:pt x="196" y="966"/>
                  </a:lnTo>
                  <a:lnTo>
                    <a:pt x="196" y="960"/>
                  </a:lnTo>
                  <a:lnTo>
                    <a:pt x="195" y="958"/>
                  </a:lnTo>
                  <a:lnTo>
                    <a:pt x="194" y="955"/>
                  </a:lnTo>
                  <a:lnTo>
                    <a:pt x="193" y="953"/>
                  </a:lnTo>
                  <a:lnTo>
                    <a:pt x="192" y="951"/>
                  </a:lnTo>
                  <a:lnTo>
                    <a:pt x="190" y="949"/>
                  </a:lnTo>
                  <a:lnTo>
                    <a:pt x="187" y="948"/>
                  </a:lnTo>
                  <a:lnTo>
                    <a:pt x="185" y="948"/>
                  </a:lnTo>
                  <a:lnTo>
                    <a:pt x="157" y="952"/>
                  </a:lnTo>
                  <a:lnTo>
                    <a:pt x="154" y="952"/>
                  </a:lnTo>
                  <a:lnTo>
                    <a:pt x="152" y="951"/>
                  </a:lnTo>
                  <a:lnTo>
                    <a:pt x="147" y="949"/>
                  </a:lnTo>
                  <a:lnTo>
                    <a:pt x="142" y="949"/>
                  </a:lnTo>
                  <a:lnTo>
                    <a:pt x="140" y="950"/>
                  </a:lnTo>
                  <a:lnTo>
                    <a:pt x="139" y="953"/>
                  </a:lnTo>
                  <a:lnTo>
                    <a:pt x="139" y="956"/>
                  </a:lnTo>
                  <a:lnTo>
                    <a:pt x="141" y="964"/>
                  </a:lnTo>
                  <a:lnTo>
                    <a:pt x="142" y="970"/>
                  </a:lnTo>
                  <a:lnTo>
                    <a:pt x="142" y="973"/>
                  </a:lnTo>
                  <a:lnTo>
                    <a:pt x="141" y="977"/>
                  </a:lnTo>
                  <a:lnTo>
                    <a:pt x="137" y="987"/>
                  </a:lnTo>
                  <a:lnTo>
                    <a:pt x="136" y="990"/>
                  </a:lnTo>
                  <a:lnTo>
                    <a:pt x="136" y="993"/>
                  </a:lnTo>
                  <a:lnTo>
                    <a:pt x="135" y="999"/>
                  </a:lnTo>
                  <a:lnTo>
                    <a:pt x="135" y="1002"/>
                  </a:lnTo>
                  <a:lnTo>
                    <a:pt x="135" y="1005"/>
                  </a:lnTo>
                  <a:lnTo>
                    <a:pt x="134" y="1007"/>
                  </a:lnTo>
                  <a:lnTo>
                    <a:pt x="125" y="1013"/>
                  </a:lnTo>
                  <a:lnTo>
                    <a:pt x="97" y="1034"/>
                  </a:lnTo>
                  <a:lnTo>
                    <a:pt x="94" y="1035"/>
                  </a:lnTo>
                  <a:lnTo>
                    <a:pt x="88" y="1037"/>
                  </a:lnTo>
                  <a:lnTo>
                    <a:pt x="76" y="1041"/>
                  </a:lnTo>
                  <a:lnTo>
                    <a:pt x="66" y="1043"/>
                  </a:lnTo>
                  <a:lnTo>
                    <a:pt x="63" y="1045"/>
                  </a:lnTo>
                  <a:lnTo>
                    <a:pt x="62" y="1047"/>
                  </a:lnTo>
                  <a:lnTo>
                    <a:pt x="60" y="1053"/>
                  </a:lnTo>
                  <a:lnTo>
                    <a:pt x="59" y="1057"/>
                  </a:lnTo>
                  <a:lnTo>
                    <a:pt x="57" y="1063"/>
                  </a:lnTo>
                  <a:lnTo>
                    <a:pt x="55" y="1065"/>
                  </a:lnTo>
                  <a:lnTo>
                    <a:pt x="52" y="1066"/>
                  </a:lnTo>
                  <a:lnTo>
                    <a:pt x="45" y="1064"/>
                  </a:lnTo>
                  <a:lnTo>
                    <a:pt x="42" y="1064"/>
                  </a:lnTo>
                  <a:lnTo>
                    <a:pt x="37" y="1065"/>
                  </a:lnTo>
                  <a:lnTo>
                    <a:pt x="28" y="1069"/>
                  </a:lnTo>
                  <a:lnTo>
                    <a:pt x="25" y="1072"/>
                  </a:lnTo>
                  <a:lnTo>
                    <a:pt x="22" y="1075"/>
                  </a:lnTo>
                  <a:lnTo>
                    <a:pt x="21" y="1078"/>
                  </a:lnTo>
                  <a:lnTo>
                    <a:pt x="16" y="1110"/>
                  </a:lnTo>
                  <a:lnTo>
                    <a:pt x="16" y="1117"/>
                  </a:lnTo>
                  <a:lnTo>
                    <a:pt x="16" y="1120"/>
                  </a:lnTo>
                  <a:lnTo>
                    <a:pt x="16" y="1123"/>
                  </a:lnTo>
                  <a:lnTo>
                    <a:pt x="15" y="1127"/>
                  </a:lnTo>
                  <a:lnTo>
                    <a:pt x="13" y="1133"/>
                  </a:lnTo>
                  <a:lnTo>
                    <a:pt x="7" y="1144"/>
                  </a:lnTo>
                  <a:lnTo>
                    <a:pt x="0" y="1153"/>
                  </a:lnTo>
                  <a:lnTo>
                    <a:pt x="46" y="1151"/>
                  </a:lnTo>
                  <a:lnTo>
                    <a:pt x="67" y="1156"/>
                  </a:lnTo>
                  <a:lnTo>
                    <a:pt x="80" y="1173"/>
                  </a:lnTo>
                  <a:lnTo>
                    <a:pt x="82" y="1188"/>
                  </a:lnTo>
                  <a:lnTo>
                    <a:pt x="82" y="1204"/>
                  </a:lnTo>
                  <a:lnTo>
                    <a:pt x="85" y="1217"/>
                  </a:lnTo>
                  <a:lnTo>
                    <a:pt x="95" y="1223"/>
                  </a:lnTo>
                  <a:lnTo>
                    <a:pt x="106" y="1226"/>
                  </a:lnTo>
                  <a:lnTo>
                    <a:pt x="114" y="1233"/>
                  </a:lnTo>
                  <a:lnTo>
                    <a:pt x="126" y="1251"/>
                  </a:lnTo>
                  <a:lnTo>
                    <a:pt x="145" y="1267"/>
                  </a:lnTo>
                  <a:lnTo>
                    <a:pt x="201" y="1299"/>
                  </a:lnTo>
                  <a:lnTo>
                    <a:pt x="268" y="1362"/>
                  </a:lnTo>
                  <a:lnTo>
                    <a:pt x="285" y="1373"/>
                  </a:lnTo>
                  <a:lnTo>
                    <a:pt x="291" y="1379"/>
                  </a:lnTo>
                  <a:lnTo>
                    <a:pt x="298" y="1384"/>
                  </a:lnTo>
                  <a:lnTo>
                    <a:pt x="304" y="1380"/>
                  </a:lnTo>
                  <a:lnTo>
                    <a:pt x="310" y="1372"/>
                  </a:lnTo>
                  <a:lnTo>
                    <a:pt x="320" y="1366"/>
                  </a:lnTo>
                  <a:lnTo>
                    <a:pt x="324" y="1360"/>
                  </a:lnTo>
                  <a:lnTo>
                    <a:pt x="331" y="1355"/>
                  </a:lnTo>
                  <a:lnTo>
                    <a:pt x="339" y="1354"/>
                  </a:lnTo>
                  <a:lnTo>
                    <a:pt x="344" y="1357"/>
                  </a:lnTo>
                  <a:lnTo>
                    <a:pt x="347" y="1363"/>
                  </a:lnTo>
                  <a:lnTo>
                    <a:pt x="351" y="1369"/>
                  </a:lnTo>
                  <a:lnTo>
                    <a:pt x="356" y="1376"/>
                  </a:lnTo>
                  <a:lnTo>
                    <a:pt x="362" y="1387"/>
                  </a:lnTo>
                  <a:lnTo>
                    <a:pt x="366" y="1388"/>
                  </a:lnTo>
                  <a:lnTo>
                    <a:pt x="374" y="1379"/>
                  </a:lnTo>
                  <a:lnTo>
                    <a:pt x="380" y="1375"/>
                  </a:lnTo>
                  <a:lnTo>
                    <a:pt x="385" y="1379"/>
                  </a:lnTo>
                  <a:lnTo>
                    <a:pt x="389" y="1386"/>
                  </a:lnTo>
                  <a:lnTo>
                    <a:pt x="399" y="1392"/>
                  </a:lnTo>
                  <a:lnTo>
                    <a:pt x="403" y="1398"/>
                  </a:lnTo>
                  <a:lnTo>
                    <a:pt x="411" y="1411"/>
                  </a:lnTo>
                  <a:lnTo>
                    <a:pt x="424" y="1409"/>
                  </a:lnTo>
                  <a:lnTo>
                    <a:pt x="438" y="1413"/>
                  </a:lnTo>
                  <a:lnTo>
                    <a:pt x="458" y="1413"/>
                  </a:lnTo>
                  <a:lnTo>
                    <a:pt x="472" y="1419"/>
                  </a:lnTo>
                  <a:lnTo>
                    <a:pt x="484" y="1421"/>
                  </a:lnTo>
                  <a:lnTo>
                    <a:pt x="485" y="1406"/>
                  </a:lnTo>
                  <a:lnTo>
                    <a:pt x="486" y="1395"/>
                  </a:lnTo>
                  <a:lnTo>
                    <a:pt x="496" y="1391"/>
                  </a:lnTo>
                  <a:lnTo>
                    <a:pt x="516" y="1391"/>
                  </a:lnTo>
                  <a:lnTo>
                    <a:pt x="533" y="1400"/>
                  </a:lnTo>
                  <a:lnTo>
                    <a:pt x="549" y="1409"/>
                  </a:lnTo>
                  <a:lnTo>
                    <a:pt x="565" y="1408"/>
                  </a:lnTo>
                  <a:lnTo>
                    <a:pt x="577" y="1398"/>
                  </a:lnTo>
                  <a:lnTo>
                    <a:pt x="582" y="1382"/>
                  </a:lnTo>
                  <a:lnTo>
                    <a:pt x="579" y="1375"/>
                  </a:lnTo>
                  <a:lnTo>
                    <a:pt x="577" y="1358"/>
                  </a:lnTo>
                  <a:lnTo>
                    <a:pt x="576" y="1351"/>
                  </a:lnTo>
                  <a:lnTo>
                    <a:pt x="572" y="1345"/>
                  </a:lnTo>
                  <a:lnTo>
                    <a:pt x="568" y="1340"/>
                  </a:lnTo>
                  <a:lnTo>
                    <a:pt x="566" y="1332"/>
                  </a:lnTo>
                  <a:lnTo>
                    <a:pt x="570" y="1322"/>
                  </a:lnTo>
                  <a:lnTo>
                    <a:pt x="597" y="1297"/>
                  </a:lnTo>
                  <a:lnTo>
                    <a:pt x="609" y="1290"/>
                  </a:lnTo>
                  <a:lnTo>
                    <a:pt x="642" y="1277"/>
                  </a:lnTo>
                  <a:lnTo>
                    <a:pt x="663" y="1276"/>
                  </a:lnTo>
                  <a:lnTo>
                    <a:pt x="670" y="1278"/>
                  </a:lnTo>
                  <a:lnTo>
                    <a:pt x="689" y="1294"/>
                  </a:lnTo>
                  <a:lnTo>
                    <a:pt x="697" y="1312"/>
                  </a:lnTo>
                  <a:lnTo>
                    <a:pt x="709" y="1304"/>
                  </a:lnTo>
                  <a:lnTo>
                    <a:pt x="722" y="1299"/>
                  </a:lnTo>
                  <a:lnTo>
                    <a:pt x="736" y="1299"/>
                  </a:lnTo>
                  <a:lnTo>
                    <a:pt x="755" y="1301"/>
                  </a:lnTo>
                  <a:lnTo>
                    <a:pt x="753" y="1286"/>
                  </a:lnTo>
                  <a:lnTo>
                    <a:pt x="741" y="1277"/>
                  </a:lnTo>
                  <a:lnTo>
                    <a:pt x="746" y="1273"/>
                  </a:lnTo>
                  <a:lnTo>
                    <a:pt x="751" y="1271"/>
                  </a:lnTo>
                  <a:lnTo>
                    <a:pt x="768" y="1275"/>
                  </a:lnTo>
                  <a:lnTo>
                    <a:pt x="782" y="1258"/>
                  </a:lnTo>
                  <a:lnTo>
                    <a:pt x="806" y="1246"/>
                  </a:lnTo>
                  <a:lnTo>
                    <a:pt x="816" y="1244"/>
                  </a:lnTo>
                  <a:lnTo>
                    <a:pt x="828" y="1249"/>
                  </a:lnTo>
                  <a:lnTo>
                    <a:pt x="840" y="1236"/>
                  </a:lnTo>
                  <a:lnTo>
                    <a:pt x="850" y="1228"/>
                  </a:lnTo>
                  <a:lnTo>
                    <a:pt x="860" y="1226"/>
                  </a:lnTo>
                  <a:lnTo>
                    <a:pt x="866" y="1211"/>
                  </a:lnTo>
                  <a:lnTo>
                    <a:pt x="867" y="1196"/>
                  </a:lnTo>
                  <a:lnTo>
                    <a:pt x="883" y="1185"/>
                  </a:lnTo>
                  <a:lnTo>
                    <a:pt x="891" y="1169"/>
                  </a:lnTo>
                  <a:lnTo>
                    <a:pt x="895" y="1169"/>
                  </a:lnTo>
                  <a:lnTo>
                    <a:pt x="900" y="1167"/>
                  </a:lnTo>
                  <a:lnTo>
                    <a:pt x="911" y="1161"/>
                  </a:lnTo>
                  <a:lnTo>
                    <a:pt x="920" y="1160"/>
                  </a:lnTo>
                  <a:lnTo>
                    <a:pt x="925" y="1158"/>
                  </a:lnTo>
                  <a:lnTo>
                    <a:pt x="927" y="1158"/>
                  </a:lnTo>
                  <a:lnTo>
                    <a:pt x="931" y="1159"/>
                  </a:lnTo>
                  <a:lnTo>
                    <a:pt x="940" y="1170"/>
                  </a:lnTo>
                  <a:lnTo>
                    <a:pt x="943" y="1170"/>
                  </a:lnTo>
                  <a:lnTo>
                    <a:pt x="947" y="1169"/>
                  </a:lnTo>
                  <a:lnTo>
                    <a:pt x="950" y="1167"/>
                  </a:lnTo>
                  <a:lnTo>
                    <a:pt x="962" y="1158"/>
                  </a:lnTo>
                  <a:lnTo>
                    <a:pt x="967" y="1156"/>
                  </a:lnTo>
                  <a:lnTo>
                    <a:pt x="970" y="1155"/>
                  </a:lnTo>
                  <a:lnTo>
                    <a:pt x="973" y="1156"/>
                  </a:lnTo>
                  <a:lnTo>
                    <a:pt x="977" y="1158"/>
                  </a:lnTo>
                  <a:lnTo>
                    <a:pt x="981" y="1164"/>
                  </a:lnTo>
                  <a:lnTo>
                    <a:pt x="986" y="1176"/>
                  </a:lnTo>
                  <a:lnTo>
                    <a:pt x="991" y="1182"/>
                  </a:lnTo>
                  <a:lnTo>
                    <a:pt x="995" y="1184"/>
                  </a:lnTo>
                  <a:lnTo>
                    <a:pt x="1033" y="1194"/>
                  </a:lnTo>
                  <a:lnTo>
                    <a:pt x="1055" y="1207"/>
                  </a:lnTo>
                  <a:lnTo>
                    <a:pt x="1059" y="1209"/>
                  </a:lnTo>
                  <a:lnTo>
                    <a:pt x="1078" y="1224"/>
                  </a:lnTo>
                  <a:lnTo>
                    <a:pt x="1080" y="1227"/>
                  </a:lnTo>
                  <a:lnTo>
                    <a:pt x="1083" y="1230"/>
                  </a:lnTo>
                  <a:lnTo>
                    <a:pt x="1084" y="1232"/>
                  </a:lnTo>
                  <a:lnTo>
                    <a:pt x="1088" y="1235"/>
                  </a:lnTo>
                  <a:lnTo>
                    <a:pt x="1106" y="1245"/>
                  </a:lnTo>
                  <a:lnTo>
                    <a:pt x="1107" y="1247"/>
                  </a:lnTo>
                  <a:lnTo>
                    <a:pt x="1113" y="1256"/>
                  </a:lnTo>
                  <a:lnTo>
                    <a:pt x="1115" y="1258"/>
                  </a:lnTo>
                  <a:lnTo>
                    <a:pt x="1119" y="1259"/>
                  </a:lnTo>
                  <a:lnTo>
                    <a:pt x="1124" y="1260"/>
                  </a:lnTo>
                  <a:lnTo>
                    <a:pt x="1146" y="1259"/>
                  </a:lnTo>
                  <a:lnTo>
                    <a:pt x="1155" y="1255"/>
                  </a:lnTo>
                  <a:lnTo>
                    <a:pt x="1165" y="1254"/>
                  </a:lnTo>
                  <a:lnTo>
                    <a:pt x="1229" y="1270"/>
                  </a:lnTo>
                  <a:lnTo>
                    <a:pt x="1233" y="1270"/>
                  </a:lnTo>
                  <a:lnTo>
                    <a:pt x="1241" y="1274"/>
                  </a:lnTo>
                  <a:lnTo>
                    <a:pt x="1257" y="1291"/>
                  </a:lnTo>
                  <a:lnTo>
                    <a:pt x="1283" y="1298"/>
                  </a:lnTo>
                  <a:lnTo>
                    <a:pt x="1298" y="1299"/>
                  </a:lnTo>
                  <a:lnTo>
                    <a:pt x="1303" y="1303"/>
                  </a:lnTo>
                  <a:lnTo>
                    <a:pt x="1305" y="1317"/>
                  </a:lnTo>
                  <a:lnTo>
                    <a:pt x="1304" y="1324"/>
                  </a:lnTo>
                  <a:lnTo>
                    <a:pt x="1305" y="1326"/>
                  </a:lnTo>
                  <a:lnTo>
                    <a:pt x="1306" y="1329"/>
                  </a:lnTo>
                  <a:lnTo>
                    <a:pt x="1307" y="1331"/>
                  </a:lnTo>
                  <a:lnTo>
                    <a:pt x="1309" y="1332"/>
                  </a:lnTo>
                  <a:lnTo>
                    <a:pt x="1312" y="1334"/>
                  </a:lnTo>
                  <a:lnTo>
                    <a:pt x="1315" y="1335"/>
                  </a:lnTo>
                  <a:lnTo>
                    <a:pt x="1319" y="1335"/>
                  </a:lnTo>
                  <a:lnTo>
                    <a:pt x="1346" y="1329"/>
                  </a:lnTo>
                  <a:lnTo>
                    <a:pt x="1354" y="1329"/>
                  </a:lnTo>
                  <a:lnTo>
                    <a:pt x="1358" y="1331"/>
                  </a:lnTo>
                  <a:lnTo>
                    <a:pt x="1363" y="1332"/>
                  </a:lnTo>
                  <a:lnTo>
                    <a:pt x="1371" y="1340"/>
                  </a:lnTo>
                  <a:lnTo>
                    <a:pt x="1376" y="1342"/>
                  </a:lnTo>
                  <a:lnTo>
                    <a:pt x="1380" y="1342"/>
                  </a:lnTo>
                  <a:lnTo>
                    <a:pt x="1390" y="1341"/>
                  </a:lnTo>
                  <a:lnTo>
                    <a:pt x="1395" y="1340"/>
                  </a:lnTo>
                  <a:lnTo>
                    <a:pt x="1400" y="1338"/>
                  </a:lnTo>
                  <a:lnTo>
                    <a:pt x="1404" y="1337"/>
                  </a:lnTo>
                  <a:lnTo>
                    <a:pt x="1421" y="1337"/>
                  </a:lnTo>
                  <a:lnTo>
                    <a:pt x="1426" y="1335"/>
                  </a:lnTo>
                  <a:lnTo>
                    <a:pt x="1429" y="1334"/>
                  </a:lnTo>
                  <a:lnTo>
                    <a:pt x="1431" y="1332"/>
                  </a:lnTo>
                  <a:lnTo>
                    <a:pt x="1433" y="1332"/>
                  </a:lnTo>
                  <a:lnTo>
                    <a:pt x="1435" y="1334"/>
                  </a:lnTo>
                  <a:lnTo>
                    <a:pt x="1437" y="1339"/>
                  </a:lnTo>
                  <a:lnTo>
                    <a:pt x="1436" y="1341"/>
                  </a:lnTo>
                  <a:lnTo>
                    <a:pt x="1434" y="1343"/>
                  </a:lnTo>
                  <a:lnTo>
                    <a:pt x="1430" y="1346"/>
                  </a:lnTo>
                  <a:lnTo>
                    <a:pt x="1429" y="1348"/>
                  </a:lnTo>
                  <a:lnTo>
                    <a:pt x="1428" y="1350"/>
                  </a:lnTo>
                  <a:lnTo>
                    <a:pt x="1429" y="1354"/>
                  </a:lnTo>
                  <a:lnTo>
                    <a:pt x="1432" y="1357"/>
                  </a:lnTo>
                  <a:lnTo>
                    <a:pt x="1447" y="1363"/>
                  </a:lnTo>
                  <a:lnTo>
                    <a:pt x="1462" y="1360"/>
                  </a:lnTo>
                  <a:lnTo>
                    <a:pt x="1478" y="1345"/>
                  </a:lnTo>
                  <a:lnTo>
                    <a:pt x="1480" y="1340"/>
                  </a:lnTo>
                  <a:lnTo>
                    <a:pt x="1487" y="1333"/>
                  </a:lnTo>
                  <a:lnTo>
                    <a:pt x="1490" y="1330"/>
                  </a:lnTo>
                  <a:lnTo>
                    <a:pt x="1508" y="1318"/>
                  </a:lnTo>
                  <a:lnTo>
                    <a:pt x="1516" y="1310"/>
                  </a:lnTo>
                  <a:lnTo>
                    <a:pt x="1522" y="1306"/>
                  </a:lnTo>
                  <a:lnTo>
                    <a:pt x="1524" y="1304"/>
                  </a:lnTo>
                  <a:lnTo>
                    <a:pt x="1525" y="1302"/>
                  </a:lnTo>
                  <a:lnTo>
                    <a:pt x="1526" y="1300"/>
                  </a:lnTo>
                  <a:lnTo>
                    <a:pt x="1527" y="1298"/>
                  </a:lnTo>
                  <a:lnTo>
                    <a:pt x="1528" y="1296"/>
                  </a:lnTo>
                  <a:lnTo>
                    <a:pt x="1528" y="1294"/>
                  </a:lnTo>
                  <a:lnTo>
                    <a:pt x="1530" y="1289"/>
                  </a:lnTo>
                  <a:lnTo>
                    <a:pt x="1531" y="1286"/>
                  </a:lnTo>
                  <a:lnTo>
                    <a:pt x="1533" y="1284"/>
                  </a:lnTo>
                  <a:lnTo>
                    <a:pt x="1536" y="1281"/>
                  </a:lnTo>
                  <a:lnTo>
                    <a:pt x="1541" y="1279"/>
                  </a:lnTo>
                  <a:lnTo>
                    <a:pt x="1544" y="1276"/>
                  </a:lnTo>
                  <a:lnTo>
                    <a:pt x="1546" y="1273"/>
                  </a:lnTo>
                  <a:lnTo>
                    <a:pt x="1548" y="1271"/>
                  </a:lnTo>
                  <a:lnTo>
                    <a:pt x="1551" y="1269"/>
                  </a:lnTo>
                  <a:lnTo>
                    <a:pt x="1556" y="1267"/>
                  </a:lnTo>
                  <a:lnTo>
                    <a:pt x="1560" y="1268"/>
                  </a:lnTo>
                  <a:lnTo>
                    <a:pt x="1564" y="1270"/>
                  </a:lnTo>
                  <a:lnTo>
                    <a:pt x="1572" y="1280"/>
                  </a:lnTo>
                  <a:lnTo>
                    <a:pt x="1576" y="1288"/>
                  </a:lnTo>
                  <a:lnTo>
                    <a:pt x="1578" y="1290"/>
                  </a:lnTo>
                  <a:lnTo>
                    <a:pt x="1585" y="1294"/>
                  </a:lnTo>
                  <a:lnTo>
                    <a:pt x="1602" y="1294"/>
                  </a:lnTo>
                  <a:lnTo>
                    <a:pt x="1604" y="1283"/>
                  </a:lnTo>
                  <a:lnTo>
                    <a:pt x="1605" y="1276"/>
                  </a:lnTo>
                  <a:lnTo>
                    <a:pt x="1606" y="1274"/>
                  </a:lnTo>
                  <a:lnTo>
                    <a:pt x="1608" y="1268"/>
                  </a:lnTo>
                  <a:lnTo>
                    <a:pt x="1614" y="1255"/>
                  </a:lnTo>
                  <a:lnTo>
                    <a:pt x="1617" y="1250"/>
                  </a:lnTo>
                  <a:lnTo>
                    <a:pt x="1624" y="1243"/>
                  </a:lnTo>
                  <a:lnTo>
                    <a:pt x="1634" y="1238"/>
                  </a:lnTo>
                  <a:lnTo>
                    <a:pt x="1650" y="1237"/>
                  </a:lnTo>
                  <a:lnTo>
                    <a:pt x="1662" y="1239"/>
                  </a:lnTo>
                  <a:lnTo>
                    <a:pt x="1676" y="1246"/>
                  </a:lnTo>
                  <a:lnTo>
                    <a:pt x="1687" y="1253"/>
                  </a:lnTo>
                  <a:lnTo>
                    <a:pt x="1698" y="1256"/>
                  </a:lnTo>
                  <a:lnTo>
                    <a:pt x="1709" y="1252"/>
                  </a:lnTo>
                  <a:lnTo>
                    <a:pt x="1741" y="1226"/>
                  </a:lnTo>
                  <a:lnTo>
                    <a:pt x="1747" y="1224"/>
                  </a:lnTo>
                  <a:lnTo>
                    <a:pt x="1754" y="1217"/>
                  </a:lnTo>
                  <a:lnTo>
                    <a:pt x="1762" y="1206"/>
                  </a:lnTo>
                  <a:lnTo>
                    <a:pt x="1771" y="1183"/>
                  </a:lnTo>
                  <a:lnTo>
                    <a:pt x="1782" y="1158"/>
                  </a:lnTo>
                  <a:lnTo>
                    <a:pt x="1785" y="1139"/>
                  </a:lnTo>
                  <a:lnTo>
                    <a:pt x="1790" y="1128"/>
                  </a:lnTo>
                  <a:lnTo>
                    <a:pt x="1799" y="1119"/>
                  </a:lnTo>
                  <a:lnTo>
                    <a:pt x="1810" y="1113"/>
                  </a:lnTo>
                  <a:lnTo>
                    <a:pt x="1832" y="1112"/>
                  </a:lnTo>
                  <a:lnTo>
                    <a:pt x="1845" y="1100"/>
                  </a:lnTo>
                  <a:lnTo>
                    <a:pt x="1857" y="1079"/>
                  </a:lnTo>
                  <a:lnTo>
                    <a:pt x="1894" y="1047"/>
                  </a:lnTo>
                  <a:lnTo>
                    <a:pt x="1915" y="1044"/>
                  </a:lnTo>
                  <a:lnTo>
                    <a:pt x="1936" y="1046"/>
                  </a:lnTo>
                  <a:lnTo>
                    <a:pt x="1954" y="1038"/>
                  </a:lnTo>
                  <a:lnTo>
                    <a:pt x="1951" y="1025"/>
                  </a:lnTo>
                  <a:lnTo>
                    <a:pt x="1936" y="996"/>
                  </a:lnTo>
                  <a:lnTo>
                    <a:pt x="1937" y="977"/>
                  </a:lnTo>
                  <a:lnTo>
                    <a:pt x="1948" y="979"/>
                  </a:lnTo>
                  <a:lnTo>
                    <a:pt x="1963" y="1003"/>
                  </a:lnTo>
                  <a:lnTo>
                    <a:pt x="1991" y="1014"/>
                  </a:lnTo>
                  <a:lnTo>
                    <a:pt x="1992" y="1036"/>
                  </a:lnTo>
                  <a:lnTo>
                    <a:pt x="2010" y="1068"/>
                  </a:lnTo>
                  <a:lnTo>
                    <a:pt x="2013" y="1082"/>
                  </a:lnTo>
                  <a:lnTo>
                    <a:pt x="2023" y="1096"/>
                  </a:lnTo>
                  <a:lnTo>
                    <a:pt x="2065" y="1093"/>
                  </a:lnTo>
                  <a:lnTo>
                    <a:pt x="2101" y="1096"/>
                  </a:lnTo>
                  <a:lnTo>
                    <a:pt x="2114" y="1101"/>
                  </a:lnTo>
                  <a:lnTo>
                    <a:pt x="2130" y="1104"/>
                  </a:lnTo>
                  <a:lnTo>
                    <a:pt x="2142" y="1087"/>
                  </a:lnTo>
                  <a:lnTo>
                    <a:pt x="2157" y="1084"/>
                  </a:lnTo>
                  <a:lnTo>
                    <a:pt x="2179" y="1095"/>
                  </a:lnTo>
                  <a:lnTo>
                    <a:pt x="2204" y="1093"/>
                  </a:lnTo>
                  <a:lnTo>
                    <a:pt x="2219" y="1096"/>
                  </a:lnTo>
                  <a:lnTo>
                    <a:pt x="2220" y="1123"/>
                  </a:lnTo>
                  <a:lnTo>
                    <a:pt x="2217" y="1142"/>
                  </a:lnTo>
                  <a:lnTo>
                    <a:pt x="2207" y="1165"/>
                  </a:lnTo>
                  <a:lnTo>
                    <a:pt x="2186" y="1200"/>
                  </a:lnTo>
                  <a:lnTo>
                    <a:pt x="2134" y="1234"/>
                  </a:lnTo>
                  <a:lnTo>
                    <a:pt x="2134" y="1242"/>
                  </a:lnTo>
                  <a:lnTo>
                    <a:pt x="2134" y="1254"/>
                  </a:lnTo>
                  <a:lnTo>
                    <a:pt x="2159" y="1258"/>
                  </a:lnTo>
                  <a:lnTo>
                    <a:pt x="2182" y="1264"/>
                  </a:lnTo>
                  <a:lnTo>
                    <a:pt x="2223" y="1268"/>
                  </a:lnTo>
                  <a:lnTo>
                    <a:pt x="2231" y="1261"/>
                  </a:lnTo>
                  <a:lnTo>
                    <a:pt x="2235" y="1247"/>
                  </a:lnTo>
                  <a:lnTo>
                    <a:pt x="2251" y="1239"/>
                  </a:lnTo>
                  <a:lnTo>
                    <a:pt x="2268" y="1217"/>
                  </a:lnTo>
                  <a:lnTo>
                    <a:pt x="2309" y="1192"/>
                  </a:lnTo>
                  <a:lnTo>
                    <a:pt x="2309" y="1191"/>
                  </a:lnTo>
                  <a:lnTo>
                    <a:pt x="2297" y="1132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0" name="Freeform 30">
              <a:extLst>
                <a:ext uri="{FF2B5EF4-FFF2-40B4-BE49-F238E27FC236}">
                  <a16:creationId xmlns:a16="http://schemas.microsoft.com/office/drawing/2014/main" id="{E30D0D82-2E0E-44FC-9F00-84D4014DA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0828" y="1519703"/>
              <a:ext cx="2887" cy="2565"/>
            </a:xfrm>
            <a:custGeom>
              <a:avLst/>
              <a:gdLst>
                <a:gd name="T0" fmla="*/ 0 w 1"/>
                <a:gd name="T1" fmla="*/ 1 h 4"/>
                <a:gd name="T2" fmla="*/ 0 w 1"/>
                <a:gd name="T3" fmla="*/ 0 h 4"/>
                <a:gd name="T4" fmla="*/ 0 w 1"/>
                <a:gd name="T5" fmla="*/ 3 h 4"/>
                <a:gd name="T6" fmla="*/ 0 w 1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1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1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1" name="Freeform 31">
              <a:extLst>
                <a:ext uri="{FF2B5EF4-FFF2-40B4-BE49-F238E27FC236}">
                  <a16:creationId xmlns:a16="http://schemas.microsoft.com/office/drawing/2014/main" id="{77B6A750-D0BB-4FFB-BFBF-A7F641D87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3309" y="1506881"/>
              <a:ext cx="37519" cy="84629"/>
            </a:xfrm>
            <a:custGeom>
              <a:avLst/>
              <a:gdLst>
                <a:gd name="T0" fmla="*/ 5 w 59"/>
                <a:gd name="T1" fmla="*/ 122 h 145"/>
                <a:gd name="T2" fmla="*/ 6 w 59"/>
                <a:gd name="T3" fmla="*/ 111 h 145"/>
                <a:gd name="T4" fmla="*/ 8 w 59"/>
                <a:gd name="T5" fmla="*/ 101 h 145"/>
                <a:gd name="T6" fmla="*/ 11 w 59"/>
                <a:gd name="T7" fmla="*/ 93 h 145"/>
                <a:gd name="T8" fmla="*/ 20 w 59"/>
                <a:gd name="T9" fmla="*/ 85 h 145"/>
                <a:gd name="T10" fmla="*/ 25 w 59"/>
                <a:gd name="T11" fmla="*/ 80 h 145"/>
                <a:gd name="T12" fmla="*/ 30 w 59"/>
                <a:gd name="T13" fmla="*/ 58 h 145"/>
                <a:gd name="T14" fmla="*/ 31 w 59"/>
                <a:gd name="T15" fmla="*/ 38 h 145"/>
                <a:gd name="T16" fmla="*/ 35 w 59"/>
                <a:gd name="T17" fmla="*/ 20 h 145"/>
                <a:gd name="T18" fmla="*/ 49 w 59"/>
                <a:gd name="T19" fmla="*/ 8 h 145"/>
                <a:gd name="T20" fmla="*/ 49 w 59"/>
                <a:gd name="T21" fmla="*/ 30 h 145"/>
                <a:gd name="T22" fmla="*/ 53 w 59"/>
                <a:gd name="T23" fmla="*/ 30 h 145"/>
                <a:gd name="T24" fmla="*/ 53 w 59"/>
                <a:gd name="T25" fmla="*/ 15 h 145"/>
                <a:gd name="T26" fmla="*/ 56 w 59"/>
                <a:gd name="T27" fmla="*/ 15 h 145"/>
                <a:gd name="T28" fmla="*/ 57 w 59"/>
                <a:gd name="T29" fmla="*/ 18 h 145"/>
                <a:gd name="T30" fmla="*/ 58 w 59"/>
                <a:gd name="T31" fmla="*/ 19 h 145"/>
                <a:gd name="T32" fmla="*/ 58 w 59"/>
                <a:gd name="T33" fmla="*/ 7 h 145"/>
                <a:gd name="T34" fmla="*/ 54 w 59"/>
                <a:gd name="T35" fmla="*/ 1 h 145"/>
                <a:gd name="T36" fmla="*/ 47 w 59"/>
                <a:gd name="T37" fmla="*/ 0 h 145"/>
                <a:gd name="T38" fmla="*/ 39 w 59"/>
                <a:gd name="T39" fmla="*/ 0 h 145"/>
                <a:gd name="T40" fmla="*/ 29 w 59"/>
                <a:gd name="T41" fmla="*/ 3 h 145"/>
                <a:gd name="T42" fmla="*/ 24 w 59"/>
                <a:gd name="T43" fmla="*/ 10 h 145"/>
                <a:gd name="T44" fmla="*/ 20 w 59"/>
                <a:gd name="T45" fmla="*/ 37 h 145"/>
                <a:gd name="T46" fmla="*/ 1 w 59"/>
                <a:gd name="T47" fmla="*/ 106 h 145"/>
                <a:gd name="T48" fmla="*/ 0 w 59"/>
                <a:gd name="T49" fmla="*/ 130 h 145"/>
                <a:gd name="T50" fmla="*/ 0 w 59"/>
                <a:gd name="T51" fmla="*/ 144 h 145"/>
                <a:gd name="T52" fmla="*/ 4 w 59"/>
                <a:gd name="T53" fmla="*/ 144 h 145"/>
                <a:gd name="T54" fmla="*/ 5 w 59"/>
                <a:gd name="T55" fmla="*/ 1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" h="145">
                  <a:moveTo>
                    <a:pt x="5" y="122"/>
                  </a:moveTo>
                  <a:lnTo>
                    <a:pt x="6" y="111"/>
                  </a:lnTo>
                  <a:lnTo>
                    <a:pt x="8" y="101"/>
                  </a:lnTo>
                  <a:lnTo>
                    <a:pt x="11" y="93"/>
                  </a:lnTo>
                  <a:lnTo>
                    <a:pt x="20" y="85"/>
                  </a:lnTo>
                  <a:lnTo>
                    <a:pt x="25" y="80"/>
                  </a:lnTo>
                  <a:lnTo>
                    <a:pt x="30" y="58"/>
                  </a:lnTo>
                  <a:lnTo>
                    <a:pt x="31" y="38"/>
                  </a:lnTo>
                  <a:lnTo>
                    <a:pt x="35" y="20"/>
                  </a:lnTo>
                  <a:lnTo>
                    <a:pt x="49" y="8"/>
                  </a:lnTo>
                  <a:lnTo>
                    <a:pt x="49" y="30"/>
                  </a:lnTo>
                  <a:lnTo>
                    <a:pt x="53" y="30"/>
                  </a:lnTo>
                  <a:lnTo>
                    <a:pt x="53" y="15"/>
                  </a:lnTo>
                  <a:lnTo>
                    <a:pt x="56" y="15"/>
                  </a:lnTo>
                  <a:lnTo>
                    <a:pt x="57" y="18"/>
                  </a:lnTo>
                  <a:lnTo>
                    <a:pt x="58" y="19"/>
                  </a:lnTo>
                  <a:lnTo>
                    <a:pt x="58" y="7"/>
                  </a:lnTo>
                  <a:lnTo>
                    <a:pt x="54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29" y="3"/>
                  </a:lnTo>
                  <a:lnTo>
                    <a:pt x="24" y="10"/>
                  </a:lnTo>
                  <a:lnTo>
                    <a:pt x="20" y="37"/>
                  </a:lnTo>
                  <a:lnTo>
                    <a:pt x="1" y="106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4" y="144"/>
                  </a:lnTo>
                  <a:lnTo>
                    <a:pt x="5" y="122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2" name="Freeform 32">
              <a:extLst>
                <a:ext uri="{FF2B5EF4-FFF2-40B4-BE49-F238E27FC236}">
                  <a16:creationId xmlns:a16="http://schemas.microsoft.com/office/drawing/2014/main" id="{015B005D-27E6-4D5B-B1C5-CC77D73F9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3511" y="1458154"/>
              <a:ext cx="259756" cy="279535"/>
            </a:xfrm>
            <a:custGeom>
              <a:avLst/>
              <a:gdLst>
                <a:gd name="T0" fmla="*/ 98 w 397"/>
                <a:gd name="T1" fmla="*/ 151 h 482"/>
                <a:gd name="T2" fmla="*/ 30 w 397"/>
                <a:gd name="T3" fmla="*/ 146 h 482"/>
                <a:gd name="T4" fmla="*/ 28 w 397"/>
                <a:gd name="T5" fmla="*/ 161 h 482"/>
                <a:gd name="T6" fmla="*/ 36 w 397"/>
                <a:gd name="T7" fmla="*/ 181 h 482"/>
                <a:gd name="T8" fmla="*/ 71 w 397"/>
                <a:gd name="T9" fmla="*/ 181 h 482"/>
                <a:gd name="T10" fmla="*/ 66 w 397"/>
                <a:gd name="T11" fmla="*/ 196 h 482"/>
                <a:gd name="T12" fmla="*/ 92 w 397"/>
                <a:gd name="T13" fmla="*/ 222 h 482"/>
                <a:gd name="T14" fmla="*/ 75 w 397"/>
                <a:gd name="T15" fmla="*/ 233 h 482"/>
                <a:gd name="T16" fmla="*/ 25 w 397"/>
                <a:gd name="T17" fmla="*/ 274 h 482"/>
                <a:gd name="T18" fmla="*/ 67 w 397"/>
                <a:gd name="T19" fmla="*/ 281 h 482"/>
                <a:gd name="T20" fmla="*/ 75 w 397"/>
                <a:gd name="T21" fmla="*/ 309 h 482"/>
                <a:gd name="T22" fmla="*/ 65 w 397"/>
                <a:gd name="T23" fmla="*/ 331 h 482"/>
                <a:gd name="T24" fmla="*/ 20 w 397"/>
                <a:gd name="T25" fmla="*/ 326 h 482"/>
                <a:gd name="T26" fmla="*/ 37 w 397"/>
                <a:gd name="T27" fmla="*/ 403 h 482"/>
                <a:gd name="T28" fmla="*/ 20 w 397"/>
                <a:gd name="T29" fmla="*/ 417 h 482"/>
                <a:gd name="T30" fmla="*/ 51 w 397"/>
                <a:gd name="T31" fmla="*/ 423 h 482"/>
                <a:gd name="T32" fmla="*/ 81 w 397"/>
                <a:gd name="T33" fmla="*/ 442 h 482"/>
                <a:gd name="T34" fmla="*/ 102 w 397"/>
                <a:gd name="T35" fmla="*/ 445 h 482"/>
                <a:gd name="T36" fmla="*/ 117 w 397"/>
                <a:gd name="T37" fmla="*/ 439 h 482"/>
                <a:gd name="T38" fmla="*/ 127 w 397"/>
                <a:gd name="T39" fmla="*/ 440 h 482"/>
                <a:gd name="T40" fmla="*/ 160 w 397"/>
                <a:gd name="T41" fmla="*/ 479 h 482"/>
                <a:gd name="T42" fmla="*/ 184 w 397"/>
                <a:gd name="T43" fmla="*/ 442 h 482"/>
                <a:gd name="T44" fmla="*/ 153 w 397"/>
                <a:gd name="T45" fmla="*/ 446 h 482"/>
                <a:gd name="T46" fmla="*/ 148 w 397"/>
                <a:gd name="T47" fmla="*/ 432 h 482"/>
                <a:gd name="T48" fmla="*/ 191 w 397"/>
                <a:gd name="T49" fmla="*/ 395 h 482"/>
                <a:gd name="T50" fmla="*/ 301 w 397"/>
                <a:gd name="T51" fmla="*/ 357 h 482"/>
                <a:gd name="T52" fmla="*/ 325 w 397"/>
                <a:gd name="T53" fmla="*/ 352 h 482"/>
                <a:gd name="T54" fmla="*/ 339 w 397"/>
                <a:gd name="T55" fmla="*/ 365 h 482"/>
                <a:gd name="T56" fmla="*/ 363 w 397"/>
                <a:gd name="T57" fmla="*/ 374 h 482"/>
                <a:gd name="T58" fmla="*/ 326 w 397"/>
                <a:gd name="T59" fmla="*/ 410 h 482"/>
                <a:gd name="T60" fmla="*/ 359 w 397"/>
                <a:gd name="T61" fmla="*/ 403 h 482"/>
                <a:gd name="T62" fmla="*/ 357 w 397"/>
                <a:gd name="T63" fmla="*/ 424 h 482"/>
                <a:gd name="T64" fmla="*/ 372 w 397"/>
                <a:gd name="T65" fmla="*/ 423 h 482"/>
                <a:gd name="T66" fmla="*/ 388 w 397"/>
                <a:gd name="T67" fmla="*/ 366 h 482"/>
                <a:gd name="T68" fmla="*/ 355 w 397"/>
                <a:gd name="T69" fmla="*/ 311 h 482"/>
                <a:gd name="T70" fmla="*/ 294 w 397"/>
                <a:gd name="T71" fmla="*/ 279 h 482"/>
                <a:gd name="T72" fmla="*/ 286 w 397"/>
                <a:gd name="T73" fmla="*/ 212 h 482"/>
                <a:gd name="T74" fmla="*/ 338 w 397"/>
                <a:gd name="T75" fmla="*/ 129 h 482"/>
                <a:gd name="T76" fmla="*/ 188 w 397"/>
                <a:gd name="T77" fmla="*/ 109 h 482"/>
                <a:gd name="T78" fmla="*/ 163 w 397"/>
                <a:gd name="T79" fmla="*/ 55 h 482"/>
                <a:gd name="T80" fmla="*/ 200 w 397"/>
                <a:gd name="T81" fmla="*/ 16 h 482"/>
                <a:gd name="T82" fmla="*/ 84 w 397"/>
                <a:gd name="T83" fmla="*/ 25 h 482"/>
                <a:gd name="T84" fmla="*/ 66 w 397"/>
                <a:gd name="T85" fmla="*/ 56 h 482"/>
                <a:gd name="T86" fmla="*/ 108 w 397"/>
                <a:gd name="T87" fmla="*/ 49 h 482"/>
                <a:gd name="T88" fmla="*/ 94 w 397"/>
                <a:gd name="T89" fmla="*/ 81 h 482"/>
                <a:gd name="T90" fmla="*/ 96 w 397"/>
                <a:gd name="T91" fmla="*/ 134 h 482"/>
                <a:gd name="T92" fmla="*/ 141 w 397"/>
                <a:gd name="T93" fmla="*/ 92 h 482"/>
                <a:gd name="T94" fmla="*/ 163 w 397"/>
                <a:gd name="T95" fmla="*/ 95 h 482"/>
                <a:gd name="T96" fmla="*/ 182 w 397"/>
                <a:gd name="T97" fmla="*/ 117 h 482"/>
                <a:gd name="T98" fmla="*/ 198 w 397"/>
                <a:gd name="T99" fmla="*/ 138 h 482"/>
                <a:gd name="T100" fmla="*/ 234 w 397"/>
                <a:gd name="T101" fmla="*/ 129 h 482"/>
                <a:gd name="T102" fmla="*/ 242 w 397"/>
                <a:gd name="T103" fmla="*/ 131 h 482"/>
                <a:gd name="T104" fmla="*/ 234 w 397"/>
                <a:gd name="T105" fmla="*/ 145 h 482"/>
                <a:gd name="T106" fmla="*/ 247 w 397"/>
                <a:gd name="T107" fmla="*/ 181 h 482"/>
                <a:gd name="T108" fmla="*/ 238 w 397"/>
                <a:gd name="T109" fmla="*/ 210 h 482"/>
                <a:gd name="T110" fmla="*/ 184 w 397"/>
                <a:gd name="T111" fmla="*/ 172 h 482"/>
                <a:gd name="T112" fmla="*/ 151 w 397"/>
                <a:gd name="T113" fmla="*/ 138 h 482"/>
                <a:gd name="T114" fmla="*/ 167 w 397"/>
                <a:gd name="T115" fmla="*/ 153 h 482"/>
                <a:gd name="T116" fmla="*/ 142 w 397"/>
                <a:gd name="T117" fmla="*/ 173 h 482"/>
                <a:gd name="T118" fmla="*/ 145 w 397"/>
                <a:gd name="T119" fmla="*/ 146 h 482"/>
                <a:gd name="T120" fmla="*/ 148 w 397"/>
                <a:gd name="T121" fmla="*/ 130 h 482"/>
                <a:gd name="T122" fmla="*/ 121 w 397"/>
                <a:gd name="T123" fmla="*/ 133 h 482"/>
                <a:gd name="T124" fmla="*/ 111 w 397"/>
                <a:gd name="T125" fmla="*/ 17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7" h="482">
                  <a:moveTo>
                    <a:pt x="111" y="177"/>
                  </a:moveTo>
                  <a:lnTo>
                    <a:pt x="108" y="170"/>
                  </a:lnTo>
                  <a:lnTo>
                    <a:pt x="105" y="156"/>
                  </a:lnTo>
                  <a:lnTo>
                    <a:pt x="98" y="151"/>
                  </a:lnTo>
                  <a:lnTo>
                    <a:pt x="90" y="148"/>
                  </a:lnTo>
                  <a:lnTo>
                    <a:pt x="87" y="142"/>
                  </a:lnTo>
                  <a:lnTo>
                    <a:pt x="77" y="139"/>
                  </a:lnTo>
                  <a:lnTo>
                    <a:pt x="30" y="146"/>
                  </a:lnTo>
                  <a:lnTo>
                    <a:pt x="17" y="153"/>
                  </a:lnTo>
                  <a:lnTo>
                    <a:pt x="22" y="153"/>
                  </a:lnTo>
                  <a:lnTo>
                    <a:pt x="26" y="155"/>
                  </a:lnTo>
                  <a:lnTo>
                    <a:pt x="28" y="161"/>
                  </a:lnTo>
                  <a:lnTo>
                    <a:pt x="29" y="170"/>
                  </a:lnTo>
                  <a:lnTo>
                    <a:pt x="30" y="178"/>
                  </a:lnTo>
                  <a:lnTo>
                    <a:pt x="33" y="180"/>
                  </a:lnTo>
                  <a:lnTo>
                    <a:pt x="36" y="181"/>
                  </a:lnTo>
                  <a:lnTo>
                    <a:pt x="37" y="185"/>
                  </a:lnTo>
                  <a:lnTo>
                    <a:pt x="42" y="189"/>
                  </a:lnTo>
                  <a:lnTo>
                    <a:pt x="53" y="188"/>
                  </a:lnTo>
                  <a:lnTo>
                    <a:pt x="71" y="181"/>
                  </a:lnTo>
                  <a:lnTo>
                    <a:pt x="72" y="188"/>
                  </a:lnTo>
                  <a:lnTo>
                    <a:pt x="70" y="192"/>
                  </a:lnTo>
                  <a:lnTo>
                    <a:pt x="69" y="193"/>
                  </a:lnTo>
                  <a:lnTo>
                    <a:pt x="66" y="196"/>
                  </a:lnTo>
                  <a:lnTo>
                    <a:pt x="71" y="205"/>
                  </a:lnTo>
                  <a:lnTo>
                    <a:pt x="79" y="210"/>
                  </a:lnTo>
                  <a:lnTo>
                    <a:pt x="96" y="217"/>
                  </a:lnTo>
                  <a:lnTo>
                    <a:pt x="92" y="222"/>
                  </a:lnTo>
                  <a:lnTo>
                    <a:pt x="88" y="224"/>
                  </a:lnTo>
                  <a:lnTo>
                    <a:pt x="87" y="224"/>
                  </a:lnTo>
                  <a:lnTo>
                    <a:pt x="87" y="231"/>
                  </a:lnTo>
                  <a:lnTo>
                    <a:pt x="75" y="233"/>
                  </a:lnTo>
                  <a:lnTo>
                    <a:pt x="56" y="243"/>
                  </a:lnTo>
                  <a:lnTo>
                    <a:pt x="40" y="247"/>
                  </a:lnTo>
                  <a:lnTo>
                    <a:pt x="35" y="253"/>
                  </a:lnTo>
                  <a:lnTo>
                    <a:pt x="25" y="274"/>
                  </a:lnTo>
                  <a:lnTo>
                    <a:pt x="52" y="267"/>
                  </a:lnTo>
                  <a:lnTo>
                    <a:pt x="58" y="270"/>
                  </a:lnTo>
                  <a:lnTo>
                    <a:pt x="62" y="276"/>
                  </a:lnTo>
                  <a:lnTo>
                    <a:pt x="67" y="281"/>
                  </a:lnTo>
                  <a:lnTo>
                    <a:pt x="75" y="282"/>
                  </a:lnTo>
                  <a:lnTo>
                    <a:pt x="75" y="288"/>
                  </a:lnTo>
                  <a:lnTo>
                    <a:pt x="72" y="299"/>
                  </a:lnTo>
                  <a:lnTo>
                    <a:pt x="75" y="309"/>
                  </a:lnTo>
                  <a:lnTo>
                    <a:pt x="82" y="316"/>
                  </a:lnTo>
                  <a:lnTo>
                    <a:pt x="92" y="317"/>
                  </a:lnTo>
                  <a:lnTo>
                    <a:pt x="74" y="330"/>
                  </a:lnTo>
                  <a:lnTo>
                    <a:pt x="65" y="331"/>
                  </a:lnTo>
                  <a:lnTo>
                    <a:pt x="58" y="324"/>
                  </a:lnTo>
                  <a:lnTo>
                    <a:pt x="54" y="332"/>
                  </a:lnTo>
                  <a:lnTo>
                    <a:pt x="35" y="319"/>
                  </a:lnTo>
                  <a:lnTo>
                    <a:pt x="20" y="326"/>
                  </a:lnTo>
                  <a:lnTo>
                    <a:pt x="8" y="345"/>
                  </a:lnTo>
                  <a:lnTo>
                    <a:pt x="0" y="367"/>
                  </a:lnTo>
                  <a:lnTo>
                    <a:pt x="37" y="396"/>
                  </a:lnTo>
                  <a:lnTo>
                    <a:pt x="37" y="403"/>
                  </a:lnTo>
                  <a:lnTo>
                    <a:pt x="28" y="399"/>
                  </a:lnTo>
                  <a:lnTo>
                    <a:pt x="20" y="402"/>
                  </a:lnTo>
                  <a:lnTo>
                    <a:pt x="16" y="409"/>
                  </a:lnTo>
                  <a:lnTo>
                    <a:pt x="20" y="417"/>
                  </a:lnTo>
                  <a:lnTo>
                    <a:pt x="27" y="416"/>
                  </a:lnTo>
                  <a:lnTo>
                    <a:pt x="45" y="407"/>
                  </a:lnTo>
                  <a:lnTo>
                    <a:pt x="54" y="410"/>
                  </a:lnTo>
                  <a:lnTo>
                    <a:pt x="51" y="423"/>
                  </a:lnTo>
                  <a:lnTo>
                    <a:pt x="57" y="432"/>
                  </a:lnTo>
                  <a:lnTo>
                    <a:pt x="68" y="437"/>
                  </a:lnTo>
                  <a:lnTo>
                    <a:pt x="77" y="439"/>
                  </a:lnTo>
                  <a:lnTo>
                    <a:pt x="81" y="442"/>
                  </a:lnTo>
                  <a:lnTo>
                    <a:pt x="86" y="448"/>
                  </a:lnTo>
                  <a:lnTo>
                    <a:pt x="92" y="452"/>
                  </a:lnTo>
                  <a:lnTo>
                    <a:pt x="98" y="449"/>
                  </a:lnTo>
                  <a:lnTo>
                    <a:pt x="102" y="445"/>
                  </a:lnTo>
                  <a:lnTo>
                    <a:pt x="109" y="444"/>
                  </a:lnTo>
                  <a:lnTo>
                    <a:pt x="121" y="445"/>
                  </a:lnTo>
                  <a:lnTo>
                    <a:pt x="119" y="442"/>
                  </a:lnTo>
                  <a:lnTo>
                    <a:pt x="117" y="439"/>
                  </a:lnTo>
                  <a:lnTo>
                    <a:pt x="120" y="433"/>
                  </a:lnTo>
                  <a:lnTo>
                    <a:pt x="124" y="429"/>
                  </a:lnTo>
                  <a:lnTo>
                    <a:pt x="133" y="424"/>
                  </a:lnTo>
                  <a:lnTo>
                    <a:pt x="127" y="440"/>
                  </a:lnTo>
                  <a:lnTo>
                    <a:pt x="124" y="452"/>
                  </a:lnTo>
                  <a:lnTo>
                    <a:pt x="119" y="458"/>
                  </a:lnTo>
                  <a:lnTo>
                    <a:pt x="141" y="472"/>
                  </a:lnTo>
                  <a:lnTo>
                    <a:pt x="160" y="479"/>
                  </a:lnTo>
                  <a:lnTo>
                    <a:pt x="177" y="481"/>
                  </a:lnTo>
                  <a:lnTo>
                    <a:pt x="187" y="477"/>
                  </a:lnTo>
                  <a:lnTo>
                    <a:pt x="188" y="466"/>
                  </a:lnTo>
                  <a:lnTo>
                    <a:pt x="184" y="442"/>
                  </a:lnTo>
                  <a:lnTo>
                    <a:pt x="180" y="440"/>
                  </a:lnTo>
                  <a:lnTo>
                    <a:pt x="150" y="445"/>
                  </a:lnTo>
                  <a:lnTo>
                    <a:pt x="151" y="446"/>
                  </a:lnTo>
                  <a:lnTo>
                    <a:pt x="153" y="446"/>
                  </a:lnTo>
                  <a:lnTo>
                    <a:pt x="154" y="448"/>
                  </a:lnTo>
                  <a:lnTo>
                    <a:pt x="154" y="453"/>
                  </a:lnTo>
                  <a:lnTo>
                    <a:pt x="146" y="460"/>
                  </a:lnTo>
                  <a:lnTo>
                    <a:pt x="148" y="432"/>
                  </a:lnTo>
                  <a:lnTo>
                    <a:pt x="162" y="425"/>
                  </a:lnTo>
                  <a:lnTo>
                    <a:pt x="177" y="422"/>
                  </a:lnTo>
                  <a:lnTo>
                    <a:pt x="184" y="406"/>
                  </a:lnTo>
                  <a:lnTo>
                    <a:pt x="191" y="395"/>
                  </a:lnTo>
                  <a:lnTo>
                    <a:pt x="223" y="367"/>
                  </a:lnTo>
                  <a:lnTo>
                    <a:pt x="234" y="360"/>
                  </a:lnTo>
                  <a:lnTo>
                    <a:pt x="294" y="353"/>
                  </a:lnTo>
                  <a:lnTo>
                    <a:pt x="301" y="357"/>
                  </a:lnTo>
                  <a:lnTo>
                    <a:pt x="306" y="364"/>
                  </a:lnTo>
                  <a:lnTo>
                    <a:pt x="311" y="366"/>
                  </a:lnTo>
                  <a:lnTo>
                    <a:pt x="319" y="356"/>
                  </a:lnTo>
                  <a:lnTo>
                    <a:pt x="325" y="352"/>
                  </a:lnTo>
                  <a:lnTo>
                    <a:pt x="334" y="351"/>
                  </a:lnTo>
                  <a:lnTo>
                    <a:pt x="350" y="353"/>
                  </a:lnTo>
                  <a:lnTo>
                    <a:pt x="350" y="360"/>
                  </a:lnTo>
                  <a:lnTo>
                    <a:pt x="339" y="365"/>
                  </a:lnTo>
                  <a:lnTo>
                    <a:pt x="305" y="388"/>
                  </a:lnTo>
                  <a:lnTo>
                    <a:pt x="317" y="380"/>
                  </a:lnTo>
                  <a:lnTo>
                    <a:pt x="331" y="376"/>
                  </a:lnTo>
                  <a:lnTo>
                    <a:pt x="363" y="374"/>
                  </a:lnTo>
                  <a:lnTo>
                    <a:pt x="358" y="386"/>
                  </a:lnTo>
                  <a:lnTo>
                    <a:pt x="349" y="393"/>
                  </a:lnTo>
                  <a:lnTo>
                    <a:pt x="326" y="403"/>
                  </a:lnTo>
                  <a:lnTo>
                    <a:pt x="326" y="410"/>
                  </a:lnTo>
                  <a:lnTo>
                    <a:pt x="333" y="413"/>
                  </a:lnTo>
                  <a:lnTo>
                    <a:pt x="343" y="413"/>
                  </a:lnTo>
                  <a:lnTo>
                    <a:pt x="353" y="410"/>
                  </a:lnTo>
                  <a:lnTo>
                    <a:pt x="359" y="403"/>
                  </a:lnTo>
                  <a:lnTo>
                    <a:pt x="363" y="403"/>
                  </a:lnTo>
                  <a:lnTo>
                    <a:pt x="365" y="414"/>
                  </a:lnTo>
                  <a:lnTo>
                    <a:pt x="363" y="421"/>
                  </a:lnTo>
                  <a:lnTo>
                    <a:pt x="357" y="424"/>
                  </a:lnTo>
                  <a:lnTo>
                    <a:pt x="350" y="424"/>
                  </a:lnTo>
                  <a:lnTo>
                    <a:pt x="364" y="429"/>
                  </a:lnTo>
                  <a:lnTo>
                    <a:pt x="370" y="429"/>
                  </a:lnTo>
                  <a:lnTo>
                    <a:pt x="372" y="423"/>
                  </a:lnTo>
                  <a:lnTo>
                    <a:pt x="372" y="406"/>
                  </a:lnTo>
                  <a:lnTo>
                    <a:pt x="374" y="389"/>
                  </a:lnTo>
                  <a:lnTo>
                    <a:pt x="380" y="376"/>
                  </a:lnTo>
                  <a:lnTo>
                    <a:pt x="388" y="366"/>
                  </a:lnTo>
                  <a:lnTo>
                    <a:pt x="396" y="360"/>
                  </a:lnTo>
                  <a:lnTo>
                    <a:pt x="381" y="354"/>
                  </a:lnTo>
                  <a:lnTo>
                    <a:pt x="371" y="340"/>
                  </a:lnTo>
                  <a:lnTo>
                    <a:pt x="355" y="311"/>
                  </a:lnTo>
                  <a:lnTo>
                    <a:pt x="342" y="302"/>
                  </a:lnTo>
                  <a:lnTo>
                    <a:pt x="313" y="295"/>
                  </a:lnTo>
                  <a:lnTo>
                    <a:pt x="301" y="288"/>
                  </a:lnTo>
                  <a:lnTo>
                    <a:pt x="294" y="279"/>
                  </a:lnTo>
                  <a:lnTo>
                    <a:pt x="288" y="263"/>
                  </a:lnTo>
                  <a:lnTo>
                    <a:pt x="282" y="245"/>
                  </a:lnTo>
                  <a:lnTo>
                    <a:pt x="280" y="227"/>
                  </a:lnTo>
                  <a:lnTo>
                    <a:pt x="286" y="212"/>
                  </a:lnTo>
                  <a:lnTo>
                    <a:pt x="299" y="199"/>
                  </a:lnTo>
                  <a:lnTo>
                    <a:pt x="326" y="181"/>
                  </a:lnTo>
                  <a:lnTo>
                    <a:pt x="342" y="156"/>
                  </a:lnTo>
                  <a:lnTo>
                    <a:pt x="338" y="129"/>
                  </a:lnTo>
                  <a:lnTo>
                    <a:pt x="320" y="108"/>
                  </a:lnTo>
                  <a:lnTo>
                    <a:pt x="292" y="102"/>
                  </a:lnTo>
                  <a:lnTo>
                    <a:pt x="213" y="117"/>
                  </a:lnTo>
                  <a:lnTo>
                    <a:pt x="188" y="109"/>
                  </a:lnTo>
                  <a:lnTo>
                    <a:pt x="178" y="100"/>
                  </a:lnTo>
                  <a:lnTo>
                    <a:pt x="170" y="88"/>
                  </a:lnTo>
                  <a:lnTo>
                    <a:pt x="164" y="74"/>
                  </a:lnTo>
                  <a:lnTo>
                    <a:pt x="163" y="55"/>
                  </a:lnTo>
                  <a:lnTo>
                    <a:pt x="167" y="40"/>
                  </a:lnTo>
                  <a:lnTo>
                    <a:pt x="179" y="30"/>
                  </a:lnTo>
                  <a:lnTo>
                    <a:pt x="191" y="23"/>
                  </a:lnTo>
                  <a:lnTo>
                    <a:pt x="200" y="16"/>
                  </a:lnTo>
                  <a:lnTo>
                    <a:pt x="200" y="9"/>
                  </a:lnTo>
                  <a:lnTo>
                    <a:pt x="184" y="0"/>
                  </a:lnTo>
                  <a:lnTo>
                    <a:pt x="167" y="0"/>
                  </a:lnTo>
                  <a:lnTo>
                    <a:pt x="84" y="25"/>
                  </a:lnTo>
                  <a:lnTo>
                    <a:pt x="77" y="30"/>
                  </a:lnTo>
                  <a:lnTo>
                    <a:pt x="70" y="37"/>
                  </a:lnTo>
                  <a:lnTo>
                    <a:pt x="67" y="44"/>
                  </a:lnTo>
                  <a:lnTo>
                    <a:pt x="66" y="56"/>
                  </a:lnTo>
                  <a:lnTo>
                    <a:pt x="70" y="58"/>
                  </a:lnTo>
                  <a:lnTo>
                    <a:pt x="79" y="51"/>
                  </a:lnTo>
                  <a:lnTo>
                    <a:pt x="106" y="44"/>
                  </a:lnTo>
                  <a:lnTo>
                    <a:pt x="108" y="49"/>
                  </a:lnTo>
                  <a:lnTo>
                    <a:pt x="107" y="59"/>
                  </a:lnTo>
                  <a:lnTo>
                    <a:pt x="104" y="68"/>
                  </a:lnTo>
                  <a:lnTo>
                    <a:pt x="102" y="73"/>
                  </a:lnTo>
                  <a:lnTo>
                    <a:pt x="94" y="81"/>
                  </a:lnTo>
                  <a:lnTo>
                    <a:pt x="86" y="98"/>
                  </a:lnTo>
                  <a:lnTo>
                    <a:pt x="82" y="118"/>
                  </a:lnTo>
                  <a:lnTo>
                    <a:pt x="84" y="130"/>
                  </a:lnTo>
                  <a:lnTo>
                    <a:pt x="96" y="134"/>
                  </a:lnTo>
                  <a:lnTo>
                    <a:pt x="107" y="126"/>
                  </a:lnTo>
                  <a:lnTo>
                    <a:pt x="117" y="115"/>
                  </a:lnTo>
                  <a:lnTo>
                    <a:pt x="132" y="106"/>
                  </a:lnTo>
                  <a:lnTo>
                    <a:pt x="141" y="92"/>
                  </a:lnTo>
                  <a:lnTo>
                    <a:pt x="146" y="87"/>
                  </a:lnTo>
                  <a:lnTo>
                    <a:pt x="154" y="80"/>
                  </a:lnTo>
                  <a:lnTo>
                    <a:pt x="156" y="85"/>
                  </a:lnTo>
                  <a:lnTo>
                    <a:pt x="163" y="95"/>
                  </a:lnTo>
                  <a:lnTo>
                    <a:pt x="167" y="102"/>
                  </a:lnTo>
                  <a:lnTo>
                    <a:pt x="169" y="109"/>
                  </a:lnTo>
                  <a:lnTo>
                    <a:pt x="173" y="115"/>
                  </a:lnTo>
                  <a:lnTo>
                    <a:pt x="182" y="117"/>
                  </a:lnTo>
                  <a:lnTo>
                    <a:pt x="188" y="120"/>
                  </a:lnTo>
                  <a:lnTo>
                    <a:pt x="192" y="127"/>
                  </a:lnTo>
                  <a:lnTo>
                    <a:pt x="195" y="135"/>
                  </a:lnTo>
                  <a:lnTo>
                    <a:pt x="198" y="138"/>
                  </a:lnTo>
                  <a:lnTo>
                    <a:pt x="219" y="139"/>
                  </a:lnTo>
                  <a:lnTo>
                    <a:pt x="226" y="138"/>
                  </a:lnTo>
                  <a:lnTo>
                    <a:pt x="230" y="134"/>
                  </a:lnTo>
                  <a:lnTo>
                    <a:pt x="234" y="129"/>
                  </a:lnTo>
                  <a:lnTo>
                    <a:pt x="239" y="124"/>
                  </a:lnTo>
                  <a:lnTo>
                    <a:pt x="247" y="124"/>
                  </a:lnTo>
                  <a:lnTo>
                    <a:pt x="247" y="130"/>
                  </a:lnTo>
                  <a:lnTo>
                    <a:pt x="242" y="131"/>
                  </a:lnTo>
                  <a:lnTo>
                    <a:pt x="239" y="133"/>
                  </a:lnTo>
                  <a:lnTo>
                    <a:pt x="237" y="135"/>
                  </a:lnTo>
                  <a:lnTo>
                    <a:pt x="234" y="138"/>
                  </a:lnTo>
                  <a:lnTo>
                    <a:pt x="234" y="145"/>
                  </a:lnTo>
                  <a:lnTo>
                    <a:pt x="238" y="151"/>
                  </a:lnTo>
                  <a:lnTo>
                    <a:pt x="242" y="159"/>
                  </a:lnTo>
                  <a:lnTo>
                    <a:pt x="247" y="173"/>
                  </a:lnTo>
                  <a:lnTo>
                    <a:pt x="247" y="181"/>
                  </a:lnTo>
                  <a:lnTo>
                    <a:pt x="243" y="184"/>
                  </a:lnTo>
                  <a:lnTo>
                    <a:pt x="240" y="189"/>
                  </a:lnTo>
                  <a:lnTo>
                    <a:pt x="234" y="202"/>
                  </a:lnTo>
                  <a:lnTo>
                    <a:pt x="238" y="210"/>
                  </a:lnTo>
                  <a:lnTo>
                    <a:pt x="207" y="211"/>
                  </a:lnTo>
                  <a:lnTo>
                    <a:pt x="192" y="206"/>
                  </a:lnTo>
                  <a:lnTo>
                    <a:pt x="180" y="188"/>
                  </a:lnTo>
                  <a:lnTo>
                    <a:pt x="184" y="172"/>
                  </a:lnTo>
                  <a:lnTo>
                    <a:pt x="176" y="158"/>
                  </a:lnTo>
                  <a:lnTo>
                    <a:pt x="166" y="144"/>
                  </a:lnTo>
                  <a:lnTo>
                    <a:pt x="159" y="130"/>
                  </a:lnTo>
                  <a:lnTo>
                    <a:pt x="151" y="138"/>
                  </a:lnTo>
                  <a:lnTo>
                    <a:pt x="151" y="145"/>
                  </a:lnTo>
                  <a:lnTo>
                    <a:pt x="156" y="147"/>
                  </a:lnTo>
                  <a:lnTo>
                    <a:pt x="162" y="151"/>
                  </a:lnTo>
                  <a:lnTo>
                    <a:pt x="167" y="153"/>
                  </a:lnTo>
                  <a:lnTo>
                    <a:pt x="163" y="165"/>
                  </a:lnTo>
                  <a:lnTo>
                    <a:pt x="158" y="171"/>
                  </a:lnTo>
                  <a:lnTo>
                    <a:pt x="151" y="174"/>
                  </a:lnTo>
                  <a:lnTo>
                    <a:pt x="142" y="173"/>
                  </a:lnTo>
                  <a:lnTo>
                    <a:pt x="148" y="158"/>
                  </a:lnTo>
                  <a:lnTo>
                    <a:pt x="151" y="153"/>
                  </a:lnTo>
                  <a:lnTo>
                    <a:pt x="148" y="148"/>
                  </a:lnTo>
                  <a:lnTo>
                    <a:pt x="145" y="146"/>
                  </a:lnTo>
                  <a:lnTo>
                    <a:pt x="142" y="145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0"/>
                  </a:lnTo>
                  <a:lnTo>
                    <a:pt x="154" y="109"/>
                  </a:lnTo>
                  <a:lnTo>
                    <a:pt x="144" y="113"/>
                  </a:lnTo>
                  <a:lnTo>
                    <a:pt x="133" y="121"/>
                  </a:lnTo>
                  <a:lnTo>
                    <a:pt x="121" y="133"/>
                  </a:lnTo>
                  <a:lnTo>
                    <a:pt x="113" y="145"/>
                  </a:lnTo>
                  <a:lnTo>
                    <a:pt x="118" y="162"/>
                  </a:lnTo>
                  <a:lnTo>
                    <a:pt x="115" y="173"/>
                  </a:lnTo>
                  <a:lnTo>
                    <a:pt x="111" y="177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3" name="Freeform 33">
              <a:extLst>
                <a:ext uri="{FF2B5EF4-FFF2-40B4-BE49-F238E27FC236}">
                  <a16:creationId xmlns:a16="http://schemas.microsoft.com/office/drawing/2014/main" id="{44418B2D-C0B4-4845-A12D-BF8038297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042" y="1940286"/>
              <a:ext cx="1962601" cy="1515641"/>
            </a:xfrm>
            <a:custGeom>
              <a:avLst/>
              <a:gdLst>
                <a:gd name="T0" fmla="*/ 741 w 2998"/>
                <a:gd name="T1" fmla="*/ 107 h 2604"/>
                <a:gd name="T2" fmla="*/ 900 w 2998"/>
                <a:gd name="T3" fmla="*/ 180 h 2604"/>
                <a:gd name="T4" fmla="*/ 71 w 2998"/>
                <a:gd name="T5" fmla="*/ 298 h 2604"/>
                <a:gd name="T6" fmla="*/ 2853 w 2998"/>
                <a:gd name="T7" fmla="*/ 844 h 2604"/>
                <a:gd name="T8" fmla="*/ 2546 w 2998"/>
                <a:gd name="T9" fmla="*/ 648 h 2604"/>
                <a:gd name="T10" fmla="*/ 2103 w 2998"/>
                <a:gd name="T11" fmla="*/ 471 h 2604"/>
                <a:gd name="T12" fmla="*/ 1972 w 2998"/>
                <a:gd name="T13" fmla="*/ 456 h 2604"/>
                <a:gd name="T14" fmla="*/ 1781 w 2998"/>
                <a:gd name="T15" fmla="*/ 310 h 2604"/>
                <a:gd name="T16" fmla="*/ 1187 w 2998"/>
                <a:gd name="T17" fmla="*/ 12 h 2604"/>
                <a:gd name="T18" fmla="*/ 1112 w 2998"/>
                <a:gd name="T19" fmla="*/ 447 h 2604"/>
                <a:gd name="T20" fmla="*/ 969 w 2998"/>
                <a:gd name="T21" fmla="*/ 497 h 2604"/>
                <a:gd name="T22" fmla="*/ 874 w 2998"/>
                <a:gd name="T23" fmla="*/ 296 h 2604"/>
                <a:gd name="T24" fmla="*/ 244 w 2998"/>
                <a:gd name="T25" fmla="*/ 381 h 2604"/>
                <a:gd name="T26" fmla="*/ 322 w 2998"/>
                <a:gd name="T27" fmla="*/ 741 h 2604"/>
                <a:gd name="T28" fmla="*/ 26 w 2998"/>
                <a:gd name="T29" fmla="*/ 1293 h 2604"/>
                <a:gd name="T30" fmla="*/ 191 w 2998"/>
                <a:gd name="T31" fmla="*/ 1461 h 2604"/>
                <a:gd name="T32" fmla="*/ 533 w 2998"/>
                <a:gd name="T33" fmla="*/ 1539 h 2604"/>
                <a:gd name="T34" fmla="*/ 625 w 2998"/>
                <a:gd name="T35" fmla="*/ 1453 h 2604"/>
                <a:gd name="T36" fmla="*/ 776 w 2998"/>
                <a:gd name="T37" fmla="*/ 1607 h 2604"/>
                <a:gd name="T38" fmla="*/ 771 w 2998"/>
                <a:gd name="T39" fmla="*/ 1715 h 2604"/>
                <a:gd name="T40" fmla="*/ 756 w 2998"/>
                <a:gd name="T41" fmla="*/ 1832 h 2604"/>
                <a:gd name="T42" fmla="*/ 1076 w 2998"/>
                <a:gd name="T43" fmla="*/ 1770 h 2604"/>
                <a:gd name="T44" fmla="*/ 1028 w 2998"/>
                <a:gd name="T45" fmla="*/ 1467 h 2604"/>
                <a:gd name="T46" fmla="*/ 1247 w 2998"/>
                <a:gd name="T47" fmla="*/ 1442 h 2604"/>
                <a:gd name="T48" fmla="*/ 1422 w 2998"/>
                <a:gd name="T49" fmla="*/ 1454 h 2604"/>
                <a:gd name="T50" fmla="*/ 1464 w 2998"/>
                <a:gd name="T51" fmla="*/ 1566 h 2604"/>
                <a:gd name="T52" fmla="*/ 1452 w 2998"/>
                <a:gd name="T53" fmla="*/ 1688 h 2604"/>
                <a:gd name="T54" fmla="*/ 1465 w 2998"/>
                <a:gd name="T55" fmla="*/ 1773 h 2604"/>
                <a:gd name="T56" fmla="*/ 1539 w 2998"/>
                <a:gd name="T57" fmla="*/ 1908 h 2604"/>
                <a:gd name="T58" fmla="*/ 1601 w 2998"/>
                <a:gd name="T59" fmla="*/ 1938 h 2604"/>
                <a:gd name="T60" fmla="*/ 1700 w 2998"/>
                <a:gd name="T61" fmla="*/ 2040 h 2604"/>
                <a:gd name="T62" fmla="*/ 1674 w 2998"/>
                <a:gd name="T63" fmla="*/ 2152 h 2604"/>
                <a:gd name="T64" fmla="*/ 1653 w 2998"/>
                <a:gd name="T65" fmla="*/ 2247 h 2604"/>
                <a:gd name="T66" fmla="*/ 1759 w 2998"/>
                <a:gd name="T67" fmla="*/ 2264 h 2604"/>
                <a:gd name="T68" fmla="*/ 1816 w 2998"/>
                <a:gd name="T69" fmla="*/ 2329 h 2604"/>
                <a:gd name="T70" fmla="*/ 1813 w 2998"/>
                <a:gd name="T71" fmla="*/ 2427 h 2604"/>
                <a:gd name="T72" fmla="*/ 1774 w 2998"/>
                <a:gd name="T73" fmla="*/ 2528 h 2604"/>
                <a:gd name="T74" fmla="*/ 1898 w 2998"/>
                <a:gd name="T75" fmla="*/ 2567 h 2604"/>
                <a:gd name="T76" fmla="*/ 1909 w 2998"/>
                <a:gd name="T77" fmla="*/ 2507 h 2604"/>
                <a:gd name="T78" fmla="*/ 1951 w 2998"/>
                <a:gd name="T79" fmla="*/ 2493 h 2604"/>
                <a:gd name="T80" fmla="*/ 2080 w 2998"/>
                <a:gd name="T81" fmla="*/ 2477 h 2604"/>
                <a:gd name="T82" fmla="*/ 2165 w 2998"/>
                <a:gd name="T83" fmla="*/ 2423 h 2604"/>
                <a:gd name="T84" fmla="*/ 2266 w 2998"/>
                <a:gd name="T85" fmla="*/ 2327 h 2604"/>
                <a:gd name="T86" fmla="*/ 2434 w 2998"/>
                <a:gd name="T87" fmla="*/ 2327 h 2604"/>
                <a:gd name="T88" fmla="*/ 2406 w 2998"/>
                <a:gd name="T89" fmla="*/ 2143 h 2604"/>
                <a:gd name="T90" fmla="*/ 2423 w 2998"/>
                <a:gd name="T91" fmla="*/ 2026 h 2604"/>
                <a:gd name="T92" fmla="*/ 2392 w 2998"/>
                <a:gd name="T93" fmla="*/ 1922 h 2604"/>
                <a:gd name="T94" fmla="*/ 2619 w 2998"/>
                <a:gd name="T95" fmla="*/ 1852 h 2604"/>
                <a:gd name="T96" fmla="*/ 2669 w 2998"/>
                <a:gd name="T97" fmla="*/ 1739 h 2604"/>
                <a:gd name="T98" fmla="*/ 2686 w 2998"/>
                <a:gd name="T99" fmla="*/ 1665 h 2604"/>
                <a:gd name="T100" fmla="*/ 2658 w 2998"/>
                <a:gd name="T101" fmla="*/ 1592 h 2604"/>
                <a:gd name="T102" fmla="*/ 2650 w 2998"/>
                <a:gd name="T103" fmla="*/ 1509 h 2604"/>
                <a:gd name="T104" fmla="*/ 2614 w 2998"/>
                <a:gd name="T105" fmla="*/ 1364 h 2604"/>
                <a:gd name="T106" fmla="*/ 2535 w 2998"/>
                <a:gd name="T107" fmla="*/ 1197 h 2604"/>
                <a:gd name="T108" fmla="*/ 2519 w 2998"/>
                <a:gd name="T109" fmla="*/ 1066 h 2604"/>
                <a:gd name="T110" fmla="*/ 2744 w 2998"/>
                <a:gd name="T111" fmla="*/ 1009 h 2604"/>
                <a:gd name="T112" fmla="*/ 2948 w 2998"/>
                <a:gd name="T113" fmla="*/ 969 h 2604"/>
                <a:gd name="T114" fmla="*/ 1379 w 2998"/>
                <a:gd name="T115" fmla="*/ 883 h 2604"/>
                <a:gd name="T116" fmla="*/ 1215 w 2998"/>
                <a:gd name="T117" fmla="*/ 794 h 2604"/>
                <a:gd name="T118" fmla="*/ 1246 w 2998"/>
                <a:gd name="T119" fmla="*/ 719 h 2604"/>
                <a:gd name="T120" fmla="*/ 1376 w 2998"/>
                <a:gd name="T121" fmla="*/ 762 h 2604"/>
                <a:gd name="T122" fmla="*/ 143 w 2998"/>
                <a:gd name="T123" fmla="*/ 277 h 2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98" h="2604">
                  <a:moveTo>
                    <a:pt x="465" y="177"/>
                  </a:moveTo>
                  <a:lnTo>
                    <a:pt x="469" y="175"/>
                  </a:lnTo>
                  <a:lnTo>
                    <a:pt x="471" y="173"/>
                  </a:lnTo>
                  <a:lnTo>
                    <a:pt x="473" y="169"/>
                  </a:lnTo>
                  <a:lnTo>
                    <a:pt x="465" y="163"/>
                  </a:lnTo>
                  <a:lnTo>
                    <a:pt x="454" y="160"/>
                  </a:lnTo>
                  <a:lnTo>
                    <a:pt x="441" y="162"/>
                  </a:lnTo>
                  <a:lnTo>
                    <a:pt x="431" y="169"/>
                  </a:lnTo>
                  <a:lnTo>
                    <a:pt x="440" y="169"/>
                  </a:lnTo>
                  <a:lnTo>
                    <a:pt x="465" y="177"/>
                  </a:lnTo>
                  <a:close/>
                  <a:moveTo>
                    <a:pt x="502" y="170"/>
                  </a:moveTo>
                  <a:lnTo>
                    <a:pt x="519" y="170"/>
                  </a:lnTo>
                  <a:lnTo>
                    <a:pt x="521" y="151"/>
                  </a:lnTo>
                  <a:lnTo>
                    <a:pt x="542" y="146"/>
                  </a:lnTo>
                  <a:lnTo>
                    <a:pt x="586" y="148"/>
                  </a:lnTo>
                  <a:lnTo>
                    <a:pt x="588" y="147"/>
                  </a:lnTo>
                  <a:lnTo>
                    <a:pt x="589" y="147"/>
                  </a:lnTo>
                  <a:lnTo>
                    <a:pt x="590" y="146"/>
                  </a:lnTo>
                  <a:lnTo>
                    <a:pt x="590" y="141"/>
                  </a:lnTo>
                  <a:lnTo>
                    <a:pt x="577" y="134"/>
                  </a:lnTo>
                  <a:lnTo>
                    <a:pt x="523" y="134"/>
                  </a:lnTo>
                  <a:lnTo>
                    <a:pt x="505" y="135"/>
                  </a:lnTo>
                  <a:lnTo>
                    <a:pt x="497" y="140"/>
                  </a:lnTo>
                  <a:lnTo>
                    <a:pt x="494" y="152"/>
                  </a:lnTo>
                  <a:lnTo>
                    <a:pt x="496" y="165"/>
                  </a:lnTo>
                  <a:lnTo>
                    <a:pt x="502" y="170"/>
                  </a:lnTo>
                  <a:close/>
                  <a:moveTo>
                    <a:pt x="741" y="107"/>
                  </a:moveTo>
                  <a:lnTo>
                    <a:pt x="752" y="107"/>
                  </a:lnTo>
                  <a:lnTo>
                    <a:pt x="778" y="113"/>
                  </a:lnTo>
                  <a:lnTo>
                    <a:pt x="784" y="112"/>
                  </a:lnTo>
                  <a:lnTo>
                    <a:pt x="790" y="113"/>
                  </a:lnTo>
                  <a:lnTo>
                    <a:pt x="774" y="103"/>
                  </a:lnTo>
                  <a:lnTo>
                    <a:pt x="765" y="100"/>
                  </a:lnTo>
                  <a:lnTo>
                    <a:pt x="755" y="99"/>
                  </a:lnTo>
                  <a:lnTo>
                    <a:pt x="742" y="101"/>
                  </a:lnTo>
                  <a:lnTo>
                    <a:pt x="731" y="105"/>
                  </a:lnTo>
                  <a:lnTo>
                    <a:pt x="728" y="111"/>
                  </a:lnTo>
                  <a:lnTo>
                    <a:pt x="740" y="120"/>
                  </a:lnTo>
                  <a:lnTo>
                    <a:pt x="741" y="107"/>
                  </a:lnTo>
                  <a:close/>
                  <a:moveTo>
                    <a:pt x="620" y="139"/>
                  </a:moveTo>
                  <a:lnTo>
                    <a:pt x="626" y="135"/>
                  </a:lnTo>
                  <a:lnTo>
                    <a:pt x="631" y="127"/>
                  </a:lnTo>
                  <a:lnTo>
                    <a:pt x="646" y="137"/>
                  </a:lnTo>
                  <a:lnTo>
                    <a:pt x="664" y="136"/>
                  </a:lnTo>
                  <a:lnTo>
                    <a:pt x="681" y="128"/>
                  </a:lnTo>
                  <a:lnTo>
                    <a:pt x="694" y="120"/>
                  </a:lnTo>
                  <a:lnTo>
                    <a:pt x="703" y="120"/>
                  </a:lnTo>
                  <a:lnTo>
                    <a:pt x="703" y="113"/>
                  </a:lnTo>
                  <a:lnTo>
                    <a:pt x="651" y="109"/>
                  </a:lnTo>
                  <a:lnTo>
                    <a:pt x="626" y="115"/>
                  </a:lnTo>
                  <a:lnTo>
                    <a:pt x="610" y="134"/>
                  </a:lnTo>
                  <a:lnTo>
                    <a:pt x="615" y="139"/>
                  </a:lnTo>
                  <a:lnTo>
                    <a:pt x="620" y="139"/>
                  </a:lnTo>
                  <a:close/>
                  <a:moveTo>
                    <a:pt x="900" y="180"/>
                  </a:moveTo>
                  <a:lnTo>
                    <a:pt x="904" y="182"/>
                  </a:lnTo>
                  <a:lnTo>
                    <a:pt x="909" y="184"/>
                  </a:lnTo>
                  <a:lnTo>
                    <a:pt x="912" y="181"/>
                  </a:lnTo>
                  <a:lnTo>
                    <a:pt x="922" y="172"/>
                  </a:lnTo>
                  <a:lnTo>
                    <a:pt x="928" y="169"/>
                  </a:lnTo>
                  <a:lnTo>
                    <a:pt x="936" y="169"/>
                  </a:lnTo>
                  <a:lnTo>
                    <a:pt x="924" y="160"/>
                  </a:lnTo>
                  <a:lnTo>
                    <a:pt x="910" y="158"/>
                  </a:lnTo>
                  <a:lnTo>
                    <a:pt x="898" y="163"/>
                  </a:lnTo>
                  <a:lnTo>
                    <a:pt x="890" y="176"/>
                  </a:lnTo>
                  <a:lnTo>
                    <a:pt x="890" y="184"/>
                  </a:lnTo>
                  <a:lnTo>
                    <a:pt x="897" y="179"/>
                  </a:lnTo>
                  <a:lnTo>
                    <a:pt x="900" y="180"/>
                  </a:lnTo>
                  <a:close/>
                  <a:moveTo>
                    <a:pt x="22" y="331"/>
                  </a:moveTo>
                  <a:lnTo>
                    <a:pt x="26" y="330"/>
                  </a:lnTo>
                  <a:lnTo>
                    <a:pt x="35" y="325"/>
                  </a:lnTo>
                  <a:lnTo>
                    <a:pt x="41" y="324"/>
                  </a:lnTo>
                  <a:lnTo>
                    <a:pt x="46" y="326"/>
                  </a:lnTo>
                  <a:lnTo>
                    <a:pt x="54" y="336"/>
                  </a:lnTo>
                  <a:lnTo>
                    <a:pt x="60" y="339"/>
                  </a:lnTo>
                  <a:lnTo>
                    <a:pt x="55" y="329"/>
                  </a:lnTo>
                  <a:lnTo>
                    <a:pt x="51" y="323"/>
                  </a:lnTo>
                  <a:lnTo>
                    <a:pt x="46" y="319"/>
                  </a:lnTo>
                  <a:lnTo>
                    <a:pt x="39" y="317"/>
                  </a:lnTo>
                  <a:lnTo>
                    <a:pt x="39" y="310"/>
                  </a:lnTo>
                  <a:lnTo>
                    <a:pt x="50" y="307"/>
                  </a:lnTo>
                  <a:lnTo>
                    <a:pt x="71" y="298"/>
                  </a:lnTo>
                  <a:lnTo>
                    <a:pt x="85" y="296"/>
                  </a:lnTo>
                  <a:lnTo>
                    <a:pt x="77" y="280"/>
                  </a:lnTo>
                  <a:lnTo>
                    <a:pt x="54" y="282"/>
                  </a:lnTo>
                  <a:lnTo>
                    <a:pt x="7" y="296"/>
                  </a:lnTo>
                  <a:lnTo>
                    <a:pt x="0" y="302"/>
                  </a:lnTo>
                  <a:lnTo>
                    <a:pt x="3" y="314"/>
                  </a:lnTo>
                  <a:lnTo>
                    <a:pt x="11" y="326"/>
                  </a:lnTo>
                  <a:lnTo>
                    <a:pt x="22" y="331"/>
                  </a:lnTo>
                  <a:close/>
                  <a:moveTo>
                    <a:pt x="388" y="187"/>
                  </a:moveTo>
                  <a:lnTo>
                    <a:pt x="416" y="175"/>
                  </a:lnTo>
                  <a:lnTo>
                    <a:pt x="418" y="176"/>
                  </a:lnTo>
                  <a:lnTo>
                    <a:pt x="419" y="174"/>
                  </a:lnTo>
                  <a:lnTo>
                    <a:pt x="419" y="170"/>
                  </a:lnTo>
                  <a:lnTo>
                    <a:pt x="350" y="168"/>
                  </a:lnTo>
                  <a:lnTo>
                    <a:pt x="317" y="174"/>
                  </a:lnTo>
                  <a:lnTo>
                    <a:pt x="289" y="190"/>
                  </a:lnTo>
                  <a:lnTo>
                    <a:pt x="314" y="197"/>
                  </a:lnTo>
                  <a:lnTo>
                    <a:pt x="388" y="187"/>
                  </a:lnTo>
                  <a:close/>
                  <a:moveTo>
                    <a:pt x="2968" y="856"/>
                  </a:moveTo>
                  <a:lnTo>
                    <a:pt x="2954" y="854"/>
                  </a:lnTo>
                  <a:lnTo>
                    <a:pt x="2943" y="850"/>
                  </a:lnTo>
                  <a:lnTo>
                    <a:pt x="2924" y="831"/>
                  </a:lnTo>
                  <a:lnTo>
                    <a:pt x="2910" y="826"/>
                  </a:lnTo>
                  <a:lnTo>
                    <a:pt x="2898" y="829"/>
                  </a:lnTo>
                  <a:lnTo>
                    <a:pt x="2878" y="843"/>
                  </a:lnTo>
                  <a:lnTo>
                    <a:pt x="2866" y="846"/>
                  </a:lnTo>
                  <a:lnTo>
                    <a:pt x="2853" y="844"/>
                  </a:lnTo>
                  <a:lnTo>
                    <a:pt x="2851" y="843"/>
                  </a:lnTo>
                  <a:lnTo>
                    <a:pt x="2843" y="838"/>
                  </a:lnTo>
                  <a:lnTo>
                    <a:pt x="2821" y="811"/>
                  </a:lnTo>
                  <a:lnTo>
                    <a:pt x="2803" y="779"/>
                  </a:lnTo>
                  <a:lnTo>
                    <a:pt x="2799" y="773"/>
                  </a:lnTo>
                  <a:lnTo>
                    <a:pt x="2790" y="767"/>
                  </a:lnTo>
                  <a:lnTo>
                    <a:pt x="2785" y="761"/>
                  </a:lnTo>
                  <a:lnTo>
                    <a:pt x="2780" y="756"/>
                  </a:lnTo>
                  <a:lnTo>
                    <a:pt x="2774" y="760"/>
                  </a:lnTo>
                  <a:lnTo>
                    <a:pt x="2766" y="769"/>
                  </a:lnTo>
                  <a:lnTo>
                    <a:pt x="2762" y="769"/>
                  </a:lnTo>
                  <a:lnTo>
                    <a:pt x="2756" y="757"/>
                  </a:lnTo>
                  <a:lnTo>
                    <a:pt x="2751" y="750"/>
                  </a:lnTo>
                  <a:lnTo>
                    <a:pt x="2747" y="744"/>
                  </a:lnTo>
                  <a:lnTo>
                    <a:pt x="2744" y="738"/>
                  </a:lnTo>
                  <a:lnTo>
                    <a:pt x="2739" y="735"/>
                  </a:lnTo>
                  <a:lnTo>
                    <a:pt x="2731" y="736"/>
                  </a:lnTo>
                  <a:lnTo>
                    <a:pt x="2725" y="742"/>
                  </a:lnTo>
                  <a:lnTo>
                    <a:pt x="2720" y="747"/>
                  </a:lnTo>
                  <a:lnTo>
                    <a:pt x="2710" y="754"/>
                  </a:lnTo>
                  <a:lnTo>
                    <a:pt x="2704" y="761"/>
                  </a:lnTo>
                  <a:lnTo>
                    <a:pt x="2698" y="765"/>
                  </a:lnTo>
                  <a:lnTo>
                    <a:pt x="2691" y="760"/>
                  </a:lnTo>
                  <a:lnTo>
                    <a:pt x="2685" y="754"/>
                  </a:lnTo>
                  <a:lnTo>
                    <a:pt x="2668" y="743"/>
                  </a:lnTo>
                  <a:lnTo>
                    <a:pt x="2601" y="680"/>
                  </a:lnTo>
                  <a:lnTo>
                    <a:pt x="2546" y="648"/>
                  </a:lnTo>
                  <a:lnTo>
                    <a:pt x="2526" y="632"/>
                  </a:lnTo>
                  <a:lnTo>
                    <a:pt x="2514" y="614"/>
                  </a:lnTo>
                  <a:lnTo>
                    <a:pt x="2507" y="607"/>
                  </a:lnTo>
                  <a:lnTo>
                    <a:pt x="2495" y="604"/>
                  </a:lnTo>
                  <a:lnTo>
                    <a:pt x="2485" y="599"/>
                  </a:lnTo>
                  <a:lnTo>
                    <a:pt x="2482" y="585"/>
                  </a:lnTo>
                  <a:lnTo>
                    <a:pt x="2482" y="569"/>
                  </a:lnTo>
                  <a:lnTo>
                    <a:pt x="2480" y="554"/>
                  </a:lnTo>
                  <a:lnTo>
                    <a:pt x="2467" y="538"/>
                  </a:lnTo>
                  <a:lnTo>
                    <a:pt x="2446" y="532"/>
                  </a:lnTo>
                  <a:lnTo>
                    <a:pt x="2401" y="534"/>
                  </a:lnTo>
                  <a:lnTo>
                    <a:pt x="2381" y="542"/>
                  </a:lnTo>
                  <a:lnTo>
                    <a:pt x="2356" y="533"/>
                  </a:lnTo>
                  <a:lnTo>
                    <a:pt x="2271" y="481"/>
                  </a:lnTo>
                  <a:lnTo>
                    <a:pt x="2249" y="473"/>
                  </a:lnTo>
                  <a:lnTo>
                    <a:pt x="2235" y="472"/>
                  </a:lnTo>
                  <a:lnTo>
                    <a:pt x="2209" y="472"/>
                  </a:lnTo>
                  <a:lnTo>
                    <a:pt x="2204" y="474"/>
                  </a:lnTo>
                  <a:lnTo>
                    <a:pt x="2198" y="478"/>
                  </a:lnTo>
                  <a:lnTo>
                    <a:pt x="2184" y="496"/>
                  </a:lnTo>
                  <a:lnTo>
                    <a:pt x="2183" y="499"/>
                  </a:lnTo>
                  <a:lnTo>
                    <a:pt x="2149" y="501"/>
                  </a:lnTo>
                  <a:lnTo>
                    <a:pt x="2139" y="499"/>
                  </a:lnTo>
                  <a:lnTo>
                    <a:pt x="2129" y="491"/>
                  </a:lnTo>
                  <a:lnTo>
                    <a:pt x="2123" y="482"/>
                  </a:lnTo>
                  <a:lnTo>
                    <a:pt x="2115" y="474"/>
                  </a:lnTo>
                  <a:lnTo>
                    <a:pt x="2103" y="471"/>
                  </a:lnTo>
                  <a:lnTo>
                    <a:pt x="2096" y="465"/>
                  </a:lnTo>
                  <a:lnTo>
                    <a:pt x="2086" y="453"/>
                  </a:lnTo>
                  <a:lnTo>
                    <a:pt x="2082" y="454"/>
                  </a:lnTo>
                  <a:lnTo>
                    <a:pt x="2059" y="461"/>
                  </a:lnTo>
                  <a:lnTo>
                    <a:pt x="2055" y="464"/>
                  </a:lnTo>
                  <a:lnTo>
                    <a:pt x="2053" y="466"/>
                  </a:lnTo>
                  <a:lnTo>
                    <a:pt x="2053" y="468"/>
                  </a:lnTo>
                  <a:lnTo>
                    <a:pt x="2054" y="470"/>
                  </a:lnTo>
                  <a:lnTo>
                    <a:pt x="2054" y="472"/>
                  </a:lnTo>
                  <a:lnTo>
                    <a:pt x="2054" y="474"/>
                  </a:lnTo>
                  <a:lnTo>
                    <a:pt x="2054" y="476"/>
                  </a:lnTo>
                  <a:lnTo>
                    <a:pt x="2052" y="477"/>
                  </a:lnTo>
                  <a:lnTo>
                    <a:pt x="2042" y="483"/>
                  </a:lnTo>
                  <a:lnTo>
                    <a:pt x="2026" y="490"/>
                  </a:lnTo>
                  <a:lnTo>
                    <a:pt x="2020" y="491"/>
                  </a:lnTo>
                  <a:lnTo>
                    <a:pt x="2016" y="491"/>
                  </a:lnTo>
                  <a:lnTo>
                    <a:pt x="2005" y="483"/>
                  </a:lnTo>
                  <a:lnTo>
                    <a:pt x="2002" y="482"/>
                  </a:lnTo>
                  <a:lnTo>
                    <a:pt x="1998" y="483"/>
                  </a:lnTo>
                  <a:lnTo>
                    <a:pt x="1986" y="489"/>
                  </a:lnTo>
                  <a:lnTo>
                    <a:pt x="1982" y="489"/>
                  </a:lnTo>
                  <a:lnTo>
                    <a:pt x="1980" y="487"/>
                  </a:lnTo>
                  <a:lnTo>
                    <a:pt x="1980" y="483"/>
                  </a:lnTo>
                  <a:lnTo>
                    <a:pt x="1979" y="474"/>
                  </a:lnTo>
                  <a:lnTo>
                    <a:pt x="1978" y="463"/>
                  </a:lnTo>
                  <a:lnTo>
                    <a:pt x="1974" y="458"/>
                  </a:lnTo>
                  <a:lnTo>
                    <a:pt x="1972" y="456"/>
                  </a:lnTo>
                  <a:lnTo>
                    <a:pt x="1969" y="455"/>
                  </a:lnTo>
                  <a:lnTo>
                    <a:pt x="1964" y="457"/>
                  </a:lnTo>
                  <a:lnTo>
                    <a:pt x="1961" y="460"/>
                  </a:lnTo>
                  <a:lnTo>
                    <a:pt x="1953" y="471"/>
                  </a:lnTo>
                  <a:lnTo>
                    <a:pt x="1951" y="473"/>
                  </a:lnTo>
                  <a:lnTo>
                    <a:pt x="1948" y="472"/>
                  </a:lnTo>
                  <a:lnTo>
                    <a:pt x="1928" y="453"/>
                  </a:lnTo>
                  <a:lnTo>
                    <a:pt x="1924" y="447"/>
                  </a:lnTo>
                  <a:lnTo>
                    <a:pt x="1920" y="442"/>
                  </a:lnTo>
                  <a:lnTo>
                    <a:pt x="1916" y="435"/>
                  </a:lnTo>
                  <a:lnTo>
                    <a:pt x="1914" y="429"/>
                  </a:lnTo>
                  <a:lnTo>
                    <a:pt x="1911" y="419"/>
                  </a:lnTo>
                  <a:lnTo>
                    <a:pt x="1910" y="416"/>
                  </a:lnTo>
                  <a:lnTo>
                    <a:pt x="1908" y="414"/>
                  </a:lnTo>
                  <a:lnTo>
                    <a:pt x="1904" y="411"/>
                  </a:lnTo>
                  <a:lnTo>
                    <a:pt x="1903" y="409"/>
                  </a:lnTo>
                  <a:lnTo>
                    <a:pt x="1902" y="407"/>
                  </a:lnTo>
                  <a:lnTo>
                    <a:pt x="1901" y="403"/>
                  </a:lnTo>
                  <a:lnTo>
                    <a:pt x="1900" y="401"/>
                  </a:lnTo>
                  <a:lnTo>
                    <a:pt x="1894" y="395"/>
                  </a:lnTo>
                  <a:lnTo>
                    <a:pt x="1892" y="359"/>
                  </a:lnTo>
                  <a:lnTo>
                    <a:pt x="1892" y="354"/>
                  </a:lnTo>
                  <a:lnTo>
                    <a:pt x="1851" y="345"/>
                  </a:lnTo>
                  <a:lnTo>
                    <a:pt x="1814" y="320"/>
                  </a:lnTo>
                  <a:lnTo>
                    <a:pt x="1807" y="317"/>
                  </a:lnTo>
                  <a:lnTo>
                    <a:pt x="1792" y="315"/>
                  </a:lnTo>
                  <a:lnTo>
                    <a:pt x="1781" y="310"/>
                  </a:lnTo>
                  <a:lnTo>
                    <a:pt x="1772" y="301"/>
                  </a:lnTo>
                  <a:lnTo>
                    <a:pt x="1730" y="240"/>
                  </a:lnTo>
                  <a:lnTo>
                    <a:pt x="1722" y="209"/>
                  </a:lnTo>
                  <a:lnTo>
                    <a:pt x="1713" y="198"/>
                  </a:lnTo>
                  <a:lnTo>
                    <a:pt x="1696" y="184"/>
                  </a:lnTo>
                  <a:lnTo>
                    <a:pt x="1672" y="155"/>
                  </a:lnTo>
                  <a:lnTo>
                    <a:pt x="1612" y="50"/>
                  </a:lnTo>
                  <a:lnTo>
                    <a:pt x="1599" y="32"/>
                  </a:lnTo>
                  <a:lnTo>
                    <a:pt x="1594" y="29"/>
                  </a:lnTo>
                  <a:lnTo>
                    <a:pt x="1573" y="30"/>
                  </a:lnTo>
                  <a:lnTo>
                    <a:pt x="1563" y="28"/>
                  </a:lnTo>
                  <a:lnTo>
                    <a:pt x="1555" y="22"/>
                  </a:lnTo>
                  <a:lnTo>
                    <a:pt x="1544" y="29"/>
                  </a:lnTo>
                  <a:lnTo>
                    <a:pt x="1496" y="29"/>
                  </a:lnTo>
                  <a:lnTo>
                    <a:pt x="1448" y="40"/>
                  </a:lnTo>
                  <a:lnTo>
                    <a:pt x="1436" y="54"/>
                  </a:lnTo>
                  <a:lnTo>
                    <a:pt x="1412" y="52"/>
                  </a:lnTo>
                  <a:lnTo>
                    <a:pt x="1368" y="63"/>
                  </a:lnTo>
                  <a:lnTo>
                    <a:pt x="1341" y="64"/>
                  </a:lnTo>
                  <a:lnTo>
                    <a:pt x="1294" y="52"/>
                  </a:lnTo>
                  <a:lnTo>
                    <a:pt x="1271" y="40"/>
                  </a:lnTo>
                  <a:lnTo>
                    <a:pt x="1249" y="22"/>
                  </a:lnTo>
                  <a:lnTo>
                    <a:pt x="1234" y="4"/>
                  </a:lnTo>
                  <a:lnTo>
                    <a:pt x="1227" y="1"/>
                  </a:lnTo>
                  <a:lnTo>
                    <a:pt x="1214" y="0"/>
                  </a:lnTo>
                  <a:lnTo>
                    <a:pt x="1200" y="3"/>
                  </a:lnTo>
                  <a:lnTo>
                    <a:pt x="1187" y="12"/>
                  </a:lnTo>
                  <a:lnTo>
                    <a:pt x="1175" y="23"/>
                  </a:lnTo>
                  <a:lnTo>
                    <a:pt x="1166" y="36"/>
                  </a:lnTo>
                  <a:lnTo>
                    <a:pt x="1156" y="64"/>
                  </a:lnTo>
                  <a:lnTo>
                    <a:pt x="1140" y="126"/>
                  </a:lnTo>
                  <a:lnTo>
                    <a:pt x="1117" y="183"/>
                  </a:lnTo>
                  <a:lnTo>
                    <a:pt x="1113" y="198"/>
                  </a:lnTo>
                  <a:lnTo>
                    <a:pt x="1112" y="215"/>
                  </a:lnTo>
                  <a:lnTo>
                    <a:pt x="1114" y="232"/>
                  </a:lnTo>
                  <a:lnTo>
                    <a:pt x="1122" y="256"/>
                  </a:lnTo>
                  <a:lnTo>
                    <a:pt x="1127" y="275"/>
                  </a:lnTo>
                  <a:lnTo>
                    <a:pt x="1130" y="284"/>
                  </a:lnTo>
                  <a:lnTo>
                    <a:pt x="1132" y="290"/>
                  </a:lnTo>
                  <a:lnTo>
                    <a:pt x="1138" y="304"/>
                  </a:lnTo>
                  <a:lnTo>
                    <a:pt x="1143" y="310"/>
                  </a:lnTo>
                  <a:lnTo>
                    <a:pt x="1159" y="350"/>
                  </a:lnTo>
                  <a:lnTo>
                    <a:pt x="1162" y="355"/>
                  </a:lnTo>
                  <a:lnTo>
                    <a:pt x="1156" y="385"/>
                  </a:lnTo>
                  <a:lnTo>
                    <a:pt x="1156" y="385"/>
                  </a:lnTo>
                  <a:lnTo>
                    <a:pt x="1143" y="397"/>
                  </a:lnTo>
                  <a:lnTo>
                    <a:pt x="1129" y="407"/>
                  </a:lnTo>
                  <a:lnTo>
                    <a:pt x="1120" y="429"/>
                  </a:lnTo>
                  <a:lnTo>
                    <a:pt x="1120" y="459"/>
                  </a:lnTo>
                  <a:lnTo>
                    <a:pt x="1126" y="523"/>
                  </a:lnTo>
                  <a:lnTo>
                    <a:pt x="1124" y="548"/>
                  </a:lnTo>
                  <a:lnTo>
                    <a:pt x="1116" y="529"/>
                  </a:lnTo>
                  <a:lnTo>
                    <a:pt x="1113" y="504"/>
                  </a:lnTo>
                  <a:lnTo>
                    <a:pt x="1112" y="447"/>
                  </a:lnTo>
                  <a:lnTo>
                    <a:pt x="1116" y="417"/>
                  </a:lnTo>
                  <a:lnTo>
                    <a:pt x="1126" y="395"/>
                  </a:lnTo>
                  <a:lnTo>
                    <a:pt x="1139" y="379"/>
                  </a:lnTo>
                  <a:lnTo>
                    <a:pt x="1154" y="366"/>
                  </a:lnTo>
                  <a:lnTo>
                    <a:pt x="1154" y="359"/>
                  </a:lnTo>
                  <a:lnTo>
                    <a:pt x="1130" y="347"/>
                  </a:lnTo>
                  <a:lnTo>
                    <a:pt x="1078" y="337"/>
                  </a:lnTo>
                  <a:lnTo>
                    <a:pt x="1053" y="324"/>
                  </a:lnTo>
                  <a:lnTo>
                    <a:pt x="1046" y="314"/>
                  </a:lnTo>
                  <a:lnTo>
                    <a:pt x="1038" y="300"/>
                  </a:lnTo>
                  <a:lnTo>
                    <a:pt x="1029" y="288"/>
                  </a:lnTo>
                  <a:lnTo>
                    <a:pt x="1018" y="282"/>
                  </a:lnTo>
                  <a:lnTo>
                    <a:pt x="992" y="284"/>
                  </a:lnTo>
                  <a:lnTo>
                    <a:pt x="982" y="288"/>
                  </a:lnTo>
                  <a:lnTo>
                    <a:pt x="974" y="296"/>
                  </a:lnTo>
                  <a:lnTo>
                    <a:pt x="969" y="311"/>
                  </a:lnTo>
                  <a:lnTo>
                    <a:pt x="964" y="346"/>
                  </a:lnTo>
                  <a:lnTo>
                    <a:pt x="959" y="363"/>
                  </a:lnTo>
                  <a:lnTo>
                    <a:pt x="958" y="377"/>
                  </a:lnTo>
                  <a:lnTo>
                    <a:pt x="971" y="380"/>
                  </a:lnTo>
                  <a:lnTo>
                    <a:pt x="995" y="373"/>
                  </a:lnTo>
                  <a:lnTo>
                    <a:pt x="1012" y="394"/>
                  </a:lnTo>
                  <a:lnTo>
                    <a:pt x="1009" y="429"/>
                  </a:lnTo>
                  <a:lnTo>
                    <a:pt x="996" y="464"/>
                  </a:lnTo>
                  <a:lnTo>
                    <a:pt x="983" y="485"/>
                  </a:lnTo>
                  <a:lnTo>
                    <a:pt x="975" y="493"/>
                  </a:lnTo>
                  <a:lnTo>
                    <a:pt x="969" y="497"/>
                  </a:lnTo>
                  <a:lnTo>
                    <a:pt x="961" y="498"/>
                  </a:lnTo>
                  <a:lnTo>
                    <a:pt x="951" y="499"/>
                  </a:lnTo>
                  <a:lnTo>
                    <a:pt x="942" y="494"/>
                  </a:lnTo>
                  <a:lnTo>
                    <a:pt x="936" y="485"/>
                  </a:lnTo>
                  <a:lnTo>
                    <a:pt x="931" y="475"/>
                  </a:lnTo>
                  <a:lnTo>
                    <a:pt x="926" y="471"/>
                  </a:lnTo>
                  <a:lnTo>
                    <a:pt x="922" y="468"/>
                  </a:lnTo>
                  <a:lnTo>
                    <a:pt x="910" y="455"/>
                  </a:lnTo>
                  <a:lnTo>
                    <a:pt x="903" y="451"/>
                  </a:lnTo>
                  <a:lnTo>
                    <a:pt x="893" y="450"/>
                  </a:lnTo>
                  <a:lnTo>
                    <a:pt x="886" y="453"/>
                  </a:lnTo>
                  <a:lnTo>
                    <a:pt x="878" y="457"/>
                  </a:lnTo>
                  <a:lnTo>
                    <a:pt x="870" y="448"/>
                  </a:lnTo>
                  <a:lnTo>
                    <a:pt x="864" y="435"/>
                  </a:lnTo>
                  <a:lnTo>
                    <a:pt x="853" y="401"/>
                  </a:lnTo>
                  <a:lnTo>
                    <a:pt x="864" y="394"/>
                  </a:lnTo>
                  <a:lnTo>
                    <a:pt x="888" y="392"/>
                  </a:lnTo>
                  <a:lnTo>
                    <a:pt x="899" y="387"/>
                  </a:lnTo>
                  <a:lnTo>
                    <a:pt x="912" y="377"/>
                  </a:lnTo>
                  <a:lnTo>
                    <a:pt x="918" y="367"/>
                  </a:lnTo>
                  <a:lnTo>
                    <a:pt x="920" y="349"/>
                  </a:lnTo>
                  <a:lnTo>
                    <a:pt x="913" y="338"/>
                  </a:lnTo>
                  <a:lnTo>
                    <a:pt x="899" y="334"/>
                  </a:lnTo>
                  <a:lnTo>
                    <a:pt x="890" y="330"/>
                  </a:lnTo>
                  <a:lnTo>
                    <a:pt x="895" y="317"/>
                  </a:lnTo>
                  <a:lnTo>
                    <a:pt x="895" y="310"/>
                  </a:lnTo>
                  <a:lnTo>
                    <a:pt x="874" y="296"/>
                  </a:lnTo>
                  <a:lnTo>
                    <a:pt x="849" y="264"/>
                  </a:lnTo>
                  <a:lnTo>
                    <a:pt x="832" y="226"/>
                  </a:lnTo>
                  <a:lnTo>
                    <a:pt x="836" y="198"/>
                  </a:lnTo>
                  <a:lnTo>
                    <a:pt x="836" y="190"/>
                  </a:lnTo>
                  <a:lnTo>
                    <a:pt x="787" y="176"/>
                  </a:lnTo>
                  <a:lnTo>
                    <a:pt x="605" y="201"/>
                  </a:lnTo>
                  <a:lnTo>
                    <a:pt x="515" y="220"/>
                  </a:lnTo>
                  <a:lnTo>
                    <a:pt x="500" y="217"/>
                  </a:lnTo>
                  <a:lnTo>
                    <a:pt x="494" y="208"/>
                  </a:lnTo>
                  <a:lnTo>
                    <a:pt x="487" y="203"/>
                  </a:lnTo>
                  <a:lnTo>
                    <a:pt x="394" y="214"/>
                  </a:lnTo>
                  <a:lnTo>
                    <a:pt x="346" y="233"/>
                  </a:lnTo>
                  <a:lnTo>
                    <a:pt x="323" y="256"/>
                  </a:lnTo>
                  <a:lnTo>
                    <a:pt x="311" y="264"/>
                  </a:lnTo>
                  <a:lnTo>
                    <a:pt x="289" y="289"/>
                  </a:lnTo>
                  <a:lnTo>
                    <a:pt x="269" y="303"/>
                  </a:lnTo>
                  <a:lnTo>
                    <a:pt x="261" y="314"/>
                  </a:lnTo>
                  <a:lnTo>
                    <a:pt x="262" y="328"/>
                  </a:lnTo>
                  <a:lnTo>
                    <a:pt x="270" y="336"/>
                  </a:lnTo>
                  <a:lnTo>
                    <a:pt x="288" y="345"/>
                  </a:lnTo>
                  <a:lnTo>
                    <a:pt x="293" y="352"/>
                  </a:lnTo>
                  <a:lnTo>
                    <a:pt x="294" y="365"/>
                  </a:lnTo>
                  <a:lnTo>
                    <a:pt x="290" y="375"/>
                  </a:lnTo>
                  <a:lnTo>
                    <a:pt x="284" y="378"/>
                  </a:lnTo>
                  <a:lnTo>
                    <a:pt x="281" y="386"/>
                  </a:lnTo>
                  <a:lnTo>
                    <a:pt x="256" y="381"/>
                  </a:lnTo>
                  <a:lnTo>
                    <a:pt x="244" y="381"/>
                  </a:lnTo>
                  <a:lnTo>
                    <a:pt x="239" y="390"/>
                  </a:lnTo>
                  <a:lnTo>
                    <a:pt x="236" y="405"/>
                  </a:lnTo>
                  <a:lnTo>
                    <a:pt x="225" y="436"/>
                  </a:lnTo>
                  <a:lnTo>
                    <a:pt x="222" y="454"/>
                  </a:lnTo>
                  <a:lnTo>
                    <a:pt x="222" y="529"/>
                  </a:lnTo>
                  <a:lnTo>
                    <a:pt x="231" y="557"/>
                  </a:lnTo>
                  <a:lnTo>
                    <a:pt x="254" y="569"/>
                  </a:lnTo>
                  <a:lnTo>
                    <a:pt x="392" y="574"/>
                  </a:lnTo>
                  <a:lnTo>
                    <a:pt x="417" y="582"/>
                  </a:lnTo>
                  <a:lnTo>
                    <a:pt x="431" y="604"/>
                  </a:lnTo>
                  <a:lnTo>
                    <a:pt x="420" y="599"/>
                  </a:lnTo>
                  <a:lnTo>
                    <a:pt x="399" y="586"/>
                  </a:lnTo>
                  <a:lnTo>
                    <a:pt x="385" y="583"/>
                  </a:lnTo>
                  <a:lnTo>
                    <a:pt x="371" y="583"/>
                  </a:lnTo>
                  <a:lnTo>
                    <a:pt x="363" y="587"/>
                  </a:lnTo>
                  <a:lnTo>
                    <a:pt x="348" y="610"/>
                  </a:lnTo>
                  <a:lnTo>
                    <a:pt x="352" y="622"/>
                  </a:lnTo>
                  <a:lnTo>
                    <a:pt x="350" y="634"/>
                  </a:lnTo>
                  <a:lnTo>
                    <a:pt x="345" y="645"/>
                  </a:lnTo>
                  <a:lnTo>
                    <a:pt x="339" y="652"/>
                  </a:lnTo>
                  <a:lnTo>
                    <a:pt x="332" y="659"/>
                  </a:lnTo>
                  <a:lnTo>
                    <a:pt x="326" y="663"/>
                  </a:lnTo>
                  <a:lnTo>
                    <a:pt x="328" y="691"/>
                  </a:lnTo>
                  <a:lnTo>
                    <a:pt x="328" y="708"/>
                  </a:lnTo>
                  <a:lnTo>
                    <a:pt x="328" y="708"/>
                  </a:lnTo>
                  <a:lnTo>
                    <a:pt x="327" y="723"/>
                  </a:lnTo>
                  <a:lnTo>
                    <a:pt x="322" y="741"/>
                  </a:lnTo>
                  <a:lnTo>
                    <a:pt x="314" y="763"/>
                  </a:lnTo>
                  <a:lnTo>
                    <a:pt x="312" y="771"/>
                  </a:lnTo>
                  <a:lnTo>
                    <a:pt x="312" y="771"/>
                  </a:lnTo>
                  <a:lnTo>
                    <a:pt x="313" y="783"/>
                  </a:lnTo>
                  <a:lnTo>
                    <a:pt x="315" y="790"/>
                  </a:lnTo>
                  <a:lnTo>
                    <a:pt x="318" y="795"/>
                  </a:lnTo>
                  <a:lnTo>
                    <a:pt x="320" y="804"/>
                  </a:lnTo>
                  <a:lnTo>
                    <a:pt x="326" y="876"/>
                  </a:lnTo>
                  <a:lnTo>
                    <a:pt x="326" y="876"/>
                  </a:lnTo>
                  <a:lnTo>
                    <a:pt x="325" y="913"/>
                  </a:lnTo>
                  <a:lnTo>
                    <a:pt x="319" y="945"/>
                  </a:lnTo>
                  <a:lnTo>
                    <a:pt x="306" y="979"/>
                  </a:lnTo>
                  <a:lnTo>
                    <a:pt x="256" y="1057"/>
                  </a:lnTo>
                  <a:lnTo>
                    <a:pt x="251" y="1071"/>
                  </a:lnTo>
                  <a:lnTo>
                    <a:pt x="245" y="1088"/>
                  </a:lnTo>
                  <a:lnTo>
                    <a:pt x="240" y="1122"/>
                  </a:lnTo>
                  <a:lnTo>
                    <a:pt x="234" y="1230"/>
                  </a:lnTo>
                  <a:lnTo>
                    <a:pt x="230" y="1265"/>
                  </a:lnTo>
                  <a:lnTo>
                    <a:pt x="219" y="1287"/>
                  </a:lnTo>
                  <a:lnTo>
                    <a:pt x="197" y="1280"/>
                  </a:lnTo>
                  <a:lnTo>
                    <a:pt x="188" y="1276"/>
                  </a:lnTo>
                  <a:lnTo>
                    <a:pt x="158" y="1280"/>
                  </a:lnTo>
                  <a:lnTo>
                    <a:pt x="126" y="1271"/>
                  </a:lnTo>
                  <a:lnTo>
                    <a:pt x="68" y="1272"/>
                  </a:lnTo>
                  <a:lnTo>
                    <a:pt x="47" y="1278"/>
                  </a:lnTo>
                  <a:lnTo>
                    <a:pt x="36" y="1286"/>
                  </a:lnTo>
                  <a:lnTo>
                    <a:pt x="26" y="1293"/>
                  </a:lnTo>
                  <a:lnTo>
                    <a:pt x="26" y="1294"/>
                  </a:lnTo>
                  <a:lnTo>
                    <a:pt x="31" y="1304"/>
                  </a:lnTo>
                  <a:lnTo>
                    <a:pt x="31" y="1304"/>
                  </a:lnTo>
                  <a:lnTo>
                    <a:pt x="30" y="1313"/>
                  </a:lnTo>
                  <a:lnTo>
                    <a:pt x="27" y="1321"/>
                  </a:lnTo>
                  <a:lnTo>
                    <a:pt x="27" y="1321"/>
                  </a:lnTo>
                  <a:lnTo>
                    <a:pt x="27" y="1330"/>
                  </a:lnTo>
                  <a:lnTo>
                    <a:pt x="31" y="1336"/>
                  </a:lnTo>
                  <a:lnTo>
                    <a:pt x="51" y="1353"/>
                  </a:lnTo>
                  <a:lnTo>
                    <a:pt x="51" y="1353"/>
                  </a:lnTo>
                  <a:lnTo>
                    <a:pt x="17" y="1370"/>
                  </a:lnTo>
                  <a:lnTo>
                    <a:pt x="8" y="1371"/>
                  </a:lnTo>
                  <a:lnTo>
                    <a:pt x="8" y="1371"/>
                  </a:lnTo>
                  <a:lnTo>
                    <a:pt x="15" y="1387"/>
                  </a:lnTo>
                  <a:lnTo>
                    <a:pt x="17" y="1405"/>
                  </a:lnTo>
                  <a:lnTo>
                    <a:pt x="18" y="1422"/>
                  </a:lnTo>
                  <a:lnTo>
                    <a:pt x="22" y="1437"/>
                  </a:lnTo>
                  <a:lnTo>
                    <a:pt x="34" y="1451"/>
                  </a:lnTo>
                  <a:lnTo>
                    <a:pt x="50" y="1459"/>
                  </a:lnTo>
                  <a:lnTo>
                    <a:pt x="98" y="1466"/>
                  </a:lnTo>
                  <a:lnTo>
                    <a:pt x="130" y="1478"/>
                  </a:lnTo>
                  <a:lnTo>
                    <a:pt x="147" y="1480"/>
                  </a:lnTo>
                  <a:lnTo>
                    <a:pt x="163" y="1479"/>
                  </a:lnTo>
                  <a:lnTo>
                    <a:pt x="178" y="1475"/>
                  </a:lnTo>
                  <a:lnTo>
                    <a:pt x="184" y="1470"/>
                  </a:lnTo>
                  <a:lnTo>
                    <a:pt x="187" y="1463"/>
                  </a:lnTo>
                  <a:lnTo>
                    <a:pt x="191" y="1461"/>
                  </a:lnTo>
                  <a:lnTo>
                    <a:pt x="228" y="1521"/>
                  </a:lnTo>
                  <a:lnTo>
                    <a:pt x="237" y="1547"/>
                  </a:lnTo>
                  <a:lnTo>
                    <a:pt x="237" y="1547"/>
                  </a:lnTo>
                  <a:lnTo>
                    <a:pt x="232" y="1583"/>
                  </a:lnTo>
                  <a:lnTo>
                    <a:pt x="219" y="1612"/>
                  </a:lnTo>
                  <a:lnTo>
                    <a:pt x="215" y="1627"/>
                  </a:lnTo>
                  <a:lnTo>
                    <a:pt x="215" y="1645"/>
                  </a:lnTo>
                  <a:lnTo>
                    <a:pt x="220" y="1666"/>
                  </a:lnTo>
                  <a:lnTo>
                    <a:pt x="224" y="1673"/>
                  </a:lnTo>
                  <a:lnTo>
                    <a:pt x="240" y="1674"/>
                  </a:lnTo>
                  <a:lnTo>
                    <a:pt x="265" y="1663"/>
                  </a:lnTo>
                  <a:lnTo>
                    <a:pt x="274" y="1657"/>
                  </a:lnTo>
                  <a:lnTo>
                    <a:pt x="278" y="1652"/>
                  </a:lnTo>
                  <a:lnTo>
                    <a:pt x="282" y="1649"/>
                  </a:lnTo>
                  <a:lnTo>
                    <a:pt x="366" y="1646"/>
                  </a:lnTo>
                  <a:lnTo>
                    <a:pt x="391" y="1640"/>
                  </a:lnTo>
                  <a:lnTo>
                    <a:pt x="420" y="1620"/>
                  </a:lnTo>
                  <a:lnTo>
                    <a:pt x="429" y="1612"/>
                  </a:lnTo>
                  <a:lnTo>
                    <a:pt x="432" y="1610"/>
                  </a:lnTo>
                  <a:lnTo>
                    <a:pt x="435" y="1608"/>
                  </a:lnTo>
                  <a:lnTo>
                    <a:pt x="450" y="1605"/>
                  </a:lnTo>
                  <a:lnTo>
                    <a:pt x="457" y="1602"/>
                  </a:lnTo>
                  <a:lnTo>
                    <a:pt x="461" y="1598"/>
                  </a:lnTo>
                  <a:lnTo>
                    <a:pt x="492" y="1566"/>
                  </a:lnTo>
                  <a:lnTo>
                    <a:pt x="521" y="1543"/>
                  </a:lnTo>
                  <a:lnTo>
                    <a:pt x="524" y="1541"/>
                  </a:lnTo>
                  <a:lnTo>
                    <a:pt x="533" y="1539"/>
                  </a:lnTo>
                  <a:lnTo>
                    <a:pt x="537" y="1539"/>
                  </a:lnTo>
                  <a:lnTo>
                    <a:pt x="548" y="1541"/>
                  </a:lnTo>
                  <a:lnTo>
                    <a:pt x="549" y="1541"/>
                  </a:lnTo>
                  <a:lnTo>
                    <a:pt x="550" y="1541"/>
                  </a:lnTo>
                  <a:lnTo>
                    <a:pt x="552" y="1537"/>
                  </a:lnTo>
                  <a:lnTo>
                    <a:pt x="555" y="1532"/>
                  </a:lnTo>
                  <a:lnTo>
                    <a:pt x="557" y="1531"/>
                  </a:lnTo>
                  <a:lnTo>
                    <a:pt x="558" y="1530"/>
                  </a:lnTo>
                  <a:lnTo>
                    <a:pt x="558" y="1530"/>
                  </a:lnTo>
                  <a:lnTo>
                    <a:pt x="562" y="1522"/>
                  </a:lnTo>
                  <a:lnTo>
                    <a:pt x="565" y="1508"/>
                  </a:lnTo>
                  <a:lnTo>
                    <a:pt x="568" y="1502"/>
                  </a:lnTo>
                  <a:lnTo>
                    <a:pt x="570" y="1499"/>
                  </a:lnTo>
                  <a:lnTo>
                    <a:pt x="575" y="1497"/>
                  </a:lnTo>
                  <a:lnTo>
                    <a:pt x="575" y="1496"/>
                  </a:lnTo>
                  <a:lnTo>
                    <a:pt x="574" y="1493"/>
                  </a:lnTo>
                  <a:lnTo>
                    <a:pt x="570" y="1488"/>
                  </a:lnTo>
                  <a:lnTo>
                    <a:pt x="565" y="1485"/>
                  </a:lnTo>
                  <a:lnTo>
                    <a:pt x="563" y="1480"/>
                  </a:lnTo>
                  <a:lnTo>
                    <a:pt x="562" y="1476"/>
                  </a:lnTo>
                  <a:lnTo>
                    <a:pt x="570" y="1445"/>
                  </a:lnTo>
                  <a:lnTo>
                    <a:pt x="573" y="1440"/>
                  </a:lnTo>
                  <a:lnTo>
                    <a:pt x="574" y="1438"/>
                  </a:lnTo>
                  <a:lnTo>
                    <a:pt x="577" y="1437"/>
                  </a:lnTo>
                  <a:lnTo>
                    <a:pt x="579" y="1437"/>
                  </a:lnTo>
                  <a:lnTo>
                    <a:pt x="622" y="1451"/>
                  </a:lnTo>
                  <a:lnTo>
                    <a:pt x="625" y="1453"/>
                  </a:lnTo>
                  <a:lnTo>
                    <a:pt x="627" y="1455"/>
                  </a:lnTo>
                  <a:lnTo>
                    <a:pt x="629" y="1460"/>
                  </a:lnTo>
                  <a:lnTo>
                    <a:pt x="631" y="1465"/>
                  </a:lnTo>
                  <a:lnTo>
                    <a:pt x="636" y="1499"/>
                  </a:lnTo>
                  <a:lnTo>
                    <a:pt x="638" y="1503"/>
                  </a:lnTo>
                  <a:lnTo>
                    <a:pt x="640" y="1505"/>
                  </a:lnTo>
                  <a:lnTo>
                    <a:pt x="655" y="1511"/>
                  </a:lnTo>
                  <a:lnTo>
                    <a:pt x="696" y="1537"/>
                  </a:lnTo>
                  <a:lnTo>
                    <a:pt x="698" y="1539"/>
                  </a:lnTo>
                  <a:lnTo>
                    <a:pt x="705" y="1547"/>
                  </a:lnTo>
                  <a:lnTo>
                    <a:pt x="709" y="1549"/>
                  </a:lnTo>
                  <a:lnTo>
                    <a:pt x="713" y="1550"/>
                  </a:lnTo>
                  <a:lnTo>
                    <a:pt x="753" y="1534"/>
                  </a:lnTo>
                  <a:lnTo>
                    <a:pt x="756" y="1534"/>
                  </a:lnTo>
                  <a:lnTo>
                    <a:pt x="760" y="1535"/>
                  </a:lnTo>
                  <a:lnTo>
                    <a:pt x="763" y="1541"/>
                  </a:lnTo>
                  <a:lnTo>
                    <a:pt x="768" y="1548"/>
                  </a:lnTo>
                  <a:lnTo>
                    <a:pt x="774" y="1553"/>
                  </a:lnTo>
                  <a:lnTo>
                    <a:pt x="782" y="1565"/>
                  </a:lnTo>
                  <a:lnTo>
                    <a:pt x="793" y="1586"/>
                  </a:lnTo>
                  <a:lnTo>
                    <a:pt x="799" y="1595"/>
                  </a:lnTo>
                  <a:lnTo>
                    <a:pt x="800" y="1598"/>
                  </a:lnTo>
                  <a:lnTo>
                    <a:pt x="801" y="1600"/>
                  </a:lnTo>
                  <a:lnTo>
                    <a:pt x="799" y="1602"/>
                  </a:lnTo>
                  <a:lnTo>
                    <a:pt x="797" y="1603"/>
                  </a:lnTo>
                  <a:lnTo>
                    <a:pt x="778" y="1606"/>
                  </a:lnTo>
                  <a:lnTo>
                    <a:pt x="776" y="1607"/>
                  </a:lnTo>
                  <a:lnTo>
                    <a:pt x="774" y="1609"/>
                  </a:lnTo>
                  <a:lnTo>
                    <a:pt x="774" y="1612"/>
                  </a:lnTo>
                  <a:lnTo>
                    <a:pt x="775" y="1618"/>
                  </a:lnTo>
                  <a:lnTo>
                    <a:pt x="776" y="1621"/>
                  </a:lnTo>
                  <a:lnTo>
                    <a:pt x="777" y="1624"/>
                  </a:lnTo>
                  <a:lnTo>
                    <a:pt x="781" y="1629"/>
                  </a:lnTo>
                  <a:lnTo>
                    <a:pt x="784" y="1635"/>
                  </a:lnTo>
                  <a:lnTo>
                    <a:pt x="784" y="1638"/>
                  </a:lnTo>
                  <a:lnTo>
                    <a:pt x="783" y="1641"/>
                  </a:lnTo>
                  <a:lnTo>
                    <a:pt x="779" y="1646"/>
                  </a:lnTo>
                  <a:lnTo>
                    <a:pt x="768" y="1658"/>
                  </a:lnTo>
                  <a:lnTo>
                    <a:pt x="766" y="1661"/>
                  </a:lnTo>
                  <a:lnTo>
                    <a:pt x="766" y="1663"/>
                  </a:lnTo>
                  <a:lnTo>
                    <a:pt x="766" y="1665"/>
                  </a:lnTo>
                  <a:lnTo>
                    <a:pt x="767" y="1669"/>
                  </a:lnTo>
                  <a:lnTo>
                    <a:pt x="771" y="1676"/>
                  </a:lnTo>
                  <a:lnTo>
                    <a:pt x="772" y="1678"/>
                  </a:lnTo>
                  <a:lnTo>
                    <a:pt x="772" y="1681"/>
                  </a:lnTo>
                  <a:lnTo>
                    <a:pt x="770" y="1685"/>
                  </a:lnTo>
                  <a:lnTo>
                    <a:pt x="767" y="1692"/>
                  </a:lnTo>
                  <a:lnTo>
                    <a:pt x="759" y="1700"/>
                  </a:lnTo>
                  <a:lnTo>
                    <a:pt x="757" y="1704"/>
                  </a:lnTo>
                  <a:lnTo>
                    <a:pt x="756" y="1707"/>
                  </a:lnTo>
                  <a:lnTo>
                    <a:pt x="758" y="1711"/>
                  </a:lnTo>
                  <a:lnTo>
                    <a:pt x="761" y="1713"/>
                  </a:lnTo>
                  <a:lnTo>
                    <a:pt x="765" y="1715"/>
                  </a:lnTo>
                  <a:lnTo>
                    <a:pt x="771" y="1715"/>
                  </a:lnTo>
                  <a:lnTo>
                    <a:pt x="776" y="1716"/>
                  </a:lnTo>
                  <a:lnTo>
                    <a:pt x="777" y="1717"/>
                  </a:lnTo>
                  <a:lnTo>
                    <a:pt x="778" y="1721"/>
                  </a:lnTo>
                  <a:lnTo>
                    <a:pt x="780" y="1727"/>
                  </a:lnTo>
                  <a:lnTo>
                    <a:pt x="782" y="1730"/>
                  </a:lnTo>
                  <a:lnTo>
                    <a:pt x="785" y="1732"/>
                  </a:lnTo>
                  <a:lnTo>
                    <a:pt x="793" y="1731"/>
                  </a:lnTo>
                  <a:lnTo>
                    <a:pt x="804" y="1729"/>
                  </a:lnTo>
                  <a:lnTo>
                    <a:pt x="811" y="1730"/>
                  </a:lnTo>
                  <a:lnTo>
                    <a:pt x="822" y="1734"/>
                  </a:lnTo>
                  <a:lnTo>
                    <a:pt x="825" y="1735"/>
                  </a:lnTo>
                  <a:lnTo>
                    <a:pt x="828" y="1737"/>
                  </a:lnTo>
                  <a:lnTo>
                    <a:pt x="827" y="1741"/>
                  </a:lnTo>
                  <a:lnTo>
                    <a:pt x="825" y="1747"/>
                  </a:lnTo>
                  <a:lnTo>
                    <a:pt x="819" y="1760"/>
                  </a:lnTo>
                  <a:lnTo>
                    <a:pt x="815" y="1773"/>
                  </a:lnTo>
                  <a:lnTo>
                    <a:pt x="815" y="1777"/>
                  </a:lnTo>
                  <a:lnTo>
                    <a:pt x="813" y="1783"/>
                  </a:lnTo>
                  <a:lnTo>
                    <a:pt x="811" y="1788"/>
                  </a:lnTo>
                  <a:lnTo>
                    <a:pt x="804" y="1789"/>
                  </a:lnTo>
                  <a:lnTo>
                    <a:pt x="797" y="1789"/>
                  </a:lnTo>
                  <a:lnTo>
                    <a:pt x="785" y="1792"/>
                  </a:lnTo>
                  <a:lnTo>
                    <a:pt x="770" y="1799"/>
                  </a:lnTo>
                  <a:lnTo>
                    <a:pt x="759" y="1808"/>
                  </a:lnTo>
                  <a:lnTo>
                    <a:pt x="752" y="1815"/>
                  </a:lnTo>
                  <a:lnTo>
                    <a:pt x="751" y="1821"/>
                  </a:lnTo>
                  <a:lnTo>
                    <a:pt x="756" y="1832"/>
                  </a:lnTo>
                  <a:lnTo>
                    <a:pt x="759" y="1838"/>
                  </a:lnTo>
                  <a:lnTo>
                    <a:pt x="764" y="1854"/>
                  </a:lnTo>
                  <a:lnTo>
                    <a:pt x="765" y="1855"/>
                  </a:lnTo>
                  <a:lnTo>
                    <a:pt x="768" y="1857"/>
                  </a:lnTo>
                  <a:lnTo>
                    <a:pt x="785" y="1863"/>
                  </a:lnTo>
                  <a:lnTo>
                    <a:pt x="796" y="1869"/>
                  </a:lnTo>
                  <a:lnTo>
                    <a:pt x="799" y="1871"/>
                  </a:lnTo>
                  <a:lnTo>
                    <a:pt x="801" y="1871"/>
                  </a:lnTo>
                  <a:lnTo>
                    <a:pt x="804" y="1869"/>
                  </a:lnTo>
                  <a:lnTo>
                    <a:pt x="831" y="1844"/>
                  </a:lnTo>
                  <a:lnTo>
                    <a:pt x="840" y="1840"/>
                  </a:lnTo>
                  <a:lnTo>
                    <a:pt x="862" y="1836"/>
                  </a:lnTo>
                  <a:lnTo>
                    <a:pt x="884" y="1844"/>
                  </a:lnTo>
                  <a:lnTo>
                    <a:pt x="927" y="1827"/>
                  </a:lnTo>
                  <a:lnTo>
                    <a:pt x="938" y="1821"/>
                  </a:lnTo>
                  <a:lnTo>
                    <a:pt x="946" y="1814"/>
                  </a:lnTo>
                  <a:lnTo>
                    <a:pt x="950" y="1807"/>
                  </a:lnTo>
                  <a:lnTo>
                    <a:pt x="960" y="1795"/>
                  </a:lnTo>
                  <a:lnTo>
                    <a:pt x="979" y="1777"/>
                  </a:lnTo>
                  <a:lnTo>
                    <a:pt x="1057" y="1799"/>
                  </a:lnTo>
                  <a:lnTo>
                    <a:pt x="1061" y="1798"/>
                  </a:lnTo>
                  <a:lnTo>
                    <a:pt x="1064" y="1796"/>
                  </a:lnTo>
                  <a:lnTo>
                    <a:pt x="1065" y="1795"/>
                  </a:lnTo>
                  <a:lnTo>
                    <a:pt x="1067" y="1792"/>
                  </a:lnTo>
                  <a:lnTo>
                    <a:pt x="1072" y="1777"/>
                  </a:lnTo>
                  <a:lnTo>
                    <a:pt x="1074" y="1773"/>
                  </a:lnTo>
                  <a:lnTo>
                    <a:pt x="1076" y="1770"/>
                  </a:lnTo>
                  <a:lnTo>
                    <a:pt x="1101" y="1754"/>
                  </a:lnTo>
                  <a:lnTo>
                    <a:pt x="1107" y="1749"/>
                  </a:lnTo>
                  <a:lnTo>
                    <a:pt x="1110" y="1746"/>
                  </a:lnTo>
                  <a:lnTo>
                    <a:pt x="1113" y="1741"/>
                  </a:lnTo>
                  <a:lnTo>
                    <a:pt x="1117" y="1735"/>
                  </a:lnTo>
                  <a:lnTo>
                    <a:pt x="1120" y="1728"/>
                  </a:lnTo>
                  <a:lnTo>
                    <a:pt x="1120" y="1725"/>
                  </a:lnTo>
                  <a:lnTo>
                    <a:pt x="1120" y="1722"/>
                  </a:lnTo>
                  <a:lnTo>
                    <a:pt x="1113" y="1716"/>
                  </a:lnTo>
                  <a:lnTo>
                    <a:pt x="1101" y="1708"/>
                  </a:lnTo>
                  <a:lnTo>
                    <a:pt x="1099" y="1707"/>
                  </a:lnTo>
                  <a:lnTo>
                    <a:pt x="1098" y="1697"/>
                  </a:lnTo>
                  <a:lnTo>
                    <a:pt x="1096" y="1662"/>
                  </a:lnTo>
                  <a:lnTo>
                    <a:pt x="1098" y="1626"/>
                  </a:lnTo>
                  <a:lnTo>
                    <a:pt x="1097" y="1608"/>
                  </a:lnTo>
                  <a:lnTo>
                    <a:pt x="1095" y="1591"/>
                  </a:lnTo>
                  <a:lnTo>
                    <a:pt x="1091" y="1574"/>
                  </a:lnTo>
                  <a:lnTo>
                    <a:pt x="1085" y="1559"/>
                  </a:lnTo>
                  <a:lnTo>
                    <a:pt x="1082" y="1551"/>
                  </a:lnTo>
                  <a:lnTo>
                    <a:pt x="1077" y="1546"/>
                  </a:lnTo>
                  <a:lnTo>
                    <a:pt x="1060" y="1533"/>
                  </a:lnTo>
                  <a:lnTo>
                    <a:pt x="1020" y="1514"/>
                  </a:lnTo>
                  <a:lnTo>
                    <a:pt x="1016" y="1508"/>
                  </a:lnTo>
                  <a:lnTo>
                    <a:pt x="1013" y="1503"/>
                  </a:lnTo>
                  <a:lnTo>
                    <a:pt x="1000" y="1462"/>
                  </a:lnTo>
                  <a:lnTo>
                    <a:pt x="1014" y="1467"/>
                  </a:lnTo>
                  <a:lnTo>
                    <a:pt x="1028" y="1467"/>
                  </a:lnTo>
                  <a:lnTo>
                    <a:pt x="1030" y="1468"/>
                  </a:lnTo>
                  <a:lnTo>
                    <a:pt x="1035" y="1470"/>
                  </a:lnTo>
                  <a:lnTo>
                    <a:pt x="1040" y="1472"/>
                  </a:lnTo>
                  <a:lnTo>
                    <a:pt x="1075" y="1467"/>
                  </a:lnTo>
                  <a:lnTo>
                    <a:pt x="1086" y="1462"/>
                  </a:lnTo>
                  <a:lnTo>
                    <a:pt x="1090" y="1458"/>
                  </a:lnTo>
                  <a:lnTo>
                    <a:pt x="1092" y="1455"/>
                  </a:lnTo>
                  <a:lnTo>
                    <a:pt x="1093" y="1451"/>
                  </a:lnTo>
                  <a:lnTo>
                    <a:pt x="1098" y="1427"/>
                  </a:lnTo>
                  <a:lnTo>
                    <a:pt x="1099" y="1425"/>
                  </a:lnTo>
                  <a:lnTo>
                    <a:pt x="1099" y="1423"/>
                  </a:lnTo>
                  <a:lnTo>
                    <a:pt x="1101" y="1422"/>
                  </a:lnTo>
                  <a:lnTo>
                    <a:pt x="1104" y="1418"/>
                  </a:lnTo>
                  <a:lnTo>
                    <a:pt x="1110" y="1415"/>
                  </a:lnTo>
                  <a:lnTo>
                    <a:pt x="1116" y="1410"/>
                  </a:lnTo>
                  <a:lnTo>
                    <a:pt x="1119" y="1407"/>
                  </a:lnTo>
                  <a:lnTo>
                    <a:pt x="1132" y="1405"/>
                  </a:lnTo>
                  <a:lnTo>
                    <a:pt x="1162" y="1406"/>
                  </a:lnTo>
                  <a:lnTo>
                    <a:pt x="1172" y="1404"/>
                  </a:lnTo>
                  <a:lnTo>
                    <a:pt x="1202" y="1389"/>
                  </a:lnTo>
                  <a:lnTo>
                    <a:pt x="1205" y="1389"/>
                  </a:lnTo>
                  <a:lnTo>
                    <a:pt x="1208" y="1389"/>
                  </a:lnTo>
                  <a:lnTo>
                    <a:pt x="1219" y="1393"/>
                  </a:lnTo>
                  <a:lnTo>
                    <a:pt x="1223" y="1398"/>
                  </a:lnTo>
                  <a:lnTo>
                    <a:pt x="1229" y="1402"/>
                  </a:lnTo>
                  <a:lnTo>
                    <a:pt x="1246" y="1433"/>
                  </a:lnTo>
                  <a:lnTo>
                    <a:pt x="1247" y="1442"/>
                  </a:lnTo>
                  <a:lnTo>
                    <a:pt x="1248" y="1448"/>
                  </a:lnTo>
                  <a:lnTo>
                    <a:pt x="1247" y="1452"/>
                  </a:lnTo>
                  <a:lnTo>
                    <a:pt x="1246" y="1461"/>
                  </a:lnTo>
                  <a:lnTo>
                    <a:pt x="1246" y="1466"/>
                  </a:lnTo>
                  <a:lnTo>
                    <a:pt x="1246" y="1470"/>
                  </a:lnTo>
                  <a:lnTo>
                    <a:pt x="1247" y="1474"/>
                  </a:lnTo>
                  <a:lnTo>
                    <a:pt x="1249" y="1478"/>
                  </a:lnTo>
                  <a:lnTo>
                    <a:pt x="1250" y="1481"/>
                  </a:lnTo>
                  <a:lnTo>
                    <a:pt x="1250" y="1484"/>
                  </a:lnTo>
                  <a:lnTo>
                    <a:pt x="1248" y="1495"/>
                  </a:lnTo>
                  <a:lnTo>
                    <a:pt x="1247" y="1501"/>
                  </a:lnTo>
                  <a:lnTo>
                    <a:pt x="1247" y="1505"/>
                  </a:lnTo>
                  <a:lnTo>
                    <a:pt x="1248" y="1509"/>
                  </a:lnTo>
                  <a:lnTo>
                    <a:pt x="1249" y="1512"/>
                  </a:lnTo>
                  <a:lnTo>
                    <a:pt x="1250" y="1514"/>
                  </a:lnTo>
                  <a:lnTo>
                    <a:pt x="1251" y="1515"/>
                  </a:lnTo>
                  <a:lnTo>
                    <a:pt x="1258" y="1517"/>
                  </a:lnTo>
                  <a:lnTo>
                    <a:pt x="1320" y="1524"/>
                  </a:lnTo>
                  <a:lnTo>
                    <a:pt x="1340" y="1522"/>
                  </a:lnTo>
                  <a:lnTo>
                    <a:pt x="1358" y="1515"/>
                  </a:lnTo>
                  <a:lnTo>
                    <a:pt x="1362" y="1513"/>
                  </a:lnTo>
                  <a:lnTo>
                    <a:pt x="1402" y="1504"/>
                  </a:lnTo>
                  <a:lnTo>
                    <a:pt x="1404" y="1502"/>
                  </a:lnTo>
                  <a:lnTo>
                    <a:pt x="1406" y="1500"/>
                  </a:lnTo>
                  <a:lnTo>
                    <a:pt x="1407" y="1496"/>
                  </a:lnTo>
                  <a:lnTo>
                    <a:pt x="1416" y="1468"/>
                  </a:lnTo>
                  <a:lnTo>
                    <a:pt x="1422" y="1454"/>
                  </a:lnTo>
                  <a:lnTo>
                    <a:pt x="1426" y="1450"/>
                  </a:lnTo>
                  <a:lnTo>
                    <a:pt x="1442" y="1433"/>
                  </a:lnTo>
                  <a:lnTo>
                    <a:pt x="1476" y="1415"/>
                  </a:lnTo>
                  <a:lnTo>
                    <a:pt x="1478" y="1415"/>
                  </a:lnTo>
                  <a:lnTo>
                    <a:pt x="1481" y="1416"/>
                  </a:lnTo>
                  <a:lnTo>
                    <a:pt x="1485" y="1418"/>
                  </a:lnTo>
                  <a:lnTo>
                    <a:pt x="1493" y="1430"/>
                  </a:lnTo>
                  <a:lnTo>
                    <a:pt x="1495" y="1431"/>
                  </a:lnTo>
                  <a:lnTo>
                    <a:pt x="1497" y="1433"/>
                  </a:lnTo>
                  <a:lnTo>
                    <a:pt x="1499" y="1434"/>
                  </a:lnTo>
                  <a:lnTo>
                    <a:pt x="1501" y="1435"/>
                  </a:lnTo>
                  <a:lnTo>
                    <a:pt x="1506" y="1436"/>
                  </a:lnTo>
                  <a:lnTo>
                    <a:pt x="1508" y="1438"/>
                  </a:lnTo>
                  <a:lnTo>
                    <a:pt x="1508" y="1441"/>
                  </a:lnTo>
                  <a:lnTo>
                    <a:pt x="1505" y="1448"/>
                  </a:lnTo>
                  <a:lnTo>
                    <a:pt x="1503" y="1452"/>
                  </a:lnTo>
                  <a:lnTo>
                    <a:pt x="1500" y="1455"/>
                  </a:lnTo>
                  <a:lnTo>
                    <a:pt x="1498" y="1457"/>
                  </a:lnTo>
                  <a:lnTo>
                    <a:pt x="1494" y="1459"/>
                  </a:lnTo>
                  <a:lnTo>
                    <a:pt x="1492" y="1461"/>
                  </a:lnTo>
                  <a:lnTo>
                    <a:pt x="1493" y="1467"/>
                  </a:lnTo>
                  <a:lnTo>
                    <a:pt x="1494" y="1471"/>
                  </a:lnTo>
                  <a:lnTo>
                    <a:pt x="1504" y="1504"/>
                  </a:lnTo>
                  <a:lnTo>
                    <a:pt x="1484" y="1537"/>
                  </a:lnTo>
                  <a:lnTo>
                    <a:pt x="1474" y="1560"/>
                  </a:lnTo>
                  <a:lnTo>
                    <a:pt x="1471" y="1564"/>
                  </a:lnTo>
                  <a:lnTo>
                    <a:pt x="1464" y="1566"/>
                  </a:lnTo>
                  <a:lnTo>
                    <a:pt x="1461" y="1568"/>
                  </a:lnTo>
                  <a:lnTo>
                    <a:pt x="1456" y="1573"/>
                  </a:lnTo>
                  <a:lnTo>
                    <a:pt x="1451" y="1573"/>
                  </a:lnTo>
                  <a:lnTo>
                    <a:pt x="1437" y="1571"/>
                  </a:lnTo>
                  <a:lnTo>
                    <a:pt x="1434" y="1572"/>
                  </a:lnTo>
                  <a:lnTo>
                    <a:pt x="1431" y="1573"/>
                  </a:lnTo>
                  <a:lnTo>
                    <a:pt x="1429" y="1576"/>
                  </a:lnTo>
                  <a:lnTo>
                    <a:pt x="1427" y="1579"/>
                  </a:lnTo>
                  <a:lnTo>
                    <a:pt x="1423" y="1590"/>
                  </a:lnTo>
                  <a:lnTo>
                    <a:pt x="1422" y="1596"/>
                  </a:lnTo>
                  <a:lnTo>
                    <a:pt x="1419" y="1624"/>
                  </a:lnTo>
                  <a:lnTo>
                    <a:pt x="1418" y="1633"/>
                  </a:lnTo>
                  <a:lnTo>
                    <a:pt x="1417" y="1638"/>
                  </a:lnTo>
                  <a:lnTo>
                    <a:pt x="1416" y="1642"/>
                  </a:lnTo>
                  <a:lnTo>
                    <a:pt x="1415" y="1644"/>
                  </a:lnTo>
                  <a:lnTo>
                    <a:pt x="1416" y="1647"/>
                  </a:lnTo>
                  <a:lnTo>
                    <a:pt x="1418" y="1651"/>
                  </a:lnTo>
                  <a:lnTo>
                    <a:pt x="1420" y="1654"/>
                  </a:lnTo>
                  <a:lnTo>
                    <a:pt x="1422" y="1655"/>
                  </a:lnTo>
                  <a:lnTo>
                    <a:pt x="1433" y="1658"/>
                  </a:lnTo>
                  <a:lnTo>
                    <a:pt x="1453" y="1667"/>
                  </a:lnTo>
                  <a:lnTo>
                    <a:pt x="1466" y="1670"/>
                  </a:lnTo>
                  <a:lnTo>
                    <a:pt x="1469" y="1671"/>
                  </a:lnTo>
                  <a:lnTo>
                    <a:pt x="1470" y="1673"/>
                  </a:lnTo>
                  <a:lnTo>
                    <a:pt x="1469" y="1675"/>
                  </a:lnTo>
                  <a:lnTo>
                    <a:pt x="1456" y="1684"/>
                  </a:lnTo>
                  <a:lnTo>
                    <a:pt x="1452" y="1688"/>
                  </a:lnTo>
                  <a:lnTo>
                    <a:pt x="1449" y="1693"/>
                  </a:lnTo>
                  <a:lnTo>
                    <a:pt x="1450" y="1695"/>
                  </a:lnTo>
                  <a:lnTo>
                    <a:pt x="1451" y="1698"/>
                  </a:lnTo>
                  <a:lnTo>
                    <a:pt x="1452" y="1701"/>
                  </a:lnTo>
                  <a:lnTo>
                    <a:pt x="1454" y="1707"/>
                  </a:lnTo>
                  <a:lnTo>
                    <a:pt x="1455" y="1715"/>
                  </a:lnTo>
                  <a:lnTo>
                    <a:pt x="1454" y="1717"/>
                  </a:lnTo>
                  <a:lnTo>
                    <a:pt x="1451" y="1718"/>
                  </a:lnTo>
                  <a:lnTo>
                    <a:pt x="1438" y="1717"/>
                  </a:lnTo>
                  <a:lnTo>
                    <a:pt x="1419" y="1723"/>
                  </a:lnTo>
                  <a:lnTo>
                    <a:pt x="1423" y="1733"/>
                  </a:lnTo>
                  <a:lnTo>
                    <a:pt x="1429" y="1747"/>
                  </a:lnTo>
                  <a:lnTo>
                    <a:pt x="1430" y="1750"/>
                  </a:lnTo>
                  <a:lnTo>
                    <a:pt x="1431" y="1755"/>
                  </a:lnTo>
                  <a:lnTo>
                    <a:pt x="1431" y="1758"/>
                  </a:lnTo>
                  <a:lnTo>
                    <a:pt x="1430" y="1761"/>
                  </a:lnTo>
                  <a:lnTo>
                    <a:pt x="1430" y="1764"/>
                  </a:lnTo>
                  <a:lnTo>
                    <a:pt x="1428" y="1767"/>
                  </a:lnTo>
                  <a:lnTo>
                    <a:pt x="1427" y="1768"/>
                  </a:lnTo>
                  <a:lnTo>
                    <a:pt x="1424" y="1774"/>
                  </a:lnTo>
                  <a:lnTo>
                    <a:pt x="1424" y="1777"/>
                  </a:lnTo>
                  <a:lnTo>
                    <a:pt x="1425" y="1778"/>
                  </a:lnTo>
                  <a:lnTo>
                    <a:pt x="1428" y="1777"/>
                  </a:lnTo>
                  <a:lnTo>
                    <a:pt x="1435" y="1775"/>
                  </a:lnTo>
                  <a:lnTo>
                    <a:pt x="1445" y="1774"/>
                  </a:lnTo>
                  <a:lnTo>
                    <a:pt x="1453" y="1774"/>
                  </a:lnTo>
                  <a:lnTo>
                    <a:pt x="1465" y="1773"/>
                  </a:lnTo>
                  <a:lnTo>
                    <a:pt x="1509" y="1779"/>
                  </a:lnTo>
                  <a:lnTo>
                    <a:pt x="1513" y="1782"/>
                  </a:lnTo>
                  <a:lnTo>
                    <a:pt x="1515" y="1785"/>
                  </a:lnTo>
                  <a:lnTo>
                    <a:pt x="1514" y="1790"/>
                  </a:lnTo>
                  <a:lnTo>
                    <a:pt x="1512" y="1795"/>
                  </a:lnTo>
                  <a:lnTo>
                    <a:pt x="1511" y="1798"/>
                  </a:lnTo>
                  <a:lnTo>
                    <a:pt x="1511" y="1800"/>
                  </a:lnTo>
                  <a:lnTo>
                    <a:pt x="1512" y="1803"/>
                  </a:lnTo>
                  <a:lnTo>
                    <a:pt x="1517" y="1808"/>
                  </a:lnTo>
                  <a:lnTo>
                    <a:pt x="1534" y="1816"/>
                  </a:lnTo>
                  <a:lnTo>
                    <a:pt x="1541" y="1825"/>
                  </a:lnTo>
                  <a:lnTo>
                    <a:pt x="1541" y="1831"/>
                  </a:lnTo>
                  <a:lnTo>
                    <a:pt x="1542" y="1835"/>
                  </a:lnTo>
                  <a:lnTo>
                    <a:pt x="1541" y="1838"/>
                  </a:lnTo>
                  <a:lnTo>
                    <a:pt x="1534" y="1850"/>
                  </a:lnTo>
                  <a:lnTo>
                    <a:pt x="1534" y="1851"/>
                  </a:lnTo>
                  <a:lnTo>
                    <a:pt x="1534" y="1853"/>
                  </a:lnTo>
                  <a:lnTo>
                    <a:pt x="1534" y="1857"/>
                  </a:lnTo>
                  <a:lnTo>
                    <a:pt x="1539" y="1872"/>
                  </a:lnTo>
                  <a:lnTo>
                    <a:pt x="1547" y="1890"/>
                  </a:lnTo>
                  <a:lnTo>
                    <a:pt x="1547" y="1893"/>
                  </a:lnTo>
                  <a:lnTo>
                    <a:pt x="1547" y="1896"/>
                  </a:lnTo>
                  <a:lnTo>
                    <a:pt x="1546" y="1898"/>
                  </a:lnTo>
                  <a:lnTo>
                    <a:pt x="1545" y="1900"/>
                  </a:lnTo>
                  <a:lnTo>
                    <a:pt x="1544" y="1903"/>
                  </a:lnTo>
                  <a:lnTo>
                    <a:pt x="1542" y="1905"/>
                  </a:lnTo>
                  <a:lnTo>
                    <a:pt x="1539" y="1908"/>
                  </a:lnTo>
                  <a:lnTo>
                    <a:pt x="1535" y="1911"/>
                  </a:lnTo>
                  <a:lnTo>
                    <a:pt x="1534" y="1912"/>
                  </a:lnTo>
                  <a:lnTo>
                    <a:pt x="1534" y="1913"/>
                  </a:lnTo>
                  <a:lnTo>
                    <a:pt x="1534" y="1914"/>
                  </a:lnTo>
                  <a:lnTo>
                    <a:pt x="1534" y="1915"/>
                  </a:lnTo>
                  <a:lnTo>
                    <a:pt x="1534" y="1918"/>
                  </a:lnTo>
                  <a:lnTo>
                    <a:pt x="1533" y="1919"/>
                  </a:lnTo>
                  <a:lnTo>
                    <a:pt x="1532" y="1921"/>
                  </a:lnTo>
                  <a:lnTo>
                    <a:pt x="1531" y="1922"/>
                  </a:lnTo>
                  <a:lnTo>
                    <a:pt x="1530" y="1923"/>
                  </a:lnTo>
                  <a:lnTo>
                    <a:pt x="1533" y="1926"/>
                  </a:lnTo>
                  <a:lnTo>
                    <a:pt x="1538" y="1930"/>
                  </a:lnTo>
                  <a:lnTo>
                    <a:pt x="1554" y="1937"/>
                  </a:lnTo>
                  <a:lnTo>
                    <a:pt x="1559" y="1939"/>
                  </a:lnTo>
                  <a:lnTo>
                    <a:pt x="1562" y="1938"/>
                  </a:lnTo>
                  <a:lnTo>
                    <a:pt x="1562" y="1935"/>
                  </a:lnTo>
                  <a:lnTo>
                    <a:pt x="1562" y="1934"/>
                  </a:lnTo>
                  <a:lnTo>
                    <a:pt x="1563" y="1933"/>
                  </a:lnTo>
                  <a:lnTo>
                    <a:pt x="1564" y="1931"/>
                  </a:lnTo>
                  <a:lnTo>
                    <a:pt x="1565" y="1929"/>
                  </a:lnTo>
                  <a:lnTo>
                    <a:pt x="1566" y="1928"/>
                  </a:lnTo>
                  <a:lnTo>
                    <a:pt x="1569" y="1927"/>
                  </a:lnTo>
                  <a:lnTo>
                    <a:pt x="1571" y="1926"/>
                  </a:lnTo>
                  <a:lnTo>
                    <a:pt x="1574" y="1925"/>
                  </a:lnTo>
                  <a:lnTo>
                    <a:pt x="1577" y="1926"/>
                  </a:lnTo>
                  <a:lnTo>
                    <a:pt x="1600" y="1936"/>
                  </a:lnTo>
                  <a:lnTo>
                    <a:pt x="1601" y="1938"/>
                  </a:lnTo>
                  <a:lnTo>
                    <a:pt x="1600" y="1944"/>
                  </a:lnTo>
                  <a:lnTo>
                    <a:pt x="1593" y="1971"/>
                  </a:lnTo>
                  <a:lnTo>
                    <a:pt x="1592" y="1973"/>
                  </a:lnTo>
                  <a:lnTo>
                    <a:pt x="1590" y="1977"/>
                  </a:lnTo>
                  <a:lnTo>
                    <a:pt x="1587" y="1980"/>
                  </a:lnTo>
                  <a:lnTo>
                    <a:pt x="1583" y="1984"/>
                  </a:lnTo>
                  <a:lnTo>
                    <a:pt x="1582" y="1986"/>
                  </a:lnTo>
                  <a:lnTo>
                    <a:pt x="1583" y="1987"/>
                  </a:lnTo>
                  <a:lnTo>
                    <a:pt x="1586" y="1987"/>
                  </a:lnTo>
                  <a:lnTo>
                    <a:pt x="1602" y="1985"/>
                  </a:lnTo>
                  <a:lnTo>
                    <a:pt x="1610" y="1985"/>
                  </a:lnTo>
                  <a:lnTo>
                    <a:pt x="1625" y="1992"/>
                  </a:lnTo>
                  <a:lnTo>
                    <a:pt x="1628" y="1997"/>
                  </a:lnTo>
                  <a:lnTo>
                    <a:pt x="1629" y="2000"/>
                  </a:lnTo>
                  <a:lnTo>
                    <a:pt x="1630" y="2002"/>
                  </a:lnTo>
                  <a:lnTo>
                    <a:pt x="1631" y="2007"/>
                  </a:lnTo>
                  <a:lnTo>
                    <a:pt x="1632" y="2014"/>
                  </a:lnTo>
                  <a:lnTo>
                    <a:pt x="1631" y="2025"/>
                  </a:lnTo>
                  <a:lnTo>
                    <a:pt x="1622" y="2051"/>
                  </a:lnTo>
                  <a:lnTo>
                    <a:pt x="1628" y="2052"/>
                  </a:lnTo>
                  <a:lnTo>
                    <a:pt x="1635" y="2051"/>
                  </a:lnTo>
                  <a:lnTo>
                    <a:pt x="1645" y="2046"/>
                  </a:lnTo>
                  <a:lnTo>
                    <a:pt x="1649" y="2046"/>
                  </a:lnTo>
                  <a:lnTo>
                    <a:pt x="1676" y="2047"/>
                  </a:lnTo>
                  <a:lnTo>
                    <a:pt x="1690" y="2045"/>
                  </a:lnTo>
                  <a:lnTo>
                    <a:pt x="1696" y="2042"/>
                  </a:lnTo>
                  <a:lnTo>
                    <a:pt x="1700" y="2040"/>
                  </a:lnTo>
                  <a:lnTo>
                    <a:pt x="1703" y="2039"/>
                  </a:lnTo>
                  <a:lnTo>
                    <a:pt x="1705" y="2040"/>
                  </a:lnTo>
                  <a:lnTo>
                    <a:pt x="1707" y="2042"/>
                  </a:lnTo>
                  <a:lnTo>
                    <a:pt x="1705" y="2048"/>
                  </a:lnTo>
                  <a:lnTo>
                    <a:pt x="1704" y="2051"/>
                  </a:lnTo>
                  <a:lnTo>
                    <a:pt x="1701" y="2057"/>
                  </a:lnTo>
                  <a:lnTo>
                    <a:pt x="1695" y="2064"/>
                  </a:lnTo>
                  <a:lnTo>
                    <a:pt x="1694" y="2066"/>
                  </a:lnTo>
                  <a:lnTo>
                    <a:pt x="1694" y="2068"/>
                  </a:lnTo>
                  <a:lnTo>
                    <a:pt x="1697" y="2072"/>
                  </a:lnTo>
                  <a:lnTo>
                    <a:pt x="1700" y="2072"/>
                  </a:lnTo>
                  <a:lnTo>
                    <a:pt x="1705" y="2074"/>
                  </a:lnTo>
                  <a:lnTo>
                    <a:pt x="1707" y="2075"/>
                  </a:lnTo>
                  <a:lnTo>
                    <a:pt x="1708" y="2077"/>
                  </a:lnTo>
                  <a:lnTo>
                    <a:pt x="1707" y="2078"/>
                  </a:lnTo>
                  <a:lnTo>
                    <a:pt x="1703" y="2083"/>
                  </a:lnTo>
                  <a:lnTo>
                    <a:pt x="1702" y="2086"/>
                  </a:lnTo>
                  <a:lnTo>
                    <a:pt x="1701" y="2091"/>
                  </a:lnTo>
                  <a:lnTo>
                    <a:pt x="1702" y="2101"/>
                  </a:lnTo>
                  <a:lnTo>
                    <a:pt x="1701" y="2109"/>
                  </a:lnTo>
                  <a:lnTo>
                    <a:pt x="1698" y="2121"/>
                  </a:lnTo>
                  <a:lnTo>
                    <a:pt x="1692" y="2135"/>
                  </a:lnTo>
                  <a:lnTo>
                    <a:pt x="1690" y="2139"/>
                  </a:lnTo>
                  <a:lnTo>
                    <a:pt x="1687" y="2143"/>
                  </a:lnTo>
                  <a:lnTo>
                    <a:pt x="1683" y="2146"/>
                  </a:lnTo>
                  <a:lnTo>
                    <a:pt x="1676" y="2151"/>
                  </a:lnTo>
                  <a:lnTo>
                    <a:pt x="1674" y="2152"/>
                  </a:lnTo>
                  <a:lnTo>
                    <a:pt x="1673" y="2153"/>
                  </a:lnTo>
                  <a:lnTo>
                    <a:pt x="1672" y="2156"/>
                  </a:lnTo>
                  <a:lnTo>
                    <a:pt x="1672" y="2160"/>
                  </a:lnTo>
                  <a:lnTo>
                    <a:pt x="1671" y="2163"/>
                  </a:lnTo>
                  <a:lnTo>
                    <a:pt x="1669" y="2165"/>
                  </a:lnTo>
                  <a:lnTo>
                    <a:pt x="1668" y="2167"/>
                  </a:lnTo>
                  <a:lnTo>
                    <a:pt x="1666" y="2168"/>
                  </a:lnTo>
                  <a:lnTo>
                    <a:pt x="1665" y="2170"/>
                  </a:lnTo>
                  <a:lnTo>
                    <a:pt x="1664" y="2171"/>
                  </a:lnTo>
                  <a:lnTo>
                    <a:pt x="1664" y="2176"/>
                  </a:lnTo>
                  <a:lnTo>
                    <a:pt x="1663" y="2181"/>
                  </a:lnTo>
                  <a:lnTo>
                    <a:pt x="1664" y="2188"/>
                  </a:lnTo>
                  <a:lnTo>
                    <a:pt x="1665" y="2199"/>
                  </a:lnTo>
                  <a:lnTo>
                    <a:pt x="1666" y="2204"/>
                  </a:lnTo>
                  <a:lnTo>
                    <a:pt x="1666" y="2207"/>
                  </a:lnTo>
                  <a:lnTo>
                    <a:pt x="1664" y="2209"/>
                  </a:lnTo>
                  <a:lnTo>
                    <a:pt x="1662" y="2211"/>
                  </a:lnTo>
                  <a:lnTo>
                    <a:pt x="1662" y="2215"/>
                  </a:lnTo>
                  <a:lnTo>
                    <a:pt x="1662" y="2219"/>
                  </a:lnTo>
                  <a:lnTo>
                    <a:pt x="1664" y="2226"/>
                  </a:lnTo>
                  <a:lnTo>
                    <a:pt x="1663" y="2230"/>
                  </a:lnTo>
                  <a:lnTo>
                    <a:pt x="1661" y="2232"/>
                  </a:lnTo>
                  <a:lnTo>
                    <a:pt x="1657" y="2235"/>
                  </a:lnTo>
                  <a:lnTo>
                    <a:pt x="1656" y="2236"/>
                  </a:lnTo>
                  <a:lnTo>
                    <a:pt x="1654" y="2239"/>
                  </a:lnTo>
                  <a:lnTo>
                    <a:pt x="1653" y="2242"/>
                  </a:lnTo>
                  <a:lnTo>
                    <a:pt x="1653" y="2247"/>
                  </a:lnTo>
                  <a:lnTo>
                    <a:pt x="1653" y="2253"/>
                  </a:lnTo>
                  <a:lnTo>
                    <a:pt x="1653" y="2256"/>
                  </a:lnTo>
                  <a:lnTo>
                    <a:pt x="1654" y="2259"/>
                  </a:lnTo>
                  <a:lnTo>
                    <a:pt x="1655" y="2261"/>
                  </a:lnTo>
                  <a:lnTo>
                    <a:pt x="1657" y="2263"/>
                  </a:lnTo>
                  <a:lnTo>
                    <a:pt x="1666" y="2263"/>
                  </a:lnTo>
                  <a:lnTo>
                    <a:pt x="1694" y="2254"/>
                  </a:lnTo>
                  <a:lnTo>
                    <a:pt x="1699" y="2259"/>
                  </a:lnTo>
                  <a:lnTo>
                    <a:pt x="1710" y="2249"/>
                  </a:lnTo>
                  <a:lnTo>
                    <a:pt x="1720" y="2249"/>
                  </a:lnTo>
                  <a:lnTo>
                    <a:pt x="1723" y="2250"/>
                  </a:lnTo>
                  <a:lnTo>
                    <a:pt x="1725" y="2254"/>
                  </a:lnTo>
                  <a:lnTo>
                    <a:pt x="1725" y="2257"/>
                  </a:lnTo>
                  <a:lnTo>
                    <a:pt x="1725" y="2261"/>
                  </a:lnTo>
                  <a:lnTo>
                    <a:pt x="1725" y="2264"/>
                  </a:lnTo>
                  <a:lnTo>
                    <a:pt x="1725" y="2266"/>
                  </a:lnTo>
                  <a:lnTo>
                    <a:pt x="1726" y="2269"/>
                  </a:lnTo>
                  <a:lnTo>
                    <a:pt x="1727" y="2271"/>
                  </a:lnTo>
                  <a:lnTo>
                    <a:pt x="1730" y="2273"/>
                  </a:lnTo>
                  <a:lnTo>
                    <a:pt x="1735" y="2275"/>
                  </a:lnTo>
                  <a:lnTo>
                    <a:pt x="1743" y="2275"/>
                  </a:lnTo>
                  <a:lnTo>
                    <a:pt x="1748" y="2274"/>
                  </a:lnTo>
                  <a:lnTo>
                    <a:pt x="1751" y="2273"/>
                  </a:lnTo>
                  <a:lnTo>
                    <a:pt x="1752" y="2271"/>
                  </a:lnTo>
                  <a:lnTo>
                    <a:pt x="1754" y="2269"/>
                  </a:lnTo>
                  <a:lnTo>
                    <a:pt x="1757" y="2265"/>
                  </a:lnTo>
                  <a:lnTo>
                    <a:pt x="1759" y="2264"/>
                  </a:lnTo>
                  <a:lnTo>
                    <a:pt x="1761" y="2263"/>
                  </a:lnTo>
                  <a:lnTo>
                    <a:pt x="1763" y="2263"/>
                  </a:lnTo>
                  <a:lnTo>
                    <a:pt x="1765" y="2265"/>
                  </a:lnTo>
                  <a:lnTo>
                    <a:pt x="1767" y="2269"/>
                  </a:lnTo>
                  <a:lnTo>
                    <a:pt x="1770" y="2273"/>
                  </a:lnTo>
                  <a:lnTo>
                    <a:pt x="1778" y="2276"/>
                  </a:lnTo>
                  <a:lnTo>
                    <a:pt x="1783" y="2277"/>
                  </a:lnTo>
                  <a:lnTo>
                    <a:pt x="1787" y="2277"/>
                  </a:lnTo>
                  <a:lnTo>
                    <a:pt x="1795" y="2276"/>
                  </a:lnTo>
                  <a:lnTo>
                    <a:pt x="1801" y="2272"/>
                  </a:lnTo>
                  <a:lnTo>
                    <a:pt x="1804" y="2272"/>
                  </a:lnTo>
                  <a:lnTo>
                    <a:pt x="1806" y="2274"/>
                  </a:lnTo>
                  <a:lnTo>
                    <a:pt x="1807" y="2279"/>
                  </a:lnTo>
                  <a:lnTo>
                    <a:pt x="1808" y="2283"/>
                  </a:lnTo>
                  <a:lnTo>
                    <a:pt x="1810" y="2286"/>
                  </a:lnTo>
                  <a:lnTo>
                    <a:pt x="1823" y="2291"/>
                  </a:lnTo>
                  <a:lnTo>
                    <a:pt x="1825" y="2294"/>
                  </a:lnTo>
                  <a:lnTo>
                    <a:pt x="1826" y="2299"/>
                  </a:lnTo>
                  <a:lnTo>
                    <a:pt x="1828" y="2307"/>
                  </a:lnTo>
                  <a:lnTo>
                    <a:pt x="1832" y="2317"/>
                  </a:lnTo>
                  <a:lnTo>
                    <a:pt x="1844" y="2330"/>
                  </a:lnTo>
                  <a:lnTo>
                    <a:pt x="1839" y="2341"/>
                  </a:lnTo>
                  <a:lnTo>
                    <a:pt x="1835" y="2342"/>
                  </a:lnTo>
                  <a:lnTo>
                    <a:pt x="1833" y="2341"/>
                  </a:lnTo>
                  <a:lnTo>
                    <a:pt x="1818" y="2330"/>
                  </a:lnTo>
                  <a:lnTo>
                    <a:pt x="1817" y="2329"/>
                  </a:lnTo>
                  <a:lnTo>
                    <a:pt x="1816" y="2329"/>
                  </a:lnTo>
                  <a:lnTo>
                    <a:pt x="1815" y="2330"/>
                  </a:lnTo>
                  <a:lnTo>
                    <a:pt x="1813" y="2331"/>
                  </a:lnTo>
                  <a:lnTo>
                    <a:pt x="1812" y="2333"/>
                  </a:lnTo>
                  <a:lnTo>
                    <a:pt x="1812" y="2336"/>
                  </a:lnTo>
                  <a:lnTo>
                    <a:pt x="1813" y="2339"/>
                  </a:lnTo>
                  <a:lnTo>
                    <a:pt x="1819" y="2350"/>
                  </a:lnTo>
                  <a:lnTo>
                    <a:pt x="1819" y="2351"/>
                  </a:lnTo>
                  <a:lnTo>
                    <a:pt x="1817" y="2353"/>
                  </a:lnTo>
                  <a:lnTo>
                    <a:pt x="1814" y="2353"/>
                  </a:lnTo>
                  <a:lnTo>
                    <a:pt x="1811" y="2352"/>
                  </a:lnTo>
                  <a:lnTo>
                    <a:pt x="1810" y="2352"/>
                  </a:lnTo>
                  <a:lnTo>
                    <a:pt x="1806" y="2349"/>
                  </a:lnTo>
                  <a:lnTo>
                    <a:pt x="1804" y="2349"/>
                  </a:lnTo>
                  <a:lnTo>
                    <a:pt x="1802" y="2351"/>
                  </a:lnTo>
                  <a:lnTo>
                    <a:pt x="1801" y="2357"/>
                  </a:lnTo>
                  <a:lnTo>
                    <a:pt x="1801" y="2368"/>
                  </a:lnTo>
                  <a:lnTo>
                    <a:pt x="1800" y="2373"/>
                  </a:lnTo>
                  <a:lnTo>
                    <a:pt x="1799" y="2377"/>
                  </a:lnTo>
                  <a:lnTo>
                    <a:pt x="1798" y="2379"/>
                  </a:lnTo>
                  <a:lnTo>
                    <a:pt x="1795" y="2380"/>
                  </a:lnTo>
                  <a:lnTo>
                    <a:pt x="1790" y="2380"/>
                  </a:lnTo>
                  <a:lnTo>
                    <a:pt x="1788" y="2382"/>
                  </a:lnTo>
                  <a:lnTo>
                    <a:pt x="1790" y="2389"/>
                  </a:lnTo>
                  <a:lnTo>
                    <a:pt x="1802" y="2416"/>
                  </a:lnTo>
                  <a:lnTo>
                    <a:pt x="1806" y="2422"/>
                  </a:lnTo>
                  <a:lnTo>
                    <a:pt x="1809" y="2425"/>
                  </a:lnTo>
                  <a:lnTo>
                    <a:pt x="1813" y="2427"/>
                  </a:lnTo>
                  <a:lnTo>
                    <a:pt x="1815" y="2429"/>
                  </a:lnTo>
                  <a:lnTo>
                    <a:pt x="1815" y="2431"/>
                  </a:lnTo>
                  <a:lnTo>
                    <a:pt x="1814" y="2434"/>
                  </a:lnTo>
                  <a:lnTo>
                    <a:pt x="1811" y="2438"/>
                  </a:lnTo>
                  <a:lnTo>
                    <a:pt x="1810" y="2441"/>
                  </a:lnTo>
                  <a:lnTo>
                    <a:pt x="1811" y="2444"/>
                  </a:lnTo>
                  <a:lnTo>
                    <a:pt x="1813" y="2448"/>
                  </a:lnTo>
                  <a:lnTo>
                    <a:pt x="1814" y="2451"/>
                  </a:lnTo>
                  <a:lnTo>
                    <a:pt x="1814" y="2457"/>
                  </a:lnTo>
                  <a:lnTo>
                    <a:pt x="1813" y="2461"/>
                  </a:lnTo>
                  <a:lnTo>
                    <a:pt x="1813" y="2464"/>
                  </a:lnTo>
                  <a:lnTo>
                    <a:pt x="1815" y="2489"/>
                  </a:lnTo>
                  <a:lnTo>
                    <a:pt x="1814" y="2494"/>
                  </a:lnTo>
                  <a:lnTo>
                    <a:pt x="1811" y="2497"/>
                  </a:lnTo>
                  <a:lnTo>
                    <a:pt x="1794" y="2499"/>
                  </a:lnTo>
                  <a:lnTo>
                    <a:pt x="1790" y="2501"/>
                  </a:lnTo>
                  <a:lnTo>
                    <a:pt x="1787" y="2501"/>
                  </a:lnTo>
                  <a:lnTo>
                    <a:pt x="1783" y="2499"/>
                  </a:lnTo>
                  <a:lnTo>
                    <a:pt x="1781" y="2499"/>
                  </a:lnTo>
                  <a:lnTo>
                    <a:pt x="1779" y="2500"/>
                  </a:lnTo>
                  <a:lnTo>
                    <a:pt x="1778" y="2502"/>
                  </a:lnTo>
                  <a:lnTo>
                    <a:pt x="1776" y="2505"/>
                  </a:lnTo>
                  <a:lnTo>
                    <a:pt x="1775" y="2508"/>
                  </a:lnTo>
                  <a:lnTo>
                    <a:pt x="1770" y="2513"/>
                  </a:lnTo>
                  <a:lnTo>
                    <a:pt x="1769" y="2516"/>
                  </a:lnTo>
                  <a:lnTo>
                    <a:pt x="1770" y="2520"/>
                  </a:lnTo>
                  <a:lnTo>
                    <a:pt x="1774" y="2528"/>
                  </a:lnTo>
                  <a:lnTo>
                    <a:pt x="1775" y="2533"/>
                  </a:lnTo>
                  <a:lnTo>
                    <a:pt x="1774" y="2535"/>
                  </a:lnTo>
                  <a:lnTo>
                    <a:pt x="1772" y="2536"/>
                  </a:lnTo>
                  <a:lnTo>
                    <a:pt x="1769" y="2536"/>
                  </a:lnTo>
                  <a:lnTo>
                    <a:pt x="1763" y="2535"/>
                  </a:lnTo>
                  <a:lnTo>
                    <a:pt x="1754" y="2530"/>
                  </a:lnTo>
                  <a:lnTo>
                    <a:pt x="1752" y="2530"/>
                  </a:lnTo>
                  <a:lnTo>
                    <a:pt x="1752" y="2533"/>
                  </a:lnTo>
                  <a:lnTo>
                    <a:pt x="1756" y="2538"/>
                  </a:lnTo>
                  <a:lnTo>
                    <a:pt x="1773" y="2554"/>
                  </a:lnTo>
                  <a:lnTo>
                    <a:pt x="1783" y="2557"/>
                  </a:lnTo>
                  <a:lnTo>
                    <a:pt x="1826" y="2575"/>
                  </a:lnTo>
                  <a:lnTo>
                    <a:pt x="1830" y="2575"/>
                  </a:lnTo>
                  <a:lnTo>
                    <a:pt x="1834" y="2575"/>
                  </a:lnTo>
                  <a:lnTo>
                    <a:pt x="1842" y="2579"/>
                  </a:lnTo>
                  <a:lnTo>
                    <a:pt x="1860" y="2602"/>
                  </a:lnTo>
                  <a:lnTo>
                    <a:pt x="1866" y="2603"/>
                  </a:lnTo>
                  <a:lnTo>
                    <a:pt x="1868" y="2603"/>
                  </a:lnTo>
                  <a:lnTo>
                    <a:pt x="1873" y="2600"/>
                  </a:lnTo>
                  <a:lnTo>
                    <a:pt x="1890" y="2585"/>
                  </a:lnTo>
                  <a:lnTo>
                    <a:pt x="1895" y="2579"/>
                  </a:lnTo>
                  <a:lnTo>
                    <a:pt x="1897" y="2575"/>
                  </a:lnTo>
                  <a:lnTo>
                    <a:pt x="1897" y="2573"/>
                  </a:lnTo>
                  <a:lnTo>
                    <a:pt x="1897" y="2571"/>
                  </a:lnTo>
                  <a:lnTo>
                    <a:pt x="1897" y="2569"/>
                  </a:lnTo>
                  <a:lnTo>
                    <a:pt x="1897" y="2568"/>
                  </a:lnTo>
                  <a:lnTo>
                    <a:pt x="1898" y="2567"/>
                  </a:lnTo>
                  <a:lnTo>
                    <a:pt x="1899" y="2566"/>
                  </a:lnTo>
                  <a:lnTo>
                    <a:pt x="1900" y="2565"/>
                  </a:lnTo>
                  <a:lnTo>
                    <a:pt x="1900" y="2564"/>
                  </a:lnTo>
                  <a:lnTo>
                    <a:pt x="1901" y="2564"/>
                  </a:lnTo>
                  <a:lnTo>
                    <a:pt x="1903" y="2562"/>
                  </a:lnTo>
                  <a:lnTo>
                    <a:pt x="1904" y="2560"/>
                  </a:lnTo>
                  <a:lnTo>
                    <a:pt x="1904" y="2558"/>
                  </a:lnTo>
                  <a:lnTo>
                    <a:pt x="1904" y="2557"/>
                  </a:lnTo>
                  <a:lnTo>
                    <a:pt x="1903" y="2556"/>
                  </a:lnTo>
                  <a:lnTo>
                    <a:pt x="1902" y="2555"/>
                  </a:lnTo>
                  <a:lnTo>
                    <a:pt x="1901" y="2554"/>
                  </a:lnTo>
                  <a:lnTo>
                    <a:pt x="1898" y="2554"/>
                  </a:lnTo>
                  <a:lnTo>
                    <a:pt x="1895" y="2555"/>
                  </a:lnTo>
                  <a:lnTo>
                    <a:pt x="1889" y="2562"/>
                  </a:lnTo>
                  <a:lnTo>
                    <a:pt x="1887" y="2564"/>
                  </a:lnTo>
                  <a:lnTo>
                    <a:pt x="1886" y="2564"/>
                  </a:lnTo>
                  <a:lnTo>
                    <a:pt x="1883" y="2564"/>
                  </a:lnTo>
                  <a:lnTo>
                    <a:pt x="1879" y="2561"/>
                  </a:lnTo>
                  <a:lnTo>
                    <a:pt x="1864" y="2546"/>
                  </a:lnTo>
                  <a:lnTo>
                    <a:pt x="1862" y="2542"/>
                  </a:lnTo>
                  <a:lnTo>
                    <a:pt x="1860" y="2538"/>
                  </a:lnTo>
                  <a:lnTo>
                    <a:pt x="1860" y="2536"/>
                  </a:lnTo>
                  <a:lnTo>
                    <a:pt x="1860" y="2534"/>
                  </a:lnTo>
                  <a:lnTo>
                    <a:pt x="1861" y="2533"/>
                  </a:lnTo>
                  <a:lnTo>
                    <a:pt x="1887" y="2518"/>
                  </a:lnTo>
                  <a:lnTo>
                    <a:pt x="1894" y="2512"/>
                  </a:lnTo>
                  <a:lnTo>
                    <a:pt x="1909" y="2507"/>
                  </a:lnTo>
                  <a:lnTo>
                    <a:pt x="1913" y="2503"/>
                  </a:lnTo>
                  <a:lnTo>
                    <a:pt x="1914" y="2500"/>
                  </a:lnTo>
                  <a:lnTo>
                    <a:pt x="1912" y="2497"/>
                  </a:lnTo>
                  <a:lnTo>
                    <a:pt x="1912" y="2495"/>
                  </a:lnTo>
                  <a:lnTo>
                    <a:pt x="1911" y="2493"/>
                  </a:lnTo>
                  <a:lnTo>
                    <a:pt x="1911" y="2491"/>
                  </a:lnTo>
                  <a:lnTo>
                    <a:pt x="1911" y="2489"/>
                  </a:lnTo>
                  <a:lnTo>
                    <a:pt x="1914" y="2489"/>
                  </a:lnTo>
                  <a:lnTo>
                    <a:pt x="1918" y="2491"/>
                  </a:lnTo>
                  <a:lnTo>
                    <a:pt x="1929" y="2497"/>
                  </a:lnTo>
                  <a:lnTo>
                    <a:pt x="1933" y="2500"/>
                  </a:lnTo>
                  <a:lnTo>
                    <a:pt x="1936" y="2504"/>
                  </a:lnTo>
                  <a:lnTo>
                    <a:pt x="1937" y="2507"/>
                  </a:lnTo>
                  <a:lnTo>
                    <a:pt x="1941" y="2516"/>
                  </a:lnTo>
                  <a:lnTo>
                    <a:pt x="1943" y="2521"/>
                  </a:lnTo>
                  <a:lnTo>
                    <a:pt x="1945" y="2523"/>
                  </a:lnTo>
                  <a:lnTo>
                    <a:pt x="1948" y="2525"/>
                  </a:lnTo>
                  <a:lnTo>
                    <a:pt x="1951" y="2525"/>
                  </a:lnTo>
                  <a:lnTo>
                    <a:pt x="1954" y="2524"/>
                  </a:lnTo>
                  <a:lnTo>
                    <a:pt x="1958" y="2518"/>
                  </a:lnTo>
                  <a:lnTo>
                    <a:pt x="1959" y="2515"/>
                  </a:lnTo>
                  <a:lnTo>
                    <a:pt x="1959" y="2513"/>
                  </a:lnTo>
                  <a:lnTo>
                    <a:pt x="1954" y="2502"/>
                  </a:lnTo>
                  <a:lnTo>
                    <a:pt x="1953" y="2500"/>
                  </a:lnTo>
                  <a:lnTo>
                    <a:pt x="1952" y="2498"/>
                  </a:lnTo>
                  <a:lnTo>
                    <a:pt x="1952" y="2496"/>
                  </a:lnTo>
                  <a:lnTo>
                    <a:pt x="1951" y="2493"/>
                  </a:lnTo>
                  <a:lnTo>
                    <a:pt x="1951" y="2491"/>
                  </a:lnTo>
                  <a:lnTo>
                    <a:pt x="1952" y="2489"/>
                  </a:lnTo>
                  <a:lnTo>
                    <a:pt x="1953" y="2488"/>
                  </a:lnTo>
                  <a:lnTo>
                    <a:pt x="1956" y="2487"/>
                  </a:lnTo>
                  <a:lnTo>
                    <a:pt x="1964" y="2487"/>
                  </a:lnTo>
                  <a:lnTo>
                    <a:pt x="1965" y="2487"/>
                  </a:lnTo>
                  <a:lnTo>
                    <a:pt x="1969" y="2482"/>
                  </a:lnTo>
                  <a:lnTo>
                    <a:pt x="1971" y="2480"/>
                  </a:lnTo>
                  <a:lnTo>
                    <a:pt x="1973" y="2479"/>
                  </a:lnTo>
                  <a:lnTo>
                    <a:pt x="1975" y="2479"/>
                  </a:lnTo>
                  <a:lnTo>
                    <a:pt x="1977" y="2481"/>
                  </a:lnTo>
                  <a:lnTo>
                    <a:pt x="1978" y="2487"/>
                  </a:lnTo>
                  <a:lnTo>
                    <a:pt x="1978" y="2493"/>
                  </a:lnTo>
                  <a:lnTo>
                    <a:pt x="1978" y="2494"/>
                  </a:lnTo>
                  <a:lnTo>
                    <a:pt x="1983" y="2500"/>
                  </a:lnTo>
                  <a:lnTo>
                    <a:pt x="2004" y="2515"/>
                  </a:lnTo>
                  <a:lnTo>
                    <a:pt x="2035" y="2490"/>
                  </a:lnTo>
                  <a:lnTo>
                    <a:pt x="2042" y="2481"/>
                  </a:lnTo>
                  <a:lnTo>
                    <a:pt x="2046" y="2479"/>
                  </a:lnTo>
                  <a:lnTo>
                    <a:pt x="2055" y="2474"/>
                  </a:lnTo>
                  <a:lnTo>
                    <a:pt x="2058" y="2471"/>
                  </a:lnTo>
                  <a:lnTo>
                    <a:pt x="2060" y="2468"/>
                  </a:lnTo>
                  <a:lnTo>
                    <a:pt x="2061" y="2466"/>
                  </a:lnTo>
                  <a:lnTo>
                    <a:pt x="2063" y="2466"/>
                  </a:lnTo>
                  <a:lnTo>
                    <a:pt x="2076" y="2477"/>
                  </a:lnTo>
                  <a:lnTo>
                    <a:pt x="2078" y="2478"/>
                  </a:lnTo>
                  <a:lnTo>
                    <a:pt x="2080" y="2477"/>
                  </a:lnTo>
                  <a:lnTo>
                    <a:pt x="2083" y="2473"/>
                  </a:lnTo>
                  <a:lnTo>
                    <a:pt x="2087" y="2467"/>
                  </a:lnTo>
                  <a:lnTo>
                    <a:pt x="2096" y="2465"/>
                  </a:lnTo>
                  <a:lnTo>
                    <a:pt x="2127" y="2467"/>
                  </a:lnTo>
                  <a:lnTo>
                    <a:pt x="2125" y="2461"/>
                  </a:lnTo>
                  <a:lnTo>
                    <a:pt x="2124" y="2460"/>
                  </a:lnTo>
                  <a:lnTo>
                    <a:pt x="2125" y="2458"/>
                  </a:lnTo>
                  <a:lnTo>
                    <a:pt x="2127" y="2456"/>
                  </a:lnTo>
                  <a:lnTo>
                    <a:pt x="2135" y="2454"/>
                  </a:lnTo>
                  <a:lnTo>
                    <a:pt x="2138" y="2452"/>
                  </a:lnTo>
                  <a:lnTo>
                    <a:pt x="2140" y="2450"/>
                  </a:lnTo>
                  <a:lnTo>
                    <a:pt x="2145" y="2441"/>
                  </a:lnTo>
                  <a:lnTo>
                    <a:pt x="2146" y="2438"/>
                  </a:lnTo>
                  <a:lnTo>
                    <a:pt x="2146" y="2436"/>
                  </a:lnTo>
                  <a:lnTo>
                    <a:pt x="2146" y="2435"/>
                  </a:lnTo>
                  <a:lnTo>
                    <a:pt x="2145" y="2433"/>
                  </a:lnTo>
                  <a:lnTo>
                    <a:pt x="2145" y="2432"/>
                  </a:lnTo>
                  <a:lnTo>
                    <a:pt x="2145" y="2430"/>
                  </a:lnTo>
                  <a:lnTo>
                    <a:pt x="2146" y="2428"/>
                  </a:lnTo>
                  <a:lnTo>
                    <a:pt x="2147" y="2425"/>
                  </a:lnTo>
                  <a:lnTo>
                    <a:pt x="2149" y="2424"/>
                  </a:lnTo>
                  <a:lnTo>
                    <a:pt x="2151" y="2422"/>
                  </a:lnTo>
                  <a:lnTo>
                    <a:pt x="2154" y="2420"/>
                  </a:lnTo>
                  <a:lnTo>
                    <a:pt x="2160" y="2420"/>
                  </a:lnTo>
                  <a:lnTo>
                    <a:pt x="2163" y="2420"/>
                  </a:lnTo>
                  <a:lnTo>
                    <a:pt x="2165" y="2422"/>
                  </a:lnTo>
                  <a:lnTo>
                    <a:pt x="2165" y="2423"/>
                  </a:lnTo>
                  <a:lnTo>
                    <a:pt x="2166" y="2424"/>
                  </a:lnTo>
                  <a:lnTo>
                    <a:pt x="2166" y="2426"/>
                  </a:lnTo>
                  <a:lnTo>
                    <a:pt x="2167" y="2427"/>
                  </a:lnTo>
                  <a:lnTo>
                    <a:pt x="2169" y="2429"/>
                  </a:lnTo>
                  <a:lnTo>
                    <a:pt x="2171" y="2429"/>
                  </a:lnTo>
                  <a:lnTo>
                    <a:pt x="2177" y="2429"/>
                  </a:lnTo>
                  <a:lnTo>
                    <a:pt x="2181" y="2427"/>
                  </a:lnTo>
                  <a:lnTo>
                    <a:pt x="2207" y="2410"/>
                  </a:lnTo>
                  <a:lnTo>
                    <a:pt x="2210" y="2410"/>
                  </a:lnTo>
                  <a:lnTo>
                    <a:pt x="2213" y="2409"/>
                  </a:lnTo>
                  <a:lnTo>
                    <a:pt x="2215" y="2406"/>
                  </a:lnTo>
                  <a:lnTo>
                    <a:pt x="2217" y="2400"/>
                  </a:lnTo>
                  <a:lnTo>
                    <a:pt x="2217" y="2396"/>
                  </a:lnTo>
                  <a:lnTo>
                    <a:pt x="2219" y="2393"/>
                  </a:lnTo>
                  <a:lnTo>
                    <a:pt x="2222" y="2390"/>
                  </a:lnTo>
                  <a:lnTo>
                    <a:pt x="2233" y="2383"/>
                  </a:lnTo>
                  <a:lnTo>
                    <a:pt x="2238" y="2381"/>
                  </a:lnTo>
                  <a:lnTo>
                    <a:pt x="2240" y="2379"/>
                  </a:lnTo>
                  <a:lnTo>
                    <a:pt x="2241" y="2378"/>
                  </a:lnTo>
                  <a:lnTo>
                    <a:pt x="2241" y="2375"/>
                  </a:lnTo>
                  <a:lnTo>
                    <a:pt x="2243" y="2372"/>
                  </a:lnTo>
                  <a:lnTo>
                    <a:pt x="2253" y="2365"/>
                  </a:lnTo>
                  <a:lnTo>
                    <a:pt x="2257" y="2359"/>
                  </a:lnTo>
                  <a:lnTo>
                    <a:pt x="2264" y="2341"/>
                  </a:lnTo>
                  <a:lnTo>
                    <a:pt x="2266" y="2335"/>
                  </a:lnTo>
                  <a:lnTo>
                    <a:pt x="2267" y="2330"/>
                  </a:lnTo>
                  <a:lnTo>
                    <a:pt x="2266" y="2327"/>
                  </a:lnTo>
                  <a:lnTo>
                    <a:pt x="2266" y="2325"/>
                  </a:lnTo>
                  <a:lnTo>
                    <a:pt x="2265" y="2324"/>
                  </a:lnTo>
                  <a:lnTo>
                    <a:pt x="2264" y="2321"/>
                  </a:lnTo>
                  <a:lnTo>
                    <a:pt x="2263" y="2320"/>
                  </a:lnTo>
                  <a:lnTo>
                    <a:pt x="2263" y="2319"/>
                  </a:lnTo>
                  <a:lnTo>
                    <a:pt x="2263" y="2318"/>
                  </a:lnTo>
                  <a:lnTo>
                    <a:pt x="2264" y="2316"/>
                  </a:lnTo>
                  <a:lnTo>
                    <a:pt x="2266" y="2315"/>
                  </a:lnTo>
                  <a:lnTo>
                    <a:pt x="2270" y="2314"/>
                  </a:lnTo>
                  <a:lnTo>
                    <a:pt x="2279" y="2314"/>
                  </a:lnTo>
                  <a:lnTo>
                    <a:pt x="2288" y="2312"/>
                  </a:lnTo>
                  <a:lnTo>
                    <a:pt x="2292" y="2310"/>
                  </a:lnTo>
                  <a:lnTo>
                    <a:pt x="2298" y="2311"/>
                  </a:lnTo>
                  <a:lnTo>
                    <a:pt x="2326" y="2327"/>
                  </a:lnTo>
                  <a:lnTo>
                    <a:pt x="2348" y="2345"/>
                  </a:lnTo>
                  <a:lnTo>
                    <a:pt x="2355" y="2346"/>
                  </a:lnTo>
                  <a:lnTo>
                    <a:pt x="2374" y="2345"/>
                  </a:lnTo>
                  <a:lnTo>
                    <a:pt x="2377" y="2344"/>
                  </a:lnTo>
                  <a:lnTo>
                    <a:pt x="2406" y="2329"/>
                  </a:lnTo>
                  <a:lnTo>
                    <a:pt x="2411" y="2328"/>
                  </a:lnTo>
                  <a:lnTo>
                    <a:pt x="2415" y="2329"/>
                  </a:lnTo>
                  <a:lnTo>
                    <a:pt x="2423" y="2338"/>
                  </a:lnTo>
                  <a:lnTo>
                    <a:pt x="2425" y="2339"/>
                  </a:lnTo>
                  <a:lnTo>
                    <a:pt x="2427" y="2340"/>
                  </a:lnTo>
                  <a:lnTo>
                    <a:pt x="2430" y="2339"/>
                  </a:lnTo>
                  <a:lnTo>
                    <a:pt x="2432" y="2336"/>
                  </a:lnTo>
                  <a:lnTo>
                    <a:pt x="2434" y="2327"/>
                  </a:lnTo>
                  <a:lnTo>
                    <a:pt x="2433" y="2324"/>
                  </a:lnTo>
                  <a:lnTo>
                    <a:pt x="2432" y="2321"/>
                  </a:lnTo>
                  <a:lnTo>
                    <a:pt x="2431" y="2320"/>
                  </a:lnTo>
                  <a:lnTo>
                    <a:pt x="2425" y="2314"/>
                  </a:lnTo>
                  <a:lnTo>
                    <a:pt x="2421" y="2307"/>
                  </a:lnTo>
                  <a:lnTo>
                    <a:pt x="2419" y="2303"/>
                  </a:lnTo>
                  <a:lnTo>
                    <a:pt x="2418" y="2301"/>
                  </a:lnTo>
                  <a:lnTo>
                    <a:pt x="2418" y="2299"/>
                  </a:lnTo>
                  <a:lnTo>
                    <a:pt x="2419" y="2296"/>
                  </a:lnTo>
                  <a:lnTo>
                    <a:pt x="2430" y="2283"/>
                  </a:lnTo>
                  <a:lnTo>
                    <a:pt x="2459" y="2266"/>
                  </a:lnTo>
                  <a:lnTo>
                    <a:pt x="2442" y="2234"/>
                  </a:lnTo>
                  <a:lnTo>
                    <a:pt x="2442" y="2211"/>
                  </a:lnTo>
                  <a:lnTo>
                    <a:pt x="2441" y="2206"/>
                  </a:lnTo>
                  <a:lnTo>
                    <a:pt x="2439" y="2197"/>
                  </a:lnTo>
                  <a:lnTo>
                    <a:pt x="2437" y="2194"/>
                  </a:lnTo>
                  <a:lnTo>
                    <a:pt x="2435" y="2191"/>
                  </a:lnTo>
                  <a:lnTo>
                    <a:pt x="2428" y="2185"/>
                  </a:lnTo>
                  <a:lnTo>
                    <a:pt x="2427" y="2184"/>
                  </a:lnTo>
                  <a:lnTo>
                    <a:pt x="2423" y="2174"/>
                  </a:lnTo>
                  <a:lnTo>
                    <a:pt x="2418" y="2167"/>
                  </a:lnTo>
                  <a:lnTo>
                    <a:pt x="2417" y="2164"/>
                  </a:lnTo>
                  <a:lnTo>
                    <a:pt x="2415" y="2154"/>
                  </a:lnTo>
                  <a:lnTo>
                    <a:pt x="2413" y="2150"/>
                  </a:lnTo>
                  <a:lnTo>
                    <a:pt x="2412" y="2147"/>
                  </a:lnTo>
                  <a:lnTo>
                    <a:pt x="2410" y="2146"/>
                  </a:lnTo>
                  <a:lnTo>
                    <a:pt x="2406" y="2143"/>
                  </a:lnTo>
                  <a:lnTo>
                    <a:pt x="2402" y="2140"/>
                  </a:lnTo>
                  <a:lnTo>
                    <a:pt x="2399" y="2136"/>
                  </a:lnTo>
                  <a:lnTo>
                    <a:pt x="2397" y="2134"/>
                  </a:lnTo>
                  <a:lnTo>
                    <a:pt x="2394" y="2131"/>
                  </a:lnTo>
                  <a:lnTo>
                    <a:pt x="2391" y="2128"/>
                  </a:lnTo>
                  <a:lnTo>
                    <a:pt x="2390" y="2126"/>
                  </a:lnTo>
                  <a:lnTo>
                    <a:pt x="2389" y="2122"/>
                  </a:lnTo>
                  <a:lnTo>
                    <a:pt x="2388" y="2110"/>
                  </a:lnTo>
                  <a:lnTo>
                    <a:pt x="2387" y="2107"/>
                  </a:lnTo>
                  <a:lnTo>
                    <a:pt x="2387" y="2106"/>
                  </a:lnTo>
                  <a:lnTo>
                    <a:pt x="2386" y="2101"/>
                  </a:lnTo>
                  <a:lnTo>
                    <a:pt x="2388" y="2077"/>
                  </a:lnTo>
                  <a:lnTo>
                    <a:pt x="2388" y="2062"/>
                  </a:lnTo>
                  <a:lnTo>
                    <a:pt x="2389" y="2059"/>
                  </a:lnTo>
                  <a:lnTo>
                    <a:pt x="2392" y="2056"/>
                  </a:lnTo>
                  <a:lnTo>
                    <a:pt x="2400" y="2053"/>
                  </a:lnTo>
                  <a:lnTo>
                    <a:pt x="2403" y="2051"/>
                  </a:lnTo>
                  <a:lnTo>
                    <a:pt x="2405" y="2049"/>
                  </a:lnTo>
                  <a:lnTo>
                    <a:pt x="2407" y="2044"/>
                  </a:lnTo>
                  <a:lnTo>
                    <a:pt x="2409" y="2041"/>
                  </a:lnTo>
                  <a:lnTo>
                    <a:pt x="2411" y="2040"/>
                  </a:lnTo>
                  <a:lnTo>
                    <a:pt x="2416" y="2038"/>
                  </a:lnTo>
                  <a:lnTo>
                    <a:pt x="2417" y="2036"/>
                  </a:lnTo>
                  <a:lnTo>
                    <a:pt x="2419" y="2034"/>
                  </a:lnTo>
                  <a:lnTo>
                    <a:pt x="2421" y="2029"/>
                  </a:lnTo>
                  <a:lnTo>
                    <a:pt x="2422" y="2027"/>
                  </a:lnTo>
                  <a:lnTo>
                    <a:pt x="2423" y="2026"/>
                  </a:lnTo>
                  <a:lnTo>
                    <a:pt x="2424" y="2024"/>
                  </a:lnTo>
                  <a:lnTo>
                    <a:pt x="2425" y="2021"/>
                  </a:lnTo>
                  <a:lnTo>
                    <a:pt x="2425" y="2016"/>
                  </a:lnTo>
                  <a:lnTo>
                    <a:pt x="2423" y="2001"/>
                  </a:lnTo>
                  <a:lnTo>
                    <a:pt x="2421" y="1997"/>
                  </a:lnTo>
                  <a:lnTo>
                    <a:pt x="2419" y="1995"/>
                  </a:lnTo>
                  <a:lnTo>
                    <a:pt x="2409" y="1988"/>
                  </a:lnTo>
                  <a:lnTo>
                    <a:pt x="2408" y="1985"/>
                  </a:lnTo>
                  <a:lnTo>
                    <a:pt x="2408" y="1984"/>
                  </a:lnTo>
                  <a:lnTo>
                    <a:pt x="2409" y="1974"/>
                  </a:lnTo>
                  <a:lnTo>
                    <a:pt x="2411" y="1965"/>
                  </a:lnTo>
                  <a:lnTo>
                    <a:pt x="2414" y="1961"/>
                  </a:lnTo>
                  <a:lnTo>
                    <a:pt x="2416" y="1960"/>
                  </a:lnTo>
                  <a:lnTo>
                    <a:pt x="2425" y="1956"/>
                  </a:lnTo>
                  <a:lnTo>
                    <a:pt x="2427" y="1954"/>
                  </a:lnTo>
                  <a:lnTo>
                    <a:pt x="2428" y="1952"/>
                  </a:lnTo>
                  <a:lnTo>
                    <a:pt x="2427" y="1950"/>
                  </a:lnTo>
                  <a:lnTo>
                    <a:pt x="2425" y="1950"/>
                  </a:lnTo>
                  <a:lnTo>
                    <a:pt x="2421" y="1951"/>
                  </a:lnTo>
                  <a:lnTo>
                    <a:pt x="2418" y="1951"/>
                  </a:lnTo>
                  <a:lnTo>
                    <a:pt x="2415" y="1949"/>
                  </a:lnTo>
                  <a:lnTo>
                    <a:pt x="2411" y="1943"/>
                  </a:lnTo>
                  <a:lnTo>
                    <a:pt x="2409" y="1941"/>
                  </a:lnTo>
                  <a:lnTo>
                    <a:pt x="2394" y="1933"/>
                  </a:lnTo>
                  <a:lnTo>
                    <a:pt x="2393" y="1926"/>
                  </a:lnTo>
                  <a:lnTo>
                    <a:pt x="2392" y="1924"/>
                  </a:lnTo>
                  <a:lnTo>
                    <a:pt x="2392" y="1922"/>
                  </a:lnTo>
                  <a:lnTo>
                    <a:pt x="2383" y="1911"/>
                  </a:lnTo>
                  <a:lnTo>
                    <a:pt x="2382" y="1909"/>
                  </a:lnTo>
                  <a:lnTo>
                    <a:pt x="2382" y="1908"/>
                  </a:lnTo>
                  <a:lnTo>
                    <a:pt x="2382" y="1907"/>
                  </a:lnTo>
                  <a:lnTo>
                    <a:pt x="2381" y="1905"/>
                  </a:lnTo>
                  <a:lnTo>
                    <a:pt x="2382" y="1903"/>
                  </a:lnTo>
                  <a:lnTo>
                    <a:pt x="2384" y="1901"/>
                  </a:lnTo>
                  <a:lnTo>
                    <a:pt x="2388" y="1899"/>
                  </a:lnTo>
                  <a:lnTo>
                    <a:pt x="2406" y="1901"/>
                  </a:lnTo>
                  <a:lnTo>
                    <a:pt x="2409" y="1901"/>
                  </a:lnTo>
                  <a:lnTo>
                    <a:pt x="2413" y="1899"/>
                  </a:lnTo>
                  <a:lnTo>
                    <a:pt x="2421" y="1892"/>
                  </a:lnTo>
                  <a:lnTo>
                    <a:pt x="2426" y="1885"/>
                  </a:lnTo>
                  <a:lnTo>
                    <a:pt x="2431" y="1880"/>
                  </a:lnTo>
                  <a:lnTo>
                    <a:pt x="2432" y="1878"/>
                  </a:lnTo>
                  <a:lnTo>
                    <a:pt x="2432" y="1875"/>
                  </a:lnTo>
                  <a:lnTo>
                    <a:pt x="2431" y="1872"/>
                  </a:lnTo>
                  <a:lnTo>
                    <a:pt x="2431" y="1870"/>
                  </a:lnTo>
                  <a:lnTo>
                    <a:pt x="2432" y="1867"/>
                  </a:lnTo>
                  <a:lnTo>
                    <a:pt x="2437" y="1865"/>
                  </a:lnTo>
                  <a:lnTo>
                    <a:pt x="2471" y="1860"/>
                  </a:lnTo>
                  <a:lnTo>
                    <a:pt x="2552" y="1860"/>
                  </a:lnTo>
                  <a:lnTo>
                    <a:pt x="2568" y="1854"/>
                  </a:lnTo>
                  <a:lnTo>
                    <a:pt x="2580" y="1852"/>
                  </a:lnTo>
                  <a:lnTo>
                    <a:pt x="2610" y="1853"/>
                  </a:lnTo>
                  <a:lnTo>
                    <a:pt x="2617" y="1852"/>
                  </a:lnTo>
                  <a:lnTo>
                    <a:pt x="2619" y="1852"/>
                  </a:lnTo>
                  <a:lnTo>
                    <a:pt x="2621" y="1850"/>
                  </a:lnTo>
                  <a:lnTo>
                    <a:pt x="2623" y="1849"/>
                  </a:lnTo>
                  <a:lnTo>
                    <a:pt x="2624" y="1846"/>
                  </a:lnTo>
                  <a:lnTo>
                    <a:pt x="2625" y="1842"/>
                  </a:lnTo>
                  <a:lnTo>
                    <a:pt x="2626" y="1833"/>
                  </a:lnTo>
                  <a:lnTo>
                    <a:pt x="2625" y="1829"/>
                  </a:lnTo>
                  <a:lnTo>
                    <a:pt x="2625" y="1827"/>
                  </a:lnTo>
                  <a:lnTo>
                    <a:pt x="2624" y="1826"/>
                  </a:lnTo>
                  <a:lnTo>
                    <a:pt x="2614" y="1818"/>
                  </a:lnTo>
                  <a:lnTo>
                    <a:pt x="2613" y="1817"/>
                  </a:lnTo>
                  <a:lnTo>
                    <a:pt x="2612" y="1816"/>
                  </a:lnTo>
                  <a:lnTo>
                    <a:pt x="2612" y="1814"/>
                  </a:lnTo>
                  <a:lnTo>
                    <a:pt x="2612" y="1811"/>
                  </a:lnTo>
                  <a:lnTo>
                    <a:pt x="2614" y="1808"/>
                  </a:lnTo>
                  <a:lnTo>
                    <a:pt x="2618" y="1806"/>
                  </a:lnTo>
                  <a:lnTo>
                    <a:pt x="2639" y="1799"/>
                  </a:lnTo>
                  <a:lnTo>
                    <a:pt x="2652" y="1792"/>
                  </a:lnTo>
                  <a:lnTo>
                    <a:pt x="2667" y="1779"/>
                  </a:lnTo>
                  <a:lnTo>
                    <a:pt x="2670" y="1776"/>
                  </a:lnTo>
                  <a:lnTo>
                    <a:pt x="2673" y="1771"/>
                  </a:lnTo>
                  <a:lnTo>
                    <a:pt x="2678" y="1762"/>
                  </a:lnTo>
                  <a:lnTo>
                    <a:pt x="2679" y="1758"/>
                  </a:lnTo>
                  <a:lnTo>
                    <a:pt x="2679" y="1753"/>
                  </a:lnTo>
                  <a:lnTo>
                    <a:pt x="2677" y="1743"/>
                  </a:lnTo>
                  <a:lnTo>
                    <a:pt x="2674" y="1740"/>
                  </a:lnTo>
                  <a:lnTo>
                    <a:pt x="2672" y="1738"/>
                  </a:lnTo>
                  <a:lnTo>
                    <a:pt x="2669" y="1739"/>
                  </a:lnTo>
                  <a:lnTo>
                    <a:pt x="2666" y="1738"/>
                  </a:lnTo>
                  <a:lnTo>
                    <a:pt x="2664" y="1737"/>
                  </a:lnTo>
                  <a:lnTo>
                    <a:pt x="2662" y="1736"/>
                  </a:lnTo>
                  <a:lnTo>
                    <a:pt x="2660" y="1734"/>
                  </a:lnTo>
                  <a:lnTo>
                    <a:pt x="2659" y="1732"/>
                  </a:lnTo>
                  <a:lnTo>
                    <a:pt x="2657" y="1730"/>
                  </a:lnTo>
                  <a:lnTo>
                    <a:pt x="2655" y="1725"/>
                  </a:lnTo>
                  <a:lnTo>
                    <a:pt x="2655" y="1722"/>
                  </a:lnTo>
                  <a:lnTo>
                    <a:pt x="2656" y="1718"/>
                  </a:lnTo>
                  <a:lnTo>
                    <a:pt x="2661" y="1706"/>
                  </a:lnTo>
                  <a:lnTo>
                    <a:pt x="2664" y="1702"/>
                  </a:lnTo>
                  <a:lnTo>
                    <a:pt x="2666" y="1700"/>
                  </a:lnTo>
                  <a:lnTo>
                    <a:pt x="2679" y="1695"/>
                  </a:lnTo>
                  <a:lnTo>
                    <a:pt x="2687" y="1693"/>
                  </a:lnTo>
                  <a:lnTo>
                    <a:pt x="2691" y="1691"/>
                  </a:lnTo>
                  <a:lnTo>
                    <a:pt x="2693" y="1689"/>
                  </a:lnTo>
                  <a:lnTo>
                    <a:pt x="2694" y="1687"/>
                  </a:lnTo>
                  <a:lnTo>
                    <a:pt x="2695" y="1684"/>
                  </a:lnTo>
                  <a:lnTo>
                    <a:pt x="2695" y="1681"/>
                  </a:lnTo>
                  <a:lnTo>
                    <a:pt x="2695" y="1672"/>
                  </a:lnTo>
                  <a:lnTo>
                    <a:pt x="2695" y="1668"/>
                  </a:lnTo>
                  <a:lnTo>
                    <a:pt x="2694" y="1665"/>
                  </a:lnTo>
                  <a:lnTo>
                    <a:pt x="2691" y="1661"/>
                  </a:lnTo>
                  <a:lnTo>
                    <a:pt x="2690" y="1661"/>
                  </a:lnTo>
                  <a:lnTo>
                    <a:pt x="2688" y="1661"/>
                  </a:lnTo>
                  <a:lnTo>
                    <a:pt x="2688" y="1662"/>
                  </a:lnTo>
                  <a:lnTo>
                    <a:pt x="2686" y="1665"/>
                  </a:lnTo>
                  <a:lnTo>
                    <a:pt x="2685" y="1667"/>
                  </a:lnTo>
                  <a:lnTo>
                    <a:pt x="2684" y="1669"/>
                  </a:lnTo>
                  <a:lnTo>
                    <a:pt x="2682" y="1668"/>
                  </a:lnTo>
                  <a:lnTo>
                    <a:pt x="2682" y="1666"/>
                  </a:lnTo>
                  <a:lnTo>
                    <a:pt x="2681" y="1661"/>
                  </a:lnTo>
                  <a:lnTo>
                    <a:pt x="2681" y="1654"/>
                  </a:lnTo>
                  <a:lnTo>
                    <a:pt x="2680" y="1651"/>
                  </a:lnTo>
                  <a:lnTo>
                    <a:pt x="2677" y="1650"/>
                  </a:lnTo>
                  <a:lnTo>
                    <a:pt x="2673" y="1651"/>
                  </a:lnTo>
                  <a:lnTo>
                    <a:pt x="2671" y="1650"/>
                  </a:lnTo>
                  <a:lnTo>
                    <a:pt x="2669" y="1649"/>
                  </a:lnTo>
                  <a:lnTo>
                    <a:pt x="2666" y="1643"/>
                  </a:lnTo>
                  <a:lnTo>
                    <a:pt x="2664" y="1641"/>
                  </a:lnTo>
                  <a:lnTo>
                    <a:pt x="2660" y="1637"/>
                  </a:lnTo>
                  <a:lnTo>
                    <a:pt x="2652" y="1625"/>
                  </a:lnTo>
                  <a:lnTo>
                    <a:pt x="2652" y="1623"/>
                  </a:lnTo>
                  <a:lnTo>
                    <a:pt x="2653" y="1621"/>
                  </a:lnTo>
                  <a:lnTo>
                    <a:pt x="2656" y="1617"/>
                  </a:lnTo>
                  <a:lnTo>
                    <a:pt x="2663" y="1611"/>
                  </a:lnTo>
                  <a:lnTo>
                    <a:pt x="2664" y="1609"/>
                  </a:lnTo>
                  <a:lnTo>
                    <a:pt x="2664" y="1606"/>
                  </a:lnTo>
                  <a:lnTo>
                    <a:pt x="2662" y="1602"/>
                  </a:lnTo>
                  <a:lnTo>
                    <a:pt x="2660" y="1600"/>
                  </a:lnTo>
                  <a:lnTo>
                    <a:pt x="2659" y="1599"/>
                  </a:lnTo>
                  <a:lnTo>
                    <a:pt x="2659" y="1597"/>
                  </a:lnTo>
                  <a:lnTo>
                    <a:pt x="2658" y="1594"/>
                  </a:lnTo>
                  <a:lnTo>
                    <a:pt x="2658" y="1592"/>
                  </a:lnTo>
                  <a:lnTo>
                    <a:pt x="2657" y="1591"/>
                  </a:lnTo>
                  <a:lnTo>
                    <a:pt x="2656" y="1589"/>
                  </a:lnTo>
                  <a:lnTo>
                    <a:pt x="2652" y="1587"/>
                  </a:lnTo>
                  <a:lnTo>
                    <a:pt x="2647" y="1585"/>
                  </a:lnTo>
                  <a:lnTo>
                    <a:pt x="2645" y="1584"/>
                  </a:lnTo>
                  <a:lnTo>
                    <a:pt x="2644" y="1582"/>
                  </a:lnTo>
                  <a:lnTo>
                    <a:pt x="2644" y="1579"/>
                  </a:lnTo>
                  <a:lnTo>
                    <a:pt x="2643" y="1574"/>
                  </a:lnTo>
                  <a:lnTo>
                    <a:pt x="2643" y="1572"/>
                  </a:lnTo>
                  <a:lnTo>
                    <a:pt x="2643" y="1570"/>
                  </a:lnTo>
                  <a:lnTo>
                    <a:pt x="2644" y="1569"/>
                  </a:lnTo>
                  <a:lnTo>
                    <a:pt x="2648" y="1566"/>
                  </a:lnTo>
                  <a:lnTo>
                    <a:pt x="2655" y="1564"/>
                  </a:lnTo>
                  <a:lnTo>
                    <a:pt x="2672" y="1562"/>
                  </a:lnTo>
                  <a:lnTo>
                    <a:pt x="2682" y="1559"/>
                  </a:lnTo>
                  <a:lnTo>
                    <a:pt x="2684" y="1557"/>
                  </a:lnTo>
                  <a:lnTo>
                    <a:pt x="2685" y="1554"/>
                  </a:lnTo>
                  <a:lnTo>
                    <a:pt x="2686" y="1548"/>
                  </a:lnTo>
                  <a:lnTo>
                    <a:pt x="2687" y="1544"/>
                  </a:lnTo>
                  <a:lnTo>
                    <a:pt x="2688" y="1541"/>
                  </a:lnTo>
                  <a:lnTo>
                    <a:pt x="2686" y="1536"/>
                  </a:lnTo>
                  <a:lnTo>
                    <a:pt x="2684" y="1533"/>
                  </a:lnTo>
                  <a:lnTo>
                    <a:pt x="2666" y="1518"/>
                  </a:lnTo>
                  <a:lnTo>
                    <a:pt x="2658" y="1516"/>
                  </a:lnTo>
                  <a:lnTo>
                    <a:pt x="2656" y="1515"/>
                  </a:lnTo>
                  <a:lnTo>
                    <a:pt x="2653" y="1512"/>
                  </a:lnTo>
                  <a:lnTo>
                    <a:pt x="2650" y="1509"/>
                  </a:lnTo>
                  <a:lnTo>
                    <a:pt x="2606" y="1451"/>
                  </a:lnTo>
                  <a:lnTo>
                    <a:pt x="2607" y="1440"/>
                  </a:lnTo>
                  <a:lnTo>
                    <a:pt x="2608" y="1437"/>
                  </a:lnTo>
                  <a:lnTo>
                    <a:pt x="2609" y="1434"/>
                  </a:lnTo>
                  <a:lnTo>
                    <a:pt x="2610" y="1432"/>
                  </a:lnTo>
                  <a:lnTo>
                    <a:pt x="2611" y="1430"/>
                  </a:lnTo>
                  <a:lnTo>
                    <a:pt x="2611" y="1429"/>
                  </a:lnTo>
                  <a:lnTo>
                    <a:pt x="2611" y="1425"/>
                  </a:lnTo>
                  <a:lnTo>
                    <a:pt x="2612" y="1423"/>
                  </a:lnTo>
                  <a:lnTo>
                    <a:pt x="2613" y="1421"/>
                  </a:lnTo>
                  <a:lnTo>
                    <a:pt x="2614" y="1419"/>
                  </a:lnTo>
                  <a:lnTo>
                    <a:pt x="2616" y="1417"/>
                  </a:lnTo>
                  <a:lnTo>
                    <a:pt x="2621" y="1415"/>
                  </a:lnTo>
                  <a:lnTo>
                    <a:pt x="2623" y="1414"/>
                  </a:lnTo>
                  <a:lnTo>
                    <a:pt x="2626" y="1414"/>
                  </a:lnTo>
                  <a:lnTo>
                    <a:pt x="2629" y="1414"/>
                  </a:lnTo>
                  <a:lnTo>
                    <a:pt x="2640" y="1416"/>
                  </a:lnTo>
                  <a:lnTo>
                    <a:pt x="2643" y="1416"/>
                  </a:lnTo>
                  <a:lnTo>
                    <a:pt x="2644" y="1415"/>
                  </a:lnTo>
                  <a:lnTo>
                    <a:pt x="2643" y="1411"/>
                  </a:lnTo>
                  <a:lnTo>
                    <a:pt x="2640" y="1404"/>
                  </a:lnTo>
                  <a:lnTo>
                    <a:pt x="2623" y="1377"/>
                  </a:lnTo>
                  <a:lnTo>
                    <a:pt x="2621" y="1375"/>
                  </a:lnTo>
                  <a:lnTo>
                    <a:pt x="2619" y="1374"/>
                  </a:lnTo>
                  <a:lnTo>
                    <a:pt x="2616" y="1370"/>
                  </a:lnTo>
                  <a:lnTo>
                    <a:pt x="2615" y="1368"/>
                  </a:lnTo>
                  <a:lnTo>
                    <a:pt x="2614" y="1364"/>
                  </a:lnTo>
                  <a:lnTo>
                    <a:pt x="2612" y="1359"/>
                  </a:lnTo>
                  <a:lnTo>
                    <a:pt x="2611" y="1350"/>
                  </a:lnTo>
                  <a:lnTo>
                    <a:pt x="2610" y="1345"/>
                  </a:lnTo>
                  <a:lnTo>
                    <a:pt x="2611" y="1330"/>
                  </a:lnTo>
                  <a:lnTo>
                    <a:pt x="2611" y="1327"/>
                  </a:lnTo>
                  <a:lnTo>
                    <a:pt x="2612" y="1324"/>
                  </a:lnTo>
                  <a:lnTo>
                    <a:pt x="2613" y="1322"/>
                  </a:lnTo>
                  <a:lnTo>
                    <a:pt x="2615" y="1320"/>
                  </a:lnTo>
                  <a:lnTo>
                    <a:pt x="2625" y="1309"/>
                  </a:lnTo>
                  <a:lnTo>
                    <a:pt x="2628" y="1305"/>
                  </a:lnTo>
                  <a:lnTo>
                    <a:pt x="2629" y="1303"/>
                  </a:lnTo>
                  <a:lnTo>
                    <a:pt x="2630" y="1300"/>
                  </a:lnTo>
                  <a:lnTo>
                    <a:pt x="2629" y="1297"/>
                  </a:lnTo>
                  <a:lnTo>
                    <a:pt x="2627" y="1294"/>
                  </a:lnTo>
                  <a:lnTo>
                    <a:pt x="2621" y="1291"/>
                  </a:lnTo>
                  <a:lnTo>
                    <a:pt x="2617" y="1291"/>
                  </a:lnTo>
                  <a:lnTo>
                    <a:pt x="2614" y="1291"/>
                  </a:lnTo>
                  <a:lnTo>
                    <a:pt x="2612" y="1293"/>
                  </a:lnTo>
                  <a:lnTo>
                    <a:pt x="2605" y="1299"/>
                  </a:lnTo>
                  <a:lnTo>
                    <a:pt x="2603" y="1300"/>
                  </a:lnTo>
                  <a:lnTo>
                    <a:pt x="2600" y="1299"/>
                  </a:lnTo>
                  <a:lnTo>
                    <a:pt x="2594" y="1294"/>
                  </a:lnTo>
                  <a:lnTo>
                    <a:pt x="2573" y="1262"/>
                  </a:lnTo>
                  <a:lnTo>
                    <a:pt x="2550" y="1216"/>
                  </a:lnTo>
                  <a:lnTo>
                    <a:pt x="2544" y="1203"/>
                  </a:lnTo>
                  <a:lnTo>
                    <a:pt x="2539" y="1199"/>
                  </a:lnTo>
                  <a:lnTo>
                    <a:pt x="2535" y="1197"/>
                  </a:lnTo>
                  <a:lnTo>
                    <a:pt x="2528" y="1197"/>
                  </a:lnTo>
                  <a:lnTo>
                    <a:pt x="2525" y="1195"/>
                  </a:lnTo>
                  <a:lnTo>
                    <a:pt x="2522" y="1191"/>
                  </a:lnTo>
                  <a:lnTo>
                    <a:pt x="2519" y="1179"/>
                  </a:lnTo>
                  <a:lnTo>
                    <a:pt x="2518" y="1173"/>
                  </a:lnTo>
                  <a:lnTo>
                    <a:pt x="2518" y="1165"/>
                  </a:lnTo>
                  <a:lnTo>
                    <a:pt x="2516" y="1163"/>
                  </a:lnTo>
                  <a:lnTo>
                    <a:pt x="2509" y="1154"/>
                  </a:lnTo>
                  <a:lnTo>
                    <a:pt x="2506" y="1151"/>
                  </a:lnTo>
                  <a:lnTo>
                    <a:pt x="2499" y="1135"/>
                  </a:lnTo>
                  <a:lnTo>
                    <a:pt x="2497" y="1131"/>
                  </a:lnTo>
                  <a:lnTo>
                    <a:pt x="2496" y="1129"/>
                  </a:lnTo>
                  <a:lnTo>
                    <a:pt x="2495" y="1126"/>
                  </a:lnTo>
                  <a:lnTo>
                    <a:pt x="2495" y="1123"/>
                  </a:lnTo>
                  <a:lnTo>
                    <a:pt x="2495" y="1120"/>
                  </a:lnTo>
                  <a:lnTo>
                    <a:pt x="2497" y="1111"/>
                  </a:lnTo>
                  <a:lnTo>
                    <a:pt x="2497" y="1108"/>
                  </a:lnTo>
                  <a:lnTo>
                    <a:pt x="2497" y="1105"/>
                  </a:lnTo>
                  <a:lnTo>
                    <a:pt x="2497" y="1103"/>
                  </a:lnTo>
                  <a:lnTo>
                    <a:pt x="2495" y="1097"/>
                  </a:lnTo>
                  <a:lnTo>
                    <a:pt x="2495" y="1094"/>
                  </a:lnTo>
                  <a:lnTo>
                    <a:pt x="2496" y="1091"/>
                  </a:lnTo>
                  <a:lnTo>
                    <a:pt x="2497" y="1086"/>
                  </a:lnTo>
                  <a:lnTo>
                    <a:pt x="2498" y="1083"/>
                  </a:lnTo>
                  <a:lnTo>
                    <a:pt x="2496" y="1077"/>
                  </a:lnTo>
                  <a:lnTo>
                    <a:pt x="2498" y="1074"/>
                  </a:lnTo>
                  <a:lnTo>
                    <a:pt x="2519" y="1066"/>
                  </a:lnTo>
                  <a:lnTo>
                    <a:pt x="2547" y="1064"/>
                  </a:lnTo>
                  <a:lnTo>
                    <a:pt x="2574" y="1065"/>
                  </a:lnTo>
                  <a:lnTo>
                    <a:pt x="2582" y="1063"/>
                  </a:lnTo>
                  <a:lnTo>
                    <a:pt x="2591" y="1059"/>
                  </a:lnTo>
                  <a:lnTo>
                    <a:pt x="2608" y="1053"/>
                  </a:lnTo>
                  <a:lnTo>
                    <a:pt x="2619" y="1047"/>
                  </a:lnTo>
                  <a:lnTo>
                    <a:pt x="2625" y="1039"/>
                  </a:lnTo>
                  <a:lnTo>
                    <a:pt x="2637" y="1030"/>
                  </a:lnTo>
                  <a:lnTo>
                    <a:pt x="2638" y="1028"/>
                  </a:lnTo>
                  <a:lnTo>
                    <a:pt x="2639" y="1026"/>
                  </a:lnTo>
                  <a:lnTo>
                    <a:pt x="2639" y="1024"/>
                  </a:lnTo>
                  <a:lnTo>
                    <a:pt x="2639" y="1019"/>
                  </a:lnTo>
                  <a:lnTo>
                    <a:pt x="2640" y="1017"/>
                  </a:lnTo>
                  <a:lnTo>
                    <a:pt x="2640" y="1014"/>
                  </a:lnTo>
                  <a:lnTo>
                    <a:pt x="2641" y="1011"/>
                  </a:lnTo>
                  <a:lnTo>
                    <a:pt x="2642" y="1008"/>
                  </a:lnTo>
                  <a:lnTo>
                    <a:pt x="2643" y="1006"/>
                  </a:lnTo>
                  <a:lnTo>
                    <a:pt x="2643" y="1005"/>
                  </a:lnTo>
                  <a:lnTo>
                    <a:pt x="2644" y="1004"/>
                  </a:lnTo>
                  <a:lnTo>
                    <a:pt x="2645" y="1003"/>
                  </a:lnTo>
                  <a:lnTo>
                    <a:pt x="2652" y="1000"/>
                  </a:lnTo>
                  <a:lnTo>
                    <a:pt x="2664" y="999"/>
                  </a:lnTo>
                  <a:lnTo>
                    <a:pt x="2674" y="1000"/>
                  </a:lnTo>
                  <a:lnTo>
                    <a:pt x="2693" y="1004"/>
                  </a:lnTo>
                  <a:lnTo>
                    <a:pt x="2704" y="1011"/>
                  </a:lnTo>
                  <a:lnTo>
                    <a:pt x="2708" y="1011"/>
                  </a:lnTo>
                  <a:lnTo>
                    <a:pt x="2744" y="1009"/>
                  </a:lnTo>
                  <a:lnTo>
                    <a:pt x="2773" y="1014"/>
                  </a:lnTo>
                  <a:lnTo>
                    <a:pt x="2776" y="1016"/>
                  </a:lnTo>
                  <a:lnTo>
                    <a:pt x="2777" y="1018"/>
                  </a:lnTo>
                  <a:lnTo>
                    <a:pt x="2779" y="1020"/>
                  </a:lnTo>
                  <a:lnTo>
                    <a:pt x="2781" y="1021"/>
                  </a:lnTo>
                  <a:lnTo>
                    <a:pt x="2788" y="1024"/>
                  </a:lnTo>
                  <a:lnTo>
                    <a:pt x="2790" y="1026"/>
                  </a:lnTo>
                  <a:lnTo>
                    <a:pt x="2791" y="1028"/>
                  </a:lnTo>
                  <a:lnTo>
                    <a:pt x="2792" y="1031"/>
                  </a:lnTo>
                  <a:lnTo>
                    <a:pt x="2793" y="1033"/>
                  </a:lnTo>
                  <a:lnTo>
                    <a:pt x="2794" y="1034"/>
                  </a:lnTo>
                  <a:lnTo>
                    <a:pt x="2796" y="1035"/>
                  </a:lnTo>
                  <a:lnTo>
                    <a:pt x="2798" y="1036"/>
                  </a:lnTo>
                  <a:lnTo>
                    <a:pt x="2801" y="1036"/>
                  </a:lnTo>
                  <a:lnTo>
                    <a:pt x="2804" y="1035"/>
                  </a:lnTo>
                  <a:lnTo>
                    <a:pt x="2810" y="1030"/>
                  </a:lnTo>
                  <a:lnTo>
                    <a:pt x="2813" y="1028"/>
                  </a:lnTo>
                  <a:lnTo>
                    <a:pt x="2817" y="1027"/>
                  </a:lnTo>
                  <a:lnTo>
                    <a:pt x="2821" y="1029"/>
                  </a:lnTo>
                  <a:lnTo>
                    <a:pt x="2834" y="1028"/>
                  </a:lnTo>
                  <a:lnTo>
                    <a:pt x="2871" y="1013"/>
                  </a:lnTo>
                  <a:lnTo>
                    <a:pt x="2892" y="1007"/>
                  </a:lnTo>
                  <a:lnTo>
                    <a:pt x="2895" y="1006"/>
                  </a:lnTo>
                  <a:lnTo>
                    <a:pt x="2930" y="972"/>
                  </a:lnTo>
                  <a:lnTo>
                    <a:pt x="2935" y="971"/>
                  </a:lnTo>
                  <a:lnTo>
                    <a:pt x="2947" y="970"/>
                  </a:lnTo>
                  <a:lnTo>
                    <a:pt x="2948" y="969"/>
                  </a:lnTo>
                  <a:lnTo>
                    <a:pt x="2949" y="968"/>
                  </a:lnTo>
                  <a:lnTo>
                    <a:pt x="2948" y="962"/>
                  </a:lnTo>
                  <a:lnTo>
                    <a:pt x="2947" y="957"/>
                  </a:lnTo>
                  <a:lnTo>
                    <a:pt x="2946" y="952"/>
                  </a:lnTo>
                  <a:lnTo>
                    <a:pt x="2946" y="949"/>
                  </a:lnTo>
                  <a:lnTo>
                    <a:pt x="2946" y="942"/>
                  </a:lnTo>
                  <a:lnTo>
                    <a:pt x="2948" y="922"/>
                  </a:lnTo>
                  <a:lnTo>
                    <a:pt x="2949" y="919"/>
                  </a:lnTo>
                  <a:lnTo>
                    <a:pt x="2952" y="910"/>
                  </a:lnTo>
                  <a:lnTo>
                    <a:pt x="2954" y="907"/>
                  </a:lnTo>
                  <a:lnTo>
                    <a:pt x="2957" y="904"/>
                  </a:lnTo>
                  <a:lnTo>
                    <a:pt x="2963" y="903"/>
                  </a:lnTo>
                  <a:lnTo>
                    <a:pt x="2967" y="903"/>
                  </a:lnTo>
                  <a:lnTo>
                    <a:pt x="2972" y="906"/>
                  </a:lnTo>
                  <a:lnTo>
                    <a:pt x="2980" y="906"/>
                  </a:lnTo>
                  <a:lnTo>
                    <a:pt x="2986" y="901"/>
                  </a:lnTo>
                  <a:lnTo>
                    <a:pt x="2997" y="868"/>
                  </a:lnTo>
                  <a:lnTo>
                    <a:pt x="2968" y="856"/>
                  </a:lnTo>
                  <a:close/>
                  <a:moveTo>
                    <a:pt x="1419" y="818"/>
                  </a:moveTo>
                  <a:lnTo>
                    <a:pt x="1415" y="824"/>
                  </a:lnTo>
                  <a:lnTo>
                    <a:pt x="1413" y="829"/>
                  </a:lnTo>
                  <a:lnTo>
                    <a:pt x="1412" y="835"/>
                  </a:lnTo>
                  <a:lnTo>
                    <a:pt x="1411" y="849"/>
                  </a:lnTo>
                  <a:lnTo>
                    <a:pt x="1410" y="854"/>
                  </a:lnTo>
                  <a:lnTo>
                    <a:pt x="1410" y="858"/>
                  </a:lnTo>
                  <a:lnTo>
                    <a:pt x="1400" y="868"/>
                  </a:lnTo>
                  <a:lnTo>
                    <a:pt x="1379" y="883"/>
                  </a:lnTo>
                  <a:lnTo>
                    <a:pt x="1374" y="886"/>
                  </a:lnTo>
                  <a:lnTo>
                    <a:pt x="1345" y="863"/>
                  </a:lnTo>
                  <a:lnTo>
                    <a:pt x="1344" y="864"/>
                  </a:lnTo>
                  <a:lnTo>
                    <a:pt x="1344" y="865"/>
                  </a:lnTo>
                  <a:lnTo>
                    <a:pt x="1345" y="868"/>
                  </a:lnTo>
                  <a:lnTo>
                    <a:pt x="1345" y="871"/>
                  </a:lnTo>
                  <a:lnTo>
                    <a:pt x="1343" y="873"/>
                  </a:lnTo>
                  <a:lnTo>
                    <a:pt x="1340" y="875"/>
                  </a:lnTo>
                  <a:lnTo>
                    <a:pt x="1331" y="877"/>
                  </a:lnTo>
                  <a:lnTo>
                    <a:pt x="1325" y="877"/>
                  </a:lnTo>
                  <a:lnTo>
                    <a:pt x="1319" y="876"/>
                  </a:lnTo>
                  <a:lnTo>
                    <a:pt x="1290" y="857"/>
                  </a:lnTo>
                  <a:lnTo>
                    <a:pt x="1287" y="856"/>
                  </a:lnTo>
                  <a:lnTo>
                    <a:pt x="1285" y="856"/>
                  </a:lnTo>
                  <a:lnTo>
                    <a:pt x="1279" y="858"/>
                  </a:lnTo>
                  <a:lnTo>
                    <a:pt x="1255" y="863"/>
                  </a:lnTo>
                  <a:lnTo>
                    <a:pt x="1246" y="861"/>
                  </a:lnTo>
                  <a:lnTo>
                    <a:pt x="1246" y="860"/>
                  </a:lnTo>
                  <a:lnTo>
                    <a:pt x="1245" y="859"/>
                  </a:lnTo>
                  <a:lnTo>
                    <a:pt x="1245" y="859"/>
                  </a:lnTo>
                  <a:lnTo>
                    <a:pt x="1245" y="858"/>
                  </a:lnTo>
                  <a:lnTo>
                    <a:pt x="1245" y="856"/>
                  </a:lnTo>
                  <a:lnTo>
                    <a:pt x="1245" y="830"/>
                  </a:lnTo>
                  <a:lnTo>
                    <a:pt x="1245" y="827"/>
                  </a:lnTo>
                  <a:lnTo>
                    <a:pt x="1243" y="824"/>
                  </a:lnTo>
                  <a:lnTo>
                    <a:pt x="1239" y="822"/>
                  </a:lnTo>
                  <a:lnTo>
                    <a:pt x="1215" y="794"/>
                  </a:lnTo>
                  <a:lnTo>
                    <a:pt x="1206" y="779"/>
                  </a:lnTo>
                  <a:lnTo>
                    <a:pt x="1204" y="776"/>
                  </a:lnTo>
                  <a:lnTo>
                    <a:pt x="1203" y="770"/>
                  </a:lnTo>
                  <a:lnTo>
                    <a:pt x="1203" y="768"/>
                  </a:lnTo>
                  <a:lnTo>
                    <a:pt x="1202" y="750"/>
                  </a:lnTo>
                  <a:lnTo>
                    <a:pt x="1193" y="732"/>
                  </a:lnTo>
                  <a:lnTo>
                    <a:pt x="1189" y="729"/>
                  </a:lnTo>
                  <a:lnTo>
                    <a:pt x="1176" y="730"/>
                  </a:lnTo>
                  <a:lnTo>
                    <a:pt x="1169" y="729"/>
                  </a:lnTo>
                  <a:lnTo>
                    <a:pt x="1155" y="719"/>
                  </a:lnTo>
                  <a:lnTo>
                    <a:pt x="1129" y="709"/>
                  </a:lnTo>
                  <a:lnTo>
                    <a:pt x="1124" y="697"/>
                  </a:lnTo>
                  <a:lnTo>
                    <a:pt x="1122" y="691"/>
                  </a:lnTo>
                  <a:lnTo>
                    <a:pt x="1119" y="684"/>
                  </a:lnTo>
                  <a:lnTo>
                    <a:pt x="1133" y="682"/>
                  </a:lnTo>
                  <a:lnTo>
                    <a:pt x="1140" y="684"/>
                  </a:lnTo>
                  <a:lnTo>
                    <a:pt x="1158" y="696"/>
                  </a:lnTo>
                  <a:lnTo>
                    <a:pt x="1161" y="697"/>
                  </a:lnTo>
                  <a:lnTo>
                    <a:pt x="1162" y="697"/>
                  </a:lnTo>
                  <a:lnTo>
                    <a:pt x="1173" y="693"/>
                  </a:lnTo>
                  <a:lnTo>
                    <a:pt x="1176" y="693"/>
                  </a:lnTo>
                  <a:lnTo>
                    <a:pt x="1193" y="704"/>
                  </a:lnTo>
                  <a:lnTo>
                    <a:pt x="1229" y="718"/>
                  </a:lnTo>
                  <a:lnTo>
                    <a:pt x="1237" y="720"/>
                  </a:lnTo>
                  <a:lnTo>
                    <a:pt x="1244" y="720"/>
                  </a:lnTo>
                  <a:lnTo>
                    <a:pt x="1246" y="719"/>
                  </a:lnTo>
                  <a:lnTo>
                    <a:pt x="1246" y="719"/>
                  </a:lnTo>
                  <a:lnTo>
                    <a:pt x="1247" y="718"/>
                  </a:lnTo>
                  <a:lnTo>
                    <a:pt x="1250" y="717"/>
                  </a:lnTo>
                  <a:lnTo>
                    <a:pt x="1264" y="716"/>
                  </a:lnTo>
                  <a:lnTo>
                    <a:pt x="1271" y="717"/>
                  </a:lnTo>
                  <a:lnTo>
                    <a:pt x="1272" y="718"/>
                  </a:lnTo>
                  <a:lnTo>
                    <a:pt x="1273" y="719"/>
                  </a:lnTo>
                  <a:lnTo>
                    <a:pt x="1274" y="721"/>
                  </a:lnTo>
                  <a:lnTo>
                    <a:pt x="1274" y="722"/>
                  </a:lnTo>
                  <a:lnTo>
                    <a:pt x="1274" y="723"/>
                  </a:lnTo>
                  <a:lnTo>
                    <a:pt x="1273" y="725"/>
                  </a:lnTo>
                  <a:lnTo>
                    <a:pt x="1275" y="727"/>
                  </a:lnTo>
                  <a:lnTo>
                    <a:pt x="1278" y="730"/>
                  </a:lnTo>
                  <a:lnTo>
                    <a:pt x="1291" y="739"/>
                  </a:lnTo>
                  <a:lnTo>
                    <a:pt x="1294" y="740"/>
                  </a:lnTo>
                  <a:lnTo>
                    <a:pt x="1311" y="740"/>
                  </a:lnTo>
                  <a:lnTo>
                    <a:pt x="1319" y="741"/>
                  </a:lnTo>
                  <a:lnTo>
                    <a:pt x="1320" y="742"/>
                  </a:lnTo>
                  <a:lnTo>
                    <a:pt x="1329" y="751"/>
                  </a:lnTo>
                  <a:lnTo>
                    <a:pt x="1341" y="760"/>
                  </a:lnTo>
                  <a:lnTo>
                    <a:pt x="1362" y="771"/>
                  </a:lnTo>
                  <a:lnTo>
                    <a:pt x="1368" y="772"/>
                  </a:lnTo>
                  <a:lnTo>
                    <a:pt x="1371" y="771"/>
                  </a:lnTo>
                  <a:lnTo>
                    <a:pt x="1373" y="770"/>
                  </a:lnTo>
                  <a:lnTo>
                    <a:pt x="1374" y="769"/>
                  </a:lnTo>
                  <a:lnTo>
                    <a:pt x="1375" y="767"/>
                  </a:lnTo>
                  <a:lnTo>
                    <a:pt x="1375" y="765"/>
                  </a:lnTo>
                  <a:lnTo>
                    <a:pt x="1376" y="762"/>
                  </a:lnTo>
                  <a:lnTo>
                    <a:pt x="1377" y="760"/>
                  </a:lnTo>
                  <a:lnTo>
                    <a:pt x="1380" y="753"/>
                  </a:lnTo>
                  <a:lnTo>
                    <a:pt x="1381" y="750"/>
                  </a:lnTo>
                  <a:lnTo>
                    <a:pt x="1383" y="748"/>
                  </a:lnTo>
                  <a:lnTo>
                    <a:pt x="1385" y="746"/>
                  </a:lnTo>
                  <a:lnTo>
                    <a:pt x="1387" y="746"/>
                  </a:lnTo>
                  <a:lnTo>
                    <a:pt x="1389" y="747"/>
                  </a:lnTo>
                  <a:lnTo>
                    <a:pt x="1395" y="753"/>
                  </a:lnTo>
                  <a:lnTo>
                    <a:pt x="1410" y="770"/>
                  </a:lnTo>
                  <a:lnTo>
                    <a:pt x="1411" y="772"/>
                  </a:lnTo>
                  <a:lnTo>
                    <a:pt x="1411" y="775"/>
                  </a:lnTo>
                  <a:lnTo>
                    <a:pt x="1409" y="777"/>
                  </a:lnTo>
                  <a:lnTo>
                    <a:pt x="1402" y="784"/>
                  </a:lnTo>
                  <a:lnTo>
                    <a:pt x="1401" y="786"/>
                  </a:lnTo>
                  <a:lnTo>
                    <a:pt x="1400" y="788"/>
                  </a:lnTo>
                  <a:lnTo>
                    <a:pt x="1403" y="794"/>
                  </a:lnTo>
                  <a:lnTo>
                    <a:pt x="1418" y="810"/>
                  </a:lnTo>
                  <a:lnTo>
                    <a:pt x="1419" y="813"/>
                  </a:lnTo>
                  <a:lnTo>
                    <a:pt x="1420" y="816"/>
                  </a:lnTo>
                  <a:lnTo>
                    <a:pt x="1419" y="818"/>
                  </a:lnTo>
                  <a:close/>
                  <a:moveTo>
                    <a:pt x="237" y="204"/>
                  </a:moveTo>
                  <a:lnTo>
                    <a:pt x="154" y="215"/>
                  </a:lnTo>
                  <a:lnTo>
                    <a:pt x="131" y="226"/>
                  </a:lnTo>
                  <a:lnTo>
                    <a:pt x="260" y="212"/>
                  </a:lnTo>
                  <a:lnTo>
                    <a:pt x="237" y="204"/>
                  </a:lnTo>
                  <a:close/>
                  <a:moveTo>
                    <a:pt x="133" y="273"/>
                  </a:moveTo>
                  <a:lnTo>
                    <a:pt x="143" y="277"/>
                  </a:lnTo>
                  <a:lnTo>
                    <a:pt x="160" y="258"/>
                  </a:lnTo>
                  <a:lnTo>
                    <a:pt x="157" y="253"/>
                  </a:lnTo>
                  <a:lnTo>
                    <a:pt x="144" y="248"/>
                  </a:lnTo>
                  <a:lnTo>
                    <a:pt x="133" y="248"/>
                  </a:lnTo>
                  <a:lnTo>
                    <a:pt x="129" y="251"/>
                  </a:lnTo>
                  <a:lnTo>
                    <a:pt x="127" y="252"/>
                  </a:lnTo>
                  <a:lnTo>
                    <a:pt x="125" y="255"/>
                  </a:lnTo>
                  <a:lnTo>
                    <a:pt x="126" y="266"/>
                  </a:lnTo>
                  <a:lnTo>
                    <a:pt x="133" y="273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4" name="Freeform 34">
              <a:extLst>
                <a:ext uri="{FF2B5EF4-FFF2-40B4-BE49-F238E27FC236}">
                  <a16:creationId xmlns:a16="http://schemas.microsoft.com/office/drawing/2014/main" id="{551B295B-2349-400D-AFF3-A9EDE291D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1887" y="2032610"/>
              <a:ext cx="28862" cy="10258"/>
            </a:xfrm>
            <a:custGeom>
              <a:avLst/>
              <a:gdLst>
                <a:gd name="T0" fmla="*/ 34 w 43"/>
                <a:gd name="T1" fmla="*/ 17 h 18"/>
                <a:gd name="T2" fmla="*/ 38 w 43"/>
                <a:gd name="T3" fmla="*/ 15 h 18"/>
                <a:gd name="T4" fmla="*/ 40 w 43"/>
                <a:gd name="T5" fmla="*/ 13 h 18"/>
                <a:gd name="T6" fmla="*/ 42 w 43"/>
                <a:gd name="T7" fmla="*/ 9 h 18"/>
                <a:gd name="T8" fmla="*/ 34 w 43"/>
                <a:gd name="T9" fmla="*/ 3 h 18"/>
                <a:gd name="T10" fmla="*/ 23 w 43"/>
                <a:gd name="T11" fmla="*/ 0 h 18"/>
                <a:gd name="T12" fmla="*/ 10 w 43"/>
                <a:gd name="T13" fmla="*/ 2 h 18"/>
                <a:gd name="T14" fmla="*/ 0 w 43"/>
                <a:gd name="T15" fmla="*/ 9 h 18"/>
                <a:gd name="T16" fmla="*/ 9 w 43"/>
                <a:gd name="T17" fmla="*/ 9 h 18"/>
                <a:gd name="T18" fmla="*/ 34 w 43"/>
                <a:gd name="T1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8">
                  <a:moveTo>
                    <a:pt x="34" y="17"/>
                  </a:moveTo>
                  <a:lnTo>
                    <a:pt x="38" y="15"/>
                  </a:lnTo>
                  <a:lnTo>
                    <a:pt x="40" y="13"/>
                  </a:lnTo>
                  <a:lnTo>
                    <a:pt x="42" y="9"/>
                  </a:lnTo>
                  <a:lnTo>
                    <a:pt x="34" y="3"/>
                  </a:lnTo>
                  <a:lnTo>
                    <a:pt x="23" y="0"/>
                  </a:lnTo>
                  <a:lnTo>
                    <a:pt x="10" y="2"/>
                  </a:lnTo>
                  <a:lnTo>
                    <a:pt x="0" y="9"/>
                  </a:lnTo>
                  <a:lnTo>
                    <a:pt x="9" y="9"/>
                  </a:lnTo>
                  <a:lnTo>
                    <a:pt x="34" y="17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" name="Freeform 35">
              <a:extLst>
                <a:ext uri="{FF2B5EF4-FFF2-40B4-BE49-F238E27FC236}">
                  <a16:creationId xmlns:a16="http://schemas.microsoft.com/office/drawing/2014/main" id="{326E40A9-0378-46C0-9162-360C4FA12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2293" y="2017222"/>
              <a:ext cx="63496" cy="20517"/>
            </a:xfrm>
            <a:custGeom>
              <a:avLst/>
              <a:gdLst>
                <a:gd name="T0" fmla="*/ 8 w 97"/>
                <a:gd name="T1" fmla="*/ 36 h 37"/>
                <a:gd name="T2" fmla="*/ 25 w 97"/>
                <a:gd name="T3" fmla="*/ 36 h 37"/>
                <a:gd name="T4" fmla="*/ 27 w 97"/>
                <a:gd name="T5" fmla="*/ 17 h 37"/>
                <a:gd name="T6" fmla="*/ 48 w 97"/>
                <a:gd name="T7" fmla="*/ 12 h 37"/>
                <a:gd name="T8" fmla="*/ 92 w 97"/>
                <a:gd name="T9" fmla="*/ 14 h 37"/>
                <a:gd name="T10" fmla="*/ 94 w 97"/>
                <a:gd name="T11" fmla="*/ 13 h 37"/>
                <a:gd name="T12" fmla="*/ 95 w 97"/>
                <a:gd name="T13" fmla="*/ 13 h 37"/>
                <a:gd name="T14" fmla="*/ 96 w 97"/>
                <a:gd name="T15" fmla="*/ 12 h 37"/>
                <a:gd name="T16" fmla="*/ 96 w 97"/>
                <a:gd name="T17" fmla="*/ 7 h 37"/>
                <a:gd name="T18" fmla="*/ 83 w 97"/>
                <a:gd name="T19" fmla="*/ 0 h 37"/>
                <a:gd name="T20" fmla="*/ 29 w 97"/>
                <a:gd name="T21" fmla="*/ 0 h 37"/>
                <a:gd name="T22" fmla="*/ 11 w 97"/>
                <a:gd name="T23" fmla="*/ 1 h 37"/>
                <a:gd name="T24" fmla="*/ 3 w 97"/>
                <a:gd name="T25" fmla="*/ 6 h 37"/>
                <a:gd name="T26" fmla="*/ 0 w 97"/>
                <a:gd name="T27" fmla="*/ 18 h 37"/>
                <a:gd name="T28" fmla="*/ 2 w 97"/>
                <a:gd name="T29" fmla="*/ 31 h 37"/>
                <a:gd name="T30" fmla="*/ 8 w 97"/>
                <a:gd name="T31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37">
                  <a:moveTo>
                    <a:pt x="8" y="36"/>
                  </a:moveTo>
                  <a:lnTo>
                    <a:pt x="25" y="36"/>
                  </a:lnTo>
                  <a:lnTo>
                    <a:pt x="27" y="17"/>
                  </a:lnTo>
                  <a:lnTo>
                    <a:pt x="48" y="12"/>
                  </a:lnTo>
                  <a:lnTo>
                    <a:pt x="92" y="14"/>
                  </a:lnTo>
                  <a:lnTo>
                    <a:pt x="94" y="13"/>
                  </a:lnTo>
                  <a:lnTo>
                    <a:pt x="95" y="13"/>
                  </a:lnTo>
                  <a:lnTo>
                    <a:pt x="96" y="12"/>
                  </a:lnTo>
                  <a:lnTo>
                    <a:pt x="96" y="7"/>
                  </a:lnTo>
                  <a:lnTo>
                    <a:pt x="83" y="0"/>
                  </a:lnTo>
                  <a:lnTo>
                    <a:pt x="29" y="0"/>
                  </a:lnTo>
                  <a:lnTo>
                    <a:pt x="11" y="1"/>
                  </a:lnTo>
                  <a:lnTo>
                    <a:pt x="3" y="6"/>
                  </a:lnTo>
                  <a:lnTo>
                    <a:pt x="0" y="18"/>
                  </a:lnTo>
                  <a:lnTo>
                    <a:pt x="2" y="31"/>
                  </a:lnTo>
                  <a:lnTo>
                    <a:pt x="8" y="36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6" name="Freeform 36">
              <a:extLst>
                <a:ext uri="{FF2B5EF4-FFF2-40B4-BE49-F238E27FC236}">
                  <a16:creationId xmlns:a16="http://schemas.microsoft.com/office/drawing/2014/main" id="{1E0C18DF-ECD2-42E8-BFBF-B0140FC34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261" y="1996706"/>
              <a:ext cx="40406" cy="12823"/>
            </a:xfrm>
            <a:custGeom>
              <a:avLst/>
              <a:gdLst>
                <a:gd name="T0" fmla="*/ 13 w 63"/>
                <a:gd name="T1" fmla="*/ 8 h 22"/>
                <a:gd name="T2" fmla="*/ 24 w 63"/>
                <a:gd name="T3" fmla="*/ 8 h 22"/>
                <a:gd name="T4" fmla="*/ 50 w 63"/>
                <a:gd name="T5" fmla="*/ 14 h 22"/>
                <a:gd name="T6" fmla="*/ 56 w 63"/>
                <a:gd name="T7" fmla="*/ 13 h 22"/>
                <a:gd name="T8" fmla="*/ 62 w 63"/>
                <a:gd name="T9" fmla="*/ 14 h 22"/>
                <a:gd name="T10" fmla="*/ 46 w 63"/>
                <a:gd name="T11" fmla="*/ 4 h 22"/>
                <a:gd name="T12" fmla="*/ 37 w 63"/>
                <a:gd name="T13" fmla="*/ 1 h 22"/>
                <a:gd name="T14" fmla="*/ 27 w 63"/>
                <a:gd name="T15" fmla="*/ 0 h 22"/>
                <a:gd name="T16" fmla="*/ 14 w 63"/>
                <a:gd name="T17" fmla="*/ 2 h 22"/>
                <a:gd name="T18" fmla="*/ 3 w 63"/>
                <a:gd name="T19" fmla="*/ 6 h 22"/>
                <a:gd name="T20" fmla="*/ 0 w 63"/>
                <a:gd name="T21" fmla="*/ 12 h 22"/>
                <a:gd name="T22" fmla="*/ 12 w 63"/>
                <a:gd name="T23" fmla="*/ 21 h 22"/>
                <a:gd name="T24" fmla="*/ 13 w 63"/>
                <a:gd name="T2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22">
                  <a:moveTo>
                    <a:pt x="13" y="8"/>
                  </a:moveTo>
                  <a:lnTo>
                    <a:pt x="24" y="8"/>
                  </a:lnTo>
                  <a:lnTo>
                    <a:pt x="50" y="14"/>
                  </a:lnTo>
                  <a:lnTo>
                    <a:pt x="56" y="13"/>
                  </a:lnTo>
                  <a:lnTo>
                    <a:pt x="62" y="14"/>
                  </a:lnTo>
                  <a:lnTo>
                    <a:pt x="46" y="4"/>
                  </a:lnTo>
                  <a:lnTo>
                    <a:pt x="37" y="1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12"/>
                  </a:lnTo>
                  <a:lnTo>
                    <a:pt x="12" y="21"/>
                  </a:lnTo>
                  <a:lnTo>
                    <a:pt x="13" y="8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7" name="Freeform 37">
              <a:extLst>
                <a:ext uri="{FF2B5EF4-FFF2-40B4-BE49-F238E27FC236}">
                  <a16:creationId xmlns:a16="http://schemas.microsoft.com/office/drawing/2014/main" id="{5A4CA293-BE5B-42B5-95E8-28AC39F1A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0221" y="2001835"/>
              <a:ext cx="60609" cy="17952"/>
            </a:xfrm>
            <a:custGeom>
              <a:avLst/>
              <a:gdLst>
                <a:gd name="T0" fmla="*/ 10 w 94"/>
                <a:gd name="T1" fmla="*/ 30 h 31"/>
                <a:gd name="T2" fmla="*/ 16 w 94"/>
                <a:gd name="T3" fmla="*/ 26 h 31"/>
                <a:gd name="T4" fmla="*/ 21 w 94"/>
                <a:gd name="T5" fmla="*/ 18 h 31"/>
                <a:gd name="T6" fmla="*/ 36 w 94"/>
                <a:gd name="T7" fmla="*/ 28 h 31"/>
                <a:gd name="T8" fmla="*/ 54 w 94"/>
                <a:gd name="T9" fmla="*/ 27 h 31"/>
                <a:gd name="T10" fmla="*/ 71 w 94"/>
                <a:gd name="T11" fmla="*/ 19 h 31"/>
                <a:gd name="T12" fmla="*/ 84 w 94"/>
                <a:gd name="T13" fmla="*/ 11 h 31"/>
                <a:gd name="T14" fmla="*/ 93 w 94"/>
                <a:gd name="T15" fmla="*/ 11 h 31"/>
                <a:gd name="T16" fmla="*/ 93 w 94"/>
                <a:gd name="T17" fmla="*/ 4 h 31"/>
                <a:gd name="T18" fmla="*/ 41 w 94"/>
                <a:gd name="T19" fmla="*/ 0 h 31"/>
                <a:gd name="T20" fmla="*/ 16 w 94"/>
                <a:gd name="T21" fmla="*/ 6 h 31"/>
                <a:gd name="T22" fmla="*/ 0 w 94"/>
                <a:gd name="T23" fmla="*/ 25 h 31"/>
                <a:gd name="T24" fmla="*/ 5 w 94"/>
                <a:gd name="T25" fmla="*/ 30 h 31"/>
                <a:gd name="T26" fmla="*/ 10 w 94"/>
                <a:gd name="T2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31">
                  <a:moveTo>
                    <a:pt x="10" y="30"/>
                  </a:moveTo>
                  <a:lnTo>
                    <a:pt x="16" y="26"/>
                  </a:lnTo>
                  <a:lnTo>
                    <a:pt x="21" y="18"/>
                  </a:lnTo>
                  <a:lnTo>
                    <a:pt x="36" y="28"/>
                  </a:lnTo>
                  <a:lnTo>
                    <a:pt x="54" y="27"/>
                  </a:lnTo>
                  <a:lnTo>
                    <a:pt x="71" y="19"/>
                  </a:lnTo>
                  <a:lnTo>
                    <a:pt x="84" y="11"/>
                  </a:lnTo>
                  <a:lnTo>
                    <a:pt x="93" y="11"/>
                  </a:lnTo>
                  <a:lnTo>
                    <a:pt x="93" y="4"/>
                  </a:lnTo>
                  <a:lnTo>
                    <a:pt x="41" y="0"/>
                  </a:lnTo>
                  <a:lnTo>
                    <a:pt x="16" y="6"/>
                  </a:lnTo>
                  <a:lnTo>
                    <a:pt x="0" y="25"/>
                  </a:lnTo>
                  <a:lnTo>
                    <a:pt x="5" y="30"/>
                  </a:lnTo>
                  <a:lnTo>
                    <a:pt x="10" y="30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8" name="Freeform 38">
              <a:extLst>
                <a:ext uri="{FF2B5EF4-FFF2-40B4-BE49-F238E27FC236}">
                  <a16:creationId xmlns:a16="http://schemas.microsoft.com/office/drawing/2014/main" id="{4681F976-A439-40B2-903E-A9495F399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2049" y="2030046"/>
              <a:ext cx="31749" cy="15387"/>
            </a:xfrm>
            <a:custGeom>
              <a:avLst/>
              <a:gdLst>
                <a:gd name="T0" fmla="*/ 10 w 47"/>
                <a:gd name="T1" fmla="*/ 22 h 27"/>
                <a:gd name="T2" fmla="*/ 14 w 47"/>
                <a:gd name="T3" fmla="*/ 24 h 27"/>
                <a:gd name="T4" fmla="*/ 19 w 47"/>
                <a:gd name="T5" fmla="*/ 26 h 27"/>
                <a:gd name="T6" fmla="*/ 22 w 47"/>
                <a:gd name="T7" fmla="*/ 23 h 27"/>
                <a:gd name="T8" fmla="*/ 32 w 47"/>
                <a:gd name="T9" fmla="*/ 14 h 27"/>
                <a:gd name="T10" fmla="*/ 38 w 47"/>
                <a:gd name="T11" fmla="*/ 11 h 27"/>
                <a:gd name="T12" fmla="*/ 46 w 47"/>
                <a:gd name="T13" fmla="*/ 11 h 27"/>
                <a:gd name="T14" fmla="*/ 34 w 47"/>
                <a:gd name="T15" fmla="*/ 2 h 27"/>
                <a:gd name="T16" fmla="*/ 20 w 47"/>
                <a:gd name="T17" fmla="*/ 0 h 27"/>
                <a:gd name="T18" fmla="*/ 8 w 47"/>
                <a:gd name="T19" fmla="*/ 5 h 27"/>
                <a:gd name="T20" fmla="*/ 0 w 47"/>
                <a:gd name="T21" fmla="*/ 18 h 27"/>
                <a:gd name="T22" fmla="*/ 0 w 47"/>
                <a:gd name="T23" fmla="*/ 26 h 27"/>
                <a:gd name="T24" fmla="*/ 7 w 47"/>
                <a:gd name="T25" fmla="*/ 21 h 27"/>
                <a:gd name="T26" fmla="*/ 10 w 47"/>
                <a:gd name="T27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27">
                  <a:moveTo>
                    <a:pt x="10" y="22"/>
                  </a:moveTo>
                  <a:lnTo>
                    <a:pt x="14" y="24"/>
                  </a:lnTo>
                  <a:lnTo>
                    <a:pt x="19" y="26"/>
                  </a:lnTo>
                  <a:lnTo>
                    <a:pt x="22" y="23"/>
                  </a:lnTo>
                  <a:lnTo>
                    <a:pt x="32" y="14"/>
                  </a:lnTo>
                  <a:lnTo>
                    <a:pt x="38" y="11"/>
                  </a:lnTo>
                  <a:lnTo>
                    <a:pt x="46" y="11"/>
                  </a:lnTo>
                  <a:lnTo>
                    <a:pt x="34" y="2"/>
                  </a:lnTo>
                  <a:lnTo>
                    <a:pt x="20" y="0"/>
                  </a:lnTo>
                  <a:lnTo>
                    <a:pt x="8" y="5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7" y="21"/>
                  </a:lnTo>
                  <a:lnTo>
                    <a:pt x="10" y="22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9" name="Freeform 39">
              <a:extLst>
                <a:ext uri="{FF2B5EF4-FFF2-40B4-BE49-F238E27FC236}">
                  <a16:creationId xmlns:a16="http://schemas.microsoft.com/office/drawing/2014/main" id="{0B216C33-C542-41B5-B3B2-23AC7AE38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042" y="2101853"/>
              <a:ext cx="57724" cy="35903"/>
            </a:xfrm>
            <a:custGeom>
              <a:avLst/>
              <a:gdLst>
                <a:gd name="T0" fmla="*/ 22 w 86"/>
                <a:gd name="T1" fmla="*/ 51 h 60"/>
                <a:gd name="T2" fmla="*/ 26 w 86"/>
                <a:gd name="T3" fmla="*/ 50 h 60"/>
                <a:gd name="T4" fmla="*/ 35 w 86"/>
                <a:gd name="T5" fmla="*/ 45 h 60"/>
                <a:gd name="T6" fmla="*/ 41 w 86"/>
                <a:gd name="T7" fmla="*/ 44 h 60"/>
                <a:gd name="T8" fmla="*/ 46 w 86"/>
                <a:gd name="T9" fmla="*/ 46 h 60"/>
                <a:gd name="T10" fmla="*/ 54 w 86"/>
                <a:gd name="T11" fmla="*/ 56 h 60"/>
                <a:gd name="T12" fmla="*/ 60 w 86"/>
                <a:gd name="T13" fmla="*/ 59 h 60"/>
                <a:gd name="T14" fmla="*/ 55 w 86"/>
                <a:gd name="T15" fmla="*/ 49 h 60"/>
                <a:gd name="T16" fmla="*/ 51 w 86"/>
                <a:gd name="T17" fmla="*/ 43 h 60"/>
                <a:gd name="T18" fmla="*/ 46 w 86"/>
                <a:gd name="T19" fmla="*/ 39 h 60"/>
                <a:gd name="T20" fmla="*/ 39 w 86"/>
                <a:gd name="T21" fmla="*/ 37 h 60"/>
                <a:gd name="T22" fmla="*/ 39 w 86"/>
                <a:gd name="T23" fmla="*/ 30 h 60"/>
                <a:gd name="T24" fmla="*/ 50 w 86"/>
                <a:gd name="T25" fmla="*/ 27 h 60"/>
                <a:gd name="T26" fmla="*/ 71 w 86"/>
                <a:gd name="T27" fmla="*/ 18 h 60"/>
                <a:gd name="T28" fmla="*/ 85 w 86"/>
                <a:gd name="T29" fmla="*/ 16 h 60"/>
                <a:gd name="T30" fmla="*/ 77 w 86"/>
                <a:gd name="T31" fmla="*/ 0 h 60"/>
                <a:gd name="T32" fmla="*/ 54 w 86"/>
                <a:gd name="T33" fmla="*/ 2 h 60"/>
                <a:gd name="T34" fmla="*/ 7 w 86"/>
                <a:gd name="T35" fmla="*/ 16 h 60"/>
                <a:gd name="T36" fmla="*/ 0 w 86"/>
                <a:gd name="T37" fmla="*/ 22 h 60"/>
                <a:gd name="T38" fmla="*/ 3 w 86"/>
                <a:gd name="T39" fmla="*/ 34 h 60"/>
                <a:gd name="T40" fmla="*/ 11 w 86"/>
                <a:gd name="T41" fmla="*/ 46 h 60"/>
                <a:gd name="T42" fmla="*/ 22 w 86"/>
                <a:gd name="T43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60">
                  <a:moveTo>
                    <a:pt x="22" y="51"/>
                  </a:moveTo>
                  <a:lnTo>
                    <a:pt x="26" y="50"/>
                  </a:lnTo>
                  <a:lnTo>
                    <a:pt x="35" y="45"/>
                  </a:lnTo>
                  <a:lnTo>
                    <a:pt x="41" y="44"/>
                  </a:lnTo>
                  <a:lnTo>
                    <a:pt x="46" y="46"/>
                  </a:lnTo>
                  <a:lnTo>
                    <a:pt x="54" y="56"/>
                  </a:lnTo>
                  <a:lnTo>
                    <a:pt x="60" y="59"/>
                  </a:lnTo>
                  <a:lnTo>
                    <a:pt x="55" y="49"/>
                  </a:lnTo>
                  <a:lnTo>
                    <a:pt x="51" y="43"/>
                  </a:lnTo>
                  <a:lnTo>
                    <a:pt x="46" y="39"/>
                  </a:lnTo>
                  <a:lnTo>
                    <a:pt x="39" y="37"/>
                  </a:lnTo>
                  <a:lnTo>
                    <a:pt x="39" y="30"/>
                  </a:lnTo>
                  <a:lnTo>
                    <a:pt x="50" y="27"/>
                  </a:lnTo>
                  <a:lnTo>
                    <a:pt x="71" y="18"/>
                  </a:lnTo>
                  <a:lnTo>
                    <a:pt x="85" y="16"/>
                  </a:lnTo>
                  <a:lnTo>
                    <a:pt x="77" y="0"/>
                  </a:lnTo>
                  <a:lnTo>
                    <a:pt x="54" y="2"/>
                  </a:lnTo>
                  <a:lnTo>
                    <a:pt x="7" y="16"/>
                  </a:lnTo>
                  <a:lnTo>
                    <a:pt x="0" y="22"/>
                  </a:lnTo>
                  <a:lnTo>
                    <a:pt x="3" y="34"/>
                  </a:lnTo>
                  <a:lnTo>
                    <a:pt x="11" y="46"/>
                  </a:lnTo>
                  <a:lnTo>
                    <a:pt x="22" y="51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0" name="Freeform 40">
              <a:extLst>
                <a:ext uri="{FF2B5EF4-FFF2-40B4-BE49-F238E27FC236}">
                  <a16:creationId xmlns:a16="http://schemas.microsoft.com/office/drawing/2014/main" id="{2D7E85E3-8724-46E0-8C07-4120C873E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9529" y="2037739"/>
              <a:ext cx="86585" cy="17952"/>
            </a:xfrm>
            <a:custGeom>
              <a:avLst/>
              <a:gdLst>
                <a:gd name="T0" fmla="*/ 99 w 131"/>
                <a:gd name="T1" fmla="*/ 19 h 30"/>
                <a:gd name="T2" fmla="*/ 127 w 131"/>
                <a:gd name="T3" fmla="*/ 7 h 30"/>
                <a:gd name="T4" fmla="*/ 129 w 131"/>
                <a:gd name="T5" fmla="*/ 8 h 30"/>
                <a:gd name="T6" fmla="*/ 130 w 131"/>
                <a:gd name="T7" fmla="*/ 6 h 30"/>
                <a:gd name="T8" fmla="*/ 130 w 131"/>
                <a:gd name="T9" fmla="*/ 2 h 30"/>
                <a:gd name="T10" fmla="*/ 61 w 131"/>
                <a:gd name="T11" fmla="*/ 0 h 30"/>
                <a:gd name="T12" fmla="*/ 28 w 131"/>
                <a:gd name="T13" fmla="*/ 6 h 30"/>
                <a:gd name="T14" fmla="*/ 0 w 131"/>
                <a:gd name="T15" fmla="*/ 22 h 30"/>
                <a:gd name="T16" fmla="*/ 25 w 131"/>
                <a:gd name="T17" fmla="*/ 29 h 30"/>
                <a:gd name="T18" fmla="*/ 99 w 131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0">
                  <a:moveTo>
                    <a:pt x="99" y="19"/>
                  </a:moveTo>
                  <a:lnTo>
                    <a:pt x="127" y="7"/>
                  </a:lnTo>
                  <a:lnTo>
                    <a:pt x="129" y="8"/>
                  </a:lnTo>
                  <a:lnTo>
                    <a:pt x="130" y="6"/>
                  </a:lnTo>
                  <a:lnTo>
                    <a:pt x="130" y="2"/>
                  </a:lnTo>
                  <a:lnTo>
                    <a:pt x="61" y="0"/>
                  </a:lnTo>
                  <a:lnTo>
                    <a:pt x="28" y="6"/>
                  </a:lnTo>
                  <a:lnTo>
                    <a:pt x="0" y="22"/>
                  </a:lnTo>
                  <a:lnTo>
                    <a:pt x="25" y="29"/>
                  </a:lnTo>
                  <a:lnTo>
                    <a:pt x="99" y="19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1" name="Freeform 41">
              <a:extLst>
                <a:ext uri="{FF2B5EF4-FFF2-40B4-BE49-F238E27FC236}">
                  <a16:creationId xmlns:a16="http://schemas.microsoft.com/office/drawing/2014/main" id="{6EC05E46-B8F7-43EB-BF97-CCC1321BF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815" y="1940286"/>
              <a:ext cx="1956828" cy="1515641"/>
            </a:xfrm>
            <a:custGeom>
              <a:avLst/>
              <a:gdLst>
                <a:gd name="T0" fmla="*/ 2739 w 2990"/>
                <a:gd name="T1" fmla="*/ 744 h 2604"/>
                <a:gd name="T2" fmla="*/ 2438 w 2990"/>
                <a:gd name="T3" fmla="*/ 532 h 2604"/>
                <a:gd name="T4" fmla="*/ 2045 w 2990"/>
                <a:gd name="T5" fmla="*/ 466 h 2604"/>
                <a:gd name="T6" fmla="*/ 1956 w 2990"/>
                <a:gd name="T7" fmla="*/ 457 h 2604"/>
                <a:gd name="T8" fmla="*/ 1799 w 2990"/>
                <a:gd name="T9" fmla="*/ 317 h 2604"/>
                <a:gd name="T10" fmla="*/ 1263 w 2990"/>
                <a:gd name="T11" fmla="*/ 40 h 2604"/>
                <a:gd name="T12" fmla="*/ 1148 w 2990"/>
                <a:gd name="T13" fmla="*/ 385 h 2604"/>
                <a:gd name="T14" fmla="*/ 984 w 2990"/>
                <a:gd name="T15" fmla="*/ 284 h 2604"/>
                <a:gd name="T16" fmla="*/ 895 w 2990"/>
                <a:gd name="T17" fmla="*/ 451 h 2604"/>
                <a:gd name="T18" fmla="*/ 779 w 2990"/>
                <a:gd name="T19" fmla="*/ 176 h 2604"/>
                <a:gd name="T20" fmla="*/ 231 w 2990"/>
                <a:gd name="T21" fmla="*/ 390 h 2604"/>
                <a:gd name="T22" fmla="*/ 320 w 2990"/>
                <a:gd name="T23" fmla="*/ 708 h 2604"/>
                <a:gd name="T24" fmla="*/ 189 w 2990"/>
                <a:gd name="T25" fmla="*/ 1280 h 2604"/>
                <a:gd name="T26" fmla="*/ 10 w 2990"/>
                <a:gd name="T27" fmla="*/ 1422 h 2604"/>
                <a:gd name="T28" fmla="*/ 266 w 2990"/>
                <a:gd name="T29" fmla="*/ 1657 h 2604"/>
                <a:gd name="T30" fmla="*/ 550 w 2990"/>
                <a:gd name="T31" fmla="*/ 1530 h 2604"/>
                <a:gd name="T32" fmla="*/ 628 w 2990"/>
                <a:gd name="T33" fmla="*/ 1499 h 2604"/>
                <a:gd name="T34" fmla="*/ 768 w 2990"/>
                <a:gd name="T35" fmla="*/ 1607 h 2604"/>
                <a:gd name="T36" fmla="*/ 748 w 2990"/>
                <a:gd name="T37" fmla="*/ 1707 h 2604"/>
                <a:gd name="T38" fmla="*/ 803 w 2990"/>
                <a:gd name="T39" fmla="*/ 1788 h 2604"/>
                <a:gd name="T40" fmla="*/ 930 w 2990"/>
                <a:gd name="T41" fmla="*/ 1821 h 2604"/>
                <a:gd name="T42" fmla="*/ 1091 w 2990"/>
                <a:gd name="T43" fmla="*/ 1707 h 2604"/>
                <a:gd name="T44" fmla="*/ 1084 w 2990"/>
                <a:gd name="T45" fmla="*/ 1455 h 2604"/>
                <a:gd name="T46" fmla="*/ 1238 w 2990"/>
                <a:gd name="T47" fmla="*/ 1461 h 2604"/>
                <a:gd name="T48" fmla="*/ 1408 w 2990"/>
                <a:gd name="T49" fmla="*/ 1468 h 2604"/>
                <a:gd name="T50" fmla="*/ 1486 w 2990"/>
                <a:gd name="T51" fmla="*/ 1471 h 2604"/>
                <a:gd name="T52" fmla="*/ 1412 w 2990"/>
                <a:gd name="T53" fmla="*/ 1654 h 2604"/>
                <a:gd name="T54" fmla="*/ 1423 w 2990"/>
                <a:gd name="T55" fmla="*/ 1755 h 2604"/>
                <a:gd name="T56" fmla="*/ 1526 w 2990"/>
                <a:gd name="T57" fmla="*/ 1816 h 2604"/>
                <a:gd name="T58" fmla="*/ 1526 w 2990"/>
                <a:gd name="T59" fmla="*/ 1918 h 2604"/>
                <a:gd name="T60" fmla="*/ 1585 w 2990"/>
                <a:gd name="T61" fmla="*/ 1971 h 2604"/>
                <a:gd name="T62" fmla="*/ 1682 w 2990"/>
                <a:gd name="T63" fmla="*/ 2045 h 2604"/>
                <a:gd name="T64" fmla="*/ 1690 w 2990"/>
                <a:gd name="T65" fmla="*/ 2121 h 2604"/>
                <a:gd name="T66" fmla="*/ 1654 w 2990"/>
                <a:gd name="T67" fmla="*/ 2211 h 2604"/>
                <a:gd name="T68" fmla="*/ 1717 w 2990"/>
                <a:gd name="T69" fmla="*/ 2257 h 2604"/>
                <a:gd name="T70" fmla="*/ 1787 w 2990"/>
                <a:gd name="T71" fmla="*/ 2276 h 2604"/>
                <a:gd name="T72" fmla="*/ 1805 w 2990"/>
                <a:gd name="T73" fmla="*/ 2339 h 2604"/>
                <a:gd name="T74" fmla="*/ 1807 w 2990"/>
                <a:gd name="T75" fmla="*/ 2429 h 2604"/>
                <a:gd name="T76" fmla="*/ 1762 w 2990"/>
                <a:gd name="T77" fmla="*/ 2513 h 2604"/>
                <a:gd name="T78" fmla="*/ 1882 w 2990"/>
                <a:gd name="T79" fmla="*/ 2585 h 2604"/>
                <a:gd name="T80" fmla="*/ 1878 w 2990"/>
                <a:gd name="T81" fmla="*/ 2564 h 2604"/>
                <a:gd name="T82" fmla="*/ 1928 w 2990"/>
                <a:gd name="T83" fmla="*/ 2504 h 2604"/>
                <a:gd name="T84" fmla="*/ 1963 w 2990"/>
                <a:gd name="T85" fmla="*/ 2480 h 2604"/>
                <a:gd name="T86" fmla="*/ 2119 w 2990"/>
                <a:gd name="T87" fmla="*/ 2467 h 2604"/>
                <a:gd name="T88" fmla="*/ 2157 w 2990"/>
                <a:gd name="T89" fmla="*/ 2423 h 2604"/>
                <a:gd name="T90" fmla="*/ 2249 w 2990"/>
                <a:gd name="T91" fmla="*/ 2359 h 2604"/>
                <a:gd name="T92" fmla="*/ 2398 w 2990"/>
                <a:gd name="T93" fmla="*/ 2329 h 2604"/>
                <a:gd name="T94" fmla="*/ 2431 w 2990"/>
                <a:gd name="T95" fmla="*/ 2197 h 2604"/>
                <a:gd name="T96" fmla="*/ 2378 w 2990"/>
                <a:gd name="T97" fmla="*/ 2101 h 2604"/>
                <a:gd name="T98" fmla="*/ 2401 w 2990"/>
                <a:gd name="T99" fmla="*/ 1988 h 2604"/>
                <a:gd name="T100" fmla="*/ 2374 w 2990"/>
                <a:gd name="T101" fmla="*/ 1908 h 2604"/>
                <a:gd name="T102" fmla="*/ 2609 w 2990"/>
                <a:gd name="T103" fmla="*/ 1852 h 2604"/>
                <a:gd name="T104" fmla="*/ 2671 w 2990"/>
                <a:gd name="T105" fmla="*/ 1758 h 2604"/>
                <a:gd name="T106" fmla="*/ 2687 w 2990"/>
                <a:gd name="T107" fmla="*/ 1684 h 2604"/>
                <a:gd name="T108" fmla="*/ 2652 w 2990"/>
                <a:gd name="T109" fmla="*/ 1637 h 2604"/>
                <a:gd name="T110" fmla="*/ 2635 w 2990"/>
                <a:gd name="T111" fmla="*/ 1570 h 2604"/>
                <a:gd name="T112" fmla="*/ 2603 w 2990"/>
                <a:gd name="T113" fmla="*/ 1430 h 2604"/>
                <a:gd name="T114" fmla="*/ 2603 w 2990"/>
                <a:gd name="T115" fmla="*/ 1350 h 2604"/>
                <a:gd name="T116" fmla="*/ 2536 w 2990"/>
                <a:gd name="T117" fmla="*/ 1203 h 2604"/>
                <a:gd name="T118" fmla="*/ 2487 w 2990"/>
                <a:gd name="T119" fmla="*/ 1094 h 2604"/>
                <a:gd name="T120" fmla="*/ 2635 w 2990"/>
                <a:gd name="T121" fmla="*/ 1006 h 2604"/>
                <a:gd name="T122" fmla="*/ 2790 w 2990"/>
                <a:gd name="T123" fmla="*/ 1036 h 2604"/>
                <a:gd name="T124" fmla="*/ 2944 w 2990"/>
                <a:gd name="T125" fmla="*/ 910 h 2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90" h="2604">
                  <a:moveTo>
                    <a:pt x="2960" y="856"/>
                  </a:moveTo>
                  <a:lnTo>
                    <a:pt x="2946" y="854"/>
                  </a:lnTo>
                  <a:lnTo>
                    <a:pt x="2935" y="850"/>
                  </a:lnTo>
                  <a:lnTo>
                    <a:pt x="2916" y="831"/>
                  </a:lnTo>
                  <a:lnTo>
                    <a:pt x="2902" y="826"/>
                  </a:lnTo>
                  <a:lnTo>
                    <a:pt x="2890" y="829"/>
                  </a:lnTo>
                  <a:lnTo>
                    <a:pt x="2870" y="843"/>
                  </a:lnTo>
                  <a:lnTo>
                    <a:pt x="2858" y="846"/>
                  </a:lnTo>
                  <a:lnTo>
                    <a:pt x="2845" y="844"/>
                  </a:lnTo>
                  <a:lnTo>
                    <a:pt x="2843" y="843"/>
                  </a:lnTo>
                  <a:lnTo>
                    <a:pt x="2835" y="838"/>
                  </a:lnTo>
                  <a:lnTo>
                    <a:pt x="2813" y="811"/>
                  </a:lnTo>
                  <a:lnTo>
                    <a:pt x="2795" y="779"/>
                  </a:lnTo>
                  <a:lnTo>
                    <a:pt x="2791" y="773"/>
                  </a:lnTo>
                  <a:lnTo>
                    <a:pt x="2782" y="767"/>
                  </a:lnTo>
                  <a:lnTo>
                    <a:pt x="2777" y="761"/>
                  </a:lnTo>
                  <a:lnTo>
                    <a:pt x="2772" y="756"/>
                  </a:lnTo>
                  <a:lnTo>
                    <a:pt x="2766" y="760"/>
                  </a:lnTo>
                  <a:lnTo>
                    <a:pt x="2758" y="769"/>
                  </a:lnTo>
                  <a:lnTo>
                    <a:pt x="2754" y="769"/>
                  </a:lnTo>
                  <a:lnTo>
                    <a:pt x="2748" y="757"/>
                  </a:lnTo>
                  <a:lnTo>
                    <a:pt x="2743" y="750"/>
                  </a:lnTo>
                  <a:lnTo>
                    <a:pt x="2739" y="744"/>
                  </a:lnTo>
                  <a:lnTo>
                    <a:pt x="2736" y="738"/>
                  </a:lnTo>
                  <a:lnTo>
                    <a:pt x="2731" y="735"/>
                  </a:lnTo>
                  <a:lnTo>
                    <a:pt x="2723" y="736"/>
                  </a:lnTo>
                  <a:lnTo>
                    <a:pt x="2717" y="742"/>
                  </a:lnTo>
                  <a:lnTo>
                    <a:pt x="2712" y="747"/>
                  </a:lnTo>
                  <a:lnTo>
                    <a:pt x="2702" y="754"/>
                  </a:lnTo>
                  <a:lnTo>
                    <a:pt x="2696" y="761"/>
                  </a:lnTo>
                  <a:lnTo>
                    <a:pt x="2690" y="765"/>
                  </a:lnTo>
                  <a:lnTo>
                    <a:pt x="2683" y="760"/>
                  </a:lnTo>
                  <a:lnTo>
                    <a:pt x="2677" y="754"/>
                  </a:lnTo>
                  <a:lnTo>
                    <a:pt x="2660" y="743"/>
                  </a:lnTo>
                  <a:lnTo>
                    <a:pt x="2593" y="680"/>
                  </a:lnTo>
                  <a:lnTo>
                    <a:pt x="2538" y="648"/>
                  </a:lnTo>
                  <a:lnTo>
                    <a:pt x="2518" y="632"/>
                  </a:lnTo>
                  <a:lnTo>
                    <a:pt x="2506" y="614"/>
                  </a:lnTo>
                  <a:lnTo>
                    <a:pt x="2499" y="607"/>
                  </a:lnTo>
                  <a:lnTo>
                    <a:pt x="2487" y="604"/>
                  </a:lnTo>
                  <a:lnTo>
                    <a:pt x="2477" y="599"/>
                  </a:lnTo>
                  <a:lnTo>
                    <a:pt x="2474" y="585"/>
                  </a:lnTo>
                  <a:lnTo>
                    <a:pt x="2474" y="569"/>
                  </a:lnTo>
                  <a:lnTo>
                    <a:pt x="2472" y="554"/>
                  </a:lnTo>
                  <a:lnTo>
                    <a:pt x="2459" y="538"/>
                  </a:lnTo>
                  <a:lnTo>
                    <a:pt x="2438" y="532"/>
                  </a:lnTo>
                  <a:lnTo>
                    <a:pt x="2393" y="534"/>
                  </a:lnTo>
                  <a:lnTo>
                    <a:pt x="2373" y="542"/>
                  </a:lnTo>
                  <a:lnTo>
                    <a:pt x="2348" y="533"/>
                  </a:lnTo>
                  <a:lnTo>
                    <a:pt x="2263" y="481"/>
                  </a:lnTo>
                  <a:lnTo>
                    <a:pt x="2241" y="473"/>
                  </a:lnTo>
                  <a:lnTo>
                    <a:pt x="2227" y="472"/>
                  </a:lnTo>
                  <a:lnTo>
                    <a:pt x="2201" y="472"/>
                  </a:lnTo>
                  <a:lnTo>
                    <a:pt x="2196" y="474"/>
                  </a:lnTo>
                  <a:lnTo>
                    <a:pt x="2190" y="478"/>
                  </a:lnTo>
                  <a:lnTo>
                    <a:pt x="2176" y="496"/>
                  </a:lnTo>
                  <a:lnTo>
                    <a:pt x="2175" y="499"/>
                  </a:lnTo>
                  <a:lnTo>
                    <a:pt x="2141" y="501"/>
                  </a:lnTo>
                  <a:lnTo>
                    <a:pt x="2131" y="499"/>
                  </a:lnTo>
                  <a:lnTo>
                    <a:pt x="2121" y="491"/>
                  </a:lnTo>
                  <a:lnTo>
                    <a:pt x="2115" y="482"/>
                  </a:lnTo>
                  <a:lnTo>
                    <a:pt x="2107" y="474"/>
                  </a:lnTo>
                  <a:lnTo>
                    <a:pt x="2095" y="471"/>
                  </a:lnTo>
                  <a:lnTo>
                    <a:pt x="2088" y="465"/>
                  </a:lnTo>
                  <a:lnTo>
                    <a:pt x="2078" y="453"/>
                  </a:lnTo>
                  <a:lnTo>
                    <a:pt x="2074" y="454"/>
                  </a:lnTo>
                  <a:lnTo>
                    <a:pt x="2051" y="461"/>
                  </a:lnTo>
                  <a:lnTo>
                    <a:pt x="2047" y="464"/>
                  </a:lnTo>
                  <a:lnTo>
                    <a:pt x="2045" y="466"/>
                  </a:lnTo>
                  <a:lnTo>
                    <a:pt x="2045" y="468"/>
                  </a:lnTo>
                  <a:lnTo>
                    <a:pt x="2046" y="470"/>
                  </a:lnTo>
                  <a:lnTo>
                    <a:pt x="2046" y="472"/>
                  </a:lnTo>
                  <a:lnTo>
                    <a:pt x="2046" y="474"/>
                  </a:lnTo>
                  <a:lnTo>
                    <a:pt x="2046" y="476"/>
                  </a:lnTo>
                  <a:lnTo>
                    <a:pt x="2044" y="477"/>
                  </a:lnTo>
                  <a:lnTo>
                    <a:pt x="2034" y="483"/>
                  </a:lnTo>
                  <a:lnTo>
                    <a:pt x="2018" y="490"/>
                  </a:lnTo>
                  <a:lnTo>
                    <a:pt x="2012" y="491"/>
                  </a:lnTo>
                  <a:lnTo>
                    <a:pt x="2008" y="491"/>
                  </a:lnTo>
                  <a:lnTo>
                    <a:pt x="1997" y="483"/>
                  </a:lnTo>
                  <a:lnTo>
                    <a:pt x="1994" y="482"/>
                  </a:lnTo>
                  <a:lnTo>
                    <a:pt x="1990" y="483"/>
                  </a:lnTo>
                  <a:lnTo>
                    <a:pt x="1978" y="489"/>
                  </a:lnTo>
                  <a:lnTo>
                    <a:pt x="1974" y="489"/>
                  </a:lnTo>
                  <a:lnTo>
                    <a:pt x="1972" y="487"/>
                  </a:lnTo>
                  <a:lnTo>
                    <a:pt x="1972" y="483"/>
                  </a:lnTo>
                  <a:lnTo>
                    <a:pt x="1971" y="474"/>
                  </a:lnTo>
                  <a:lnTo>
                    <a:pt x="1970" y="463"/>
                  </a:lnTo>
                  <a:lnTo>
                    <a:pt x="1966" y="458"/>
                  </a:lnTo>
                  <a:lnTo>
                    <a:pt x="1964" y="456"/>
                  </a:lnTo>
                  <a:lnTo>
                    <a:pt x="1961" y="455"/>
                  </a:lnTo>
                  <a:lnTo>
                    <a:pt x="1956" y="457"/>
                  </a:lnTo>
                  <a:lnTo>
                    <a:pt x="1953" y="460"/>
                  </a:lnTo>
                  <a:lnTo>
                    <a:pt x="1945" y="471"/>
                  </a:lnTo>
                  <a:lnTo>
                    <a:pt x="1943" y="473"/>
                  </a:lnTo>
                  <a:lnTo>
                    <a:pt x="1940" y="472"/>
                  </a:lnTo>
                  <a:lnTo>
                    <a:pt x="1920" y="453"/>
                  </a:lnTo>
                  <a:lnTo>
                    <a:pt x="1916" y="447"/>
                  </a:lnTo>
                  <a:lnTo>
                    <a:pt x="1912" y="442"/>
                  </a:lnTo>
                  <a:lnTo>
                    <a:pt x="1908" y="435"/>
                  </a:lnTo>
                  <a:lnTo>
                    <a:pt x="1906" y="429"/>
                  </a:lnTo>
                  <a:lnTo>
                    <a:pt x="1903" y="419"/>
                  </a:lnTo>
                  <a:lnTo>
                    <a:pt x="1902" y="416"/>
                  </a:lnTo>
                  <a:lnTo>
                    <a:pt x="1900" y="414"/>
                  </a:lnTo>
                  <a:lnTo>
                    <a:pt x="1896" y="411"/>
                  </a:lnTo>
                  <a:lnTo>
                    <a:pt x="1895" y="409"/>
                  </a:lnTo>
                  <a:lnTo>
                    <a:pt x="1894" y="407"/>
                  </a:lnTo>
                  <a:lnTo>
                    <a:pt x="1893" y="403"/>
                  </a:lnTo>
                  <a:lnTo>
                    <a:pt x="1892" y="401"/>
                  </a:lnTo>
                  <a:lnTo>
                    <a:pt x="1886" y="395"/>
                  </a:lnTo>
                  <a:lnTo>
                    <a:pt x="1884" y="359"/>
                  </a:lnTo>
                  <a:lnTo>
                    <a:pt x="1884" y="354"/>
                  </a:lnTo>
                  <a:lnTo>
                    <a:pt x="1843" y="345"/>
                  </a:lnTo>
                  <a:lnTo>
                    <a:pt x="1806" y="320"/>
                  </a:lnTo>
                  <a:lnTo>
                    <a:pt x="1799" y="317"/>
                  </a:lnTo>
                  <a:lnTo>
                    <a:pt x="1784" y="315"/>
                  </a:lnTo>
                  <a:lnTo>
                    <a:pt x="1773" y="310"/>
                  </a:lnTo>
                  <a:lnTo>
                    <a:pt x="1764" y="301"/>
                  </a:lnTo>
                  <a:lnTo>
                    <a:pt x="1722" y="240"/>
                  </a:lnTo>
                  <a:lnTo>
                    <a:pt x="1714" y="209"/>
                  </a:lnTo>
                  <a:lnTo>
                    <a:pt x="1705" y="198"/>
                  </a:lnTo>
                  <a:lnTo>
                    <a:pt x="1688" y="184"/>
                  </a:lnTo>
                  <a:lnTo>
                    <a:pt x="1664" y="155"/>
                  </a:lnTo>
                  <a:lnTo>
                    <a:pt x="1604" y="50"/>
                  </a:lnTo>
                  <a:lnTo>
                    <a:pt x="1591" y="32"/>
                  </a:lnTo>
                  <a:lnTo>
                    <a:pt x="1586" y="29"/>
                  </a:lnTo>
                  <a:lnTo>
                    <a:pt x="1565" y="30"/>
                  </a:lnTo>
                  <a:lnTo>
                    <a:pt x="1555" y="28"/>
                  </a:lnTo>
                  <a:lnTo>
                    <a:pt x="1547" y="22"/>
                  </a:lnTo>
                  <a:lnTo>
                    <a:pt x="1536" y="29"/>
                  </a:lnTo>
                  <a:lnTo>
                    <a:pt x="1488" y="29"/>
                  </a:lnTo>
                  <a:lnTo>
                    <a:pt x="1440" y="40"/>
                  </a:lnTo>
                  <a:lnTo>
                    <a:pt x="1428" y="54"/>
                  </a:lnTo>
                  <a:lnTo>
                    <a:pt x="1404" y="52"/>
                  </a:lnTo>
                  <a:lnTo>
                    <a:pt x="1360" y="63"/>
                  </a:lnTo>
                  <a:lnTo>
                    <a:pt x="1333" y="64"/>
                  </a:lnTo>
                  <a:lnTo>
                    <a:pt x="1286" y="52"/>
                  </a:lnTo>
                  <a:lnTo>
                    <a:pt x="1263" y="40"/>
                  </a:lnTo>
                  <a:lnTo>
                    <a:pt x="1241" y="22"/>
                  </a:lnTo>
                  <a:lnTo>
                    <a:pt x="1226" y="4"/>
                  </a:lnTo>
                  <a:lnTo>
                    <a:pt x="1219" y="1"/>
                  </a:lnTo>
                  <a:lnTo>
                    <a:pt x="1206" y="0"/>
                  </a:lnTo>
                  <a:lnTo>
                    <a:pt x="1192" y="3"/>
                  </a:lnTo>
                  <a:lnTo>
                    <a:pt x="1179" y="12"/>
                  </a:lnTo>
                  <a:lnTo>
                    <a:pt x="1167" y="23"/>
                  </a:lnTo>
                  <a:lnTo>
                    <a:pt x="1158" y="36"/>
                  </a:lnTo>
                  <a:lnTo>
                    <a:pt x="1148" y="64"/>
                  </a:lnTo>
                  <a:lnTo>
                    <a:pt x="1132" y="126"/>
                  </a:lnTo>
                  <a:lnTo>
                    <a:pt x="1109" y="183"/>
                  </a:lnTo>
                  <a:lnTo>
                    <a:pt x="1105" y="198"/>
                  </a:lnTo>
                  <a:lnTo>
                    <a:pt x="1104" y="215"/>
                  </a:lnTo>
                  <a:lnTo>
                    <a:pt x="1106" y="232"/>
                  </a:lnTo>
                  <a:lnTo>
                    <a:pt x="1114" y="256"/>
                  </a:lnTo>
                  <a:lnTo>
                    <a:pt x="1119" y="275"/>
                  </a:lnTo>
                  <a:lnTo>
                    <a:pt x="1122" y="284"/>
                  </a:lnTo>
                  <a:lnTo>
                    <a:pt x="1124" y="290"/>
                  </a:lnTo>
                  <a:lnTo>
                    <a:pt x="1130" y="304"/>
                  </a:lnTo>
                  <a:lnTo>
                    <a:pt x="1135" y="310"/>
                  </a:lnTo>
                  <a:lnTo>
                    <a:pt x="1151" y="350"/>
                  </a:lnTo>
                  <a:lnTo>
                    <a:pt x="1154" y="355"/>
                  </a:lnTo>
                  <a:lnTo>
                    <a:pt x="1148" y="385"/>
                  </a:lnTo>
                  <a:lnTo>
                    <a:pt x="1148" y="385"/>
                  </a:lnTo>
                  <a:lnTo>
                    <a:pt x="1135" y="397"/>
                  </a:lnTo>
                  <a:lnTo>
                    <a:pt x="1121" y="407"/>
                  </a:lnTo>
                  <a:lnTo>
                    <a:pt x="1112" y="429"/>
                  </a:lnTo>
                  <a:lnTo>
                    <a:pt x="1112" y="459"/>
                  </a:lnTo>
                  <a:lnTo>
                    <a:pt x="1118" y="523"/>
                  </a:lnTo>
                  <a:lnTo>
                    <a:pt x="1116" y="548"/>
                  </a:lnTo>
                  <a:lnTo>
                    <a:pt x="1108" y="529"/>
                  </a:lnTo>
                  <a:lnTo>
                    <a:pt x="1105" y="504"/>
                  </a:lnTo>
                  <a:lnTo>
                    <a:pt x="1104" y="447"/>
                  </a:lnTo>
                  <a:lnTo>
                    <a:pt x="1108" y="417"/>
                  </a:lnTo>
                  <a:lnTo>
                    <a:pt x="1118" y="395"/>
                  </a:lnTo>
                  <a:lnTo>
                    <a:pt x="1131" y="379"/>
                  </a:lnTo>
                  <a:lnTo>
                    <a:pt x="1146" y="366"/>
                  </a:lnTo>
                  <a:lnTo>
                    <a:pt x="1146" y="359"/>
                  </a:lnTo>
                  <a:lnTo>
                    <a:pt x="1122" y="347"/>
                  </a:lnTo>
                  <a:lnTo>
                    <a:pt x="1070" y="337"/>
                  </a:lnTo>
                  <a:lnTo>
                    <a:pt x="1045" y="324"/>
                  </a:lnTo>
                  <a:lnTo>
                    <a:pt x="1038" y="314"/>
                  </a:lnTo>
                  <a:lnTo>
                    <a:pt x="1030" y="300"/>
                  </a:lnTo>
                  <a:lnTo>
                    <a:pt x="1021" y="288"/>
                  </a:lnTo>
                  <a:lnTo>
                    <a:pt x="1010" y="282"/>
                  </a:lnTo>
                  <a:lnTo>
                    <a:pt x="984" y="284"/>
                  </a:lnTo>
                  <a:lnTo>
                    <a:pt x="974" y="288"/>
                  </a:lnTo>
                  <a:lnTo>
                    <a:pt x="966" y="296"/>
                  </a:lnTo>
                  <a:lnTo>
                    <a:pt x="961" y="311"/>
                  </a:lnTo>
                  <a:lnTo>
                    <a:pt x="956" y="346"/>
                  </a:lnTo>
                  <a:lnTo>
                    <a:pt x="951" y="363"/>
                  </a:lnTo>
                  <a:lnTo>
                    <a:pt x="950" y="377"/>
                  </a:lnTo>
                  <a:lnTo>
                    <a:pt x="963" y="380"/>
                  </a:lnTo>
                  <a:lnTo>
                    <a:pt x="987" y="373"/>
                  </a:lnTo>
                  <a:lnTo>
                    <a:pt x="1004" y="394"/>
                  </a:lnTo>
                  <a:lnTo>
                    <a:pt x="1001" y="429"/>
                  </a:lnTo>
                  <a:lnTo>
                    <a:pt x="988" y="464"/>
                  </a:lnTo>
                  <a:lnTo>
                    <a:pt x="975" y="485"/>
                  </a:lnTo>
                  <a:lnTo>
                    <a:pt x="967" y="493"/>
                  </a:lnTo>
                  <a:lnTo>
                    <a:pt x="961" y="497"/>
                  </a:lnTo>
                  <a:lnTo>
                    <a:pt x="953" y="498"/>
                  </a:lnTo>
                  <a:lnTo>
                    <a:pt x="943" y="499"/>
                  </a:lnTo>
                  <a:lnTo>
                    <a:pt x="934" y="494"/>
                  </a:lnTo>
                  <a:lnTo>
                    <a:pt x="928" y="485"/>
                  </a:lnTo>
                  <a:lnTo>
                    <a:pt x="923" y="475"/>
                  </a:lnTo>
                  <a:lnTo>
                    <a:pt x="918" y="471"/>
                  </a:lnTo>
                  <a:lnTo>
                    <a:pt x="914" y="468"/>
                  </a:lnTo>
                  <a:lnTo>
                    <a:pt x="902" y="455"/>
                  </a:lnTo>
                  <a:lnTo>
                    <a:pt x="895" y="451"/>
                  </a:lnTo>
                  <a:lnTo>
                    <a:pt x="885" y="450"/>
                  </a:lnTo>
                  <a:lnTo>
                    <a:pt x="878" y="453"/>
                  </a:lnTo>
                  <a:lnTo>
                    <a:pt x="870" y="457"/>
                  </a:lnTo>
                  <a:lnTo>
                    <a:pt x="862" y="448"/>
                  </a:lnTo>
                  <a:lnTo>
                    <a:pt x="856" y="435"/>
                  </a:lnTo>
                  <a:lnTo>
                    <a:pt x="845" y="401"/>
                  </a:lnTo>
                  <a:lnTo>
                    <a:pt x="856" y="394"/>
                  </a:lnTo>
                  <a:lnTo>
                    <a:pt x="880" y="392"/>
                  </a:lnTo>
                  <a:lnTo>
                    <a:pt x="891" y="387"/>
                  </a:lnTo>
                  <a:lnTo>
                    <a:pt x="904" y="377"/>
                  </a:lnTo>
                  <a:lnTo>
                    <a:pt x="910" y="367"/>
                  </a:lnTo>
                  <a:lnTo>
                    <a:pt x="912" y="349"/>
                  </a:lnTo>
                  <a:lnTo>
                    <a:pt x="905" y="338"/>
                  </a:lnTo>
                  <a:lnTo>
                    <a:pt x="891" y="334"/>
                  </a:lnTo>
                  <a:lnTo>
                    <a:pt x="882" y="330"/>
                  </a:lnTo>
                  <a:lnTo>
                    <a:pt x="887" y="317"/>
                  </a:lnTo>
                  <a:lnTo>
                    <a:pt x="887" y="310"/>
                  </a:lnTo>
                  <a:lnTo>
                    <a:pt x="866" y="296"/>
                  </a:lnTo>
                  <a:lnTo>
                    <a:pt x="841" y="264"/>
                  </a:lnTo>
                  <a:lnTo>
                    <a:pt x="824" y="226"/>
                  </a:lnTo>
                  <a:lnTo>
                    <a:pt x="828" y="198"/>
                  </a:lnTo>
                  <a:lnTo>
                    <a:pt x="828" y="190"/>
                  </a:lnTo>
                  <a:lnTo>
                    <a:pt x="779" y="176"/>
                  </a:lnTo>
                  <a:lnTo>
                    <a:pt x="597" y="201"/>
                  </a:lnTo>
                  <a:lnTo>
                    <a:pt x="507" y="220"/>
                  </a:lnTo>
                  <a:lnTo>
                    <a:pt x="492" y="217"/>
                  </a:lnTo>
                  <a:lnTo>
                    <a:pt x="486" y="208"/>
                  </a:lnTo>
                  <a:lnTo>
                    <a:pt x="479" y="203"/>
                  </a:lnTo>
                  <a:lnTo>
                    <a:pt x="386" y="214"/>
                  </a:lnTo>
                  <a:lnTo>
                    <a:pt x="338" y="233"/>
                  </a:lnTo>
                  <a:lnTo>
                    <a:pt x="315" y="256"/>
                  </a:lnTo>
                  <a:lnTo>
                    <a:pt x="303" y="264"/>
                  </a:lnTo>
                  <a:lnTo>
                    <a:pt x="281" y="289"/>
                  </a:lnTo>
                  <a:lnTo>
                    <a:pt x="261" y="303"/>
                  </a:lnTo>
                  <a:lnTo>
                    <a:pt x="253" y="314"/>
                  </a:lnTo>
                  <a:lnTo>
                    <a:pt x="254" y="328"/>
                  </a:lnTo>
                  <a:lnTo>
                    <a:pt x="262" y="336"/>
                  </a:lnTo>
                  <a:lnTo>
                    <a:pt x="280" y="345"/>
                  </a:lnTo>
                  <a:lnTo>
                    <a:pt x="285" y="352"/>
                  </a:lnTo>
                  <a:lnTo>
                    <a:pt x="286" y="365"/>
                  </a:lnTo>
                  <a:lnTo>
                    <a:pt x="282" y="375"/>
                  </a:lnTo>
                  <a:lnTo>
                    <a:pt x="276" y="378"/>
                  </a:lnTo>
                  <a:lnTo>
                    <a:pt x="273" y="386"/>
                  </a:lnTo>
                  <a:lnTo>
                    <a:pt x="248" y="381"/>
                  </a:lnTo>
                  <a:lnTo>
                    <a:pt x="236" y="381"/>
                  </a:lnTo>
                  <a:lnTo>
                    <a:pt x="231" y="390"/>
                  </a:lnTo>
                  <a:lnTo>
                    <a:pt x="228" y="405"/>
                  </a:lnTo>
                  <a:lnTo>
                    <a:pt x="217" y="436"/>
                  </a:lnTo>
                  <a:lnTo>
                    <a:pt x="214" y="454"/>
                  </a:lnTo>
                  <a:lnTo>
                    <a:pt x="214" y="529"/>
                  </a:lnTo>
                  <a:lnTo>
                    <a:pt x="223" y="557"/>
                  </a:lnTo>
                  <a:lnTo>
                    <a:pt x="246" y="569"/>
                  </a:lnTo>
                  <a:lnTo>
                    <a:pt x="384" y="574"/>
                  </a:lnTo>
                  <a:lnTo>
                    <a:pt x="409" y="582"/>
                  </a:lnTo>
                  <a:lnTo>
                    <a:pt x="423" y="604"/>
                  </a:lnTo>
                  <a:lnTo>
                    <a:pt x="412" y="599"/>
                  </a:lnTo>
                  <a:lnTo>
                    <a:pt x="391" y="586"/>
                  </a:lnTo>
                  <a:lnTo>
                    <a:pt x="377" y="583"/>
                  </a:lnTo>
                  <a:lnTo>
                    <a:pt x="363" y="583"/>
                  </a:lnTo>
                  <a:lnTo>
                    <a:pt x="355" y="587"/>
                  </a:lnTo>
                  <a:lnTo>
                    <a:pt x="340" y="610"/>
                  </a:lnTo>
                  <a:lnTo>
                    <a:pt x="344" y="622"/>
                  </a:lnTo>
                  <a:lnTo>
                    <a:pt x="342" y="634"/>
                  </a:lnTo>
                  <a:lnTo>
                    <a:pt x="337" y="645"/>
                  </a:lnTo>
                  <a:lnTo>
                    <a:pt x="331" y="652"/>
                  </a:lnTo>
                  <a:lnTo>
                    <a:pt x="324" y="659"/>
                  </a:lnTo>
                  <a:lnTo>
                    <a:pt x="318" y="663"/>
                  </a:lnTo>
                  <a:lnTo>
                    <a:pt x="320" y="691"/>
                  </a:lnTo>
                  <a:lnTo>
                    <a:pt x="320" y="708"/>
                  </a:lnTo>
                  <a:lnTo>
                    <a:pt x="320" y="708"/>
                  </a:lnTo>
                  <a:lnTo>
                    <a:pt x="319" y="723"/>
                  </a:lnTo>
                  <a:lnTo>
                    <a:pt x="314" y="741"/>
                  </a:lnTo>
                  <a:lnTo>
                    <a:pt x="306" y="763"/>
                  </a:lnTo>
                  <a:lnTo>
                    <a:pt x="304" y="771"/>
                  </a:lnTo>
                  <a:lnTo>
                    <a:pt x="304" y="771"/>
                  </a:lnTo>
                  <a:lnTo>
                    <a:pt x="305" y="783"/>
                  </a:lnTo>
                  <a:lnTo>
                    <a:pt x="307" y="790"/>
                  </a:lnTo>
                  <a:lnTo>
                    <a:pt x="310" y="795"/>
                  </a:lnTo>
                  <a:lnTo>
                    <a:pt x="312" y="804"/>
                  </a:lnTo>
                  <a:lnTo>
                    <a:pt x="318" y="876"/>
                  </a:lnTo>
                  <a:lnTo>
                    <a:pt x="318" y="876"/>
                  </a:lnTo>
                  <a:lnTo>
                    <a:pt x="317" y="913"/>
                  </a:lnTo>
                  <a:lnTo>
                    <a:pt x="311" y="945"/>
                  </a:lnTo>
                  <a:lnTo>
                    <a:pt x="298" y="979"/>
                  </a:lnTo>
                  <a:lnTo>
                    <a:pt x="248" y="1057"/>
                  </a:lnTo>
                  <a:lnTo>
                    <a:pt x="243" y="1071"/>
                  </a:lnTo>
                  <a:lnTo>
                    <a:pt x="237" y="1088"/>
                  </a:lnTo>
                  <a:lnTo>
                    <a:pt x="232" y="1122"/>
                  </a:lnTo>
                  <a:lnTo>
                    <a:pt x="226" y="1230"/>
                  </a:lnTo>
                  <a:lnTo>
                    <a:pt x="222" y="1265"/>
                  </a:lnTo>
                  <a:lnTo>
                    <a:pt x="211" y="1287"/>
                  </a:lnTo>
                  <a:lnTo>
                    <a:pt x="189" y="1280"/>
                  </a:lnTo>
                  <a:lnTo>
                    <a:pt x="180" y="1276"/>
                  </a:lnTo>
                  <a:lnTo>
                    <a:pt x="150" y="1280"/>
                  </a:lnTo>
                  <a:lnTo>
                    <a:pt x="118" y="1271"/>
                  </a:lnTo>
                  <a:lnTo>
                    <a:pt x="60" y="1272"/>
                  </a:lnTo>
                  <a:lnTo>
                    <a:pt x="39" y="1278"/>
                  </a:lnTo>
                  <a:lnTo>
                    <a:pt x="28" y="1286"/>
                  </a:lnTo>
                  <a:lnTo>
                    <a:pt x="18" y="1293"/>
                  </a:lnTo>
                  <a:lnTo>
                    <a:pt x="18" y="1294"/>
                  </a:lnTo>
                  <a:lnTo>
                    <a:pt x="23" y="1304"/>
                  </a:lnTo>
                  <a:lnTo>
                    <a:pt x="23" y="1304"/>
                  </a:lnTo>
                  <a:lnTo>
                    <a:pt x="22" y="1313"/>
                  </a:lnTo>
                  <a:lnTo>
                    <a:pt x="19" y="1321"/>
                  </a:lnTo>
                  <a:lnTo>
                    <a:pt x="19" y="1321"/>
                  </a:lnTo>
                  <a:lnTo>
                    <a:pt x="19" y="1330"/>
                  </a:lnTo>
                  <a:lnTo>
                    <a:pt x="23" y="1336"/>
                  </a:lnTo>
                  <a:lnTo>
                    <a:pt x="43" y="1353"/>
                  </a:lnTo>
                  <a:lnTo>
                    <a:pt x="43" y="1353"/>
                  </a:lnTo>
                  <a:lnTo>
                    <a:pt x="9" y="1370"/>
                  </a:lnTo>
                  <a:lnTo>
                    <a:pt x="0" y="1371"/>
                  </a:lnTo>
                  <a:lnTo>
                    <a:pt x="0" y="1371"/>
                  </a:lnTo>
                  <a:lnTo>
                    <a:pt x="7" y="1387"/>
                  </a:lnTo>
                  <a:lnTo>
                    <a:pt x="9" y="1405"/>
                  </a:lnTo>
                  <a:lnTo>
                    <a:pt x="10" y="1422"/>
                  </a:lnTo>
                  <a:lnTo>
                    <a:pt x="14" y="1437"/>
                  </a:lnTo>
                  <a:lnTo>
                    <a:pt x="26" y="1451"/>
                  </a:lnTo>
                  <a:lnTo>
                    <a:pt x="42" y="1459"/>
                  </a:lnTo>
                  <a:lnTo>
                    <a:pt x="90" y="1466"/>
                  </a:lnTo>
                  <a:lnTo>
                    <a:pt x="122" y="1478"/>
                  </a:lnTo>
                  <a:lnTo>
                    <a:pt x="139" y="1480"/>
                  </a:lnTo>
                  <a:lnTo>
                    <a:pt x="155" y="1479"/>
                  </a:lnTo>
                  <a:lnTo>
                    <a:pt x="170" y="1475"/>
                  </a:lnTo>
                  <a:lnTo>
                    <a:pt x="176" y="1470"/>
                  </a:lnTo>
                  <a:lnTo>
                    <a:pt x="179" y="1463"/>
                  </a:lnTo>
                  <a:lnTo>
                    <a:pt x="183" y="1461"/>
                  </a:lnTo>
                  <a:lnTo>
                    <a:pt x="220" y="1521"/>
                  </a:lnTo>
                  <a:lnTo>
                    <a:pt x="229" y="1547"/>
                  </a:lnTo>
                  <a:lnTo>
                    <a:pt x="229" y="1547"/>
                  </a:lnTo>
                  <a:lnTo>
                    <a:pt x="224" y="1583"/>
                  </a:lnTo>
                  <a:lnTo>
                    <a:pt x="211" y="1612"/>
                  </a:lnTo>
                  <a:lnTo>
                    <a:pt x="207" y="1627"/>
                  </a:lnTo>
                  <a:lnTo>
                    <a:pt x="207" y="1645"/>
                  </a:lnTo>
                  <a:lnTo>
                    <a:pt x="212" y="1666"/>
                  </a:lnTo>
                  <a:lnTo>
                    <a:pt x="216" y="1673"/>
                  </a:lnTo>
                  <a:lnTo>
                    <a:pt x="232" y="1674"/>
                  </a:lnTo>
                  <a:lnTo>
                    <a:pt x="257" y="1663"/>
                  </a:lnTo>
                  <a:lnTo>
                    <a:pt x="266" y="1657"/>
                  </a:lnTo>
                  <a:lnTo>
                    <a:pt x="270" y="1652"/>
                  </a:lnTo>
                  <a:lnTo>
                    <a:pt x="274" y="1649"/>
                  </a:lnTo>
                  <a:lnTo>
                    <a:pt x="358" y="1646"/>
                  </a:lnTo>
                  <a:lnTo>
                    <a:pt x="383" y="1640"/>
                  </a:lnTo>
                  <a:lnTo>
                    <a:pt x="412" y="1620"/>
                  </a:lnTo>
                  <a:lnTo>
                    <a:pt x="421" y="1612"/>
                  </a:lnTo>
                  <a:lnTo>
                    <a:pt x="424" y="1610"/>
                  </a:lnTo>
                  <a:lnTo>
                    <a:pt x="427" y="1608"/>
                  </a:lnTo>
                  <a:lnTo>
                    <a:pt x="442" y="1605"/>
                  </a:lnTo>
                  <a:lnTo>
                    <a:pt x="449" y="1602"/>
                  </a:lnTo>
                  <a:lnTo>
                    <a:pt x="453" y="1598"/>
                  </a:lnTo>
                  <a:lnTo>
                    <a:pt x="484" y="1566"/>
                  </a:lnTo>
                  <a:lnTo>
                    <a:pt x="513" y="1543"/>
                  </a:lnTo>
                  <a:lnTo>
                    <a:pt x="516" y="1541"/>
                  </a:lnTo>
                  <a:lnTo>
                    <a:pt x="525" y="1539"/>
                  </a:lnTo>
                  <a:lnTo>
                    <a:pt x="529" y="1539"/>
                  </a:lnTo>
                  <a:lnTo>
                    <a:pt x="540" y="1541"/>
                  </a:lnTo>
                  <a:lnTo>
                    <a:pt x="541" y="1541"/>
                  </a:lnTo>
                  <a:lnTo>
                    <a:pt x="542" y="1541"/>
                  </a:lnTo>
                  <a:lnTo>
                    <a:pt x="544" y="1537"/>
                  </a:lnTo>
                  <a:lnTo>
                    <a:pt x="547" y="1532"/>
                  </a:lnTo>
                  <a:lnTo>
                    <a:pt x="549" y="1531"/>
                  </a:lnTo>
                  <a:lnTo>
                    <a:pt x="550" y="1530"/>
                  </a:lnTo>
                  <a:lnTo>
                    <a:pt x="550" y="1530"/>
                  </a:lnTo>
                  <a:lnTo>
                    <a:pt x="554" y="1522"/>
                  </a:lnTo>
                  <a:lnTo>
                    <a:pt x="557" y="1508"/>
                  </a:lnTo>
                  <a:lnTo>
                    <a:pt x="560" y="1502"/>
                  </a:lnTo>
                  <a:lnTo>
                    <a:pt x="562" y="1499"/>
                  </a:lnTo>
                  <a:lnTo>
                    <a:pt x="567" y="1497"/>
                  </a:lnTo>
                  <a:lnTo>
                    <a:pt x="567" y="1496"/>
                  </a:lnTo>
                  <a:lnTo>
                    <a:pt x="566" y="1493"/>
                  </a:lnTo>
                  <a:lnTo>
                    <a:pt x="562" y="1488"/>
                  </a:lnTo>
                  <a:lnTo>
                    <a:pt x="557" y="1485"/>
                  </a:lnTo>
                  <a:lnTo>
                    <a:pt x="555" y="1480"/>
                  </a:lnTo>
                  <a:lnTo>
                    <a:pt x="554" y="1476"/>
                  </a:lnTo>
                  <a:lnTo>
                    <a:pt x="562" y="1445"/>
                  </a:lnTo>
                  <a:lnTo>
                    <a:pt x="565" y="1440"/>
                  </a:lnTo>
                  <a:lnTo>
                    <a:pt x="566" y="1438"/>
                  </a:lnTo>
                  <a:lnTo>
                    <a:pt x="569" y="1437"/>
                  </a:lnTo>
                  <a:lnTo>
                    <a:pt x="571" y="1437"/>
                  </a:lnTo>
                  <a:lnTo>
                    <a:pt x="614" y="1451"/>
                  </a:lnTo>
                  <a:lnTo>
                    <a:pt x="617" y="1453"/>
                  </a:lnTo>
                  <a:lnTo>
                    <a:pt x="619" y="1455"/>
                  </a:lnTo>
                  <a:lnTo>
                    <a:pt x="621" y="1460"/>
                  </a:lnTo>
                  <a:lnTo>
                    <a:pt x="623" y="1465"/>
                  </a:lnTo>
                  <a:lnTo>
                    <a:pt x="628" y="1499"/>
                  </a:lnTo>
                  <a:lnTo>
                    <a:pt x="630" y="1503"/>
                  </a:lnTo>
                  <a:lnTo>
                    <a:pt x="632" y="1505"/>
                  </a:lnTo>
                  <a:lnTo>
                    <a:pt x="647" y="1511"/>
                  </a:lnTo>
                  <a:lnTo>
                    <a:pt x="688" y="1537"/>
                  </a:lnTo>
                  <a:lnTo>
                    <a:pt x="690" y="1539"/>
                  </a:lnTo>
                  <a:lnTo>
                    <a:pt x="697" y="1547"/>
                  </a:lnTo>
                  <a:lnTo>
                    <a:pt x="701" y="1549"/>
                  </a:lnTo>
                  <a:lnTo>
                    <a:pt x="705" y="1550"/>
                  </a:lnTo>
                  <a:lnTo>
                    <a:pt x="745" y="1534"/>
                  </a:lnTo>
                  <a:lnTo>
                    <a:pt x="748" y="1534"/>
                  </a:lnTo>
                  <a:lnTo>
                    <a:pt x="752" y="1535"/>
                  </a:lnTo>
                  <a:lnTo>
                    <a:pt x="755" y="1541"/>
                  </a:lnTo>
                  <a:lnTo>
                    <a:pt x="760" y="1548"/>
                  </a:lnTo>
                  <a:lnTo>
                    <a:pt x="766" y="1553"/>
                  </a:lnTo>
                  <a:lnTo>
                    <a:pt x="774" y="1565"/>
                  </a:lnTo>
                  <a:lnTo>
                    <a:pt x="785" y="1586"/>
                  </a:lnTo>
                  <a:lnTo>
                    <a:pt x="791" y="1595"/>
                  </a:lnTo>
                  <a:lnTo>
                    <a:pt x="792" y="1598"/>
                  </a:lnTo>
                  <a:lnTo>
                    <a:pt x="793" y="1600"/>
                  </a:lnTo>
                  <a:lnTo>
                    <a:pt x="791" y="1602"/>
                  </a:lnTo>
                  <a:lnTo>
                    <a:pt x="789" y="1603"/>
                  </a:lnTo>
                  <a:lnTo>
                    <a:pt x="770" y="1606"/>
                  </a:lnTo>
                  <a:lnTo>
                    <a:pt x="768" y="1607"/>
                  </a:lnTo>
                  <a:lnTo>
                    <a:pt x="766" y="1609"/>
                  </a:lnTo>
                  <a:lnTo>
                    <a:pt x="766" y="1612"/>
                  </a:lnTo>
                  <a:lnTo>
                    <a:pt x="767" y="1618"/>
                  </a:lnTo>
                  <a:lnTo>
                    <a:pt x="768" y="1621"/>
                  </a:lnTo>
                  <a:lnTo>
                    <a:pt x="769" y="1624"/>
                  </a:lnTo>
                  <a:lnTo>
                    <a:pt x="773" y="1629"/>
                  </a:lnTo>
                  <a:lnTo>
                    <a:pt x="776" y="1635"/>
                  </a:lnTo>
                  <a:lnTo>
                    <a:pt x="776" y="1638"/>
                  </a:lnTo>
                  <a:lnTo>
                    <a:pt x="775" y="1641"/>
                  </a:lnTo>
                  <a:lnTo>
                    <a:pt x="771" y="1646"/>
                  </a:lnTo>
                  <a:lnTo>
                    <a:pt x="760" y="1658"/>
                  </a:lnTo>
                  <a:lnTo>
                    <a:pt x="758" y="1661"/>
                  </a:lnTo>
                  <a:lnTo>
                    <a:pt x="758" y="1663"/>
                  </a:lnTo>
                  <a:lnTo>
                    <a:pt x="758" y="1665"/>
                  </a:lnTo>
                  <a:lnTo>
                    <a:pt x="759" y="1669"/>
                  </a:lnTo>
                  <a:lnTo>
                    <a:pt x="763" y="1676"/>
                  </a:lnTo>
                  <a:lnTo>
                    <a:pt x="764" y="1678"/>
                  </a:lnTo>
                  <a:lnTo>
                    <a:pt x="764" y="1681"/>
                  </a:lnTo>
                  <a:lnTo>
                    <a:pt x="762" y="1685"/>
                  </a:lnTo>
                  <a:lnTo>
                    <a:pt x="759" y="1692"/>
                  </a:lnTo>
                  <a:lnTo>
                    <a:pt x="751" y="1700"/>
                  </a:lnTo>
                  <a:lnTo>
                    <a:pt x="749" y="1704"/>
                  </a:lnTo>
                  <a:lnTo>
                    <a:pt x="748" y="1707"/>
                  </a:lnTo>
                  <a:lnTo>
                    <a:pt x="750" y="1711"/>
                  </a:lnTo>
                  <a:lnTo>
                    <a:pt x="753" y="1713"/>
                  </a:lnTo>
                  <a:lnTo>
                    <a:pt x="757" y="1715"/>
                  </a:lnTo>
                  <a:lnTo>
                    <a:pt x="763" y="1715"/>
                  </a:lnTo>
                  <a:lnTo>
                    <a:pt x="768" y="1716"/>
                  </a:lnTo>
                  <a:lnTo>
                    <a:pt x="769" y="1717"/>
                  </a:lnTo>
                  <a:lnTo>
                    <a:pt x="770" y="1721"/>
                  </a:lnTo>
                  <a:lnTo>
                    <a:pt x="772" y="1727"/>
                  </a:lnTo>
                  <a:lnTo>
                    <a:pt x="774" y="1730"/>
                  </a:lnTo>
                  <a:lnTo>
                    <a:pt x="777" y="1732"/>
                  </a:lnTo>
                  <a:lnTo>
                    <a:pt x="785" y="1731"/>
                  </a:lnTo>
                  <a:lnTo>
                    <a:pt x="796" y="1729"/>
                  </a:lnTo>
                  <a:lnTo>
                    <a:pt x="803" y="1730"/>
                  </a:lnTo>
                  <a:lnTo>
                    <a:pt x="814" y="1734"/>
                  </a:lnTo>
                  <a:lnTo>
                    <a:pt x="817" y="1735"/>
                  </a:lnTo>
                  <a:lnTo>
                    <a:pt x="820" y="1737"/>
                  </a:lnTo>
                  <a:lnTo>
                    <a:pt x="819" y="1741"/>
                  </a:lnTo>
                  <a:lnTo>
                    <a:pt x="817" y="1747"/>
                  </a:lnTo>
                  <a:lnTo>
                    <a:pt x="811" y="1760"/>
                  </a:lnTo>
                  <a:lnTo>
                    <a:pt x="807" y="1773"/>
                  </a:lnTo>
                  <a:lnTo>
                    <a:pt x="807" y="1777"/>
                  </a:lnTo>
                  <a:lnTo>
                    <a:pt x="805" y="1783"/>
                  </a:lnTo>
                  <a:lnTo>
                    <a:pt x="803" y="1788"/>
                  </a:lnTo>
                  <a:lnTo>
                    <a:pt x="796" y="1789"/>
                  </a:lnTo>
                  <a:lnTo>
                    <a:pt x="789" y="1789"/>
                  </a:lnTo>
                  <a:lnTo>
                    <a:pt x="777" y="1792"/>
                  </a:lnTo>
                  <a:lnTo>
                    <a:pt x="762" y="1799"/>
                  </a:lnTo>
                  <a:lnTo>
                    <a:pt x="751" y="1808"/>
                  </a:lnTo>
                  <a:lnTo>
                    <a:pt x="744" y="1815"/>
                  </a:lnTo>
                  <a:lnTo>
                    <a:pt x="743" y="1821"/>
                  </a:lnTo>
                  <a:lnTo>
                    <a:pt x="748" y="1832"/>
                  </a:lnTo>
                  <a:lnTo>
                    <a:pt x="751" y="1838"/>
                  </a:lnTo>
                  <a:lnTo>
                    <a:pt x="756" y="1854"/>
                  </a:lnTo>
                  <a:lnTo>
                    <a:pt x="757" y="1855"/>
                  </a:lnTo>
                  <a:lnTo>
                    <a:pt x="760" y="1857"/>
                  </a:lnTo>
                  <a:lnTo>
                    <a:pt x="777" y="1863"/>
                  </a:lnTo>
                  <a:lnTo>
                    <a:pt x="788" y="1869"/>
                  </a:lnTo>
                  <a:lnTo>
                    <a:pt x="791" y="1871"/>
                  </a:lnTo>
                  <a:lnTo>
                    <a:pt x="793" y="1871"/>
                  </a:lnTo>
                  <a:lnTo>
                    <a:pt x="796" y="1869"/>
                  </a:lnTo>
                  <a:lnTo>
                    <a:pt x="823" y="1844"/>
                  </a:lnTo>
                  <a:lnTo>
                    <a:pt x="832" y="1840"/>
                  </a:lnTo>
                  <a:lnTo>
                    <a:pt x="854" y="1836"/>
                  </a:lnTo>
                  <a:lnTo>
                    <a:pt x="876" y="1844"/>
                  </a:lnTo>
                  <a:lnTo>
                    <a:pt x="919" y="1827"/>
                  </a:lnTo>
                  <a:lnTo>
                    <a:pt x="930" y="1821"/>
                  </a:lnTo>
                  <a:lnTo>
                    <a:pt x="938" y="1814"/>
                  </a:lnTo>
                  <a:lnTo>
                    <a:pt x="942" y="1807"/>
                  </a:lnTo>
                  <a:lnTo>
                    <a:pt x="952" y="1795"/>
                  </a:lnTo>
                  <a:lnTo>
                    <a:pt x="971" y="1777"/>
                  </a:lnTo>
                  <a:lnTo>
                    <a:pt x="1049" y="1799"/>
                  </a:lnTo>
                  <a:lnTo>
                    <a:pt x="1053" y="1798"/>
                  </a:lnTo>
                  <a:lnTo>
                    <a:pt x="1056" y="1796"/>
                  </a:lnTo>
                  <a:lnTo>
                    <a:pt x="1057" y="1795"/>
                  </a:lnTo>
                  <a:lnTo>
                    <a:pt x="1059" y="1792"/>
                  </a:lnTo>
                  <a:lnTo>
                    <a:pt x="1064" y="1777"/>
                  </a:lnTo>
                  <a:lnTo>
                    <a:pt x="1066" y="1773"/>
                  </a:lnTo>
                  <a:lnTo>
                    <a:pt x="1068" y="1770"/>
                  </a:lnTo>
                  <a:lnTo>
                    <a:pt x="1093" y="1754"/>
                  </a:lnTo>
                  <a:lnTo>
                    <a:pt x="1099" y="1749"/>
                  </a:lnTo>
                  <a:lnTo>
                    <a:pt x="1102" y="1746"/>
                  </a:lnTo>
                  <a:lnTo>
                    <a:pt x="1105" y="1741"/>
                  </a:lnTo>
                  <a:lnTo>
                    <a:pt x="1109" y="1735"/>
                  </a:lnTo>
                  <a:lnTo>
                    <a:pt x="1112" y="1728"/>
                  </a:lnTo>
                  <a:lnTo>
                    <a:pt x="1112" y="1725"/>
                  </a:lnTo>
                  <a:lnTo>
                    <a:pt x="1112" y="1722"/>
                  </a:lnTo>
                  <a:lnTo>
                    <a:pt x="1105" y="1716"/>
                  </a:lnTo>
                  <a:lnTo>
                    <a:pt x="1093" y="1708"/>
                  </a:lnTo>
                  <a:lnTo>
                    <a:pt x="1091" y="1707"/>
                  </a:lnTo>
                  <a:lnTo>
                    <a:pt x="1090" y="1697"/>
                  </a:lnTo>
                  <a:lnTo>
                    <a:pt x="1088" y="1662"/>
                  </a:lnTo>
                  <a:lnTo>
                    <a:pt x="1090" y="1626"/>
                  </a:lnTo>
                  <a:lnTo>
                    <a:pt x="1089" y="1608"/>
                  </a:lnTo>
                  <a:lnTo>
                    <a:pt x="1087" y="1591"/>
                  </a:lnTo>
                  <a:lnTo>
                    <a:pt x="1083" y="1574"/>
                  </a:lnTo>
                  <a:lnTo>
                    <a:pt x="1077" y="1559"/>
                  </a:lnTo>
                  <a:lnTo>
                    <a:pt x="1074" y="1551"/>
                  </a:lnTo>
                  <a:lnTo>
                    <a:pt x="1069" y="1546"/>
                  </a:lnTo>
                  <a:lnTo>
                    <a:pt x="1052" y="1533"/>
                  </a:lnTo>
                  <a:lnTo>
                    <a:pt x="1012" y="1514"/>
                  </a:lnTo>
                  <a:lnTo>
                    <a:pt x="1008" y="1508"/>
                  </a:lnTo>
                  <a:lnTo>
                    <a:pt x="1005" y="1503"/>
                  </a:lnTo>
                  <a:lnTo>
                    <a:pt x="992" y="1462"/>
                  </a:lnTo>
                  <a:lnTo>
                    <a:pt x="1006" y="1467"/>
                  </a:lnTo>
                  <a:lnTo>
                    <a:pt x="1020" y="1467"/>
                  </a:lnTo>
                  <a:lnTo>
                    <a:pt x="1022" y="1468"/>
                  </a:lnTo>
                  <a:lnTo>
                    <a:pt x="1027" y="1470"/>
                  </a:lnTo>
                  <a:lnTo>
                    <a:pt x="1032" y="1472"/>
                  </a:lnTo>
                  <a:lnTo>
                    <a:pt x="1067" y="1467"/>
                  </a:lnTo>
                  <a:lnTo>
                    <a:pt x="1078" y="1462"/>
                  </a:lnTo>
                  <a:lnTo>
                    <a:pt x="1082" y="1458"/>
                  </a:lnTo>
                  <a:lnTo>
                    <a:pt x="1084" y="1455"/>
                  </a:lnTo>
                  <a:lnTo>
                    <a:pt x="1085" y="1451"/>
                  </a:lnTo>
                  <a:lnTo>
                    <a:pt x="1090" y="1427"/>
                  </a:lnTo>
                  <a:lnTo>
                    <a:pt x="1091" y="1425"/>
                  </a:lnTo>
                  <a:lnTo>
                    <a:pt x="1091" y="1423"/>
                  </a:lnTo>
                  <a:lnTo>
                    <a:pt x="1093" y="1422"/>
                  </a:lnTo>
                  <a:lnTo>
                    <a:pt x="1096" y="1418"/>
                  </a:lnTo>
                  <a:lnTo>
                    <a:pt x="1102" y="1415"/>
                  </a:lnTo>
                  <a:lnTo>
                    <a:pt x="1108" y="1410"/>
                  </a:lnTo>
                  <a:lnTo>
                    <a:pt x="1111" y="1407"/>
                  </a:lnTo>
                  <a:lnTo>
                    <a:pt x="1124" y="1405"/>
                  </a:lnTo>
                  <a:lnTo>
                    <a:pt x="1154" y="1406"/>
                  </a:lnTo>
                  <a:lnTo>
                    <a:pt x="1164" y="1404"/>
                  </a:lnTo>
                  <a:lnTo>
                    <a:pt x="1194" y="1389"/>
                  </a:lnTo>
                  <a:lnTo>
                    <a:pt x="1197" y="1389"/>
                  </a:lnTo>
                  <a:lnTo>
                    <a:pt x="1200" y="1389"/>
                  </a:lnTo>
                  <a:lnTo>
                    <a:pt x="1211" y="1393"/>
                  </a:lnTo>
                  <a:lnTo>
                    <a:pt x="1215" y="1398"/>
                  </a:lnTo>
                  <a:lnTo>
                    <a:pt x="1221" y="1402"/>
                  </a:lnTo>
                  <a:lnTo>
                    <a:pt x="1238" y="1433"/>
                  </a:lnTo>
                  <a:lnTo>
                    <a:pt x="1239" y="1442"/>
                  </a:lnTo>
                  <a:lnTo>
                    <a:pt x="1240" y="1448"/>
                  </a:lnTo>
                  <a:lnTo>
                    <a:pt x="1239" y="1452"/>
                  </a:lnTo>
                  <a:lnTo>
                    <a:pt x="1238" y="1461"/>
                  </a:lnTo>
                  <a:lnTo>
                    <a:pt x="1238" y="1466"/>
                  </a:lnTo>
                  <a:lnTo>
                    <a:pt x="1238" y="1470"/>
                  </a:lnTo>
                  <a:lnTo>
                    <a:pt x="1239" y="1474"/>
                  </a:lnTo>
                  <a:lnTo>
                    <a:pt x="1241" y="1478"/>
                  </a:lnTo>
                  <a:lnTo>
                    <a:pt x="1242" y="1481"/>
                  </a:lnTo>
                  <a:lnTo>
                    <a:pt x="1242" y="1484"/>
                  </a:lnTo>
                  <a:lnTo>
                    <a:pt x="1240" y="1495"/>
                  </a:lnTo>
                  <a:lnTo>
                    <a:pt x="1239" y="1501"/>
                  </a:lnTo>
                  <a:lnTo>
                    <a:pt x="1239" y="1505"/>
                  </a:lnTo>
                  <a:lnTo>
                    <a:pt x="1240" y="1509"/>
                  </a:lnTo>
                  <a:lnTo>
                    <a:pt x="1241" y="1512"/>
                  </a:lnTo>
                  <a:lnTo>
                    <a:pt x="1242" y="1514"/>
                  </a:lnTo>
                  <a:lnTo>
                    <a:pt x="1243" y="1515"/>
                  </a:lnTo>
                  <a:lnTo>
                    <a:pt x="1250" y="1517"/>
                  </a:lnTo>
                  <a:lnTo>
                    <a:pt x="1312" y="1524"/>
                  </a:lnTo>
                  <a:lnTo>
                    <a:pt x="1332" y="1522"/>
                  </a:lnTo>
                  <a:lnTo>
                    <a:pt x="1350" y="1515"/>
                  </a:lnTo>
                  <a:lnTo>
                    <a:pt x="1354" y="1513"/>
                  </a:lnTo>
                  <a:lnTo>
                    <a:pt x="1394" y="1504"/>
                  </a:lnTo>
                  <a:lnTo>
                    <a:pt x="1396" y="1502"/>
                  </a:lnTo>
                  <a:lnTo>
                    <a:pt x="1398" y="1500"/>
                  </a:lnTo>
                  <a:lnTo>
                    <a:pt x="1399" y="1496"/>
                  </a:lnTo>
                  <a:lnTo>
                    <a:pt x="1408" y="1468"/>
                  </a:lnTo>
                  <a:lnTo>
                    <a:pt x="1414" y="1454"/>
                  </a:lnTo>
                  <a:lnTo>
                    <a:pt x="1418" y="1450"/>
                  </a:lnTo>
                  <a:lnTo>
                    <a:pt x="1434" y="1433"/>
                  </a:lnTo>
                  <a:lnTo>
                    <a:pt x="1468" y="1415"/>
                  </a:lnTo>
                  <a:lnTo>
                    <a:pt x="1470" y="1415"/>
                  </a:lnTo>
                  <a:lnTo>
                    <a:pt x="1473" y="1416"/>
                  </a:lnTo>
                  <a:lnTo>
                    <a:pt x="1477" y="1418"/>
                  </a:lnTo>
                  <a:lnTo>
                    <a:pt x="1485" y="1430"/>
                  </a:lnTo>
                  <a:lnTo>
                    <a:pt x="1487" y="1431"/>
                  </a:lnTo>
                  <a:lnTo>
                    <a:pt x="1489" y="1433"/>
                  </a:lnTo>
                  <a:lnTo>
                    <a:pt x="1491" y="1434"/>
                  </a:lnTo>
                  <a:lnTo>
                    <a:pt x="1493" y="1435"/>
                  </a:lnTo>
                  <a:lnTo>
                    <a:pt x="1498" y="1436"/>
                  </a:lnTo>
                  <a:lnTo>
                    <a:pt x="1500" y="1438"/>
                  </a:lnTo>
                  <a:lnTo>
                    <a:pt x="1500" y="1441"/>
                  </a:lnTo>
                  <a:lnTo>
                    <a:pt x="1497" y="1448"/>
                  </a:lnTo>
                  <a:lnTo>
                    <a:pt x="1495" y="1452"/>
                  </a:lnTo>
                  <a:lnTo>
                    <a:pt x="1492" y="1455"/>
                  </a:lnTo>
                  <a:lnTo>
                    <a:pt x="1490" y="1457"/>
                  </a:lnTo>
                  <a:lnTo>
                    <a:pt x="1486" y="1459"/>
                  </a:lnTo>
                  <a:lnTo>
                    <a:pt x="1484" y="1461"/>
                  </a:lnTo>
                  <a:lnTo>
                    <a:pt x="1485" y="1467"/>
                  </a:lnTo>
                  <a:lnTo>
                    <a:pt x="1486" y="1471"/>
                  </a:lnTo>
                  <a:lnTo>
                    <a:pt x="1496" y="1504"/>
                  </a:lnTo>
                  <a:lnTo>
                    <a:pt x="1476" y="1537"/>
                  </a:lnTo>
                  <a:lnTo>
                    <a:pt x="1466" y="1560"/>
                  </a:lnTo>
                  <a:lnTo>
                    <a:pt x="1463" y="1564"/>
                  </a:lnTo>
                  <a:lnTo>
                    <a:pt x="1456" y="1566"/>
                  </a:lnTo>
                  <a:lnTo>
                    <a:pt x="1453" y="1568"/>
                  </a:lnTo>
                  <a:lnTo>
                    <a:pt x="1448" y="1573"/>
                  </a:lnTo>
                  <a:lnTo>
                    <a:pt x="1443" y="1573"/>
                  </a:lnTo>
                  <a:lnTo>
                    <a:pt x="1429" y="1571"/>
                  </a:lnTo>
                  <a:lnTo>
                    <a:pt x="1426" y="1572"/>
                  </a:lnTo>
                  <a:lnTo>
                    <a:pt x="1423" y="1573"/>
                  </a:lnTo>
                  <a:lnTo>
                    <a:pt x="1421" y="1576"/>
                  </a:lnTo>
                  <a:lnTo>
                    <a:pt x="1419" y="1579"/>
                  </a:lnTo>
                  <a:lnTo>
                    <a:pt x="1415" y="1590"/>
                  </a:lnTo>
                  <a:lnTo>
                    <a:pt x="1414" y="1596"/>
                  </a:lnTo>
                  <a:lnTo>
                    <a:pt x="1411" y="1624"/>
                  </a:lnTo>
                  <a:lnTo>
                    <a:pt x="1410" y="1633"/>
                  </a:lnTo>
                  <a:lnTo>
                    <a:pt x="1409" y="1638"/>
                  </a:lnTo>
                  <a:lnTo>
                    <a:pt x="1408" y="1642"/>
                  </a:lnTo>
                  <a:lnTo>
                    <a:pt x="1407" y="1644"/>
                  </a:lnTo>
                  <a:lnTo>
                    <a:pt x="1408" y="1647"/>
                  </a:lnTo>
                  <a:lnTo>
                    <a:pt x="1410" y="1651"/>
                  </a:lnTo>
                  <a:lnTo>
                    <a:pt x="1412" y="1654"/>
                  </a:lnTo>
                  <a:lnTo>
                    <a:pt x="1414" y="1655"/>
                  </a:lnTo>
                  <a:lnTo>
                    <a:pt x="1425" y="1658"/>
                  </a:lnTo>
                  <a:lnTo>
                    <a:pt x="1445" y="1667"/>
                  </a:lnTo>
                  <a:lnTo>
                    <a:pt x="1458" y="1670"/>
                  </a:lnTo>
                  <a:lnTo>
                    <a:pt x="1461" y="1671"/>
                  </a:lnTo>
                  <a:lnTo>
                    <a:pt x="1462" y="1673"/>
                  </a:lnTo>
                  <a:lnTo>
                    <a:pt x="1461" y="1675"/>
                  </a:lnTo>
                  <a:lnTo>
                    <a:pt x="1448" y="1684"/>
                  </a:lnTo>
                  <a:lnTo>
                    <a:pt x="1444" y="1688"/>
                  </a:lnTo>
                  <a:lnTo>
                    <a:pt x="1441" y="1693"/>
                  </a:lnTo>
                  <a:lnTo>
                    <a:pt x="1442" y="1695"/>
                  </a:lnTo>
                  <a:lnTo>
                    <a:pt x="1443" y="1698"/>
                  </a:lnTo>
                  <a:lnTo>
                    <a:pt x="1444" y="1701"/>
                  </a:lnTo>
                  <a:lnTo>
                    <a:pt x="1446" y="1707"/>
                  </a:lnTo>
                  <a:lnTo>
                    <a:pt x="1447" y="1715"/>
                  </a:lnTo>
                  <a:lnTo>
                    <a:pt x="1446" y="1717"/>
                  </a:lnTo>
                  <a:lnTo>
                    <a:pt x="1443" y="1718"/>
                  </a:lnTo>
                  <a:lnTo>
                    <a:pt x="1430" y="1717"/>
                  </a:lnTo>
                  <a:lnTo>
                    <a:pt x="1411" y="1723"/>
                  </a:lnTo>
                  <a:lnTo>
                    <a:pt x="1415" y="1733"/>
                  </a:lnTo>
                  <a:lnTo>
                    <a:pt x="1421" y="1747"/>
                  </a:lnTo>
                  <a:lnTo>
                    <a:pt x="1422" y="1750"/>
                  </a:lnTo>
                  <a:lnTo>
                    <a:pt x="1423" y="1755"/>
                  </a:lnTo>
                  <a:lnTo>
                    <a:pt x="1423" y="1758"/>
                  </a:lnTo>
                  <a:lnTo>
                    <a:pt x="1422" y="1761"/>
                  </a:lnTo>
                  <a:lnTo>
                    <a:pt x="1422" y="1764"/>
                  </a:lnTo>
                  <a:lnTo>
                    <a:pt x="1420" y="1767"/>
                  </a:lnTo>
                  <a:lnTo>
                    <a:pt x="1419" y="1768"/>
                  </a:lnTo>
                  <a:lnTo>
                    <a:pt x="1416" y="1774"/>
                  </a:lnTo>
                  <a:lnTo>
                    <a:pt x="1416" y="1777"/>
                  </a:lnTo>
                  <a:lnTo>
                    <a:pt x="1417" y="1778"/>
                  </a:lnTo>
                  <a:lnTo>
                    <a:pt x="1420" y="1777"/>
                  </a:lnTo>
                  <a:lnTo>
                    <a:pt x="1427" y="1775"/>
                  </a:lnTo>
                  <a:lnTo>
                    <a:pt x="1437" y="1774"/>
                  </a:lnTo>
                  <a:lnTo>
                    <a:pt x="1445" y="1774"/>
                  </a:lnTo>
                  <a:lnTo>
                    <a:pt x="1457" y="1773"/>
                  </a:lnTo>
                  <a:lnTo>
                    <a:pt x="1501" y="1779"/>
                  </a:lnTo>
                  <a:lnTo>
                    <a:pt x="1505" y="1782"/>
                  </a:lnTo>
                  <a:lnTo>
                    <a:pt x="1507" y="1785"/>
                  </a:lnTo>
                  <a:lnTo>
                    <a:pt x="1506" y="1790"/>
                  </a:lnTo>
                  <a:lnTo>
                    <a:pt x="1504" y="1795"/>
                  </a:lnTo>
                  <a:lnTo>
                    <a:pt x="1503" y="1798"/>
                  </a:lnTo>
                  <a:lnTo>
                    <a:pt x="1503" y="1800"/>
                  </a:lnTo>
                  <a:lnTo>
                    <a:pt x="1504" y="1803"/>
                  </a:lnTo>
                  <a:lnTo>
                    <a:pt x="1509" y="1808"/>
                  </a:lnTo>
                  <a:lnTo>
                    <a:pt x="1526" y="1816"/>
                  </a:lnTo>
                  <a:lnTo>
                    <a:pt x="1533" y="1825"/>
                  </a:lnTo>
                  <a:lnTo>
                    <a:pt x="1533" y="1831"/>
                  </a:lnTo>
                  <a:lnTo>
                    <a:pt x="1534" y="1835"/>
                  </a:lnTo>
                  <a:lnTo>
                    <a:pt x="1533" y="1838"/>
                  </a:lnTo>
                  <a:lnTo>
                    <a:pt x="1526" y="1850"/>
                  </a:lnTo>
                  <a:lnTo>
                    <a:pt x="1526" y="1851"/>
                  </a:lnTo>
                  <a:lnTo>
                    <a:pt x="1526" y="1853"/>
                  </a:lnTo>
                  <a:lnTo>
                    <a:pt x="1526" y="1857"/>
                  </a:lnTo>
                  <a:lnTo>
                    <a:pt x="1531" y="1872"/>
                  </a:lnTo>
                  <a:lnTo>
                    <a:pt x="1539" y="1890"/>
                  </a:lnTo>
                  <a:lnTo>
                    <a:pt x="1539" y="1893"/>
                  </a:lnTo>
                  <a:lnTo>
                    <a:pt x="1539" y="1896"/>
                  </a:lnTo>
                  <a:lnTo>
                    <a:pt x="1538" y="1898"/>
                  </a:lnTo>
                  <a:lnTo>
                    <a:pt x="1537" y="1900"/>
                  </a:lnTo>
                  <a:lnTo>
                    <a:pt x="1536" y="1903"/>
                  </a:lnTo>
                  <a:lnTo>
                    <a:pt x="1534" y="1905"/>
                  </a:lnTo>
                  <a:lnTo>
                    <a:pt x="1531" y="1908"/>
                  </a:lnTo>
                  <a:lnTo>
                    <a:pt x="1527" y="1911"/>
                  </a:lnTo>
                  <a:lnTo>
                    <a:pt x="1526" y="1912"/>
                  </a:lnTo>
                  <a:lnTo>
                    <a:pt x="1526" y="1913"/>
                  </a:lnTo>
                  <a:lnTo>
                    <a:pt x="1526" y="1914"/>
                  </a:lnTo>
                  <a:lnTo>
                    <a:pt x="1526" y="1915"/>
                  </a:lnTo>
                  <a:lnTo>
                    <a:pt x="1526" y="1918"/>
                  </a:lnTo>
                  <a:lnTo>
                    <a:pt x="1525" y="1919"/>
                  </a:lnTo>
                  <a:lnTo>
                    <a:pt x="1524" y="1921"/>
                  </a:lnTo>
                  <a:lnTo>
                    <a:pt x="1523" y="1922"/>
                  </a:lnTo>
                  <a:lnTo>
                    <a:pt x="1522" y="1923"/>
                  </a:lnTo>
                  <a:lnTo>
                    <a:pt x="1525" y="1926"/>
                  </a:lnTo>
                  <a:lnTo>
                    <a:pt x="1530" y="1930"/>
                  </a:lnTo>
                  <a:lnTo>
                    <a:pt x="1546" y="1937"/>
                  </a:lnTo>
                  <a:lnTo>
                    <a:pt x="1551" y="1939"/>
                  </a:lnTo>
                  <a:lnTo>
                    <a:pt x="1554" y="1938"/>
                  </a:lnTo>
                  <a:lnTo>
                    <a:pt x="1554" y="1935"/>
                  </a:lnTo>
                  <a:lnTo>
                    <a:pt x="1554" y="1934"/>
                  </a:lnTo>
                  <a:lnTo>
                    <a:pt x="1555" y="1933"/>
                  </a:lnTo>
                  <a:lnTo>
                    <a:pt x="1556" y="1931"/>
                  </a:lnTo>
                  <a:lnTo>
                    <a:pt x="1557" y="1929"/>
                  </a:lnTo>
                  <a:lnTo>
                    <a:pt x="1558" y="1928"/>
                  </a:lnTo>
                  <a:lnTo>
                    <a:pt x="1561" y="1927"/>
                  </a:lnTo>
                  <a:lnTo>
                    <a:pt x="1563" y="1926"/>
                  </a:lnTo>
                  <a:lnTo>
                    <a:pt x="1566" y="1925"/>
                  </a:lnTo>
                  <a:lnTo>
                    <a:pt x="1569" y="1926"/>
                  </a:lnTo>
                  <a:lnTo>
                    <a:pt x="1592" y="1936"/>
                  </a:lnTo>
                  <a:lnTo>
                    <a:pt x="1593" y="1938"/>
                  </a:lnTo>
                  <a:lnTo>
                    <a:pt x="1592" y="1944"/>
                  </a:lnTo>
                  <a:lnTo>
                    <a:pt x="1585" y="1971"/>
                  </a:lnTo>
                  <a:lnTo>
                    <a:pt x="1584" y="1973"/>
                  </a:lnTo>
                  <a:lnTo>
                    <a:pt x="1582" y="1977"/>
                  </a:lnTo>
                  <a:lnTo>
                    <a:pt x="1579" y="1980"/>
                  </a:lnTo>
                  <a:lnTo>
                    <a:pt x="1575" y="1984"/>
                  </a:lnTo>
                  <a:lnTo>
                    <a:pt x="1574" y="1986"/>
                  </a:lnTo>
                  <a:lnTo>
                    <a:pt x="1575" y="1987"/>
                  </a:lnTo>
                  <a:lnTo>
                    <a:pt x="1578" y="1987"/>
                  </a:lnTo>
                  <a:lnTo>
                    <a:pt x="1594" y="1985"/>
                  </a:lnTo>
                  <a:lnTo>
                    <a:pt x="1602" y="1985"/>
                  </a:lnTo>
                  <a:lnTo>
                    <a:pt x="1617" y="1992"/>
                  </a:lnTo>
                  <a:lnTo>
                    <a:pt x="1620" y="1997"/>
                  </a:lnTo>
                  <a:lnTo>
                    <a:pt x="1621" y="2000"/>
                  </a:lnTo>
                  <a:lnTo>
                    <a:pt x="1622" y="2002"/>
                  </a:lnTo>
                  <a:lnTo>
                    <a:pt x="1623" y="2007"/>
                  </a:lnTo>
                  <a:lnTo>
                    <a:pt x="1624" y="2014"/>
                  </a:lnTo>
                  <a:lnTo>
                    <a:pt x="1623" y="2025"/>
                  </a:lnTo>
                  <a:lnTo>
                    <a:pt x="1614" y="2051"/>
                  </a:lnTo>
                  <a:lnTo>
                    <a:pt x="1620" y="2052"/>
                  </a:lnTo>
                  <a:lnTo>
                    <a:pt x="1627" y="2051"/>
                  </a:lnTo>
                  <a:lnTo>
                    <a:pt x="1637" y="2046"/>
                  </a:lnTo>
                  <a:lnTo>
                    <a:pt x="1641" y="2046"/>
                  </a:lnTo>
                  <a:lnTo>
                    <a:pt x="1668" y="2047"/>
                  </a:lnTo>
                  <a:lnTo>
                    <a:pt x="1682" y="2045"/>
                  </a:lnTo>
                  <a:lnTo>
                    <a:pt x="1688" y="2042"/>
                  </a:lnTo>
                  <a:lnTo>
                    <a:pt x="1692" y="2040"/>
                  </a:lnTo>
                  <a:lnTo>
                    <a:pt x="1695" y="2039"/>
                  </a:lnTo>
                  <a:lnTo>
                    <a:pt x="1697" y="2040"/>
                  </a:lnTo>
                  <a:lnTo>
                    <a:pt x="1699" y="2042"/>
                  </a:lnTo>
                  <a:lnTo>
                    <a:pt x="1697" y="2048"/>
                  </a:lnTo>
                  <a:lnTo>
                    <a:pt x="1696" y="2051"/>
                  </a:lnTo>
                  <a:lnTo>
                    <a:pt x="1693" y="2057"/>
                  </a:lnTo>
                  <a:lnTo>
                    <a:pt x="1687" y="2064"/>
                  </a:lnTo>
                  <a:lnTo>
                    <a:pt x="1686" y="2066"/>
                  </a:lnTo>
                  <a:lnTo>
                    <a:pt x="1686" y="2068"/>
                  </a:lnTo>
                  <a:lnTo>
                    <a:pt x="1689" y="2072"/>
                  </a:lnTo>
                  <a:lnTo>
                    <a:pt x="1692" y="2072"/>
                  </a:lnTo>
                  <a:lnTo>
                    <a:pt x="1697" y="2074"/>
                  </a:lnTo>
                  <a:lnTo>
                    <a:pt x="1699" y="2075"/>
                  </a:lnTo>
                  <a:lnTo>
                    <a:pt x="1700" y="2077"/>
                  </a:lnTo>
                  <a:lnTo>
                    <a:pt x="1699" y="2078"/>
                  </a:lnTo>
                  <a:lnTo>
                    <a:pt x="1695" y="2083"/>
                  </a:lnTo>
                  <a:lnTo>
                    <a:pt x="1694" y="2086"/>
                  </a:lnTo>
                  <a:lnTo>
                    <a:pt x="1693" y="2091"/>
                  </a:lnTo>
                  <a:lnTo>
                    <a:pt x="1694" y="2101"/>
                  </a:lnTo>
                  <a:lnTo>
                    <a:pt x="1693" y="2109"/>
                  </a:lnTo>
                  <a:lnTo>
                    <a:pt x="1690" y="2121"/>
                  </a:lnTo>
                  <a:lnTo>
                    <a:pt x="1684" y="2135"/>
                  </a:lnTo>
                  <a:lnTo>
                    <a:pt x="1682" y="2139"/>
                  </a:lnTo>
                  <a:lnTo>
                    <a:pt x="1679" y="2143"/>
                  </a:lnTo>
                  <a:lnTo>
                    <a:pt x="1675" y="2146"/>
                  </a:lnTo>
                  <a:lnTo>
                    <a:pt x="1668" y="2151"/>
                  </a:lnTo>
                  <a:lnTo>
                    <a:pt x="1666" y="2152"/>
                  </a:lnTo>
                  <a:lnTo>
                    <a:pt x="1665" y="2153"/>
                  </a:lnTo>
                  <a:lnTo>
                    <a:pt x="1664" y="2156"/>
                  </a:lnTo>
                  <a:lnTo>
                    <a:pt x="1664" y="2160"/>
                  </a:lnTo>
                  <a:lnTo>
                    <a:pt x="1663" y="2163"/>
                  </a:lnTo>
                  <a:lnTo>
                    <a:pt x="1661" y="2165"/>
                  </a:lnTo>
                  <a:lnTo>
                    <a:pt x="1660" y="2167"/>
                  </a:lnTo>
                  <a:lnTo>
                    <a:pt x="1658" y="2168"/>
                  </a:lnTo>
                  <a:lnTo>
                    <a:pt x="1657" y="2170"/>
                  </a:lnTo>
                  <a:lnTo>
                    <a:pt x="1656" y="2171"/>
                  </a:lnTo>
                  <a:lnTo>
                    <a:pt x="1656" y="2176"/>
                  </a:lnTo>
                  <a:lnTo>
                    <a:pt x="1655" y="2181"/>
                  </a:lnTo>
                  <a:lnTo>
                    <a:pt x="1656" y="2188"/>
                  </a:lnTo>
                  <a:lnTo>
                    <a:pt x="1657" y="2199"/>
                  </a:lnTo>
                  <a:lnTo>
                    <a:pt x="1658" y="2204"/>
                  </a:lnTo>
                  <a:lnTo>
                    <a:pt x="1658" y="2207"/>
                  </a:lnTo>
                  <a:lnTo>
                    <a:pt x="1656" y="2209"/>
                  </a:lnTo>
                  <a:lnTo>
                    <a:pt x="1654" y="2211"/>
                  </a:lnTo>
                  <a:lnTo>
                    <a:pt x="1654" y="2215"/>
                  </a:lnTo>
                  <a:lnTo>
                    <a:pt x="1654" y="2219"/>
                  </a:lnTo>
                  <a:lnTo>
                    <a:pt x="1656" y="2226"/>
                  </a:lnTo>
                  <a:lnTo>
                    <a:pt x="1655" y="2230"/>
                  </a:lnTo>
                  <a:lnTo>
                    <a:pt x="1653" y="2232"/>
                  </a:lnTo>
                  <a:lnTo>
                    <a:pt x="1649" y="2235"/>
                  </a:lnTo>
                  <a:lnTo>
                    <a:pt x="1648" y="2236"/>
                  </a:lnTo>
                  <a:lnTo>
                    <a:pt x="1646" y="2239"/>
                  </a:lnTo>
                  <a:lnTo>
                    <a:pt x="1645" y="2242"/>
                  </a:lnTo>
                  <a:lnTo>
                    <a:pt x="1645" y="2247"/>
                  </a:lnTo>
                  <a:lnTo>
                    <a:pt x="1645" y="2253"/>
                  </a:lnTo>
                  <a:lnTo>
                    <a:pt x="1645" y="2256"/>
                  </a:lnTo>
                  <a:lnTo>
                    <a:pt x="1646" y="2259"/>
                  </a:lnTo>
                  <a:lnTo>
                    <a:pt x="1647" y="2261"/>
                  </a:lnTo>
                  <a:lnTo>
                    <a:pt x="1649" y="2263"/>
                  </a:lnTo>
                  <a:lnTo>
                    <a:pt x="1658" y="2263"/>
                  </a:lnTo>
                  <a:lnTo>
                    <a:pt x="1686" y="2254"/>
                  </a:lnTo>
                  <a:lnTo>
                    <a:pt x="1691" y="2259"/>
                  </a:lnTo>
                  <a:lnTo>
                    <a:pt x="1702" y="2249"/>
                  </a:lnTo>
                  <a:lnTo>
                    <a:pt x="1712" y="2249"/>
                  </a:lnTo>
                  <a:lnTo>
                    <a:pt x="1715" y="2250"/>
                  </a:lnTo>
                  <a:lnTo>
                    <a:pt x="1717" y="2254"/>
                  </a:lnTo>
                  <a:lnTo>
                    <a:pt x="1717" y="2257"/>
                  </a:lnTo>
                  <a:lnTo>
                    <a:pt x="1717" y="2261"/>
                  </a:lnTo>
                  <a:lnTo>
                    <a:pt x="1717" y="2264"/>
                  </a:lnTo>
                  <a:lnTo>
                    <a:pt x="1717" y="2266"/>
                  </a:lnTo>
                  <a:lnTo>
                    <a:pt x="1718" y="2269"/>
                  </a:lnTo>
                  <a:lnTo>
                    <a:pt x="1719" y="2271"/>
                  </a:lnTo>
                  <a:lnTo>
                    <a:pt x="1722" y="2273"/>
                  </a:lnTo>
                  <a:lnTo>
                    <a:pt x="1727" y="2275"/>
                  </a:lnTo>
                  <a:lnTo>
                    <a:pt x="1735" y="2275"/>
                  </a:lnTo>
                  <a:lnTo>
                    <a:pt x="1740" y="2274"/>
                  </a:lnTo>
                  <a:lnTo>
                    <a:pt x="1743" y="2273"/>
                  </a:lnTo>
                  <a:lnTo>
                    <a:pt x="1744" y="2271"/>
                  </a:lnTo>
                  <a:lnTo>
                    <a:pt x="1746" y="2269"/>
                  </a:lnTo>
                  <a:lnTo>
                    <a:pt x="1749" y="2265"/>
                  </a:lnTo>
                  <a:lnTo>
                    <a:pt x="1751" y="2264"/>
                  </a:lnTo>
                  <a:lnTo>
                    <a:pt x="1753" y="2263"/>
                  </a:lnTo>
                  <a:lnTo>
                    <a:pt x="1755" y="2263"/>
                  </a:lnTo>
                  <a:lnTo>
                    <a:pt x="1757" y="2265"/>
                  </a:lnTo>
                  <a:lnTo>
                    <a:pt x="1759" y="2269"/>
                  </a:lnTo>
                  <a:lnTo>
                    <a:pt x="1762" y="2273"/>
                  </a:lnTo>
                  <a:lnTo>
                    <a:pt x="1770" y="2276"/>
                  </a:lnTo>
                  <a:lnTo>
                    <a:pt x="1775" y="2277"/>
                  </a:lnTo>
                  <a:lnTo>
                    <a:pt x="1779" y="2277"/>
                  </a:lnTo>
                  <a:lnTo>
                    <a:pt x="1787" y="2276"/>
                  </a:lnTo>
                  <a:lnTo>
                    <a:pt x="1793" y="2272"/>
                  </a:lnTo>
                  <a:lnTo>
                    <a:pt x="1796" y="2272"/>
                  </a:lnTo>
                  <a:lnTo>
                    <a:pt x="1798" y="2274"/>
                  </a:lnTo>
                  <a:lnTo>
                    <a:pt x="1799" y="2279"/>
                  </a:lnTo>
                  <a:lnTo>
                    <a:pt x="1800" y="2283"/>
                  </a:lnTo>
                  <a:lnTo>
                    <a:pt x="1802" y="2286"/>
                  </a:lnTo>
                  <a:lnTo>
                    <a:pt x="1815" y="2291"/>
                  </a:lnTo>
                  <a:lnTo>
                    <a:pt x="1817" y="2294"/>
                  </a:lnTo>
                  <a:lnTo>
                    <a:pt x="1818" y="2299"/>
                  </a:lnTo>
                  <a:lnTo>
                    <a:pt x="1820" y="2307"/>
                  </a:lnTo>
                  <a:lnTo>
                    <a:pt x="1824" y="2317"/>
                  </a:lnTo>
                  <a:lnTo>
                    <a:pt x="1836" y="2330"/>
                  </a:lnTo>
                  <a:lnTo>
                    <a:pt x="1831" y="2341"/>
                  </a:lnTo>
                  <a:lnTo>
                    <a:pt x="1827" y="2342"/>
                  </a:lnTo>
                  <a:lnTo>
                    <a:pt x="1825" y="2341"/>
                  </a:lnTo>
                  <a:lnTo>
                    <a:pt x="1810" y="2330"/>
                  </a:lnTo>
                  <a:lnTo>
                    <a:pt x="1809" y="2329"/>
                  </a:lnTo>
                  <a:lnTo>
                    <a:pt x="1808" y="2329"/>
                  </a:lnTo>
                  <a:lnTo>
                    <a:pt x="1807" y="2330"/>
                  </a:lnTo>
                  <a:lnTo>
                    <a:pt x="1805" y="2331"/>
                  </a:lnTo>
                  <a:lnTo>
                    <a:pt x="1804" y="2333"/>
                  </a:lnTo>
                  <a:lnTo>
                    <a:pt x="1804" y="2336"/>
                  </a:lnTo>
                  <a:lnTo>
                    <a:pt x="1805" y="2339"/>
                  </a:lnTo>
                  <a:lnTo>
                    <a:pt x="1811" y="2350"/>
                  </a:lnTo>
                  <a:lnTo>
                    <a:pt x="1811" y="2351"/>
                  </a:lnTo>
                  <a:lnTo>
                    <a:pt x="1809" y="2353"/>
                  </a:lnTo>
                  <a:lnTo>
                    <a:pt x="1806" y="2353"/>
                  </a:lnTo>
                  <a:lnTo>
                    <a:pt x="1803" y="2352"/>
                  </a:lnTo>
                  <a:lnTo>
                    <a:pt x="1802" y="2352"/>
                  </a:lnTo>
                  <a:lnTo>
                    <a:pt x="1798" y="2349"/>
                  </a:lnTo>
                  <a:lnTo>
                    <a:pt x="1796" y="2349"/>
                  </a:lnTo>
                  <a:lnTo>
                    <a:pt x="1794" y="2351"/>
                  </a:lnTo>
                  <a:lnTo>
                    <a:pt x="1793" y="2357"/>
                  </a:lnTo>
                  <a:lnTo>
                    <a:pt x="1793" y="2368"/>
                  </a:lnTo>
                  <a:lnTo>
                    <a:pt x="1792" y="2373"/>
                  </a:lnTo>
                  <a:lnTo>
                    <a:pt x="1791" y="2377"/>
                  </a:lnTo>
                  <a:lnTo>
                    <a:pt x="1790" y="2379"/>
                  </a:lnTo>
                  <a:lnTo>
                    <a:pt x="1787" y="2380"/>
                  </a:lnTo>
                  <a:lnTo>
                    <a:pt x="1782" y="2380"/>
                  </a:lnTo>
                  <a:lnTo>
                    <a:pt x="1780" y="2382"/>
                  </a:lnTo>
                  <a:lnTo>
                    <a:pt x="1782" y="2389"/>
                  </a:lnTo>
                  <a:lnTo>
                    <a:pt x="1794" y="2416"/>
                  </a:lnTo>
                  <a:lnTo>
                    <a:pt x="1798" y="2422"/>
                  </a:lnTo>
                  <a:lnTo>
                    <a:pt x="1801" y="2425"/>
                  </a:lnTo>
                  <a:lnTo>
                    <a:pt x="1805" y="2427"/>
                  </a:lnTo>
                  <a:lnTo>
                    <a:pt x="1807" y="2429"/>
                  </a:lnTo>
                  <a:lnTo>
                    <a:pt x="1807" y="2431"/>
                  </a:lnTo>
                  <a:lnTo>
                    <a:pt x="1806" y="2434"/>
                  </a:lnTo>
                  <a:lnTo>
                    <a:pt x="1803" y="2438"/>
                  </a:lnTo>
                  <a:lnTo>
                    <a:pt x="1802" y="2441"/>
                  </a:lnTo>
                  <a:lnTo>
                    <a:pt x="1803" y="2444"/>
                  </a:lnTo>
                  <a:lnTo>
                    <a:pt x="1805" y="2448"/>
                  </a:lnTo>
                  <a:lnTo>
                    <a:pt x="1806" y="2451"/>
                  </a:lnTo>
                  <a:lnTo>
                    <a:pt x="1806" y="2457"/>
                  </a:lnTo>
                  <a:lnTo>
                    <a:pt x="1805" y="2461"/>
                  </a:lnTo>
                  <a:lnTo>
                    <a:pt x="1805" y="2464"/>
                  </a:lnTo>
                  <a:lnTo>
                    <a:pt x="1807" y="2489"/>
                  </a:lnTo>
                  <a:lnTo>
                    <a:pt x="1806" y="2494"/>
                  </a:lnTo>
                  <a:lnTo>
                    <a:pt x="1803" y="2497"/>
                  </a:lnTo>
                  <a:lnTo>
                    <a:pt x="1786" y="2499"/>
                  </a:lnTo>
                  <a:lnTo>
                    <a:pt x="1782" y="2501"/>
                  </a:lnTo>
                  <a:lnTo>
                    <a:pt x="1779" y="2501"/>
                  </a:lnTo>
                  <a:lnTo>
                    <a:pt x="1775" y="2499"/>
                  </a:lnTo>
                  <a:lnTo>
                    <a:pt x="1773" y="2499"/>
                  </a:lnTo>
                  <a:lnTo>
                    <a:pt x="1771" y="2500"/>
                  </a:lnTo>
                  <a:lnTo>
                    <a:pt x="1770" y="2502"/>
                  </a:lnTo>
                  <a:lnTo>
                    <a:pt x="1768" y="2505"/>
                  </a:lnTo>
                  <a:lnTo>
                    <a:pt x="1767" y="2508"/>
                  </a:lnTo>
                  <a:lnTo>
                    <a:pt x="1762" y="2513"/>
                  </a:lnTo>
                  <a:lnTo>
                    <a:pt x="1761" y="2516"/>
                  </a:lnTo>
                  <a:lnTo>
                    <a:pt x="1762" y="2520"/>
                  </a:lnTo>
                  <a:lnTo>
                    <a:pt x="1766" y="2528"/>
                  </a:lnTo>
                  <a:lnTo>
                    <a:pt x="1767" y="2533"/>
                  </a:lnTo>
                  <a:lnTo>
                    <a:pt x="1766" y="2535"/>
                  </a:lnTo>
                  <a:lnTo>
                    <a:pt x="1764" y="2536"/>
                  </a:lnTo>
                  <a:lnTo>
                    <a:pt x="1761" y="2536"/>
                  </a:lnTo>
                  <a:lnTo>
                    <a:pt x="1755" y="2535"/>
                  </a:lnTo>
                  <a:lnTo>
                    <a:pt x="1746" y="2530"/>
                  </a:lnTo>
                  <a:lnTo>
                    <a:pt x="1744" y="2530"/>
                  </a:lnTo>
                  <a:lnTo>
                    <a:pt x="1744" y="2533"/>
                  </a:lnTo>
                  <a:lnTo>
                    <a:pt x="1748" y="2538"/>
                  </a:lnTo>
                  <a:lnTo>
                    <a:pt x="1765" y="2554"/>
                  </a:lnTo>
                  <a:lnTo>
                    <a:pt x="1775" y="2557"/>
                  </a:lnTo>
                  <a:lnTo>
                    <a:pt x="1818" y="2575"/>
                  </a:lnTo>
                  <a:lnTo>
                    <a:pt x="1822" y="2575"/>
                  </a:lnTo>
                  <a:lnTo>
                    <a:pt x="1826" y="2575"/>
                  </a:lnTo>
                  <a:lnTo>
                    <a:pt x="1834" y="2579"/>
                  </a:lnTo>
                  <a:lnTo>
                    <a:pt x="1852" y="2602"/>
                  </a:lnTo>
                  <a:lnTo>
                    <a:pt x="1858" y="2603"/>
                  </a:lnTo>
                  <a:lnTo>
                    <a:pt x="1860" y="2603"/>
                  </a:lnTo>
                  <a:lnTo>
                    <a:pt x="1865" y="2600"/>
                  </a:lnTo>
                  <a:lnTo>
                    <a:pt x="1882" y="2585"/>
                  </a:lnTo>
                  <a:lnTo>
                    <a:pt x="1887" y="2579"/>
                  </a:lnTo>
                  <a:lnTo>
                    <a:pt x="1889" y="2575"/>
                  </a:lnTo>
                  <a:lnTo>
                    <a:pt x="1889" y="2573"/>
                  </a:lnTo>
                  <a:lnTo>
                    <a:pt x="1889" y="2571"/>
                  </a:lnTo>
                  <a:lnTo>
                    <a:pt x="1889" y="2569"/>
                  </a:lnTo>
                  <a:lnTo>
                    <a:pt x="1889" y="2568"/>
                  </a:lnTo>
                  <a:lnTo>
                    <a:pt x="1890" y="2567"/>
                  </a:lnTo>
                  <a:lnTo>
                    <a:pt x="1891" y="2566"/>
                  </a:lnTo>
                  <a:lnTo>
                    <a:pt x="1892" y="2565"/>
                  </a:lnTo>
                  <a:lnTo>
                    <a:pt x="1892" y="2564"/>
                  </a:lnTo>
                  <a:lnTo>
                    <a:pt x="1893" y="2564"/>
                  </a:lnTo>
                  <a:lnTo>
                    <a:pt x="1895" y="2562"/>
                  </a:lnTo>
                  <a:lnTo>
                    <a:pt x="1896" y="2560"/>
                  </a:lnTo>
                  <a:lnTo>
                    <a:pt x="1896" y="2558"/>
                  </a:lnTo>
                  <a:lnTo>
                    <a:pt x="1896" y="2557"/>
                  </a:lnTo>
                  <a:lnTo>
                    <a:pt x="1895" y="2556"/>
                  </a:lnTo>
                  <a:lnTo>
                    <a:pt x="1894" y="2555"/>
                  </a:lnTo>
                  <a:lnTo>
                    <a:pt x="1893" y="2554"/>
                  </a:lnTo>
                  <a:lnTo>
                    <a:pt x="1890" y="2554"/>
                  </a:lnTo>
                  <a:lnTo>
                    <a:pt x="1887" y="2555"/>
                  </a:lnTo>
                  <a:lnTo>
                    <a:pt x="1881" y="2562"/>
                  </a:lnTo>
                  <a:lnTo>
                    <a:pt x="1879" y="2564"/>
                  </a:lnTo>
                  <a:lnTo>
                    <a:pt x="1878" y="2564"/>
                  </a:lnTo>
                  <a:lnTo>
                    <a:pt x="1875" y="2564"/>
                  </a:lnTo>
                  <a:lnTo>
                    <a:pt x="1871" y="2561"/>
                  </a:lnTo>
                  <a:lnTo>
                    <a:pt x="1856" y="2546"/>
                  </a:lnTo>
                  <a:lnTo>
                    <a:pt x="1854" y="2542"/>
                  </a:lnTo>
                  <a:lnTo>
                    <a:pt x="1852" y="2538"/>
                  </a:lnTo>
                  <a:lnTo>
                    <a:pt x="1852" y="2536"/>
                  </a:lnTo>
                  <a:lnTo>
                    <a:pt x="1852" y="2534"/>
                  </a:lnTo>
                  <a:lnTo>
                    <a:pt x="1853" y="2533"/>
                  </a:lnTo>
                  <a:lnTo>
                    <a:pt x="1879" y="2518"/>
                  </a:lnTo>
                  <a:lnTo>
                    <a:pt x="1886" y="2512"/>
                  </a:lnTo>
                  <a:lnTo>
                    <a:pt x="1901" y="2507"/>
                  </a:lnTo>
                  <a:lnTo>
                    <a:pt x="1905" y="2503"/>
                  </a:lnTo>
                  <a:lnTo>
                    <a:pt x="1906" y="2500"/>
                  </a:lnTo>
                  <a:lnTo>
                    <a:pt x="1904" y="2497"/>
                  </a:lnTo>
                  <a:lnTo>
                    <a:pt x="1904" y="2495"/>
                  </a:lnTo>
                  <a:lnTo>
                    <a:pt x="1903" y="2493"/>
                  </a:lnTo>
                  <a:lnTo>
                    <a:pt x="1903" y="2491"/>
                  </a:lnTo>
                  <a:lnTo>
                    <a:pt x="1903" y="2489"/>
                  </a:lnTo>
                  <a:lnTo>
                    <a:pt x="1906" y="2489"/>
                  </a:lnTo>
                  <a:lnTo>
                    <a:pt x="1910" y="2491"/>
                  </a:lnTo>
                  <a:lnTo>
                    <a:pt x="1921" y="2497"/>
                  </a:lnTo>
                  <a:lnTo>
                    <a:pt x="1925" y="2500"/>
                  </a:lnTo>
                  <a:lnTo>
                    <a:pt x="1928" y="2504"/>
                  </a:lnTo>
                  <a:lnTo>
                    <a:pt x="1929" y="2507"/>
                  </a:lnTo>
                  <a:lnTo>
                    <a:pt x="1933" y="2516"/>
                  </a:lnTo>
                  <a:lnTo>
                    <a:pt x="1935" y="2521"/>
                  </a:lnTo>
                  <a:lnTo>
                    <a:pt x="1937" y="2523"/>
                  </a:lnTo>
                  <a:lnTo>
                    <a:pt x="1940" y="2525"/>
                  </a:lnTo>
                  <a:lnTo>
                    <a:pt x="1943" y="2525"/>
                  </a:lnTo>
                  <a:lnTo>
                    <a:pt x="1946" y="2524"/>
                  </a:lnTo>
                  <a:lnTo>
                    <a:pt x="1950" y="2518"/>
                  </a:lnTo>
                  <a:lnTo>
                    <a:pt x="1951" y="2515"/>
                  </a:lnTo>
                  <a:lnTo>
                    <a:pt x="1951" y="2513"/>
                  </a:lnTo>
                  <a:lnTo>
                    <a:pt x="1946" y="2502"/>
                  </a:lnTo>
                  <a:lnTo>
                    <a:pt x="1945" y="2500"/>
                  </a:lnTo>
                  <a:lnTo>
                    <a:pt x="1944" y="2498"/>
                  </a:lnTo>
                  <a:lnTo>
                    <a:pt x="1944" y="2496"/>
                  </a:lnTo>
                  <a:lnTo>
                    <a:pt x="1943" y="2493"/>
                  </a:lnTo>
                  <a:lnTo>
                    <a:pt x="1943" y="2491"/>
                  </a:lnTo>
                  <a:lnTo>
                    <a:pt x="1944" y="2489"/>
                  </a:lnTo>
                  <a:lnTo>
                    <a:pt x="1945" y="2488"/>
                  </a:lnTo>
                  <a:lnTo>
                    <a:pt x="1948" y="2487"/>
                  </a:lnTo>
                  <a:lnTo>
                    <a:pt x="1956" y="2487"/>
                  </a:lnTo>
                  <a:lnTo>
                    <a:pt x="1957" y="2487"/>
                  </a:lnTo>
                  <a:lnTo>
                    <a:pt x="1961" y="2482"/>
                  </a:lnTo>
                  <a:lnTo>
                    <a:pt x="1963" y="2480"/>
                  </a:lnTo>
                  <a:lnTo>
                    <a:pt x="1965" y="2479"/>
                  </a:lnTo>
                  <a:lnTo>
                    <a:pt x="1967" y="2479"/>
                  </a:lnTo>
                  <a:lnTo>
                    <a:pt x="1969" y="2481"/>
                  </a:lnTo>
                  <a:lnTo>
                    <a:pt x="1970" y="2487"/>
                  </a:lnTo>
                  <a:lnTo>
                    <a:pt x="1970" y="2493"/>
                  </a:lnTo>
                  <a:lnTo>
                    <a:pt x="1970" y="2494"/>
                  </a:lnTo>
                  <a:lnTo>
                    <a:pt x="1975" y="2500"/>
                  </a:lnTo>
                  <a:lnTo>
                    <a:pt x="1996" y="2515"/>
                  </a:lnTo>
                  <a:lnTo>
                    <a:pt x="2027" y="2490"/>
                  </a:lnTo>
                  <a:lnTo>
                    <a:pt x="2034" y="2481"/>
                  </a:lnTo>
                  <a:lnTo>
                    <a:pt x="2038" y="2479"/>
                  </a:lnTo>
                  <a:lnTo>
                    <a:pt x="2047" y="2474"/>
                  </a:lnTo>
                  <a:lnTo>
                    <a:pt x="2050" y="2471"/>
                  </a:lnTo>
                  <a:lnTo>
                    <a:pt x="2052" y="2468"/>
                  </a:lnTo>
                  <a:lnTo>
                    <a:pt x="2053" y="2466"/>
                  </a:lnTo>
                  <a:lnTo>
                    <a:pt x="2055" y="2466"/>
                  </a:lnTo>
                  <a:lnTo>
                    <a:pt x="2068" y="2477"/>
                  </a:lnTo>
                  <a:lnTo>
                    <a:pt x="2070" y="2478"/>
                  </a:lnTo>
                  <a:lnTo>
                    <a:pt x="2072" y="2477"/>
                  </a:lnTo>
                  <a:lnTo>
                    <a:pt x="2075" y="2473"/>
                  </a:lnTo>
                  <a:lnTo>
                    <a:pt x="2079" y="2467"/>
                  </a:lnTo>
                  <a:lnTo>
                    <a:pt x="2088" y="2465"/>
                  </a:lnTo>
                  <a:lnTo>
                    <a:pt x="2119" y="2467"/>
                  </a:lnTo>
                  <a:lnTo>
                    <a:pt x="2117" y="2461"/>
                  </a:lnTo>
                  <a:lnTo>
                    <a:pt x="2116" y="2460"/>
                  </a:lnTo>
                  <a:lnTo>
                    <a:pt x="2117" y="2458"/>
                  </a:lnTo>
                  <a:lnTo>
                    <a:pt x="2119" y="2456"/>
                  </a:lnTo>
                  <a:lnTo>
                    <a:pt x="2127" y="2454"/>
                  </a:lnTo>
                  <a:lnTo>
                    <a:pt x="2130" y="2452"/>
                  </a:lnTo>
                  <a:lnTo>
                    <a:pt x="2132" y="2450"/>
                  </a:lnTo>
                  <a:lnTo>
                    <a:pt x="2137" y="2441"/>
                  </a:lnTo>
                  <a:lnTo>
                    <a:pt x="2138" y="2438"/>
                  </a:lnTo>
                  <a:lnTo>
                    <a:pt x="2138" y="2436"/>
                  </a:lnTo>
                  <a:lnTo>
                    <a:pt x="2138" y="2435"/>
                  </a:lnTo>
                  <a:lnTo>
                    <a:pt x="2137" y="2433"/>
                  </a:lnTo>
                  <a:lnTo>
                    <a:pt x="2137" y="2432"/>
                  </a:lnTo>
                  <a:lnTo>
                    <a:pt x="2137" y="2430"/>
                  </a:lnTo>
                  <a:lnTo>
                    <a:pt x="2138" y="2428"/>
                  </a:lnTo>
                  <a:lnTo>
                    <a:pt x="2139" y="2425"/>
                  </a:lnTo>
                  <a:lnTo>
                    <a:pt x="2141" y="2424"/>
                  </a:lnTo>
                  <a:lnTo>
                    <a:pt x="2143" y="2422"/>
                  </a:lnTo>
                  <a:lnTo>
                    <a:pt x="2146" y="2420"/>
                  </a:lnTo>
                  <a:lnTo>
                    <a:pt x="2152" y="2420"/>
                  </a:lnTo>
                  <a:lnTo>
                    <a:pt x="2155" y="2420"/>
                  </a:lnTo>
                  <a:lnTo>
                    <a:pt x="2157" y="2422"/>
                  </a:lnTo>
                  <a:lnTo>
                    <a:pt x="2157" y="2423"/>
                  </a:lnTo>
                  <a:lnTo>
                    <a:pt x="2158" y="2424"/>
                  </a:lnTo>
                  <a:lnTo>
                    <a:pt x="2158" y="2426"/>
                  </a:lnTo>
                  <a:lnTo>
                    <a:pt x="2159" y="2427"/>
                  </a:lnTo>
                  <a:lnTo>
                    <a:pt x="2161" y="2429"/>
                  </a:lnTo>
                  <a:lnTo>
                    <a:pt x="2163" y="2429"/>
                  </a:lnTo>
                  <a:lnTo>
                    <a:pt x="2169" y="2429"/>
                  </a:lnTo>
                  <a:lnTo>
                    <a:pt x="2173" y="2427"/>
                  </a:lnTo>
                  <a:lnTo>
                    <a:pt x="2199" y="2410"/>
                  </a:lnTo>
                  <a:lnTo>
                    <a:pt x="2202" y="2410"/>
                  </a:lnTo>
                  <a:lnTo>
                    <a:pt x="2205" y="2409"/>
                  </a:lnTo>
                  <a:lnTo>
                    <a:pt x="2207" y="2406"/>
                  </a:lnTo>
                  <a:lnTo>
                    <a:pt x="2209" y="2400"/>
                  </a:lnTo>
                  <a:lnTo>
                    <a:pt x="2209" y="2396"/>
                  </a:lnTo>
                  <a:lnTo>
                    <a:pt x="2211" y="2393"/>
                  </a:lnTo>
                  <a:lnTo>
                    <a:pt x="2214" y="2390"/>
                  </a:lnTo>
                  <a:lnTo>
                    <a:pt x="2225" y="2383"/>
                  </a:lnTo>
                  <a:lnTo>
                    <a:pt x="2230" y="2381"/>
                  </a:lnTo>
                  <a:lnTo>
                    <a:pt x="2232" y="2379"/>
                  </a:lnTo>
                  <a:lnTo>
                    <a:pt x="2233" y="2378"/>
                  </a:lnTo>
                  <a:lnTo>
                    <a:pt x="2233" y="2375"/>
                  </a:lnTo>
                  <a:lnTo>
                    <a:pt x="2235" y="2372"/>
                  </a:lnTo>
                  <a:lnTo>
                    <a:pt x="2245" y="2365"/>
                  </a:lnTo>
                  <a:lnTo>
                    <a:pt x="2249" y="2359"/>
                  </a:lnTo>
                  <a:lnTo>
                    <a:pt x="2256" y="2341"/>
                  </a:lnTo>
                  <a:lnTo>
                    <a:pt x="2258" y="2335"/>
                  </a:lnTo>
                  <a:lnTo>
                    <a:pt x="2259" y="2330"/>
                  </a:lnTo>
                  <a:lnTo>
                    <a:pt x="2258" y="2327"/>
                  </a:lnTo>
                  <a:lnTo>
                    <a:pt x="2258" y="2325"/>
                  </a:lnTo>
                  <a:lnTo>
                    <a:pt x="2257" y="2324"/>
                  </a:lnTo>
                  <a:lnTo>
                    <a:pt x="2256" y="2321"/>
                  </a:lnTo>
                  <a:lnTo>
                    <a:pt x="2255" y="2320"/>
                  </a:lnTo>
                  <a:lnTo>
                    <a:pt x="2255" y="2319"/>
                  </a:lnTo>
                  <a:lnTo>
                    <a:pt x="2255" y="2318"/>
                  </a:lnTo>
                  <a:lnTo>
                    <a:pt x="2256" y="2316"/>
                  </a:lnTo>
                  <a:lnTo>
                    <a:pt x="2258" y="2315"/>
                  </a:lnTo>
                  <a:lnTo>
                    <a:pt x="2262" y="2314"/>
                  </a:lnTo>
                  <a:lnTo>
                    <a:pt x="2271" y="2314"/>
                  </a:lnTo>
                  <a:lnTo>
                    <a:pt x="2280" y="2312"/>
                  </a:lnTo>
                  <a:lnTo>
                    <a:pt x="2284" y="2310"/>
                  </a:lnTo>
                  <a:lnTo>
                    <a:pt x="2290" y="2311"/>
                  </a:lnTo>
                  <a:lnTo>
                    <a:pt x="2318" y="2327"/>
                  </a:lnTo>
                  <a:lnTo>
                    <a:pt x="2340" y="2345"/>
                  </a:lnTo>
                  <a:lnTo>
                    <a:pt x="2347" y="2346"/>
                  </a:lnTo>
                  <a:lnTo>
                    <a:pt x="2366" y="2345"/>
                  </a:lnTo>
                  <a:lnTo>
                    <a:pt x="2369" y="2344"/>
                  </a:lnTo>
                  <a:lnTo>
                    <a:pt x="2398" y="2329"/>
                  </a:lnTo>
                  <a:lnTo>
                    <a:pt x="2403" y="2328"/>
                  </a:lnTo>
                  <a:lnTo>
                    <a:pt x="2407" y="2329"/>
                  </a:lnTo>
                  <a:lnTo>
                    <a:pt x="2415" y="2338"/>
                  </a:lnTo>
                  <a:lnTo>
                    <a:pt x="2417" y="2339"/>
                  </a:lnTo>
                  <a:lnTo>
                    <a:pt x="2419" y="2340"/>
                  </a:lnTo>
                  <a:lnTo>
                    <a:pt x="2422" y="2339"/>
                  </a:lnTo>
                  <a:lnTo>
                    <a:pt x="2424" y="2336"/>
                  </a:lnTo>
                  <a:lnTo>
                    <a:pt x="2426" y="2327"/>
                  </a:lnTo>
                  <a:lnTo>
                    <a:pt x="2425" y="2324"/>
                  </a:lnTo>
                  <a:lnTo>
                    <a:pt x="2424" y="2321"/>
                  </a:lnTo>
                  <a:lnTo>
                    <a:pt x="2423" y="2320"/>
                  </a:lnTo>
                  <a:lnTo>
                    <a:pt x="2417" y="2314"/>
                  </a:lnTo>
                  <a:lnTo>
                    <a:pt x="2413" y="2307"/>
                  </a:lnTo>
                  <a:lnTo>
                    <a:pt x="2411" y="2303"/>
                  </a:lnTo>
                  <a:lnTo>
                    <a:pt x="2410" y="2301"/>
                  </a:lnTo>
                  <a:lnTo>
                    <a:pt x="2410" y="2299"/>
                  </a:lnTo>
                  <a:lnTo>
                    <a:pt x="2411" y="2296"/>
                  </a:lnTo>
                  <a:lnTo>
                    <a:pt x="2422" y="2283"/>
                  </a:lnTo>
                  <a:lnTo>
                    <a:pt x="2451" y="2266"/>
                  </a:lnTo>
                  <a:lnTo>
                    <a:pt x="2434" y="2234"/>
                  </a:lnTo>
                  <a:lnTo>
                    <a:pt x="2434" y="2211"/>
                  </a:lnTo>
                  <a:lnTo>
                    <a:pt x="2433" y="2206"/>
                  </a:lnTo>
                  <a:lnTo>
                    <a:pt x="2431" y="2197"/>
                  </a:lnTo>
                  <a:lnTo>
                    <a:pt x="2429" y="2194"/>
                  </a:lnTo>
                  <a:lnTo>
                    <a:pt x="2427" y="2191"/>
                  </a:lnTo>
                  <a:lnTo>
                    <a:pt x="2420" y="2185"/>
                  </a:lnTo>
                  <a:lnTo>
                    <a:pt x="2419" y="2184"/>
                  </a:lnTo>
                  <a:lnTo>
                    <a:pt x="2415" y="2174"/>
                  </a:lnTo>
                  <a:lnTo>
                    <a:pt x="2410" y="2167"/>
                  </a:lnTo>
                  <a:lnTo>
                    <a:pt x="2409" y="2164"/>
                  </a:lnTo>
                  <a:lnTo>
                    <a:pt x="2407" y="2154"/>
                  </a:lnTo>
                  <a:lnTo>
                    <a:pt x="2405" y="2150"/>
                  </a:lnTo>
                  <a:lnTo>
                    <a:pt x="2404" y="2147"/>
                  </a:lnTo>
                  <a:lnTo>
                    <a:pt x="2402" y="2146"/>
                  </a:lnTo>
                  <a:lnTo>
                    <a:pt x="2398" y="2143"/>
                  </a:lnTo>
                  <a:lnTo>
                    <a:pt x="2394" y="2140"/>
                  </a:lnTo>
                  <a:lnTo>
                    <a:pt x="2391" y="2136"/>
                  </a:lnTo>
                  <a:lnTo>
                    <a:pt x="2389" y="2134"/>
                  </a:lnTo>
                  <a:lnTo>
                    <a:pt x="2386" y="2131"/>
                  </a:lnTo>
                  <a:lnTo>
                    <a:pt x="2383" y="2128"/>
                  </a:lnTo>
                  <a:lnTo>
                    <a:pt x="2382" y="2126"/>
                  </a:lnTo>
                  <a:lnTo>
                    <a:pt x="2381" y="2122"/>
                  </a:lnTo>
                  <a:lnTo>
                    <a:pt x="2380" y="2110"/>
                  </a:lnTo>
                  <a:lnTo>
                    <a:pt x="2379" y="2107"/>
                  </a:lnTo>
                  <a:lnTo>
                    <a:pt x="2379" y="2106"/>
                  </a:lnTo>
                  <a:lnTo>
                    <a:pt x="2378" y="2101"/>
                  </a:lnTo>
                  <a:lnTo>
                    <a:pt x="2380" y="2077"/>
                  </a:lnTo>
                  <a:lnTo>
                    <a:pt x="2380" y="2062"/>
                  </a:lnTo>
                  <a:lnTo>
                    <a:pt x="2381" y="2059"/>
                  </a:lnTo>
                  <a:lnTo>
                    <a:pt x="2384" y="2056"/>
                  </a:lnTo>
                  <a:lnTo>
                    <a:pt x="2392" y="2053"/>
                  </a:lnTo>
                  <a:lnTo>
                    <a:pt x="2395" y="2051"/>
                  </a:lnTo>
                  <a:lnTo>
                    <a:pt x="2397" y="2049"/>
                  </a:lnTo>
                  <a:lnTo>
                    <a:pt x="2399" y="2044"/>
                  </a:lnTo>
                  <a:lnTo>
                    <a:pt x="2401" y="2041"/>
                  </a:lnTo>
                  <a:lnTo>
                    <a:pt x="2403" y="2040"/>
                  </a:lnTo>
                  <a:lnTo>
                    <a:pt x="2408" y="2038"/>
                  </a:lnTo>
                  <a:lnTo>
                    <a:pt x="2409" y="2036"/>
                  </a:lnTo>
                  <a:lnTo>
                    <a:pt x="2411" y="2034"/>
                  </a:lnTo>
                  <a:lnTo>
                    <a:pt x="2413" y="2029"/>
                  </a:lnTo>
                  <a:lnTo>
                    <a:pt x="2414" y="2027"/>
                  </a:lnTo>
                  <a:lnTo>
                    <a:pt x="2415" y="2026"/>
                  </a:lnTo>
                  <a:lnTo>
                    <a:pt x="2416" y="2024"/>
                  </a:lnTo>
                  <a:lnTo>
                    <a:pt x="2417" y="2021"/>
                  </a:lnTo>
                  <a:lnTo>
                    <a:pt x="2417" y="2016"/>
                  </a:lnTo>
                  <a:lnTo>
                    <a:pt x="2415" y="2001"/>
                  </a:lnTo>
                  <a:lnTo>
                    <a:pt x="2413" y="1997"/>
                  </a:lnTo>
                  <a:lnTo>
                    <a:pt x="2411" y="1995"/>
                  </a:lnTo>
                  <a:lnTo>
                    <a:pt x="2401" y="1988"/>
                  </a:lnTo>
                  <a:lnTo>
                    <a:pt x="2400" y="1985"/>
                  </a:lnTo>
                  <a:lnTo>
                    <a:pt x="2400" y="1984"/>
                  </a:lnTo>
                  <a:lnTo>
                    <a:pt x="2401" y="1974"/>
                  </a:lnTo>
                  <a:lnTo>
                    <a:pt x="2403" y="1965"/>
                  </a:lnTo>
                  <a:lnTo>
                    <a:pt x="2406" y="1961"/>
                  </a:lnTo>
                  <a:lnTo>
                    <a:pt x="2408" y="1960"/>
                  </a:lnTo>
                  <a:lnTo>
                    <a:pt x="2417" y="1956"/>
                  </a:lnTo>
                  <a:lnTo>
                    <a:pt x="2419" y="1954"/>
                  </a:lnTo>
                  <a:lnTo>
                    <a:pt x="2420" y="1952"/>
                  </a:lnTo>
                  <a:lnTo>
                    <a:pt x="2419" y="1950"/>
                  </a:lnTo>
                  <a:lnTo>
                    <a:pt x="2417" y="1950"/>
                  </a:lnTo>
                  <a:lnTo>
                    <a:pt x="2413" y="1951"/>
                  </a:lnTo>
                  <a:lnTo>
                    <a:pt x="2410" y="1951"/>
                  </a:lnTo>
                  <a:lnTo>
                    <a:pt x="2407" y="1949"/>
                  </a:lnTo>
                  <a:lnTo>
                    <a:pt x="2403" y="1943"/>
                  </a:lnTo>
                  <a:lnTo>
                    <a:pt x="2401" y="1941"/>
                  </a:lnTo>
                  <a:lnTo>
                    <a:pt x="2386" y="1933"/>
                  </a:lnTo>
                  <a:lnTo>
                    <a:pt x="2385" y="1926"/>
                  </a:lnTo>
                  <a:lnTo>
                    <a:pt x="2384" y="1924"/>
                  </a:lnTo>
                  <a:lnTo>
                    <a:pt x="2384" y="1922"/>
                  </a:lnTo>
                  <a:lnTo>
                    <a:pt x="2375" y="1911"/>
                  </a:lnTo>
                  <a:lnTo>
                    <a:pt x="2374" y="1909"/>
                  </a:lnTo>
                  <a:lnTo>
                    <a:pt x="2374" y="1908"/>
                  </a:lnTo>
                  <a:lnTo>
                    <a:pt x="2374" y="1907"/>
                  </a:lnTo>
                  <a:lnTo>
                    <a:pt x="2373" y="1905"/>
                  </a:lnTo>
                  <a:lnTo>
                    <a:pt x="2374" y="1903"/>
                  </a:lnTo>
                  <a:lnTo>
                    <a:pt x="2376" y="1901"/>
                  </a:lnTo>
                  <a:lnTo>
                    <a:pt x="2380" y="1899"/>
                  </a:lnTo>
                  <a:lnTo>
                    <a:pt x="2398" y="1901"/>
                  </a:lnTo>
                  <a:lnTo>
                    <a:pt x="2401" y="1901"/>
                  </a:lnTo>
                  <a:lnTo>
                    <a:pt x="2405" y="1899"/>
                  </a:lnTo>
                  <a:lnTo>
                    <a:pt x="2413" y="1892"/>
                  </a:lnTo>
                  <a:lnTo>
                    <a:pt x="2418" y="1885"/>
                  </a:lnTo>
                  <a:lnTo>
                    <a:pt x="2423" y="1880"/>
                  </a:lnTo>
                  <a:lnTo>
                    <a:pt x="2424" y="1878"/>
                  </a:lnTo>
                  <a:lnTo>
                    <a:pt x="2424" y="1875"/>
                  </a:lnTo>
                  <a:lnTo>
                    <a:pt x="2423" y="1872"/>
                  </a:lnTo>
                  <a:lnTo>
                    <a:pt x="2423" y="1870"/>
                  </a:lnTo>
                  <a:lnTo>
                    <a:pt x="2424" y="1867"/>
                  </a:lnTo>
                  <a:lnTo>
                    <a:pt x="2429" y="1865"/>
                  </a:lnTo>
                  <a:lnTo>
                    <a:pt x="2463" y="1860"/>
                  </a:lnTo>
                  <a:lnTo>
                    <a:pt x="2544" y="1860"/>
                  </a:lnTo>
                  <a:lnTo>
                    <a:pt x="2560" y="1854"/>
                  </a:lnTo>
                  <a:lnTo>
                    <a:pt x="2572" y="1852"/>
                  </a:lnTo>
                  <a:lnTo>
                    <a:pt x="2602" y="1853"/>
                  </a:lnTo>
                  <a:lnTo>
                    <a:pt x="2609" y="1852"/>
                  </a:lnTo>
                  <a:lnTo>
                    <a:pt x="2611" y="1852"/>
                  </a:lnTo>
                  <a:lnTo>
                    <a:pt x="2613" y="1850"/>
                  </a:lnTo>
                  <a:lnTo>
                    <a:pt x="2615" y="1849"/>
                  </a:lnTo>
                  <a:lnTo>
                    <a:pt x="2616" y="1846"/>
                  </a:lnTo>
                  <a:lnTo>
                    <a:pt x="2617" y="1842"/>
                  </a:lnTo>
                  <a:lnTo>
                    <a:pt x="2618" y="1833"/>
                  </a:lnTo>
                  <a:lnTo>
                    <a:pt x="2617" y="1829"/>
                  </a:lnTo>
                  <a:lnTo>
                    <a:pt x="2617" y="1827"/>
                  </a:lnTo>
                  <a:lnTo>
                    <a:pt x="2616" y="1826"/>
                  </a:lnTo>
                  <a:lnTo>
                    <a:pt x="2606" y="1818"/>
                  </a:lnTo>
                  <a:lnTo>
                    <a:pt x="2605" y="1817"/>
                  </a:lnTo>
                  <a:lnTo>
                    <a:pt x="2604" y="1816"/>
                  </a:lnTo>
                  <a:lnTo>
                    <a:pt x="2604" y="1814"/>
                  </a:lnTo>
                  <a:lnTo>
                    <a:pt x="2604" y="1811"/>
                  </a:lnTo>
                  <a:lnTo>
                    <a:pt x="2606" y="1808"/>
                  </a:lnTo>
                  <a:lnTo>
                    <a:pt x="2610" y="1806"/>
                  </a:lnTo>
                  <a:lnTo>
                    <a:pt x="2631" y="1799"/>
                  </a:lnTo>
                  <a:lnTo>
                    <a:pt x="2644" y="1792"/>
                  </a:lnTo>
                  <a:lnTo>
                    <a:pt x="2659" y="1779"/>
                  </a:lnTo>
                  <a:lnTo>
                    <a:pt x="2662" y="1776"/>
                  </a:lnTo>
                  <a:lnTo>
                    <a:pt x="2665" y="1771"/>
                  </a:lnTo>
                  <a:lnTo>
                    <a:pt x="2670" y="1762"/>
                  </a:lnTo>
                  <a:lnTo>
                    <a:pt x="2671" y="1758"/>
                  </a:lnTo>
                  <a:lnTo>
                    <a:pt x="2671" y="1753"/>
                  </a:lnTo>
                  <a:lnTo>
                    <a:pt x="2669" y="1743"/>
                  </a:lnTo>
                  <a:lnTo>
                    <a:pt x="2666" y="1740"/>
                  </a:lnTo>
                  <a:lnTo>
                    <a:pt x="2664" y="1738"/>
                  </a:lnTo>
                  <a:lnTo>
                    <a:pt x="2661" y="1739"/>
                  </a:lnTo>
                  <a:lnTo>
                    <a:pt x="2658" y="1738"/>
                  </a:lnTo>
                  <a:lnTo>
                    <a:pt x="2656" y="1737"/>
                  </a:lnTo>
                  <a:lnTo>
                    <a:pt x="2654" y="1736"/>
                  </a:lnTo>
                  <a:lnTo>
                    <a:pt x="2652" y="1734"/>
                  </a:lnTo>
                  <a:lnTo>
                    <a:pt x="2651" y="1732"/>
                  </a:lnTo>
                  <a:lnTo>
                    <a:pt x="2649" y="1730"/>
                  </a:lnTo>
                  <a:lnTo>
                    <a:pt x="2647" y="1725"/>
                  </a:lnTo>
                  <a:lnTo>
                    <a:pt x="2647" y="1722"/>
                  </a:lnTo>
                  <a:lnTo>
                    <a:pt x="2648" y="1718"/>
                  </a:lnTo>
                  <a:lnTo>
                    <a:pt x="2653" y="1706"/>
                  </a:lnTo>
                  <a:lnTo>
                    <a:pt x="2656" y="1702"/>
                  </a:lnTo>
                  <a:lnTo>
                    <a:pt x="2658" y="1700"/>
                  </a:lnTo>
                  <a:lnTo>
                    <a:pt x="2671" y="1695"/>
                  </a:lnTo>
                  <a:lnTo>
                    <a:pt x="2679" y="1693"/>
                  </a:lnTo>
                  <a:lnTo>
                    <a:pt x="2683" y="1691"/>
                  </a:lnTo>
                  <a:lnTo>
                    <a:pt x="2685" y="1689"/>
                  </a:lnTo>
                  <a:lnTo>
                    <a:pt x="2686" y="1687"/>
                  </a:lnTo>
                  <a:lnTo>
                    <a:pt x="2687" y="1684"/>
                  </a:lnTo>
                  <a:lnTo>
                    <a:pt x="2687" y="1681"/>
                  </a:lnTo>
                  <a:lnTo>
                    <a:pt x="2687" y="1672"/>
                  </a:lnTo>
                  <a:lnTo>
                    <a:pt x="2687" y="1668"/>
                  </a:lnTo>
                  <a:lnTo>
                    <a:pt x="2686" y="1665"/>
                  </a:lnTo>
                  <a:lnTo>
                    <a:pt x="2683" y="1661"/>
                  </a:lnTo>
                  <a:lnTo>
                    <a:pt x="2682" y="1661"/>
                  </a:lnTo>
                  <a:lnTo>
                    <a:pt x="2680" y="1661"/>
                  </a:lnTo>
                  <a:lnTo>
                    <a:pt x="2680" y="1662"/>
                  </a:lnTo>
                  <a:lnTo>
                    <a:pt x="2678" y="1665"/>
                  </a:lnTo>
                  <a:lnTo>
                    <a:pt x="2677" y="1667"/>
                  </a:lnTo>
                  <a:lnTo>
                    <a:pt x="2676" y="1669"/>
                  </a:lnTo>
                  <a:lnTo>
                    <a:pt x="2674" y="1668"/>
                  </a:lnTo>
                  <a:lnTo>
                    <a:pt x="2674" y="1666"/>
                  </a:lnTo>
                  <a:lnTo>
                    <a:pt x="2673" y="1661"/>
                  </a:lnTo>
                  <a:lnTo>
                    <a:pt x="2673" y="1654"/>
                  </a:lnTo>
                  <a:lnTo>
                    <a:pt x="2672" y="1651"/>
                  </a:lnTo>
                  <a:lnTo>
                    <a:pt x="2669" y="1650"/>
                  </a:lnTo>
                  <a:lnTo>
                    <a:pt x="2665" y="1651"/>
                  </a:lnTo>
                  <a:lnTo>
                    <a:pt x="2663" y="1650"/>
                  </a:lnTo>
                  <a:lnTo>
                    <a:pt x="2661" y="1649"/>
                  </a:lnTo>
                  <a:lnTo>
                    <a:pt x="2658" y="1643"/>
                  </a:lnTo>
                  <a:lnTo>
                    <a:pt x="2656" y="1641"/>
                  </a:lnTo>
                  <a:lnTo>
                    <a:pt x="2652" y="1637"/>
                  </a:lnTo>
                  <a:lnTo>
                    <a:pt x="2644" y="1625"/>
                  </a:lnTo>
                  <a:lnTo>
                    <a:pt x="2644" y="1623"/>
                  </a:lnTo>
                  <a:lnTo>
                    <a:pt x="2645" y="1621"/>
                  </a:lnTo>
                  <a:lnTo>
                    <a:pt x="2648" y="1617"/>
                  </a:lnTo>
                  <a:lnTo>
                    <a:pt x="2655" y="1611"/>
                  </a:lnTo>
                  <a:lnTo>
                    <a:pt x="2656" y="1609"/>
                  </a:lnTo>
                  <a:lnTo>
                    <a:pt x="2656" y="1606"/>
                  </a:lnTo>
                  <a:lnTo>
                    <a:pt x="2654" y="1602"/>
                  </a:lnTo>
                  <a:lnTo>
                    <a:pt x="2652" y="1600"/>
                  </a:lnTo>
                  <a:lnTo>
                    <a:pt x="2651" y="1599"/>
                  </a:lnTo>
                  <a:lnTo>
                    <a:pt x="2651" y="1597"/>
                  </a:lnTo>
                  <a:lnTo>
                    <a:pt x="2650" y="1594"/>
                  </a:lnTo>
                  <a:lnTo>
                    <a:pt x="2650" y="1592"/>
                  </a:lnTo>
                  <a:lnTo>
                    <a:pt x="2649" y="1591"/>
                  </a:lnTo>
                  <a:lnTo>
                    <a:pt x="2648" y="1589"/>
                  </a:lnTo>
                  <a:lnTo>
                    <a:pt x="2644" y="1587"/>
                  </a:lnTo>
                  <a:lnTo>
                    <a:pt x="2639" y="1585"/>
                  </a:lnTo>
                  <a:lnTo>
                    <a:pt x="2637" y="1584"/>
                  </a:lnTo>
                  <a:lnTo>
                    <a:pt x="2636" y="1582"/>
                  </a:lnTo>
                  <a:lnTo>
                    <a:pt x="2636" y="1579"/>
                  </a:lnTo>
                  <a:lnTo>
                    <a:pt x="2635" y="1574"/>
                  </a:lnTo>
                  <a:lnTo>
                    <a:pt x="2635" y="1572"/>
                  </a:lnTo>
                  <a:lnTo>
                    <a:pt x="2635" y="1570"/>
                  </a:lnTo>
                  <a:lnTo>
                    <a:pt x="2636" y="1569"/>
                  </a:lnTo>
                  <a:lnTo>
                    <a:pt x="2640" y="1566"/>
                  </a:lnTo>
                  <a:lnTo>
                    <a:pt x="2647" y="1564"/>
                  </a:lnTo>
                  <a:lnTo>
                    <a:pt x="2664" y="1562"/>
                  </a:lnTo>
                  <a:lnTo>
                    <a:pt x="2674" y="1559"/>
                  </a:lnTo>
                  <a:lnTo>
                    <a:pt x="2676" y="1557"/>
                  </a:lnTo>
                  <a:lnTo>
                    <a:pt x="2677" y="1554"/>
                  </a:lnTo>
                  <a:lnTo>
                    <a:pt x="2678" y="1548"/>
                  </a:lnTo>
                  <a:lnTo>
                    <a:pt x="2679" y="1544"/>
                  </a:lnTo>
                  <a:lnTo>
                    <a:pt x="2680" y="1541"/>
                  </a:lnTo>
                  <a:lnTo>
                    <a:pt x="2678" y="1536"/>
                  </a:lnTo>
                  <a:lnTo>
                    <a:pt x="2676" y="1533"/>
                  </a:lnTo>
                  <a:lnTo>
                    <a:pt x="2658" y="1518"/>
                  </a:lnTo>
                  <a:lnTo>
                    <a:pt x="2650" y="1516"/>
                  </a:lnTo>
                  <a:lnTo>
                    <a:pt x="2648" y="1515"/>
                  </a:lnTo>
                  <a:lnTo>
                    <a:pt x="2645" y="1512"/>
                  </a:lnTo>
                  <a:lnTo>
                    <a:pt x="2642" y="1509"/>
                  </a:lnTo>
                  <a:lnTo>
                    <a:pt x="2598" y="1451"/>
                  </a:lnTo>
                  <a:lnTo>
                    <a:pt x="2599" y="1440"/>
                  </a:lnTo>
                  <a:lnTo>
                    <a:pt x="2600" y="1437"/>
                  </a:lnTo>
                  <a:lnTo>
                    <a:pt x="2601" y="1434"/>
                  </a:lnTo>
                  <a:lnTo>
                    <a:pt x="2602" y="1432"/>
                  </a:lnTo>
                  <a:lnTo>
                    <a:pt x="2603" y="1430"/>
                  </a:lnTo>
                  <a:lnTo>
                    <a:pt x="2603" y="1429"/>
                  </a:lnTo>
                  <a:lnTo>
                    <a:pt x="2603" y="1425"/>
                  </a:lnTo>
                  <a:lnTo>
                    <a:pt x="2604" y="1423"/>
                  </a:lnTo>
                  <a:lnTo>
                    <a:pt x="2605" y="1421"/>
                  </a:lnTo>
                  <a:lnTo>
                    <a:pt x="2606" y="1419"/>
                  </a:lnTo>
                  <a:lnTo>
                    <a:pt x="2608" y="1417"/>
                  </a:lnTo>
                  <a:lnTo>
                    <a:pt x="2613" y="1415"/>
                  </a:lnTo>
                  <a:lnTo>
                    <a:pt x="2615" y="1414"/>
                  </a:lnTo>
                  <a:lnTo>
                    <a:pt x="2618" y="1414"/>
                  </a:lnTo>
                  <a:lnTo>
                    <a:pt x="2621" y="1414"/>
                  </a:lnTo>
                  <a:lnTo>
                    <a:pt x="2632" y="1416"/>
                  </a:lnTo>
                  <a:lnTo>
                    <a:pt x="2635" y="1416"/>
                  </a:lnTo>
                  <a:lnTo>
                    <a:pt x="2636" y="1415"/>
                  </a:lnTo>
                  <a:lnTo>
                    <a:pt x="2635" y="1411"/>
                  </a:lnTo>
                  <a:lnTo>
                    <a:pt x="2632" y="1404"/>
                  </a:lnTo>
                  <a:lnTo>
                    <a:pt x="2615" y="1377"/>
                  </a:lnTo>
                  <a:lnTo>
                    <a:pt x="2613" y="1375"/>
                  </a:lnTo>
                  <a:lnTo>
                    <a:pt x="2611" y="1374"/>
                  </a:lnTo>
                  <a:lnTo>
                    <a:pt x="2608" y="1370"/>
                  </a:lnTo>
                  <a:lnTo>
                    <a:pt x="2607" y="1368"/>
                  </a:lnTo>
                  <a:lnTo>
                    <a:pt x="2606" y="1364"/>
                  </a:lnTo>
                  <a:lnTo>
                    <a:pt x="2604" y="1359"/>
                  </a:lnTo>
                  <a:lnTo>
                    <a:pt x="2603" y="1350"/>
                  </a:lnTo>
                  <a:lnTo>
                    <a:pt x="2602" y="1345"/>
                  </a:lnTo>
                  <a:lnTo>
                    <a:pt x="2603" y="1330"/>
                  </a:lnTo>
                  <a:lnTo>
                    <a:pt x="2603" y="1327"/>
                  </a:lnTo>
                  <a:lnTo>
                    <a:pt x="2604" y="1324"/>
                  </a:lnTo>
                  <a:lnTo>
                    <a:pt x="2605" y="1322"/>
                  </a:lnTo>
                  <a:lnTo>
                    <a:pt x="2607" y="1320"/>
                  </a:lnTo>
                  <a:lnTo>
                    <a:pt x="2617" y="1309"/>
                  </a:lnTo>
                  <a:lnTo>
                    <a:pt x="2620" y="1305"/>
                  </a:lnTo>
                  <a:lnTo>
                    <a:pt x="2621" y="1303"/>
                  </a:lnTo>
                  <a:lnTo>
                    <a:pt x="2622" y="1300"/>
                  </a:lnTo>
                  <a:lnTo>
                    <a:pt x="2621" y="1297"/>
                  </a:lnTo>
                  <a:lnTo>
                    <a:pt x="2619" y="1294"/>
                  </a:lnTo>
                  <a:lnTo>
                    <a:pt x="2613" y="1291"/>
                  </a:lnTo>
                  <a:lnTo>
                    <a:pt x="2609" y="1291"/>
                  </a:lnTo>
                  <a:lnTo>
                    <a:pt x="2606" y="1291"/>
                  </a:lnTo>
                  <a:lnTo>
                    <a:pt x="2604" y="1293"/>
                  </a:lnTo>
                  <a:lnTo>
                    <a:pt x="2597" y="1299"/>
                  </a:lnTo>
                  <a:lnTo>
                    <a:pt x="2595" y="1300"/>
                  </a:lnTo>
                  <a:lnTo>
                    <a:pt x="2592" y="1299"/>
                  </a:lnTo>
                  <a:lnTo>
                    <a:pt x="2586" y="1294"/>
                  </a:lnTo>
                  <a:lnTo>
                    <a:pt x="2565" y="1262"/>
                  </a:lnTo>
                  <a:lnTo>
                    <a:pt x="2542" y="1216"/>
                  </a:lnTo>
                  <a:lnTo>
                    <a:pt x="2536" y="1203"/>
                  </a:lnTo>
                  <a:lnTo>
                    <a:pt x="2531" y="1199"/>
                  </a:lnTo>
                  <a:lnTo>
                    <a:pt x="2527" y="1197"/>
                  </a:lnTo>
                  <a:lnTo>
                    <a:pt x="2520" y="1197"/>
                  </a:lnTo>
                  <a:lnTo>
                    <a:pt x="2517" y="1195"/>
                  </a:lnTo>
                  <a:lnTo>
                    <a:pt x="2514" y="1191"/>
                  </a:lnTo>
                  <a:lnTo>
                    <a:pt x="2511" y="1179"/>
                  </a:lnTo>
                  <a:lnTo>
                    <a:pt x="2510" y="1173"/>
                  </a:lnTo>
                  <a:lnTo>
                    <a:pt x="2510" y="1165"/>
                  </a:lnTo>
                  <a:lnTo>
                    <a:pt x="2508" y="1163"/>
                  </a:lnTo>
                  <a:lnTo>
                    <a:pt x="2501" y="1154"/>
                  </a:lnTo>
                  <a:lnTo>
                    <a:pt x="2498" y="1151"/>
                  </a:lnTo>
                  <a:lnTo>
                    <a:pt x="2491" y="1135"/>
                  </a:lnTo>
                  <a:lnTo>
                    <a:pt x="2489" y="1131"/>
                  </a:lnTo>
                  <a:lnTo>
                    <a:pt x="2488" y="1129"/>
                  </a:lnTo>
                  <a:lnTo>
                    <a:pt x="2487" y="1126"/>
                  </a:lnTo>
                  <a:lnTo>
                    <a:pt x="2487" y="1123"/>
                  </a:lnTo>
                  <a:lnTo>
                    <a:pt x="2487" y="1120"/>
                  </a:lnTo>
                  <a:lnTo>
                    <a:pt x="2489" y="1111"/>
                  </a:lnTo>
                  <a:lnTo>
                    <a:pt x="2489" y="1108"/>
                  </a:lnTo>
                  <a:lnTo>
                    <a:pt x="2489" y="1105"/>
                  </a:lnTo>
                  <a:lnTo>
                    <a:pt x="2489" y="1103"/>
                  </a:lnTo>
                  <a:lnTo>
                    <a:pt x="2487" y="1097"/>
                  </a:lnTo>
                  <a:lnTo>
                    <a:pt x="2487" y="1094"/>
                  </a:lnTo>
                  <a:lnTo>
                    <a:pt x="2488" y="1091"/>
                  </a:lnTo>
                  <a:lnTo>
                    <a:pt x="2489" y="1086"/>
                  </a:lnTo>
                  <a:lnTo>
                    <a:pt x="2490" y="1083"/>
                  </a:lnTo>
                  <a:lnTo>
                    <a:pt x="2488" y="1077"/>
                  </a:lnTo>
                  <a:lnTo>
                    <a:pt x="2490" y="1074"/>
                  </a:lnTo>
                  <a:lnTo>
                    <a:pt x="2511" y="1066"/>
                  </a:lnTo>
                  <a:lnTo>
                    <a:pt x="2539" y="1064"/>
                  </a:lnTo>
                  <a:lnTo>
                    <a:pt x="2566" y="1065"/>
                  </a:lnTo>
                  <a:lnTo>
                    <a:pt x="2574" y="1063"/>
                  </a:lnTo>
                  <a:lnTo>
                    <a:pt x="2583" y="1059"/>
                  </a:lnTo>
                  <a:lnTo>
                    <a:pt x="2600" y="1053"/>
                  </a:lnTo>
                  <a:lnTo>
                    <a:pt x="2611" y="1047"/>
                  </a:lnTo>
                  <a:lnTo>
                    <a:pt x="2617" y="1039"/>
                  </a:lnTo>
                  <a:lnTo>
                    <a:pt x="2629" y="1030"/>
                  </a:lnTo>
                  <a:lnTo>
                    <a:pt x="2630" y="1028"/>
                  </a:lnTo>
                  <a:lnTo>
                    <a:pt x="2631" y="1026"/>
                  </a:lnTo>
                  <a:lnTo>
                    <a:pt x="2631" y="1024"/>
                  </a:lnTo>
                  <a:lnTo>
                    <a:pt x="2631" y="1019"/>
                  </a:lnTo>
                  <a:lnTo>
                    <a:pt x="2632" y="1017"/>
                  </a:lnTo>
                  <a:lnTo>
                    <a:pt x="2632" y="1014"/>
                  </a:lnTo>
                  <a:lnTo>
                    <a:pt x="2633" y="1011"/>
                  </a:lnTo>
                  <a:lnTo>
                    <a:pt x="2634" y="1008"/>
                  </a:lnTo>
                  <a:lnTo>
                    <a:pt x="2635" y="1006"/>
                  </a:lnTo>
                  <a:lnTo>
                    <a:pt x="2635" y="1005"/>
                  </a:lnTo>
                  <a:lnTo>
                    <a:pt x="2636" y="1004"/>
                  </a:lnTo>
                  <a:lnTo>
                    <a:pt x="2637" y="1003"/>
                  </a:lnTo>
                  <a:lnTo>
                    <a:pt x="2644" y="1000"/>
                  </a:lnTo>
                  <a:lnTo>
                    <a:pt x="2656" y="999"/>
                  </a:lnTo>
                  <a:lnTo>
                    <a:pt x="2666" y="1000"/>
                  </a:lnTo>
                  <a:lnTo>
                    <a:pt x="2685" y="1004"/>
                  </a:lnTo>
                  <a:lnTo>
                    <a:pt x="2696" y="1011"/>
                  </a:lnTo>
                  <a:lnTo>
                    <a:pt x="2700" y="1011"/>
                  </a:lnTo>
                  <a:lnTo>
                    <a:pt x="2736" y="1009"/>
                  </a:lnTo>
                  <a:lnTo>
                    <a:pt x="2765" y="1014"/>
                  </a:lnTo>
                  <a:lnTo>
                    <a:pt x="2768" y="1016"/>
                  </a:lnTo>
                  <a:lnTo>
                    <a:pt x="2769" y="1018"/>
                  </a:lnTo>
                  <a:lnTo>
                    <a:pt x="2771" y="1020"/>
                  </a:lnTo>
                  <a:lnTo>
                    <a:pt x="2773" y="1021"/>
                  </a:lnTo>
                  <a:lnTo>
                    <a:pt x="2780" y="1024"/>
                  </a:lnTo>
                  <a:lnTo>
                    <a:pt x="2782" y="1026"/>
                  </a:lnTo>
                  <a:lnTo>
                    <a:pt x="2783" y="1028"/>
                  </a:lnTo>
                  <a:lnTo>
                    <a:pt x="2784" y="1031"/>
                  </a:lnTo>
                  <a:lnTo>
                    <a:pt x="2785" y="1033"/>
                  </a:lnTo>
                  <a:lnTo>
                    <a:pt x="2786" y="1034"/>
                  </a:lnTo>
                  <a:lnTo>
                    <a:pt x="2788" y="1035"/>
                  </a:lnTo>
                  <a:lnTo>
                    <a:pt x="2790" y="1036"/>
                  </a:lnTo>
                  <a:lnTo>
                    <a:pt x="2793" y="1036"/>
                  </a:lnTo>
                  <a:lnTo>
                    <a:pt x="2796" y="1035"/>
                  </a:lnTo>
                  <a:lnTo>
                    <a:pt x="2802" y="1030"/>
                  </a:lnTo>
                  <a:lnTo>
                    <a:pt x="2805" y="1028"/>
                  </a:lnTo>
                  <a:lnTo>
                    <a:pt x="2809" y="1027"/>
                  </a:lnTo>
                  <a:lnTo>
                    <a:pt x="2813" y="1029"/>
                  </a:lnTo>
                  <a:lnTo>
                    <a:pt x="2826" y="1028"/>
                  </a:lnTo>
                  <a:lnTo>
                    <a:pt x="2863" y="1013"/>
                  </a:lnTo>
                  <a:lnTo>
                    <a:pt x="2884" y="1007"/>
                  </a:lnTo>
                  <a:lnTo>
                    <a:pt x="2887" y="1006"/>
                  </a:lnTo>
                  <a:lnTo>
                    <a:pt x="2922" y="972"/>
                  </a:lnTo>
                  <a:lnTo>
                    <a:pt x="2927" y="971"/>
                  </a:lnTo>
                  <a:lnTo>
                    <a:pt x="2939" y="970"/>
                  </a:lnTo>
                  <a:lnTo>
                    <a:pt x="2940" y="969"/>
                  </a:lnTo>
                  <a:lnTo>
                    <a:pt x="2941" y="968"/>
                  </a:lnTo>
                  <a:lnTo>
                    <a:pt x="2940" y="962"/>
                  </a:lnTo>
                  <a:lnTo>
                    <a:pt x="2939" y="957"/>
                  </a:lnTo>
                  <a:lnTo>
                    <a:pt x="2938" y="952"/>
                  </a:lnTo>
                  <a:lnTo>
                    <a:pt x="2938" y="949"/>
                  </a:lnTo>
                  <a:lnTo>
                    <a:pt x="2938" y="942"/>
                  </a:lnTo>
                  <a:lnTo>
                    <a:pt x="2940" y="922"/>
                  </a:lnTo>
                  <a:lnTo>
                    <a:pt x="2941" y="919"/>
                  </a:lnTo>
                  <a:lnTo>
                    <a:pt x="2944" y="910"/>
                  </a:lnTo>
                  <a:lnTo>
                    <a:pt x="2946" y="907"/>
                  </a:lnTo>
                  <a:lnTo>
                    <a:pt x="2949" y="904"/>
                  </a:lnTo>
                  <a:lnTo>
                    <a:pt x="2955" y="903"/>
                  </a:lnTo>
                  <a:lnTo>
                    <a:pt x="2959" y="903"/>
                  </a:lnTo>
                  <a:lnTo>
                    <a:pt x="2964" y="906"/>
                  </a:lnTo>
                  <a:lnTo>
                    <a:pt x="2972" y="906"/>
                  </a:lnTo>
                  <a:lnTo>
                    <a:pt x="2978" y="901"/>
                  </a:lnTo>
                  <a:lnTo>
                    <a:pt x="2989" y="868"/>
                  </a:lnTo>
                  <a:lnTo>
                    <a:pt x="2960" y="856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2" name="Freeform 42">
              <a:extLst>
                <a:ext uri="{FF2B5EF4-FFF2-40B4-BE49-F238E27FC236}">
                  <a16:creationId xmlns:a16="http://schemas.microsoft.com/office/drawing/2014/main" id="{8F614F67-AE62-4C5E-8BF7-32A2C85B6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130" y="2335225"/>
              <a:ext cx="196260" cy="117969"/>
            </a:xfrm>
            <a:custGeom>
              <a:avLst/>
              <a:gdLst>
                <a:gd name="T0" fmla="*/ 296 w 302"/>
                <a:gd name="T1" fmla="*/ 142 h 205"/>
                <a:gd name="T2" fmla="*/ 293 w 302"/>
                <a:gd name="T3" fmla="*/ 153 h 205"/>
                <a:gd name="T4" fmla="*/ 291 w 302"/>
                <a:gd name="T5" fmla="*/ 172 h 205"/>
                <a:gd name="T6" fmla="*/ 281 w 302"/>
                <a:gd name="T7" fmla="*/ 186 h 205"/>
                <a:gd name="T8" fmla="*/ 255 w 302"/>
                <a:gd name="T9" fmla="*/ 204 h 205"/>
                <a:gd name="T10" fmla="*/ 225 w 302"/>
                <a:gd name="T11" fmla="*/ 182 h 205"/>
                <a:gd name="T12" fmla="*/ 226 w 302"/>
                <a:gd name="T13" fmla="*/ 186 h 205"/>
                <a:gd name="T14" fmla="*/ 224 w 302"/>
                <a:gd name="T15" fmla="*/ 191 h 205"/>
                <a:gd name="T16" fmla="*/ 212 w 302"/>
                <a:gd name="T17" fmla="*/ 195 h 205"/>
                <a:gd name="T18" fmla="*/ 200 w 302"/>
                <a:gd name="T19" fmla="*/ 194 h 205"/>
                <a:gd name="T20" fmla="*/ 168 w 302"/>
                <a:gd name="T21" fmla="*/ 174 h 205"/>
                <a:gd name="T22" fmla="*/ 160 w 302"/>
                <a:gd name="T23" fmla="*/ 176 h 205"/>
                <a:gd name="T24" fmla="*/ 127 w 302"/>
                <a:gd name="T25" fmla="*/ 179 h 205"/>
                <a:gd name="T26" fmla="*/ 126 w 302"/>
                <a:gd name="T27" fmla="*/ 177 h 205"/>
                <a:gd name="T28" fmla="*/ 126 w 302"/>
                <a:gd name="T29" fmla="*/ 176 h 205"/>
                <a:gd name="T30" fmla="*/ 126 w 302"/>
                <a:gd name="T31" fmla="*/ 148 h 205"/>
                <a:gd name="T32" fmla="*/ 124 w 302"/>
                <a:gd name="T33" fmla="*/ 142 h 205"/>
                <a:gd name="T34" fmla="*/ 96 w 302"/>
                <a:gd name="T35" fmla="*/ 112 h 205"/>
                <a:gd name="T36" fmla="*/ 85 w 302"/>
                <a:gd name="T37" fmla="*/ 94 h 205"/>
                <a:gd name="T38" fmla="*/ 84 w 302"/>
                <a:gd name="T39" fmla="*/ 86 h 205"/>
                <a:gd name="T40" fmla="*/ 74 w 302"/>
                <a:gd name="T41" fmla="*/ 50 h 205"/>
                <a:gd name="T42" fmla="*/ 57 w 302"/>
                <a:gd name="T43" fmla="*/ 48 h 205"/>
                <a:gd name="T44" fmla="*/ 36 w 302"/>
                <a:gd name="T45" fmla="*/ 37 h 205"/>
                <a:gd name="T46" fmla="*/ 5 w 302"/>
                <a:gd name="T47" fmla="*/ 15 h 205"/>
                <a:gd name="T48" fmla="*/ 0 w 302"/>
                <a:gd name="T49" fmla="*/ 2 h 205"/>
                <a:gd name="T50" fmla="*/ 21 w 302"/>
                <a:gd name="T51" fmla="*/ 2 h 205"/>
                <a:gd name="T52" fmla="*/ 42 w 302"/>
                <a:gd name="T53" fmla="*/ 15 h 205"/>
                <a:gd name="T54" fmla="*/ 54 w 302"/>
                <a:gd name="T55" fmla="*/ 11 h 205"/>
                <a:gd name="T56" fmla="*/ 74 w 302"/>
                <a:gd name="T57" fmla="*/ 22 h 205"/>
                <a:gd name="T58" fmla="*/ 118 w 302"/>
                <a:gd name="T59" fmla="*/ 38 h 205"/>
                <a:gd name="T60" fmla="*/ 127 w 302"/>
                <a:gd name="T61" fmla="*/ 37 h 205"/>
                <a:gd name="T62" fmla="*/ 128 w 302"/>
                <a:gd name="T63" fmla="*/ 36 h 205"/>
                <a:gd name="T64" fmla="*/ 145 w 302"/>
                <a:gd name="T65" fmla="*/ 34 h 205"/>
                <a:gd name="T66" fmla="*/ 153 w 302"/>
                <a:gd name="T67" fmla="*/ 36 h 205"/>
                <a:gd name="T68" fmla="*/ 155 w 302"/>
                <a:gd name="T69" fmla="*/ 39 h 205"/>
                <a:gd name="T70" fmla="*/ 155 w 302"/>
                <a:gd name="T71" fmla="*/ 41 h 205"/>
                <a:gd name="T72" fmla="*/ 156 w 302"/>
                <a:gd name="T73" fmla="*/ 45 h 205"/>
                <a:gd name="T74" fmla="*/ 172 w 302"/>
                <a:gd name="T75" fmla="*/ 57 h 205"/>
                <a:gd name="T76" fmla="*/ 192 w 302"/>
                <a:gd name="T77" fmla="*/ 58 h 205"/>
                <a:gd name="T78" fmla="*/ 201 w 302"/>
                <a:gd name="T79" fmla="*/ 60 h 205"/>
                <a:gd name="T80" fmla="*/ 222 w 302"/>
                <a:gd name="T81" fmla="*/ 78 h 205"/>
                <a:gd name="T82" fmla="*/ 249 w 302"/>
                <a:gd name="T83" fmla="*/ 90 h 205"/>
                <a:gd name="T84" fmla="*/ 254 w 302"/>
                <a:gd name="T85" fmla="*/ 88 h 205"/>
                <a:gd name="T86" fmla="*/ 256 w 302"/>
                <a:gd name="T87" fmla="*/ 85 h 205"/>
                <a:gd name="T88" fmla="*/ 257 w 302"/>
                <a:gd name="T89" fmla="*/ 80 h 205"/>
                <a:gd name="T90" fmla="*/ 261 w 302"/>
                <a:gd name="T91" fmla="*/ 71 h 205"/>
                <a:gd name="T92" fmla="*/ 264 w 302"/>
                <a:gd name="T93" fmla="*/ 66 h 205"/>
                <a:gd name="T94" fmla="*/ 268 w 302"/>
                <a:gd name="T95" fmla="*/ 64 h 205"/>
                <a:gd name="T96" fmla="*/ 276 w 302"/>
                <a:gd name="T97" fmla="*/ 71 h 205"/>
                <a:gd name="T98" fmla="*/ 292 w 302"/>
                <a:gd name="T99" fmla="*/ 90 h 205"/>
                <a:gd name="T100" fmla="*/ 290 w 302"/>
                <a:gd name="T101" fmla="*/ 95 h 205"/>
                <a:gd name="T102" fmla="*/ 282 w 302"/>
                <a:gd name="T103" fmla="*/ 104 h 205"/>
                <a:gd name="T104" fmla="*/ 284 w 302"/>
                <a:gd name="T105" fmla="*/ 112 h 205"/>
                <a:gd name="T106" fmla="*/ 300 w 302"/>
                <a:gd name="T107" fmla="*/ 131 h 205"/>
                <a:gd name="T108" fmla="*/ 300 w 302"/>
                <a:gd name="T109" fmla="*/ 1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2" h="205">
                  <a:moveTo>
                    <a:pt x="300" y="136"/>
                  </a:moveTo>
                  <a:lnTo>
                    <a:pt x="296" y="142"/>
                  </a:lnTo>
                  <a:lnTo>
                    <a:pt x="294" y="147"/>
                  </a:lnTo>
                  <a:lnTo>
                    <a:pt x="293" y="153"/>
                  </a:lnTo>
                  <a:lnTo>
                    <a:pt x="292" y="167"/>
                  </a:lnTo>
                  <a:lnTo>
                    <a:pt x="291" y="172"/>
                  </a:lnTo>
                  <a:lnTo>
                    <a:pt x="291" y="176"/>
                  </a:lnTo>
                  <a:lnTo>
                    <a:pt x="281" y="186"/>
                  </a:lnTo>
                  <a:lnTo>
                    <a:pt x="260" y="201"/>
                  </a:lnTo>
                  <a:lnTo>
                    <a:pt x="255" y="204"/>
                  </a:lnTo>
                  <a:lnTo>
                    <a:pt x="226" y="181"/>
                  </a:lnTo>
                  <a:lnTo>
                    <a:pt x="225" y="182"/>
                  </a:lnTo>
                  <a:lnTo>
                    <a:pt x="225" y="183"/>
                  </a:lnTo>
                  <a:lnTo>
                    <a:pt x="226" y="186"/>
                  </a:lnTo>
                  <a:lnTo>
                    <a:pt x="226" y="189"/>
                  </a:lnTo>
                  <a:lnTo>
                    <a:pt x="224" y="191"/>
                  </a:lnTo>
                  <a:lnTo>
                    <a:pt x="221" y="193"/>
                  </a:lnTo>
                  <a:lnTo>
                    <a:pt x="212" y="195"/>
                  </a:lnTo>
                  <a:lnTo>
                    <a:pt x="206" y="195"/>
                  </a:lnTo>
                  <a:lnTo>
                    <a:pt x="200" y="194"/>
                  </a:lnTo>
                  <a:lnTo>
                    <a:pt x="171" y="175"/>
                  </a:lnTo>
                  <a:lnTo>
                    <a:pt x="168" y="174"/>
                  </a:lnTo>
                  <a:lnTo>
                    <a:pt x="166" y="174"/>
                  </a:lnTo>
                  <a:lnTo>
                    <a:pt x="160" y="176"/>
                  </a:lnTo>
                  <a:lnTo>
                    <a:pt x="136" y="181"/>
                  </a:lnTo>
                  <a:lnTo>
                    <a:pt x="127" y="179"/>
                  </a:lnTo>
                  <a:lnTo>
                    <a:pt x="127" y="178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6"/>
                  </a:lnTo>
                  <a:lnTo>
                    <a:pt x="126" y="174"/>
                  </a:lnTo>
                  <a:lnTo>
                    <a:pt x="126" y="148"/>
                  </a:lnTo>
                  <a:lnTo>
                    <a:pt x="126" y="145"/>
                  </a:lnTo>
                  <a:lnTo>
                    <a:pt x="124" y="142"/>
                  </a:lnTo>
                  <a:lnTo>
                    <a:pt x="120" y="140"/>
                  </a:lnTo>
                  <a:lnTo>
                    <a:pt x="96" y="112"/>
                  </a:lnTo>
                  <a:lnTo>
                    <a:pt x="87" y="97"/>
                  </a:lnTo>
                  <a:lnTo>
                    <a:pt x="85" y="94"/>
                  </a:lnTo>
                  <a:lnTo>
                    <a:pt x="84" y="88"/>
                  </a:lnTo>
                  <a:lnTo>
                    <a:pt x="84" y="86"/>
                  </a:lnTo>
                  <a:lnTo>
                    <a:pt x="83" y="68"/>
                  </a:lnTo>
                  <a:lnTo>
                    <a:pt x="74" y="50"/>
                  </a:lnTo>
                  <a:lnTo>
                    <a:pt x="70" y="47"/>
                  </a:lnTo>
                  <a:lnTo>
                    <a:pt x="57" y="48"/>
                  </a:lnTo>
                  <a:lnTo>
                    <a:pt x="50" y="47"/>
                  </a:lnTo>
                  <a:lnTo>
                    <a:pt x="36" y="37"/>
                  </a:lnTo>
                  <a:lnTo>
                    <a:pt x="10" y="27"/>
                  </a:lnTo>
                  <a:lnTo>
                    <a:pt x="5" y="15"/>
                  </a:lnTo>
                  <a:lnTo>
                    <a:pt x="3" y="9"/>
                  </a:lnTo>
                  <a:lnTo>
                    <a:pt x="0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39" y="14"/>
                  </a:lnTo>
                  <a:lnTo>
                    <a:pt x="42" y="15"/>
                  </a:lnTo>
                  <a:lnTo>
                    <a:pt x="43" y="15"/>
                  </a:lnTo>
                  <a:lnTo>
                    <a:pt x="54" y="11"/>
                  </a:lnTo>
                  <a:lnTo>
                    <a:pt x="57" y="11"/>
                  </a:lnTo>
                  <a:lnTo>
                    <a:pt x="74" y="22"/>
                  </a:lnTo>
                  <a:lnTo>
                    <a:pt x="110" y="36"/>
                  </a:lnTo>
                  <a:lnTo>
                    <a:pt x="118" y="38"/>
                  </a:lnTo>
                  <a:lnTo>
                    <a:pt x="125" y="38"/>
                  </a:lnTo>
                  <a:lnTo>
                    <a:pt x="127" y="37"/>
                  </a:lnTo>
                  <a:lnTo>
                    <a:pt x="127" y="37"/>
                  </a:lnTo>
                  <a:lnTo>
                    <a:pt x="128" y="36"/>
                  </a:lnTo>
                  <a:lnTo>
                    <a:pt x="131" y="35"/>
                  </a:lnTo>
                  <a:lnTo>
                    <a:pt x="145" y="34"/>
                  </a:lnTo>
                  <a:lnTo>
                    <a:pt x="152" y="35"/>
                  </a:lnTo>
                  <a:lnTo>
                    <a:pt x="153" y="36"/>
                  </a:lnTo>
                  <a:lnTo>
                    <a:pt x="154" y="37"/>
                  </a:lnTo>
                  <a:lnTo>
                    <a:pt x="155" y="39"/>
                  </a:lnTo>
                  <a:lnTo>
                    <a:pt x="155" y="40"/>
                  </a:lnTo>
                  <a:lnTo>
                    <a:pt x="155" y="41"/>
                  </a:lnTo>
                  <a:lnTo>
                    <a:pt x="154" y="43"/>
                  </a:lnTo>
                  <a:lnTo>
                    <a:pt x="156" y="45"/>
                  </a:lnTo>
                  <a:lnTo>
                    <a:pt x="159" y="48"/>
                  </a:lnTo>
                  <a:lnTo>
                    <a:pt x="172" y="57"/>
                  </a:lnTo>
                  <a:lnTo>
                    <a:pt x="175" y="58"/>
                  </a:lnTo>
                  <a:lnTo>
                    <a:pt x="192" y="58"/>
                  </a:lnTo>
                  <a:lnTo>
                    <a:pt x="200" y="59"/>
                  </a:lnTo>
                  <a:lnTo>
                    <a:pt x="201" y="60"/>
                  </a:lnTo>
                  <a:lnTo>
                    <a:pt x="210" y="69"/>
                  </a:lnTo>
                  <a:lnTo>
                    <a:pt x="222" y="78"/>
                  </a:lnTo>
                  <a:lnTo>
                    <a:pt x="243" y="89"/>
                  </a:lnTo>
                  <a:lnTo>
                    <a:pt x="249" y="90"/>
                  </a:lnTo>
                  <a:lnTo>
                    <a:pt x="252" y="89"/>
                  </a:lnTo>
                  <a:lnTo>
                    <a:pt x="254" y="88"/>
                  </a:lnTo>
                  <a:lnTo>
                    <a:pt x="255" y="87"/>
                  </a:lnTo>
                  <a:lnTo>
                    <a:pt x="256" y="85"/>
                  </a:lnTo>
                  <a:lnTo>
                    <a:pt x="256" y="83"/>
                  </a:lnTo>
                  <a:lnTo>
                    <a:pt x="257" y="80"/>
                  </a:lnTo>
                  <a:lnTo>
                    <a:pt x="258" y="78"/>
                  </a:lnTo>
                  <a:lnTo>
                    <a:pt x="261" y="71"/>
                  </a:lnTo>
                  <a:lnTo>
                    <a:pt x="262" y="68"/>
                  </a:lnTo>
                  <a:lnTo>
                    <a:pt x="264" y="66"/>
                  </a:lnTo>
                  <a:lnTo>
                    <a:pt x="266" y="64"/>
                  </a:lnTo>
                  <a:lnTo>
                    <a:pt x="268" y="64"/>
                  </a:lnTo>
                  <a:lnTo>
                    <a:pt x="270" y="65"/>
                  </a:lnTo>
                  <a:lnTo>
                    <a:pt x="276" y="71"/>
                  </a:lnTo>
                  <a:lnTo>
                    <a:pt x="291" y="88"/>
                  </a:lnTo>
                  <a:lnTo>
                    <a:pt x="292" y="90"/>
                  </a:lnTo>
                  <a:lnTo>
                    <a:pt x="292" y="93"/>
                  </a:lnTo>
                  <a:lnTo>
                    <a:pt x="290" y="95"/>
                  </a:lnTo>
                  <a:lnTo>
                    <a:pt x="283" y="102"/>
                  </a:lnTo>
                  <a:lnTo>
                    <a:pt x="282" y="104"/>
                  </a:lnTo>
                  <a:lnTo>
                    <a:pt x="281" y="106"/>
                  </a:lnTo>
                  <a:lnTo>
                    <a:pt x="284" y="112"/>
                  </a:lnTo>
                  <a:lnTo>
                    <a:pt x="299" y="128"/>
                  </a:lnTo>
                  <a:lnTo>
                    <a:pt x="300" y="131"/>
                  </a:lnTo>
                  <a:lnTo>
                    <a:pt x="301" y="134"/>
                  </a:lnTo>
                  <a:lnTo>
                    <a:pt x="300" y="136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3" name="Freeform 43">
              <a:extLst>
                <a:ext uri="{FF2B5EF4-FFF2-40B4-BE49-F238E27FC236}">
                  <a16:creationId xmlns:a16="http://schemas.microsoft.com/office/drawing/2014/main" id="{8BB1BAEE-B0DC-4F6D-94BA-D4F18668A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5626" y="2058255"/>
              <a:ext cx="83700" cy="12823"/>
            </a:xfrm>
            <a:custGeom>
              <a:avLst/>
              <a:gdLst>
                <a:gd name="T0" fmla="*/ 106 w 130"/>
                <a:gd name="T1" fmla="*/ 0 h 23"/>
                <a:gd name="T2" fmla="*/ 23 w 130"/>
                <a:gd name="T3" fmla="*/ 11 h 23"/>
                <a:gd name="T4" fmla="*/ 0 w 130"/>
                <a:gd name="T5" fmla="*/ 22 h 23"/>
                <a:gd name="T6" fmla="*/ 129 w 130"/>
                <a:gd name="T7" fmla="*/ 8 h 23"/>
                <a:gd name="T8" fmla="*/ 106 w 1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23">
                  <a:moveTo>
                    <a:pt x="106" y="0"/>
                  </a:moveTo>
                  <a:lnTo>
                    <a:pt x="23" y="11"/>
                  </a:lnTo>
                  <a:lnTo>
                    <a:pt x="0" y="22"/>
                  </a:lnTo>
                  <a:lnTo>
                    <a:pt x="129" y="8"/>
                  </a:lnTo>
                  <a:lnTo>
                    <a:pt x="106" y="0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4" name="Freeform 44">
              <a:extLst>
                <a:ext uri="{FF2B5EF4-FFF2-40B4-BE49-F238E27FC236}">
                  <a16:creationId xmlns:a16="http://schemas.microsoft.com/office/drawing/2014/main" id="{77917F3B-3C1E-4CE1-AD9B-BD504CE92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2741" y="2083900"/>
              <a:ext cx="23090" cy="17952"/>
            </a:xfrm>
            <a:custGeom>
              <a:avLst/>
              <a:gdLst>
                <a:gd name="T0" fmla="*/ 8 w 36"/>
                <a:gd name="T1" fmla="*/ 25 h 30"/>
                <a:gd name="T2" fmla="*/ 18 w 36"/>
                <a:gd name="T3" fmla="*/ 29 h 30"/>
                <a:gd name="T4" fmla="*/ 35 w 36"/>
                <a:gd name="T5" fmla="*/ 10 h 30"/>
                <a:gd name="T6" fmla="*/ 32 w 36"/>
                <a:gd name="T7" fmla="*/ 5 h 30"/>
                <a:gd name="T8" fmla="*/ 19 w 36"/>
                <a:gd name="T9" fmla="*/ 0 h 30"/>
                <a:gd name="T10" fmla="*/ 8 w 36"/>
                <a:gd name="T11" fmla="*/ 0 h 30"/>
                <a:gd name="T12" fmla="*/ 4 w 36"/>
                <a:gd name="T13" fmla="*/ 3 h 30"/>
                <a:gd name="T14" fmla="*/ 2 w 36"/>
                <a:gd name="T15" fmla="*/ 4 h 30"/>
                <a:gd name="T16" fmla="*/ 0 w 36"/>
                <a:gd name="T17" fmla="*/ 7 h 30"/>
                <a:gd name="T18" fmla="*/ 1 w 36"/>
                <a:gd name="T19" fmla="*/ 18 h 30"/>
                <a:gd name="T20" fmla="*/ 8 w 36"/>
                <a:gd name="T21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30">
                  <a:moveTo>
                    <a:pt x="8" y="25"/>
                  </a:moveTo>
                  <a:lnTo>
                    <a:pt x="18" y="29"/>
                  </a:lnTo>
                  <a:lnTo>
                    <a:pt x="35" y="10"/>
                  </a:lnTo>
                  <a:lnTo>
                    <a:pt x="32" y="5"/>
                  </a:lnTo>
                  <a:lnTo>
                    <a:pt x="19" y="0"/>
                  </a:lnTo>
                  <a:lnTo>
                    <a:pt x="8" y="0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7"/>
                  </a:lnTo>
                  <a:lnTo>
                    <a:pt x="1" y="18"/>
                  </a:lnTo>
                  <a:lnTo>
                    <a:pt x="8" y="25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5" name="Freeform 45">
              <a:extLst>
                <a:ext uri="{FF2B5EF4-FFF2-40B4-BE49-F238E27FC236}">
                  <a16:creationId xmlns:a16="http://schemas.microsoft.com/office/drawing/2014/main" id="{64F4EAC9-0A9E-4AD3-AD2F-9E4515E7C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512" y="3248199"/>
              <a:ext cx="981299" cy="1256622"/>
            </a:xfrm>
            <a:custGeom>
              <a:avLst/>
              <a:gdLst>
                <a:gd name="T0" fmla="*/ 1345 w 1500"/>
                <a:gd name="T1" fmla="*/ 357 h 2159"/>
                <a:gd name="T2" fmla="*/ 1421 w 1500"/>
                <a:gd name="T3" fmla="*/ 425 h 2159"/>
                <a:gd name="T4" fmla="*/ 1478 w 1500"/>
                <a:gd name="T5" fmla="*/ 523 h 2159"/>
                <a:gd name="T6" fmla="*/ 1442 w 1500"/>
                <a:gd name="T7" fmla="*/ 516 h 2159"/>
                <a:gd name="T8" fmla="*/ 1476 w 1500"/>
                <a:gd name="T9" fmla="*/ 594 h 2159"/>
                <a:gd name="T10" fmla="*/ 1421 w 1500"/>
                <a:gd name="T11" fmla="*/ 630 h 2159"/>
                <a:gd name="T12" fmla="*/ 1329 w 1500"/>
                <a:gd name="T13" fmla="*/ 694 h 2159"/>
                <a:gd name="T14" fmla="*/ 1359 w 1500"/>
                <a:gd name="T15" fmla="*/ 712 h 2159"/>
                <a:gd name="T16" fmla="*/ 1332 w 1500"/>
                <a:gd name="T17" fmla="*/ 809 h 2159"/>
                <a:gd name="T18" fmla="*/ 1318 w 1500"/>
                <a:gd name="T19" fmla="*/ 877 h 2159"/>
                <a:gd name="T20" fmla="*/ 1289 w 1500"/>
                <a:gd name="T21" fmla="*/ 988 h 2159"/>
                <a:gd name="T22" fmla="*/ 1340 w 1500"/>
                <a:gd name="T23" fmla="*/ 956 h 2159"/>
                <a:gd name="T24" fmla="*/ 1387 w 1500"/>
                <a:gd name="T25" fmla="*/ 1022 h 2159"/>
                <a:gd name="T26" fmla="*/ 1308 w 1500"/>
                <a:gd name="T27" fmla="*/ 1198 h 2159"/>
                <a:gd name="T28" fmla="*/ 1198 w 1500"/>
                <a:gd name="T29" fmla="*/ 1308 h 2159"/>
                <a:gd name="T30" fmla="*/ 1089 w 1500"/>
                <a:gd name="T31" fmla="*/ 1377 h 2159"/>
                <a:gd name="T32" fmla="*/ 1053 w 1500"/>
                <a:gd name="T33" fmla="*/ 1425 h 2159"/>
                <a:gd name="T34" fmla="*/ 983 w 1500"/>
                <a:gd name="T35" fmla="*/ 1480 h 2159"/>
                <a:gd name="T36" fmla="*/ 839 w 1500"/>
                <a:gd name="T37" fmla="*/ 1498 h 2159"/>
                <a:gd name="T38" fmla="*/ 753 w 1500"/>
                <a:gd name="T39" fmla="*/ 1520 h 2159"/>
                <a:gd name="T40" fmla="*/ 780 w 1500"/>
                <a:gd name="T41" fmla="*/ 1606 h 2159"/>
                <a:gd name="T42" fmla="*/ 805 w 1500"/>
                <a:gd name="T43" fmla="*/ 1740 h 2159"/>
                <a:gd name="T44" fmla="*/ 821 w 1500"/>
                <a:gd name="T45" fmla="*/ 1819 h 2159"/>
                <a:gd name="T46" fmla="*/ 815 w 1500"/>
                <a:gd name="T47" fmla="*/ 1924 h 2159"/>
                <a:gd name="T48" fmla="*/ 806 w 1500"/>
                <a:gd name="T49" fmla="*/ 2013 h 2159"/>
                <a:gd name="T50" fmla="*/ 762 w 1500"/>
                <a:gd name="T51" fmla="*/ 2058 h 2159"/>
                <a:gd name="T52" fmla="*/ 692 w 1500"/>
                <a:gd name="T53" fmla="*/ 2112 h 2159"/>
                <a:gd name="T54" fmla="*/ 637 w 1500"/>
                <a:gd name="T55" fmla="*/ 2130 h 2159"/>
                <a:gd name="T56" fmla="*/ 683 w 1500"/>
                <a:gd name="T57" fmla="*/ 2067 h 2159"/>
                <a:gd name="T58" fmla="*/ 560 w 1500"/>
                <a:gd name="T59" fmla="*/ 1992 h 2159"/>
                <a:gd name="T60" fmla="*/ 515 w 1500"/>
                <a:gd name="T61" fmla="*/ 2017 h 2159"/>
                <a:gd name="T62" fmla="*/ 420 w 1500"/>
                <a:gd name="T63" fmla="*/ 1832 h 2159"/>
                <a:gd name="T64" fmla="*/ 145 w 1500"/>
                <a:gd name="T65" fmla="*/ 1591 h 2159"/>
                <a:gd name="T66" fmla="*/ 70 w 1500"/>
                <a:gd name="T67" fmla="*/ 1477 h 2159"/>
                <a:gd name="T68" fmla="*/ 77 w 1500"/>
                <a:gd name="T69" fmla="*/ 1428 h 2159"/>
                <a:gd name="T70" fmla="*/ 159 w 1500"/>
                <a:gd name="T71" fmla="*/ 1355 h 2159"/>
                <a:gd name="T72" fmla="*/ 157 w 1500"/>
                <a:gd name="T73" fmla="*/ 1231 h 2159"/>
                <a:gd name="T74" fmla="*/ 138 w 1500"/>
                <a:gd name="T75" fmla="*/ 1140 h 2159"/>
                <a:gd name="T76" fmla="*/ 221 w 1500"/>
                <a:gd name="T77" fmla="*/ 1078 h 2159"/>
                <a:gd name="T78" fmla="*/ 239 w 1500"/>
                <a:gd name="T79" fmla="*/ 919 h 2159"/>
                <a:gd name="T80" fmla="*/ 221 w 1500"/>
                <a:gd name="T81" fmla="*/ 846 h 2159"/>
                <a:gd name="T82" fmla="*/ 367 w 1500"/>
                <a:gd name="T83" fmla="*/ 766 h 2159"/>
                <a:gd name="T84" fmla="*/ 450 w 1500"/>
                <a:gd name="T85" fmla="*/ 653 h 2159"/>
                <a:gd name="T86" fmla="*/ 542 w 1500"/>
                <a:gd name="T87" fmla="*/ 550 h 2159"/>
                <a:gd name="T88" fmla="*/ 596 w 1500"/>
                <a:gd name="T89" fmla="*/ 445 h 2159"/>
                <a:gd name="T90" fmla="*/ 557 w 1500"/>
                <a:gd name="T91" fmla="*/ 385 h 2159"/>
                <a:gd name="T92" fmla="*/ 495 w 1500"/>
                <a:gd name="T93" fmla="*/ 381 h 2159"/>
                <a:gd name="T94" fmla="*/ 568 w 1500"/>
                <a:gd name="T95" fmla="*/ 281 h 2159"/>
                <a:gd name="T96" fmla="*/ 716 w 1500"/>
                <a:gd name="T97" fmla="*/ 233 h 2159"/>
                <a:gd name="T98" fmla="*/ 748 w 1500"/>
                <a:gd name="T99" fmla="*/ 147 h 2159"/>
                <a:gd name="T100" fmla="*/ 869 w 1500"/>
                <a:gd name="T101" fmla="*/ 192 h 2159"/>
                <a:gd name="T102" fmla="*/ 935 w 1500"/>
                <a:gd name="T103" fmla="*/ 121 h 2159"/>
                <a:gd name="T104" fmla="*/ 954 w 1500"/>
                <a:gd name="T105" fmla="*/ 45 h 2159"/>
                <a:gd name="T106" fmla="*/ 1079 w 1500"/>
                <a:gd name="T107" fmla="*/ 16 h 2159"/>
                <a:gd name="T108" fmla="*/ 1161 w 1500"/>
                <a:gd name="T109" fmla="*/ 92 h 2159"/>
                <a:gd name="T110" fmla="*/ 1121 w 1500"/>
                <a:gd name="T111" fmla="*/ 128 h 2159"/>
                <a:gd name="T112" fmla="*/ 1134 w 1500"/>
                <a:gd name="T113" fmla="*/ 248 h 2159"/>
                <a:gd name="T114" fmla="*/ 1095 w 1500"/>
                <a:gd name="T115" fmla="*/ 305 h 2159"/>
                <a:gd name="T116" fmla="*/ 1226 w 1500"/>
                <a:gd name="T117" fmla="*/ 311 h 2159"/>
                <a:gd name="T118" fmla="*/ 1237 w 1500"/>
                <a:gd name="T119" fmla="*/ 251 h 2159"/>
                <a:gd name="T120" fmla="*/ 1274 w 1500"/>
                <a:gd name="T121" fmla="*/ 249 h 2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0" h="2159">
                  <a:moveTo>
                    <a:pt x="1326" y="266"/>
                  </a:moveTo>
                  <a:lnTo>
                    <a:pt x="1315" y="276"/>
                  </a:lnTo>
                  <a:lnTo>
                    <a:pt x="1313" y="280"/>
                  </a:lnTo>
                  <a:lnTo>
                    <a:pt x="1311" y="287"/>
                  </a:lnTo>
                  <a:lnTo>
                    <a:pt x="1311" y="291"/>
                  </a:lnTo>
                  <a:lnTo>
                    <a:pt x="1312" y="294"/>
                  </a:lnTo>
                  <a:lnTo>
                    <a:pt x="1313" y="296"/>
                  </a:lnTo>
                  <a:lnTo>
                    <a:pt x="1313" y="299"/>
                  </a:lnTo>
                  <a:lnTo>
                    <a:pt x="1314" y="305"/>
                  </a:lnTo>
                  <a:lnTo>
                    <a:pt x="1315" y="307"/>
                  </a:lnTo>
                  <a:lnTo>
                    <a:pt x="1316" y="309"/>
                  </a:lnTo>
                  <a:lnTo>
                    <a:pt x="1319" y="313"/>
                  </a:lnTo>
                  <a:lnTo>
                    <a:pt x="1321" y="315"/>
                  </a:lnTo>
                  <a:lnTo>
                    <a:pt x="1323" y="319"/>
                  </a:lnTo>
                  <a:lnTo>
                    <a:pt x="1324" y="328"/>
                  </a:lnTo>
                  <a:lnTo>
                    <a:pt x="1324" y="337"/>
                  </a:lnTo>
                  <a:lnTo>
                    <a:pt x="1325" y="341"/>
                  </a:lnTo>
                  <a:lnTo>
                    <a:pt x="1327" y="342"/>
                  </a:lnTo>
                  <a:lnTo>
                    <a:pt x="1329" y="341"/>
                  </a:lnTo>
                  <a:lnTo>
                    <a:pt x="1332" y="342"/>
                  </a:lnTo>
                  <a:lnTo>
                    <a:pt x="1336" y="345"/>
                  </a:lnTo>
                  <a:lnTo>
                    <a:pt x="1341" y="353"/>
                  </a:lnTo>
                  <a:lnTo>
                    <a:pt x="1345" y="357"/>
                  </a:lnTo>
                  <a:lnTo>
                    <a:pt x="1348" y="359"/>
                  </a:lnTo>
                  <a:lnTo>
                    <a:pt x="1351" y="359"/>
                  </a:lnTo>
                  <a:lnTo>
                    <a:pt x="1357" y="358"/>
                  </a:lnTo>
                  <a:lnTo>
                    <a:pt x="1359" y="358"/>
                  </a:lnTo>
                  <a:lnTo>
                    <a:pt x="1373" y="364"/>
                  </a:lnTo>
                  <a:lnTo>
                    <a:pt x="1382" y="365"/>
                  </a:lnTo>
                  <a:lnTo>
                    <a:pt x="1387" y="368"/>
                  </a:lnTo>
                  <a:lnTo>
                    <a:pt x="1389" y="370"/>
                  </a:lnTo>
                  <a:lnTo>
                    <a:pt x="1390" y="373"/>
                  </a:lnTo>
                  <a:lnTo>
                    <a:pt x="1387" y="381"/>
                  </a:lnTo>
                  <a:lnTo>
                    <a:pt x="1387" y="386"/>
                  </a:lnTo>
                  <a:lnTo>
                    <a:pt x="1388" y="390"/>
                  </a:lnTo>
                  <a:lnTo>
                    <a:pt x="1390" y="392"/>
                  </a:lnTo>
                  <a:lnTo>
                    <a:pt x="1400" y="400"/>
                  </a:lnTo>
                  <a:lnTo>
                    <a:pt x="1401" y="404"/>
                  </a:lnTo>
                  <a:lnTo>
                    <a:pt x="1402" y="415"/>
                  </a:lnTo>
                  <a:lnTo>
                    <a:pt x="1404" y="418"/>
                  </a:lnTo>
                  <a:lnTo>
                    <a:pt x="1407" y="419"/>
                  </a:lnTo>
                  <a:lnTo>
                    <a:pt x="1410" y="420"/>
                  </a:lnTo>
                  <a:lnTo>
                    <a:pt x="1412" y="421"/>
                  </a:lnTo>
                  <a:lnTo>
                    <a:pt x="1416" y="423"/>
                  </a:lnTo>
                  <a:lnTo>
                    <a:pt x="1419" y="424"/>
                  </a:lnTo>
                  <a:lnTo>
                    <a:pt x="1421" y="425"/>
                  </a:lnTo>
                  <a:lnTo>
                    <a:pt x="1425" y="427"/>
                  </a:lnTo>
                  <a:lnTo>
                    <a:pt x="1429" y="428"/>
                  </a:lnTo>
                  <a:lnTo>
                    <a:pt x="1435" y="428"/>
                  </a:lnTo>
                  <a:lnTo>
                    <a:pt x="1439" y="429"/>
                  </a:lnTo>
                  <a:lnTo>
                    <a:pt x="1444" y="434"/>
                  </a:lnTo>
                  <a:lnTo>
                    <a:pt x="1448" y="435"/>
                  </a:lnTo>
                  <a:lnTo>
                    <a:pt x="1451" y="436"/>
                  </a:lnTo>
                  <a:lnTo>
                    <a:pt x="1457" y="435"/>
                  </a:lnTo>
                  <a:lnTo>
                    <a:pt x="1463" y="436"/>
                  </a:lnTo>
                  <a:lnTo>
                    <a:pt x="1471" y="441"/>
                  </a:lnTo>
                  <a:lnTo>
                    <a:pt x="1477" y="447"/>
                  </a:lnTo>
                  <a:lnTo>
                    <a:pt x="1490" y="454"/>
                  </a:lnTo>
                  <a:lnTo>
                    <a:pt x="1498" y="457"/>
                  </a:lnTo>
                  <a:lnTo>
                    <a:pt x="1499" y="459"/>
                  </a:lnTo>
                  <a:lnTo>
                    <a:pt x="1499" y="461"/>
                  </a:lnTo>
                  <a:lnTo>
                    <a:pt x="1499" y="463"/>
                  </a:lnTo>
                  <a:lnTo>
                    <a:pt x="1497" y="468"/>
                  </a:lnTo>
                  <a:lnTo>
                    <a:pt x="1488" y="479"/>
                  </a:lnTo>
                  <a:lnTo>
                    <a:pt x="1484" y="489"/>
                  </a:lnTo>
                  <a:lnTo>
                    <a:pt x="1484" y="493"/>
                  </a:lnTo>
                  <a:lnTo>
                    <a:pt x="1484" y="499"/>
                  </a:lnTo>
                  <a:lnTo>
                    <a:pt x="1481" y="519"/>
                  </a:lnTo>
                  <a:lnTo>
                    <a:pt x="1478" y="523"/>
                  </a:lnTo>
                  <a:lnTo>
                    <a:pt x="1477" y="523"/>
                  </a:lnTo>
                  <a:lnTo>
                    <a:pt x="1476" y="521"/>
                  </a:lnTo>
                  <a:lnTo>
                    <a:pt x="1475" y="517"/>
                  </a:lnTo>
                  <a:lnTo>
                    <a:pt x="1474" y="516"/>
                  </a:lnTo>
                  <a:lnTo>
                    <a:pt x="1470" y="513"/>
                  </a:lnTo>
                  <a:lnTo>
                    <a:pt x="1470" y="512"/>
                  </a:lnTo>
                  <a:lnTo>
                    <a:pt x="1470" y="510"/>
                  </a:lnTo>
                  <a:lnTo>
                    <a:pt x="1471" y="509"/>
                  </a:lnTo>
                  <a:lnTo>
                    <a:pt x="1471" y="507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3" y="495"/>
                  </a:lnTo>
                  <a:lnTo>
                    <a:pt x="1459" y="495"/>
                  </a:lnTo>
                  <a:lnTo>
                    <a:pt x="1453" y="495"/>
                  </a:lnTo>
                  <a:lnTo>
                    <a:pt x="1439" y="499"/>
                  </a:lnTo>
                  <a:lnTo>
                    <a:pt x="1435" y="502"/>
                  </a:lnTo>
                  <a:lnTo>
                    <a:pt x="1434" y="504"/>
                  </a:lnTo>
                  <a:lnTo>
                    <a:pt x="1436" y="505"/>
                  </a:lnTo>
                  <a:lnTo>
                    <a:pt x="1438" y="507"/>
                  </a:lnTo>
                  <a:lnTo>
                    <a:pt x="1439" y="509"/>
                  </a:lnTo>
                  <a:lnTo>
                    <a:pt x="1440" y="511"/>
                  </a:lnTo>
                  <a:lnTo>
                    <a:pt x="1441" y="514"/>
                  </a:lnTo>
                  <a:lnTo>
                    <a:pt x="1442" y="516"/>
                  </a:lnTo>
                  <a:lnTo>
                    <a:pt x="1443" y="518"/>
                  </a:lnTo>
                  <a:lnTo>
                    <a:pt x="1445" y="519"/>
                  </a:lnTo>
                  <a:lnTo>
                    <a:pt x="1447" y="520"/>
                  </a:lnTo>
                  <a:lnTo>
                    <a:pt x="1458" y="522"/>
                  </a:lnTo>
                  <a:lnTo>
                    <a:pt x="1460" y="524"/>
                  </a:lnTo>
                  <a:lnTo>
                    <a:pt x="1460" y="528"/>
                  </a:lnTo>
                  <a:lnTo>
                    <a:pt x="1458" y="536"/>
                  </a:lnTo>
                  <a:lnTo>
                    <a:pt x="1450" y="549"/>
                  </a:lnTo>
                  <a:lnTo>
                    <a:pt x="1447" y="557"/>
                  </a:lnTo>
                  <a:lnTo>
                    <a:pt x="1445" y="564"/>
                  </a:lnTo>
                  <a:lnTo>
                    <a:pt x="1443" y="574"/>
                  </a:lnTo>
                  <a:lnTo>
                    <a:pt x="1443" y="579"/>
                  </a:lnTo>
                  <a:lnTo>
                    <a:pt x="1444" y="582"/>
                  </a:lnTo>
                  <a:lnTo>
                    <a:pt x="1447" y="583"/>
                  </a:lnTo>
                  <a:lnTo>
                    <a:pt x="1452" y="584"/>
                  </a:lnTo>
                  <a:lnTo>
                    <a:pt x="1455" y="584"/>
                  </a:lnTo>
                  <a:lnTo>
                    <a:pt x="1457" y="586"/>
                  </a:lnTo>
                  <a:lnTo>
                    <a:pt x="1460" y="589"/>
                  </a:lnTo>
                  <a:lnTo>
                    <a:pt x="1462" y="590"/>
                  </a:lnTo>
                  <a:lnTo>
                    <a:pt x="1465" y="591"/>
                  </a:lnTo>
                  <a:lnTo>
                    <a:pt x="1473" y="591"/>
                  </a:lnTo>
                  <a:lnTo>
                    <a:pt x="1475" y="592"/>
                  </a:lnTo>
                  <a:lnTo>
                    <a:pt x="1476" y="594"/>
                  </a:lnTo>
                  <a:lnTo>
                    <a:pt x="1478" y="599"/>
                  </a:lnTo>
                  <a:lnTo>
                    <a:pt x="1483" y="605"/>
                  </a:lnTo>
                  <a:lnTo>
                    <a:pt x="1484" y="608"/>
                  </a:lnTo>
                  <a:lnTo>
                    <a:pt x="1485" y="612"/>
                  </a:lnTo>
                  <a:lnTo>
                    <a:pt x="1485" y="615"/>
                  </a:lnTo>
                  <a:lnTo>
                    <a:pt x="1476" y="636"/>
                  </a:lnTo>
                  <a:lnTo>
                    <a:pt x="1474" y="639"/>
                  </a:lnTo>
                  <a:lnTo>
                    <a:pt x="1472" y="640"/>
                  </a:lnTo>
                  <a:lnTo>
                    <a:pt x="1458" y="639"/>
                  </a:lnTo>
                  <a:lnTo>
                    <a:pt x="1445" y="641"/>
                  </a:lnTo>
                  <a:lnTo>
                    <a:pt x="1441" y="641"/>
                  </a:lnTo>
                  <a:lnTo>
                    <a:pt x="1439" y="641"/>
                  </a:lnTo>
                  <a:lnTo>
                    <a:pt x="1436" y="640"/>
                  </a:lnTo>
                  <a:lnTo>
                    <a:pt x="1433" y="637"/>
                  </a:lnTo>
                  <a:lnTo>
                    <a:pt x="1432" y="636"/>
                  </a:lnTo>
                  <a:lnTo>
                    <a:pt x="1432" y="635"/>
                  </a:lnTo>
                  <a:lnTo>
                    <a:pt x="1432" y="634"/>
                  </a:lnTo>
                  <a:lnTo>
                    <a:pt x="1433" y="630"/>
                  </a:lnTo>
                  <a:lnTo>
                    <a:pt x="1432" y="628"/>
                  </a:lnTo>
                  <a:lnTo>
                    <a:pt x="1431" y="627"/>
                  </a:lnTo>
                  <a:lnTo>
                    <a:pt x="1429" y="627"/>
                  </a:lnTo>
                  <a:lnTo>
                    <a:pt x="1423" y="630"/>
                  </a:lnTo>
                  <a:lnTo>
                    <a:pt x="1421" y="630"/>
                  </a:lnTo>
                  <a:lnTo>
                    <a:pt x="1414" y="627"/>
                  </a:lnTo>
                  <a:lnTo>
                    <a:pt x="1396" y="627"/>
                  </a:lnTo>
                  <a:lnTo>
                    <a:pt x="1389" y="629"/>
                  </a:lnTo>
                  <a:lnTo>
                    <a:pt x="1373" y="640"/>
                  </a:lnTo>
                  <a:lnTo>
                    <a:pt x="1372" y="653"/>
                  </a:lnTo>
                  <a:lnTo>
                    <a:pt x="1373" y="659"/>
                  </a:lnTo>
                  <a:lnTo>
                    <a:pt x="1375" y="660"/>
                  </a:lnTo>
                  <a:lnTo>
                    <a:pt x="1377" y="662"/>
                  </a:lnTo>
                  <a:lnTo>
                    <a:pt x="1380" y="666"/>
                  </a:lnTo>
                  <a:lnTo>
                    <a:pt x="1384" y="672"/>
                  </a:lnTo>
                  <a:lnTo>
                    <a:pt x="1385" y="685"/>
                  </a:lnTo>
                  <a:lnTo>
                    <a:pt x="1385" y="690"/>
                  </a:lnTo>
                  <a:lnTo>
                    <a:pt x="1383" y="692"/>
                  </a:lnTo>
                  <a:lnTo>
                    <a:pt x="1373" y="695"/>
                  </a:lnTo>
                  <a:lnTo>
                    <a:pt x="1366" y="696"/>
                  </a:lnTo>
                  <a:lnTo>
                    <a:pt x="1344" y="694"/>
                  </a:lnTo>
                  <a:lnTo>
                    <a:pt x="1342" y="693"/>
                  </a:lnTo>
                  <a:lnTo>
                    <a:pt x="1341" y="692"/>
                  </a:lnTo>
                  <a:lnTo>
                    <a:pt x="1340" y="691"/>
                  </a:lnTo>
                  <a:lnTo>
                    <a:pt x="1338" y="690"/>
                  </a:lnTo>
                  <a:lnTo>
                    <a:pt x="1335" y="690"/>
                  </a:lnTo>
                  <a:lnTo>
                    <a:pt x="1331" y="692"/>
                  </a:lnTo>
                  <a:lnTo>
                    <a:pt x="1329" y="694"/>
                  </a:lnTo>
                  <a:lnTo>
                    <a:pt x="1328" y="697"/>
                  </a:lnTo>
                  <a:lnTo>
                    <a:pt x="1328" y="703"/>
                  </a:lnTo>
                  <a:lnTo>
                    <a:pt x="1329" y="706"/>
                  </a:lnTo>
                  <a:lnTo>
                    <a:pt x="1330" y="708"/>
                  </a:lnTo>
                  <a:lnTo>
                    <a:pt x="1333" y="708"/>
                  </a:lnTo>
                  <a:lnTo>
                    <a:pt x="1334" y="706"/>
                  </a:lnTo>
                  <a:lnTo>
                    <a:pt x="1337" y="703"/>
                  </a:lnTo>
                  <a:lnTo>
                    <a:pt x="1339" y="704"/>
                  </a:lnTo>
                  <a:lnTo>
                    <a:pt x="1340" y="707"/>
                  </a:lnTo>
                  <a:lnTo>
                    <a:pt x="1339" y="718"/>
                  </a:lnTo>
                  <a:lnTo>
                    <a:pt x="1340" y="723"/>
                  </a:lnTo>
                  <a:lnTo>
                    <a:pt x="1342" y="726"/>
                  </a:lnTo>
                  <a:lnTo>
                    <a:pt x="1344" y="726"/>
                  </a:lnTo>
                  <a:lnTo>
                    <a:pt x="1346" y="724"/>
                  </a:lnTo>
                  <a:lnTo>
                    <a:pt x="1347" y="723"/>
                  </a:lnTo>
                  <a:lnTo>
                    <a:pt x="1349" y="721"/>
                  </a:lnTo>
                  <a:lnTo>
                    <a:pt x="1350" y="719"/>
                  </a:lnTo>
                  <a:lnTo>
                    <a:pt x="1351" y="717"/>
                  </a:lnTo>
                  <a:lnTo>
                    <a:pt x="1353" y="715"/>
                  </a:lnTo>
                  <a:lnTo>
                    <a:pt x="1354" y="713"/>
                  </a:lnTo>
                  <a:lnTo>
                    <a:pt x="1356" y="712"/>
                  </a:lnTo>
                  <a:lnTo>
                    <a:pt x="1358" y="712"/>
                  </a:lnTo>
                  <a:lnTo>
                    <a:pt x="1359" y="712"/>
                  </a:lnTo>
                  <a:lnTo>
                    <a:pt x="1361" y="712"/>
                  </a:lnTo>
                  <a:lnTo>
                    <a:pt x="1363" y="712"/>
                  </a:lnTo>
                  <a:lnTo>
                    <a:pt x="1364" y="713"/>
                  </a:lnTo>
                  <a:lnTo>
                    <a:pt x="1370" y="717"/>
                  </a:lnTo>
                  <a:lnTo>
                    <a:pt x="1377" y="723"/>
                  </a:lnTo>
                  <a:lnTo>
                    <a:pt x="1379" y="726"/>
                  </a:lnTo>
                  <a:lnTo>
                    <a:pt x="1381" y="730"/>
                  </a:lnTo>
                  <a:lnTo>
                    <a:pt x="1384" y="739"/>
                  </a:lnTo>
                  <a:lnTo>
                    <a:pt x="1386" y="743"/>
                  </a:lnTo>
                  <a:lnTo>
                    <a:pt x="1391" y="749"/>
                  </a:lnTo>
                  <a:lnTo>
                    <a:pt x="1375" y="768"/>
                  </a:lnTo>
                  <a:lnTo>
                    <a:pt x="1373" y="772"/>
                  </a:lnTo>
                  <a:lnTo>
                    <a:pt x="1372" y="776"/>
                  </a:lnTo>
                  <a:lnTo>
                    <a:pt x="1374" y="783"/>
                  </a:lnTo>
                  <a:lnTo>
                    <a:pt x="1373" y="792"/>
                  </a:lnTo>
                  <a:lnTo>
                    <a:pt x="1371" y="796"/>
                  </a:lnTo>
                  <a:lnTo>
                    <a:pt x="1369" y="798"/>
                  </a:lnTo>
                  <a:lnTo>
                    <a:pt x="1366" y="798"/>
                  </a:lnTo>
                  <a:lnTo>
                    <a:pt x="1362" y="799"/>
                  </a:lnTo>
                  <a:lnTo>
                    <a:pt x="1356" y="802"/>
                  </a:lnTo>
                  <a:lnTo>
                    <a:pt x="1353" y="803"/>
                  </a:lnTo>
                  <a:lnTo>
                    <a:pt x="1341" y="805"/>
                  </a:lnTo>
                  <a:lnTo>
                    <a:pt x="1332" y="809"/>
                  </a:lnTo>
                  <a:lnTo>
                    <a:pt x="1328" y="811"/>
                  </a:lnTo>
                  <a:lnTo>
                    <a:pt x="1327" y="813"/>
                  </a:lnTo>
                  <a:lnTo>
                    <a:pt x="1327" y="816"/>
                  </a:lnTo>
                  <a:lnTo>
                    <a:pt x="1327" y="819"/>
                  </a:lnTo>
                  <a:lnTo>
                    <a:pt x="1323" y="825"/>
                  </a:lnTo>
                  <a:lnTo>
                    <a:pt x="1322" y="829"/>
                  </a:lnTo>
                  <a:lnTo>
                    <a:pt x="1322" y="832"/>
                  </a:lnTo>
                  <a:lnTo>
                    <a:pt x="1322" y="835"/>
                  </a:lnTo>
                  <a:lnTo>
                    <a:pt x="1323" y="837"/>
                  </a:lnTo>
                  <a:lnTo>
                    <a:pt x="1324" y="843"/>
                  </a:lnTo>
                  <a:lnTo>
                    <a:pt x="1324" y="846"/>
                  </a:lnTo>
                  <a:lnTo>
                    <a:pt x="1325" y="851"/>
                  </a:lnTo>
                  <a:lnTo>
                    <a:pt x="1324" y="853"/>
                  </a:lnTo>
                  <a:lnTo>
                    <a:pt x="1322" y="853"/>
                  </a:lnTo>
                  <a:lnTo>
                    <a:pt x="1321" y="851"/>
                  </a:lnTo>
                  <a:lnTo>
                    <a:pt x="1320" y="851"/>
                  </a:lnTo>
                  <a:lnTo>
                    <a:pt x="1318" y="851"/>
                  </a:lnTo>
                  <a:lnTo>
                    <a:pt x="1315" y="853"/>
                  </a:lnTo>
                  <a:lnTo>
                    <a:pt x="1312" y="854"/>
                  </a:lnTo>
                  <a:lnTo>
                    <a:pt x="1309" y="863"/>
                  </a:lnTo>
                  <a:lnTo>
                    <a:pt x="1316" y="871"/>
                  </a:lnTo>
                  <a:lnTo>
                    <a:pt x="1318" y="875"/>
                  </a:lnTo>
                  <a:lnTo>
                    <a:pt x="1318" y="877"/>
                  </a:lnTo>
                  <a:lnTo>
                    <a:pt x="1318" y="883"/>
                  </a:lnTo>
                  <a:lnTo>
                    <a:pt x="1318" y="889"/>
                  </a:lnTo>
                  <a:lnTo>
                    <a:pt x="1317" y="893"/>
                  </a:lnTo>
                  <a:lnTo>
                    <a:pt x="1315" y="898"/>
                  </a:lnTo>
                  <a:lnTo>
                    <a:pt x="1306" y="913"/>
                  </a:lnTo>
                  <a:lnTo>
                    <a:pt x="1304" y="920"/>
                  </a:lnTo>
                  <a:lnTo>
                    <a:pt x="1304" y="924"/>
                  </a:lnTo>
                  <a:lnTo>
                    <a:pt x="1305" y="929"/>
                  </a:lnTo>
                  <a:lnTo>
                    <a:pt x="1305" y="931"/>
                  </a:lnTo>
                  <a:lnTo>
                    <a:pt x="1301" y="937"/>
                  </a:lnTo>
                  <a:lnTo>
                    <a:pt x="1299" y="939"/>
                  </a:lnTo>
                  <a:lnTo>
                    <a:pt x="1297" y="940"/>
                  </a:lnTo>
                  <a:lnTo>
                    <a:pt x="1295" y="941"/>
                  </a:lnTo>
                  <a:lnTo>
                    <a:pt x="1292" y="943"/>
                  </a:lnTo>
                  <a:lnTo>
                    <a:pt x="1289" y="947"/>
                  </a:lnTo>
                  <a:lnTo>
                    <a:pt x="1285" y="956"/>
                  </a:lnTo>
                  <a:lnTo>
                    <a:pt x="1284" y="960"/>
                  </a:lnTo>
                  <a:lnTo>
                    <a:pt x="1283" y="965"/>
                  </a:lnTo>
                  <a:lnTo>
                    <a:pt x="1283" y="970"/>
                  </a:lnTo>
                  <a:lnTo>
                    <a:pt x="1283" y="978"/>
                  </a:lnTo>
                  <a:lnTo>
                    <a:pt x="1284" y="984"/>
                  </a:lnTo>
                  <a:lnTo>
                    <a:pt x="1286" y="987"/>
                  </a:lnTo>
                  <a:lnTo>
                    <a:pt x="1289" y="988"/>
                  </a:lnTo>
                  <a:lnTo>
                    <a:pt x="1293" y="986"/>
                  </a:lnTo>
                  <a:lnTo>
                    <a:pt x="1295" y="985"/>
                  </a:lnTo>
                  <a:lnTo>
                    <a:pt x="1297" y="984"/>
                  </a:lnTo>
                  <a:lnTo>
                    <a:pt x="1300" y="984"/>
                  </a:lnTo>
                  <a:lnTo>
                    <a:pt x="1302" y="985"/>
                  </a:lnTo>
                  <a:lnTo>
                    <a:pt x="1312" y="991"/>
                  </a:lnTo>
                  <a:lnTo>
                    <a:pt x="1317" y="993"/>
                  </a:lnTo>
                  <a:lnTo>
                    <a:pt x="1323" y="994"/>
                  </a:lnTo>
                  <a:lnTo>
                    <a:pt x="1326" y="994"/>
                  </a:lnTo>
                  <a:lnTo>
                    <a:pt x="1328" y="993"/>
                  </a:lnTo>
                  <a:lnTo>
                    <a:pt x="1329" y="991"/>
                  </a:lnTo>
                  <a:lnTo>
                    <a:pt x="1331" y="986"/>
                  </a:lnTo>
                  <a:lnTo>
                    <a:pt x="1333" y="982"/>
                  </a:lnTo>
                  <a:lnTo>
                    <a:pt x="1333" y="980"/>
                  </a:lnTo>
                  <a:lnTo>
                    <a:pt x="1331" y="978"/>
                  </a:lnTo>
                  <a:lnTo>
                    <a:pt x="1327" y="972"/>
                  </a:lnTo>
                  <a:lnTo>
                    <a:pt x="1325" y="969"/>
                  </a:lnTo>
                  <a:lnTo>
                    <a:pt x="1325" y="967"/>
                  </a:lnTo>
                  <a:lnTo>
                    <a:pt x="1325" y="964"/>
                  </a:lnTo>
                  <a:lnTo>
                    <a:pt x="1326" y="962"/>
                  </a:lnTo>
                  <a:lnTo>
                    <a:pt x="1328" y="960"/>
                  </a:lnTo>
                  <a:lnTo>
                    <a:pt x="1330" y="959"/>
                  </a:lnTo>
                  <a:lnTo>
                    <a:pt x="1340" y="956"/>
                  </a:lnTo>
                  <a:lnTo>
                    <a:pt x="1344" y="954"/>
                  </a:lnTo>
                  <a:lnTo>
                    <a:pt x="1352" y="949"/>
                  </a:lnTo>
                  <a:lnTo>
                    <a:pt x="1356" y="947"/>
                  </a:lnTo>
                  <a:lnTo>
                    <a:pt x="1360" y="947"/>
                  </a:lnTo>
                  <a:lnTo>
                    <a:pt x="1362" y="947"/>
                  </a:lnTo>
                  <a:lnTo>
                    <a:pt x="1373" y="950"/>
                  </a:lnTo>
                  <a:lnTo>
                    <a:pt x="1383" y="952"/>
                  </a:lnTo>
                  <a:lnTo>
                    <a:pt x="1389" y="953"/>
                  </a:lnTo>
                  <a:lnTo>
                    <a:pt x="1392" y="955"/>
                  </a:lnTo>
                  <a:lnTo>
                    <a:pt x="1394" y="957"/>
                  </a:lnTo>
                  <a:lnTo>
                    <a:pt x="1396" y="960"/>
                  </a:lnTo>
                  <a:lnTo>
                    <a:pt x="1402" y="977"/>
                  </a:lnTo>
                  <a:lnTo>
                    <a:pt x="1404" y="999"/>
                  </a:lnTo>
                  <a:lnTo>
                    <a:pt x="1403" y="1001"/>
                  </a:lnTo>
                  <a:lnTo>
                    <a:pt x="1402" y="1003"/>
                  </a:lnTo>
                  <a:lnTo>
                    <a:pt x="1400" y="1002"/>
                  </a:lnTo>
                  <a:lnTo>
                    <a:pt x="1397" y="1002"/>
                  </a:lnTo>
                  <a:lnTo>
                    <a:pt x="1393" y="1004"/>
                  </a:lnTo>
                  <a:lnTo>
                    <a:pt x="1387" y="1011"/>
                  </a:lnTo>
                  <a:lnTo>
                    <a:pt x="1385" y="1015"/>
                  </a:lnTo>
                  <a:lnTo>
                    <a:pt x="1385" y="1018"/>
                  </a:lnTo>
                  <a:lnTo>
                    <a:pt x="1386" y="1019"/>
                  </a:lnTo>
                  <a:lnTo>
                    <a:pt x="1387" y="1022"/>
                  </a:lnTo>
                  <a:lnTo>
                    <a:pt x="1387" y="1026"/>
                  </a:lnTo>
                  <a:lnTo>
                    <a:pt x="1387" y="1043"/>
                  </a:lnTo>
                  <a:lnTo>
                    <a:pt x="1387" y="1046"/>
                  </a:lnTo>
                  <a:lnTo>
                    <a:pt x="1387" y="1049"/>
                  </a:lnTo>
                  <a:lnTo>
                    <a:pt x="1387" y="1051"/>
                  </a:lnTo>
                  <a:lnTo>
                    <a:pt x="1388" y="1053"/>
                  </a:lnTo>
                  <a:lnTo>
                    <a:pt x="1392" y="1064"/>
                  </a:lnTo>
                  <a:lnTo>
                    <a:pt x="1391" y="1068"/>
                  </a:lnTo>
                  <a:lnTo>
                    <a:pt x="1386" y="1085"/>
                  </a:lnTo>
                  <a:lnTo>
                    <a:pt x="1385" y="1090"/>
                  </a:lnTo>
                  <a:lnTo>
                    <a:pt x="1384" y="1095"/>
                  </a:lnTo>
                  <a:lnTo>
                    <a:pt x="1385" y="1097"/>
                  </a:lnTo>
                  <a:lnTo>
                    <a:pt x="1386" y="1099"/>
                  </a:lnTo>
                  <a:lnTo>
                    <a:pt x="1391" y="1100"/>
                  </a:lnTo>
                  <a:lnTo>
                    <a:pt x="1387" y="1110"/>
                  </a:lnTo>
                  <a:lnTo>
                    <a:pt x="1386" y="1113"/>
                  </a:lnTo>
                  <a:lnTo>
                    <a:pt x="1385" y="1116"/>
                  </a:lnTo>
                  <a:lnTo>
                    <a:pt x="1384" y="1118"/>
                  </a:lnTo>
                  <a:lnTo>
                    <a:pt x="1371" y="1140"/>
                  </a:lnTo>
                  <a:lnTo>
                    <a:pt x="1365" y="1153"/>
                  </a:lnTo>
                  <a:lnTo>
                    <a:pt x="1358" y="1165"/>
                  </a:lnTo>
                  <a:lnTo>
                    <a:pt x="1346" y="1175"/>
                  </a:lnTo>
                  <a:lnTo>
                    <a:pt x="1308" y="1198"/>
                  </a:lnTo>
                  <a:lnTo>
                    <a:pt x="1271" y="1212"/>
                  </a:lnTo>
                  <a:lnTo>
                    <a:pt x="1264" y="1213"/>
                  </a:lnTo>
                  <a:lnTo>
                    <a:pt x="1259" y="1213"/>
                  </a:lnTo>
                  <a:lnTo>
                    <a:pt x="1257" y="1212"/>
                  </a:lnTo>
                  <a:lnTo>
                    <a:pt x="1253" y="1210"/>
                  </a:lnTo>
                  <a:lnTo>
                    <a:pt x="1247" y="1206"/>
                  </a:lnTo>
                  <a:lnTo>
                    <a:pt x="1244" y="1202"/>
                  </a:lnTo>
                  <a:lnTo>
                    <a:pt x="1240" y="1195"/>
                  </a:lnTo>
                  <a:lnTo>
                    <a:pt x="1238" y="1194"/>
                  </a:lnTo>
                  <a:lnTo>
                    <a:pt x="1237" y="1193"/>
                  </a:lnTo>
                  <a:lnTo>
                    <a:pt x="1235" y="1192"/>
                  </a:lnTo>
                  <a:lnTo>
                    <a:pt x="1233" y="1193"/>
                  </a:lnTo>
                  <a:lnTo>
                    <a:pt x="1226" y="1196"/>
                  </a:lnTo>
                  <a:lnTo>
                    <a:pt x="1223" y="1197"/>
                  </a:lnTo>
                  <a:lnTo>
                    <a:pt x="1215" y="1209"/>
                  </a:lnTo>
                  <a:lnTo>
                    <a:pt x="1201" y="1261"/>
                  </a:lnTo>
                  <a:lnTo>
                    <a:pt x="1203" y="1275"/>
                  </a:lnTo>
                  <a:lnTo>
                    <a:pt x="1203" y="1279"/>
                  </a:lnTo>
                  <a:lnTo>
                    <a:pt x="1204" y="1284"/>
                  </a:lnTo>
                  <a:lnTo>
                    <a:pt x="1205" y="1292"/>
                  </a:lnTo>
                  <a:lnTo>
                    <a:pt x="1204" y="1301"/>
                  </a:lnTo>
                  <a:lnTo>
                    <a:pt x="1202" y="1305"/>
                  </a:lnTo>
                  <a:lnTo>
                    <a:pt x="1198" y="1308"/>
                  </a:lnTo>
                  <a:lnTo>
                    <a:pt x="1188" y="1315"/>
                  </a:lnTo>
                  <a:lnTo>
                    <a:pt x="1177" y="1320"/>
                  </a:lnTo>
                  <a:lnTo>
                    <a:pt x="1171" y="1322"/>
                  </a:lnTo>
                  <a:lnTo>
                    <a:pt x="1163" y="1326"/>
                  </a:lnTo>
                  <a:lnTo>
                    <a:pt x="1158" y="1330"/>
                  </a:lnTo>
                  <a:lnTo>
                    <a:pt x="1154" y="1336"/>
                  </a:lnTo>
                  <a:lnTo>
                    <a:pt x="1149" y="1350"/>
                  </a:lnTo>
                  <a:lnTo>
                    <a:pt x="1149" y="1356"/>
                  </a:lnTo>
                  <a:lnTo>
                    <a:pt x="1150" y="1361"/>
                  </a:lnTo>
                  <a:lnTo>
                    <a:pt x="1153" y="1365"/>
                  </a:lnTo>
                  <a:lnTo>
                    <a:pt x="1152" y="1367"/>
                  </a:lnTo>
                  <a:lnTo>
                    <a:pt x="1151" y="1369"/>
                  </a:lnTo>
                  <a:lnTo>
                    <a:pt x="1132" y="1374"/>
                  </a:lnTo>
                  <a:lnTo>
                    <a:pt x="1121" y="1378"/>
                  </a:lnTo>
                  <a:lnTo>
                    <a:pt x="1112" y="1378"/>
                  </a:lnTo>
                  <a:lnTo>
                    <a:pt x="1109" y="1378"/>
                  </a:lnTo>
                  <a:lnTo>
                    <a:pt x="1108" y="1377"/>
                  </a:lnTo>
                  <a:lnTo>
                    <a:pt x="1106" y="1375"/>
                  </a:lnTo>
                  <a:lnTo>
                    <a:pt x="1105" y="1374"/>
                  </a:lnTo>
                  <a:lnTo>
                    <a:pt x="1104" y="1374"/>
                  </a:lnTo>
                  <a:lnTo>
                    <a:pt x="1102" y="1374"/>
                  </a:lnTo>
                  <a:lnTo>
                    <a:pt x="1099" y="1374"/>
                  </a:lnTo>
                  <a:lnTo>
                    <a:pt x="1089" y="1377"/>
                  </a:lnTo>
                  <a:lnTo>
                    <a:pt x="1088" y="1377"/>
                  </a:lnTo>
                  <a:lnTo>
                    <a:pt x="1087" y="1376"/>
                  </a:lnTo>
                  <a:lnTo>
                    <a:pt x="1085" y="1374"/>
                  </a:lnTo>
                  <a:lnTo>
                    <a:pt x="1082" y="1370"/>
                  </a:lnTo>
                  <a:lnTo>
                    <a:pt x="1081" y="1368"/>
                  </a:lnTo>
                  <a:lnTo>
                    <a:pt x="1079" y="1367"/>
                  </a:lnTo>
                  <a:lnTo>
                    <a:pt x="1078" y="1366"/>
                  </a:lnTo>
                  <a:lnTo>
                    <a:pt x="1076" y="1367"/>
                  </a:lnTo>
                  <a:lnTo>
                    <a:pt x="1071" y="1370"/>
                  </a:lnTo>
                  <a:lnTo>
                    <a:pt x="1069" y="1370"/>
                  </a:lnTo>
                  <a:lnTo>
                    <a:pt x="1065" y="1369"/>
                  </a:lnTo>
                  <a:lnTo>
                    <a:pt x="1060" y="1367"/>
                  </a:lnTo>
                  <a:lnTo>
                    <a:pt x="1058" y="1367"/>
                  </a:lnTo>
                  <a:lnTo>
                    <a:pt x="1057" y="1370"/>
                  </a:lnTo>
                  <a:lnTo>
                    <a:pt x="1056" y="1376"/>
                  </a:lnTo>
                  <a:lnTo>
                    <a:pt x="1058" y="1395"/>
                  </a:lnTo>
                  <a:lnTo>
                    <a:pt x="1057" y="1399"/>
                  </a:lnTo>
                  <a:lnTo>
                    <a:pt x="1053" y="1412"/>
                  </a:lnTo>
                  <a:lnTo>
                    <a:pt x="1052" y="1416"/>
                  </a:lnTo>
                  <a:lnTo>
                    <a:pt x="1052" y="1419"/>
                  </a:lnTo>
                  <a:lnTo>
                    <a:pt x="1052" y="1421"/>
                  </a:lnTo>
                  <a:lnTo>
                    <a:pt x="1052" y="1423"/>
                  </a:lnTo>
                  <a:lnTo>
                    <a:pt x="1053" y="1425"/>
                  </a:lnTo>
                  <a:lnTo>
                    <a:pt x="1054" y="1425"/>
                  </a:lnTo>
                  <a:lnTo>
                    <a:pt x="1055" y="1426"/>
                  </a:lnTo>
                  <a:lnTo>
                    <a:pt x="1066" y="1427"/>
                  </a:lnTo>
                  <a:lnTo>
                    <a:pt x="1068" y="1428"/>
                  </a:lnTo>
                  <a:lnTo>
                    <a:pt x="1069" y="1430"/>
                  </a:lnTo>
                  <a:lnTo>
                    <a:pt x="1070" y="1431"/>
                  </a:lnTo>
                  <a:lnTo>
                    <a:pt x="1070" y="1433"/>
                  </a:lnTo>
                  <a:lnTo>
                    <a:pt x="1069" y="1436"/>
                  </a:lnTo>
                  <a:lnTo>
                    <a:pt x="1062" y="1450"/>
                  </a:lnTo>
                  <a:lnTo>
                    <a:pt x="1060" y="1455"/>
                  </a:lnTo>
                  <a:lnTo>
                    <a:pt x="1059" y="1460"/>
                  </a:lnTo>
                  <a:lnTo>
                    <a:pt x="1060" y="1463"/>
                  </a:lnTo>
                  <a:lnTo>
                    <a:pt x="1063" y="1481"/>
                  </a:lnTo>
                  <a:lnTo>
                    <a:pt x="1061" y="1484"/>
                  </a:lnTo>
                  <a:lnTo>
                    <a:pt x="1057" y="1488"/>
                  </a:lnTo>
                  <a:lnTo>
                    <a:pt x="1020" y="1504"/>
                  </a:lnTo>
                  <a:lnTo>
                    <a:pt x="1010" y="1506"/>
                  </a:lnTo>
                  <a:lnTo>
                    <a:pt x="996" y="1503"/>
                  </a:lnTo>
                  <a:lnTo>
                    <a:pt x="992" y="1498"/>
                  </a:lnTo>
                  <a:lnTo>
                    <a:pt x="988" y="1492"/>
                  </a:lnTo>
                  <a:lnTo>
                    <a:pt x="987" y="1490"/>
                  </a:lnTo>
                  <a:lnTo>
                    <a:pt x="984" y="1482"/>
                  </a:lnTo>
                  <a:lnTo>
                    <a:pt x="983" y="1480"/>
                  </a:lnTo>
                  <a:lnTo>
                    <a:pt x="982" y="1478"/>
                  </a:lnTo>
                  <a:lnTo>
                    <a:pt x="978" y="1474"/>
                  </a:lnTo>
                  <a:lnTo>
                    <a:pt x="972" y="1470"/>
                  </a:lnTo>
                  <a:lnTo>
                    <a:pt x="949" y="1459"/>
                  </a:lnTo>
                  <a:lnTo>
                    <a:pt x="945" y="1459"/>
                  </a:lnTo>
                  <a:lnTo>
                    <a:pt x="938" y="1459"/>
                  </a:lnTo>
                  <a:lnTo>
                    <a:pt x="935" y="1459"/>
                  </a:lnTo>
                  <a:lnTo>
                    <a:pt x="930" y="1457"/>
                  </a:lnTo>
                  <a:lnTo>
                    <a:pt x="928" y="1457"/>
                  </a:lnTo>
                  <a:lnTo>
                    <a:pt x="901" y="1456"/>
                  </a:lnTo>
                  <a:lnTo>
                    <a:pt x="895" y="1454"/>
                  </a:lnTo>
                  <a:lnTo>
                    <a:pt x="891" y="1454"/>
                  </a:lnTo>
                  <a:lnTo>
                    <a:pt x="888" y="1454"/>
                  </a:lnTo>
                  <a:lnTo>
                    <a:pt x="869" y="1460"/>
                  </a:lnTo>
                  <a:lnTo>
                    <a:pt x="866" y="1461"/>
                  </a:lnTo>
                  <a:lnTo>
                    <a:pt x="865" y="1463"/>
                  </a:lnTo>
                  <a:lnTo>
                    <a:pt x="864" y="1467"/>
                  </a:lnTo>
                  <a:lnTo>
                    <a:pt x="864" y="1472"/>
                  </a:lnTo>
                  <a:lnTo>
                    <a:pt x="864" y="1474"/>
                  </a:lnTo>
                  <a:lnTo>
                    <a:pt x="863" y="1477"/>
                  </a:lnTo>
                  <a:lnTo>
                    <a:pt x="852" y="1490"/>
                  </a:lnTo>
                  <a:lnTo>
                    <a:pt x="843" y="1496"/>
                  </a:lnTo>
                  <a:lnTo>
                    <a:pt x="839" y="1498"/>
                  </a:lnTo>
                  <a:lnTo>
                    <a:pt x="837" y="1498"/>
                  </a:lnTo>
                  <a:lnTo>
                    <a:pt x="837" y="1497"/>
                  </a:lnTo>
                  <a:lnTo>
                    <a:pt x="838" y="1494"/>
                  </a:lnTo>
                  <a:lnTo>
                    <a:pt x="842" y="1488"/>
                  </a:lnTo>
                  <a:lnTo>
                    <a:pt x="843" y="1487"/>
                  </a:lnTo>
                  <a:lnTo>
                    <a:pt x="843" y="1485"/>
                  </a:lnTo>
                  <a:lnTo>
                    <a:pt x="841" y="1484"/>
                  </a:lnTo>
                  <a:lnTo>
                    <a:pt x="833" y="1482"/>
                  </a:lnTo>
                  <a:lnTo>
                    <a:pt x="830" y="1480"/>
                  </a:lnTo>
                  <a:lnTo>
                    <a:pt x="822" y="1473"/>
                  </a:lnTo>
                  <a:lnTo>
                    <a:pt x="819" y="1472"/>
                  </a:lnTo>
                  <a:lnTo>
                    <a:pt x="818" y="1472"/>
                  </a:lnTo>
                  <a:lnTo>
                    <a:pt x="816" y="1471"/>
                  </a:lnTo>
                  <a:lnTo>
                    <a:pt x="814" y="1472"/>
                  </a:lnTo>
                  <a:lnTo>
                    <a:pt x="783" y="1486"/>
                  </a:lnTo>
                  <a:lnTo>
                    <a:pt x="763" y="1491"/>
                  </a:lnTo>
                  <a:lnTo>
                    <a:pt x="760" y="1493"/>
                  </a:lnTo>
                  <a:lnTo>
                    <a:pt x="757" y="1495"/>
                  </a:lnTo>
                  <a:lnTo>
                    <a:pt x="756" y="1497"/>
                  </a:lnTo>
                  <a:lnTo>
                    <a:pt x="754" y="1499"/>
                  </a:lnTo>
                  <a:lnTo>
                    <a:pt x="754" y="1502"/>
                  </a:lnTo>
                  <a:lnTo>
                    <a:pt x="753" y="1507"/>
                  </a:lnTo>
                  <a:lnTo>
                    <a:pt x="753" y="1520"/>
                  </a:lnTo>
                  <a:lnTo>
                    <a:pt x="753" y="1524"/>
                  </a:lnTo>
                  <a:lnTo>
                    <a:pt x="752" y="1528"/>
                  </a:lnTo>
                  <a:lnTo>
                    <a:pt x="750" y="1530"/>
                  </a:lnTo>
                  <a:lnTo>
                    <a:pt x="748" y="1531"/>
                  </a:lnTo>
                  <a:lnTo>
                    <a:pt x="745" y="1531"/>
                  </a:lnTo>
                  <a:lnTo>
                    <a:pt x="743" y="1530"/>
                  </a:lnTo>
                  <a:lnTo>
                    <a:pt x="741" y="1532"/>
                  </a:lnTo>
                  <a:lnTo>
                    <a:pt x="735" y="1539"/>
                  </a:lnTo>
                  <a:lnTo>
                    <a:pt x="734" y="1541"/>
                  </a:lnTo>
                  <a:lnTo>
                    <a:pt x="738" y="1543"/>
                  </a:lnTo>
                  <a:lnTo>
                    <a:pt x="744" y="1547"/>
                  </a:lnTo>
                  <a:lnTo>
                    <a:pt x="747" y="1548"/>
                  </a:lnTo>
                  <a:lnTo>
                    <a:pt x="749" y="1545"/>
                  </a:lnTo>
                  <a:lnTo>
                    <a:pt x="755" y="1544"/>
                  </a:lnTo>
                  <a:lnTo>
                    <a:pt x="761" y="1545"/>
                  </a:lnTo>
                  <a:lnTo>
                    <a:pt x="764" y="1548"/>
                  </a:lnTo>
                  <a:lnTo>
                    <a:pt x="765" y="1550"/>
                  </a:lnTo>
                  <a:lnTo>
                    <a:pt x="768" y="1570"/>
                  </a:lnTo>
                  <a:lnTo>
                    <a:pt x="774" y="1580"/>
                  </a:lnTo>
                  <a:lnTo>
                    <a:pt x="773" y="1590"/>
                  </a:lnTo>
                  <a:lnTo>
                    <a:pt x="773" y="1592"/>
                  </a:lnTo>
                  <a:lnTo>
                    <a:pt x="776" y="1598"/>
                  </a:lnTo>
                  <a:lnTo>
                    <a:pt x="780" y="1606"/>
                  </a:lnTo>
                  <a:lnTo>
                    <a:pt x="781" y="1608"/>
                  </a:lnTo>
                  <a:lnTo>
                    <a:pt x="779" y="1608"/>
                  </a:lnTo>
                  <a:lnTo>
                    <a:pt x="778" y="1609"/>
                  </a:lnTo>
                  <a:lnTo>
                    <a:pt x="765" y="1604"/>
                  </a:lnTo>
                  <a:lnTo>
                    <a:pt x="764" y="1674"/>
                  </a:lnTo>
                  <a:lnTo>
                    <a:pt x="764" y="1678"/>
                  </a:lnTo>
                  <a:lnTo>
                    <a:pt x="772" y="1702"/>
                  </a:lnTo>
                  <a:lnTo>
                    <a:pt x="778" y="1717"/>
                  </a:lnTo>
                  <a:lnTo>
                    <a:pt x="786" y="1742"/>
                  </a:lnTo>
                  <a:lnTo>
                    <a:pt x="788" y="1745"/>
                  </a:lnTo>
                  <a:lnTo>
                    <a:pt x="789" y="1748"/>
                  </a:lnTo>
                  <a:lnTo>
                    <a:pt x="790" y="1750"/>
                  </a:lnTo>
                  <a:lnTo>
                    <a:pt x="791" y="1750"/>
                  </a:lnTo>
                  <a:lnTo>
                    <a:pt x="792" y="1751"/>
                  </a:lnTo>
                  <a:lnTo>
                    <a:pt x="793" y="1750"/>
                  </a:lnTo>
                  <a:lnTo>
                    <a:pt x="794" y="1749"/>
                  </a:lnTo>
                  <a:lnTo>
                    <a:pt x="795" y="1747"/>
                  </a:lnTo>
                  <a:lnTo>
                    <a:pt x="799" y="1741"/>
                  </a:lnTo>
                  <a:lnTo>
                    <a:pt x="800" y="1738"/>
                  </a:lnTo>
                  <a:lnTo>
                    <a:pt x="802" y="1738"/>
                  </a:lnTo>
                  <a:lnTo>
                    <a:pt x="803" y="1738"/>
                  </a:lnTo>
                  <a:lnTo>
                    <a:pt x="804" y="1738"/>
                  </a:lnTo>
                  <a:lnTo>
                    <a:pt x="805" y="1740"/>
                  </a:lnTo>
                  <a:lnTo>
                    <a:pt x="805" y="1742"/>
                  </a:lnTo>
                  <a:lnTo>
                    <a:pt x="805" y="1746"/>
                  </a:lnTo>
                  <a:lnTo>
                    <a:pt x="803" y="1753"/>
                  </a:lnTo>
                  <a:lnTo>
                    <a:pt x="803" y="1759"/>
                  </a:lnTo>
                  <a:lnTo>
                    <a:pt x="803" y="1765"/>
                  </a:lnTo>
                  <a:lnTo>
                    <a:pt x="807" y="1775"/>
                  </a:lnTo>
                  <a:lnTo>
                    <a:pt x="809" y="1779"/>
                  </a:lnTo>
                  <a:lnTo>
                    <a:pt x="811" y="1783"/>
                  </a:lnTo>
                  <a:lnTo>
                    <a:pt x="814" y="1784"/>
                  </a:lnTo>
                  <a:lnTo>
                    <a:pt x="817" y="1785"/>
                  </a:lnTo>
                  <a:lnTo>
                    <a:pt x="820" y="1785"/>
                  </a:lnTo>
                  <a:lnTo>
                    <a:pt x="823" y="1784"/>
                  </a:lnTo>
                  <a:lnTo>
                    <a:pt x="825" y="1783"/>
                  </a:lnTo>
                  <a:lnTo>
                    <a:pt x="828" y="1783"/>
                  </a:lnTo>
                  <a:lnTo>
                    <a:pt x="829" y="1783"/>
                  </a:lnTo>
                  <a:lnTo>
                    <a:pt x="831" y="1785"/>
                  </a:lnTo>
                  <a:lnTo>
                    <a:pt x="833" y="1788"/>
                  </a:lnTo>
                  <a:lnTo>
                    <a:pt x="834" y="1791"/>
                  </a:lnTo>
                  <a:lnTo>
                    <a:pt x="834" y="1795"/>
                  </a:lnTo>
                  <a:lnTo>
                    <a:pt x="831" y="1800"/>
                  </a:lnTo>
                  <a:lnTo>
                    <a:pt x="823" y="1811"/>
                  </a:lnTo>
                  <a:lnTo>
                    <a:pt x="821" y="1815"/>
                  </a:lnTo>
                  <a:lnTo>
                    <a:pt x="821" y="1819"/>
                  </a:lnTo>
                  <a:lnTo>
                    <a:pt x="823" y="1823"/>
                  </a:lnTo>
                  <a:lnTo>
                    <a:pt x="828" y="1826"/>
                  </a:lnTo>
                  <a:lnTo>
                    <a:pt x="838" y="1830"/>
                  </a:lnTo>
                  <a:lnTo>
                    <a:pt x="839" y="1832"/>
                  </a:lnTo>
                  <a:lnTo>
                    <a:pt x="839" y="1836"/>
                  </a:lnTo>
                  <a:lnTo>
                    <a:pt x="831" y="1853"/>
                  </a:lnTo>
                  <a:lnTo>
                    <a:pt x="829" y="1857"/>
                  </a:lnTo>
                  <a:lnTo>
                    <a:pt x="828" y="1861"/>
                  </a:lnTo>
                  <a:lnTo>
                    <a:pt x="828" y="1865"/>
                  </a:lnTo>
                  <a:lnTo>
                    <a:pt x="830" y="1870"/>
                  </a:lnTo>
                  <a:lnTo>
                    <a:pt x="830" y="1873"/>
                  </a:lnTo>
                  <a:lnTo>
                    <a:pt x="830" y="1875"/>
                  </a:lnTo>
                  <a:lnTo>
                    <a:pt x="829" y="1877"/>
                  </a:lnTo>
                  <a:lnTo>
                    <a:pt x="826" y="1881"/>
                  </a:lnTo>
                  <a:lnTo>
                    <a:pt x="823" y="1883"/>
                  </a:lnTo>
                  <a:lnTo>
                    <a:pt x="821" y="1884"/>
                  </a:lnTo>
                  <a:lnTo>
                    <a:pt x="818" y="1884"/>
                  </a:lnTo>
                  <a:lnTo>
                    <a:pt x="814" y="1884"/>
                  </a:lnTo>
                  <a:lnTo>
                    <a:pt x="811" y="1885"/>
                  </a:lnTo>
                  <a:lnTo>
                    <a:pt x="809" y="1886"/>
                  </a:lnTo>
                  <a:lnTo>
                    <a:pt x="808" y="1891"/>
                  </a:lnTo>
                  <a:lnTo>
                    <a:pt x="809" y="1899"/>
                  </a:lnTo>
                  <a:lnTo>
                    <a:pt x="815" y="1924"/>
                  </a:lnTo>
                  <a:lnTo>
                    <a:pt x="816" y="1930"/>
                  </a:lnTo>
                  <a:lnTo>
                    <a:pt x="814" y="1934"/>
                  </a:lnTo>
                  <a:lnTo>
                    <a:pt x="813" y="1936"/>
                  </a:lnTo>
                  <a:lnTo>
                    <a:pt x="811" y="1938"/>
                  </a:lnTo>
                  <a:lnTo>
                    <a:pt x="809" y="1939"/>
                  </a:lnTo>
                  <a:lnTo>
                    <a:pt x="804" y="1943"/>
                  </a:lnTo>
                  <a:lnTo>
                    <a:pt x="798" y="1950"/>
                  </a:lnTo>
                  <a:lnTo>
                    <a:pt x="796" y="1952"/>
                  </a:lnTo>
                  <a:lnTo>
                    <a:pt x="795" y="1954"/>
                  </a:lnTo>
                  <a:lnTo>
                    <a:pt x="792" y="1957"/>
                  </a:lnTo>
                  <a:lnTo>
                    <a:pt x="793" y="1960"/>
                  </a:lnTo>
                  <a:lnTo>
                    <a:pt x="795" y="1964"/>
                  </a:lnTo>
                  <a:lnTo>
                    <a:pt x="807" y="1975"/>
                  </a:lnTo>
                  <a:lnTo>
                    <a:pt x="816" y="1990"/>
                  </a:lnTo>
                  <a:lnTo>
                    <a:pt x="810" y="2000"/>
                  </a:lnTo>
                  <a:lnTo>
                    <a:pt x="809" y="2000"/>
                  </a:lnTo>
                  <a:lnTo>
                    <a:pt x="805" y="2000"/>
                  </a:lnTo>
                  <a:lnTo>
                    <a:pt x="797" y="1992"/>
                  </a:lnTo>
                  <a:lnTo>
                    <a:pt x="794" y="1993"/>
                  </a:lnTo>
                  <a:lnTo>
                    <a:pt x="793" y="1995"/>
                  </a:lnTo>
                  <a:lnTo>
                    <a:pt x="794" y="1998"/>
                  </a:lnTo>
                  <a:lnTo>
                    <a:pt x="796" y="2002"/>
                  </a:lnTo>
                  <a:lnTo>
                    <a:pt x="806" y="2013"/>
                  </a:lnTo>
                  <a:lnTo>
                    <a:pt x="809" y="2017"/>
                  </a:lnTo>
                  <a:lnTo>
                    <a:pt x="812" y="2024"/>
                  </a:lnTo>
                  <a:lnTo>
                    <a:pt x="813" y="2026"/>
                  </a:lnTo>
                  <a:lnTo>
                    <a:pt x="819" y="2035"/>
                  </a:lnTo>
                  <a:lnTo>
                    <a:pt x="824" y="2046"/>
                  </a:lnTo>
                  <a:lnTo>
                    <a:pt x="826" y="2050"/>
                  </a:lnTo>
                  <a:lnTo>
                    <a:pt x="825" y="2053"/>
                  </a:lnTo>
                  <a:lnTo>
                    <a:pt x="824" y="2054"/>
                  </a:lnTo>
                  <a:lnTo>
                    <a:pt x="822" y="2054"/>
                  </a:lnTo>
                  <a:lnTo>
                    <a:pt x="820" y="2054"/>
                  </a:lnTo>
                  <a:lnTo>
                    <a:pt x="819" y="2053"/>
                  </a:lnTo>
                  <a:lnTo>
                    <a:pt x="817" y="2051"/>
                  </a:lnTo>
                  <a:lnTo>
                    <a:pt x="812" y="2045"/>
                  </a:lnTo>
                  <a:lnTo>
                    <a:pt x="811" y="2044"/>
                  </a:lnTo>
                  <a:lnTo>
                    <a:pt x="810" y="2043"/>
                  </a:lnTo>
                  <a:lnTo>
                    <a:pt x="808" y="2043"/>
                  </a:lnTo>
                  <a:lnTo>
                    <a:pt x="801" y="2044"/>
                  </a:lnTo>
                  <a:lnTo>
                    <a:pt x="795" y="2043"/>
                  </a:lnTo>
                  <a:lnTo>
                    <a:pt x="790" y="2043"/>
                  </a:lnTo>
                  <a:lnTo>
                    <a:pt x="776" y="2057"/>
                  </a:lnTo>
                  <a:lnTo>
                    <a:pt x="772" y="2058"/>
                  </a:lnTo>
                  <a:lnTo>
                    <a:pt x="770" y="2059"/>
                  </a:lnTo>
                  <a:lnTo>
                    <a:pt x="762" y="2058"/>
                  </a:lnTo>
                  <a:lnTo>
                    <a:pt x="760" y="2057"/>
                  </a:lnTo>
                  <a:lnTo>
                    <a:pt x="755" y="2057"/>
                  </a:lnTo>
                  <a:lnTo>
                    <a:pt x="723" y="2057"/>
                  </a:lnTo>
                  <a:lnTo>
                    <a:pt x="720" y="2058"/>
                  </a:lnTo>
                  <a:lnTo>
                    <a:pt x="720" y="2059"/>
                  </a:lnTo>
                  <a:lnTo>
                    <a:pt x="720" y="2060"/>
                  </a:lnTo>
                  <a:lnTo>
                    <a:pt x="720" y="2060"/>
                  </a:lnTo>
                  <a:lnTo>
                    <a:pt x="706" y="2075"/>
                  </a:lnTo>
                  <a:lnTo>
                    <a:pt x="704" y="2078"/>
                  </a:lnTo>
                  <a:lnTo>
                    <a:pt x="704" y="2079"/>
                  </a:lnTo>
                  <a:lnTo>
                    <a:pt x="705" y="2081"/>
                  </a:lnTo>
                  <a:lnTo>
                    <a:pt x="708" y="2085"/>
                  </a:lnTo>
                  <a:lnTo>
                    <a:pt x="711" y="2090"/>
                  </a:lnTo>
                  <a:lnTo>
                    <a:pt x="712" y="2093"/>
                  </a:lnTo>
                  <a:lnTo>
                    <a:pt x="713" y="2096"/>
                  </a:lnTo>
                  <a:lnTo>
                    <a:pt x="715" y="2103"/>
                  </a:lnTo>
                  <a:lnTo>
                    <a:pt x="714" y="2106"/>
                  </a:lnTo>
                  <a:lnTo>
                    <a:pt x="712" y="2110"/>
                  </a:lnTo>
                  <a:lnTo>
                    <a:pt x="700" y="2118"/>
                  </a:lnTo>
                  <a:lnTo>
                    <a:pt x="696" y="2119"/>
                  </a:lnTo>
                  <a:lnTo>
                    <a:pt x="694" y="2118"/>
                  </a:lnTo>
                  <a:lnTo>
                    <a:pt x="693" y="2117"/>
                  </a:lnTo>
                  <a:lnTo>
                    <a:pt x="692" y="2112"/>
                  </a:lnTo>
                  <a:lnTo>
                    <a:pt x="690" y="2110"/>
                  </a:lnTo>
                  <a:lnTo>
                    <a:pt x="688" y="2111"/>
                  </a:lnTo>
                  <a:lnTo>
                    <a:pt x="687" y="2112"/>
                  </a:lnTo>
                  <a:lnTo>
                    <a:pt x="686" y="2115"/>
                  </a:lnTo>
                  <a:lnTo>
                    <a:pt x="684" y="2126"/>
                  </a:lnTo>
                  <a:lnTo>
                    <a:pt x="683" y="2128"/>
                  </a:lnTo>
                  <a:lnTo>
                    <a:pt x="682" y="2131"/>
                  </a:lnTo>
                  <a:lnTo>
                    <a:pt x="674" y="2141"/>
                  </a:lnTo>
                  <a:lnTo>
                    <a:pt x="664" y="2153"/>
                  </a:lnTo>
                  <a:lnTo>
                    <a:pt x="658" y="2157"/>
                  </a:lnTo>
                  <a:lnTo>
                    <a:pt x="655" y="2158"/>
                  </a:lnTo>
                  <a:lnTo>
                    <a:pt x="650" y="2155"/>
                  </a:lnTo>
                  <a:lnTo>
                    <a:pt x="645" y="2155"/>
                  </a:lnTo>
                  <a:lnTo>
                    <a:pt x="637" y="2152"/>
                  </a:lnTo>
                  <a:lnTo>
                    <a:pt x="635" y="2151"/>
                  </a:lnTo>
                  <a:lnTo>
                    <a:pt x="634" y="2150"/>
                  </a:lnTo>
                  <a:lnTo>
                    <a:pt x="633" y="2148"/>
                  </a:lnTo>
                  <a:lnTo>
                    <a:pt x="633" y="2145"/>
                  </a:lnTo>
                  <a:lnTo>
                    <a:pt x="633" y="2138"/>
                  </a:lnTo>
                  <a:lnTo>
                    <a:pt x="634" y="2133"/>
                  </a:lnTo>
                  <a:lnTo>
                    <a:pt x="635" y="2132"/>
                  </a:lnTo>
                  <a:lnTo>
                    <a:pt x="636" y="2131"/>
                  </a:lnTo>
                  <a:lnTo>
                    <a:pt x="637" y="2130"/>
                  </a:lnTo>
                  <a:lnTo>
                    <a:pt x="643" y="2127"/>
                  </a:lnTo>
                  <a:lnTo>
                    <a:pt x="645" y="2125"/>
                  </a:lnTo>
                  <a:lnTo>
                    <a:pt x="646" y="2123"/>
                  </a:lnTo>
                  <a:lnTo>
                    <a:pt x="646" y="2121"/>
                  </a:lnTo>
                  <a:lnTo>
                    <a:pt x="646" y="2118"/>
                  </a:lnTo>
                  <a:lnTo>
                    <a:pt x="644" y="2104"/>
                  </a:lnTo>
                  <a:lnTo>
                    <a:pt x="644" y="2100"/>
                  </a:lnTo>
                  <a:lnTo>
                    <a:pt x="644" y="2096"/>
                  </a:lnTo>
                  <a:lnTo>
                    <a:pt x="644" y="2093"/>
                  </a:lnTo>
                  <a:lnTo>
                    <a:pt x="645" y="2090"/>
                  </a:lnTo>
                  <a:lnTo>
                    <a:pt x="647" y="2088"/>
                  </a:lnTo>
                  <a:lnTo>
                    <a:pt x="656" y="2076"/>
                  </a:lnTo>
                  <a:lnTo>
                    <a:pt x="658" y="2075"/>
                  </a:lnTo>
                  <a:lnTo>
                    <a:pt x="660" y="2075"/>
                  </a:lnTo>
                  <a:lnTo>
                    <a:pt x="663" y="2080"/>
                  </a:lnTo>
                  <a:lnTo>
                    <a:pt x="666" y="2082"/>
                  </a:lnTo>
                  <a:lnTo>
                    <a:pt x="669" y="2085"/>
                  </a:lnTo>
                  <a:lnTo>
                    <a:pt x="671" y="2085"/>
                  </a:lnTo>
                  <a:lnTo>
                    <a:pt x="673" y="2084"/>
                  </a:lnTo>
                  <a:lnTo>
                    <a:pt x="678" y="2078"/>
                  </a:lnTo>
                  <a:lnTo>
                    <a:pt x="680" y="2074"/>
                  </a:lnTo>
                  <a:lnTo>
                    <a:pt x="682" y="2070"/>
                  </a:lnTo>
                  <a:lnTo>
                    <a:pt x="683" y="2067"/>
                  </a:lnTo>
                  <a:lnTo>
                    <a:pt x="683" y="2064"/>
                  </a:lnTo>
                  <a:lnTo>
                    <a:pt x="683" y="2062"/>
                  </a:lnTo>
                  <a:lnTo>
                    <a:pt x="683" y="2060"/>
                  </a:lnTo>
                  <a:lnTo>
                    <a:pt x="683" y="2059"/>
                  </a:lnTo>
                  <a:lnTo>
                    <a:pt x="681" y="2055"/>
                  </a:lnTo>
                  <a:lnTo>
                    <a:pt x="652" y="2058"/>
                  </a:lnTo>
                  <a:lnTo>
                    <a:pt x="644" y="2058"/>
                  </a:lnTo>
                  <a:lnTo>
                    <a:pt x="641" y="2056"/>
                  </a:lnTo>
                  <a:lnTo>
                    <a:pt x="639" y="2054"/>
                  </a:lnTo>
                  <a:lnTo>
                    <a:pt x="638" y="2053"/>
                  </a:lnTo>
                  <a:lnTo>
                    <a:pt x="636" y="2045"/>
                  </a:lnTo>
                  <a:lnTo>
                    <a:pt x="633" y="2040"/>
                  </a:lnTo>
                  <a:lnTo>
                    <a:pt x="631" y="2039"/>
                  </a:lnTo>
                  <a:lnTo>
                    <a:pt x="628" y="2039"/>
                  </a:lnTo>
                  <a:lnTo>
                    <a:pt x="615" y="2040"/>
                  </a:lnTo>
                  <a:lnTo>
                    <a:pt x="605" y="2038"/>
                  </a:lnTo>
                  <a:lnTo>
                    <a:pt x="593" y="2033"/>
                  </a:lnTo>
                  <a:lnTo>
                    <a:pt x="576" y="2022"/>
                  </a:lnTo>
                  <a:lnTo>
                    <a:pt x="572" y="2018"/>
                  </a:lnTo>
                  <a:lnTo>
                    <a:pt x="571" y="2016"/>
                  </a:lnTo>
                  <a:lnTo>
                    <a:pt x="569" y="2013"/>
                  </a:lnTo>
                  <a:lnTo>
                    <a:pt x="568" y="2010"/>
                  </a:lnTo>
                  <a:lnTo>
                    <a:pt x="560" y="1992"/>
                  </a:lnTo>
                  <a:lnTo>
                    <a:pt x="558" y="1982"/>
                  </a:lnTo>
                  <a:lnTo>
                    <a:pt x="557" y="1981"/>
                  </a:lnTo>
                  <a:lnTo>
                    <a:pt x="558" y="1980"/>
                  </a:lnTo>
                  <a:lnTo>
                    <a:pt x="559" y="1977"/>
                  </a:lnTo>
                  <a:lnTo>
                    <a:pt x="560" y="1975"/>
                  </a:lnTo>
                  <a:lnTo>
                    <a:pt x="561" y="1973"/>
                  </a:lnTo>
                  <a:lnTo>
                    <a:pt x="561" y="1969"/>
                  </a:lnTo>
                  <a:lnTo>
                    <a:pt x="560" y="1965"/>
                  </a:lnTo>
                  <a:lnTo>
                    <a:pt x="554" y="1956"/>
                  </a:lnTo>
                  <a:lnTo>
                    <a:pt x="553" y="1953"/>
                  </a:lnTo>
                  <a:lnTo>
                    <a:pt x="552" y="1947"/>
                  </a:lnTo>
                  <a:lnTo>
                    <a:pt x="551" y="1946"/>
                  </a:lnTo>
                  <a:lnTo>
                    <a:pt x="548" y="1946"/>
                  </a:lnTo>
                  <a:lnTo>
                    <a:pt x="505" y="1957"/>
                  </a:lnTo>
                  <a:lnTo>
                    <a:pt x="504" y="1958"/>
                  </a:lnTo>
                  <a:lnTo>
                    <a:pt x="503" y="1959"/>
                  </a:lnTo>
                  <a:lnTo>
                    <a:pt x="503" y="1962"/>
                  </a:lnTo>
                  <a:lnTo>
                    <a:pt x="507" y="1981"/>
                  </a:lnTo>
                  <a:lnTo>
                    <a:pt x="508" y="1983"/>
                  </a:lnTo>
                  <a:lnTo>
                    <a:pt x="513" y="2004"/>
                  </a:lnTo>
                  <a:lnTo>
                    <a:pt x="515" y="2011"/>
                  </a:lnTo>
                  <a:lnTo>
                    <a:pt x="515" y="2014"/>
                  </a:lnTo>
                  <a:lnTo>
                    <a:pt x="515" y="2017"/>
                  </a:lnTo>
                  <a:lnTo>
                    <a:pt x="515" y="2019"/>
                  </a:lnTo>
                  <a:lnTo>
                    <a:pt x="514" y="2021"/>
                  </a:lnTo>
                  <a:lnTo>
                    <a:pt x="512" y="2023"/>
                  </a:lnTo>
                  <a:lnTo>
                    <a:pt x="510" y="2024"/>
                  </a:lnTo>
                  <a:lnTo>
                    <a:pt x="502" y="2027"/>
                  </a:lnTo>
                  <a:lnTo>
                    <a:pt x="502" y="2028"/>
                  </a:lnTo>
                  <a:lnTo>
                    <a:pt x="499" y="2029"/>
                  </a:lnTo>
                  <a:lnTo>
                    <a:pt x="497" y="2031"/>
                  </a:lnTo>
                  <a:lnTo>
                    <a:pt x="484" y="2035"/>
                  </a:lnTo>
                  <a:lnTo>
                    <a:pt x="443" y="1992"/>
                  </a:lnTo>
                  <a:lnTo>
                    <a:pt x="428" y="1980"/>
                  </a:lnTo>
                  <a:lnTo>
                    <a:pt x="420" y="1978"/>
                  </a:lnTo>
                  <a:lnTo>
                    <a:pt x="418" y="1977"/>
                  </a:lnTo>
                  <a:lnTo>
                    <a:pt x="413" y="1978"/>
                  </a:lnTo>
                  <a:lnTo>
                    <a:pt x="393" y="1986"/>
                  </a:lnTo>
                  <a:lnTo>
                    <a:pt x="383" y="1957"/>
                  </a:lnTo>
                  <a:lnTo>
                    <a:pt x="368" y="1929"/>
                  </a:lnTo>
                  <a:lnTo>
                    <a:pt x="359" y="1907"/>
                  </a:lnTo>
                  <a:lnTo>
                    <a:pt x="360" y="1882"/>
                  </a:lnTo>
                  <a:lnTo>
                    <a:pt x="370" y="1863"/>
                  </a:lnTo>
                  <a:lnTo>
                    <a:pt x="387" y="1852"/>
                  </a:lnTo>
                  <a:lnTo>
                    <a:pt x="406" y="1848"/>
                  </a:lnTo>
                  <a:lnTo>
                    <a:pt x="420" y="1832"/>
                  </a:lnTo>
                  <a:lnTo>
                    <a:pt x="428" y="1819"/>
                  </a:lnTo>
                  <a:lnTo>
                    <a:pt x="429" y="1810"/>
                  </a:lnTo>
                  <a:lnTo>
                    <a:pt x="421" y="1806"/>
                  </a:lnTo>
                  <a:lnTo>
                    <a:pt x="408" y="1809"/>
                  </a:lnTo>
                  <a:lnTo>
                    <a:pt x="397" y="1810"/>
                  </a:lnTo>
                  <a:lnTo>
                    <a:pt x="392" y="1800"/>
                  </a:lnTo>
                  <a:lnTo>
                    <a:pt x="391" y="1794"/>
                  </a:lnTo>
                  <a:lnTo>
                    <a:pt x="388" y="1786"/>
                  </a:lnTo>
                  <a:lnTo>
                    <a:pt x="376" y="1765"/>
                  </a:lnTo>
                  <a:lnTo>
                    <a:pt x="374" y="1757"/>
                  </a:lnTo>
                  <a:lnTo>
                    <a:pt x="373" y="1749"/>
                  </a:lnTo>
                  <a:lnTo>
                    <a:pt x="371" y="1739"/>
                  </a:lnTo>
                  <a:lnTo>
                    <a:pt x="365" y="1726"/>
                  </a:lnTo>
                  <a:lnTo>
                    <a:pt x="351" y="1705"/>
                  </a:lnTo>
                  <a:lnTo>
                    <a:pt x="346" y="1693"/>
                  </a:lnTo>
                  <a:lnTo>
                    <a:pt x="355" y="1661"/>
                  </a:lnTo>
                  <a:lnTo>
                    <a:pt x="343" y="1629"/>
                  </a:lnTo>
                  <a:lnTo>
                    <a:pt x="278" y="1554"/>
                  </a:lnTo>
                  <a:lnTo>
                    <a:pt x="269" y="1549"/>
                  </a:lnTo>
                  <a:lnTo>
                    <a:pt x="261" y="1547"/>
                  </a:lnTo>
                  <a:lnTo>
                    <a:pt x="245" y="1547"/>
                  </a:lnTo>
                  <a:lnTo>
                    <a:pt x="169" y="1573"/>
                  </a:lnTo>
                  <a:lnTo>
                    <a:pt x="145" y="1591"/>
                  </a:lnTo>
                  <a:lnTo>
                    <a:pt x="116" y="1607"/>
                  </a:lnTo>
                  <a:lnTo>
                    <a:pt x="89" y="1615"/>
                  </a:lnTo>
                  <a:lnTo>
                    <a:pt x="65" y="1616"/>
                  </a:lnTo>
                  <a:lnTo>
                    <a:pt x="54" y="1600"/>
                  </a:lnTo>
                  <a:lnTo>
                    <a:pt x="52" y="1588"/>
                  </a:lnTo>
                  <a:lnTo>
                    <a:pt x="48" y="1580"/>
                  </a:lnTo>
                  <a:lnTo>
                    <a:pt x="8" y="1545"/>
                  </a:lnTo>
                  <a:lnTo>
                    <a:pt x="2" y="1542"/>
                  </a:lnTo>
                  <a:lnTo>
                    <a:pt x="0" y="1540"/>
                  </a:lnTo>
                  <a:lnTo>
                    <a:pt x="24" y="1521"/>
                  </a:lnTo>
                  <a:lnTo>
                    <a:pt x="35" y="1516"/>
                  </a:lnTo>
                  <a:lnTo>
                    <a:pt x="41" y="1511"/>
                  </a:lnTo>
                  <a:lnTo>
                    <a:pt x="43" y="1507"/>
                  </a:lnTo>
                  <a:lnTo>
                    <a:pt x="43" y="1499"/>
                  </a:lnTo>
                  <a:lnTo>
                    <a:pt x="44" y="1494"/>
                  </a:lnTo>
                  <a:lnTo>
                    <a:pt x="46" y="1490"/>
                  </a:lnTo>
                  <a:lnTo>
                    <a:pt x="50" y="1481"/>
                  </a:lnTo>
                  <a:lnTo>
                    <a:pt x="53" y="1478"/>
                  </a:lnTo>
                  <a:lnTo>
                    <a:pt x="56" y="1477"/>
                  </a:lnTo>
                  <a:lnTo>
                    <a:pt x="58" y="1479"/>
                  </a:lnTo>
                  <a:lnTo>
                    <a:pt x="62" y="1479"/>
                  </a:lnTo>
                  <a:lnTo>
                    <a:pt x="65" y="1479"/>
                  </a:lnTo>
                  <a:lnTo>
                    <a:pt x="70" y="1477"/>
                  </a:lnTo>
                  <a:lnTo>
                    <a:pt x="74" y="1476"/>
                  </a:lnTo>
                  <a:lnTo>
                    <a:pt x="76" y="1476"/>
                  </a:lnTo>
                  <a:lnTo>
                    <a:pt x="78" y="1478"/>
                  </a:lnTo>
                  <a:lnTo>
                    <a:pt x="81" y="1483"/>
                  </a:lnTo>
                  <a:lnTo>
                    <a:pt x="84" y="1485"/>
                  </a:lnTo>
                  <a:lnTo>
                    <a:pt x="86" y="1487"/>
                  </a:lnTo>
                  <a:lnTo>
                    <a:pt x="90" y="1489"/>
                  </a:lnTo>
                  <a:lnTo>
                    <a:pt x="91" y="1488"/>
                  </a:lnTo>
                  <a:lnTo>
                    <a:pt x="92" y="1485"/>
                  </a:lnTo>
                  <a:lnTo>
                    <a:pt x="92" y="1482"/>
                  </a:lnTo>
                  <a:lnTo>
                    <a:pt x="92" y="1479"/>
                  </a:lnTo>
                  <a:lnTo>
                    <a:pt x="93" y="1475"/>
                  </a:lnTo>
                  <a:lnTo>
                    <a:pt x="96" y="1466"/>
                  </a:lnTo>
                  <a:lnTo>
                    <a:pt x="97" y="1463"/>
                  </a:lnTo>
                  <a:lnTo>
                    <a:pt x="97" y="1462"/>
                  </a:lnTo>
                  <a:lnTo>
                    <a:pt x="96" y="1460"/>
                  </a:lnTo>
                  <a:lnTo>
                    <a:pt x="94" y="1458"/>
                  </a:lnTo>
                  <a:lnTo>
                    <a:pt x="83" y="1452"/>
                  </a:lnTo>
                  <a:lnTo>
                    <a:pt x="81" y="1450"/>
                  </a:lnTo>
                  <a:lnTo>
                    <a:pt x="78" y="1447"/>
                  </a:lnTo>
                  <a:lnTo>
                    <a:pt x="76" y="1444"/>
                  </a:lnTo>
                  <a:lnTo>
                    <a:pt x="76" y="1437"/>
                  </a:lnTo>
                  <a:lnTo>
                    <a:pt x="77" y="1428"/>
                  </a:lnTo>
                  <a:lnTo>
                    <a:pt x="84" y="1412"/>
                  </a:lnTo>
                  <a:lnTo>
                    <a:pt x="88" y="1405"/>
                  </a:lnTo>
                  <a:lnTo>
                    <a:pt x="92" y="1401"/>
                  </a:lnTo>
                  <a:lnTo>
                    <a:pt x="102" y="1396"/>
                  </a:lnTo>
                  <a:lnTo>
                    <a:pt x="110" y="1391"/>
                  </a:lnTo>
                  <a:lnTo>
                    <a:pt x="127" y="1383"/>
                  </a:lnTo>
                  <a:lnTo>
                    <a:pt x="131" y="1378"/>
                  </a:lnTo>
                  <a:lnTo>
                    <a:pt x="133" y="1375"/>
                  </a:lnTo>
                  <a:lnTo>
                    <a:pt x="135" y="1374"/>
                  </a:lnTo>
                  <a:lnTo>
                    <a:pt x="136" y="1375"/>
                  </a:lnTo>
                  <a:lnTo>
                    <a:pt x="138" y="1376"/>
                  </a:lnTo>
                  <a:lnTo>
                    <a:pt x="141" y="1379"/>
                  </a:lnTo>
                  <a:lnTo>
                    <a:pt x="143" y="1382"/>
                  </a:lnTo>
                  <a:lnTo>
                    <a:pt x="146" y="1384"/>
                  </a:lnTo>
                  <a:lnTo>
                    <a:pt x="149" y="1386"/>
                  </a:lnTo>
                  <a:lnTo>
                    <a:pt x="153" y="1386"/>
                  </a:lnTo>
                  <a:lnTo>
                    <a:pt x="156" y="1384"/>
                  </a:lnTo>
                  <a:lnTo>
                    <a:pt x="158" y="1380"/>
                  </a:lnTo>
                  <a:lnTo>
                    <a:pt x="165" y="1369"/>
                  </a:lnTo>
                  <a:lnTo>
                    <a:pt x="166" y="1367"/>
                  </a:lnTo>
                  <a:lnTo>
                    <a:pt x="165" y="1365"/>
                  </a:lnTo>
                  <a:lnTo>
                    <a:pt x="159" y="1358"/>
                  </a:lnTo>
                  <a:lnTo>
                    <a:pt x="159" y="1355"/>
                  </a:lnTo>
                  <a:lnTo>
                    <a:pt x="160" y="1352"/>
                  </a:lnTo>
                  <a:lnTo>
                    <a:pt x="162" y="1345"/>
                  </a:lnTo>
                  <a:lnTo>
                    <a:pt x="164" y="1342"/>
                  </a:lnTo>
                  <a:lnTo>
                    <a:pt x="167" y="1341"/>
                  </a:lnTo>
                  <a:lnTo>
                    <a:pt x="198" y="1342"/>
                  </a:lnTo>
                  <a:lnTo>
                    <a:pt x="207" y="1340"/>
                  </a:lnTo>
                  <a:lnTo>
                    <a:pt x="211" y="1337"/>
                  </a:lnTo>
                  <a:lnTo>
                    <a:pt x="212" y="1336"/>
                  </a:lnTo>
                  <a:lnTo>
                    <a:pt x="213" y="1333"/>
                  </a:lnTo>
                  <a:lnTo>
                    <a:pt x="214" y="1331"/>
                  </a:lnTo>
                  <a:lnTo>
                    <a:pt x="214" y="1327"/>
                  </a:lnTo>
                  <a:lnTo>
                    <a:pt x="213" y="1325"/>
                  </a:lnTo>
                  <a:lnTo>
                    <a:pt x="211" y="1320"/>
                  </a:lnTo>
                  <a:lnTo>
                    <a:pt x="204" y="1296"/>
                  </a:lnTo>
                  <a:lnTo>
                    <a:pt x="200" y="1288"/>
                  </a:lnTo>
                  <a:lnTo>
                    <a:pt x="199" y="1287"/>
                  </a:lnTo>
                  <a:lnTo>
                    <a:pt x="194" y="1284"/>
                  </a:lnTo>
                  <a:lnTo>
                    <a:pt x="188" y="1277"/>
                  </a:lnTo>
                  <a:lnTo>
                    <a:pt x="184" y="1269"/>
                  </a:lnTo>
                  <a:lnTo>
                    <a:pt x="172" y="1243"/>
                  </a:lnTo>
                  <a:lnTo>
                    <a:pt x="169" y="1238"/>
                  </a:lnTo>
                  <a:lnTo>
                    <a:pt x="159" y="1233"/>
                  </a:lnTo>
                  <a:lnTo>
                    <a:pt x="157" y="1231"/>
                  </a:lnTo>
                  <a:lnTo>
                    <a:pt x="157" y="1228"/>
                  </a:lnTo>
                  <a:lnTo>
                    <a:pt x="156" y="1224"/>
                  </a:lnTo>
                  <a:lnTo>
                    <a:pt x="155" y="1222"/>
                  </a:lnTo>
                  <a:lnTo>
                    <a:pt x="153" y="1221"/>
                  </a:lnTo>
                  <a:lnTo>
                    <a:pt x="127" y="1215"/>
                  </a:lnTo>
                  <a:lnTo>
                    <a:pt x="124" y="1213"/>
                  </a:lnTo>
                  <a:lnTo>
                    <a:pt x="123" y="1211"/>
                  </a:lnTo>
                  <a:lnTo>
                    <a:pt x="124" y="1206"/>
                  </a:lnTo>
                  <a:lnTo>
                    <a:pt x="131" y="1200"/>
                  </a:lnTo>
                  <a:lnTo>
                    <a:pt x="134" y="1191"/>
                  </a:lnTo>
                  <a:lnTo>
                    <a:pt x="137" y="1180"/>
                  </a:lnTo>
                  <a:lnTo>
                    <a:pt x="139" y="1173"/>
                  </a:lnTo>
                  <a:lnTo>
                    <a:pt x="148" y="1163"/>
                  </a:lnTo>
                  <a:lnTo>
                    <a:pt x="150" y="1160"/>
                  </a:lnTo>
                  <a:lnTo>
                    <a:pt x="151" y="1159"/>
                  </a:lnTo>
                  <a:lnTo>
                    <a:pt x="150" y="1158"/>
                  </a:lnTo>
                  <a:lnTo>
                    <a:pt x="144" y="1154"/>
                  </a:lnTo>
                  <a:lnTo>
                    <a:pt x="142" y="1153"/>
                  </a:lnTo>
                  <a:lnTo>
                    <a:pt x="140" y="1151"/>
                  </a:lnTo>
                  <a:lnTo>
                    <a:pt x="139" y="1150"/>
                  </a:lnTo>
                  <a:lnTo>
                    <a:pt x="139" y="1148"/>
                  </a:lnTo>
                  <a:lnTo>
                    <a:pt x="138" y="1142"/>
                  </a:lnTo>
                  <a:lnTo>
                    <a:pt x="138" y="1140"/>
                  </a:lnTo>
                  <a:lnTo>
                    <a:pt x="138" y="1139"/>
                  </a:lnTo>
                  <a:lnTo>
                    <a:pt x="139" y="1107"/>
                  </a:lnTo>
                  <a:lnTo>
                    <a:pt x="141" y="1100"/>
                  </a:lnTo>
                  <a:lnTo>
                    <a:pt x="142" y="1096"/>
                  </a:lnTo>
                  <a:lnTo>
                    <a:pt x="145" y="1094"/>
                  </a:lnTo>
                  <a:lnTo>
                    <a:pt x="148" y="1092"/>
                  </a:lnTo>
                  <a:lnTo>
                    <a:pt x="152" y="1088"/>
                  </a:lnTo>
                  <a:lnTo>
                    <a:pt x="158" y="1079"/>
                  </a:lnTo>
                  <a:lnTo>
                    <a:pt x="161" y="1076"/>
                  </a:lnTo>
                  <a:lnTo>
                    <a:pt x="164" y="1073"/>
                  </a:lnTo>
                  <a:lnTo>
                    <a:pt x="171" y="1072"/>
                  </a:lnTo>
                  <a:lnTo>
                    <a:pt x="177" y="1071"/>
                  </a:lnTo>
                  <a:lnTo>
                    <a:pt x="180" y="1072"/>
                  </a:lnTo>
                  <a:lnTo>
                    <a:pt x="182" y="1073"/>
                  </a:lnTo>
                  <a:lnTo>
                    <a:pt x="192" y="1087"/>
                  </a:lnTo>
                  <a:lnTo>
                    <a:pt x="194" y="1088"/>
                  </a:lnTo>
                  <a:lnTo>
                    <a:pt x="196" y="1089"/>
                  </a:lnTo>
                  <a:lnTo>
                    <a:pt x="202" y="1090"/>
                  </a:lnTo>
                  <a:lnTo>
                    <a:pt x="204" y="1090"/>
                  </a:lnTo>
                  <a:lnTo>
                    <a:pt x="206" y="1090"/>
                  </a:lnTo>
                  <a:lnTo>
                    <a:pt x="209" y="1088"/>
                  </a:lnTo>
                  <a:lnTo>
                    <a:pt x="218" y="1081"/>
                  </a:lnTo>
                  <a:lnTo>
                    <a:pt x="221" y="1078"/>
                  </a:lnTo>
                  <a:lnTo>
                    <a:pt x="223" y="1076"/>
                  </a:lnTo>
                  <a:lnTo>
                    <a:pt x="223" y="1074"/>
                  </a:lnTo>
                  <a:lnTo>
                    <a:pt x="233" y="1049"/>
                  </a:lnTo>
                  <a:lnTo>
                    <a:pt x="239" y="1034"/>
                  </a:lnTo>
                  <a:lnTo>
                    <a:pt x="237" y="1031"/>
                  </a:lnTo>
                  <a:lnTo>
                    <a:pt x="236" y="1029"/>
                  </a:lnTo>
                  <a:lnTo>
                    <a:pt x="231" y="1026"/>
                  </a:lnTo>
                  <a:lnTo>
                    <a:pt x="229" y="1023"/>
                  </a:lnTo>
                  <a:lnTo>
                    <a:pt x="227" y="1017"/>
                  </a:lnTo>
                  <a:lnTo>
                    <a:pt x="225" y="1003"/>
                  </a:lnTo>
                  <a:lnTo>
                    <a:pt x="221" y="994"/>
                  </a:lnTo>
                  <a:lnTo>
                    <a:pt x="213" y="976"/>
                  </a:lnTo>
                  <a:lnTo>
                    <a:pt x="212" y="972"/>
                  </a:lnTo>
                  <a:lnTo>
                    <a:pt x="212" y="970"/>
                  </a:lnTo>
                  <a:lnTo>
                    <a:pt x="213" y="967"/>
                  </a:lnTo>
                  <a:lnTo>
                    <a:pt x="216" y="961"/>
                  </a:lnTo>
                  <a:lnTo>
                    <a:pt x="218" y="955"/>
                  </a:lnTo>
                  <a:lnTo>
                    <a:pt x="221" y="939"/>
                  </a:lnTo>
                  <a:lnTo>
                    <a:pt x="227" y="926"/>
                  </a:lnTo>
                  <a:lnTo>
                    <a:pt x="228" y="924"/>
                  </a:lnTo>
                  <a:lnTo>
                    <a:pt x="231" y="921"/>
                  </a:lnTo>
                  <a:lnTo>
                    <a:pt x="237" y="920"/>
                  </a:lnTo>
                  <a:lnTo>
                    <a:pt x="239" y="919"/>
                  </a:lnTo>
                  <a:lnTo>
                    <a:pt x="241" y="917"/>
                  </a:lnTo>
                  <a:lnTo>
                    <a:pt x="242" y="909"/>
                  </a:lnTo>
                  <a:lnTo>
                    <a:pt x="246" y="884"/>
                  </a:lnTo>
                  <a:lnTo>
                    <a:pt x="246" y="882"/>
                  </a:lnTo>
                  <a:lnTo>
                    <a:pt x="245" y="880"/>
                  </a:lnTo>
                  <a:lnTo>
                    <a:pt x="244" y="879"/>
                  </a:lnTo>
                  <a:lnTo>
                    <a:pt x="244" y="878"/>
                  </a:lnTo>
                  <a:lnTo>
                    <a:pt x="241" y="875"/>
                  </a:lnTo>
                  <a:lnTo>
                    <a:pt x="227" y="864"/>
                  </a:lnTo>
                  <a:lnTo>
                    <a:pt x="226" y="863"/>
                  </a:lnTo>
                  <a:lnTo>
                    <a:pt x="225" y="862"/>
                  </a:lnTo>
                  <a:lnTo>
                    <a:pt x="225" y="860"/>
                  </a:lnTo>
                  <a:lnTo>
                    <a:pt x="226" y="858"/>
                  </a:lnTo>
                  <a:lnTo>
                    <a:pt x="225" y="856"/>
                  </a:lnTo>
                  <a:lnTo>
                    <a:pt x="225" y="855"/>
                  </a:lnTo>
                  <a:lnTo>
                    <a:pt x="224" y="854"/>
                  </a:lnTo>
                  <a:lnTo>
                    <a:pt x="222" y="854"/>
                  </a:lnTo>
                  <a:lnTo>
                    <a:pt x="221" y="853"/>
                  </a:lnTo>
                  <a:lnTo>
                    <a:pt x="220" y="852"/>
                  </a:lnTo>
                  <a:lnTo>
                    <a:pt x="220" y="850"/>
                  </a:lnTo>
                  <a:lnTo>
                    <a:pt x="220" y="849"/>
                  </a:lnTo>
                  <a:lnTo>
                    <a:pt x="220" y="847"/>
                  </a:lnTo>
                  <a:lnTo>
                    <a:pt x="221" y="846"/>
                  </a:lnTo>
                  <a:lnTo>
                    <a:pt x="224" y="843"/>
                  </a:lnTo>
                  <a:lnTo>
                    <a:pt x="253" y="817"/>
                  </a:lnTo>
                  <a:lnTo>
                    <a:pt x="257" y="805"/>
                  </a:lnTo>
                  <a:lnTo>
                    <a:pt x="258" y="803"/>
                  </a:lnTo>
                  <a:lnTo>
                    <a:pt x="259" y="802"/>
                  </a:lnTo>
                  <a:lnTo>
                    <a:pt x="271" y="794"/>
                  </a:lnTo>
                  <a:lnTo>
                    <a:pt x="272" y="792"/>
                  </a:lnTo>
                  <a:lnTo>
                    <a:pt x="275" y="788"/>
                  </a:lnTo>
                  <a:lnTo>
                    <a:pt x="276" y="786"/>
                  </a:lnTo>
                  <a:lnTo>
                    <a:pt x="303" y="762"/>
                  </a:lnTo>
                  <a:lnTo>
                    <a:pt x="310" y="753"/>
                  </a:lnTo>
                  <a:lnTo>
                    <a:pt x="312" y="752"/>
                  </a:lnTo>
                  <a:lnTo>
                    <a:pt x="314" y="751"/>
                  </a:lnTo>
                  <a:lnTo>
                    <a:pt x="322" y="750"/>
                  </a:lnTo>
                  <a:lnTo>
                    <a:pt x="324" y="751"/>
                  </a:lnTo>
                  <a:lnTo>
                    <a:pt x="325" y="754"/>
                  </a:lnTo>
                  <a:lnTo>
                    <a:pt x="331" y="766"/>
                  </a:lnTo>
                  <a:lnTo>
                    <a:pt x="334" y="769"/>
                  </a:lnTo>
                  <a:lnTo>
                    <a:pt x="344" y="770"/>
                  </a:lnTo>
                  <a:lnTo>
                    <a:pt x="353" y="769"/>
                  </a:lnTo>
                  <a:lnTo>
                    <a:pt x="361" y="769"/>
                  </a:lnTo>
                  <a:lnTo>
                    <a:pt x="364" y="768"/>
                  </a:lnTo>
                  <a:lnTo>
                    <a:pt x="367" y="766"/>
                  </a:lnTo>
                  <a:lnTo>
                    <a:pt x="380" y="756"/>
                  </a:lnTo>
                  <a:lnTo>
                    <a:pt x="381" y="754"/>
                  </a:lnTo>
                  <a:lnTo>
                    <a:pt x="381" y="752"/>
                  </a:lnTo>
                  <a:lnTo>
                    <a:pt x="381" y="747"/>
                  </a:lnTo>
                  <a:lnTo>
                    <a:pt x="381" y="743"/>
                  </a:lnTo>
                  <a:lnTo>
                    <a:pt x="383" y="739"/>
                  </a:lnTo>
                  <a:lnTo>
                    <a:pt x="399" y="723"/>
                  </a:lnTo>
                  <a:lnTo>
                    <a:pt x="410" y="716"/>
                  </a:lnTo>
                  <a:lnTo>
                    <a:pt x="413" y="716"/>
                  </a:lnTo>
                  <a:lnTo>
                    <a:pt x="420" y="718"/>
                  </a:lnTo>
                  <a:lnTo>
                    <a:pt x="422" y="718"/>
                  </a:lnTo>
                  <a:lnTo>
                    <a:pt x="423" y="716"/>
                  </a:lnTo>
                  <a:lnTo>
                    <a:pt x="424" y="712"/>
                  </a:lnTo>
                  <a:lnTo>
                    <a:pt x="424" y="697"/>
                  </a:lnTo>
                  <a:lnTo>
                    <a:pt x="425" y="692"/>
                  </a:lnTo>
                  <a:lnTo>
                    <a:pt x="425" y="690"/>
                  </a:lnTo>
                  <a:lnTo>
                    <a:pt x="430" y="679"/>
                  </a:lnTo>
                  <a:lnTo>
                    <a:pt x="438" y="662"/>
                  </a:lnTo>
                  <a:lnTo>
                    <a:pt x="442" y="657"/>
                  </a:lnTo>
                  <a:lnTo>
                    <a:pt x="447" y="656"/>
                  </a:lnTo>
                  <a:lnTo>
                    <a:pt x="448" y="655"/>
                  </a:lnTo>
                  <a:lnTo>
                    <a:pt x="449" y="654"/>
                  </a:lnTo>
                  <a:lnTo>
                    <a:pt x="450" y="653"/>
                  </a:lnTo>
                  <a:lnTo>
                    <a:pt x="451" y="651"/>
                  </a:lnTo>
                  <a:lnTo>
                    <a:pt x="452" y="648"/>
                  </a:lnTo>
                  <a:lnTo>
                    <a:pt x="455" y="642"/>
                  </a:lnTo>
                  <a:lnTo>
                    <a:pt x="458" y="636"/>
                  </a:lnTo>
                  <a:lnTo>
                    <a:pt x="460" y="632"/>
                  </a:lnTo>
                  <a:lnTo>
                    <a:pt x="460" y="630"/>
                  </a:lnTo>
                  <a:lnTo>
                    <a:pt x="467" y="623"/>
                  </a:lnTo>
                  <a:lnTo>
                    <a:pt x="471" y="615"/>
                  </a:lnTo>
                  <a:lnTo>
                    <a:pt x="471" y="612"/>
                  </a:lnTo>
                  <a:lnTo>
                    <a:pt x="470" y="606"/>
                  </a:lnTo>
                  <a:lnTo>
                    <a:pt x="466" y="593"/>
                  </a:lnTo>
                  <a:lnTo>
                    <a:pt x="465" y="587"/>
                  </a:lnTo>
                  <a:lnTo>
                    <a:pt x="465" y="581"/>
                  </a:lnTo>
                  <a:lnTo>
                    <a:pt x="467" y="577"/>
                  </a:lnTo>
                  <a:lnTo>
                    <a:pt x="466" y="574"/>
                  </a:lnTo>
                  <a:lnTo>
                    <a:pt x="465" y="570"/>
                  </a:lnTo>
                  <a:lnTo>
                    <a:pt x="461" y="562"/>
                  </a:lnTo>
                  <a:lnTo>
                    <a:pt x="458" y="558"/>
                  </a:lnTo>
                  <a:lnTo>
                    <a:pt x="456" y="553"/>
                  </a:lnTo>
                  <a:lnTo>
                    <a:pt x="459" y="545"/>
                  </a:lnTo>
                  <a:lnTo>
                    <a:pt x="521" y="545"/>
                  </a:lnTo>
                  <a:lnTo>
                    <a:pt x="540" y="550"/>
                  </a:lnTo>
                  <a:lnTo>
                    <a:pt x="542" y="550"/>
                  </a:lnTo>
                  <a:lnTo>
                    <a:pt x="543" y="550"/>
                  </a:lnTo>
                  <a:lnTo>
                    <a:pt x="545" y="549"/>
                  </a:lnTo>
                  <a:lnTo>
                    <a:pt x="553" y="543"/>
                  </a:lnTo>
                  <a:lnTo>
                    <a:pt x="568" y="534"/>
                  </a:lnTo>
                  <a:lnTo>
                    <a:pt x="569" y="533"/>
                  </a:lnTo>
                  <a:lnTo>
                    <a:pt x="570" y="530"/>
                  </a:lnTo>
                  <a:lnTo>
                    <a:pt x="570" y="526"/>
                  </a:lnTo>
                  <a:lnTo>
                    <a:pt x="569" y="523"/>
                  </a:lnTo>
                  <a:lnTo>
                    <a:pt x="564" y="514"/>
                  </a:lnTo>
                  <a:lnTo>
                    <a:pt x="563" y="513"/>
                  </a:lnTo>
                  <a:lnTo>
                    <a:pt x="563" y="512"/>
                  </a:lnTo>
                  <a:lnTo>
                    <a:pt x="563" y="511"/>
                  </a:lnTo>
                  <a:lnTo>
                    <a:pt x="563" y="509"/>
                  </a:lnTo>
                  <a:lnTo>
                    <a:pt x="564" y="507"/>
                  </a:lnTo>
                  <a:lnTo>
                    <a:pt x="576" y="490"/>
                  </a:lnTo>
                  <a:lnTo>
                    <a:pt x="596" y="468"/>
                  </a:lnTo>
                  <a:lnTo>
                    <a:pt x="597" y="466"/>
                  </a:lnTo>
                  <a:lnTo>
                    <a:pt x="597" y="463"/>
                  </a:lnTo>
                  <a:lnTo>
                    <a:pt x="597" y="457"/>
                  </a:lnTo>
                  <a:lnTo>
                    <a:pt x="597" y="454"/>
                  </a:lnTo>
                  <a:lnTo>
                    <a:pt x="597" y="451"/>
                  </a:lnTo>
                  <a:lnTo>
                    <a:pt x="596" y="446"/>
                  </a:lnTo>
                  <a:lnTo>
                    <a:pt x="596" y="445"/>
                  </a:lnTo>
                  <a:lnTo>
                    <a:pt x="595" y="443"/>
                  </a:lnTo>
                  <a:lnTo>
                    <a:pt x="593" y="432"/>
                  </a:lnTo>
                  <a:lnTo>
                    <a:pt x="592" y="427"/>
                  </a:lnTo>
                  <a:lnTo>
                    <a:pt x="589" y="411"/>
                  </a:lnTo>
                  <a:lnTo>
                    <a:pt x="588" y="409"/>
                  </a:lnTo>
                  <a:lnTo>
                    <a:pt x="588" y="406"/>
                  </a:lnTo>
                  <a:lnTo>
                    <a:pt x="585" y="394"/>
                  </a:lnTo>
                  <a:lnTo>
                    <a:pt x="584" y="393"/>
                  </a:lnTo>
                  <a:lnTo>
                    <a:pt x="583" y="392"/>
                  </a:lnTo>
                  <a:lnTo>
                    <a:pt x="579" y="389"/>
                  </a:lnTo>
                  <a:lnTo>
                    <a:pt x="578" y="388"/>
                  </a:lnTo>
                  <a:lnTo>
                    <a:pt x="577" y="387"/>
                  </a:lnTo>
                  <a:lnTo>
                    <a:pt x="578" y="386"/>
                  </a:lnTo>
                  <a:lnTo>
                    <a:pt x="580" y="380"/>
                  </a:lnTo>
                  <a:lnTo>
                    <a:pt x="580" y="378"/>
                  </a:lnTo>
                  <a:lnTo>
                    <a:pt x="580" y="377"/>
                  </a:lnTo>
                  <a:lnTo>
                    <a:pt x="579" y="375"/>
                  </a:lnTo>
                  <a:lnTo>
                    <a:pt x="578" y="374"/>
                  </a:lnTo>
                  <a:lnTo>
                    <a:pt x="577" y="373"/>
                  </a:lnTo>
                  <a:lnTo>
                    <a:pt x="576" y="373"/>
                  </a:lnTo>
                  <a:lnTo>
                    <a:pt x="573" y="373"/>
                  </a:lnTo>
                  <a:lnTo>
                    <a:pt x="570" y="375"/>
                  </a:lnTo>
                  <a:lnTo>
                    <a:pt x="557" y="385"/>
                  </a:lnTo>
                  <a:lnTo>
                    <a:pt x="544" y="388"/>
                  </a:lnTo>
                  <a:lnTo>
                    <a:pt x="532" y="389"/>
                  </a:lnTo>
                  <a:lnTo>
                    <a:pt x="529" y="390"/>
                  </a:lnTo>
                  <a:lnTo>
                    <a:pt x="527" y="391"/>
                  </a:lnTo>
                  <a:lnTo>
                    <a:pt x="527" y="392"/>
                  </a:lnTo>
                  <a:lnTo>
                    <a:pt x="526" y="393"/>
                  </a:lnTo>
                  <a:lnTo>
                    <a:pt x="523" y="399"/>
                  </a:lnTo>
                  <a:lnTo>
                    <a:pt x="521" y="401"/>
                  </a:lnTo>
                  <a:lnTo>
                    <a:pt x="520" y="402"/>
                  </a:lnTo>
                  <a:lnTo>
                    <a:pt x="518" y="403"/>
                  </a:lnTo>
                  <a:lnTo>
                    <a:pt x="515" y="403"/>
                  </a:lnTo>
                  <a:lnTo>
                    <a:pt x="509" y="402"/>
                  </a:lnTo>
                  <a:lnTo>
                    <a:pt x="507" y="401"/>
                  </a:lnTo>
                  <a:lnTo>
                    <a:pt x="505" y="400"/>
                  </a:lnTo>
                  <a:lnTo>
                    <a:pt x="505" y="398"/>
                  </a:lnTo>
                  <a:lnTo>
                    <a:pt x="504" y="397"/>
                  </a:lnTo>
                  <a:lnTo>
                    <a:pt x="503" y="396"/>
                  </a:lnTo>
                  <a:lnTo>
                    <a:pt x="503" y="393"/>
                  </a:lnTo>
                  <a:lnTo>
                    <a:pt x="502" y="389"/>
                  </a:lnTo>
                  <a:lnTo>
                    <a:pt x="502" y="387"/>
                  </a:lnTo>
                  <a:lnTo>
                    <a:pt x="501" y="386"/>
                  </a:lnTo>
                  <a:lnTo>
                    <a:pt x="499" y="384"/>
                  </a:lnTo>
                  <a:lnTo>
                    <a:pt x="495" y="381"/>
                  </a:lnTo>
                  <a:lnTo>
                    <a:pt x="492" y="379"/>
                  </a:lnTo>
                  <a:lnTo>
                    <a:pt x="491" y="378"/>
                  </a:lnTo>
                  <a:lnTo>
                    <a:pt x="490" y="376"/>
                  </a:lnTo>
                  <a:lnTo>
                    <a:pt x="490" y="375"/>
                  </a:lnTo>
                  <a:lnTo>
                    <a:pt x="490" y="374"/>
                  </a:lnTo>
                  <a:lnTo>
                    <a:pt x="490" y="372"/>
                  </a:lnTo>
                  <a:lnTo>
                    <a:pt x="491" y="368"/>
                  </a:lnTo>
                  <a:lnTo>
                    <a:pt x="497" y="355"/>
                  </a:lnTo>
                  <a:lnTo>
                    <a:pt x="501" y="349"/>
                  </a:lnTo>
                  <a:lnTo>
                    <a:pt x="514" y="332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7" y="307"/>
                  </a:lnTo>
                  <a:lnTo>
                    <a:pt x="537" y="306"/>
                  </a:lnTo>
                  <a:lnTo>
                    <a:pt x="537" y="304"/>
                  </a:lnTo>
                  <a:lnTo>
                    <a:pt x="537" y="303"/>
                  </a:lnTo>
                  <a:lnTo>
                    <a:pt x="542" y="299"/>
                  </a:lnTo>
                  <a:lnTo>
                    <a:pt x="549" y="295"/>
                  </a:lnTo>
                  <a:lnTo>
                    <a:pt x="553" y="289"/>
                  </a:lnTo>
                  <a:lnTo>
                    <a:pt x="553" y="287"/>
                  </a:lnTo>
                  <a:lnTo>
                    <a:pt x="554" y="286"/>
                  </a:lnTo>
                  <a:lnTo>
                    <a:pt x="557" y="284"/>
                  </a:lnTo>
                  <a:lnTo>
                    <a:pt x="568" y="281"/>
                  </a:lnTo>
                  <a:lnTo>
                    <a:pt x="582" y="275"/>
                  </a:lnTo>
                  <a:lnTo>
                    <a:pt x="586" y="274"/>
                  </a:lnTo>
                  <a:lnTo>
                    <a:pt x="597" y="274"/>
                  </a:lnTo>
                  <a:lnTo>
                    <a:pt x="610" y="273"/>
                  </a:lnTo>
                  <a:lnTo>
                    <a:pt x="624" y="268"/>
                  </a:lnTo>
                  <a:lnTo>
                    <a:pt x="632" y="266"/>
                  </a:lnTo>
                  <a:lnTo>
                    <a:pt x="635" y="266"/>
                  </a:lnTo>
                  <a:lnTo>
                    <a:pt x="638" y="267"/>
                  </a:lnTo>
                  <a:lnTo>
                    <a:pt x="641" y="268"/>
                  </a:lnTo>
                  <a:lnTo>
                    <a:pt x="644" y="269"/>
                  </a:lnTo>
                  <a:lnTo>
                    <a:pt x="657" y="273"/>
                  </a:lnTo>
                  <a:lnTo>
                    <a:pt x="659" y="273"/>
                  </a:lnTo>
                  <a:lnTo>
                    <a:pt x="660" y="273"/>
                  </a:lnTo>
                  <a:lnTo>
                    <a:pt x="662" y="273"/>
                  </a:lnTo>
                  <a:lnTo>
                    <a:pt x="677" y="261"/>
                  </a:lnTo>
                  <a:lnTo>
                    <a:pt x="683" y="258"/>
                  </a:lnTo>
                  <a:lnTo>
                    <a:pt x="709" y="257"/>
                  </a:lnTo>
                  <a:lnTo>
                    <a:pt x="711" y="255"/>
                  </a:lnTo>
                  <a:lnTo>
                    <a:pt x="713" y="252"/>
                  </a:lnTo>
                  <a:lnTo>
                    <a:pt x="716" y="244"/>
                  </a:lnTo>
                  <a:lnTo>
                    <a:pt x="717" y="240"/>
                  </a:lnTo>
                  <a:lnTo>
                    <a:pt x="717" y="237"/>
                  </a:lnTo>
                  <a:lnTo>
                    <a:pt x="716" y="233"/>
                  </a:lnTo>
                  <a:lnTo>
                    <a:pt x="714" y="232"/>
                  </a:lnTo>
                  <a:lnTo>
                    <a:pt x="712" y="231"/>
                  </a:lnTo>
                  <a:lnTo>
                    <a:pt x="700" y="229"/>
                  </a:lnTo>
                  <a:lnTo>
                    <a:pt x="698" y="229"/>
                  </a:lnTo>
                  <a:lnTo>
                    <a:pt x="698" y="228"/>
                  </a:lnTo>
                  <a:lnTo>
                    <a:pt x="697" y="226"/>
                  </a:lnTo>
                  <a:lnTo>
                    <a:pt x="697" y="224"/>
                  </a:lnTo>
                  <a:lnTo>
                    <a:pt x="697" y="215"/>
                  </a:lnTo>
                  <a:lnTo>
                    <a:pt x="697" y="213"/>
                  </a:lnTo>
                  <a:lnTo>
                    <a:pt x="696" y="204"/>
                  </a:lnTo>
                  <a:lnTo>
                    <a:pt x="695" y="200"/>
                  </a:lnTo>
                  <a:lnTo>
                    <a:pt x="694" y="196"/>
                  </a:lnTo>
                  <a:lnTo>
                    <a:pt x="693" y="195"/>
                  </a:lnTo>
                  <a:lnTo>
                    <a:pt x="687" y="187"/>
                  </a:lnTo>
                  <a:lnTo>
                    <a:pt x="687" y="185"/>
                  </a:lnTo>
                  <a:lnTo>
                    <a:pt x="686" y="184"/>
                  </a:lnTo>
                  <a:lnTo>
                    <a:pt x="686" y="181"/>
                  </a:lnTo>
                  <a:lnTo>
                    <a:pt x="687" y="177"/>
                  </a:lnTo>
                  <a:lnTo>
                    <a:pt x="688" y="174"/>
                  </a:lnTo>
                  <a:lnTo>
                    <a:pt x="689" y="172"/>
                  </a:lnTo>
                  <a:lnTo>
                    <a:pt x="691" y="170"/>
                  </a:lnTo>
                  <a:lnTo>
                    <a:pt x="723" y="154"/>
                  </a:lnTo>
                  <a:lnTo>
                    <a:pt x="748" y="147"/>
                  </a:lnTo>
                  <a:lnTo>
                    <a:pt x="758" y="142"/>
                  </a:lnTo>
                  <a:lnTo>
                    <a:pt x="761" y="143"/>
                  </a:lnTo>
                  <a:lnTo>
                    <a:pt x="767" y="146"/>
                  </a:lnTo>
                  <a:lnTo>
                    <a:pt x="778" y="155"/>
                  </a:lnTo>
                  <a:lnTo>
                    <a:pt x="787" y="159"/>
                  </a:lnTo>
                  <a:lnTo>
                    <a:pt x="789" y="159"/>
                  </a:lnTo>
                  <a:lnTo>
                    <a:pt x="792" y="159"/>
                  </a:lnTo>
                  <a:lnTo>
                    <a:pt x="794" y="160"/>
                  </a:lnTo>
                  <a:lnTo>
                    <a:pt x="796" y="162"/>
                  </a:lnTo>
                  <a:lnTo>
                    <a:pt x="800" y="168"/>
                  </a:lnTo>
                  <a:lnTo>
                    <a:pt x="801" y="177"/>
                  </a:lnTo>
                  <a:lnTo>
                    <a:pt x="801" y="179"/>
                  </a:lnTo>
                  <a:lnTo>
                    <a:pt x="800" y="180"/>
                  </a:lnTo>
                  <a:lnTo>
                    <a:pt x="800" y="190"/>
                  </a:lnTo>
                  <a:lnTo>
                    <a:pt x="800" y="192"/>
                  </a:lnTo>
                  <a:lnTo>
                    <a:pt x="800" y="193"/>
                  </a:lnTo>
                  <a:lnTo>
                    <a:pt x="803" y="197"/>
                  </a:lnTo>
                  <a:lnTo>
                    <a:pt x="814" y="207"/>
                  </a:lnTo>
                  <a:lnTo>
                    <a:pt x="837" y="211"/>
                  </a:lnTo>
                  <a:lnTo>
                    <a:pt x="842" y="211"/>
                  </a:lnTo>
                  <a:lnTo>
                    <a:pt x="844" y="211"/>
                  </a:lnTo>
                  <a:lnTo>
                    <a:pt x="866" y="194"/>
                  </a:lnTo>
                  <a:lnTo>
                    <a:pt x="869" y="192"/>
                  </a:lnTo>
                  <a:lnTo>
                    <a:pt x="876" y="194"/>
                  </a:lnTo>
                  <a:lnTo>
                    <a:pt x="878" y="193"/>
                  </a:lnTo>
                  <a:lnTo>
                    <a:pt x="879" y="191"/>
                  </a:lnTo>
                  <a:lnTo>
                    <a:pt x="880" y="187"/>
                  </a:lnTo>
                  <a:lnTo>
                    <a:pt x="881" y="184"/>
                  </a:lnTo>
                  <a:lnTo>
                    <a:pt x="881" y="182"/>
                  </a:lnTo>
                  <a:lnTo>
                    <a:pt x="881" y="181"/>
                  </a:lnTo>
                  <a:lnTo>
                    <a:pt x="881" y="178"/>
                  </a:lnTo>
                  <a:lnTo>
                    <a:pt x="881" y="175"/>
                  </a:lnTo>
                  <a:lnTo>
                    <a:pt x="881" y="174"/>
                  </a:lnTo>
                  <a:lnTo>
                    <a:pt x="882" y="170"/>
                  </a:lnTo>
                  <a:lnTo>
                    <a:pt x="883" y="167"/>
                  </a:lnTo>
                  <a:lnTo>
                    <a:pt x="885" y="164"/>
                  </a:lnTo>
                  <a:lnTo>
                    <a:pt x="887" y="161"/>
                  </a:lnTo>
                  <a:lnTo>
                    <a:pt x="890" y="158"/>
                  </a:lnTo>
                  <a:lnTo>
                    <a:pt x="902" y="151"/>
                  </a:lnTo>
                  <a:lnTo>
                    <a:pt x="908" y="149"/>
                  </a:lnTo>
                  <a:lnTo>
                    <a:pt x="913" y="145"/>
                  </a:lnTo>
                  <a:lnTo>
                    <a:pt x="921" y="138"/>
                  </a:lnTo>
                  <a:lnTo>
                    <a:pt x="929" y="134"/>
                  </a:lnTo>
                  <a:lnTo>
                    <a:pt x="931" y="131"/>
                  </a:lnTo>
                  <a:lnTo>
                    <a:pt x="933" y="128"/>
                  </a:lnTo>
                  <a:lnTo>
                    <a:pt x="935" y="121"/>
                  </a:lnTo>
                  <a:lnTo>
                    <a:pt x="938" y="116"/>
                  </a:lnTo>
                  <a:lnTo>
                    <a:pt x="941" y="112"/>
                  </a:lnTo>
                  <a:lnTo>
                    <a:pt x="947" y="107"/>
                  </a:lnTo>
                  <a:lnTo>
                    <a:pt x="950" y="103"/>
                  </a:lnTo>
                  <a:lnTo>
                    <a:pt x="953" y="98"/>
                  </a:lnTo>
                  <a:lnTo>
                    <a:pt x="955" y="91"/>
                  </a:lnTo>
                  <a:lnTo>
                    <a:pt x="957" y="85"/>
                  </a:lnTo>
                  <a:lnTo>
                    <a:pt x="957" y="84"/>
                  </a:lnTo>
                  <a:lnTo>
                    <a:pt x="958" y="82"/>
                  </a:lnTo>
                  <a:lnTo>
                    <a:pt x="959" y="77"/>
                  </a:lnTo>
                  <a:lnTo>
                    <a:pt x="961" y="72"/>
                  </a:lnTo>
                  <a:lnTo>
                    <a:pt x="962" y="69"/>
                  </a:lnTo>
                  <a:lnTo>
                    <a:pt x="964" y="64"/>
                  </a:lnTo>
                  <a:lnTo>
                    <a:pt x="964" y="62"/>
                  </a:lnTo>
                  <a:lnTo>
                    <a:pt x="964" y="61"/>
                  </a:lnTo>
                  <a:lnTo>
                    <a:pt x="964" y="59"/>
                  </a:lnTo>
                  <a:lnTo>
                    <a:pt x="964" y="58"/>
                  </a:lnTo>
                  <a:lnTo>
                    <a:pt x="963" y="57"/>
                  </a:lnTo>
                  <a:lnTo>
                    <a:pt x="955" y="51"/>
                  </a:lnTo>
                  <a:lnTo>
                    <a:pt x="954" y="50"/>
                  </a:lnTo>
                  <a:lnTo>
                    <a:pt x="952" y="48"/>
                  </a:lnTo>
                  <a:lnTo>
                    <a:pt x="951" y="47"/>
                  </a:lnTo>
                  <a:lnTo>
                    <a:pt x="954" y="45"/>
                  </a:lnTo>
                  <a:lnTo>
                    <a:pt x="959" y="41"/>
                  </a:lnTo>
                  <a:lnTo>
                    <a:pt x="1003" y="27"/>
                  </a:lnTo>
                  <a:lnTo>
                    <a:pt x="1007" y="23"/>
                  </a:lnTo>
                  <a:lnTo>
                    <a:pt x="1016" y="5"/>
                  </a:lnTo>
                  <a:lnTo>
                    <a:pt x="1021" y="10"/>
                  </a:lnTo>
                  <a:lnTo>
                    <a:pt x="1033" y="0"/>
                  </a:lnTo>
                  <a:lnTo>
                    <a:pt x="1042" y="0"/>
                  </a:lnTo>
                  <a:lnTo>
                    <a:pt x="1045" y="1"/>
                  </a:lnTo>
                  <a:lnTo>
                    <a:pt x="1047" y="5"/>
                  </a:lnTo>
                  <a:lnTo>
                    <a:pt x="1047" y="8"/>
                  </a:lnTo>
                  <a:lnTo>
                    <a:pt x="1047" y="12"/>
                  </a:lnTo>
                  <a:lnTo>
                    <a:pt x="1047" y="15"/>
                  </a:lnTo>
                  <a:lnTo>
                    <a:pt x="1047" y="17"/>
                  </a:lnTo>
                  <a:lnTo>
                    <a:pt x="1048" y="20"/>
                  </a:lnTo>
                  <a:lnTo>
                    <a:pt x="1049" y="22"/>
                  </a:lnTo>
                  <a:lnTo>
                    <a:pt x="1053" y="24"/>
                  </a:lnTo>
                  <a:lnTo>
                    <a:pt x="1058" y="26"/>
                  </a:lnTo>
                  <a:lnTo>
                    <a:pt x="1066" y="26"/>
                  </a:lnTo>
                  <a:lnTo>
                    <a:pt x="1070" y="25"/>
                  </a:lnTo>
                  <a:lnTo>
                    <a:pt x="1073" y="24"/>
                  </a:lnTo>
                  <a:lnTo>
                    <a:pt x="1074" y="22"/>
                  </a:lnTo>
                  <a:lnTo>
                    <a:pt x="1076" y="20"/>
                  </a:lnTo>
                  <a:lnTo>
                    <a:pt x="1079" y="16"/>
                  </a:lnTo>
                  <a:lnTo>
                    <a:pt x="1081" y="15"/>
                  </a:lnTo>
                  <a:lnTo>
                    <a:pt x="1083" y="14"/>
                  </a:lnTo>
                  <a:lnTo>
                    <a:pt x="1085" y="14"/>
                  </a:lnTo>
                  <a:lnTo>
                    <a:pt x="1087" y="16"/>
                  </a:lnTo>
                  <a:lnTo>
                    <a:pt x="1089" y="20"/>
                  </a:lnTo>
                  <a:lnTo>
                    <a:pt x="1092" y="24"/>
                  </a:lnTo>
                  <a:lnTo>
                    <a:pt x="1100" y="27"/>
                  </a:lnTo>
                  <a:lnTo>
                    <a:pt x="1105" y="28"/>
                  </a:lnTo>
                  <a:lnTo>
                    <a:pt x="1109" y="28"/>
                  </a:lnTo>
                  <a:lnTo>
                    <a:pt x="1117" y="26"/>
                  </a:lnTo>
                  <a:lnTo>
                    <a:pt x="1124" y="23"/>
                  </a:lnTo>
                  <a:lnTo>
                    <a:pt x="1126" y="23"/>
                  </a:lnTo>
                  <a:lnTo>
                    <a:pt x="1128" y="25"/>
                  </a:lnTo>
                  <a:lnTo>
                    <a:pt x="1129" y="30"/>
                  </a:lnTo>
                  <a:lnTo>
                    <a:pt x="1130" y="34"/>
                  </a:lnTo>
                  <a:lnTo>
                    <a:pt x="1133" y="37"/>
                  </a:lnTo>
                  <a:lnTo>
                    <a:pt x="1145" y="42"/>
                  </a:lnTo>
                  <a:lnTo>
                    <a:pt x="1147" y="45"/>
                  </a:lnTo>
                  <a:lnTo>
                    <a:pt x="1149" y="50"/>
                  </a:lnTo>
                  <a:lnTo>
                    <a:pt x="1150" y="58"/>
                  </a:lnTo>
                  <a:lnTo>
                    <a:pt x="1154" y="68"/>
                  </a:lnTo>
                  <a:lnTo>
                    <a:pt x="1166" y="81"/>
                  </a:lnTo>
                  <a:lnTo>
                    <a:pt x="1161" y="92"/>
                  </a:lnTo>
                  <a:lnTo>
                    <a:pt x="1157" y="93"/>
                  </a:lnTo>
                  <a:lnTo>
                    <a:pt x="1155" y="92"/>
                  </a:lnTo>
                  <a:lnTo>
                    <a:pt x="1140" y="81"/>
                  </a:lnTo>
                  <a:lnTo>
                    <a:pt x="1139" y="80"/>
                  </a:lnTo>
                  <a:lnTo>
                    <a:pt x="1138" y="80"/>
                  </a:lnTo>
                  <a:lnTo>
                    <a:pt x="1137" y="81"/>
                  </a:lnTo>
                  <a:lnTo>
                    <a:pt x="1135" y="82"/>
                  </a:lnTo>
                  <a:lnTo>
                    <a:pt x="1134" y="84"/>
                  </a:lnTo>
                  <a:lnTo>
                    <a:pt x="1134" y="87"/>
                  </a:lnTo>
                  <a:lnTo>
                    <a:pt x="1135" y="90"/>
                  </a:lnTo>
                  <a:lnTo>
                    <a:pt x="1141" y="101"/>
                  </a:lnTo>
                  <a:lnTo>
                    <a:pt x="1141" y="102"/>
                  </a:lnTo>
                  <a:lnTo>
                    <a:pt x="1139" y="104"/>
                  </a:lnTo>
                  <a:lnTo>
                    <a:pt x="1136" y="104"/>
                  </a:lnTo>
                  <a:lnTo>
                    <a:pt x="1134" y="103"/>
                  </a:lnTo>
                  <a:lnTo>
                    <a:pt x="1132" y="103"/>
                  </a:lnTo>
                  <a:lnTo>
                    <a:pt x="1128" y="100"/>
                  </a:lnTo>
                  <a:lnTo>
                    <a:pt x="1126" y="100"/>
                  </a:lnTo>
                  <a:lnTo>
                    <a:pt x="1124" y="102"/>
                  </a:lnTo>
                  <a:lnTo>
                    <a:pt x="1123" y="108"/>
                  </a:lnTo>
                  <a:lnTo>
                    <a:pt x="1123" y="119"/>
                  </a:lnTo>
                  <a:lnTo>
                    <a:pt x="1123" y="124"/>
                  </a:lnTo>
                  <a:lnTo>
                    <a:pt x="1121" y="128"/>
                  </a:lnTo>
                  <a:lnTo>
                    <a:pt x="1120" y="130"/>
                  </a:lnTo>
                  <a:lnTo>
                    <a:pt x="1117" y="130"/>
                  </a:lnTo>
                  <a:lnTo>
                    <a:pt x="1112" y="131"/>
                  </a:lnTo>
                  <a:lnTo>
                    <a:pt x="1111" y="133"/>
                  </a:lnTo>
                  <a:lnTo>
                    <a:pt x="1112" y="140"/>
                  </a:lnTo>
                  <a:lnTo>
                    <a:pt x="1124" y="167"/>
                  </a:lnTo>
                  <a:lnTo>
                    <a:pt x="1128" y="173"/>
                  </a:lnTo>
                  <a:lnTo>
                    <a:pt x="1131" y="176"/>
                  </a:lnTo>
                  <a:lnTo>
                    <a:pt x="1135" y="178"/>
                  </a:lnTo>
                  <a:lnTo>
                    <a:pt x="1137" y="180"/>
                  </a:lnTo>
                  <a:lnTo>
                    <a:pt x="1137" y="182"/>
                  </a:lnTo>
                  <a:lnTo>
                    <a:pt x="1136" y="185"/>
                  </a:lnTo>
                  <a:lnTo>
                    <a:pt x="1133" y="189"/>
                  </a:lnTo>
                  <a:lnTo>
                    <a:pt x="1132" y="192"/>
                  </a:lnTo>
                  <a:lnTo>
                    <a:pt x="1133" y="195"/>
                  </a:lnTo>
                  <a:lnTo>
                    <a:pt x="1135" y="199"/>
                  </a:lnTo>
                  <a:lnTo>
                    <a:pt x="1136" y="202"/>
                  </a:lnTo>
                  <a:lnTo>
                    <a:pt x="1136" y="208"/>
                  </a:lnTo>
                  <a:lnTo>
                    <a:pt x="1135" y="212"/>
                  </a:lnTo>
                  <a:lnTo>
                    <a:pt x="1135" y="215"/>
                  </a:lnTo>
                  <a:lnTo>
                    <a:pt x="1137" y="240"/>
                  </a:lnTo>
                  <a:lnTo>
                    <a:pt x="1136" y="245"/>
                  </a:lnTo>
                  <a:lnTo>
                    <a:pt x="1134" y="248"/>
                  </a:lnTo>
                  <a:lnTo>
                    <a:pt x="1116" y="250"/>
                  </a:lnTo>
                  <a:lnTo>
                    <a:pt x="1112" y="251"/>
                  </a:lnTo>
                  <a:lnTo>
                    <a:pt x="1109" y="252"/>
                  </a:lnTo>
                  <a:lnTo>
                    <a:pt x="1105" y="250"/>
                  </a:lnTo>
                  <a:lnTo>
                    <a:pt x="1103" y="250"/>
                  </a:lnTo>
                  <a:lnTo>
                    <a:pt x="1101" y="251"/>
                  </a:lnTo>
                  <a:lnTo>
                    <a:pt x="1100" y="253"/>
                  </a:lnTo>
                  <a:lnTo>
                    <a:pt x="1098" y="256"/>
                  </a:lnTo>
                  <a:lnTo>
                    <a:pt x="1097" y="259"/>
                  </a:lnTo>
                  <a:lnTo>
                    <a:pt x="1092" y="264"/>
                  </a:lnTo>
                  <a:lnTo>
                    <a:pt x="1091" y="267"/>
                  </a:lnTo>
                  <a:lnTo>
                    <a:pt x="1092" y="271"/>
                  </a:lnTo>
                  <a:lnTo>
                    <a:pt x="1096" y="279"/>
                  </a:lnTo>
                  <a:lnTo>
                    <a:pt x="1097" y="284"/>
                  </a:lnTo>
                  <a:lnTo>
                    <a:pt x="1096" y="286"/>
                  </a:lnTo>
                  <a:lnTo>
                    <a:pt x="1094" y="287"/>
                  </a:lnTo>
                  <a:lnTo>
                    <a:pt x="1091" y="287"/>
                  </a:lnTo>
                  <a:lnTo>
                    <a:pt x="1085" y="286"/>
                  </a:lnTo>
                  <a:lnTo>
                    <a:pt x="1076" y="281"/>
                  </a:lnTo>
                  <a:lnTo>
                    <a:pt x="1074" y="281"/>
                  </a:lnTo>
                  <a:lnTo>
                    <a:pt x="1074" y="284"/>
                  </a:lnTo>
                  <a:lnTo>
                    <a:pt x="1078" y="289"/>
                  </a:lnTo>
                  <a:lnTo>
                    <a:pt x="1095" y="305"/>
                  </a:lnTo>
                  <a:lnTo>
                    <a:pt x="1105" y="308"/>
                  </a:lnTo>
                  <a:lnTo>
                    <a:pt x="1148" y="326"/>
                  </a:lnTo>
                  <a:lnTo>
                    <a:pt x="1152" y="326"/>
                  </a:lnTo>
                  <a:lnTo>
                    <a:pt x="1156" y="326"/>
                  </a:lnTo>
                  <a:lnTo>
                    <a:pt x="1164" y="330"/>
                  </a:lnTo>
                  <a:lnTo>
                    <a:pt x="1182" y="353"/>
                  </a:lnTo>
                  <a:lnTo>
                    <a:pt x="1188" y="354"/>
                  </a:lnTo>
                  <a:lnTo>
                    <a:pt x="1190" y="354"/>
                  </a:lnTo>
                  <a:lnTo>
                    <a:pt x="1195" y="351"/>
                  </a:lnTo>
                  <a:lnTo>
                    <a:pt x="1212" y="336"/>
                  </a:lnTo>
                  <a:lnTo>
                    <a:pt x="1217" y="330"/>
                  </a:lnTo>
                  <a:lnTo>
                    <a:pt x="1219" y="326"/>
                  </a:lnTo>
                  <a:lnTo>
                    <a:pt x="1219" y="324"/>
                  </a:lnTo>
                  <a:lnTo>
                    <a:pt x="1219" y="322"/>
                  </a:lnTo>
                  <a:lnTo>
                    <a:pt x="1219" y="320"/>
                  </a:lnTo>
                  <a:lnTo>
                    <a:pt x="1219" y="319"/>
                  </a:lnTo>
                  <a:lnTo>
                    <a:pt x="1220" y="318"/>
                  </a:lnTo>
                  <a:lnTo>
                    <a:pt x="1221" y="316"/>
                  </a:lnTo>
                  <a:lnTo>
                    <a:pt x="1222" y="316"/>
                  </a:lnTo>
                  <a:lnTo>
                    <a:pt x="1223" y="315"/>
                  </a:lnTo>
                  <a:lnTo>
                    <a:pt x="1223" y="315"/>
                  </a:lnTo>
                  <a:lnTo>
                    <a:pt x="1225" y="313"/>
                  </a:lnTo>
                  <a:lnTo>
                    <a:pt x="1226" y="311"/>
                  </a:lnTo>
                  <a:lnTo>
                    <a:pt x="1226" y="309"/>
                  </a:lnTo>
                  <a:lnTo>
                    <a:pt x="1226" y="308"/>
                  </a:lnTo>
                  <a:lnTo>
                    <a:pt x="1225" y="307"/>
                  </a:lnTo>
                  <a:lnTo>
                    <a:pt x="1224" y="306"/>
                  </a:lnTo>
                  <a:lnTo>
                    <a:pt x="1223" y="305"/>
                  </a:lnTo>
                  <a:lnTo>
                    <a:pt x="1220" y="305"/>
                  </a:lnTo>
                  <a:lnTo>
                    <a:pt x="1217" y="306"/>
                  </a:lnTo>
                  <a:lnTo>
                    <a:pt x="1211" y="313"/>
                  </a:lnTo>
                  <a:lnTo>
                    <a:pt x="1209" y="315"/>
                  </a:lnTo>
                  <a:lnTo>
                    <a:pt x="1208" y="315"/>
                  </a:lnTo>
                  <a:lnTo>
                    <a:pt x="1206" y="315"/>
                  </a:lnTo>
                  <a:lnTo>
                    <a:pt x="1201" y="312"/>
                  </a:lnTo>
                  <a:lnTo>
                    <a:pt x="1186" y="297"/>
                  </a:lnTo>
                  <a:lnTo>
                    <a:pt x="1184" y="293"/>
                  </a:lnTo>
                  <a:lnTo>
                    <a:pt x="1182" y="289"/>
                  </a:lnTo>
                  <a:lnTo>
                    <a:pt x="1182" y="286"/>
                  </a:lnTo>
                  <a:lnTo>
                    <a:pt x="1182" y="285"/>
                  </a:lnTo>
                  <a:lnTo>
                    <a:pt x="1183" y="284"/>
                  </a:lnTo>
                  <a:lnTo>
                    <a:pt x="1209" y="269"/>
                  </a:lnTo>
                  <a:lnTo>
                    <a:pt x="1216" y="263"/>
                  </a:lnTo>
                  <a:lnTo>
                    <a:pt x="1231" y="258"/>
                  </a:lnTo>
                  <a:lnTo>
                    <a:pt x="1235" y="254"/>
                  </a:lnTo>
                  <a:lnTo>
                    <a:pt x="1237" y="251"/>
                  </a:lnTo>
                  <a:lnTo>
                    <a:pt x="1235" y="248"/>
                  </a:lnTo>
                  <a:lnTo>
                    <a:pt x="1234" y="246"/>
                  </a:lnTo>
                  <a:lnTo>
                    <a:pt x="1233" y="244"/>
                  </a:lnTo>
                  <a:lnTo>
                    <a:pt x="1233" y="242"/>
                  </a:lnTo>
                  <a:lnTo>
                    <a:pt x="1233" y="240"/>
                  </a:lnTo>
                  <a:lnTo>
                    <a:pt x="1236" y="240"/>
                  </a:lnTo>
                  <a:lnTo>
                    <a:pt x="1240" y="242"/>
                  </a:lnTo>
                  <a:lnTo>
                    <a:pt x="1251" y="248"/>
                  </a:lnTo>
                  <a:lnTo>
                    <a:pt x="1256" y="251"/>
                  </a:lnTo>
                  <a:lnTo>
                    <a:pt x="1258" y="255"/>
                  </a:lnTo>
                  <a:lnTo>
                    <a:pt x="1259" y="258"/>
                  </a:lnTo>
                  <a:lnTo>
                    <a:pt x="1263" y="267"/>
                  </a:lnTo>
                  <a:lnTo>
                    <a:pt x="1265" y="271"/>
                  </a:lnTo>
                  <a:lnTo>
                    <a:pt x="1267" y="274"/>
                  </a:lnTo>
                  <a:lnTo>
                    <a:pt x="1270" y="276"/>
                  </a:lnTo>
                  <a:lnTo>
                    <a:pt x="1273" y="276"/>
                  </a:lnTo>
                  <a:lnTo>
                    <a:pt x="1276" y="275"/>
                  </a:lnTo>
                  <a:lnTo>
                    <a:pt x="1280" y="269"/>
                  </a:lnTo>
                  <a:lnTo>
                    <a:pt x="1282" y="266"/>
                  </a:lnTo>
                  <a:lnTo>
                    <a:pt x="1282" y="263"/>
                  </a:lnTo>
                  <a:lnTo>
                    <a:pt x="1276" y="252"/>
                  </a:lnTo>
                  <a:lnTo>
                    <a:pt x="1275" y="251"/>
                  </a:lnTo>
                  <a:lnTo>
                    <a:pt x="1274" y="249"/>
                  </a:lnTo>
                  <a:lnTo>
                    <a:pt x="1274" y="247"/>
                  </a:lnTo>
                  <a:lnTo>
                    <a:pt x="1273" y="244"/>
                  </a:lnTo>
                  <a:lnTo>
                    <a:pt x="1273" y="242"/>
                  </a:lnTo>
                  <a:lnTo>
                    <a:pt x="1274" y="240"/>
                  </a:lnTo>
                  <a:lnTo>
                    <a:pt x="1275" y="239"/>
                  </a:lnTo>
                  <a:lnTo>
                    <a:pt x="1278" y="238"/>
                  </a:lnTo>
                  <a:lnTo>
                    <a:pt x="1286" y="238"/>
                  </a:lnTo>
                  <a:lnTo>
                    <a:pt x="1287" y="238"/>
                  </a:lnTo>
                  <a:lnTo>
                    <a:pt x="1291" y="233"/>
                  </a:lnTo>
                  <a:lnTo>
                    <a:pt x="1293" y="231"/>
                  </a:lnTo>
                  <a:lnTo>
                    <a:pt x="1295" y="230"/>
                  </a:lnTo>
                  <a:lnTo>
                    <a:pt x="1297" y="230"/>
                  </a:lnTo>
                  <a:lnTo>
                    <a:pt x="1299" y="232"/>
                  </a:lnTo>
                  <a:lnTo>
                    <a:pt x="1300" y="238"/>
                  </a:lnTo>
                  <a:lnTo>
                    <a:pt x="1300" y="244"/>
                  </a:lnTo>
                  <a:lnTo>
                    <a:pt x="1300" y="245"/>
                  </a:lnTo>
                  <a:lnTo>
                    <a:pt x="1305" y="251"/>
                  </a:lnTo>
                  <a:lnTo>
                    <a:pt x="1326" y="266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6" name="Freeform 46">
              <a:extLst>
                <a:ext uri="{FF2B5EF4-FFF2-40B4-BE49-F238E27FC236}">
                  <a16:creationId xmlns:a16="http://schemas.microsoft.com/office/drawing/2014/main" id="{C1CA025F-7DEB-4A3C-B4F0-FDFE129D0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513" y="3248199"/>
              <a:ext cx="981299" cy="1256622"/>
            </a:xfrm>
            <a:custGeom>
              <a:avLst/>
              <a:gdLst>
                <a:gd name="T0" fmla="*/ 1345 w 1500"/>
                <a:gd name="T1" fmla="*/ 357 h 2159"/>
                <a:gd name="T2" fmla="*/ 1421 w 1500"/>
                <a:gd name="T3" fmla="*/ 425 h 2159"/>
                <a:gd name="T4" fmla="*/ 1478 w 1500"/>
                <a:gd name="T5" fmla="*/ 523 h 2159"/>
                <a:gd name="T6" fmla="*/ 1442 w 1500"/>
                <a:gd name="T7" fmla="*/ 516 h 2159"/>
                <a:gd name="T8" fmla="*/ 1476 w 1500"/>
                <a:gd name="T9" fmla="*/ 594 h 2159"/>
                <a:gd name="T10" fmla="*/ 1421 w 1500"/>
                <a:gd name="T11" fmla="*/ 630 h 2159"/>
                <a:gd name="T12" fmla="*/ 1329 w 1500"/>
                <a:gd name="T13" fmla="*/ 694 h 2159"/>
                <a:gd name="T14" fmla="*/ 1359 w 1500"/>
                <a:gd name="T15" fmla="*/ 712 h 2159"/>
                <a:gd name="T16" fmla="*/ 1332 w 1500"/>
                <a:gd name="T17" fmla="*/ 809 h 2159"/>
                <a:gd name="T18" fmla="*/ 1318 w 1500"/>
                <a:gd name="T19" fmla="*/ 877 h 2159"/>
                <a:gd name="T20" fmla="*/ 1289 w 1500"/>
                <a:gd name="T21" fmla="*/ 988 h 2159"/>
                <a:gd name="T22" fmla="*/ 1340 w 1500"/>
                <a:gd name="T23" fmla="*/ 956 h 2159"/>
                <a:gd name="T24" fmla="*/ 1387 w 1500"/>
                <a:gd name="T25" fmla="*/ 1022 h 2159"/>
                <a:gd name="T26" fmla="*/ 1308 w 1500"/>
                <a:gd name="T27" fmla="*/ 1198 h 2159"/>
                <a:gd name="T28" fmla="*/ 1198 w 1500"/>
                <a:gd name="T29" fmla="*/ 1308 h 2159"/>
                <a:gd name="T30" fmla="*/ 1089 w 1500"/>
                <a:gd name="T31" fmla="*/ 1377 h 2159"/>
                <a:gd name="T32" fmla="*/ 1053 w 1500"/>
                <a:gd name="T33" fmla="*/ 1425 h 2159"/>
                <a:gd name="T34" fmla="*/ 983 w 1500"/>
                <a:gd name="T35" fmla="*/ 1480 h 2159"/>
                <a:gd name="T36" fmla="*/ 839 w 1500"/>
                <a:gd name="T37" fmla="*/ 1498 h 2159"/>
                <a:gd name="T38" fmla="*/ 753 w 1500"/>
                <a:gd name="T39" fmla="*/ 1520 h 2159"/>
                <a:gd name="T40" fmla="*/ 780 w 1500"/>
                <a:gd name="T41" fmla="*/ 1606 h 2159"/>
                <a:gd name="T42" fmla="*/ 805 w 1500"/>
                <a:gd name="T43" fmla="*/ 1740 h 2159"/>
                <a:gd name="T44" fmla="*/ 821 w 1500"/>
                <a:gd name="T45" fmla="*/ 1819 h 2159"/>
                <a:gd name="T46" fmla="*/ 815 w 1500"/>
                <a:gd name="T47" fmla="*/ 1924 h 2159"/>
                <a:gd name="T48" fmla="*/ 806 w 1500"/>
                <a:gd name="T49" fmla="*/ 2013 h 2159"/>
                <a:gd name="T50" fmla="*/ 762 w 1500"/>
                <a:gd name="T51" fmla="*/ 2058 h 2159"/>
                <a:gd name="T52" fmla="*/ 692 w 1500"/>
                <a:gd name="T53" fmla="*/ 2112 h 2159"/>
                <a:gd name="T54" fmla="*/ 637 w 1500"/>
                <a:gd name="T55" fmla="*/ 2130 h 2159"/>
                <a:gd name="T56" fmla="*/ 683 w 1500"/>
                <a:gd name="T57" fmla="*/ 2067 h 2159"/>
                <a:gd name="T58" fmla="*/ 560 w 1500"/>
                <a:gd name="T59" fmla="*/ 1992 h 2159"/>
                <a:gd name="T60" fmla="*/ 515 w 1500"/>
                <a:gd name="T61" fmla="*/ 2017 h 2159"/>
                <a:gd name="T62" fmla="*/ 420 w 1500"/>
                <a:gd name="T63" fmla="*/ 1832 h 2159"/>
                <a:gd name="T64" fmla="*/ 145 w 1500"/>
                <a:gd name="T65" fmla="*/ 1591 h 2159"/>
                <a:gd name="T66" fmla="*/ 70 w 1500"/>
                <a:gd name="T67" fmla="*/ 1477 h 2159"/>
                <a:gd name="T68" fmla="*/ 77 w 1500"/>
                <a:gd name="T69" fmla="*/ 1428 h 2159"/>
                <a:gd name="T70" fmla="*/ 159 w 1500"/>
                <a:gd name="T71" fmla="*/ 1355 h 2159"/>
                <a:gd name="T72" fmla="*/ 157 w 1500"/>
                <a:gd name="T73" fmla="*/ 1231 h 2159"/>
                <a:gd name="T74" fmla="*/ 138 w 1500"/>
                <a:gd name="T75" fmla="*/ 1140 h 2159"/>
                <a:gd name="T76" fmla="*/ 221 w 1500"/>
                <a:gd name="T77" fmla="*/ 1078 h 2159"/>
                <a:gd name="T78" fmla="*/ 239 w 1500"/>
                <a:gd name="T79" fmla="*/ 919 h 2159"/>
                <a:gd name="T80" fmla="*/ 221 w 1500"/>
                <a:gd name="T81" fmla="*/ 846 h 2159"/>
                <a:gd name="T82" fmla="*/ 367 w 1500"/>
                <a:gd name="T83" fmla="*/ 766 h 2159"/>
                <a:gd name="T84" fmla="*/ 450 w 1500"/>
                <a:gd name="T85" fmla="*/ 653 h 2159"/>
                <a:gd name="T86" fmla="*/ 542 w 1500"/>
                <a:gd name="T87" fmla="*/ 550 h 2159"/>
                <a:gd name="T88" fmla="*/ 596 w 1500"/>
                <a:gd name="T89" fmla="*/ 445 h 2159"/>
                <a:gd name="T90" fmla="*/ 557 w 1500"/>
                <a:gd name="T91" fmla="*/ 385 h 2159"/>
                <a:gd name="T92" fmla="*/ 495 w 1500"/>
                <a:gd name="T93" fmla="*/ 381 h 2159"/>
                <a:gd name="T94" fmla="*/ 568 w 1500"/>
                <a:gd name="T95" fmla="*/ 281 h 2159"/>
                <a:gd name="T96" fmla="*/ 716 w 1500"/>
                <a:gd name="T97" fmla="*/ 233 h 2159"/>
                <a:gd name="T98" fmla="*/ 748 w 1500"/>
                <a:gd name="T99" fmla="*/ 147 h 2159"/>
                <a:gd name="T100" fmla="*/ 869 w 1500"/>
                <a:gd name="T101" fmla="*/ 192 h 2159"/>
                <a:gd name="T102" fmla="*/ 935 w 1500"/>
                <a:gd name="T103" fmla="*/ 121 h 2159"/>
                <a:gd name="T104" fmla="*/ 954 w 1500"/>
                <a:gd name="T105" fmla="*/ 45 h 2159"/>
                <a:gd name="T106" fmla="*/ 1079 w 1500"/>
                <a:gd name="T107" fmla="*/ 16 h 2159"/>
                <a:gd name="T108" fmla="*/ 1161 w 1500"/>
                <a:gd name="T109" fmla="*/ 92 h 2159"/>
                <a:gd name="T110" fmla="*/ 1121 w 1500"/>
                <a:gd name="T111" fmla="*/ 128 h 2159"/>
                <a:gd name="T112" fmla="*/ 1134 w 1500"/>
                <a:gd name="T113" fmla="*/ 248 h 2159"/>
                <a:gd name="T114" fmla="*/ 1095 w 1500"/>
                <a:gd name="T115" fmla="*/ 305 h 2159"/>
                <a:gd name="T116" fmla="*/ 1226 w 1500"/>
                <a:gd name="T117" fmla="*/ 311 h 2159"/>
                <a:gd name="T118" fmla="*/ 1237 w 1500"/>
                <a:gd name="T119" fmla="*/ 251 h 2159"/>
                <a:gd name="T120" fmla="*/ 1274 w 1500"/>
                <a:gd name="T121" fmla="*/ 249 h 2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0" h="2159">
                  <a:moveTo>
                    <a:pt x="1326" y="266"/>
                  </a:moveTo>
                  <a:lnTo>
                    <a:pt x="1315" y="276"/>
                  </a:lnTo>
                  <a:lnTo>
                    <a:pt x="1313" y="280"/>
                  </a:lnTo>
                  <a:lnTo>
                    <a:pt x="1311" y="287"/>
                  </a:lnTo>
                  <a:lnTo>
                    <a:pt x="1311" y="291"/>
                  </a:lnTo>
                  <a:lnTo>
                    <a:pt x="1312" y="294"/>
                  </a:lnTo>
                  <a:lnTo>
                    <a:pt x="1313" y="296"/>
                  </a:lnTo>
                  <a:lnTo>
                    <a:pt x="1313" y="299"/>
                  </a:lnTo>
                  <a:lnTo>
                    <a:pt x="1314" y="305"/>
                  </a:lnTo>
                  <a:lnTo>
                    <a:pt x="1315" y="307"/>
                  </a:lnTo>
                  <a:lnTo>
                    <a:pt x="1316" y="309"/>
                  </a:lnTo>
                  <a:lnTo>
                    <a:pt x="1319" y="313"/>
                  </a:lnTo>
                  <a:lnTo>
                    <a:pt x="1321" y="315"/>
                  </a:lnTo>
                  <a:lnTo>
                    <a:pt x="1323" y="319"/>
                  </a:lnTo>
                  <a:lnTo>
                    <a:pt x="1324" y="328"/>
                  </a:lnTo>
                  <a:lnTo>
                    <a:pt x="1324" y="337"/>
                  </a:lnTo>
                  <a:lnTo>
                    <a:pt x="1325" y="341"/>
                  </a:lnTo>
                  <a:lnTo>
                    <a:pt x="1327" y="342"/>
                  </a:lnTo>
                  <a:lnTo>
                    <a:pt x="1329" y="341"/>
                  </a:lnTo>
                  <a:lnTo>
                    <a:pt x="1332" y="342"/>
                  </a:lnTo>
                  <a:lnTo>
                    <a:pt x="1336" y="345"/>
                  </a:lnTo>
                  <a:lnTo>
                    <a:pt x="1341" y="353"/>
                  </a:lnTo>
                  <a:lnTo>
                    <a:pt x="1345" y="357"/>
                  </a:lnTo>
                  <a:lnTo>
                    <a:pt x="1348" y="359"/>
                  </a:lnTo>
                  <a:lnTo>
                    <a:pt x="1351" y="359"/>
                  </a:lnTo>
                  <a:lnTo>
                    <a:pt x="1357" y="358"/>
                  </a:lnTo>
                  <a:lnTo>
                    <a:pt x="1359" y="358"/>
                  </a:lnTo>
                  <a:lnTo>
                    <a:pt x="1373" y="364"/>
                  </a:lnTo>
                  <a:lnTo>
                    <a:pt x="1382" y="365"/>
                  </a:lnTo>
                  <a:lnTo>
                    <a:pt x="1387" y="368"/>
                  </a:lnTo>
                  <a:lnTo>
                    <a:pt x="1389" y="370"/>
                  </a:lnTo>
                  <a:lnTo>
                    <a:pt x="1390" y="373"/>
                  </a:lnTo>
                  <a:lnTo>
                    <a:pt x="1387" y="381"/>
                  </a:lnTo>
                  <a:lnTo>
                    <a:pt x="1387" y="386"/>
                  </a:lnTo>
                  <a:lnTo>
                    <a:pt x="1388" y="390"/>
                  </a:lnTo>
                  <a:lnTo>
                    <a:pt x="1390" y="392"/>
                  </a:lnTo>
                  <a:lnTo>
                    <a:pt x="1400" y="400"/>
                  </a:lnTo>
                  <a:lnTo>
                    <a:pt x="1401" y="404"/>
                  </a:lnTo>
                  <a:lnTo>
                    <a:pt x="1402" y="415"/>
                  </a:lnTo>
                  <a:lnTo>
                    <a:pt x="1404" y="418"/>
                  </a:lnTo>
                  <a:lnTo>
                    <a:pt x="1407" y="419"/>
                  </a:lnTo>
                  <a:lnTo>
                    <a:pt x="1410" y="420"/>
                  </a:lnTo>
                  <a:lnTo>
                    <a:pt x="1412" y="421"/>
                  </a:lnTo>
                  <a:lnTo>
                    <a:pt x="1416" y="423"/>
                  </a:lnTo>
                  <a:lnTo>
                    <a:pt x="1419" y="424"/>
                  </a:lnTo>
                  <a:lnTo>
                    <a:pt x="1421" y="425"/>
                  </a:lnTo>
                  <a:lnTo>
                    <a:pt x="1425" y="427"/>
                  </a:lnTo>
                  <a:lnTo>
                    <a:pt x="1429" y="428"/>
                  </a:lnTo>
                  <a:lnTo>
                    <a:pt x="1435" y="428"/>
                  </a:lnTo>
                  <a:lnTo>
                    <a:pt x="1439" y="429"/>
                  </a:lnTo>
                  <a:lnTo>
                    <a:pt x="1444" y="434"/>
                  </a:lnTo>
                  <a:lnTo>
                    <a:pt x="1448" y="435"/>
                  </a:lnTo>
                  <a:lnTo>
                    <a:pt x="1451" y="436"/>
                  </a:lnTo>
                  <a:lnTo>
                    <a:pt x="1457" y="435"/>
                  </a:lnTo>
                  <a:lnTo>
                    <a:pt x="1463" y="436"/>
                  </a:lnTo>
                  <a:lnTo>
                    <a:pt x="1471" y="441"/>
                  </a:lnTo>
                  <a:lnTo>
                    <a:pt x="1477" y="447"/>
                  </a:lnTo>
                  <a:lnTo>
                    <a:pt x="1490" y="454"/>
                  </a:lnTo>
                  <a:lnTo>
                    <a:pt x="1498" y="457"/>
                  </a:lnTo>
                  <a:lnTo>
                    <a:pt x="1499" y="459"/>
                  </a:lnTo>
                  <a:lnTo>
                    <a:pt x="1499" y="461"/>
                  </a:lnTo>
                  <a:lnTo>
                    <a:pt x="1499" y="463"/>
                  </a:lnTo>
                  <a:lnTo>
                    <a:pt x="1497" y="468"/>
                  </a:lnTo>
                  <a:lnTo>
                    <a:pt x="1488" y="479"/>
                  </a:lnTo>
                  <a:lnTo>
                    <a:pt x="1484" y="489"/>
                  </a:lnTo>
                  <a:lnTo>
                    <a:pt x="1484" y="493"/>
                  </a:lnTo>
                  <a:lnTo>
                    <a:pt x="1484" y="499"/>
                  </a:lnTo>
                  <a:lnTo>
                    <a:pt x="1481" y="519"/>
                  </a:lnTo>
                  <a:lnTo>
                    <a:pt x="1478" y="523"/>
                  </a:lnTo>
                  <a:lnTo>
                    <a:pt x="1477" y="523"/>
                  </a:lnTo>
                  <a:lnTo>
                    <a:pt x="1476" y="521"/>
                  </a:lnTo>
                  <a:lnTo>
                    <a:pt x="1475" y="517"/>
                  </a:lnTo>
                  <a:lnTo>
                    <a:pt x="1474" y="516"/>
                  </a:lnTo>
                  <a:lnTo>
                    <a:pt x="1470" y="513"/>
                  </a:lnTo>
                  <a:lnTo>
                    <a:pt x="1470" y="512"/>
                  </a:lnTo>
                  <a:lnTo>
                    <a:pt x="1470" y="510"/>
                  </a:lnTo>
                  <a:lnTo>
                    <a:pt x="1471" y="509"/>
                  </a:lnTo>
                  <a:lnTo>
                    <a:pt x="1471" y="507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3" y="495"/>
                  </a:lnTo>
                  <a:lnTo>
                    <a:pt x="1459" y="495"/>
                  </a:lnTo>
                  <a:lnTo>
                    <a:pt x="1453" y="495"/>
                  </a:lnTo>
                  <a:lnTo>
                    <a:pt x="1439" y="499"/>
                  </a:lnTo>
                  <a:lnTo>
                    <a:pt x="1435" y="502"/>
                  </a:lnTo>
                  <a:lnTo>
                    <a:pt x="1434" y="504"/>
                  </a:lnTo>
                  <a:lnTo>
                    <a:pt x="1436" y="505"/>
                  </a:lnTo>
                  <a:lnTo>
                    <a:pt x="1438" y="507"/>
                  </a:lnTo>
                  <a:lnTo>
                    <a:pt x="1439" y="509"/>
                  </a:lnTo>
                  <a:lnTo>
                    <a:pt x="1440" y="511"/>
                  </a:lnTo>
                  <a:lnTo>
                    <a:pt x="1441" y="514"/>
                  </a:lnTo>
                  <a:lnTo>
                    <a:pt x="1442" y="516"/>
                  </a:lnTo>
                  <a:lnTo>
                    <a:pt x="1443" y="518"/>
                  </a:lnTo>
                  <a:lnTo>
                    <a:pt x="1445" y="519"/>
                  </a:lnTo>
                  <a:lnTo>
                    <a:pt x="1447" y="520"/>
                  </a:lnTo>
                  <a:lnTo>
                    <a:pt x="1458" y="522"/>
                  </a:lnTo>
                  <a:lnTo>
                    <a:pt x="1460" y="524"/>
                  </a:lnTo>
                  <a:lnTo>
                    <a:pt x="1460" y="528"/>
                  </a:lnTo>
                  <a:lnTo>
                    <a:pt x="1458" y="536"/>
                  </a:lnTo>
                  <a:lnTo>
                    <a:pt x="1450" y="549"/>
                  </a:lnTo>
                  <a:lnTo>
                    <a:pt x="1447" y="557"/>
                  </a:lnTo>
                  <a:lnTo>
                    <a:pt x="1445" y="564"/>
                  </a:lnTo>
                  <a:lnTo>
                    <a:pt x="1443" y="574"/>
                  </a:lnTo>
                  <a:lnTo>
                    <a:pt x="1443" y="579"/>
                  </a:lnTo>
                  <a:lnTo>
                    <a:pt x="1444" y="582"/>
                  </a:lnTo>
                  <a:lnTo>
                    <a:pt x="1447" y="583"/>
                  </a:lnTo>
                  <a:lnTo>
                    <a:pt x="1452" y="584"/>
                  </a:lnTo>
                  <a:lnTo>
                    <a:pt x="1455" y="584"/>
                  </a:lnTo>
                  <a:lnTo>
                    <a:pt x="1457" y="586"/>
                  </a:lnTo>
                  <a:lnTo>
                    <a:pt x="1460" y="589"/>
                  </a:lnTo>
                  <a:lnTo>
                    <a:pt x="1462" y="590"/>
                  </a:lnTo>
                  <a:lnTo>
                    <a:pt x="1465" y="591"/>
                  </a:lnTo>
                  <a:lnTo>
                    <a:pt x="1473" y="591"/>
                  </a:lnTo>
                  <a:lnTo>
                    <a:pt x="1475" y="592"/>
                  </a:lnTo>
                  <a:lnTo>
                    <a:pt x="1476" y="594"/>
                  </a:lnTo>
                  <a:lnTo>
                    <a:pt x="1478" y="599"/>
                  </a:lnTo>
                  <a:lnTo>
                    <a:pt x="1483" y="605"/>
                  </a:lnTo>
                  <a:lnTo>
                    <a:pt x="1484" y="608"/>
                  </a:lnTo>
                  <a:lnTo>
                    <a:pt x="1485" y="612"/>
                  </a:lnTo>
                  <a:lnTo>
                    <a:pt x="1485" y="615"/>
                  </a:lnTo>
                  <a:lnTo>
                    <a:pt x="1476" y="636"/>
                  </a:lnTo>
                  <a:lnTo>
                    <a:pt x="1474" y="639"/>
                  </a:lnTo>
                  <a:lnTo>
                    <a:pt x="1472" y="640"/>
                  </a:lnTo>
                  <a:lnTo>
                    <a:pt x="1458" y="639"/>
                  </a:lnTo>
                  <a:lnTo>
                    <a:pt x="1445" y="641"/>
                  </a:lnTo>
                  <a:lnTo>
                    <a:pt x="1441" y="641"/>
                  </a:lnTo>
                  <a:lnTo>
                    <a:pt x="1439" y="641"/>
                  </a:lnTo>
                  <a:lnTo>
                    <a:pt x="1436" y="640"/>
                  </a:lnTo>
                  <a:lnTo>
                    <a:pt x="1433" y="637"/>
                  </a:lnTo>
                  <a:lnTo>
                    <a:pt x="1432" y="636"/>
                  </a:lnTo>
                  <a:lnTo>
                    <a:pt x="1432" y="635"/>
                  </a:lnTo>
                  <a:lnTo>
                    <a:pt x="1432" y="634"/>
                  </a:lnTo>
                  <a:lnTo>
                    <a:pt x="1433" y="630"/>
                  </a:lnTo>
                  <a:lnTo>
                    <a:pt x="1432" y="628"/>
                  </a:lnTo>
                  <a:lnTo>
                    <a:pt x="1431" y="627"/>
                  </a:lnTo>
                  <a:lnTo>
                    <a:pt x="1429" y="627"/>
                  </a:lnTo>
                  <a:lnTo>
                    <a:pt x="1423" y="630"/>
                  </a:lnTo>
                  <a:lnTo>
                    <a:pt x="1421" y="630"/>
                  </a:lnTo>
                  <a:lnTo>
                    <a:pt x="1414" y="627"/>
                  </a:lnTo>
                  <a:lnTo>
                    <a:pt x="1396" y="627"/>
                  </a:lnTo>
                  <a:lnTo>
                    <a:pt x="1389" y="629"/>
                  </a:lnTo>
                  <a:lnTo>
                    <a:pt x="1373" y="640"/>
                  </a:lnTo>
                  <a:lnTo>
                    <a:pt x="1372" y="653"/>
                  </a:lnTo>
                  <a:lnTo>
                    <a:pt x="1373" y="659"/>
                  </a:lnTo>
                  <a:lnTo>
                    <a:pt x="1375" y="660"/>
                  </a:lnTo>
                  <a:lnTo>
                    <a:pt x="1377" y="662"/>
                  </a:lnTo>
                  <a:lnTo>
                    <a:pt x="1380" y="666"/>
                  </a:lnTo>
                  <a:lnTo>
                    <a:pt x="1384" y="672"/>
                  </a:lnTo>
                  <a:lnTo>
                    <a:pt x="1385" y="685"/>
                  </a:lnTo>
                  <a:lnTo>
                    <a:pt x="1385" y="690"/>
                  </a:lnTo>
                  <a:lnTo>
                    <a:pt x="1383" y="692"/>
                  </a:lnTo>
                  <a:lnTo>
                    <a:pt x="1373" y="695"/>
                  </a:lnTo>
                  <a:lnTo>
                    <a:pt x="1366" y="696"/>
                  </a:lnTo>
                  <a:lnTo>
                    <a:pt x="1344" y="694"/>
                  </a:lnTo>
                  <a:lnTo>
                    <a:pt x="1342" y="693"/>
                  </a:lnTo>
                  <a:lnTo>
                    <a:pt x="1341" y="692"/>
                  </a:lnTo>
                  <a:lnTo>
                    <a:pt x="1340" y="691"/>
                  </a:lnTo>
                  <a:lnTo>
                    <a:pt x="1338" y="690"/>
                  </a:lnTo>
                  <a:lnTo>
                    <a:pt x="1335" y="690"/>
                  </a:lnTo>
                  <a:lnTo>
                    <a:pt x="1331" y="692"/>
                  </a:lnTo>
                  <a:lnTo>
                    <a:pt x="1329" y="694"/>
                  </a:lnTo>
                  <a:lnTo>
                    <a:pt x="1328" y="697"/>
                  </a:lnTo>
                  <a:lnTo>
                    <a:pt x="1328" y="703"/>
                  </a:lnTo>
                  <a:lnTo>
                    <a:pt x="1329" y="706"/>
                  </a:lnTo>
                  <a:lnTo>
                    <a:pt x="1330" y="708"/>
                  </a:lnTo>
                  <a:lnTo>
                    <a:pt x="1333" y="708"/>
                  </a:lnTo>
                  <a:lnTo>
                    <a:pt x="1334" y="706"/>
                  </a:lnTo>
                  <a:lnTo>
                    <a:pt x="1337" y="703"/>
                  </a:lnTo>
                  <a:lnTo>
                    <a:pt x="1339" y="704"/>
                  </a:lnTo>
                  <a:lnTo>
                    <a:pt x="1340" y="707"/>
                  </a:lnTo>
                  <a:lnTo>
                    <a:pt x="1339" y="718"/>
                  </a:lnTo>
                  <a:lnTo>
                    <a:pt x="1340" y="723"/>
                  </a:lnTo>
                  <a:lnTo>
                    <a:pt x="1342" y="726"/>
                  </a:lnTo>
                  <a:lnTo>
                    <a:pt x="1344" y="726"/>
                  </a:lnTo>
                  <a:lnTo>
                    <a:pt x="1346" y="724"/>
                  </a:lnTo>
                  <a:lnTo>
                    <a:pt x="1347" y="723"/>
                  </a:lnTo>
                  <a:lnTo>
                    <a:pt x="1349" y="721"/>
                  </a:lnTo>
                  <a:lnTo>
                    <a:pt x="1350" y="719"/>
                  </a:lnTo>
                  <a:lnTo>
                    <a:pt x="1351" y="717"/>
                  </a:lnTo>
                  <a:lnTo>
                    <a:pt x="1353" y="715"/>
                  </a:lnTo>
                  <a:lnTo>
                    <a:pt x="1354" y="713"/>
                  </a:lnTo>
                  <a:lnTo>
                    <a:pt x="1356" y="712"/>
                  </a:lnTo>
                  <a:lnTo>
                    <a:pt x="1358" y="712"/>
                  </a:lnTo>
                  <a:lnTo>
                    <a:pt x="1359" y="712"/>
                  </a:lnTo>
                  <a:lnTo>
                    <a:pt x="1361" y="712"/>
                  </a:lnTo>
                  <a:lnTo>
                    <a:pt x="1363" y="712"/>
                  </a:lnTo>
                  <a:lnTo>
                    <a:pt x="1364" y="713"/>
                  </a:lnTo>
                  <a:lnTo>
                    <a:pt x="1370" y="717"/>
                  </a:lnTo>
                  <a:lnTo>
                    <a:pt x="1377" y="723"/>
                  </a:lnTo>
                  <a:lnTo>
                    <a:pt x="1379" y="726"/>
                  </a:lnTo>
                  <a:lnTo>
                    <a:pt x="1381" y="730"/>
                  </a:lnTo>
                  <a:lnTo>
                    <a:pt x="1384" y="739"/>
                  </a:lnTo>
                  <a:lnTo>
                    <a:pt x="1386" y="743"/>
                  </a:lnTo>
                  <a:lnTo>
                    <a:pt x="1391" y="749"/>
                  </a:lnTo>
                  <a:lnTo>
                    <a:pt x="1375" y="768"/>
                  </a:lnTo>
                  <a:lnTo>
                    <a:pt x="1373" y="772"/>
                  </a:lnTo>
                  <a:lnTo>
                    <a:pt x="1372" y="776"/>
                  </a:lnTo>
                  <a:lnTo>
                    <a:pt x="1374" y="783"/>
                  </a:lnTo>
                  <a:lnTo>
                    <a:pt x="1373" y="792"/>
                  </a:lnTo>
                  <a:lnTo>
                    <a:pt x="1371" y="796"/>
                  </a:lnTo>
                  <a:lnTo>
                    <a:pt x="1369" y="798"/>
                  </a:lnTo>
                  <a:lnTo>
                    <a:pt x="1366" y="798"/>
                  </a:lnTo>
                  <a:lnTo>
                    <a:pt x="1362" y="799"/>
                  </a:lnTo>
                  <a:lnTo>
                    <a:pt x="1356" y="802"/>
                  </a:lnTo>
                  <a:lnTo>
                    <a:pt x="1353" y="803"/>
                  </a:lnTo>
                  <a:lnTo>
                    <a:pt x="1341" y="805"/>
                  </a:lnTo>
                  <a:lnTo>
                    <a:pt x="1332" y="809"/>
                  </a:lnTo>
                  <a:lnTo>
                    <a:pt x="1328" y="811"/>
                  </a:lnTo>
                  <a:lnTo>
                    <a:pt x="1327" y="813"/>
                  </a:lnTo>
                  <a:lnTo>
                    <a:pt x="1327" y="816"/>
                  </a:lnTo>
                  <a:lnTo>
                    <a:pt x="1327" y="819"/>
                  </a:lnTo>
                  <a:lnTo>
                    <a:pt x="1323" y="825"/>
                  </a:lnTo>
                  <a:lnTo>
                    <a:pt x="1322" y="829"/>
                  </a:lnTo>
                  <a:lnTo>
                    <a:pt x="1322" y="832"/>
                  </a:lnTo>
                  <a:lnTo>
                    <a:pt x="1322" y="835"/>
                  </a:lnTo>
                  <a:lnTo>
                    <a:pt x="1323" y="837"/>
                  </a:lnTo>
                  <a:lnTo>
                    <a:pt x="1324" y="843"/>
                  </a:lnTo>
                  <a:lnTo>
                    <a:pt x="1324" y="846"/>
                  </a:lnTo>
                  <a:lnTo>
                    <a:pt x="1325" y="851"/>
                  </a:lnTo>
                  <a:lnTo>
                    <a:pt x="1324" y="853"/>
                  </a:lnTo>
                  <a:lnTo>
                    <a:pt x="1322" y="853"/>
                  </a:lnTo>
                  <a:lnTo>
                    <a:pt x="1321" y="851"/>
                  </a:lnTo>
                  <a:lnTo>
                    <a:pt x="1320" y="851"/>
                  </a:lnTo>
                  <a:lnTo>
                    <a:pt x="1318" y="851"/>
                  </a:lnTo>
                  <a:lnTo>
                    <a:pt x="1315" y="853"/>
                  </a:lnTo>
                  <a:lnTo>
                    <a:pt x="1312" y="854"/>
                  </a:lnTo>
                  <a:lnTo>
                    <a:pt x="1309" y="863"/>
                  </a:lnTo>
                  <a:lnTo>
                    <a:pt x="1316" y="871"/>
                  </a:lnTo>
                  <a:lnTo>
                    <a:pt x="1318" y="875"/>
                  </a:lnTo>
                  <a:lnTo>
                    <a:pt x="1318" y="877"/>
                  </a:lnTo>
                  <a:lnTo>
                    <a:pt x="1318" y="883"/>
                  </a:lnTo>
                  <a:lnTo>
                    <a:pt x="1318" y="889"/>
                  </a:lnTo>
                  <a:lnTo>
                    <a:pt x="1317" y="893"/>
                  </a:lnTo>
                  <a:lnTo>
                    <a:pt x="1315" y="898"/>
                  </a:lnTo>
                  <a:lnTo>
                    <a:pt x="1306" y="913"/>
                  </a:lnTo>
                  <a:lnTo>
                    <a:pt x="1304" y="920"/>
                  </a:lnTo>
                  <a:lnTo>
                    <a:pt x="1304" y="924"/>
                  </a:lnTo>
                  <a:lnTo>
                    <a:pt x="1305" y="929"/>
                  </a:lnTo>
                  <a:lnTo>
                    <a:pt x="1305" y="931"/>
                  </a:lnTo>
                  <a:lnTo>
                    <a:pt x="1301" y="937"/>
                  </a:lnTo>
                  <a:lnTo>
                    <a:pt x="1299" y="939"/>
                  </a:lnTo>
                  <a:lnTo>
                    <a:pt x="1297" y="940"/>
                  </a:lnTo>
                  <a:lnTo>
                    <a:pt x="1295" y="941"/>
                  </a:lnTo>
                  <a:lnTo>
                    <a:pt x="1292" y="943"/>
                  </a:lnTo>
                  <a:lnTo>
                    <a:pt x="1289" y="947"/>
                  </a:lnTo>
                  <a:lnTo>
                    <a:pt x="1285" y="956"/>
                  </a:lnTo>
                  <a:lnTo>
                    <a:pt x="1284" y="960"/>
                  </a:lnTo>
                  <a:lnTo>
                    <a:pt x="1283" y="965"/>
                  </a:lnTo>
                  <a:lnTo>
                    <a:pt x="1283" y="970"/>
                  </a:lnTo>
                  <a:lnTo>
                    <a:pt x="1283" y="978"/>
                  </a:lnTo>
                  <a:lnTo>
                    <a:pt x="1284" y="984"/>
                  </a:lnTo>
                  <a:lnTo>
                    <a:pt x="1286" y="987"/>
                  </a:lnTo>
                  <a:lnTo>
                    <a:pt x="1289" y="988"/>
                  </a:lnTo>
                  <a:lnTo>
                    <a:pt x="1293" y="986"/>
                  </a:lnTo>
                  <a:lnTo>
                    <a:pt x="1295" y="985"/>
                  </a:lnTo>
                  <a:lnTo>
                    <a:pt x="1297" y="984"/>
                  </a:lnTo>
                  <a:lnTo>
                    <a:pt x="1300" y="984"/>
                  </a:lnTo>
                  <a:lnTo>
                    <a:pt x="1302" y="985"/>
                  </a:lnTo>
                  <a:lnTo>
                    <a:pt x="1312" y="991"/>
                  </a:lnTo>
                  <a:lnTo>
                    <a:pt x="1317" y="993"/>
                  </a:lnTo>
                  <a:lnTo>
                    <a:pt x="1323" y="994"/>
                  </a:lnTo>
                  <a:lnTo>
                    <a:pt x="1326" y="994"/>
                  </a:lnTo>
                  <a:lnTo>
                    <a:pt x="1328" y="993"/>
                  </a:lnTo>
                  <a:lnTo>
                    <a:pt x="1329" y="991"/>
                  </a:lnTo>
                  <a:lnTo>
                    <a:pt x="1331" y="986"/>
                  </a:lnTo>
                  <a:lnTo>
                    <a:pt x="1333" y="982"/>
                  </a:lnTo>
                  <a:lnTo>
                    <a:pt x="1333" y="980"/>
                  </a:lnTo>
                  <a:lnTo>
                    <a:pt x="1331" y="978"/>
                  </a:lnTo>
                  <a:lnTo>
                    <a:pt x="1327" y="972"/>
                  </a:lnTo>
                  <a:lnTo>
                    <a:pt x="1325" y="969"/>
                  </a:lnTo>
                  <a:lnTo>
                    <a:pt x="1325" y="967"/>
                  </a:lnTo>
                  <a:lnTo>
                    <a:pt x="1325" y="964"/>
                  </a:lnTo>
                  <a:lnTo>
                    <a:pt x="1326" y="962"/>
                  </a:lnTo>
                  <a:lnTo>
                    <a:pt x="1328" y="960"/>
                  </a:lnTo>
                  <a:lnTo>
                    <a:pt x="1330" y="959"/>
                  </a:lnTo>
                  <a:lnTo>
                    <a:pt x="1340" y="956"/>
                  </a:lnTo>
                  <a:lnTo>
                    <a:pt x="1344" y="954"/>
                  </a:lnTo>
                  <a:lnTo>
                    <a:pt x="1352" y="949"/>
                  </a:lnTo>
                  <a:lnTo>
                    <a:pt x="1356" y="947"/>
                  </a:lnTo>
                  <a:lnTo>
                    <a:pt x="1360" y="947"/>
                  </a:lnTo>
                  <a:lnTo>
                    <a:pt x="1362" y="947"/>
                  </a:lnTo>
                  <a:lnTo>
                    <a:pt x="1373" y="950"/>
                  </a:lnTo>
                  <a:lnTo>
                    <a:pt x="1383" y="952"/>
                  </a:lnTo>
                  <a:lnTo>
                    <a:pt x="1389" y="953"/>
                  </a:lnTo>
                  <a:lnTo>
                    <a:pt x="1392" y="955"/>
                  </a:lnTo>
                  <a:lnTo>
                    <a:pt x="1394" y="957"/>
                  </a:lnTo>
                  <a:lnTo>
                    <a:pt x="1396" y="960"/>
                  </a:lnTo>
                  <a:lnTo>
                    <a:pt x="1402" y="977"/>
                  </a:lnTo>
                  <a:lnTo>
                    <a:pt x="1404" y="999"/>
                  </a:lnTo>
                  <a:lnTo>
                    <a:pt x="1403" y="1001"/>
                  </a:lnTo>
                  <a:lnTo>
                    <a:pt x="1402" y="1003"/>
                  </a:lnTo>
                  <a:lnTo>
                    <a:pt x="1400" y="1002"/>
                  </a:lnTo>
                  <a:lnTo>
                    <a:pt x="1397" y="1002"/>
                  </a:lnTo>
                  <a:lnTo>
                    <a:pt x="1393" y="1004"/>
                  </a:lnTo>
                  <a:lnTo>
                    <a:pt x="1387" y="1011"/>
                  </a:lnTo>
                  <a:lnTo>
                    <a:pt x="1385" y="1015"/>
                  </a:lnTo>
                  <a:lnTo>
                    <a:pt x="1385" y="1018"/>
                  </a:lnTo>
                  <a:lnTo>
                    <a:pt x="1386" y="1019"/>
                  </a:lnTo>
                  <a:lnTo>
                    <a:pt x="1387" y="1022"/>
                  </a:lnTo>
                  <a:lnTo>
                    <a:pt x="1387" y="1026"/>
                  </a:lnTo>
                  <a:lnTo>
                    <a:pt x="1387" y="1043"/>
                  </a:lnTo>
                  <a:lnTo>
                    <a:pt x="1387" y="1046"/>
                  </a:lnTo>
                  <a:lnTo>
                    <a:pt x="1387" y="1049"/>
                  </a:lnTo>
                  <a:lnTo>
                    <a:pt x="1387" y="1051"/>
                  </a:lnTo>
                  <a:lnTo>
                    <a:pt x="1388" y="1053"/>
                  </a:lnTo>
                  <a:lnTo>
                    <a:pt x="1392" y="1064"/>
                  </a:lnTo>
                  <a:lnTo>
                    <a:pt x="1391" y="1068"/>
                  </a:lnTo>
                  <a:lnTo>
                    <a:pt x="1386" y="1085"/>
                  </a:lnTo>
                  <a:lnTo>
                    <a:pt x="1385" y="1090"/>
                  </a:lnTo>
                  <a:lnTo>
                    <a:pt x="1384" y="1095"/>
                  </a:lnTo>
                  <a:lnTo>
                    <a:pt x="1385" y="1097"/>
                  </a:lnTo>
                  <a:lnTo>
                    <a:pt x="1386" y="1099"/>
                  </a:lnTo>
                  <a:lnTo>
                    <a:pt x="1391" y="1100"/>
                  </a:lnTo>
                  <a:lnTo>
                    <a:pt x="1387" y="1110"/>
                  </a:lnTo>
                  <a:lnTo>
                    <a:pt x="1386" y="1113"/>
                  </a:lnTo>
                  <a:lnTo>
                    <a:pt x="1385" y="1116"/>
                  </a:lnTo>
                  <a:lnTo>
                    <a:pt x="1384" y="1118"/>
                  </a:lnTo>
                  <a:lnTo>
                    <a:pt x="1371" y="1140"/>
                  </a:lnTo>
                  <a:lnTo>
                    <a:pt x="1365" y="1153"/>
                  </a:lnTo>
                  <a:lnTo>
                    <a:pt x="1358" y="1165"/>
                  </a:lnTo>
                  <a:lnTo>
                    <a:pt x="1346" y="1175"/>
                  </a:lnTo>
                  <a:lnTo>
                    <a:pt x="1308" y="1198"/>
                  </a:lnTo>
                  <a:lnTo>
                    <a:pt x="1271" y="1212"/>
                  </a:lnTo>
                  <a:lnTo>
                    <a:pt x="1264" y="1213"/>
                  </a:lnTo>
                  <a:lnTo>
                    <a:pt x="1259" y="1213"/>
                  </a:lnTo>
                  <a:lnTo>
                    <a:pt x="1257" y="1212"/>
                  </a:lnTo>
                  <a:lnTo>
                    <a:pt x="1253" y="1210"/>
                  </a:lnTo>
                  <a:lnTo>
                    <a:pt x="1247" y="1206"/>
                  </a:lnTo>
                  <a:lnTo>
                    <a:pt x="1244" y="1202"/>
                  </a:lnTo>
                  <a:lnTo>
                    <a:pt x="1240" y="1195"/>
                  </a:lnTo>
                  <a:lnTo>
                    <a:pt x="1238" y="1194"/>
                  </a:lnTo>
                  <a:lnTo>
                    <a:pt x="1237" y="1193"/>
                  </a:lnTo>
                  <a:lnTo>
                    <a:pt x="1235" y="1192"/>
                  </a:lnTo>
                  <a:lnTo>
                    <a:pt x="1233" y="1193"/>
                  </a:lnTo>
                  <a:lnTo>
                    <a:pt x="1226" y="1196"/>
                  </a:lnTo>
                  <a:lnTo>
                    <a:pt x="1223" y="1197"/>
                  </a:lnTo>
                  <a:lnTo>
                    <a:pt x="1215" y="1209"/>
                  </a:lnTo>
                  <a:lnTo>
                    <a:pt x="1201" y="1261"/>
                  </a:lnTo>
                  <a:lnTo>
                    <a:pt x="1203" y="1275"/>
                  </a:lnTo>
                  <a:lnTo>
                    <a:pt x="1203" y="1279"/>
                  </a:lnTo>
                  <a:lnTo>
                    <a:pt x="1204" y="1284"/>
                  </a:lnTo>
                  <a:lnTo>
                    <a:pt x="1205" y="1292"/>
                  </a:lnTo>
                  <a:lnTo>
                    <a:pt x="1204" y="1301"/>
                  </a:lnTo>
                  <a:lnTo>
                    <a:pt x="1202" y="1305"/>
                  </a:lnTo>
                  <a:lnTo>
                    <a:pt x="1198" y="1308"/>
                  </a:lnTo>
                  <a:lnTo>
                    <a:pt x="1188" y="1315"/>
                  </a:lnTo>
                  <a:lnTo>
                    <a:pt x="1177" y="1320"/>
                  </a:lnTo>
                  <a:lnTo>
                    <a:pt x="1171" y="1322"/>
                  </a:lnTo>
                  <a:lnTo>
                    <a:pt x="1163" y="1326"/>
                  </a:lnTo>
                  <a:lnTo>
                    <a:pt x="1158" y="1330"/>
                  </a:lnTo>
                  <a:lnTo>
                    <a:pt x="1154" y="1336"/>
                  </a:lnTo>
                  <a:lnTo>
                    <a:pt x="1149" y="1350"/>
                  </a:lnTo>
                  <a:lnTo>
                    <a:pt x="1149" y="1356"/>
                  </a:lnTo>
                  <a:lnTo>
                    <a:pt x="1150" y="1361"/>
                  </a:lnTo>
                  <a:lnTo>
                    <a:pt x="1153" y="1365"/>
                  </a:lnTo>
                  <a:lnTo>
                    <a:pt x="1152" y="1367"/>
                  </a:lnTo>
                  <a:lnTo>
                    <a:pt x="1151" y="1369"/>
                  </a:lnTo>
                  <a:lnTo>
                    <a:pt x="1132" y="1374"/>
                  </a:lnTo>
                  <a:lnTo>
                    <a:pt x="1121" y="1378"/>
                  </a:lnTo>
                  <a:lnTo>
                    <a:pt x="1112" y="1378"/>
                  </a:lnTo>
                  <a:lnTo>
                    <a:pt x="1109" y="1378"/>
                  </a:lnTo>
                  <a:lnTo>
                    <a:pt x="1108" y="1377"/>
                  </a:lnTo>
                  <a:lnTo>
                    <a:pt x="1106" y="1375"/>
                  </a:lnTo>
                  <a:lnTo>
                    <a:pt x="1105" y="1374"/>
                  </a:lnTo>
                  <a:lnTo>
                    <a:pt x="1104" y="1374"/>
                  </a:lnTo>
                  <a:lnTo>
                    <a:pt x="1102" y="1374"/>
                  </a:lnTo>
                  <a:lnTo>
                    <a:pt x="1099" y="1374"/>
                  </a:lnTo>
                  <a:lnTo>
                    <a:pt x="1089" y="1377"/>
                  </a:lnTo>
                  <a:lnTo>
                    <a:pt x="1088" y="1377"/>
                  </a:lnTo>
                  <a:lnTo>
                    <a:pt x="1087" y="1376"/>
                  </a:lnTo>
                  <a:lnTo>
                    <a:pt x="1085" y="1374"/>
                  </a:lnTo>
                  <a:lnTo>
                    <a:pt x="1082" y="1370"/>
                  </a:lnTo>
                  <a:lnTo>
                    <a:pt x="1081" y="1368"/>
                  </a:lnTo>
                  <a:lnTo>
                    <a:pt x="1079" y="1367"/>
                  </a:lnTo>
                  <a:lnTo>
                    <a:pt x="1078" y="1366"/>
                  </a:lnTo>
                  <a:lnTo>
                    <a:pt x="1076" y="1367"/>
                  </a:lnTo>
                  <a:lnTo>
                    <a:pt x="1071" y="1370"/>
                  </a:lnTo>
                  <a:lnTo>
                    <a:pt x="1069" y="1370"/>
                  </a:lnTo>
                  <a:lnTo>
                    <a:pt x="1065" y="1369"/>
                  </a:lnTo>
                  <a:lnTo>
                    <a:pt x="1060" y="1367"/>
                  </a:lnTo>
                  <a:lnTo>
                    <a:pt x="1058" y="1367"/>
                  </a:lnTo>
                  <a:lnTo>
                    <a:pt x="1057" y="1370"/>
                  </a:lnTo>
                  <a:lnTo>
                    <a:pt x="1056" y="1376"/>
                  </a:lnTo>
                  <a:lnTo>
                    <a:pt x="1058" y="1395"/>
                  </a:lnTo>
                  <a:lnTo>
                    <a:pt x="1057" y="1399"/>
                  </a:lnTo>
                  <a:lnTo>
                    <a:pt x="1053" y="1412"/>
                  </a:lnTo>
                  <a:lnTo>
                    <a:pt x="1052" y="1416"/>
                  </a:lnTo>
                  <a:lnTo>
                    <a:pt x="1052" y="1419"/>
                  </a:lnTo>
                  <a:lnTo>
                    <a:pt x="1052" y="1421"/>
                  </a:lnTo>
                  <a:lnTo>
                    <a:pt x="1052" y="1423"/>
                  </a:lnTo>
                  <a:lnTo>
                    <a:pt x="1053" y="1425"/>
                  </a:lnTo>
                  <a:lnTo>
                    <a:pt x="1054" y="1425"/>
                  </a:lnTo>
                  <a:lnTo>
                    <a:pt x="1055" y="1426"/>
                  </a:lnTo>
                  <a:lnTo>
                    <a:pt x="1066" y="1427"/>
                  </a:lnTo>
                  <a:lnTo>
                    <a:pt x="1068" y="1428"/>
                  </a:lnTo>
                  <a:lnTo>
                    <a:pt x="1069" y="1430"/>
                  </a:lnTo>
                  <a:lnTo>
                    <a:pt x="1070" y="1431"/>
                  </a:lnTo>
                  <a:lnTo>
                    <a:pt x="1070" y="1433"/>
                  </a:lnTo>
                  <a:lnTo>
                    <a:pt x="1069" y="1436"/>
                  </a:lnTo>
                  <a:lnTo>
                    <a:pt x="1062" y="1450"/>
                  </a:lnTo>
                  <a:lnTo>
                    <a:pt x="1060" y="1455"/>
                  </a:lnTo>
                  <a:lnTo>
                    <a:pt x="1059" y="1460"/>
                  </a:lnTo>
                  <a:lnTo>
                    <a:pt x="1060" y="1463"/>
                  </a:lnTo>
                  <a:lnTo>
                    <a:pt x="1063" y="1481"/>
                  </a:lnTo>
                  <a:lnTo>
                    <a:pt x="1061" y="1484"/>
                  </a:lnTo>
                  <a:lnTo>
                    <a:pt x="1057" y="1488"/>
                  </a:lnTo>
                  <a:lnTo>
                    <a:pt x="1020" y="1504"/>
                  </a:lnTo>
                  <a:lnTo>
                    <a:pt x="1010" y="1506"/>
                  </a:lnTo>
                  <a:lnTo>
                    <a:pt x="996" y="1503"/>
                  </a:lnTo>
                  <a:lnTo>
                    <a:pt x="992" y="1498"/>
                  </a:lnTo>
                  <a:lnTo>
                    <a:pt x="988" y="1492"/>
                  </a:lnTo>
                  <a:lnTo>
                    <a:pt x="987" y="1490"/>
                  </a:lnTo>
                  <a:lnTo>
                    <a:pt x="984" y="1482"/>
                  </a:lnTo>
                  <a:lnTo>
                    <a:pt x="983" y="1480"/>
                  </a:lnTo>
                  <a:lnTo>
                    <a:pt x="982" y="1478"/>
                  </a:lnTo>
                  <a:lnTo>
                    <a:pt x="978" y="1474"/>
                  </a:lnTo>
                  <a:lnTo>
                    <a:pt x="972" y="1470"/>
                  </a:lnTo>
                  <a:lnTo>
                    <a:pt x="949" y="1459"/>
                  </a:lnTo>
                  <a:lnTo>
                    <a:pt x="945" y="1459"/>
                  </a:lnTo>
                  <a:lnTo>
                    <a:pt x="938" y="1459"/>
                  </a:lnTo>
                  <a:lnTo>
                    <a:pt x="935" y="1459"/>
                  </a:lnTo>
                  <a:lnTo>
                    <a:pt x="930" y="1457"/>
                  </a:lnTo>
                  <a:lnTo>
                    <a:pt x="928" y="1457"/>
                  </a:lnTo>
                  <a:lnTo>
                    <a:pt x="901" y="1456"/>
                  </a:lnTo>
                  <a:lnTo>
                    <a:pt x="895" y="1454"/>
                  </a:lnTo>
                  <a:lnTo>
                    <a:pt x="891" y="1454"/>
                  </a:lnTo>
                  <a:lnTo>
                    <a:pt x="888" y="1454"/>
                  </a:lnTo>
                  <a:lnTo>
                    <a:pt x="869" y="1460"/>
                  </a:lnTo>
                  <a:lnTo>
                    <a:pt x="866" y="1461"/>
                  </a:lnTo>
                  <a:lnTo>
                    <a:pt x="865" y="1463"/>
                  </a:lnTo>
                  <a:lnTo>
                    <a:pt x="864" y="1467"/>
                  </a:lnTo>
                  <a:lnTo>
                    <a:pt x="864" y="1472"/>
                  </a:lnTo>
                  <a:lnTo>
                    <a:pt x="864" y="1474"/>
                  </a:lnTo>
                  <a:lnTo>
                    <a:pt x="863" y="1477"/>
                  </a:lnTo>
                  <a:lnTo>
                    <a:pt x="852" y="1490"/>
                  </a:lnTo>
                  <a:lnTo>
                    <a:pt x="843" y="1496"/>
                  </a:lnTo>
                  <a:lnTo>
                    <a:pt x="839" y="1498"/>
                  </a:lnTo>
                  <a:lnTo>
                    <a:pt x="837" y="1498"/>
                  </a:lnTo>
                  <a:lnTo>
                    <a:pt x="837" y="1497"/>
                  </a:lnTo>
                  <a:lnTo>
                    <a:pt x="838" y="1494"/>
                  </a:lnTo>
                  <a:lnTo>
                    <a:pt x="842" y="1488"/>
                  </a:lnTo>
                  <a:lnTo>
                    <a:pt x="843" y="1487"/>
                  </a:lnTo>
                  <a:lnTo>
                    <a:pt x="843" y="1485"/>
                  </a:lnTo>
                  <a:lnTo>
                    <a:pt x="841" y="1484"/>
                  </a:lnTo>
                  <a:lnTo>
                    <a:pt x="833" y="1482"/>
                  </a:lnTo>
                  <a:lnTo>
                    <a:pt x="830" y="1480"/>
                  </a:lnTo>
                  <a:lnTo>
                    <a:pt x="822" y="1473"/>
                  </a:lnTo>
                  <a:lnTo>
                    <a:pt x="819" y="1472"/>
                  </a:lnTo>
                  <a:lnTo>
                    <a:pt x="818" y="1472"/>
                  </a:lnTo>
                  <a:lnTo>
                    <a:pt x="816" y="1471"/>
                  </a:lnTo>
                  <a:lnTo>
                    <a:pt x="814" y="1472"/>
                  </a:lnTo>
                  <a:lnTo>
                    <a:pt x="783" y="1486"/>
                  </a:lnTo>
                  <a:lnTo>
                    <a:pt x="763" y="1491"/>
                  </a:lnTo>
                  <a:lnTo>
                    <a:pt x="760" y="1493"/>
                  </a:lnTo>
                  <a:lnTo>
                    <a:pt x="757" y="1495"/>
                  </a:lnTo>
                  <a:lnTo>
                    <a:pt x="756" y="1497"/>
                  </a:lnTo>
                  <a:lnTo>
                    <a:pt x="754" y="1499"/>
                  </a:lnTo>
                  <a:lnTo>
                    <a:pt x="754" y="1502"/>
                  </a:lnTo>
                  <a:lnTo>
                    <a:pt x="753" y="1507"/>
                  </a:lnTo>
                  <a:lnTo>
                    <a:pt x="753" y="1520"/>
                  </a:lnTo>
                  <a:lnTo>
                    <a:pt x="753" y="1524"/>
                  </a:lnTo>
                  <a:lnTo>
                    <a:pt x="752" y="1528"/>
                  </a:lnTo>
                  <a:lnTo>
                    <a:pt x="750" y="1530"/>
                  </a:lnTo>
                  <a:lnTo>
                    <a:pt x="748" y="1531"/>
                  </a:lnTo>
                  <a:lnTo>
                    <a:pt x="745" y="1531"/>
                  </a:lnTo>
                  <a:lnTo>
                    <a:pt x="743" y="1530"/>
                  </a:lnTo>
                  <a:lnTo>
                    <a:pt x="741" y="1532"/>
                  </a:lnTo>
                  <a:lnTo>
                    <a:pt x="735" y="1539"/>
                  </a:lnTo>
                  <a:lnTo>
                    <a:pt x="734" y="1541"/>
                  </a:lnTo>
                  <a:lnTo>
                    <a:pt x="738" y="1543"/>
                  </a:lnTo>
                  <a:lnTo>
                    <a:pt x="744" y="1547"/>
                  </a:lnTo>
                  <a:lnTo>
                    <a:pt x="747" y="1548"/>
                  </a:lnTo>
                  <a:lnTo>
                    <a:pt x="749" y="1545"/>
                  </a:lnTo>
                  <a:lnTo>
                    <a:pt x="755" y="1544"/>
                  </a:lnTo>
                  <a:lnTo>
                    <a:pt x="761" y="1545"/>
                  </a:lnTo>
                  <a:lnTo>
                    <a:pt x="764" y="1548"/>
                  </a:lnTo>
                  <a:lnTo>
                    <a:pt x="765" y="1550"/>
                  </a:lnTo>
                  <a:lnTo>
                    <a:pt x="768" y="1570"/>
                  </a:lnTo>
                  <a:lnTo>
                    <a:pt x="774" y="1580"/>
                  </a:lnTo>
                  <a:lnTo>
                    <a:pt x="773" y="1590"/>
                  </a:lnTo>
                  <a:lnTo>
                    <a:pt x="773" y="1592"/>
                  </a:lnTo>
                  <a:lnTo>
                    <a:pt x="776" y="1598"/>
                  </a:lnTo>
                  <a:lnTo>
                    <a:pt x="780" y="1606"/>
                  </a:lnTo>
                  <a:lnTo>
                    <a:pt x="781" y="1608"/>
                  </a:lnTo>
                  <a:lnTo>
                    <a:pt x="779" y="1608"/>
                  </a:lnTo>
                  <a:lnTo>
                    <a:pt x="778" y="1609"/>
                  </a:lnTo>
                  <a:lnTo>
                    <a:pt x="765" y="1604"/>
                  </a:lnTo>
                  <a:lnTo>
                    <a:pt x="764" y="1674"/>
                  </a:lnTo>
                  <a:lnTo>
                    <a:pt x="764" y="1678"/>
                  </a:lnTo>
                  <a:lnTo>
                    <a:pt x="772" y="1702"/>
                  </a:lnTo>
                  <a:lnTo>
                    <a:pt x="778" y="1717"/>
                  </a:lnTo>
                  <a:lnTo>
                    <a:pt x="786" y="1742"/>
                  </a:lnTo>
                  <a:lnTo>
                    <a:pt x="788" y="1745"/>
                  </a:lnTo>
                  <a:lnTo>
                    <a:pt x="789" y="1748"/>
                  </a:lnTo>
                  <a:lnTo>
                    <a:pt x="790" y="1750"/>
                  </a:lnTo>
                  <a:lnTo>
                    <a:pt x="791" y="1750"/>
                  </a:lnTo>
                  <a:lnTo>
                    <a:pt x="792" y="1751"/>
                  </a:lnTo>
                  <a:lnTo>
                    <a:pt x="793" y="1750"/>
                  </a:lnTo>
                  <a:lnTo>
                    <a:pt x="794" y="1749"/>
                  </a:lnTo>
                  <a:lnTo>
                    <a:pt x="795" y="1747"/>
                  </a:lnTo>
                  <a:lnTo>
                    <a:pt x="799" y="1741"/>
                  </a:lnTo>
                  <a:lnTo>
                    <a:pt x="800" y="1738"/>
                  </a:lnTo>
                  <a:lnTo>
                    <a:pt x="802" y="1738"/>
                  </a:lnTo>
                  <a:lnTo>
                    <a:pt x="803" y="1738"/>
                  </a:lnTo>
                  <a:lnTo>
                    <a:pt x="804" y="1738"/>
                  </a:lnTo>
                  <a:lnTo>
                    <a:pt x="805" y="1740"/>
                  </a:lnTo>
                  <a:lnTo>
                    <a:pt x="805" y="1742"/>
                  </a:lnTo>
                  <a:lnTo>
                    <a:pt x="805" y="1746"/>
                  </a:lnTo>
                  <a:lnTo>
                    <a:pt x="803" y="1753"/>
                  </a:lnTo>
                  <a:lnTo>
                    <a:pt x="803" y="1759"/>
                  </a:lnTo>
                  <a:lnTo>
                    <a:pt x="803" y="1765"/>
                  </a:lnTo>
                  <a:lnTo>
                    <a:pt x="807" y="1775"/>
                  </a:lnTo>
                  <a:lnTo>
                    <a:pt x="809" y="1779"/>
                  </a:lnTo>
                  <a:lnTo>
                    <a:pt x="811" y="1783"/>
                  </a:lnTo>
                  <a:lnTo>
                    <a:pt x="814" y="1784"/>
                  </a:lnTo>
                  <a:lnTo>
                    <a:pt x="817" y="1785"/>
                  </a:lnTo>
                  <a:lnTo>
                    <a:pt x="820" y="1785"/>
                  </a:lnTo>
                  <a:lnTo>
                    <a:pt x="823" y="1784"/>
                  </a:lnTo>
                  <a:lnTo>
                    <a:pt x="825" y="1783"/>
                  </a:lnTo>
                  <a:lnTo>
                    <a:pt x="828" y="1783"/>
                  </a:lnTo>
                  <a:lnTo>
                    <a:pt x="829" y="1783"/>
                  </a:lnTo>
                  <a:lnTo>
                    <a:pt x="831" y="1785"/>
                  </a:lnTo>
                  <a:lnTo>
                    <a:pt x="833" y="1788"/>
                  </a:lnTo>
                  <a:lnTo>
                    <a:pt x="834" y="1791"/>
                  </a:lnTo>
                  <a:lnTo>
                    <a:pt x="834" y="1795"/>
                  </a:lnTo>
                  <a:lnTo>
                    <a:pt x="831" y="1800"/>
                  </a:lnTo>
                  <a:lnTo>
                    <a:pt x="823" y="1811"/>
                  </a:lnTo>
                  <a:lnTo>
                    <a:pt x="821" y="1815"/>
                  </a:lnTo>
                  <a:lnTo>
                    <a:pt x="821" y="1819"/>
                  </a:lnTo>
                  <a:lnTo>
                    <a:pt x="823" y="1823"/>
                  </a:lnTo>
                  <a:lnTo>
                    <a:pt x="828" y="1826"/>
                  </a:lnTo>
                  <a:lnTo>
                    <a:pt x="838" y="1830"/>
                  </a:lnTo>
                  <a:lnTo>
                    <a:pt x="839" y="1832"/>
                  </a:lnTo>
                  <a:lnTo>
                    <a:pt x="839" y="1836"/>
                  </a:lnTo>
                  <a:lnTo>
                    <a:pt x="831" y="1853"/>
                  </a:lnTo>
                  <a:lnTo>
                    <a:pt x="829" y="1857"/>
                  </a:lnTo>
                  <a:lnTo>
                    <a:pt x="828" y="1861"/>
                  </a:lnTo>
                  <a:lnTo>
                    <a:pt x="828" y="1865"/>
                  </a:lnTo>
                  <a:lnTo>
                    <a:pt x="830" y="1870"/>
                  </a:lnTo>
                  <a:lnTo>
                    <a:pt x="830" y="1873"/>
                  </a:lnTo>
                  <a:lnTo>
                    <a:pt x="830" y="1875"/>
                  </a:lnTo>
                  <a:lnTo>
                    <a:pt x="829" y="1877"/>
                  </a:lnTo>
                  <a:lnTo>
                    <a:pt x="826" y="1881"/>
                  </a:lnTo>
                  <a:lnTo>
                    <a:pt x="823" y="1883"/>
                  </a:lnTo>
                  <a:lnTo>
                    <a:pt x="821" y="1884"/>
                  </a:lnTo>
                  <a:lnTo>
                    <a:pt x="818" y="1884"/>
                  </a:lnTo>
                  <a:lnTo>
                    <a:pt x="814" y="1884"/>
                  </a:lnTo>
                  <a:lnTo>
                    <a:pt x="811" y="1885"/>
                  </a:lnTo>
                  <a:lnTo>
                    <a:pt x="809" y="1886"/>
                  </a:lnTo>
                  <a:lnTo>
                    <a:pt x="808" y="1891"/>
                  </a:lnTo>
                  <a:lnTo>
                    <a:pt x="809" y="1899"/>
                  </a:lnTo>
                  <a:lnTo>
                    <a:pt x="815" y="1924"/>
                  </a:lnTo>
                  <a:lnTo>
                    <a:pt x="816" y="1930"/>
                  </a:lnTo>
                  <a:lnTo>
                    <a:pt x="814" y="1934"/>
                  </a:lnTo>
                  <a:lnTo>
                    <a:pt x="813" y="1936"/>
                  </a:lnTo>
                  <a:lnTo>
                    <a:pt x="811" y="1938"/>
                  </a:lnTo>
                  <a:lnTo>
                    <a:pt x="809" y="1939"/>
                  </a:lnTo>
                  <a:lnTo>
                    <a:pt x="804" y="1943"/>
                  </a:lnTo>
                  <a:lnTo>
                    <a:pt x="798" y="1950"/>
                  </a:lnTo>
                  <a:lnTo>
                    <a:pt x="796" y="1952"/>
                  </a:lnTo>
                  <a:lnTo>
                    <a:pt x="795" y="1954"/>
                  </a:lnTo>
                  <a:lnTo>
                    <a:pt x="792" y="1957"/>
                  </a:lnTo>
                  <a:lnTo>
                    <a:pt x="793" y="1960"/>
                  </a:lnTo>
                  <a:lnTo>
                    <a:pt x="795" y="1964"/>
                  </a:lnTo>
                  <a:lnTo>
                    <a:pt x="807" y="1975"/>
                  </a:lnTo>
                  <a:lnTo>
                    <a:pt x="816" y="1990"/>
                  </a:lnTo>
                  <a:lnTo>
                    <a:pt x="810" y="2000"/>
                  </a:lnTo>
                  <a:lnTo>
                    <a:pt x="809" y="2000"/>
                  </a:lnTo>
                  <a:lnTo>
                    <a:pt x="805" y="2000"/>
                  </a:lnTo>
                  <a:lnTo>
                    <a:pt x="797" y="1992"/>
                  </a:lnTo>
                  <a:lnTo>
                    <a:pt x="794" y="1993"/>
                  </a:lnTo>
                  <a:lnTo>
                    <a:pt x="793" y="1995"/>
                  </a:lnTo>
                  <a:lnTo>
                    <a:pt x="794" y="1998"/>
                  </a:lnTo>
                  <a:lnTo>
                    <a:pt x="796" y="2002"/>
                  </a:lnTo>
                  <a:lnTo>
                    <a:pt x="806" y="2013"/>
                  </a:lnTo>
                  <a:lnTo>
                    <a:pt x="809" y="2017"/>
                  </a:lnTo>
                  <a:lnTo>
                    <a:pt x="812" y="2024"/>
                  </a:lnTo>
                  <a:lnTo>
                    <a:pt x="813" y="2026"/>
                  </a:lnTo>
                  <a:lnTo>
                    <a:pt x="819" y="2035"/>
                  </a:lnTo>
                  <a:lnTo>
                    <a:pt x="824" y="2046"/>
                  </a:lnTo>
                  <a:lnTo>
                    <a:pt x="826" y="2050"/>
                  </a:lnTo>
                  <a:lnTo>
                    <a:pt x="825" y="2053"/>
                  </a:lnTo>
                  <a:lnTo>
                    <a:pt x="824" y="2054"/>
                  </a:lnTo>
                  <a:lnTo>
                    <a:pt x="822" y="2054"/>
                  </a:lnTo>
                  <a:lnTo>
                    <a:pt x="820" y="2054"/>
                  </a:lnTo>
                  <a:lnTo>
                    <a:pt x="819" y="2053"/>
                  </a:lnTo>
                  <a:lnTo>
                    <a:pt x="817" y="2051"/>
                  </a:lnTo>
                  <a:lnTo>
                    <a:pt x="812" y="2045"/>
                  </a:lnTo>
                  <a:lnTo>
                    <a:pt x="811" y="2044"/>
                  </a:lnTo>
                  <a:lnTo>
                    <a:pt x="810" y="2043"/>
                  </a:lnTo>
                  <a:lnTo>
                    <a:pt x="808" y="2043"/>
                  </a:lnTo>
                  <a:lnTo>
                    <a:pt x="801" y="2044"/>
                  </a:lnTo>
                  <a:lnTo>
                    <a:pt x="795" y="2043"/>
                  </a:lnTo>
                  <a:lnTo>
                    <a:pt x="790" y="2043"/>
                  </a:lnTo>
                  <a:lnTo>
                    <a:pt x="776" y="2057"/>
                  </a:lnTo>
                  <a:lnTo>
                    <a:pt x="772" y="2058"/>
                  </a:lnTo>
                  <a:lnTo>
                    <a:pt x="770" y="2059"/>
                  </a:lnTo>
                  <a:lnTo>
                    <a:pt x="762" y="2058"/>
                  </a:lnTo>
                  <a:lnTo>
                    <a:pt x="760" y="2057"/>
                  </a:lnTo>
                  <a:lnTo>
                    <a:pt x="755" y="2057"/>
                  </a:lnTo>
                  <a:lnTo>
                    <a:pt x="723" y="2057"/>
                  </a:lnTo>
                  <a:lnTo>
                    <a:pt x="720" y="2058"/>
                  </a:lnTo>
                  <a:lnTo>
                    <a:pt x="720" y="2059"/>
                  </a:lnTo>
                  <a:lnTo>
                    <a:pt x="720" y="2060"/>
                  </a:lnTo>
                  <a:lnTo>
                    <a:pt x="720" y="2060"/>
                  </a:lnTo>
                  <a:lnTo>
                    <a:pt x="706" y="2075"/>
                  </a:lnTo>
                  <a:lnTo>
                    <a:pt x="704" y="2078"/>
                  </a:lnTo>
                  <a:lnTo>
                    <a:pt x="704" y="2079"/>
                  </a:lnTo>
                  <a:lnTo>
                    <a:pt x="705" y="2081"/>
                  </a:lnTo>
                  <a:lnTo>
                    <a:pt x="708" y="2085"/>
                  </a:lnTo>
                  <a:lnTo>
                    <a:pt x="711" y="2090"/>
                  </a:lnTo>
                  <a:lnTo>
                    <a:pt x="712" y="2093"/>
                  </a:lnTo>
                  <a:lnTo>
                    <a:pt x="713" y="2096"/>
                  </a:lnTo>
                  <a:lnTo>
                    <a:pt x="715" y="2103"/>
                  </a:lnTo>
                  <a:lnTo>
                    <a:pt x="714" y="2106"/>
                  </a:lnTo>
                  <a:lnTo>
                    <a:pt x="712" y="2110"/>
                  </a:lnTo>
                  <a:lnTo>
                    <a:pt x="700" y="2118"/>
                  </a:lnTo>
                  <a:lnTo>
                    <a:pt x="696" y="2119"/>
                  </a:lnTo>
                  <a:lnTo>
                    <a:pt x="694" y="2118"/>
                  </a:lnTo>
                  <a:lnTo>
                    <a:pt x="693" y="2117"/>
                  </a:lnTo>
                  <a:lnTo>
                    <a:pt x="692" y="2112"/>
                  </a:lnTo>
                  <a:lnTo>
                    <a:pt x="690" y="2110"/>
                  </a:lnTo>
                  <a:lnTo>
                    <a:pt x="688" y="2111"/>
                  </a:lnTo>
                  <a:lnTo>
                    <a:pt x="687" y="2112"/>
                  </a:lnTo>
                  <a:lnTo>
                    <a:pt x="686" y="2115"/>
                  </a:lnTo>
                  <a:lnTo>
                    <a:pt x="684" y="2126"/>
                  </a:lnTo>
                  <a:lnTo>
                    <a:pt x="683" y="2128"/>
                  </a:lnTo>
                  <a:lnTo>
                    <a:pt x="682" y="2131"/>
                  </a:lnTo>
                  <a:lnTo>
                    <a:pt x="674" y="2141"/>
                  </a:lnTo>
                  <a:lnTo>
                    <a:pt x="664" y="2153"/>
                  </a:lnTo>
                  <a:lnTo>
                    <a:pt x="658" y="2157"/>
                  </a:lnTo>
                  <a:lnTo>
                    <a:pt x="655" y="2158"/>
                  </a:lnTo>
                  <a:lnTo>
                    <a:pt x="650" y="2155"/>
                  </a:lnTo>
                  <a:lnTo>
                    <a:pt x="645" y="2155"/>
                  </a:lnTo>
                  <a:lnTo>
                    <a:pt x="637" y="2152"/>
                  </a:lnTo>
                  <a:lnTo>
                    <a:pt x="635" y="2151"/>
                  </a:lnTo>
                  <a:lnTo>
                    <a:pt x="634" y="2150"/>
                  </a:lnTo>
                  <a:lnTo>
                    <a:pt x="633" y="2148"/>
                  </a:lnTo>
                  <a:lnTo>
                    <a:pt x="633" y="2145"/>
                  </a:lnTo>
                  <a:lnTo>
                    <a:pt x="633" y="2138"/>
                  </a:lnTo>
                  <a:lnTo>
                    <a:pt x="634" y="2133"/>
                  </a:lnTo>
                  <a:lnTo>
                    <a:pt x="635" y="2132"/>
                  </a:lnTo>
                  <a:lnTo>
                    <a:pt x="636" y="2131"/>
                  </a:lnTo>
                  <a:lnTo>
                    <a:pt x="637" y="2130"/>
                  </a:lnTo>
                  <a:lnTo>
                    <a:pt x="643" y="2127"/>
                  </a:lnTo>
                  <a:lnTo>
                    <a:pt x="645" y="2125"/>
                  </a:lnTo>
                  <a:lnTo>
                    <a:pt x="646" y="2123"/>
                  </a:lnTo>
                  <a:lnTo>
                    <a:pt x="646" y="2121"/>
                  </a:lnTo>
                  <a:lnTo>
                    <a:pt x="646" y="2118"/>
                  </a:lnTo>
                  <a:lnTo>
                    <a:pt x="644" y="2104"/>
                  </a:lnTo>
                  <a:lnTo>
                    <a:pt x="644" y="2100"/>
                  </a:lnTo>
                  <a:lnTo>
                    <a:pt x="644" y="2096"/>
                  </a:lnTo>
                  <a:lnTo>
                    <a:pt x="644" y="2093"/>
                  </a:lnTo>
                  <a:lnTo>
                    <a:pt x="645" y="2090"/>
                  </a:lnTo>
                  <a:lnTo>
                    <a:pt x="647" y="2088"/>
                  </a:lnTo>
                  <a:lnTo>
                    <a:pt x="656" y="2076"/>
                  </a:lnTo>
                  <a:lnTo>
                    <a:pt x="658" y="2075"/>
                  </a:lnTo>
                  <a:lnTo>
                    <a:pt x="660" y="2075"/>
                  </a:lnTo>
                  <a:lnTo>
                    <a:pt x="663" y="2080"/>
                  </a:lnTo>
                  <a:lnTo>
                    <a:pt x="666" y="2082"/>
                  </a:lnTo>
                  <a:lnTo>
                    <a:pt x="669" y="2085"/>
                  </a:lnTo>
                  <a:lnTo>
                    <a:pt x="671" y="2085"/>
                  </a:lnTo>
                  <a:lnTo>
                    <a:pt x="673" y="2084"/>
                  </a:lnTo>
                  <a:lnTo>
                    <a:pt x="678" y="2078"/>
                  </a:lnTo>
                  <a:lnTo>
                    <a:pt x="680" y="2074"/>
                  </a:lnTo>
                  <a:lnTo>
                    <a:pt x="682" y="2070"/>
                  </a:lnTo>
                  <a:lnTo>
                    <a:pt x="683" y="2067"/>
                  </a:lnTo>
                  <a:lnTo>
                    <a:pt x="683" y="2064"/>
                  </a:lnTo>
                  <a:lnTo>
                    <a:pt x="683" y="2062"/>
                  </a:lnTo>
                  <a:lnTo>
                    <a:pt x="683" y="2060"/>
                  </a:lnTo>
                  <a:lnTo>
                    <a:pt x="683" y="2059"/>
                  </a:lnTo>
                  <a:lnTo>
                    <a:pt x="681" y="2055"/>
                  </a:lnTo>
                  <a:lnTo>
                    <a:pt x="652" y="2058"/>
                  </a:lnTo>
                  <a:lnTo>
                    <a:pt x="644" y="2058"/>
                  </a:lnTo>
                  <a:lnTo>
                    <a:pt x="641" y="2056"/>
                  </a:lnTo>
                  <a:lnTo>
                    <a:pt x="639" y="2054"/>
                  </a:lnTo>
                  <a:lnTo>
                    <a:pt x="638" y="2053"/>
                  </a:lnTo>
                  <a:lnTo>
                    <a:pt x="636" y="2045"/>
                  </a:lnTo>
                  <a:lnTo>
                    <a:pt x="633" y="2040"/>
                  </a:lnTo>
                  <a:lnTo>
                    <a:pt x="631" y="2039"/>
                  </a:lnTo>
                  <a:lnTo>
                    <a:pt x="628" y="2039"/>
                  </a:lnTo>
                  <a:lnTo>
                    <a:pt x="615" y="2040"/>
                  </a:lnTo>
                  <a:lnTo>
                    <a:pt x="605" y="2038"/>
                  </a:lnTo>
                  <a:lnTo>
                    <a:pt x="593" y="2033"/>
                  </a:lnTo>
                  <a:lnTo>
                    <a:pt x="576" y="2022"/>
                  </a:lnTo>
                  <a:lnTo>
                    <a:pt x="572" y="2018"/>
                  </a:lnTo>
                  <a:lnTo>
                    <a:pt x="571" y="2016"/>
                  </a:lnTo>
                  <a:lnTo>
                    <a:pt x="569" y="2013"/>
                  </a:lnTo>
                  <a:lnTo>
                    <a:pt x="568" y="2010"/>
                  </a:lnTo>
                  <a:lnTo>
                    <a:pt x="560" y="1992"/>
                  </a:lnTo>
                  <a:lnTo>
                    <a:pt x="558" y="1982"/>
                  </a:lnTo>
                  <a:lnTo>
                    <a:pt x="557" y="1981"/>
                  </a:lnTo>
                  <a:lnTo>
                    <a:pt x="558" y="1980"/>
                  </a:lnTo>
                  <a:lnTo>
                    <a:pt x="559" y="1977"/>
                  </a:lnTo>
                  <a:lnTo>
                    <a:pt x="560" y="1975"/>
                  </a:lnTo>
                  <a:lnTo>
                    <a:pt x="561" y="1973"/>
                  </a:lnTo>
                  <a:lnTo>
                    <a:pt x="561" y="1969"/>
                  </a:lnTo>
                  <a:lnTo>
                    <a:pt x="560" y="1965"/>
                  </a:lnTo>
                  <a:lnTo>
                    <a:pt x="554" y="1956"/>
                  </a:lnTo>
                  <a:lnTo>
                    <a:pt x="553" y="1953"/>
                  </a:lnTo>
                  <a:lnTo>
                    <a:pt x="552" y="1947"/>
                  </a:lnTo>
                  <a:lnTo>
                    <a:pt x="551" y="1946"/>
                  </a:lnTo>
                  <a:lnTo>
                    <a:pt x="548" y="1946"/>
                  </a:lnTo>
                  <a:lnTo>
                    <a:pt x="505" y="1957"/>
                  </a:lnTo>
                  <a:lnTo>
                    <a:pt x="504" y="1958"/>
                  </a:lnTo>
                  <a:lnTo>
                    <a:pt x="503" y="1959"/>
                  </a:lnTo>
                  <a:lnTo>
                    <a:pt x="503" y="1962"/>
                  </a:lnTo>
                  <a:lnTo>
                    <a:pt x="507" y="1981"/>
                  </a:lnTo>
                  <a:lnTo>
                    <a:pt x="508" y="1983"/>
                  </a:lnTo>
                  <a:lnTo>
                    <a:pt x="513" y="2004"/>
                  </a:lnTo>
                  <a:lnTo>
                    <a:pt x="515" y="2011"/>
                  </a:lnTo>
                  <a:lnTo>
                    <a:pt x="515" y="2014"/>
                  </a:lnTo>
                  <a:lnTo>
                    <a:pt x="515" y="2017"/>
                  </a:lnTo>
                  <a:lnTo>
                    <a:pt x="515" y="2019"/>
                  </a:lnTo>
                  <a:lnTo>
                    <a:pt x="514" y="2021"/>
                  </a:lnTo>
                  <a:lnTo>
                    <a:pt x="512" y="2023"/>
                  </a:lnTo>
                  <a:lnTo>
                    <a:pt x="510" y="2024"/>
                  </a:lnTo>
                  <a:lnTo>
                    <a:pt x="502" y="2027"/>
                  </a:lnTo>
                  <a:lnTo>
                    <a:pt x="502" y="2028"/>
                  </a:lnTo>
                  <a:lnTo>
                    <a:pt x="499" y="2029"/>
                  </a:lnTo>
                  <a:lnTo>
                    <a:pt x="497" y="2031"/>
                  </a:lnTo>
                  <a:lnTo>
                    <a:pt x="484" y="2035"/>
                  </a:lnTo>
                  <a:lnTo>
                    <a:pt x="443" y="1992"/>
                  </a:lnTo>
                  <a:lnTo>
                    <a:pt x="428" y="1980"/>
                  </a:lnTo>
                  <a:lnTo>
                    <a:pt x="420" y="1978"/>
                  </a:lnTo>
                  <a:lnTo>
                    <a:pt x="418" y="1977"/>
                  </a:lnTo>
                  <a:lnTo>
                    <a:pt x="413" y="1978"/>
                  </a:lnTo>
                  <a:lnTo>
                    <a:pt x="393" y="1986"/>
                  </a:lnTo>
                  <a:lnTo>
                    <a:pt x="383" y="1957"/>
                  </a:lnTo>
                  <a:lnTo>
                    <a:pt x="368" y="1929"/>
                  </a:lnTo>
                  <a:lnTo>
                    <a:pt x="359" y="1907"/>
                  </a:lnTo>
                  <a:lnTo>
                    <a:pt x="360" y="1882"/>
                  </a:lnTo>
                  <a:lnTo>
                    <a:pt x="370" y="1863"/>
                  </a:lnTo>
                  <a:lnTo>
                    <a:pt x="387" y="1852"/>
                  </a:lnTo>
                  <a:lnTo>
                    <a:pt x="406" y="1848"/>
                  </a:lnTo>
                  <a:lnTo>
                    <a:pt x="420" y="1832"/>
                  </a:lnTo>
                  <a:lnTo>
                    <a:pt x="428" y="1819"/>
                  </a:lnTo>
                  <a:lnTo>
                    <a:pt x="429" y="1810"/>
                  </a:lnTo>
                  <a:lnTo>
                    <a:pt x="421" y="1806"/>
                  </a:lnTo>
                  <a:lnTo>
                    <a:pt x="408" y="1809"/>
                  </a:lnTo>
                  <a:lnTo>
                    <a:pt x="397" y="1810"/>
                  </a:lnTo>
                  <a:lnTo>
                    <a:pt x="392" y="1800"/>
                  </a:lnTo>
                  <a:lnTo>
                    <a:pt x="391" y="1794"/>
                  </a:lnTo>
                  <a:lnTo>
                    <a:pt x="388" y="1786"/>
                  </a:lnTo>
                  <a:lnTo>
                    <a:pt x="376" y="1765"/>
                  </a:lnTo>
                  <a:lnTo>
                    <a:pt x="374" y="1757"/>
                  </a:lnTo>
                  <a:lnTo>
                    <a:pt x="373" y="1749"/>
                  </a:lnTo>
                  <a:lnTo>
                    <a:pt x="371" y="1739"/>
                  </a:lnTo>
                  <a:lnTo>
                    <a:pt x="365" y="1726"/>
                  </a:lnTo>
                  <a:lnTo>
                    <a:pt x="351" y="1705"/>
                  </a:lnTo>
                  <a:lnTo>
                    <a:pt x="346" y="1693"/>
                  </a:lnTo>
                  <a:lnTo>
                    <a:pt x="355" y="1661"/>
                  </a:lnTo>
                  <a:lnTo>
                    <a:pt x="343" y="1629"/>
                  </a:lnTo>
                  <a:lnTo>
                    <a:pt x="278" y="1554"/>
                  </a:lnTo>
                  <a:lnTo>
                    <a:pt x="269" y="1549"/>
                  </a:lnTo>
                  <a:lnTo>
                    <a:pt x="261" y="1547"/>
                  </a:lnTo>
                  <a:lnTo>
                    <a:pt x="245" y="1547"/>
                  </a:lnTo>
                  <a:lnTo>
                    <a:pt x="169" y="1573"/>
                  </a:lnTo>
                  <a:lnTo>
                    <a:pt x="145" y="1591"/>
                  </a:lnTo>
                  <a:lnTo>
                    <a:pt x="116" y="1607"/>
                  </a:lnTo>
                  <a:lnTo>
                    <a:pt x="89" y="1615"/>
                  </a:lnTo>
                  <a:lnTo>
                    <a:pt x="65" y="1616"/>
                  </a:lnTo>
                  <a:lnTo>
                    <a:pt x="54" y="1600"/>
                  </a:lnTo>
                  <a:lnTo>
                    <a:pt x="52" y="1588"/>
                  </a:lnTo>
                  <a:lnTo>
                    <a:pt x="48" y="1580"/>
                  </a:lnTo>
                  <a:lnTo>
                    <a:pt x="8" y="1545"/>
                  </a:lnTo>
                  <a:lnTo>
                    <a:pt x="2" y="1542"/>
                  </a:lnTo>
                  <a:lnTo>
                    <a:pt x="0" y="1540"/>
                  </a:lnTo>
                  <a:lnTo>
                    <a:pt x="24" y="1521"/>
                  </a:lnTo>
                  <a:lnTo>
                    <a:pt x="35" y="1516"/>
                  </a:lnTo>
                  <a:lnTo>
                    <a:pt x="41" y="1511"/>
                  </a:lnTo>
                  <a:lnTo>
                    <a:pt x="43" y="1507"/>
                  </a:lnTo>
                  <a:lnTo>
                    <a:pt x="43" y="1499"/>
                  </a:lnTo>
                  <a:lnTo>
                    <a:pt x="44" y="1494"/>
                  </a:lnTo>
                  <a:lnTo>
                    <a:pt x="46" y="1490"/>
                  </a:lnTo>
                  <a:lnTo>
                    <a:pt x="50" y="1481"/>
                  </a:lnTo>
                  <a:lnTo>
                    <a:pt x="53" y="1478"/>
                  </a:lnTo>
                  <a:lnTo>
                    <a:pt x="56" y="1477"/>
                  </a:lnTo>
                  <a:lnTo>
                    <a:pt x="58" y="1479"/>
                  </a:lnTo>
                  <a:lnTo>
                    <a:pt x="62" y="1479"/>
                  </a:lnTo>
                  <a:lnTo>
                    <a:pt x="65" y="1479"/>
                  </a:lnTo>
                  <a:lnTo>
                    <a:pt x="70" y="1477"/>
                  </a:lnTo>
                  <a:lnTo>
                    <a:pt x="74" y="1476"/>
                  </a:lnTo>
                  <a:lnTo>
                    <a:pt x="76" y="1476"/>
                  </a:lnTo>
                  <a:lnTo>
                    <a:pt x="78" y="1478"/>
                  </a:lnTo>
                  <a:lnTo>
                    <a:pt x="81" y="1483"/>
                  </a:lnTo>
                  <a:lnTo>
                    <a:pt x="84" y="1485"/>
                  </a:lnTo>
                  <a:lnTo>
                    <a:pt x="86" y="1487"/>
                  </a:lnTo>
                  <a:lnTo>
                    <a:pt x="90" y="1489"/>
                  </a:lnTo>
                  <a:lnTo>
                    <a:pt x="91" y="1488"/>
                  </a:lnTo>
                  <a:lnTo>
                    <a:pt x="92" y="1485"/>
                  </a:lnTo>
                  <a:lnTo>
                    <a:pt x="92" y="1482"/>
                  </a:lnTo>
                  <a:lnTo>
                    <a:pt x="92" y="1479"/>
                  </a:lnTo>
                  <a:lnTo>
                    <a:pt x="93" y="1475"/>
                  </a:lnTo>
                  <a:lnTo>
                    <a:pt x="96" y="1466"/>
                  </a:lnTo>
                  <a:lnTo>
                    <a:pt x="97" y="1463"/>
                  </a:lnTo>
                  <a:lnTo>
                    <a:pt x="97" y="1462"/>
                  </a:lnTo>
                  <a:lnTo>
                    <a:pt x="96" y="1460"/>
                  </a:lnTo>
                  <a:lnTo>
                    <a:pt x="94" y="1458"/>
                  </a:lnTo>
                  <a:lnTo>
                    <a:pt x="83" y="1452"/>
                  </a:lnTo>
                  <a:lnTo>
                    <a:pt x="81" y="1450"/>
                  </a:lnTo>
                  <a:lnTo>
                    <a:pt x="78" y="1447"/>
                  </a:lnTo>
                  <a:lnTo>
                    <a:pt x="76" y="1444"/>
                  </a:lnTo>
                  <a:lnTo>
                    <a:pt x="76" y="1437"/>
                  </a:lnTo>
                  <a:lnTo>
                    <a:pt x="77" y="1428"/>
                  </a:lnTo>
                  <a:lnTo>
                    <a:pt x="84" y="1412"/>
                  </a:lnTo>
                  <a:lnTo>
                    <a:pt x="88" y="1405"/>
                  </a:lnTo>
                  <a:lnTo>
                    <a:pt x="92" y="1401"/>
                  </a:lnTo>
                  <a:lnTo>
                    <a:pt x="102" y="1396"/>
                  </a:lnTo>
                  <a:lnTo>
                    <a:pt x="110" y="1391"/>
                  </a:lnTo>
                  <a:lnTo>
                    <a:pt x="127" y="1383"/>
                  </a:lnTo>
                  <a:lnTo>
                    <a:pt x="131" y="1378"/>
                  </a:lnTo>
                  <a:lnTo>
                    <a:pt x="133" y="1375"/>
                  </a:lnTo>
                  <a:lnTo>
                    <a:pt x="135" y="1374"/>
                  </a:lnTo>
                  <a:lnTo>
                    <a:pt x="136" y="1375"/>
                  </a:lnTo>
                  <a:lnTo>
                    <a:pt x="138" y="1376"/>
                  </a:lnTo>
                  <a:lnTo>
                    <a:pt x="141" y="1379"/>
                  </a:lnTo>
                  <a:lnTo>
                    <a:pt x="143" y="1382"/>
                  </a:lnTo>
                  <a:lnTo>
                    <a:pt x="146" y="1384"/>
                  </a:lnTo>
                  <a:lnTo>
                    <a:pt x="149" y="1386"/>
                  </a:lnTo>
                  <a:lnTo>
                    <a:pt x="153" y="1386"/>
                  </a:lnTo>
                  <a:lnTo>
                    <a:pt x="156" y="1384"/>
                  </a:lnTo>
                  <a:lnTo>
                    <a:pt x="158" y="1380"/>
                  </a:lnTo>
                  <a:lnTo>
                    <a:pt x="165" y="1369"/>
                  </a:lnTo>
                  <a:lnTo>
                    <a:pt x="166" y="1367"/>
                  </a:lnTo>
                  <a:lnTo>
                    <a:pt x="165" y="1365"/>
                  </a:lnTo>
                  <a:lnTo>
                    <a:pt x="159" y="1358"/>
                  </a:lnTo>
                  <a:lnTo>
                    <a:pt x="159" y="1355"/>
                  </a:lnTo>
                  <a:lnTo>
                    <a:pt x="160" y="1352"/>
                  </a:lnTo>
                  <a:lnTo>
                    <a:pt x="162" y="1345"/>
                  </a:lnTo>
                  <a:lnTo>
                    <a:pt x="164" y="1342"/>
                  </a:lnTo>
                  <a:lnTo>
                    <a:pt x="167" y="1341"/>
                  </a:lnTo>
                  <a:lnTo>
                    <a:pt x="198" y="1342"/>
                  </a:lnTo>
                  <a:lnTo>
                    <a:pt x="207" y="1340"/>
                  </a:lnTo>
                  <a:lnTo>
                    <a:pt x="211" y="1337"/>
                  </a:lnTo>
                  <a:lnTo>
                    <a:pt x="212" y="1336"/>
                  </a:lnTo>
                  <a:lnTo>
                    <a:pt x="213" y="1333"/>
                  </a:lnTo>
                  <a:lnTo>
                    <a:pt x="214" y="1331"/>
                  </a:lnTo>
                  <a:lnTo>
                    <a:pt x="214" y="1327"/>
                  </a:lnTo>
                  <a:lnTo>
                    <a:pt x="213" y="1325"/>
                  </a:lnTo>
                  <a:lnTo>
                    <a:pt x="211" y="1320"/>
                  </a:lnTo>
                  <a:lnTo>
                    <a:pt x="204" y="1296"/>
                  </a:lnTo>
                  <a:lnTo>
                    <a:pt x="200" y="1288"/>
                  </a:lnTo>
                  <a:lnTo>
                    <a:pt x="199" y="1287"/>
                  </a:lnTo>
                  <a:lnTo>
                    <a:pt x="194" y="1284"/>
                  </a:lnTo>
                  <a:lnTo>
                    <a:pt x="188" y="1277"/>
                  </a:lnTo>
                  <a:lnTo>
                    <a:pt x="184" y="1269"/>
                  </a:lnTo>
                  <a:lnTo>
                    <a:pt x="172" y="1243"/>
                  </a:lnTo>
                  <a:lnTo>
                    <a:pt x="169" y="1238"/>
                  </a:lnTo>
                  <a:lnTo>
                    <a:pt x="159" y="1233"/>
                  </a:lnTo>
                  <a:lnTo>
                    <a:pt x="157" y="1231"/>
                  </a:lnTo>
                  <a:lnTo>
                    <a:pt x="157" y="1228"/>
                  </a:lnTo>
                  <a:lnTo>
                    <a:pt x="156" y="1224"/>
                  </a:lnTo>
                  <a:lnTo>
                    <a:pt x="155" y="1222"/>
                  </a:lnTo>
                  <a:lnTo>
                    <a:pt x="153" y="1221"/>
                  </a:lnTo>
                  <a:lnTo>
                    <a:pt x="127" y="1215"/>
                  </a:lnTo>
                  <a:lnTo>
                    <a:pt x="124" y="1213"/>
                  </a:lnTo>
                  <a:lnTo>
                    <a:pt x="123" y="1211"/>
                  </a:lnTo>
                  <a:lnTo>
                    <a:pt x="124" y="1206"/>
                  </a:lnTo>
                  <a:lnTo>
                    <a:pt x="131" y="1200"/>
                  </a:lnTo>
                  <a:lnTo>
                    <a:pt x="134" y="1191"/>
                  </a:lnTo>
                  <a:lnTo>
                    <a:pt x="137" y="1180"/>
                  </a:lnTo>
                  <a:lnTo>
                    <a:pt x="139" y="1173"/>
                  </a:lnTo>
                  <a:lnTo>
                    <a:pt x="148" y="1163"/>
                  </a:lnTo>
                  <a:lnTo>
                    <a:pt x="150" y="1160"/>
                  </a:lnTo>
                  <a:lnTo>
                    <a:pt x="151" y="1159"/>
                  </a:lnTo>
                  <a:lnTo>
                    <a:pt x="150" y="1158"/>
                  </a:lnTo>
                  <a:lnTo>
                    <a:pt x="144" y="1154"/>
                  </a:lnTo>
                  <a:lnTo>
                    <a:pt x="142" y="1153"/>
                  </a:lnTo>
                  <a:lnTo>
                    <a:pt x="140" y="1151"/>
                  </a:lnTo>
                  <a:lnTo>
                    <a:pt x="139" y="1150"/>
                  </a:lnTo>
                  <a:lnTo>
                    <a:pt x="139" y="1148"/>
                  </a:lnTo>
                  <a:lnTo>
                    <a:pt x="138" y="1142"/>
                  </a:lnTo>
                  <a:lnTo>
                    <a:pt x="138" y="1140"/>
                  </a:lnTo>
                  <a:lnTo>
                    <a:pt x="138" y="1139"/>
                  </a:lnTo>
                  <a:lnTo>
                    <a:pt x="139" y="1107"/>
                  </a:lnTo>
                  <a:lnTo>
                    <a:pt x="141" y="1100"/>
                  </a:lnTo>
                  <a:lnTo>
                    <a:pt x="142" y="1096"/>
                  </a:lnTo>
                  <a:lnTo>
                    <a:pt x="145" y="1094"/>
                  </a:lnTo>
                  <a:lnTo>
                    <a:pt x="148" y="1092"/>
                  </a:lnTo>
                  <a:lnTo>
                    <a:pt x="152" y="1088"/>
                  </a:lnTo>
                  <a:lnTo>
                    <a:pt x="158" y="1079"/>
                  </a:lnTo>
                  <a:lnTo>
                    <a:pt x="161" y="1076"/>
                  </a:lnTo>
                  <a:lnTo>
                    <a:pt x="164" y="1073"/>
                  </a:lnTo>
                  <a:lnTo>
                    <a:pt x="171" y="1072"/>
                  </a:lnTo>
                  <a:lnTo>
                    <a:pt x="177" y="1071"/>
                  </a:lnTo>
                  <a:lnTo>
                    <a:pt x="180" y="1072"/>
                  </a:lnTo>
                  <a:lnTo>
                    <a:pt x="182" y="1073"/>
                  </a:lnTo>
                  <a:lnTo>
                    <a:pt x="192" y="1087"/>
                  </a:lnTo>
                  <a:lnTo>
                    <a:pt x="194" y="1088"/>
                  </a:lnTo>
                  <a:lnTo>
                    <a:pt x="196" y="1089"/>
                  </a:lnTo>
                  <a:lnTo>
                    <a:pt x="202" y="1090"/>
                  </a:lnTo>
                  <a:lnTo>
                    <a:pt x="204" y="1090"/>
                  </a:lnTo>
                  <a:lnTo>
                    <a:pt x="206" y="1090"/>
                  </a:lnTo>
                  <a:lnTo>
                    <a:pt x="209" y="1088"/>
                  </a:lnTo>
                  <a:lnTo>
                    <a:pt x="218" y="1081"/>
                  </a:lnTo>
                  <a:lnTo>
                    <a:pt x="221" y="1078"/>
                  </a:lnTo>
                  <a:lnTo>
                    <a:pt x="223" y="1076"/>
                  </a:lnTo>
                  <a:lnTo>
                    <a:pt x="223" y="1074"/>
                  </a:lnTo>
                  <a:lnTo>
                    <a:pt x="233" y="1049"/>
                  </a:lnTo>
                  <a:lnTo>
                    <a:pt x="239" y="1034"/>
                  </a:lnTo>
                  <a:lnTo>
                    <a:pt x="237" y="1031"/>
                  </a:lnTo>
                  <a:lnTo>
                    <a:pt x="236" y="1029"/>
                  </a:lnTo>
                  <a:lnTo>
                    <a:pt x="231" y="1026"/>
                  </a:lnTo>
                  <a:lnTo>
                    <a:pt x="229" y="1023"/>
                  </a:lnTo>
                  <a:lnTo>
                    <a:pt x="227" y="1017"/>
                  </a:lnTo>
                  <a:lnTo>
                    <a:pt x="225" y="1003"/>
                  </a:lnTo>
                  <a:lnTo>
                    <a:pt x="221" y="994"/>
                  </a:lnTo>
                  <a:lnTo>
                    <a:pt x="213" y="976"/>
                  </a:lnTo>
                  <a:lnTo>
                    <a:pt x="212" y="972"/>
                  </a:lnTo>
                  <a:lnTo>
                    <a:pt x="212" y="970"/>
                  </a:lnTo>
                  <a:lnTo>
                    <a:pt x="213" y="967"/>
                  </a:lnTo>
                  <a:lnTo>
                    <a:pt x="216" y="961"/>
                  </a:lnTo>
                  <a:lnTo>
                    <a:pt x="218" y="955"/>
                  </a:lnTo>
                  <a:lnTo>
                    <a:pt x="221" y="939"/>
                  </a:lnTo>
                  <a:lnTo>
                    <a:pt x="227" y="926"/>
                  </a:lnTo>
                  <a:lnTo>
                    <a:pt x="228" y="924"/>
                  </a:lnTo>
                  <a:lnTo>
                    <a:pt x="231" y="921"/>
                  </a:lnTo>
                  <a:lnTo>
                    <a:pt x="237" y="920"/>
                  </a:lnTo>
                  <a:lnTo>
                    <a:pt x="239" y="919"/>
                  </a:lnTo>
                  <a:lnTo>
                    <a:pt x="241" y="917"/>
                  </a:lnTo>
                  <a:lnTo>
                    <a:pt x="242" y="909"/>
                  </a:lnTo>
                  <a:lnTo>
                    <a:pt x="246" y="884"/>
                  </a:lnTo>
                  <a:lnTo>
                    <a:pt x="246" y="882"/>
                  </a:lnTo>
                  <a:lnTo>
                    <a:pt x="245" y="880"/>
                  </a:lnTo>
                  <a:lnTo>
                    <a:pt x="244" y="879"/>
                  </a:lnTo>
                  <a:lnTo>
                    <a:pt x="244" y="878"/>
                  </a:lnTo>
                  <a:lnTo>
                    <a:pt x="241" y="875"/>
                  </a:lnTo>
                  <a:lnTo>
                    <a:pt x="227" y="864"/>
                  </a:lnTo>
                  <a:lnTo>
                    <a:pt x="226" y="863"/>
                  </a:lnTo>
                  <a:lnTo>
                    <a:pt x="225" y="862"/>
                  </a:lnTo>
                  <a:lnTo>
                    <a:pt x="225" y="860"/>
                  </a:lnTo>
                  <a:lnTo>
                    <a:pt x="226" y="858"/>
                  </a:lnTo>
                  <a:lnTo>
                    <a:pt x="225" y="856"/>
                  </a:lnTo>
                  <a:lnTo>
                    <a:pt x="225" y="855"/>
                  </a:lnTo>
                  <a:lnTo>
                    <a:pt x="224" y="854"/>
                  </a:lnTo>
                  <a:lnTo>
                    <a:pt x="222" y="854"/>
                  </a:lnTo>
                  <a:lnTo>
                    <a:pt x="221" y="853"/>
                  </a:lnTo>
                  <a:lnTo>
                    <a:pt x="220" y="852"/>
                  </a:lnTo>
                  <a:lnTo>
                    <a:pt x="220" y="850"/>
                  </a:lnTo>
                  <a:lnTo>
                    <a:pt x="220" y="849"/>
                  </a:lnTo>
                  <a:lnTo>
                    <a:pt x="220" y="847"/>
                  </a:lnTo>
                  <a:lnTo>
                    <a:pt x="221" y="846"/>
                  </a:lnTo>
                  <a:lnTo>
                    <a:pt x="224" y="843"/>
                  </a:lnTo>
                  <a:lnTo>
                    <a:pt x="253" y="817"/>
                  </a:lnTo>
                  <a:lnTo>
                    <a:pt x="257" y="805"/>
                  </a:lnTo>
                  <a:lnTo>
                    <a:pt x="258" y="803"/>
                  </a:lnTo>
                  <a:lnTo>
                    <a:pt x="259" y="802"/>
                  </a:lnTo>
                  <a:lnTo>
                    <a:pt x="271" y="794"/>
                  </a:lnTo>
                  <a:lnTo>
                    <a:pt x="272" y="792"/>
                  </a:lnTo>
                  <a:lnTo>
                    <a:pt x="275" y="788"/>
                  </a:lnTo>
                  <a:lnTo>
                    <a:pt x="276" y="786"/>
                  </a:lnTo>
                  <a:lnTo>
                    <a:pt x="303" y="762"/>
                  </a:lnTo>
                  <a:lnTo>
                    <a:pt x="310" y="753"/>
                  </a:lnTo>
                  <a:lnTo>
                    <a:pt x="312" y="752"/>
                  </a:lnTo>
                  <a:lnTo>
                    <a:pt x="314" y="751"/>
                  </a:lnTo>
                  <a:lnTo>
                    <a:pt x="322" y="750"/>
                  </a:lnTo>
                  <a:lnTo>
                    <a:pt x="324" y="751"/>
                  </a:lnTo>
                  <a:lnTo>
                    <a:pt x="325" y="754"/>
                  </a:lnTo>
                  <a:lnTo>
                    <a:pt x="331" y="766"/>
                  </a:lnTo>
                  <a:lnTo>
                    <a:pt x="334" y="769"/>
                  </a:lnTo>
                  <a:lnTo>
                    <a:pt x="344" y="770"/>
                  </a:lnTo>
                  <a:lnTo>
                    <a:pt x="353" y="769"/>
                  </a:lnTo>
                  <a:lnTo>
                    <a:pt x="361" y="769"/>
                  </a:lnTo>
                  <a:lnTo>
                    <a:pt x="364" y="768"/>
                  </a:lnTo>
                  <a:lnTo>
                    <a:pt x="367" y="766"/>
                  </a:lnTo>
                  <a:lnTo>
                    <a:pt x="380" y="756"/>
                  </a:lnTo>
                  <a:lnTo>
                    <a:pt x="381" y="754"/>
                  </a:lnTo>
                  <a:lnTo>
                    <a:pt x="381" y="752"/>
                  </a:lnTo>
                  <a:lnTo>
                    <a:pt x="381" y="747"/>
                  </a:lnTo>
                  <a:lnTo>
                    <a:pt x="381" y="743"/>
                  </a:lnTo>
                  <a:lnTo>
                    <a:pt x="383" y="739"/>
                  </a:lnTo>
                  <a:lnTo>
                    <a:pt x="399" y="723"/>
                  </a:lnTo>
                  <a:lnTo>
                    <a:pt x="410" y="716"/>
                  </a:lnTo>
                  <a:lnTo>
                    <a:pt x="413" y="716"/>
                  </a:lnTo>
                  <a:lnTo>
                    <a:pt x="420" y="718"/>
                  </a:lnTo>
                  <a:lnTo>
                    <a:pt x="422" y="718"/>
                  </a:lnTo>
                  <a:lnTo>
                    <a:pt x="423" y="716"/>
                  </a:lnTo>
                  <a:lnTo>
                    <a:pt x="424" y="712"/>
                  </a:lnTo>
                  <a:lnTo>
                    <a:pt x="424" y="697"/>
                  </a:lnTo>
                  <a:lnTo>
                    <a:pt x="425" y="692"/>
                  </a:lnTo>
                  <a:lnTo>
                    <a:pt x="425" y="690"/>
                  </a:lnTo>
                  <a:lnTo>
                    <a:pt x="430" y="679"/>
                  </a:lnTo>
                  <a:lnTo>
                    <a:pt x="438" y="662"/>
                  </a:lnTo>
                  <a:lnTo>
                    <a:pt x="442" y="657"/>
                  </a:lnTo>
                  <a:lnTo>
                    <a:pt x="447" y="656"/>
                  </a:lnTo>
                  <a:lnTo>
                    <a:pt x="448" y="655"/>
                  </a:lnTo>
                  <a:lnTo>
                    <a:pt x="449" y="654"/>
                  </a:lnTo>
                  <a:lnTo>
                    <a:pt x="450" y="653"/>
                  </a:lnTo>
                  <a:lnTo>
                    <a:pt x="451" y="651"/>
                  </a:lnTo>
                  <a:lnTo>
                    <a:pt x="452" y="648"/>
                  </a:lnTo>
                  <a:lnTo>
                    <a:pt x="455" y="642"/>
                  </a:lnTo>
                  <a:lnTo>
                    <a:pt x="458" y="636"/>
                  </a:lnTo>
                  <a:lnTo>
                    <a:pt x="460" y="632"/>
                  </a:lnTo>
                  <a:lnTo>
                    <a:pt x="460" y="630"/>
                  </a:lnTo>
                  <a:lnTo>
                    <a:pt x="467" y="623"/>
                  </a:lnTo>
                  <a:lnTo>
                    <a:pt x="471" y="615"/>
                  </a:lnTo>
                  <a:lnTo>
                    <a:pt x="471" y="612"/>
                  </a:lnTo>
                  <a:lnTo>
                    <a:pt x="470" y="606"/>
                  </a:lnTo>
                  <a:lnTo>
                    <a:pt x="466" y="593"/>
                  </a:lnTo>
                  <a:lnTo>
                    <a:pt x="465" y="587"/>
                  </a:lnTo>
                  <a:lnTo>
                    <a:pt x="465" y="581"/>
                  </a:lnTo>
                  <a:lnTo>
                    <a:pt x="467" y="577"/>
                  </a:lnTo>
                  <a:lnTo>
                    <a:pt x="466" y="574"/>
                  </a:lnTo>
                  <a:lnTo>
                    <a:pt x="465" y="570"/>
                  </a:lnTo>
                  <a:lnTo>
                    <a:pt x="461" y="562"/>
                  </a:lnTo>
                  <a:lnTo>
                    <a:pt x="458" y="558"/>
                  </a:lnTo>
                  <a:lnTo>
                    <a:pt x="456" y="553"/>
                  </a:lnTo>
                  <a:lnTo>
                    <a:pt x="459" y="545"/>
                  </a:lnTo>
                  <a:lnTo>
                    <a:pt x="521" y="545"/>
                  </a:lnTo>
                  <a:lnTo>
                    <a:pt x="540" y="550"/>
                  </a:lnTo>
                  <a:lnTo>
                    <a:pt x="542" y="550"/>
                  </a:lnTo>
                  <a:lnTo>
                    <a:pt x="543" y="550"/>
                  </a:lnTo>
                  <a:lnTo>
                    <a:pt x="545" y="549"/>
                  </a:lnTo>
                  <a:lnTo>
                    <a:pt x="553" y="543"/>
                  </a:lnTo>
                  <a:lnTo>
                    <a:pt x="568" y="534"/>
                  </a:lnTo>
                  <a:lnTo>
                    <a:pt x="569" y="533"/>
                  </a:lnTo>
                  <a:lnTo>
                    <a:pt x="570" y="530"/>
                  </a:lnTo>
                  <a:lnTo>
                    <a:pt x="570" y="526"/>
                  </a:lnTo>
                  <a:lnTo>
                    <a:pt x="569" y="523"/>
                  </a:lnTo>
                  <a:lnTo>
                    <a:pt x="564" y="514"/>
                  </a:lnTo>
                  <a:lnTo>
                    <a:pt x="563" y="513"/>
                  </a:lnTo>
                  <a:lnTo>
                    <a:pt x="563" y="512"/>
                  </a:lnTo>
                  <a:lnTo>
                    <a:pt x="563" y="511"/>
                  </a:lnTo>
                  <a:lnTo>
                    <a:pt x="563" y="509"/>
                  </a:lnTo>
                  <a:lnTo>
                    <a:pt x="564" y="507"/>
                  </a:lnTo>
                  <a:lnTo>
                    <a:pt x="576" y="490"/>
                  </a:lnTo>
                  <a:lnTo>
                    <a:pt x="596" y="468"/>
                  </a:lnTo>
                  <a:lnTo>
                    <a:pt x="597" y="466"/>
                  </a:lnTo>
                  <a:lnTo>
                    <a:pt x="597" y="463"/>
                  </a:lnTo>
                  <a:lnTo>
                    <a:pt x="597" y="457"/>
                  </a:lnTo>
                  <a:lnTo>
                    <a:pt x="597" y="454"/>
                  </a:lnTo>
                  <a:lnTo>
                    <a:pt x="597" y="451"/>
                  </a:lnTo>
                  <a:lnTo>
                    <a:pt x="596" y="446"/>
                  </a:lnTo>
                  <a:lnTo>
                    <a:pt x="596" y="445"/>
                  </a:lnTo>
                  <a:lnTo>
                    <a:pt x="595" y="443"/>
                  </a:lnTo>
                  <a:lnTo>
                    <a:pt x="593" y="432"/>
                  </a:lnTo>
                  <a:lnTo>
                    <a:pt x="592" y="427"/>
                  </a:lnTo>
                  <a:lnTo>
                    <a:pt x="589" y="411"/>
                  </a:lnTo>
                  <a:lnTo>
                    <a:pt x="588" y="409"/>
                  </a:lnTo>
                  <a:lnTo>
                    <a:pt x="588" y="406"/>
                  </a:lnTo>
                  <a:lnTo>
                    <a:pt x="585" y="394"/>
                  </a:lnTo>
                  <a:lnTo>
                    <a:pt x="584" y="393"/>
                  </a:lnTo>
                  <a:lnTo>
                    <a:pt x="583" y="392"/>
                  </a:lnTo>
                  <a:lnTo>
                    <a:pt x="579" y="389"/>
                  </a:lnTo>
                  <a:lnTo>
                    <a:pt x="578" y="388"/>
                  </a:lnTo>
                  <a:lnTo>
                    <a:pt x="577" y="387"/>
                  </a:lnTo>
                  <a:lnTo>
                    <a:pt x="578" y="386"/>
                  </a:lnTo>
                  <a:lnTo>
                    <a:pt x="580" y="380"/>
                  </a:lnTo>
                  <a:lnTo>
                    <a:pt x="580" y="378"/>
                  </a:lnTo>
                  <a:lnTo>
                    <a:pt x="580" y="377"/>
                  </a:lnTo>
                  <a:lnTo>
                    <a:pt x="579" y="375"/>
                  </a:lnTo>
                  <a:lnTo>
                    <a:pt x="578" y="374"/>
                  </a:lnTo>
                  <a:lnTo>
                    <a:pt x="577" y="373"/>
                  </a:lnTo>
                  <a:lnTo>
                    <a:pt x="576" y="373"/>
                  </a:lnTo>
                  <a:lnTo>
                    <a:pt x="573" y="373"/>
                  </a:lnTo>
                  <a:lnTo>
                    <a:pt x="570" y="375"/>
                  </a:lnTo>
                  <a:lnTo>
                    <a:pt x="557" y="385"/>
                  </a:lnTo>
                  <a:lnTo>
                    <a:pt x="544" y="388"/>
                  </a:lnTo>
                  <a:lnTo>
                    <a:pt x="532" y="389"/>
                  </a:lnTo>
                  <a:lnTo>
                    <a:pt x="529" y="390"/>
                  </a:lnTo>
                  <a:lnTo>
                    <a:pt x="527" y="391"/>
                  </a:lnTo>
                  <a:lnTo>
                    <a:pt x="527" y="392"/>
                  </a:lnTo>
                  <a:lnTo>
                    <a:pt x="526" y="393"/>
                  </a:lnTo>
                  <a:lnTo>
                    <a:pt x="523" y="399"/>
                  </a:lnTo>
                  <a:lnTo>
                    <a:pt x="521" y="401"/>
                  </a:lnTo>
                  <a:lnTo>
                    <a:pt x="520" y="402"/>
                  </a:lnTo>
                  <a:lnTo>
                    <a:pt x="518" y="403"/>
                  </a:lnTo>
                  <a:lnTo>
                    <a:pt x="515" y="403"/>
                  </a:lnTo>
                  <a:lnTo>
                    <a:pt x="509" y="402"/>
                  </a:lnTo>
                  <a:lnTo>
                    <a:pt x="507" y="401"/>
                  </a:lnTo>
                  <a:lnTo>
                    <a:pt x="505" y="400"/>
                  </a:lnTo>
                  <a:lnTo>
                    <a:pt x="505" y="398"/>
                  </a:lnTo>
                  <a:lnTo>
                    <a:pt x="504" y="397"/>
                  </a:lnTo>
                  <a:lnTo>
                    <a:pt x="503" y="396"/>
                  </a:lnTo>
                  <a:lnTo>
                    <a:pt x="503" y="393"/>
                  </a:lnTo>
                  <a:lnTo>
                    <a:pt x="502" y="389"/>
                  </a:lnTo>
                  <a:lnTo>
                    <a:pt x="502" y="387"/>
                  </a:lnTo>
                  <a:lnTo>
                    <a:pt x="501" y="386"/>
                  </a:lnTo>
                  <a:lnTo>
                    <a:pt x="499" y="384"/>
                  </a:lnTo>
                  <a:lnTo>
                    <a:pt x="495" y="381"/>
                  </a:lnTo>
                  <a:lnTo>
                    <a:pt x="492" y="379"/>
                  </a:lnTo>
                  <a:lnTo>
                    <a:pt x="491" y="378"/>
                  </a:lnTo>
                  <a:lnTo>
                    <a:pt x="490" y="376"/>
                  </a:lnTo>
                  <a:lnTo>
                    <a:pt x="490" y="375"/>
                  </a:lnTo>
                  <a:lnTo>
                    <a:pt x="490" y="374"/>
                  </a:lnTo>
                  <a:lnTo>
                    <a:pt x="490" y="372"/>
                  </a:lnTo>
                  <a:lnTo>
                    <a:pt x="491" y="368"/>
                  </a:lnTo>
                  <a:lnTo>
                    <a:pt x="497" y="355"/>
                  </a:lnTo>
                  <a:lnTo>
                    <a:pt x="501" y="349"/>
                  </a:lnTo>
                  <a:lnTo>
                    <a:pt x="514" y="332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7" y="307"/>
                  </a:lnTo>
                  <a:lnTo>
                    <a:pt x="537" y="306"/>
                  </a:lnTo>
                  <a:lnTo>
                    <a:pt x="537" y="304"/>
                  </a:lnTo>
                  <a:lnTo>
                    <a:pt x="537" y="303"/>
                  </a:lnTo>
                  <a:lnTo>
                    <a:pt x="542" y="299"/>
                  </a:lnTo>
                  <a:lnTo>
                    <a:pt x="549" y="295"/>
                  </a:lnTo>
                  <a:lnTo>
                    <a:pt x="553" y="289"/>
                  </a:lnTo>
                  <a:lnTo>
                    <a:pt x="553" y="287"/>
                  </a:lnTo>
                  <a:lnTo>
                    <a:pt x="554" y="286"/>
                  </a:lnTo>
                  <a:lnTo>
                    <a:pt x="557" y="284"/>
                  </a:lnTo>
                  <a:lnTo>
                    <a:pt x="568" y="281"/>
                  </a:lnTo>
                  <a:lnTo>
                    <a:pt x="582" y="275"/>
                  </a:lnTo>
                  <a:lnTo>
                    <a:pt x="586" y="274"/>
                  </a:lnTo>
                  <a:lnTo>
                    <a:pt x="597" y="274"/>
                  </a:lnTo>
                  <a:lnTo>
                    <a:pt x="610" y="273"/>
                  </a:lnTo>
                  <a:lnTo>
                    <a:pt x="624" y="268"/>
                  </a:lnTo>
                  <a:lnTo>
                    <a:pt x="632" y="266"/>
                  </a:lnTo>
                  <a:lnTo>
                    <a:pt x="635" y="266"/>
                  </a:lnTo>
                  <a:lnTo>
                    <a:pt x="638" y="267"/>
                  </a:lnTo>
                  <a:lnTo>
                    <a:pt x="641" y="268"/>
                  </a:lnTo>
                  <a:lnTo>
                    <a:pt x="644" y="269"/>
                  </a:lnTo>
                  <a:lnTo>
                    <a:pt x="657" y="273"/>
                  </a:lnTo>
                  <a:lnTo>
                    <a:pt x="659" y="273"/>
                  </a:lnTo>
                  <a:lnTo>
                    <a:pt x="660" y="273"/>
                  </a:lnTo>
                  <a:lnTo>
                    <a:pt x="662" y="273"/>
                  </a:lnTo>
                  <a:lnTo>
                    <a:pt x="677" y="261"/>
                  </a:lnTo>
                  <a:lnTo>
                    <a:pt x="683" y="258"/>
                  </a:lnTo>
                  <a:lnTo>
                    <a:pt x="709" y="257"/>
                  </a:lnTo>
                  <a:lnTo>
                    <a:pt x="711" y="255"/>
                  </a:lnTo>
                  <a:lnTo>
                    <a:pt x="713" y="252"/>
                  </a:lnTo>
                  <a:lnTo>
                    <a:pt x="716" y="244"/>
                  </a:lnTo>
                  <a:lnTo>
                    <a:pt x="717" y="240"/>
                  </a:lnTo>
                  <a:lnTo>
                    <a:pt x="717" y="237"/>
                  </a:lnTo>
                  <a:lnTo>
                    <a:pt x="716" y="233"/>
                  </a:lnTo>
                  <a:lnTo>
                    <a:pt x="714" y="232"/>
                  </a:lnTo>
                  <a:lnTo>
                    <a:pt x="712" y="231"/>
                  </a:lnTo>
                  <a:lnTo>
                    <a:pt x="700" y="229"/>
                  </a:lnTo>
                  <a:lnTo>
                    <a:pt x="698" y="229"/>
                  </a:lnTo>
                  <a:lnTo>
                    <a:pt x="698" y="228"/>
                  </a:lnTo>
                  <a:lnTo>
                    <a:pt x="697" y="226"/>
                  </a:lnTo>
                  <a:lnTo>
                    <a:pt x="697" y="224"/>
                  </a:lnTo>
                  <a:lnTo>
                    <a:pt x="697" y="215"/>
                  </a:lnTo>
                  <a:lnTo>
                    <a:pt x="697" y="213"/>
                  </a:lnTo>
                  <a:lnTo>
                    <a:pt x="696" y="204"/>
                  </a:lnTo>
                  <a:lnTo>
                    <a:pt x="695" y="200"/>
                  </a:lnTo>
                  <a:lnTo>
                    <a:pt x="694" y="196"/>
                  </a:lnTo>
                  <a:lnTo>
                    <a:pt x="693" y="195"/>
                  </a:lnTo>
                  <a:lnTo>
                    <a:pt x="687" y="187"/>
                  </a:lnTo>
                  <a:lnTo>
                    <a:pt x="687" y="185"/>
                  </a:lnTo>
                  <a:lnTo>
                    <a:pt x="686" y="184"/>
                  </a:lnTo>
                  <a:lnTo>
                    <a:pt x="686" y="181"/>
                  </a:lnTo>
                  <a:lnTo>
                    <a:pt x="687" y="177"/>
                  </a:lnTo>
                  <a:lnTo>
                    <a:pt x="688" y="174"/>
                  </a:lnTo>
                  <a:lnTo>
                    <a:pt x="689" y="172"/>
                  </a:lnTo>
                  <a:lnTo>
                    <a:pt x="691" y="170"/>
                  </a:lnTo>
                  <a:lnTo>
                    <a:pt x="723" y="154"/>
                  </a:lnTo>
                  <a:lnTo>
                    <a:pt x="748" y="147"/>
                  </a:lnTo>
                  <a:lnTo>
                    <a:pt x="758" y="142"/>
                  </a:lnTo>
                  <a:lnTo>
                    <a:pt x="761" y="143"/>
                  </a:lnTo>
                  <a:lnTo>
                    <a:pt x="767" y="146"/>
                  </a:lnTo>
                  <a:lnTo>
                    <a:pt x="778" y="155"/>
                  </a:lnTo>
                  <a:lnTo>
                    <a:pt x="787" y="159"/>
                  </a:lnTo>
                  <a:lnTo>
                    <a:pt x="789" y="159"/>
                  </a:lnTo>
                  <a:lnTo>
                    <a:pt x="792" y="159"/>
                  </a:lnTo>
                  <a:lnTo>
                    <a:pt x="794" y="160"/>
                  </a:lnTo>
                  <a:lnTo>
                    <a:pt x="796" y="162"/>
                  </a:lnTo>
                  <a:lnTo>
                    <a:pt x="800" y="168"/>
                  </a:lnTo>
                  <a:lnTo>
                    <a:pt x="801" y="177"/>
                  </a:lnTo>
                  <a:lnTo>
                    <a:pt x="801" y="179"/>
                  </a:lnTo>
                  <a:lnTo>
                    <a:pt x="800" y="180"/>
                  </a:lnTo>
                  <a:lnTo>
                    <a:pt x="800" y="190"/>
                  </a:lnTo>
                  <a:lnTo>
                    <a:pt x="800" y="192"/>
                  </a:lnTo>
                  <a:lnTo>
                    <a:pt x="800" y="193"/>
                  </a:lnTo>
                  <a:lnTo>
                    <a:pt x="803" y="197"/>
                  </a:lnTo>
                  <a:lnTo>
                    <a:pt x="814" y="207"/>
                  </a:lnTo>
                  <a:lnTo>
                    <a:pt x="837" y="211"/>
                  </a:lnTo>
                  <a:lnTo>
                    <a:pt x="842" y="211"/>
                  </a:lnTo>
                  <a:lnTo>
                    <a:pt x="844" y="211"/>
                  </a:lnTo>
                  <a:lnTo>
                    <a:pt x="866" y="194"/>
                  </a:lnTo>
                  <a:lnTo>
                    <a:pt x="869" y="192"/>
                  </a:lnTo>
                  <a:lnTo>
                    <a:pt x="876" y="194"/>
                  </a:lnTo>
                  <a:lnTo>
                    <a:pt x="878" y="193"/>
                  </a:lnTo>
                  <a:lnTo>
                    <a:pt x="879" y="191"/>
                  </a:lnTo>
                  <a:lnTo>
                    <a:pt x="880" y="187"/>
                  </a:lnTo>
                  <a:lnTo>
                    <a:pt x="881" y="184"/>
                  </a:lnTo>
                  <a:lnTo>
                    <a:pt x="881" y="182"/>
                  </a:lnTo>
                  <a:lnTo>
                    <a:pt x="881" y="181"/>
                  </a:lnTo>
                  <a:lnTo>
                    <a:pt x="881" y="178"/>
                  </a:lnTo>
                  <a:lnTo>
                    <a:pt x="881" y="175"/>
                  </a:lnTo>
                  <a:lnTo>
                    <a:pt x="881" y="174"/>
                  </a:lnTo>
                  <a:lnTo>
                    <a:pt x="882" y="170"/>
                  </a:lnTo>
                  <a:lnTo>
                    <a:pt x="883" y="167"/>
                  </a:lnTo>
                  <a:lnTo>
                    <a:pt x="885" y="164"/>
                  </a:lnTo>
                  <a:lnTo>
                    <a:pt x="887" y="161"/>
                  </a:lnTo>
                  <a:lnTo>
                    <a:pt x="890" y="158"/>
                  </a:lnTo>
                  <a:lnTo>
                    <a:pt x="902" y="151"/>
                  </a:lnTo>
                  <a:lnTo>
                    <a:pt x="908" y="149"/>
                  </a:lnTo>
                  <a:lnTo>
                    <a:pt x="913" y="145"/>
                  </a:lnTo>
                  <a:lnTo>
                    <a:pt x="921" y="138"/>
                  </a:lnTo>
                  <a:lnTo>
                    <a:pt x="929" y="134"/>
                  </a:lnTo>
                  <a:lnTo>
                    <a:pt x="931" y="131"/>
                  </a:lnTo>
                  <a:lnTo>
                    <a:pt x="933" y="128"/>
                  </a:lnTo>
                  <a:lnTo>
                    <a:pt x="935" y="121"/>
                  </a:lnTo>
                  <a:lnTo>
                    <a:pt x="938" y="116"/>
                  </a:lnTo>
                  <a:lnTo>
                    <a:pt x="941" y="112"/>
                  </a:lnTo>
                  <a:lnTo>
                    <a:pt x="947" y="107"/>
                  </a:lnTo>
                  <a:lnTo>
                    <a:pt x="950" y="103"/>
                  </a:lnTo>
                  <a:lnTo>
                    <a:pt x="953" y="98"/>
                  </a:lnTo>
                  <a:lnTo>
                    <a:pt x="955" y="91"/>
                  </a:lnTo>
                  <a:lnTo>
                    <a:pt x="957" y="85"/>
                  </a:lnTo>
                  <a:lnTo>
                    <a:pt x="957" y="84"/>
                  </a:lnTo>
                  <a:lnTo>
                    <a:pt x="958" y="82"/>
                  </a:lnTo>
                  <a:lnTo>
                    <a:pt x="959" y="77"/>
                  </a:lnTo>
                  <a:lnTo>
                    <a:pt x="961" y="72"/>
                  </a:lnTo>
                  <a:lnTo>
                    <a:pt x="962" y="69"/>
                  </a:lnTo>
                  <a:lnTo>
                    <a:pt x="964" y="64"/>
                  </a:lnTo>
                  <a:lnTo>
                    <a:pt x="964" y="62"/>
                  </a:lnTo>
                  <a:lnTo>
                    <a:pt x="964" y="61"/>
                  </a:lnTo>
                  <a:lnTo>
                    <a:pt x="964" y="59"/>
                  </a:lnTo>
                  <a:lnTo>
                    <a:pt x="964" y="58"/>
                  </a:lnTo>
                  <a:lnTo>
                    <a:pt x="963" y="57"/>
                  </a:lnTo>
                  <a:lnTo>
                    <a:pt x="955" y="51"/>
                  </a:lnTo>
                  <a:lnTo>
                    <a:pt x="954" y="50"/>
                  </a:lnTo>
                  <a:lnTo>
                    <a:pt x="952" y="48"/>
                  </a:lnTo>
                  <a:lnTo>
                    <a:pt x="951" y="47"/>
                  </a:lnTo>
                  <a:lnTo>
                    <a:pt x="954" y="45"/>
                  </a:lnTo>
                  <a:lnTo>
                    <a:pt x="959" y="41"/>
                  </a:lnTo>
                  <a:lnTo>
                    <a:pt x="1003" y="27"/>
                  </a:lnTo>
                  <a:lnTo>
                    <a:pt x="1007" y="23"/>
                  </a:lnTo>
                  <a:lnTo>
                    <a:pt x="1016" y="5"/>
                  </a:lnTo>
                  <a:lnTo>
                    <a:pt x="1021" y="10"/>
                  </a:lnTo>
                  <a:lnTo>
                    <a:pt x="1033" y="0"/>
                  </a:lnTo>
                  <a:lnTo>
                    <a:pt x="1042" y="0"/>
                  </a:lnTo>
                  <a:lnTo>
                    <a:pt x="1045" y="1"/>
                  </a:lnTo>
                  <a:lnTo>
                    <a:pt x="1047" y="5"/>
                  </a:lnTo>
                  <a:lnTo>
                    <a:pt x="1047" y="8"/>
                  </a:lnTo>
                  <a:lnTo>
                    <a:pt x="1047" y="12"/>
                  </a:lnTo>
                  <a:lnTo>
                    <a:pt x="1047" y="15"/>
                  </a:lnTo>
                  <a:lnTo>
                    <a:pt x="1047" y="17"/>
                  </a:lnTo>
                  <a:lnTo>
                    <a:pt x="1048" y="20"/>
                  </a:lnTo>
                  <a:lnTo>
                    <a:pt x="1049" y="22"/>
                  </a:lnTo>
                  <a:lnTo>
                    <a:pt x="1053" y="24"/>
                  </a:lnTo>
                  <a:lnTo>
                    <a:pt x="1058" y="26"/>
                  </a:lnTo>
                  <a:lnTo>
                    <a:pt x="1066" y="26"/>
                  </a:lnTo>
                  <a:lnTo>
                    <a:pt x="1070" y="25"/>
                  </a:lnTo>
                  <a:lnTo>
                    <a:pt x="1073" y="24"/>
                  </a:lnTo>
                  <a:lnTo>
                    <a:pt x="1074" y="22"/>
                  </a:lnTo>
                  <a:lnTo>
                    <a:pt x="1076" y="20"/>
                  </a:lnTo>
                  <a:lnTo>
                    <a:pt x="1079" y="16"/>
                  </a:lnTo>
                  <a:lnTo>
                    <a:pt x="1081" y="15"/>
                  </a:lnTo>
                  <a:lnTo>
                    <a:pt x="1083" y="14"/>
                  </a:lnTo>
                  <a:lnTo>
                    <a:pt x="1085" y="14"/>
                  </a:lnTo>
                  <a:lnTo>
                    <a:pt x="1087" y="16"/>
                  </a:lnTo>
                  <a:lnTo>
                    <a:pt x="1089" y="20"/>
                  </a:lnTo>
                  <a:lnTo>
                    <a:pt x="1092" y="24"/>
                  </a:lnTo>
                  <a:lnTo>
                    <a:pt x="1100" y="27"/>
                  </a:lnTo>
                  <a:lnTo>
                    <a:pt x="1105" y="28"/>
                  </a:lnTo>
                  <a:lnTo>
                    <a:pt x="1109" y="28"/>
                  </a:lnTo>
                  <a:lnTo>
                    <a:pt x="1117" y="26"/>
                  </a:lnTo>
                  <a:lnTo>
                    <a:pt x="1124" y="23"/>
                  </a:lnTo>
                  <a:lnTo>
                    <a:pt x="1126" y="23"/>
                  </a:lnTo>
                  <a:lnTo>
                    <a:pt x="1128" y="25"/>
                  </a:lnTo>
                  <a:lnTo>
                    <a:pt x="1129" y="30"/>
                  </a:lnTo>
                  <a:lnTo>
                    <a:pt x="1130" y="34"/>
                  </a:lnTo>
                  <a:lnTo>
                    <a:pt x="1133" y="37"/>
                  </a:lnTo>
                  <a:lnTo>
                    <a:pt x="1145" y="42"/>
                  </a:lnTo>
                  <a:lnTo>
                    <a:pt x="1147" y="45"/>
                  </a:lnTo>
                  <a:lnTo>
                    <a:pt x="1149" y="50"/>
                  </a:lnTo>
                  <a:lnTo>
                    <a:pt x="1150" y="58"/>
                  </a:lnTo>
                  <a:lnTo>
                    <a:pt x="1154" y="68"/>
                  </a:lnTo>
                  <a:lnTo>
                    <a:pt x="1166" y="81"/>
                  </a:lnTo>
                  <a:lnTo>
                    <a:pt x="1161" y="92"/>
                  </a:lnTo>
                  <a:lnTo>
                    <a:pt x="1157" y="93"/>
                  </a:lnTo>
                  <a:lnTo>
                    <a:pt x="1155" y="92"/>
                  </a:lnTo>
                  <a:lnTo>
                    <a:pt x="1140" y="81"/>
                  </a:lnTo>
                  <a:lnTo>
                    <a:pt x="1139" y="80"/>
                  </a:lnTo>
                  <a:lnTo>
                    <a:pt x="1138" y="80"/>
                  </a:lnTo>
                  <a:lnTo>
                    <a:pt x="1137" y="81"/>
                  </a:lnTo>
                  <a:lnTo>
                    <a:pt x="1135" y="82"/>
                  </a:lnTo>
                  <a:lnTo>
                    <a:pt x="1134" y="84"/>
                  </a:lnTo>
                  <a:lnTo>
                    <a:pt x="1134" y="87"/>
                  </a:lnTo>
                  <a:lnTo>
                    <a:pt x="1135" y="90"/>
                  </a:lnTo>
                  <a:lnTo>
                    <a:pt x="1141" y="101"/>
                  </a:lnTo>
                  <a:lnTo>
                    <a:pt x="1141" y="102"/>
                  </a:lnTo>
                  <a:lnTo>
                    <a:pt x="1139" y="104"/>
                  </a:lnTo>
                  <a:lnTo>
                    <a:pt x="1136" y="104"/>
                  </a:lnTo>
                  <a:lnTo>
                    <a:pt x="1134" y="103"/>
                  </a:lnTo>
                  <a:lnTo>
                    <a:pt x="1132" y="103"/>
                  </a:lnTo>
                  <a:lnTo>
                    <a:pt x="1128" y="100"/>
                  </a:lnTo>
                  <a:lnTo>
                    <a:pt x="1126" y="100"/>
                  </a:lnTo>
                  <a:lnTo>
                    <a:pt x="1124" y="102"/>
                  </a:lnTo>
                  <a:lnTo>
                    <a:pt x="1123" y="108"/>
                  </a:lnTo>
                  <a:lnTo>
                    <a:pt x="1123" y="119"/>
                  </a:lnTo>
                  <a:lnTo>
                    <a:pt x="1123" y="124"/>
                  </a:lnTo>
                  <a:lnTo>
                    <a:pt x="1121" y="128"/>
                  </a:lnTo>
                  <a:lnTo>
                    <a:pt x="1120" y="130"/>
                  </a:lnTo>
                  <a:lnTo>
                    <a:pt x="1117" y="130"/>
                  </a:lnTo>
                  <a:lnTo>
                    <a:pt x="1112" y="131"/>
                  </a:lnTo>
                  <a:lnTo>
                    <a:pt x="1111" y="133"/>
                  </a:lnTo>
                  <a:lnTo>
                    <a:pt x="1112" y="140"/>
                  </a:lnTo>
                  <a:lnTo>
                    <a:pt x="1124" y="167"/>
                  </a:lnTo>
                  <a:lnTo>
                    <a:pt x="1128" y="173"/>
                  </a:lnTo>
                  <a:lnTo>
                    <a:pt x="1131" y="176"/>
                  </a:lnTo>
                  <a:lnTo>
                    <a:pt x="1135" y="178"/>
                  </a:lnTo>
                  <a:lnTo>
                    <a:pt x="1137" y="180"/>
                  </a:lnTo>
                  <a:lnTo>
                    <a:pt x="1137" y="182"/>
                  </a:lnTo>
                  <a:lnTo>
                    <a:pt x="1136" y="185"/>
                  </a:lnTo>
                  <a:lnTo>
                    <a:pt x="1133" y="189"/>
                  </a:lnTo>
                  <a:lnTo>
                    <a:pt x="1132" y="192"/>
                  </a:lnTo>
                  <a:lnTo>
                    <a:pt x="1133" y="195"/>
                  </a:lnTo>
                  <a:lnTo>
                    <a:pt x="1135" y="199"/>
                  </a:lnTo>
                  <a:lnTo>
                    <a:pt x="1136" y="202"/>
                  </a:lnTo>
                  <a:lnTo>
                    <a:pt x="1136" y="208"/>
                  </a:lnTo>
                  <a:lnTo>
                    <a:pt x="1135" y="212"/>
                  </a:lnTo>
                  <a:lnTo>
                    <a:pt x="1135" y="215"/>
                  </a:lnTo>
                  <a:lnTo>
                    <a:pt x="1137" y="240"/>
                  </a:lnTo>
                  <a:lnTo>
                    <a:pt x="1136" y="245"/>
                  </a:lnTo>
                  <a:lnTo>
                    <a:pt x="1134" y="248"/>
                  </a:lnTo>
                  <a:lnTo>
                    <a:pt x="1116" y="250"/>
                  </a:lnTo>
                  <a:lnTo>
                    <a:pt x="1112" y="251"/>
                  </a:lnTo>
                  <a:lnTo>
                    <a:pt x="1109" y="252"/>
                  </a:lnTo>
                  <a:lnTo>
                    <a:pt x="1105" y="250"/>
                  </a:lnTo>
                  <a:lnTo>
                    <a:pt x="1103" y="250"/>
                  </a:lnTo>
                  <a:lnTo>
                    <a:pt x="1101" y="251"/>
                  </a:lnTo>
                  <a:lnTo>
                    <a:pt x="1100" y="253"/>
                  </a:lnTo>
                  <a:lnTo>
                    <a:pt x="1098" y="256"/>
                  </a:lnTo>
                  <a:lnTo>
                    <a:pt x="1097" y="259"/>
                  </a:lnTo>
                  <a:lnTo>
                    <a:pt x="1092" y="264"/>
                  </a:lnTo>
                  <a:lnTo>
                    <a:pt x="1091" y="267"/>
                  </a:lnTo>
                  <a:lnTo>
                    <a:pt x="1092" y="271"/>
                  </a:lnTo>
                  <a:lnTo>
                    <a:pt x="1096" y="279"/>
                  </a:lnTo>
                  <a:lnTo>
                    <a:pt x="1097" y="284"/>
                  </a:lnTo>
                  <a:lnTo>
                    <a:pt x="1096" y="286"/>
                  </a:lnTo>
                  <a:lnTo>
                    <a:pt x="1094" y="287"/>
                  </a:lnTo>
                  <a:lnTo>
                    <a:pt x="1091" y="287"/>
                  </a:lnTo>
                  <a:lnTo>
                    <a:pt x="1085" y="286"/>
                  </a:lnTo>
                  <a:lnTo>
                    <a:pt x="1076" y="281"/>
                  </a:lnTo>
                  <a:lnTo>
                    <a:pt x="1074" y="281"/>
                  </a:lnTo>
                  <a:lnTo>
                    <a:pt x="1074" y="284"/>
                  </a:lnTo>
                  <a:lnTo>
                    <a:pt x="1078" y="289"/>
                  </a:lnTo>
                  <a:lnTo>
                    <a:pt x="1095" y="305"/>
                  </a:lnTo>
                  <a:lnTo>
                    <a:pt x="1105" y="308"/>
                  </a:lnTo>
                  <a:lnTo>
                    <a:pt x="1148" y="326"/>
                  </a:lnTo>
                  <a:lnTo>
                    <a:pt x="1152" y="326"/>
                  </a:lnTo>
                  <a:lnTo>
                    <a:pt x="1156" y="326"/>
                  </a:lnTo>
                  <a:lnTo>
                    <a:pt x="1164" y="330"/>
                  </a:lnTo>
                  <a:lnTo>
                    <a:pt x="1182" y="353"/>
                  </a:lnTo>
                  <a:lnTo>
                    <a:pt x="1188" y="354"/>
                  </a:lnTo>
                  <a:lnTo>
                    <a:pt x="1190" y="354"/>
                  </a:lnTo>
                  <a:lnTo>
                    <a:pt x="1195" y="351"/>
                  </a:lnTo>
                  <a:lnTo>
                    <a:pt x="1212" y="336"/>
                  </a:lnTo>
                  <a:lnTo>
                    <a:pt x="1217" y="330"/>
                  </a:lnTo>
                  <a:lnTo>
                    <a:pt x="1219" y="326"/>
                  </a:lnTo>
                  <a:lnTo>
                    <a:pt x="1219" y="324"/>
                  </a:lnTo>
                  <a:lnTo>
                    <a:pt x="1219" y="322"/>
                  </a:lnTo>
                  <a:lnTo>
                    <a:pt x="1219" y="320"/>
                  </a:lnTo>
                  <a:lnTo>
                    <a:pt x="1219" y="319"/>
                  </a:lnTo>
                  <a:lnTo>
                    <a:pt x="1220" y="318"/>
                  </a:lnTo>
                  <a:lnTo>
                    <a:pt x="1221" y="316"/>
                  </a:lnTo>
                  <a:lnTo>
                    <a:pt x="1222" y="316"/>
                  </a:lnTo>
                  <a:lnTo>
                    <a:pt x="1223" y="315"/>
                  </a:lnTo>
                  <a:lnTo>
                    <a:pt x="1223" y="315"/>
                  </a:lnTo>
                  <a:lnTo>
                    <a:pt x="1225" y="313"/>
                  </a:lnTo>
                  <a:lnTo>
                    <a:pt x="1226" y="311"/>
                  </a:lnTo>
                  <a:lnTo>
                    <a:pt x="1226" y="309"/>
                  </a:lnTo>
                  <a:lnTo>
                    <a:pt x="1226" y="308"/>
                  </a:lnTo>
                  <a:lnTo>
                    <a:pt x="1225" y="307"/>
                  </a:lnTo>
                  <a:lnTo>
                    <a:pt x="1224" y="306"/>
                  </a:lnTo>
                  <a:lnTo>
                    <a:pt x="1223" y="305"/>
                  </a:lnTo>
                  <a:lnTo>
                    <a:pt x="1220" y="305"/>
                  </a:lnTo>
                  <a:lnTo>
                    <a:pt x="1217" y="306"/>
                  </a:lnTo>
                  <a:lnTo>
                    <a:pt x="1211" y="313"/>
                  </a:lnTo>
                  <a:lnTo>
                    <a:pt x="1209" y="315"/>
                  </a:lnTo>
                  <a:lnTo>
                    <a:pt x="1208" y="315"/>
                  </a:lnTo>
                  <a:lnTo>
                    <a:pt x="1206" y="315"/>
                  </a:lnTo>
                  <a:lnTo>
                    <a:pt x="1201" y="312"/>
                  </a:lnTo>
                  <a:lnTo>
                    <a:pt x="1186" y="297"/>
                  </a:lnTo>
                  <a:lnTo>
                    <a:pt x="1184" y="293"/>
                  </a:lnTo>
                  <a:lnTo>
                    <a:pt x="1182" y="289"/>
                  </a:lnTo>
                  <a:lnTo>
                    <a:pt x="1182" y="286"/>
                  </a:lnTo>
                  <a:lnTo>
                    <a:pt x="1182" y="285"/>
                  </a:lnTo>
                  <a:lnTo>
                    <a:pt x="1183" y="284"/>
                  </a:lnTo>
                  <a:lnTo>
                    <a:pt x="1209" y="269"/>
                  </a:lnTo>
                  <a:lnTo>
                    <a:pt x="1216" y="263"/>
                  </a:lnTo>
                  <a:lnTo>
                    <a:pt x="1231" y="258"/>
                  </a:lnTo>
                  <a:lnTo>
                    <a:pt x="1235" y="254"/>
                  </a:lnTo>
                  <a:lnTo>
                    <a:pt x="1237" y="251"/>
                  </a:lnTo>
                  <a:lnTo>
                    <a:pt x="1235" y="248"/>
                  </a:lnTo>
                  <a:lnTo>
                    <a:pt x="1234" y="246"/>
                  </a:lnTo>
                  <a:lnTo>
                    <a:pt x="1233" y="244"/>
                  </a:lnTo>
                  <a:lnTo>
                    <a:pt x="1233" y="242"/>
                  </a:lnTo>
                  <a:lnTo>
                    <a:pt x="1233" y="240"/>
                  </a:lnTo>
                  <a:lnTo>
                    <a:pt x="1236" y="240"/>
                  </a:lnTo>
                  <a:lnTo>
                    <a:pt x="1240" y="242"/>
                  </a:lnTo>
                  <a:lnTo>
                    <a:pt x="1251" y="248"/>
                  </a:lnTo>
                  <a:lnTo>
                    <a:pt x="1256" y="251"/>
                  </a:lnTo>
                  <a:lnTo>
                    <a:pt x="1258" y="255"/>
                  </a:lnTo>
                  <a:lnTo>
                    <a:pt x="1259" y="258"/>
                  </a:lnTo>
                  <a:lnTo>
                    <a:pt x="1263" y="267"/>
                  </a:lnTo>
                  <a:lnTo>
                    <a:pt x="1265" y="271"/>
                  </a:lnTo>
                  <a:lnTo>
                    <a:pt x="1267" y="274"/>
                  </a:lnTo>
                  <a:lnTo>
                    <a:pt x="1270" y="276"/>
                  </a:lnTo>
                  <a:lnTo>
                    <a:pt x="1273" y="276"/>
                  </a:lnTo>
                  <a:lnTo>
                    <a:pt x="1276" y="275"/>
                  </a:lnTo>
                  <a:lnTo>
                    <a:pt x="1280" y="269"/>
                  </a:lnTo>
                  <a:lnTo>
                    <a:pt x="1282" y="266"/>
                  </a:lnTo>
                  <a:lnTo>
                    <a:pt x="1282" y="263"/>
                  </a:lnTo>
                  <a:lnTo>
                    <a:pt x="1276" y="252"/>
                  </a:lnTo>
                  <a:lnTo>
                    <a:pt x="1275" y="251"/>
                  </a:lnTo>
                  <a:lnTo>
                    <a:pt x="1274" y="249"/>
                  </a:lnTo>
                  <a:lnTo>
                    <a:pt x="1274" y="247"/>
                  </a:lnTo>
                  <a:lnTo>
                    <a:pt x="1273" y="244"/>
                  </a:lnTo>
                  <a:lnTo>
                    <a:pt x="1273" y="242"/>
                  </a:lnTo>
                  <a:lnTo>
                    <a:pt x="1274" y="240"/>
                  </a:lnTo>
                  <a:lnTo>
                    <a:pt x="1275" y="239"/>
                  </a:lnTo>
                  <a:lnTo>
                    <a:pt x="1278" y="238"/>
                  </a:lnTo>
                  <a:lnTo>
                    <a:pt x="1286" y="238"/>
                  </a:lnTo>
                  <a:lnTo>
                    <a:pt x="1287" y="238"/>
                  </a:lnTo>
                  <a:lnTo>
                    <a:pt x="1291" y="233"/>
                  </a:lnTo>
                  <a:lnTo>
                    <a:pt x="1293" y="231"/>
                  </a:lnTo>
                  <a:lnTo>
                    <a:pt x="1295" y="230"/>
                  </a:lnTo>
                  <a:lnTo>
                    <a:pt x="1297" y="230"/>
                  </a:lnTo>
                  <a:lnTo>
                    <a:pt x="1299" y="232"/>
                  </a:lnTo>
                  <a:lnTo>
                    <a:pt x="1300" y="238"/>
                  </a:lnTo>
                  <a:lnTo>
                    <a:pt x="1300" y="244"/>
                  </a:lnTo>
                  <a:lnTo>
                    <a:pt x="1300" y="245"/>
                  </a:lnTo>
                  <a:lnTo>
                    <a:pt x="1305" y="251"/>
                  </a:lnTo>
                  <a:lnTo>
                    <a:pt x="1326" y="266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7" name="Freeform 47">
              <a:extLst>
                <a:ext uri="{FF2B5EF4-FFF2-40B4-BE49-F238E27FC236}">
                  <a16:creationId xmlns:a16="http://schemas.microsoft.com/office/drawing/2014/main" id="{B715A5B2-94E9-4322-98BC-EE82996E3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8551" y="2037739"/>
              <a:ext cx="233781" cy="192341"/>
            </a:xfrm>
            <a:custGeom>
              <a:avLst/>
              <a:gdLst>
                <a:gd name="T0" fmla="*/ 326 w 358"/>
                <a:gd name="T1" fmla="*/ 304 h 332"/>
                <a:gd name="T2" fmla="*/ 305 w 358"/>
                <a:gd name="T3" fmla="*/ 329 h 332"/>
                <a:gd name="T4" fmla="*/ 251 w 358"/>
                <a:gd name="T5" fmla="*/ 321 h 332"/>
                <a:gd name="T6" fmla="*/ 225 w 358"/>
                <a:gd name="T7" fmla="*/ 301 h 332"/>
                <a:gd name="T8" fmla="*/ 204 w 358"/>
                <a:gd name="T9" fmla="*/ 284 h 332"/>
                <a:gd name="T10" fmla="*/ 175 w 358"/>
                <a:gd name="T11" fmla="*/ 296 h 332"/>
                <a:gd name="T12" fmla="*/ 176 w 358"/>
                <a:gd name="T13" fmla="*/ 302 h 332"/>
                <a:gd name="T14" fmla="*/ 174 w 358"/>
                <a:gd name="T15" fmla="*/ 307 h 332"/>
                <a:gd name="T16" fmla="*/ 142 w 358"/>
                <a:gd name="T17" fmla="*/ 321 h 332"/>
                <a:gd name="T18" fmla="*/ 124 w 358"/>
                <a:gd name="T19" fmla="*/ 312 h 332"/>
                <a:gd name="T20" fmla="*/ 104 w 358"/>
                <a:gd name="T21" fmla="*/ 319 h 332"/>
                <a:gd name="T22" fmla="*/ 101 w 358"/>
                <a:gd name="T23" fmla="*/ 304 h 332"/>
                <a:gd name="T24" fmla="*/ 94 w 358"/>
                <a:gd name="T25" fmla="*/ 286 h 332"/>
                <a:gd name="T26" fmla="*/ 83 w 358"/>
                <a:gd name="T27" fmla="*/ 290 h 332"/>
                <a:gd name="T28" fmla="*/ 70 w 358"/>
                <a:gd name="T29" fmla="*/ 302 h 332"/>
                <a:gd name="T30" fmla="*/ 42 w 358"/>
                <a:gd name="T31" fmla="*/ 272 h 332"/>
                <a:gd name="T32" fmla="*/ 33 w 358"/>
                <a:gd name="T33" fmla="*/ 249 h 332"/>
                <a:gd name="T34" fmla="*/ 27 w 358"/>
                <a:gd name="T35" fmla="*/ 241 h 332"/>
                <a:gd name="T36" fmla="*/ 23 w 358"/>
                <a:gd name="T37" fmla="*/ 233 h 332"/>
                <a:gd name="T38" fmla="*/ 14 w 358"/>
                <a:gd name="T39" fmla="*/ 188 h 332"/>
                <a:gd name="T40" fmla="*/ 55 w 358"/>
                <a:gd name="T41" fmla="*/ 188 h 332"/>
                <a:gd name="T42" fmla="*/ 0 w 358"/>
                <a:gd name="T43" fmla="*/ 159 h 332"/>
                <a:gd name="T44" fmla="*/ 6 w 358"/>
                <a:gd name="T45" fmla="*/ 126 h 332"/>
                <a:gd name="T46" fmla="*/ 9 w 358"/>
                <a:gd name="T47" fmla="*/ 119 h 332"/>
                <a:gd name="T48" fmla="*/ 14 w 358"/>
                <a:gd name="T49" fmla="*/ 112 h 332"/>
                <a:gd name="T50" fmla="*/ 18 w 358"/>
                <a:gd name="T51" fmla="*/ 100 h 332"/>
                <a:gd name="T52" fmla="*/ 33 w 358"/>
                <a:gd name="T53" fmla="*/ 106 h 332"/>
                <a:gd name="T54" fmla="*/ 42 w 358"/>
                <a:gd name="T55" fmla="*/ 113 h 332"/>
                <a:gd name="T56" fmla="*/ 39 w 358"/>
                <a:gd name="T57" fmla="*/ 129 h 332"/>
                <a:gd name="T58" fmla="*/ 40 w 358"/>
                <a:gd name="T59" fmla="*/ 135 h 332"/>
                <a:gd name="T60" fmla="*/ 43 w 358"/>
                <a:gd name="T61" fmla="*/ 137 h 332"/>
                <a:gd name="T62" fmla="*/ 113 w 358"/>
                <a:gd name="T63" fmla="*/ 84 h 332"/>
                <a:gd name="T64" fmla="*/ 148 w 358"/>
                <a:gd name="T65" fmla="*/ 83 h 332"/>
                <a:gd name="T66" fmla="*/ 160 w 358"/>
                <a:gd name="T67" fmla="*/ 62 h 332"/>
                <a:gd name="T68" fmla="*/ 173 w 358"/>
                <a:gd name="T69" fmla="*/ 54 h 332"/>
                <a:gd name="T70" fmla="*/ 189 w 358"/>
                <a:gd name="T71" fmla="*/ 54 h 332"/>
                <a:gd name="T72" fmla="*/ 205 w 358"/>
                <a:gd name="T73" fmla="*/ 15 h 332"/>
                <a:gd name="T74" fmla="*/ 211 w 358"/>
                <a:gd name="T75" fmla="*/ 8 h 332"/>
                <a:gd name="T76" fmla="*/ 244 w 358"/>
                <a:gd name="T77" fmla="*/ 15 h 332"/>
                <a:gd name="T78" fmla="*/ 262 w 358"/>
                <a:gd name="T79" fmla="*/ 2 h 332"/>
                <a:gd name="T80" fmla="*/ 272 w 358"/>
                <a:gd name="T81" fmla="*/ 0 h 332"/>
                <a:gd name="T82" fmla="*/ 276 w 358"/>
                <a:gd name="T83" fmla="*/ 5 h 332"/>
                <a:gd name="T84" fmla="*/ 267 w 358"/>
                <a:gd name="T85" fmla="*/ 23 h 332"/>
                <a:gd name="T86" fmla="*/ 258 w 358"/>
                <a:gd name="T87" fmla="*/ 44 h 332"/>
                <a:gd name="T88" fmla="*/ 282 w 358"/>
                <a:gd name="T89" fmla="*/ 67 h 332"/>
                <a:gd name="T90" fmla="*/ 283 w 358"/>
                <a:gd name="T91" fmla="*/ 79 h 332"/>
                <a:gd name="T92" fmla="*/ 291 w 358"/>
                <a:gd name="T93" fmla="*/ 90 h 332"/>
                <a:gd name="T94" fmla="*/ 292 w 358"/>
                <a:gd name="T95" fmla="*/ 104 h 332"/>
                <a:gd name="T96" fmla="*/ 289 w 358"/>
                <a:gd name="T97" fmla="*/ 116 h 332"/>
                <a:gd name="T98" fmla="*/ 286 w 358"/>
                <a:gd name="T99" fmla="*/ 146 h 332"/>
                <a:gd name="T100" fmla="*/ 283 w 358"/>
                <a:gd name="T101" fmla="*/ 149 h 332"/>
                <a:gd name="T102" fmla="*/ 264 w 358"/>
                <a:gd name="T103" fmla="*/ 156 h 332"/>
                <a:gd name="T104" fmla="*/ 263 w 358"/>
                <a:gd name="T105" fmla="*/ 166 h 332"/>
                <a:gd name="T106" fmla="*/ 268 w 358"/>
                <a:gd name="T107" fmla="*/ 198 h 332"/>
                <a:gd name="T108" fmla="*/ 278 w 358"/>
                <a:gd name="T109" fmla="*/ 211 h 332"/>
                <a:gd name="T110" fmla="*/ 308 w 358"/>
                <a:gd name="T111" fmla="*/ 245 h 332"/>
                <a:gd name="T112" fmla="*/ 348 w 358"/>
                <a:gd name="T113" fmla="*/ 279 h 332"/>
                <a:gd name="T114" fmla="*/ 352 w 358"/>
                <a:gd name="T115" fmla="*/ 278 h 332"/>
                <a:gd name="T116" fmla="*/ 357 w 358"/>
                <a:gd name="T117" fmla="*/ 30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8" h="332">
                  <a:moveTo>
                    <a:pt x="357" y="302"/>
                  </a:moveTo>
                  <a:lnTo>
                    <a:pt x="331" y="302"/>
                  </a:lnTo>
                  <a:lnTo>
                    <a:pt x="326" y="304"/>
                  </a:lnTo>
                  <a:lnTo>
                    <a:pt x="320" y="308"/>
                  </a:lnTo>
                  <a:lnTo>
                    <a:pt x="306" y="326"/>
                  </a:lnTo>
                  <a:lnTo>
                    <a:pt x="305" y="329"/>
                  </a:lnTo>
                  <a:lnTo>
                    <a:pt x="271" y="331"/>
                  </a:lnTo>
                  <a:lnTo>
                    <a:pt x="261" y="329"/>
                  </a:lnTo>
                  <a:lnTo>
                    <a:pt x="251" y="321"/>
                  </a:lnTo>
                  <a:lnTo>
                    <a:pt x="245" y="312"/>
                  </a:lnTo>
                  <a:lnTo>
                    <a:pt x="237" y="304"/>
                  </a:lnTo>
                  <a:lnTo>
                    <a:pt x="225" y="301"/>
                  </a:lnTo>
                  <a:lnTo>
                    <a:pt x="218" y="295"/>
                  </a:lnTo>
                  <a:lnTo>
                    <a:pt x="208" y="283"/>
                  </a:lnTo>
                  <a:lnTo>
                    <a:pt x="204" y="284"/>
                  </a:lnTo>
                  <a:lnTo>
                    <a:pt x="181" y="291"/>
                  </a:lnTo>
                  <a:lnTo>
                    <a:pt x="177" y="293"/>
                  </a:lnTo>
                  <a:lnTo>
                    <a:pt x="175" y="296"/>
                  </a:lnTo>
                  <a:lnTo>
                    <a:pt x="175" y="298"/>
                  </a:lnTo>
                  <a:lnTo>
                    <a:pt x="176" y="300"/>
                  </a:lnTo>
                  <a:lnTo>
                    <a:pt x="176" y="302"/>
                  </a:lnTo>
                  <a:lnTo>
                    <a:pt x="176" y="303"/>
                  </a:lnTo>
                  <a:lnTo>
                    <a:pt x="176" y="305"/>
                  </a:lnTo>
                  <a:lnTo>
                    <a:pt x="174" y="307"/>
                  </a:lnTo>
                  <a:lnTo>
                    <a:pt x="164" y="313"/>
                  </a:lnTo>
                  <a:lnTo>
                    <a:pt x="148" y="320"/>
                  </a:lnTo>
                  <a:lnTo>
                    <a:pt x="142" y="321"/>
                  </a:lnTo>
                  <a:lnTo>
                    <a:pt x="138" y="321"/>
                  </a:lnTo>
                  <a:lnTo>
                    <a:pt x="127" y="313"/>
                  </a:lnTo>
                  <a:lnTo>
                    <a:pt x="124" y="312"/>
                  </a:lnTo>
                  <a:lnTo>
                    <a:pt x="120" y="313"/>
                  </a:lnTo>
                  <a:lnTo>
                    <a:pt x="108" y="319"/>
                  </a:lnTo>
                  <a:lnTo>
                    <a:pt x="104" y="319"/>
                  </a:lnTo>
                  <a:lnTo>
                    <a:pt x="102" y="317"/>
                  </a:lnTo>
                  <a:lnTo>
                    <a:pt x="102" y="313"/>
                  </a:lnTo>
                  <a:lnTo>
                    <a:pt x="101" y="304"/>
                  </a:lnTo>
                  <a:lnTo>
                    <a:pt x="100" y="293"/>
                  </a:lnTo>
                  <a:lnTo>
                    <a:pt x="96" y="288"/>
                  </a:lnTo>
                  <a:lnTo>
                    <a:pt x="94" y="286"/>
                  </a:lnTo>
                  <a:lnTo>
                    <a:pt x="91" y="285"/>
                  </a:lnTo>
                  <a:lnTo>
                    <a:pt x="86" y="287"/>
                  </a:lnTo>
                  <a:lnTo>
                    <a:pt x="83" y="290"/>
                  </a:lnTo>
                  <a:lnTo>
                    <a:pt x="75" y="301"/>
                  </a:lnTo>
                  <a:lnTo>
                    <a:pt x="73" y="302"/>
                  </a:lnTo>
                  <a:lnTo>
                    <a:pt x="70" y="302"/>
                  </a:lnTo>
                  <a:lnTo>
                    <a:pt x="50" y="283"/>
                  </a:lnTo>
                  <a:lnTo>
                    <a:pt x="46" y="277"/>
                  </a:lnTo>
                  <a:lnTo>
                    <a:pt x="42" y="272"/>
                  </a:lnTo>
                  <a:lnTo>
                    <a:pt x="38" y="265"/>
                  </a:lnTo>
                  <a:lnTo>
                    <a:pt x="36" y="259"/>
                  </a:lnTo>
                  <a:lnTo>
                    <a:pt x="33" y="249"/>
                  </a:lnTo>
                  <a:lnTo>
                    <a:pt x="32" y="246"/>
                  </a:lnTo>
                  <a:lnTo>
                    <a:pt x="30" y="244"/>
                  </a:lnTo>
                  <a:lnTo>
                    <a:pt x="27" y="241"/>
                  </a:lnTo>
                  <a:lnTo>
                    <a:pt x="25" y="239"/>
                  </a:lnTo>
                  <a:lnTo>
                    <a:pt x="24" y="237"/>
                  </a:lnTo>
                  <a:lnTo>
                    <a:pt x="23" y="233"/>
                  </a:lnTo>
                  <a:lnTo>
                    <a:pt x="22" y="231"/>
                  </a:lnTo>
                  <a:lnTo>
                    <a:pt x="16" y="225"/>
                  </a:lnTo>
                  <a:lnTo>
                    <a:pt x="14" y="188"/>
                  </a:lnTo>
                  <a:lnTo>
                    <a:pt x="14" y="184"/>
                  </a:lnTo>
                  <a:lnTo>
                    <a:pt x="47" y="192"/>
                  </a:lnTo>
                  <a:lnTo>
                    <a:pt x="55" y="188"/>
                  </a:lnTo>
                  <a:lnTo>
                    <a:pt x="48" y="175"/>
                  </a:lnTo>
                  <a:lnTo>
                    <a:pt x="25" y="162"/>
                  </a:lnTo>
                  <a:lnTo>
                    <a:pt x="0" y="159"/>
                  </a:lnTo>
                  <a:lnTo>
                    <a:pt x="4" y="139"/>
                  </a:lnTo>
                  <a:lnTo>
                    <a:pt x="5" y="133"/>
                  </a:lnTo>
                  <a:lnTo>
                    <a:pt x="6" y="126"/>
                  </a:lnTo>
                  <a:lnTo>
                    <a:pt x="7" y="123"/>
                  </a:lnTo>
                  <a:lnTo>
                    <a:pt x="8" y="121"/>
                  </a:lnTo>
                  <a:lnTo>
                    <a:pt x="9" y="119"/>
                  </a:lnTo>
                  <a:lnTo>
                    <a:pt x="11" y="116"/>
                  </a:lnTo>
                  <a:lnTo>
                    <a:pt x="13" y="114"/>
                  </a:lnTo>
                  <a:lnTo>
                    <a:pt x="14" y="112"/>
                  </a:lnTo>
                  <a:lnTo>
                    <a:pt x="15" y="104"/>
                  </a:lnTo>
                  <a:lnTo>
                    <a:pt x="16" y="101"/>
                  </a:lnTo>
                  <a:lnTo>
                    <a:pt x="18" y="100"/>
                  </a:lnTo>
                  <a:lnTo>
                    <a:pt x="21" y="101"/>
                  </a:lnTo>
                  <a:lnTo>
                    <a:pt x="28" y="103"/>
                  </a:lnTo>
                  <a:lnTo>
                    <a:pt x="33" y="106"/>
                  </a:lnTo>
                  <a:lnTo>
                    <a:pt x="35" y="107"/>
                  </a:lnTo>
                  <a:lnTo>
                    <a:pt x="40" y="111"/>
                  </a:lnTo>
                  <a:lnTo>
                    <a:pt x="42" y="113"/>
                  </a:lnTo>
                  <a:lnTo>
                    <a:pt x="42" y="115"/>
                  </a:lnTo>
                  <a:lnTo>
                    <a:pt x="40" y="124"/>
                  </a:lnTo>
                  <a:lnTo>
                    <a:pt x="39" y="129"/>
                  </a:lnTo>
                  <a:lnTo>
                    <a:pt x="39" y="132"/>
                  </a:lnTo>
                  <a:lnTo>
                    <a:pt x="40" y="134"/>
                  </a:lnTo>
                  <a:lnTo>
                    <a:pt x="40" y="135"/>
                  </a:lnTo>
                  <a:lnTo>
                    <a:pt x="41" y="136"/>
                  </a:lnTo>
                  <a:lnTo>
                    <a:pt x="42" y="136"/>
                  </a:lnTo>
                  <a:lnTo>
                    <a:pt x="43" y="137"/>
                  </a:lnTo>
                  <a:lnTo>
                    <a:pt x="45" y="138"/>
                  </a:lnTo>
                  <a:lnTo>
                    <a:pt x="53" y="134"/>
                  </a:lnTo>
                  <a:lnTo>
                    <a:pt x="113" y="84"/>
                  </a:lnTo>
                  <a:lnTo>
                    <a:pt x="129" y="79"/>
                  </a:lnTo>
                  <a:lnTo>
                    <a:pt x="145" y="83"/>
                  </a:lnTo>
                  <a:lnTo>
                    <a:pt x="148" y="83"/>
                  </a:lnTo>
                  <a:lnTo>
                    <a:pt x="151" y="81"/>
                  </a:lnTo>
                  <a:lnTo>
                    <a:pt x="154" y="78"/>
                  </a:lnTo>
                  <a:lnTo>
                    <a:pt x="160" y="62"/>
                  </a:lnTo>
                  <a:lnTo>
                    <a:pt x="162" y="58"/>
                  </a:lnTo>
                  <a:lnTo>
                    <a:pt x="166" y="56"/>
                  </a:lnTo>
                  <a:lnTo>
                    <a:pt x="173" y="54"/>
                  </a:lnTo>
                  <a:lnTo>
                    <a:pt x="177" y="53"/>
                  </a:lnTo>
                  <a:lnTo>
                    <a:pt x="181" y="53"/>
                  </a:lnTo>
                  <a:lnTo>
                    <a:pt x="189" y="54"/>
                  </a:lnTo>
                  <a:lnTo>
                    <a:pt x="194" y="51"/>
                  </a:lnTo>
                  <a:lnTo>
                    <a:pt x="197" y="48"/>
                  </a:lnTo>
                  <a:lnTo>
                    <a:pt x="205" y="15"/>
                  </a:lnTo>
                  <a:lnTo>
                    <a:pt x="207" y="12"/>
                  </a:lnTo>
                  <a:lnTo>
                    <a:pt x="210" y="9"/>
                  </a:lnTo>
                  <a:lnTo>
                    <a:pt x="211" y="8"/>
                  </a:lnTo>
                  <a:lnTo>
                    <a:pt x="212" y="8"/>
                  </a:lnTo>
                  <a:lnTo>
                    <a:pt x="214" y="8"/>
                  </a:lnTo>
                  <a:lnTo>
                    <a:pt x="244" y="15"/>
                  </a:lnTo>
                  <a:lnTo>
                    <a:pt x="248" y="14"/>
                  </a:lnTo>
                  <a:lnTo>
                    <a:pt x="251" y="12"/>
                  </a:lnTo>
                  <a:lnTo>
                    <a:pt x="262" y="2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4" y="1"/>
                  </a:lnTo>
                  <a:lnTo>
                    <a:pt x="275" y="3"/>
                  </a:lnTo>
                  <a:lnTo>
                    <a:pt x="276" y="5"/>
                  </a:lnTo>
                  <a:lnTo>
                    <a:pt x="275" y="10"/>
                  </a:lnTo>
                  <a:lnTo>
                    <a:pt x="274" y="13"/>
                  </a:lnTo>
                  <a:lnTo>
                    <a:pt x="267" y="23"/>
                  </a:lnTo>
                  <a:lnTo>
                    <a:pt x="261" y="35"/>
                  </a:lnTo>
                  <a:lnTo>
                    <a:pt x="258" y="41"/>
                  </a:lnTo>
                  <a:lnTo>
                    <a:pt x="258" y="44"/>
                  </a:lnTo>
                  <a:lnTo>
                    <a:pt x="258" y="47"/>
                  </a:lnTo>
                  <a:lnTo>
                    <a:pt x="260" y="50"/>
                  </a:lnTo>
                  <a:lnTo>
                    <a:pt x="282" y="67"/>
                  </a:lnTo>
                  <a:lnTo>
                    <a:pt x="283" y="67"/>
                  </a:lnTo>
                  <a:lnTo>
                    <a:pt x="283" y="73"/>
                  </a:lnTo>
                  <a:lnTo>
                    <a:pt x="283" y="79"/>
                  </a:lnTo>
                  <a:lnTo>
                    <a:pt x="285" y="85"/>
                  </a:lnTo>
                  <a:lnTo>
                    <a:pt x="288" y="88"/>
                  </a:lnTo>
                  <a:lnTo>
                    <a:pt x="291" y="90"/>
                  </a:lnTo>
                  <a:lnTo>
                    <a:pt x="292" y="92"/>
                  </a:lnTo>
                  <a:lnTo>
                    <a:pt x="293" y="96"/>
                  </a:lnTo>
                  <a:lnTo>
                    <a:pt x="292" y="104"/>
                  </a:lnTo>
                  <a:lnTo>
                    <a:pt x="291" y="107"/>
                  </a:lnTo>
                  <a:lnTo>
                    <a:pt x="289" y="113"/>
                  </a:lnTo>
                  <a:lnTo>
                    <a:pt x="289" y="116"/>
                  </a:lnTo>
                  <a:lnTo>
                    <a:pt x="287" y="129"/>
                  </a:lnTo>
                  <a:lnTo>
                    <a:pt x="287" y="143"/>
                  </a:lnTo>
                  <a:lnTo>
                    <a:pt x="286" y="146"/>
                  </a:lnTo>
                  <a:lnTo>
                    <a:pt x="286" y="147"/>
                  </a:lnTo>
                  <a:lnTo>
                    <a:pt x="285" y="148"/>
                  </a:lnTo>
                  <a:lnTo>
                    <a:pt x="283" y="149"/>
                  </a:lnTo>
                  <a:lnTo>
                    <a:pt x="277" y="152"/>
                  </a:lnTo>
                  <a:lnTo>
                    <a:pt x="266" y="155"/>
                  </a:lnTo>
                  <a:lnTo>
                    <a:pt x="264" y="156"/>
                  </a:lnTo>
                  <a:lnTo>
                    <a:pt x="263" y="158"/>
                  </a:lnTo>
                  <a:lnTo>
                    <a:pt x="263" y="161"/>
                  </a:lnTo>
                  <a:lnTo>
                    <a:pt x="263" y="166"/>
                  </a:lnTo>
                  <a:lnTo>
                    <a:pt x="268" y="182"/>
                  </a:lnTo>
                  <a:lnTo>
                    <a:pt x="268" y="191"/>
                  </a:lnTo>
                  <a:lnTo>
                    <a:pt x="268" y="198"/>
                  </a:lnTo>
                  <a:lnTo>
                    <a:pt x="269" y="204"/>
                  </a:lnTo>
                  <a:lnTo>
                    <a:pt x="271" y="207"/>
                  </a:lnTo>
                  <a:lnTo>
                    <a:pt x="278" y="211"/>
                  </a:lnTo>
                  <a:lnTo>
                    <a:pt x="288" y="214"/>
                  </a:lnTo>
                  <a:lnTo>
                    <a:pt x="293" y="220"/>
                  </a:lnTo>
                  <a:lnTo>
                    <a:pt x="308" y="245"/>
                  </a:lnTo>
                  <a:lnTo>
                    <a:pt x="322" y="252"/>
                  </a:lnTo>
                  <a:lnTo>
                    <a:pt x="327" y="256"/>
                  </a:lnTo>
                  <a:lnTo>
                    <a:pt x="348" y="279"/>
                  </a:lnTo>
                  <a:lnTo>
                    <a:pt x="348" y="279"/>
                  </a:lnTo>
                  <a:lnTo>
                    <a:pt x="349" y="279"/>
                  </a:lnTo>
                  <a:lnTo>
                    <a:pt x="352" y="278"/>
                  </a:lnTo>
                  <a:lnTo>
                    <a:pt x="353" y="278"/>
                  </a:lnTo>
                  <a:lnTo>
                    <a:pt x="354" y="284"/>
                  </a:lnTo>
                  <a:lnTo>
                    <a:pt x="357" y="302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8" name="Freeform 48">
              <a:extLst>
                <a:ext uri="{FF2B5EF4-FFF2-40B4-BE49-F238E27FC236}">
                  <a16:creationId xmlns:a16="http://schemas.microsoft.com/office/drawing/2014/main" id="{B1852493-C23E-4FC0-99FD-17F999DD9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8551" y="2037739"/>
              <a:ext cx="233781" cy="192341"/>
            </a:xfrm>
            <a:custGeom>
              <a:avLst/>
              <a:gdLst>
                <a:gd name="T0" fmla="*/ 326 w 358"/>
                <a:gd name="T1" fmla="*/ 304 h 332"/>
                <a:gd name="T2" fmla="*/ 305 w 358"/>
                <a:gd name="T3" fmla="*/ 329 h 332"/>
                <a:gd name="T4" fmla="*/ 251 w 358"/>
                <a:gd name="T5" fmla="*/ 321 h 332"/>
                <a:gd name="T6" fmla="*/ 225 w 358"/>
                <a:gd name="T7" fmla="*/ 301 h 332"/>
                <a:gd name="T8" fmla="*/ 204 w 358"/>
                <a:gd name="T9" fmla="*/ 284 h 332"/>
                <a:gd name="T10" fmla="*/ 175 w 358"/>
                <a:gd name="T11" fmla="*/ 296 h 332"/>
                <a:gd name="T12" fmla="*/ 176 w 358"/>
                <a:gd name="T13" fmla="*/ 302 h 332"/>
                <a:gd name="T14" fmla="*/ 174 w 358"/>
                <a:gd name="T15" fmla="*/ 307 h 332"/>
                <a:gd name="T16" fmla="*/ 142 w 358"/>
                <a:gd name="T17" fmla="*/ 321 h 332"/>
                <a:gd name="T18" fmla="*/ 124 w 358"/>
                <a:gd name="T19" fmla="*/ 312 h 332"/>
                <a:gd name="T20" fmla="*/ 104 w 358"/>
                <a:gd name="T21" fmla="*/ 319 h 332"/>
                <a:gd name="T22" fmla="*/ 101 w 358"/>
                <a:gd name="T23" fmla="*/ 304 h 332"/>
                <a:gd name="T24" fmla="*/ 94 w 358"/>
                <a:gd name="T25" fmla="*/ 286 h 332"/>
                <a:gd name="T26" fmla="*/ 83 w 358"/>
                <a:gd name="T27" fmla="*/ 290 h 332"/>
                <a:gd name="T28" fmla="*/ 70 w 358"/>
                <a:gd name="T29" fmla="*/ 302 h 332"/>
                <a:gd name="T30" fmla="*/ 42 w 358"/>
                <a:gd name="T31" fmla="*/ 272 h 332"/>
                <a:gd name="T32" fmla="*/ 33 w 358"/>
                <a:gd name="T33" fmla="*/ 249 h 332"/>
                <a:gd name="T34" fmla="*/ 27 w 358"/>
                <a:gd name="T35" fmla="*/ 241 h 332"/>
                <a:gd name="T36" fmla="*/ 23 w 358"/>
                <a:gd name="T37" fmla="*/ 233 h 332"/>
                <a:gd name="T38" fmla="*/ 14 w 358"/>
                <a:gd name="T39" fmla="*/ 188 h 332"/>
                <a:gd name="T40" fmla="*/ 55 w 358"/>
                <a:gd name="T41" fmla="*/ 188 h 332"/>
                <a:gd name="T42" fmla="*/ 0 w 358"/>
                <a:gd name="T43" fmla="*/ 159 h 332"/>
                <a:gd name="T44" fmla="*/ 6 w 358"/>
                <a:gd name="T45" fmla="*/ 126 h 332"/>
                <a:gd name="T46" fmla="*/ 9 w 358"/>
                <a:gd name="T47" fmla="*/ 119 h 332"/>
                <a:gd name="T48" fmla="*/ 14 w 358"/>
                <a:gd name="T49" fmla="*/ 112 h 332"/>
                <a:gd name="T50" fmla="*/ 18 w 358"/>
                <a:gd name="T51" fmla="*/ 100 h 332"/>
                <a:gd name="T52" fmla="*/ 33 w 358"/>
                <a:gd name="T53" fmla="*/ 106 h 332"/>
                <a:gd name="T54" fmla="*/ 42 w 358"/>
                <a:gd name="T55" fmla="*/ 113 h 332"/>
                <a:gd name="T56" fmla="*/ 39 w 358"/>
                <a:gd name="T57" fmla="*/ 129 h 332"/>
                <a:gd name="T58" fmla="*/ 40 w 358"/>
                <a:gd name="T59" fmla="*/ 135 h 332"/>
                <a:gd name="T60" fmla="*/ 43 w 358"/>
                <a:gd name="T61" fmla="*/ 137 h 332"/>
                <a:gd name="T62" fmla="*/ 113 w 358"/>
                <a:gd name="T63" fmla="*/ 84 h 332"/>
                <a:gd name="T64" fmla="*/ 148 w 358"/>
                <a:gd name="T65" fmla="*/ 83 h 332"/>
                <a:gd name="T66" fmla="*/ 160 w 358"/>
                <a:gd name="T67" fmla="*/ 62 h 332"/>
                <a:gd name="T68" fmla="*/ 173 w 358"/>
                <a:gd name="T69" fmla="*/ 54 h 332"/>
                <a:gd name="T70" fmla="*/ 189 w 358"/>
                <a:gd name="T71" fmla="*/ 54 h 332"/>
                <a:gd name="T72" fmla="*/ 205 w 358"/>
                <a:gd name="T73" fmla="*/ 15 h 332"/>
                <a:gd name="T74" fmla="*/ 211 w 358"/>
                <a:gd name="T75" fmla="*/ 8 h 332"/>
                <a:gd name="T76" fmla="*/ 244 w 358"/>
                <a:gd name="T77" fmla="*/ 15 h 332"/>
                <a:gd name="T78" fmla="*/ 262 w 358"/>
                <a:gd name="T79" fmla="*/ 2 h 332"/>
                <a:gd name="T80" fmla="*/ 272 w 358"/>
                <a:gd name="T81" fmla="*/ 0 h 332"/>
                <a:gd name="T82" fmla="*/ 276 w 358"/>
                <a:gd name="T83" fmla="*/ 5 h 332"/>
                <a:gd name="T84" fmla="*/ 267 w 358"/>
                <a:gd name="T85" fmla="*/ 23 h 332"/>
                <a:gd name="T86" fmla="*/ 258 w 358"/>
                <a:gd name="T87" fmla="*/ 44 h 332"/>
                <a:gd name="T88" fmla="*/ 282 w 358"/>
                <a:gd name="T89" fmla="*/ 67 h 332"/>
                <a:gd name="T90" fmla="*/ 283 w 358"/>
                <a:gd name="T91" fmla="*/ 79 h 332"/>
                <a:gd name="T92" fmla="*/ 291 w 358"/>
                <a:gd name="T93" fmla="*/ 90 h 332"/>
                <a:gd name="T94" fmla="*/ 292 w 358"/>
                <a:gd name="T95" fmla="*/ 104 h 332"/>
                <a:gd name="T96" fmla="*/ 289 w 358"/>
                <a:gd name="T97" fmla="*/ 116 h 332"/>
                <a:gd name="T98" fmla="*/ 286 w 358"/>
                <a:gd name="T99" fmla="*/ 146 h 332"/>
                <a:gd name="T100" fmla="*/ 283 w 358"/>
                <a:gd name="T101" fmla="*/ 149 h 332"/>
                <a:gd name="T102" fmla="*/ 264 w 358"/>
                <a:gd name="T103" fmla="*/ 156 h 332"/>
                <a:gd name="T104" fmla="*/ 263 w 358"/>
                <a:gd name="T105" fmla="*/ 166 h 332"/>
                <a:gd name="T106" fmla="*/ 268 w 358"/>
                <a:gd name="T107" fmla="*/ 198 h 332"/>
                <a:gd name="T108" fmla="*/ 278 w 358"/>
                <a:gd name="T109" fmla="*/ 211 h 332"/>
                <a:gd name="T110" fmla="*/ 308 w 358"/>
                <a:gd name="T111" fmla="*/ 245 h 332"/>
                <a:gd name="T112" fmla="*/ 348 w 358"/>
                <a:gd name="T113" fmla="*/ 279 h 332"/>
                <a:gd name="T114" fmla="*/ 352 w 358"/>
                <a:gd name="T115" fmla="*/ 278 h 332"/>
                <a:gd name="T116" fmla="*/ 357 w 358"/>
                <a:gd name="T117" fmla="*/ 30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8" h="332">
                  <a:moveTo>
                    <a:pt x="357" y="302"/>
                  </a:moveTo>
                  <a:lnTo>
                    <a:pt x="331" y="302"/>
                  </a:lnTo>
                  <a:lnTo>
                    <a:pt x="326" y="304"/>
                  </a:lnTo>
                  <a:lnTo>
                    <a:pt x="320" y="308"/>
                  </a:lnTo>
                  <a:lnTo>
                    <a:pt x="306" y="326"/>
                  </a:lnTo>
                  <a:lnTo>
                    <a:pt x="305" y="329"/>
                  </a:lnTo>
                  <a:lnTo>
                    <a:pt x="271" y="331"/>
                  </a:lnTo>
                  <a:lnTo>
                    <a:pt x="261" y="329"/>
                  </a:lnTo>
                  <a:lnTo>
                    <a:pt x="251" y="321"/>
                  </a:lnTo>
                  <a:lnTo>
                    <a:pt x="245" y="312"/>
                  </a:lnTo>
                  <a:lnTo>
                    <a:pt x="237" y="304"/>
                  </a:lnTo>
                  <a:lnTo>
                    <a:pt x="225" y="301"/>
                  </a:lnTo>
                  <a:lnTo>
                    <a:pt x="218" y="295"/>
                  </a:lnTo>
                  <a:lnTo>
                    <a:pt x="208" y="283"/>
                  </a:lnTo>
                  <a:lnTo>
                    <a:pt x="204" y="284"/>
                  </a:lnTo>
                  <a:lnTo>
                    <a:pt x="181" y="291"/>
                  </a:lnTo>
                  <a:lnTo>
                    <a:pt x="177" y="293"/>
                  </a:lnTo>
                  <a:lnTo>
                    <a:pt x="175" y="296"/>
                  </a:lnTo>
                  <a:lnTo>
                    <a:pt x="175" y="298"/>
                  </a:lnTo>
                  <a:lnTo>
                    <a:pt x="176" y="300"/>
                  </a:lnTo>
                  <a:lnTo>
                    <a:pt x="176" y="302"/>
                  </a:lnTo>
                  <a:lnTo>
                    <a:pt x="176" y="303"/>
                  </a:lnTo>
                  <a:lnTo>
                    <a:pt x="176" y="305"/>
                  </a:lnTo>
                  <a:lnTo>
                    <a:pt x="174" y="307"/>
                  </a:lnTo>
                  <a:lnTo>
                    <a:pt x="164" y="313"/>
                  </a:lnTo>
                  <a:lnTo>
                    <a:pt x="148" y="320"/>
                  </a:lnTo>
                  <a:lnTo>
                    <a:pt x="142" y="321"/>
                  </a:lnTo>
                  <a:lnTo>
                    <a:pt x="138" y="321"/>
                  </a:lnTo>
                  <a:lnTo>
                    <a:pt x="127" y="313"/>
                  </a:lnTo>
                  <a:lnTo>
                    <a:pt x="124" y="312"/>
                  </a:lnTo>
                  <a:lnTo>
                    <a:pt x="120" y="313"/>
                  </a:lnTo>
                  <a:lnTo>
                    <a:pt x="108" y="319"/>
                  </a:lnTo>
                  <a:lnTo>
                    <a:pt x="104" y="319"/>
                  </a:lnTo>
                  <a:lnTo>
                    <a:pt x="102" y="317"/>
                  </a:lnTo>
                  <a:lnTo>
                    <a:pt x="102" y="313"/>
                  </a:lnTo>
                  <a:lnTo>
                    <a:pt x="101" y="304"/>
                  </a:lnTo>
                  <a:lnTo>
                    <a:pt x="100" y="293"/>
                  </a:lnTo>
                  <a:lnTo>
                    <a:pt x="96" y="288"/>
                  </a:lnTo>
                  <a:lnTo>
                    <a:pt x="94" y="286"/>
                  </a:lnTo>
                  <a:lnTo>
                    <a:pt x="91" y="285"/>
                  </a:lnTo>
                  <a:lnTo>
                    <a:pt x="86" y="287"/>
                  </a:lnTo>
                  <a:lnTo>
                    <a:pt x="83" y="290"/>
                  </a:lnTo>
                  <a:lnTo>
                    <a:pt x="75" y="301"/>
                  </a:lnTo>
                  <a:lnTo>
                    <a:pt x="73" y="302"/>
                  </a:lnTo>
                  <a:lnTo>
                    <a:pt x="70" y="302"/>
                  </a:lnTo>
                  <a:lnTo>
                    <a:pt x="50" y="283"/>
                  </a:lnTo>
                  <a:lnTo>
                    <a:pt x="46" y="277"/>
                  </a:lnTo>
                  <a:lnTo>
                    <a:pt x="42" y="272"/>
                  </a:lnTo>
                  <a:lnTo>
                    <a:pt x="38" y="265"/>
                  </a:lnTo>
                  <a:lnTo>
                    <a:pt x="36" y="259"/>
                  </a:lnTo>
                  <a:lnTo>
                    <a:pt x="33" y="249"/>
                  </a:lnTo>
                  <a:lnTo>
                    <a:pt x="32" y="246"/>
                  </a:lnTo>
                  <a:lnTo>
                    <a:pt x="30" y="244"/>
                  </a:lnTo>
                  <a:lnTo>
                    <a:pt x="27" y="241"/>
                  </a:lnTo>
                  <a:lnTo>
                    <a:pt x="25" y="239"/>
                  </a:lnTo>
                  <a:lnTo>
                    <a:pt x="24" y="237"/>
                  </a:lnTo>
                  <a:lnTo>
                    <a:pt x="23" y="233"/>
                  </a:lnTo>
                  <a:lnTo>
                    <a:pt x="22" y="231"/>
                  </a:lnTo>
                  <a:lnTo>
                    <a:pt x="16" y="225"/>
                  </a:lnTo>
                  <a:lnTo>
                    <a:pt x="14" y="188"/>
                  </a:lnTo>
                  <a:lnTo>
                    <a:pt x="14" y="184"/>
                  </a:lnTo>
                  <a:lnTo>
                    <a:pt x="47" y="192"/>
                  </a:lnTo>
                  <a:lnTo>
                    <a:pt x="55" y="188"/>
                  </a:lnTo>
                  <a:lnTo>
                    <a:pt x="48" y="175"/>
                  </a:lnTo>
                  <a:lnTo>
                    <a:pt x="25" y="162"/>
                  </a:lnTo>
                  <a:lnTo>
                    <a:pt x="0" y="159"/>
                  </a:lnTo>
                  <a:lnTo>
                    <a:pt x="4" y="139"/>
                  </a:lnTo>
                  <a:lnTo>
                    <a:pt x="5" y="133"/>
                  </a:lnTo>
                  <a:lnTo>
                    <a:pt x="6" y="126"/>
                  </a:lnTo>
                  <a:lnTo>
                    <a:pt x="7" y="123"/>
                  </a:lnTo>
                  <a:lnTo>
                    <a:pt x="8" y="121"/>
                  </a:lnTo>
                  <a:lnTo>
                    <a:pt x="9" y="119"/>
                  </a:lnTo>
                  <a:lnTo>
                    <a:pt x="11" y="116"/>
                  </a:lnTo>
                  <a:lnTo>
                    <a:pt x="13" y="114"/>
                  </a:lnTo>
                  <a:lnTo>
                    <a:pt x="14" y="112"/>
                  </a:lnTo>
                  <a:lnTo>
                    <a:pt x="15" y="104"/>
                  </a:lnTo>
                  <a:lnTo>
                    <a:pt x="16" y="101"/>
                  </a:lnTo>
                  <a:lnTo>
                    <a:pt x="18" y="100"/>
                  </a:lnTo>
                  <a:lnTo>
                    <a:pt x="21" y="101"/>
                  </a:lnTo>
                  <a:lnTo>
                    <a:pt x="28" y="103"/>
                  </a:lnTo>
                  <a:lnTo>
                    <a:pt x="33" y="106"/>
                  </a:lnTo>
                  <a:lnTo>
                    <a:pt x="35" y="107"/>
                  </a:lnTo>
                  <a:lnTo>
                    <a:pt x="40" y="111"/>
                  </a:lnTo>
                  <a:lnTo>
                    <a:pt x="42" y="113"/>
                  </a:lnTo>
                  <a:lnTo>
                    <a:pt x="42" y="115"/>
                  </a:lnTo>
                  <a:lnTo>
                    <a:pt x="40" y="124"/>
                  </a:lnTo>
                  <a:lnTo>
                    <a:pt x="39" y="129"/>
                  </a:lnTo>
                  <a:lnTo>
                    <a:pt x="39" y="132"/>
                  </a:lnTo>
                  <a:lnTo>
                    <a:pt x="40" y="134"/>
                  </a:lnTo>
                  <a:lnTo>
                    <a:pt x="40" y="135"/>
                  </a:lnTo>
                  <a:lnTo>
                    <a:pt x="41" y="136"/>
                  </a:lnTo>
                  <a:lnTo>
                    <a:pt x="42" y="136"/>
                  </a:lnTo>
                  <a:lnTo>
                    <a:pt x="43" y="137"/>
                  </a:lnTo>
                  <a:lnTo>
                    <a:pt x="45" y="138"/>
                  </a:lnTo>
                  <a:lnTo>
                    <a:pt x="53" y="134"/>
                  </a:lnTo>
                  <a:lnTo>
                    <a:pt x="113" y="84"/>
                  </a:lnTo>
                  <a:lnTo>
                    <a:pt x="129" y="79"/>
                  </a:lnTo>
                  <a:lnTo>
                    <a:pt x="145" y="83"/>
                  </a:lnTo>
                  <a:lnTo>
                    <a:pt x="148" y="83"/>
                  </a:lnTo>
                  <a:lnTo>
                    <a:pt x="151" y="81"/>
                  </a:lnTo>
                  <a:lnTo>
                    <a:pt x="154" y="78"/>
                  </a:lnTo>
                  <a:lnTo>
                    <a:pt x="160" y="62"/>
                  </a:lnTo>
                  <a:lnTo>
                    <a:pt x="162" y="58"/>
                  </a:lnTo>
                  <a:lnTo>
                    <a:pt x="166" y="56"/>
                  </a:lnTo>
                  <a:lnTo>
                    <a:pt x="173" y="54"/>
                  </a:lnTo>
                  <a:lnTo>
                    <a:pt x="177" y="53"/>
                  </a:lnTo>
                  <a:lnTo>
                    <a:pt x="181" y="53"/>
                  </a:lnTo>
                  <a:lnTo>
                    <a:pt x="189" y="54"/>
                  </a:lnTo>
                  <a:lnTo>
                    <a:pt x="194" y="51"/>
                  </a:lnTo>
                  <a:lnTo>
                    <a:pt x="197" y="48"/>
                  </a:lnTo>
                  <a:lnTo>
                    <a:pt x="205" y="15"/>
                  </a:lnTo>
                  <a:lnTo>
                    <a:pt x="207" y="12"/>
                  </a:lnTo>
                  <a:lnTo>
                    <a:pt x="210" y="9"/>
                  </a:lnTo>
                  <a:lnTo>
                    <a:pt x="211" y="8"/>
                  </a:lnTo>
                  <a:lnTo>
                    <a:pt x="212" y="8"/>
                  </a:lnTo>
                  <a:lnTo>
                    <a:pt x="214" y="8"/>
                  </a:lnTo>
                  <a:lnTo>
                    <a:pt x="244" y="15"/>
                  </a:lnTo>
                  <a:lnTo>
                    <a:pt x="248" y="14"/>
                  </a:lnTo>
                  <a:lnTo>
                    <a:pt x="251" y="12"/>
                  </a:lnTo>
                  <a:lnTo>
                    <a:pt x="262" y="2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4" y="1"/>
                  </a:lnTo>
                  <a:lnTo>
                    <a:pt x="275" y="3"/>
                  </a:lnTo>
                  <a:lnTo>
                    <a:pt x="276" y="5"/>
                  </a:lnTo>
                  <a:lnTo>
                    <a:pt x="275" y="10"/>
                  </a:lnTo>
                  <a:lnTo>
                    <a:pt x="274" y="13"/>
                  </a:lnTo>
                  <a:lnTo>
                    <a:pt x="267" y="23"/>
                  </a:lnTo>
                  <a:lnTo>
                    <a:pt x="261" y="35"/>
                  </a:lnTo>
                  <a:lnTo>
                    <a:pt x="258" y="41"/>
                  </a:lnTo>
                  <a:lnTo>
                    <a:pt x="258" y="44"/>
                  </a:lnTo>
                  <a:lnTo>
                    <a:pt x="258" y="47"/>
                  </a:lnTo>
                  <a:lnTo>
                    <a:pt x="260" y="50"/>
                  </a:lnTo>
                  <a:lnTo>
                    <a:pt x="282" y="67"/>
                  </a:lnTo>
                  <a:lnTo>
                    <a:pt x="283" y="67"/>
                  </a:lnTo>
                  <a:lnTo>
                    <a:pt x="283" y="73"/>
                  </a:lnTo>
                  <a:lnTo>
                    <a:pt x="283" y="79"/>
                  </a:lnTo>
                  <a:lnTo>
                    <a:pt x="285" y="85"/>
                  </a:lnTo>
                  <a:lnTo>
                    <a:pt x="288" y="88"/>
                  </a:lnTo>
                  <a:lnTo>
                    <a:pt x="291" y="90"/>
                  </a:lnTo>
                  <a:lnTo>
                    <a:pt x="292" y="92"/>
                  </a:lnTo>
                  <a:lnTo>
                    <a:pt x="293" y="96"/>
                  </a:lnTo>
                  <a:lnTo>
                    <a:pt x="292" y="104"/>
                  </a:lnTo>
                  <a:lnTo>
                    <a:pt x="291" y="107"/>
                  </a:lnTo>
                  <a:lnTo>
                    <a:pt x="289" y="113"/>
                  </a:lnTo>
                  <a:lnTo>
                    <a:pt x="289" y="116"/>
                  </a:lnTo>
                  <a:lnTo>
                    <a:pt x="287" y="129"/>
                  </a:lnTo>
                  <a:lnTo>
                    <a:pt x="287" y="143"/>
                  </a:lnTo>
                  <a:lnTo>
                    <a:pt x="286" y="146"/>
                  </a:lnTo>
                  <a:lnTo>
                    <a:pt x="286" y="147"/>
                  </a:lnTo>
                  <a:lnTo>
                    <a:pt x="285" y="148"/>
                  </a:lnTo>
                  <a:lnTo>
                    <a:pt x="283" y="149"/>
                  </a:lnTo>
                  <a:lnTo>
                    <a:pt x="277" y="152"/>
                  </a:lnTo>
                  <a:lnTo>
                    <a:pt x="266" y="155"/>
                  </a:lnTo>
                  <a:lnTo>
                    <a:pt x="264" y="156"/>
                  </a:lnTo>
                  <a:lnTo>
                    <a:pt x="263" y="158"/>
                  </a:lnTo>
                  <a:lnTo>
                    <a:pt x="263" y="161"/>
                  </a:lnTo>
                  <a:lnTo>
                    <a:pt x="263" y="166"/>
                  </a:lnTo>
                  <a:lnTo>
                    <a:pt x="268" y="182"/>
                  </a:lnTo>
                  <a:lnTo>
                    <a:pt x="268" y="191"/>
                  </a:lnTo>
                  <a:lnTo>
                    <a:pt x="268" y="198"/>
                  </a:lnTo>
                  <a:lnTo>
                    <a:pt x="269" y="204"/>
                  </a:lnTo>
                  <a:lnTo>
                    <a:pt x="271" y="207"/>
                  </a:lnTo>
                  <a:lnTo>
                    <a:pt x="278" y="211"/>
                  </a:lnTo>
                  <a:lnTo>
                    <a:pt x="288" y="214"/>
                  </a:lnTo>
                  <a:lnTo>
                    <a:pt x="293" y="220"/>
                  </a:lnTo>
                  <a:lnTo>
                    <a:pt x="308" y="245"/>
                  </a:lnTo>
                  <a:lnTo>
                    <a:pt x="322" y="252"/>
                  </a:lnTo>
                  <a:lnTo>
                    <a:pt x="327" y="256"/>
                  </a:lnTo>
                  <a:lnTo>
                    <a:pt x="348" y="279"/>
                  </a:lnTo>
                  <a:lnTo>
                    <a:pt x="348" y="279"/>
                  </a:lnTo>
                  <a:lnTo>
                    <a:pt x="349" y="279"/>
                  </a:lnTo>
                  <a:lnTo>
                    <a:pt x="352" y="278"/>
                  </a:lnTo>
                  <a:lnTo>
                    <a:pt x="353" y="278"/>
                  </a:lnTo>
                  <a:lnTo>
                    <a:pt x="354" y="284"/>
                  </a:lnTo>
                  <a:lnTo>
                    <a:pt x="357" y="302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9" name="Freeform 49">
              <a:extLst>
                <a:ext uri="{FF2B5EF4-FFF2-40B4-BE49-F238E27FC236}">
                  <a16:creationId xmlns:a16="http://schemas.microsoft.com/office/drawing/2014/main" id="{96388A7D-3484-4DDF-9FD9-9198A6CF6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130" y="2335225"/>
              <a:ext cx="196260" cy="117969"/>
            </a:xfrm>
            <a:custGeom>
              <a:avLst/>
              <a:gdLst>
                <a:gd name="T0" fmla="*/ 42 w 302"/>
                <a:gd name="T1" fmla="*/ 15 h 205"/>
                <a:gd name="T2" fmla="*/ 54 w 302"/>
                <a:gd name="T3" fmla="*/ 11 h 205"/>
                <a:gd name="T4" fmla="*/ 74 w 302"/>
                <a:gd name="T5" fmla="*/ 22 h 205"/>
                <a:gd name="T6" fmla="*/ 119 w 302"/>
                <a:gd name="T7" fmla="*/ 38 h 205"/>
                <a:gd name="T8" fmla="*/ 127 w 302"/>
                <a:gd name="T9" fmla="*/ 37 h 205"/>
                <a:gd name="T10" fmla="*/ 128 w 302"/>
                <a:gd name="T11" fmla="*/ 36 h 205"/>
                <a:gd name="T12" fmla="*/ 145 w 302"/>
                <a:gd name="T13" fmla="*/ 34 h 205"/>
                <a:gd name="T14" fmla="*/ 153 w 302"/>
                <a:gd name="T15" fmla="*/ 36 h 205"/>
                <a:gd name="T16" fmla="*/ 155 w 302"/>
                <a:gd name="T17" fmla="*/ 38 h 205"/>
                <a:gd name="T18" fmla="*/ 155 w 302"/>
                <a:gd name="T19" fmla="*/ 41 h 205"/>
                <a:gd name="T20" fmla="*/ 156 w 302"/>
                <a:gd name="T21" fmla="*/ 45 h 205"/>
                <a:gd name="T22" fmla="*/ 172 w 302"/>
                <a:gd name="T23" fmla="*/ 57 h 205"/>
                <a:gd name="T24" fmla="*/ 192 w 302"/>
                <a:gd name="T25" fmla="*/ 58 h 205"/>
                <a:gd name="T26" fmla="*/ 201 w 302"/>
                <a:gd name="T27" fmla="*/ 60 h 205"/>
                <a:gd name="T28" fmla="*/ 222 w 302"/>
                <a:gd name="T29" fmla="*/ 78 h 205"/>
                <a:gd name="T30" fmla="*/ 249 w 302"/>
                <a:gd name="T31" fmla="*/ 90 h 205"/>
                <a:gd name="T32" fmla="*/ 254 w 302"/>
                <a:gd name="T33" fmla="*/ 88 h 205"/>
                <a:gd name="T34" fmla="*/ 256 w 302"/>
                <a:gd name="T35" fmla="*/ 85 h 205"/>
                <a:gd name="T36" fmla="*/ 257 w 302"/>
                <a:gd name="T37" fmla="*/ 80 h 205"/>
                <a:gd name="T38" fmla="*/ 261 w 302"/>
                <a:gd name="T39" fmla="*/ 71 h 205"/>
                <a:gd name="T40" fmla="*/ 264 w 302"/>
                <a:gd name="T41" fmla="*/ 66 h 205"/>
                <a:gd name="T42" fmla="*/ 268 w 302"/>
                <a:gd name="T43" fmla="*/ 64 h 205"/>
                <a:gd name="T44" fmla="*/ 276 w 302"/>
                <a:gd name="T45" fmla="*/ 71 h 205"/>
                <a:gd name="T46" fmla="*/ 292 w 302"/>
                <a:gd name="T47" fmla="*/ 90 h 205"/>
                <a:gd name="T48" fmla="*/ 290 w 302"/>
                <a:gd name="T49" fmla="*/ 95 h 205"/>
                <a:gd name="T50" fmla="*/ 282 w 302"/>
                <a:gd name="T51" fmla="*/ 104 h 205"/>
                <a:gd name="T52" fmla="*/ 284 w 302"/>
                <a:gd name="T53" fmla="*/ 112 h 205"/>
                <a:gd name="T54" fmla="*/ 300 w 302"/>
                <a:gd name="T55" fmla="*/ 131 h 205"/>
                <a:gd name="T56" fmla="*/ 300 w 302"/>
                <a:gd name="T57" fmla="*/ 136 h 205"/>
                <a:gd name="T58" fmla="*/ 294 w 302"/>
                <a:gd name="T59" fmla="*/ 147 h 205"/>
                <a:gd name="T60" fmla="*/ 292 w 302"/>
                <a:gd name="T61" fmla="*/ 167 h 205"/>
                <a:gd name="T62" fmla="*/ 291 w 302"/>
                <a:gd name="T63" fmla="*/ 176 h 205"/>
                <a:gd name="T64" fmla="*/ 260 w 302"/>
                <a:gd name="T65" fmla="*/ 201 h 205"/>
                <a:gd name="T66" fmla="*/ 226 w 302"/>
                <a:gd name="T67" fmla="*/ 181 h 205"/>
                <a:gd name="T68" fmla="*/ 225 w 302"/>
                <a:gd name="T69" fmla="*/ 183 h 205"/>
                <a:gd name="T70" fmla="*/ 226 w 302"/>
                <a:gd name="T71" fmla="*/ 189 h 205"/>
                <a:gd name="T72" fmla="*/ 221 w 302"/>
                <a:gd name="T73" fmla="*/ 193 h 205"/>
                <a:gd name="T74" fmla="*/ 206 w 302"/>
                <a:gd name="T75" fmla="*/ 195 h 205"/>
                <a:gd name="T76" fmla="*/ 171 w 302"/>
                <a:gd name="T77" fmla="*/ 175 h 205"/>
                <a:gd name="T78" fmla="*/ 166 w 302"/>
                <a:gd name="T79" fmla="*/ 174 h 205"/>
                <a:gd name="T80" fmla="*/ 136 w 302"/>
                <a:gd name="T81" fmla="*/ 181 h 205"/>
                <a:gd name="T82" fmla="*/ 127 w 302"/>
                <a:gd name="T83" fmla="*/ 178 h 205"/>
                <a:gd name="T84" fmla="*/ 126 w 302"/>
                <a:gd name="T85" fmla="*/ 177 h 205"/>
                <a:gd name="T86" fmla="*/ 126 w 302"/>
                <a:gd name="T87" fmla="*/ 174 h 205"/>
                <a:gd name="T88" fmla="*/ 125 w 302"/>
                <a:gd name="T89" fmla="*/ 145 h 205"/>
                <a:gd name="T90" fmla="*/ 120 w 302"/>
                <a:gd name="T91" fmla="*/ 140 h 205"/>
                <a:gd name="T92" fmla="*/ 87 w 302"/>
                <a:gd name="T93" fmla="*/ 97 h 205"/>
                <a:gd name="T94" fmla="*/ 84 w 302"/>
                <a:gd name="T95" fmla="*/ 88 h 205"/>
                <a:gd name="T96" fmla="*/ 83 w 302"/>
                <a:gd name="T97" fmla="*/ 68 h 205"/>
                <a:gd name="T98" fmla="*/ 70 w 302"/>
                <a:gd name="T99" fmla="*/ 47 h 205"/>
                <a:gd name="T100" fmla="*/ 50 w 302"/>
                <a:gd name="T101" fmla="*/ 47 h 205"/>
                <a:gd name="T102" fmla="*/ 10 w 302"/>
                <a:gd name="T103" fmla="*/ 27 h 205"/>
                <a:gd name="T104" fmla="*/ 3 w 302"/>
                <a:gd name="T105" fmla="*/ 9 h 205"/>
                <a:gd name="T106" fmla="*/ 14 w 302"/>
                <a:gd name="T107" fmla="*/ 0 h 205"/>
                <a:gd name="T108" fmla="*/ 39 w 302"/>
                <a:gd name="T109" fmla="*/ 1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2" h="205">
                  <a:moveTo>
                    <a:pt x="39" y="14"/>
                  </a:moveTo>
                  <a:lnTo>
                    <a:pt x="42" y="15"/>
                  </a:lnTo>
                  <a:lnTo>
                    <a:pt x="43" y="15"/>
                  </a:lnTo>
                  <a:lnTo>
                    <a:pt x="54" y="11"/>
                  </a:lnTo>
                  <a:lnTo>
                    <a:pt x="58" y="11"/>
                  </a:lnTo>
                  <a:lnTo>
                    <a:pt x="74" y="22"/>
                  </a:lnTo>
                  <a:lnTo>
                    <a:pt x="110" y="36"/>
                  </a:lnTo>
                  <a:lnTo>
                    <a:pt x="119" y="38"/>
                  </a:lnTo>
                  <a:lnTo>
                    <a:pt x="125" y="38"/>
                  </a:lnTo>
                  <a:lnTo>
                    <a:pt x="127" y="37"/>
                  </a:lnTo>
                  <a:lnTo>
                    <a:pt x="127" y="37"/>
                  </a:lnTo>
                  <a:lnTo>
                    <a:pt x="128" y="36"/>
                  </a:lnTo>
                  <a:lnTo>
                    <a:pt x="131" y="35"/>
                  </a:lnTo>
                  <a:lnTo>
                    <a:pt x="145" y="34"/>
                  </a:lnTo>
                  <a:lnTo>
                    <a:pt x="152" y="35"/>
                  </a:lnTo>
                  <a:lnTo>
                    <a:pt x="153" y="36"/>
                  </a:lnTo>
                  <a:lnTo>
                    <a:pt x="154" y="37"/>
                  </a:lnTo>
                  <a:lnTo>
                    <a:pt x="155" y="38"/>
                  </a:lnTo>
                  <a:lnTo>
                    <a:pt x="155" y="40"/>
                  </a:lnTo>
                  <a:lnTo>
                    <a:pt x="155" y="41"/>
                  </a:lnTo>
                  <a:lnTo>
                    <a:pt x="154" y="43"/>
                  </a:lnTo>
                  <a:lnTo>
                    <a:pt x="156" y="45"/>
                  </a:lnTo>
                  <a:lnTo>
                    <a:pt x="159" y="48"/>
                  </a:lnTo>
                  <a:lnTo>
                    <a:pt x="172" y="57"/>
                  </a:lnTo>
                  <a:lnTo>
                    <a:pt x="175" y="58"/>
                  </a:lnTo>
                  <a:lnTo>
                    <a:pt x="192" y="58"/>
                  </a:lnTo>
                  <a:lnTo>
                    <a:pt x="200" y="59"/>
                  </a:lnTo>
                  <a:lnTo>
                    <a:pt x="201" y="60"/>
                  </a:lnTo>
                  <a:lnTo>
                    <a:pt x="210" y="69"/>
                  </a:lnTo>
                  <a:lnTo>
                    <a:pt x="222" y="78"/>
                  </a:lnTo>
                  <a:lnTo>
                    <a:pt x="243" y="89"/>
                  </a:lnTo>
                  <a:lnTo>
                    <a:pt x="249" y="90"/>
                  </a:lnTo>
                  <a:lnTo>
                    <a:pt x="252" y="89"/>
                  </a:lnTo>
                  <a:lnTo>
                    <a:pt x="254" y="88"/>
                  </a:lnTo>
                  <a:lnTo>
                    <a:pt x="255" y="87"/>
                  </a:lnTo>
                  <a:lnTo>
                    <a:pt x="256" y="85"/>
                  </a:lnTo>
                  <a:lnTo>
                    <a:pt x="256" y="83"/>
                  </a:lnTo>
                  <a:lnTo>
                    <a:pt x="257" y="80"/>
                  </a:lnTo>
                  <a:lnTo>
                    <a:pt x="258" y="78"/>
                  </a:lnTo>
                  <a:lnTo>
                    <a:pt x="261" y="71"/>
                  </a:lnTo>
                  <a:lnTo>
                    <a:pt x="262" y="68"/>
                  </a:lnTo>
                  <a:lnTo>
                    <a:pt x="264" y="66"/>
                  </a:lnTo>
                  <a:lnTo>
                    <a:pt x="266" y="64"/>
                  </a:lnTo>
                  <a:lnTo>
                    <a:pt x="268" y="64"/>
                  </a:lnTo>
                  <a:lnTo>
                    <a:pt x="270" y="65"/>
                  </a:lnTo>
                  <a:lnTo>
                    <a:pt x="276" y="71"/>
                  </a:lnTo>
                  <a:lnTo>
                    <a:pt x="291" y="88"/>
                  </a:lnTo>
                  <a:lnTo>
                    <a:pt x="292" y="90"/>
                  </a:lnTo>
                  <a:lnTo>
                    <a:pt x="292" y="93"/>
                  </a:lnTo>
                  <a:lnTo>
                    <a:pt x="290" y="95"/>
                  </a:lnTo>
                  <a:lnTo>
                    <a:pt x="283" y="102"/>
                  </a:lnTo>
                  <a:lnTo>
                    <a:pt x="282" y="104"/>
                  </a:lnTo>
                  <a:lnTo>
                    <a:pt x="282" y="106"/>
                  </a:lnTo>
                  <a:lnTo>
                    <a:pt x="284" y="112"/>
                  </a:lnTo>
                  <a:lnTo>
                    <a:pt x="299" y="128"/>
                  </a:lnTo>
                  <a:lnTo>
                    <a:pt x="300" y="131"/>
                  </a:lnTo>
                  <a:lnTo>
                    <a:pt x="301" y="134"/>
                  </a:lnTo>
                  <a:lnTo>
                    <a:pt x="300" y="136"/>
                  </a:lnTo>
                  <a:lnTo>
                    <a:pt x="296" y="142"/>
                  </a:lnTo>
                  <a:lnTo>
                    <a:pt x="294" y="147"/>
                  </a:lnTo>
                  <a:lnTo>
                    <a:pt x="293" y="153"/>
                  </a:lnTo>
                  <a:lnTo>
                    <a:pt x="292" y="167"/>
                  </a:lnTo>
                  <a:lnTo>
                    <a:pt x="291" y="172"/>
                  </a:lnTo>
                  <a:lnTo>
                    <a:pt x="291" y="176"/>
                  </a:lnTo>
                  <a:lnTo>
                    <a:pt x="281" y="186"/>
                  </a:lnTo>
                  <a:lnTo>
                    <a:pt x="260" y="201"/>
                  </a:lnTo>
                  <a:lnTo>
                    <a:pt x="255" y="204"/>
                  </a:lnTo>
                  <a:lnTo>
                    <a:pt x="226" y="181"/>
                  </a:lnTo>
                  <a:lnTo>
                    <a:pt x="225" y="182"/>
                  </a:lnTo>
                  <a:lnTo>
                    <a:pt x="225" y="183"/>
                  </a:lnTo>
                  <a:lnTo>
                    <a:pt x="226" y="186"/>
                  </a:lnTo>
                  <a:lnTo>
                    <a:pt x="226" y="189"/>
                  </a:lnTo>
                  <a:lnTo>
                    <a:pt x="224" y="191"/>
                  </a:lnTo>
                  <a:lnTo>
                    <a:pt x="221" y="193"/>
                  </a:lnTo>
                  <a:lnTo>
                    <a:pt x="212" y="196"/>
                  </a:lnTo>
                  <a:lnTo>
                    <a:pt x="206" y="195"/>
                  </a:lnTo>
                  <a:lnTo>
                    <a:pt x="200" y="194"/>
                  </a:lnTo>
                  <a:lnTo>
                    <a:pt x="171" y="175"/>
                  </a:lnTo>
                  <a:lnTo>
                    <a:pt x="168" y="174"/>
                  </a:lnTo>
                  <a:lnTo>
                    <a:pt x="166" y="174"/>
                  </a:lnTo>
                  <a:lnTo>
                    <a:pt x="160" y="176"/>
                  </a:lnTo>
                  <a:lnTo>
                    <a:pt x="136" y="181"/>
                  </a:lnTo>
                  <a:lnTo>
                    <a:pt x="127" y="179"/>
                  </a:lnTo>
                  <a:lnTo>
                    <a:pt x="127" y="178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6"/>
                  </a:lnTo>
                  <a:lnTo>
                    <a:pt x="126" y="174"/>
                  </a:lnTo>
                  <a:lnTo>
                    <a:pt x="126" y="148"/>
                  </a:lnTo>
                  <a:lnTo>
                    <a:pt x="125" y="145"/>
                  </a:lnTo>
                  <a:lnTo>
                    <a:pt x="124" y="142"/>
                  </a:lnTo>
                  <a:lnTo>
                    <a:pt x="120" y="140"/>
                  </a:lnTo>
                  <a:lnTo>
                    <a:pt x="96" y="112"/>
                  </a:lnTo>
                  <a:lnTo>
                    <a:pt x="87" y="97"/>
                  </a:lnTo>
                  <a:lnTo>
                    <a:pt x="85" y="94"/>
                  </a:lnTo>
                  <a:lnTo>
                    <a:pt x="84" y="88"/>
                  </a:lnTo>
                  <a:lnTo>
                    <a:pt x="84" y="86"/>
                  </a:lnTo>
                  <a:lnTo>
                    <a:pt x="83" y="68"/>
                  </a:lnTo>
                  <a:lnTo>
                    <a:pt x="74" y="50"/>
                  </a:lnTo>
                  <a:lnTo>
                    <a:pt x="70" y="47"/>
                  </a:lnTo>
                  <a:lnTo>
                    <a:pt x="57" y="48"/>
                  </a:lnTo>
                  <a:lnTo>
                    <a:pt x="50" y="47"/>
                  </a:lnTo>
                  <a:lnTo>
                    <a:pt x="36" y="37"/>
                  </a:lnTo>
                  <a:lnTo>
                    <a:pt x="10" y="27"/>
                  </a:lnTo>
                  <a:lnTo>
                    <a:pt x="5" y="15"/>
                  </a:lnTo>
                  <a:lnTo>
                    <a:pt x="3" y="9"/>
                  </a:lnTo>
                  <a:lnTo>
                    <a:pt x="0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39" y="14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0" name="Freeform 50">
              <a:extLst>
                <a:ext uri="{FF2B5EF4-FFF2-40B4-BE49-F238E27FC236}">
                  <a16:creationId xmlns:a16="http://schemas.microsoft.com/office/drawing/2014/main" id="{15F45EBF-A5A8-4402-A371-59D8C6963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130" y="2335225"/>
              <a:ext cx="196260" cy="117969"/>
            </a:xfrm>
            <a:custGeom>
              <a:avLst/>
              <a:gdLst>
                <a:gd name="T0" fmla="*/ 42 w 302"/>
                <a:gd name="T1" fmla="*/ 15 h 205"/>
                <a:gd name="T2" fmla="*/ 54 w 302"/>
                <a:gd name="T3" fmla="*/ 11 h 205"/>
                <a:gd name="T4" fmla="*/ 74 w 302"/>
                <a:gd name="T5" fmla="*/ 22 h 205"/>
                <a:gd name="T6" fmla="*/ 119 w 302"/>
                <a:gd name="T7" fmla="*/ 38 h 205"/>
                <a:gd name="T8" fmla="*/ 127 w 302"/>
                <a:gd name="T9" fmla="*/ 37 h 205"/>
                <a:gd name="T10" fmla="*/ 128 w 302"/>
                <a:gd name="T11" fmla="*/ 36 h 205"/>
                <a:gd name="T12" fmla="*/ 145 w 302"/>
                <a:gd name="T13" fmla="*/ 34 h 205"/>
                <a:gd name="T14" fmla="*/ 153 w 302"/>
                <a:gd name="T15" fmla="*/ 36 h 205"/>
                <a:gd name="T16" fmla="*/ 155 w 302"/>
                <a:gd name="T17" fmla="*/ 38 h 205"/>
                <a:gd name="T18" fmla="*/ 155 w 302"/>
                <a:gd name="T19" fmla="*/ 41 h 205"/>
                <a:gd name="T20" fmla="*/ 156 w 302"/>
                <a:gd name="T21" fmla="*/ 45 h 205"/>
                <a:gd name="T22" fmla="*/ 172 w 302"/>
                <a:gd name="T23" fmla="*/ 57 h 205"/>
                <a:gd name="T24" fmla="*/ 192 w 302"/>
                <a:gd name="T25" fmla="*/ 58 h 205"/>
                <a:gd name="T26" fmla="*/ 201 w 302"/>
                <a:gd name="T27" fmla="*/ 60 h 205"/>
                <a:gd name="T28" fmla="*/ 222 w 302"/>
                <a:gd name="T29" fmla="*/ 78 h 205"/>
                <a:gd name="T30" fmla="*/ 249 w 302"/>
                <a:gd name="T31" fmla="*/ 90 h 205"/>
                <a:gd name="T32" fmla="*/ 254 w 302"/>
                <a:gd name="T33" fmla="*/ 88 h 205"/>
                <a:gd name="T34" fmla="*/ 256 w 302"/>
                <a:gd name="T35" fmla="*/ 85 h 205"/>
                <a:gd name="T36" fmla="*/ 257 w 302"/>
                <a:gd name="T37" fmla="*/ 80 h 205"/>
                <a:gd name="T38" fmla="*/ 261 w 302"/>
                <a:gd name="T39" fmla="*/ 71 h 205"/>
                <a:gd name="T40" fmla="*/ 264 w 302"/>
                <a:gd name="T41" fmla="*/ 66 h 205"/>
                <a:gd name="T42" fmla="*/ 268 w 302"/>
                <a:gd name="T43" fmla="*/ 64 h 205"/>
                <a:gd name="T44" fmla="*/ 276 w 302"/>
                <a:gd name="T45" fmla="*/ 71 h 205"/>
                <a:gd name="T46" fmla="*/ 292 w 302"/>
                <a:gd name="T47" fmla="*/ 90 h 205"/>
                <a:gd name="T48" fmla="*/ 290 w 302"/>
                <a:gd name="T49" fmla="*/ 95 h 205"/>
                <a:gd name="T50" fmla="*/ 282 w 302"/>
                <a:gd name="T51" fmla="*/ 104 h 205"/>
                <a:gd name="T52" fmla="*/ 284 w 302"/>
                <a:gd name="T53" fmla="*/ 112 h 205"/>
                <a:gd name="T54" fmla="*/ 300 w 302"/>
                <a:gd name="T55" fmla="*/ 131 h 205"/>
                <a:gd name="T56" fmla="*/ 300 w 302"/>
                <a:gd name="T57" fmla="*/ 136 h 205"/>
                <a:gd name="T58" fmla="*/ 294 w 302"/>
                <a:gd name="T59" fmla="*/ 147 h 205"/>
                <a:gd name="T60" fmla="*/ 292 w 302"/>
                <a:gd name="T61" fmla="*/ 167 h 205"/>
                <a:gd name="T62" fmla="*/ 291 w 302"/>
                <a:gd name="T63" fmla="*/ 176 h 205"/>
                <a:gd name="T64" fmla="*/ 260 w 302"/>
                <a:gd name="T65" fmla="*/ 201 h 205"/>
                <a:gd name="T66" fmla="*/ 226 w 302"/>
                <a:gd name="T67" fmla="*/ 181 h 205"/>
                <a:gd name="T68" fmla="*/ 225 w 302"/>
                <a:gd name="T69" fmla="*/ 183 h 205"/>
                <a:gd name="T70" fmla="*/ 226 w 302"/>
                <a:gd name="T71" fmla="*/ 189 h 205"/>
                <a:gd name="T72" fmla="*/ 221 w 302"/>
                <a:gd name="T73" fmla="*/ 193 h 205"/>
                <a:gd name="T74" fmla="*/ 206 w 302"/>
                <a:gd name="T75" fmla="*/ 195 h 205"/>
                <a:gd name="T76" fmla="*/ 171 w 302"/>
                <a:gd name="T77" fmla="*/ 175 h 205"/>
                <a:gd name="T78" fmla="*/ 166 w 302"/>
                <a:gd name="T79" fmla="*/ 174 h 205"/>
                <a:gd name="T80" fmla="*/ 136 w 302"/>
                <a:gd name="T81" fmla="*/ 181 h 205"/>
                <a:gd name="T82" fmla="*/ 127 w 302"/>
                <a:gd name="T83" fmla="*/ 178 h 205"/>
                <a:gd name="T84" fmla="*/ 126 w 302"/>
                <a:gd name="T85" fmla="*/ 177 h 205"/>
                <a:gd name="T86" fmla="*/ 126 w 302"/>
                <a:gd name="T87" fmla="*/ 174 h 205"/>
                <a:gd name="T88" fmla="*/ 125 w 302"/>
                <a:gd name="T89" fmla="*/ 145 h 205"/>
                <a:gd name="T90" fmla="*/ 120 w 302"/>
                <a:gd name="T91" fmla="*/ 140 h 205"/>
                <a:gd name="T92" fmla="*/ 87 w 302"/>
                <a:gd name="T93" fmla="*/ 97 h 205"/>
                <a:gd name="T94" fmla="*/ 84 w 302"/>
                <a:gd name="T95" fmla="*/ 88 h 205"/>
                <a:gd name="T96" fmla="*/ 83 w 302"/>
                <a:gd name="T97" fmla="*/ 68 h 205"/>
                <a:gd name="T98" fmla="*/ 70 w 302"/>
                <a:gd name="T99" fmla="*/ 47 h 205"/>
                <a:gd name="T100" fmla="*/ 50 w 302"/>
                <a:gd name="T101" fmla="*/ 47 h 205"/>
                <a:gd name="T102" fmla="*/ 10 w 302"/>
                <a:gd name="T103" fmla="*/ 27 h 205"/>
                <a:gd name="T104" fmla="*/ 3 w 302"/>
                <a:gd name="T105" fmla="*/ 9 h 205"/>
                <a:gd name="T106" fmla="*/ 14 w 302"/>
                <a:gd name="T107" fmla="*/ 0 h 205"/>
                <a:gd name="T108" fmla="*/ 39 w 302"/>
                <a:gd name="T109" fmla="*/ 1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2" h="205">
                  <a:moveTo>
                    <a:pt x="39" y="14"/>
                  </a:moveTo>
                  <a:lnTo>
                    <a:pt x="42" y="15"/>
                  </a:lnTo>
                  <a:lnTo>
                    <a:pt x="43" y="15"/>
                  </a:lnTo>
                  <a:lnTo>
                    <a:pt x="54" y="11"/>
                  </a:lnTo>
                  <a:lnTo>
                    <a:pt x="58" y="11"/>
                  </a:lnTo>
                  <a:lnTo>
                    <a:pt x="74" y="22"/>
                  </a:lnTo>
                  <a:lnTo>
                    <a:pt x="110" y="36"/>
                  </a:lnTo>
                  <a:lnTo>
                    <a:pt x="119" y="38"/>
                  </a:lnTo>
                  <a:lnTo>
                    <a:pt x="125" y="38"/>
                  </a:lnTo>
                  <a:lnTo>
                    <a:pt x="127" y="37"/>
                  </a:lnTo>
                  <a:lnTo>
                    <a:pt x="127" y="37"/>
                  </a:lnTo>
                  <a:lnTo>
                    <a:pt x="128" y="36"/>
                  </a:lnTo>
                  <a:lnTo>
                    <a:pt x="131" y="35"/>
                  </a:lnTo>
                  <a:lnTo>
                    <a:pt x="145" y="34"/>
                  </a:lnTo>
                  <a:lnTo>
                    <a:pt x="152" y="35"/>
                  </a:lnTo>
                  <a:lnTo>
                    <a:pt x="153" y="36"/>
                  </a:lnTo>
                  <a:lnTo>
                    <a:pt x="154" y="37"/>
                  </a:lnTo>
                  <a:lnTo>
                    <a:pt x="155" y="38"/>
                  </a:lnTo>
                  <a:lnTo>
                    <a:pt x="155" y="40"/>
                  </a:lnTo>
                  <a:lnTo>
                    <a:pt x="155" y="41"/>
                  </a:lnTo>
                  <a:lnTo>
                    <a:pt x="154" y="43"/>
                  </a:lnTo>
                  <a:lnTo>
                    <a:pt x="156" y="45"/>
                  </a:lnTo>
                  <a:lnTo>
                    <a:pt x="159" y="48"/>
                  </a:lnTo>
                  <a:lnTo>
                    <a:pt x="172" y="57"/>
                  </a:lnTo>
                  <a:lnTo>
                    <a:pt x="175" y="58"/>
                  </a:lnTo>
                  <a:lnTo>
                    <a:pt x="192" y="58"/>
                  </a:lnTo>
                  <a:lnTo>
                    <a:pt x="200" y="59"/>
                  </a:lnTo>
                  <a:lnTo>
                    <a:pt x="201" y="60"/>
                  </a:lnTo>
                  <a:lnTo>
                    <a:pt x="210" y="69"/>
                  </a:lnTo>
                  <a:lnTo>
                    <a:pt x="222" y="78"/>
                  </a:lnTo>
                  <a:lnTo>
                    <a:pt x="243" y="89"/>
                  </a:lnTo>
                  <a:lnTo>
                    <a:pt x="249" y="90"/>
                  </a:lnTo>
                  <a:lnTo>
                    <a:pt x="252" y="89"/>
                  </a:lnTo>
                  <a:lnTo>
                    <a:pt x="254" y="88"/>
                  </a:lnTo>
                  <a:lnTo>
                    <a:pt x="255" y="87"/>
                  </a:lnTo>
                  <a:lnTo>
                    <a:pt x="256" y="85"/>
                  </a:lnTo>
                  <a:lnTo>
                    <a:pt x="256" y="83"/>
                  </a:lnTo>
                  <a:lnTo>
                    <a:pt x="257" y="80"/>
                  </a:lnTo>
                  <a:lnTo>
                    <a:pt x="258" y="78"/>
                  </a:lnTo>
                  <a:lnTo>
                    <a:pt x="261" y="71"/>
                  </a:lnTo>
                  <a:lnTo>
                    <a:pt x="262" y="68"/>
                  </a:lnTo>
                  <a:lnTo>
                    <a:pt x="264" y="66"/>
                  </a:lnTo>
                  <a:lnTo>
                    <a:pt x="266" y="64"/>
                  </a:lnTo>
                  <a:lnTo>
                    <a:pt x="268" y="64"/>
                  </a:lnTo>
                  <a:lnTo>
                    <a:pt x="270" y="65"/>
                  </a:lnTo>
                  <a:lnTo>
                    <a:pt x="276" y="71"/>
                  </a:lnTo>
                  <a:lnTo>
                    <a:pt x="291" y="88"/>
                  </a:lnTo>
                  <a:lnTo>
                    <a:pt x="292" y="90"/>
                  </a:lnTo>
                  <a:lnTo>
                    <a:pt x="292" y="93"/>
                  </a:lnTo>
                  <a:lnTo>
                    <a:pt x="290" y="95"/>
                  </a:lnTo>
                  <a:lnTo>
                    <a:pt x="283" y="102"/>
                  </a:lnTo>
                  <a:lnTo>
                    <a:pt x="282" y="104"/>
                  </a:lnTo>
                  <a:lnTo>
                    <a:pt x="282" y="106"/>
                  </a:lnTo>
                  <a:lnTo>
                    <a:pt x="284" y="112"/>
                  </a:lnTo>
                  <a:lnTo>
                    <a:pt x="299" y="128"/>
                  </a:lnTo>
                  <a:lnTo>
                    <a:pt x="300" y="131"/>
                  </a:lnTo>
                  <a:lnTo>
                    <a:pt x="301" y="134"/>
                  </a:lnTo>
                  <a:lnTo>
                    <a:pt x="300" y="136"/>
                  </a:lnTo>
                  <a:lnTo>
                    <a:pt x="296" y="142"/>
                  </a:lnTo>
                  <a:lnTo>
                    <a:pt x="294" y="147"/>
                  </a:lnTo>
                  <a:lnTo>
                    <a:pt x="293" y="153"/>
                  </a:lnTo>
                  <a:lnTo>
                    <a:pt x="292" y="167"/>
                  </a:lnTo>
                  <a:lnTo>
                    <a:pt x="291" y="172"/>
                  </a:lnTo>
                  <a:lnTo>
                    <a:pt x="291" y="176"/>
                  </a:lnTo>
                  <a:lnTo>
                    <a:pt x="281" y="186"/>
                  </a:lnTo>
                  <a:lnTo>
                    <a:pt x="260" y="201"/>
                  </a:lnTo>
                  <a:lnTo>
                    <a:pt x="255" y="204"/>
                  </a:lnTo>
                  <a:lnTo>
                    <a:pt x="226" y="181"/>
                  </a:lnTo>
                  <a:lnTo>
                    <a:pt x="225" y="182"/>
                  </a:lnTo>
                  <a:lnTo>
                    <a:pt x="225" y="183"/>
                  </a:lnTo>
                  <a:lnTo>
                    <a:pt x="226" y="186"/>
                  </a:lnTo>
                  <a:lnTo>
                    <a:pt x="226" y="189"/>
                  </a:lnTo>
                  <a:lnTo>
                    <a:pt x="224" y="191"/>
                  </a:lnTo>
                  <a:lnTo>
                    <a:pt x="221" y="193"/>
                  </a:lnTo>
                  <a:lnTo>
                    <a:pt x="212" y="196"/>
                  </a:lnTo>
                  <a:lnTo>
                    <a:pt x="206" y="195"/>
                  </a:lnTo>
                  <a:lnTo>
                    <a:pt x="200" y="194"/>
                  </a:lnTo>
                  <a:lnTo>
                    <a:pt x="171" y="175"/>
                  </a:lnTo>
                  <a:lnTo>
                    <a:pt x="168" y="174"/>
                  </a:lnTo>
                  <a:lnTo>
                    <a:pt x="166" y="174"/>
                  </a:lnTo>
                  <a:lnTo>
                    <a:pt x="160" y="176"/>
                  </a:lnTo>
                  <a:lnTo>
                    <a:pt x="136" y="181"/>
                  </a:lnTo>
                  <a:lnTo>
                    <a:pt x="127" y="179"/>
                  </a:lnTo>
                  <a:lnTo>
                    <a:pt x="127" y="178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6"/>
                  </a:lnTo>
                  <a:lnTo>
                    <a:pt x="126" y="174"/>
                  </a:lnTo>
                  <a:lnTo>
                    <a:pt x="126" y="148"/>
                  </a:lnTo>
                  <a:lnTo>
                    <a:pt x="125" y="145"/>
                  </a:lnTo>
                  <a:lnTo>
                    <a:pt x="124" y="142"/>
                  </a:lnTo>
                  <a:lnTo>
                    <a:pt x="120" y="140"/>
                  </a:lnTo>
                  <a:lnTo>
                    <a:pt x="96" y="112"/>
                  </a:lnTo>
                  <a:lnTo>
                    <a:pt x="87" y="97"/>
                  </a:lnTo>
                  <a:lnTo>
                    <a:pt x="85" y="94"/>
                  </a:lnTo>
                  <a:lnTo>
                    <a:pt x="84" y="88"/>
                  </a:lnTo>
                  <a:lnTo>
                    <a:pt x="84" y="86"/>
                  </a:lnTo>
                  <a:lnTo>
                    <a:pt x="83" y="68"/>
                  </a:lnTo>
                  <a:lnTo>
                    <a:pt x="74" y="50"/>
                  </a:lnTo>
                  <a:lnTo>
                    <a:pt x="70" y="47"/>
                  </a:lnTo>
                  <a:lnTo>
                    <a:pt x="57" y="48"/>
                  </a:lnTo>
                  <a:lnTo>
                    <a:pt x="50" y="47"/>
                  </a:lnTo>
                  <a:lnTo>
                    <a:pt x="36" y="37"/>
                  </a:lnTo>
                  <a:lnTo>
                    <a:pt x="10" y="27"/>
                  </a:lnTo>
                  <a:lnTo>
                    <a:pt x="5" y="15"/>
                  </a:lnTo>
                  <a:lnTo>
                    <a:pt x="3" y="9"/>
                  </a:lnTo>
                  <a:lnTo>
                    <a:pt x="0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39" y="14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1" name="Freeform 51">
              <a:extLst>
                <a:ext uri="{FF2B5EF4-FFF2-40B4-BE49-F238E27FC236}">
                  <a16:creationId xmlns:a16="http://schemas.microsoft.com/office/drawing/2014/main" id="{963EB212-A6C4-4877-A8C3-EFE5DF3CC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423" y="2148014"/>
              <a:ext cx="1391136" cy="1274573"/>
            </a:xfrm>
            <a:custGeom>
              <a:avLst/>
              <a:gdLst>
                <a:gd name="T0" fmla="*/ 1240 w 2125"/>
                <a:gd name="T1" fmla="*/ 925 h 2191"/>
                <a:gd name="T2" fmla="*/ 1217 w 2125"/>
                <a:gd name="T3" fmla="*/ 916 h 2191"/>
                <a:gd name="T4" fmla="*/ 1151 w 2125"/>
                <a:gd name="T5" fmla="*/ 957 h 2191"/>
                <a:gd name="T6" fmla="*/ 1130 w 2125"/>
                <a:gd name="T7" fmla="*/ 1073 h 2191"/>
                <a:gd name="T8" fmla="*/ 1115 w 2125"/>
                <a:gd name="T9" fmla="*/ 1123 h 2191"/>
                <a:gd name="T10" fmla="*/ 1148 w 2125"/>
                <a:gd name="T11" fmla="*/ 1158 h 2191"/>
                <a:gd name="T12" fmla="*/ 1231 w 2125"/>
                <a:gd name="T13" fmla="*/ 1141 h 2191"/>
                <a:gd name="T14" fmla="*/ 1311 w 2125"/>
                <a:gd name="T15" fmla="*/ 1161 h 2191"/>
                <a:gd name="T16" fmla="*/ 1352 w 2125"/>
                <a:gd name="T17" fmla="*/ 1157 h 2191"/>
                <a:gd name="T18" fmla="*/ 1442 w 2125"/>
                <a:gd name="T19" fmla="*/ 1207 h 2191"/>
                <a:gd name="T20" fmla="*/ 1480 w 2125"/>
                <a:gd name="T21" fmla="*/ 1163 h 2191"/>
                <a:gd name="T22" fmla="*/ 1499 w 2125"/>
                <a:gd name="T23" fmla="*/ 1095 h 2191"/>
                <a:gd name="T24" fmla="*/ 1355 w 2125"/>
                <a:gd name="T25" fmla="*/ 941 h 2191"/>
                <a:gd name="T26" fmla="*/ 1612 w 2125"/>
                <a:gd name="T27" fmla="*/ 120 h 2191"/>
                <a:gd name="T28" fmla="*/ 1723 w 2125"/>
                <a:gd name="T29" fmla="*/ 277 h 2191"/>
                <a:gd name="T30" fmla="*/ 1921 w 2125"/>
                <a:gd name="T31" fmla="*/ 290 h 2191"/>
                <a:gd name="T32" fmla="*/ 1877 w 2125"/>
                <a:gd name="T33" fmla="*/ 485 h 2191"/>
                <a:gd name="T34" fmla="*/ 1736 w 2125"/>
                <a:gd name="T35" fmla="*/ 703 h 2191"/>
                <a:gd name="T36" fmla="*/ 2034 w 2125"/>
                <a:gd name="T37" fmla="*/ 962 h 2191"/>
                <a:gd name="T38" fmla="*/ 2050 w 2125"/>
                <a:gd name="T39" fmla="*/ 1289 h 2191"/>
                <a:gd name="T40" fmla="*/ 2113 w 2125"/>
                <a:gd name="T41" fmla="*/ 1489 h 2191"/>
                <a:gd name="T42" fmla="*/ 2017 w 2125"/>
                <a:gd name="T43" fmla="*/ 1744 h 2191"/>
                <a:gd name="T44" fmla="*/ 2091 w 2125"/>
                <a:gd name="T45" fmla="*/ 2002 h 2191"/>
                <a:gd name="T46" fmla="*/ 1701 w 2125"/>
                <a:gd name="T47" fmla="*/ 2068 h 2191"/>
                <a:gd name="T48" fmla="*/ 1397 w 2125"/>
                <a:gd name="T49" fmla="*/ 2174 h 2191"/>
                <a:gd name="T50" fmla="*/ 1204 w 2125"/>
                <a:gd name="T51" fmla="*/ 2154 h 2191"/>
                <a:gd name="T52" fmla="*/ 1157 w 2125"/>
                <a:gd name="T53" fmla="*/ 2131 h 2191"/>
                <a:gd name="T54" fmla="*/ 1179 w 2125"/>
                <a:gd name="T55" fmla="*/ 2051 h 2191"/>
                <a:gd name="T56" fmla="*/ 1135 w 2125"/>
                <a:gd name="T57" fmla="*/ 1958 h 2191"/>
                <a:gd name="T58" fmla="*/ 1148 w 2125"/>
                <a:gd name="T59" fmla="*/ 1806 h 2191"/>
                <a:gd name="T60" fmla="*/ 1136 w 2125"/>
                <a:gd name="T61" fmla="*/ 1693 h 2191"/>
                <a:gd name="T62" fmla="*/ 956 w 2125"/>
                <a:gd name="T63" fmla="*/ 1609 h 2191"/>
                <a:gd name="T64" fmla="*/ 745 w 2125"/>
                <a:gd name="T65" fmla="*/ 1551 h 2191"/>
                <a:gd name="T66" fmla="*/ 664 w 2125"/>
                <a:gd name="T67" fmla="*/ 1512 h 2191"/>
                <a:gd name="T68" fmla="*/ 564 w 2125"/>
                <a:gd name="T69" fmla="*/ 1354 h 2191"/>
                <a:gd name="T70" fmla="*/ 568 w 2125"/>
                <a:gd name="T71" fmla="*/ 1247 h 2191"/>
                <a:gd name="T72" fmla="*/ 583 w 2125"/>
                <a:gd name="T73" fmla="*/ 1168 h 2191"/>
                <a:gd name="T74" fmla="*/ 616 w 2125"/>
                <a:gd name="T75" fmla="*/ 1071 h 2191"/>
                <a:gd name="T76" fmla="*/ 598 w 2125"/>
                <a:gd name="T77" fmla="*/ 1041 h 2191"/>
                <a:gd name="T78" fmla="*/ 553 w 2125"/>
                <a:gd name="T79" fmla="*/ 1040 h 2191"/>
                <a:gd name="T80" fmla="*/ 530 w 2125"/>
                <a:gd name="T81" fmla="*/ 1004 h 2191"/>
                <a:gd name="T82" fmla="*/ 569 w 2125"/>
                <a:gd name="T83" fmla="*/ 909 h 2191"/>
                <a:gd name="T84" fmla="*/ 557 w 2125"/>
                <a:gd name="T85" fmla="*/ 819 h 2191"/>
                <a:gd name="T86" fmla="*/ 572 w 2125"/>
                <a:gd name="T87" fmla="*/ 700 h 2191"/>
                <a:gd name="T88" fmla="*/ 455 w 2125"/>
                <a:gd name="T89" fmla="*/ 668 h 2191"/>
                <a:gd name="T90" fmla="*/ 288 w 2125"/>
                <a:gd name="T91" fmla="*/ 560 h 2191"/>
                <a:gd name="T92" fmla="*/ 157 w 2125"/>
                <a:gd name="T93" fmla="*/ 498 h 2191"/>
                <a:gd name="T94" fmla="*/ 61 w 2125"/>
                <a:gd name="T95" fmla="*/ 442 h 2191"/>
                <a:gd name="T96" fmla="*/ 159 w 2125"/>
                <a:gd name="T97" fmla="*/ 346 h 2191"/>
                <a:gd name="T98" fmla="*/ 357 w 2125"/>
                <a:gd name="T99" fmla="*/ 299 h 2191"/>
                <a:gd name="T100" fmla="*/ 509 w 2125"/>
                <a:gd name="T101" fmla="*/ 183 h 2191"/>
                <a:gd name="T102" fmla="*/ 584 w 2125"/>
                <a:gd name="T103" fmla="*/ 208 h 2191"/>
                <a:gd name="T104" fmla="*/ 744 w 2125"/>
                <a:gd name="T105" fmla="*/ 278 h 2191"/>
                <a:gd name="T106" fmla="*/ 904 w 2125"/>
                <a:gd name="T107" fmla="*/ 358 h 2191"/>
                <a:gd name="T108" fmla="*/ 1020 w 2125"/>
                <a:gd name="T109" fmla="*/ 355 h 2191"/>
                <a:gd name="T110" fmla="*/ 1079 w 2125"/>
                <a:gd name="T111" fmla="*/ 353 h 2191"/>
                <a:gd name="T112" fmla="*/ 1135 w 2125"/>
                <a:gd name="T113" fmla="*/ 296 h 2191"/>
                <a:gd name="T114" fmla="*/ 1206 w 2125"/>
                <a:gd name="T115" fmla="*/ 273 h 2191"/>
                <a:gd name="T116" fmla="*/ 1379 w 2125"/>
                <a:gd name="T117" fmla="*/ 151 h 2191"/>
                <a:gd name="T118" fmla="*/ 1581 w 2125"/>
                <a:gd name="T119" fmla="*/ 59 h 2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25" h="2191">
                  <a:moveTo>
                    <a:pt x="1336" y="892"/>
                  </a:moveTo>
                  <a:lnTo>
                    <a:pt x="1322" y="905"/>
                  </a:lnTo>
                  <a:lnTo>
                    <a:pt x="1321" y="908"/>
                  </a:lnTo>
                  <a:lnTo>
                    <a:pt x="1319" y="911"/>
                  </a:lnTo>
                  <a:lnTo>
                    <a:pt x="1318" y="913"/>
                  </a:lnTo>
                  <a:lnTo>
                    <a:pt x="1315" y="914"/>
                  </a:lnTo>
                  <a:lnTo>
                    <a:pt x="1314" y="914"/>
                  </a:lnTo>
                  <a:lnTo>
                    <a:pt x="1302" y="906"/>
                  </a:lnTo>
                  <a:lnTo>
                    <a:pt x="1288" y="918"/>
                  </a:lnTo>
                  <a:lnTo>
                    <a:pt x="1284" y="924"/>
                  </a:lnTo>
                  <a:lnTo>
                    <a:pt x="1284" y="927"/>
                  </a:lnTo>
                  <a:lnTo>
                    <a:pt x="1282" y="929"/>
                  </a:lnTo>
                  <a:lnTo>
                    <a:pt x="1279" y="930"/>
                  </a:lnTo>
                  <a:lnTo>
                    <a:pt x="1273" y="931"/>
                  </a:lnTo>
                  <a:lnTo>
                    <a:pt x="1250" y="930"/>
                  </a:lnTo>
                  <a:lnTo>
                    <a:pt x="1240" y="925"/>
                  </a:lnTo>
                  <a:lnTo>
                    <a:pt x="1238" y="924"/>
                  </a:lnTo>
                  <a:lnTo>
                    <a:pt x="1236" y="922"/>
                  </a:lnTo>
                  <a:lnTo>
                    <a:pt x="1236" y="920"/>
                  </a:lnTo>
                  <a:lnTo>
                    <a:pt x="1236" y="910"/>
                  </a:lnTo>
                  <a:lnTo>
                    <a:pt x="1235" y="908"/>
                  </a:lnTo>
                  <a:lnTo>
                    <a:pt x="1234" y="904"/>
                  </a:lnTo>
                  <a:lnTo>
                    <a:pt x="1234" y="902"/>
                  </a:lnTo>
                  <a:lnTo>
                    <a:pt x="1235" y="900"/>
                  </a:lnTo>
                  <a:lnTo>
                    <a:pt x="1235" y="899"/>
                  </a:lnTo>
                  <a:lnTo>
                    <a:pt x="1234" y="898"/>
                  </a:lnTo>
                  <a:lnTo>
                    <a:pt x="1227" y="898"/>
                  </a:lnTo>
                  <a:lnTo>
                    <a:pt x="1225" y="899"/>
                  </a:lnTo>
                  <a:lnTo>
                    <a:pt x="1223" y="901"/>
                  </a:lnTo>
                  <a:lnTo>
                    <a:pt x="1222" y="907"/>
                  </a:lnTo>
                  <a:lnTo>
                    <a:pt x="1220" y="911"/>
                  </a:lnTo>
                  <a:lnTo>
                    <a:pt x="1217" y="916"/>
                  </a:lnTo>
                  <a:lnTo>
                    <a:pt x="1210" y="922"/>
                  </a:lnTo>
                  <a:lnTo>
                    <a:pt x="1205" y="925"/>
                  </a:lnTo>
                  <a:lnTo>
                    <a:pt x="1187" y="928"/>
                  </a:lnTo>
                  <a:lnTo>
                    <a:pt x="1186" y="929"/>
                  </a:lnTo>
                  <a:lnTo>
                    <a:pt x="1180" y="945"/>
                  </a:lnTo>
                  <a:lnTo>
                    <a:pt x="1179" y="948"/>
                  </a:lnTo>
                  <a:lnTo>
                    <a:pt x="1178" y="951"/>
                  </a:lnTo>
                  <a:lnTo>
                    <a:pt x="1178" y="954"/>
                  </a:lnTo>
                  <a:lnTo>
                    <a:pt x="1179" y="957"/>
                  </a:lnTo>
                  <a:lnTo>
                    <a:pt x="1180" y="959"/>
                  </a:lnTo>
                  <a:lnTo>
                    <a:pt x="1182" y="962"/>
                  </a:lnTo>
                  <a:lnTo>
                    <a:pt x="1183" y="964"/>
                  </a:lnTo>
                  <a:lnTo>
                    <a:pt x="1183" y="966"/>
                  </a:lnTo>
                  <a:lnTo>
                    <a:pt x="1183" y="968"/>
                  </a:lnTo>
                  <a:lnTo>
                    <a:pt x="1177" y="968"/>
                  </a:lnTo>
                  <a:lnTo>
                    <a:pt x="1151" y="957"/>
                  </a:lnTo>
                  <a:lnTo>
                    <a:pt x="1147" y="955"/>
                  </a:lnTo>
                  <a:lnTo>
                    <a:pt x="1145" y="955"/>
                  </a:lnTo>
                  <a:lnTo>
                    <a:pt x="1144" y="957"/>
                  </a:lnTo>
                  <a:lnTo>
                    <a:pt x="1142" y="962"/>
                  </a:lnTo>
                  <a:lnTo>
                    <a:pt x="1140" y="964"/>
                  </a:lnTo>
                  <a:lnTo>
                    <a:pt x="1140" y="967"/>
                  </a:lnTo>
                  <a:lnTo>
                    <a:pt x="1139" y="970"/>
                  </a:lnTo>
                  <a:lnTo>
                    <a:pt x="1141" y="974"/>
                  </a:lnTo>
                  <a:lnTo>
                    <a:pt x="1141" y="979"/>
                  </a:lnTo>
                  <a:lnTo>
                    <a:pt x="1141" y="988"/>
                  </a:lnTo>
                  <a:lnTo>
                    <a:pt x="1138" y="1003"/>
                  </a:lnTo>
                  <a:lnTo>
                    <a:pt x="1137" y="1031"/>
                  </a:lnTo>
                  <a:lnTo>
                    <a:pt x="1146" y="1048"/>
                  </a:lnTo>
                  <a:lnTo>
                    <a:pt x="1146" y="1051"/>
                  </a:lnTo>
                  <a:lnTo>
                    <a:pt x="1146" y="1054"/>
                  </a:lnTo>
                  <a:lnTo>
                    <a:pt x="1130" y="1073"/>
                  </a:lnTo>
                  <a:lnTo>
                    <a:pt x="1128" y="1075"/>
                  </a:lnTo>
                  <a:lnTo>
                    <a:pt x="1124" y="1077"/>
                  </a:lnTo>
                  <a:lnTo>
                    <a:pt x="1122" y="1079"/>
                  </a:lnTo>
                  <a:lnTo>
                    <a:pt x="1121" y="1081"/>
                  </a:lnTo>
                  <a:lnTo>
                    <a:pt x="1120" y="1084"/>
                  </a:lnTo>
                  <a:lnTo>
                    <a:pt x="1118" y="1090"/>
                  </a:lnTo>
                  <a:lnTo>
                    <a:pt x="1118" y="1096"/>
                  </a:lnTo>
                  <a:lnTo>
                    <a:pt x="1118" y="1099"/>
                  </a:lnTo>
                  <a:lnTo>
                    <a:pt x="1118" y="1105"/>
                  </a:lnTo>
                  <a:lnTo>
                    <a:pt x="1119" y="1107"/>
                  </a:lnTo>
                  <a:lnTo>
                    <a:pt x="1122" y="1113"/>
                  </a:lnTo>
                  <a:lnTo>
                    <a:pt x="1122" y="1114"/>
                  </a:lnTo>
                  <a:lnTo>
                    <a:pt x="1119" y="1117"/>
                  </a:lnTo>
                  <a:lnTo>
                    <a:pt x="1118" y="1118"/>
                  </a:lnTo>
                  <a:lnTo>
                    <a:pt x="1116" y="1120"/>
                  </a:lnTo>
                  <a:lnTo>
                    <a:pt x="1115" y="1123"/>
                  </a:lnTo>
                  <a:lnTo>
                    <a:pt x="1115" y="1125"/>
                  </a:lnTo>
                  <a:lnTo>
                    <a:pt x="1115" y="1126"/>
                  </a:lnTo>
                  <a:lnTo>
                    <a:pt x="1114" y="1128"/>
                  </a:lnTo>
                  <a:lnTo>
                    <a:pt x="1114" y="1129"/>
                  </a:lnTo>
                  <a:lnTo>
                    <a:pt x="1108" y="1136"/>
                  </a:lnTo>
                  <a:lnTo>
                    <a:pt x="1107" y="1138"/>
                  </a:lnTo>
                  <a:lnTo>
                    <a:pt x="1107" y="1139"/>
                  </a:lnTo>
                  <a:lnTo>
                    <a:pt x="1107" y="1140"/>
                  </a:lnTo>
                  <a:lnTo>
                    <a:pt x="1107" y="1141"/>
                  </a:lnTo>
                  <a:lnTo>
                    <a:pt x="1107" y="1141"/>
                  </a:lnTo>
                  <a:lnTo>
                    <a:pt x="1109" y="1143"/>
                  </a:lnTo>
                  <a:lnTo>
                    <a:pt x="1119" y="1151"/>
                  </a:lnTo>
                  <a:lnTo>
                    <a:pt x="1123" y="1153"/>
                  </a:lnTo>
                  <a:lnTo>
                    <a:pt x="1125" y="1154"/>
                  </a:lnTo>
                  <a:lnTo>
                    <a:pt x="1146" y="1158"/>
                  </a:lnTo>
                  <a:lnTo>
                    <a:pt x="1148" y="1158"/>
                  </a:lnTo>
                  <a:lnTo>
                    <a:pt x="1150" y="1157"/>
                  </a:lnTo>
                  <a:lnTo>
                    <a:pt x="1152" y="1153"/>
                  </a:lnTo>
                  <a:lnTo>
                    <a:pt x="1154" y="1151"/>
                  </a:lnTo>
                  <a:lnTo>
                    <a:pt x="1156" y="1150"/>
                  </a:lnTo>
                  <a:lnTo>
                    <a:pt x="1181" y="1138"/>
                  </a:lnTo>
                  <a:lnTo>
                    <a:pt x="1185" y="1138"/>
                  </a:lnTo>
                  <a:lnTo>
                    <a:pt x="1189" y="1139"/>
                  </a:lnTo>
                  <a:lnTo>
                    <a:pt x="1197" y="1144"/>
                  </a:lnTo>
                  <a:lnTo>
                    <a:pt x="1202" y="1150"/>
                  </a:lnTo>
                  <a:lnTo>
                    <a:pt x="1205" y="1150"/>
                  </a:lnTo>
                  <a:lnTo>
                    <a:pt x="1208" y="1149"/>
                  </a:lnTo>
                  <a:lnTo>
                    <a:pt x="1225" y="1143"/>
                  </a:lnTo>
                  <a:lnTo>
                    <a:pt x="1228" y="1141"/>
                  </a:lnTo>
                  <a:lnTo>
                    <a:pt x="1229" y="1140"/>
                  </a:lnTo>
                  <a:lnTo>
                    <a:pt x="1230" y="1140"/>
                  </a:lnTo>
                  <a:lnTo>
                    <a:pt x="1231" y="1141"/>
                  </a:lnTo>
                  <a:lnTo>
                    <a:pt x="1233" y="1144"/>
                  </a:lnTo>
                  <a:lnTo>
                    <a:pt x="1237" y="1152"/>
                  </a:lnTo>
                  <a:lnTo>
                    <a:pt x="1239" y="1154"/>
                  </a:lnTo>
                  <a:lnTo>
                    <a:pt x="1241" y="1154"/>
                  </a:lnTo>
                  <a:lnTo>
                    <a:pt x="1256" y="1149"/>
                  </a:lnTo>
                  <a:lnTo>
                    <a:pt x="1262" y="1147"/>
                  </a:lnTo>
                  <a:lnTo>
                    <a:pt x="1264" y="1149"/>
                  </a:lnTo>
                  <a:lnTo>
                    <a:pt x="1267" y="1153"/>
                  </a:lnTo>
                  <a:lnTo>
                    <a:pt x="1274" y="1159"/>
                  </a:lnTo>
                  <a:lnTo>
                    <a:pt x="1277" y="1165"/>
                  </a:lnTo>
                  <a:lnTo>
                    <a:pt x="1280" y="1168"/>
                  </a:lnTo>
                  <a:lnTo>
                    <a:pt x="1291" y="1173"/>
                  </a:lnTo>
                  <a:lnTo>
                    <a:pt x="1310" y="1174"/>
                  </a:lnTo>
                  <a:lnTo>
                    <a:pt x="1311" y="1167"/>
                  </a:lnTo>
                  <a:lnTo>
                    <a:pt x="1311" y="1164"/>
                  </a:lnTo>
                  <a:lnTo>
                    <a:pt x="1311" y="1161"/>
                  </a:lnTo>
                  <a:lnTo>
                    <a:pt x="1310" y="1156"/>
                  </a:lnTo>
                  <a:lnTo>
                    <a:pt x="1309" y="1153"/>
                  </a:lnTo>
                  <a:lnTo>
                    <a:pt x="1309" y="1150"/>
                  </a:lnTo>
                  <a:lnTo>
                    <a:pt x="1310" y="1147"/>
                  </a:lnTo>
                  <a:lnTo>
                    <a:pt x="1311" y="1145"/>
                  </a:lnTo>
                  <a:lnTo>
                    <a:pt x="1313" y="1144"/>
                  </a:lnTo>
                  <a:lnTo>
                    <a:pt x="1315" y="1142"/>
                  </a:lnTo>
                  <a:lnTo>
                    <a:pt x="1324" y="1139"/>
                  </a:lnTo>
                  <a:lnTo>
                    <a:pt x="1330" y="1138"/>
                  </a:lnTo>
                  <a:lnTo>
                    <a:pt x="1333" y="1139"/>
                  </a:lnTo>
                  <a:lnTo>
                    <a:pt x="1336" y="1141"/>
                  </a:lnTo>
                  <a:lnTo>
                    <a:pt x="1339" y="1147"/>
                  </a:lnTo>
                  <a:lnTo>
                    <a:pt x="1341" y="1151"/>
                  </a:lnTo>
                  <a:lnTo>
                    <a:pt x="1343" y="1154"/>
                  </a:lnTo>
                  <a:lnTo>
                    <a:pt x="1346" y="1156"/>
                  </a:lnTo>
                  <a:lnTo>
                    <a:pt x="1352" y="1157"/>
                  </a:lnTo>
                  <a:lnTo>
                    <a:pt x="1357" y="1157"/>
                  </a:lnTo>
                  <a:lnTo>
                    <a:pt x="1359" y="1156"/>
                  </a:lnTo>
                  <a:lnTo>
                    <a:pt x="1361" y="1155"/>
                  </a:lnTo>
                  <a:lnTo>
                    <a:pt x="1363" y="1153"/>
                  </a:lnTo>
                  <a:lnTo>
                    <a:pt x="1364" y="1151"/>
                  </a:lnTo>
                  <a:lnTo>
                    <a:pt x="1368" y="1150"/>
                  </a:lnTo>
                  <a:lnTo>
                    <a:pt x="1373" y="1150"/>
                  </a:lnTo>
                  <a:lnTo>
                    <a:pt x="1396" y="1159"/>
                  </a:lnTo>
                  <a:lnTo>
                    <a:pt x="1407" y="1166"/>
                  </a:lnTo>
                  <a:lnTo>
                    <a:pt x="1422" y="1171"/>
                  </a:lnTo>
                  <a:lnTo>
                    <a:pt x="1426" y="1171"/>
                  </a:lnTo>
                  <a:lnTo>
                    <a:pt x="1433" y="1170"/>
                  </a:lnTo>
                  <a:lnTo>
                    <a:pt x="1436" y="1173"/>
                  </a:lnTo>
                  <a:lnTo>
                    <a:pt x="1439" y="1179"/>
                  </a:lnTo>
                  <a:lnTo>
                    <a:pt x="1442" y="1194"/>
                  </a:lnTo>
                  <a:lnTo>
                    <a:pt x="1442" y="1207"/>
                  </a:lnTo>
                  <a:lnTo>
                    <a:pt x="1442" y="1210"/>
                  </a:lnTo>
                  <a:lnTo>
                    <a:pt x="1443" y="1211"/>
                  </a:lnTo>
                  <a:lnTo>
                    <a:pt x="1444" y="1212"/>
                  </a:lnTo>
                  <a:lnTo>
                    <a:pt x="1449" y="1212"/>
                  </a:lnTo>
                  <a:lnTo>
                    <a:pt x="1457" y="1195"/>
                  </a:lnTo>
                  <a:lnTo>
                    <a:pt x="1460" y="1192"/>
                  </a:lnTo>
                  <a:lnTo>
                    <a:pt x="1461" y="1192"/>
                  </a:lnTo>
                  <a:lnTo>
                    <a:pt x="1475" y="1187"/>
                  </a:lnTo>
                  <a:lnTo>
                    <a:pt x="1476" y="1187"/>
                  </a:lnTo>
                  <a:lnTo>
                    <a:pt x="1477" y="1186"/>
                  </a:lnTo>
                  <a:lnTo>
                    <a:pt x="1478" y="1185"/>
                  </a:lnTo>
                  <a:lnTo>
                    <a:pt x="1479" y="1183"/>
                  </a:lnTo>
                  <a:lnTo>
                    <a:pt x="1481" y="1180"/>
                  </a:lnTo>
                  <a:lnTo>
                    <a:pt x="1481" y="1177"/>
                  </a:lnTo>
                  <a:lnTo>
                    <a:pt x="1482" y="1172"/>
                  </a:lnTo>
                  <a:lnTo>
                    <a:pt x="1480" y="1163"/>
                  </a:lnTo>
                  <a:lnTo>
                    <a:pt x="1480" y="1157"/>
                  </a:lnTo>
                  <a:lnTo>
                    <a:pt x="1483" y="1150"/>
                  </a:lnTo>
                  <a:lnTo>
                    <a:pt x="1485" y="1147"/>
                  </a:lnTo>
                  <a:lnTo>
                    <a:pt x="1487" y="1144"/>
                  </a:lnTo>
                  <a:lnTo>
                    <a:pt x="1498" y="1135"/>
                  </a:lnTo>
                  <a:lnTo>
                    <a:pt x="1500" y="1132"/>
                  </a:lnTo>
                  <a:lnTo>
                    <a:pt x="1501" y="1128"/>
                  </a:lnTo>
                  <a:lnTo>
                    <a:pt x="1501" y="1122"/>
                  </a:lnTo>
                  <a:lnTo>
                    <a:pt x="1501" y="1119"/>
                  </a:lnTo>
                  <a:lnTo>
                    <a:pt x="1502" y="1115"/>
                  </a:lnTo>
                  <a:lnTo>
                    <a:pt x="1504" y="1113"/>
                  </a:lnTo>
                  <a:lnTo>
                    <a:pt x="1508" y="1110"/>
                  </a:lnTo>
                  <a:lnTo>
                    <a:pt x="1508" y="1108"/>
                  </a:lnTo>
                  <a:lnTo>
                    <a:pt x="1508" y="1105"/>
                  </a:lnTo>
                  <a:lnTo>
                    <a:pt x="1503" y="1099"/>
                  </a:lnTo>
                  <a:lnTo>
                    <a:pt x="1499" y="1095"/>
                  </a:lnTo>
                  <a:lnTo>
                    <a:pt x="1475" y="1084"/>
                  </a:lnTo>
                  <a:lnTo>
                    <a:pt x="1464" y="1070"/>
                  </a:lnTo>
                  <a:lnTo>
                    <a:pt x="1456" y="1065"/>
                  </a:lnTo>
                  <a:lnTo>
                    <a:pt x="1432" y="1068"/>
                  </a:lnTo>
                  <a:lnTo>
                    <a:pt x="1431" y="1064"/>
                  </a:lnTo>
                  <a:lnTo>
                    <a:pt x="1432" y="1057"/>
                  </a:lnTo>
                  <a:lnTo>
                    <a:pt x="1446" y="1023"/>
                  </a:lnTo>
                  <a:lnTo>
                    <a:pt x="1445" y="1016"/>
                  </a:lnTo>
                  <a:lnTo>
                    <a:pt x="1433" y="1014"/>
                  </a:lnTo>
                  <a:lnTo>
                    <a:pt x="1424" y="1010"/>
                  </a:lnTo>
                  <a:lnTo>
                    <a:pt x="1418" y="1005"/>
                  </a:lnTo>
                  <a:lnTo>
                    <a:pt x="1411" y="1002"/>
                  </a:lnTo>
                  <a:lnTo>
                    <a:pt x="1398" y="992"/>
                  </a:lnTo>
                  <a:lnTo>
                    <a:pt x="1357" y="945"/>
                  </a:lnTo>
                  <a:lnTo>
                    <a:pt x="1356" y="942"/>
                  </a:lnTo>
                  <a:lnTo>
                    <a:pt x="1355" y="941"/>
                  </a:lnTo>
                  <a:lnTo>
                    <a:pt x="1355" y="936"/>
                  </a:lnTo>
                  <a:lnTo>
                    <a:pt x="1355" y="931"/>
                  </a:lnTo>
                  <a:lnTo>
                    <a:pt x="1356" y="926"/>
                  </a:lnTo>
                  <a:lnTo>
                    <a:pt x="1357" y="917"/>
                  </a:lnTo>
                  <a:lnTo>
                    <a:pt x="1357" y="914"/>
                  </a:lnTo>
                  <a:lnTo>
                    <a:pt x="1356" y="912"/>
                  </a:lnTo>
                  <a:lnTo>
                    <a:pt x="1355" y="910"/>
                  </a:lnTo>
                  <a:lnTo>
                    <a:pt x="1345" y="901"/>
                  </a:lnTo>
                  <a:lnTo>
                    <a:pt x="1343" y="897"/>
                  </a:lnTo>
                  <a:lnTo>
                    <a:pt x="1341" y="893"/>
                  </a:lnTo>
                  <a:lnTo>
                    <a:pt x="1339" y="891"/>
                  </a:lnTo>
                  <a:lnTo>
                    <a:pt x="1336" y="892"/>
                  </a:lnTo>
                  <a:close/>
                  <a:moveTo>
                    <a:pt x="1581" y="59"/>
                  </a:moveTo>
                  <a:lnTo>
                    <a:pt x="1599" y="91"/>
                  </a:lnTo>
                  <a:lnTo>
                    <a:pt x="1602" y="105"/>
                  </a:lnTo>
                  <a:lnTo>
                    <a:pt x="1612" y="120"/>
                  </a:lnTo>
                  <a:lnTo>
                    <a:pt x="1654" y="116"/>
                  </a:lnTo>
                  <a:lnTo>
                    <a:pt x="1691" y="119"/>
                  </a:lnTo>
                  <a:lnTo>
                    <a:pt x="1704" y="124"/>
                  </a:lnTo>
                  <a:lnTo>
                    <a:pt x="1719" y="128"/>
                  </a:lnTo>
                  <a:lnTo>
                    <a:pt x="1731" y="110"/>
                  </a:lnTo>
                  <a:lnTo>
                    <a:pt x="1746" y="107"/>
                  </a:lnTo>
                  <a:lnTo>
                    <a:pt x="1768" y="118"/>
                  </a:lnTo>
                  <a:lnTo>
                    <a:pt x="1794" y="116"/>
                  </a:lnTo>
                  <a:lnTo>
                    <a:pt x="1808" y="120"/>
                  </a:lnTo>
                  <a:lnTo>
                    <a:pt x="1809" y="147"/>
                  </a:lnTo>
                  <a:lnTo>
                    <a:pt x="1806" y="166"/>
                  </a:lnTo>
                  <a:lnTo>
                    <a:pt x="1797" y="188"/>
                  </a:lnTo>
                  <a:lnTo>
                    <a:pt x="1775" y="223"/>
                  </a:lnTo>
                  <a:lnTo>
                    <a:pt x="1724" y="257"/>
                  </a:lnTo>
                  <a:lnTo>
                    <a:pt x="1723" y="265"/>
                  </a:lnTo>
                  <a:lnTo>
                    <a:pt x="1723" y="277"/>
                  </a:lnTo>
                  <a:lnTo>
                    <a:pt x="1749" y="281"/>
                  </a:lnTo>
                  <a:lnTo>
                    <a:pt x="1772" y="287"/>
                  </a:lnTo>
                  <a:lnTo>
                    <a:pt x="1812" y="291"/>
                  </a:lnTo>
                  <a:lnTo>
                    <a:pt x="1820" y="284"/>
                  </a:lnTo>
                  <a:lnTo>
                    <a:pt x="1824" y="270"/>
                  </a:lnTo>
                  <a:lnTo>
                    <a:pt x="1840" y="262"/>
                  </a:lnTo>
                  <a:lnTo>
                    <a:pt x="1857" y="240"/>
                  </a:lnTo>
                  <a:lnTo>
                    <a:pt x="1898" y="215"/>
                  </a:lnTo>
                  <a:lnTo>
                    <a:pt x="1898" y="215"/>
                  </a:lnTo>
                  <a:lnTo>
                    <a:pt x="1902" y="233"/>
                  </a:lnTo>
                  <a:lnTo>
                    <a:pt x="1903" y="242"/>
                  </a:lnTo>
                  <a:lnTo>
                    <a:pt x="1904" y="260"/>
                  </a:lnTo>
                  <a:lnTo>
                    <a:pt x="1906" y="270"/>
                  </a:lnTo>
                  <a:lnTo>
                    <a:pt x="1909" y="277"/>
                  </a:lnTo>
                  <a:lnTo>
                    <a:pt x="1919" y="285"/>
                  </a:lnTo>
                  <a:lnTo>
                    <a:pt x="1921" y="290"/>
                  </a:lnTo>
                  <a:lnTo>
                    <a:pt x="1929" y="298"/>
                  </a:lnTo>
                  <a:lnTo>
                    <a:pt x="1917" y="321"/>
                  </a:lnTo>
                  <a:lnTo>
                    <a:pt x="1913" y="329"/>
                  </a:lnTo>
                  <a:lnTo>
                    <a:pt x="1909" y="335"/>
                  </a:lnTo>
                  <a:lnTo>
                    <a:pt x="1909" y="336"/>
                  </a:lnTo>
                  <a:lnTo>
                    <a:pt x="1909" y="336"/>
                  </a:lnTo>
                  <a:lnTo>
                    <a:pt x="1902" y="339"/>
                  </a:lnTo>
                  <a:lnTo>
                    <a:pt x="1896" y="348"/>
                  </a:lnTo>
                  <a:lnTo>
                    <a:pt x="1896" y="348"/>
                  </a:lnTo>
                  <a:lnTo>
                    <a:pt x="1892" y="361"/>
                  </a:lnTo>
                  <a:lnTo>
                    <a:pt x="1890" y="374"/>
                  </a:lnTo>
                  <a:lnTo>
                    <a:pt x="1892" y="391"/>
                  </a:lnTo>
                  <a:lnTo>
                    <a:pt x="1896" y="405"/>
                  </a:lnTo>
                  <a:lnTo>
                    <a:pt x="1897" y="420"/>
                  </a:lnTo>
                  <a:lnTo>
                    <a:pt x="1879" y="477"/>
                  </a:lnTo>
                  <a:lnTo>
                    <a:pt x="1877" y="485"/>
                  </a:lnTo>
                  <a:lnTo>
                    <a:pt x="1869" y="504"/>
                  </a:lnTo>
                  <a:lnTo>
                    <a:pt x="1869" y="504"/>
                  </a:lnTo>
                  <a:lnTo>
                    <a:pt x="1850" y="523"/>
                  </a:lnTo>
                  <a:lnTo>
                    <a:pt x="1815" y="552"/>
                  </a:lnTo>
                  <a:lnTo>
                    <a:pt x="1778" y="571"/>
                  </a:lnTo>
                  <a:lnTo>
                    <a:pt x="1748" y="593"/>
                  </a:lnTo>
                  <a:lnTo>
                    <a:pt x="1748" y="593"/>
                  </a:lnTo>
                  <a:lnTo>
                    <a:pt x="1748" y="599"/>
                  </a:lnTo>
                  <a:lnTo>
                    <a:pt x="1752" y="610"/>
                  </a:lnTo>
                  <a:lnTo>
                    <a:pt x="1759" y="645"/>
                  </a:lnTo>
                  <a:lnTo>
                    <a:pt x="1761" y="658"/>
                  </a:lnTo>
                  <a:lnTo>
                    <a:pt x="1758" y="677"/>
                  </a:lnTo>
                  <a:lnTo>
                    <a:pt x="1754" y="684"/>
                  </a:lnTo>
                  <a:lnTo>
                    <a:pt x="1752" y="689"/>
                  </a:lnTo>
                  <a:lnTo>
                    <a:pt x="1736" y="703"/>
                  </a:lnTo>
                  <a:lnTo>
                    <a:pt x="1736" y="703"/>
                  </a:lnTo>
                  <a:lnTo>
                    <a:pt x="1743" y="717"/>
                  </a:lnTo>
                  <a:lnTo>
                    <a:pt x="1753" y="726"/>
                  </a:lnTo>
                  <a:lnTo>
                    <a:pt x="1766" y="730"/>
                  </a:lnTo>
                  <a:lnTo>
                    <a:pt x="1779" y="731"/>
                  </a:lnTo>
                  <a:lnTo>
                    <a:pt x="1792" y="736"/>
                  </a:lnTo>
                  <a:lnTo>
                    <a:pt x="1812" y="760"/>
                  </a:lnTo>
                  <a:lnTo>
                    <a:pt x="1828" y="769"/>
                  </a:lnTo>
                  <a:lnTo>
                    <a:pt x="1893" y="816"/>
                  </a:lnTo>
                  <a:lnTo>
                    <a:pt x="1902" y="827"/>
                  </a:lnTo>
                  <a:lnTo>
                    <a:pt x="1923" y="868"/>
                  </a:lnTo>
                  <a:lnTo>
                    <a:pt x="1929" y="875"/>
                  </a:lnTo>
                  <a:lnTo>
                    <a:pt x="1941" y="880"/>
                  </a:lnTo>
                  <a:lnTo>
                    <a:pt x="1959" y="904"/>
                  </a:lnTo>
                  <a:lnTo>
                    <a:pt x="1995" y="919"/>
                  </a:lnTo>
                  <a:lnTo>
                    <a:pt x="2031" y="959"/>
                  </a:lnTo>
                  <a:lnTo>
                    <a:pt x="2034" y="962"/>
                  </a:lnTo>
                  <a:lnTo>
                    <a:pt x="2053" y="978"/>
                  </a:lnTo>
                  <a:lnTo>
                    <a:pt x="2036" y="1014"/>
                  </a:lnTo>
                  <a:lnTo>
                    <a:pt x="2031" y="1037"/>
                  </a:lnTo>
                  <a:lnTo>
                    <a:pt x="2042" y="1047"/>
                  </a:lnTo>
                  <a:lnTo>
                    <a:pt x="2045" y="1058"/>
                  </a:lnTo>
                  <a:lnTo>
                    <a:pt x="2035" y="1081"/>
                  </a:lnTo>
                  <a:lnTo>
                    <a:pt x="2035" y="1082"/>
                  </a:lnTo>
                  <a:lnTo>
                    <a:pt x="2020" y="1105"/>
                  </a:lnTo>
                  <a:lnTo>
                    <a:pt x="1989" y="1133"/>
                  </a:lnTo>
                  <a:lnTo>
                    <a:pt x="1989" y="1133"/>
                  </a:lnTo>
                  <a:lnTo>
                    <a:pt x="1992" y="1172"/>
                  </a:lnTo>
                  <a:lnTo>
                    <a:pt x="2007" y="1216"/>
                  </a:lnTo>
                  <a:lnTo>
                    <a:pt x="2019" y="1245"/>
                  </a:lnTo>
                  <a:lnTo>
                    <a:pt x="2016" y="1263"/>
                  </a:lnTo>
                  <a:lnTo>
                    <a:pt x="2029" y="1278"/>
                  </a:lnTo>
                  <a:lnTo>
                    <a:pt x="2050" y="1289"/>
                  </a:lnTo>
                  <a:lnTo>
                    <a:pt x="2067" y="1293"/>
                  </a:lnTo>
                  <a:lnTo>
                    <a:pt x="2084" y="1300"/>
                  </a:lnTo>
                  <a:lnTo>
                    <a:pt x="2094" y="1318"/>
                  </a:lnTo>
                  <a:lnTo>
                    <a:pt x="2094" y="1338"/>
                  </a:lnTo>
                  <a:lnTo>
                    <a:pt x="2094" y="1338"/>
                  </a:lnTo>
                  <a:lnTo>
                    <a:pt x="2082" y="1354"/>
                  </a:lnTo>
                  <a:lnTo>
                    <a:pt x="2082" y="1354"/>
                  </a:lnTo>
                  <a:lnTo>
                    <a:pt x="2082" y="1360"/>
                  </a:lnTo>
                  <a:lnTo>
                    <a:pt x="2091" y="1374"/>
                  </a:lnTo>
                  <a:lnTo>
                    <a:pt x="2088" y="1388"/>
                  </a:lnTo>
                  <a:lnTo>
                    <a:pt x="2082" y="1406"/>
                  </a:lnTo>
                  <a:lnTo>
                    <a:pt x="2078" y="1431"/>
                  </a:lnTo>
                  <a:lnTo>
                    <a:pt x="2084" y="1446"/>
                  </a:lnTo>
                  <a:lnTo>
                    <a:pt x="2124" y="1475"/>
                  </a:lnTo>
                  <a:lnTo>
                    <a:pt x="2124" y="1475"/>
                  </a:lnTo>
                  <a:lnTo>
                    <a:pt x="2113" y="1489"/>
                  </a:lnTo>
                  <a:lnTo>
                    <a:pt x="2110" y="1495"/>
                  </a:lnTo>
                  <a:lnTo>
                    <a:pt x="2108" y="1498"/>
                  </a:lnTo>
                  <a:lnTo>
                    <a:pt x="2106" y="1506"/>
                  </a:lnTo>
                  <a:lnTo>
                    <a:pt x="2105" y="1516"/>
                  </a:lnTo>
                  <a:lnTo>
                    <a:pt x="2102" y="1525"/>
                  </a:lnTo>
                  <a:lnTo>
                    <a:pt x="2089" y="1549"/>
                  </a:lnTo>
                  <a:lnTo>
                    <a:pt x="2086" y="1558"/>
                  </a:lnTo>
                  <a:lnTo>
                    <a:pt x="2084" y="1619"/>
                  </a:lnTo>
                  <a:lnTo>
                    <a:pt x="2079" y="1638"/>
                  </a:lnTo>
                  <a:lnTo>
                    <a:pt x="2069" y="1656"/>
                  </a:lnTo>
                  <a:lnTo>
                    <a:pt x="2069" y="1656"/>
                  </a:lnTo>
                  <a:lnTo>
                    <a:pt x="2058" y="1671"/>
                  </a:lnTo>
                  <a:lnTo>
                    <a:pt x="2023" y="1706"/>
                  </a:lnTo>
                  <a:lnTo>
                    <a:pt x="2023" y="1706"/>
                  </a:lnTo>
                  <a:lnTo>
                    <a:pt x="2015" y="1723"/>
                  </a:lnTo>
                  <a:lnTo>
                    <a:pt x="2017" y="1744"/>
                  </a:lnTo>
                  <a:lnTo>
                    <a:pt x="2027" y="1759"/>
                  </a:lnTo>
                  <a:lnTo>
                    <a:pt x="2038" y="1767"/>
                  </a:lnTo>
                  <a:lnTo>
                    <a:pt x="2046" y="1778"/>
                  </a:lnTo>
                  <a:lnTo>
                    <a:pt x="2049" y="1804"/>
                  </a:lnTo>
                  <a:lnTo>
                    <a:pt x="2055" y="1829"/>
                  </a:lnTo>
                  <a:lnTo>
                    <a:pt x="2069" y="1845"/>
                  </a:lnTo>
                  <a:lnTo>
                    <a:pt x="2098" y="1870"/>
                  </a:lnTo>
                  <a:lnTo>
                    <a:pt x="2106" y="1887"/>
                  </a:lnTo>
                  <a:lnTo>
                    <a:pt x="2112" y="1912"/>
                  </a:lnTo>
                  <a:lnTo>
                    <a:pt x="2113" y="1937"/>
                  </a:lnTo>
                  <a:lnTo>
                    <a:pt x="2106" y="1957"/>
                  </a:lnTo>
                  <a:lnTo>
                    <a:pt x="2106" y="1957"/>
                  </a:lnTo>
                  <a:lnTo>
                    <a:pt x="2094" y="1976"/>
                  </a:lnTo>
                  <a:lnTo>
                    <a:pt x="2094" y="1976"/>
                  </a:lnTo>
                  <a:lnTo>
                    <a:pt x="2089" y="1995"/>
                  </a:lnTo>
                  <a:lnTo>
                    <a:pt x="2091" y="2002"/>
                  </a:lnTo>
                  <a:lnTo>
                    <a:pt x="2090" y="2002"/>
                  </a:lnTo>
                  <a:lnTo>
                    <a:pt x="2064" y="2001"/>
                  </a:lnTo>
                  <a:lnTo>
                    <a:pt x="2038" y="1990"/>
                  </a:lnTo>
                  <a:lnTo>
                    <a:pt x="2023" y="1981"/>
                  </a:lnTo>
                  <a:lnTo>
                    <a:pt x="2009" y="1979"/>
                  </a:lnTo>
                  <a:lnTo>
                    <a:pt x="1997" y="1979"/>
                  </a:lnTo>
                  <a:lnTo>
                    <a:pt x="1970" y="1987"/>
                  </a:lnTo>
                  <a:lnTo>
                    <a:pt x="1890" y="2027"/>
                  </a:lnTo>
                  <a:lnTo>
                    <a:pt x="1866" y="2032"/>
                  </a:lnTo>
                  <a:lnTo>
                    <a:pt x="1846" y="2019"/>
                  </a:lnTo>
                  <a:lnTo>
                    <a:pt x="1824" y="2011"/>
                  </a:lnTo>
                  <a:lnTo>
                    <a:pt x="1795" y="2007"/>
                  </a:lnTo>
                  <a:lnTo>
                    <a:pt x="1757" y="2016"/>
                  </a:lnTo>
                  <a:lnTo>
                    <a:pt x="1732" y="2029"/>
                  </a:lnTo>
                  <a:lnTo>
                    <a:pt x="1725" y="2036"/>
                  </a:lnTo>
                  <a:lnTo>
                    <a:pt x="1701" y="2068"/>
                  </a:lnTo>
                  <a:lnTo>
                    <a:pt x="1697" y="2075"/>
                  </a:lnTo>
                  <a:lnTo>
                    <a:pt x="1697" y="2082"/>
                  </a:lnTo>
                  <a:lnTo>
                    <a:pt x="1696" y="2090"/>
                  </a:lnTo>
                  <a:lnTo>
                    <a:pt x="1687" y="2112"/>
                  </a:lnTo>
                  <a:lnTo>
                    <a:pt x="1653" y="2161"/>
                  </a:lnTo>
                  <a:lnTo>
                    <a:pt x="1642" y="2179"/>
                  </a:lnTo>
                  <a:lnTo>
                    <a:pt x="1640" y="2180"/>
                  </a:lnTo>
                  <a:lnTo>
                    <a:pt x="1636" y="2182"/>
                  </a:lnTo>
                  <a:lnTo>
                    <a:pt x="1633" y="2180"/>
                  </a:lnTo>
                  <a:lnTo>
                    <a:pt x="1627" y="2179"/>
                  </a:lnTo>
                  <a:lnTo>
                    <a:pt x="1623" y="2177"/>
                  </a:lnTo>
                  <a:lnTo>
                    <a:pt x="1583" y="2182"/>
                  </a:lnTo>
                  <a:lnTo>
                    <a:pt x="1518" y="2190"/>
                  </a:lnTo>
                  <a:lnTo>
                    <a:pt x="1496" y="2188"/>
                  </a:lnTo>
                  <a:lnTo>
                    <a:pt x="1425" y="2183"/>
                  </a:lnTo>
                  <a:lnTo>
                    <a:pt x="1397" y="2174"/>
                  </a:lnTo>
                  <a:lnTo>
                    <a:pt x="1389" y="2173"/>
                  </a:lnTo>
                  <a:lnTo>
                    <a:pt x="1383" y="2173"/>
                  </a:lnTo>
                  <a:lnTo>
                    <a:pt x="1376" y="2175"/>
                  </a:lnTo>
                  <a:lnTo>
                    <a:pt x="1369" y="2172"/>
                  </a:lnTo>
                  <a:lnTo>
                    <a:pt x="1359" y="2157"/>
                  </a:lnTo>
                  <a:lnTo>
                    <a:pt x="1350" y="2150"/>
                  </a:lnTo>
                  <a:lnTo>
                    <a:pt x="1343" y="2146"/>
                  </a:lnTo>
                  <a:lnTo>
                    <a:pt x="1338" y="2140"/>
                  </a:lnTo>
                  <a:lnTo>
                    <a:pt x="1330" y="2133"/>
                  </a:lnTo>
                  <a:lnTo>
                    <a:pt x="1301" y="2119"/>
                  </a:lnTo>
                  <a:lnTo>
                    <a:pt x="1293" y="2119"/>
                  </a:lnTo>
                  <a:lnTo>
                    <a:pt x="1287" y="2120"/>
                  </a:lnTo>
                  <a:lnTo>
                    <a:pt x="1281" y="2127"/>
                  </a:lnTo>
                  <a:lnTo>
                    <a:pt x="1272" y="2132"/>
                  </a:lnTo>
                  <a:lnTo>
                    <a:pt x="1216" y="2151"/>
                  </a:lnTo>
                  <a:lnTo>
                    <a:pt x="1204" y="2154"/>
                  </a:lnTo>
                  <a:lnTo>
                    <a:pt x="1197" y="2141"/>
                  </a:lnTo>
                  <a:lnTo>
                    <a:pt x="1192" y="2138"/>
                  </a:lnTo>
                  <a:lnTo>
                    <a:pt x="1184" y="2137"/>
                  </a:lnTo>
                  <a:lnTo>
                    <a:pt x="1182" y="2143"/>
                  </a:lnTo>
                  <a:lnTo>
                    <a:pt x="1175" y="2142"/>
                  </a:lnTo>
                  <a:lnTo>
                    <a:pt x="1172" y="2146"/>
                  </a:lnTo>
                  <a:lnTo>
                    <a:pt x="1169" y="2148"/>
                  </a:lnTo>
                  <a:lnTo>
                    <a:pt x="1165" y="2154"/>
                  </a:lnTo>
                  <a:lnTo>
                    <a:pt x="1163" y="2153"/>
                  </a:lnTo>
                  <a:lnTo>
                    <a:pt x="1161" y="2151"/>
                  </a:lnTo>
                  <a:lnTo>
                    <a:pt x="1159" y="2146"/>
                  </a:lnTo>
                  <a:lnTo>
                    <a:pt x="1158" y="2143"/>
                  </a:lnTo>
                  <a:lnTo>
                    <a:pt x="1157" y="2139"/>
                  </a:lnTo>
                  <a:lnTo>
                    <a:pt x="1157" y="2136"/>
                  </a:lnTo>
                  <a:lnTo>
                    <a:pt x="1157" y="2133"/>
                  </a:lnTo>
                  <a:lnTo>
                    <a:pt x="1157" y="2131"/>
                  </a:lnTo>
                  <a:lnTo>
                    <a:pt x="1159" y="2129"/>
                  </a:lnTo>
                  <a:lnTo>
                    <a:pt x="1166" y="2122"/>
                  </a:lnTo>
                  <a:lnTo>
                    <a:pt x="1167" y="2120"/>
                  </a:lnTo>
                  <a:lnTo>
                    <a:pt x="1169" y="2118"/>
                  </a:lnTo>
                  <a:lnTo>
                    <a:pt x="1172" y="2108"/>
                  </a:lnTo>
                  <a:lnTo>
                    <a:pt x="1171" y="2094"/>
                  </a:lnTo>
                  <a:lnTo>
                    <a:pt x="1173" y="2083"/>
                  </a:lnTo>
                  <a:lnTo>
                    <a:pt x="1172" y="2075"/>
                  </a:lnTo>
                  <a:lnTo>
                    <a:pt x="1168" y="2072"/>
                  </a:lnTo>
                  <a:lnTo>
                    <a:pt x="1166" y="2065"/>
                  </a:lnTo>
                  <a:lnTo>
                    <a:pt x="1167" y="2064"/>
                  </a:lnTo>
                  <a:lnTo>
                    <a:pt x="1168" y="2062"/>
                  </a:lnTo>
                  <a:lnTo>
                    <a:pt x="1170" y="2060"/>
                  </a:lnTo>
                  <a:lnTo>
                    <a:pt x="1175" y="2058"/>
                  </a:lnTo>
                  <a:lnTo>
                    <a:pt x="1177" y="2055"/>
                  </a:lnTo>
                  <a:lnTo>
                    <a:pt x="1179" y="2051"/>
                  </a:lnTo>
                  <a:lnTo>
                    <a:pt x="1179" y="2046"/>
                  </a:lnTo>
                  <a:lnTo>
                    <a:pt x="1178" y="2038"/>
                  </a:lnTo>
                  <a:lnTo>
                    <a:pt x="1175" y="2025"/>
                  </a:lnTo>
                  <a:lnTo>
                    <a:pt x="1172" y="2018"/>
                  </a:lnTo>
                  <a:lnTo>
                    <a:pt x="1170" y="2014"/>
                  </a:lnTo>
                  <a:lnTo>
                    <a:pt x="1157" y="2006"/>
                  </a:lnTo>
                  <a:lnTo>
                    <a:pt x="1152" y="1998"/>
                  </a:lnTo>
                  <a:lnTo>
                    <a:pt x="1152" y="1992"/>
                  </a:lnTo>
                  <a:lnTo>
                    <a:pt x="1153" y="1989"/>
                  </a:lnTo>
                  <a:lnTo>
                    <a:pt x="1154" y="1985"/>
                  </a:lnTo>
                  <a:lnTo>
                    <a:pt x="1155" y="1977"/>
                  </a:lnTo>
                  <a:lnTo>
                    <a:pt x="1154" y="1973"/>
                  </a:lnTo>
                  <a:lnTo>
                    <a:pt x="1152" y="1971"/>
                  </a:lnTo>
                  <a:lnTo>
                    <a:pt x="1145" y="1966"/>
                  </a:lnTo>
                  <a:lnTo>
                    <a:pt x="1137" y="1959"/>
                  </a:lnTo>
                  <a:lnTo>
                    <a:pt x="1135" y="1958"/>
                  </a:lnTo>
                  <a:lnTo>
                    <a:pt x="1132" y="1958"/>
                  </a:lnTo>
                  <a:lnTo>
                    <a:pt x="1130" y="1958"/>
                  </a:lnTo>
                  <a:lnTo>
                    <a:pt x="1128" y="1960"/>
                  </a:lnTo>
                  <a:lnTo>
                    <a:pt x="1126" y="1961"/>
                  </a:lnTo>
                  <a:lnTo>
                    <a:pt x="1121" y="1959"/>
                  </a:lnTo>
                  <a:lnTo>
                    <a:pt x="1112" y="1953"/>
                  </a:lnTo>
                  <a:lnTo>
                    <a:pt x="1095" y="1932"/>
                  </a:lnTo>
                  <a:lnTo>
                    <a:pt x="1088" y="1930"/>
                  </a:lnTo>
                  <a:lnTo>
                    <a:pt x="1101" y="1907"/>
                  </a:lnTo>
                  <a:lnTo>
                    <a:pt x="1106" y="1902"/>
                  </a:lnTo>
                  <a:lnTo>
                    <a:pt x="1143" y="1873"/>
                  </a:lnTo>
                  <a:lnTo>
                    <a:pt x="1160" y="1850"/>
                  </a:lnTo>
                  <a:lnTo>
                    <a:pt x="1162" y="1838"/>
                  </a:lnTo>
                  <a:lnTo>
                    <a:pt x="1157" y="1827"/>
                  </a:lnTo>
                  <a:lnTo>
                    <a:pt x="1151" y="1817"/>
                  </a:lnTo>
                  <a:lnTo>
                    <a:pt x="1148" y="1806"/>
                  </a:lnTo>
                  <a:lnTo>
                    <a:pt x="1147" y="1799"/>
                  </a:lnTo>
                  <a:lnTo>
                    <a:pt x="1146" y="1773"/>
                  </a:lnTo>
                  <a:lnTo>
                    <a:pt x="1147" y="1766"/>
                  </a:lnTo>
                  <a:lnTo>
                    <a:pt x="1150" y="1759"/>
                  </a:lnTo>
                  <a:lnTo>
                    <a:pt x="1169" y="1730"/>
                  </a:lnTo>
                  <a:lnTo>
                    <a:pt x="1190" y="1706"/>
                  </a:lnTo>
                  <a:lnTo>
                    <a:pt x="1195" y="1694"/>
                  </a:lnTo>
                  <a:lnTo>
                    <a:pt x="1184" y="1689"/>
                  </a:lnTo>
                  <a:lnTo>
                    <a:pt x="1163" y="1687"/>
                  </a:lnTo>
                  <a:lnTo>
                    <a:pt x="1160" y="1688"/>
                  </a:lnTo>
                  <a:lnTo>
                    <a:pt x="1156" y="1691"/>
                  </a:lnTo>
                  <a:lnTo>
                    <a:pt x="1151" y="1700"/>
                  </a:lnTo>
                  <a:lnTo>
                    <a:pt x="1149" y="1705"/>
                  </a:lnTo>
                  <a:lnTo>
                    <a:pt x="1144" y="1702"/>
                  </a:lnTo>
                  <a:lnTo>
                    <a:pt x="1141" y="1700"/>
                  </a:lnTo>
                  <a:lnTo>
                    <a:pt x="1136" y="1693"/>
                  </a:lnTo>
                  <a:lnTo>
                    <a:pt x="1131" y="1692"/>
                  </a:lnTo>
                  <a:lnTo>
                    <a:pt x="1091" y="1697"/>
                  </a:lnTo>
                  <a:lnTo>
                    <a:pt x="1080" y="1692"/>
                  </a:lnTo>
                  <a:lnTo>
                    <a:pt x="1046" y="1668"/>
                  </a:lnTo>
                  <a:lnTo>
                    <a:pt x="1041" y="1664"/>
                  </a:lnTo>
                  <a:lnTo>
                    <a:pt x="1039" y="1658"/>
                  </a:lnTo>
                  <a:lnTo>
                    <a:pt x="1035" y="1653"/>
                  </a:lnTo>
                  <a:lnTo>
                    <a:pt x="1028" y="1646"/>
                  </a:lnTo>
                  <a:lnTo>
                    <a:pt x="1021" y="1643"/>
                  </a:lnTo>
                  <a:lnTo>
                    <a:pt x="1009" y="1641"/>
                  </a:lnTo>
                  <a:lnTo>
                    <a:pt x="981" y="1640"/>
                  </a:lnTo>
                  <a:lnTo>
                    <a:pt x="976" y="1639"/>
                  </a:lnTo>
                  <a:lnTo>
                    <a:pt x="973" y="1637"/>
                  </a:lnTo>
                  <a:lnTo>
                    <a:pt x="968" y="1622"/>
                  </a:lnTo>
                  <a:lnTo>
                    <a:pt x="965" y="1615"/>
                  </a:lnTo>
                  <a:lnTo>
                    <a:pt x="956" y="1609"/>
                  </a:lnTo>
                  <a:lnTo>
                    <a:pt x="933" y="1606"/>
                  </a:lnTo>
                  <a:lnTo>
                    <a:pt x="926" y="1604"/>
                  </a:lnTo>
                  <a:lnTo>
                    <a:pt x="871" y="1571"/>
                  </a:lnTo>
                  <a:lnTo>
                    <a:pt x="848" y="1557"/>
                  </a:lnTo>
                  <a:lnTo>
                    <a:pt x="844" y="1557"/>
                  </a:lnTo>
                  <a:lnTo>
                    <a:pt x="841" y="1557"/>
                  </a:lnTo>
                  <a:lnTo>
                    <a:pt x="840" y="1559"/>
                  </a:lnTo>
                  <a:lnTo>
                    <a:pt x="840" y="1562"/>
                  </a:lnTo>
                  <a:lnTo>
                    <a:pt x="838" y="1565"/>
                  </a:lnTo>
                  <a:lnTo>
                    <a:pt x="836" y="1569"/>
                  </a:lnTo>
                  <a:lnTo>
                    <a:pt x="828" y="1572"/>
                  </a:lnTo>
                  <a:lnTo>
                    <a:pt x="820" y="1577"/>
                  </a:lnTo>
                  <a:lnTo>
                    <a:pt x="812" y="1586"/>
                  </a:lnTo>
                  <a:lnTo>
                    <a:pt x="784" y="1579"/>
                  </a:lnTo>
                  <a:lnTo>
                    <a:pt x="773" y="1573"/>
                  </a:lnTo>
                  <a:lnTo>
                    <a:pt x="745" y="1551"/>
                  </a:lnTo>
                  <a:lnTo>
                    <a:pt x="732" y="1535"/>
                  </a:lnTo>
                  <a:lnTo>
                    <a:pt x="729" y="1532"/>
                  </a:lnTo>
                  <a:lnTo>
                    <a:pt x="726" y="1530"/>
                  </a:lnTo>
                  <a:lnTo>
                    <a:pt x="723" y="1531"/>
                  </a:lnTo>
                  <a:lnTo>
                    <a:pt x="722" y="1532"/>
                  </a:lnTo>
                  <a:lnTo>
                    <a:pt x="720" y="1534"/>
                  </a:lnTo>
                  <a:lnTo>
                    <a:pt x="718" y="1539"/>
                  </a:lnTo>
                  <a:lnTo>
                    <a:pt x="716" y="1541"/>
                  </a:lnTo>
                  <a:lnTo>
                    <a:pt x="712" y="1542"/>
                  </a:lnTo>
                  <a:lnTo>
                    <a:pt x="705" y="1542"/>
                  </a:lnTo>
                  <a:lnTo>
                    <a:pt x="701" y="1541"/>
                  </a:lnTo>
                  <a:lnTo>
                    <a:pt x="698" y="1540"/>
                  </a:lnTo>
                  <a:lnTo>
                    <a:pt x="691" y="1533"/>
                  </a:lnTo>
                  <a:lnTo>
                    <a:pt x="673" y="1521"/>
                  </a:lnTo>
                  <a:lnTo>
                    <a:pt x="668" y="1516"/>
                  </a:lnTo>
                  <a:lnTo>
                    <a:pt x="664" y="1512"/>
                  </a:lnTo>
                  <a:lnTo>
                    <a:pt x="664" y="1507"/>
                  </a:lnTo>
                  <a:lnTo>
                    <a:pt x="664" y="1504"/>
                  </a:lnTo>
                  <a:lnTo>
                    <a:pt x="663" y="1501"/>
                  </a:lnTo>
                  <a:lnTo>
                    <a:pt x="662" y="1494"/>
                  </a:lnTo>
                  <a:lnTo>
                    <a:pt x="624" y="1443"/>
                  </a:lnTo>
                  <a:lnTo>
                    <a:pt x="613" y="1431"/>
                  </a:lnTo>
                  <a:lnTo>
                    <a:pt x="600" y="1425"/>
                  </a:lnTo>
                  <a:lnTo>
                    <a:pt x="598" y="1422"/>
                  </a:lnTo>
                  <a:lnTo>
                    <a:pt x="596" y="1419"/>
                  </a:lnTo>
                  <a:lnTo>
                    <a:pt x="592" y="1405"/>
                  </a:lnTo>
                  <a:lnTo>
                    <a:pt x="576" y="1389"/>
                  </a:lnTo>
                  <a:lnTo>
                    <a:pt x="574" y="1387"/>
                  </a:lnTo>
                  <a:lnTo>
                    <a:pt x="568" y="1375"/>
                  </a:lnTo>
                  <a:lnTo>
                    <a:pt x="563" y="1360"/>
                  </a:lnTo>
                  <a:lnTo>
                    <a:pt x="563" y="1357"/>
                  </a:lnTo>
                  <a:lnTo>
                    <a:pt x="564" y="1354"/>
                  </a:lnTo>
                  <a:lnTo>
                    <a:pt x="569" y="1346"/>
                  </a:lnTo>
                  <a:lnTo>
                    <a:pt x="577" y="1321"/>
                  </a:lnTo>
                  <a:lnTo>
                    <a:pt x="591" y="1307"/>
                  </a:lnTo>
                  <a:lnTo>
                    <a:pt x="592" y="1305"/>
                  </a:lnTo>
                  <a:lnTo>
                    <a:pt x="593" y="1302"/>
                  </a:lnTo>
                  <a:lnTo>
                    <a:pt x="591" y="1300"/>
                  </a:lnTo>
                  <a:lnTo>
                    <a:pt x="588" y="1295"/>
                  </a:lnTo>
                  <a:lnTo>
                    <a:pt x="586" y="1289"/>
                  </a:lnTo>
                  <a:lnTo>
                    <a:pt x="584" y="1286"/>
                  </a:lnTo>
                  <a:lnTo>
                    <a:pt x="582" y="1284"/>
                  </a:lnTo>
                  <a:lnTo>
                    <a:pt x="576" y="1283"/>
                  </a:lnTo>
                  <a:lnTo>
                    <a:pt x="572" y="1281"/>
                  </a:lnTo>
                  <a:lnTo>
                    <a:pt x="569" y="1275"/>
                  </a:lnTo>
                  <a:lnTo>
                    <a:pt x="567" y="1260"/>
                  </a:lnTo>
                  <a:lnTo>
                    <a:pt x="567" y="1253"/>
                  </a:lnTo>
                  <a:lnTo>
                    <a:pt x="568" y="1247"/>
                  </a:lnTo>
                  <a:lnTo>
                    <a:pt x="568" y="1245"/>
                  </a:lnTo>
                  <a:lnTo>
                    <a:pt x="572" y="1235"/>
                  </a:lnTo>
                  <a:lnTo>
                    <a:pt x="574" y="1229"/>
                  </a:lnTo>
                  <a:lnTo>
                    <a:pt x="575" y="1227"/>
                  </a:lnTo>
                  <a:lnTo>
                    <a:pt x="577" y="1222"/>
                  </a:lnTo>
                  <a:lnTo>
                    <a:pt x="584" y="1208"/>
                  </a:lnTo>
                  <a:lnTo>
                    <a:pt x="585" y="1204"/>
                  </a:lnTo>
                  <a:lnTo>
                    <a:pt x="585" y="1201"/>
                  </a:lnTo>
                  <a:lnTo>
                    <a:pt x="584" y="1198"/>
                  </a:lnTo>
                  <a:lnTo>
                    <a:pt x="583" y="1194"/>
                  </a:lnTo>
                  <a:lnTo>
                    <a:pt x="581" y="1186"/>
                  </a:lnTo>
                  <a:lnTo>
                    <a:pt x="582" y="1182"/>
                  </a:lnTo>
                  <a:lnTo>
                    <a:pt x="584" y="1179"/>
                  </a:lnTo>
                  <a:lnTo>
                    <a:pt x="584" y="1175"/>
                  </a:lnTo>
                  <a:lnTo>
                    <a:pt x="583" y="1171"/>
                  </a:lnTo>
                  <a:lnTo>
                    <a:pt x="583" y="1168"/>
                  </a:lnTo>
                  <a:lnTo>
                    <a:pt x="584" y="1166"/>
                  </a:lnTo>
                  <a:lnTo>
                    <a:pt x="591" y="1152"/>
                  </a:lnTo>
                  <a:lnTo>
                    <a:pt x="594" y="1147"/>
                  </a:lnTo>
                  <a:lnTo>
                    <a:pt x="598" y="1133"/>
                  </a:lnTo>
                  <a:lnTo>
                    <a:pt x="598" y="1128"/>
                  </a:lnTo>
                  <a:lnTo>
                    <a:pt x="598" y="1124"/>
                  </a:lnTo>
                  <a:lnTo>
                    <a:pt x="597" y="1122"/>
                  </a:lnTo>
                  <a:lnTo>
                    <a:pt x="595" y="1118"/>
                  </a:lnTo>
                  <a:lnTo>
                    <a:pt x="593" y="1116"/>
                  </a:lnTo>
                  <a:lnTo>
                    <a:pt x="592" y="1113"/>
                  </a:lnTo>
                  <a:lnTo>
                    <a:pt x="592" y="1110"/>
                  </a:lnTo>
                  <a:lnTo>
                    <a:pt x="594" y="1108"/>
                  </a:lnTo>
                  <a:lnTo>
                    <a:pt x="600" y="1104"/>
                  </a:lnTo>
                  <a:lnTo>
                    <a:pt x="604" y="1098"/>
                  </a:lnTo>
                  <a:lnTo>
                    <a:pt x="609" y="1083"/>
                  </a:lnTo>
                  <a:lnTo>
                    <a:pt x="616" y="1071"/>
                  </a:lnTo>
                  <a:lnTo>
                    <a:pt x="617" y="1068"/>
                  </a:lnTo>
                  <a:lnTo>
                    <a:pt x="618" y="1064"/>
                  </a:lnTo>
                  <a:lnTo>
                    <a:pt x="617" y="1056"/>
                  </a:lnTo>
                  <a:lnTo>
                    <a:pt x="617" y="1049"/>
                  </a:lnTo>
                  <a:lnTo>
                    <a:pt x="619" y="1045"/>
                  </a:lnTo>
                  <a:lnTo>
                    <a:pt x="621" y="1039"/>
                  </a:lnTo>
                  <a:lnTo>
                    <a:pt x="621" y="1037"/>
                  </a:lnTo>
                  <a:lnTo>
                    <a:pt x="619" y="1037"/>
                  </a:lnTo>
                  <a:lnTo>
                    <a:pt x="615" y="1039"/>
                  </a:lnTo>
                  <a:lnTo>
                    <a:pt x="612" y="1040"/>
                  </a:lnTo>
                  <a:lnTo>
                    <a:pt x="610" y="1041"/>
                  </a:lnTo>
                  <a:lnTo>
                    <a:pt x="607" y="1040"/>
                  </a:lnTo>
                  <a:lnTo>
                    <a:pt x="605" y="1040"/>
                  </a:lnTo>
                  <a:lnTo>
                    <a:pt x="603" y="1041"/>
                  </a:lnTo>
                  <a:lnTo>
                    <a:pt x="601" y="1042"/>
                  </a:lnTo>
                  <a:lnTo>
                    <a:pt x="598" y="1041"/>
                  </a:lnTo>
                  <a:lnTo>
                    <a:pt x="594" y="1038"/>
                  </a:lnTo>
                  <a:lnTo>
                    <a:pt x="585" y="1023"/>
                  </a:lnTo>
                  <a:lnTo>
                    <a:pt x="582" y="1018"/>
                  </a:lnTo>
                  <a:lnTo>
                    <a:pt x="577" y="1014"/>
                  </a:lnTo>
                  <a:lnTo>
                    <a:pt x="574" y="1013"/>
                  </a:lnTo>
                  <a:lnTo>
                    <a:pt x="571" y="1013"/>
                  </a:lnTo>
                  <a:lnTo>
                    <a:pt x="569" y="1014"/>
                  </a:lnTo>
                  <a:lnTo>
                    <a:pt x="567" y="1016"/>
                  </a:lnTo>
                  <a:lnTo>
                    <a:pt x="566" y="1019"/>
                  </a:lnTo>
                  <a:lnTo>
                    <a:pt x="565" y="1028"/>
                  </a:lnTo>
                  <a:lnTo>
                    <a:pt x="564" y="1030"/>
                  </a:lnTo>
                  <a:lnTo>
                    <a:pt x="562" y="1032"/>
                  </a:lnTo>
                  <a:lnTo>
                    <a:pt x="561" y="1034"/>
                  </a:lnTo>
                  <a:lnTo>
                    <a:pt x="559" y="1036"/>
                  </a:lnTo>
                  <a:lnTo>
                    <a:pt x="557" y="1037"/>
                  </a:lnTo>
                  <a:lnTo>
                    <a:pt x="553" y="1040"/>
                  </a:lnTo>
                  <a:lnTo>
                    <a:pt x="544" y="1041"/>
                  </a:lnTo>
                  <a:lnTo>
                    <a:pt x="537" y="1039"/>
                  </a:lnTo>
                  <a:lnTo>
                    <a:pt x="535" y="1038"/>
                  </a:lnTo>
                  <a:lnTo>
                    <a:pt x="533" y="1035"/>
                  </a:lnTo>
                  <a:lnTo>
                    <a:pt x="532" y="1032"/>
                  </a:lnTo>
                  <a:lnTo>
                    <a:pt x="531" y="1027"/>
                  </a:lnTo>
                  <a:lnTo>
                    <a:pt x="531" y="1023"/>
                  </a:lnTo>
                  <a:lnTo>
                    <a:pt x="532" y="1020"/>
                  </a:lnTo>
                  <a:lnTo>
                    <a:pt x="535" y="1017"/>
                  </a:lnTo>
                  <a:lnTo>
                    <a:pt x="537" y="1015"/>
                  </a:lnTo>
                  <a:lnTo>
                    <a:pt x="538" y="1012"/>
                  </a:lnTo>
                  <a:lnTo>
                    <a:pt x="541" y="1008"/>
                  </a:lnTo>
                  <a:lnTo>
                    <a:pt x="540" y="1006"/>
                  </a:lnTo>
                  <a:lnTo>
                    <a:pt x="539" y="1005"/>
                  </a:lnTo>
                  <a:lnTo>
                    <a:pt x="536" y="1004"/>
                  </a:lnTo>
                  <a:lnTo>
                    <a:pt x="530" y="1004"/>
                  </a:lnTo>
                  <a:lnTo>
                    <a:pt x="524" y="1006"/>
                  </a:lnTo>
                  <a:lnTo>
                    <a:pt x="521" y="1006"/>
                  </a:lnTo>
                  <a:lnTo>
                    <a:pt x="517" y="1004"/>
                  </a:lnTo>
                  <a:lnTo>
                    <a:pt x="517" y="1002"/>
                  </a:lnTo>
                  <a:lnTo>
                    <a:pt x="517" y="1000"/>
                  </a:lnTo>
                  <a:lnTo>
                    <a:pt x="534" y="975"/>
                  </a:lnTo>
                  <a:lnTo>
                    <a:pt x="535" y="969"/>
                  </a:lnTo>
                  <a:lnTo>
                    <a:pt x="536" y="959"/>
                  </a:lnTo>
                  <a:lnTo>
                    <a:pt x="537" y="935"/>
                  </a:lnTo>
                  <a:lnTo>
                    <a:pt x="539" y="925"/>
                  </a:lnTo>
                  <a:lnTo>
                    <a:pt x="540" y="919"/>
                  </a:lnTo>
                  <a:lnTo>
                    <a:pt x="543" y="919"/>
                  </a:lnTo>
                  <a:lnTo>
                    <a:pt x="555" y="919"/>
                  </a:lnTo>
                  <a:lnTo>
                    <a:pt x="560" y="918"/>
                  </a:lnTo>
                  <a:lnTo>
                    <a:pt x="566" y="914"/>
                  </a:lnTo>
                  <a:lnTo>
                    <a:pt x="569" y="909"/>
                  </a:lnTo>
                  <a:lnTo>
                    <a:pt x="573" y="902"/>
                  </a:lnTo>
                  <a:lnTo>
                    <a:pt x="579" y="882"/>
                  </a:lnTo>
                  <a:lnTo>
                    <a:pt x="581" y="873"/>
                  </a:lnTo>
                  <a:lnTo>
                    <a:pt x="581" y="865"/>
                  </a:lnTo>
                  <a:lnTo>
                    <a:pt x="579" y="862"/>
                  </a:lnTo>
                  <a:lnTo>
                    <a:pt x="577" y="860"/>
                  </a:lnTo>
                  <a:lnTo>
                    <a:pt x="572" y="855"/>
                  </a:lnTo>
                  <a:lnTo>
                    <a:pt x="570" y="852"/>
                  </a:lnTo>
                  <a:lnTo>
                    <a:pt x="568" y="849"/>
                  </a:lnTo>
                  <a:lnTo>
                    <a:pt x="567" y="842"/>
                  </a:lnTo>
                  <a:lnTo>
                    <a:pt x="566" y="838"/>
                  </a:lnTo>
                  <a:lnTo>
                    <a:pt x="564" y="834"/>
                  </a:lnTo>
                  <a:lnTo>
                    <a:pt x="561" y="830"/>
                  </a:lnTo>
                  <a:lnTo>
                    <a:pt x="559" y="827"/>
                  </a:lnTo>
                  <a:lnTo>
                    <a:pt x="558" y="822"/>
                  </a:lnTo>
                  <a:lnTo>
                    <a:pt x="557" y="819"/>
                  </a:lnTo>
                  <a:lnTo>
                    <a:pt x="558" y="816"/>
                  </a:lnTo>
                  <a:lnTo>
                    <a:pt x="561" y="812"/>
                  </a:lnTo>
                  <a:lnTo>
                    <a:pt x="567" y="806"/>
                  </a:lnTo>
                  <a:lnTo>
                    <a:pt x="569" y="803"/>
                  </a:lnTo>
                  <a:lnTo>
                    <a:pt x="569" y="800"/>
                  </a:lnTo>
                  <a:lnTo>
                    <a:pt x="568" y="796"/>
                  </a:lnTo>
                  <a:lnTo>
                    <a:pt x="565" y="794"/>
                  </a:lnTo>
                  <a:lnTo>
                    <a:pt x="563" y="791"/>
                  </a:lnTo>
                  <a:lnTo>
                    <a:pt x="561" y="787"/>
                  </a:lnTo>
                  <a:lnTo>
                    <a:pt x="560" y="779"/>
                  </a:lnTo>
                  <a:lnTo>
                    <a:pt x="561" y="775"/>
                  </a:lnTo>
                  <a:lnTo>
                    <a:pt x="562" y="772"/>
                  </a:lnTo>
                  <a:lnTo>
                    <a:pt x="582" y="756"/>
                  </a:lnTo>
                  <a:lnTo>
                    <a:pt x="584" y="745"/>
                  </a:lnTo>
                  <a:lnTo>
                    <a:pt x="584" y="738"/>
                  </a:lnTo>
                  <a:lnTo>
                    <a:pt x="572" y="700"/>
                  </a:lnTo>
                  <a:lnTo>
                    <a:pt x="569" y="692"/>
                  </a:lnTo>
                  <a:lnTo>
                    <a:pt x="566" y="688"/>
                  </a:lnTo>
                  <a:lnTo>
                    <a:pt x="559" y="686"/>
                  </a:lnTo>
                  <a:lnTo>
                    <a:pt x="551" y="683"/>
                  </a:lnTo>
                  <a:lnTo>
                    <a:pt x="548" y="682"/>
                  </a:lnTo>
                  <a:lnTo>
                    <a:pt x="546" y="682"/>
                  </a:lnTo>
                  <a:lnTo>
                    <a:pt x="525" y="688"/>
                  </a:lnTo>
                  <a:lnTo>
                    <a:pt x="518" y="689"/>
                  </a:lnTo>
                  <a:lnTo>
                    <a:pt x="509" y="688"/>
                  </a:lnTo>
                  <a:lnTo>
                    <a:pt x="510" y="676"/>
                  </a:lnTo>
                  <a:lnTo>
                    <a:pt x="509" y="673"/>
                  </a:lnTo>
                  <a:lnTo>
                    <a:pt x="507" y="669"/>
                  </a:lnTo>
                  <a:lnTo>
                    <a:pt x="503" y="664"/>
                  </a:lnTo>
                  <a:lnTo>
                    <a:pt x="501" y="663"/>
                  </a:lnTo>
                  <a:lnTo>
                    <a:pt x="498" y="662"/>
                  </a:lnTo>
                  <a:lnTo>
                    <a:pt x="455" y="668"/>
                  </a:lnTo>
                  <a:lnTo>
                    <a:pt x="440" y="667"/>
                  </a:lnTo>
                  <a:lnTo>
                    <a:pt x="431" y="671"/>
                  </a:lnTo>
                  <a:lnTo>
                    <a:pt x="421" y="669"/>
                  </a:lnTo>
                  <a:lnTo>
                    <a:pt x="404" y="659"/>
                  </a:lnTo>
                  <a:lnTo>
                    <a:pt x="396" y="656"/>
                  </a:lnTo>
                  <a:lnTo>
                    <a:pt x="385" y="654"/>
                  </a:lnTo>
                  <a:lnTo>
                    <a:pt x="379" y="652"/>
                  </a:lnTo>
                  <a:lnTo>
                    <a:pt x="339" y="625"/>
                  </a:lnTo>
                  <a:lnTo>
                    <a:pt x="340" y="621"/>
                  </a:lnTo>
                  <a:lnTo>
                    <a:pt x="348" y="610"/>
                  </a:lnTo>
                  <a:lnTo>
                    <a:pt x="351" y="598"/>
                  </a:lnTo>
                  <a:lnTo>
                    <a:pt x="343" y="594"/>
                  </a:lnTo>
                  <a:lnTo>
                    <a:pt x="324" y="593"/>
                  </a:lnTo>
                  <a:lnTo>
                    <a:pt x="316" y="586"/>
                  </a:lnTo>
                  <a:lnTo>
                    <a:pt x="297" y="558"/>
                  </a:lnTo>
                  <a:lnTo>
                    <a:pt x="288" y="560"/>
                  </a:lnTo>
                  <a:lnTo>
                    <a:pt x="272" y="569"/>
                  </a:lnTo>
                  <a:lnTo>
                    <a:pt x="266" y="571"/>
                  </a:lnTo>
                  <a:lnTo>
                    <a:pt x="255" y="569"/>
                  </a:lnTo>
                  <a:lnTo>
                    <a:pt x="252" y="563"/>
                  </a:lnTo>
                  <a:lnTo>
                    <a:pt x="251" y="554"/>
                  </a:lnTo>
                  <a:lnTo>
                    <a:pt x="247" y="541"/>
                  </a:lnTo>
                  <a:lnTo>
                    <a:pt x="240" y="536"/>
                  </a:lnTo>
                  <a:lnTo>
                    <a:pt x="220" y="535"/>
                  </a:lnTo>
                  <a:lnTo>
                    <a:pt x="212" y="530"/>
                  </a:lnTo>
                  <a:lnTo>
                    <a:pt x="217" y="525"/>
                  </a:lnTo>
                  <a:lnTo>
                    <a:pt x="220" y="516"/>
                  </a:lnTo>
                  <a:lnTo>
                    <a:pt x="220" y="513"/>
                  </a:lnTo>
                  <a:lnTo>
                    <a:pt x="220" y="506"/>
                  </a:lnTo>
                  <a:lnTo>
                    <a:pt x="214" y="502"/>
                  </a:lnTo>
                  <a:lnTo>
                    <a:pt x="187" y="510"/>
                  </a:lnTo>
                  <a:lnTo>
                    <a:pt x="157" y="498"/>
                  </a:lnTo>
                  <a:lnTo>
                    <a:pt x="143" y="496"/>
                  </a:lnTo>
                  <a:lnTo>
                    <a:pt x="131" y="492"/>
                  </a:lnTo>
                  <a:lnTo>
                    <a:pt x="113" y="473"/>
                  </a:lnTo>
                  <a:lnTo>
                    <a:pt x="99" y="468"/>
                  </a:lnTo>
                  <a:lnTo>
                    <a:pt x="86" y="471"/>
                  </a:lnTo>
                  <a:lnTo>
                    <a:pt x="67" y="485"/>
                  </a:lnTo>
                  <a:lnTo>
                    <a:pt x="55" y="488"/>
                  </a:lnTo>
                  <a:lnTo>
                    <a:pt x="40" y="485"/>
                  </a:lnTo>
                  <a:lnTo>
                    <a:pt x="38" y="484"/>
                  </a:lnTo>
                  <a:lnTo>
                    <a:pt x="32" y="480"/>
                  </a:lnTo>
                  <a:lnTo>
                    <a:pt x="10" y="453"/>
                  </a:lnTo>
                  <a:lnTo>
                    <a:pt x="0" y="434"/>
                  </a:lnTo>
                  <a:lnTo>
                    <a:pt x="13" y="433"/>
                  </a:lnTo>
                  <a:lnTo>
                    <a:pt x="27" y="436"/>
                  </a:lnTo>
                  <a:lnTo>
                    <a:pt x="47" y="436"/>
                  </a:lnTo>
                  <a:lnTo>
                    <a:pt x="61" y="442"/>
                  </a:lnTo>
                  <a:lnTo>
                    <a:pt x="73" y="444"/>
                  </a:lnTo>
                  <a:lnTo>
                    <a:pt x="74" y="429"/>
                  </a:lnTo>
                  <a:lnTo>
                    <a:pt x="75" y="418"/>
                  </a:lnTo>
                  <a:lnTo>
                    <a:pt x="85" y="414"/>
                  </a:lnTo>
                  <a:lnTo>
                    <a:pt x="105" y="414"/>
                  </a:lnTo>
                  <a:lnTo>
                    <a:pt x="138" y="433"/>
                  </a:lnTo>
                  <a:lnTo>
                    <a:pt x="154" y="431"/>
                  </a:lnTo>
                  <a:lnTo>
                    <a:pt x="166" y="422"/>
                  </a:lnTo>
                  <a:lnTo>
                    <a:pt x="171" y="405"/>
                  </a:lnTo>
                  <a:lnTo>
                    <a:pt x="168" y="398"/>
                  </a:lnTo>
                  <a:lnTo>
                    <a:pt x="166" y="381"/>
                  </a:lnTo>
                  <a:lnTo>
                    <a:pt x="165" y="374"/>
                  </a:lnTo>
                  <a:lnTo>
                    <a:pt x="161" y="368"/>
                  </a:lnTo>
                  <a:lnTo>
                    <a:pt x="157" y="363"/>
                  </a:lnTo>
                  <a:lnTo>
                    <a:pt x="155" y="356"/>
                  </a:lnTo>
                  <a:lnTo>
                    <a:pt x="159" y="346"/>
                  </a:lnTo>
                  <a:lnTo>
                    <a:pt x="186" y="321"/>
                  </a:lnTo>
                  <a:lnTo>
                    <a:pt x="198" y="313"/>
                  </a:lnTo>
                  <a:lnTo>
                    <a:pt x="231" y="300"/>
                  </a:lnTo>
                  <a:lnTo>
                    <a:pt x="252" y="299"/>
                  </a:lnTo>
                  <a:lnTo>
                    <a:pt x="259" y="302"/>
                  </a:lnTo>
                  <a:lnTo>
                    <a:pt x="278" y="317"/>
                  </a:lnTo>
                  <a:lnTo>
                    <a:pt x="286" y="335"/>
                  </a:lnTo>
                  <a:lnTo>
                    <a:pt x="298" y="327"/>
                  </a:lnTo>
                  <a:lnTo>
                    <a:pt x="311" y="322"/>
                  </a:lnTo>
                  <a:lnTo>
                    <a:pt x="325" y="322"/>
                  </a:lnTo>
                  <a:lnTo>
                    <a:pt x="344" y="324"/>
                  </a:lnTo>
                  <a:lnTo>
                    <a:pt x="342" y="310"/>
                  </a:lnTo>
                  <a:lnTo>
                    <a:pt x="330" y="300"/>
                  </a:lnTo>
                  <a:lnTo>
                    <a:pt x="335" y="296"/>
                  </a:lnTo>
                  <a:lnTo>
                    <a:pt x="340" y="294"/>
                  </a:lnTo>
                  <a:lnTo>
                    <a:pt x="357" y="299"/>
                  </a:lnTo>
                  <a:lnTo>
                    <a:pt x="371" y="281"/>
                  </a:lnTo>
                  <a:lnTo>
                    <a:pt x="395" y="269"/>
                  </a:lnTo>
                  <a:lnTo>
                    <a:pt x="401" y="269"/>
                  </a:lnTo>
                  <a:lnTo>
                    <a:pt x="405" y="267"/>
                  </a:lnTo>
                  <a:lnTo>
                    <a:pt x="417" y="272"/>
                  </a:lnTo>
                  <a:lnTo>
                    <a:pt x="429" y="259"/>
                  </a:lnTo>
                  <a:lnTo>
                    <a:pt x="439" y="251"/>
                  </a:lnTo>
                  <a:lnTo>
                    <a:pt x="449" y="250"/>
                  </a:lnTo>
                  <a:lnTo>
                    <a:pt x="455" y="234"/>
                  </a:lnTo>
                  <a:lnTo>
                    <a:pt x="456" y="219"/>
                  </a:lnTo>
                  <a:lnTo>
                    <a:pt x="472" y="208"/>
                  </a:lnTo>
                  <a:lnTo>
                    <a:pt x="480" y="192"/>
                  </a:lnTo>
                  <a:lnTo>
                    <a:pt x="484" y="192"/>
                  </a:lnTo>
                  <a:lnTo>
                    <a:pt x="489" y="190"/>
                  </a:lnTo>
                  <a:lnTo>
                    <a:pt x="500" y="184"/>
                  </a:lnTo>
                  <a:lnTo>
                    <a:pt x="509" y="183"/>
                  </a:lnTo>
                  <a:lnTo>
                    <a:pt x="514" y="181"/>
                  </a:lnTo>
                  <a:lnTo>
                    <a:pt x="516" y="181"/>
                  </a:lnTo>
                  <a:lnTo>
                    <a:pt x="520" y="182"/>
                  </a:lnTo>
                  <a:lnTo>
                    <a:pt x="529" y="193"/>
                  </a:lnTo>
                  <a:lnTo>
                    <a:pt x="532" y="194"/>
                  </a:lnTo>
                  <a:lnTo>
                    <a:pt x="536" y="192"/>
                  </a:lnTo>
                  <a:lnTo>
                    <a:pt x="539" y="190"/>
                  </a:lnTo>
                  <a:lnTo>
                    <a:pt x="551" y="181"/>
                  </a:lnTo>
                  <a:lnTo>
                    <a:pt x="556" y="179"/>
                  </a:lnTo>
                  <a:lnTo>
                    <a:pt x="559" y="179"/>
                  </a:lnTo>
                  <a:lnTo>
                    <a:pt x="562" y="179"/>
                  </a:lnTo>
                  <a:lnTo>
                    <a:pt x="566" y="182"/>
                  </a:lnTo>
                  <a:lnTo>
                    <a:pt x="570" y="187"/>
                  </a:lnTo>
                  <a:lnTo>
                    <a:pt x="575" y="199"/>
                  </a:lnTo>
                  <a:lnTo>
                    <a:pt x="580" y="205"/>
                  </a:lnTo>
                  <a:lnTo>
                    <a:pt x="584" y="208"/>
                  </a:lnTo>
                  <a:lnTo>
                    <a:pt x="622" y="217"/>
                  </a:lnTo>
                  <a:lnTo>
                    <a:pt x="644" y="230"/>
                  </a:lnTo>
                  <a:lnTo>
                    <a:pt x="648" y="233"/>
                  </a:lnTo>
                  <a:lnTo>
                    <a:pt x="667" y="247"/>
                  </a:lnTo>
                  <a:lnTo>
                    <a:pt x="669" y="250"/>
                  </a:lnTo>
                  <a:lnTo>
                    <a:pt x="672" y="253"/>
                  </a:lnTo>
                  <a:lnTo>
                    <a:pt x="674" y="255"/>
                  </a:lnTo>
                  <a:lnTo>
                    <a:pt x="677" y="259"/>
                  </a:lnTo>
                  <a:lnTo>
                    <a:pt x="695" y="268"/>
                  </a:lnTo>
                  <a:lnTo>
                    <a:pt x="696" y="271"/>
                  </a:lnTo>
                  <a:lnTo>
                    <a:pt x="702" y="279"/>
                  </a:lnTo>
                  <a:lnTo>
                    <a:pt x="704" y="281"/>
                  </a:lnTo>
                  <a:lnTo>
                    <a:pt x="708" y="282"/>
                  </a:lnTo>
                  <a:lnTo>
                    <a:pt x="713" y="283"/>
                  </a:lnTo>
                  <a:lnTo>
                    <a:pt x="735" y="282"/>
                  </a:lnTo>
                  <a:lnTo>
                    <a:pt x="744" y="278"/>
                  </a:lnTo>
                  <a:lnTo>
                    <a:pt x="754" y="277"/>
                  </a:lnTo>
                  <a:lnTo>
                    <a:pt x="818" y="293"/>
                  </a:lnTo>
                  <a:lnTo>
                    <a:pt x="822" y="294"/>
                  </a:lnTo>
                  <a:lnTo>
                    <a:pt x="830" y="298"/>
                  </a:lnTo>
                  <a:lnTo>
                    <a:pt x="846" y="314"/>
                  </a:lnTo>
                  <a:lnTo>
                    <a:pt x="872" y="321"/>
                  </a:lnTo>
                  <a:lnTo>
                    <a:pt x="887" y="322"/>
                  </a:lnTo>
                  <a:lnTo>
                    <a:pt x="892" y="326"/>
                  </a:lnTo>
                  <a:lnTo>
                    <a:pt x="894" y="340"/>
                  </a:lnTo>
                  <a:lnTo>
                    <a:pt x="893" y="347"/>
                  </a:lnTo>
                  <a:lnTo>
                    <a:pt x="894" y="349"/>
                  </a:lnTo>
                  <a:lnTo>
                    <a:pt x="895" y="352"/>
                  </a:lnTo>
                  <a:lnTo>
                    <a:pt x="896" y="354"/>
                  </a:lnTo>
                  <a:lnTo>
                    <a:pt x="898" y="355"/>
                  </a:lnTo>
                  <a:lnTo>
                    <a:pt x="901" y="357"/>
                  </a:lnTo>
                  <a:lnTo>
                    <a:pt x="904" y="358"/>
                  </a:lnTo>
                  <a:lnTo>
                    <a:pt x="908" y="358"/>
                  </a:lnTo>
                  <a:lnTo>
                    <a:pt x="935" y="352"/>
                  </a:lnTo>
                  <a:lnTo>
                    <a:pt x="943" y="353"/>
                  </a:lnTo>
                  <a:lnTo>
                    <a:pt x="948" y="354"/>
                  </a:lnTo>
                  <a:lnTo>
                    <a:pt x="952" y="356"/>
                  </a:lnTo>
                  <a:lnTo>
                    <a:pt x="960" y="363"/>
                  </a:lnTo>
                  <a:lnTo>
                    <a:pt x="965" y="365"/>
                  </a:lnTo>
                  <a:lnTo>
                    <a:pt x="969" y="365"/>
                  </a:lnTo>
                  <a:lnTo>
                    <a:pt x="979" y="364"/>
                  </a:lnTo>
                  <a:lnTo>
                    <a:pt x="984" y="363"/>
                  </a:lnTo>
                  <a:lnTo>
                    <a:pt x="989" y="361"/>
                  </a:lnTo>
                  <a:lnTo>
                    <a:pt x="994" y="360"/>
                  </a:lnTo>
                  <a:lnTo>
                    <a:pt x="1010" y="360"/>
                  </a:lnTo>
                  <a:lnTo>
                    <a:pt x="1015" y="359"/>
                  </a:lnTo>
                  <a:lnTo>
                    <a:pt x="1018" y="357"/>
                  </a:lnTo>
                  <a:lnTo>
                    <a:pt x="1020" y="355"/>
                  </a:lnTo>
                  <a:lnTo>
                    <a:pt x="1022" y="355"/>
                  </a:lnTo>
                  <a:lnTo>
                    <a:pt x="1024" y="357"/>
                  </a:lnTo>
                  <a:lnTo>
                    <a:pt x="1026" y="362"/>
                  </a:lnTo>
                  <a:lnTo>
                    <a:pt x="1025" y="365"/>
                  </a:lnTo>
                  <a:lnTo>
                    <a:pt x="1023" y="367"/>
                  </a:lnTo>
                  <a:lnTo>
                    <a:pt x="1019" y="370"/>
                  </a:lnTo>
                  <a:lnTo>
                    <a:pt x="1018" y="371"/>
                  </a:lnTo>
                  <a:lnTo>
                    <a:pt x="1017" y="373"/>
                  </a:lnTo>
                  <a:lnTo>
                    <a:pt x="1018" y="377"/>
                  </a:lnTo>
                  <a:lnTo>
                    <a:pt x="1021" y="380"/>
                  </a:lnTo>
                  <a:lnTo>
                    <a:pt x="1036" y="386"/>
                  </a:lnTo>
                  <a:lnTo>
                    <a:pt x="1051" y="383"/>
                  </a:lnTo>
                  <a:lnTo>
                    <a:pt x="1067" y="368"/>
                  </a:lnTo>
                  <a:lnTo>
                    <a:pt x="1070" y="364"/>
                  </a:lnTo>
                  <a:lnTo>
                    <a:pt x="1076" y="356"/>
                  </a:lnTo>
                  <a:lnTo>
                    <a:pt x="1079" y="353"/>
                  </a:lnTo>
                  <a:lnTo>
                    <a:pt x="1097" y="341"/>
                  </a:lnTo>
                  <a:lnTo>
                    <a:pt x="1105" y="334"/>
                  </a:lnTo>
                  <a:lnTo>
                    <a:pt x="1111" y="329"/>
                  </a:lnTo>
                  <a:lnTo>
                    <a:pt x="1113" y="327"/>
                  </a:lnTo>
                  <a:lnTo>
                    <a:pt x="1114" y="325"/>
                  </a:lnTo>
                  <a:lnTo>
                    <a:pt x="1115" y="323"/>
                  </a:lnTo>
                  <a:lnTo>
                    <a:pt x="1116" y="321"/>
                  </a:lnTo>
                  <a:lnTo>
                    <a:pt x="1117" y="320"/>
                  </a:lnTo>
                  <a:lnTo>
                    <a:pt x="1117" y="317"/>
                  </a:lnTo>
                  <a:lnTo>
                    <a:pt x="1119" y="312"/>
                  </a:lnTo>
                  <a:lnTo>
                    <a:pt x="1120" y="309"/>
                  </a:lnTo>
                  <a:lnTo>
                    <a:pt x="1122" y="307"/>
                  </a:lnTo>
                  <a:lnTo>
                    <a:pt x="1125" y="304"/>
                  </a:lnTo>
                  <a:lnTo>
                    <a:pt x="1130" y="302"/>
                  </a:lnTo>
                  <a:lnTo>
                    <a:pt x="1133" y="299"/>
                  </a:lnTo>
                  <a:lnTo>
                    <a:pt x="1135" y="296"/>
                  </a:lnTo>
                  <a:lnTo>
                    <a:pt x="1137" y="294"/>
                  </a:lnTo>
                  <a:lnTo>
                    <a:pt x="1140" y="292"/>
                  </a:lnTo>
                  <a:lnTo>
                    <a:pt x="1145" y="290"/>
                  </a:lnTo>
                  <a:lnTo>
                    <a:pt x="1149" y="291"/>
                  </a:lnTo>
                  <a:lnTo>
                    <a:pt x="1153" y="293"/>
                  </a:lnTo>
                  <a:lnTo>
                    <a:pt x="1161" y="303"/>
                  </a:lnTo>
                  <a:lnTo>
                    <a:pt x="1165" y="311"/>
                  </a:lnTo>
                  <a:lnTo>
                    <a:pt x="1167" y="314"/>
                  </a:lnTo>
                  <a:lnTo>
                    <a:pt x="1174" y="317"/>
                  </a:lnTo>
                  <a:lnTo>
                    <a:pt x="1191" y="317"/>
                  </a:lnTo>
                  <a:lnTo>
                    <a:pt x="1193" y="307"/>
                  </a:lnTo>
                  <a:lnTo>
                    <a:pt x="1194" y="300"/>
                  </a:lnTo>
                  <a:lnTo>
                    <a:pt x="1195" y="297"/>
                  </a:lnTo>
                  <a:lnTo>
                    <a:pt x="1197" y="292"/>
                  </a:lnTo>
                  <a:lnTo>
                    <a:pt x="1203" y="278"/>
                  </a:lnTo>
                  <a:lnTo>
                    <a:pt x="1206" y="273"/>
                  </a:lnTo>
                  <a:lnTo>
                    <a:pt x="1213" y="267"/>
                  </a:lnTo>
                  <a:lnTo>
                    <a:pt x="1223" y="262"/>
                  </a:lnTo>
                  <a:lnTo>
                    <a:pt x="1239" y="260"/>
                  </a:lnTo>
                  <a:lnTo>
                    <a:pt x="1251" y="263"/>
                  </a:lnTo>
                  <a:lnTo>
                    <a:pt x="1265" y="269"/>
                  </a:lnTo>
                  <a:lnTo>
                    <a:pt x="1276" y="276"/>
                  </a:lnTo>
                  <a:lnTo>
                    <a:pt x="1287" y="279"/>
                  </a:lnTo>
                  <a:lnTo>
                    <a:pt x="1298" y="275"/>
                  </a:lnTo>
                  <a:lnTo>
                    <a:pt x="1330" y="249"/>
                  </a:lnTo>
                  <a:lnTo>
                    <a:pt x="1336" y="247"/>
                  </a:lnTo>
                  <a:lnTo>
                    <a:pt x="1343" y="240"/>
                  </a:lnTo>
                  <a:lnTo>
                    <a:pt x="1351" y="229"/>
                  </a:lnTo>
                  <a:lnTo>
                    <a:pt x="1360" y="206"/>
                  </a:lnTo>
                  <a:lnTo>
                    <a:pt x="1371" y="181"/>
                  </a:lnTo>
                  <a:lnTo>
                    <a:pt x="1374" y="162"/>
                  </a:lnTo>
                  <a:lnTo>
                    <a:pt x="1379" y="151"/>
                  </a:lnTo>
                  <a:lnTo>
                    <a:pt x="1388" y="143"/>
                  </a:lnTo>
                  <a:lnTo>
                    <a:pt x="1399" y="137"/>
                  </a:lnTo>
                  <a:lnTo>
                    <a:pt x="1421" y="136"/>
                  </a:lnTo>
                  <a:lnTo>
                    <a:pt x="1434" y="123"/>
                  </a:lnTo>
                  <a:lnTo>
                    <a:pt x="1446" y="102"/>
                  </a:lnTo>
                  <a:lnTo>
                    <a:pt x="1483" y="70"/>
                  </a:lnTo>
                  <a:lnTo>
                    <a:pt x="1504" y="67"/>
                  </a:lnTo>
                  <a:lnTo>
                    <a:pt x="1525" y="69"/>
                  </a:lnTo>
                  <a:lnTo>
                    <a:pt x="1543" y="61"/>
                  </a:lnTo>
                  <a:lnTo>
                    <a:pt x="1541" y="48"/>
                  </a:lnTo>
                  <a:lnTo>
                    <a:pt x="1525" y="19"/>
                  </a:lnTo>
                  <a:lnTo>
                    <a:pt x="1526" y="0"/>
                  </a:lnTo>
                  <a:lnTo>
                    <a:pt x="1537" y="2"/>
                  </a:lnTo>
                  <a:lnTo>
                    <a:pt x="1552" y="26"/>
                  </a:lnTo>
                  <a:lnTo>
                    <a:pt x="1580" y="37"/>
                  </a:lnTo>
                  <a:lnTo>
                    <a:pt x="1581" y="59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2" name="Freeform 52">
              <a:extLst>
                <a:ext uri="{FF2B5EF4-FFF2-40B4-BE49-F238E27FC236}">
                  <a16:creationId xmlns:a16="http://schemas.microsoft.com/office/drawing/2014/main" id="{1A1BA5FF-75FE-47CF-AA5C-041E5CAAA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4853" y="2666050"/>
              <a:ext cx="262641" cy="187210"/>
            </a:xfrm>
            <a:custGeom>
              <a:avLst/>
              <a:gdLst>
                <a:gd name="T0" fmla="*/ 212 w 402"/>
                <a:gd name="T1" fmla="*/ 20 h 322"/>
                <a:gd name="T2" fmla="*/ 195 w 402"/>
                <a:gd name="T3" fmla="*/ 15 h 322"/>
                <a:gd name="T4" fmla="*/ 175 w 402"/>
                <a:gd name="T5" fmla="*/ 38 h 322"/>
                <a:gd name="T6" fmla="*/ 133 w 402"/>
                <a:gd name="T7" fmla="*/ 34 h 322"/>
                <a:gd name="T8" fmla="*/ 129 w 402"/>
                <a:gd name="T9" fmla="*/ 19 h 322"/>
                <a:gd name="T10" fmla="*/ 128 w 402"/>
                <a:gd name="T11" fmla="*/ 9 h 322"/>
                <a:gd name="T12" fmla="*/ 118 w 402"/>
                <a:gd name="T13" fmla="*/ 8 h 322"/>
                <a:gd name="T14" fmla="*/ 110 w 402"/>
                <a:gd name="T15" fmla="*/ 25 h 322"/>
                <a:gd name="T16" fmla="*/ 79 w 402"/>
                <a:gd name="T17" fmla="*/ 38 h 322"/>
                <a:gd name="T18" fmla="*/ 71 w 402"/>
                <a:gd name="T19" fmla="*/ 63 h 322"/>
                <a:gd name="T20" fmla="*/ 76 w 402"/>
                <a:gd name="T21" fmla="*/ 73 h 322"/>
                <a:gd name="T22" fmla="*/ 44 w 402"/>
                <a:gd name="T23" fmla="*/ 66 h 322"/>
                <a:gd name="T24" fmla="*/ 35 w 402"/>
                <a:gd name="T25" fmla="*/ 71 h 322"/>
                <a:gd name="T26" fmla="*/ 34 w 402"/>
                <a:gd name="T27" fmla="*/ 83 h 322"/>
                <a:gd name="T28" fmla="*/ 30 w 402"/>
                <a:gd name="T29" fmla="*/ 140 h 322"/>
                <a:gd name="T30" fmla="*/ 23 w 402"/>
                <a:gd name="T31" fmla="*/ 182 h 322"/>
                <a:gd name="T32" fmla="*/ 14 w 402"/>
                <a:gd name="T33" fmla="*/ 190 h 322"/>
                <a:gd name="T34" fmla="*/ 11 w 402"/>
                <a:gd name="T35" fmla="*/ 208 h 322"/>
                <a:gd name="T36" fmla="*/ 15 w 402"/>
                <a:gd name="T37" fmla="*/ 223 h 322"/>
                <a:gd name="T38" fmla="*/ 8 w 402"/>
                <a:gd name="T39" fmla="*/ 232 h 322"/>
                <a:gd name="T40" fmla="*/ 7 w 402"/>
                <a:gd name="T41" fmla="*/ 238 h 322"/>
                <a:gd name="T42" fmla="*/ 0 w 402"/>
                <a:gd name="T43" fmla="*/ 249 h 322"/>
                <a:gd name="T44" fmla="*/ 12 w 402"/>
                <a:gd name="T45" fmla="*/ 260 h 322"/>
                <a:gd name="T46" fmla="*/ 41 w 402"/>
                <a:gd name="T47" fmla="*/ 267 h 322"/>
                <a:gd name="T48" fmla="*/ 49 w 402"/>
                <a:gd name="T49" fmla="*/ 259 h 322"/>
                <a:gd name="T50" fmla="*/ 90 w 402"/>
                <a:gd name="T51" fmla="*/ 253 h 322"/>
                <a:gd name="T52" fmla="*/ 118 w 402"/>
                <a:gd name="T53" fmla="*/ 252 h 322"/>
                <a:gd name="T54" fmla="*/ 124 w 402"/>
                <a:gd name="T55" fmla="*/ 250 h 322"/>
                <a:gd name="T56" fmla="*/ 134 w 402"/>
                <a:gd name="T57" fmla="*/ 263 h 322"/>
                <a:gd name="T58" fmla="*/ 160 w 402"/>
                <a:gd name="T59" fmla="*/ 262 h 322"/>
                <a:gd name="T60" fmla="*/ 184 w 402"/>
                <a:gd name="T61" fmla="*/ 282 h 322"/>
                <a:gd name="T62" fmla="*/ 204 w 402"/>
                <a:gd name="T63" fmla="*/ 270 h 322"/>
                <a:gd name="T64" fmla="*/ 203 w 402"/>
                <a:gd name="T65" fmla="*/ 256 h 322"/>
                <a:gd name="T66" fmla="*/ 217 w 402"/>
                <a:gd name="T67" fmla="*/ 248 h 322"/>
                <a:gd name="T68" fmla="*/ 232 w 402"/>
                <a:gd name="T69" fmla="*/ 256 h 322"/>
                <a:gd name="T70" fmla="*/ 245 w 402"/>
                <a:gd name="T71" fmla="*/ 266 h 322"/>
                <a:gd name="T72" fmla="*/ 256 w 402"/>
                <a:gd name="T73" fmla="*/ 262 h 322"/>
                <a:gd name="T74" fmla="*/ 289 w 402"/>
                <a:gd name="T75" fmla="*/ 268 h 322"/>
                <a:gd name="T76" fmla="*/ 326 w 402"/>
                <a:gd name="T77" fmla="*/ 279 h 322"/>
                <a:gd name="T78" fmla="*/ 335 w 402"/>
                <a:gd name="T79" fmla="*/ 316 h 322"/>
                <a:gd name="T80" fmla="*/ 342 w 402"/>
                <a:gd name="T81" fmla="*/ 321 h 322"/>
                <a:gd name="T82" fmla="*/ 368 w 402"/>
                <a:gd name="T83" fmla="*/ 296 h 322"/>
                <a:gd name="T84" fmla="*/ 372 w 402"/>
                <a:gd name="T85" fmla="*/ 292 h 322"/>
                <a:gd name="T86" fmla="*/ 373 w 402"/>
                <a:gd name="T87" fmla="*/ 272 h 322"/>
                <a:gd name="T88" fmla="*/ 380 w 402"/>
                <a:gd name="T89" fmla="*/ 253 h 322"/>
                <a:gd name="T90" fmla="*/ 394 w 402"/>
                <a:gd name="T91" fmla="*/ 231 h 322"/>
                <a:gd name="T92" fmla="*/ 401 w 402"/>
                <a:gd name="T93" fmla="*/ 219 h 322"/>
                <a:gd name="T94" fmla="*/ 392 w 402"/>
                <a:gd name="T95" fmla="*/ 204 h 322"/>
                <a:gd name="T96" fmla="*/ 325 w 402"/>
                <a:gd name="T97" fmla="*/ 177 h 322"/>
                <a:gd name="T98" fmla="*/ 338 w 402"/>
                <a:gd name="T99" fmla="*/ 125 h 322"/>
                <a:gd name="T100" fmla="*/ 304 w 402"/>
                <a:gd name="T101" fmla="*/ 111 h 322"/>
                <a:gd name="T102" fmla="*/ 248 w 402"/>
                <a:gd name="T103" fmla="*/ 50 h 322"/>
                <a:gd name="T104" fmla="*/ 250 w 402"/>
                <a:gd name="T105" fmla="*/ 26 h 322"/>
                <a:gd name="T106" fmla="*/ 238 w 402"/>
                <a:gd name="T107" fmla="*/ 10 h 322"/>
                <a:gd name="T108" fmla="*/ 229 w 402"/>
                <a:gd name="T109" fmla="*/ 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2" h="322">
                  <a:moveTo>
                    <a:pt x="229" y="1"/>
                  </a:moveTo>
                  <a:lnTo>
                    <a:pt x="215" y="14"/>
                  </a:lnTo>
                  <a:lnTo>
                    <a:pt x="214" y="17"/>
                  </a:lnTo>
                  <a:lnTo>
                    <a:pt x="212" y="20"/>
                  </a:lnTo>
                  <a:lnTo>
                    <a:pt x="211" y="22"/>
                  </a:lnTo>
                  <a:lnTo>
                    <a:pt x="208" y="23"/>
                  </a:lnTo>
                  <a:lnTo>
                    <a:pt x="207" y="23"/>
                  </a:lnTo>
                  <a:lnTo>
                    <a:pt x="195" y="15"/>
                  </a:lnTo>
                  <a:lnTo>
                    <a:pt x="181" y="27"/>
                  </a:lnTo>
                  <a:lnTo>
                    <a:pt x="177" y="33"/>
                  </a:lnTo>
                  <a:lnTo>
                    <a:pt x="177" y="36"/>
                  </a:lnTo>
                  <a:lnTo>
                    <a:pt x="175" y="38"/>
                  </a:lnTo>
                  <a:lnTo>
                    <a:pt x="172" y="39"/>
                  </a:lnTo>
                  <a:lnTo>
                    <a:pt x="166" y="40"/>
                  </a:lnTo>
                  <a:lnTo>
                    <a:pt x="143" y="39"/>
                  </a:lnTo>
                  <a:lnTo>
                    <a:pt x="133" y="34"/>
                  </a:lnTo>
                  <a:lnTo>
                    <a:pt x="131" y="33"/>
                  </a:lnTo>
                  <a:lnTo>
                    <a:pt x="129" y="31"/>
                  </a:lnTo>
                  <a:lnTo>
                    <a:pt x="129" y="29"/>
                  </a:lnTo>
                  <a:lnTo>
                    <a:pt x="129" y="19"/>
                  </a:lnTo>
                  <a:lnTo>
                    <a:pt x="128" y="17"/>
                  </a:lnTo>
                  <a:lnTo>
                    <a:pt x="127" y="13"/>
                  </a:lnTo>
                  <a:lnTo>
                    <a:pt x="127" y="11"/>
                  </a:lnTo>
                  <a:lnTo>
                    <a:pt x="128" y="9"/>
                  </a:lnTo>
                  <a:lnTo>
                    <a:pt x="128" y="8"/>
                  </a:lnTo>
                  <a:lnTo>
                    <a:pt x="127" y="7"/>
                  </a:lnTo>
                  <a:lnTo>
                    <a:pt x="120" y="7"/>
                  </a:lnTo>
                  <a:lnTo>
                    <a:pt x="118" y="8"/>
                  </a:lnTo>
                  <a:lnTo>
                    <a:pt x="116" y="10"/>
                  </a:lnTo>
                  <a:lnTo>
                    <a:pt x="115" y="16"/>
                  </a:lnTo>
                  <a:lnTo>
                    <a:pt x="113" y="20"/>
                  </a:lnTo>
                  <a:lnTo>
                    <a:pt x="110" y="25"/>
                  </a:lnTo>
                  <a:lnTo>
                    <a:pt x="103" y="31"/>
                  </a:lnTo>
                  <a:lnTo>
                    <a:pt x="98" y="34"/>
                  </a:lnTo>
                  <a:lnTo>
                    <a:pt x="80" y="37"/>
                  </a:lnTo>
                  <a:lnTo>
                    <a:pt x="79" y="38"/>
                  </a:lnTo>
                  <a:lnTo>
                    <a:pt x="73" y="54"/>
                  </a:lnTo>
                  <a:lnTo>
                    <a:pt x="72" y="57"/>
                  </a:lnTo>
                  <a:lnTo>
                    <a:pt x="71" y="60"/>
                  </a:lnTo>
                  <a:lnTo>
                    <a:pt x="71" y="63"/>
                  </a:lnTo>
                  <a:lnTo>
                    <a:pt x="72" y="66"/>
                  </a:lnTo>
                  <a:lnTo>
                    <a:pt x="73" y="68"/>
                  </a:lnTo>
                  <a:lnTo>
                    <a:pt x="75" y="71"/>
                  </a:lnTo>
                  <a:lnTo>
                    <a:pt x="76" y="73"/>
                  </a:lnTo>
                  <a:lnTo>
                    <a:pt x="76" y="75"/>
                  </a:lnTo>
                  <a:lnTo>
                    <a:pt x="76" y="77"/>
                  </a:lnTo>
                  <a:lnTo>
                    <a:pt x="70" y="77"/>
                  </a:lnTo>
                  <a:lnTo>
                    <a:pt x="44" y="66"/>
                  </a:lnTo>
                  <a:lnTo>
                    <a:pt x="40" y="64"/>
                  </a:lnTo>
                  <a:lnTo>
                    <a:pt x="38" y="64"/>
                  </a:lnTo>
                  <a:lnTo>
                    <a:pt x="37" y="66"/>
                  </a:lnTo>
                  <a:lnTo>
                    <a:pt x="35" y="71"/>
                  </a:lnTo>
                  <a:lnTo>
                    <a:pt x="33" y="73"/>
                  </a:lnTo>
                  <a:lnTo>
                    <a:pt x="33" y="76"/>
                  </a:lnTo>
                  <a:lnTo>
                    <a:pt x="32" y="79"/>
                  </a:lnTo>
                  <a:lnTo>
                    <a:pt x="34" y="83"/>
                  </a:lnTo>
                  <a:lnTo>
                    <a:pt x="34" y="88"/>
                  </a:lnTo>
                  <a:lnTo>
                    <a:pt x="34" y="97"/>
                  </a:lnTo>
                  <a:lnTo>
                    <a:pt x="31" y="112"/>
                  </a:lnTo>
                  <a:lnTo>
                    <a:pt x="30" y="140"/>
                  </a:lnTo>
                  <a:lnTo>
                    <a:pt x="39" y="157"/>
                  </a:lnTo>
                  <a:lnTo>
                    <a:pt x="39" y="160"/>
                  </a:lnTo>
                  <a:lnTo>
                    <a:pt x="39" y="163"/>
                  </a:lnTo>
                  <a:lnTo>
                    <a:pt x="23" y="182"/>
                  </a:lnTo>
                  <a:lnTo>
                    <a:pt x="21" y="184"/>
                  </a:lnTo>
                  <a:lnTo>
                    <a:pt x="17" y="186"/>
                  </a:lnTo>
                  <a:lnTo>
                    <a:pt x="15" y="188"/>
                  </a:lnTo>
                  <a:lnTo>
                    <a:pt x="14" y="190"/>
                  </a:lnTo>
                  <a:lnTo>
                    <a:pt x="13" y="193"/>
                  </a:lnTo>
                  <a:lnTo>
                    <a:pt x="11" y="199"/>
                  </a:lnTo>
                  <a:lnTo>
                    <a:pt x="11" y="205"/>
                  </a:lnTo>
                  <a:lnTo>
                    <a:pt x="11" y="208"/>
                  </a:lnTo>
                  <a:lnTo>
                    <a:pt x="11" y="214"/>
                  </a:lnTo>
                  <a:lnTo>
                    <a:pt x="12" y="216"/>
                  </a:lnTo>
                  <a:lnTo>
                    <a:pt x="15" y="222"/>
                  </a:lnTo>
                  <a:lnTo>
                    <a:pt x="15" y="223"/>
                  </a:lnTo>
                  <a:lnTo>
                    <a:pt x="12" y="226"/>
                  </a:lnTo>
                  <a:lnTo>
                    <a:pt x="11" y="227"/>
                  </a:lnTo>
                  <a:lnTo>
                    <a:pt x="9" y="229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8" y="235"/>
                  </a:lnTo>
                  <a:lnTo>
                    <a:pt x="7" y="237"/>
                  </a:lnTo>
                  <a:lnTo>
                    <a:pt x="7" y="238"/>
                  </a:lnTo>
                  <a:lnTo>
                    <a:pt x="1" y="245"/>
                  </a:lnTo>
                  <a:lnTo>
                    <a:pt x="0" y="247"/>
                  </a:lnTo>
                  <a:lnTo>
                    <a:pt x="0" y="248"/>
                  </a:lnTo>
                  <a:lnTo>
                    <a:pt x="0" y="249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2" y="252"/>
                  </a:lnTo>
                  <a:lnTo>
                    <a:pt x="12" y="260"/>
                  </a:lnTo>
                  <a:lnTo>
                    <a:pt x="16" y="262"/>
                  </a:lnTo>
                  <a:lnTo>
                    <a:pt x="18" y="263"/>
                  </a:lnTo>
                  <a:lnTo>
                    <a:pt x="39" y="267"/>
                  </a:lnTo>
                  <a:lnTo>
                    <a:pt x="41" y="267"/>
                  </a:lnTo>
                  <a:lnTo>
                    <a:pt x="43" y="266"/>
                  </a:lnTo>
                  <a:lnTo>
                    <a:pt x="45" y="262"/>
                  </a:lnTo>
                  <a:lnTo>
                    <a:pt x="47" y="260"/>
                  </a:lnTo>
                  <a:lnTo>
                    <a:pt x="49" y="259"/>
                  </a:lnTo>
                  <a:lnTo>
                    <a:pt x="74" y="247"/>
                  </a:lnTo>
                  <a:lnTo>
                    <a:pt x="78" y="247"/>
                  </a:lnTo>
                  <a:lnTo>
                    <a:pt x="82" y="248"/>
                  </a:lnTo>
                  <a:lnTo>
                    <a:pt x="90" y="253"/>
                  </a:lnTo>
                  <a:lnTo>
                    <a:pt x="95" y="259"/>
                  </a:lnTo>
                  <a:lnTo>
                    <a:pt x="98" y="259"/>
                  </a:lnTo>
                  <a:lnTo>
                    <a:pt x="101" y="258"/>
                  </a:lnTo>
                  <a:lnTo>
                    <a:pt x="118" y="252"/>
                  </a:lnTo>
                  <a:lnTo>
                    <a:pt x="121" y="250"/>
                  </a:lnTo>
                  <a:lnTo>
                    <a:pt x="122" y="249"/>
                  </a:lnTo>
                  <a:lnTo>
                    <a:pt x="123" y="249"/>
                  </a:lnTo>
                  <a:lnTo>
                    <a:pt x="124" y="250"/>
                  </a:lnTo>
                  <a:lnTo>
                    <a:pt x="126" y="253"/>
                  </a:lnTo>
                  <a:lnTo>
                    <a:pt x="130" y="261"/>
                  </a:lnTo>
                  <a:lnTo>
                    <a:pt x="132" y="263"/>
                  </a:lnTo>
                  <a:lnTo>
                    <a:pt x="134" y="263"/>
                  </a:lnTo>
                  <a:lnTo>
                    <a:pt x="149" y="258"/>
                  </a:lnTo>
                  <a:lnTo>
                    <a:pt x="155" y="256"/>
                  </a:lnTo>
                  <a:lnTo>
                    <a:pt x="157" y="258"/>
                  </a:lnTo>
                  <a:lnTo>
                    <a:pt x="160" y="262"/>
                  </a:lnTo>
                  <a:lnTo>
                    <a:pt x="167" y="268"/>
                  </a:lnTo>
                  <a:lnTo>
                    <a:pt x="170" y="274"/>
                  </a:lnTo>
                  <a:lnTo>
                    <a:pt x="173" y="277"/>
                  </a:lnTo>
                  <a:lnTo>
                    <a:pt x="184" y="282"/>
                  </a:lnTo>
                  <a:lnTo>
                    <a:pt x="203" y="283"/>
                  </a:lnTo>
                  <a:lnTo>
                    <a:pt x="204" y="276"/>
                  </a:lnTo>
                  <a:lnTo>
                    <a:pt x="204" y="273"/>
                  </a:lnTo>
                  <a:lnTo>
                    <a:pt x="204" y="270"/>
                  </a:lnTo>
                  <a:lnTo>
                    <a:pt x="203" y="265"/>
                  </a:lnTo>
                  <a:lnTo>
                    <a:pt x="202" y="262"/>
                  </a:lnTo>
                  <a:lnTo>
                    <a:pt x="202" y="259"/>
                  </a:lnTo>
                  <a:lnTo>
                    <a:pt x="203" y="256"/>
                  </a:lnTo>
                  <a:lnTo>
                    <a:pt x="204" y="254"/>
                  </a:lnTo>
                  <a:lnTo>
                    <a:pt x="206" y="253"/>
                  </a:lnTo>
                  <a:lnTo>
                    <a:pt x="208" y="251"/>
                  </a:lnTo>
                  <a:lnTo>
                    <a:pt x="217" y="248"/>
                  </a:lnTo>
                  <a:lnTo>
                    <a:pt x="223" y="247"/>
                  </a:lnTo>
                  <a:lnTo>
                    <a:pt x="226" y="248"/>
                  </a:lnTo>
                  <a:lnTo>
                    <a:pt x="229" y="250"/>
                  </a:lnTo>
                  <a:lnTo>
                    <a:pt x="232" y="256"/>
                  </a:lnTo>
                  <a:lnTo>
                    <a:pt x="234" y="260"/>
                  </a:lnTo>
                  <a:lnTo>
                    <a:pt x="236" y="263"/>
                  </a:lnTo>
                  <a:lnTo>
                    <a:pt x="239" y="265"/>
                  </a:lnTo>
                  <a:lnTo>
                    <a:pt x="245" y="266"/>
                  </a:lnTo>
                  <a:lnTo>
                    <a:pt x="250" y="266"/>
                  </a:lnTo>
                  <a:lnTo>
                    <a:pt x="252" y="265"/>
                  </a:lnTo>
                  <a:lnTo>
                    <a:pt x="254" y="264"/>
                  </a:lnTo>
                  <a:lnTo>
                    <a:pt x="256" y="262"/>
                  </a:lnTo>
                  <a:lnTo>
                    <a:pt x="257" y="260"/>
                  </a:lnTo>
                  <a:lnTo>
                    <a:pt x="261" y="259"/>
                  </a:lnTo>
                  <a:lnTo>
                    <a:pt x="266" y="259"/>
                  </a:lnTo>
                  <a:lnTo>
                    <a:pt x="289" y="268"/>
                  </a:lnTo>
                  <a:lnTo>
                    <a:pt x="300" y="275"/>
                  </a:lnTo>
                  <a:lnTo>
                    <a:pt x="315" y="280"/>
                  </a:lnTo>
                  <a:lnTo>
                    <a:pt x="319" y="280"/>
                  </a:lnTo>
                  <a:lnTo>
                    <a:pt x="326" y="279"/>
                  </a:lnTo>
                  <a:lnTo>
                    <a:pt x="329" y="282"/>
                  </a:lnTo>
                  <a:lnTo>
                    <a:pt x="332" y="288"/>
                  </a:lnTo>
                  <a:lnTo>
                    <a:pt x="335" y="303"/>
                  </a:lnTo>
                  <a:lnTo>
                    <a:pt x="335" y="316"/>
                  </a:lnTo>
                  <a:lnTo>
                    <a:pt x="335" y="319"/>
                  </a:lnTo>
                  <a:lnTo>
                    <a:pt x="336" y="320"/>
                  </a:lnTo>
                  <a:lnTo>
                    <a:pt x="337" y="321"/>
                  </a:lnTo>
                  <a:lnTo>
                    <a:pt x="342" y="321"/>
                  </a:lnTo>
                  <a:lnTo>
                    <a:pt x="350" y="304"/>
                  </a:lnTo>
                  <a:lnTo>
                    <a:pt x="353" y="301"/>
                  </a:lnTo>
                  <a:lnTo>
                    <a:pt x="354" y="301"/>
                  </a:lnTo>
                  <a:lnTo>
                    <a:pt x="368" y="296"/>
                  </a:lnTo>
                  <a:lnTo>
                    <a:pt x="369" y="296"/>
                  </a:lnTo>
                  <a:lnTo>
                    <a:pt x="370" y="295"/>
                  </a:lnTo>
                  <a:lnTo>
                    <a:pt x="371" y="294"/>
                  </a:lnTo>
                  <a:lnTo>
                    <a:pt x="372" y="292"/>
                  </a:lnTo>
                  <a:lnTo>
                    <a:pt x="374" y="289"/>
                  </a:lnTo>
                  <a:lnTo>
                    <a:pt x="374" y="286"/>
                  </a:lnTo>
                  <a:lnTo>
                    <a:pt x="375" y="281"/>
                  </a:lnTo>
                  <a:lnTo>
                    <a:pt x="373" y="272"/>
                  </a:lnTo>
                  <a:lnTo>
                    <a:pt x="373" y="266"/>
                  </a:lnTo>
                  <a:lnTo>
                    <a:pt x="376" y="259"/>
                  </a:lnTo>
                  <a:lnTo>
                    <a:pt x="378" y="256"/>
                  </a:lnTo>
                  <a:lnTo>
                    <a:pt x="380" y="253"/>
                  </a:lnTo>
                  <a:lnTo>
                    <a:pt x="391" y="244"/>
                  </a:lnTo>
                  <a:lnTo>
                    <a:pt x="393" y="241"/>
                  </a:lnTo>
                  <a:lnTo>
                    <a:pt x="394" y="237"/>
                  </a:lnTo>
                  <a:lnTo>
                    <a:pt x="394" y="231"/>
                  </a:lnTo>
                  <a:lnTo>
                    <a:pt x="394" y="228"/>
                  </a:lnTo>
                  <a:lnTo>
                    <a:pt x="395" y="224"/>
                  </a:lnTo>
                  <a:lnTo>
                    <a:pt x="397" y="222"/>
                  </a:lnTo>
                  <a:lnTo>
                    <a:pt x="401" y="219"/>
                  </a:lnTo>
                  <a:lnTo>
                    <a:pt x="401" y="217"/>
                  </a:lnTo>
                  <a:lnTo>
                    <a:pt x="401" y="214"/>
                  </a:lnTo>
                  <a:lnTo>
                    <a:pt x="396" y="208"/>
                  </a:lnTo>
                  <a:lnTo>
                    <a:pt x="392" y="204"/>
                  </a:lnTo>
                  <a:lnTo>
                    <a:pt x="368" y="193"/>
                  </a:lnTo>
                  <a:lnTo>
                    <a:pt x="357" y="179"/>
                  </a:lnTo>
                  <a:lnTo>
                    <a:pt x="349" y="174"/>
                  </a:lnTo>
                  <a:lnTo>
                    <a:pt x="325" y="177"/>
                  </a:lnTo>
                  <a:lnTo>
                    <a:pt x="324" y="173"/>
                  </a:lnTo>
                  <a:lnTo>
                    <a:pt x="325" y="166"/>
                  </a:lnTo>
                  <a:lnTo>
                    <a:pt x="339" y="132"/>
                  </a:lnTo>
                  <a:lnTo>
                    <a:pt x="338" y="125"/>
                  </a:lnTo>
                  <a:lnTo>
                    <a:pt x="326" y="123"/>
                  </a:lnTo>
                  <a:lnTo>
                    <a:pt x="317" y="119"/>
                  </a:lnTo>
                  <a:lnTo>
                    <a:pt x="311" y="114"/>
                  </a:lnTo>
                  <a:lnTo>
                    <a:pt x="304" y="111"/>
                  </a:lnTo>
                  <a:lnTo>
                    <a:pt x="291" y="101"/>
                  </a:lnTo>
                  <a:lnTo>
                    <a:pt x="250" y="54"/>
                  </a:lnTo>
                  <a:lnTo>
                    <a:pt x="249" y="51"/>
                  </a:lnTo>
                  <a:lnTo>
                    <a:pt x="248" y="50"/>
                  </a:lnTo>
                  <a:lnTo>
                    <a:pt x="248" y="45"/>
                  </a:lnTo>
                  <a:lnTo>
                    <a:pt x="248" y="40"/>
                  </a:lnTo>
                  <a:lnTo>
                    <a:pt x="249" y="35"/>
                  </a:lnTo>
                  <a:lnTo>
                    <a:pt x="250" y="26"/>
                  </a:lnTo>
                  <a:lnTo>
                    <a:pt x="250" y="23"/>
                  </a:lnTo>
                  <a:lnTo>
                    <a:pt x="249" y="21"/>
                  </a:lnTo>
                  <a:lnTo>
                    <a:pt x="248" y="19"/>
                  </a:lnTo>
                  <a:lnTo>
                    <a:pt x="238" y="10"/>
                  </a:lnTo>
                  <a:lnTo>
                    <a:pt x="236" y="6"/>
                  </a:lnTo>
                  <a:lnTo>
                    <a:pt x="234" y="2"/>
                  </a:lnTo>
                  <a:lnTo>
                    <a:pt x="232" y="0"/>
                  </a:lnTo>
                  <a:lnTo>
                    <a:pt x="229" y="1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3" name="Freeform 53">
              <a:extLst>
                <a:ext uri="{FF2B5EF4-FFF2-40B4-BE49-F238E27FC236}">
                  <a16:creationId xmlns:a16="http://schemas.microsoft.com/office/drawing/2014/main" id="{8AEAA4EC-07B7-49E6-8A54-BD7A37434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423" y="2148014"/>
              <a:ext cx="1391136" cy="1274573"/>
            </a:xfrm>
            <a:custGeom>
              <a:avLst/>
              <a:gdLst>
                <a:gd name="T0" fmla="*/ 1794 w 2125"/>
                <a:gd name="T1" fmla="*/ 116 h 2191"/>
                <a:gd name="T2" fmla="*/ 1820 w 2125"/>
                <a:gd name="T3" fmla="*/ 284 h 2191"/>
                <a:gd name="T4" fmla="*/ 1921 w 2125"/>
                <a:gd name="T5" fmla="*/ 290 h 2191"/>
                <a:gd name="T6" fmla="*/ 1892 w 2125"/>
                <a:gd name="T7" fmla="*/ 391 h 2191"/>
                <a:gd name="T8" fmla="*/ 1748 w 2125"/>
                <a:gd name="T9" fmla="*/ 599 h 2191"/>
                <a:gd name="T10" fmla="*/ 1779 w 2125"/>
                <a:gd name="T11" fmla="*/ 731 h 2191"/>
                <a:gd name="T12" fmla="*/ 2034 w 2125"/>
                <a:gd name="T13" fmla="*/ 962 h 2191"/>
                <a:gd name="T14" fmla="*/ 2007 w 2125"/>
                <a:gd name="T15" fmla="*/ 1216 h 2191"/>
                <a:gd name="T16" fmla="*/ 2082 w 2125"/>
                <a:gd name="T17" fmla="*/ 1360 h 2191"/>
                <a:gd name="T18" fmla="*/ 2105 w 2125"/>
                <a:gd name="T19" fmla="*/ 1516 h 2191"/>
                <a:gd name="T20" fmla="*/ 2017 w 2125"/>
                <a:gd name="T21" fmla="*/ 1744 h 2191"/>
                <a:gd name="T22" fmla="*/ 2106 w 2125"/>
                <a:gd name="T23" fmla="*/ 1957 h 2191"/>
                <a:gd name="T24" fmla="*/ 1890 w 2125"/>
                <a:gd name="T25" fmla="*/ 2027 h 2191"/>
                <a:gd name="T26" fmla="*/ 1687 w 2125"/>
                <a:gd name="T27" fmla="*/ 2112 h 2191"/>
                <a:gd name="T28" fmla="*/ 1397 w 2125"/>
                <a:gd name="T29" fmla="*/ 2174 h 2191"/>
                <a:gd name="T30" fmla="*/ 1287 w 2125"/>
                <a:gd name="T31" fmla="*/ 2120 h 2191"/>
                <a:gd name="T32" fmla="*/ 1165 w 2125"/>
                <a:gd name="T33" fmla="*/ 2154 h 2191"/>
                <a:gd name="T34" fmla="*/ 1169 w 2125"/>
                <a:gd name="T35" fmla="*/ 2118 h 2191"/>
                <a:gd name="T36" fmla="*/ 1179 w 2125"/>
                <a:gd name="T37" fmla="*/ 2051 h 2191"/>
                <a:gd name="T38" fmla="*/ 1154 w 2125"/>
                <a:gd name="T39" fmla="*/ 1973 h 2191"/>
                <a:gd name="T40" fmla="*/ 1088 w 2125"/>
                <a:gd name="T41" fmla="*/ 1930 h 2191"/>
                <a:gd name="T42" fmla="*/ 1150 w 2125"/>
                <a:gd name="T43" fmla="*/ 1759 h 2191"/>
                <a:gd name="T44" fmla="*/ 1136 w 2125"/>
                <a:gd name="T45" fmla="*/ 1693 h 2191"/>
                <a:gd name="T46" fmla="*/ 976 w 2125"/>
                <a:gd name="T47" fmla="*/ 1639 h 2191"/>
                <a:gd name="T48" fmla="*/ 840 w 2125"/>
                <a:gd name="T49" fmla="*/ 1562 h 2191"/>
                <a:gd name="T50" fmla="*/ 723 w 2125"/>
                <a:gd name="T51" fmla="*/ 1531 h 2191"/>
                <a:gd name="T52" fmla="*/ 664 w 2125"/>
                <a:gd name="T53" fmla="*/ 1512 h 2191"/>
                <a:gd name="T54" fmla="*/ 574 w 2125"/>
                <a:gd name="T55" fmla="*/ 1387 h 2191"/>
                <a:gd name="T56" fmla="*/ 586 w 2125"/>
                <a:gd name="T57" fmla="*/ 1289 h 2191"/>
                <a:gd name="T58" fmla="*/ 575 w 2125"/>
                <a:gd name="T59" fmla="*/ 1227 h 2191"/>
                <a:gd name="T60" fmla="*/ 583 w 2125"/>
                <a:gd name="T61" fmla="*/ 1168 h 2191"/>
                <a:gd name="T62" fmla="*/ 594 w 2125"/>
                <a:gd name="T63" fmla="*/ 1108 h 2191"/>
                <a:gd name="T64" fmla="*/ 619 w 2125"/>
                <a:gd name="T65" fmla="*/ 1037 h 2191"/>
                <a:gd name="T66" fmla="*/ 577 w 2125"/>
                <a:gd name="T67" fmla="*/ 1014 h 2191"/>
                <a:gd name="T68" fmla="*/ 553 w 2125"/>
                <a:gd name="T69" fmla="*/ 1040 h 2191"/>
                <a:gd name="T70" fmla="*/ 541 w 2125"/>
                <a:gd name="T71" fmla="*/ 1008 h 2191"/>
                <a:gd name="T72" fmla="*/ 536 w 2125"/>
                <a:gd name="T73" fmla="*/ 959 h 2191"/>
                <a:gd name="T74" fmla="*/ 581 w 2125"/>
                <a:gd name="T75" fmla="*/ 865 h 2191"/>
                <a:gd name="T76" fmla="*/ 557 w 2125"/>
                <a:gd name="T77" fmla="*/ 819 h 2191"/>
                <a:gd name="T78" fmla="*/ 562 w 2125"/>
                <a:gd name="T79" fmla="*/ 772 h 2191"/>
                <a:gd name="T80" fmla="*/ 518 w 2125"/>
                <a:gd name="T81" fmla="*/ 689 h 2191"/>
                <a:gd name="T82" fmla="*/ 404 w 2125"/>
                <a:gd name="T83" fmla="*/ 659 h 2191"/>
                <a:gd name="T84" fmla="*/ 288 w 2125"/>
                <a:gd name="T85" fmla="*/ 560 h 2191"/>
                <a:gd name="T86" fmla="*/ 220 w 2125"/>
                <a:gd name="T87" fmla="*/ 513 h 2191"/>
                <a:gd name="T88" fmla="*/ 40 w 2125"/>
                <a:gd name="T89" fmla="*/ 485 h 2191"/>
                <a:gd name="T90" fmla="*/ 85 w 2125"/>
                <a:gd name="T91" fmla="*/ 414 h 2191"/>
                <a:gd name="T92" fmla="*/ 159 w 2125"/>
                <a:gd name="T93" fmla="*/ 346 h 2191"/>
                <a:gd name="T94" fmla="*/ 342 w 2125"/>
                <a:gd name="T95" fmla="*/ 310 h 2191"/>
                <a:gd name="T96" fmla="*/ 449 w 2125"/>
                <a:gd name="T97" fmla="*/ 250 h 2191"/>
                <a:gd name="T98" fmla="*/ 529 w 2125"/>
                <a:gd name="T99" fmla="*/ 193 h 2191"/>
                <a:gd name="T100" fmla="*/ 584 w 2125"/>
                <a:gd name="T101" fmla="*/ 208 h 2191"/>
                <a:gd name="T102" fmla="*/ 704 w 2125"/>
                <a:gd name="T103" fmla="*/ 281 h 2191"/>
                <a:gd name="T104" fmla="*/ 892 w 2125"/>
                <a:gd name="T105" fmla="*/ 326 h 2191"/>
                <a:gd name="T106" fmla="*/ 948 w 2125"/>
                <a:gd name="T107" fmla="*/ 354 h 2191"/>
                <a:gd name="T108" fmla="*/ 1020 w 2125"/>
                <a:gd name="T109" fmla="*/ 355 h 2191"/>
                <a:gd name="T110" fmla="*/ 1051 w 2125"/>
                <a:gd name="T111" fmla="*/ 383 h 2191"/>
                <a:gd name="T112" fmla="*/ 1117 w 2125"/>
                <a:gd name="T113" fmla="*/ 320 h 2191"/>
                <a:gd name="T114" fmla="*/ 1149 w 2125"/>
                <a:gd name="T115" fmla="*/ 291 h 2191"/>
                <a:gd name="T116" fmla="*/ 1206 w 2125"/>
                <a:gd name="T117" fmla="*/ 273 h 2191"/>
                <a:gd name="T118" fmla="*/ 1351 w 2125"/>
                <a:gd name="T119" fmla="*/ 229 h 2191"/>
                <a:gd name="T120" fmla="*/ 1525 w 2125"/>
                <a:gd name="T121" fmla="*/ 69 h 2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5" h="2191">
                  <a:moveTo>
                    <a:pt x="1581" y="59"/>
                  </a:moveTo>
                  <a:lnTo>
                    <a:pt x="1599" y="91"/>
                  </a:lnTo>
                  <a:lnTo>
                    <a:pt x="1602" y="105"/>
                  </a:lnTo>
                  <a:lnTo>
                    <a:pt x="1612" y="120"/>
                  </a:lnTo>
                  <a:lnTo>
                    <a:pt x="1654" y="116"/>
                  </a:lnTo>
                  <a:lnTo>
                    <a:pt x="1691" y="119"/>
                  </a:lnTo>
                  <a:lnTo>
                    <a:pt x="1704" y="124"/>
                  </a:lnTo>
                  <a:lnTo>
                    <a:pt x="1719" y="128"/>
                  </a:lnTo>
                  <a:lnTo>
                    <a:pt x="1731" y="110"/>
                  </a:lnTo>
                  <a:lnTo>
                    <a:pt x="1746" y="107"/>
                  </a:lnTo>
                  <a:lnTo>
                    <a:pt x="1768" y="118"/>
                  </a:lnTo>
                  <a:lnTo>
                    <a:pt x="1794" y="116"/>
                  </a:lnTo>
                  <a:lnTo>
                    <a:pt x="1808" y="120"/>
                  </a:lnTo>
                  <a:lnTo>
                    <a:pt x="1809" y="147"/>
                  </a:lnTo>
                  <a:lnTo>
                    <a:pt x="1806" y="166"/>
                  </a:lnTo>
                  <a:lnTo>
                    <a:pt x="1797" y="188"/>
                  </a:lnTo>
                  <a:lnTo>
                    <a:pt x="1775" y="223"/>
                  </a:lnTo>
                  <a:lnTo>
                    <a:pt x="1724" y="257"/>
                  </a:lnTo>
                  <a:lnTo>
                    <a:pt x="1723" y="265"/>
                  </a:lnTo>
                  <a:lnTo>
                    <a:pt x="1723" y="277"/>
                  </a:lnTo>
                  <a:lnTo>
                    <a:pt x="1749" y="281"/>
                  </a:lnTo>
                  <a:lnTo>
                    <a:pt x="1772" y="287"/>
                  </a:lnTo>
                  <a:lnTo>
                    <a:pt x="1812" y="291"/>
                  </a:lnTo>
                  <a:lnTo>
                    <a:pt x="1820" y="284"/>
                  </a:lnTo>
                  <a:lnTo>
                    <a:pt x="1824" y="270"/>
                  </a:lnTo>
                  <a:lnTo>
                    <a:pt x="1840" y="262"/>
                  </a:lnTo>
                  <a:lnTo>
                    <a:pt x="1857" y="240"/>
                  </a:lnTo>
                  <a:lnTo>
                    <a:pt x="1898" y="215"/>
                  </a:lnTo>
                  <a:lnTo>
                    <a:pt x="1898" y="215"/>
                  </a:lnTo>
                  <a:lnTo>
                    <a:pt x="1902" y="233"/>
                  </a:lnTo>
                  <a:lnTo>
                    <a:pt x="1903" y="242"/>
                  </a:lnTo>
                  <a:lnTo>
                    <a:pt x="1904" y="260"/>
                  </a:lnTo>
                  <a:lnTo>
                    <a:pt x="1906" y="270"/>
                  </a:lnTo>
                  <a:lnTo>
                    <a:pt x="1909" y="277"/>
                  </a:lnTo>
                  <a:lnTo>
                    <a:pt x="1919" y="285"/>
                  </a:lnTo>
                  <a:lnTo>
                    <a:pt x="1921" y="290"/>
                  </a:lnTo>
                  <a:lnTo>
                    <a:pt x="1929" y="298"/>
                  </a:lnTo>
                  <a:lnTo>
                    <a:pt x="1917" y="321"/>
                  </a:lnTo>
                  <a:lnTo>
                    <a:pt x="1913" y="329"/>
                  </a:lnTo>
                  <a:lnTo>
                    <a:pt x="1909" y="335"/>
                  </a:lnTo>
                  <a:lnTo>
                    <a:pt x="1909" y="336"/>
                  </a:lnTo>
                  <a:lnTo>
                    <a:pt x="1909" y="336"/>
                  </a:lnTo>
                  <a:lnTo>
                    <a:pt x="1902" y="339"/>
                  </a:lnTo>
                  <a:lnTo>
                    <a:pt x="1896" y="348"/>
                  </a:lnTo>
                  <a:lnTo>
                    <a:pt x="1896" y="348"/>
                  </a:lnTo>
                  <a:lnTo>
                    <a:pt x="1892" y="361"/>
                  </a:lnTo>
                  <a:lnTo>
                    <a:pt x="1890" y="374"/>
                  </a:lnTo>
                  <a:lnTo>
                    <a:pt x="1892" y="391"/>
                  </a:lnTo>
                  <a:lnTo>
                    <a:pt x="1896" y="405"/>
                  </a:lnTo>
                  <a:lnTo>
                    <a:pt x="1897" y="420"/>
                  </a:lnTo>
                  <a:lnTo>
                    <a:pt x="1879" y="477"/>
                  </a:lnTo>
                  <a:lnTo>
                    <a:pt x="1877" y="485"/>
                  </a:lnTo>
                  <a:lnTo>
                    <a:pt x="1869" y="504"/>
                  </a:lnTo>
                  <a:lnTo>
                    <a:pt x="1869" y="504"/>
                  </a:lnTo>
                  <a:lnTo>
                    <a:pt x="1850" y="523"/>
                  </a:lnTo>
                  <a:lnTo>
                    <a:pt x="1815" y="552"/>
                  </a:lnTo>
                  <a:lnTo>
                    <a:pt x="1778" y="571"/>
                  </a:lnTo>
                  <a:lnTo>
                    <a:pt x="1748" y="593"/>
                  </a:lnTo>
                  <a:lnTo>
                    <a:pt x="1748" y="593"/>
                  </a:lnTo>
                  <a:lnTo>
                    <a:pt x="1748" y="599"/>
                  </a:lnTo>
                  <a:lnTo>
                    <a:pt x="1752" y="610"/>
                  </a:lnTo>
                  <a:lnTo>
                    <a:pt x="1759" y="645"/>
                  </a:lnTo>
                  <a:lnTo>
                    <a:pt x="1761" y="658"/>
                  </a:lnTo>
                  <a:lnTo>
                    <a:pt x="1758" y="677"/>
                  </a:lnTo>
                  <a:lnTo>
                    <a:pt x="1754" y="684"/>
                  </a:lnTo>
                  <a:lnTo>
                    <a:pt x="1752" y="689"/>
                  </a:lnTo>
                  <a:lnTo>
                    <a:pt x="1736" y="703"/>
                  </a:lnTo>
                  <a:lnTo>
                    <a:pt x="1736" y="703"/>
                  </a:lnTo>
                  <a:lnTo>
                    <a:pt x="1743" y="717"/>
                  </a:lnTo>
                  <a:lnTo>
                    <a:pt x="1753" y="726"/>
                  </a:lnTo>
                  <a:lnTo>
                    <a:pt x="1766" y="730"/>
                  </a:lnTo>
                  <a:lnTo>
                    <a:pt x="1779" y="731"/>
                  </a:lnTo>
                  <a:lnTo>
                    <a:pt x="1792" y="736"/>
                  </a:lnTo>
                  <a:lnTo>
                    <a:pt x="1812" y="760"/>
                  </a:lnTo>
                  <a:lnTo>
                    <a:pt x="1828" y="769"/>
                  </a:lnTo>
                  <a:lnTo>
                    <a:pt x="1893" y="816"/>
                  </a:lnTo>
                  <a:lnTo>
                    <a:pt x="1902" y="827"/>
                  </a:lnTo>
                  <a:lnTo>
                    <a:pt x="1923" y="868"/>
                  </a:lnTo>
                  <a:lnTo>
                    <a:pt x="1929" y="875"/>
                  </a:lnTo>
                  <a:lnTo>
                    <a:pt x="1941" y="880"/>
                  </a:lnTo>
                  <a:lnTo>
                    <a:pt x="1959" y="904"/>
                  </a:lnTo>
                  <a:lnTo>
                    <a:pt x="1995" y="919"/>
                  </a:lnTo>
                  <a:lnTo>
                    <a:pt x="2031" y="959"/>
                  </a:lnTo>
                  <a:lnTo>
                    <a:pt x="2034" y="962"/>
                  </a:lnTo>
                  <a:lnTo>
                    <a:pt x="2053" y="978"/>
                  </a:lnTo>
                  <a:lnTo>
                    <a:pt x="2036" y="1014"/>
                  </a:lnTo>
                  <a:lnTo>
                    <a:pt x="2031" y="1037"/>
                  </a:lnTo>
                  <a:lnTo>
                    <a:pt x="2042" y="1047"/>
                  </a:lnTo>
                  <a:lnTo>
                    <a:pt x="2045" y="1058"/>
                  </a:lnTo>
                  <a:lnTo>
                    <a:pt x="2035" y="1081"/>
                  </a:lnTo>
                  <a:lnTo>
                    <a:pt x="2035" y="1082"/>
                  </a:lnTo>
                  <a:lnTo>
                    <a:pt x="2020" y="1105"/>
                  </a:lnTo>
                  <a:lnTo>
                    <a:pt x="1989" y="1133"/>
                  </a:lnTo>
                  <a:lnTo>
                    <a:pt x="1989" y="1133"/>
                  </a:lnTo>
                  <a:lnTo>
                    <a:pt x="1992" y="1172"/>
                  </a:lnTo>
                  <a:lnTo>
                    <a:pt x="2007" y="1216"/>
                  </a:lnTo>
                  <a:lnTo>
                    <a:pt x="2019" y="1245"/>
                  </a:lnTo>
                  <a:lnTo>
                    <a:pt x="2016" y="1263"/>
                  </a:lnTo>
                  <a:lnTo>
                    <a:pt x="2029" y="1278"/>
                  </a:lnTo>
                  <a:lnTo>
                    <a:pt x="2050" y="1289"/>
                  </a:lnTo>
                  <a:lnTo>
                    <a:pt x="2067" y="1293"/>
                  </a:lnTo>
                  <a:lnTo>
                    <a:pt x="2084" y="1300"/>
                  </a:lnTo>
                  <a:lnTo>
                    <a:pt x="2094" y="1318"/>
                  </a:lnTo>
                  <a:lnTo>
                    <a:pt x="2094" y="1338"/>
                  </a:lnTo>
                  <a:lnTo>
                    <a:pt x="2094" y="1338"/>
                  </a:lnTo>
                  <a:lnTo>
                    <a:pt x="2082" y="1354"/>
                  </a:lnTo>
                  <a:lnTo>
                    <a:pt x="2082" y="1354"/>
                  </a:lnTo>
                  <a:lnTo>
                    <a:pt x="2082" y="1360"/>
                  </a:lnTo>
                  <a:lnTo>
                    <a:pt x="2091" y="1374"/>
                  </a:lnTo>
                  <a:lnTo>
                    <a:pt x="2088" y="1388"/>
                  </a:lnTo>
                  <a:lnTo>
                    <a:pt x="2082" y="1406"/>
                  </a:lnTo>
                  <a:lnTo>
                    <a:pt x="2078" y="1431"/>
                  </a:lnTo>
                  <a:lnTo>
                    <a:pt x="2084" y="1446"/>
                  </a:lnTo>
                  <a:lnTo>
                    <a:pt x="2124" y="1475"/>
                  </a:lnTo>
                  <a:lnTo>
                    <a:pt x="2124" y="1475"/>
                  </a:lnTo>
                  <a:lnTo>
                    <a:pt x="2113" y="1489"/>
                  </a:lnTo>
                  <a:lnTo>
                    <a:pt x="2110" y="1495"/>
                  </a:lnTo>
                  <a:lnTo>
                    <a:pt x="2108" y="1498"/>
                  </a:lnTo>
                  <a:lnTo>
                    <a:pt x="2106" y="1506"/>
                  </a:lnTo>
                  <a:lnTo>
                    <a:pt x="2105" y="1516"/>
                  </a:lnTo>
                  <a:lnTo>
                    <a:pt x="2102" y="1525"/>
                  </a:lnTo>
                  <a:lnTo>
                    <a:pt x="2089" y="1549"/>
                  </a:lnTo>
                  <a:lnTo>
                    <a:pt x="2086" y="1558"/>
                  </a:lnTo>
                  <a:lnTo>
                    <a:pt x="2084" y="1619"/>
                  </a:lnTo>
                  <a:lnTo>
                    <a:pt x="2079" y="1638"/>
                  </a:lnTo>
                  <a:lnTo>
                    <a:pt x="2069" y="1656"/>
                  </a:lnTo>
                  <a:lnTo>
                    <a:pt x="2069" y="1656"/>
                  </a:lnTo>
                  <a:lnTo>
                    <a:pt x="2058" y="1671"/>
                  </a:lnTo>
                  <a:lnTo>
                    <a:pt x="2023" y="1706"/>
                  </a:lnTo>
                  <a:lnTo>
                    <a:pt x="2023" y="1706"/>
                  </a:lnTo>
                  <a:lnTo>
                    <a:pt x="2015" y="1723"/>
                  </a:lnTo>
                  <a:lnTo>
                    <a:pt x="2017" y="1744"/>
                  </a:lnTo>
                  <a:lnTo>
                    <a:pt x="2027" y="1759"/>
                  </a:lnTo>
                  <a:lnTo>
                    <a:pt x="2038" y="1767"/>
                  </a:lnTo>
                  <a:lnTo>
                    <a:pt x="2046" y="1778"/>
                  </a:lnTo>
                  <a:lnTo>
                    <a:pt x="2049" y="1804"/>
                  </a:lnTo>
                  <a:lnTo>
                    <a:pt x="2055" y="1829"/>
                  </a:lnTo>
                  <a:lnTo>
                    <a:pt x="2069" y="1845"/>
                  </a:lnTo>
                  <a:lnTo>
                    <a:pt x="2098" y="1870"/>
                  </a:lnTo>
                  <a:lnTo>
                    <a:pt x="2106" y="1887"/>
                  </a:lnTo>
                  <a:lnTo>
                    <a:pt x="2112" y="1912"/>
                  </a:lnTo>
                  <a:lnTo>
                    <a:pt x="2113" y="1937"/>
                  </a:lnTo>
                  <a:lnTo>
                    <a:pt x="2106" y="1957"/>
                  </a:lnTo>
                  <a:lnTo>
                    <a:pt x="2106" y="1957"/>
                  </a:lnTo>
                  <a:lnTo>
                    <a:pt x="2094" y="1976"/>
                  </a:lnTo>
                  <a:lnTo>
                    <a:pt x="2094" y="1976"/>
                  </a:lnTo>
                  <a:lnTo>
                    <a:pt x="2089" y="1995"/>
                  </a:lnTo>
                  <a:lnTo>
                    <a:pt x="2091" y="2002"/>
                  </a:lnTo>
                  <a:lnTo>
                    <a:pt x="2090" y="2002"/>
                  </a:lnTo>
                  <a:lnTo>
                    <a:pt x="2064" y="2001"/>
                  </a:lnTo>
                  <a:lnTo>
                    <a:pt x="2038" y="1990"/>
                  </a:lnTo>
                  <a:lnTo>
                    <a:pt x="2023" y="1981"/>
                  </a:lnTo>
                  <a:lnTo>
                    <a:pt x="2009" y="1979"/>
                  </a:lnTo>
                  <a:lnTo>
                    <a:pt x="1997" y="1979"/>
                  </a:lnTo>
                  <a:lnTo>
                    <a:pt x="1970" y="1987"/>
                  </a:lnTo>
                  <a:lnTo>
                    <a:pt x="1890" y="2027"/>
                  </a:lnTo>
                  <a:lnTo>
                    <a:pt x="1866" y="2032"/>
                  </a:lnTo>
                  <a:lnTo>
                    <a:pt x="1846" y="2019"/>
                  </a:lnTo>
                  <a:lnTo>
                    <a:pt x="1824" y="2011"/>
                  </a:lnTo>
                  <a:lnTo>
                    <a:pt x="1795" y="2007"/>
                  </a:lnTo>
                  <a:lnTo>
                    <a:pt x="1757" y="2016"/>
                  </a:lnTo>
                  <a:lnTo>
                    <a:pt x="1732" y="2029"/>
                  </a:lnTo>
                  <a:lnTo>
                    <a:pt x="1725" y="2036"/>
                  </a:lnTo>
                  <a:lnTo>
                    <a:pt x="1701" y="2068"/>
                  </a:lnTo>
                  <a:lnTo>
                    <a:pt x="1697" y="2075"/>
                  </a:lnTo>
                  <a:lnTo>
                    <a:pt x="1697" y="2082"/>
                  </a:lnTo>
                  <a:lnTo>
                    <a:pt x="1696" y="2090"/>
                  </a:lnTo>
                  <a:lnTo>
                    <a:pt x="1687" y="2112"/>
                  </a:lnTo>
                  <a:lnTo>
                    <a:pt x="1653" y="2161"/>
                  </a:lnTo>
                  <a:lnTo>
                    <a:pt x="1642" y="2179"/>
                  </a:lnTo>
                  <a:lnTo>
                    <a:pt x="1640" y="2180"/>
                  </a:lnTo>
                  <a:lnTo>
                    <a:pt x="1636" y="2182"/>
                  </a:lnTo>
                  <a:lnTo>
                    <a:pt x="1633" y="2180"/>
                  </a:lnTo>
                  <a:lnTo>
                    <a:pt x="1627" y="2179"/>
                  </a:lnTo>
                  <a:lnTo>
                    <a:pt x="1623" y="2177"/>
                  </a:lnTo>
                  <a:lnTo>
                    <a:pt x="1583" y="2182"/>
                  </a:lnTo>
                  <a:lnTo>
                    <a:pt x="1518" y="2190"/>
                  </a:lnTo>
                  <a:lnTo>
                    <a:pt x="1496" y="2188"/>
                  </a:lnTo>
                  <a:lnTo>
                    <a:pt x="1425" y="2183"/>
                  </a:lnTo>
                  <a:lnTo>
                    <a:pt x="1397" y="2174"/>
                  </a:lnTo>
                  <a:lnTo>
                    <a:pt x="1389" y="2173"/>
                  </a:lnTo>
                  <a:lnTo>
                    <a:pt x="1383" y="2173"/>
                  </a:lnTo>
                  <a:lnTo>
                    <a:pt x="1376" y="2175"/>
                  </a:lnTo>
                  <a:lnTo>
                    <a:pt x="1369" y="2172"/>
                  </a:lnTo>
                  <a:lnTo>
                    <a:pt x="1359" y="2157"/>
                  </a:lnTo>
                  <a:lnTo>
                    <a:pt x="1350" y="2150"/>
                  </a:lnTo>
                  <a:lnTo>
                    <a:pt x="1343" y="2146"/>
                  </a:lnTo>
                  <a:lnTo>
                    <a:pt x="1338" y="2140"/>
                  </a:lnTo>
                  <a:lnTo>
                    <a:pt x="1330" y="2133"/>
                  </a:lnTo>
                  <a:lnTo>
                    <a:pt x="1301" y="2119"/>
                  </a:lnTo>
                  <a:lnTo>
                    <a:pt x="1293" y="2119"/>
                  </a:lnTo>
                  <a:lnTo>
                    <a:pt x="1287" y="2120"/>
                  </a:lnTo>
                  <a:lnTo>
                    <a:pt x="1281" y="2127"/>
                  </a:lnTo>
                  <a:lnTo>
                    <a:pt x="1272" y="2132"/>
                  </a:lnTo>
                  <a:lnTo>
                    <a:pt x="1216" y="2151"/>
                  </a:lnTo>
                  <a:lnTo>
                    <a:pt x="1204" y="2154"/>
                  </a:lnTo>
                  <a:lnTo>
                    <a:pt x="1197" y="2141"/>
                  </a:lnTo>
                  <a:lnTo>
                    <a:pt x="1192" y="2138"/>
                  </a:lnTo>
                  <a:lnTo>
                    <a:pt x="1184" y="2137"/>
                  </a:lnTo>
                  <a:lnTo>
                    <a:pt x="1182" y="2143"/>
                  </a:lnTo>
                  <a:lnTo>
                    <a:pt x="1175" y="2142"/>
                  </a:lnTo>
                  <a:lnTo>
                    <a:pt x="1172" y="2146"/>
                  </a:lnTo>
                  <a:lnTo>
                    <a:pt x="1169" y="2148"/>
                  </a:lnTo>
                  <a:lnTo>
                    <a:pt x="1165" y="2154"/>
                  </a:lnTo>
                  <a:lnTo>
                    <a:pt x="1163" y="2153"/>
                  </a:lnTo>
                  <a:lnTo>
                    <a:pt x="1161" y="2151"/>
                  </a:lnTo>
                  <a:lnTo>
                    <a:pt x="1159" y="2146"/>
                  </a:lnTo>
                  <a:lnTo>
                    <a:pt x="1158" y="2143"/>
                  </a:lnTo>
                  <a:lnTo>
                    <a:pt x="1157" y="2139"/>
                  </a:lnTo>
                  <a:lnTo>
                    <a:pt x="1157" y="2136"/>
                  </a:lnTo>
                  <a:lnTo>
                    <a:pt x="1157" y="2133"/>
                  </a:lnTo>
                  <a:lnTo>
                    <a:pt x="1157" y="2131"/>
                  </a:lnTo>
                  <a:lnTo>
                    <a:pt x="1159" y="2129"/>
                  </a:lnTo>
                  <a:lnTo>
                    <a:pt x="1166" y="2122"/>
                  </a:lnTo>
                  <a:lnTo>
                    <a:pt x="1167" y="2120"/>
                  </a:lnTo>
                  <a:lnTo>
                    <a:pt x="1169" y="2118"/>
                  </a:lnTo>
                  <a:lnTo>
                    <a:pt x="1172" y="2108"/>
                  </a:lnTo>
                  <a:lnTo>
                    <a:pt x="1171" y="2094"/>
                  </a:lnTo>
                  <a:lnTo>
                    <a:pt x="1173" y="2083"/>
                  </a:lnTo>
                  <a:lnTo>
                    <a:pt x="1172" y="2075"/>
                  </a:lnTo>
                  <a:lnTo>
                    <a:pt x="1168" y="2072"/>
                  </a:lnTo>
                  <a:lnTo>
                    <a:pt x="1166" y="2065"/>
                  </a:lnTo>
                  <a:lnTo>
                    <a:pt x="1167" y="2064"/>
                  </a:lnTo>
                  <a:lnTo>
                    <a:pt x="1168" y="2062"/>
                  </a:lnTo>
                  <a:lnTo>
                    <a:pt x="1170" y="2060"/>
                  </a:lnTo>
                  <a:lnTo>
                    <a:pt x="1175" y="2058"/>
                  </a:lnTo>
                  <a:lnTo>
                    <a:pt x="1177" y="2055"/>
                  </a:lnTo>
                  <a:lnTo>
                    <a:pt x="1179" y="2051"/>
                  </a:lnTo>
                  <a:lnTo>
                    <a:pt x="1179" y="2046"/>
                  </a:lnTo>
                  <a:lnTo>
                    <a:pt x="1178" y="2038"/>
                  </a:lnTo>
                  <a:lnTo>
                    <a:pt x="1175" y="2025"/>
                  </a:lnTo>
                  <a:lnTo>
                    <a:pt x="1172" y="2018"/>
                  </a:lnTo>
                  <a:lnTo>
                    <a:pt x="1170" y="2014"/>
                  </a:lnTo>
                  <a:lnTo>
                    <a:pt x="1157" y="2006"/>
                  </a:lnTo>
                  <a:lnTo>
                    <a:pt x="1152" y="1998"/>
                  </a:lnTo>
                  <a:lnTo>
                    <a:pt x="1152" y="1992"/>
                  </a:lnTo>
                  <a:lnTo>
                    <a:pt x="1153" y="1989"/>
                  </a:lnTo>
                  <a:lnTo>
                    <a:pt x="1154" y="1985"/>
                  </a:lnTo>
                  <a:lnTo>
                    <a:pt x="1155" y="1977"/>
                  </a:lnTo>
                  <a:lnTo>
                    <a:pt x="1154" y="1973"/>
                  </a:lnTo>
                  <a:lnTo>
                    <a:pt x="1152" y="1971"/>
                  </a:lnTo>
                  <a:lnTo>
                    <a:pt x="1145" y="1966"/>
                  </a:lnTo>
                  <a:lnTo>
                    <a:pt x="1137" y="1959"/>
                  </a:lnTo>
                  <a:lnTo>
                    <a:pt x="1135" y="1958"/>
                  </a:lnTo>
                  <a:lnTo>
                    <a:pt x="1132" y="1958"/>
                  </a:lnTo>
                  <a:lnTo>
                    <a:pt x="1130" y="1958"/>
                  </a:lnTo>
                  <a:lnTo>
                    <a:pt x="1128" y="1960"/>
                  </a:lnTo>
                  <a:lnTo>
                    <a:pt x="1126" y="1961"/>
                  </a:lnTo>
                  <a:lnTo>
                    <a:pt x="1121" y="1959"/>
                  </a:lnTo>
                  <a:lnTo>
                    <a:pt x="1112" y="1953"/>
                  </a:lnTo>
                  <a:lnTo>
                    <a:pt x="1095" y="1932"/>
                  </a:lnTo>
                  <a:lnTo>
                    <a:pt x="1088" y="1930"/>
                  </a:lnTo>
                  <a:lnTo>
                    <a:pt x="1101" y="1907"/>
                  </a:lnTo>
                  <a:lnTo>
                    <a:pt x="1106" y="1902"/>
                  </a:lnTo>
                  <a:lnTo>
                    <a:pt x="1143" y="1873"/>
                  </a:lnTo>
                  <a:lnTo>
                    <a:pt x="1160" y="1850"/>
                  </a:lnTo>
                  <a:lnTo>
                    <a:pt x="1162" y="1838"/>
                  </a:lnTo>
                  <a:lnTo>
                    <a:pt x="1157" y="1827"/>
                  </a:lnTo>
                  <a:lnTo>
                    <a:pt x="1151" y="1817"/>
                  </a:lnTo>
                  <a:lnTo>
                    <a:pt x="1148" y="1806"/>
                  </a:lnTo>
                  <a:lnTo>
                    <a:pt x="1147" y="1799"/>
                  </a:lnTo>
                  <a:lnTo>
                    <a:pt x="1146" y="1773"/>
                  </a:lnTo>
                  <a:lnTo>
                    <a:pt x="1147" y="1766"/>
                  </a:lnTo>
                  <a:lnTo>
                    <a:pt x="1150" y="1759"/>
                  </a:lnTo>
                  <a:lnTo>
                    <a:pt x="1169" y="1730"/>
                  </a:lnTo>
                  <a:lnTo>
                    <a:pt x="1190" y="1706"/>
                  </a:lnTo>
                  <a:lnTo>
                    <a:pt x="1195" y="1694"/>
                  </a:lnTo>
                  <a:lnTo>
                    <a:pt x="1184" y="1689"/>
                  </a:lnTo>
                  <a:lnTo>
                    <a:pt x="1163" y="1687"/>
                  </a:lnTo>
                  <a:lnTo>
                    <a:pt x="1160" y="1688"/>
                  </a:lnTo>
                  <a:lnTo>
                    <a:pt x="1156" y="1691"/>
                  </a:lnTo>
                  <a:lnTo>
                    <a:pt x="1151" y="1700"/>
                  </a:lnTo>
                  <a:lnTo>
                    <a:pt x="1149" y="1705"/>
                  </a:lnTo>
                  <a:lnTo>
                    <a:pt x="1144" y="1702"/>
                  </a:lnTo>
                  <a:lnTo>
                    <a:pt x="1141" y="1700"/>
                  </a:lnTo>
                  <a:lnTo>
                    <a:pt x="1136" y="1693"/>
                  </a:lnTo>
                  <a:lnTo>
                    <a:pt x="1131" y="1692"/>
                  </a:lnTo>
                  <a:lnTo>
                    <a:pt x="1091" y="1697"/>
                  </a:lnTo>
                  <a:lnTo>
                    <a:pt x="1080" y="1692"/>
                  </a:lnTo>
                  <a:lnTo>
                    <a:pt x="1046" y="1668"/>
                  </a:lnTo>
                  <a:lnTo>
                    <a:pt x="1041" y="1664"/>
                  </a:lnTo>
                  <a:lnTo>
                    <a:pt x="1039" y="1658"/>
                  </a:lnTo>
                  <a:lnTo>
                    <a:pt x="1035" y="1653"/>
                  </a:lnTo>
                  <a:lnTo>
                    <a:pt x="1028" y="1646"/>
                  </a:lnTo>
                  <a:lnTo>
                    <a:pt x="1021" y="1643"/>
                  </a:lnTo>
                  <a:lnTo>
                    <a:pt x="1009" y="1641"/>
                  </a:lnTo>
                  <a:lnTo>
                    <a:pt x="981" y="1640"/>
                  </a:lnTo>
                  <a:lnTo>
                    <a:pt x="976" y="1639"/>
                  </a:lnTo>
                  <a:lnTo>
                    <a:pt x="973" y="1637"/>
                  </a:lnTo>
                  <a:lnTo>
                    <a:pt x="968" y="1622"/>
                  </a:lnTo>
                  <a:lnTo>
                    <a:pt x="965" y="1615"/>
                  </a:lnTo>
                  <a:lnTo>
                    <a:pt x="956" y="1609"/>
                  </a:lnTo>
                  <a:lnTo>
                    <a:pt x="933" y="1606"/>
                  </a:lnTo>
                  <a:lnTo>
                    <a:pt x="926" y="1604"/>
                  </a:lnTo>
                  <a:lnTo>
                    <a:pt x="871" y="1571"/>
                  </a:lnTo>
                  <a:lnTo>
                    <a:pt x="848" y="1557"/>
                  </a:lnTo>
                  <a:lnTo>
                    <a:pt x="844" y="1557"/>
                  </a:lnTo>
                  <a:lnTo>
                    <a:pt x="841" y="1557"/>
                  </a:lnTo>
                  <a:lnTo>
                    <a:pt x="840" y="1559"/>
                  </a:lnTo>
                  <a:lnTo>
                    <a:pt x="840" y="1562"/>
                  </a:lnTo>
                  <a:lnTo>
                    <a:pt x="838" y="1565"/>
                  </a:lnTo>
                  <a:lnTo>
                    <a:pt x="836" y="1569"/>
                  </a:lnTo>
                  <a:lnTo>
                    <a:pt x="828" y="1572"/>
                  </a:lnTo>
                  <a:lnTo>
                    <a:pt x="820" y="1577"/>
                  </a:lnTo>
                  <a:lnTo>
                    <a:pt x="812" y="1586"/>
                  </a:lnTo>
                  <a:lnTo>
                    <a:pt x="784" y="1579"/>
                  </a:lnTo>
                  <a:lnTo>
                    <a:pt x="773" y="1573"/>
                  </a:lnTo>
                  <a:lnTo>
                    <a:pt x="745" y="1551"/>
                  </a:lnTo>
                  <a:lnTo>
                    <a:pt x="732" y="1535"/>
                  </a:lnTo>
                  <a:lnTo>
                    <a:pt x="729" y="1532"/>
                  </a:lnTo>
                  <a:lnTo>
                    <a:pt x="726" y="1530"/>
                  </a:lnTo>
                  <a:lnTo>
                    <a:pt x="723" y="1531"/>
                  </a:lnTo>
                  <a:lnTo>
                    <a:pt x="722" y="1532"/>
                  </a:lnTo>
                  <a:lnTo>
                    <a:pt x="720" y="1534"/>
                  </a:lnTo>
                  <a:lnTo>
                    <a:pt x="718" y="1539"/>
                  </a:lnTo>
                  <a:lnTo>
                    <a:pt x="716" y="1541"/>
                  </a:lnTo>
                  <a:lnTo>
                    <a:pt x="712" y="1542"/>
                  </a:lnTo>
                  <a:lnTo>
                    <a:pt x="705" y="1542"/>
                  </a:lnTo>
                  <a:lnTo>
                    <a:pt x="701" y="1541"/>
                  </a:lnTo>
                  <a:lnTo>
                    <a:pt x="698" y="1540"/>
                  </a:lnTo>
                  <a:lnTo>
                    <a:pt x="691" y="1533"/>
                  </a:lnTo>
                  <a:lnTo>
                    <a:pt x="673" y="1521"/>
                  </a:lnTo>
                  <a:lnTo>
                    <a:pt x="668" y="1516"/>
                  </a:lnTo>
                  <a:lnTo>
                    <a:pt x="664" y="1512"/>
                  </a:lnTo>
                  <a:lnTo>
                    <a:pt x="664" y="1507"/>
                  </a:lnTo>
                  <a:lnTo>
                    <a:pt x="664" y="1504"/>
                  </a:lnTo>
                  <a:lnTo>
                    <a:pt x="663" y="1501"/>
                  </a:lnTo>
                  <a:lnTo>
                    <a:pt x="662" y="1494"/>
                  </a:lnTo>
                  <a:lnTo>
                    <a:pt x="624" y="1443"/>
                  </a:lnTo>
                  <a:lnTo>
                    <a:pt x="613" y="1431"/>
                  </a:lnTo>
                  <a:lnTo>
                    <a:pt x="600" y="1425"/>
                  </a:lnTo>
                  <a:lnTo>
                    <a:pt x="598" y="1422"/>
                  </a:lnTo>
                  <a:lnTo>
                    <a:pt x="596" y="1419"/>
                  </a:lnTo>
                  <a:lnTo>
                    <a:pt x="592" y="1405"/>
                  </a:lnTo>
                  <a:lnTo>
                    <a:pt x="576" y="1389"/>
                  </a:lnTo>
                  <a:lnTo>
                    <a:pt x="574" y="1387"/>
                  </a:lnTo>
                  <a:lnTo>
                    <a:pt x="568" y="1375"/>
                  </a:lnTo>
                  <a:lnTo>
                    <a:pt x="563" y="1360"/>
                  </a:lnTo>
                  <a:lnTo>
                    <a:pt x="563" y="1357"/>
                  </a:lnTo>
                  <a:lnTo>
                    <a:pt x="564" y="1354"/>
                  </a:lnTo>
                  <a:lnTo>
                    <a:pt x="569" y="1346"/>
                  </a:lnTo>
                  <a:lnTo>
                    <a:pt x="577" y="1321"/>
                  </a:lnTo>
                  <a:lnTo>
                    <a:pt x="591" y="1307"/>
                  </a:lnTo>
                  <a:lnTo>
                    <a:pt x="592" y="1305"/>
                  </a:lnTo>
                  <a:lnTo>
                    <a:pt x="593" y="1302"/>
                  </a:lnTo>
                  <a:lnTo>
                    <a:pt x="591" y="1300"/>
                  </a:lnTo>
                  <a:lnTo>
                    <a:pt x="588" y="1295"/>
                  </a:lnTo>
                  <a:lnTo>
                    <a:pt x="586" y="1289"/>
                  </a:lnTo>
                  <a:lnTo>
                    <a:pt x="584" y="1286"/>
                  </a:lnTo>
                  <a:lnTo>
                    <a:pt x="582" y="1284"/>
                  </a:lnTo>
                  <a:lnTo>
                    <a:pt x="576" y="1283"/>
                  </a:lnTo>
                  <a:lnTo>
                    <a:pt x="572" y="1281"/>
                  </a:lnTo>
                  <a:lnTo>
                    <a:pt x="569" y="1275"/>
                  </a:lnTo>
                  <a:lnTo>
                    <a:pt x="567" y="1260"/>
                  </a:lnTo>
                  <a:lnTo>
                    <a:pt x="567" y="1253"/>
                  </a:lnTo>
                  <a:lnTo>
                    <a:pt x="568" y="1247"/>
                  </a:lnTo>
                  <a:lnTo>
                    <a:pt x="568" y="1245"/>
                  </a:lnTo>
                  <a:lnTo>
                    <a:pt x="572" y="1235"/>
                  </a:lnTo>
                  <a:lnTo>
                    <a:pt x="574" y="1229"/>
                  </a:lnTo>
                  <a:lnTo>
                    <a:pt x="575" y="1227"/>
                  </a:lnTo>
                  <a:lnTo>
                    <a:pt x="577" y="1222"/>
                  </a:lnTo>
                  <a:lnTo>
                    <a:pt x="584" y="1208"/>
                  </a:lnTo>
                  <a:lnTo>
                    <a:pt x="585" y="1204"/>
                  </a:lnTo>
                  <a:lnTo>
                    <a:pt x="585" y="1201"/>
                  </a:lnTo>
                  <a:lnTo>
                    <a:pt x="584" y="1198"/>
                  </a:lnTo>
                  <a:lnTo>
                    <a:pt x="583" y="1194"/>
                  </a:lnTo>
                  <a:lnTo>
                    <a:pt x="581" y="1186"/>
                  </a:lnTo>
                  <a:lnTo>
                    <a:pt x="582" y="1182"/>
                  </a:lnTo>
                  <a:lnTo>
                    <a:pt x="584" y="1179"/>
                  </a:lnTo>
                  <a:lnTo>
                    <a:pt x="584" y="1175"/>
                  </a:lnTo>
                  <a:lnTo>
                    <a:pt x="583" y="1171"/>
                  </a:lnTo>
                  <a:lnTo>
                    <a:pt x="583" y="1168"/>
                  </a:lnTo>
                  <a:lnTo>
                    <a:pt x="584" y="1166"/>
                  </a:lnTo>
                  <a:lnTo>
                    <a:pt x="591" y="1152"/>
                  </a:lnTo>
                  <a:lnTo>
                    <a:pt x="594" y="1147"/>
                  </a:lnTo>
                  <a:lnTo>
                    <a:pt x="598" y="1133"/>
                  </a:lnTo>
                  <a:lnTo>
                    <a:pt x="598" y="1128"/>
                  </a:lnTo>
                  <a:lnTo>
                    <a:pt x="598" y="1124"/>
                  </a:lnTo>
                  <a:lnTo>
                    <a:pt x="597" y="1122"/>
                  </a:lnTo>
                  <a:lnTo>
                    <a:pt x="595" y="1118"/>
                  </a:lnTo>
                  <a:lnTo>
                    <a:pt x="593" y="1116"/>
                  </a:lnTo>
                  <a:lnTo>
                    <a:pt x="592" y="1113"/>
                  </a:lnTo>
                  <a:lnTo>
                    <a:pt x="592" y="1110"/>
                  </a:lnTo>
                  <a:lnTo>
                    <a:pt x="594" y="1108"/>
                  </a:lnTo>
                  <a:lnTo>
                    <a:pt x="600" y="1104"/>
                  </a:lnTo>
                  <a:lnTo>
                    <a:pt x="604" y="1098"/>
                  </a:lnTo>
                  <a:lnTo>
                    <a:pt x="609" y="1083"/>
                  </a:lnTo>
                  <a:lnTo>
                    <a:pt x="616" y="1071"/>
                  </a:lnTo>
                  <a:lnTo>
                    <a:pt x="617" y="1068"/>
                  </a:lnTo>
                  <a:lnTo>
                    <a:pt x="618" y="1064"/>
                  </a:lnTo>
                  <a:lnTo>
                    <a:pt x="617" y="1056"/>
                  </a:lnTo>
                  <a:lnTo>
                    <a:pt x="617" y="1049"/>
                  </a:lnTo>
                  <a:lnTo>
                    <a:pt x="619" y="1045"/>
                  </a:lnTo>
                  <a:lnTo>
                    <a:pt x="621" y="1039"/>
                  </a:lnTo>
                  <a:lnTo>
                    <a:pt x="621" y="1037"/>
                  </a:lnTo>
                  <a:lnTo>
                    <a:pt x="619" y="1037"/>
                  </a:lnTo>
                  <a:lnTo>
                    <a:pt x="615" y="1039"/>
                  </a:lnTo>
                  <a:lnTo>
                    <a:pt x="612" y="1040"/>
                  </a:lnTo>
                  <a:lnTo>
                    <a:pt x="610" y="1041"/>
                  </a:lnTo>
                  <a:lnTo>
                    <a:pt x="607" y="1040"/>
                  </a:lnTo>
                  <a:lnTo>
                    <a:pt x="605" y="1040"/>
                  </a:lnTo>
                  <a:lnTo>
                    <a:pt x="603" y="1041"/>
                  </a:lnTo>
                  <a:lnTo>
                    <a:pt x="601" y="1042"/>
                  </a:lnTo>
                  <a:lnTo>
                    <a:pt x="598" y="1041"/>
                  </a:lnTo>
                  <a:lnTo>
                    <a:pt x="594" y="1038"/>
                  </a:lnTo>
                  <a:lnTo>
                    <a:pt x="585" y="1023"/>
                  </a:lnTo>
                  <a:lnTo>
                    <a:pt x="582" y="1018"/>
                  </a:lnTo>
                  <a:lnTo>
                    <a:pt x="577" y="1014"/>
                  </a:lnTo>
                  <a:lnTo>
                    <a:pt x="574" y="1013"/>
                  </a:lnTo>
                  <a:lnTo>
                    <a:pt x="571" y="1013"/>
                  </a:lnTo>
                  <a:lnTo>
                    <a:pt x="569" y="1014"/>
                  </a:lnTo>
                  <a:lnTo>
                    <a:pt x="567" y="1016"/>
                  </a:lnTo>
                  <a:lnTo>
                    <a:pt x="566" y="1019"/>
                  </a:lnTo>
                  <a:lnTo>
                    <a:pt x="565" y="1028"/>
                  </a:lnTo>
                  <a:lnTo>
                    <a:pt x="564" y="1030"/>
                  </a:lnTo>
                  <a:lnTo>
                    <a:pt x="562" y="1032"/>
                  </a:lnTo>
                  <a:lnTo>
                    <a:pt x="561" y="1034"/>
                  </a:lnTo>
                  <a:lnTo>
                    <a:pt x="559" y="1036"/>
                  </a:lnTo>
                  <a:lnTo>
                    <a:pt x="557" y="1037"/>
                  </a:lnTo>
                  <a:lnTo>
                    <a:pt x="553" y="1040"/>
                  </a:lnTo>
                  <a:lnTo>
                    <a:pt x="544" y="1041"/>
                  </a:lnTo>
                  <a:lnTo>
                    <a:pt x="537" y="1039"/>
                  </a:lnTo>
                  <a:lnTo>
                    <a:pt x="535" y="1038"/>
                  </a:lnTo>
                  <a:lnTo>
                    <a:pt x="533" y="1035"/>
                  </a:lnTo>
                  <a:lnTo>
                    <a:pt x="532" y="1032"/>
                  </a:lnTo>
                  <a:lnTo>
                    <a:pt x="531" y="1027"/>
                  </a:lnTo>
                  <a:lnTo>
                    <a:pt x="531" y="1023"/>
                  </a:lnTo>
                  <a:lnTo>
                    <a:pt x="532" y="1020"/>
                  </a:lnTo>
                  <a:lnTo>
                    <a:pt x="535" y="1017"/>
                  </a:lnTo>
                  <a:lnTo>
                    <a:pt x="537" y="1015"/>
                  </a:lnTo>
                  <a:lnTo>
                    <a:pt x="538" y="1012"/>
                  </a:lnTo>
                  <a:lnTo>
                    <a:pt x="541" y="1008"/>
                  </a:lnTo>
                  <a:lnTo>
                    <a:pt x="540" y="1006"/>
                  </a:lnTo>
                  <a:lnTo>
                    <a:pt x="539" y="1005"/>
                  </a:lnTo>
                  <a:lnTo>
                    <a:pt x="536" y="1004"/>
                  </a:lnTo>
                  <a:lnTo>
                    <a:pt x="530" y="1004"/>
                  </a:lnTo>
                  <a:lnTo>
                    <a:pt x="524" y="1006"/>
                  </a:lnTo>
                  <a:lnTo>
                    <a:pt x="521" y="1006"/>
                  </a:lnTo>
                  <a:lnTo>
                    <a:pt x="517" y="1004"/>
                  </a:lnTo>
                  <a:lnTo>
                    <a:pt x="517" y="1002"/>
                  </a:lnTo>
                  <a:lnTo>
                    <a:pt x="517" y="1000"/>
                  </a:lnTo>
                  <a:lnTo>
                    <a:pt x="534" y="975"/>
                  </a:lnTo>
                  <a:lnTo>
                    <a:pt x="535" y="969"/>
                  </a:lnTo>
                  <a:lnTo>
                    <a:pt x="536" y="959"/>
                  </a:lnTo>
                  <a:lnTo>
                    <a:pt x="537" y="935"/>
                  </a:lnTo>
                  <a:lnTo>
                    <a:pt x="539" y="925"/>
                  </a:lnTo>
                  <a:lnTo>
                    <a:pt x="540" y="919"/>
                  </a:lnTo>
                  <a:lnTo>
                    <a:pt x="543" y="919"/>
                  </a:lnTo>
                  <a:lnTo>
                    <a:pt x="555" y="919"/>
                  </a:lnTo>
                  <a:lnTo>
                    <a:pt x="560" y="918"/>
                  </a:lnTo>
                  <a:lnTo>
                    <a:pt x="566" y="914"/>
                  </a:lnTo>
                  <a:lnTo>
                    <a:pt x="569" y="909"/>
                  </a:lnTo>
                  <a:lnTo>
                    <a:pt x="573" y="902"/>
                  </a:lnTo>
                  <a:lnTo>
                    <a:pt x="579" y="882"/>
                  </a:lnTo>
                  <a:lnTo>
                    <a:pt x="581" y="873"/>
                  </a:lnTo>
                  <a:lnTo>
                    <a:pt x="581" y="865"/>
                  </a:lnTo>
                  <a:lnTo>
                    <a:pt x="579" y="862"/>
                  </a:lnTo>
                  <a:lnTo>
                    <a:pt x="577" y="860"/>
                  </a:lnTo>
                  <a:lnTo>
                    <a:pt x="572" y="855"/>
                  </a:lnTo>
                  <a:lnTo>
                    <a:pt x="570" y="852"/>
                  </a:lnTo>
                  <a:lnTo>
                    <a:pt x="568" y="849"/>
                  </a:lnTo>
                  <a:lnTo>
                    <a:pt x="567" y="842"/>
                  </a:lnTo>
                  <a:lnTo>
                    <a:pt x="566" y="838"/>
                  </a:lnTo>
                  <a:lnTo>
                    <a:pt x="564" y="834"/>
                  </a:lnTo>
                  <a:lnTo>
                    <a:pt x="561" y="830"/>
                  </a:lnTo>
                  <a:lnTo>
                    <a:pt x="559" y="827"/>
                  </a:lnTo>
                  <a:lnTo>
                    <a:pt x="558" y="822"/>
                  </a:lnTo>
                  <a:lnTo>
                    <a:pt x="557" y="819"/>
                  </a:lnTo>
                  <a:lnTo>
                    <a:pt x="558" y="816"/>
                  </a:lnTo>
                  <a:lnTo>
                    <a:pt x="561" y="812"/>
                  </a:lnTo>
                  <a:lnTo>
                    <a:pt x="567" y="806"/>
                  </a:lnTo>
                  <a:lnTo>
                    <a:pt x="569" y="803"/>
                  </a:lnTo>
                  <a:lnTo>
                    <a:pt x="569" y="800"/>
                  </a:lnTo>
                  <a:lnTo>
                    <a:pt x="568" y="796"/>
                  </a:lnTo>
                  <a:lnTo>
                    <a:pt x="565" y="794"/>
                  </a:lnTo>
                  <a:lnTo>
                    <a:pt x="563" y="791"/>
                  </a:lnTo>
                  <a:lnTo>
                    <a:pt x="561" y="787"/>
                  </a:lnTo>
                  <a:lnTo>
                    <a:pt x="560" y="779"/>
                  </a:lnTo>
                  <a:lnTo>
                    <a:pt x="561" y="775"/>
                  </a:lnTo>
                  <a:lnTo>
                    <a:pt x="562" y="772"/>
                  </a:lnTo>
                  <a:lnTo>
                    <a:pt x="582" y="756"/>
                  </a:lnTo>
                  <a:lnTo>
                    <a:pt x="584" y="745"/>
                  </a:lnTo>
                  <a:lnTo>
                    <a:pt x="584" y="738"/>
                  </a:lnTo>
                  <a:lnTo>
                    <a:pt x="572" y="700"/>
                  </a:lnTo>
                  <a:lnTo>
                    <a:pt x="569" y="692"/>
                  </a:lnTo>
                  <a:lnTo>
                    <a:pt x="566" y="688"/>
                  </a:lnTo>
                  <a:lnTo>
                    <a:pt x="559" y="686"/>
                  </a:lnTo>
                  <a:lnTo>
                    <a:pt x="551" y="683"/>
                  </a:lnTo>
                  <a:lnTo>
                    <a:pt x="548" y="682"/>
                  </a:lnTo>
                  <a:lnTo>
                    <a:pt x="546" y="682"/>
                  </a:lnTo>
                  <a:lnTo>
                    <a:pt x="525" y="688"/>
                  </a:lnTo>
                  <a:lnTo>
                    <a:pt x="518" y="689"/>
                  </a:lnTo>
                  <a:lnTo>
                    <a:pt x="509" y="688"/>
                  </a:lnTo>
                  <a:lnTo>
                    <a:pt x="510" y="676"/>
                  </a:lnTo>
                  <a:lnTo>
                    <a:pt x="509" y="673"/>
                  </a:lnTo>
                  <a:lnTo>
                    <a:pt x="507" y="669"/>
                  </a:lnTo>
                  <a:lnTo>
                    <a:pt x="503" y="664"/>
                  </a:lnTo>
                  <a:lnTo>
                    <a:pt x="501" y="663"/>
                  </a:lnTo>
                  <a:lnTo>
                    <a:pt x="498" y="662"/>
                  </a:lnTo>
                  <a:lnTo>
                    <a:pt x="455" y="668"/>
                  </a:lnTo>
                  <a:lnTo>
                    <a:pt x="440" y="667"/>
                  </a:lnTo>
                  <a:lnTo>
                    <a:pt x="431" y="671"/>
                  </a:lnTo>
                  <a:lnTo>
                    <a:pt x="421" y="669"/>
                  </a:lnTo>
                  <a:lnTo>
                    <a:pt x="404" y="659"/>
                  </a:lnTo>
                  <a:lnTo>
                    <a:pt x="396" y="656"/>
                  </a:lnTo>
                  <a:lnTo>
                    <a:pt x="385" y="654"/>
                  </a:lnTo>
                  <a:lnTo>
                    <a:pt x="379" y="652"/>
                  </a:lnTo>
                  <a:lnTo>
                    <a:pt x="339" y="625"/>
                  </a:lnTo>
                  <a:lnTo>
                    <a:pt x="340" y="621"/>
                  </a:lnTo>
                  <a:lnTo>
                    <a:pt x="348" y="610"/>
                  </a:lnTo>
                  <a:lnTo>
                    <a:pt x="351" y="598"/>
                  </a:lnTo>
                  <a:lnTo>
                    <a:pt x="343" y="594"/>
                  </a:lnTo>
                  <a:lnTo>
                    <a:pt x="324" y="593"/>
                  </a:lnTo>
                  <a:lnTo>
                    <a:pt x="316" y="586"/>
                  </a:lnTo>
                  <a:lnTo>
                    <a:pt x="297" y="558"/>
                  </a:lnTo>
                  <a:lnTo>
                    <a:pt x="288" y="560"/>
                  </a:lnTo>
                  <a:lnTo>
                    <a:pt x="272" y="569"/>
                  </a:lnTo>
                  <a:lnTo>
                    <a:pt x="266" y="571"/>
                  </a:lnTo>
                  <a:lnTo>
                    <a:pt x="255" y="569"/>
                  </a:lnTo>
                  <a:lnTo>
                    <a:pt x="252" y="563"/>
                  </a:lnTo>
                  <a:lnTo>
                    <a:pt x="251" y="554"/>
                  </a:lnTo>
                  <a:lnTo>
                    <a:pt x="247" y="541"/>
                  </a:lnTo>
                  <a:lnTo>
                    <a:pt x="240" y="536"/>
                  </a:lnTo>
                  <a:lnTo>
                    <a:pt x="220" y="535"/>
                  </a:lnTo>
                  <a:lnTo>
                    <a:pt x="212" y="530"/>
                  </a:lnTo>
                  <a:lnTo>
                    <a:pt x="217" y="525"/>
                  </a:lnTo>
                  <a:lnTo>
                    <a:pt x="220" y="516"/>
                  </a:lnTo>
                  <a:lnTo>
                    <a:pt x="220" y="513"/>
                  </a:lnTo>
                  <a:lnTo>
                    <a:pt x="220" y="506"/>
                  </a:lnTo>
                  <a:lnTo>
                    <a:pt x="214" y="502"/>
                  </a:lnTo>
                  <a:lnTo>
                    <a:pt x="187" y="510"/>
                  </a:lnTo>
                  <a:lnTo>
                    <a:pt x="157" y="498"/>
                  </a:lnTo>
                  <a:lnTo>
                    <a:pt x="143" y="496"/>
                  </a:lnTo>
                  <a:lnTo>
                    <a:pt x="131" y="492"/>
                  </a:lnTo>
                  <a:lnTo>
                    <a:pt x="113" y="473"/>
                  </a:lnTo>
                  <a:lnTo>
                    <a:pt x="99" y="468"/>
                  </a:lnTo>
                  <a:lnTo>
                    <a:pt x="86" y="471"/>
                  </a:lnTo>
                  <a:lnTo>
                    <a:pt x="67" y="485"/>
                  </a:lnTo>
                  <a:lnTo>
                    <a:pt x="55" y="488"/>
                  </a:lnTo>
                  <a:lnTo>
                    <a:pt x="40" y="485"/>
                  </a:lnTo>
                  <a:lnTo>
                    <a:pt x="38" y="484"/>
                  </a:lnTo>
                  <a:lnTo>
                    <a:pt x="32" y="480"/>
                  </a:lnTo>
                  <a:lnTo>
                    <a:pt x="10" y="453"/>
                  </a:lnTo>
                  <a:lnTo>
                    <a:pt x="0" y="434"/>
                  </a:lnTo>
                  <a:lnTo>
                    <a:pt x="13" y="433"/>
                  </a:lnTo>
                  <a:lnTo>
                    <a:pt x="27" y="436"/>
                  </a:lnTo>
                  <a:lnTo>
                    <a:pt x="47" y="436"/>
                  </a:lnTo>
                  <a:lnTo>
                    <a:pt x="61" y="442"/>
                  </a:lnTo>
                  <a:lnTo>
                    <a:pt x="73" y="444"/>
                  </a:lnTo>
                  <a:lnTo>
                    <a:pt x="74" y="429"/>
                  </a:lnTo>
                  <a:lnTo>
                    <a:pt x="75" y="418"/>
                  </a:lnTo>
                  <a:lnTo>
                    <a:pt x="85" y="414"/>
                  </a:lnTo>
                  <a:lnTo>
                    <a:pt x="105" y="414"/>
                  </a:lnTo>
                  <a:lnTo>
                    <a:pt x="138" y="433"/>
                  </a:lnTo>
                  <a:lnTo>
                    <a:pt x="154" y="431"/>
                  </a:lnTo>
                  <a:lnTo>
                    <a:pt x="166" y="422"/>
                  </a:lnTo>
                  <a:lnTo>
                    <a:pt x="171" y="405"/>
                  </a:lnTo>
                  <a:lnTo>
                    <a:pt x="168" y="398"/>
                  </a:lnTo>
                  <a:lnTo>
                    <a:pt x="166" y="381"/>
                  </a:lnTo>
                  <a:lnTo>
                    <a:pt x="165" y="374"/>
                  </a:lnTo>
                  <a:lnTo>
                    <a:pt x="161" y="368"/>
                  </a:lnTo>
                  <a:lnTo>
                    <a:pt x="157" y="363"/>
                  </a:lnTo>
                  <a:lnTo>
                    <a:pt x="155" y="356"/>
                  </a:lnTo>
                  <a:lnTo>
                    <a:pt x="159" y="346"/>
                  </a:lnTo>
                  <a:lnTo>
                    <a:pt x="186" y="321"/>
                  </a:lnTo>
                  <a:lnTo>
                    <a:pt x="198" y="313"/>
                  </a:lnTo>
                  <a:lnTo>
                    <a:pt x="231" y="300"/>
                  </a:lnTo>
                  <a:lnTo>
                    <a:pt x="252" y="299"/>
                  </a:lnTo>
                  <a:lnTo>
                    <a:pt x="259" y="302"/>
                  </a:lnTo>
                  <a:lnTo>
                    <a:pt x="278" y="317"/>
                  </a:lnTo>
                  <a:lnTo>
                    <a:pt x="286" y="335"/>
                  </a:lnTo>
                  <a:lnTo>
                    <a:pt x="298" y="327"/>
                  </a:lnTo>
                  <a:lnTo>
                    <a:pt x="311" y="322"/>
                  </a:lnTo>
                  <a:lnTo>
                    <a:pt x="325" y="322"/>
                  </a:lnTo>
                  <a:lnTo>
                    <a:pt x="344" y="324"/>
                  </a:lnTo>
                  <a:lnTo>
                    <a:pt x="342" y="310"/>
                  </a:lnTo>
                  <a:lnTo>
                    <a:pt x="330" y="300"/>
                  </a:lnTo>
                  <a:lnTo>
                    <a:pt x="335" y="296"/>
                  </a:lnTo>
                  <a:lnTo>
                    <a:pt x="340" y="294"/>
                  </a:lnTo>
                  <a:lnTo>
                    <a:pt x="357" y="299"/>
                  </a:lnTo>
                  <a:lnTo>
                    <a:pt x="371" y="281"/>
                  </a:lnTo>
                  <a:lnTo>
                    <a:pt x="395" y="269"/>
                  </a:lnTo>
                  <a:lnTo>
                    <a:pt x="401" y="269"/>
                  </a:lnTo>
                  <a:lnTo>
                    <a:pt x="405" y="267"/>
                  </a:lnTo>
                  <a:lnTo>
                    <a:pt x="417" y="272"/>
                  </a:lnTo>
                  <a:lnTo>
                    <a:pt x="429" y="259"/>
                  </a:lnTo>
                  <a:lnTo>
                    <a:pt x="439" y="251"/>
                  </a:lnTo>
                  <a:lnTo>
                    <a:pt x="449" y="250"/>
                  </a:lnTo>
                  <a:lnTo>
                    <a:pt x="455" y="234"/>
                  </a:lnTo>
                  <a:lnTo>
                    <a:pt x="456" y="219"/>
                  </a:lnTo>
                  <a:lnTo>
                    <a:pt x="472" y="208"/>
                  </a:lnTo>
                  <a:lnTo>
                    <a:pt x="480" y="192"/>
                  </a:lnTo>
                  <a:lnTo>
                    <a:pt x="484" y="192"/>
                  </a:lnTo>
                  <a:lnTo>
                    <a:pt x="489" y="190"/>
                  </a:lnTo>
                  <a:lnTo>
                    <a:pt x="500" y="184"/>
                  </a:lnTo>
                  <a:lnTo>
                    <a:pt x="509" y="183"/>
                  </a:lnTo>
                  <a:lnTo>
                    <a:pt x="514" y="181"/>
                  </a:lnTo>
                  <a:lnTo>
                    <a:pt x="516" y="181"/>
                  </a:lnTo>
                  <a:lnTo>
                    <a:pt x="520" y="182"/>
                  </a:lnTo>
                  <a:lnTo>
                    <a:pt x="529" y="193"/>
                  </a:lnTo>
                  <a:lnTo>
                    <a:pt x="532" y="194"/>
                  </a:lnTo>
                  <a:lnTo>
                    <a:pt x="536" y="192"/>
                  </a:lnTo>
                  <a:lnTo>
                    <a:pt x="539" y="190"/>
                  </a:lnTo>
                  <a:lnTo>
                    <a:pt x="551" y="181"/>
                  </a:lnTo>
                  <a:lnTo>
                    <a:pt x="556" y="179"/>
                  </a:lnTo>
                  <a:lnTo>
                    <a:pt x="559" y="179"/>
                  </a:lnTo>
                  <a:lnTo>
                    <a:pt x="562" y="179"/>
                  </a:lnTo>
                  <a:lnTo>
                    <a:pt x="566" y="182"/>
                  </a:lnTo>
                  <a:lnTo>
                    <a:pt x="570" y="187"/>
                  </a:lnTo>
                  <a:lnTo>
                    <a:pt x="575" y="199"/>
                  </a:lnTo>
                  <a:lnTo>
                    <a:pt x="580" y="205"/>
                  </a:lnTo>
                  <a:lnTo>
                    <a:pt x="584" y="208"/>
                  </a:lnTo>
                  <a:lnTo>
                    <a:pt x="622" y="217"/>
                  </a:lnTo>
                  <a:lnTo>
                    <a:pt x="644" y="230"/>
                  </a:lnTo>
                  <a:lnTo>
                    <a:pt x="648" y="233"/>
                  </a:lnTo>
                  <a:lnTo>
                    <a:pt x="667" y="247"/>
                  </a:lnTo>
                  <a:lnTo>
                    <a:pt x="669" y="250"/>
                  </a:lnTo>
                  <a:lnTo>
                    <a:pt x="672" y="253"/>
                  </a:lnTo>
                  <a:lnTo>
                    <a:pt x="674" y="255"/>
                  </a:lnTo>
                  <a:lnTo>
                    <a:pt x="677" y="259"/>
                  </a:lnTo>
                  <a:lnTo>
                    <a:pt x="695" y="268"/>
                  </a:lnTo>
                  <a:lnTo>
                    <a:pt x="696" y="271"/>
                  </a:lnTo>
                  <a:lnTo>
                    <a:pt x="702" y="279"/>
                  </a:lnTo>
                  <a:lnTo>
                    <a:pt x="704" y="281"/>
                  </a:lnTo>
                  <a:lnTo>
                    <a:pt x="708" y="282"/>
                  </a:lnTo>
                  <a:lnTo>
                    <a:pt x="713" y="283"/>
                  </a:lnTo>
                  <a:lnTo>
                    <a:pt x="735" y="282"/>
                  </a:lnTo>
                  <a:lnTo>
                    <a:pt x="744" y="278"/>
                  </a:lnTo>
                  <a:lnTo>
                    <a:pt x="754" y="277"/>
                  </a:lnTo>
                  <a:lnTo>
                    <a:pt x="818" y="293"/>
                  </a:lnTo>
                  <a:lnTo>
                    <a:pt x="822" y="294"/>
                  </a:lnTo>
                  <a:lnTo>
                    <a:pt x="830" y="298"/>
                  </a:lnTo>
                  <a:lnTo>
                    <a:pt x="846" y="314"/>
                  </a:lnTo>
                  <a:lnTo>
                    <a:pt x="872" y="321"/>
                  </a:lnTo>
                  <a:lnTo>
                    <a:pt x="887" y="322"/>
                  </a:lnTo>
                  <a:lnTo>
                    <a:pt x="892" y="326"/>
                  </a:lnTo>
                  <a:lnTo>
                    <a:pt x="894" y="340"/>
                  </a:lnTo>
                  <a:lnTo>
                    <a:pt x="893" y="347"/>
                  </a:lnTo>
                  <a:lnTo>
                    <a:pt x="894" y="349"/>
                  </a:lnTo>
                  <a:lnTo>
                    <a:pt x="895" y="352"/>
                  </a:lnTo>
                  <a:lnTo>
                    <a:pt x="896" y="354"/>
                  </a:lnTo>
                  <a:lnTo>
                    <a:pt x="898" y="355"/>
                  </a:lnTo>
                  <a:lnTo>
                    <a:pt x="901" y="357"/>
                  </a:lnTo>
                  <a:lnTo>
                    <a:pt x="904" y="358"/>
                  </a:lnTo>
                  <a:lnTo>
                    <a:pt x="908" y="358"/>
                  </a:lnTo>
                  <a:lnTo>
                    <a:pt x="935" y="352"/>
                  </a:lnTo>
                  <a:lnTo>
                    <a:pt x="943" y="353"/>
                  </a:lnTo>
                  <a:lnTo>
                    <a:pt x="948" y="354"/>
                  </a:lnTo>
                  <a:lnTo>
                    <a:pt x="952" y="356"/>
                  </a:lnTo>
                  <a:lnTo>
                    <a:pt x="960" y="363"/>
                  </a:lnTo>
                  <a:lnTo>
                    <a:pt x="965" y="365"/>
                  </a:lnTo>
                  <a:lnTo>
                    <a:pt x="969" y="365"/>
                  </a:lnTo>
                  <a:lnTo>
                    <a:pt x="979" y="364"/>
                  </a:lnTo>
                  <a:lnTo>
                    <a:pt x="984" y="363"/>
                  </a:lnTo>
                  <a:lnTo>
                    <a:pt x="989" y="361"/>
                  </a:lnTo>
                  <a:lnTo>
                    <a:pt x="994" y="360"/>
                  </a:lnTo>
                  <a:lnTo>
                    <a:pt x="1010" y="360"/>
                  </a:lnTo>
                  <a:lnTo>
                    <a:pt x="1015" y="359"/>
                  </a:lnTo>
                  <a:lnTo>
                    <a:pt x="1018" y="357"/>
                  </a:lnTo>
                  <a:lnTo>
                    <a:pt x="1020" y="355"/>
                  </a:lnTo>
                  <a:lnTo>
                    <a:pt x="1022" y="355"/>
                  </a:lnTo>
                  <a:lnTo>
                    <a:pt x="1024" y="357"/>
                  </a:lnTo>
                  <a:lnTo>
                    <a:pt x="1026" y="362"/>
                  </a:lnTo>
                  <a:lnTo>
                    <a:pt x="1025" y="365"/>
                  </a:lnTo>
                  <a:lnTo>
                    <a:pt x="1023" y="367"/>
                  </a:lnTo>
                  <a:lnTo>
                    <a:pt x="1019" y="370"/>
                  </a:lnTo>
                  <a:lnTo>
                    <a:pt x="1018" y="371"/>
                  </a:lnTo>
                  <a:lnTo>
                    <a:pt x="1017" y="373"/>
                  </a:lnTo>
                  <a:lnTo>
                    <a:pt x="1018" y="377"/>
                  </a:lnTo>
                  <a:lnTo>
                    <a:pt x="1021" y="380"/>
                  </a:lnTo>
                  <a:lnTo>
                    <a:pt x="1036" y="386"/>
                  </a:lnTo>
                  <a:lnTo>
                    <a:pt x="1051" y="383"/>
                  </a:lnTo>
                  <a:lnTo>
                    <a:pt x="1067" y="368"/>
                  </a:lnTo>
                  <a:lnTo>
                    <a:pt x="1070" y="364"/>
                  </a:lnTo>
                  <a:lnTo>
                    <a:pt x="1076" y="356"/>
                  </a:lnTo>
                  <a:lnTo>
                    <a:pt x="1079" y="353"/>
                  </a:lnTo>
                  <a:lnTo>
                    <a:pt x="1097" y="341"/>
                  </a:lnTo>
                  <a:lnTo>
                    <a:pt x="1105" y="334"/>
                  </a:lnTo>
                  <a:lnTo>
                    <a:pt x="1111" y="329"/>
                  </a:lnTo>
                  <a:lnTo>
                    <a:pt x="1113" y="327"/>
                  </a:lnTo>
                  <a:lnTo>
                    <a:pt x="1114" y="325"/>
                  </a:lnTo>
                  <a:lnTo>
                    <a:pt x="1115" y="323"/>
                  </a:lnTo>
                  <a:lnTo>
                    <a:pt x="1116" y="321"/>
                  </a:lnTo>
                  <a:lnTo>
                    <a:pt x="1117" y="320"/>
                  </a:lnTo>
                  <a:lnTo>
                    <a:pt x="1117" y="317"/>
                  </a:lnTo>
                  <a:lnTo>
                    <a:pt x="1119" y="312"/>
                  </a:lnTo>
                  <a:lnTo>
                    <a:pt x="1120" y="309"/>
                  </a:lnTo>
                  <a:lnTo>
                    <a:pt x="1122" y="307"/>
                  </a:lnTo>
                  <a:lnTo>
                    <a:pt x="1125" y="304"/>
                  </a:lnTo>
                  <a:lnTo>
                    <a:pt x="1130" y="302"/>
                  </a:lnTo>
                  <a:lnTo>
                    <a:pt x="1133" y="299"/>
                  </a:lnTo>
                  <a:lnTo>
                    <a:pt x="1135" y="296"/>
                  </a:lnTo>
                  <a:lnTo>
                    <a:pt x="1137" y="294"/>
                  </a:lnTo>
                  <a:lnTo>
                    <a:pt x="1140" y="292"/>
                  </a:lnTo>
                  <a:lnTo>
                    <a:pt x="1145" y="290"/>
                  </a:lnTo>
                  <a:lnTo>
                    <a:pt x="1149" y="291"/>
                  </a:lnTo>
                  <a:lnTo>
                    <a:pt x="1153" y="293"/>
                  </a:lnTo>
                  <a:lnTo>
                    <a:pt x="1161" y="303"/>
                  </a:lnTo>
                  <a:lnTo>
                    <a:pt x="1165" y="311"/>
                  </a:lnTo>
                  <a:lnTo>
                    <a:pt x="1167" y="314"/>
                  </a:lnTo>
                  <a:lnTo>
                    <a:pt x="1174" y="317"/>
                  </a:lnTo>
                  <a:lnTo>
                    <a:pt x="1191" y="317"/>
                  </a:lnTo>
                  <a:lnTo>
                    <a:pt x="1193" y="307"/>
                  </a:lnTo>
                  <a:lnTo>
                    <a:pt x="1194" y="300"/>
                  </a:lnTo>
                  <a:lnTo>
                    <a:pt x="1195" y="297"/>
                  </a:lnTo>
                  <a:lnTo>
                    <a:pt x="1197" y="292"/>
                  </a:lnTo>
                  <a:lnTo>
                    <a:pt x="1203" y="278"/>
                  </a:lnTo>
                  <a:lnTo>
                    <a:pt x="1206" y="273"/>
                  </a:lnTo>
                  <a:lnTo>
                    <a:pt x="1213" y="267"/>
                  </a:lnTo>
                  <a:lnTo>
                    <a:pt x="1223" y="262"/>
                  </a:lnTo>
                  <a:lnTo>
                    <a:pt x="1239" y="260"/>
                  </a:lnTo>
                  <a:lnTo>
                    <a:pt x="1251" y="263"/>
                  </a:lnTo>
                  <a:lnTo>
                    <a:pt x="1265" y="269"/>
                  </a:lnTo>
                  <a:lnTo>
                    <a:pt x="1276" y="276"/>
                  </a:lnTo>
                  <a:lnTo>
                    <a:pt x="1287" y="279"/>
                  </a:lnTo>
                  <a:lnTo>
                    <a:pt x="1298" y="275"/>
                  </a:lnTo>
                  <a:lnTo>
                    <a:pt x="1330" y="249"/>
                  </a:lnTo>
                  <a:lnTo>
                    <a:pt x="1336" y="247"/>
                  </a:lnTo>
                  <a:lnTo>
                    <a:pt x="1343" y="240"/>
                  </a:lnTo>
                  <a:lnTo>
                    <a:pt x="1351" y="229"/>
                  </a:lnTo>
                  <a:lnTo>
                    <a:pt x="1360" y="206"/>
                  </a:lnTo>
                  <a:lnTo>
                    <a:pt x="1371" y="181"/>
                  </a:lnTo>
                  <a:lnTo>
                    <a:pt x="1374" y="162"/>
                  </a:lnTo>
                  <a:lnTo>
                    <a:pt x="1379" y="151"/>
                  </a:lnTo>
                  <a:lnTo>
                    <a:pt x="1388" y="143"/>
                  </a:lnTo>
                  <a:lnTo>
                    <a:pt x="1399" y="137"/>
                  </a:lnTo>
                  <a:lnTo>
                    <a:pt x="1421" y="136"/>
                  </a:lnTo>
                  <a:lnTo>
                    <a:pt x="1434" y="123"/>
                  </a:lnTo>
                  <a:lnTo>
                    <a:pt x="1446" y="102"/>
                  </a:lnTo>
                  <a:lnTo>
                    <a:pt x="1483" y="70"/>
                  </a:lnTo>
                  <a:lnTo>
                    <a:pt x="1504" y="67"/>
                  </a:lnTo>
                  <a:lnTo>
                    <a:pt x="1525" y="69"/>
                  </a:lnTo>
                  <a:lnTo>
                    <a:pt x="1543" y="61"/>
                  </a:lnTo>
                  <a:lnTo>
                    <a:pt x="1541" y="48"/>
                  </a:lnTo>
                  <a:lnTo>
                    <a:pt x="1525" y="19"/>
                  </a:lnTo>
                  <a:lnTo>
                    <a:pt x="1526" y="0"/>
                  </a:lnTo>
                  <a:lnTo>
                    <a:pt x="1537" y="2"/>
                  </a:lnTo>
                  <a:lnTo>
                    <a:pt x="1552" y="26"/>
                  </a:lnTo>
                  <a:lnTo>
                    <a:pt x="1580" y="37"/>
                  </a:lnTo>
                  <a:lnTo>
                    <a:pt x="1581" y="59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4" name="Freeform 54">
              <a:extLst>
                <a:ext uri="{FF2B5EF4-FFF2-40B4-BE49-F238E27FC236}">
                  <a16:creationId xmlns:a16="http://schemas.microsoft.com/office/drawing/2014/main" id="{97E57E6E-B95B-4C47-BD03-F5D4987F4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4853" y="2666050"/>
              <a:ext cx="262641" cy="187210"/>
            </a:xfrm>
            <a:custGeom>
              <a:avLst/>
              <a:gdLst>
                <a:gd name="T0" fmla="*/ 249 w 402"/>
                <a:gd name="T1" fmla="*/ 35 h 322"/>
                <a:gd name="T2" fmla="*/ 249 w 402"/>
                <a:gd name="T3" fmla="*/ 51 h 322"/>
                <a:gd name="T4" fmla="*/ 311 w 402"/>
                <a:gd name="T5" fmla="*/ 114 h 322"/>
                <a:gd name="T6" fmla="*/ 339 w 402"/>
                <a:gd name="T7" fmla="*/ 132 h 322"/>
                <a:gd name="T8" fmla="*/ 349 w 402"/>
                <a:gd name="T9" fmla="*/ 174 h 322"/>
                <a:gd name="T10" fmla="*/ 396 w 402"/>
                <a:gd name="T11" fmla="*/ 208 h 322"/>
                <a:gd name="T12" fmla="*/ 397 w 402"/>
                <a:gd name="T13" fmla="*/ 222 h 322"/>
                <a:gd name="T14" fmla="*/ 394 w 402"/>
                <a:gd name="T15" fmla="*/ 237 h 322"/>
                <a:gd name="T16" fmla="*/ 378 w 402"/>
                <a:gd name="T17" fmla="*/ 256 h 322"/>
                <a:gd name="T18" fmla="*/ 375 w 402"/>
                <a:gd name="T19" fmla="*/ 281 h 322"/>
                <a:gd name="T20" fmla="*/ 371 w 402"/>
                <a:gd name="T21" fmla="*/ 294 h 322"/>
                <a:gd name="T22" fmla="*/ 354 w 402"/>
                <a:gd name="T23" fmla="*/ 301 h 322"/>
                <a:gd name="T24" fmla="*/ 337 w 402"/>
                <a:gd name="T25" fmla="*/ 321 h 322"/>
                <a:gd name="T26" fmla="*/ 335 w 402"/>
                <a:gd name="T27" fmla="*/ 303 h 322"/>
                <a:gd name="T28" fmla="*/ 319 w 402"/>
                <a:gd name="T29" fmla="*/ 280 h 322"/>
                <a:gd name="T30" fmla="*/ 266 w 402"/>
                <a:gd name="T31" fmla="*/ 259 h 322"/>
                <a:gd name="T32" fmla="*/ 254 w 402"/>
                <a:gd name="T33" fmla="*/ 264 h 322"/>
                <a:gd name="T34" fmla="*/ 239 w 402"/>
                <a:gd name="T35" fmla="*/ 265 h 322"/>
                <a:gd name="T36" fmla="*/ 229 w 402"/>
                <a:gd name="T37" fmla="*/ 250 h 322"/>
                <a:gd name="T38" fmla="*/ 208 w 402"/>
                <a:gd name="T39" fmla="*/ 252 h 322"/>
                <a:gd name="T40" fmla="*/ 202 w 402"/>
                <a:gd name="T41" fmla="*/ 259 h 322"/>
                <a:gd name="T42" fmla="*/ 204 w 402"/>
                <a:gd name="T43" fmla="*/ 273 h 322"/>
                <a:gd name="T44" fmla="*/ 173 w 402"/>
                <a:gd name="T45" fmla="*/ 277 h 322"/>
                <a:gd name="T46" fmla="*/ 157 w 402"/>
                <a:gd name="T47" fmla="*/ 258 h 322"/>
                <a:gd name="T48" fmla="*/ 132 w 402"/>
                <a:gd name="T49" fmla="*/ 263 h 322"/>
                <a:gd name="T50" fmla="*/ 123 w 402"/>
                <a:gd name="T51" fmla="*/ 249 h 322"/>
                <a:gd name="T52" fmla="*/ 101 w 402"/>
                <a:gd name="T53" fmla="*/ 258 h 322"/>
                <a:gd name="T54" fmla="*/ 82 w 402"/>
                <a:gd name="T55" fmla="*/ 248 h 322"/>
                <a:gd name="T56" fmla="*/ 47 w 402"/>
                <a:gd name="T57" fmla="*/ 260 h 322"/>
                <a:gd name="T58" fmla="*/ 39 w 402"/>
                <a:gd name="T59" fmla="*/ 267 h 322"/>
                <a:gd name="T60" fmla="*/ 2 w 402"/>
                <a:gd name="T61" fmla="*/ 252 h 322"/>
                <a:gd name="T62" fmla="*/ 0 w 402"/>
                <a:gd name="T63" fmla="*/ 249 h 322"/>
                <a:gd name="T64" fmla="*/ 7 w 402"/>
                <a:gd name="T65" fmla="*/ 237 h 322"/>
                <a:gd name="T66" fmla="*/ 9 w 402"/>
                <a:gd name="T67" fmla="*/ 229 h 322"/>
                <a:gd name="T68" fmla="*/ 15 w 402"/>
                <a:gd name="T69" fmla="*/ 222 h 322"/>
                <a:gd name="T70" fmla="*/ 10 w 402"/>
                <a:gd name="T71" fmla="*/ 205 h 322"/>
                <a:gd name="T72" fmla="*/ 15 w 402"/>
                <a:gd name="T73" fmla="*/ 188 h 322"/>
                <a:gd name="T74" fmla="*/ 39 w 402"/>
                <a:gd name="T75" fmla="*/ 163 h 322"/>
                <a:gd name="T76" fmla="*/ 31 w 402"/>
                <a:gd name="T77" fmla="*/ 112 h 322"/>
                <a:gd name="T78" fmla="*/ 32 w 402"/>
                <a:gd name="T79" fmla="*/ 79 h 322"/>
                <a:gd name="T80" fmla="*/ 37 w 402"/>
                <a:gd name="T81" fmla="*/ 66 h 322"/>
                <a:gd name="T82" fmla="*/ 70 w 402"/>
                <a:gd name="T83" fmla="*/ 77 h 322"/>
                <a:gd name="T84" fmla="*/ 75 w 402"/>
                <a:gd name="T85" fmla="*/ 71 h 322"/>
                <a:gd name="T86" fmla="*/ 71 w 402"/>
                <a:gd name="T87" fmla="*/ 60 h 322"/>
                <a:gd name="T88" fmla="*/ 80 w 402"/>
                <a:gd name="T89" fmla="*/ 37 h 322"/>
                <a:gd name="T90" fmla="*/ 113 w 402"/>
                <a:gd name="T91" fmla="*/ 20 h 322"/>
                <a:gd name="T92" fmla="*/ 120 w 402"/>
                <a:gd name="T93" fmla="*/ 7 h 322"/>
                <a:gd name="T94" fmla="*/ 127 w 402"/>
                <a:gd name="T95" fmla="*/ 11 h 322"/>
                <a:gd name="T96" fmla="*/ 129 w 402"/>
                <a:gd name="T97" fmla="*/ 29 h 322"/>
                <a:gd name="T98" fmla="*/ 143 w 402"/>
                <a:gd name="T99" fmla="*/ 39 h 322"/>
                <a:gd name="T100" fmla="*/ 177 w 402"/>
                <a:gd name="T101" fmla="*/ 36 h 322"/>
                <a:gd name="T102" fmla="*/ 207 w 402"/>
                <a:gd name="T103" fmla="*/ 23 h 322"/>
                <a:gd name="T104" fmla="*/ 214 w 402"/>
                <a:gd name="T105" fmla="*/ 17 h 322"/>
                <a:gd name="T106" fmla="*/ 234 w 402"/>
                <a:gd name="T107" fmla="*/ 2 h 322"/>
                <a:gd name="T108" fmla="*/ 249 w 402"/>
                <a:gd name="T109" fmla="*/ 2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2" h="322">
                  <a:moveTo>
                    <a:pt x="249" y="21"/>
                  </a:moveTo>
                  <a:lnTo>
                    <a:pt x="250" y="23"/>
                  </a:lnTo>
                  <a:lnTo>
                    <a:pt x="250" y="26"/>
                  </a:lnTo>
                  <a:lnTo>
                    <a:pt x="249" y="35"/>
                  </a:lnTo>
                  <a:lnTo>
                    <a:pt x="248" y="40"/>
                  </a:lnTo>
                  <a:lnTo>
                    <a:pt x="248" y="45"/>
                  </a:lnTo>
                  <a:lnTo>
                    <a:pt x="249" y="50"/>
                  </a:lnTo>
                  <a:lnTo>
                    <a:pt x="249" y="51"/>
                  </a:lnTo>
                  <a:lnTo>
                    <a:pt x="251" y="54"/>
                  </a:lnTo>
                  <a:lnTo>
                    <a:pt x="291" y="101"/>
                  </a:lnTo>
                  <a:lnTo>
                    <a:pt x="304" y="111"/>
                  </a:lnTo>
                  <a:lnTo>
                    <a:pt x="311" y="114"/>
                  </a:lnTo>
                  <a:lnTo>
                    <a:pt x="317" y="119"/>
                  </a:lnTo>
                  <a:lnTo>
                    <a:pt x="326" y="123"/>
                  </a:lnTo>
                  <a:lnTo>
                    <a:pt x="338" y="125"/>
                  </a:lnTo>
                  <a:lnTo>
                    <a:pt x="339" y="132"/>
                  </a:lnTo>
                  <a:lnTo>
                    <a:pt x="325" y="166"/>
                  </a:lnTo>
                  <a:lnTo>
                    <a:pt x="324" y="173"/>
                  </a:lnTo>
                  <a:lnTo>
                    <a:pt x="326" y="177"/>
                  </a:lnTo>
                  <a:lnTo>
                    <a:pt x="349" y="174"/>
                  </a:lnTo>
                  <a:lnTo>
                    <a:pt x="357" y="179"/>
                  </a:lnTo>
                  <a:lnTo>
                    <a:pt x="368" y="193"/>
                  </a:lnTo>
                  <a:lnTo>
                    <a:pt x="392" y="204"/>
                  </a:lnTo>
                  <a:lnTo>
                    <a:pt x="396" y="208"/>
                  </a:lnTo>
                  <a:lnTo>
                    <a:pt x="401" y="214"/>
                  </a:lnTo>
                  <a:lnTo>
                    <a:pt x="401" y="217"/>
                  </a:lnTo>
                  <a:lnTo>
                    <a:pt x="401" y="219"/>
                  </a:lnTo>
                  <a:lnTo>
                    <a:pt x="397" y="222"/>
                  </a:lnTo>
                  <a:lnTo>
                    <a:pt x="395" y="224"/>
                  </a:lnTo>
                  <a:lnTo>
                    <a:pt x="394" y="228"/>
                  </a:lnTo>
                  <a:lnTo>
                    <a:pt x="394" y="231"/>
                  </a:lnTo>
                  <a:lnTo>
                    <a:pt x="394" y="237"/>
                  </a:lnTo>
                  <a:lnTo>
                    <a:pt x="393" y="241"/>
                  </a:lnTo>
                  <a:lnTo>
                    <a:pt x="391" y="244"/>
                  </a:lnTo>
                  <a:lnTo>
                    <a:pt x="380" y="253"/>
                  </a:lnTo>
                  <a:lnTo>
                    <a:pt x="378" y="256"/>
                  </a:lnTo>
                  <a:lnTo>
                    <a:pt x="376" y="259"/>
                  </a:lnTo>
                  <a:lnTo>
                    <a:pt x="373" y="266"/>
                  </a:lnTo>
                  <a:lnTo>
                    <a:pt x="373" y="272"/>
                  </a:lnTo>
                  <a:lnTo>
                    <a:pt x="375" y="281"/>
                  </a:lnTo>
                  <a:lnTo>
                    <a:pt x="374" y="286"/>
                  </a:lnTo>
                  <a:lnTo>
                    <a:pt x="374" y="289"/>
                  </a:lnTo>
                  <a:lnTo>
                    <a:pt x="373" y="292"/>
                  </a:lnTo>
                  <a:lnTo>
                    <a:pt x="371" y="294"/>
                  </a:lnTo>
                  <a:lnTo>
                    <a:pt x="370" y="295"/>
                  </a:lnTo>
                  <a:lnTo>
                    <a:pt x="369" y="296"/>
                  </a:lnTo>
                  <a:lnTo>
                    <a:pt x="368" y="296"/>
                  </a:lnTo>
                  <a:lnTo>
                    <a:pt x="354" y="301"/>
                  </a:lnTo>
                  <a:lnTo>
                    <a:pt x="353" y="301"/>
                  </a:lnTo>
                  <a:lnTo>
                    <a:pt x="350" y="304"/>
                  </a:lnTo>
                  <a:lnTo>
                    <a:pt x="342" y="321"/>
                  </a:lnTo>
                  <a:lnTo>
                    <a:pt x="337" y="321"/>
                  </a:lnTo>
                  <a:lnTo>
                    <a:pt x="336" y="320"/>
                  </a:lnTo>
                  <a:lnTo>
                    <a:pt x="335" y="319"/>
                  </a:lnTo>
                  <a:lnTo>
                    <a:pt x="335" y="316"/>
                  </a:lnTo>
                  <a:lnTo>
                    <a:pt x="335" y="303"/>
                  </a:lnTo>
                  <a:lnTo>
                    <a:pt x="332" y="288"/>
                  </a:lnTo>
                  <a:lnTo>
                    <a:pt x="329" y="282"/>
                  </a:lnTo>
                  <a:lnTo>
                    <a:pt x="326" y="279"/>
                  </a:lnTo>
                  <a:lnTo>
                    <a:pt x="319" y="280"/>
                  </a:lnTo>
                  <a:lnTo>
                    <a:pt x="316" y="280"/>
                  </a:lnTo>
                  <a:lnTo>
                    <a:pt x="300" y="275"/>
                  </a:lnTo>
                  <a:lnTo>
                    <a:pt x="289" y="268"/>
                  </a:lnTo>
                  <a:lnTo>
                    <a:pt x="266" y="259"/>
                  </a:lnTo>
                  <a:lnTo>
                    <a:pt x="261" y="259"/>
                  </a:lnTo>
                  <a:lnTo>
                    <a:pt x="257" y="260"/>
                  </a:lnTo>
                  <a:lnTo>
                    <a:pt x="256" y="262"/>
                  </a:lnTo>
                  <a:lnTo>
                    <a:pt x="254" y="264"/>
                  </a:lnTo>
                  <a:lnTo>
                    <a:pt x="252" y="265"/>
                  </a:lnTo>
                  <a:lnTo>
                    <a:pt x="250" y="266"/>
                  </a:lnTo>
                  <a:lnTo>
                    <a:pt x="246" y="266"/>
                  </a:lnTo>
                  <a:lnTo>
                    <a:pt x="239" y="265"/>
                  </a:lnTo>
                  <a:lnTo>
                    <a:pt x="236" y="263"/>
                  </a:lnTo>
                  <a:lnTo>
                    <a:pt x="234" y="260"/>
                  </a:lnTo>
                  <a:lnTo>
                    <a:pt x="232" y="256"/>
                  </a:lnTo>
                  <a:lnTo>
                    <a:pt x="229" y="250"/>
                  </a:lnTo>
                  <a:lnTo>
                    <a:pt x="226" y="248"/>
                  </a:lnTo>
                  <a:lnTo>
                    <a:pt x="223" y="247"/>
                  </a:lnTo>
                  <a:lnTo>
                    <a:pt x="218" y="248"/>
                  </a:lnTo>
                  <a:lnTo>
                    <a:pt x="208" y="252"/>
                  </a:lnTo>
                  <a:lnTo>
                    <a:pt x="206" y="253"/>
                  </a:lnTo>
                  <a:lnTo>
                    <a:pt x="204" y="254"/>
                  </a:lnTo>
                  <a:lnTo>
                    <a:pt x="203" y="256"/>
                  </a:lnTo>
                  <a:lnTo>
                    <a:pt x="202" y="259"/>
                  </a:lnTo>
                  <a:lnTo>
                    <a:pt x="202" y="262"/>
                  </a:lnTo>
                  <a:lnTo>
                    <a:pt x="203" y="265"/>
                  </a:lnTo>
                  <a:lnTo>
                    <a:pt x="204" y="270"/>
                  </a:lnTo>
                  <a:lnTo>
                    <a:pt x="204" y="273"/>
                  </a:lnTo>
                  <a:lnTo>
                    <a:pt x="204" y="276"/>
                  </a:lnTo>
                  <a:lnTo>
                    <a:pt x="203" y="283"/>
                  </a:lnTo>
                  <a:lnTo>
                    <a:pt x="184" y="282"/>
                  </a:lnTo>
                  <a:lnTo>
                    <a:pt x="173" y="277"/>
                  </a:lnTo>
                  <a:lnTo>
                    <a:pt x="170" y="274"/>
                  </a:lnTo>
                  <a:lnTo>
                    <a:pt x="167" y="268"/>
                  </a:lnTo>
                  <a:lnTo>
                    <a:pt x="160" y="262"/>
                  </a:lnTo>
                  <a:lnTo>
                    <a:pt x="157" y="258"/>
                  </a:lnTo>
                  <a:lnTo>
                    <a:pt x="155" y="256"/>
                  </a:lnTo>
                  <a:lnTo>
                    <a:pt x="149" y="258"/>
                  </a:lnTo>
                  <a:lnTo>
                    <a:pt x="134" y="263"/>
                  </a:lnTo>
                  <a:lnTo>
                    <a:pt x="132" y="263"/>
                  </a:lnTo>
                  <a:lnTo>
                    <a:pt x="130" y="262"/>
                  </a:lnTo>
                  <a:lnTo>
                    <a:pt x="126" y="254"/>
                  </a:lnTo>
                  <a:lnTo>
                    <a:pt x="124" y="250"/>
                  </a:lnTo>
                  <a:lnTo>
                    <a:pt x="123" y="249"/>
                  </a:lnTo>
                  <a:lnTo>
                    <a:pt x="122" y="249"/>
                  </a:lnTo>
                  <a:lnTo>
                    <a:pt x="121" y="250"/>
                  </a:lnTo>
                  <a:lnTo>
                    <a:pt x="118" y="252"/>
                  </a:lnTo>
                  <a:lnTo>
                    <a:pt x="101" y="258"/>
                  </a:lnTo>
                  <a:lnTo>
                    <a:pt x="98" y="259"/>
                  </a:lnTo>
                  <a:lnTo>
                    <a:pt x="95" y="259"/>
                  </a:lnTo>
                  <a:lnTo>
                    <a:pt x="90" y="253"/>
                  </a:lnTo>
                  <a:lnTo>
                    <a:pt x="82" y="248"/>
                  </a:lnTo>
                  <a:lnTo>
                    <a:pt x="78" y="247"/>
                  </a:lnTo>
                  <a:lnTo>
                    <a:pt x="74" y="247"/>
                  </a:lnTo>
                  <a:lnTo>
                    <a:pt x="49" y="259"/>
                  </a:lnTo>
                  <a:lnTo>
                    <a:pt x="47" y="260"/>
                  </a:lnTo>
                  <a:lnTo>
                    <a:pt x="45" y="262"/>
                  </a:lnTo>
                  <a:lnTo>
                    <a:pt x="43" y="266"/>
                  </a:lnTo>
                  <a:lnTo>
                    <a:pt x="41" y="267"/>
                  </a:lnTo>
                  <a:lnTo>
                    <a:pt x="39" y="267"/>
                  </a:lnTo>
                  <a:lnTo>
                    <a:pt x="18" y="263"/>
                  </a:lnTo>
                  <a:lnTo>
                    <a:pt x="16" y="262"/>
                  </a:lnTo>
                  <a:lnTo>
                    <a:pt x="12" y="260"/>
                  </a:lnTo>
                  <a:lnTo>
                    <a:pt x="2" y="252"/>
                  </a:lnTo>
                  <a:lnTo>
                    <a:pt x="0" y="251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49"/>
                  </a:lnTo>
                  <a:lnTo>
                    <a:pt x="0" y="247"/>
                  </a:lnTo>
                  <a:lnTo>
                    <a:pt x="1" y="245"/>
                  </a:lnTo>
                  <a:lnTo>
                    <a:pt x="7" y="238"/>
                  </a:lnTo>
                  <a:lnTo>
                    <a:pt x="7" y="237"/>
                  </a:lnTo>
                  <a:lnTo>
                    <a:pt x="8" y="236"/>
                  </a:lnTo>
                  <a:lnTo>
                    <a:pt x="8" y="234"/>
                  </a:lnTo>
                  <a:lnTo>
                    <a:pt x="8" y="232"/>
                  </a:lnTo>
                  <a:lnTo>
                    <a:pt x="9" y="229"/>
                  </a:lnTo>
                  <a:lnTo>
                    <a:pt x="11" y="227"/>
                  </a:lnTo>
                  <a:lnTo>
                    <a:pt x="12" y="226"/>
                  </a:lnTo>
                  <a:lnTo>
                    <a:pt x="15" y="223"/>
                  </a:lnTo>
                  <a:lnTo>
                    <a:pt x="15" y="222"/>
                  </a:lnTo>
                  <a:lnTo>
                    <a:pt x="12" y="217"/>
                  </a:lnTo>
                  <a:lnTo>
                    <a:pt x="11" y="214"/>
                  </a:lnTo>
                  <a:lnTo>
                    <a:pt x="10" y="209"/>
                  </a:lnTo>
                  <a:lnTo>
                    <a:pt x="10" y="205"/>
                  </a:lnTo>
                  <a:lnTo>
                    <a:pt x="11" y="199"/>
                  </a:lnTo>
                  <a:lnTo>
                    <a:pt x="13" y="193"/>
                  </a:lnTo>
                  <a:lnTo>
                    <a:pt x="14" y="190"/>
                  </a:lnTo>
                  <a:lnTo>
                    <a:pt x="15" y="188"/>
                  </a:lnTo>
                  <a:lnTo>
                    <a:pt x="17" y="186"/>
                  </a:lnTo>
                  <a:lnTo>
                    <a:pt x="21" y="184"/>
                  </a:lnTo>
                  <a:lnTo>
                    <a:pt x="23" y="182"/>
                  </a:lnTo>
                  <a:lnTo>
                    <a:pt x="39" y="163"/>
                  </a:lnTo>
                  <a:lnTo>
                    <a:pt x="39" y="160"/>
                  </a:lnTo>
                  <a:lnTo>
                    <a:pt x="39" y="157"/>
                  </a:lnTo>
                  <a:lnTo>
                    <a:pt x="30" y="140"/>
                  </a:lnTo>
                  <a:lnTo>
                    <a:pt x="31" y="112"/>
                  </a:lnTo>
                  <a:lnTo>
                    <a:pt x="34" y="98"/>
                  </a:lnTo>
                  <a:lnTo>
                    <a:pt x="34" y="88"/>
                  </a:lnTo>
                  <a:lnTo>
                    <a:pt x="34" y="83"/>
                  </a:lnTo>
                  <a:lnTo>
                    <a:pt x="32" y="79"/>
                  </a:lnTo>
                  <a:lnTo>
                    <a:pt x="33" y="76"/>
                  </a:lnTo>
                  <a:lnTo>
                    <a:pt x="33" y="74"/>
                  </a:lnTo>
                  <a:lnTo>
                    <a:pt x="35" y="71"/>
                  </a:lnTo>
                  <a:lnTo>
                    <a:pt x="37" y="66"/>
                  </a:lnTo>
                  <a:lnTo>
                    <a:pt x="38" y="65"/>
                  </a:lnTo>
                  <a:lnTo>
                    <a:pt x="40" y="64"/>
                  </a:lnTo>
                  <a:lnTo>
                    <a:pt x="44" y="66"/>
                  </a:lnTo>
                  <a:lnTo>
                    <a:pt x="70" y="77"/>
                  </a:lnTo>
                  <a:lnTo>
                    <a:pt x="76" y="77"/>
                  </a:lnTo>
                  <a:lnTo>
                    <a:pt x="76" y="75"/>
                  </a:lnTo>
                  <a:lnTo>
                    <a:pt x="76" y="73"/>
                  </a:lnTo>
                  <a:lnTo>
                    <a:pt x="75" y="71"/>
                  </a:lnTo>
                  <a:lnTo>
                    <a:pt x="73" y="68"/>
                  </a:lnTo>
                  <a:lnTo>
                    <a:pt x="72" y="66"/>
                  </a:lnTo>
                  <a:lnTo>
                    <a:pt x="71" y="63"/>
                  </a:lnTo>
                  <a:lnTo>
                    <a:pt x="71" y="60"/>
                  </a:lnTo>
                  <a:lnTo>
                    <a:pt x="72" y="57"/>
                  </a:lnTo>
                  <a:lnTo>
                    <a:pt x="73" y="55"/>
                  </a:lnTo>
                  <a:lnTo>
                    <a:pt x="78" y="38"/>
                  </a:lnTo>
                  <a:lnTo>
                    <a:pt x="80" y="37"/>
                  </a:lnTo>
                  <a:lnTo>
                    <a:pt x="98" y="34"/>
                  </a:lnTo>
                  <a:lnTo>
                    <a:pt x="103" y="31"/>
                  </a:lnTo>
                  <a:lnTo>
                    <a:pt x="110" y="25"/>
                  </a:lnTo>
                  <a:lnTo>
                    <a:pt x="113" y="20"/>
                  </a:lnTo>
                  <a:lnTo>
                    <a:pt x="115" y="16"/>
                  </a:lnTo>
                  <a:lnTo>
                    <a:pt x="116" y="10"/>
                  </a:lnTo>
                  <a:lnTo>
                    <a:pt x="118" y="8"/>
                  </a:lnTo>
                  <a:lnTo>
                    <a:pt x="120" y="7"/>
                  </a:lnTo>
                  <a:lnTo>
                    <a:pt x="127" y="7"/>
                  </a:lnTo>
                  <a:lnTo>
                    <a:pt x="128" y="8"/>
                  </a:lnTo>
                  <a:lnTo>
                    <a:pt x="128" y="9"/>
                  </a:lnTo>
                  <a:lnTo>
                    <a:pt x="127" y="11"/>
                  </a:lnTo>
                  <a:lnTo>
                    <a:pt x="127" y="13"/>
                  </a:lnTo>
                  <a:lnTo>
                    <a:pt x="128" y="17"/>
                  </a:lnTo>
                  <a:lnTo>
                    <a:pt x="129" y="20"/>
                  </a:lnTo>
                  <a:lnTo>
                    <a:pt x="129" y="29"/>
                  </a:lnTo>
                  <a:lnTo>
                    <a:pt x="129" y="31"/>
                  </a:lnTo>
                  <a:lnTo>
                    <a:pt x="131" y="33"/>
                  </a:lnTo>
                  <a:lnTo>
                    <a:pt x="133" y="34"/>
                  </a:lnTo>
                  <a:lnTo>
                    <a:pt x="143" y="39"/>
                  </a:lnTo>
                  <a:lnTo>
                    <a:pt x="166" y="40"/>
                  </a:lnTo>
                  <a:lnTo>
                    <a:pt x="172" y="39"/>
                  </a:lnTo>
                  <a:lnTo>
                    <a:pt x="175" y="38"/>
                  </a:lnTo>
                  <a:lnTo>
                    <a:pt x="177" y="36"/>
                  </a:lnTo>
                  <a:lnTo>
                    <a:pt x="178" y="33"/>
                  </a:lnTo>
                  <a:lnTo>
                    <a:pt x="181" y="27"/>
                  </a:lnTo>
                  <a:lnTo>
                    <a:pt x="195" y="15"/>
                  </a:lnTo>
                  <a:lnTo>
                    <a:pt x="207" y="23"/>
                  </a:lnTo>
                  <a:lnTo>
                    <a:pt x="208" y="23"/>
                  </a:lnTo>
                  <a:lnTo>
                    <a:pt x="211" y="22"/>
                  </a:lnTo>
                  <a:lnTo>
                    <a:pt x="212" y="20"/>
                  </a:lnTo>
                  <a:lnTo>
                    <a:pt x="214" y="17"/>
                  </a:lnTo>
                  <a:lnTo>
                    <a:pt x="215" y="14"/>
                  </a:lnTo>
                  <a:lnTo>
                    <a:pt x="229" y="1"/>
                  </a:lnTo>
                  <a:lnTo>
                    <a:pt x="233" y="0"/>
                  </a:lnTo>
                  <a:lnTo>
                    <a:pt x="234" y="2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8" y="19"/>
                  </a:lnTo>
                  <a:lnTo>
                    <a:pt x="249" y="21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" name="Freeform 55">
              <a:extLst>
                <a:ext uri="{FF2B5EF4-FFF2-40B4-BE49-F238E27FC236}">
                  <a16:creationId xmlns:a16="http://schemas.microsoft.com/office/drawing/2014/main" id="{D158B67C-6C2E-4004-B1ED-9AB5280D9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4853" y="2666050"/>
              <a:ext cx="262641" cy="187210"/>
            </a:xfrm>
            <a:custGeom>
              <a:avLst/>
              <a:gdLst>
                <a:gd name="T0" fmla="*/ 249 w 402"/>
                <a:gd name="T1" fmla="*/ 35 h 322"/>
                <a:gd name="T2" fmla="*/ 249 w 402"/>
                <a:gd name="T3" fmla="*/ 51 h 322"/>
                <a:gd name="T4" fmla="*/ 311 w 402"/>
                <a:gd name="T5" fmla="*/ 114 h 322"/>
                <a:gd name="T6" fmla="*/ 339 w 402"/>
                <a:gd name="T7" fmla="*/ 132 h 322"/>
                <a:gd name="T8" fmla="*/ 349 w 402"/>
                <a:gd name="T9" fmla="*/ 174 h 322"/>
                <a:gd name="T10" fmla="*/ 396 w 402"/>
                <a:gd name="T11" fmla="*/ 208 h 322"/>
                <a:gd name="T12" fmla="*/ 397 w 402"/>
                <a:gd name="T13" fmla="*/ 222 h 322"/>
                <a:gd name="T14" fmla="*/ 394 w 402"/>
                <a:gd name="T15" fmla="*/ 237 h 322"/>
                <a:gd name="T16" fmla="*/ 378 w 402"/>
                <a:gd name="T17" fmla="*/ 256 h 322"/>
                <a:gd name="T18" fmla="*/ 375 w 402"/>
                <a:gd name="T19" fmla="*/ 281 h 322"/>
                <a:gd name="T20" fmla="*/ 371 w 402"/>
                <a:gd name="T21" fmla="*/ 294 h 322"/>
                <a:gd name="T22" fmla="*/ 354 w 402"/>
                <a:gd name="T23" fmla="*/ 301 h 322"/>
                <a:gd name="T24" fmla="*/ 337 w 402"/>
                <a:gd name="T25" fmla="*/ 321 h 322"/>
                <a:gd name="T26" fmla="*/ 335 w 402"/>
                <a:gd name="T27" fmla="*/ 303 h 322"/>
                <a:gd name="T28" fmla="*/ 319 w 402"/>
                <a:gd name="T29" fmla="*/ 280 h 322"/>
                <a:gd name="T30" fmla="*/ 266 w 402"/>
                <a:gd name="T31" fmla="*/ 259 h 322"/>
                <a:gd name="T32" fmla="*/ 254 w 402"/>
                <a:gd name="T33" fmla="*/ 264 h 322"/>
                <a:gd name="T34" fmla="*/ 239 w 402"/>
                <a:gd name="T35" fmla="*/ 265 h 322"/>
                <a:gd name="T36" fmla="*/ 229 w 402"/>
                <a:gd name="T37" fmla="*/ 250 h 322"/>
                <a:gd name="T38" fmla="*/ 208 w 402"/>
                <a:gd name="T39" fmla="*/ 252 h 322"/>
                <a:gd name="T40" fmla="*/ 202 w 402"/>
                <a:gd name="T41" fmla="*/ 259 h 322"/>
                <a:gd name="T42" fmla="*/ 204 w 402"/>
                <a:gd name="T43" fmla="*/ 273 h 322"/>
                <a:gd name="T44" fmla="*/ 173 w 402"/>
                <a:gd name="T45" fmla="*/ 277 h 322"/>
                <a:gd name="T46" fmla="*/ 157 w 402"/>
                <a:gd name="T47" fmla="*/ 258 h 322"/>
                <a:gd name="T48" fmla="*/ 132 w 402"/>
                <a:gd name="T49" fmla="*/ 263 h 322"/>
                <a:gd name="T50" fmla="*/ 123 w 402"/>
                <a:gd name="T51" fmla="*/ 249 h 322"/>
                <a:gd name="T52" fmla="*/ 101 w 402"/>
                <a:gd name="T53" fmla="*/ 258 h 322"/>
                <a:gd name="T54" fmla="*/ 82 w 402"/>
                <a:gd name="T55" fmla="*/ 248 h 322"/>
                <a:gd name="T56" fmla="*/ 47 w 402"/>
                <a:gd name="T57" fmla="*/ 260 h 322"/>
                <a:gd name="T58" fmla="*/ 39 w 402"/>
                <a:gd name="T59" fmla="*/ 267 h 322"/>
                <a:gd name="T60" fmla="*/ 2 w 402"/>
                <a:gd name="T61" fmla="*/ 252 h 322"/>
                <a:gd name="T62" fmla="*/ 0 w 402"/>
                <a:gd name="T63" fmla="*/ 249 h 322"/>
                <a:gd name="T64" fmla="*/ 7 w 402"/>
                <a:gd name="T65" fmla="*/ 237 h 322"/>
                <a:gd name="T66" fmla="*/ 9 w 402"/>
                <a:gd name="T67" fmla="*/ 229 h 322"/>
                <a:gd name="T68" fmla="*/ 15 w 402"/>
                <a:gd name="T69" fmla="*/ 222 h 322"/>
                <a:gd name="T70" fmla="*/ 10 w 402"/>
                <a:gd name="T71" fmla="*/ 205 h 322"/>
                <a:gd name="T72" fmla="*/ 15 w 402"/>
                <a:gd name="T73" fmla="*/ 188 h 322"/>
                <a:gd name="T74" fmla="*/ 39 w 402"/>
                <a:gd name="T75" fmla="*/ 163 h 322"/>
                <a:gd name="T76" fmla="*/ 31 w 402"/>
                <a:gd name="T77" fmla="*/ 112 h 322"/>
                <a:gd name="T78" fmla="*/ 32 w 402"/>
                <a:gd name="T79" fmla="*/ 79 h 322"/>
                <a:gd name="T80" fmla="*/ 37 w 402"/>
                <a:gd name="T81" fmla="*/ 66 h 322"/>
                <a:gd name="T82" fmla="*/ 70 w 402"/>
                <a:gd name="T83" fmla="*/ 77 h 322"/>
                <a:gd name="T84" fmla="*/ 75 w 402"/>
                <a:gd name="T85" fmla="*/ 71 h 322"/>
                <a:gd name="T86" fmla="*/ 71 w 402"/>
                <a:gd name="T87" fmla="*/ 60 h 322"/>
                <a:gd name="T88" fmla="*/ 80 w 402"/>
                <a:gd name="T89" fmla="*/ 37 h 322"/>
                <a:gd name="T90" fmla="*/ 113 w 402"/>
                <a:gd name="T91" fmla="*/ 20 h 322"/>
                <a:gd name="T92" fmla="*/ 120 w 402"/>
                <a:gd name="T93" fmla="*/ 7 h 322"/>
                <a:gd name="T94" fmla="*/ 127 w 402"/>
                <a:gd name="T95" fmla="*/ 11 h 322"/>
                <a:gd name="T96" fmla="*/ 129 w 402"/>
                <a:gd name="T97" fmla="*/ 29 h 322"/>
                <a:gd name="T98" fmla="*/ 143 w 402"/>
                <a:gd name="T99" fmla="*/ 39 h 322"/>
                <a:gd name="T100" fmla="*/ 177 w 402"/>
                <a:gd name="T101" fmla="*/ 36 h 322"/>
                <a:gd name="T102" fmla="*/ 207 w 402"/>
                <a:gd name="T103" fmla="*/ 23 h 322"/>
                <a:gd name="T104" fmla="*/ 214 w 402"/>
                <a:gd name="T105" fmla="*/ 17 h 322"/>
                <a:gd name="T106" fmla="*/ 234 w 402"/>
                <a:gd name="T107" fmla="*/ 2 h 322"/>
                <a:gd name="T108" fmla="*/ 249 w 402"/>
                <a:gd name="T109" fmla="*/ 2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2" h="322">
                  <a:moveTo>
                    <a:pt x="249" y="21"/>
                  </a:moveTo>
                  <a:lnTo>
                    <a:pt x="250" y="23"/>
                  </a:lnTo>
                  <a:lnTo>
                    <a:pt x="250" y="26"/>
                  </a:lnTo>
                  <a:lnTo>
                    <a:pt x="249" y="35"/>
                  </a:lnTo>
                  <a:lnTo>
                    <a:pt x="248" y="40"/>
                  </a:lnTo>
                  <a:lnTo>
                    <a:pt x="248" y="45"/>
                  </a:lnTo>
                  <a:lnTo>
                    <a:pt x="249" y="50"/>
                  </a:lnTo>
                  <a:lnTo>
                    <a:pt x="249" y="51"/>
                  </a:lnTo>
                  <a:lnTo>
                    <a:pt x="251" y="54"/>
                  </a:lnTo>
                  <a:lnTo>
                    <a:pt x="291" y="101"/>
                  </a:lnTo>
                  <a:lnTo>
                    <a:pt x="304" y="111"/>
                  </a:lnTo>
                  <a:lnTo>
                    <a:pt x="311" y="114"/>
                  </a:lnTo>
                  <a:lnTo>
                    <a:pt x="317" y="119"/>
                  </a:lnTo>
                  <a:lnTo>
                    <a:pt x="326" y="123"/>
                  </a:lnTo>
                  <a:lnTo>
                    <a:pt x="338" y="125"/>
                  </a:lnTo>
                  <a:lnTo>
                    <a:pt x="339" y="132"/>
                  </a:lnTo>
                  <a:lnTo>
                    <a:pt x="325" y="166"/>
                  </a:lnTo>
                  <a:lnTo>
                    <a:pt x="324" y="173"/>
                  </a:lnTo>
                  <a:lnTo>
                    <a:pt x="326" y="177"/>
                  </a:lnTo>
                  <a:lnTo>
                    <a:pt x="349" y="174"/>
                  </a:lnTo>
                  <a:lnTo>
                    <a:pt x="357" y="179"/>
                  </a:lnTo>
                  <a:lnTo>
                    <a:pt x="368" y="193"/>
                  </a:lnTo>
                  <a:lnTo>
                    <a:pt x="392" y="204"/>
                  </a:lnTo>
                  <a:lnTo>
                    <a:pt x="396" y="208"/>
                  </a:lnTo>
                  <a:lnTo>
                    <a:pt x="401" y="214"/>
                  </a:lnTo>
                  <a:lnTo>
                    <a:pt x="401" y="217"/>
                  </a:lnTo>
                  <a:lnTo>
                    <a:pt x="401" y="219"/>
                  </a:lnTo>
                  <a:lnTo>
                    <a:pt x="397" y="222"/>
                  </a:lnTo>
                  <a:lnTo>
                    <a:pt x="395" y="224"/>
                  </a:lnTo>
                  <a:lnTo>
                    <a:pt x="394" y="228"/>
                  </a:lnTo>
                  <a:lnTo>
                    <a:pt x="394" y="231"/>
                  </a:lnTo>
                  <a:lnTo>
                    <a:pt x="394" y="237"/>
                  </a:lnTo>
                  <a:lnTo>
                    <a:pt x="393" y="241"/>
                  </a:lnTo>
                  <a:lnTo>
                    <a:pt x="391" y="244"/>
                  </a:lnTo>
                  <a:lnTo>
                    <a:pt x="380" y="253"/>
                  </a:lnTo>
                  <a:lnTo>
                    <a:pt x="378" y="256"/>
                  </a:lnTo>
                  <a:lnTo>
                    <a:pt x="376" y="259"/>
                  </a:lnTo>
                  <a:lnTo>
                    <a:pt x="373" y="266"/>
                  </a:lnTo>
                  <a:lnTo>
                    <a:pt x="373" y="272"/>
                  </a:lnTo>
                  <a:lnTo>
                    <a:pt x="375" y="281"/>
                  </a:lnTo>
                  <a:lnTo>
                    <a:pt x="374" y="286"/>
                  </a:lnTo>
                  <a:lnTo>
                    <a:pt x="374" y="289"/>
                  </a:lnTo>
                  <a:lnTo>
                    <a:pt x="373" y="292"/>
                  </a:lnTo>
                  <a:lnTo>
                    <a:pt x="371" y="294"/>
                  </a:lnTo>
                  <a:lnTo>
                    <a:pt x="370" y="295"/>
                  </a:lnTo>
                  <a:lnTo>
                    <a:pt x="369" y="296"/>
                  </a:lnTo>
                  <a:lnTo>
                    <a:pt x="368" y="296"/>
                  </a:lnTo>
                  <a:lnTo>
                    <a:pt x="354" y="301"/>
                  </a:lnTo>
                  <a:lnTo>
                    <a:pt x="353" y="301"/>
                  </a:lnTo>
                  <a:lnTo>
                    <a:pt x="350" y="304"/>
                  </a:lnTo>
                  <a:lnTo>
                    <a:pt x="342" y="321"/>
                  </a:lnTo>
                  <a:lnTo>
                    <a:pt x="337" y="321"/>
                  </a:lnTo>
                  <a:lnTo>
                    <a:pt x="336" y="320"/>
                  </a:lnTo>
                  <a:lnTo>
                    <a:pt x="335" y="319"/>
                  </a:lnTo>
                  <a:lnTo>
                    <a:pt x="335" y="316"/>
                  </a:lnTo>
                  <a:lnTo>
                    <a:pt x="335" y="303"/>
                  </a:lnTo>
                  <a:lnTo>
                    <a:pt x="332" y="288"/>
                  </a:lnTo>
                  <a:lnTo>
                    <a:pt x="329" y="282"/>
                  </a:lnTo>
                  <a:lnTo>
                    <a:pt x="326" y="279"/>
                  </a:lnTo>
                  <a:lnTo>
                    <a:pt x="319" y="280"/>
                  </a:lnTo>
                  <a:lnTo>
                    <a:pt x="316" y="280"/>
                  </a:lnTo>
                  <a:lnTo>
                    <a:pt x="300" y="275"/>
                  </a:lnTo>
                  <a:lnTo>
                    <a:pt x="289" y="268"/>
                  </a:lnTo>
                  <a:lnTo>
                    <a:pt x="266" y="259"/>
                  </a:lnTo>
                  <a:lnTo>
                    <a:pt x="261" y="259"/>
                  </a:lnTo>
                  <a:lnTo>
                    <a:pt x="257" y="260"/>
                  </a:lnTo>
                  <a:lnTo>
                    <a:pt x="256" y="262"/>
                  </a:lnTo>
                  <a:lnTo>
                    <a:pt x="254" y="264"/>
                  </a:lnTo>
                  <a:lnTo>
                    <a:pt x="252" y="265"/>
                  </a:lnTo>
                  <a:lnTo>
                    <a:pt x="250" y="266"/>
                  </a:lnTo>
                  <a:lnTo>
                    <a:pt x="246" y="266"/>
                  </a:lnTo>
                  <a:lnTo>
                    <a:pt x="239" y="265"/>
                  </a:lnTo>
                  <a:lnTo>
                    <a:pt x="236" y="263"/>
                  </a:lnTo>
                  <a:lnTo>
                    <a:pt x="234" y="260"/>
                  </a:lnTo>
                  <a:lnTo>
                    <a:pt x="232" y="256"/>
                  </a:lnTo>
                  <a:lnTo>
                    <a:pt x="229" y="250"/>
                  </a:lnTo>
                  <a:lnTo>
                    <a:pt x="226" y="248"/>
                  </a:lnTo>
                  <a:lnTo>
                    <a:pt x="223" y="247"/>
                  </a:lnTo>
                  <a:lnTo>
                    <a:pt x="218" y="248"/>
                  </a:lnTo>
                  <a:lnTo>
                    <a:pt x="208" y="252"/>
                  </a:lnTo>
                  <a:lnTo>
                    <a:pt x="206" y="253"/>
                  </a:lnTo>
                  <a:lnTo>
                    <a:pt x="204" y="254"/>
                  </a:lnTo>
                  <a:lnTo>
                    <a:pt x="203" y="256"/>
                  </a:lnTo>
                  <a:lnTo>
                    <a:pt x="202" y="259"/>
                  </a:lnTo>
                  <a:lnTo>
                    <a:pt x="202" y="262"/>
                  </a:lnTo>
                  <a:lnTo>
                    <a:pt x="203" y="265"/>
                  </a:lnTo>
                  <a:lnTo>
                    <a:pt x="204" y="270"/>
                  </a:lnTo>
                  <a:lnTo>
                    <a:pt x="204" y="273"/>
                  </a:lnTo>
                  <a:lnTo>
                    <a:pt x="204" y="276"/>
                  </a:lnTo>
                  <a:lnTo>
                    <a:pt x="203" y="283"/>
                  </a:lnTo>
                  <a:lnTo>
                    <a:pt x="184" y="282"/>
                  </a:lnTo>
                  <a:lnTo>
                    <a:pt x="173" y="277"/>
                  </a:lnTo>
                  <a:lnTo>
                    <a:pt x="170" y="274"/>
                  </a:lnTo>
                  <a:lnTo>
                    <a:pt x="167" y="268"/>
                  </a:lnTo>
                  <a:lnTo>
                    <a:pt x="160" y="262"/>
                  </a:lnTo>
                  <a:lnTo>
                    <a:pt x="157" y="258"/>
                  </a:lnTo>
                  <a:lnTo>
                    <a:pt x="155" y="256"/>
                  </a:lnTo>
                  <a:lnTo>
                    <a:pt x="149" y="258"/>
                  </a:lnTo>
                  <a:lnTo>
                    <a:pt x="134" y="263"/>
                  </a:lnTo>
                  <a:lnTo>
                    <a:pt x="132" y="263"/>
                  </a:lnTo>
                  <a:lnTo>
                    <a:pt x="130" y="262"/>
                  </a:lnTo>
                  <a:lnTo>
                    <a:pt x="126" y="254"/>
                  </a:lnTo>
                  <a:lnTo>
                    <a:pt x="124" y="250"/>
                  </a:lnTo>
                  <a:lnTo>
                    <a:pt x="123" y="249"/>
                  </a:lnTo>
                  <a:lnTo>
                    <a:pt x="122" y="249"/>
                  </a:lnTo>
                  <a:lnTo>
                    <a:pt x="121" y="250"/>
                  </a:lnTo>
                  <a:lnTo>
                    <a:pt x="118" y="252"/>
                  </a:lnTo>
                  <a:lnTo>
                    <a:pt x="101" y="258"/>
                  </a:lnTo>
                  <a:lnTo>
                    <a:pt x="98" y="259"/>
                  </a:lnTo>
                  <a:lnTo>
                    <a:pt x="95" y="259"/>
                  </a:lnTo>
                  <a:lnTo>
                    <a:pt x="90" y="253"/>
                  </a:lnTo>
                  <a:lnTo>
                    <a:pt x="82" y="248"/>
                  </a:lnTo>
                  <a:lnTo>
                    <a:pt x="78" y="247"/>
                  </a:lnTo>
                  <a:lnTo>
                    <a:pt x="74" y="247"/>
                  </a:lnTo>
                  <a:lnTo>
                    <a:pt x="49" y="259"/>
                  </a:lnTo>
                  <a:lnTo>
                    <a:pt x="47" y="260"/>
                  </a:lnTo>
                  <a:lnTo>
                    <a:pt x="45" y="262"/>
                  </a:lnTo>
                  <a:lnTo>
                    <a:pt x="43" y="266"/>
                  </a:lnTo>
                  <a:lnTo>
                    <a:pt x="41" y="267"/>
                  </a:lnTo>
                  <a:lnTo>
                    <a:pt x="39" y="267"/>
                  </a:lnTo>
                  <a:lnTo>
                    <a:pt x="18" y="263"/>
                  </a:lnTo>
                  <a:lnTo>
                    <a:pt x="16" y="262"/>
                  </a:lnTo>
                  <a:lnTo>
                    <a:pt x="12" y="260"/>
                  </a:lnTo>
                  <a:lnTo>
                    <a:pt x="2" y="252"/>
                  </a:lnTo>
                  <a:lnTo>
                    <a:pt x="0" y="251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49"/>
                  </a:lnTo>
                  <a:lnTo>
                    <a:pt x="0" y="247"/>
                  </a:lnTo>
                  <a:lnTo>
                    <a:pt x="1" y="245"/>
                  </a:lnTo>
                  <a:lnTo>
                    <a:pt x="7" y="238"/>
                  </a:lnTo>
                  <a:lnTo>
                    <a:pt x="7" y="237"/>
                  </a:lnTo>
                  <a:lnTo>
                    <a:pt x="8" y="236"/>
                  </a:lnTo>
                  <a:lnTo>
                    <a:pt x="8" y="234"/>
                  </a:lnTo>
                  <a:lnTo>
                    <a:pt x="8" y="232"/>
                  </a:lnTo>
                  <a:lnTo>
                    <a:pt x="9" y="229"/>
                  </a:lnTo>
                  <a:lnTo>
                    <a:pt x="11" y="227"/>
                  </a:lnTo>
                  <a:lnTo>
                    <a:pt x="12" y="226"/>
                  </a:lnTo>
                  <a:lnTo>
                    <a:pt x="15" y="223"/>
                  </a:lnTo>
                  <a:lnTo>
                    <a:pt x="15" y="222"/>
                  </a:lnTo>
                  <a:lnTo>
                    <a:pt x="12" y="217"/>
                  </a:lnTo>
                  <a:lnTo>
                    <a:pt x="11" y="214"/>
                  </a:lnTo>
                  <a:lnTo>
                    <a:pt x="10" y="209"/>
                  </a:lnTo>
                  <a:lnTo>
                    <a:pt x="10" y="205"/>
                  </a:lnTo>
                  <a:lnTo>
                    <a:pt x="11" y="199"/>
                  </a:lnTo>
                  <a:lnTo>
                    <a:pt x="13" y="193"/>
                  </a:lnTo>
                  <a:lnTo>
                    <a:pt x="14" y="190"/>
                  </a:lnTo>
                  <a:lnTo>
                    <a:pt x="15" y="188"/>
                  </a:lnTo>
                  <a:lnTo>
                    <a:pt x="17" y="186"/>
                  </a:lnTo>
                  <a:lnTo>
                    <a:pt x="21" y="184"/>
                  </a:lnTo>
                  <a:lnTo>
                    <a:pt x="23" y="182"/>
                  </a:lnTo>
                  <a:lnTo>
                    <a:pt x="39" y="163"/>
                  </a:lnTo>
                  <a:lnTo>
                    <a:pt x="39" y="160"/>
                  </a:lnTo>
                  <a:lnTo>
                    <a:pt x="39" y="157"/>
                  </a:lnTo>
                  <a:lnTo>
                    <a:pt x="30" y="140"/>
                  </a:lnTo>
                  <a:lnTo>
                    <a:pt x="31" y="112"/>
                  </a:lnTo>
                  <a:lnTo>
                    <a:pt x="34" y="98"/>
                  </a:lnTo>
                  <a:lnTo>
                    <a:pt x="34" y="88"/>
                  </a:lnTo>
                  <a:lnTo>
                    <a:pt x="34" y="83"/>
                  </a:lnTo>
                  <a:lnTo>
                    <a:pt x="32" y="79"/>
                  </a:lnTo>
                  <a:lnTo>
                    <a:pt x="33" y="76"/>
                  </a:lnTo>
                  <a:lnTo>
                    <a:pt x="33" y="74"/>
                  </a:lnTo>
                  <a:lnTo>
                    <a:pt x="35" y="71"/>
                  </a:lnTo>
                  <a:lnTo>
                    <a:pt x="37" y="66"/>
                  </a:lnTo>
                  <a:lnTo>
                    <a:pt x="38" y="65"/>
                  </a:lnTo>
                  <a:lnTo>
                    <a:pt x="40" y="64"/>
                  </a:lnTo>
                  <a:lnTo>
                    <a:pt x="44" y="66"/>
                  </a:lnTo>
                  <a:lnTo>
                    <a:pt x="70" y="77"/>
                  </a:lnTo>
                  <a:lnTo>
                    <a:pt x="76" y="77"/>
                  </a:lnTo>
                  <a:lnTo>
                    <a:pt x="76" y="75"/>
                  </a:lnTo>
                  <a:lnTo>
                    <a:pt x="76" y="73"/>
                  </a:lnTo>
                  <a:lnTo>
                    <a:pt x="75" y="71"/>
                  </a:lnTo>
                  <a:lnTo>
                    <a:pt x="73" y="68"/>
                  </a:lnTo>
                  <a:lnTo>
                    <a:pt x="72" y="66"/>
                  </a:lnTo>
                  <a:lnTo>
                    <a:pt x="71" y="63"/>
                  </a:lnTo>
                  <a:lnTo>
                    <a:pt x="71" y="60"/>
                  </a:lnTo>
                  <a:lnTo>
                    <a:pt x="72" y="57"/>
                  </a:lnTo>
                  <a:lnTo>
                    <a:pt x="73" y="55"/>
                  </a:lnTo>
                  <a:lnTo>
                    <a:pt x="78" y="38"/>
                  </a:lnTo>
                  <a:lnTo>
                    <a:pt x="80" y="37"/>
                  </a:lnTo>
                  <a:lnTo>
                    <a:pt x="98" y="34"/>
                  </a:lnTo>
                  <a:lnTo>
                    <a:pt x="103" y="31"/>
                  </a:lnTo>
                  <a:lnTo>
                    <a:pt x="110" y="25"/>
                  </a:lnTo>
                  <a:lnTo>
                    <a:pt x="113" y="20"/>
                  </a:lnTo>
                  <a:lnTo>
                    <a:pt x="115" y="16"/>
                  </a:lnTo>
                  <a:lnTo>
                    <a:pt x="116" y="10"/>
                  </a:lnTo>
                  <a:lnTo>
                    <a:pt x="118" y="8"/>
                  </a:lnTo>
                  <a:lnTo>
                    <a:pt x="120" y="7"/>
                  </a:lnTo>
                  <a:lnTo>
                    <a:pt x="127" y="7"/>
                  </a:lnTo>
                  <a:lnTo>
                    <a:pt x="128" y="8"/>
                  </a:lnTo>
                  <a:lnTo>
                    <a:pt x="128" y="9"/>
                  </a:lnTo>
                  <a:lnTo>
                    <a:pt x="127" y="11"/>
                  </a:lnTo>
                  <a:lnTo>
                    <a:pt x="127" y="13"/>
                  </a:lnTo>
                  <a:lnTo>
                    <a:pt x="128" y="17"/>
                  </a:lnTo>
                  <a:lnTo>
                    <a:pt x="129" y="20"/>
                  </a:lnTo>
                  <a:lnTo>
                    <a:pt x="129" y="29"/>
                  </a:lnTo>
                  <a:lnTo>
                    <a:pt x="129" y="31"/>
                  </a:lnTo>
                  <a:lnTo>
                    <a:pt x="131" y="33"/>
                  </a:lnTo>
                  <a:lnTo>
                    <a:pt x="133" y="34"/>
                  </a:lnTo>
                  <a:lnTo>
                    <a:pt x="143" y="39"/>
                  </a:lnTo>
                  <a:lnTo>
                    <a:pt x="166" y="40"/>
                  </a:lnTo>
                  <a:lnTo>
                    <a:pt x="172" y="39"/>
                  </a:lnTo>
                  <a:lnTo>
                    <a:pt x="175" y="38"/>
                  </a:lnTo>
                  <a:lnTo>
                    <a:pt x="177" y="36"/>
                  </a:lnTo>
                  <a:lnTo>
                    <a:pt x="178" y="33"/>
                  </a:lnTo>
                  <a:lnTo>
                    <a:pt x="181" y="27"/>
                  </a:lnTo>
                  <a:lnTo>
                    <a:pt x="195" y="15"/>
                  </a:lnTo>
                  <a:lnTo>
                    <a:pt x="207" y="23"/>
                  </a:lnTo>
                  <a:lnTo>
                    <a:pt x="208" y="23"/>
                  </a:lnTo>
                  <a:lnTo>
                    <a:pt x="211" y="22"/>
                  </a:lnTo>
                  <a:lnTo>
                    <a:pt x="212" y="20"/>
                  </a:lnTo>
                  <a:lnTo>
                    <a:pt x="214" y="17"/>
                  </a:lnTo>
                  <a:lnTo>
                    <a:pt x="215" y="14"/>
                  </a:lnTo>
                  <a:lnTo>
                    <a:pt x="229" y="1"/>
                  </a:lnTo>
                  <a:lnTo>
                    <a:pt x="233" y="0"/>
                  </a:lnTo>
                  <a:lnTo>
                    <a:pt x="234" y="2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8" y="19"/>
                  </a:lnTo>
                  <a:lnTo>
                    <a:pt x="249" y="21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6" name="Freeform 56">
              <a:extLst>
                <a:ext uri="{FF2B5EF4-FFF2-40B4-BE49-F238E27FC236}">
                  <a16:creationId xmlns:a16="http://schemas.microsoft.com/office/drawing/2014/main" id="{5AC294DD-E76F-41F8-9F44-E2FF2D0AF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5504" y="3861126"/>
              <a:ext cx="1930852" cy="1772092"/>
            </a:xfrm>
            <a:custGeom>
              <a:avLst/>
              <a:gdLst>
                <a:gd name="T0" fmla="*/ 848 w 2948"/>
                <a:gd name="T1" fmla="*/ 118 h 3045"/>
                <a:gd name="T2" fmla="*/ 943 w 2948"/>
                <a:gd name="T3" fmla="*/ 201 h 3045"/>
                <a:gd name="T4" fmla="*/ 1049 w 2948"/>
                <a:gd name="T5" fmla="*/ 333 h 3045"/>
                <a:gd name="T6" fmla="*/ 1133 w 2948"/>
                <a:gd name="T7" fmla="*/ 278 h 3045"/>
                <a:gd name="T8" fmla="*/ 1080 w 2948"/>
                <a:gd name="T9" fmla="*/ 197 h 3045"/>
                <a:gd name="T10" fmla="*/ 1167 w 2948"/>
                <a:gd name="T11" fmla="*/ 172 h 3045"/>
                <a:gd name="T12" fmla="*/ 1298 w 2948"/>
                <a:gd name="T13" fmla="*/ 189 h 3045"/>
                <a:gd name="T14" fmla="*/ 1387 w 2948"/>
                <a:gd name="T15" fmla="*/ 262 h 3045"/>
                <a:gd name="T16" fmla="*/ 1393 w 2948"/>
                <a:gd name="T17" fmla="*/ 162 h 3045"/>
                <a:gd name="T18" fmla="*/ 1443 w 2948"/>
                <a:gd name="T19" fmla="*/ 43 h 3045"/>
                <a:gd name="T20" fmla="*/ 1547 w 2948"/>
                <a:gd name="T21" fmla="*/ 173 h 3045"/>
                <a:gd name="T22" fmla="*/ 1733 w 2948"/>
                <a:gd name="T23" fmla="*/ 155 h 3045"/>
                <a:gd name="T24" fmla="*/ 1867 w 2948"/>
                <a:gd name="T25" fmla="*/ 225 h 3045"/>
                <a:gd name="T26" fmla="*/ 1982 w 2948"/>
                <a:gd name="T27" fmla="*/ 459 h 3045"/>
                <a:gd name="T28" fmla="*/ 2074 w 2948"/>
                <a:gd name="T29" fmla="*/ 778 h 3045"/>
                <a:gd name="T30" fmla="*/ 2216 w 2948"/>
                <a:gd name="T31" fmla="*/ 992 h 3045"/>
                <a:gd name="T32" fmla="*/ 2484 w 2948"/>
                <a:gd name="T33" fmla="*/ 1250 h 3045"/>
                <a:gd name="T34" fmla="*/ 2883 w 2948"/>
                <a:gd name="T35" fmla="*/ 1589 h 3045"/>
                <a:gd name="T36" fmla="*/ 2830 w 2948"/>
                <a:gd name="T37" fmla="*/ 1871 h 3045"/>
                <a:gd name="T38" fmla="*/ 2409 w 2948"/>
                <a:gd name="T39" fmla="*/ 2197 h 3045"/>
                <a:gd name="T40" fmla="*/ 2405 w 2948"/>
                <a:gd name="T41" fmla="*/ 2589 h 3045"/>
                <a:gd name="T42" fmla="*/ 2468 w 2948"/>
                <a:gd name="T43" fmla="*/ 2799 h 3045"/>
                <a:gd name="T44" fmla="*/ 2305 w 2948"/>
                <a:gd name="T45" fmla="*/ 2689 h 3045"/>
                <a:gd name="T46" fmla="*/ 1987 w 2948"/>
                <a:gd name="T47" fmla="*/ 2630 h 3045"/>
                <a:gd name="T48" fmla="*/ 1567 w 2948"/>
                <a:gd name="T49" fmla="*/ 2827 h 3045"/>
                <a:gd name="T50" fmla="*/ 1209 w 2948"/>
                <a:gd name="T51" fmla="*/ 2904 h 3045"/>
                <a:gd name="T52" fmla="*/ 903 w 2948"/>
                <a:gd name="T53" fmla="*/ 2776 h 3045"/>
                <a:gd name="T54" fmla="*/ 718 w 2948"/>
                <a:gd name="T55" fmla="*/ 3043 h 3045"/>
                <a:gd name="T56" fmla="*/ 630 w 2948"/>
                <a:gd name="T57" fmla="*/ 2853 h 3045"/>
                <a:gd name="T58" fmla="*/ 387 w 2948"/>
                <a:gd name="T59" fmla="*/ 2819 h 3045"/>
                <a:gd name="T60" fmla="*/ 659 w 2948"/>
                <a:gd name="T61" fmla="*/ 2679 h 3045"/>
                <a:gd name="T62" fmla="*/ 684 w 2948"/>
                <a:gd name="T63" fmla="*/ 2596 h 3045"/>
                <a:gd name="T64" fmla="*/ 677 w 2948"/>
                <a:gd name="T65" fmla="*/ 2512 h 3045"/>
                <a:gd name="T66" fmla="*/ 706 w 2948"/>
                <a:gd name="T67" fmla="*/ 2290 h 3045"/>
                <a:gd name="T68" fmla="*/ 697 w 2948"/>
                <a:gd name="T69" fmla="*/ 1943 h 3045"/>
                <a:gd name="T70" fmla="*/ 813 w 2948"/>
                <a:gd name="T71" fmla="*/ 1897 h 3045"/>
                <a:gd name="T72" fmla="*/ 800 w 2948"/>
                <a:gd name="T73" fmla="*/ 1798 h 3045"/>
                <a:gd name="T74" fmla="*/ 882 w 2948"/>
                <a:gd name="T75" fmla="*/ 1746 h 3045"/>
                <a:gd name="T76" fmla="*/ 888 w 2948"/>
                <a:gd name="T77" fmla="*/ 1704 h 3045"/>
                <a:gd name="T78" fmla="*/ 899 w 2948"/>
                <a:gd name="T79" fmla="*/ 1603 h 3045"/>
                <a:gd name="T80" fmla="*/ 851 w 2948"/>
                <a:gd name="T81" fmla="*/ 1466 h 3045"/>
                <a:gd name="T82" fmla="*/ 782 w 2948"/>
                <a:gd name="T83" fmla="*/ 1386 h 3045"/>
                <a:gd name="T84" fmla="*/ 769 w 2948"/>
                <a:gd name="T85" fmla="*/ 1322 h 3045"/>
                <a:gd name="T86" fmla="*/ 703 w 2948"/>
                <a:gd name="T87" fmla="*/ 1229 h 3045"/>
                <a:gd name="T88" fmla="*/ 697 w 2948"/>
                <a:gd name="T89" fmla="*/ 1144 h 3045"/>
                <a:gd name="T90" fmla="*/ 695 w 2948"/>
                <a:gd name="T91" fmla="*/ 992 h 3045"/>
                <a:gd name="T92" fmla="*/ 635 w 2948"/>
                <a:gd name="T93" fmla="*/ 1024 h 3045"/>
                <a:gd name="T94" fmla="*/ 562 w 2948"/>
                <a:gd name="T95" fmla="*/ 935 h 3045"/>
                <a:gd name="T96" fmla="*/ 551 w 2948"/>
                <a:gd name="T97" fmla="*/ 906 h 3045"/>
                <a:gd name="T98" fmla="*/ 454 w 2948"/>
                <a:gd name="T99" fmla="*/ 828 h 3045"/>
                <a:gd name="T100" fmla="*/ 404 w 2948"/>
                <a:gd name="T101" fmla="*/ 804 h 3045"/>
                <a:gd name="T102" fmla="*/ 398 w 2948"/>
                <a:gd name="T103" fmla="*/ 746 h 3045"/>
                <a:gd name="T104" fmla="*/ 240 w 2948"/>
                <a:gd name="T105" fmla="*/ 804 h 3045"/>
                <a:gd name="T106" fmla="*/ 255 w 2948"/>
                <a:gd name="T107" fmla="*/ 874 h 3045"/>
                <a:gd name="T108" fmla="*/ 61 w 2948"/>
                <a:gd name="T109" fmla="*/ 909 h 3045"/>
                <a:gd name="T110" fmla="*/ 105 w 2948"/>
                <a:gd name="T111" fmla="*/ 781 h 3045"/>
                <a:gd name="T112" fmla="*/ 69 w 2948"/>
                <a:gd name="T113" fmla="*/ 683 h 3045"/>
                <a:gd name="T114" fmla="*/ 21 w 2948"/>
                <a:gd name="T115" fmla="*/ 489 h 3045"/>
                <a:gd name="T116" fmla="*/ 107 w 2948"/>
                <a:gd name="T117" fmla="*/ 429 h 3045"/>
                <a:gd name="T118" fmla="*/ 249 w 2948"/>
                <a:gd name="T119" fmla="*/ 425 h 3045"/>
                <a:gd name="T120" fmla="*/ 324 w 2948"/>
                <a:gd name="T121" fmla="*/ 340 h 3045"/>
                <a:gd name="T122" fmla="*/ 416 w 2948"/>
                <a:gd name="T123" fmla="*/ 306 h 3045"/>
                <a:gd name="T124" fmla="*/ 530 w 2948"/>
                <a:gd name="T125" fmla="*/ 158 h 3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48" h="3045">
                  <a:moveTo>
                    <a:pt x="705" y="16"/>
                  </a:moveTo>
                  <a:lnTo>
                    <a:pt x="708" y="17"/>
                  </a:lnTo>
                  <a:lnTo>
                    <a:pt x="738" y="14"/>
                  </a:lnTo>
                  <a:lnTo>
                    <a:pt x="744" y="15"/>
                  </a:lnTo>
                  <a:lnTo>
                    <a:pt x="747" y="16"/>
                  </a:lnTo>
                  <a:lnTo>
                    <a:pt x="748" y="19"/>
                  </a:lnTo>
                  <a:lnTo>
                    <a:pt x="750" y="21"/>
                  </a:lnTo>
                  <a:lnTo>
                    <a:pt x="754" y="24"/>
                  </a:lnTo>
                  <a:lnTo>
                    <a:pt x="756" y="26"/>
                  </a:lnTo>
                  <a:lnTo>
                    <a:pt x="758" y="28"/>
                  </a:lnTo>
                  <a:lnTo>
                    <a:pt x="759" y="34"/>
                  </a:lnTo>
                  <a:lnTo>
                    <a:pt x="761" y="40"/>
                  </a:lnTo>
                  <a:lnTo>
                    <a:pt x="762" y="46"/>
                  </a:lnTo>
                  <a:lnTo>
                    <a:pt x="764" y="49"/>
                  </a:lnTo>
                  <a:lnTo>
                    <a:pt x="768" y="51"/>
                  </a:lnTo>
                  <a:lnTo>
                    <a:pt x="818" y="68"/>
                  </a:lnTo>
                  <a:lnTo>
                    <a:pt x="823" y="71"/>
                  </a:lnTo>
                  <a:lnTo>
                    <a:pt x="826" y="74"/>
                  </a:lnTo>
                  <a:lnTo>
                    <a:pt x="827" y="77"/>
                  </a:lnTo>
                  <a:lnTo>
                    <a:pt x="829" y="82"/>
                  </a:lnTo>
                  <a:lnTo>
                    <a:pt x="829" y="84"/>
                  </a:lnTo>
                  <a:lnTo>
                    <a:pt x="829" y="86"/>
                  </a:lnTo>
                  <a:lnTo>
                    <a:pt x="829" y="92"/>
                  </a:lnTo>
                  <a:lnTo>
                    <a:pt x="829" y="95"/>
                  </a:lnTo>
                  <a:lnTo>
                    <a:pt x="830" y="98"/>
                  </a:lnTo>
                  <a:lnTo>
                    <a:pt x="831" y="100"/>
                  </a:lnTo>
                  <a:lnTo>
                    <a:pt x="840" y="107"/>
                  </a:lnTo>
                  <a:lnTo>
                    <a:pt x="843" y="110"/>
                  </a:lnTo>
                  <a:lnTo>
                    <a:pt x="846" y="114"/>
                  </a:lnTo>
                  <a:lnTo>
                    <a:pt x="848" y="118"/>
                  </a:lnTo>
                  <a:lnTo>
                    <a:pt x="851" y="121"/>
                  </a:lnTo>
                  <a:lnTo>
                    <a:pt x="867" y="134"/>
                  </a:lnTo>
                  <a:lnTo>
                    <a:pt x="868" y="137"/>
                  </a:lnTo>
                  <a:lnTo>
                    <a:pt x="868" y="140"/>
                  </a:lnTo>
                  <a:lnTo>
                    <a:pt x="866" y="141"/>
                  </a:lnTo>
                  <a:lnTo>
                    <a:pt x="863" y="145"/>
                  </a:lnTo>
                  <a:lnTo>
                    <a:pt x="862" y="148"/>
                  </a:lnTo>
                  <a:lnTo>
                    <a:pt x="863" y="151"/>
                  </a:lnTo>
                  <a:lnTo>
                    <a:pt x="865" y="156"/>
                  </a:lnTo>
                  <a:lnTo>
                    <a:pt x="868" y="158"/>
                  </a:lnTo>
                  <a:lnTo>
                    <a:pt x="870" y="160"/>
                  </a:lnTo>
                  <a:lnTo>
                    <a:pt x="882" y="161"/>
                  </a:lnTo>
                  <a:lnTo>
                    <a:pt x="888" y="160"/>
                  </a:lnTo>
                  <a:lnTo>
                    <a:pt x="893" y="158"/>
                  </a:lnTo>
                  <a:lnTo>
                    <a:pt x="897" y="157"/>
                  </a:lnTo>
                  <a:lnTo>
                    <a:pt x="899" y="158"/>
                  </a:lnTo>
                  <a:lnTo>
                    <a:pt x="900" y="161"/>
                  </a:lnTo>
                  <a:lnTo>
                    <a:pt x="900" y="163"/>
                  </a:lnTo>
                  <a:lnTo>
                    <a:pt x="901" y="168"/>
                  </a:lnTo>
                  <a:lnTo>
                    <a:pt x="903" y="171"/>
                  </a:lnTo>
                  <a:lnTo>
                    <a:pt x="906" y="175"/>
                  </a:lnTo>
                  <a:lnTo>
                    <a:pt x="923" y="189"/>
                  </a:lnTo>
                  <a:lnTo>
                    <a:pt x="924" y="191"/>
                  </a:lnTo>
                  <a:lnTo>
                    <a:pt x="925" y="194"/>
                  </a:lnTo>
                  <a:lnTo>
                    <a:pt x="924" y="198"/>
                  </a:lnTo>
                  <a:lnTo>
                    <a:pt x="925" y="199"/>
                  </a:lnTo>
                  <a:lnTo>
                    <a:pt x="927" y="200"/>
                  </a:lnTo>
                  <a:lnTo>
                    <a:pt x="935" y="201"/>
                  </a:lnTo>
                  <a:lnTo>
                    <a:pt x="940" y="202"/>
                  </a:lnTo>
                  <a:lnTo>
                    <a:pt x="943" y="201"/>
                  </a:lnTo>
                  <a:lnTo>
                    <a:pt x="945" y="200"/>
                  </a:lnTo>
                  <a:lnTo>
                    <a:pt x="949" y="197"/>
                  </a:lnTo>
                  <a:lnTo>
                    <a:pt x="959" y="195"/>
                  </a:lnTo>
                  <a:lnTo>
                    <a:pt x="967" y="213"/>
                  </a:lnTo>
                  <a:lnTo>
                    <a:pt x="972" y="219"/>
                  </a:lnTo>
                  <a:lnTo>
                    <a:pt x="981" y="224"/>
                  </a:lnTo>
                  <a:lnTo>
                    <a:pt x="983" y="226"/>
                  </a:lnTo>
                  <a:lnTo>
                    <a:pt x="983" y="229"/>
                  </a:lnTo>
                  <a:lnTo>
                    <a:pt x="984" y="234"/>
                  </a:lnTo>
                  <a:lnTo>
                    <a:pt x="984" y="240"/>
                  </a:lnTo>
                  <a:lnTo>
                    <a:pt x="987" y="252"/>
                  </a:lnTo>
                  <a:lnTo>
                    <a:pt x="988" y="258"/>
                  </a:lnTo>
                  <a:lnTo>
                    <a:pt x="988" y="263"/>
                  </a:lnTo>
                  <a:lnTo>
                    <a:pt x="987" y="266"/>
                  </a:lnTo>
                  <a:lnTo>
                    <a:pt x="986" y="271"/>
                  </a:lnTo>
                  <a:lnTo>
                    <a:pt x="985" y="274"/>
                  </a:lnTo>
                  <a:lnTo>
                    <a:pt x="984" y="279"/>
                  </a:lnTo>
                  <a:lnTo>
                    <a:pt x="985" y="282"/>
                  </a:lnTo>
                  <a:lnTo>
                    <a:pt x="987" y="288"/>
                  </a:lnTo>
                  <a:lnTo>
                    <a:pt x="992" y="298"/>
                  </a:lnTo>
                  <a:lnTo>
                    <a:pt x="993" y="302"/>
                  </a:lnTo>
                  <a:lnTo>
                    <a:pt x="992" y="305"/>
                  </a:lnTo>
                  <a:lnTo>
                    <a:pt x="990" y="308"/>
                  </a:lnTo>
                  <a:lnTo>
                    <a:pt x="990" y="310"/>
                  </a:lnTo>
                  <a:lnTo>
                    <a:pt x="991" y="313"/>
                  </a:lnTo>
                  <a:lnTo>
                    <a:pt x="993" y="317"/>
                  </a:lnTo>
                  <a:lnTo>
                    <a:pt x="998" y="323"/>
                  </a:lnTo>
                  <a:lnTo>
                    <a:pt x="1026" y="323"/>
                  </a:lnTo>
                  <a:lnTo>
                    <a:pt x="1041" y="327"/>
                  </a:lnTo>
                  <a:lnTo>
                    <a:pt x="1049" y="333"/>
                  </a:lnTo>
                  <a:lnTo>
                    <a:pt x="1057" y="338"/>
                  </a:lnTo>
                  <a:lnTo>
                    <a:pt x="1061" y="339"/>
                  </a:lnTo>
                  <a:lnTo>
                    <a:pt x="1064" y="339"/>
                  </a:lnTo>
                  <a:lnTo>
                    <a:pt x="1065" y="336"/>
                  </a:lnTo>
                  <a:lnTo>
                    <a:pt x="1065" y="333"/>
                  </a:lnTo>
                  <a:lnTo>
                    <a:pt x="1065" y="326"/>
                  </a:lnTo>
                  <a:lnTo>
                    <a:pt x="1068" y="306"/>
                  </a:lnTo>
                  <a:lnTo>
                    <a:pt x="1073" y="301"/>
                  </a:lnTo>
                  <a:lnTo>
                    <a:pt x="1075" y="301"/>
                  </a:lnTo>
                  <a:lnTo>
                    <a:pt x="1077" y="301"/>
                  </a:lnTo>
                  <a:lnTo>
                    <a:pt x="1079" y="302"/>
                  </a:lnTo>
                  <a:lnTo>
                    <a:pt x="1081" y="305"/>
                  </a:lnTo>
                  <a:lnTo>
                    <a:pt x="1084" y="305"/>
                  </a:lnTo>
                  <a:lnTo>
                    <a:pt x="1089" y="305"/>
                  </a:lnTo>
                  <a:lnTo>
                    <a:pt x="1109" y="300"/>
                  </a:lnTo>
                  <a:lnTo>
                    <a:pt x="1111" y="301"/>
                  </a:lnTo>
                  <a:lnTo>
                    <a:pt x="1120" y="306"/>
                  </a:lnTo>
                  <a:lnTo>
                    <a:pt x="1127" y="307"/>
                  </a:lnTo>
                  <a:lnTo>
                    <a:pt x="1131" y="307"/>
                  </a:lnTo>
                  <a:lnTo>
                    <a:pt x="1134" y="306"/>
                  </a:lnTo>
                  <a:lnTo>
                    <a:pt x="1136" y="304"/>
                  </a:lnTo>
                  <a:lnTo>
                    <a:pt x="1138" y="302"/>
                  </a:lnTo>
                  <a:lnTo>
                    <a:pt x="1138" y="298"/>
                  </a:lnTo>
                  <a:lnTo>
                    <a:pt x="1139" y="295"/>
                  </a:lnTo>
                  <a:lnTo>
                    <a:pt x="1139" y="291"/>
                  </a:lnTo>
                  <a:lnTo>
                    <a:pt x="1138" y="289"/>
                  </a:lnTo>
                  <a:lnTo>
                    <a:pt x="1137" y="284"/>
                  </a:lnTo>
                  <a:lnTo>
                    <a:pt x="1136" y="282"/>
                  </a:lnTo>
                  <a:lnTo>
                    <a:pt x="1135" y="280"/>
                  </a:lnTo>
                  <a:lnTo>
                    <a:pt x="1133" y="278"/>
                  </a:lnTo>
                  <a:lnTo>
                    <a:pt x="1122" y="275"/>
                  </a:lnTo>
                  <a:lnTo>
                    <a:pt x="1120" y="274"/>
                  </a:lnTo>
                  <a:lnTo>
                    <a:pt x="1118" y="273"/>
                  </a:lnTo>
                  <a:lnTo>
                    <a:pt x="1116" y="271"/>
                  </a:lnTo>
                  <a:lnTo>
                    <a:pt x="1115" y="270"/>
                  </a:lnTo>
                  <a:lnTo>
                    <a:pt x="1114" y="267"/>
                  </a:lnTo>
                  <a:lnTo>
                    <a:pt x="1112" y="262"/>
                  </a:lnTo>
                  <a:lnTo>
                    <a:pt x="1111" y="260"/>
                  </a:lnTo>
                  <a:lnTo>
                    <a:pt x="1109" y="259"/>
                  </a:lnTo>
                  <a:lnTo>
                    <a:pt x="1107" y="258"/>
                  </a:lnTo>
                  <a:lnTo>
                    <a:pt x="1096" y="259"/>
                  </a:lnTo>
                  <a:lnTo>
                    <a:pt x="1093" y="259"/>
                  </a:lnTo>
                  <a:lnTo>
                    <a:pt x="1091" y="258"/>
                  </a:lnTo>
                  <a:lnTo>
                    <a:pt x="1089" y="257"/>
                  </a:lnTo>
                  <a:lnTo>
                    <a:pt x="1087" y="255"/>
                  </a:lnTo>
                  <a:lnTo>
                    <a:pt x="1080" y="247"/>
                  </a:lnTo>
                  <a:lnTo>
                    <a:pt x="1079" y="246"/>
                  </a:lnTo>
                  <a:lnTo>
                    <a:pt x="1072" y="241"/>
                  </a:lnTo>
                  <a:lnTo>
                    <a:pt x="1065" y="238"/>
                  </a:lnTo>
                  <a:lnTo>
                    <a:pt x="1063" y="236"/>
                  </a:lnTo>
                  <a:lnTo>
                    <a:pt x="1060" y="234"/>
                  </a:lnTo>
                  <a:lnTo>
                    <a:pt x="1058" y="230"/>
                  </a:lnTo>
                  <a:lnTo>
                    <a:pt x="1057" y="224"/>
                  </a:lnTo>
                  <a:lnTo>
                    <a:pt x="1060" y="202"/>
                  </a:lnTo>
                  <a:lnTo>
                    <a:pt x="1062" y="197"/>
                  </a:lnTo>
                  <a:lnTo>
                    <a:pt x="1065" y="193"/>
                  </a:lnTo>
                  <a:lnTo>
                    <a:pt x="1067" y="193"/>
                  </a:lnTo>
                  <a:lnTo>
                    <a:pt x="1070" y="193"/>
                  </a:lnTo>
                  <a:lnTo>
                    <a:pt x="1079" y="197"/>
                  </a:lnTo>
                  <a:lnTo>
                    <a:pt x="1080" y="197"/>
                  </a:lnTo>
                  <a:lnTo>
                    <a:pt x="1082" y="197"/>
                  </a:lnTo>
                  <a:lnTo>
                    <a:pt x="1084" y="196"/>
                  </a:lnTo>
                  <a:lnTo>
                    <a:pt x="1086" y="194"/>
                  </a:lnTo>
                  <a:lnTo>
                    <a:pt x="1087" y="191"/>
                  </a:lnTo>
                  <a:lnTo>
                    <a:pt x="1089" y="188"/>
                  </a:lnTo>
                  <a:lnTo>
                    <a:pt x="1097" y="174"/>
                  </a:lnTo>
                  <a:lnTo>
                    <a:pt x="1100" y="171"/>
                  </a:lnTo>
                  <a:lnTo>
                    <a:pt x="1103" y="169"/>
                  </a:lnTo>
                  <a:lnTo>
                    <a:pt x="1105" y="169"/>
                  </a:lnTo>
                  <a:lnTo>
                    <a:pt x="1106" y="170"/>
                  </a:lnTo>
                  <a:lnTo>
                    <a:pt x="1112" y="172"/>
                  </a:lnTo>
                  <a:lnTo>
                    <a:pt x="1114" y="173"/>
                  </a:lnTo>
                  <a:lnTo>
                    <a:pt x="1116" y="173"/>
                  </a:lnTo>
                  <a:lnTo>
                    <a:pt x="1120" y="172"/>
                  </a:lnTo>
                  <a:lnTo>
                    <a:pt x="1122" y="171"/>
                  </a:lnTo>
                  <a:lnTo>
                    <a:pt x="1130" y="165"/>
                  </a:lnTo>
                  <a:lnTo>
                    <a:pt x="1132" y="164"/>
                  </a:lnTo>
                  <a:lnTo>
                    <a:pt x="1134" y="164"/>
                  </a:lnTo>
                  <a:lnTo>
                    <a:pt x="1146" y="166"/>
                  </a:lnTo>
                  <a:lnTo>
                    <a:pt x="1150" y="164"/>
                  </a:lnTo>
                  <a:lnTo>
                    <a:pt x="1153" y="162"/>
                  </a:lnTo>
                  <a:lnTo>
                    <a:pt x="1155" y="161"/>
                  </a:lnTo>
                  <a:lnTo>
                    <a:pt x="1157" y="161"/>
                  </a:lnTo>
                  <a:lnTo>
                    <a:pt x="1158" y="162"/>
                  </a:lnTo>
                  <a:lnTo>
                    <a:pt x="1160" y="163"/>
                  </a:lnTo>
                  <a:lnTo>
                    <a:pt x="1162" y="165"/>
                  </a:lnTo>
                  <a:lnTo>
                    <a:pt x="1163" y="167"/>
                  </a:lnTo>
                  <a:lnTo>
                    <a:pt x="1164" y="169"/>
                  </a:lnTo>
                  <a:lnTo>
                    <a:pt x="1165" y="171"/>
                  </a:lnTo>
                  <a:lnTo>
                    <a:pt x="1167" y="172"/>
                  </a:lnTo>
                  <a:lnTo>
                    <a:pt x="1168" y="173"/>
                  </a:lnTo>
                  <a:lnTo>
                    <a:pt x="1170" y="173"/>
                  </a:lnTo>
                  <a:lnTo>
                    <a:pt x="1172" y="173"/>
                  </a:lnTo>
                  <a:lnTo>
                    <a:pt x="1188" y="167"/>
                  </a:lnTo>
                  <a:lnTo>
                    <a:pt x="1192" y="167"/>
                  </a:lnTo>
                  <a:lnTo>
                    <a:pt x="1197" y="168"/>
                  </a:lnTo>
                  <a:lnTo>
                    <a:pt x="1218" y="198"/>
                  </a:lnTo>
                  <a:lnTo>
                    <a:pt x="1220" y="201"/>
                  </a:lnTo>
                  <a:lnTo>
                    <a:pt x="1224" y="204"/>
                  </a:lnTo>
                  <a:lnTo>
                    <a:pt x="1226" y="202"/>
                  </a:lnTo>
                  <a:lnTo>
                    <a:pt x="1226" y="201"/>
                  </a:lnTo>
                  <a:lnTo>
                    <a:pt x="1227" y="199"/>
                  </a:lnTo>
                  <a:lnTo>
                    <a:pt x="1228" y="192"/>
                  </a:lnTo>
                  <a:lnTo>
                    <a:pt x="1229" y="191"/>
                  </a:lnTo>
                  <a:lnTo>
                    <a:pt x="1230" y="191"/>
                  </a:lnTo>
                  <a:lnTo>
                    <a:pt x="1247" y="193"/>
                  </a:lnTo>
                  <a:lnTo>
                    <a:pt x="1251" y="195"/>
                  </a:lnTo>
                  <a:lnTo>
                    <a:pt x="1254" y="199"/>
                  </a:lnTo>
                  <a:lnTo>
                    <a:pt x="1257" y="204"/>
                  </a:lnTo>
                  <a:lnTo>
                    <a:pt x="1259" y="206"/>
                  </a:lnTo>
                  <a:lnTo>
                    <a:pt x="1262" y="206"/>
                  </a:lnTo>
                  <a:lnTo>
                    <a:pt x="1271" y="202"/>
                  </a:lnTo>
                  <a:lnTo>
                    <a:pt x="1273" y="201"/>
                  </a:lnTo>
                  <a:lnTo>
                    <a:pt x="1281" y="200"/>
                  </a:lnTo>
                  <a:lnTo>
                    <a:pt x="1284" y="199"/>
                  </a:lnTo>
                  <a:lnTo>
                    <a:pt x="1285" y="198"/>
                  </a:lnTo>
                  <a:lnTo>
                    <a:pt x="1287" y="196"/>
                  </a:lnTo>
                  <a:lnTo>
                    <a:pt x="1289" y="193"/>
                  </a:lnTo>
                  <a:lnTo>
                    <a:pt x="1291" y="191"/>
                  </a:lnTo>
                  <a:lnTo>
                    <a:pt x="1298" y="189"/>
                  </a:lnTo>
                  <a:lnTo>
                    <a:pt x="1300" y="189"/>
                  </a:lnTo>
                  <a:lnTo>
                    <a:pt x="1302" y="190"/>
                  </a:lnTo>
                  <a:lnTo>
                    <a:pt x="1304" y="196"/>
                  </a:lnTo>
                  <a:lnTo>
                    <a:pt x="1306" y="200"/>
                  </a:lnTo>
                  <a:lnTo>
                    <a:pt x="1308" y="201"/>
                  </a:lnTo>
                  <a:lnTo>
                    <a:pt x="1311" y="201"/>
                  </a:lnTo>
                  <a:lnTo>
                    <a:pt x="1314" y="202"/>
                  </a:lnTo>
                  <a:lnTo>
                    <a:pt x="1315" y="203"/>
                  </a:lnTo>
                  <a:lnTo>
                    <a:pt x="1320" y="211"/>
                  </a:lnTo>
                  <a:lnTo>
                    <a:pt x="1323" y="215"/>
                  </a:lnTo>
                  <a:lnTo>
                    <a:pt x="1325" y="219"/>
                  </a:lnTo>
                  <a:lnTo>
                    <a:pt x="1326" y="221"/>
                  </a:lnTo>
                  <a:lnTo>
                    <a:pt x="1327" y="223"/>
                  </a:lnTo>
                  <a:lnTo>
                    <a:pt x="1327" y="226"/>
                  </a:lnTo>
                  <a:lnTo>
                    <a:pt x="1327" y="227"/>
                  </a:lnTo>
                  <a:lnTo>
                    <a:pt x="1326" y="229"/>
                  </a:lnTo>
                  <a:lnTo>
                    <a:pt x="1314" y="242"/>
                  </a:lnTo>
                  <a:lnTo>
                    <a:pt x="1319" y="250"/>
                  </a:lnTo>
                  <a:lnTo>
                    <a:pt x="1349" y="278"/>
                  </a:lnTo>
                  <a:lnTo>
                    <a:pt x="1355" y="267"/>
                  </a:lnTo>
                  <a:lnTo>
                    <a:pt x="1358" y="265"/>
                  </a:lnTo>
                  <a:lnTo>
                    <a:pt x="1363" y="271"/>
                  </a:lnTo>
                  <a:lnTo>
                    <a:pt x="1366" y="272"/>
                  </a:lnTo>
                  <a:lnTo>
                    <a:pt x="1380" y="277"/>
                  </a:lnTo>
                  <a:lnTo>
                    <a:pt x="1384" y="276"/>
                  </a:lnTo>
                  <a:lnTo>
                    <a:pt x="1387" y="275"/>
                  </a:lnTo>
                  <a:lnTo>
                    <a:pt x="1388" y="273"/>
                  </a:lnTo>
                  <a:lnTo>
                    <a:pt x="1388" y="272"/>
                  </a:lnTo>
                  <a:lnTo>
                    <a:pt x="1388" y="269"/>
                  </a:lnTo>
                  <a:lnTo>
                    <a:pt x="1387" y="262"/>
                  </a:lnTo>
                  <a:lnTo>
                    <a:pt x="1388" y="260"/>
                  </a:lnTo>
                  <a:lnTo>
                    <a:pt x="1389" y="256"/>
                  </a:lnTo>
                  <a:lnTo>
                    <a:pt x="1393" y="250"/>
                  </a:lnTo>
                  <a:lnTo>
                    <a:pt x="1394" y="246"/>
                  </a:lnTo>
                  <a:lnTo>
                    <a:pt x="1394" y="243"/>
                  </a:lnTo>
                  <a:lnTo>
                    <a:pt x="1393" y="241"/>
                  </a:lnTo>
                  <a:lnTo>
                    <a:pt x="1389" y="235"/>
                  </a:lnTo>
                  <a:lnTo>
                    <a:pt x="1389" y="231"/>
                  </a:lnTo>
                  <a:lnTo>
                    <a:pt x="1390" y="227"/>
                  </a:lnTo>
                  <a:lnTo>
                    <a:pt x="1396" y="215"/>
                  </a:lnTo>
                  <a:lnTo>
                    <a:pt x="1396" y="212"/>
                  </a:lnTo>
                  <a:lnTo>
                    <a:pt x="1396" y="209"/>
                  </a:lnTo>
                  <a:lnTo>
                    <a:pt x="1396" y="207"/>
                  </a:lnTo>
                  <a:lnTo>
                    <a:pt x="1395" y="202"/>
                  </a:lnTo>
                  <a:lnTo>
                    <a:pt x="1395" y="201"/>
                  </a:lnTo>
                  <a:lnTo>
                    <a:pt x="1397" y="200"/>
                  </a:lnTo>
                  <a:lnTo>
                    <a:pt x="1401" y="198"/>
                  </a:lnTo>
                  <a:lnTo>
                    <a:pt x="1402" y="197"/>
                  </a:lnTo>
                  <a:lnTo>
                    <a:pt x="1402" y="195"/>
                  </a:lnTo>
                  <a:lnTo>
                    <a:pt x="1401" y="191"/>
                  </a:lnTo>
                  <a:lnTo>
                    <a:pt x="1401" y="189"/>
                  </a:lnTo>
                  <a:lnTo>
                    <a:pt x="1401" y="187"/>
                  </a:lnTo>
                  <a:lnTo>
                    <a:pt x="1401" y="184"/>
                  </a:lnTo>
                  <a:lnTo>
                    <a:pt x="1400" y="181"/>
                  </a:lnTo>
                  <a:lnTo>
                    <a:pt x="1400" y="179"/>
                  </a:lnTo>
                  <a:lnTo>
                    <a:pt x="1399" y="177"/>
                  </a:lnTo>
                  <a:lnTo>
                    <a:pt x="1394" y="171"/>
                  </a:lnTo>
                  <a:lnTo>
                    <a:pt x="1393" y="169"/>
                  </a:lnTo>
                  <a:lnTo>
                    <a:pt x="1393" y="166"/>
                  </a:lnTo>
                  <a:lnTo>
                    <a:pt x="1393" y="162"/>
                  </a:lnTo>
                  <a:lnTo>
                    <a:pt x="1393" y="160"/>
                  </a:lnTo>
                  <a:lnTo>
                    <a:pt x="1390" y="155"/>
                  </a:lnTo>
                  <a:lnTo>
                    <a:pt x="1389" y="153"/>
                  </a:lnTo>
                  <a:lnTo>
                    <a:pt x="1389" y="149"/>
                  </a:lnTo>
                  <a:lnTo>
                    <a:pt x="1391" y="133"/>
                  </a:lnTo>
                  <a:lnTo>
                    <a:pt x="1392" y="130"/>
                  </a:lnTo>
                  <a:lnTo>
                    <a:pt x="1391" y="127"/>
                  </a:lnTo>
                  <a:lnTo>
                    <a:pt x="1390" y="121"/>
                  </a:lnTo>
                  <a:lnTo>
                    <a:pt x="1390" y="119"/>
                  </a:lnTo>
                  <a:lnTo>
                    <a:pt x="1389" y="116"/>
                  </a:lnTo>
                  <a:lnTo>
                    <a:pt x="1388" y="113"/>
                  </a:lnTo>
                  <a:lnTo>
                    <a:pt x="1387" y="109"/>
                  </a:lnTo>
                  <a:lnTo>
                    <a:pt x="1388" y="106"/>
                  </a:lnTo>
                  <a:lnTo>
                    <a:pt x="1388" y="104"/>
                  </a:lnTo>
                  <a:lnTo>
                    <a:pt x="1388" y="102"/>
                  </a:lnTo>
                  <a:lnTo>
                    <a:pt x="1386" y="97"/>
                  </a:lnTo>
                  <a:lnTo>
                    <a:pt x="1383" y="87"/>
                  </a:lnTo>
                  <a:lnTo>
                    <a:pt x="1400" y="79"/>
                  </a:lnTo>
                  <a:lnTo>
                    <a:pt x="1412" y="76"/>
                  </a:lnTo>
                  <a:lnTo>
                    <a:pt x="1424" y="68"/>
                  </a:lnTo>
                  <a:lnTo>
                    <a:pt x="1426" y="65"/>
                  </a:lnTo>
                  <a:lnTo>
                    <a:pt x="1427" y="64"/>
                  </a:lnTo>
                  <a:lnTo>
                    <a:pt x="1427" y="62"/>
                  </a:lnTo>
                  <a:lnTo>
                    <a:pt x="1427" y="61"/>
                  </a:lnTo>
                  <a:lnTo>
                    <a:pt x="1427" y="59"/>
                  </a:lnTo>
                  <a:lnTo>
                    <a:pt x="1427" y="57"/>
                  </a:lnTo>
                  <a:lnTo>
                    <a:pt x="1429" y="53"/>
                  </a:lnTo>
                  <a:lnTo>
                    <a:pt x="1433" y="51"/>
                  </a:lnTo>
                  <a:lnTo>
                    <a:pt x="1437" y="50"/>
                  </a:lnTo>
                  <a:lnTo>
                    <a:pt x="1443" y="43"/>
                  </a:lnTo>
                  <a:lnTo>
                    <a:pt x="1482" y="45"/>
                  </a:lnTo>
                  <a:lnTo>
                    <a:pt x="1492" y="48"/>
                  </a:lnTo>
                  <a:lnTo>
                    <a:pt x="1497" y="58"/>
                  </a:lnTo>
                  <a:lnTo>
                    <a:pt x="1498" y="60"/>
                  </a:lnTo>
                  <a:lnTo>
                    <a:pt x="1499" y="61"/>
                  </a:lnTo>
                  <a:lnTo>
                    <a:pt x="1499" y="63"/>
                  </a:lnTo>
                  <a:lnTo>
                    <a:pt x="1498" y="65"/>
                  </a:lnTo>
                  <a:lnTo>
                    <a:pt x="1497" y="67"/>
                  </a:lnTo>
                  <a:lnTo>
                    <a:pt x="1491" y="71"/>
                  </a:lnTo>
                  <a:lnTo>
                    <a:pt x="1488" y="74"/>
                  </a:lnTo>
                  <a:lnTo>
                    <a:pt x="1486" y="106"/>
                  </a:lnTo>
                  <a:lnTo>
                    <a:pt x="1487" y="110"/>
                  </a:lnTo>
                  <a:lnTo>
                    <a:pt x="1488" y="115"/>
                  </a:lnTo>
                  <a:lnTo>
                    <a:pt x="1494" y="118"/>
                  </a:lnTo>
                  <a:lnTo>
                    <a:pt x="1500" y="122"/>
                  </a:lnTo>
                  <a:lnTo>
                    <a:pt x="1505" y="128"/>
                  </a:lnTo>
                  <a:lnTo>
                    <a:pt x="1508" y="130"/>
                  </a:lnTo>
                  <a:lnTo>
                    <a:pt x="1511" y="130"/>
                  </a:lnTo>
                  <a:lnTo>
                    <a:pt x="1513" y="128"/>
                  </a:lnTo>
                  <a:lnTo>
                    <a:pt x="1515" y="128"/>
                  </a:lnTo>
                  <a:lnTo>
                    <a:pt x="1518" y="128"/>
                  </a:lnTo>
                  <a:lnTo>
                    <a:pt x="1522" y="130"/>
                  </a:lnTo>
                  <a:lnTo>
                    <a:pt x="1524" y="132"/>
                  </a:lnTo>
                  <a:lnTo>
                    <a:pt x="1525" y="135"/>
                  </a:lnTo>
                  <a:lnTo>
                    <a:pt x="1526" y="143"/>
                  </a:lnTo>
                  <a:lnTo>
                    <a:pt x="1527" y="156"/>
                  </a:lnTo>
                  <a:lnTo>
                    <a:pt x="1528" y="159"/>
                  </a:lnTo>
                  <a:lnTo>
                    <a:pt x="1532" y="162"/>
                  </a:lnTo>
                  <a:lnTo>
                    <a:pt x="1537" y="165"/>
                  </a:lnTo>
                  <a:lnTo>
                    <a:pt x="1547" y="173"/>
                  </a:lnTo>
                  <a:lnTo>
                    <a:pt x="1552" y="176"/>
                  </a:lnTo>
                  <a:lnTo>
                    <a:pt x="1555" y="177"/>
                  </a:lnTo>
                  <a:lnTo>
                    <a:pt x="1560" y="175"/>
                  </a:lnTo>
                  <a:lnTo>
                    <a:pt x="1568" y="174"/>
                  </a:lnTo>
                  <a:lnTo>
                    <a:pt x="1570" y="173"/>
                  </a:lnTo>
                  <a:lnTo>
                    <a:pt x="1572" y="171"/>
                  </a:lnTo>
                  <a:lnTo>
                    <a:pt x="1574" y="169"/>
                  </a:lnTo>
                  <a:lnTo>
                    <a:pt x="1575" y="164"/>
                  </a:lnTo>
                  <a:lnTo>
                    <a:pt x="1577" y="162"/>
                  </a:lnTo>
                  <a:lnTo>
                    <a:pt x="1579" y="161"/>
                  </a:lnTo>
                  <a:lnTo>
                    <a:pt x="1584" y="160"/>
                  </a:lnTo>
                  <a:lnTo>
                    <a:pt x="1592" y="161"/>
                  </a:lnTo>
                  <a:lnTo>
                    <a:pt x="1610" y="169"/>
                  </a:lnTo>
                  <a:lnTo>
                    <a:pt x="1682" y="153"/>
                  </a:lnTo>
                  <a:lnTo>
                    <a:pt x="1693" y="150"/>
                  </a:lnTo>
                  <a:lnTo>
                    <a:pt x="1693" y="149"/>
                  </a:lnTo>
                  <a:lnTo>
                    <a:pt x="1694" y="147"/>
                  </a:lnTo>
                  <a:lnTo>
                    <a:pt x="1695" y="145"/>
                  </a:lnTo>
                  <a:lnTo>
                    <a:pt x="1700" y="144"/>
                  </a:lnTo>
                  <a:lnTo>
                    <a:pt x="1710" y="142"/>
                  </a:lnTo>
                  <a:lnTo>
                    <a:pt x="1714" y="143"/>
                  </a:lnTo>
                  <a:lnTo>
                    <a:pt x="1717" y="143"/>
                  </a:lnTo>
                  <a:lnTo>
                    <a:pt x="1718" y="144"/>
                  </a:lnTo>
                  <a:lnTo>
                    <a:pt x="1718" y="145"/>
                  </a:lnTo>
                  <a:lnTo>
                    <a:pt x="1719" y="147"/>
                  </a:lnTo>
                  <a:lnTo>
                    <a:pt x="1719" y="148"/>
                  </a:lnTo>
                  <a:lnTo>
                    <a:pt x="1721" y="150"/>
                  </a:lnTo>
                  <a:lnTo>
                    <a:pt x="1724" y="151"/>
                  </a:lnTo>
                  <a:lnTo>
                    <a:pt x="1731" y="154"/>
                  </a:lnTo>
                  <a:lnTo>
                    <a:pt x="1733" y="155"/>
                  </a:lnTo>
                  <a:lnTo>
                    <a:pt x="1734" y="157"/>
                  </a:lnTo>
                  <a:lnTo>
                    <a:pt x="1733" y="159"/>
                  </a:lnTo>
                  <a:lnTo>
                    <a:pt x="1732" y="161"/>
                  </a:lnTo>
                  <a:lnTo>
                    <a:pt x="1733" y="164"/>
                  </a:lnTo>
                  <a:lnTo>
                    <a:pt x="1736" y="164"/>
                  </a:lnTo>
                  <a:lnTo>
                    <a:pt x="1739" y="164"/>
                  </a:lnTo>
                  <a:lnTo>
                    <a:pt x="1741" y="162"/>
                  </a:lnTo>
                  <a:lnTo>
                    <a:pt x="1743" y="161"/>
                  </a:lnTo>
                  <a:lnTo>
                    <a:pt x="1749" y="158"/>
                  </a:lnTo>
                  <a:lnTo>
                    <a:pt x="1760" y="155"/>
                  </a:lnTo>
                  <a:lnTo>
                    <a:pt x="1763" y="153"/>
                  </a:lnTo>
                  <a:lnTo>
                    <a:pt x="1768" y="149"/>
                  </a:lnTo>
                  <a:lnTo>
                    <a:pt x="1783" y="142"/>
                  </a:lnTo>
                  <a:lnTo>
                    <a:pt x="1799" y="140"/>
                  </a:lnTo>
                  <a:lnTo>
                    <a:pt x="1805" y="142"/>
                  </a:lnTo>
                  <a:lnTo>
                    <a:pt x="1807" y="146"/>
                  </a:lnTo>
                  <a:lnTo>
                    <a:pt x="1808" y="148"/>
                  </a:lnTo>
                  <a:lnTo>
                    <a:pt x="1809" y="150"/>
                  </a:lnTo>
                  <a:lnTo>
                    <a:pt x="1810" y="151"/>
                  </a:lnTo>
                  <a:lnTo>
                    <a:pt x="1817" y="162"/>
                  </a:lnTo>
                  <a:lnTo>
                    <a:pt x="1829" y="170"/>
                  </a:lnTo>
                  <a:lnTo>
                    <a:pt x="1832" y="174"/>
                  </a:lnTo>
                  <a:lnTo>
                    <a:pt x="1831" y="176"/>
                  </a:lnTo>
                  <a:lnTo>
                    <a:pt x="1830" y="179"/>
                  </a:lnTo>
                  <a:lnTo>
                    <a:pt x="1830" y="183"/>
                  </a:lnTo>
                  <a:lnTo>
                    <a:pt x="1832" y="202"/>
                  </a:lnTo>
                  <a:lnTo>
                    <a:pt x="1834" y="204"/>
                  </a:lnTo>
                  <a:lnTo>
                    <a:pt x="1840" y="207"/>
                  </a:lnTo>
                  <a:lnTo>
                    <a:pt x="1865" y="224"/>
                  </a:lnTo>
                  <a:lnTo>
                    <a:pt x="1867" y="225"/>
                  </a:lnTo>
                  <a:lnTo>
                    <a:pt x="1870" y="225"/>
                  </a:lnTo>
                  <a:lnTo>
                    <a:pt x="1872" y="226"/>
                  </a:lnTo>
                  <a:lnTo>
                    <a:pt x="1881" y="225"/>
                  </a:lnTo>
                  <a:lnTo>
                    <a:pt x="1898" y="230"/>
                  </a:lnTo>
                  <a:lnTo>
                    <a:pt x="1902" y="238"/>
                  </a:lnTo>
                  <a:lnTo>
                    <a:pt x="1887" y="236"/>
                  </a:lnTo>
                  <a:lnTo>
                    <a:pt x="1887" y="236"/>
                  </a:lnTo>
                  <a:lnTo>
                    <a:pt x="1901" y="251"/>
                  </a:lnTo>
                  <a:lnTo>
                    <a:pt x="1906" y="259"/>
                  </a:lnTo>
                  <a:lnTo>
                    <a:pt x="1908" y="273"/>
                  </a:lnTo>
                  <a:lnTo>
                    <a:pt x="1908" y="273"/>
                  </a:lnTo>
                  <a:lnTo>
                    <a:pt x="1907" y="285"/>
                  </a:lnTo>
                  <a:lnTo>
                    <a:pt x="1903" y="290"/>
                  </a:lnTo>
                  <a:lnTo>
                    <a:pt x="1897" y="294"/>
                  </a:lnTo>
                  <a:lnTo>
                    <a:pt x="1889" y="305"/>
                  </a:lnTo>
                  <a:lnTo>
                    <a:pt x="1889" y="305"/>
                  </a:lnTo>
                  <a:lnTo>
                    <a:pt x="1895" y="316"/>
                  </a:lnTo>
                  <a:lnTo>
                    <a:pt x="1925" y="335"/>
                  </a:lnTo>
                  <a:lnTo>
                    <a:pt x="1940" y="352"/>
                  </a:lnTo>
                  <a:lnTo>
                    <a:pt x="1947" y="362"/>
                  </a:lnTo>
                  <a:lnTo>
                    <a:pt x="1952" y="374"/>
                  </a:lnTo>
                  <a:lnTo>
                    <a:pt x="1954" y="388"/>
                  </a:lnTo>
                  <a:lnTo>
                    <a:pt x="1954" y="388"/>
                  </a:lnTo>
                  <a:lnTo>
                    <a:pt x="1949" y="409"/>
                  </a:lnTo>
                  <a:lnTo>
                    <a:pt x="1949" y="409"/>
                  </a:lnTo>
                  <a:lnTo>
                    <a:pt x="1950" y="424"/>
                  </a:lnTo>
                  <a:lnTo>
                    <a:pt x="1955" y="438"/>
                  </a:lnTo>
                  <a:lnTo>
                    <a:pt x="1964" y="446"/>
                  </a:lnTo>
                  <a:lnTo>
                    <a:pt x="1973" y="451"/>
                  </a:lnTo>
                  <a:lnTo>
                    <a:pt x="1982" y="459"/>
                  </a:lnTo>
                  <a:lnTo>
                    <a:pt x="1988" y="468"/>
                  </a:lnTo>
                  <a:lnTo>
                    <a:pt x="1989" y="478"/>
                  </a:lnTo>
                  <a:lnTo>
                    <a:pt x="1989" y="487"/>
                  </a:lnTo>
                  <a:lnTo>
                    <a:pt x="1991" y="493"/>
                  </a:lnTo>
                  <a:lnTo>
                    <a:pt x="2083" y="542"/>
                  </a:lnTo>
                  <a:lnTo>
                    <a:pt x="2084" y="542"/>
                  </a:lnTo>
                  <a:lnTo>
                    <a:pt x="2093" y="551"/>
                  </a:lnTo>
                  <a:lnTo>
                    <a:pt x="2116" y="554"/>
                  </a:lnTo>
                  <a:lnTo>
                    <a:pt x="2126" y="563"/>
                  </a:lnTo>
                  <a:lnTo>
                    <a:pt x="2127" y="577"/>
                  </a:lnTo>
                  <a:lnTo>
                    <a:pt x="2127" y="577"/>
                  </a:lnTo>
                  <a:lnTo>
                    <a:pt x="2123" y="590"/>
                  </a:lnTo>
                  <a:lnTo>
                    <a:pt x="2122" y="600"/>
                  </a:lnTo>
                  <a:lnTo>
                    <a:pt x="2122" y="600"/>
                  </a:lnTo>
                  <a:lnTo>
                    <a:pt x="2147" y="615"/>
                  </a:lnTo>
                  <a:lnTo>
                    <a:pt x="2156" y="618"/>
                  </a:lnTo>
                  <a:lnTo>
                    <a:pt x="2160" y="625"/>
                  </a:lnTo>
                  <a:lnTo>
                    <a:pt x="2160" y="625"/>
                  </a:lnTo>
                  <a:lnTo>
                    <a:pt x="2158" y="643"/>
                  </a:lnTo>
                  <a:lnTo>
                    <a:pt x="2153" y="658"/>
                  </a:lnTo>
                  <a:lnTo>
                    <a:pt x="2139" y="684"/>
                  </a:lnTo>
                  <a:lnTo>
                    <a:pt x="2134" y="698"/>
                  </a:lnTo>
                  <a:lnTo>
                    <a:pt x="2122" y="694"/>
                  </a:lnTo>
                  <a:lnTo>
                    <a:pt x="2119" y="708"/>
                  </a:lnTo>
                  <a:lnTo>
                    <a:pt x="2118" y="727"/>
                  </a:lnTo>
                  <a:lnTo>
                    <a:pt x="2116" y="743"/>
                  </a:lnTo>
                  <a:lnTo>
                    <a:pt x="2107" y="753"/>
                  </a:lnTo>
                  <a:lnTo>
                    <a:pt x="2081" y="763"/>
                  </a:lnTo>
                  <a:lnTo>
                    <a:pt x="2074" y="778"/>
                  </a:lnTo>
                  <a:lnTo>
                    <a:pt x="2074" y="778"/>
                  </a:lnTo>
                  <a:lnTo>
                    <a:pt x="2077" y="788"/>
                  </a:lnTo>
                  <a:lnTo>
                    <a:pt x="2084" y="800"/>
                  </a:lnTo>
                  <a:lnTo>
                    <a:pt x="2096" y="818"/>
                  </a:lnTo>
                  <a:lnTo>
                    <a:pt x="2105" y="826"/>
                  </a:lnTo>
                  <a:lnTo>
                    <a:pt x="2114" y="832"/>
                  </a:lnTo>
                  <a:lnTo>
                    <a:pt x="2134" y="842"/>
                  </a:lnTo>
                  <a:lnTo>
                    <a:pt x="2143" y="846"/>
                  </a:lnTo>
                  <a:lnTo>
                    <a:pt x="2148" y="856"/>
                  </a:lnTo>
                  <a:lnTo>
                    <a:pt x="2148" y="868"/>
                  </a:lnTo>
                  <a:lnTo>
                    <a:pt x="2148" y="868"/>
                  </a:lnTo>
                  <a:lnTo>
                    <a:pt x="2143" y="880"/>
                  </a:lnTo>
                  <a:lnTo>
                    <a:pt x="2143" y="880"/>
                  </a:lnTo>
                  <a:lnTo>
                    <a:pt x="2145" y="881"/>
                  </a:lnTo>
                  <a:lnTo>
                    <a:pt x="2150" y="884"/>
                  </a:lnTo>
                  <a:lnTo>
                    <a:pt x="2150" y="884"/>
                  </a:lnTo>
                  <a:lnTo>
                    <a:pt x="2147" y="891"/>
                  </a:lnTo>
                  <a:lnTo>
                    <a:pt x="2146" y="893"/>
                  </a:lnTo>
                  <a:lnTo>
                    <a:pt x="2146" y="893"/>
                  </a:lnTo>
                  <a:lnTo>
                    <a:pt x="2153" y="901"/>
                  </a:lnTo>
                  <a:lnTo>
                    <a:pt x="2167" y="909"/>
                  </a:lnTo>
                  <a:lnTo>
                    <a:pt x="2174" y="916"/>
                  </a:lnTo>
                  <a:lnTo>
                    <a:pt x="2178" y="926"/>
                  </a:lnTo>
                  <a:lnTo>
                    <a:pt x="2181" y="947"/>
                  </a:lnTo>
                  <a:lnTo>
                    <a:pt x="2183" y="958"/>
                  </a:lnTo>
                  <a:lnTo>
                    <a:pt x="2187" y="969"/>
                  </a:lnTo>
                  <a:lnTo>
                    <a:pt x="2191" y="977"/>
                  </a:lnTo>
                  <a:lnTo>
                    <a:pt x="2196" y="984"/>
                  </a:lnTo>
                  <a:lnTo>
                    <a:pt x="2202" y="991"/>
                  </a:lnTo>
                  <a:lnTo>
                    <a:pt x="2209" y="993"/>
                  </a:lnTo>
                  <a:lnTo>
                    <a:pt x="2216" y="992"/>
                  </a:lnTo>
                  <a:lnTo>
                    <a:pt x="2220" y="996"/>
                  </a:lnTo>
                  <a:lnTo>
                    <a:pt x="2221" y="1012"/>
                  </a:lnTo>
                  <a:lnTo>
                    <a:pt x="2223" y="1043"/>
                  </a:lnTo>
                  <a:lnTo>
                    <a:pt x="2226" y="1058"/>
                  </a:lnTo>
                  <a:lnTo>
                    <a:pt x="2233" y="1071"/>
                  </a:lnTo>
                  <a:lnTo>
                    <a:pt x="2245" y="1081"/>
                  </a:lnTo>
                  <a:lnTo>
                    <a:pt x="2273" y="1094"/>
                  </a:lnTo>
                  <a:lnTo>
                    <a:pt x="2285" y="1107"/>
                  </a:lnTo>
                  <a:lnTo>
                    <a:pt x="2305" y="1152"/>
                  </a:lnTo>
                  <a:lnTo>
                    <a:pt x="2314" y="1162"/>
                  </a:lnTo>
                  <a:lnTo>
                    <a:pt x="2326" y="1166"/>
                  </a:lnTo>
                  <a:lnTo>
                    <a:pt x="2362" y="1171"/>
                  </a:lnTo>
                  <a:lnTo>
                    <a:pt x="2374" y="1170"/>
                  </a:lnTo>
                  <a:lnTo>
                    <a:pt x="2374" y="1170"/>
                  </a:lnTo>
                  <a:lnTo>
                    <a:pt x="2371" y="1158"/>
                  </a:lnTo>
                  <a:lnTo>
                    <a:pt x="2371" y="1158"/>
                  </a:lnTo>
                  <a:lnTo>
                    <a:pt x="2379" y="1155"/>
                  </a:lnTo>
                  <a:lnTo>
                    <a:pt x="2403" y="1161"/>
                  </a:lnTo>
                  <a:lnTo>
                    <a:pt x="2413" y="1167"/>
                  </a:lnTo>
                  <a:lnTo>
                    <a:pt x="2422" y="1174"/>
                  </a:lnTo>
                  <a:lnTo>
                    <a:pt x="2439" y="1192"/>
                  </a:lnTo>
                  <a:lnTo>
                    <a:pt x="2450" y="1197"/>
                  </a:lnTo>
                  <a:lnTo>
                    <a:pt x="2453" y="1204"/>
                  </a:lnTo>
                  <a:lnTo>
                    <a:pt x="2454" y="1213"/>
                  </a:lnTo>
                  <a:lnTo>
                    <a:pt x="2457" y="1222"/>
                  </a:lnTo>
                  <a:lnTo>
                    <a:pt x="2476" y="1245"/>
                  </a:lnTo>
                  <a:lnTo>
                    <a:pt x="2476" y="1245"/>
                  </a:lnTo>
                  <a:lnTo>
                    <a:pt x="2476" y="1245"/>
                  </a:lnTo>
                  <a:lnTo>
                    <a:pt x="2476" y="1245"/>
                  </a:lnTo>
                  <a:lnTo>
                    <a:pt x="2484" y="1250"/>
                  </a:lnTo>
                  <a:lnTo>
                    <a:pt x="2541" y="1327"/>
                  </a:lnTo>
                  <a:lnTo>
                    <a:pt x="2549" y="1345"/>
                  </a:lnTo>
                  <a:lnTo>
                    <a:pt x="2559" y="1361"/>
                  </a:lnTo>
                  <a:lnTo>
                    <a:pt x="2576" y="1371"/>
                  </a:lnTo>
                  <a:lnTo>
                    <a:pt x="2613" y="1373"/>
                  </a:lnTo>
                  <a:lnTo>
                    <a:pt x="2625" y="1377"/>
                  </a:lnTo>
                  <a:lnTo>
                    <a:pt x="2632" y="1384"/>
                  </a:lnTo>
                  <a:lnTo>
                    <a:pt x="2651" y="1409"/>
                  </a:lnTo>
                  <a:lnTo>
                    <a:pt x="2677" y="1435"/>
                  </a:lnTo>
                  <a:lnTo>
                    <a:pt x="2683" y="1451"/>
                  </a:lnTo>
                  <a:lnTo>
                    <a:pt x="2684" y="1477"/>
                  </a:lnTo>
                  <a:lnTo>
                    <a:pt x="2693" y="1491"/>
                  </a:lnTo>
                  <a:lnTo>
                    <a:pt x="2710" y="1508"/>
                  </a:lnTo>
                  <a:lnTo>
                    <a:pt x="2729" y="1521"/>
                  </a:lnTo>
                  <a:lnTo>
                    <a:pt x="2744" y="1528"/>
                  </a:lnTo>
                  <a:lnTo>
                    <a:pt x="2750" y="1512"/>
                  </a:lnTo>
                  <a:lnTo>
                    <a:pt x="2756" y="1502"/>
                  </a:lnTo>
                  <a:lnTo>
                    <a:pt x="2764" y="1498"/>
                  </a:lnTo>
                  <a:lnTo>
                    <a:pt x="2768" y="1499"/>
                  </a:lnTo>
                  <a:lnTo>
                    <a:pt x="2778" y="1501"/>
                  </a:lnTo>
                  <a:lnTo>
                    <a:pt x="2789" y="1508"/>
                  </a:lnTo>
                  <a:lnTo>
                    <a:pt x="2799" y="1516"/>
                  </a:lnTo>
                  <a:lnTo>
                    <a:pt x="2809" y="1522"/>
                  </a:lnTo>
                  <a:lnTo>
                    <a:pt x="2821" y="1520"/>
                  </a:lnTo>
                  <a:lnTo>
                    <a:pt x="2822" y="1538"/>
                  </a:lnTo>
                  <a:lnTo>
                    <a:pt x="2829" y="1555"/>
                  </a:lnTo>
                  <a:lnTo>
                    <a:pt x="2838" y="1569"/>
                  </a:lnTo>
                  <a:lnTo>
                    <a:pt x="2848" y="1580"/>
                  </a:lnTo>
                  <a:lnTo>
                    <a:pt x="2860" y="1585"/>
                  </a:lnTo>
                  <a:lnTo>
                    <a:pt x="2883" y="1589"/>
                  </a:lnTo>
                  <a:lnTo>
                    <a:pt x="2891" y="1593"/>
                  </a:lnTo>
                  <a:lnTo>
                    <a:pt x="2905" y="1615"/>
                  </a:lnTo>
                  <a:lnTo>
                    <a:pt x="2935" y="1674"/>
                  </a:lnTo>
                  <a:lnTo>
                    <a:pt x="2947" y="1686"/>
                  </a:lnTo>
                  <a:lnTo>
                    <a:pt x="2947" y="1686"/>
                  </a:lnTo>
                  <a:lnTo>
                    <a:pt x="2928" y="1725"/>
                  </a:lnTo>
                  <a:lnTo>
                    <a:pt x="2927" y="1734"/>
                  </a:lnTo>
                  <a:lnTo>
                    <a:pt x="2930" y="1732"/>
                  </a:lnTo>
                  <a:lnTo>
                    <a:pt x="2937" y="1745"/>
                  </a:lnTo>
                  <a:lnTo>
                    <a:pt x="2940" y="1748"/>
                  </a:lnTo>
                  <a:lnTo>
                    <a:pt x="2947" y="1752"/>
                  </a:lnTo>
                  <a:lnTo>
                    <a:pt x="2939" y="1759"/>
                  </a:lnTo>
                  <a:lnTo>
                    <a:pt x="2938" y="1770"/>
                  </a:lnTo>
                  <a:lnTo>
                    <a:pt x="2941" y="1800"/>
                  </a:lnTo>
                  <a:lnTo>
                    <a:pt x="2940" y="1815"/>
                  </a:lnTo>
                  <a:lnTo>
                    <a:pt x="2939" y="1829"/>
                  </a:lnTo>
                  <a:lnTo>
                    <a:pt x="2935" y="1841"/>
                  </a:lnTo>
                  <a:lnTo>
                    <a:pt x="2924" y="1863"/>
                  </a:lnTo>
                  <a:lnTo>
                    <a:pt x="2921" y="1868"/>
                  </a:lnTo>
                  <a:lnTo>
                    <a:pt x="2916" y="1873"/>
                  </a:lnTo>
                  <a:lnTo>
                    <a:pt x="2912" y="1875"/>
                  </a:lnTo>
                  <a:lnTo>
                    <a:pt x="2899" y="1877"/>
                  </a:lnTo>
                  <a:lnTo>
                    <a:pt x="2897" y="1876"/>
                  </a:lnTo>
                  <a:lnTo>
                    <a:pt x="2892" y="1887"/>
                  </a:lnTo>
                  <a:lnTo>
                    <a:pt x="2886" y="1911"/>
                  </a:lnTo>
                  <a:lnTo>
                    <a:pt x="2885" y="1910"/>
                  </a:lnTo>
                  <a:lnTo>
                    <a:pt x="2860" y="1899"/>
                  </a:lnTo>
                  <a:lnTo>
                    <a:pt x="2851" y="1884"/>
                  </a:lnTo>
                  <a:lnTo>
                    <a:pt x="2841" y="1877"/>
                  </a:lnTo>
                  <a:lnTo>
                    <a:pt x="2830" y="1871"/>
                  </a:lnTo>
                  <a:lnTo>
                    <a:pt x="2767" y="1854"/>
                  </a:lnTo>
                  <a:lnTo>
                    <a:pt x="2747" y="1856"/>
                  </a:lnTo>
                  <a:lnTo>
                    <a:pt x="2727" y="1864"/>
                  </a:lnTo>
                  <a:lnTo>
                    <a:pt x="2721" y="1869"/>
                  </a:lnTo>
                  <a:lnTo>
                    <a:pt x="2718" y="1875"/>
                  </a:lnTo>
                  <a:lnTo>
                    <a:pt x="2718" y="1879"/>
                  </a:lnTo>
                  <a:lnTo>
                    <a:pt x="2720" y="1883"/>
                  </a:lnTo>
                  <a:lnTo>
                    <a:pt x="2723" y="1899"/>
                  </a:lnTo>
                  <a:lnTo>
                    <a:pt x="2728" y="1908"/>
                  </a:lnTo>
                  <a:lnTo>
                    <a:pt x="2730" y="1916"/>
                  </a:lnTo>
                  <a:lnTo>
                    <a:pt x="2728" y="1925"/>
                  </a:lnTo>
                  <a:lnTo>
                    <a:pt x="2720" y="1942"/>
                  </a:lnTo>
                  <a:lnTo>
                    <a:pt x="2717" y="1951"/>
                  </a:lnTo>
                  <a:lnTo>
                    <a:pt x="2716" y="1959"/>
                  </a:lnTo>
                  <a:lnTo>
                    <a:pt x="2717" y="1985"/>
                  </a:lnTo>
                  <a:lnTo>
                    <a:pt x="2715" y="1995"/>
                  </a:lnTo>
                  <a:lnTo>
                    <a:pt x="2713" y="2001"/>
                  </a:lnTo>
                  <a:lnTo>
                    <a:pt x="2710" y="2006"/>
                  </a:lnTo>
                  <a:lnTo>
                    <a:pt x="2709" y="2011"/>
                  </a:lnTo>
                  <a:lnTo>
                    <a:pt x="2705" y="2030"/>
                  </a:lnTo>
                  <a:lnTo>
                    <a:pt x="2697" y="2044"/>
                  </a:lnTo>
                  <a:lnTo>
                    <a:pt x="2637" y="2096"/>
                  </a:lnTo>
                  <a:lnTo>
                    <a:pt x="2617" y="2108"/>
                  </a:lnTo>
                  <a:lnTo>
                    <a:pt x="2533" y="2122"/>
                  </a:lnTo>
                  <a:lnTo>
                    <a:pt x="2470" y="2148"/>
                  </a:lnTo>
                  <a:lnTo>
                    <a:pt x="2460" y="2154"/>
                  </a:lnTo>
                  <a:lnTo>
                    <a:pt x="2437" y="2176"/>
                  </a:lnTo>
                  <a:lnTo>
                    <a:pt x="2418" y="2187"/>
                  </a:lnTo>
                  <a:lnTo>
                    <a:pt x="2408" y="2195"/>
                  </a:lnTo>
                  <a:lnTo>
                    <a:pt x="2409" y="2197"/>
                  </a:lnTo>
                  <a:lnTo>
                    <a:pt x="2375" y="2204"/>
                  </a:lnTo>
                  <a:lnTo>
                    <a:pt x="2366" y="2208"/>
                  </a:lnTo>
                  <a:lnTo>
                    <a:pt x="2360" y="2215"/>
                  </a:lnTo>
                  <a:lnTo>
                    <a:pt x="2349" y="2232"/>
                  </a:lnTo>
                  <a:lnTo>
                    <a:pt x="2341" y="2241"/>
                  </a:lnTo>
                  <a:lnTo>
                    <a:pt x="2317" y="2258"/>
                  </a:lnTo>
                  <a:lnTo>
                    <a:pt x="2315" y="2261"/>
                  </a:lnTo>
                  <a:lnTo>
                    <a:pt x="2306" y="2275"/>
                  </a:lnTo>
                  <a:lnTo>
                    <a:pt x="2302" y="2277"/>
                  </a:lnTo>
                  <a:lnTo>
                    <a:pt x="2298" y="2276"/>
                  </a:lnTo>
                  <a:lnTo>
                    <a:pt x="2294" y="2278"/>
                  </a:lnTo>
                  <a:lnTo>
                    <a:pt x="2291" y="2284"/>
                  </a:lnTo>
                  <a:lnTo>
                    <a:pt x="2290" y="2297"/>
                  </a:lnTo>
                  <a:lnTo>
                    <a:pt x="2293" y="2308"/>
                  </a:lnTo>
                  <a:lnTo>
                    <a:pt x="2298" y="2319"/>
                  </a:lnTo>
                  <a:lnTo>
                    <a:pt x="2304" y="2328"/>
                  </a:lnTo>
                  <a:lnTo>
                    <a:pt x="2347" y="2373"/>
                  </a:lnTo>
                  <a:lnTo>
                    <a:pt x="2356" y="2394"/>
                  </a:lnTo>
                  <a:lnTo>
                    <a:pt x="2357" y="2404"/>
                  </a:lnTo>
                  <a:lnTo>
                    <a:pt x="2358" y="2405"/>
                  </a:lnTo>
                  <a:lnTo>
                    <a:pt x="2361" y="2414"/>
                  </a:lnTo>
                  <a:lnTo>
                    <a:pt x="2366" y="2421"/>
                  </a:lnTo>
                  <a:lnTo>
                    <a:pt x="2380" y="2430"/>
                  </a:lnTo>
                  <a:lnTo>
                    <a:pt x="2393" y="2443"/>
                  </a:lnTo>
                  <a:lnTo>
                    <a:pt x="2398" y="2445"/>
                  </a:lnTo>
                  <a:lnTo>
                    <a:pt x="2408" y="2455"/>
                  </a:lnTo>
                  <a:lnTo>
                    <a:pt x="2428" y="2503"/>
                  </a:lnTo>
                  <a:lnTo>
                    <a:pt x="2442" y="2523"/>
                  </a:lnTo>
                  <a:lnTo>
                    <a:pt x="2444" y="2526"/>
                  </a:lnTo>
                  <a:lnTo>
                    <a:pt x="2405" y="2589"/>
                  </a:lnTo>
                  <a:lnTo>
                    <a:pt x="2402" y="2596"/>
                  </a:lnTo>
                  <a:lnTo>
                    <a:pt x="2401" y="2602"/>
                  </a:lnTo>
                  <a:lnTo>
                    <a:pt x="2400" y="2608"/>
                  </a:lnTo>
                  <a:lnTo>
                    <a:pt x="2399" y="2614"/>
                  </a:lnTo>
                  <a:lnTo>
                    <a:pt x="2395" y="2620"/>
                  </a:lnTo>
                  <a:lnTo>
                    <a:pt x="2395" y="2620"/>
                  </a:lnTo>
                  <a:lnTo>
                    <a:pt x="2395" y="2620"/>
                  </a:lnTo>
                  <a:lnTo>
                    <a:pt x="2395" y="2620"/>
                  </a:lnTo>
                  <a:lnTo>
                    <a:pt x="2384" y="2638"/>
                  </a:lnTo>
                  <a:lnTo>
                    <a:pt x="2394" y="2648"/>
                  </a:lnTo>
                  <a:lnTo>
                    <a:pt x="2428" y="2654"/>
                  </a:lnTo>
                  <a:lnTo>
                    <a:pt x="2437" y="2652"/>
                  </a:lnTo>
                  <a:lnTo>
                    <a:pt x="2452" y="2646"/>
                  </a:lnTo>
                  <a:lnTo>
                    <a:pt x="2462" y="2647"/>
                  </a:lnTo>
                  <a:lnTo>
                    <a:pt x="2469" y="2653"/>
                  </a:lnTo>
                  <a:lnTo>
                    <a:pt x="2477" y="2662"/>
                  </a:lnTo>
                  <a:lnTo>
                    <a:pt x="2489" y="2682"/>
                  </a:lnTo>
                  <a:lnTo>
                    <a:pt x="2494" y="2695"/>
                  </a:lnTo>
                  <a:lnTo>
                    <a:pt x="2495" y="2707"/>
                  </a:lnTo>
                  <a:lnTo>
                    <a:pt x="2495" y="2718"/>
                  </a:lnTo>
                  <a:lnTo>
                    <a:pt x="2494" y="2729"/>
                  </a:lnTo>
                  <a:lnTo>
                    <a:pt x="2492" y="2731"/>
                  </a:lnTo>
                  <a:lnTo>
                    <a:pt x="2485" y="2749"/>
                  </a:lnTo>
                  <a:lnTo>
                    <a:pt x="2485" y="2751"/>
                  </a:lnTo>
                  <a:lnTo>
                    <a:pt x="2475" y="2764"/>
                  </a:lnTo>
                  <a:lnTo>
                    <a:pt x="2473" y="2763"/>
                  </a:lnTo>
                  <a:lnTo>
                    <a:pt x="2474" y="2784"/>
                  </a:lnTo>
                  <a:lnTo>
                    <a:pt x="2475" y="2783"/>
                  </a:lnTo>
                  <a:lnTo>
                    <a:pt x="2474" y="2785"/>
                  </a:lnTo>
                  <a:lnTo>
                    <a:pt x="2468" y="2799"/>
                  </a:lnTo>
                  <a:lnTo>
                    <a:pt x="2467" y="2802"/>
                  </a:lnTo>
                  <a:lnTo>
                    <a:pt x="2467" y="2817"/>
                  </a:lnTo>
                  <a:lnTo>
                    <a:pt x="2467" y="2823"/>
                  </a:lnTo>
                  <a:lnTo>
                    <a:pt x="2469" y="2828"/>
                  </a:lnTo>
                  <a:lnTo>
                    <a:pt x="2471" y="2832"/>
                  </a:lnTo>
                  <a:lnTo>
                    <a:pt x="2472" y="2838"/>
                  </a:lnTo>
                  <a:lnTo>
                    <a:pt x="2473" y="2845"/>
                  </a:lnTo>
                  <a:lnTo>
                    <a:pt x="2455" y="2866"/>
                  </a:lnTo>
                  <a:lnTo>
                    <a:pt x="2451" y="2869"/>
                  </a:lnTo>
                  <a:lnTo>
                    <a:pt x="2444" y="2870"/>
                  </a:lnTo>
                  <a:lnTo>
                    <a:pt x="2441" y="2867"/>
                  </a:lnTo>
                  <a:lnTo>
                    <a:pt x="2437" y="2864"/>
                  </a:lnTo>
                  <a:lnTo>
                    <a:pt x="2431" y="2861"/>
                  </a:lnTo>
                  <a:lnTo>
                    <a:pt x="2425" y="2861"/>
                  </a:lnTo>
                  <a:lnTo>
                    <a:pt x="2420" y="2864"/>
                  </a:lnTo>
                  <a:lnTo>
                    <a:pt x="2415" y="2865"/>
                  </a:lnTo>
                  <a:lnTo>
                    <a:pt x="2408" y="2863"/>
                  </a:lnTo>
                  <a:lnTo>
                    <a:pt x="2378" y="2840"/>
                  </a:lnTo>
                  <a:lnTo>
                    <a:pt x="2350" y="2810"/>
                  </a:lnTo>
                  <a:lnTo>
                    <a:pt x="2345" y="2805"/>
                  </a:lnTo>
                  <a:lnTo>
                    <a:pt x="2340" y="2803"/>
                  </a:lnTo>
                  <a:lnTo>
                    <a:pt x="2330" y="2802"/>
                  </a:lnTo>
                  <a:lnTo>
                    <a:pt x="2315" y="2790"/>
                  </a:lnTo>
                  <a:lnTo>
                    <a:pt x="2312" y="2767"/>
                  </a:lnTo>
                  <a:lnTo>
                    <a:pt x="2319" y="2747"/>
                  </a:lnTo>
                  <a:lnTo>
                    <a:pt x="2336" y="2738"/>
                  </a:lnTo>
                  <a:lnTo>
                    <a:pt x="2324" y="2727"/>
                  </a:lnTo>
                  <a:lnTo>
                    <a:pt x="2308" y="2716"/>
                  </a:lnTo>
                  <a:lnTo>
                    <a:pt x="2298" y="2704"/>
                  </a:lnTo>
                  <a:lnTo>
                    <a:pt x="2305" y="2689"/>
                  </a:lnTo>
                  <a:lnTo>
                    <a:pt x="2294" y="2690"/>
                  </a:lnTo>
                  <a:lnTo>
                    <a:pt x="2260" y="2681"/>
                  </a:lnTo>
                  <a:lnTo>
                    <a:pt x="2238" y="2681"/>
                  </a:lnTo>
                  <a:lnTo>
                    <a:pt x="2217" y="2687"/>
                  </a:lnTo>
                  <a:lnTo>
                    <a:pt x="2205" y="2692"/>
                  </a:lnTo>
                  <a:lnTo>
                    <a:pt x="2178" y="2717"/>
                  </a:lnTo>
                  <a:lnTo>
                    <a:pt x="2168" y="2721"/>
                  </a:lnTo>
                  <a:lnTo>
                    <a:pt x="2156" y="2723"/>
                  </a:lnTo>
                  <a:lnTo>
                    <a:pt x="2143" y="2723"/>
                  </a:lnTo>
                  <a:lnTo>
                    <a:pt x="2134" y="2719"/>
                  </a:lnTo>
                  <a:lnTo>
                    <a:pt x="2116" y="2704"/>
                  </a:lnTo>
                  <a:lnTo>
                    <a:pt x="2111" y="2698"/>
                  </a:lnTo>
                  <a:lnTo>
                    <a:pt x="2108" y="2691"/>
                  </a:lnTo>
                  <a:lnTo>
                    <a:pt x="2102" y="2672"/>
                  </a:lnTo>
                  <a:lnTo>
                    <a:pt x="2099" y="2666"/>
                  </a:lnTo>
                  <a:lnTo>
                    <a:pt x="2089" y="2665"/>
                  </a:lnTo>
                  <a:lnTo>
                    <a:pt x="2065" y="2674"/>
                  </a:lnTo>
                  <a:lnTo>
                    <a:pt x="2055" y="2675"/>
                  </a:lnTo>
                  <a:lnTo>
                    <a:pt x="2019" y="2668"/>
                  </a:lnTo>
                  <a:lnTo>
                    <a:pt x="2006" y="2670"/>
                  </a:lnTo>
                  <a:lnTo>
                    <a:pt x="1993" y="2677"/>
                  </a:lnTo>
                  <a:lnTo>
                    <a:pt x="1986" y="2678"/>
                  </a:lnTo>
                  <a:lnTo>
                    <a:pt x="1980" y="2672"/>
                  </a:lnTo>
                  <a:lnTo>
                    <a:pt x="1977" y="2663"/>
                  </a:lnTo>
                  <a:lnTo>
                    <a:pt x="1979" y="2656"/>
                  </a:lnTo>
                  <a:lnTo>
                    <a:pt x="1983" y="2651"/>
                  </a:lnTo>
                  <a:lnTo>
                    <a:pt x="1985" y="2644"/>
                  </a:lnTo>
                  <a:lnTo>
                    <a:pt x="1986" y="2634"/>
                  </a:lnTo>
                  <a:lnTo>
                    <a:pt x="1988" y="2630"/>
                  </a:lnTo>
                  <a:lnTo>
                    <a:pt x="1987" y="2630"/>
                  </a:lnTo>
                  <a:lnTo>
                    <a:pt x="1978" y="2634"/>
                  </a:lnTo>
                  <a:lnTo>
                    <a:pt x="1972" y="2637"/>
                  </a:lnTo>
                  <a:lnTo>
                    <a:pt x="1958" y="2650"/>
                  </a:lnTo>
                  <a:lnTo>
                    <a:pt x="1948" y="2654"/>
                  </a:lnTo>
                  <a:lnTo>
                    <a:pt x="1949" y="2661"/>
                  </a:lnTo>
                  <a:lnTo>
                    <a:pt x="1951" y="2666"/>
                  </a:lnTo>
                  <a:lnTo>
                    <a:pt x="1956" y="2672"/>
                  </a:lnTo>
                  <a:lnTo>
                    <a:pt x="1961" y="2677"/>
                  </a:lnTo>
                  <a:lnTo>
                    <a:pt x="1964" y="2679"/>
                  </a:lnTo>
                  <a:lnTo>
                    <a:pt x="1965" y="2684"/>
                  </a:lnTo>
                  <a:lnTo>
                    <a:pt x="1967" y="2708"/>
                  </a:lnTo>
                  <a:lnTo>
                    <a:pt x="1966" y="2716"/>
                  </a:lnTo>
                  <a:lnTo>
                    <a:pt x="1964" y="2722"/>
                  </a:lnTo>
                  <a:lnTo>
                    <a:pt x="1946" y="2744"/>
                  </a:lnTo>
                  <a:lnTo>
                    <a:pt x="1941" y="2745"/>
                  </a:lnTo>
                  <a:lnTo>
                    <a:pt x="1802" y="2739"/>
                  </a:lnTo>
                  <a:lnTo>
                    <a:pt x="1750" y="2750"/>
                  </a:lnTo>
                  <a:lnTo>
                    <a:pt x="1743" y="2754"/>
                  </a:lnTo>
                  <a:lnTo>
                    <a:pt x="1737" y="2769"/>
                  </a:lnTo>
                  <a:lnTo>
                    <a:pt x="1731" y="2771"/>
                  </a:lnTo>
                  <a:lnTo>
                    <a:pt x="1697" y="2764"/>
                  </a:lnTo>
                  <a:lnTo>
                    <a:pt x="1647" y="2764"/>
                  </a:lnTo>
                  <a:lnTo>
                    <a:pt x="1621" y="2759"/>
                  </a:lnTo>
                  <a:lnTo>
                    <a:pt x="1609" y="2758"/>
                  </a:lnTo>
                  <a:lnTo>
                    <a:pt x="1607" y="2761"/>
                  </a:lnTo>
                  <a:lnTo>
                    <a:pt x="1590" y="2776"/>
                  </a:lnTo>
                  <a:lnTo>
                    <a:pt x="1586" y="2785"/>
                  </a:lnTo>
                  <a:lnTo>
                    <a:pt x="1581" y="2806"/>
                  </a:lnTo>
                  <a:lnTo>
                    <a:pt x="1578" y="2814"/>
                  </a:lnTo>
                  <a:lnTo>
                    <a:pt x="1567" y="2827"/>
                  </a:lnTo>
                  <a:lnTo>
                    <a:pt x="1554" y="2832"/>
                  </a:lnTo>
                  <a:lnTo>
                    <a:pt x="1525" y="2837"/>
                  </a:lnTo>
                  <a:lnTo>
                    <a:pt x="1512" y="2832"/>
                  </a:lnTo>
                  <a:lnTo>
                    <a:pt x="1497" y="2830"/>
                  </a:lnTo>
                  <a:lnTo>
                    <a:pt x="1483" y="2834"/>
                  </a:lnTo>
                  <a:lnTo>
                    <a:pt x="1454" y="2866"/>
                  </a:lnTo>
                  <a:lnTo>
                    <a:pt x="1462" y="2869"/>
                  </a:lnTo>
                  <a:lnTo>
                    <a:pt x="1468" y="2873"/>
                  </a:lnTo>
                  <a:lnTo>
                    <a:pt x="1470" y="2880"/>
                  </a:lnTo>
                  <a:lnTo>
                    <a:pt x="1465" y="2888"/>
                  </a:lnTo>
                  <a:lnTo>
                    <a:pt x="1455" y="2893"/>
                  </a:lnTo>
                  <a:lnTo>
                    <a:pt x="1429" y="2893"/>
                  </a:lnTo>
                  <a:lnTo>
                    <a:pt x="1418" y="2897"/>
                  </a:lnTo>
                  <a:lnTo>
                    <a:pt x="1406" y="2908"/>
                  </a:lnTo>
                  <a:lnTo>
                    <a:pt x="1398" y="2919"/>
                  </a:lnTo>
                  <a:lnTo>
                    <a:pt x="1389" y="2928"/>
                  </a:lnTo>
                  <a:lnTo>
                    <a:pt x="1376" y="2934"/>
                  </a:lnTo>
                  <a:lnTo>
                    <a:pt x="1361" y="2933"/>
                  </a:lnTo>
                  <a:lnTo>
                    <a:pt x="1362" y="2908"/>
                  </a:lnTo>
                  <a:lnTo>
                    <a:pt x="1349" y="2903"/>
                  </a:lnTo>
                  <a:lnTo>
                    <a:pt x="1334" y="2907"/>
                  </a:lnTo>
                  <a:lnTo>
                    <a:pt x="1294" y="2935"/>
                  </a:lnTo>
                  <a:lnTo>
                    <a:pt x="1282" y="2938"/>
                  </a:lnTo>
                  <a:lnTo>
                    <a:pt x="1219" y="2937"/>
                  </a:lnTo>
                  <a:lnTo>
                    <a:pt x="1210" y="2932"/>
                  </a:lnTo>
                  <a:lnTo>
                    <a:pt x="1204" y="2920"/>
                  </a:lnTo>
                  <a:lnTo>
                    <a:pt x="1206" y="2920"/>
                  </a:lnTo>
                  <a:lnTo>
                    <a:pt x="1207" y="2916"/>
                  </a:lnTo>
                  <a:lnTo>
                    <a:pt x="1209" y="2910"/>
                  </a:lnTo>
                  <a:lnTo>
                    <a:pt x="1209" y="2904"/>
                  </a:lnTo>
                  <a:lnTo>
                    <a:pt x="1207" y="2900"/>
                  </a:lnTo>
                  <a:lnTo>
                    <a:pt x="1177" y="2867"/>
                  </a:lnTo>
                  <a:lnTo>
                    <a:pt x="1145" y="2852"/>
                  </a:lnTo>
                  <a:lnTo>
                    <a:pt x="1141" y="2845"/>
                  </a:lnTo>
                  <a:lnTo>
                    <a:pt x="1161" y="2832"/>
                  </a:lnTo>
                  <a:lnTo>
                    <a:pt x="1166" y="2826"/>
                  </a:lnTo>
                  <a:lnTo>
                    <a:pt x="1152" y="2815"/>
                  </a:lnTo>
                  <a:lnTo>
                    <a:pt x="1145" y="2811"/>
                  </a:lnTo>
                  <a:lnTo>
                    <a:pt x="1137" y="2811"/>
                  </a:lnTo>
                  <a:lnTo>
                    <a:pt x="1128" y="2813"/>
                  </a:lnTo>
                  <a:lnTo>
                    <a:pt x="1104" y="2825"/>
                  </a:lnTo>
                  <a:lnTo>
                    <a:pt x="1086" y="2827"/>
                  </a:lnTo>
                  <a:lnTo>
                    <a:pt x="1080" y="2825"/>
                  </a:lnTo>
                  <a:lnTo>
                    <a:pt x="1077" y="2821"/>
                  </a:lnTo>
                  <a:lnTo>
                    <a:pt x="1075" y="2816"/>
                  </a:lnTo>
                  <a:lnTo>
                    <a:pt x="1073" y="2813"/>
                  </a:lnTo>
                  <a:lnTo>
                    <a:pt x="992" y="2783"/>
                  </a:lnTo>
                  <a:lnTo>
                    <a:pt x="978" y="2783"/>
                  </a:lnTo>
                  <a:lnTo>
                    <a:pt x="969" y="2789"/>
                  </a:lnTo>
                  <a:lnTo>
                    <a:pt x="957" y="2806"/>
                  </a:lnTo>
                  <a:lnTo>
                    <a:pt x="949" y="2812"/>
                  </a:lnTo>
                  <a:lnTo>
                    <a:pt x="942" y="2813"/>
                  </a:lnTo>
                  <a:lnTo>
                    <a:pt x="916" y="2809"/>
                  </a:lnTo>
                  <a:lnTo>
                    <a:pt x="907" y="2805"/>
                  </a:lnTo>
                  <a:lnTo>
                    <a:pt x="902" y="2802"/>
                  </a:lnTo>
                  <a:lnTo>
                    <a:pt x="899" y="2797"/>
                  </a:lnTo>
                  <a:lnTo>
                    <a:pt x="898" y="2790"/>
                  </a:lnTo>
                  <a:lnTo>
                    <a:pt x="901" y="2784"/>
                  </a:lnTo>
                  <a:lnTo>
                    <a:pt x="903" y="2780"/>
                  </a:lnTo>
                  <a:lnTo>
                    <a:pt x="903" y="2776"/>
                  </a:lnTo>
                  <a:lnTo>
                    <a:pt x="901" y="2768"/>
                  </a:lnTo>
                  <a:lnTo>
                    <a:pt x="900" y="2766"/>
                  </a:lnTo>
                  <a:lnTo>
                    <a:pt x="895" y="2768"/>
                  </a:lnTo>
                  <a:lnTo>
                    <a:pt x="885" y="2770"/>
                  </a:lnTo>
                  <a:lnTo>
                    <a:pt x="875" y="2773"/>
                  </a:lnTo>
                  <a:lnTo>
                    <a:pt x="876" y="2781"/>
                  </a:lnTo>
                  <a:lnTo>
                    <a:pt x="882" y="2791"/>
                  </a:lnTo>
                  <a:lnTo>
                    <a:pt x="886" y="2801"/>
                  </a:lnTo>
                  <a:lnTo>
                    <a:pt x="885" y="2809"/>
                  </a:lnTo>
                  <a:lnTo>
                    <a:pt x="879" y="2845"/>
                  </a:lnTo>
                  <a:lnTo>
                    <a:pt x="887" y="2850"/>
                  </a:lnTo>
                  <a:lnTo>
                    <a:pt x="893" y="2856"/>
                  </a:lnTo>
                  <a:lnTo>
                    <a:pt x="896" y="2864"/>
                  </a:lnTo>
                  <a:lnTo>
                    <a:pt x="898" y="2875"/>
                  </a:lnTo>
                  <a:lnTo>
                    <a:pt x="898" y="2894"/>
                  </a:lnTo>
                  <a:lnTo>
                    <a:pt x="893" y="2914"/>
                  </a:lnTo>
                  <a:lnTo>
                    <a:pt x="884" y="2932"/>
                  </a:lnTo>
                  <a:lnTo>
                    <a:pt x="874" y="2946"/>
                  </a:lnTo>
                  <a:lnTo>
                    <a:pt x="869" y="2949"/>
                  </a:lnTo>
                  <a:lnTo>
                    <a:pt x="856" y="2954"/>
                  </a:lnTo>
                  <a:lnTo>
                    <a:pt x="850" y="2958"/>
                  </a:lnTo>
                  <a:lnTo>
                    <a:pt x="846" y="2964"/>
                  </a:lnTo>
                  <a:lnTo>
                    <a:pt x="832" y="2991"/>
                  </a:lnTo>
                  <a:lnTo>
                    <a:pt x="821" y="3006"/>
                  </a:lnTo>
                  <a:lnTo>
                    <a:pt x="810" y="3016"/>
                  </a:lnTo>
                  <a:lnTo>
                    <a:pt x="782" y="3033"/>
                  </a:lnTo>
                  <a:lnTo>
                    <a:pt x="769" y="3038"/>
                  </a:lnTo>
                  <a:lnTo>
                    <a:pt x="730" y="3043"/>
                  </a:lnTo>
                  <a:lnTo>
                    <a:pt x="721" y="3044"/>
                  </a:lnTo>
                  <a:lnTo>
                    <a:pt x="718" y="3043"/>
                  </a:lnTo>
                  <a:lnTo>
                    <a:pt x="720" y="3037"/>
                  </a:lnTo>
                  <a:lnTo>
                    <a:pt x="726" y="3027"/>
                  </a:lnTo>
                  <a:lnTo>
                    <a:pt x="728" y="3025"/>
                  </a:lnTo>
                  <a:lnTo>
                    <a:pt x="736" y="3023"/>
                  </a:lnTo>
                  <a:lnTo>
                    <a:pt x="739" y="3020"/>
                  </a:lnTo>
                  <a:lnTo>
                    <a:pt x="741" y="3014"/>
                  </a:lnTo>
                  <a:lnTo>
                    <a:pt x="741" y="3009"/>
                  </a:lnTo>
                  <a:lnTo>
                    <a:pt x="739" y="3003"/>
                  </a:lnTo>
                  <a:lnTo>
                    <a:pt x="750" y="2970"/>
                  </a:lnTo>
                  <a:lnTo>
                    <a:pt x="751" y="2953"/>
                  </a:lnTo>
                  <a:lnTo>
                    <a:pt x="739" y="2947"/>
                  </a:lnTo>
                  <a:lnTo>
                    <a:pt x="713" y="2952"/>
                  </a:lnTo>
                  <a:lnTo>
                    <a:pt x="705" y="2960"/>
                  </a:lnTo>
                  <a:lnTo>
                    <a:pt x="703" y="2962"/>
                  </a:lnTo>
                  <a:lnTo>
                    <a:pt x="700" y="2962"/>
                  </a:lnTo>
                  <a:lnTo>
                    <a:pt x="693" y="2958"/>
                  </a:lnTo>
                  <a:lnTo>
                    <a:pt x="690" y="2958"/>
                  </a:lnTo>
                  <a:lnTo>
                    <a:pt x="682" y="2962"/>
                  </a:lnTo>
                  <a:lnTo>
                    <a:pt x="678" y="2965"/>
                  </a:lnTo>
                  <a:lnTo>
                    <a:pt x="674" y="2965"/>
                  </a:lnTo>
                  <a:lnTo>
                    <a:pt x="668" y="2960"/>
                  </a:lnTo>
                  <a:lnTo>
                    <a:pt x="664" y="2951"/>
                  </a:lnTo>
                  <a:lnTo>
                    <a:pt x="664" y="2941"/>
                  </a:lnTo>
                  <a:lnTo>
                    <a:pt x="662" y="2932"/>
                  </a:lnTo>
                  <a:lnTo>
                    <a:pt x="656" y="2924"/>
                  </a:lnTo>
                  <a:lnTo>
                    <a:pt x="669" y="2914"/>
                  </a:lnTo>
                  <a:lnTo>
                    <a:pt x="672" y="2904"/>
                  </a:lnTo>
                  <a:lnTo>
                    <a:pt x="667" y="2894"/>
                  </a:lnTo>
                  <a:lnTo>
                    <a:pt x="637" y="2850"/>
                  </a:lnTo>
                  <a:lnTo>
                    <a:pt x="630" y="2853"/>
                  </a:lnTo>
                  <a:lnTo>
                    <a:pt x="625" y="2858"/>
                  </a:lnTo>
                  <a:lnTo>
                    <a:pt x="619" y="2860"/>
                  </a:lnTo>
                  <a:lnTo>
                    <a:pt x="613" y="2856"/>
                  </a:lnTo>
                  <a:lnTo>
                    <a:pt x="612" y="2851"/>
                  </a:lnTo>
                  <a:lnTo>
                    <a:pt x="611" y="2848"/>
                  </a:lnTo>
                  <a:lnTo>
                    <a:pt x="611" y="2845"/>
                  </a:lnTo>
                  <a:lnTo>
                    <a:pt x="606" y="2833"/>
                  </a:lnTo>
                  <a:lnTo>
                    <a:pt x="598" y="2826"/>
                  </a:lnTo>
                  <a:lnTo>
                    <a:pt x="592" y="2817"/>
                  </a:lnTo>
                  <a:lnTo>
                    <a:pt x="590" y="2802"/>
                  </a:lnTo>
                  <a:lnTo>
                    <a:pt x="583" y="2808"/>
                  </a:lnTo>
                  <a:lnTo>
                    <a:pt x="574" y="2810"/>
                  </a:lnTo>
                  <a:lnTo>
                    <a:pt x="556" y="2809"/>
                  </a:lnTo>
                  <a:lnTo>
                    <a:pt x="537" y="2802"/>
                  </a:lnTo>
                  <a:lnTo>
                    <a:pt x="534" y="2803"/>
                  </a:lnTo>
                  <a:lnTo>
                    <a:pt x="527" y="2807"/>
                  </a:lnTo>
                  <a:lnTo>
                    <a:pt x="522" y="2808"/>
                  </a:lnTo>
                  <a:lnTo>
                    <a:pt x="509" y="2801"/>
                  </a:lnTo>
                  <a:lnTo>
                    <a:pt x="507" y="2792"/>
                  </a:lnTo>
                  <a:lnTo>
                    <a:pt x="508" y="2781"/>
                  </a:lnTo>
                  <a:lnTo>
                    <a:pt x="506" y="2770"/>
                  </a:lnTo>
                  <a:lnTo>
                    <a:pt x="499" y="2763"/>
                  </a:lnTo>
                  <a:lnTo>
                    <a:pt x="490" y="2759"/>
                  </a:lnTo>
                  <a:lnTo>
                    <a:pt x="481" y="2760"/>
                  </a:lnTo>
                  <a:lnTo>
                    <a:pt x="472" y="2765"/>
                  </a:lnTo>
                  <a:lnTo>
                    <a:pt x="459" y="2781"/>
                  </a:lnTo>
                  <a:lnTo>
                    <a:pt x="452" y="2797"/>
                  </a:lnTo>
                  <a:lnTo>
                    <a:pt x="443" y="2811"/>
                  </a:lnTo>
                  <a:lnTo>
                    <a:pt x="426" y="2819"/>
                  </a:lnTo>
                  <a:lnTo>
                    <a:pt x="387" y="2819"/>
                  </a:lnTo>
                  <a:lnTo>
                    <a:pt x="352" y="2810"/>
                  </a:lnTo>
                  <a:lnTo>
                    <a:pt x="352" y="2810"/>
                  </a:lnTo>
                  <a:lnTo>
                    <a:pt x="381" y="2770"/>
                  </a:lnTo>
                  <a:lnTo>
                    <a:pt x="387" y="2760"/>
                  </a:lnTo>
                  <a:lnTo>
                    <a:pt x="388" y="2759"/>
                  </a:lnTo>
                  <a:lnTo>
                    <a:pt x="392" y="2758"/>
                  </a:lnTo>
                  <a:lnTo>
                    <a:pt x="408" y="2755"/>
                  </a:lnTo>
                  <a:lnTo>
                    <a:pt x="413" y="2753"/>
                  </a:lnTo>
                  <a:lnTo>
                    <a:pt x="415" y="2751"/>
                  </a:lnTo>
                  <a:lnTo>
                    <a:pt x="416" y="2750"/>
                  </a:lnTo>
                  <a:lnTo>
                    <a:pt x="417" y="2748"/>
                  </a:lnTo>
                  <a:lnTo>
                    <a:pt x="419" y="2744"/>
                  </a:lnTo>
                  <a:lnTo>
                    <a:pt x="428" y="2739"/>
                  </a:lnTo>
                  <a:lnTo>
                    <a:pt x="432" y="2739"/>
                  </a:lnTo>
                  <a:lnTo>
                    <a:pt x="450" y="2745"/>
                  </a:lnTo>
                  <a:lnTo>
                    <a:pt x="477" y="2731"/>
                  </a:lnTo>
                  <a:lnTo>
                    <a:pt x="522" y="2691"/>
                  </a:lnTo>
                  <a:lnTo>
                    <a:pt x="534" y="2685"/>
                  </a:lnTo>
                  <a:lnTo>
                    <a:pt x="541" y="2682"/>
                  </a:lnTo>
                  <a:lnTo>
                    <a:pt x="546" y="2683"/>
                  </a:lnTo>
                  <a:lnTo>
                    <a:pt x="566" y="2692"/>
                  </a:lnTo>
                  <a:lnTo>
                    <a:pt x="580" y="2696"/>
                  </a:lnTo>
                  <a:lnTo>
                    <a:pt x="595" y="2696"/>
                  </a:lnTo>
                  <a:lnTo>
                    <a:pt x="605" y="2693"/>
                  </a:lnTo>
                  <a:lnTo>
                    <a:pt x="616" y="2689"/>
                  </a:lnTo>
                  <a:lnTo>
                    <a:pt x="629" y="2681"/>
                  </a:lnTo>
                  <a:lnTo>
                    <a:pt x="644" y="2677"/>
                  </a:lnTo>
                  <a:lnTo>
                    <a:pt x="651" y="2677"/>
                  </a:lnTo>
                  <a:lnTo>
                    <a:pt x="655" y="2677"/>
                  </a:lnTo>
                  <a:lnTo>
                    <a:pt x="659" y="2679"/>
                  </a:lnTo>
                  <a:lnTo>
                    <a:pt x="660" y="2681"/>
                  </a:lnTo>
                  <a:lnTo>
                    <a:pt x="663" y="2691"/>
                  </a:lnTo>
                  <a:lnTo>
                    <a:pt x="666" y="2697"/>
                  </a:lnTo>
                  <a:lnTo>
                    <a:pt x="669" y="2705"/>
                  </a:lnTo>
                  <a:lnTo>
                    <a:pt x="675" y="2697"/>
                  </a:lnTo>
                  <a:lnTo>
                    <a:pt x="676" y="2684"/>
                  </a:lnTo>
                  <a:lnTo>
                    <a:pt x="677" y="2680"/>
                  </a:lnTo>
                  <a:lnTo>
                    <a:pt x="678" y="2678"/>
                  </a:lnTo>
                  <a:lnTo>
                    <a:pt x="679" y="2677"/>
                  </a:lnTo>
                  <a:lnTo>
                    <a:pt x="680" y="2677"/>
                  </a:lnTo>
                  <a:lnTo>
                    <a:pt x="692" y="2682"/>
                  </a:lnTo>
                  <a:lnTo>
                    <a:pt x="697" y="2683"/>
                  </a:lnTo>
                  <a:lnTo>
                    <a:pt x="699" y="2681"/>
                  </a:lnTo>
                  <a:lnTo>
                    <a:pt x="701" y="2680"/>
                  </a:lnTo>
                  <a:lnTo>
                    <a:pt x="702" y="2677"/>
                  </a:lnTo>
                  <a:lnTo>
                    <a:pt x="703" y="2674"/>
                  </a:lnTo>
                  <a:lnTo>
                    <a:pt x="703" y="2670"/>
                  </a:lnTo>
                  <a:lnTo>
                    <a:pt x="703" y="2667"/>
                  </a:lnTo>
                  <a:lnTo>
                    <a:pt x="703" y="2665"/>
                  </a:lnTo>
                  <a:lnTo>
                    <a:pt x="700" y="2658"/>
                  </a:lnTo>
                  <a:lnTo>
                    <a:pt x="698" y="2649"/>
                  </a:lnTo>
                  <a:lnTo>
                    <a:pt x="696" y="2632"/>
                  </a:lnTo>
                  <a:lnTo>
                    <a:pt x="695" y="2606"/>
                  </a:lnTo>
                  <a:lnTo>
                    <a:pt x="695" y="2602"/>
                  </a:lnTo>
                  <a:lnTo>
                    <a:pt x="694" y="2600"/>
                  </a:lnTo>
                  <a:lnTo>
                    <a:pt x="693" y="2598"/>
                  </a:lnTo>
                  <a:lnTo>
                    <a:pt x="692" y="2598"/>
                  </a:lnTo>
                  <a:lnTo>
                    <a:pt x="687" y="2598"/>
                  </a:lnTo>
                  <a:lnTo>
                    <a:pt x="685" y="2597"/>
                  </a:lnTo>
                  <a:lnTo>
                    <a:pt x="684" y="2596"/>
                  </a:lnTo>
                  <a:lnTo>
                    <a:pt x="682" y="2592"/>
                  </a:lnTo>
                  <a:lnTo>
                    <a:pt x="680" y="2588"/>
                  </a:lnTo>
                  <a:lnTo>
                    <a:pt x="676" y="2585"/>
                  </a:lnTo>
                  <a:lnTo>
                    <a:pt x="672" y="2581"/>
                  </a:lnTo>
                  <a:lnTo>
                    <a:pt x="672" y="2578"/>
                  </a:lnTo>
                  <a:lnTo>
                    <a:pt x="672" y="2575"/>
                  </a:lnTo>
                  <a:lnTo>
                    <a:pt x="675" y="2570"/>
                  </a:lnTo>
                  <a:lnTo>
                    <a:pt x="677" y="2568"/>
                  </a:lnTo>
                  <a:lnTo>
                    <a:pt x="678" y="2567"/>
                  </a:lnTo>
                  <a:lnTo>
                    <a:pt x="680" y="2567"/>
                  </a:lnTo>
                  <a:lnTo>
                    <a:pt x="690" y="2567"/>
                  </a:lnTo>
                  <a:lnTo>
                    <a:pt x="692" y="2565"/>
                  </a:lnTo>
                  <a:lnTo>
                    <a:pt x="693" y="2564"/>
                  </a:lnTo>
                  <a:lnTo>
                    <a:pt x="694" y="2560"/>
                  </a:lnTo>
                  <a:lnTo>
                    <a:pt x="695" y="2558"/>
                  </a:lnTo>
                  <a:lnTo>
                    <a:pt x="697" y="2557"/>
                  </a:lnTo>
                  <a:lnTo>
                    <a:pt x="698" y="2556"/>
                  </a:lnTo>
                  <a:lnTo>
                    <a:pt x="699" y="2556"/>
                  </a:lnTo>
                  <a:lnTo>
                    <a:pt x="702" y="2554"/>
                  </a:lnTo>
                  <a:lnTo>
                    <a:pt x="691" y="2528"/>
                  </a:lnTo>
                  <a:lnTo>
                    <a:pt x="689" y="2520"/>
                  </a:lnTo>
                  <a:lnTo>
                    <a:pt x="687" y="2515"/>
                  </a:lnTo>
                  <a:lnTo>
                    <a:pt x="686" y="2513"/>
                  </a:lnTo>
                  <a:lnTo>
                    <a:pt x="685" y="2513"/>
                  </a:lnTo>
                  <a:lnTo>
                    <a:pt x="684" y="2513"/>
                  </a:lnTo>
                  <a:lnTo>
                    <a:pt x="684" y="2513"/>
                  </a:lnTo>
                  <a:lnTo>
                    <a:pt x="682" y="2513"/>
                  </a:lnTo>
                  <a:lnTo>
                    <a:pt x="681" y="2514"/>
                  </a:lnTo>
                  <a:lnTo>
                    <a:pt x="680" y="2514"/>
                  </a:lnTo>
                  <a:lnTo>
                    <a:pt x="677" y="2512"/>
                  </a:lnTo>
                  <a:lnTo>
                    <a:pt x="676" y="2510"/>
                  </a:lnTo>
                  <a:lnTo>
                    <a:pt x="676" y="2509"/>
                  </a:lnTo>
                  <a:lnTo>
                    <a:pt x="676" y="2508"/>
                  </a:lnTo>
                  <a:lnTo>
                    <a:pt x="678" y="2505"/>
                  </a:lnTo>
                  <a:lnTo>
                    <a:pt x="679" y="2505"/>
                  </a:lnTo>
                  <a:lnTo>
                    <a:pt x="680" y="2504"/>
                  </a:lnTo>
                  <a:lnTo>
                    <a:pt x="682" y="2502"/>
                  </a:lnTo>
                  <a:lnTo>
                    <a:pt x="682" y="2501"/>
                  </a:lnTo>
                  <a:lnTo>
                    <a:pt x="683" y="2498"/>
                  </a:lnTo>
                  <a:lnTo>
                    <a:pt x="685" y="2487"/>
                  </a:lnTo>
                  <a:lnTo>
                    <a:pt x="686" y="2484"/>
                  </a:lnTo>
                  <a:lnTo>
                    <a:pt x="688" y="2480"/>
                  </a:lnTo>
                  <a:lnTo>
                    <a:pt x="689" y="2476"/>
                  </a:lnTo>
                  <a:lnTo>
                    <a:pt x="690" y="2469"/>
                  </a:lnTo>
                  <a:lnTo>
                    <a:pt x="691" y="2448"/>
                  </a:lnTo>
                  <a:lnTo>
                    <a:pt x="690" y="2444"/>
                  </a:lnTo>
                  <a:lnTo>
                    <a:pt x="683" y="2437"/>
                  </a:lnTo>
                  <a:lnTo>
                    <a:pt x="682" y="2435"/>
                  </a:lnTo>
                  <a:lnTo>
                    <a:pt x="676" y="2424"/>
                  </a:lnTo>
                  <a:lnTo>
                    <a:pt x="675" y="2419"/>
                  </a:lnTo>
                  <a:lnTo>
                    <a:pt x="675" y="2415"/>
                  </a:lnTo>
                  <a:lnTo>
                    <a:pt x="677" y="2412"/>
                  </a:lnTo>
                  <a:lnTo>
                    <a:pt x="679" y="2410"/>
                  </a:lnTo>
                  <a:lnTo>
                    <a:pt x="680" y="2409"/>
                  </a:lnTo>
                  <a:lnTo>
                    <a:pt x="685" y="2406"/>
                  </a:lnTo>
                  <a:lnTo>
                    <a:pt x="703" y="2356"/>
                  </a:lnTo>
                  <a:lnTo>
                    <a:pt x="707" y="2336"/>
                  </a:lnTo>
                  <a:lnTo>
                    <a:pt x="709" y="2312"/>
                  </a:lnTo>
                  <a:lnTo>
                    <a:pt x="708" y="2302"/>
                  </a:lnTo>
                  <a:lnTo>
                    <a:pt x="706" y="2290"/>
                  </a:lnTo>
                  <a:lnTo>
                    <a:pt x="690" y="2253"/>
                  </a:lnTo>
                  <a:lnTo>
                    <a:pt x="666" y="2143"/>
                  </a:lnTo>
                  <a:lnTo>
                    <a:pt x="656" y="2110"/>
                  </a:lnTo>
                  <a:lnTo>
                    <a:pt x="654" y="2105"/>
                  </a:lnTo>
                  <a:lnTo>
                    <a:pt x="645" y="2092"/>
                  </a:lnTo>
                  <a:lnTo>
                    <a:pt x="637" y="2077"/>
                  </a:lnTo>
                  <a:lnTo>
                    <a:pt x="626" y="2052"/>
                  </a:lnTo>
                  <a:lnTo>
                    <a:pt x="625" y="2052"/>
                  </a:lnTo>
                  <a:lnTo>
                    <a:pt x="625" y="2051"/>
                  </a:lnTo>
                  <a:lnTo>
                    <a:pt x="624" y="2051"/>
                  </a:lnTo>
                  <a:lnTo>
                    <a:pt x="623" y="2050"/>
                  </a:lnTo>
                  <a:lnTo>
                    <a:pt x="623" y="2050"/>
                  </a:lnTo>
                  <a:lnTo>
                    <a:pt x="621" y="2050"/>
                  </a:lnTo>
                  <a:lnTo>
                    <a:pt x="617" y="2050"/>
                  </a:lnTo>
                  <a:lnTo>
                    <a:pt x="612" y="2040"/>
                  </a:lnTo>
                  <a:lnTo>
                    <a:pt x="646" y="1993"/>
                  </a:lnTo>
                  <a:lnTo>
                    <a:pt x="650" y="1990"/>
                  </a:lnTo>
                  <a:lnTo>
                    <a:pt x="648" y="1984"/>
                  </a:lnTo>
                  <a:lnTo>
                    <a:pt x="648" y="1981"/>
                  </a:lnTo>
                  <a:lnTo>
                    <a:pt x="648" y="1977"/>
                  </a:lnTo>
                  <a:lnTo>
                    <a:pt x="651" y="1970"/>
                  </a:lnTo>
                  <a:lnTo>
                    <a:pt x="654" y="1966"/>
                  </a:lnTo>
                  <a:lnTo>
                    <a:pt x="659" y="1961"/>
                  </a:lnTo>
                  <a:lnTo>
                    <a:pt x="662" y="1958"/>
                  </a:lnTo>
                  <a:lnTo>
                    <a:pt x="665" y="1957"/>
                  </a:lnTo>
                  <a:lnTo>
                    <a:pt x="672" y="1956"/>
                  </a:lnTo>
                  <a:lnTo>
                    <a:pt x="683" y="1954"/>
                  </a:lnTo>
                  <a:lnTo>
                    <a:pt x="685" y="1953"/>
                  </a:lnTo>
                  <a:lnTo>
                    <a:pt x="690" y="1949"/>
                  </a:lnTo>
                  <a:lnTo>
                    <a:pt x="697" y="1943"/>
                  </a:lnTo>
                  <a:lnTo>
                    <a:pt x="700" y="1943"/>
                  </a:lnTo>
                  <a:lnTo>
                    <a:pt x="703" y="1943"/>
                  </a:lnTo>
                  <a:lnTo>
                    <a:pt x="704" y="1943"/>
                  </a:lnTo>
                  <a:lnTo>
                    <a:pt x="705" y="1944"/>
                  </a:lnTo>
                  <a:lnTo>
                    <a:pt x="707" y="1946"/>
                  </a:lnTo>
                  <a:lnTo>
                    <a:pt x="707" y="1947"/>
                  </a:lnTo>
                  <a:lnTo>
                    <a:pt x="708" y="1949"/>
                  </a:lnTo>
                  <a:lnTo>
                    <a:pt x="709" y="1951"/>
                  </a:lnTo>
                  <a:lnTo>
                    <a:pt x="709" y="1957"/>
                  </a:lnTo>
                  <a:lnTo>
                    <a:pt x="709" y="1959"/>
                  </a:lnTo>
                  <a:lnTo>
                    <a:pt x="710" y="1960"/>
                  </a:lnTo>
                  <a:lnTo>
                    <a:pt x="711" y="1961"/>
                  </a:lnTo>
                  <a:lnTo>
                    <a:pt x="712" y="1962"/>
                  </a:lnTo>
                  <a:lnTo>
                    <a:pt x="714" y="1962"/>
                  </a:lnTo>
                  <a:lnTo>
                    <a:pt x="717" y="1963"/>
                  </a:lnTo>
                  <a:lnTo>
                    <a:pt x="776" y="1927"/>
                  </a:lnTo>
                  <a:lnTo>
                    <a:pt x="778" y="1917"/>
                  </a:lnTo>
                  <a:lnTo>
                    <a:pt x="778" y="1915"/>
                  </a:lnTo>
                  <a:lnTo>
                    <a:pt x="780" y="1912"/>
                  </a:lnTo>
                  <a:lnTo>
                    <a:pt x="783" y="1908"/>
                  </a:lnTo>
                  <a:lnTo>
                    <a:pt x="785" y="1907"/>
                  </a:lnTo>
                  <a:lnTo>
                    <a:pt x="787" y="1906"/>
                  </a:lnTo>
                  <a:lnTo>
                    <a:pt x="792" y="1904"/>
                  </a:lnTo>
                  <a:lnTo>
                    <a:pt x="815" y="1903"/>
                  </a:lnTo>
                  <a:lnTo>
                    <a:pt x="817" y="1903"/>
                  </a:lnTo>
                  <a:lnTo>
                    <a:pt x="818" y="1902"/>
                  </a:lnTo>
                  <a:lnTo>
                    <a:pt x="817" y="1901"/>
                  </a:lnTo>
                  <a:lnTo>
                    <a:pt x="815" y="1900"/>
                  </a:lnTo>
                  <a:lnTo>
                    <a:pt x="814" y="1899"/>
                  </a:lnTo>
                  <a:lnTo>
                    <a:pt x="813" y="1897"/>
                  </a:lnTo>
                  <a:lnTo>
                    <a:pt x="813" y="1895"/>
                  </a:lnTo>
                  <a:lnTo>
                    <a:pt x="814" y="1892"/>
                  </a:lnTo>
                  <a:lnTo>
                    <a:pt x="820" y="1875"/>
                  </a:lnTo>
                  <a:lnTo>
                    <a:pt x="821" y="1869"/>
                  </a:lnTo>
                  <a:lnTo>
                    <a:pt x="821" y="1865"/>
                  </a:lnTo>
                  <a:lnTo>
                    <a:pt x="821" y="1859"/>
                  </a:lnTo>
                  <a:lnTo>
                    <a:pt x="820" y="1855"/>
                  </a:lnTo>
                  <a:lnTo>
                    <a:pt x="819" y="1852"/>
                  </a:lnTo>
                  <a:lnTo>
                    <a:pt x="816" y="1847"/>
                  </a:lnTo>
                  <a:lnTo>
                    <a:pt x="814" y="1844"/>
                  </a:lnTo>
                  <a:lnTo>
                    <a:pt x="814" y="1842"/>
                  </a:lnTo>
                  <a:lnTo>
                    <a:pt x="813" y="1839"/>
                  </a:lnTo>
                  <a:lnTo>
                    <a:pt x="813" y="1835"/>
                  </a:lnTo>
                  <a:lnTo>
                    <a:pt x="813" y="1834"/>
                  </a:lnTo>
                  <a:lnTo>
                    <a:pt x="814" y="1832"/>
                  </a:lnTo>
                  <a:lnTo>
                    <a:pt x="818" y="1830"/>
                  </a:lnTo>
                  <a:lnTo>
                    <a:pt x="822" y="1829"/>
                  </a:lnTo>
                  <a:lnTo>
                    <a:pt x="824" y="1827"/>
                  </a:lnTo>
                  <a:lnTo>
                    <a:pt x="827" y="1824"/>
                  </a:lnTo>
                  <a:lnTo>
                    <a:pt x="827" y="1821"/>
                  </a:lnTo>
                  <a:lnTo>
                    <a:pt x="826" y="1818"/>
                  </a:lnTo>
                  <a:lnTo>
                    <a:pt x="825" y="1817"/>
                  </a:lnTo>
                  <a:lnTo>
                    <a:pt x="824" y="1816"/>
                  </a:lnTo>
                  <a:lnTo>
                    <a:pt x="819" y="1813"/>
                  </a:lnTo>
                  <a:lnTo>
                    <a:pt x="815" y="1809"/>
                  </a:lnTo>
                  <a:lnTo>
                    <a:pt x="812" y="1806"/>
                  </a:lnTo>
                  <a:lnTo>
                    <a:pt x="809" y="1803"/>
                  </a:lnTo>
                  <a:lnTo>
                    <a:pt x="806" y="1801"/>
                  </a:lnTo>
                  <a:lnTo>
                    <a:pt x="802" y="1800"/>
                  </a:lnTo>
                  <a:lnTo>
                    <a:pt x="800" y="1798"/>
                  </a:lnTo>
                  <a:lnTo>
                    <a:pt x="798" y="1797"/>
                  </a:lnTo>
                  <a:lnTo>
                    <a:pt x="797" y="1795"/>
                  </a:lnTo>
                  <a:lnTo>
                    <a:pt x="796" y="1792"/>
                  </a:lnTo>
                  <a:lnTo>
                    <a:pt x="795" y="1789"/>
                  </a:lnTo>
                  <a:lnTo>
                    <a:pt x="794" y="1788"/>
                  </a:lnTo>
                  <a:lnTo>
                    <a:pt x="792" y="1786"/>
                  </a:lnTo>
                  <a:lnTo>
                    <a:pt x="790" y="1783"/>
                  </a:lnTo>
                  <a:lnTo>
                    <a:pt x="788" y="1776"/>
                  </a:lnTo>
                  <a:lnTo>
                    <a:pt x="788" y="1765"/>
                  </a:lnTo>
                  <a:lnTo>
                    <a:pt x="789" y="1763"/>
                  </a:lnTo>
                  <a:lnTo>
                    <a:pt x="790" y="1763"/>
                  </a:lnTo>
                  <a:lnTo>
                    <a:pt x="795" y="1756"/>
                  </a:lnTo>
                  <a:lnTo>
                    <a:pt x="800" y="1748"/>
                  </a:lnTo>
                  <a:lnTo>
                    <a:pt x="802" y="1745"/>
                  </a:lnTo>
                  <a:lnTo>
                    <a:pt x="805" y="1745"/>
                  </a:lnTo>
                  <a:lnTo>
                    <a:pt x="808" y="1747"/>
                  </a:lnTo>
                  <a:lnTo>
                    <a:pt x="813" y="1753"/>
                  </a:lnTo>
                  <a:lnTo>
                    <a:pt x="816" y="1756"/>
                  </a:lnTo>
                  <a:lnTo>
                    <a:pt x="818" y="1757"/>
                  </a:lnTo>
                  <a:lnTo>
                    <a:pt x="822" y="1758"/>
                  </a:lnTo>
                  <a:lnTo>
                    <a:pt x="834" y="1757"/>
                  </a:lnTo>
                  <a:lnTo>
                    <a:pt x="837" y="1758"/>
                  </a:lnTo>
                  <a:lnTo>
                    <a:pt x="839" y="1761"/>
                  </a:lnTo>
                  <a:lnTo>
                    <a:pt x="844" y="1772"/>
                  </a:lnTo>
                  <a:lnTo>
                    <a:pt x="848" y="1779"/>
                  </a:lnTo>
                  <a:lnTo>
                    <a:pt x="849" y="1780"/>
                  </a:lnTo>
                  <a:lnTo>
                    <a:pt x="850" y="1781"/>
                  </a:lnTo>
                  <a:lnTo>
                    <a:pt x="852" y="1780"/>
                  </a:lnTo>
                  <a:lnTo>
                    <a:pt x="854" y="1778"/>
                  </a:lnTo>
                  <a:lnTo>
                    <a:pt x="882" y="1746"/>
                  </a:lnTo>
                  <a:lnTo>
                    <a:pt x="886" y="1743"/>
                  </a:lnTo>
                  <a:lnTo>
                    <a:pt x="889" y="1743"/>
                  </a:lnTo>
                  <a:lnTo>
                    <a:pt x="891" y="1744"/>
                  </a:lnTo>
                  <a:lnTo>
                    <a:pt x="892" y="1745"/>
                  </a:lnTo>
                  <a:lnTo>
                    <a:pt x="894" y="1749"/>
                  </a:lnTo>
                  <a:lnTo>
                    <a:pt x="894" y="1750"/>
                  </a:lnTo>
                  <a:lnTo>
                    <a:pt x="892" y="1751"/>
                  </a:lnTo>
                  <a:lnTo>
                    <a:pt x="890" y="1752"/>
                  </a:lnTo>
                  <a:lnTo>
                    <a:pt x="890" y="1755"/>
                  </a:lnTo>
                  <a:lnTo>
                    <a:pt x="890" y="1757"/>
                  </a:lnTo>
                  <a:lnTo>
                    <a:pt x="890" y="1759"/>
                  </a:lnTo>
                  <a:lnTo>
                    <a:pt x="888" y="1765"/>
                  </a:lnTo>
                  <a:lnTo>
                    <a:pt x="887" y="1767"/>
                  </a:lnTo>
                  <a:lnTo>
                    <a:pt x="887" y="1768"/>
                  </a:lnTo>
                  <a:lnTo>
                    <a:pt x="887" y="1771"/>
                  </a:lnTo>
                  <a:lnTo>
                    <a:pt x="887" y="1773"/>
                  </a:lnTo>
                  <a:lnTo>
                    <a:pt x="888" y="1775"/>
                  </a:lnTo>
                  <a:lnTo>
                    <a:pt x="889" y="1776"/>
                  </a:lnTo>
                  <a:lnTo>
                    <a:pt x="889" y="1777"/>
                  </a:lnTo>
                  <a:lnTo>
                    <a:pt x="891" y="1778"/>
                  </a:lnTo>
                  <a:lnTo>
                    <a:pt x="899" y="1773"/>
                  </a:lnTo>
                  <a:lnTo>
                    <a:pt x="924" y="1748"/>
                  </a:lnTo>
                  <a:lnTo>
                    <a:pt x="913" y="1728"/>
                  </a:lnTo>
                  <a:lnTo>
                    <a:pt x="912" y="1722"/>
                  </a:lnTo>
                  <a:lnTo>
                    <a:pt x="909" y="1717"/>
                  </a:lnTo>
                  <a:lnTo>
                    <a:pt x="908" y="1715"/>
                  </a:lnTo>
                  <a:lnTo>
                    <a:pt x="907" y="1715"/>
                  </a:lnTo>
                  <a:lnTo>
                    <a:pt x="903" y="1716"/>
                  </a:lnTo>
                  <a:lnTo>
                    <a:pt x="892" y="1709"/>
                  </a:lnTo>
                  <a:lnTo>
                    <a:pt x="888" y="1704"/>
                  </a:lnTo>
                  <a:lnTo>
                    <a:pt x="887" y="1702"/>
                  </a:lnTo>
                  <a:lnTo>
                    <a:pt x="887" y="1701"/>
                  </a:lnTo>
                  <a:lnTo>
                    <a:pt x="886" y="1696"/>
                  </a:lnTo>
                  <a:lnTo>
                    <a:pt x="886" y="1692"/>
                  </a:lnTo>
                  <a:lnTo>
                    <a:pt x="886" y="1690"/>
                  </a:lnTo>
                  <a:lnTo>
                    <a:pt x="887" y="1687"/>
                  </a:lnTo>
                  <a:lnTo>
                    <a:pt x="888" y="1685"/>
                  </a:lnTo>
                  <a:lnTo>
                    <a:pt x="888" y="1684"/>
                  </a:lnTo>
                  <a:lnTo>
                    <a:pt x="889" y="1683"/>
                  </a:lnTo>
                  <a:lnTo>
                    <a:pt x="891" y="1682"/>
                  </a:lnTo>
                  <a:lnTo>
                    <a:pt x="891" y="1679"/>
                  </a:lnTo>
                  <a:lnTo>
                    <a:pt x="892" y="1674"/>
                  </a:lnTo>
                  <a:lnTo>
                    <a:pt x="891" y="1662"/>
                  </a:lnTo>
                  <a:lnTo>
                    <a:pt x="891" y="1656"/>
                  </a:lnTo>
                  <a:lnTo>
                    <a:pt x="892" y="1652"/>
                  </a:lnTo>
                  <a:lnTo>
                    <a:pt x="894" y="1650"/>
                  </a:lnTo>
                  <a:lnTo>
                    <a:pt x="898" y="1646"/>
                  </a:lnTo>
                  <a:lnTo>
                    <a:pt x="899" y="1645"/>
                  </a:lnTo>
                  <a:lnTo>
                    <a:pt x="900" y="1643"/>
                  </a:lnTo>
                  <a:lnTo>
                    <a:pt x="901" y="1640"/>
                  </a:lnTo>
                  <a:lnTo>
                    <a:pt x="902" y="1632"/>
                  </a:lnTo>
                  <a:lnTo>
                    <a:pt x="902" y="1628"/>
                  </a:lnTo>
                  <a:lnTo>
                    <a:pt x="902" y="1625"/>
                  </a:lnTo>
                  <a:lnTo>
                    <a:pt x="901" y="1623"/>
                  </a:lnTo>
                  <a:lnTo>
                    <a:pt x="901" y="1622"/>
                  </a:lnTo>
                  <a:lnTo>
                    <a:pt x="897" y="1614"/>
                  </a:lnTo>
                  <a:lnTo>
                    <a:pt x="897" y="1612"/>
                  </a:lnTo>
                  <a:lnTo>
                    <a:pt x="896" y="1610"/>
                  </a:lnTo>
                  <a:lnTo>
                    <a:pt x="897" y="1609"/>
                  </a:lnTo>
                  <a:lnTo>
                    <a:pt x="899" y="1603"/>
                  </a:lnTo>
                  <a:lnTo>
                    <a:pt x="899" y="1601"/>
                  </a:lnTo>
                  <a:lnTo>
                    <a:pt x="899" y="1600"/>
                  </a:lnTo>
                  <a:lnTo>
                    <a:pt x="901" y="1575"/>
                  </a:lnTo>
                  <a:lnTo>
                    <a:pt x="901" y="1569"/>
                  </a:lnTo>
                  <a:lnTo>
                    <a:pt x="901" y="1564"/>
                  </a:lnTo>
                  <a:lnTo>
                    <a:pt x="900" y="1563"/>
                  </a:lnTo>
                  <a:lnTo>
                    <a:pt x="895" y="1559"/>
                  </a:lnTo>
                  <a:lnTo>
                    <a:pt x="894" y="1557"/>
                  </a:lnTo>
                  <a:lnTo>
                    <a:pt x="895" y="1556"/>
                  </a:lnTo>
                  <a:lnTo>
                    <a:pt x="896" y="1556"/>
                  </a:lnTo>
                  <a:lnTo>
                    <a:pt x="902" y="1553"/>
                  </a:lnTo>
                  <a:lnTo>
                    <a:pt x="904" y="1552"/>
                  </a:lnTo>
                  <a:lnTo>
                    <a:pt x="907" y="1550"/>
                  </a:lnTo>
                  <a:lnTo>
                    <a:pt x="908" y="1547"/>
                  </a:lnTo>
                  <a:lnTo>
                    <a:pt x="907" y="1544"/>
                  </a:lnTo>
                  <a:lnTo>
                    <a:pt x="904" y="1535"/>
                  </a:lnTo>
                  <a:lnTo>
                    <a:pt x="903" y="1530"/>
                  </a:lnTo>
                  <a:lnTo>
                    <a:pt x="902" y="1527"/>
                  </a:lnTo>
                  <a:lnTo>
                    <a:pt x="901" y="1525"/>
                  </a:lnTo>
                  <a:lnTo>
                    <a:pt x="900" y="1523"/>
                  </a:lnTo>
                  <a:lnTo>
                    <a:pt x="897" y="1521"/>
                  </a:lnTo>
                  <a:lnTo>
                    <a:pt x="895" y="1518"/>
                  </a:lnTo>
                  <a:lnTo>
                    <a:pt x="892" y="1511"/>
                  </a:lnTo>
                  <a:lnTo>
                    <a:pt x="891" y="1508"/>
                  </a:lnTo>
                  <a:lnTo>
                    <a:pt x="891" y="1507"/>
                  </a:lnTo>
                  <a:lnTo>
                    <a:pt x="890" y="1506"/>
                  </a:lnTo>
                  <a:lnTo>
                    <a:pt x="889" y="1505"/>
                  </a:lnTo>
                  <a:lnTo>
                    <a:pt x="881" y="1496"/>
                  </a:lnTo>
                  <a:lnTo>
                    <a:pt x="876" y="1487"/>
                  </a:lnTo>
                  <a:lnTo>
                    <a:pt x="851" y="1466"/>
                  </a:lnTo>
                  <a:lnTo>
                    <a:pt x="847" y="1461"/>
                  </a:lnTo>
                  <a:lnTo>
                    <a:pt x="845" y="1452"/>
                  </a:lnTo>
                  <a:lnTo>
                    <a:pt x="843" y="1445"/>
                  </a:lnTo>
                  <a:lnTo>
                    <a:pt x="841" y="1442"/>
                  </a:lnTo>
                  <a:lnTo>
                    <a:pt x="839" y="1440"/>
                  </a:lnTo>
                  <a:lnTo>
                    <a:pt x="832" y="1440"/>
                  </a:lnTo>
                  <a:lnTo>
                    <a:pt x="830" y="1440"/>
                  </a:lnTo>
                  <a:lnTo>
                    <a:pt x="829" y="1439"/>
                  </a:lnTo>
                  <a:lnTo>
                    <a:pt x="818" y="1433"/>
                  </a:lnTo>
                  <a:lnTo>
                    <a:pt x="816" y="1432"/>
                  </a:lnTo>
                  <a:lnTo>
                    <a:pt x="814" y="1432"/>
                  </a:lnTo>
                  <a:lnTo>
                    <a:pt x="809" y="1432"/>
                  </a:lnTo>
                  <a:lnTo>
                    <a:pt x="806" y="1432"/>
                  </a:lnTo>
                  <a:lnTo>
                    <a:pt x="795" y="1428"/>
                  </a:lnTo>
                  <a:lnTo>
                    <a:pt x="792" y="1426"/>
                  </a:lnTo>
                  <a:lnTo>
                    <a:pt x="791" y="1424"/>
                  </a:lnTo>
                  <a:lnTo>
                    <a:pt x="790" y="1423"/>
                  </a:lnTo>
                  <a:lnTo>
                    <a:pt x="791" y="1422"/>
                  </a:lnTo>
                  <a:lnTo>
                    <a:pt x="792" y="1419"/>
                  </a:lnTo>
                  <a:lnTo>
                    <a:pt x="792" y="1418"/>
                  </a:lnTo>
                  <a:lnTo>
                    <a:pt x="793" y="1415"/>
                  </a:lnTo>
                  <a:lnTo>
                    <a:pt x="793" y="1409"/>
                  </a:lnTo>
                  <a:lnTo>
                    <a:pt x="784" y="1402"/>
                  </a:lnTo>
                  <a:lnTo>
                    <a:pt x="781" y="1398"/>
                  </a:lnTo>
                  <a:lnTo>
                    <a:pt x="781" y="1397"/>
                  </a:lnTo>
                  <a:lnTo>
                    <a:pt x="781" y="1395"/>
                  </a:lnTo>
                  <a:lnTo>
                    <a:pt x="783" y="1392"/>
                  </a:lnTo>
                  <a:lnTo>
                    <a:pt x="783" y="1388"/>
                  </a:lnTo>
                  <a:lnTo>
                    <a:pt x="783" y="1387"/>
                  </a:lnTo>
                  <a:lnTo>
                    <a:pt x="782" y="1386"/>
                  </a:lnTo>
                  <a:lnTo>
                    <a:pt x="779" y="1385"/>
                  </a:lnTo>
                  <a:lnTo>
                    <a:pt x="773" y="1383"/>
                  </a:lnTo>
                  <a:lnTo>
                    <a:pt x="766" y="1379"/>
                  </a:lnTo>
                  <a:lnTo>
                    <a:pt x="764" y="1377"/>
                  </a:lnTo>
                  <a:lnTo>
                    <a:pt x="763" y="1376"/>
                  </a:lnTo>
                  <a:lnTo>
                    <a:pt x="764" y="1374"/>
                  </a:lnTo>
                  <a:lnTo>
                    <a:pt x="765" y="1373"/>
                  </a:lnTo>
                  <a:lnTo>
                    <a:pt x="766" y="1372"/>
                  </a:lnTo>
                  <a:lnTo>
                    <a:pt x="767" y="1372"/>
                  </a:lnTo>
                  <a:lnTo>
                    <a:pt x="770" y="1373"/>
                  </a:lnTo>
                  <a:lnTo>
                    <a:pt x="772" y="1373"/>
                  </a:lnTo>
                  <a:lnTo>
                    <a:pt x="774" y="1373"/>
                  </a:lnTo>
                  <a:lnTo>
                    <a:pt x="775" y="1372"/>
                  </a:lnTo>
                  <a:lnTo>
                    <a:pt x="776" y="1371"/>
                  </a:lnTo>
                  <a:lnTo>
                    <a:pt x="777" y="1370"/>
                  </a:lnTo>
                  <a:lnTo>
                    <a:pt x="778" y="1369"/>
                  </a:lnTo>
                  <a:lnTo>
                    <a:pt x="780" y="1365"/>
                  </a:lnTo>
                  <a:lnTo>
                    <a:pt x="780" y="1363"/>
                  </a:lnTo>
                  <a:lnTo>
                    <a:pt x="781" y="1362"/>
                  </a:lnTo>
                  <a:lnTo>
                    <a:pt x="782" y="1361"/>
                  </a:lnTo>
                  <a:lnTo>
                    <a:pt x="783" y="1358"/>
                  </a:lnTo>
                  <a:lnTo>
                    <a:pt x="784" y="1353"/>
                  </a:lnTo>
                  <a:lnTo>
                    <a:pt x="785" y="1343"/>
                  </a:lnTo>
                  <a:lnTo>
                    <a:pt x="785" y="1338"/>
                  </a:lnTo>
                  <a:lnTo>
                    <a:pt x="784" y="1334"/>
                  </a:lnTo>
                  <a:lnTo>
                    <a:pt x="783" y="1333"/>
                  </a:lnTo>
                  <a:lnTo>
                    <a:pt x="773" y="1324"/>
                  </a:lnTo>
                  <a:lnTo>
                    <a:pt x="772" y="1323"/>
                  </a:lnTo>
                  <a:lnTo>
                    <a:pt x="771" y="1322"/>
                  </a:lnTo>
                  <a:lnTo>
                    <a:pt x="769" y="1322"/>
                  </a:lnTo>
                  <a:lnTo>
                    <a:pt x="768" y="1322"/>
                  </a:lnTo>
                  <a:lnTo>
                    <a:pt x="766" y="1323"/>
                  </a:lnTo>
                  <a:lnTo>
                    <a:pt x="759" y="1327"/>
                  </a:lnTo>
                  <a:lnTo>
                    <a:pt x="758" y="1328"/>
                  </a:lnTo>
                  <a:lnTo>
                    <a:pt x="757" y="1327"/>
                  </a:lnTo>
                  <a:lnTo>
                    <a:pt x="748" y="1319"/>
                  </a:lnTo>
                  <a:lnTo>
                    <a:pt x="736" y="1301"/>
                  </a:lnTo>
                  <a:lnTo>
                    <a:pt x="733" y="1299"/>
                  </a:lnTo>
                  <a:lnTo>
                    <a:pt x="731" y="1297"/>
                  </a:lnTo>
                  <a:lnTo>
                    <a:pt x="720" y="1289"/>
                  </a:lnTo>
                  <a:lnTo>
                    <a:pt x="715" y="1285"/>
                  </a:lnTo>
                  <a:lnTo>
                    <a:pt x="713" y="1282"/>
                  </a:lnTo>
                  <a:lnTo>
                    <a:pt x="713" y="1280"/>
                  </a:lnTo>
                  <a:lnTo>
                    <a:pt x="714" y="1280"/>
                  </a:lnTo>
                  <a:lnTo>
                    <a:pt x="715" y="1279"/>
                  </a:lnTo>
                  <a:lnTo>
                    <a:pt x="718" y="1279"/>
                  </a:lnTo>
                  <a:lnTo>
                    <a:pt x="719" y="1278"/>
                  </a:lnTo>
                  <a:lnTo>
                    <a:pt x="720" y="1277"/>
                  </a:lnTo>
                  <a:lnTo>
                    <a:pt x="722" y="1274"/>
                  </a:lnTo>
                  <a:lnTo>
                    <a:pt x="721" y="1272"/>
                  </a:lnTo>
                  <a:lnTo>
                    <a:pt x="719" y="1269"/>
                  </a:lnTo>
                  <a:lnTo>
                    <a:pt x="715" y="1265"/>
                  </a:lnTo>
                  <a:lnTo>
                    <a:pt x="713" y="1262"/>
                  </a:lnTo>
                  <a:lnTo>
                    <a:pt x="712" y="1258"/>
                  </a:lnTo>
                  <a:lnTo>
                    <a:pt x="712" y="1254"/>
                  </a:lnTo>
                  <a:lnTo>
                    <a:pt x="712" y="1251"/>
                  </a:lnTo>
                  <a:lnTo>
                    <a:pt x="712" y="1243"/>
                  </a:lnTo>
                  <a:lnTo>
                    <a:pt x="711" y="1239"/>
                  </a:lnTo>
                  <a:lnTo>
                    <a:pt x="711" y="1238"/>
                  </a:lnTo>
                  <a:lnTo>
                    <a:pt x="703" y="1229"/>
                  </a:lnTo>
                  <a:lnTo>
                    <a:pt x="701" y="1226"/>
                  </a:lnTo>
                  <a:lnTo>
                    <a:pt x="701" y="1223"/>
                  </a:lnTo>
                  <a:lnTo>
                    <a:pt x="701" y="1220"/>
                  </a:lnTo>
                  <a:lnTo>
                    <a:pt x="702" y="1218"/>
                  </a:lnTo>
                  <a:lnTo>
                    <a:pt x="703" y="1218"/>
                  </a:lnTo>
                  <a:lnTo>
                    <a:pt x="704" y="1218"/>
                  </a:lnTo>
                  <a:lnTo>
                    <a:pt x="707" y="1220"/>
                  </a:lnTo>
                  <a:lnTo>
                    <a:pt x="709" y="1222"/>
                  </a:lnTo>
                  <a:lnTo>
                    <a:pt x="715" y="1224"/>
                  </a:lnTo>
                  <a:lnTo>
                    <a:pt x="717" y="1224"/>
                  </a:lnTo>
                  <a:lnTo>
                    <a:pt x="719" y="1223"/>
                  </a:lnTo>
                  <a:lnTo>
                    <a:pt x="720" y="1221"/>
                  </a:lnTo>
                  <a:lnTo>
                    <a:pt x="721" y="1215"/>
                  </a:lnTo>
                  <a:lnTo>
                    <a:pt x="719" y="1210"/>
                  </a:lnTo>
                  <a:lnTo>
                    <a:pt x="715" y="1201"/>
                  </a:lnTo>
                  <a:lnTo>
                    <a:pt x="713" y="1197"/>
                  </a:lnTo>
                  <a:lnTo>
                    <a:pt x="713" y="1193"/>
                  </a:lnTo>
                  <a:lnTo>
                    <a:pt x="717" y="1180"/>
                  </a:lnTo>
                  <a:lnTo>
                    <a:pt x="717" y="1177"/>
                  </a:lnTo>
                  <a:lnTo>
                    <a:pt x="716" y="1175"/>
                  </a:lnTo>
                  <a:lnTo>
                    <a:pt x="715" y="1174"/>
                  </a:lnTo>
                  <a:lnTo>
                    <a:pt x="714" y="1173"/>
                  </a:lnTo>
                  <a:lnTo>
                    <a:pt x="713" y="1173"/>
                  </a:lnTo>
                  <a:lnTo>
                    <a:pt x="711" y="1172"/>
                  </a:lnTo>
                  <a:lnTo>
                    <a:pt x="708" y="1171"/>
                  </a:lnTo>
                  <a:lnTo>
                    <a:pt x="704" y="1168"/>
                  </a:lnTo>
                  <a:lnTo>
                    <a:pt x="698" y="1160"/>
                  </a:lnTo>
                  <a:lnTo>
                    <a:pt x="696" y="1154"/>
                  </a:lnTo>
                  <a:lnTo>
                    <a:pt x="696" y="1148"/>
                  </a:lnTo>
                  <a:lnTo>
                    <a:pt x="697" y="1144"/>
                  </a:lnTo>
                  <a:lnTo>
                    <a:pt x="698" y="1128"/>
                  </a:lnTo>
                  <a:lnTo>
                    <a:pt x="708" y="1114"/>
                  </a:lnTo>
                  <a:lnTo>
                    <a:pt x="711" y="1114"/>
                  </a:lnTo>
                  <a:lnTo>
                    <a:pt x="715" y="1113"/>
                  </a:lnTo>
                  <a:lnTo>
                    <a:pt x="719" y="1116"/>
                  </a:lnTo>
                  <a:lnTo>
                    <a:pt x="722" y="1117"/>
                  </a:lnTo>
                  <a:lnTo>
                    <a:pt x="727" y="1118"/>
                  </a:lnTo>
                  <a:lnTo>
                    <a:pt x="728" y="1116"/>
                  </a:lnTo>
                  <a:lnTo>
                    <a:pt x="728" y="1114"/>
                  </a:lnTo>
                  <a:lnTo>
                    <a:pt x="710" y="1070"/>
                  </a:lnTo>
                  <a:lnTo>
                    <a:pt x="709" y="1068"/>
                  </a:lnTo>
                  <a:lnTo>
                    <a:pt x="708" y="1067"/>
                  </a:lnTo>
                  <a:lnTo>
                    <a:pt x="705" y="1066"/>
                  </a:lnTo>
                  <a:lnTo>
                    <a:pt x="693" y="1061"/>
                  </a:lnTo>
                  <a:lnTo>
                    <a:pt x="692" y="1060"/>
                  </a:lnTo>
                  <a:lnTo>
                    <a:pt x="692" y="1058"/>
                  </a:lnTo>
                  <a:lnTo>
                    <a:pt x="693" y="1056"/>
                  </a:lnTo>
                  <a:lnTo>
                    <a:pt x="697" y="1051"/>
                  </a:lnTo>
                  <a:lnTo>
                    <a:pt x="699" y="1047"/>
                  </a:lnTo>
                  <a:lnTo>
                    <a:pt x="704" y="1032"/>
                  </a:lnTo>
                  <a:lnTo>
                    <a:pt x="698" y="1018"/>
                  </a:lnTo>
                  <a:lnTo>
                    <a:pt x="697" y="1013"/>
                  </a:lnTo>
                  <a:lnTo>
                    <a:pt x="697" y="1012"/>
                  </a:lnTo>
                  <a:lnTo>
                    <a:pt x="700" y="1006"/>
                  </a:lnTo>
                  <a:lnTo>
                    <a:pt x="702" y="1000"/>
                  </a:lnTo>
                  <a:lnTo>
                    <a:pt x="702" y="998"/>
                  </a:lnTo>
                  <a:lnTo>
                    <a:pt x="701" y="995"/>
                  </a:lnTo>
                  <a:lnTo>
                    <a:pt x="699" y="993"/>
                  </a:lnTo>
                  <a:lnTo>
                    <a:pt x="696" y="992"/>
                  </a:lnTo>
                  <a:lnTo>
                    <a:pt x="695" y="992"/>
                  </a:lnTo>
                  <a:lnTo>
                    <a:pt x="694" y="992"/>
                  </a:lnTo>
                  <a:lnTo>
                    <a:pt x="692" y="992"/>
                  </a:lnTo>
                  <a:lnTo>
                    <a:pt x="690" y="992"/>
                  </a:lnTo>
                  <a:lnTo>
                    <a:pt x="688" y="991"/>
                  </a:lnTo>
                  <a:lnTo>
                    <a:pt x="683" y="987"/>
                  </a:lnTo>
                  <a:lnTo>
                    <a:pt x="682" y="985"/>
                  </a:lnTo>
                  <a:lnTo>
                    <a:pt x="682" y="984"/>
                  </a:lnTo>
                  <a:lnTo>
                    <a:pt x="683" y="982"/>
                  </a:lnTo>
                  <a:lnTo>
                    <a:pt x="683" y="980"/>
                  </a:lnTo>
                  <a:lnTo>
                    <a:pt x="684" y="979"/>
                  </a:lnTo>
                  <a:lnTo>
                    <a:pt x="686" y="974"/>
                  </a:lnTo>
                  <a:lnTo>
                    <a:pt x="686" y="972"/>
                  </a:lnTo>
                  <a:lnTo>
                    <a:pt x="685" y="971"/>
                  </a:lnTo>
                  <a:lnTo>
                    <a:pt x="682" y="968"/>
                  </a:lnTo>
                  <a:lnTo>
                    <a:pt x="680" y="967"/>
                  </a:lnTo>
                  <a:lnTo>
                    <a:pt x="675" y="964"/>
                  </a:lnTo>
                  <a:lnTo>
                    <a:pt x="661" y="976"/>
                  </a:lnTo>
                  <a:lnTo>
                    <a:pt x="658" y="980"/>
                  </a:lnTo>
                  <a:lnTo>
                    <a:pt x="659" y="981"/>
                  </a:lnTo>
                  <a:lnTo>
                    <a:pt x="660" y="982"/>
                  </a:lnTo>
                  <a:lnTo>
                    <a:pt x="660" y="983"/>
                  </a:lnTo>
                  <a:lnTo>
                    <a:pt x="661" y="985"/>
                  </a:lnTo>
                  <a:lnTo>
                    <a:pt x="662" y="985"/>
                  </a:lnTo>
                  <a:lnTo>
                    <a:pt x="664" y="987"/>
                  </a:lnTo>
                  <a:lnTo>
                    <a:pt x="664" y="990"/>
                  </a:lnTo>
                  <a:lnTo>
                    <a:pt x="665" y="995"/>
                  </a:lnTo>
                  <a:lnTo>
                    <a:pt x="663" y="997"/>
                  </a:lnTo>
                  <a:lnTo>
                    <a:pt x="646" y="1017"/>
                  </a:lnTo>
                  <a:lnTo>
                    <a:pt x="640" y="1021"/>
                  </a:lnTo>
                  <a:lnTo>
                    <a:pt x="635" y="1024"/>
                  </a:lnTo>
                  <a:lnTo>
                    <a:pt x="592" y="1025"/>
                  </a:lnTo>
                  <a:lnTo>
                    <a:pt x="586" y="1024"/>
                  </a:lnTo>
                  <a:lnTo>
                    <a:pt x="585" y="1023"/>
                  </a:lnTo>
                  <a:lnTo>
                    <a:pt x="584" y="1021"/>
                  </a:lnTo>
                  <a:lnTo>
                    <a:pt x="585" y="1020"/>
                  </a:lnTo>
                  <a:lnTo>
                    <a:pt x="585" y="1018"/>
                  </a:lnTo>
                  <a:lnTo>
                    <a:pt x="582" y="1000"/>
                  </a:lnTo>
                  <a:lnTo>
                    <a:pt x="582" y="996"/>
                  </a:lnTo>
                  <a:lnTo>
                    <a:pt x="582" y="992"/>
                  </a:lnTo>
                  <a:lnTo>
                    <a:pt x="583" y="988"/>
                  </a:lnTo>
                  <a:lnTo>
                    <a:pt x="583" y="983"/>
                  </a:lnTo>
                  <a:lnTo>
                    <a:pt x="583" y="979"/>
                  </a:lnTo>
                  <a:lnTo>
                    <a:pt x="582" y="971"/>
                  </a:lnTo>
                  <a:lnTo>
                    <a:pt x="581" y="959"/>
                  </a:lnTo>
                  <a:lnTo>
                    <a:pt x="580" y="957"/>
                  </a:lnTo>
                  <a:lnTo>
                    <a:pt x="578" y="955"/>
                  </a:lnTo>
                  <a:lnTo>
                    <a:pt x="570" y="948"/>
                  </a:lnTo>
                  <a:lnTo>
                    <a:pt x="570" y="947"/>
                  </a:lnTo>
                  <a:lnTo>
                    <a:pt x="570" y="946"/>
                  </a:lnTo>
                  <a:lnTo>
                    <a:pt x="571" y="945"/>
                  </a:lnTo>
                  <a:lnTo>
                    <a:pt x="572" y="943"/>
                  </a:lnTo>
                  <a:lnTo>
                    <a:pt x="574" y="940"/>
                  </a:lnTo>
                  <a:lnTo>
                    <a:pt x="574" y="938"/>
                  </a:lnTo>
                  <a:lnTo>
                    <a:pt x="574" y="937"/>
                  </a:lnTo>
                  <a:lnTo>
                    <a:pt x="573" y="935"/>
                  </a:lnTo>
                  <a:lnTo>
                    <a:pt x="570" y="932"/>
                  </a:lnTo>
                  <a:lnTo>
                    <a:pt x="568" y="931"/>
                  </a:lnTo>
                  <a:lnTo>
                    <a:pt x="566" y="931"/>
                  </a:lnTo>
                  <a:lnTo>
                    <a:pt x="563" y="933"/>
                  </a:lnTo>
                  <a:lnTo>
                    <a:pt x="562" y="935"/>
                  </a:lnTo>
                  <a:lnTo>
                    <a:pt x="558" y="939"/>
                  </a:lnTo>
                  <a:lnTo>
                    <a:pt x="557" y="942"/>
                  </a:lnTo>
                  <a:lnTo>
                    <a:pt x="555" y="944"/>
                  </a:lnTo>
                  <a:lnTo>
                    <a:pt x="554" y="945"/>
                  </a:lnTo>
                  <a:lnTo>
                    <a:pt x="551" y="946"/>
                  </a:lnTo>
                  <a:lnTo>
                    <a:pt x="548" y="947"/>
                  </a:lnTo>
                  <a:lnTo>
                    <a:pt x="546" y="948"/>
                  </a:lnTo>
                  <a:lnTo>
                    <a:pt x="545" y="951"/>
                  </a:lnTo>
                  <a:lnTo>
                    <a:pt x="544" y="957"/>
                  </a:lnTo>
                  <a:lnTo>
                    <a:pt x="543" y="960"/>
                  </a:lnTo>
                  <a:lnTo>
                    <a:pt x="540" y="964"/>
                  </a:lnTo>
                  <a:lnTo>
                    <a:pt x="535" y="966"/>
                  </a:lnTo>
                  <a:lnTo>
                    <a:pt x="531" y="966"/>
                  </a:lnTo>
                  <a:lnTo>
                    <a:pt x="527" y="963"/>
                  </a:lnTo>
                  <a:lnTo>
                    <a:pt x="525" y="961"/>
                  </a:lnTo>
                  <a:lnTo>
                    <a:pt x="525" y="958"/>
                  </a:lnTo>
                  <a:lnTo>
                    <a:pt x="527" y="955"/>
                  </a:lnTo>
                  <a:lnTo>
                    <a:pt x="536" y="946"/>
                  </a:lnTo>
                  <a:lnTo>
                    <a:pt x="537" y="944"/>
                  </a:lnTo>
                  <a:lnTo>
                    <a:pt x="538" y="942"/>
                  </a:lnTo>
                  <a:lnTo>
                    <a:pt x="539" y="939"/>
                  </a:lnTo>
                  <a:lnTo>
                    <a:pt x="539" y="937"/>
                  </a:lnTo>
                  <a:lnTo>
                    <a:pt x="538" y="932"/>
                  </a:lnTo>
                  <a:lnTo>
                    <a:pt x="538" y="929"/>
                  </a:lnTo>
                  <a:lnTo>
                    <a:pt x="538" y="926"/>
                  </a:lnTo>
                  <a:lnTo>
                    <a:pt x="539" y="923"/>
                  </a:lnTo>
                  <a:lnTo>
                    <a:pt x="545" y="915"/>
                  </a:lnTo>
                  <a:lnTo>
                    <a:pt x="549" y="910"/>
                  </a:lnTo>
                  <a:lnTo>
                    <a:pt x="550" y="908"/>
                  </a:lnTo>
                  <a:lnTo>
                    <a:pt x="551" y="906"/>
                  </a:lnTo>
                  <a:lnTo>
                    <a:pt x="551" y="904"/>
                  </a:lnTo>
                  <a:lnTo>
                    <a:pt x="552" y="903"/>
                  </a:lnTo>
                  <a:lnTo>
                    <a:pt x="552" y="902"/>
                  </a:lnTo>
                  <a:lnTo>
                    <a:pt x="551" y="899"/>
                  </a:lnTo>
                  <a:lnTo>
                    <a:pt x="550" y="897"/>
                  </a:lnTo>
                  <a:lnTo>
                    <a:pt x="547" y="893"/>
                  </a:lnTo>
                  <a:lnTo>
                    <a:pt x="526" y="870"/>
                  </a:lnTo>
                  <a:lnTo>
                    <a:pt x="523" y="866"/>
                  </a:lnTo>
                  <a:lnTo>
                    <a:pt x="523" y="864"/>
                  </a:lnTo>
                  <a:lnTo>
                    <a:pt x="522" y="862"/>
                  </a:lnTo>
                  <a:lnTo>
                    <a:pt x="522" y="854"/>
                  </a:lnTo>
                  <a:lnTo>
                    <a:pt x="522" y="835"/>
                  </a:lnTo>
                  <a:lnTo>
                    <a:pt x="522" y="831"/>
                  </a:lnTo>
                  <a:lnTo>
                    <a:pt x="522" y="829"/>
                  </a:lnTo>
                  <a:lnTo>
                    <a:pt x="521" y="827"/>
                  </a:lnTo>
                  <a:lnTo>
                    <a:pt x="504" y="806"/>
                  </a:lnTo>
                  <a:lnTo>
                    <a:pt x="500" y="800"/>
                  </a:lnTo>
                  <a:lnTo>
                    <a:pt x="498" y="798"/>
                  </a:lnTo>
                  <a:lnTo>
                    <a:pt x="497" y="798"/>
                  </a:lnTo>
                  <a:lnTo>
                    <a:pt x="492" y="801"/>
                  </a:lnTo>
                  <a:lnTo>
                    <a:pt x="482" y="805"/>
                  </a:lnTo>
                  <a:lnTo>
                    <a:pt x="480" y="807"/>
                  </a:lnTo>
                  <a:lnTo>
                    <a:pt x="478" y="809"/>
                  </a:lnTo>
                  <a:lnTo>
                    <a:pt x="477" y="809"/>
                  </a:lnTo>
                  <a:lnTo>
                    <a:pt x="465" y="821"/>
                  </a:lnTo>
                  <a:lnTo>
                    <a:pt x="462" y="827"/>
                  </a:lnTo>
                  <a:lnTo>
                    <a:pt x="460" y="829"/>
                  </a:lnTo>
                  <a:lnTo>
                    <a:pt x="457" y="830"/>
                  </a:lnTo>
                  <a:lnTo>
                    <a:pt x="455" y="829"/>
                  </a:lnTo>
                  <a:lnTo>
                    <a:pt x="454" y="828"/>
                  </a:lnTo>
                  <a:lnTo>
                    <a:pt x="448" y="814"/>
                  </a:lnTo>
                  <a:lnTo>
                    <a:pt x="448" y="812"/>
                  </a:lnTo>
                  <a:lnTo>
                    <a:pt x="447" y="808"/>
                  </a:lnTo>
                  <a:lnTo>
                    <a:pt x="447" y="804"/>
                  </a:lnTo>
                  <a:lnTo>
                    <a:pt x="447" y="800"/>
                  </a:lnTo>
                  <a:lnTo>
                    <a:pt x="445" y="798"/>
                  </a:lnTo>
                  <a:lnTo>
                    <a:pt x="444" y="798"/>
                  </a:lnTo>
                  <a:lnTo>
                    <a:pt x="443" y="799"/>
                  </a:lnTo>
                  <a:lnTo>
                    <a:pt x="442" y="799"/>
                  </a:lnTo>
                  <a:lnTo>
                    <a:pt x="440" y="805"/>
                  </a:lnTo>
                  <a:lnTo>
                    <a:pt x="438" y="807"/>
                  </a:lnTo>
                  <a:lnTo>
                    <a:pt x="431" y="810"/>
                  </a:lnTo>
                  <a:lnTo>
                    <a:pt x="430" y="812"/>
                  </a:lnTo>
                  <a:lnTo>
                    <a:pt x="429" y="813"/>
                  </a:lnTo>
                  <a:lnTo>
                    <a:pt x="428" y="816"/>
                  </a:lnTo>
                  <a:lnTo>
                    <a:pt x="428" y="822"/>
                  </a:lnTo>
                  <a:lnTo>
                    <a:pt x="427" y="825"/>
                  </a:lnTo>
                  <a:lnTo>
                    <a:pt x="427" y="827"/>
                  </a:lnTo>
                  <a:lnTo>
                    <a:pt x="424" y="830"/>
                  </a:lnTo>
                  <a:lnTo>
                    <a:pt x="420" y="830"/>
                  </a:lnTo>
                  <a:lnTo>
                    <a:pt x="412" y="829"/>
                  </a:lnTo>
                  <a:lnTo>
                    <a:pt x="406" y="827"/>
                  </a:lnTo>
                  <a:lnTo>
                    <a:pt x="402" y="824"/>
                  </a:lnTo>
                  <a:lnTo>
                    <a:pt x="399" y="821"/>
                  </a:lnTo>
                  <a:lnTo>
                    <a:pt x="399" y="820"/>
                  </a:lnTo>
                  <a:lnTo>
                    <a:pt x="398" y="819"/>
                  </a:lnTo>
                  <a:lnTo>
                    <a:pt x="399" y="817"/>
                  </a:lnTo>
                  <a:lnTo>
                    <a:pt x="399" y="815"/>
                  </a:lnTo>
                  <a:lnTo>
                    <a:pt x="403" y="806"/>
                  </a:lnTo>
                  <a:lnTo>
                    <a:pt x="404" y="804"/>
                  </a:lnTo>
                  <a:lnTo>
                    <a:pt x="404" y="802"/>
                  </a:lnTo>
                  <a:lnTo>
                    <a:pt x="403" y="797"/>
                  </a:lnTo>
                  <a:lnTo>
                    <a:pt x="403" y="796"/>
                  </a:lnTo>
                  <a:lnTo>
                    <a:pt x="404" y="794"/>
                  </a:lnTo>
                  <a:lnTo>
                    <a:pt x="407" y="792"/>
                  </a:lnTo>
                  <a:lnTo>
                    <a:pt x="408" y="791"/>
                  </a:lnTo>
                  <a:lnTo>
                    <a:pt x="408" y="789"/>
                  </a:lnTo>
                  <a:lnTo>
                    <a:pt x="407" y="784"/>
                  </a:lnTo>
                  <a:lnTo>
                    <a:pt x="407" y="781"/>
                  </a:lnTo>
                  <a:lnTo>
                    <a:pt x="408" y="778"/>
                  </a:lnTo>
                  <a:lnTo>
                    <a:pt x="408" y="776"/>
                  </a:lnTo>
                  <a:lnTo>
                    <a:pt x="409" y="774"/>
                  </a:lnTo>
                  <a:lnTo>
                    <a:pt x="410" y="772"/>
                  </a:lnTo>
                  <a:lnTo>
                    <a:pt x="411" y="771"/>
                  </a:lnTo>
                  <a:lnTo>
                    <a:pt x="411" y="770"/>
                  </a:lnTo>
                  <a:lnTo>
                    <a:pt x="410" y="767"/>
                  </a:lnTo>
                  <a:lnTo>
                    <a:pt x="409" y="763"/>
                  </a:lnTo>
                  <a:lnTo>
                    <a:pt x="409" y="758"/>
                  </a:lnTo>
                  <a:lnTo>
                    <a:pt x="409" y="756"/>
                  </a:lnTo>
                  <a:lnTo>
                    <a:pt x="409" y="755"/>
                  </a:lnTo>
                  <a:lnTo>
                    <a:pt x="410" y="753"/>
                  </a:lnTo>
                  <a:lnTo>
                    <a:pt x="412" y="750"/>
                  </a:lnTo>
                  <a:lnTo>
                    <a:pt x="413" y="748"/>
                  </a:lnTo>
                  <a:lnTo>
                    <a:pt x="413" y="746"/>
                  </a:lnTo>
                  <a:lnTo>
                    <a:pt x="412" y="742"/>
                  </a:lnTo>
                  <a:lnTo>
                    <a:pt x="410" y="740"/>
                  </a:lnTo>
                  <a:lnTo>
                    <a:pt x="408" y="740"/>
                  </a:lnTo>
                  <a:lnTo>
                    <a:pt x="406" y="741"/>
                  </a:lnTo>
                  <a:lnTo>
                    <a:pt x="403" y="743"/>
                  </a:lnTo>
                  <a:lnTo>
                    <a:pt x="398" y="746"/>
                  </a:lnTo>
                  <a:lnTo>
                    <a:pt x="387" y="750"/>
                  </a:lnTo>
                  <a:lnTo>
                    <a:pt x="381" y="752"/>
                  </a:lnTo>
                  <a:lnTo>
                    <a:pt x="364" y="741"/>
                  </a:lnTo>
                  <a:lnTo>
                    <a:pt x="361" y="743"/>
                  </a:lnTo>
                  <a:lnTo>
                    <a:pt x="353" y="745"/>
                  </a:lnTo>
                  <a:lnTo>
                    <a:pt x="346" y="744"/>
                  </a:lnTo>
                  <a:lnTo>
                    <a:pt x="313" y="729"/>
                  </a:lnTo>
                  <a:lnTo>
                    <a:pt x="302" y="728"/>
                  </a:lnTo>
                  <a:lnTo>
                    <a:pt x="280" y="732"/>
                  </a:lnTo>
                  <a:lnTo>
                    <a:pt x="258" y="740"/>
                  </a:lnTo>
                  <a:lnTo>
                    <a:pt x="229" y="738"/>
                  </a:lnTo>
                  <a:lnTo>
                    <a:pt x="221" y="740"/>
                  </a:lnTo>
                  <a:lnTo>
                    <a:pt x="214" y="745"/>
                  </a:lnTo>
                  <a:lnTo>
                    <a:pt x="208" y="751"/>
                  </a:lnTo>
                  <a:lnTo>
                    <a:pt x="204" y="757"/>
                  </a:lnTo>
                  <a:lnTo>
                    <a:pt x="209" y="769"/>
                  </a:lnTo>
                  <a:lnTo>
                    <a:pt x="209" y="771"/>
                  </a:lnTo>
                  <a:lnTo>
                    <a:pt x="209" y="772"/>
                  </a:lnTo>
                  <a:lnTo>
                    <a:pt x="209" y="773"/>
                  </a:lnTo>
                  <a:lnTo>
                    <a:pt x="208" y="776"/>
                  </a:lnTo>
                  <a:lnTo>
                    <a:pt x="205" y="781"/>
                  </a:lnTo>
                  <a:lnTo>
                    <a:pt x="205" y="785"/>
                  </a:lnTo>
                  <a:lnTo>
                    <a:pt x="205" y="788"/>
                  </a:lnTo>
                  <a:lnTo>
                    <a:pt x="206" y="790"/>
                  </a:lnTo>
                  <a:lnTo>
                    <a:pt x="209" y="792"/>
                  </a:lnTo>
                  <a:lnTo>
                    <a:pt x="213" y="793"/>
                  </a:lnTo>
                  <a:lnTo>
                    <a:pt x="234" y="796"/>
                  </a:lnTo>
                  <a:lnTo>
                    <a:pt x="237" y="798"/>
                  </a:lnTo>
                  <a:lnTo>
                    <a:pt x="240" y="800"/>
                  </a:lnTo>
                  <a:lnTo>
                    <a:pt x="240" y="804"/>
                  </a:lnTo>
                  <a:lnTo>
                    <a:pt x="240" y="807"/>
                  </a:lnTo>
                  <a:lnTo>
                    <a:pt x="238" y="814"/>
                  </a:lnTo>
                  <a:lnTo>
                    <a:pt x="238" y="817"/>
                  </a:lnTo>
                  <a:lnTo>
                    <a:pt x="239" y="820"/>
                  </a:lnTo>
                  <a:lnTo>
                    <a:pt x="241" y="820"/>
                  </a:lnTo>
                  <a:lnTo>
                    <a:pt x="243" y="820"/>
                  </a:lnTo>
                  <a:lnTo>
                    <a:pt x="245" y="820"/>
                  </a:lnTo>
                  <a:lnTo>
                    <a:pt x="248" y="818"/>
                  </a:lnTo>
                  <a:lnTo>
                    <a:pt x="249" y="816"/>
                  </a:lnTo>
                  <a:lnTo>
                    <a:pt x="250" y="813"/>
                  </a:lnTo>
                  <a:lnTo>
                    <a:pt x="252" y="806"/>
                  </a:lnTo>
                  <a:lnTo>
                    <a:pt x="253" y="804"/>
                  </a:lnTo>
                  <a:lnTo>
                    <a:pt x="254" y="803"/>
                  </a:lnTo>
                  <a:lnTo>
                    <a:pt x="255" y="802"/>
                  </a:lnTo>
                  <a:lnTo>
                    <a:pt x="256" y="801"/>
                  </a:lnTo>
                  <a:lnTo>
                    <a:pt x="258" y="801"/>
                  </a:lnTo>
                  <a:lnTo>
                    <a:pt x="259" y="801"/>
                  </a:lnTo>
                  <a:lnTo>
                    <a:pt x="271" y="806"/>
                  </a:lnTo>
                  <a:lnTo>
                    <a:pt x="273" y="808"/>
                  </a:lnTo>
                  <a:lnTo>
                    <a:pt x="274" y="809"/>
                  </a:lnTo>
                  <a:lnTo>
                    <a:pt x="274" y="811"/>
                  </a:lnTo>
                  <a:lnTo>
                    <a:pt x="267" y="848"/>
                  </a:lnTo>
                  <a:lnTo>
                    <a:pt x="267" y="853"/>
                  </a:lnTo>
                  <a:lnTo>
                    <a:pt x="267" y="853"/>
                  </a:lnTo>
                  <a:lnTo>
                    <a:pt x="268" y="854"/>
                  </a:lnTo>
                  <a:lnTo>
                    <a:pt x="270" y="858"/>
                  </a:lnTo>
                  <a:lnTo>
                    <a:pt x="272" y="864"/>
                  </a:lnTo>
                  <a:lnTo>
                    <a:pt x="261" y="874"/>
                  </a:lnTo>
                  <a:lnTo>
                    <a:pt x="258" y="875"/>
                  </a:lnTo>
                  <a:lnTo>
                    <a:pt x="255" y="874"/>
                  </a:lnTo>
                  <a:lnTo>
                    <a:pt x="247" y="866"/>
                  </a:lnTo>
                  <a:lnTo>
                    <a:pt x="245" y="865"/>
                  </a:lnTo>
                  <a:lnTo>
                    <a:pt x="244" y="865"/>
                  </a:lnTo>
                  <a:lnTo>
                    <a:pt x="226" y="873"/>
                  </a:lnTo>
                  <a:lnTo>
                    <a:pt x="220" y="874"/>
                  </a:lnTo>
                  <a:lnTo>
                    <a:pt x="211" y="873"/>
                  </a:lnTo>
                  <a:lnTo>
                    <a:pt x="206" y="874"/>
                  </a:lnTo>
                  <a:lnTo>
                    <a:pt x="202" y="876"/>
                  </a:lnTo>
                  <a:lnTo>
                    <a:pt x="193" y="881"/>
                  </a:lnTo>
                  <a:lnTo>
                    <a:pt x="190" y="884"/>
                  </a:lnTo>
                  <a:lnTo>
                    <a:pt x="189" y="887"/>
                  </a:lnTo>
                  <a:lnTo>
                    <a:pt x="190" y="899"/>
                  </a:lnTo>
                  <a:lnTo>
                    <a:pt x="191" y="901"/>
                  </a:lnTo>
                  <a:lnTo>
                    <a:pt x="191" y="902"/>
                  </a:lnTo>
                  <a:lnTo>
                    <a:pt x="190" y="904"/>
                  </a:lnTo>
                  <a:lnTo>
                    <a:pt x="184" y="909"/>
                  </a:lnTo>
                  <a:lnTo>
                    <a:pt x="182" y="911"/>
                  </a:lnTo>
                  <a:lnTo>
                    <a:pt x="181" y="914"/>
                  </a:lnTo>
                  <a:lnTo>
                    <a:pt x="179" y="922"/>
                  </a:lnTo>
                  <a:lnTo>
                    <a:pt x="178" y="925"/>
                  </a:lnTo>
                  <a:lnTo>
                    <a:pt x="175" y="930"/>
                  </a:lnTo>
                  <a:lnTo>
                    <a:pt x="172" y="932"/>
                  </a:lnTo>
                  <a:lnTo>
                    <a:pt x="169" y="933"/>
                  </a:lnTo>
                  <a:lnTo>
                    <a:pt x="132" y="933"/>
                  </a:lnTo>
                  <a:lnTo>
                    <a:pt x="123" y="932"/>
                  </a:lnTo>
                  <a:lnTo>
                    <a:pt x="89" y="939"/>
                  </a:lnTo>
                  <a:lnTo>
                    <a:pt x="86" y="939"/>
                  </a:lnTo>
                  <a:lnTo>
                    <a:pt x="82" y="935"/>
                  </a:lnTo>
                  <a:lnTo>
                    <a:pt x="73" y="920"/>
                  </a:lnTo>
                  <a:lnTo>
                    <a:pt x="61" y="909"/>
                  </a:lnTo>
                  <a:lnTo>
                    <a:pt x="59" y="905"/>
                  </a:lnTo>
                  <a:lnTo>
                    <a:pt x="58" y="902"/>
                  </a:lnTo>
                  <a:lnTo>
                    <a:pt x="61" y="899"/>
                  </a:lnTo>
                  <a:lnTo>
                    <a:pt x="62" y="897"/>
                  </a:lnTo>
                  <a:lnTo>
                    <a:pt x="64" y="895"/>
                  </a:lnTo>
                  <a:lnTo>
                    <a:pt x="70" y="888"/>
                  </a:lnTo>
                  <a:lnTo>
                    <a:pt x="75" y="884"/>
                  </a:lnTo>
                  <a:lnTo>
                    <a:pt x="77" y="883"/>
                  </a:lnTo>
                  <a:lnTo>
                    <a:pt x="79" y="881"/>
                  </a:lnTo>
                  <a:lnTo>
                    <a:pt x="80" y="879"/>
                  </a:lnTo>
                  <a:lnTo>
                    <a:pt x="82" y="875"/>
                  </a:lnTo>
                  <a:lnTo>
                    <a:pt x="81" y="869"/>
                  </a:lnTo>
                  <a:lnTo>
                    <a:pt x="75" y="844"/>
                  </a:lnTo>
                  <a:lnTo>
                    <a:pt x="74" y="836"/>
                  </a:lnTo>
                  <a:lnTo>
                    <a:pt x="75" y="831"/>
                  </a:lnTo>
                  <a:lnTo>
                    <a:pt x="77" y="830"/>
                  </a:lnTo>
                  <a:lnTo>
                    <a:pt x="80" y="829"/>
                  </a:lnTo>
                  <a:lnTo>
                    <a:pt x="84" y="829"/>
                  </a:lnTo>
                  <a:lnTo>
                    <a:pt x="87" y="829"/>
                  </a:lnTo>
                  <a:lnTo>
                    <a:pt x="89" y="828"/>
                  </a:lnTo>
                  <a:lnTo>
                    <a:pt x="92" y="826"/>
                  </a:lnTo>
                  <a:lnTo>
                    <a:pt x="95" y="822"/>
                  </a:lnTo>
                  <a:lnTo>
                    <a:pt x="96" y="820"/>
                  </a:lnTo>
                  <a:lnTo>
                    <a:pt x="96" y="818"/>
                  </a:lnTo>
                  <a:lnTo>
                    <a:pt x="96" y="815"/>
                  </a:lnTo>
                  <a:lnTo>
                    <a:pt x="94" y="810"/>
                  </a:lnTo>
                  <a:lnTo>
                    <a:pt x="94" y="806"/>
                  </a:lnTo>
                  <a:lnTo>
                    <a:pt x="95" y="802"/>
                  </a:lnTo>
                  <a:lnTo>
                    <a:pt x="97" y="798"/>
                  </a:lnTo>
                  <a:lnTo>
                    <a:pt x="105" y="781"/>
                  </a:lnTo>
                  <a:lnTo>
                    <a:pt x="105" y="777"/>
                  </a:lnTo>
                  <a:lnTo>
                    <a:pt x="104" y="775"/>
                  </a:lnTo>
                  <a:lnTo>
                    <a:pt x="94" y="771"/>
                  </a:lnTo>
                  <a:lnTo>
                    <a:pt x="89" y="768"/>
                  </a:lnTo>
                  <a:lnTo>
                    <a:pt x="87" y="764"/>
                  </a:lnTo>
                  <a:lnTo>
                    <a:pt x="87" y="760"/>
                  </a:lnTo>
                  <a:lnTo>
                    <a:pt x="89" y="756"/>
                  </a:lnTo>
                  <a:lnTo>
                    <a:pt x="97" y="745"/>
                  </a:lnTo>
                  <a:lnTo>
                    <a:pt x="100" y="740"/>
                  </a:lnTo>
                  <a:lnTo>
                    <a:pt x="100" y="736"/>
                  </a:lnTo>
                  <a:lnTo>
                    <a:pt x="99" y="733"/>
                  </a:lnTo>
                  <a:lnTo>
                    <a:pt x="97" y="730"/>
                  </a:lnTo>
                  <a:lnTo>
                    <a:pt x="95" y="728"/>
                  </a:lnTo>
                  <a:lnTo>
                    <a:pt x="94" y="728"/>
                  </a:lnTo>
                  <a:lnTo>
                    <a:pt x="91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80" y="729"/>
                  </a:lnTo>
                  <a:lnTo>
                    <a:pt x="77" y="728"/>
                  </a:lnTo>
                  <a:lnTo>
                    <a:pt x="75" y="724"/>
                  </a:lnTo>
                  <a:lnTo>
                    <a:pt x="73" y="720"/>
                  </a:lnTo>
                  <a:lnTo>
                    <a:pt x="69" y="710"/>
                  </a:lnTo>
                  <a:lnTo>
                    <a:pt x="69" y="704"/>
                  </a:lnTo>
                  <a:lnTo>
                    <a:pt x="69" y="698"/>
                  </a:lnTo>
                  <a:lnTo>
                    <a:pt x="71" y="691"/>
                  </a:lnTo>
                  <a:lnTo>
                    <a:pt x="71" y="687"/>
                  </a:lnTo>
                  <a:lnTo>
                    <a:pt x="71" y="685"/>
                  </a:lnTo>
                  <a:lnTo>
                    <a:pt x="70" y="683"/>
                  </a:lnTo>
                  <a:lnTo>
                    <a:pt x="69" y="683"/>
                  </a:lnTo>
                  <a:lnTo>
                    <a:pt x="68" y="683"/>
                  </a:lnTo>
                  <a:lnTo>
                    <a:pt x="66" y="683"/>
                  </a:lnTo>
                  <a:lnTo>
                    <a:pt x="65" y="686"/>
                  </a:lnTo>
                  <a:lnTo>
                    <a:pt x="61" y="692"/>
                  </a:lnTo>
                  <a:lnTo>
                    <a:pt x="60" y="694"/>
                  </a:lnTo>
                  <a:lnTo>
                    <a:pt x="59" y="695"/>
                  </a:lnTo>
                  <a:lnTo>
                    <a:pt x="58" y="696"/>
                  </a:lnTo>
                  <a:lnTo>
                    <a:pt x="57" y="695"/>
                  </a:lnTo>
                  <a:lnTo>
                    <a:pt x="56" y="695"/>
                  </a:lnTo>
                  <a:lnTo>
                    <a:pt x="55" y="693"/>
                  </a:lnTo>
                  <a:lnTo>
                    <a:pt x="54" y="690"/>
                  </a:lnTo>
                  <a:lnTo>
                    <a:pt x="52" y="687"/>
                  </a:lnTo>
                  <a:lnTo>
                    <a:pt x="44" y="662"/>
                  </a:lnTo>
                  <a:lnTo>
                    <a:pt x="38" y="647"/>
                  </a:lnTo>
                  <a:lnTo>
                    <a:pt x="30" y="623"/>
                  </a:lnTo>
                  <a:lnTo>
                    <a:pt x="30" y="619"/>
                  </a:lnTo>
                  <a:lnTo>
                    <a:pt x="31" y="549"/>
                  </a:lnTo>
                  <a:lnTo>
                    <a:pt x="44" y="554"/>
                  </a:lnTo>
                  <a:lnTo>
                    <a:pt x="45" y="553"/>
                  </a:lnTo>
                  <a:lnTo>
                    <a:pt x="47" y="553"/>
                  </a:lnTo>
                  <a:lnTo>
                    <a:pt x="46" y="551"/>
                  </a:lnTo>
                  <a:lnTo>
                    <a:pt x="42" y="543"/>
                  </a:lnTo>
                  <a:lnTo>
                    <a:pt x="39" y="537"/>
                  </a:lnTo>
                  <a:lnTo>
                    <a:pt x="39" y="535"/>
                  </a:lnTo>
                  <a:lnTo>
                    <a:pt x="40" y="525"/>
                  </a:lnTo>
                  <a:lnTo>
                    <a:pt x="34" y="515"/>
                  </a:lnTo>
                  <a:lnTo>
                    <a:pt x="31" y="495"/>
                  </a:lnTo>
                  <a:lnTo>
                    <a:pt x="30" y="493"/>
                  </a:lnTo>
                  <a:lnTo>
                    <a:pt x="27" y="490"/>
                  </a:lnTo>
                  <a:lnTo>
                    <a:pt x="21" y="489"/>
                  </a:lnTo>
                  <a:lnTo>
                    <a:pt x="15" y="490"/>
                  </a:lnTo>
                  <a:lnTo>
                    <a:pt x="13" y="493"/>
                  </a:lnTo>
                  <a:lnTo>
                    <a:pt x="10" y="492"/>
                  </a:lnTo>
                  <a:lnTo>
                    <a:pt x="4" y="488"/>
                  </a:lnTo>
                  <a:lnTo>
                    <a:pt x="0" y="486"/>
                  </a:lnTo>
                  <a:lnTo>
                    <a:pt x="1" y="484"/>
                  </a:lnTo>
                  <a:lnTo>
                    <a:pt x="7" y="477"/>
                  </a:lnTo>
                  <a:lnTo>
                    <a:pt x="9" y="475"/>
                  </a:lnTo>
                  <a:lnTo>
                    <a:pt x="11" y="476"/>
                  </a:lnTo>
                  <a:lnTo>
                    <a:pt x="14" y="476"/>
                  </a:lnTo>
                  <a:lnTo>
                    <a:pt x="16" y="475"/>
                  </a:lnTo>
                  <a:lnTo>
                    <a:pt x="18" y="473"/>
                  </a:lnTo>
                  <a:lnTo>
                    <a:pt x="19" y="469"/>
                  </a:lnTo>
                  <a:lnTo>
                    <a:pt x="19" y="465"/>
                  </a:lnTo>
                  <a:lnTo>
                    <a:pt x="19" y="452"/>
                  </a:lnTo>
                  <a:lnTo>
                    <a:pt x="20" y="447"/>
                  </a:lnTo>
                  <a:lnTo>
                    <a:pt x="20" y="444"/>
                  </a:lnTo>
                  <a:lnTo>
                    <a:pt x="22" y="442"/>
                  </a:lnTo>
                  <a:lnTo>
                    <a:pt x="23" y="440"/>
                  </a:lnTo>
                  <a:lnTo>
                    <a:pt x="26" y="438"/>
                  </a:lnTo>
                  <a:lnTo>
                    <a:pt x="29" y="436"/>
                  </a:lnTo>
                  <a:lnTo>
                    <a:pt x="49" y="431"/>
                  </a:lnTo>
                  <a:lnTo>
                    <a:pt x="80" y="417"/>
                  </a:lnTo>
                  <a:lnTo>
                    <a:pt x="82" y="416"/>
                  </a:lnTo>
                  <a:lnTo>
                    <a:pt x="84" y="417"/>
                  </a:lnTo>
                  <a:lnTo>
                    <a:pt x="85" y="417"/>
                  </a:lnTo>
                  <a:lnTo>
                    <a:pt x="88" y="418"/>
                  </a:lnTo>
                  <a:lnTo>
                    <a:pt x="96" y="425"/>
                  </a:lnTo>
                  <a:lnTo>
                    <a:pt x="99" y="427"/>
                  </a:lnTo>
                  <a:lnTo>
                    <a:pt x="107" y="429"/>
                  </a:lnTo>
                  <a:lnTo>
                    <a:pt x="109" y="430"/>
                  </a:lnTo>
                  <a:lnTo>
                    <a:pt x="109" y="432"/>
                  </a:lnTo>
                  <a:lnTo>
                    <a:pt x="108" y="433"/>
                  </a:lnTo>
                  <a:lnTo>
                    <a:pt x="104" y="439"/>
                  </a:lnTo>
                  <a:lnTo>
                    <a:pt x="103" y="442"/>
                  </a:lnTo>
                  <a:lnTo>
                    <a:pt x="103" y="443"/>
                  </a:lnTo>
                  <a:lnTo>
                    <a:pt x="105" y="443"/>
                  </a:lnTo>
                  <a:lnTo>
                    <a:pt x="109" y="441"/>
                  </a:lnTo>
                  <a:lnTo>
                    <a:pt x="118" y="435"/>
                  </a:lnTo>
                  <a:lnTo>
                    <a:pt x="129" y="422"/>
                  </a:lnTo>
                  <a:lnTo>
                    <a:pt x="130" y="419"/>
                  </a:lnTo>
                  <a:lnTo>
                    <a:pt x="130" y="417"/>
                  </a:lnTo>
                  <a:lnTo>
                    <a:pt x="130" y="412"/>
                  </a:lnTo>
                  <a:lnTo>
                    <a:pt x="131" y="408"/>
                  </a:lnTo>
                  <a:lnTo>
                    <a:pt x="132" y="406"/>
                  </a:lnTo>
                  <a:lnTo>
                    <a:pt x="135" y="405"/>
                  </a:lnTo>
                  <a:lnTo>
                    <a:pt x="154" y="399"/>
                  </a:lnTo>
                  <a:lnTo>
                    <a:pt x="157" y="399"/>
                  </a:lnTo>
                  <a:lnTo>
                    <a:pt x="161" y="399"/>
                  </a:lnTo>
                  <a:lnTo>
                    <a:pt x="167" y="401"/>
                  </a:lnTo>
                  <a:lnTo>
                    <a:pt x="194" y="402"/>
                  </a:lnTo>
                  <a:lnTo>
                    <a:pt x="196" y="402"/>
                  </a:lnTo>
                  <a:lnTo>
                    <a:pt x="201" y="404"/>
                  </a:lnTo>
                  <a:lnTo>
                    <a:pt x="204" y="404"/>
                  </a:lnTo>
                  <a:lnTo>
                    <a:pt x="211" y="404"/>
                  </a:lnTo>
                  <a:lnTo>
                    <a:pt x="215" y="404"/>
                  </a:lnTo>
                  <a:lnTo>
                    <a:pt x="238" y="415"/>
                  </a:lnTo>
                  <a:lnTo>
                    <a:pt x="244" y="419"/>
                  </a:lnTo>
                  <a:lnTo>
                    <a:pt x="248" y="423"/>
                  </a:lnTo>
                  <a:lnTo>
                    <a:pt x="249" y="425"/>
                  </a:lnTo>
                  <a:lnTo>
                    <a:pt x="250" y="427"/>
                  </a:lnTo>
                  <a:lnTo>
                    <a:pt x="253" y="435"/>
                  </a:lnTo>
                  <a:lnTo>
                    <a:pt x="254" y="437"/>
                  </a:lnTo>
                  <a:lnTo>
                    <a:pt x="258" y="443"/>
                  </a:lnTo>
                  <a:lnTo>
                    <a:pt x="262" y="448"/>
                  </a:lnTo>
                  <a:lnTo>
                    <a:pt x="276" y="451"/>
                  </a:lnTo>
                  <a:lnTo>
                    <a:pt x="286" y="449"/>
                  </a:lnTo>
                  <a:lnTo>
                    <a:pt x="323" y="433"/>
                  </a:lnTo>
                  <a:lnTo>
                    <a:pt x="327" y="429"/>
                  </a:lnTo>
                  <a:lnTo>
                    <a:pt x="329" y="426"/>
                  </a:lnTo>
                  <a:lnTo>
                    <a:pt x="326" y="408"/>
                  </a:lnTo>
                  <a:lnTo>
                    <a:pt x="325" y="405"/>
                  </a:lnTo>
                  <a:lnTo>
                    <a:pt x="326" y="400"/>
                  </a:lnTo>
                  <a:lnTo>
                    <a:pt x="328" y="395"/>
                  </a:lnTo>
                  <a:lnTo>
                    <a:pt x="335" y="381"/>
                  </a:lnTo>
                  <a:lnTo>
                    <a:pt x="336" y="378"/>
                  </a:lnTo>
                  <a:lnTo>
                    <a:pt x="336" y="376"/>
                  </a:lnTo>
                  <a:lnTo>
                    <a:pt x="335" y="375"/>
                  </a:lnTo>
                  <a:lnTo>
                    <a:pt x="334" y="373"/>
                  </a:lnTo>
                  <a:lnTo>
                    <a:pt x="332" y="372"/>
                  </a:lnTo>
                  <a:lnTo>
                    <a:pt x="321" y="371"/>
                  </a:lnTo>
                  <a:lnTo>
                    <a:pt x="320" y="370"/>
                  </a:lnTo>
                  <a:lnTo>
                    <a:pt x="319" y="370"/>
                  </a:lnTo>
                  <a:lnTo>
                    <a:pt x="318" y="368"/>
                  </a:lnTo>
                  <a:lnTo>
                    <a:pt x="318" y="366"/>
                  </a:lnTo>
                  <a:lnTo>
                    <a:pt x="318" y="364"/>
                  </a:lnTo>
                  <a:lnTo>
                    <a:pt x="318" y="361"/>
                  </a:lnTo>
                  <a:lnTo>
                    <a:pt x="319" y="357"/>
                  </a:lnTo>
                  <a:lnTo>
                    <a:pt x="323" y="344"/>
                  </a:lnTo>
                  <a:lnTo>
                    <a:pt x="324" y="340"/>
                  </a:lnTo>
                  <a:lnTo>
                    <a:pt x="322" y="321"/>
                  </a:lnTo>
                  <a:lnTo>
                    <a:pt x="323" y="315"/>
                  </a:lnTo>
                  <a:lnTo>
                    <a:pt x="324" y="312"/>
                  </a:lnTo>
                  <a:lnTo>
                    <a:pt x="326" y="312"/>
                  </a:lnTo>
                  <a:lnTo>
                    <a:pt x="331" y="314"/>
                  </a:lnTo>
                  <a:lnTo>
                    <a:pt x="335" y="315"/>
                  </a:lnTo>
                  <a:lnTo>
                    <a:pt x="337" y="315"/>
                  </a:lnTo>
                  <a:lnTo>
                    <a:pt x="342" y="312"/>
                  </a:lnTo>
                  <a:lnTo>
                    <a:pt x="344" y="311"/>
                  </a:lnTo>
                  <a:lnTo>
                    <a:pt x="345" y="312"/>
                  </a:lnTo>
                  <a:lnTo>
                    <a:pt x="347" y="313"/>
                  </a:lnTo>
                  <a:lnTo>
                    <a:pt x="348" y="315"/>
                  </a:lnTo>
                  <a:lnTo>
                    <a:pt x="351" y="319"/>
                  </a:lnTo>
                  <a:lnTo>
                    <a:pt x="353" y="321"/>
                  </a:lnTo>
                  <a:lnTo>
                    <a:pt x="354" y="322"/>
                  </a:lnTo>
                  <a:lnTo>
                    <a:pt x="355" y="322"/>
                  </a:lnTo>
                  <a:lnTo>
                    <a:pt x="365" y="319"/>
                  </a:lnTo>
                  <a:lnTo>
                    <a:pt x="368" y="319"/>
                  </a:lnTo>
                  <a:lnTo>
                    <a:pt x="370" y="319"/>
                  </a:lnTo>
                  <a:lnTo>
                    <a:pt x="371" y="319"/>
                  </a:lnTo>
                  <a:lnTo>
                    <a:pt x="372" y="320"/>
                  </a:lnTo>
                  <a:lnTo>
                    <a:pt x="374" y="322"/>
                  </a:lnTo>
                  <a:lnTo>
                    <a:pt x="375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8" y="319"/>
                  </a:lnTo>
                  <a:lnTo>
                    <a:pt x="417" y="314"/>
                  </a:lnTo>
                  <a:lnTo>
                    <a:pt x="418" y="312"/>
                  </a:lnTo>
                  <a:lnTo>
                    <a:pt x="419" y="310"/>
                  </a:lnTo>
                  <a:lnTo>
                    <a:pt x="416" y="306"/>
                  </a:lnTo>
                  <a:lnTo>
                    <a:pt x="415" y="301"/>
                  </a:lnTo>
                  <a:lnTo>
                    <a:pt x="415" y="295"/>
                  </a:lnTo>
                  <a:lnTo>
                    <a:pt x="420" y="281"/>
                  </a:lnTo>
                  <a:lnTo>
                    <a:pt x="424" y="275"/>
                  </a:lnTo>
                  <a:lnTo>
                    <a:pt x="429" y="271"/>
                  </a:lnTo>
                  <a:lnTo>
                    <a:pt x="437" y="267"/>
                  </a:lnTo>
                  <a:lnTo>
                    <a:pt x="443" y="265"/>
                  </a:lnTo>
                  <a:lnTo>
                    <a:pt x="454" y="260"/>
                  </a:lnTo>
                  <a:lnTo>
                    <a:pt x="464" y="253"/>
                  </a:lnTo>
                  <a:lnTo>
                    <a:pt x="468" y="250"/>
                  </a:lnTo>
                  <a:lnTo>
                    <a:pt x="470" y="246"/>
                  </a:lnTo>
                  <a:lnTo>
                    <a:pt x="471" y="237"/>
                  </a:lnTo>
                  <a:lnTo>
                    <a:pt x="470" y="229"/>
                  </a:lnTo>
                  <a:lnTo>
                    <a:pt x="469" y="224"/>
                  </a:lnTo>
                  <a:lnTo>
                    <a:pt x="469" y="220"/>
                  </a:lnTo>
                  <a:lnTo>
                    <a:pt x="467" y="206"/>
                  </a:lnTo>
                  <a:lnTo>
                    <a:pt x="481" y="154"/>
                  </a:lnTo>
                  <a:lnTo>
                    <a:pt x="489" y="142"/>
                  </a:lnTo>
                  <a:lnTo>
                    <a:pt x="492" y="141"/>
                  </a:lnTo>
                  <a:lnTo>
                    <a:pt x="499" y="138"/>
                  </a:lnTo>
                  <a:lnTo>
                    <a:pt x="501" y="137"/>
                  </a:lnTo>
                  <a:lnTo>
                    <a:pt x="503" y="138"/>
                  </a:lnTo>
                  <a:lnTo>
                    <a:pt x="504" y="139"/>
                  </a:lnTo>
                  <a:lnTo>
                    <a:pt x="506" y="140"/>
                  </a:lnTo>
                  <a:lnTo>
                    <a:pt x="510" y="147"/>
                  </a:lnTo>
                  <a:lnTo>
                    <a:pt x="513" y="151"/>
                  </a:lnTo>
                  <a:lnTo>
                    <a:pt x="519" y="155"/>
                  </a:lnTo>
                  <a:lnTo>
                    <a:pt x="523" y="157"/>
                  </a:lnTo>
                  <a:lnTo>
                    <a:pt x="525" y="158"/>
                  </a:lnTo>
                  <a:lnTo>
                    <a:pt x="530" y="158"/>
                  </a:lnTo>
                  <a:lnTo>
                    <a:pt x="537" y="157"/>
                  </a:lnTo>
                  <a:lnTo>
                    <a:pt x="574" y="143"/>
                  </a:lnTo>
                  <a:lnTo>
                    <a:pt x="612" y="120"/>
                  </a:lnTo>
                  <a:lnTo>
                    <a:pt x="624" y="110"/>
                  </a:lnTo>
                  <a:lnTo>
                    <a:pt x="631" y="98"/>
                  </a:lnTo>
                  <a:lnTo>
                    <a:pt x="637" y="85"/>
                  </a:lnTo>
                  <a:lnTo>
                    <a:pt x="650" y="63"/>
                  </a:lnTo>
                  <a:lnTo>
                    <a:pt x="651" y="61"/>
                  </a:lnTo>
                  <a:lnTo>
                    <a:pt x="652" y="58"/>
                  </a:lnTo>
                  <a:lnTo>
                    <a:pt x="653" y="55"/>
                  </a:lnTo>
                  <a:lnTo>
                    <a:pt x="657" y="45"/>
                  </a:lnTo>
                  <a:lnTo>
                    <a:pt x="690" y="8"/>
                  </a:lnTo>
                  <a:lnTo>
                    <a:pt x="700" y="0"/>
                  </a:lnTo>
                  <a:lnTo>
                    <a:pt x="701" y="2"/>
                  </a:lnTo>
                  <a:lnTo>
                    <a:pt x="701" y="5"/>
                  </a:lnTo>
                  <a:lnTo>
                    <a:pt x="701" y="7"/>
                  </a:lnTo>
                  <a:lnTo>
                    <a:pt x="701" y="10"/>
                  </a:lnTo>
                  <a:lnTo>
                    <a:pt x="702" y="13"/>
                  </a:lnTo>
                  <a:lnTo>
                    <a:pt x="703" y="15"/>
                  </a:lnTo>
                  <a:lnTo>
                    <a:pt x="705" y="16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" name="Freeform 57">
              <a:extLst>
                <a:ext uri="{FF2B5EF4-FFF2-40B4-BE49-F238E27FC236}">
                  <a16:creationId xmlns:a16="http://schemas.microsoft.com/office/drawing/2014/main" id="{09E019D3-D2E4-41B9-9ED6-C2D9431C6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5505" y="3861126"/>
              <a:ext cx="1930852" cy="1772092"/>
            </a:xfrm>
            <a:custGeom>
              <a:avLst/>
              <a:gdLst>
                <a:gd name="T0" fmla="*/ 848 w 2948"/>
                <a:gd name="T1" fmla="*/ 118 h 3045"/>
                <a:gd name="T2" fmla="*/ 943 w 2948"/>
                <a:gd name="T3" fmla="*/ 201 h 3045"/>
                <a:gd name="T4" fmla="*/ 1049 w 2948"/>
                <a:gd name="T5" fmla="*/ 333 h 3045"/>
                <a:gd name="T6" fmla="*/ 1133 w 2948"/>
                <a:gd name="T7" fmla="*/ 278 h 3045"/>
                <a:gd name="T8" fmla="*/ 1080 w 2948"/>
                <a:gd name="T9" fmla="*/ 197 h 3045"/>
                <a:gd name="T10" fmla="*/ 1167 w 2948"/>
                <a:gd name="T11" fmla="*/ 172 h 3045"/>
                <a:gd name="T12" fmla="*/ 1298 w 2948"/>
                <a:gd name="T13" fmla="*/ 189 h 3045"/>
                <a:gd name="T14" fmla="*/ 1387 w 2948"/>
                <a:gd name="T15" fmla="*/ 262 h 3045"/>
                <a:gd name="T16" fmla="*/ 1393 w 2948"/>
                <a:gd name="T17" fmla="*/ 162 h 3045"/>
                <a:gd name="T18" fmla="*/ 1443 w 2948"/>
                <a:gd name="T19" fmla="*/ 43 h 3045"/>
                <a:gd name="T20" fmla="*/ 1547 w 2948"/>
                <a:gd name="T21" fmla="*/ 173 h 3045"/>
                <a:gd name="T22" fmla="*/ 1733 w 2948"/>
                <a:gd name="T23" fmla="*/ 155 h 3045"/>
                <a:gd name="T24" fmla="*/ 1867 w 2948"/>
                <a:gd name="T25" fmla="*/ 225 h 3045"/>
                <a:gd name="T26" fmla="*/ 1982 w 2948"/>
                <a:gd name="T27" fmla="*/ 459 h 3045"/>
                <a:gd name="T28" fmla="*/ 2074 w 2948"/>
                <a:gd name="T29" fmla="*/ 778 h 3045"/>
                <a:gd name="T30" fmla="*/ 2216 w 2948"/>
                <a:gd name="T31" fmla="*/ 992 h 3045"/>
                <a:gd name="T32" fmla="*/ 2484 w 2948"/>
                <a:gd name="T33" fmla="*/ 1250 h 3045"/>
                <a:gd name="T34" fmla="*/ 2883 w 2948"/>
                <a:gd name="T35" fmla="*/ 1589 h 3045"/>
                <a:gd name="T36" fmla="*/ 2830 w 2948"/>
                <a:gd name="T37" fmla="*/ 1871 h 3045"/>
                <a:gd name="T38" fmla="*/ 2409 w 2948"/>
                <a:gd name="T39" fmla="*/ 2197 h 3045"/>
                <a:gd name="T40" fmla="*/ 2405 w 2948"/>
                <a:gd name="T41" fmla="*/ 2589 h 3045"/>
                <a:gd name="T42" fmla="*/ 2468 w 2948"/>
                <a:gd name="T43" fmla="*/ 2799 h 3045"/>
                <a:gd name="T44" fmla="*/ 2305 w 2948"/>
                <a:gd name="T45" fmla="*/ 2689 h 3045"/>
                <a:gd name="T46" fmla="*/ 1987 w 2948"/>
                <a:gd name="T47" fmla="*/ 2630 h 3045"/>
                <a:gd name="T48" fmla="*/ 1567 w 2948"/>
                <a:gd name="T49" fmla="*/ 2827 h 3045"/>
                <a:gd name="T50" fmla="*/ 1209 w 2948"/>
                <a:gd name="T51" fmla="*/ 2904 h 3045"/>
                <a:gd name="T52" fmla="*/ 903 w 2948"/>
                <a:gd name="T53" fmla="*/ 2776 h 3045"/>
                <a:gd name="T54" fmla="*/ 718 w 2948"/>
                <a:gd name="T55" fmla="*/ 3043 h 3045"/>
                <a:gd name="T56" fmla="*/ 630 w 2948"/>
                <a:gd name="T57" fmla="*/ 2853 h 3045"/>
                <a:gd name="T58" fmla="*/ 387 w 2948"/>
                <a:gd name="T59" fmla="*/ 2819 h 3045"/>
                <a:gd name="T60" fmla="*/ 659 w 2948"/>
                <a:gd name="T61" fmla="*/ 2679 h 3045"/>
                <a:gd name="T62" fmla="*/ 684 w 2948"/>
                <a:gd name="T63" fmla="*/ 2596 h 3045"/>
                <a:gd name="T64" fmla="*/ 677 w 2948"/>
                <a:gd name="T65" fmla="*/ 2512 h 3045"/>
                <a:gd name="T66" fmla="*/ 706 w 2948"/>
                <a:gd name="T67" fmla="*/ 2290 h 3045"/>
                <a:gd name="T68" fmla="*/ 697 w 2948"/>
                <a:gd name="T69" fmla="*/ 1943 h 3045"/>
                <a:gd name="T70" fmla="*/ 813 w 2948"/>
                <a:gd name="T71" fmla="*/ 1897 h 3045"/>
                <a:gd name="T72" fmla="*/ 800 w 2948"/>
                <a:gd name="T73" fmla="*/ 1798 h 3045"/>
                <a:gd name="T74" fmla="*/ 882 w 2948"/>
                <a:gd name="T75" fmla="*/ 1746 h 3045"/>
                <a:gd name="T76" fmla="*/ 888 w 2948"/>
                <a:gd name="T77" fmla="*/ 1704 h 3045"/>
                <a:gd name="T78" fmla="*/ 899 w 2948"/>
                <a:gd name="T79" fmla="*/ 1603 h 3045"/>
                <a:gd name="T80" fmla="*/ 851 w 2948"/>
                <a:gd name="T81" fmla="*/ 1466 h 3045"/>
                <a:gd name="T82" fmla="*/ 782 w 2948"/>
                <a:gd name="T83" fmla="*/ 1386 h 3045"/>
                <a:gd name="T84" fmla="*/ 769 w 2948"/>
                <a:gd name="T85" fmla="*/ 1322 h 3045"/>
                <a:gd name="T86" fmla="*/ 703 w 2948"/>
                <a:gd name="T87" fmla="*/ 1229 h 3045"/>
                <a:gd name="T88" fmla="*/ 697 w 2948"/>
                <a:gd name="T89" fmla="*/ 1144 h 3045"/>
                <a:gd name="T90" fmla="*/ 695 w 2948"/>
                <a:gd name="T91" fmla="*/ 992 h 3045"/>
                <a:gd name="T92" fmla="*/ 635 w 2948"/>
                <a:gd name="T93" fmla="*/ 1024 h 3045"/>
                <a:gd name="T94" fmla="*/ 562 w 2948"/>
                <a:gd name="T95" fmla="*/ 935 h 3045"/>
                <a:gd name="T96" fmla="*/ 551 w 2948"/>
                <a:gd name="T97" fmla="*/ 906 h 3045"/>
                <a:gd name="T98" fmla="*/ 454 w 2948"/>
                <a:gd name="T99" fmla="*/ 828 h 3045"/>
                <a:gd name="T100" fmla="*/ 404 w 2948"/>
                <a:gd name="T101" fmla="*/ 804 h 3045"/>
                <a:gd name="T102" fmla="*/ 398 w 2948"/>
                <a:gd name="T103" fmla="*/ 746 h 3045"/>
                <a:gd name="T104" fmla="*/ 240 w 2948"/>
                <a:gd name="T105" fmla="*/ 804 h 3045"/>
                <a:gd name="T106" fmla="*/ 255 w 2948"/>
                <a:gd name="T107" fmla="*/ 874 h 3045"/>
                <a:gd name="T108" fmla="*/ 61 w 2948"/>
                <a:gd name="T109" fmla="*/ 909 h 3045"/>
                <a:gd name="T110" fmla="*/ 105 w 2948"/>
                <a:gd name="T111" fmla="*/ 781 h 3045"/>
                <a:gd name="T112" fmla="*/ 69 w 2948"/>
                <a:gd name="T113" fmla="*/ 683 h 3045"/>
                <a:gd name="T114" fmla="*/ 21 w 2948"/>
                <a:gd name="T115" fmla="*/ 489 h 3045"/>
                <a:gd name="T116" fmla="*/ 107 w 2948"/>
                <a:gd name="T117" fmla="*/ 429 h 3045"/>
                <a:gd name="T118" fmla="*/ 249 w 2948"/>
                <a:gd name="T119" fmla="*/ 425 h 3045"/>
                <a:gd name="T120" fmla="*/ 324 w 2948"/>
                <a:gd name="T121" fmla="*/ 340 h 3045"/>
                <a:gd name="T122" fmla="*/ 416 w 2948"/>
                <a:gd name="T123" fmla="*/ 306 h 3045"/>
                <a:gd name="T124" fmla="*/ 530 w 2948"/>
                <a:gd name="T125" fmla="*/ 158 h 3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48" h="3045">
                  <a:moveTo>
                    <a:pt x="705" y="16"/>
                  </a:moveTo>
                  <a:lnTo>
                    <a:pt x="708" y="17"/>
                  </a:lnTo>
                  <a:lnTo>
                    <a:pt x="738" y="14"/>
                  </a:lnTo>
                  <a:lnTo>
                    <a:pt x="744" y="15"/>
                  </a:lnTo>
                  <a:lnTo>
                    <a:pt x="747" y="16"/>
                  </a:lnTo>
                  <a:lnTo>
                    <a:pt x="748" y="19"/>
                  </a:lnTo>
                  <a:lnTo>
                    <a:pt x="750" y="21"/>
                  </a:lnTo>
                  <a:lnTo>
                    <a:pt x="754" y="24"/>
                  </a:lnTo>
                  <a:lnTo>
                    <a:pt x="756" y="26"/>
                  </a:lnTo>
                  <a:lnTo>
                    <a:pt x="758" y="28"/>
                  </a:lnTo>
                  <a:lnTo>
                    <a:pt x="759" y="34"/>
                  </a:lnTo>
                  <a:lnTo>
                    <a:pt x="761" y="40"/>
                  </a:lnTo>
                  <a:lnTo>
                    <a:pt x="762" y="46"/>
                  </a:lnTo>
                  <a:lnTo>
                    <a:pt x="764" y="49"/>
                  </a:lnTo>
                  <a:lnTo>
                    <a:pt x="768" y="51"/>
                  </a:lnTo>
                  <a:lnTo>
                    <a:pt x="818" y="68"/>
                  </a:lnTo>
                  <a:lnTo>
                    <a:pt x="823" y="71"/>
                  </a:lnTo>
                  <a:lnTo>
                    <a:pt x="826" y="74"/>
                  </a:lnTo>
                  <a:lnTo>
                    <a:pt x="827" y="77"/>
                  </a:lnTo>
                  <a:lnTo>
                    <a:pt x="829" y="82"/>
                  </a:lnTo>
                  <a:lnTo>
                    <a:pt x="829" y="84"/>
                  </a:lnTo>
                  <a:lnTo>
                    <a:pt x="829" y="86"/>
                  </a:lnTo>
                  <a:lnTo>
                    <a:pt x="829" y="92"/>
                  </a:lnTo>
                  <a:lnTo>
                    <a:pt x="829" y="95"/>
                  </a:lnTo>
                  <a:lnTo>
                    <a:pt x="830" y="98"/>
                  </a:lnTo>
                  <a:lnTo>
                    <a:pt x="831" y="100"/>
                  </a:lnTo>
                  <a:lnTo>
                    <a:pt x="840" y="107"/>
                  </a:lnTo>
                  <a:lnTo>
                    <a:pt x="843" y="110"/>
                  </a:lnTo>
                  <a:lnTo>
                    <a:pt x="846" y="114"/>
                  </a:lnTo>
                  <a:lnTo>
                    <a:pt x="848" y="118"/>
                  </a:lnTo>
                  <a:lnTo>
                    <a:pt x="851" y="121"/>
                  </a:lnTo>
                  <a:lnTo>
                    <a:pt x="867" y="134"/>
                  </a:lnTo>
                  <a:lnTo>
                    <a:pt x="868" y="137"/>
                  </a:lnTo>
                  <a:lnTo>
                    <a:pt x="868" y="140"/>
                  </a:lnTo>
                  <a:lnTo>
                    <a:pt x="866" y="141"/>
                  </a:lnTo>
                  <a:lnTo>
                    <a:pt x="863" y="145"/>
                  </a:lnTo>
                  <a:lnTo>
                    <a:pt x="862" y="148"/>
                  </a:lnTo>
                  <a:lnTo>
                    <a:pt x="863" y="151"/>
                  </a:lnTo>
                  <a:lnTo>
                    <a:pt x="865" y="156"/>
                  </a:lnTo>
                  <a:lnTo>
                    <a:pt x="868" y="158"/>
                  </a:lnTo>
                  <a:lnTo>
                    <a:pt x="870" y="160"/>
                  </a:lnTo>
                  <a:lnTo>
                    <a:pt x="882" y="161"/>
                  </a:lnTo>
                  <a:lnTo>
                    <a:pt x="888" y="160"/>
                  </a:lnTo>
                  <a:lnTo>
                    <a:pt x="893" y="158"/>
                  </a:lnTo>
                  <a:lnTo>
                    <a:pt x="897" y="157"/>
                  </a:lnTo>
                  <a:lnTo>
                    <a:pt x="899" y="158"/>
                  </a:lnTo>
                  <a:lnTo>
                    <a:pt x="900" y="161"/>
                  </a:lnTo>
                  <a:lnTo>
                    <a:pt x="900" y="163"/>
                  </a:lnTo>
                  <a:lnTo>
                    <a:pt x="901" y="168"/>
                  </a:lnTo>
                  <a:lnTo>
                    <a:pt x="903" y="171"/>
                  </a:lnTo>
                  <a:lnTo>
                    <a:pt x="906" y="175"/>
                  </a:lnTo>
                  <a:lnTo>
                    <a:pt x="923" y="189"/>
                  </a:lnTo>
                  <a:lnTo>
                    <a:pt x="924" y="191"/>
                  </a:lnTo>
                  <a:lnTo>
                    <a:pt x="925" y="194"/>
                  </a:lnTo>
                  <a:lnTo>
                    <a:pt x="924" y="198"/>
                  </a:lnTo>
                  <a:lnTo>
                    <a:pt x="925" y="199"/>
                  </a:lnTo>
                  <a:lnTo>
                    <a:pt x="927" y="200"/>
                  </a:lnTo>
                  <a:lnTo>
                    <a:pt x="935" y="201"/>
                  </a:lnTo>
                  <a:lnTo>
                    <a:pt x="940" y="202"/>
                  </a:lnTo>
                  <a:lnTo>
                    <a:pt x="943" y="201"/>
                  </a:lnTo>
                  <a:lnTo>
                    <a:pt x="945" y="200"/>
                  </a:lnTo>
                  <a:lnTo>
                    <a:pt x="949" y="197"/>
                  </a:lnTo>
                  <a:lnTo>
                    <a:pt x="959" y="195"/>
                  </a:lnTo>
                  <a:lnTo>
                    <a:pt x="967" y="213"/>
                  </a:lnTo>
                  <a:lnTo>
                    <a:pt x="972" y="219"/>
                  </a:lnTo>
                  <a:lnTo>
                    <a:pt x="981" y="224"/>
                  </a:lnTo>
                  <a:lnTo>
                    <a:pt x="983" y="226"/>
                  </a:lnTo>
                  <a:lnTo>
                    <a:pt x="983" y="229"/>
                  </a:lnTo>
                  <a:lnTo>
                    <a:pt x="984" y="234"/>
                  </a:lnTo>
                  <a:lnTo>
                    <a:pt x="984" y="240"/>
                  </a:lnTo>
                  <a:lnTo>
                    <a:pt x="987" y="252"/>
                  </a:lnTo>
                  <a:lnTo>
                    <a:pt x="988" y="258"/>
                  </a:lnTo>
                  <a:lnTo>
                    <a:pt x="988" y="263"/>
                  </a:lnTo>
                  <a:lnTo>
                    <a:pt x="987" y="266"/>
                  </a:lnTo>
                  <a:lnTo>
                    <a:pt x="986" y="271"/>
                  </a:lnTo>
                  <a:lnTo>
                    <a:pt x="985" y="274"/>
                  </a:lnTo>
                  <a:lnTo>
                    <a:pt x="984" y="279"/>
                  </a:lnTo>
                  <a:lnTo>
                    <a:pt x="985" y="282"/>
                  </a:lnTo>
                  <a:lnTo>
                    <a:pt x="987" y="288"/>
                  </a:lnTo>
                  <a:lnTo>
                    <a:pt x="992" y="298"/>
                  </a:lnTo>
                  <a:lnTo>
                    <a:pt x="993" y="302"/>
                  </a:lnTo>
                  <a:lnTo>
                    <a:pt x="992" y="305"/>
                  </a:lnTo>
                  <a:lnTo>
                    <a:pt x="990" y="308"/>
                  </a:lnTo>
                  <a:lnTo>
                    <a:pt x="990" y="310"/>
                  </a:lnTo>
                  <a:lnTo>
                    <a:pt x="991" y="313"/>
                  </a:lnTo>
                  <a:lnTo>
                    <a:pt x="993" y="317"/>
                  </a:lnTo>
                  <a:lnTo>
                    <a:pt x="998" y="323"/>
                  </a:lnTo>
                  <a:lnTo>
                    <a:pt x="1026" y="323"/>
                  </a:lnTo>
                  <a:lnTo>
                    <a:pt x="1041" y="327"/>
                  </a:lnTo>
                  <a:lnTo>
                    <a:pt x="1049" y="333"/>
                  </a:lnTo>
                  <a:lnTo>
                    <a:pt x="1057" y="338"/>
                  </a:lnTo>
                  <a:lnTo>
                    <a:pt x="1061" y="339"/>
                  </a:lnTo>
                  <a:lnTo>
                    <a:pt x="1064" y="339"/>
                  </a:lnTo>
                  <a:lnTo>
                    <a:pt x="1065" y="336"/>
                  </a:lnTo>
                  <a:lnTo>
                    <a:pt x="1065" y="333"/>
                  </a:lnTo>
                  <a:lnTo>
                    <a:pt x="1065" y="326"/>
                  </a:lnTo>
                  <a:lnTo>
                    <a:pt x="1068" y="306"/>
                  </a:lnTo>
                  <a:lnTo>
                    <a:pt x="1073" y="301"/>
                  </a:lnTo>
                  <a:lnTo>
                    <a:pt x="1075" y="301"/>
                  </a:lnTo>
                  <a:lnTo>
                    <a:pt x="1077" y="301"/>
                  </a:lnTo>
                  <a:lnTo>
                    <a:pt x="1079" y="302"/>
                  </a:lnTo>
                  <a:lnTo>
                    <a:pt x="1081" y="305"/>
                  </a:lnTo>
                  <a:lnTo>
                    <a:pt x="1084" y="305"/>
                  </a:lnTo>
                  <a:lnTo>
                    <a:pt x="1089" y="305"/>
                  </a:lnTo>
                  <a:lnTo>
                    <a:pt x="1109" y="300"/>
                  </a:lnTo>
                  <a:lnTo>
                    <a:pt x="1111" y="301"/>
                  </a:lnTo>
                  <a:lnTo>
                    <a:pt x="1120" y="306"/>
                  </a:lnTo>
                  <a:lnTo>
                    <a:pt x="1127" y="307"/>
                  </a:lnTo>
                  <a:lnTo>
                    <a:pt x="1131" y="307"/>
                  </a:lnTo>
                  <a:lnTo>
                    <a:pt x="1134" y="306"/>
                  </a:lnTo>
                  <a:lnTo>
                    <a:pt x="1136" y="304"/>
                  </a:lnTo>
                  <a:lnTo>
                    <a:pt x="1138" y="302"/>
                  </a:lnTo>
                  <a:lnTo>
                    <a:pt x="1138" y="298"/>
                  </a:lnTo>
                  <a:lnTo>
                    <a:pt x="1139" y="295"/>
                  </a:lnTo>
                  <a:lnTo>
                    <a:pt x="1139" y="291"/>
                  </a:lnTo>
                  <a:lnTo>
                    <a:pt x="1138" y="289"/>
                  </a:lnTo>
                  <a:lnTo>
                    <a:pt x="1137" y="284"/>
                  </a:lnTo>
                  <a:lnTo>
                    <a:pt x="1136" y="282"/>
                  </a:lnTo>
                  <a:lnTo>
                    <a:pt x="1135" y="280"/>
                  </a:lnTo>
                  <a:lnTo>
                    <a:pt x="1133" y="278"/>
                  </a:lnTo>
                  <a:lnTo>
                    <a:pt x="1122" y="275"/>
                  </a:lnTo>
                  <a:lnTo>
                    <a:pt x="1120" y="274"/>
                  </a:lnTo>
                  <a:lnTo>
                    <a:pt x="1118" y="273"/>
                  </a:lnTo>
                  <a:lnTo>
                    <a:pt x="1116" y="271"/>
                  </a:lnTo>
                  <a:lnTo>
                    <a:pt x="1115" y="270"/>
                  </a:lnTo>
                  <a:lnTo>
                    <a:pt x="1114" y="267"/>
                  </a:lnTo>
                  <a:lnTo>
                    <a:pt x="1112" y="262"/>
                  </a:lnTo>
                  <a:lnTo>
                    <a:pt x="1111" y="260"/>
                  </a:lnTo>
                  <a:lnTo>
                    <a:pt x="1109" y="259"/>
                  </a:lnTo>
                  <a:lnTo>
                    <a:pt x="1107" y="258"/>
                  </a:lnTo>
                  <a:lnTo>
                    <a:pt x="1096" y="259"/>
                  </a:lnTo>
                  <a:lnTo>
                    <a:pt x="1093" y="259"/>
                  </a:lnTo>
                  <a:lnTo>
                    <a:pt x="1091" y="258"/>
                  </a:lnTo>
                  <a:lnTo>
                    <a:pt x="1089" y="257"/>
                  </a:lnTo>
                  <a:lnTo>
                    <a:pt x="1087" y="255"/>
                  </a:lnTo>
                  <a:lnTo>
                    <a:pt x="1080" y="247"/>
                  </a:lnTo>
                  <a:lnTo>
                    <a:pt x="1079" y="246"/>
                  </a:lnTo>
                  <a:lnTo>
                    <a:pt x="1072" y="241"/>
                  </a:lnTo>
                  <a:lnTo>
                    <a:pt x="1065" y="238"/>
                  </a:lnTo>
                  <a:lnTo>
                    <a:pt x="1063" y="236"/>
                  </a:lnTo>
                  <a:lnTo>
                    <a:pt x="1060" y="234"/>
                  </a:lnTo>
                  <a:lnTo>
                    <a:pt x="1058" y="230"/>
                  </a:lnTo>
                  <a:lnTo>
                    <a:pt x="1057" y="224"/>
                  </a:lnTo>
                  <a:lnTo>
                    <a:pt x="1060" y="202"/>
                  </a:lnTo>
                  <a:lnTo>
                    <a:pt x="1062" y="197"/>
                  </a:lnTo>
                  <a:lnTo>
                    <a:pt x="1065" y="193"/>
                  </a:lnTo>
                  <a:lnTo>
                    <a:pt x="1067" y="193"/>
                  </a:lnTo>
                  <a:lnTo>
                    <a:pt x="1070" y="193"/>
                  </a:lnTo>
                  <a:lnTo>
                    <a:pt x="1079" y="197"/>
                  </a:lnTo>
                  <a:lnTo>
                    <a:pt x="1080" y="197"/>
                  </a:lnTo>
                  <a:lnTo>
                    <a:pt x="1082" y="197"/>
                  </a:lnTo>
                  <a:lnTo>
                    <a:pt x="1084" y="196"/>
                  </a:lnTo>
                  <a:lnTo>
                    <a:pt x="1086" y="194"/>
                  </a:lnTo>
                  <a:lnTo>
                    <a:pt x="1087" y="191"/>
                  </a:lnTo>
                  <a:lnTo>
                    <a:pt x="1089" y="188"/>
                  </a:lnTo>
                  <a:lnTo>
                    <a:pt x="1097" y="174"/>
                  </a:lnTo>
                  <a:lnTo>
                    <a:pt x="1100" y="171"/>
                  </a:lnTo>
                  <a:lnTo>
                    <a:pt x="1103" y="169"/>
                  </a:lnTo>
                  <a:lnTo>
                    <a:pt x="1105" y="169"/>
                  </a:lnTo>
                  <a:lnTo>
                    <a:pt x="1106" y="170"/>
                  </a:lnTo>
                  <a:lnTo>
                    <a:pt x="1112" y="172"/>
                  </a:lnTo>
                  <a:lnTo>
                    <a:pt x="1114" y="173"/>
                  </a:lnTo>
                  <a:lnTo>
                    <a:pt x="1116" y="173"/>
                  </a:lnTo>
                  <a:lnTo>
                    <a:pt x="1120" y="172"/>
                  </a:lnTo>
                  <a:lnTo>
                    <a:pt x="1122" y="171"/>
                  </a:lnTo>
                  <a:lnTo>
                    <a:pt x="1130" y="165"/>
                  </a:lnTo>
                  <a:lnTo>
                    <a:pt x="1132" y="164"/>
                  </a:lnTo>
                  <a:lnTo>
                    <a:pt x="1134" y="164"/>
                  </a:lnTo>
                  <a:lnTo>
                    <a:pt x="1146" y="166"/>
                  </a:lnTo>
                  <a:lnTo>
                    <a:pt x="1150" y="164"/>
                  </a:lnTo>
                  <a:lnTo>
                    <a:pt x="1153" y="162"/>
                  </a:lnTo>
                  <a:lnTo>
                    <a:pt x="1155" y="161"/>
                  </a:lnTo>
                  <a:lnTo>
                    <a:pt x="1157" y="161"/>
                  </a:lnTo>
                  <a:lnTo>
                    <a:pt x="1158" y="162"/>
                  </a:lnTo>
                  <a:lnTo>
                    <a:pt x="1160" y="163"/>
                  </a:lnTo>
                  <a:lnTo>
                    <a:pt x="1162" y="165"/>
                  </a:lnTo>
                  <a:lnTo>
                    <a:pt x="1163" y="167"/>
                  </a:lnTo>
                  <a:lnTo>
                    <a:pt x="1164" y="169"/>
                  </a:lnTo>
                  <a:lnTo>
                    <a:pt x="1165" y="171"/>
                  </a:lnTo>
                  <a:lnTo>
                    <a:pt x="1167" y="172"/>
                  </a:lnTo>
                  <a:lnTo>
                    <a:pt x="1168" y="173"/>
                  </a:lnTo>
                  <a:lnTo>
                    <a:pt x="1170" y="173"/>
                  </a:lnTo>
                  <a:lnTo>
                    <a:pt x="1172" y="173"/>
                  </a:lnTo>
                  <a:lnTo>
                    <a:pt x="1188" y="167"/>
                  </a:lnTo>
                  <a:lnTo>
                    <a:pt x="1192" y="167"/>
                  </a:lnTo>
                  <a:lnTo>
                    <a:pt x="1197" y="168"/>
                  </a:lnTo>
                  <a:lnTo>
                    <a:pt x="1218" y="198"/>
                  </a:lnTo>
                  <a:lnTo>
                    <a:pt x="1220" y="201"/>
                  </a:lnTo>
                  <a:lnTo>
                    <a:pt x="1224" y="204"/>
                  </a:lnTo>
                  <a:lnTo>
                    <a:pt x="1226" y="202"/>
                  </a:lnTo>
                  <a:lnTo>
                    <a:pt x="1226" y="201"/>
                  </a:lnTo>
                  <a:lnTo>
                    <a:pt x="1227" y="199"/>
                  </a:lnTo>
                  <a:lnTo>
                    <a:pt x="1228" y="192"/>
                  </a:lnTo>
                  <a:lnTo>
                    <a:pt x="1229" y="191"/>
                  </a:lnTo>
                  <a:lnTo>
                    <a:pt x="1230" y="191"/>
                  </a:lnTo>
                  <a:lnTo>
                    <a:pt x="1247" y="193"/>
                  </a:lnTo>
                  <a:lnTo>
                    <a:pt x="1251" y="195"/>
                  </a:lnTo>
                  <a:lnTo>
                    <a:pt x="1254" y="199"/>
                  </a:lnTo>
                  <a:lnTo>
                    <a:pt x="1257" y="204"/>
                  </a:lnTo>
                  <a:lnTo>
                    <a:pt x="1259" y="206"/>
                  </a:lnTo>
                  <a:lnTo>
                    <a:pt x="1262" y="206"/>
                  </a:lnTo>
                  <a:lnTo>
                    <a:pt x="1271" y="202"/>
                  </a:lnTo>
                  <a:lnTo>
                    <a:pt x="1273" y="201"/>
                  </a:lnTo>
                  <a:lnTo>
                    <a:pt x="1281" y="200"/>
                  </a:lnTo>
                  <a:lnTo>
                    <a:pt x="1284" y="199"/>
                  </a:lnTo>
                  <a:lnTo>
                    <a:pt x="1285" y="198"/>
                  </a:lnTo>
                  <a:lnTo>
                    <a:pt x="1287" y="196"/>
                  </a:lnTo>
                  <a:lnTo>
                    <a:pt x="1289" y="193"/>
                  </a:lnTo>
                  <a:lnTo>
                    <a:pt x="1291" y="191"/>
                  </a:lnTo>
                  <a:lnTo>
                    <a:pt x="1298" y="189"/>
                  </a:lnTo>
                  <a:lnTo>
                    <a:pt x="1300" y="189"/>
                  </a:lnTo>
                  <a:lnTo>
                    <a:pt x="1302" y="190"/>
                  </a:lnTo>
                  <a:lnTo>
                    <a:pt x="1304" y="196"/>
                  </a:lnTo>
                  <a:lnTo>
                    <a:pt x="1306" y="200"/>
                  </a:lnTo>
                  <a:lnTo>
                    <a:pt x="1308" y="201"/>
                  </a:lnTo>
                  <a:lnTo>
                    <a:pt x="1311" y="201"/>
                  </a:lnTo>
                  <a:lnTo>
                    <a:pt x="1314" y="202"/>
                  </a:lnTo>
                  <a:lnTo>
                    <a:pt x="1315" y="203"/>
                  </a:lnTo>
                  <a:lnTo>
                    <a:pt x="1320" y="211"/>
                  </a:lnTo>
                  <a:lnTo>
                    <a:pt x="1323" y="215"/>
                  </a:lnTo>
                  <a:lnTo>
                    <a:pt x="1325" y="219"/>
                  </a:lnTo>
                  <a:lnTo>
                    <a:pt x="1326" y="221"/>
                  </a:lnTo>
                  <a:lnTo>
                    <a:pt x="1327" y="223"/>
                  </a:lnTo>
                  <a:lnTo>
                    <a:pt x="1327" y="226"/>
                  </a:lnTo>
                  <a:lnTo>
                    <a:pt x="1327" y="227"/>
                  </a:lnTo>
                  <a:lnTo>
                    <a:pt x="1326" y="229"/>
                  </a:lnTo>
                  <a:lnTo>
                    <a:pt x="1314" y="242"/>
                  </a:lnTo>
                  <a:lnTo>
                    <a:pt x="1319" y="250"/>
                  </a:lnTo>
                  <a:lnTo>
                    <a:pt x="1349" y="278"/>
                  </a:lnTo>
                  <a:lnTo>
                    <a:pt x="1355" y="267"/>
                  </a:lnTo>
                  <a:lnTo>
                    <a:pt x="1358" y="265"/>
                  </a:lnTo>
                  <a:lnTo>
                    <a:pt x="1363" y="271"/>
                  </a:lnTo>
                  <a:lnTo>
                    <a:pt x="1366" y="272"/>
                  </a:lnTo>
                  <a:lnTo>
                    <a:pt x="1380" y="277"/>
                  </a:lnTo>
                  <a:lnTo>
                    <a:pt x="1384" y="276"/>
                  </a:lnTo>
                  <a:lnTo>
                    <a:pt x="1387" y="275"/>
                  </a:lnTo>
                  <a:lnTo>
                    <a:pt x="1388" y="273"/>
                  </a:lnTo>
                  <a:lnTo>
                    <a:pt x="1388" y="272"/>
                  </a:lnTo>
                  <a:lnTo>
                    <a:pt x="1388" y="269"/>
                  </a:lnTo>
                  <a:lnTo>
                    <a:pt x="1387" y="262"/>
                  </a:lnTo>
                  <a:lnTo>
                    <a:pt x="1388" y="260"/>
                  </a:lnTo>
                  <a:lnTo>
                    <a:pt x="1389" y="256"/>
                  </a:lnTo>
                  <a:lnTo>
                    <a:pt x="1393" y="250"/>
                  </a:lnTo>
                  <a:lnTo>
                    <a:pt x="1394" y="246"/>
                  </a:lnTo>
                  <a:lnTo>
                    <a:pt x="1394" y="243"/>
                  </a:lnTo>
                  <a:lnTo>
                    <a:pt x="1393" y="241"/>
                  </a:lnTo>
                  <a:lnTo>
                    <a:pt x="1389" y="235"/>
                  </a:lnTo>
                  <a:lnTo>
                    <a:pt x="1389" y="231"/>
                  </a:lnTo>
                  <a:lnTo>
                    <a:pt x="1390" y="227"/>
                  </a:lnTo>
                  <a:lnTo>
                    <a:pt x="1396" y="215"/>
                  </a:lnTo>
                  <a:lnTo>
                    <a:pt x="1396" y="212"/>
                  </a:lnTo>
                  <a:lnTo>
                    <a:pt x="1396" y="209"/>
                  </a:lnTo>
                  <a:lnTo>
                    <a:pt x="1396" y="207"/>
                  </a:lnTo>
                  <a:lnTo>
                    <a:pt x="1395" y="202"/>
                  </a:lnTo>
                  <a:lnTo>
                    <a:pt x="1395" y="201"/>
                  </a:lnTo>
                  <a:lnTo>
                    <a:pt x="1397" y="200"/>
                  </a:lnTo>
                  <a:lnTo>
                    <a:pt x="1401" y="198"/>
                  </a:lnTo>
                  <a:lnTo>
                    <a:pt x="1402" y="197"/>
                  </a:lnTo>
                  <a:lnTo>
                    <a:pt x="1402" y="195"/>
                  </a:lnTo>
                  <a:lnTo>
                    <a:pt x="1401" y="191"/>
                  </a:lnTo>
                  <a:lnTo>
                    <a:pt x="1401" y="189"/>
                  </a:lnTo>
                  <a:lnTo>
                    <a:pt x="1401" y="187"/>
                  </a:lnTo>
                  <a:lnTo>
                    <a:pt x="1401" y="184"/>
                  </a:lnTo>
                  <a:lnTo>
                    <a:pt x="1400" y="181"/>
                  </a:lnTo>
                  <a:lnTo>
                    <a:pt x="1400" y="179"/>
                  </a:lnTo>
                  <a:lnTo>
                    <a:pt x="1399" y="177"/>
                  </a:lnTo>
                  <a:lnTo>
                    <a:pt x="1394" y="171"/>
                  </a:lnTo>
                  <a:lnTo>
                    <a:pt x="1393" y="169"/>
                  </a:lnTo>
                  <a:lnTo>
                    <a:pt x="1393" y="166"/>
                  </a:lnTo>
                  <a:lnTo>
                    <a:pt x="1393" y="162"/>
                  </a:lnTo>
                  <a:lnTo>
                    <a:pt x="1393" y="160"/>
                  </a:lnTo>
                  <a:lnTo>
                    <a:pt x="1390" y="155"/>
                  </a:lnTo>
                  <a:lnTo>
                    <a:pt x="1389" y="153"/>
                  </a:lnTo>
                  <a:lnTo>
                    <a:pt x="1389" y="149"/>
                  </a:lnTo>
                  <a:lnTo>
                    <a:pt x="1391" y="133"/>
                  </a:lnTo>
                  <a:lnTo>
                    <a:pt x="1392" y="130"/>
                  </a:lnTo>
                  <a:lnTo>
                    <a:pt x="1391" y="127"/>
                  </a:lnTo>
                  <a:lnTo>
                    <a:pt x="1390" y="121"/>
                  </a:lnTo>
                  <a:lnTo>
                    <a:pt x="1390" y="119"/>
                  </a:lnTo>
                  <a:lnTo>
                    <a:pt x="1389" y="116"/>
                  </a:lnTo>
                  <a:lnTo>
                    <a:pt x="1388" y="113"/>
                  </a:lnTo>
                  <a:lnTo>
                    <a:pt x="1387" y="109"/>
                  </a:lnTo>
                  <a:lnTo>
                    <a:pt x="1388" y="106"/>
                  </a:lnTo>
                  <a:lnTo>
                    <a:pt x="1388" y="104"/>
                  </a:lnTo>
                  <a:lnTo>
                    <a:pt x="1388" y="102"/>
                  </a:lnTo>
                  <a:lnTo>
                    <a:pt x="1386" y="97"/>
                  </a:lnTo>
                  <a:lnTo>
                    <a:pt x="1383" y="87"/>
                  </a:lnTo>
                  <a:lnTo>
                    <a:pt x="1400" y="79"/>
                  </a:lnTo>
                  <a:lnTo>
                    <a:pt x="1412" y="76"/>
                  </a:lnTo>
                  <a:lnTo>
                    <a:pt x="1424" y="68"/>
                  </a:lnTo>
                  <a:lnTo>
                    <a:pt x="1426" y="65"/>
                  </a:lnTo>
                  <a:lnTo>
                    <a:pt x="1427" y="64"/>
                  </a:lnTo>
                  <a:lnTo>
                    <a:pt x="1427" y="62"/>
                  </a:lnTo>
                  <a:lnTo>
                    <a:pt x="1427" y="61"/>
                  </a:lnTo>
                  <a:lnTo>
                    <a:pt x="1427" y="59"/>
                  </a:lnTo>
                  <a:lnTo>
                    <a:pt x="1427" y="57"/>
                  </a:lnTo>
                  <a:lnTo>
                    <a:pt x="1429" y="53"/>
                  </a:lnTo>
                  <a:lnTo>
                    <a:pt x="1433" y="51"/>
                  </a:lnTo>
                  <a:lnTo>
                    <a:pt x="1437" y="50"/>
                  </a:lnTo>
                  <a:lnTo>
                    <a:pt x="1443" y="43"/>
                  </a:lnTo>
                  <a:lnTo>
                    <a:pt x="1482" y="45"/>
                  </a:lnTo>
                  <a:lnTo>
                    <a:pt x="1492" y="48"/>
                  </a:lnTo>
                  <a:lnTo>
                    <a:pt x="1497" y="58"/>
                  </a:lnTo>
                  <a:lnTo>
                    <a:pt x="1498" y="60"/>
                  </a:lnTo>
                  <a:lnTo>
                    <a:pt x="1499" y="61"/>
                  </a:lnTo>
                  <a:lnTo>
                    <a:pt x="1499" y="63"/>
                  </a:lnTo>
                  <a:lnTo>
                    <a:pt x="1498" y="65"/>
                  </a:lnTo>
                  <a:lnTo>
                    <a:pt x="1497" y="67"/>
                  </a:lnTo>
                  <a:lnTo>
                    <a:pt x="1491" y="71"/>
                  </a:lnTo>
                  <a:lnTo>
                    <a:pt x="1488" y="74"/>
                  </a:lnTo>
                  <a:lnTo>
                    <a:pt x="1486" y="106"/>
                  </a:lnTo>
                  <a:lnTo>
                    <a:pt x="1487" y="110"/>
                  </a:lnTo>
                  <a:lnTo>
                    <a:pt x="1488" y="115"/>
                  </a:lnTo>
                  <a:lnTo>
                    <a:pt x="1494" y="118"/>
                  </a:lnTo>
                  <a:lnTo>
                    <a:pt x="1500" y="122"/>
                  </a:lnTo>
                  <a:lnTo>
                    <a:pt x="1505" y="128"/>
                  </a:lnTo>
                  <a:lnTo>
                    <a:pt x="1508" y="130"/>
                  </a:lnTo>
                  <a:lnTo>
                    <a:pt x="1511" y="130"/>
                  </a:lnTo>
                  <a:lnTo>
                    <a:pt x="1513" y="128"/>
                  </a:lnTo>
                  <a:lnTo>
                    <a:pt x="1515" y="128"/>
                  </a:lnTo>
                  <a:lnTo>
                    <a:pt x="1518" y="128"/>
                  </a:lnTo>
                  <a:lnTo>
                    <a:pt x="1522" y="130"/>
                  </a:lnTo>
                  <a:lnTo>
                    <a:pt x="1524" y="132"/>
                  </a:lnTo>
                  <a:lnTo>
                    <a:pt x="1525" y="135"/>
                  </a:lnTo>
                  <a:lnTo>
                    <a:pt x="1526" y="143"/>
                  </a:lnTo>
                  <a:lnTo>
                    <a:pt x="1527" y="156"/>
                  </a:lnTo>
                  <a:lnTo>
                    <a:pt x="1528" y="159"/>
                  </a:lnTo>
                  <a:lnTo>
                    <a:pt x="1532" y="162"/>
                  </a:lnTo>
                  <a:lnTo>
                    <a:pt x="1537" y="165"/>
                  </a:lnTo>
                  <a:lnTo>
                    <a:pt x="1547" y="173"/>
                  </a:lnTo>
                  <a:lnTo>
                    <a:pt x="1552" y="176"/>
                  </a:lnTo>
                  <a:lnTo>
                    <a:pt x="1555" y="177"/>
                  </a:lnTo>
                  <a:lnTo>
                    <a:pt x="1560" y="175"/>
                  </a:lnTo>
                  <a:lnTo>
                    <a:pt x="1568" y="174"/>
                  </a:lnTo>
                  <a:lnTo>
                    <a:pt x="1570" y="173"/>
                  </a:lnTo>
                  <a:lnTo>
                    <a:pt x="1572" y="171"/>
                  </a:lnTo>
                  <a:lnTo>
                    <a:pt x="1574" y="169"/>
                  </a:lnTo>
                  <a:lnTo>
                    <a:pt x="1575" y="164"/>
                  </a:lnTo>
                  <a:lnTo>
                    <a:pt x="1577" y="162"/>
                  </a:lnTo>
                  <a:lnTo>
                    <a:pt x="1579" y="161"/>
                  </a:lnTo>
                  <a:lnTo>
                    <a:pt x="1584" y="160"/>
                  </a:lnTo>
                  <a:lnTo>
                    <a:pt x="1592" y="161"/>
                  </a:lnTo>
                  <a:lnTo>
                    <a:pt x="1610" y="169"/>
                  </a:lnTo>
                  <a:lnTo>
                    <a:pt x="1682" y="153"/>
                  </a:lnTo>
                  <a:lnTo>
                    <a:pt x="1693" y="150"/>
                  </a:lnTo>
                  <a:lnTo>
                    <a:pt x="1693" y="149"/>
                  </a:lnTo>
                  <a:lnTo>
                    <a:pt x="1694" y="147"/>
                  </a:lnTo>
                  <a:lnTo>
                    <a:pt x="1695" y="145"/>
                  </a:lnTo>
                  <a:lnTo>
                    <a:pt x="1700" y="144"/>
                  </a:lnTo>
                  <a:lnTo>
                    <a:pt x="1710" y="142"/>
                  </a:lnTo>
                  <a:lnTo>
                    <a:pt x="1714" y="143"/>
                  </a:lnTo>
                  <a:lnTo>
                    <a:pt x="1717" y="143"/>
                  </a:lnTo>
                  <a:lnTo>
                    <a:pt x="1718" y="144"/>
                  </a:lnTo>
                  <a:lnTo>
                    <a:pt x="1718" y="145"/>
                  </a:lnTo>
                  <a:lnTo>
                    <a:pt x="1719" y="147"/>
                  </a:lnTo>
                  <a:lnTo>
                    <a:pt x="1719" y="148"/>
                  </a:lnTo>
                  <a:lnTo>
                    <a:pt x="1721" y="150"/>
                  </a:lnTo>
                  <a:lnTo>
                    <a:pt x="1724" y="151"/>
                  </a:lnTo>
                  <a:lnTo>
                    <a:pt x="1731" y="154"/>
                  </a:lnTo>
                  <a:lnTo>
                    <a:pt x="1733" y="155"/>
                  </a:lnTo>
                  <a:lnTo>
                    <a:pt x="1734" y="157"/>
                  </a:lnTo>
                  <a:lnTo>
                    <a:pt x="1733" y="159"/>
                  </a:lnTo>
                  <a:lnTo>
                    <a:pt x="1732" y="161"/>
                  </a:lnTo>
                  <a:lnTo>
                    <a:pt x="1733" y="164"/>
                  </a:lnTo>
                  <a:lnTo>
                    <a:pt x="1736" y="164"/>
                  </a:lnTo>
                  <a:lnTo>
                    <a:pt x="1739" y="164"/>
                  </a:lnTo>
                  <a:lnTo>
                    <a:pt x="1741" y="162"/>
                  </a:lnTo>
                  <a:lnTo>
                    <a:pt x="1743" y="161"/>
                  </a:lnTo>
                  <a:lnTo>
                    <a:pt x="1749" y="158"/>
                  </a:lnTo>
                  <a:lnTo>
                    <a:pt x="1760" y="155"/>
                  </a:lnTo>
                  <a:lnTo>
                    <a:pt x="1763" y="153"/>
                  </a:lnTo>
                  <a:lnTo>
                    <a:pt x="1768" y="149"/>
                  </a:lnTo>
                  <a:lnTo>
                    <a:pt x="1783" y="142"/>
                  </a:lnTo>
                  <a:lnTo>
                    <a:pt x="1799" y="140"/>
                  </a:lnTo>
                  <a:lnTo>
                    <a:pt x="1805" y="142"/>
                  </a:lnTo>
                  <a:lnTo>
                    <a:pt x="1807" y="146"/>
                  </a:lnTo>
                  <a:lnTo>
                    <a:pt x="1808" y="148"/>
                  </a:lnTo>
                  <a:lnTo>
                    <a:pt x="1809" y="150"/>
                  </a:lnTo>
                  <a:lnTo>
                    <a:pt x="1810" y="151"/>
                  </a:lnTo>
                  <a:lnTo>
                    <a:pt x="1817" y="162"/>
                  </a:lnTo>
                  <a:lnTo>
                    <a:pt x="1829" y="170"/>
                  </a:lnTo>
                  <a:lnTo>
                    <a:pt x="1832" y="174"/>
                  </a:lnTo>
                  <a:lnTo>
                    <a:pt x="1831" y="176"/>
                  </a:lnTo>
                  <a:lnTo>
                    <a:pt x="1830" y="179"/>
                  </a:lnTo>
                  <a:lnTo>
                    <a:pt x="1830" y="183"/>
                  </a:lnTo>
                  <a:lnTo>
                    <a:pt x="1832" y="202"/>
                  </a:lnTo>
                  <a:lnTo>
                    <a:pt x="1834" y="204"/>
                  </a:lnTo>
                  <a:lnTo>
                    <a:pt x="1840" y="207"/>
                  </a:lnTo>
                  <a:lnTo>
                    <a:pt x="1865" y="224"/>
                  </a:lnTo>
                  <a:lnTo>
                    <a:pt x="1867" y="225"/>
                  </a:lnTo>
                  <a:lnTo>
                    <a:pt x="1870" y="225"/>
                  </a:lnTo>
                  <a:lnTo>
                    <a:pt x="1872" y="226"/>
                  </a:lnTo>
                  <a:lnTo>
                    <a:pt x="1881" y="225"/>
                  </a:lnTo>
                  <a:lnTo>
                    <a:pt x="1898" y="230"/>
                  </a:lnTo>
                  <a:lnTo>
                    <a:pt x="1902" y="238"/>
                  </a:lnTo>
                  <a:lnTo>
                    <a:pt x="1887" y="236"/>
                  </a:lnTo>
                  <a:lnTo>
                    <a:pt x="1887" y="236"/>
                  </a:lnTo>
                  <a:lnTo>
                    <a:pt x="1901" y="251"/>
                  </a:lnTo>
                  <a:lnTo>
                    <a:pt x="1906" y="259"/>
                  </a:lnTo>
                  <a:lnTo>
                    <a:pt x="1908" y="273"/>
                  </a:lnTo>
                  <a:lnTo>
                    <a:pt x="1908" y="273"/>
                  </a:lnTo>
                  <a:lnTo>
                    <a:pt x="1907" y="285"/>
                  </a:lnTo>
                  <a:lnTo>
                    <a:pt x="1903" y="290"/>
                  </a:lnTo>
                  <a:lnTo>
                    <a:pt x="1897" y="294"/>
                  </a:lnTo>
                  <a:lnTo>
                    <a:pt x="1889" y="305"/>
                  </a:lnTo>
                  <a:lnTo>
                    <a:pt x="1889" y="305"/>
                  </a:lnTo>
                  <a:lnTo>
                    <a:pt x="1895" y="316"/>
                  </a:lnTo>
                  <a:lnTo>
                    <a:pt x="1925" y="335"/>
                  </a:lnTo>
                  <a:lnTo>
                    <a:pt x="1940" y="352"/>
                  </a:lnTo>
                  <a:lnTo>
                    <a:pt x="1947" y="362"/>
                  </a:lnTo>
                  <a:lnTo>
                    <a:pt x="1952" y="374"/>
                  </a:lnTo>
                  <a:lnTo>
                    <a:pt x="1954" y="388"/>
                  </a:lnTo>
                  <a:lnTo>
                    <a:pt x="1954" y="388"/>
                  </a:lnTo>
                  <a:lnTo>
                    <a:pt x="1949" y="409"/>
                  </a:lnTo>
                  <a:lnTo>
                    <a:pt x="1949" y="409"/>
                  </a:lnTo>
                  <a:lnTo>
                    <a:pt x="1950" y="424"/>
                  </a:lnTo>
                  <a:lnTo>
                    <a:pt x="1955" y="438"/>
                  </a:lnTo>
                  <a:lnTo>
                    <a:pt x="1964" y="446"/>
                  </a:lnTo>
                  <a:lnTo>
                    <a:pt x="1973" y="451"/>
                  </a:lnTo>
                  <a:lnTo>
                    <a:pt x="1982" y="459"/>
                  </a:lnTo>
                  <a:lnTo>
                    <a:pt x="1988" y="468"/>
                  </a:lnTo>
                  <a:lnTo>
                    <a:pt x="1989" y="478"/>
                  </a:lnTo>
                  <a:lnTo>
                    <a:pt x="1989" y="487"/>
                  </a:lnTo>
                  <a:lnTo>
                    <a:pt x="1991" y="493"/>
                  </a:lnTo>
                  <a:lnTo>
                    <a:pt x="2083" y="542"/>
                  </a:lnTo>
                  <a:lnTo>
                    <a:pt x="2084" y="542"/>
                  </a:lnTo>
                  <a:lnTo>
                    <a:pt x="2093" y="551"/>
                  </a:lnTo>
                  <a:lnTo>
                    <a:pt x="2116" y="554"/>
                  </a:lnTo>
                  <a:lnTo>
                    <a:pt x="2126" y="563"/>
                  </a:lnTo>
                  <a:lnTo>
                    <a:pt x="2127" y="577"/>
                  </a:lnTo>
                  <a:lnTo>
                    <a:pt x="2127" y="577"/>
                  </a:lnTo>
                  <a:lnTo>
                    <a:pt x="2123" y="590"/>
                  </a:lnTo>
                  <a:lnTo>
                    <a:pt x="2122" y="600"/>
                  </a:lnTo>
                  <a:lnTo>
                    <a:pt x="2122" y="600"/>
                  </a:lnTo>
                  <a:lnTo>
                    <a:pt x="2147" y="615"/>
                  </a:lnTo>
                  <a:lnTo>
                    <a:pt x="2156" y="618"/>
                  </a:lnTo>
                  <a:lnTo>
                    <a:pt x="2160" y="625"/>
                  </a:lnTo>
                  <a:lnTo>
                    <a:pt x="2160" y="625"/>
                  </a:lnTo>
                  <a:lnTo>
                    <a:pt x="2158" y="643"/>
                  </a:lnTo>
                  <a:lnTo>
                    <a:pt x="2153" y="658"/>
                  </a:lnTo>
                  <a:lnTo>
                    <a:pt x="2139" y="684"/>
                  </a:lnTo>
                  <a:lnTo>
                    <a:pt x="2134" y="698"/>
                  </a:lnTo>
                  <a:lnTo>
                    <a:pt x="2122" y="694"/>
                  </a:lnTo>
                  <a:lnTo>
                    <a:pt x="2119" y="708"/>
                  </a:lnTo>
                  <a:lnTo>
                    <a:pt x="2118" y="727"/>
                  </a:lnTo>
                  <a:lnTo>
                    <a:pt x="2116" y="743"/>
                  </a:lnTo>
                  <a:lnTo>
                    <a:pt x="2107" y="753"/>
                  </a:lnTo>
                  <a:lnTo>
                    <a:pt x="2081" y="763"/>
                  </a:lnTo>
                  <a:lnTo>
                    <a:pt x="2074" y="778"/>
                  </a:lnTo>
                  <a:lnTo>
                    <a:pt x="2074" y="778"/>
                  </a:lnTo>
                  <a:lnTo>
                    <a:pt x="2077" y="788"/>
                  </a:lnTo>
                  <a:lnTo>
                    <a:pt x="2084" y="800"/>
                  </a:lnTo>
                  <a:lnTo>
                    <a:pt x="2096" y="818"/>
                  </a:lnTo>
                  <a:lnTo>
                    <a:pt x="2105" y="826"/>
                  </a:lnTo>
                  <a:lnTo>
                    <a:pt x="2114" y="832"/>
                  </a:lnTo>
                  <a:lnTo>
                    <a:pt x="2134" y="842"/>
                  </a:lnTo>
                  <a:lnTo>
                    <a:pt x="2143" y="846"/>
                  </a:lnTo>
                  <a:lnTo>
                    <a:pt x="2148" y="856"/>
                  </a:lnTo>
                  <a:lnTo>
                    <a:pt x="2148" y="868"/>
                  </a:lnTo>
                  <a:lnTo>
                    <a:pt x="2148" y="868"/>
                  </a:lnTo>
                  <a:lnTo>
                    <a:pt x="2143" y="880"/>
                  </a:lnTo>
                  <a:lnTo>
                    <a:pt x="2143" y="880"/>
                  </a:lnTo>
                  <a:lnTo>
                    <a:pt x="2145" y="881"/>
                  </a:lnTo>
                  <a:lnTo>
                    <a:pt x="2150" y="884"/>
                  </a:lnTo>
                  <a:lnTo>
                    <a:pt x="2150" y="884"/>
                  </a:lnTo>
                  <a:lnTo>
                    <a:pt x="2147" y="891"/>
                  </a:lnTo>
                  <a:lnTo>
                    <a:pt x="2146" y="893"/>
                  </a:lnTo>
                  <a:lnTo>
                    <a:pt x="2146" y="893"/>
                  </a:lnTo>
                  <a:lnTo>
                    <a:pt x="2153" y="901"/>
                  </a:lnTo>
                  <a:lnTo>
                    <a:pt x="2167" y="909"/>
                  </a:lnTo>
                  <a:lnTo>
                    <a:pt x="2174" y="916"/>
                  </a:lnTo>
                  <a:lnTo>
                    <a:pt x="2178" y="926"/>
                  </a:lnTo>
                  <a:lnTo>
                    <a:pt x="2181" y="947"/>
                  </a:lnTo>
                  <a:lnTo>
                    <a:pt x="2183" y="958"/>
                  </a:lnTo>
                  <a:lnTo>
                    <a:pt x="2187" y="969"/>
                  </a:lnTo>
                  <a:lnTo>
                    <a:pt x="2191" y="977"/>
                  </a:lnTo>
                  <a:lnTo>
                    <a:pt x="2196" y="984"/>
                  </a:lnTo>
                  <a:lnTo>
                    <a:pt x="2202" y="991"/>
                  </a:lnTo>
                  <a:lnTo>
                    <a:pt x="2209" y="993"/>
                  </a:lnTo>
                  <a:lnTo>
                    <a:pt x="2216" y="992"/>
                  </a:lnTo>
                  <a:lnTo>
                    <a:pt x="2220" y="996"/>
                  </a:lnTo>
                  <a:lnTo>
                    <a:pt x="2221" y="1012"/>
                  </a:lnTo>
                  <a:lnTo>
                    <a:pt x="2223" y="1043"/>
                  </a:lnTo>
                  <a:lnTo>
                    <a:pt x="2226" y="1058"/>
                  </a:lnTo>
                  <a:lnTo>
                    <a:pt x="2233" y="1071"/>
                  </a:lnTo>
                  <a:lnTo>
                    <a:pt x="2245" y="1081"/>
                  </a:lnTo>
                  <a:lnTo>
                    <a:pt x="2273" y="1094"/>
                  </a:lnTo>
                  <a:lnTo>
                    <a:pt x="2285" y="1107"/>
                  </a:lnTo>
                  <a:lnTo>
                    <a:pt x="2305" y="1152"/>
                  </a:lnTo>
                  <a:lnTo>
                    <a:pt x="2314" y="1162"/>
                  </a:lnTo>
                  <a:lnTo>
                    <a:pt x="2326" y="1166"/>
                  </a:lnTo>
                  <a:lnTo>
                    <a:pt x="2362" y="1171"/>
                  </a:lnTo>
                  <a:lnTo>
                    <a:pt x="2374" y="1170"/>
                  </a:lnTo>
                  <a:lnTo>
                    <a:pt x="2374" y="1170"/>
                  </a:lnTo>
                  <a:lnTo>
                    <a:pt x="2371" y="1158"/>
                  </a:lnTo>
                  <a:lnTo>
                    <a:pt x="2371" y="1158"/>
                  </a:lnTo>
                  <a:lnTo>
                    <a:pt x="2379" y="1155"/>
                  </a:lnTo>
                  <a:lnTo>
                    <a:pt x="2403" y="1161"/>
                  </a:lnTo>
                  <a:lnTo>
                    <a:pt x="2413" y="1167"/>
                  </a:lnTo>
                  <a:lnTo>
                    <a:pt x="2422" y="1174"/>
                  </a:lnTo>
                  <a:lnTo>
                    <a:pt x="2439" y="1192"/>
                  </a:lnTo>
                  <a:lnTo>
                    <a:pt x="2450" y="1197"/>
                  </a:lnTo>
                  <a:lnTo>
                    <a:pt x="2453" y="1204"/>
                  </a:lnTo>
                  <a:lnTo>
                    <a:pt x="2454" y="1213"/>
                  </a:lnTo>
                  <a:lnTo>
                    <a:pt x="2457" y="1222"/>
                  </a:lnTo>
                  <a:lnTo>
                    <a:pt x="2476" y="1245"/>
                  </a:lnTo>
                  <a:lnTo>
                    <a:pt x="2476" y="1245"/>
                  </a:lnTo>
                  <a:lnTo>
                    <a:pt x="2476" y="1245"/>
                  </a:lnTo>
                  <a:lnTo>
                    <a:pt x="2476" y="1245"/>
                  </a:lnTo>
                  <a:lnTo>
                    <a:pt x="2484" y="1250"/>
                  </a:lnTo>
                  <a:lnTo>
                    <a:pt x="2541" y="1327"/>
                  </a:lnTo>
                  <a:lnTo>
                    <a:pt x="2549" y="1345"/>
                  </a:lnTo>
                  <a:lnTo>
                    <a:pt x="2559" y="1361"/>
                  </a:lnTo>
                  <a:lnTo>
                    <a:pt x="2576" y="1371"/>
                  </a:lnTo>
                  <a:lnTo>
                    <a:pt x="2613" y="1373"/>
                  </a:lnTo>
                  <a:lnTo>
                    <a:pt x="2625" y="1377"/>
                  </a:lnTo>
                  <a:lnTo>
                    <a:pt x="2632" y="1384"/>
                  </a:lnTo>
                  <a:lnTo>
                    <a:pt x="2651" y="1409"/>
                  </a:lnTo>
                  <a:lnTo>
                    <a:pt x="2677" y="1435"/>
                  </a:lnTo>
                  <a:lnTo>
                    <a:pt x="2683" y="1451"/>
                  </a:lnTo>
                  <a:lnTo>
                    <a:pt x="2684" y="1477"/>
                  </a:lnTo>
                  <a:lnTo>
                    <a:pt x="2693" y="1491"/>
                  </a:lnTo>
                  <a:lnTo>
                    <a:pt x="2710" y="1508"/>
                  </a:lnTo>
                  <a:lnTo>
                    <a:pt x="2729" y="1521"/>
                  </a:lnTo>
                  <a:lnTo>
                    <a:pt x="2744" y="1528"/>
                  </a:lnTo>
                  <a:lnTo>
                    <a:pt x="2750" y="1512"/>
                  </a:lnTo>
                  <a:lnTo>
                    <a:pt x="2756" y="1502"/>
                  </a:lnTo>
                  <a:lnTo>
                    <a:pt x="2764" y="1498"/>
                  </a:lnTo>
                  <a:lnTo>
                    <a:pt x="2768" y="1499"/>
                  </a:lnTo>
                  <a:lnTo>
                    <a:pt x="2778" y="1501"/>
                  </a:lnTo>
                  <a:lnTo>
                    <a:pt x="2789" y="1508"/>
                  </a:lnTo>
                  <a:lnTo>
                    <a:pt x="2799" y="1516"/>
                  </a:lnTo>
                  <a:lnTo>
                    <a:pt x="2809" y="1522"/>
                  </a:lnTo>
                  <a:lnTo>
                    <a:pt x="2821" y="1520"/>
                  </a:lnTo>
                  <a:lnTo>
                    <a:pt x="2822" y="1538"/>
                  </a:lnTo>
                  <a:lnTo>
                    <a:pt x="2829" y="1555"/>
                  </a:lnTo>
                  <a:lnTo>
                    <a:pt x="2838" y="1569"/>
                  </a:lnTo>
                  <a:lnTo>
                    <a:pt x="2848" y="1580"/>
                  </a:lnTo>
                  <a:lnTo>
                    <a:pt x="2860" y="1585"/>
                  </a:lnTo>
                  <a:lnTo>
                    <a:pt x="2883" y="1589"/>
                  </a:lnTo>
                  <a:lnTo>
                    <a:pt x="2891" y="1593"/>
                  </a:lnTo>
                  <a:lnTo>
                    <a:pt x="2905" y="1615"/>
                  </a:lnTo>
                  <a:lnTo>
                    <a:pt x="2935" y="1674"/>
                  </a:lnTo>
                  <a:lnTo>
                    <a:pt x="2947" y="1686"/>
                  </a:lnTo>
                  <a:lnTo>
                    <a:pt x="2947" y="1686"/>
                  </a:lnTo>
                  <a:lnTo>
                    <a:pt x="2928" y="1725"/>
                  </a:lnTo>
                  <a:lnTo>
                    <a:pt x="2927" y="1734"/>
                  </a:lnTo>
                  <a:lnTo>
                    <a:pt x="2930" y="1732"/>
                  </a:lnTo>
                  <a:lnTo>
                    <a:pt x="2937" y="1745"/>
                  </a:lnTo>
                  <a:lnTo>
                    <a:pt x="2940" y="1748"/>
                  </a:lnTo>
                  <a:lnTo>
                    <a:pt x="2947" y="1752"/>
                  </a:lnTo>
                  <a:lnTo>
                    <a:pt x="2939" y="1759"/>
                  </a:lnTo>
                  <a:lnTo>
                    <a:pt x="2938" y="1770"/>
                  </a:lnTo>
                  <a:lnTo>
                    <a:pt x="2941" y="1800"/>
                  </a:lnTo>
                  <a:lnTo>
                    <a:pt x="2940" y="1815"/>
                  </a:lnTo>
                  <a:lnTo>
                    <a:pt x="2939" y="1829"/>
                  </a:lnTo>
                  <a:lnTo>
                    <a:pt x="2935" y="1841"/>
                  </a:lnTo>
                  <a:lnTo>
                    <a:pt x="2924" y="1863"/>
                  </a:lnTo>
                  <a:lnTo>
                    <a:pt x="2921" y="1868"/>
                  </a:lnTo>
                  <a:lnTo>
                    <a:pt x="2916" y="1873"/>
                  </a:lnTo>
                  <a:lnTo>
                    <a:pt x="2912" y="1875"/>
                  </a:lnTo>
                  <a:lnTo>
                    <a:pt x="2899" y="1877"/>
                  </a:lnTo>
                  <a:lnTo>
                    <a:pt x="2897" y="1876"/>
                  </a:lnTo>
                  <a:lnTo>
                    <a:pt x="2892" y="1887"/>
                  </a:lnTo>
                  <a:lnTo>
                    <a:pt x="2886" y="1911"/>
                  </a:lnTo>
                  <a:lnTo>
                    <a:pt x="2885" y="1910"/>
                  </a:lnTo>
                  <a:lnTo>
                    <a:pt x="2860" y="1899"/>
                  </a:lnTo>
                  <a:lnTo>
                    <a:pt x="2851" y="1884"/>
                  </a:lnTo>
                  <a:lnTo>
                    <a:pt x="2841" y="1877"/>
                  </a:lnTo>
                  <a:lnTo>
                    <a:pt x="2830" y="1871"/>
                  </a:lnTo>
                  <a:lnTo>
                    <a:pt x="2767" y="1854"/>
                  </a:lnTo>
                  <a:lnTo>
                    <a:pt x="2747" y="1856"/>
                  </a:lnTo>
                  <a:lnTo>
                    <a:pt x="2727" y="1864"/>
                  </a:lnTo>
                  <a:lnTo>
                    <a:pt x="2721" y="1869"/>
                  </a:lnTo>
                  <a:lnTo>
                    <a:pt x="2718" y="1875"/>
                  </a:lnTo>
                  <a:lnTo>
                    <a:pt x="2718" y="1879"/>
                  </a:lnTo>
                  <a:lnTo>
                    <a:pt x="2720" y="1883"/>
                  </a:lnTo>
                  <a:lnTo>
                    <a:pt x="2723" y="1899"/>
                  </a:lnTo>
                  <a:lnTo>
                    <a:pt x="2728" y="1908"/>
                  </a:lnTo>
                  <a:lnTo>
                    <a:pt x="2730" y="1916"/>
                  </a:lnTo>
                  <a:lnTo>
                    <a:pt x="2728" y="1925"/>
                  </a:lnTo>
                  <a:lnTo>
                    <a:pt x="2720" y="1942"/>
                  </a:lnTo>
                  <a:lnTo>
                    <a:pt x="2717" y="1951"/>
                  </a:lnTo>
                  <a:lnTo>
                    <a:pt x="2716" y="1959"/>
                  </a:lnTo>
                  <a:lnTo>
                    <a:pt x="2717" y="1985"/>
                  </a:lnTo>
                  <a:lnTo>
                    <a:pt x="2715" y="1995"/>
                  </a:lnTo>
                  <a:lnTo>
                    <a:pt x="2713" y="2001"/>
                  </a:lnTo>
                  <a:lnTo>
                    <a:pt x="2710" y="2006"/>
                  </a:lnTo>
                  <a:lnTo>
                    <a:pt x="2709" y="2011"/>
                  </a:lnTo>
                  <a:lnTo>
                    <a:pt x="2705" y="2030"/>
                  </a:lnTo>
                  <a:lnTo>
                    <a:pt x="2697" y="2044"/>
                  </a:lnTo>
                  <a:lnTo>
                    <a:pt x="2637" y="2096"/>
                  </a:lnTo>
                  <a:lnTo>
                    <a:pt x="2617" y="2108"/>
                  </a:lnTo>
                  <a:lnTo>
                    <a:pt x="2533" y="2122"/>
                  </a:lnTo>
                  <a:lnTo>
                    <a:pt x="2470" y="2148"/>
                  </a:lnTo>
                  <a:lnTo>
                    <a:pt x="2460" y="2154"/>
                  </a:lnTo>
                  <a:lnTo>
                    <a:pt x="2437" y="2176"/>
                  </a:lnTo>
                  <a:lnTo>
                    <a:pt x="2418" y="2187"/>
                  </a:lnTo>
                  <a:lnTo>
                    <a:pt x="2408" y="2195"/>
                  </a:lnTo>
                  <a:lnTo>
                    <a:pt x="2409" y="2197"/>
                  </a:lnTo>
                  <a:lnTo>
                    <a:pt x="2375" y="2204"/>
                  </a:lnTo>
                  <a:lnTo>
                    <a:pt x="2366" y="2208"/>
                  </a:lnTo>
                  <a:lnTo>
                    <a:pt x="2360" y="2215"/>
                  </a:lnTo>
                  <a:lnTo>
                    <a:pt x="2349" y="2232"/>
                  </a:lnTo>
                  <a:lnTo>
                    <a:pt x="2341" y="2241"/>
                  </a:lnTo>
                  <a:lnTo>
                    <a:pt x="2317" y="2258"/>
                  </a:lnTo>
                  <a:lnTo>
                    <a:pt x="2315" y="2261"/>
                  </a:lnTo>
                  <a:lnTo>
                    <a:pt x="2306" y="2275"/>
                  </a:lnTo>
                  <a:lnTo>
                    <a:pt x="2302" y="2277"/>
                  </a:lnTo>
                  <a:lnTo>
                    <a:pt x="2298" y="2276"/>
                  </a:lnTo>
                  <a:lnTo>
                    <a:pt x="2294" y="2278"/>
                  </a:lnTo>
                  <a:lnTo>
                    <a:pt x="2291" y="2284"/>
                  </a:lnTo>
                  <a:lnTo>
                    <a:pt x="2290" y="2297"/>
                  </a:lnTo>
                  <a:lnTo>
                    <a:pt x="2293" y="2308"/>
                  </a:lnTo>
                  <a:lnTo>
                    <a:pt x="2298" y="2319"/>
                  </a:lnTo>
                  <a:lnTo>
                    <a:pt x="2304" y="2328"/>
                  </a:lnTo>
                  <a:lnTo>
                    <a:pt x="2347" y="2373"/>
                  </a:lnTo>
                  <a:lnTo>
                    <a:pt x="2356" y="2394"/>
                  </a:lnTo>
                  <a:lnTo>
                    <a:pt x="2357" y="2404"/>
                  </a:lnTo>
                  <a:lnTo>
                    <a:pt x="2358" y="2405"/>
                  </a:lnTo>
                  <a:lnTo>
                    <a:pt x="2361" y="2414"/>
                  </a:lnTo>
                  <a:lnTo>
                    <a:pt x="2366" y="2421"/>
                  </a:lnTo>
                  <a:lnTo>
                    <a:pt x="2380" y="2430"/>
                  </a:lnTo>
                  <a:lnTo>
                    <a:pt x="2393" y="2443"/>
                  </a:lnTo>
                  <a:lnTo>
                    <a:pt x="2398" y="2445"/>
                  </a:lnTo>
                  <a:lnTo>
                    <a:pt x="2408" y="2455"/>
                  </a:lnTo>
                  <a:lnTo>
                    <a:pt x="2428" y="2503"/>
                  </a:lnTo>
                  <a:lnTo>
                    <a:pt x="2442" y="2523"/>
                  </a:lnTo>
                  <a:lnTo>
                    <a:pt x="2444" y="2526"/>
                  </a:lnTo>
                  <a:lnTo>
                    <a:pt x="2405" y="2589"/>
                  </a:lnTo>
                  <a:lnTo>
                    <a:pt x="2402" y="2596"/>
                  </a:lnTo>
                  <a:lnTo>
                    <a:pt x="2401" y="2602"/>
                  </a:lnTo>
                  <a:lnTo>
                    <a:pt x="2400" y="2608"/>
                  </a:lnTo>
                  <a:lnTo>
                    <a:pt x="2399" y="2614"/>
                  </a:lnTo>
                  <a:lnTo>
                    <a:pt x="2395" y="2620"/>
                  </a:lnTo>
                  <a:lnTo>
                    <a:pt x="2395" y="2620"/>
                  </a:lnTo>
                  <a:lnTo>
                    <a:pt x="2395" y="2620"/>
                  </a:lnTo>
                  <a:lnTo>
                    <a:pt x="2395" y="2620"/>
                  </a:lnTo>
                  <a:lnTo>
                    <a:pt x="2384" y="2638"/>
                  </a:lnTo>
                  <a:lnTo>
                    <a:pt x="2394" y="2648"/>
                  </a:lnTo>
                  <a:lnTo>
                    <a:pt x="2428" y="2654"/>
                  </a:lnTo>
                  <a:lnTo>
                    <a:pt x="2437" y="2652"/>
                  </a:lnTo>
                  <a:lnTo>
                    <a:pt x="2452" y="2646"/>
                  </a:lnTo>
                  <a:lnTo>
                    <a:pt x="2462" y="2647"/>
                  </a:lnTo>
                  <a:lnTo>
                    <a:pt x="2469" y="2653"/>
                  </a:lnTo>
                  <a:lnTo>
                    <a:pt x="2477" y="2662"/>
                  </a:lnTo>
                  <a:lnTo>
                    <a:pt x="2489" y="2682"/>
                  </a:lnTo>
                  <a:lnTo>
                    <a:pt x="2494" y="2695"/>
                  </a:lnTo>
                  <a:lnTo>
                    <a:pt x="2495" y="2707"/>
                  </a:lnTo>
                  <a:lnTo>
                    <a:pt x="2495" y="2718"/>
                  </a:lnTo>
                  <a:lnTo>
                    <a:pt x="2494" y="2729"/>
                  </a:lnTo>
                  <a:lnTo>
                    <a:pt x="2492" y="2731"/>
                  </a:lnTo>
                  <a:lnTo>
                    <a:pt x="2485" y="2749"/>
                  </a:lnTo>
                  <a:lnTo>
                    <a:pt x="2485" y="2751"/>
                  </a:lnTo>
                  <a:lnTo>
                    <a:pt x="2475" y="2764"/>
                  </a:lnTo>
                  <a:lnTo>
                    <a:pt x="2473" y="2763"/>
                  </a:lnTo>
                  <a:lnTo>
                    <a:pt x="2474" y="2784"/>
                  </a:lnTo>
                  <a:lnTo>
                    <a:pt x="2475" y="2783"/>
                  </a:lnTo>
                  <a:lnTo>
                    <a:pt x="2474" y="2785"/>
                  </a:lnTo>
                  <a:lnTo>
                    <a:pt x="2468" y="2799"/>
                  </a:lnTo>
                  <a:lnTo>
                    <a:pt x="2467" y="2802"/>
                  </a:lnTo>
                  <a:lnTo>
                    <a:pt x="2467" y="2817"/>
                  </a:lnTo>
                  <a:lnTo>
                    <a:pt x="2467" y="2823"/>
                  </a:lnTo>
                  <a:lnTo>
                    <a:pt x="2469" y="2828"/>
                  </a:lnTo>
                  <a:lnTo>
                    <a:pt x="2471" y="2832"/>
                  </a:lnTo>
                  <a:lnTo>
                    <a:pt x="2472" y="2838"/>
                  </a:lnTo>
                  <a:lnTo>
                    <a:pt x="2473" y="2845"/>
                  </a:lnTo>
                  <a:lnTo>
                    <a:pt x="2455" y="2866"/>
                  </a:lnTo>
                  <a:lnTo>
                    <a:pt x="2451" y="2869"/>
                  </a:lnTo>
                  <a:lnTo>
                    <a:pt x="2444" y="2870"/>
                  </a:lnTo>
                  <a:lnTo>
                    <a:pt x="2441" y="2867"/>
                  </a:lnTo>
                  <a:lnTo>
                    <a:pt x="2437" y="2864"/>
                  </a:lnTo>
                  <a:lnTo>
                    <a:pt x="2431" y="2861"/>
                  </a:lnTo>
                  <a:lnTo>
                    <a:pt x="2425" y="2861"/>
                  </a:lnTo>
                  <a:lnTo>
                    <a:pt x="2420" y="2864"/>
                  </a:lnTo>
                  <a:lnTo>
                    <a:pt x="2415" y="2865"/>
                  </a:lnTo>
                  <a:lnTo>
                    <a:pt x="2408" y="2863"/>
                  </a:lnTo>
                  <a:lnTo>
                    <a:pt x="2378" y="2840"/>
                  </a:lnTo>
                  <a:lnTo>
                    <a:pt x="2350" y="2810"/>
                  </a:lnTo>
                  <a:lnTo>
                    <a:pt x="2345" y="2805"/>
                  </a:lnTo>
                  <a:lnTo>
                    <a:pt x="2340" y="2803"/>
                  </a:lnTo>
                  <a:lnTo>
                    <a:pt x="2330" y="2802"/>
                  </a:lnTo>
                  <a:lnTo>
                    <a:pt x="2315" y="2790"/>
                  </a:lnTo>
                  <a:lnTo>
                    <a:pt x="2312" y="2767"/>
                  </a:lnTo>
                  <a:lnTo>
                    <a:pt x="2319" y="2747"/>
                  </a:lnTo>
                  <a:lnTo>
                    <a:pt x="2336" y="2738"/>
                  </a:lnTo>
                  <a:lnTo>
                    <a:pt x="2324" y="2727"/>
                  </a:lnTo>
                  <a:lnTo>
                    <a:pt x="2308" y="2716"/>
                  </a:lnTo>
                  <a:lnTo>
                    <a:pt x="2298" y="2704"/>
                  </a:lnTo>
                  <a:lnTo>
                    <a:pt x="2305" y="2689"/>
                  </a:lnTo>
                  <a:lnTo>
                    <a:pt x="2294" y="2690"/>
                  </a:lnTo>
                  <a:lnTo>
                    <a:pt x="2260" y="2681"/>
                  </a:lnTo>
                  <a:lnTo>
                    <a:pt x="2238" y="2681"/>
                  </a:lnTo>
                  <a:lnTo>
                    <a:pt x="2217" y="2687"/>
                  </a:lnTo>
                  <a:lnTo>
                    <a:pt x="2205" y="2692"/>
                  </a:lnTo>
                  <a:lnTo>
                    <a:pt x="2178" y="2717"/>
                  </a:lnTo>
                  <a:lnTo>
                    <a:pt x="2168" y="2721"/>
                  </a:lnTo>
                  <a:lnTo>
                    <a:pt x="2156" y="2723"/>
                  </a:lnTo>
                  <a:lnTo>
                    <a:pt x="2143" y="2723"/>
                  </a:lnTo>
                  <a:lnTo>
                    <a:pt x="2134" y="2719"/>
                  </a:lnTo>
                  <a:lnTo>
                    <a:pt x="2116" y="2704"/>
                  </a:lnTo>
                  <a:lnTo>
                    <a:pt x="2111" y="2698"/>
                  </a:lnTo>
                  <a:lnTo>
                    <a:pt x="2108" y="2691"/>
                  </a:lnTo>
                  <a:lnTo>
                    <a:pt x="2102" y="2672"/>
                  </a:lnTo>
                  <a:lnTo>
                    <a:pt x="2099" y="2666"/>
                  </a:lnTo>
                  <a:lnTo>
                    <a:pt x="2089" y="2665"/>
                  </a:lnTo>
                  <a:lnTo>
                    <a:pt x="2065" y="2674"/>
                  </a:lnTo>
                  <a:lnTo>
                    <a:pt x="2055" y="2675"/>
                  </a:lnTo>
                  <a:lnTo>
                    <a:pt x="2019" y="2668"/>
                  </a:lnTo>
                  <a:lnTo>
                    <a:pt x="2006" y="2670"/>
                  </a:lnTo>
                  <a:lnTo>
                    <a:pt x="1993" y="2677"/>
                  </a:lnTo>
                  <a:lnTo>
                    <a:pt x="1986" y="2678"/>
                  </a:lnTo>
                  <a:lnTo>
                    <a:pt x="1980" y="2672"/>
                  </a:lnTo>
                  <a:lnTo>
                    <a:pt x="1977" y="2663"/>
                  </a:lnTo>
                  <a:lnTo>
                    <a:pt x="1979" y="2656"/>
                  </a:lnTo>
                  <a:lnTo>
                    <a:pt x="1983" y="2651"/>
                  </a:lnTo>
                  <a:lnTo>
                    <a:pt x="1985" y="2644"/>
                  </a:lnTo>
                  <a:lnTo>
                    <a:pt x="1986" y="2634"/>
                  </a:lnTo>
                  <a:lnTo>
                    <a:pt x="1988" y="2630"/>
                  </a:lnTo>
                  <a:lnTo>
                    <a:pt x="1987" y="2630"/>
                  </a:lnTo>
                  <a:lnTo>
                    <a:pt x="1978" y="2634"/>
                  </a:lnTo>
                  <a:lnTo>
                    <a:pt x="1972" y="2637"/>
                  </a:lnTo>
                  <a:lnTo>
                    <a:pt x="1958" y="2650"/>
                  </a:lnTo>
                  <a:lnTo>
                    <a:pt x="1948" y="2654"/>
                  </a:lnTo>
                  <a:lnTo>
                    <a:pt x="1949" y="2661"/>
                  </a:lnTo>
                  <a:lnTo>
                    <a:pt x="1951" y="2666"/>
                  </a:lnTo>
                  <a:lnTo>
                    <a:pt x="1956" y="2672"/>
                  </a:lnTo>
                  <a:lnTo>
                    <a:pt x="1961" y="2677"/>
                  </a:lnTo>
                  <a:lnTo>
                    <a:pt x="1964" y="2679"/>
                  </a:lnTo>
                  <a:lnTo>
                    <a:pt x="1965" y="2684"/>
                  </a:lnTo>
                  <a:lnTo>
                    <a:pt x="1967" y="2708"/>
                  </a:lnTo>
                  <a:lnTo>
                    <a:pt x="1966" y="2716"/>
                  </a:lnTo>
                  <a:lnTo>
                    <a:pt x="1964" y="2722"/>
                  </a:lnTo>
                  <a:lnTo>
                    <a:pt x="1946" y="2744"/>
                  </a:lnTo>
                  <a:lnTo>
                    <a:pt x="1941" y="2745"/>
                  </a:lnTo>
                  <a:lnTo>
                    <a:pt x="1802" y="2739"/>
                  </a:lnTo>
                  <a:lnTo>
                    <a:pt x="1750" y="2750"/>
                  </a:lnTo>
                  <a:lnTo>
                    <a:pt x="1743" y="2754"/>
                  </a:lnTo>
                  <a:lnTo>
                    <a:pt x="1737" y="2769"/>
                  </a:lnTo>
                  <a:lnTo>
                    <a:pt x="1731" y="2771"/>
                  </a:lnTo>
                  <a:lnTo>
                    <a:pt x="1697" y="2764"/>
                  </a:lnTo>
                  <a:lnTo>
                    <a:pt x="1647" y="2764"/>
                  </a:lnTo>
                  <a:lnTo>
                    <a:pt x="1621" y="2759"/>
                  </a:lnTo>
                  <a:lnTo>
                    <a:pt x="1609" y="2758"/>
                  </a:lnTo>
                  <a:lnTo>
                    <a:pt x="1607" y="2761"/>
                  </a:lnTo>
                  <a:lnTo>
                    <a:pt x="1590" y="2776"/>
                  </a:lnTo>
                  <a:lnTo>
                    <a:pt x="1586" y="2785"/>
                  </a:lnTo>
                  <a:lnTo>
                    <a:pt x="1581" y="2806"/>
                  </a:lnTo>
                  <a:lnTo>
                    <a:pt x="1578" y="2814"/>
                  </a:lnTo>
                  <a:lnTo>
                    <a:pt x="1567" y="2827"/>
                  </a:lnTo>
                  <a:lnTo>
                    <a:pt x="1554" y="2832"/>
                  </a:lnTo>
                  <a:lnTo>
                    <a:pt x="1525" y="2837"/>
                  </a:lnTo>
                  <a:lnTo>
                    <a:pt x="1512" y="2832"/>
                  </a:lnTo>
                  <a:lnTo>
                    <a:pt x="1497" y="2830"/>
                  </a:lnTo>
                  <a:lnTo>
                    <a:pt x="1483" y="2834"/>
                  </a:lnTo>
                  <a:lnTo>
                    <a:pt x="1454" y="2866"/>
                  </a:lnTo>
                  <a:lnTo>
                    <a:pt x="1462" y="2869"/>
                  </a:lnTo>
                  <a:lnTo>
                    <a:pt x="1468" y="2873"/>
                  </a:lnTo>
                  <a:lnTo>
                    <a:pt x="1470" y="2880"/>
                  </a:lnTo>
                  <a:lnTo>
                    <a:pt x="1465" y="2888"/>
                  </a:lnTo>
                  <a:lnTo>
                    <a:pt x="1455" y="2893"/>
                  </a:lnTo>
                  <a:lnTo>
                    <a:pt x="1429" y="2893"/>
                  </a:lnTo>
                  <a:lnTo>
                    <a:pt x="1418" y="2897"/>
                  </a:lnTo>
                  <a:lnTo>
                    <a:pt x="1406" y="2908"/>
                  </a:lnTo>
                  <a:lnTo>
                    <a:pt x="1398" y="2919"/>
                  </a:lnTo>
                  <a:lnTo>
                    <a:pt x="1389" y="2928"/>
                  </a:lnTo>
                  <a:lnTo>
                    <a:pt x="1376" y="2934"/>
                  </a:lnTo>
                  <a:lnTo>
                    <a:pt x="1361" y="2933"/>
                  </a:lnTo>
                  <a:lnTo>
                    <a:pt x="1362" y="2908"/>
                  </a:lnTo>
                  <a:lnTo>
                    <a:pt x="1349" y="2903"/>
                  </a:lnTo>
                  <a:lnTo>
                    <a:pt x="1334" y="2907"/>
                  </a:lnTo>
                  <a:lnTo>
                    <a:pt x="1294" y="2935"/>
                  </a:lnTo>
                  <a:lnTo>
                    <a:pt x="1282" y="2938"/>
                  </a:lnTo>
                  <a:lnTo>
                    <a:pt x="1219" y="2937"/>
                  </a:lnTo>
                  <a:lnTo>
                    <a:pt x="1210" y="2932"/>
                  </a:lnTo>
                  <a:lnTo>
                    <a:pt x="1204" y="2920"/>
                  </a:lnTo>
                  <a:lnTo>
                    <a:pt x="1206" y="2920"/>
                  </a:lnTo>
                  <a:lnTo>
                    <a:pt x="1207" y="2916"/>
                  </a:lnTo>
                  <a:lnTo>
                    <a:pt x="1209" y="2910"/>
                  </a:lnTo>
                  <a:lnTo>
                    <a:pt x="1209" y="2904"/>
                  </a:lnTo>
                  <a:lnTo>
                    <a:pt x="1207" y="2900"/>
                  </a:lnTo>
                  <a:lnTo>
                    <a:pt x="1177" y="2867"/>
                  </a:lnTo>
                  <a:lnTo>
                    <a:pt x="1145" y="2852"/>
                  </a:lnTo>
                  <a:lnTo>
                    <a:pt x="1141" y="2845"/>
                  </a:lnTo>
                  <a:lnTo>
                    <a:pt x="1161" y="2832"/>
                  </a:lnTo>
                  <a:lnTo>
                    <a:pt x="1166" y="2826"/>
                  </a:lnTo>
                  <a:lnTo>
                    <a:pt x="1152" y="2815"/>
                  </a:lnTo>
                  <a:lnTo>
                    <a:pt x="1145" y="2811"/>
                  </a:lnTo>
                  <a:lnTo>
                    <a:pt x="1137" y="2811"/>
                  </a:lnTo>
                  <a:lnTo>
                    <a:pt x="1128" y="2813"/>
                  </a:lnTo>
                  <a:lnTo>
                    <a:pt x="1104" y="2825"/>
                  </a:lnTo>
                  <a:lnTo>
                    <a:pt x="1086" y="2827"/>
                  </a:lnTo>
                  <a:lnTo>
                    <a:pt x="1080" y="2825"/>
                  </a:lnTo>
                  <a:lnTo>
                    <a:pt x="1077" y="2821"/>
                  </a:lnTo>
                  <a:lnTo>
                    <a:pt x="1075" y="2816"/>
                  </a:lnTo>
                  <a:lnTo>
                    <a:pt x="1073" y="2813"/>
                  </a:lnTo>
                  <a:lnTo>
                    <a:pt x="992" y="2783"/>
                  </a:lnTo>
                  <a:lnTo>
                    <a:pt x="978" y="2783"/>
                  </a:lnTo>
                  <a:lnTo>
                    <a:pt x="969" y="2789"/>
                  </a:lnTo>
                  <a:lnTo>
                    <a:pt x="957" y="2806"/>
                  </a:lnTo>
                  <a:lnTo>
                    <a:pt x="949" y="2812"/>
                  </a:lnTo>
                  <a:lnTo>
                    <a:pt x="942" y="2813"/>
                  </a:lnTo>
                  <a:lnTo>
                    <a:pt x="916" y="2809"/>
                  </a:lnTo>
                  <a:lnTo>
                    <a:pt x="907" y="2805"/>
                  </a:lnTo>
                  <a:lnTo>
                    <a:pt x="902" y="2802"/>
                  </a:lnTo>
                  <a:lnTo>
                    <a:pt x="899" y="2797"/>
                  </a:lnTo>
                  <a:lnTo>
                    <a:pt x="898" y="2790"/>
                  </a:lnTo>
                  <a:lnTo>
                    <a:pt x="901" y="2784"/>
                  </a:lnTo>
                  <a:lnTo>
                    <a:pt x="903" y="2780"/>
                  </a:lnTo>
                  <a:lnTo>
                    <a:pt x="903" y="2776"/>
                  </a:lnTo>
                  <a:lnTo>
                    <a:pt x="901" y="2768"/>
                  </a:lnTo>
                  <a:lnTo>
                    <a:pt x="900" y="2766"/>
                  </a:lnTo>
                  <a:lnTo>
                    <a:pt x="895" y="2768"/>
                  </a:lnTo>
                  <a:lnTo>
                    <a:pt x="885" y="2770"/>
                  </a:lnTo>
                  <a:lnTo>
                    <a:pt x="875" y="2773"/>
                  </a:lnTo>
                  <a:lnTo>
                    <a:pt x="876" y="2781"/>
                  </a:lnTo>
                  <a:lnTo>
                    <a:pt x="882" y="2791"/>
                  </a:lnTo>
                  <a:lnTo>
                    <a:pt x="886" y="2801"/>
                  </a:lnTo>
                  <a:lnTo>
                    <a:pt x="885" y="2809"/>
                  </a:lnTo>
                  <a:lnTo>
                    <a:pt x="879" y="2845"/>
                  </a:lnTo>
                  <a:lnTo>
                    <a:pt x="887" y="2850"/>
                  </a:lnTo>
                  <a:lnTo>
                    <a:pt x="893" y="2856"/>
                  </a:lnTo>
                  <a:lnTo>
                    <a:pt x="896" y="2864"/>
                  </a:lnTo>
                  <a:lnTo>
                    <a:pt x="898" y="2875"/>
                  </a:lnTo>
                  <a:lnTo>
                    <a:pt x="898" y="2894"/>
                  </a:lnTo>
                  <a:lnTo>
                    <a:pt x="893" y="2914"/>
                  </a:lnTo>
                  <a:lnTo>
                    <a:pt x="884" y="2932"/>
                  </a:lnTo>
                  <a:lnTo>
                    <a:pt x="874" y="2946"/>
                  </a:lnTo>
                  <a:lnTo>
                    <a:pt x="869" y="2949"/>
                  </a:lnTo>
                  <a:lnTo>
                    <a:pt x="856" y="2954"/>
                  </a:lnTo>
                  <a:lnTo>
                    <a:pt x="850" y="2958"/>
                  </a:lnTo>
                  <a:lnTo>
                    <a:pt x="846" y="2964"/>
                  </a:lnTo>
                  <a:lnTo>
                    <a:pt x="832" y="2991"/>
                  </a:lnTo>
                  <a:lnTo>
                    <a:pt x="821" y="3006"/>
                  </a:lnTo>
                  <a:lnTo>
                    <a:pt x="810" y="3016"/>
                  </a:lnTo>
                  <a:lnTo>
                    <a:pt x="782" y="3033"/>
                  </a:lnTo>
                  <a:lnTo>
                    <a:pt x="769" y="3038"/>
                  </a:lnTo>
                  <a:lnTo>
                    <a:pt x="730" y="3043"/>
                  </a:lnTo>
                  <a:lnTo>
                    <a:pt x="721" y="3044"/>
                  </a:lnTo>
                  <a:lnTo>
                    <a:pt x="718" y="3043"/>
                  </a:lnTo>
                  <a:lnTo>
                    <a:pt x="720" y="3037"/>
                  </a:lnTo>
                  <a:lnTo>
                    <a:pt x="726" y="3027"/>
                  </a:lnTo>
                  <a:lnTo>
                    <a:pt x="728" y="3025"/>
                  </a:lnTo>
                  <a:lnTo>
                    <a:pt x="736" y="3023"/>
                  </a:lnTo>
                  <a:lnTo>
                    <a:pt x="739" y="3020"/>
                  </a:lnTo>
                  <a:lnTo>
                    <a:pt x="741" y="3014"/>
                  </a:lnTo>
                  <a:lnTo>
                    <a:pt x="741" y="3009"/>
                  </a:lnTo>
                  <a:lnTo>
                    <a:pt x="739" y="3003"/>
                  </a:lnTo>
                  <a:lnTo>
                    <a:pt x="750" y="2970"/>
                  </a:lnTo>
                  <a:lnTo>
                    <a:pt x="751" y="2953"/>
                  </a:lnTo>
                  <a:lnTo>
                    <a:pt x="739" y="2947"/>
                  </a:lnTo>
                  <a:lnTo>
                    <a:pt x="713" y="2952"/>
                  </a:lnTo>
                  <a:lnTo>
                    <a:pt x="705" y="2960"/>
                  </a:lnTo>
                  <a:lnTo>
                    <a:pt x="703" y="2962"/>
                  </a:lnTo>
                  <a:lnTo>
                    <a:pt x="700" y="2962"/>
                  </a:lnTo>
                  <a:lnTo>
                    <a:pt x="693" y="2958"/>
                  </a:lnTo>
                  <a:lnTo>
                    <a:pt x="690" y="2958"/>
                  </a:lnTo>
                  <a:lnTo>
                    <a:pt x="682" y="2962"/>
                  </a:lnTo>
                  <a:lnTo>
                    <a:pt x="678" y="2965"/>
                  </a:lnTo>
                  <a:lnTo>
                    <a:pt x="674" y="2965"/>
                  </a:lnTo>
                  <a:lnTo>
                    <a:pt x="668" y="2960"/>
                  </a:lnTo>
                  <a:lnTo>
                    <a:pt x="664" y="2951"/>
                  </a:lnTo>
                  <a:lnTo>
                    <a:pt x="664" y="2941"/>
                  </a:lnTo>
                  <a:lnTo>
                    <a:pt x="662" y="2932"/>
                  </a:lnTo>
                  <a:lnTo>
                    <a:pt x="656" y="2924"/>
                  </a:lnTo>
                  <a:lnTo>
                    <a:pt x="669" y="2914"/>
                  </a:lnTo>
                  <a:lnTo>
                    <a:pt x="672" y="2904"/>
                  </a:lnTo>
                  <a:lnTo>
                    <a:pt x="667" y="2894"/>
                  </a:lnTo>
                  <a:lnTo>
                    <a:pt x="637" y="2850"/>
                  </a:lnTo>
                  <a:lnTo>
                    <a:pt x="630" y="2853"/>
                  </a:lnTo>
                  <a:lnTo>
                    <a:pt x="625" y="2858"/>
                  </a:lnTo>
                  <a:lnTo>
                    <a:pt x="619" y="2860"/>
                  </a:lnTo>
                  <a:lnTo>
                    <a:pt x="613" y="2856"/>
                  </a:lnTo>
                  <a:lnTo>
                    <a:pt x="612" y="2851"/>
                  </a:lnTo>
                  <a:lnTo>
                    <a:pt x="611" y="2848"/>
                  </a:lnTo>
                  <a:lnTo>
                    <a:pt x="611" y="2845"/>
                  </a:lnTo>
                  <a:lnTo>
                    <a:pt x="606" y="2833"/>
                  </a:lnTo>
                  <a:lnTo>
                    <a:pt x="598" y="2826"/>
                  </a:lnTo>
                  <a:lnTo>
                    <a:pt x="592" y="2817"/>
                  </a:lnTo>
                  <a:lnTo>
                    <a:pt x="590" y="2802"/>
                  </a:lnTo>
                  <a:lnTo>
                    <a:pt x="583" y="2808"/>
                  </a:lnTo>
                  <a:lnTo>
                    <a:pt x="574" y="2810"/>
                  </a:lnTo>
                  <a:lnTo>
                    <a:pt x="556" y="2809"/>
                  </a:lnTo>
                  <a:lnTo>
                    <a:pt x="537" y="2802"/>
                  </a:lnTo>
                  <a:lnTo>
                    <a:pt x="534" y="2803"/>
                  </a:lnTo>
                  <a:lnTo>
                    <a:pt x="527" y="2807"/>
                  </a:lnTo>
                  <a:lnTo>
                    <a:pt x="522" y="2808"/>
                  </a:lnTo>
                  <a:lnTo>
                    <a:pt x="509" y="2801"/>
                  </a:lnTo>
                  <a:lnTo>
                    <a:pt x="507" y="2792"/>
                  </a:lnTo>
                  <a:lnTo>
                    <a:pt x="508" y="2781"/>
                  </a:lnTo>
                  <a:lnTo>
                    <a:pt x="506" y="2770"/>
                  </a:lnTo>
                  <a:lnTo>
                    <a:pt x="499" y="2763"/>
                  </a:lnTo>
                  <a:lnTo>
                    <a:pt x="490" y="2759"/>
                  </a:lnTo>
                  <a:lnTo>
                    <a:pt x="481" y="2760"/>
                  </a:lnTo>
                  <a:lnTo>
                    <a:pt x="472" y="2765"/>
                  </a:lnTo>
                  <a:lnTo>
                    <a:pt x="459" y="2781"/>
                  </a:lnTo>
                  <a:lnTo>
                    <a:pt x="452" y="2797"/>
                  </a:lnTo>
                  <a:lnTo>
                    <a:pt x="443" y="2811"/>
                  </a:lnTo>
                  <a:lnTo>
                    <a:pt x="426" y="2819"/>
                  </a:lnTo>
                  <a:lnTo>
                    <a:pt x="387" y="2819"/>
                  </a:lnTo>
                  <a:lnTo>
                    <a:pt x="352" y="2810"/>
                  </a:lnTo>
                  <a:lnTo>
                    <a:pt x="352" y="2810"/>
                  </a:lnTo>
                  <a:lnTo>
                    <a:pt x="381" y="2770"/>
                  </a:lnTo>
                  <a:lnTo>
                    <a:pt x="387" y="2760"/>
                  </a:lnTo>
                  <a:lnTo>
                    <a:pt x="388" y="2759"/>
                  </a:lnTo>
                  <a:lnTo>
                    <a:pt x="392" y="2758"/>
                  </a:lnTo>
                  <a:lnTo>
                    <a:pt x="408" y="2755"/>
                  </a:lnTo>
                  <a:lnTo>
                    <a:pt x="413" y="2753"/>
                  </a:lnTo>
                  <a:lnTo>
                    <a:pt x="415" y="2751"/>
                  </a:lnTo>
                  <a:lnTo>
                    <a:pt x="416" y="2750"/>
                  </a:lnTo>
                  <a:lnTo>
                    <a:pt x="417" y="2748"/>
                  </a:lnTo>
                  <a:lnTo>
                    <a:pt x="419" y="2744"/>
                  </a:lnTo>
                  <a:lnTo>
                    <a:pt x="428" y="2739"/>
                  </a:lnTo>
                  <a:lnTo>
                    <a:pt x="432" y="2739"/>
                  </a:lnTo>
                  <a:lnTo>
                    <a:pt x="450" y="2745"/>
                  </a:lnTo>
                  <a:lnTo>
                    <a:pt x="477" y="2731"/>
                  </a:lnTo>
                  <a:lnTo>
                    <a:pt x="522" y="2691"/>
                  </a:lnTo>
                  <a:lnTo>
                    <a:pt x="534" y="2685"/>
                  </a:lnTo>
                  <a:lnTo>
                    <a:pt x="541" y="2682"/>
                  </a:lnTo>
                  <a:lnTo>
                    <a:pt x="546" y="2683"/>
                  </a:lnTo>
                  <a:lnTo>
                    <a:pt x="566" y="2692"/>
                  </a:lnTo>
                  <a:lnTo>
                    <a:pt x="580" y="2696"/>
                  </a:lnTo>
                  <a:lnTo>
                    <a:pt x="595" y="2696"/>
                  </a:lnTo>
                  <a:lnTo>
                    <a:pt x="605" y="2693"/>
                  </a:lnTo>
                  <a:lnTo>
                    <a:pt x="616" y="2689"/>
                  </a:lnTo>
                  <a:lnTo>
                    <a:pt x="629" y="2681"/>
                  </a:lnTo>
                  <a:lnTo>
                    <a:pt x="644" y="2677"/>
                  </a:lnTo>
                  <a:lnTo>
                    <a:pt x="651" y="2677"/>
                  </a:lnTo>
                  <a:lnTo>
                    <a:pt x="655" y="2677"/>
                  </a:lnTo>
                  <a:lnTo>
                    <a:pt x="659" y="2679"/>
                  </a:lnTo>
                  <a:lnTo>
                    <a:pt x="660" y="2681"/>
                  </a:lnTo>
                  <a:lnTo>
                    <a:pt x="663" y="2691"/>
                  </a:lnTo>
                  <a:lnTo>
                    <a:pt x="666" y="2697"/>
                  </a:lnTo>
                  <a:lnTo>
                    <a:pt x="669" y="2705"/>
                  </a:lnTo>
                  <a:lnTo>
                    <a:pt x="675" y="2697"/>
                  </a:lnTo>
                  <a:lnTo>
                    <a:pt x="676" y="2684"/>
                  </a:lnTo>
                  <a:lnTo>
                    <a:pt x="677" y="2680"/>
                  </a:lnTo>
                  <a:lnTo>
                    <a:pt x="678" y="2678"/>
                  </a:lnTo>
                  <a:lnTo>
                    <a:pt x="679" y="2677"/>
                  </a:lnTo>
                  <a:lnTo>
                    <a:pt x="680" y="2677"/>
                  </a:lnTo>
                  <a:lnTo>
                    <a:pt x="692" y="2682"/>
                  </a:lnTo>
                  <a:lnTo>
                    <a:pt x="697" y="2683"/>
                  </a:lnTo>
                  <a:lnTo>
                    <a:pt x="699" y="2681"/>
                  </a:lnTo>
                  <a:lnTo>
                    <a:pt x="701" y="2680"/>
                  </a:lnTo>
                  <a:lnTo>
                    <a:pt x="702" y="2677"/>
                  </a:lnTo>
                  <a:lnTo>
                    <a:pt x="703" y="2674"/>
                  </a:lnTo>
                  <a:lnTo>
                    <a:pt x="703" y="2670"/>
                  </a:lnTo>
                  <a:lnTo>
                    <a:pt x="703" y="2667"/>
                  </a:lnTo>
                  <a:lnTo>
                    <a:pt x="703" y="2665"/>
                  </a:lnTo>
                  <a:lnTo>
                    <a:pt x="700" y="2658"/>
                  </a:lnTo>
                  <a:lnTo>
                    <a:pt x="698" y="2649"/>
                  </a:lnTo>
                  <a:lnTo>
                    <a:pt x="696" y="2632"/>
                  </a:lnTo>
                  <a:lnTo>
                    <a:pt x="695" y="2606"/>
                  </a:lnTo>
                  <a:lnTo>
                    <a:pt x="695" y="2602"/>
                  </a:lnTo>
                  <a:lnTo>
                    <a:pt x="694" y="2600"/>
                  </a:lnTo>
                  <a:lnTo>
                    <a:pt x="693" y="2598"/>
                  </a:lnTo>
                  <a:lnTo>
                    <a:pt x="692" y="2598"/>
                  </a:lnTo>
                  <a:lnTo>
                    <a:pt x="687" y="2598"/>
                  </a:lnTo>
                  <a:lnTo>
                    <a:pt x="685" y="2597"/>
                  </a:lnTo>
                  <a:lnTo>
                    <a:pt x="684" y="2596"/>
                  </a:lnTo>
                  <a:lnTo>
                    <a:pt x="682" y="2592"/>
                  </a:lnTo>
                  <a:lnTo>
                    <a:pt x="680" y="2588"/>
                  </a:lnTo>
                  <a:lnTo>
                    <a:pt x="676" y="2585"/>
                  </a:lnTo>
                  <a:lnTo>
                    <a:pt x="672" y="2581"/>
                  </a:lnTo>
                  <a:lnTo>
                    <a:pt x="672" y="2578"/>
                  </a:lnTo>
                  <a:lnTo>
                    <a:pt x="672" y="2575"/>
                  </a:lnTo>
                  <a:lnTo>
                    <a:pt x="675" y="2570"/>
                  </a:lnTo>
                  <a:lnTo>
                    <a:pt x="677" y="2568"/>
                  </a:lnTo>
                  <a:lnTo>
                    <a:pt x="678" y="2567"/>
                  </a:lnTo>
                  <a:lnTo>
                    <a:pt x="680" y="2567"/>
                  </a:lnTo>
                  <a:lnTo>
                    <a:pt x="690" y="2567"/>
                  </a:lnTo>
                  <a:lnTo>
                    <a:pt x="692" y="2565"/>
                  </a:lnTo>
                  <a:lnTo>
                    <a:pt x="693" y="2564"/>
                  </a:lnTo>
                  <a:lnTo>
                    <a:pt x="694" y="2560"/>
                  </a:lnTo>
                  <a:lnTo>
                    <a:pt x="695" y="2558"/>
                  </a:lnTo>
                  <a:lnTo>
                    <a:pt x="697" y="2557"/>
                  </a:lnTo>
                  <a:lnTo>
                    <a:pt x="698" y="2556"/>
                  </a:lnTo>
                  <a:lnTo>
                    <a:pt x="699" y="2556"/>
                  </a:lnTo>
                  <a:lnTo>
                    <a:pt x="702" y="2554"/>
                  </a:lnTo>
                  <a:lnTo>
                    <a:pt x="691" y="2528"/>
                  </a:lnTo>
                  <a:lnTo>
                    <a:pt x="689" y="2520"/>
                  </a:lnTo>
                  <a:lnTo>
                    <a:pt x="687" y="2515"/>
                  </a:lnTo>
                  <a:lnTo>
                    <a:pt x="686" y="2513"/>
                  </a:lnTo>
                  <a:lnTo>
                    <a:pt x="685" y="2513"/>
                  </a:lnTo>
                  <a:lnTo>
                    <a:pt x="684" y="2513"/>
                  </a:lnTo>
                  <a:lnTo>
                    <a:pt x="684" y="2513"/>
                  </a:lnTo>
                  <a:lnTo>
                    <a:pt x="682" y="2513"/>
                  </a:lnTo>
                  <a:lnTo>
                    <a:pt x="681" y="2514"/>
                  </a:lnTo>
                  <a:lnTo>
                    <a:pt x="680" y="2514"/>
                  </a:lnTo>
                  <a:lnTo>
                    <a:pt x="677" y="2512"/>
                  </a:lnTo>
                  <a:lnTo>
                    <a:pt x="676" y="2510"/>
                  </a:lnTo>
                  <a:lnTo>
                    <a:pt x="676" y="2509"/>
                  </a:lnTo>
                  <a:lnTo>
                    <a:pt x="676" y="2508"/>
                  </a:lnTo>
                  <a:lnTo>
                    <a:pt x="678" y="2505"/>
                  </a:lnTo>
                  <a:lnTo>
                    <a:pt x="679" y="2505"/>
                  </a:lnTo>
                  <a:lnTo>
                    <a:pt x="680" y="2504"/>
                  </a:lnTo>
                  <a:lnTo>
                    <a:pt x="682" y="2502"/>
                  </a:lnTo>
                  <a:lnTo>
                    <a:pt x="682" y="2501"/>
                  </a:lnTo>
                  <a:lnTo>
                    <a:pt x="683" y="2498"/>
                  </a:lnTo>
                  <a:lnTo>
                    <a:pt x="685" y="2487"/>
                  </a:lnTo>
                  <a:lnTo>
                    <a:pt x="686" y="2484"/>
                  </a:lnTo>
                  <a:lnTo>
                    <a:pt x="688" y="2480"/>
                  </a:lnTo>
                  <a:lnTo>
                    <a:pt x="689" y="2476"/>
                  </a:lnTo>
                  <a:lnTo>
                    <a:pt x="690" y="2469"/>
                  </a:lnTo>
                  <a:lnTo>
                    <a:pt x="691" y="2448"/>
                  </a:lnTo>
                  <a:lnTo>
                    <a:pt x="690" y="2444"/>
                  </a:lnTo>
                  <a:lnTo>
                    <a:pt x="683" y="2437"/>
                  </a:lnTo>
                  <a:lnTo>
                    <a:pt x="682" y="2435"/>
                  </a:lnTo>
                  <a:lnTo>
                    <a:pt x="676" y="2424"/>
                  </a:lnTo>
                  <a:lnTo>
                    <a:pt x="675" y="2419"/>
                  </a:lnTo>
                  <a:lnTo>
                    <a:pt x="675" y="2415"/>
                  </a:lnTo>
                  <a:lnTo>
                    <a:pt x="677" y="2412"/>
                  </a:lnTo>
                  <a:lnTo>
                    <a:pt x="679" y="2410"/>
                  </a:lnTo>
                  <a:lnTo>
                    <a:pt x="680" y="2409"/>
                  </a:lnTo>
                  <a:lnTo>
                    <a:pt x="685" y="2406"/>
                  </a:lnTo>
                  <a:lnTo>
                    <a:pt x="703" y="2356"/>
                  </a:lnTo>
                  <a:lnTo>
                    <a:pt x="707" y="2336"/>
                  </a:lnTo>
                  <a:lnTo>
                    <a:pt x="709" y="2312"/>
                  </a:lnTo>
                  <a:lnTo>
                    <a:pt x="708" y="2302"/>
                  </a:lnTo>
                  <a:lnTo>
                    <a:pt x="706" y="2290"/>
                  </a:lnTo>
                  <a:lnTo>
                    <a:pt x="690" y="2253"/>
                  </a:lnTo>
                  <a:lnTo>
                    <a:pt x="666" y="2143"/>
                  </a:lnTo>
                  <a:lnTo>
                    <a:pt x="656" y="2110"/>
                  </a:lnTo>
                  <a:lnTo>
                    <a:pt x="654" y="2105"/>
                  </a:lnTo>
                  <a:lnTo>
                    <a:pt x="645" y="2092"/>
                  </a:lnTo>
                  <a:lnTo>
                    <a:pt x="637" y="2077"/>
                  </a:lnTo>
                  <a:lnTo>
                    <a:pt x="626" y="2052"/>
                  </a:lnTo>
                  <a:lnTo>
                    <a:pt x="625" y="2052"/>
                  </a:lnTo>
                  <a:lnTo>
                    <a:pt x="625" y="2051"/>
                  </a:lnTo>
                  <a:lnTo>
                    <a:pt x="624" y="2051"/>
                  </a:lnTo>
                  <a:lnTo>
                    <a:pt x="623" y="2050"/>
                  </a:lnTo>
                  <a:lnTo>
                    <a:pt x="623" y="2050"/>
                  </a:lnTo>
                  <a:lnTo>
                    <a:pt x="621" y="2050"/>
                  </a:lnTo>
                  <a:lnTo>
                    <a:pt x="617" y="2050"/>
                  </a:lnTo>
                  <a:lnTo>
                    <a:pt x="612" y="2040"/>
                  </a:lnTo>
                  <a:lnTo>
                    <a:pt x="646" y="1993"/>
                  </a:lnTo>
                  <a:lnTo>
                    <a:pt x="650" y="1990"/>
                  </a:lnTo>
                  <a:lnTo>
                    <a:pt x="648" y="1984"/>
                  </a:lnTo>
                  <a:lnTo>
                    <a:pt x="648" y="1981"/>
                  </a:lnTo>
                  <a:lnTo>
                    <a:pt x="648" y="1977"/>
                  </a:lnTo>
                  <a:lnTo>
                    <a:pt x="651" y="1970"/>
                  </a:lnTo>
                  <a:lnTo>
                    <a:pt x="654" y="1966"/>
                  </a:lnTo>
                  <a:lnTo>
                    <a:pt x="659" y="1961"/>
                  </a:lnTo>
                  <a:lnTo>
                    <a:pt x="662" y="1958"/>
                  </a:lnTo>
                  <a:lnTo>
                    <a:pt x="665" y="1957"/>
                  </a:lnTo>
                  <a:lnTo>
                    <a:pt x="672" y="1956"/>
                  </a:lnTo>
                  <a:lnTo>
                    <a:pt x="683" y="1954"/>
                  </a:lnTo>
                  <a:lnTo>
                    <a:pt x="685" y="1953"/>
                  </a:lnTo>
                  <a:lnTo>
                    <a:pt x="690" y="1949"/>
                  </a:lnTo>
                  <a:lnTo>
                    <a:pt x="697" y="1943"/>
                  </a:lnTo>
                  <a:lnTo>
                    <a:pt x="700" y="1943"/>
                  </a:lnTo>
                  <a:lnTo>
                    <a:pt x="703" y="1943"/>
                  </a:lnTo>
                  <a:lnTo>
                    <a:pt x="704" y="1943"/>
                  </a:lnTo>
                  <a:lnTo>
                    <a:pt x="705" y="1944"/>
                  </a:lnTo>
                  <a:lnTo>
                    <a:pt x="707" y="1946"/>
                  </a:lnTo>
                  <a:lnTo>
                    <a:pt x="707" y="1947"/>
                  </a:lnTo>
                  <a:lnTo>
                    <a:pt x="708" y="1949"/>
                  </a:lnTo>
                  <a:lnTo>
                    <a:pt x="709" y="1951"/>
                  </a:lnTo>
                  <a:lnTo>
                    <a:pt x="709" y="1957"/>
                  </a:lnTo>
                  <a:lnTo>
                    <a:pt x="709" y="1959"/>
                  </a:lnTo>
                  <a:lnTo>
                    <a:pt x="710" y="1960"/>
                  </a:lnTo>
                  <a:lnTo>
                    <a:pt x="711" y="1961"/>
                  </a:lnTo>
                  <a:lnTo>
                    <a:pt x="712" y="1962"/>
                  </a:lnTo>
                  <a:lnTo>
                    <a:pt x="714" y="1962"/>
                  </a:lnTo>
                  <a:lnTo>
                    <a:pt x="717" y="1963"/>
                  </a:lnTo>
                  <a:lnTo>
                    <a:pt x="776" y="1927"/>
                  </a:lnTo>
                  <a:lnTo>
                    <a:pt x="778" y="1917"/>
                  </a:lnTo>
                  <a:lnTo>
                    <a:pt x="778" y="1915"/>
                  </a:lnTo>
                  <a:lnTo>
                    <a:pt x="780" y="1912"/>
                  </a:lnTo>
                  <a:lnTo>
                    <a:pt x="783" y="1908"/>
                  </a:lnTo>
                  <a:lnTo>
                    <a:pt x="785" y="1907"/>
                  </a:lnTo>
                  <a:lnTo>
                    <a:pt x="787" y="1906"/>
                  </a:lnTo>
                  <a:lnTo>
                    <a:pt x="792" y="1904"/>
                  </a:lnTo>
                  <a:lnTo>
                    <a:pt x="815" y="1903"/>
                  </a:lnTo>
                  <a:lnTo>
                    <a:pt x="817" y="1903"/>
                  </a:lnTo>
                  <a:lnTo>
                    <a:pt x="818" y="1902"/>
                  </a:lnTo>
                  <a:lnTo>
                    <a:pt x="817" y="1901"/>
                  </a:lnTo>
                  <a:lnTo>
                    <a:pt x="815" y="1900"/>
                  </a:lnTo>
                  <a:lnTo>
                    <a:pt x="814" y="1899"/>
                  </a:lnTo>
                  <a:lnTo>
                    <a:pt x="813" y="1897"/>
                  </a:lnTo>
                  <a:lnTo>
                    <a:pt x="813" y="1895"/>
                  </a:lnTo>
                  <a:lnTo>
                    <a:pt x="814" y="1892"/>
                  </a:lnTo>
                  <a:lnTo>
                    <a:pt x="820" y="1875"/>
                  </a:lnTo>
                  <a:lnTo>
                    <a:pt x="821" y="1869"/>
                  </a:lnTo>
                  <a:lnTo>
                    <a:pt x="821" y="1865"/>
                  </a:lnTo>
                  <a:lnTo>
                    <a:pt x="821" y="1859"/>
                  </a:lnTo>
                  <a:lnTo>
                    <a:pt x="820" y="1855"/>
                  </a:lnTo>
                  <a:lnTo>
                    <a:pt x="819" y="1852"/>
                  </a:lnTo>
                  <a:lnTo>
                    <a:pt x="816" y="1847"/>
                  </a:lnTo>
                  <a:lnTo>
                    <a:pt x="814" y="1844"/>
                  </a:lnTo>
                  <a:lnTo>
                    <a:pt x="814" y="1842"/>
                  </a:lnTo>
                  <a:lnTo>
                    <a:pt x="813" y="1839"/>
                  </a:lnTo>
                  <a:lnTo>
                    <a:pt x="813" y="1835"/>
                  </a:lnTo>
                  <a:lnTo>
                    <a:pt x="813" y="1834"/>
                  </a:lnTo>
                  <a:lnTo>
                    <a:pt x="814" y="1832"/>
                  </a:lnTo>
                  <a:lnTo>
                    <a:pt x="818" y="1830"/>
                  </a:lnTo>
                  <a:lnTo>
                    <a:pt x="822" y="1829"/>
                  </a:lnTo>
                  <a:lnTo>
                    <a:pt x="824" y="1827"/>
                  </a:lnTo>
                  <a:lnTo>
                    <a:pt x="827" y="1824"/>
                  </a:lnTo>
                  <a:lnTo>
                    <a:pt x="827" y="1821"/>
                  </a:lnTo>
                  <a:lnTo>
                    <a:pt x="826" y="1818"/>
                  </a:lnTo>
                  <a:lnTo>
                    <a:pt x="825" y="1817"/>
                  </a:lnTo>
                  <a:lnTo>
                    <a:pt x="824" y="1816"/>
                  </a:lnTo>
                  <a:lnTo>
                    <a:pt x="819" y="1813"/>
                  </a:lnTo>
                  <a:lnTo>
                    <a:pt x="815" y="1809"/>
                  </a:lnTo>
                  <a:lnTo>
                    <a:pt x="812" y="1806"/>
                  </a:lnTo>
                  <a:lnTo>
                    <a:pt x="809" y="1803"/>
                  </a:lnTo>
                  <a:lnTo>
                    <a:pt x="806" y="1801"/>
                  </a:lnTo>
                  <a:lnTo>
                    <a:pt x="802" y="1800"/>
                  </a:lnTo>
                  <a:lnTo>
                    <a:pt x="800" y="1798"/>
                  </a:lnTo>
                  <a:lnTo>
                    <a:pt x="798" y="1797"/>
                  </a:lnTo>
                  <a:lnTo>
                    <a:pt x="797" y="1795"/>
                  </a:lnTo>
                  <a:lnTo>
                    <a:pt x="796" y="1792"/>
                  </a:lnTo>
                  <a:lnTo>
                    <a:pt x="795" y="1789"/>
                  </a:lnTo>
                  <a:lnTo>
                    <a:pt x="794" y="1788"/>
                  </a:lnTo>
                  <a:lnTo>
                    <a:pt x="792" y="1786"/>
                  </a:lnTo>
                  <a:lnTo>
                    <a:pt x="790" y="1783"/>
                  </a:lnTo>
                  <a:lnTo>
                    <a:pt x="788" y="1776"/>
                  </a:lnTo>
                  <a:lnTo>
                    <a:pt x="788" y="1765"/>
                  </a:lnTo>
                  <a:lnTo>
                    <a:pt x="789" y="1763"/>
                  </a:lnTo>
                  <a:lnTo>
                    <a:pt x="790" y="1763"/>
                  </a:lnTo>
                  <a:lnTo>
                    <a:pt x="795" y="1756"/>
                  </a:lnTo>
                  <a:lnTo>
                    <a:pt x="800" y="1748"/>
                  </a:lnTo>
                  <a:lnTo>
                    <a:pt x="802" y="1745"/>
                  </a:lnTo>
                  <a:lnTo>
                    <a:pt x="805" y="1745"/>
                  </a:lnTo>
                  <a:lnTo>
                    <a:pt x="808" y="1747"/>
                  </a:lnTo>
                  <a:lnTo>
                    <a:pt x="813" y="1753"/>
                  </a:lnTo>
                  <a:lnTo>
                    <a:pt x="816" y="1756"/>
                  </a:lnTo>
                  <a:lnTo>
                    <a:pt x="818" y="1757"/>
                  </a:lnTo>
                  <a:lnTo>
                    <a:pt x="822" y="1758"/>
                  </a:lnTo>
                  <a:lnTo>
                    <a:pt x="834" y="1757"/>
                  </a:lnTo>
                  <a:lnTo>
                    <a:pt x="837" y="1758"/>
                  </a:lnTo>
                  <a:lnTo>
                    <a:pt x="839" y="1761"/>
                  </a:lnTo>
                  <a:lnTo>
                    <a:pt x="844" y="1772"/>
                  </a:lnTo>
                  <a:lnTo>
                    <a:pt x="848" y="1779"/>
                  </a:lnTo>
                  <a:lnTo>
                    <a:pt x="849" y="1780"/>
                  </a:lnTo>
                  <a:lnTo>
                    <a:pt x="850" y="1781"/>
                  </a:lnTo>
                  <a:lnTo>
                    <a:pt x="852" y="1780"/>
                  </a:lnTo>
                  <a:lnTo>
                    <a:pt x="854" y="1778"/>
                  </a:lnTo>
                  <a:lnTo>
                    <a:pt x="882" y="1746"/>
                  </a:lnTo>
                  <a:lnTo>
                    <a:pt x="886" y="1743"/>
                  </a:lnTo>
                  <a:lnTo>
                    <a:pt x="889" y="1743"/>
                  </a:lnTo>
                  <a:lnTo>
                    <a:pt x="891" y="1744"/>
                  </a:lnTo>
                  <a:lnTo>
                    <a:pt x="892" y="1745"/>
                  </a:lnTo>
                  <a:lnTo>
                    <a:pt x="894" y="1749"/>
                  </a:lnTo>
                  <a:lnTo>
                    <a:pt x="894" y="1750"/>
                  </a:lnTo>
                  <a:lnTo>
                    <a:pt x="892" y="1751"/>
                  </a:lnTo>
                  <a:lnTo>
                    <a:pt x="890" y="1752"/>
                  </a:lnTo>
                  <a:lnTo>
                    <a:pt x="890" y="1755"/>
                  </a:lnTo>
                  <a:lnTo>
                    <a:pt x="890" y="1757"/>
                  </a:lnTo>
                  <a:lnTo>
                    <a:pt x="890" y="1759"/>
                  </a:lnTo>
                  <a:lnTo>
                    <a:pt x="888" y="1765"/>
                  </a:lnTo>
                  <a:lnTo>
                    <a:pt x="887" y="1767"/>
                  </a:lnTo>
                  <a:lnTo>
                    <a:pt x="887" y="1768"/>
                  </a:lnTo>
                  <a:lnTo>
                    <a:pt x="887" y="1771"/>
                  </a:lnTo>
                  <a:lnTo>
                    <a:pt x="887" y="1773"/>
                  </a:lnTo>
                  <a:lnTo>
                    <a:pt x="888" y="1775"/>
                  </a:lnTo>
                  <a:lnTo>
                    <a:pt x="889" y="1776"/>
                  </a:lnTo>
                  <a:lnTo>
                    <a:pt x="889" y="1777"/>
                  </a:lnTo>
                  <a:lnTo>
                    <a:pt x="891" y="1778"/>
                  </a:lnTo>
                  <a:lnTo>
                    <a:pt x="899" y="1773"/>
                  </a:lnTo>
                  <a:lnTo>
                    <a:pt x="924" y="1748"/>
                  </a:lnTo>
                  <a:lnTo>
                    <a:pt x="913" y="1728"/>
                  </a:lnTo>
                  <a:lnTo>
                    <a:pt x="912" y="1722"/>
                  </a:lnTo>
                  <a:lnTo>
                    <a:pt x="909" y="1717"/>
                  </a:lnTo>
                  <a:lnTo>
                    <a:pt x="908" y="1715"/>
                  </a:lnTo>
                  <a:lnTo>
                    <a:pt x="907" y="1715"/>
                  </a:lnTo>
                  <a:lnTo>
                    <a:pt x="903" y="1716"/>
                  </a:lnTo>
                  <a:lnTo>
                    <a:pt x="892" y="1709"/>
                  </a:lnTo>
                  <a:lnTo>
                    <a:pt x="888" y="1704"/>
                  </a:lnTo>
                  <a:lnTo>
                    <a:pt x="887" y="1702"/>
                  </a:lnTo>
                  <a:lnTo>
                    <a:pt x="887" y="1701"/>
                  </a:lnTo>
                  <a:lnTo>
                    <a:pt x="886" y="1696"/>
                  </a:lnTo>
                  <a:lnTo>
                    <a:pt x="886" y="1692"/>
                  </a:lnTo>
                  <a:lnTo>
                    <a:pt x="886" y="1690"/>
                  </a:lnTo>
                  <a:lnTo>
                    <a:pt x="887" y="1687"/>
                  </a:lnTo>
                  <a:lnTo>
                    <a:pt x="888" y="1685"/>
                  </a:lnTo>
                  <a:lnTo>
                    <a:pt x="888" y="1684"/>
                  </a:lnTo>
                  <a:lnTo>
                    <a:pt x="889" y="1683"/>
                  </a:lnTo>
                  <a:lnTo>
                    <a:pt x="891" y="1682"/>
                  </a:lnTo>
                  <a:lnTo>
                    <a:pt x="891" y="1679"/>
                  </a:lnTo>
                  <a:lnTo>
                    <a:pt x="892" y="1674"/>
                  </a:lnTo>
                  <a:lnTo>
                    <a:pt x="891" y="1662"/>
                  </a:lnTo>
                  <a:lnTo>
                    <a:pt x="891" y="1656"/>
                  </a:lnTo>
                  <a:lnTo>
                    <a:pt x="892" y="1652"/>
                  </a:lnTo>
                  <a:lnTo>
                    <a:pt x="894" y="1650"/>
                  </a:lnTo>
                  <a:lnTo>
                    <a:pt x="898" y="1646"/>
                  </a:lnTo>
                  <a:lnTo>
                    <a:pt x="899" y="1645"/>
                  </a:lnTo>
                  <a:lnTo>
                    <a:pt x="900" y="1643"/>
                  </a:lnTo>
                  <a:lnTo>
                    <a:pt x="901" y="1640"/>
                  </a:lnTo>
                  <a:lnTo>
                    <a:pt x="902" y="1632"/>
                  </a:lnTo>
                  <a:lnTo>
                    <a:pt x="902" y="1628"/>
                  </a:lnTo>
                  <a:lnTo>
                    <a:pt x="902" y="1625"/>
                  </a:lnTo>
                  <a:lnTo>
                    <a:pt x="901" y="1623"/>
                  </a:lnTo>
                  <a:lnTo>
                    <a:pt x="901" y="1622"/>
                  </a:lnTo>
                  <a:lnTo>
                    <a:pt x="897" y="1614"/>
                  </a:lnTo>
                  <a:lnTo>
                    <a:pt x="897" y="1612"/>
                  </a:lnTo>
                  <a:lnTo>
                    <a:pt x="896" y="1610"/>
                  </a:lnTo>
                  <a:lnTo>
                    <a:pt x="897" y="1609"/>
                  </a:lnTo>
                  <a:lnTo>
                    <a:pt x="899" y="1603"/>
                  </a:lnTo>
                  <a:lnTo>
                    <a:pt x="899" y="1601"/>
                  </a:lnTo>
                  <a:lnTo>
                    <a:pt x="899" y="1600"/>
                  </a:lnTo>
                  <a:lnTo>
                    <a:pt x="901" y="1575"/>
                  </a:lnTo>
                  <a:lnTo>
                    <a:pt x="901" y="1569"/>
                  </a:lnTo>
                  <a:lnTo>
                    <a:pt x="901" y="1564"/>
                  </a:lnTo>
                  <a:lnTo>
                    <a:pt x="900" y="1563"/>
                  </a:lnTo>
                  <a:lnTo>
                    <a:pt x="895" y="1559"/>
                  </a:lnTo>
                  <a:lnTo>
                    <a:pt x="894" y="1557"/>
                  </a:lnTo>
                  <a:lnTo>
                    <a:pt x="895" y="1556"/>
                  </a:lnTo>
                  <a:lnTo>
                    <a:pt x="896" y="1556"/>
                  </a:lnTo>
                  <a:lnTo>
                    <a:pt x="902" y="1553"/>
                  </a:lnTo>
                  <a:lnTo>
                    <a:pt x="904" y="1552"/>
                  </a:lnTo>
                  <a:lnTo>
                    <a:pt x="907" y="1550"/>
                  </a:lnTo>
                  <a:lnTo>
                    <a:pt x="908" y="1547"/>
                  </a:lnTo>
                  <a:lnTo>
                    <a:pt x="907" y="1544"/>
                  </a:lnTo>
                  <a:lnTo>
                    <a:pt x="904" y="1535"/>
                  </a:lnTo>
                  <a:lnTo>
                    <a:pt x="903" y="1530"/>
                  </a:lnTo>
                  <a:lnTo>
                    <a:pt x="902" y="1527"/>
                  </a:lnTo>
                  <a:lnTo>
                    <a:pt x="901" y="1525"/>
                  </a:lnTo>
                  <a:lnTo>
                    <a:pt x="900" y="1523"/>
                  </a:lnTo>
                  <a:lnTo>
                    <a:pt x="897" y="1521"/>
                  </a:lnTo>
                  <a:lnTo>
                    <a:pt x="895" y="1518"/>
                  </a:lnTo>
                  <a:lnTo>
                    <a:pt x="892" y="1511"/>
                  </a:lnTo>
                  <a:lnTo>
                    <a:pt x="891" y="1508"/>
                  </a:lnTo>
                  <a:lnTo>
                    <a:pt x="891" y="1507"/>
                  </a:lnTo>
                  <a:lnTo>
                    <a:pt x="890" y="1506"/>
                  </a:lnTo>
                  <a:lnTo>
                    <a:pt x="889" y="1505"/>
                  </a:lnTo>
                  <a:lnTo>
                    <a:pt x="881" y="1496"/>
                  </a:lnTo>
                  <a:lnTo>
                    <a:pt x="876" y="1487"/>
                  </a:lnTo>
                  <a:lnTo>
                    <a:pt x="851" y="1466"/>
                  </a:lnTo>
                  <a:lnTo>
                    <a:pt x="847" y="1461"/>
                  </a:lnTo>
                  <a:lnTo>
                    <a:pt x="845" y="1452"/>
                  </a:lnTo>
                  <a:lnTo>
                    <a:pt x="843" y="1445"/>
                  </a:lnTo>
                  <a:lnTo>
                    <a:pt x="841" y="1442"/>
                  </a:lnTo>
                  <a:lnTo>
                    <a:pt x="839" y="1440"/>
                  </a:lnTo>
                  <a:lnTo>
                    <a:pt x="832" y="1440"/>
                  </a:lnTo>
                  <a:lnTo>
                    <a:pt x="830" y="1440"/>
                  </a:lnTo>
                  <a:lnTo>
                    <a:pt x="829" y="1439"/>
                  </a:lnTo>
                  <a:lnTo>
                    <a:pt x="818" y="1433"/>
                  </a:lnTo>
                  <a:lnTo>
                    <a:pt x="816" y="1432"/>
                  </a:lnTo>
                  <a:lnTo>
                    <a:pt x="814" y="1432"/>
                  </a:lnTo>
                  <a:lnTo>
                    <a:pt x="809" y="1432"/>
                  </a:lnTo>
                  <a:lnTo>
                    <a:pt x="806" y="1432"/>
                  </a:lnTo>
                  <a:lnTo>
                    <a:pt x="795" y="1428"/>
                  </a:lnTo>
                  <a:lnTo>
                    <a:pt x="792" y="1426"/>
                  </a:lnTo>
                  <a:lnTo>
                    <a:pt x="791" y="1424"/>
                  </a:lnTo>
                  <a:lnTo>
                    <a:pt x="790" y="1423"/>
                  </a:lnTo>
                  <a:lnTo>
                    <a:pt x="791" y="1422"/>
                  </a:lnTo>
                  <a:lnTo>
                    <a:pt x="792" y="1419"/>
                  </a:lnTo>
                  <a:lnTo>
                    <a:pt x="792" y="1418"/>
                  </a:lnTo>
                  <a:lnTo>
                    <a:pt x="793" y="1415"/>
                  </a:lnTo>
                  <a:lnTo>
                    <a:pt x="793" y="1409"/>
                  </a:lnTo>
                  <a:lnTo>
                    <a:pt x="784" y="1402"/>
                  </a:lnTo>
                  <a:lnTo>
                    <a:pt x="781" y="1398"/>
                  </a:lnTo>
                  <a:lnTo>
                    <a:pt x="781" y="1397"/>
                  </a:lnTo>
                  <a:lnTo>
                    <a:pt x="781" y="1395"/>
                  </a:lnTo>
                  <a:lnTo>
                    <a:pt x="783" y="1392"/>
                  </a:lnTo>
                  <a:lnTo>
                    <a:pt x="783" y="1388"/>
                  </a:lnTo>
                  <a:lnTo>
                    <a:pt x="783" y="1387"/>
                  </a:lnTo>
                  <a:lnTo>
                    <a:pt x="782" y="1386"/>
                  </a:lnTo>
                  <a:lnTo>
                    <a:pt x="779" y="1385"/>
                  </a:lnTo>
                  <a:lnTo>
                    <a:pt x="773" y="1383"/>
                  </a:lnTo>
                  <a:lnTo>
                    <a:pt x="766" y="1379"/>
                  </a:lnTo>
                  <a:lnTo>
                    <a:pt x="764" y="1377"/>
                  </a:lnTo>
                  <a:lnTo>
                    <a:pt x="763" y="1376"/>
                  </a:lnTo>
                  <a:lnTo>
                    <a:pt x="764" y="1374"/>
                  </a:lnTo>
                  <a:lnTo>
                    <a:pt x="765" y="1373"/>
                  </a:lnTo>
                  <a:lnTo>
                    <a:pt x="766" y="1372"/>
                  </a:lnTo>
                  <a:lnTo>
                    <a:pt x="767" y="1372"/>
                  </a:lnTo>
                  <a:lnTo>
                    <a:pt x="770" y="1373"/>
                  </a:lnTo>
                  <a:lnTo>
                    <a:pt x="772" y="1373"/>
                  </a:lnTo>
                  <a:lnTo>
                    <a:pt x="774" y="1373"/>
                  </a:lnTo>
                  <a:lnTo>
                    <a:pt x="775" y="1372"/>
                  </a:lnTo>
                  <a:lnTo>
                    <a:pt x="776" y="1371"/>
                  </a:lnTo>
                  <a:lnTo>
                    <a:pt x="777" y="1370"/>
                  </a:lnTo>
                  <a:lnTo>
                    <a:pt x="778" y="1369"/>
                  </a:lnTo>
                  <a:lnTo>
                    <a:pt x="780" y="1365"/>
                  </a:lnTo>
                  <a:lnTo>
                    <a:pt x="780" y="1363"/>
                  </a:lnTo>
                  <a:lnTo>
                    <a:pt x="781" y="1362"/>
                  </a:lnTo>
                  <a:lnTo>
                    <a:pt x="782" y="1361"/>
                  </a:lnTo>
                  <a:lnTo>
                    <a:pt x="783" y="1358"/>
                  </a:lnTo>
                  <a:lnTo>
                    <a:pt x="784" y="1353"/>
                  </a:lnTo>
                  <a:lnTo>
                    <a:pt x="785" y="1343"/>
                  </a:lnTo>
                  <a:lnTo>
                    <a:pt x="785" y="1338"/>
                  </a:lnTo>
                  <a:lnTo>
                    <a:pt x="784" y="1334"/>
                  </a:lnTo>
                  <a:lnTo>
                    <a:pt x="783" y="1333"/>
                  </a:lnTo>
                  <a:lnTo>
                    <a:pt x="773" y="1324"/>
                  </a:lnTo>
                  <a:lnTo>
                    <a:pt x="772" y="1323"/>
                  </a:lnTo>
                  <a:lnTo>
                    <a:pt x="771" y="1322"/>
                  </a:lnTo>
                  <a:lnTo>
                    <a:pt x="769" y="1322"/>
                  </a:lnTo>
                  <a:lnTo>
                    <a:pt x="768" y="1322"/>
                  </a:lnTo>
                  <a:lnTo>
                    <a:pt x="766" y="1323"/>
                  </a:lnTo>
                  <a:lnTo>
                    <a:pt x="759" y="1327"/>
                  </a:lnTo>
                  <a:lnTo>
                    <a:pt x="758" y="1328"/>
                  </a:lnTo>
                  <a:lnTo>
                    <a:pt x="757" y="1327"/>
                  </a:lnTo>
                  <a:lnTo>
                    <a:pt x="748" y="1319"/>
                  </a:lnTo>
                  <a:lnTo>
                    <a:pt x="736" y="1301"/>
                  </a:lnTo>
                  <a:lnTo>
                    <a:pt x="733" y="1299"/>
                  </a:lnTo>
                  <a:lnTo>
                    <a:pt x="731" y="1297"/>
                  </a:lnTo>
                  <a:lnTo>
                    <a:pt x="720" y="1289"/>
                  </a:lnTo>
                  <a:lnTo>
                    <a:pt x="715" y="1285"/>
                  </a:lnTo>
                  <a:lnTo>
                    <a:pt x="713" y="1282"/>
                  </a:lnTo>
                  <a:lnTo>
                    <a:pt x="713" y="1280"/>
                  </a:lnTo>
                  <a:lnTo>
                    <a:pt x="714" y="1280"/>
                  </a:lnTo>
                  <a:lnTo>
                    <a:pt x="715" y="1279"/>
                  </a:lnTo>
                  <a:lnTo>
                    <a:pt x="718" y="1279"/>
                  </a:lnTo>
                  <a:lnTo>
                    <a:pt x="719" y="1278"/>
                  </a:lnTo>
                  <a:lnTo>
                    <a:pt x="720" y="1277"/>
                  </a:lnTo>
                  <a:lnTo>
                    <a:pt x="722" y="1274"/>
                  </a:lnTo>
                  <a:lnTo>
                    <a:pt x="721" y="1272"/>
                  </a:lnTo>
                  <a:lnTo>
                    <a:pt x="719" y="1269"/>
                  </a:lnTo>
                  <a:lnTo>
                    <a:pt x="715" y="1265"/>
                  </a:lnTo>
                  <a:lnTo>
                    <a:pt x="713" y="1262"/>
                  </a:lnTo>
                  <a:lnTo>
                    <a:pt x="712" y="1258"/>
                  </a:lnTo>
                  <a:lnTo>
                    <a:pt x="712" y="1254"/>
                  </a:lnTo>
                  <a:lnTo>
                    <a:pt x="712" y="1251"/>
                  </a:lnTo>
                  <a:lnTo>
                    <a:pt x="712" y="1243"/>
                  </a:lnTo>
                  <a:lnTo>
                    <a:pt x="711" y="1239"/>
                  </a:lnTo>
                  <a:lnTo>
                    <a:pt x="711" y="1238"/>
                  </a:lnTo>
                  <a:lnTo>
                    <a:pt x="703" y="1229"/>
                  </a:lnTo>
                  <a:lnTo>
                    <a:pt x="701" y="1226"/>
                  </a:lnTo>
                  <a:lnTo>
                    <a:pt x="701" y="1223"/>
                  </a:lnTo>
                  <a:lnTo>
                    <a:pt x="701" y="1220"/>
                  </a:lnTo>
                  <a:lnTo>
                    <a:pt x="702" y="1218"/>
                  </a:lnTo>
                  <a:lnTo>
                    <a:pt x="703" y="1218"/>
                  </a:lnTo>
                  <a:lnTo>
                    <a:pt x="704" y="1218"/>
                  </a:lnTo>
                  <a:lnTo>
                    <a:pt x="707" y="1220"/>
                  </a:lnTo>
                  <a:lnTo>
                    <a:pt x="709" y="1222"/>
                  </a:lnTo>
                  <a:lnTo>
                    <a:pt x="715" y="1224"/>
                  </a:lnTo>
                  <a:lnTo>
                    <a:pt x="717" y="1224"/>
                  </a:lnTo>
                  <a:lnTo>
                    <a:pt x="719" y="1223"/>
                  </a:lnTo>
                  <a:lnTo>
                    <a:pt x="720" y="1221"/>
                  </a:lnTo>
                  <a:lnTo>
                    <a:pt x="721" y="1215"/>
                  </a:lnTo>
                  <a:lnTo>
                    <a:pt x="719" y="1210"/>
                  </a:lnTo>
                  <a:lnTo>
                    <a:pt x="715" y="1201"/>
                  </a:lnTo>
                  <a:lnTo>
                    <a:pt x="713" y="1197"/>
                  </a:lnTo>
                  <a:lnTo>
                    <a:pt x="713" y="1193"/>
                  </a:lnTo>
                  <a:lnTo>
                    <a:pt x="717" y="1180"/>
                  </a:lnTo>
                  <a:lnTo>
                    <a:pt x="717" y="1177"/>
                  </a:lnTo>
                  <a:lnTo>
                    <a:pt x="716" y="1175"/>
                  </a:lnTo>
                  <a:lnTo>
                    <a:pt x="715" y="1174"/>
                  </a:lnTo>
                  <a:lnTo>
                    <a:pt x="714" y="1173"/>
                  </a:lnTo>
                  <a:lnTo>
                    <a:pt x="713" y="1173"/>
                  </a:lnTo>
                  <a:lnTo>
                    <a:pt x="711" y="1172"/>
                  </a:lnTo>
                  <a:lnTo>
                    <a:pt x="708" y="1171"/>
                  </a:lnTo>
                  <a:lnTo>
                    <a:pt x="704" y="1168"/>
                  </a:lnTo>
                  <a:lnTo>
                    <a:pt x="698" y="1160"/>
                  </a:lnTo>
                  <a:lnTo>
                    <a:pt x="696" y="1154"/>
                  </a:lnTo>
                  <a:lnTo>
                    <a:pt x="696" y="1148"/>
                  </a:lnTo>
                  <a:lnTo>
                    <a:pt x="697" y="1144"/>
                  </a:lnTo>
                  <a:lnTo>
                    <a:pt x="698" y="1128"/>
                  </a:lnTo>
                  <a:lnTo>
                    <a:pt x="708" y="1114"/>
                  </a:lnTo>
                  <a:lnTo>
                    <a:pt x="711" y="1114"/>
                  </a:lnTo>
                  <a:lnTo>
                    <a:pt x="715" y="1113"/>
                  </a:lnTo>
                  <a:lnTo>
                    <a:pt x="719" y="1116"/>
                  </a:lnTo>
                  <a:lnTo>
                    <a:pt x="722" y="1117"/>
                  </a:lnTo>
                  <a:lnTo>
                    <a:pt x="727" y="1118"/>
                  </a:lnTo>
                  <a:lnTo>
                    <a:pt x="728" y="1116"/>
                  </a:lnTo>
                  <a:lnTo>
                    <a:pt x="728" y="1114"/>
                  </a:lnTo>
                  <a:lnTo>
                    <a:pt x="710" y="1070"/>
                  </a:lnTo>
                  <a:lnTo>
                    <a:pt x="709" y="1068"/>
                  </a:lnTo>
                  <a:lnTo>
                    <a:pt x="708" y="1067"/>
                  </a:lnTo>
                  <a:lnTo>
                    <a:pt x="705" y="1066"/>
                  </a:lnTo>
                  <a:lnTo>
                    <a:pt x="693" y="1061"/>
                  </a:lnTo>
                  <a:lnTo>
                    <a:pt x="692" y="1060"/>
                  </a:lnTo>
                  <a:lnTo>
                    <a:pt x="692" y="1058"/>
                  </a:lnTo>
                  <a:lnTo>
                    <a:pt x="693" y="1056"/>
                  </a:lnTo>
                  <a:lnTo>
                    <a:pt x="697" y="1051"/>
                  </a:lnTo>
                  <a:lnTo>
                    <a:pt x="699" y="1047"/>
                  </a:lnTo>
                  <a:lnTo>
                    <a:pt x="704" y="1032"/>
                  </a:lnTo>
                  <a:lnTo>
                    <a:pt x="698" y="1018"/>
                  </a:lnTo>
                  <a:lnTo>
                    <a:pt x="697" y="1013"/>
                  </a:lnTo>
                  <a:lnTo>
                    <a:pt x="697" y="1012"/>
                  </a:lnTo>
                  <a:lnTo>
                    <a:pt x="700" y="1006"/>
                  </a:lnTo>
                  <a:lnTo>
                    <a:pt x="702" y="1000"/>
                  </a:lnTo>
                  <a:lnTo>
                    <a:pt x="702" y="998"/>
                  </a:lnTo>
                  <a:lnTo>
                    <a:pt x="701" y="995"/>
                  </a:lnTo>
                  <a:lnTo>
                    <a:pt x="699" y="993"/>
                  </a:lnTo>
                  <a:lnTo>
                    <a:pt x="696" y="992"/>
                  </a:lnTo>
                  <a:lnTo>
                    <a:pt x="695" y="992"/>
                  </a:lnTo>
                  <a:lnTo>
                    <a:pt x="694" y="992"/>
                  </a:lnTo>
                  <a:lnTo>
                    <a:pt x="692" y="992"/>
                  </a:lnTo>
                  <a:lnTo>
                    <a:pt x="690" y="992"/>
                  </a:lnTo>
                  <a:lnTo>
                    <a:pt x="688" y="991"/>
                  </a:lnTo>
                  <a:lnTo>
                    <a:pt x="683" y="987"/>
                  </a:lnTo>
                  <a:lnTo>
                    <a:pt x="682" y="985"/>
                  </a:lnTo>
                  <a:lnTo>
                    <a:pt x="682" y="984"/>
                  </a:lnTo>
                  <a:lnTo>
                    <a:pt x="683" y="982"/>
                  </a:lnTo>
                  <a:lnTo>
                    <a:pt x="683" y="980"/>
                  </a:lnTo>
                  <a:lnTo>
                    <a:pt x="684" y="979"/>
                  </a:lnTo>
                  <a:lnTo>
                    <a:pt x="686" y="974"/>
                  </a:lnTo>
                  <a:lnTo>
                    <a:pt x="686" y="972"/>
                  </a:lnTo>
                  <a:lnTo>
                    <a:pt x="685" y="971"/>
                  </a:lnTo>
                  <a:lnTo>
                    <a:pt x="682" y="968"/>
                  </a:lnTo>
                  <a:lnTo>
                    <a:pt x="680" y="967"/>
                  </a:lnTo>
                  <a:lnTo>
                    <a:pt x="675" y="964"/>
                  </a:lnTo>
                  <a:lnTo>
                    <a:pt x="661" y="976"/>
                  </a:lnTo>
                  <a:lnTo>
                    <a:pt x="658" y="980"/>
                  </a:lnTo>
                  <a:lnTo>
                    <a:pt x="659" y="981"/>
                  </a:lnTo>
                  <a:lnTo>
                    <a:pt x="660" y="982"/>
                  </a:lnTo>
                  <a:lnTo>
                    <a:pt x="660" y="983"/>
                  </a:lnTo>
                  <a:lnTo>
                    <a:pt x="661" y="985"/>
                  </a:lnTo>
                  <a:lnTo>
                    <a:pt x="662" y="985"/>
                  </a:lnTo>
                  <a:lnTo>
                    <a:pt x="664" y="987"/>
                  </a:lnTo>
                  <a:lnTo>
                    <a:pt x="664" y="990"/>
                  </a:lnTo>
                  <a:lnTo>
                    <a:pt x="665" y="995"/>
                  </a:lnTo>
                  <a:lnTo>
                    <a:pt x="663" y="997"/>
                  </a:lnTo>
                  <a:lnTo>
                    <a:pt x="646" y="1017"/>
                  </a:lnTo>
                  <a:lnTo>
                    <a:pt x="640" y="1021"/>
                  </a:lnTo>
                  <a:lnTo>
                    <a:pt x="635" y="1024"/>
                  </a:lnTo>
                  <a:lnTo>
                    <a:pt x="592" y="1025"/>
                  </a:lnTo>
                  <a:lnTo>
                    <a:pt x="586" y="1024"/>
                  </a:lnTo>
                  <a:lnTo>
                    <a:pt x="585" y="1023"/>
                  </a:lnTo>
                  <a:lnTo>
                    <a:pt x="584" y="1021"/>
                  </a:lnTo>
                  <a:lnTo>
                    <a:pt x="585" y="1020"/>
                  </a:lnTo>
                  <a:lnTo>
                    <a:pt x="585" y="1018"/>
                  </a:lnTo>
                  <a:lnTo>
                    <a:pt x="582" y="1000"/>
                  </a:lnTo>
                  <a:lnTo>
                    <a:pt x="582" y="996"/>
                  </a:lnTo>
                  <a:lnTo>
                    <a:pt x="582" y="992"/>
                  </a:lnTo>
                  <a:lnTo>
                    <a:pt x="583" y="988"/>
                  </a:lnTo>
                  <a:lnTo>
                    <a:pt x="583" y="983"/>
                  </a:lnTo>
                  <a:lnTo>
                    <a:pt x="583" y="979"/>
                  </a:lnTo>
                  <a:lnTo>
                    <a:pt x="582" y="971"/>
                  </a:lnTo>
                  <a:lnTo>
                    <a:pt x="581" y="959"/>
                  </a:lnTo>
                  <a:lnTo>
                    <a:pt x="580" y="957"/>
                  </a:lnTo>
                  <a:lnTo>
                    <a:pt x="578" y="955"/>
                  </a:lnTo>
                  <a:lnTo>
                    <a:pt x="570" y="948"/>
                  </a:lnTo>
                  <a:lnTo>
                    <a:pt x="570" y="947"/>
                  </a:lnTo>
                  <a:lnTo>
                    <a:pt x="570" y="946"/>
                  </a:lnTo>
                  <a:lnTo>
                    <a:pt x="571" y="945"/>
                  </a:lnTo>
                  <a:lnTo>
                    <a:pt x="572" y="943"/>
                  </a:lnTo>
                  <a:lnTo>
                    <a:pt x="574" y="940"/>
                  </a:lnTo>
                  <a:lnTo>
                    <a:pt x="574" y="938"/>
                  </a:lnTo>
                  <a:lnTo>
                    <a:pt x="574" y="937"/>
                  </a:lnTo>
                  <a:lnTo>
                    <a:pt x="573" y="935"/>
                  </a:lnTo>
                  <a:lnTo>
                    <a:pt x="570" y="932"/>
                  </a:lnTo>
                  <a:lnTo>
                    <a:pt x="568" y="931"/>
                  </a:lnTo>
                  <a:lnTo>
                    <a:pt x="566" y="931"/>
                  </a:lnTo>
                  <a:lnTo>
                    <a:pt x="563" y="933"/>
                  </a:lnTo>
                  <a:lnTo>
                    <a:pt x="562" y="935"/>
                  </a:lnTo>
                  <a:lnTo>
                    <a:pt x="558" y="939"/>
                  </a:lnTo>
                  <a:lnTo>
                    <a:pt x="557" y="942"/>
                  </a:lnTo>
                  <a:lnTo>
                    <a:pt x="555" y="944"/>
                  </a:lnTo>
                  <a:lnTo>
                    <a:pt x="554" y="945"/>
                  </a:lnTo>
                  <a:lnTo>
                    <a:pt x="551" y="946"/>
                  </a:lnTo>
                  <a:lnTo>
                    <a:pt x="548" y="947"/>
                  </a:lnTo>
                  <a:lnTo>
                    <a:pt x="546" y="948"/>
                  </a:lnTo>
                  <a:lnTo>
                    <a:pt x="545" y="951"/>
                  </a:lnTo>
                  <a:lnTo>
                    <a:pt x="544" y="957"/>
                  </a:lnTo>
                  <a:lnTo>
                    <a:pt x="543" y="960"/>
                  </a:lnTo>
                  <a:lnTo>
                    <a:pt x="540" y="964"/>
                  </a:lnTo>
                  <a:lnTo>
                    <a:pt x="535" y="966"/>
                  </a:lnTo>
                  <a:lnTo>
                    <a:pt x="531" y="966"/>
                  </a:lnTo>
                  <a:lnTo>
                    <a:pt x="527" y="963"/>
                  </a:lnTo>
                  <a:lnTo>
                    <a:pt x="525" y="961"/>
                  </a:lnTo>
                  <a:lnTo>
                    <a:pt x="525" y="958"/>
                  </a:lnTo>
                  <a:lnTo>
                    <a:pt x="527" y="955"/>
                  </a:lnTo>
                  <a:lnTo>
                    <a:pt x="536" y="946"/>
                  </a:lnTo>
                  <a:lnTo>
                    <a:pt x="537" y="944"/>
                  </a:lnTo>
                  <a:lnTo>
                    <a:pt x="538" y="942"/>
                  </a:lnTo>
                  <a:lnTo>
                    <a:pt x="539" y="939"/>
                  </a:lnTo>
                  <a:lnTo>
                    <a:pt x="539" y="937"/>
                  </a:lnTo>
                  <a:lnTo>
                    <a:pt x="538" y="932"/>
                  </a:lnTo>
                  <a:lnTo>
                    <a:pt x="538" y="929"/>
                  </a:lnTo>
                  <a:lnTo>
                    <a:pt x="538" y="926"/>
                  </a:lnTo>
                  <a:lnTo>
                    <a:pt x="539" y="923"/>
                  </a:lnTo>
                  <a:lnTo>
                    <a:pt x="545" y="915"/>
                  </a:lnTo>
                  <a:lnTo>
                    <a:pt x="549" y="910"/>
                  </a:lnTo>
                  <a:lnTo>
                    <a:pt x="550" y="908"/>
                  </a:lnTo>
                  <a:lnTo>
                    <a:pt x="551" y="906"/>
                  </a:lnTo>
                  <a:lnTo>
                    <a:pt x="551" y="904"/>
                  </a:lnTo>
                  <a:lnTo>
                    <a:pt x="552" y="903"/>
                  </a:lnTo>
                  <a:lnTo>
                    <a:pt x="552" y="902"/>
                  </a:lnTo>
                  <a:lnTo>
                    <a:pt x="551" y="899"/>
                  </a:lnTo>
                  <a:lnTo>
                    <a:pt x="550" y="897"/>
                  </a:lnTo>
                  <a:lnTo>
                    <a:pt x="547" y="893"/>
                  </a:lnTo>
                  <a:lnTo>
                    <a:pt x="526" y="870"/>
                  </a:lnTo>
                  <a:lnTo>
                    <a:pt x="523" y="866"/>
                  </a:lnTo>
                  <a:lnTo>
                    <a:pt x="523" y="864"/>
                  </a:lnTo>
                  <a:lnTo>
                    <a:pt x="522" y="862"/>
                  </a:lnTo>
                  <a:lnTo>
                    <a:pt x="522" y="854"/>
                  </a:lnTo>
                  <a:lnTo>
                    <a:pt x="522" y="835"/>
                  </a:lnTo>
                  <a:lnTo>
                    <a:pt x="522" y="831"/>
                  </a:lnTo>
                  <a:lnTo>
                    <a:pt x="522" y="829"/>
                  </a:lnTo>
                  <a:lnTo>
                    <a:pt x="521" y="827"/>
                  </a:lnTo>
                  <a:lnTo>
                    <a:pt x="504" y="806"/>
                  </a:lnTo>
                  <a:lnTo>
                    <a:pt x="500" y="800"/>
                  </a:lnTo>
                  <a:lnTo>
                    <a:pt x="498" y="798"/>
                  </a:lnTo>
                  <a:lnTo>
                    <a:pt x="497" y="798"/>
                  </a:lnTo>
                  <a:lnTo>
                    <a:pt x="492" y="801"/>
                  </a:lnTo>
                  <a:lnTo>
                    <a:pt x="482" y="805"/>
                  </a:lnTo>
                  <a:lnTo>
                    <a:pt x="480" y="807"/>
                  </a:lnTo>
                  <a:lnTo>
                    <a:pt x="478" y="809"/>
                  </a:lnTo>
                  <a:lnTo>
                    <a:pt x="477" y="809"/>
                  </a:lnTo>
                  <a:lnTo>
                    <a:pt x="465" y="821"/>
                  </a:lnTo>
                  <a:lnTo>
                    <a:pt x="462" y="827"/>
                  </a:lnTo>
                  <a:lnTo>
                    <a:pt x="460" y="829"/>
                  </a:lnTo>
                  <a:lnTo>
                    <a:pt x="457" y="830"/>
                  </a:lnTo>
                  <a:lnTo>
                    <a:pt x="455" y="829"/>
                  </a:lnTo>
                  <a:lnTo>
                    <a:pt x="454" y="828"/>
                  </a:lnTo>
                  <a:lnTo>
                    <a:pt x="448" y="814"/>
                  </a:lnTo>
                  <a:lnTo>
                    <a:pt x="448" y="812"/>
                  </a:lnTo>
                  <a:lnTo>
                    <a:pt x="447" y="808"/>
                  </a:lnTo>
                  <a:lnTo>
                    <a:pt x="447" y="804"/>
                  </a:lnTo>
                  <a:lnTo>
                    <a:pt x="447" y="800"/>
                  </a:lnTo>
                  <a:lnTo>
                    <a:pt x="445" y="798"/>
                  </a:lnTo>
                  <a:lnTo>
                    <a:pt x="444" y="798"/>
                  </a:lnTo>
                  <a:lnTo>
                    <a:pt x="443" y="799"/>
                  </a:lnTo>
                  <a:lnTo>
                    <a:pt x="442" y="799"/>
                  </a:lnTo>
                  <a:lnTo>
                    <a:pt x="440" y="805"/>
                  </a:lnTo>
                  <a:lnTo>
                    <a:pt x="438" y="807"/>
                  </a:lnTo>
                  <a:lnTo>
                    <a:pt x="431" y="810"/>
                  </a:lnTo>
                  <a:lnTo>
                    <a:pt x="430" y="812"/>
                  </a:lnTo>
                  <a:lnTo>
                    <a:pt x="429" y="813"/>
                  </a:lnTo>
                  <a:lnTo>
                    <a:pt x="428" y="816"/>
                  </a:lnTo>
                  <a:lnTo>
                    <a:pt x="428" y="822"/>
                  </a:lnTo>
                  <a:lnTo>
                    <a:pt x="427" y="825"/>
                  </a:lnTo>
                  <a:lnTo>
                    <a:pt x="427" y="827"/>
                  </a:lnTo>
                  <a:lnTo>
                    <a:pt x="424" y="830"/>
                  </a:lnTo>
                  <a:lnTo>
                    <a:pt x="420" y="830"/>
                  </a:lnTo>
                  <a:lnTo>
                    <a:pt x="412" y="829"/>
                  </a:lnTo>
                  <a:lnTo>
                    <a:pt x="406" y="827"/>
                  </a:lnTo>
                  <a:lnTo>
                    <a:pt x="402" y="824"/>
                  </a:lnTo>
                  <a:lnTo>
                    <a:pt x="399" y="821"/>
                  </a:lnTo>
                  <a:lnTo>
                    <a:pt x="399" y="820"/>
                  </a:lnTo>
                  <a:lnTo>
                    <a:pt x="398" y="819"/>
                  </a:lnTo>
                  <a:lnTo>
                    <a:pt x="399" y="817"/>
                  </a:lnTo>
                  <a:lnTo>
                    <a:pt x="399" y="815"/>
                  </a:lnTo>
                  <a:lnTo>
                    <a:pt x="403" y="806"/>
                  </a:lnTo>
                  <a:lnTo>
                    <a:pt x="404" y="804"/>
                  </a:lnTo>
                  <a:lnTo>
                    <a:pt x="404" y="802"/>
                  </a:lnTo>
                  <a:lnTo>
                    <a:pt x="403" y="797"/>
                  </a:lnTo>
                  <a:lnTo>
                    <a:pt x="403" y="796"/>
                  </a:lnTo>
                  <a:lnTo>
                    <a:pt x="404" y="794"/>
                  </a:lnTo>
                  <a:lnTo>
                    <a:pt x="407" y="792"/>
                  </a:lnTo>
                  <a:lnTo>
                    <a:pt x="408" y="791"/>
                  </a:lnTo>
                  <a:lnTo>
                    <a:pt x="408" y="789"/>
                  </a:lnTo>
                  <a:lnTo>
                    <a:pt x="407" y="784"/>
                  </a:lnTo>
                  <a:lnTo>
                    <a:pt x="407" y="781"/>
                  </a:lnTo>
                  <a:lnTo>
                    <a:pt x="408" y="778"/>
                  </a:lnTo>
                  <a:lnTo>
                    <a:pt x="408" y="776"/>
                  </a:lnTo>
                  <a:lnTo>
                    <a:pt x="409" y="774"/>
                  </a:lnTo>
                  <a:lnTo>
                    <a:pt x="410" y="772"/>
                  </a:lnTo>
                  <a:lnTo>
                    <a:pt x="411" y="771"/>
                  </a:lnTo>
                  <a:lnTo>
                    <a:pt x="411" y="770"/>
                  </a:lnTo>
                  <a:lnTo>
                    <a:pt x="410" y="767"/>
                  </a:lnTo>
                  <a:lnTo>
                    <a:pt x="409" y="763"/>
                  </a:lnTo>
                  <a:lnTo>
                    <a:pt x="409" y="758"/>
                  </a:lnTo>
                  <a:lnTo>
                    <a:pt x="409" y="756"/>
                  </a:lnTo>
                  <a:lnTo>
                    <a:pt x="409" y="755"/>
                  </a:lnTo>
                  <a:lnTo>
                    <a:pt x="410" y="753"/>
                  </a:lnTo>
                  <a:lnTo>
                    <a:pt x="412" y="750"/>
                  </a:lnTo>
                  <a:lnTo>
                    <a:pt x="413" y="748"/>
                  </a:lnTo>
                  <a:lnTo>
                    <a:pt x="413" y="746"/>
                  </a:lnTo>
                  <a:lnTo>
                    <a:pt x="412" y="742"/>
                  </a:lnTo>
                  <a:lnTo>
                    <a:pt x="410" y="740"/>
                  </a:lnTo>
                  <a:lnTo>
                    <a:pt x="408" y="740"/>
                  </a:lnTo>
                  <a:lnTo>
                    <a:pt x="406" y="741"/>
                  </a:lnTo>
                  <a:lnTo>
                    <a:pt x="403" y="743"/>
                  </a:lnTo>
                  <a:lnTo>
                    <a:pt x="398" y="746"/>
                  </a:lnTo>
                  <a:lnTo>
                    <a:pt x="387" y="750"/>
                  </a:lnTo>
                  <a:lnTo>
                    <a:pt x="381" y="752"/>
                  </a:lnTo>
                  <a:lnTo>
                    <a:pt x="364" y="741"/>
                  </a:lnTo>
                  <a:lnTo>
                    <a:pt x="361" y="743"/>
                  </a:lnTo>
                  <a:lnTo>
                    <a:pt x="353" y="745"/>
                  </a:lnTo>
                  <a:lnTo>
                    <a:pt x="346" y="744"/>
                  </a:lnTo>
                  <a:lnTo>
                    <a:pt x="313" y="729"/>
                  </a:lnTo>
                  <a:lnTo>
                    <a:pt x="302" y="728"/>
                  </a:lnTo>
                  <a:lnTo>
                    <a:pt x="280" y="732"/>
                  </a:lnTo>
                  <a:lnTo>
                    <a:pt x="258" y="740"/>
                  </a:lnTo>
                  <a:lnTo>
                    <a:pt x="229" y="738"/>
                  </a:lnTo>
                  <a:lnTo>
                    <a:pt x="221" y="740"/>
                  </a:lnTo>
                  <a:lnTo>
                    <a:pt x="214" y="745"/>
                  </a:lnTo>
                  <a:lnTo>
                    <a:pt x="208" y="751"/>
                  </a:lnTo>
                  <a:lnTo>
                    <a:pt x="204" y="757"/>
                  </a:lnTo>
                  <a:lnTo>
                    <a:pt x="209" y="769"/>
                  </a:lnTo>
                  <a:lnTo>
                    <a:pt x="209" y="771"/>
                  </a:lnTo>
                  <a:lnTo>
                    <a:pt x="209" y="772"/>
                  </a:lnTo>
                  <a:lnTo>
                    <a:pt x="209" y="773"/>
                  </a:lnTo>
                  <a:lnTo>
                    <a:pt x="208" y="776"/>
                  </a:lnTo>
                  <a:lnTo>
                    <a:pt x="205" y="781"/>
                  </a:lnTo>
                  <a:lnTo>
                    <a:pt x="205" y="785"/>
                  </a:lnTo>
                  <a:lnTo>
                    <a:pt x="205" y="788"/>
                  </a:lnTo>
                  <a:lnTo>
                    <a:pt x="206" y="790"/>
                  </a:lnTo>
                  <a:lnTo>
                    <a:pt x="209" y="792"/>
                  </a:lnTo>
                  <a:lnTo>
                    <a:pt x="213" y="793"/>
                  </a:lnTo>
                  <a:lnTo>
                    <a:pt x="234" y="796"/>
                  </a:lnTo>
                  <a:lnTo>
                    <a:pt x="237" y="798"/>
                  </a:lnTo>
                  <a:lnTo>
                    <a:pt x="240" y="800"/>
                  </a:lnTo>
                  <a:lnTo>
                    <a:pt x="240" y="804"/>
                  </a:lnTo>
                  <a:lnTo>
                    <a:pt x="240" y="807"/>
                  </a:lnTo>
                  <a:lnTo>
                    <a:pt x="238" y="814"/>
                  </a:lnTo>
                  <a:lnTo>
                    <a:pt x="238" y="817"/>
                  </a:lnTo>
                  <a:lnTo>
                    <a:pt x="239" y="820"/>
                  </a:lnTo>
                  <a:lnTo>
                    <a:pt x="241" y="820"/>
                  </a:lnTo>
                  <a:lnTo>
                    <a:pt x="243" y="820"/>
                  </a:lnTo>
                  <a:lnTo>
                    <a:pt x="245" y="820"/>
                  </a:lnTo>
                  <a:lnTo>
                    <a:pt x="248" y="818"/>
                  </a:lnTo>
                  <a:lnTo>
                    <a:pt x="249" y="816"/>
                  </a:lnTo>
                  <a:lnTo>
                    <a:pt x="250" y="813"/>
                  </a:lnTo>
                  <a:lnTo>
                    <a:pt x="252" y="806"/>
                  </a:lnTo>
                  <a:lnTo>
                    <a:pt x="253" y="804"/>
                  </a:lnTo>
                  <a:lnTo>
                    <a:pt x="254" y="803"/>
                  </a:lnTo>
                  <a:lnTo>
                    <a:pt x="255" y="802"/>
                  </a:lnTo>
                  <a:lnTo>
                    <a:pt x="256" y="801"/>
                  </a:lnTo>
                  <a:lnTo>
                    <a:pt x="258" y="801"/>
                  </a:lnTo>
                  <a:lnTo>
                    <a:pt x="259" y="801"/>
                  </a:lnTo>
                  <a:lnTo>
                    <a:pt x="271" y="806"/>
                  </a:lnTo>
                  <a:lnTo>
                    <a:pt x="273" y="808"/>
                  </a:lnTo>
                  <a:lnTo>
                    <a:pt x="274" y="809"/>
                  </a:lnTo>
                  <a:lnTo>
                    <a:pt x="274" y="811"/>
                  </a:lnTo>
                  <a:lnTo>
                    <a:pt x="267" y="848"/>
                  </a:lnTo>
                  <a:lnTo>
                    <a:pt x="267" y="853"/>
                  </a:lnTo>
                  <a:lnTo>
                    <a:pt x="267" y="853"/>
                  </a:lnTo>
                  <a:lnTo>
                    <a:pt x="268" y="854"/>
                  </a:lnTo>
                  <a:lnTo>
                    <a:pt x="270" y="858"/>
                  </a:lnTo>
                  <a:lnTo>
                    <a:pt x="272" y="864"/>
                  </a:lnTo>
                  <a:lnTo>
                    <a:pt x="261" y="874"/>
                  </a:lnTo>
                  <a:lnTo>
                    <a:pt x="258" y="875"/>
                  </a:lnTo>
                  <a:lnTo>
                    <a:pt x="255" y="874"/>
                  </a:lnTo>
                  <a:lnTo>
                    <a:pt x="247" y="866"/>
                  </a:lnTo>
                  <a:lnTo>
                    <a:pt x="245" y="865"/>
                  </a:lnTo>
                  <a:lnTo>
                    <a:pt x="244" y="865"/>
                  </a:lnTo>
                  <a:lnTo>
                    <a:pt x="226" y="873"/>
                  </a:lnTo>
                  <a:lnTo>
                    <a:pt x="220" y="874"/>
                  </a:lnTo>
                  <a:lnTo>
                    <a:pt x="211" y="873"/>
                  </a:lnTo>
                  <a:lnTo>
                    <a:pt x="206" y="874"/>
                  </a:lnTo>
                  <a:lnTo>
                    <a:pt x="202" y="876"/>
                  </a:lnTo>
                  <a:lnTo>
                    <a:pt x="193" y="881"/>
                  </a:lnTo>
                  <a:lnTo>
                    <a:pt x="190" y="884"/>
                  </a:lnTo>
                  <a:lnTo>
                    <a:pt x="189" y="887"/>
                  </a:lnTo>
                  <a:lnTo>
                    <a:pt x="190" y="899"/>
                  </a:lnTo>
                  <a:lnTo>
                    <a:pt x="191" y="901"/>
                  </a:lnTo>
                  <a:lnTo>
                    <a:pt x="191" y="902"/>
                  </a:lnTo>
                  <a:lnTo>
                    <a:pt x="190" y="904"/>
                  </a:lnTo>
                  <a:lnTo>
                    <a:pt x="184" y="909"/>
                  </a:lnTo>
                  <a:lnTo>
                    <a:pt x="182" y="911"/>
                  </a:lnTo>
                  <a:lnTo>
                    <a:pt x="181" y="914"/>
                  </a:lnTo>
                  <a:lnTo>
                    <a:pt x="179" y="922"/>
                  </a:lnTo>
                  <a:lnTo>
                    <a:pt x="178" y="925"/>
                  </a:lnTo>
                  <a:lnTo>
                    <a:pt x="175" y="930"/>
                  </a:lnTo>
                  <a:lnTo>
                    <a:pt x="172" y="932"/>
                  </a:lnTo>
                  <a:lnTo>
                    <a:pt x="169" y="933"/>
                  </a:lnTo>
                  <a:lnTo>
                    <a:pt x="132" y="933"/>
                  </a:lnTo>
                  <a:lnTo>
                    <a:pt x="123" y="932"/>
                  </a:lnTo>
                  <a:lnTo>
                    <a:pt x="89" y="939"/>
                  </a:lnTo>
                  <a:lnTo>
                    <a:pt x="86" y="939"/>
                  </a:lnTo>
                  <a:lnTo>
                    <a:pt x="82" y="935"/>
                  </a:lnTo>
                  <a:lnTo>
                    <a:pt x="73" y="920"/>
                  </a:lnTo>
                  <a:lnTo>
                    <a:pt x="61" y="909"/>
                  </a:lnTo>
                  <a:lnTo>
                    <a:pt x="59" y="905"/>
                  </a:lnTo>
                  <a:lnTo>
                    <a:pt x="58" y="902"/>
                  </a:lnTo>
                  <a:lnTo>
                    <a:pt x="61" y="899"/>
                  </a:lnTo>
                  <a:lnTo>
                    <a:pt x="62" y="897"/>
                  </a:lnTo>
                  <a:lnTo>
                    <a:pt x="64" y="895"/>
                  </a:lnTo>
                  <a:lnTo>
                    <a:pt x="70" y="888"/>
                  </a:lnTo>
                  <a:lnTo>
                    <a:pt x="75" y="884"/>
                  </a:lnTo>
                  <a:lnTo>
                    <a:pt x="77" y="883"/>
                  </a:lnTo>
                  <a:lnTo>
                    <a:pt x="79" y="881"/>
                  </a:lnTo>
                  <a:lnTo>
                    <a:pt x="80" y="879"/>
                  </a:lnTo>
                  <a:lnTo>
                    <a:pt x="82" y="875"/>
                  </a:lnTo>
                  <a:lnTo>
                    <a:pt x="81" y="869"/>
                  </a:lnTo>
                  <a:lnTo>
                    <a:pt x="75" y="844"/>
                  </a:lnTo>
                  <a:lnTo>
                    <a:pt x="74" y="836"/>
                  </a:lnTo>
                  <a:lnTo>
                    <a:pt x="75" y="831"/>
                  </a:lnTo>
                  <a:lnTo>
                    <a:pt x="77" y="830"/>
                  </a:lnTo>
                  <a:lnTo>
                    <a:pt x="80" y="829"/>
                  </a:lnTo>
                  <a:lnTo>
                    <a:pt x="84" y="829"/>
                  </a:lnTo>
                  <a:lnTo>
                    <a:pt x="87" y="829"/>
                  </a:lnTo>
                  <a:lnTo>
                    <a:pt x="89" y="828"/>
                  </a:lnTo>
                  <a:lnTo>
                    <a:pt x="92" y="826"/>
                  </a:lnTo>
                  <a:lnTo>
                    <a:pt x="95" y="822"/>
                  </a:lnTo>
                  <a:lnTo>
                    <a:pt x="96" y="820"/>
                  </a:lnTo>
                  <a:lnTo>
                    <a:pt x="96" y="818"/>
                  </a:lnTo>
                  <a:lnTo>
                    <a:pt x="96" y="815"/>
                  </a:lnTo>
                  <a:lnTo>
                    <a:pt x="94" y="810"/>
                  </a:lnTo>
                  <a:lnTo>
                    <a:pt x="94" y="806"/>
                  </a:lnTo>
                  <a:lnTo>
                    <a:pt x="95" y="802"/>
                  </a:lnTo>
                  <a:lnTo>
                    <a:pt x="97" y="798"/>
                  </a:lnTo>
                  <a:lnTo>
                    <a:pt x="105" y="781"/>
                  </a:lnTo>
                  <a:lnTo>
                    <a:pt x="105" y="777"/>
                  </a:lnTo>
                  <a:lnTo>
                    <a:pt x="104" y="775"/>
                  </a:lnTo>
                  <a:lnTo>
                    <a:pt x="94" y="771"/>
                  </a:lnTo>
                  <a:lnTo>
                    <a:pt x="89" y="768"/>
                  </a:lnTo>
                  <a:lnTo>
                    <a:pt x="87" y="764"/>
                  </a:lnTo>
                  <a:lnTo>
                    <a:pt x="87" y="760"/>
                  </a:lnTo>
                  <a:lnTo>
                    <a:pt x="89" y="756"/>
                  </a:lnTo>
                  <a:lnTo>
                    <a:pt x="97" y="745"/>
                  </a:lnTo>
                  <a:lnTo>
                    <a:pt x="100" y="740"/>
                  </a:lnTo>
                  <a:lnTo>
                    <a:pt x="100" y="736"/>
                  </a:lnTo>
                  <a:lnTo>
                    <a:pt x="99" y="733"/>
                  </a:lnTo>
                  <a:lnTo>
                    <a:pt x="97" y="730"/>
                  </a:lnTo>
                  <a:lnTo>
                    <a:pt x="95" y="728"/>
                  </a:lnTo>
                  <a:lnTo>
                    <a:pt x="94" y="728"/>
                  </a:lnTo>
                  <a:lnTo>
                    <a:pt x="91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80" y="729"/>
                  </a:lnTo>
                  <a:lnTo>
                    <a:pt x="77" y="728"/>
                  </a:lnTo>
                  <a:lnTo>
                    <a:pt x="75" y="724"/>
                  </a:lnTo>
                  <a:lnTo>
                    <a:pt x="73" y="720"/>
                  </a:lnTo>
                  <a:lnTo>
                    <a:pt x="69" y="710"/>
                  </a:lnTo>
                  <a:lnTo>
                    <a:pt x="69" y="704"/>
                  </a:lnTo>
                  <a:lnTo>
                    <a:pt x="69" y="698"/>
                  </a:lnTo>
                  <a:lnTo>
                    <a:pt x="71" y="691"/>
                  </a:lnTo>
                  <a:lnTo>
                    <a:pt x="71" y="687"/>
                  </a:lnTo>
                  <a:lnTo>
                    <a:pt x="71" y="685"/>
                  </a:lnTo>
                  <a:lnTo>
                    <a:pt x="70" y="683"/>
                  </a:lnTo>
                  <a:lnTo>
                    <a:pt x="69" y="683"/>
                  </a:lnTo>
                  <a:lnTo>
                    <a:pt x="68" y="683"/>
                  </a:lnTo>
                  <a:lnTo>
                    <a:pt x="66" y="683"/>
                  </a:lnTo>
                  <a:lnTo>
                    <a:pt x="65" y="686"/>
                  </a:lnTo>
                  <a:lnTo>
                    <a:pt x="61" y="692"/>
                  </a:lnTo>
                  <a:lnTo>
                    <a:pt x="60" y="694"/>
                  </a:lnTo>
                  <a:lnTo>
                    <a:pt x="59" y="695"/>
                  </a:lnTo>
                  <a:lnTo>
                    <a:pt x="58" y="696"/>
                  </a:lnTo>
                  <a:lnTo>
                    <a:pt x="57" y="695"/>
                  </a:lnTo>
                  <a:lnTo>
                    <a:pt x="56" y="695"/>
                  </a:lnTo>
                  <a:lnTo>
                    <a:pt x="55" y="693"/>
                  </a:lnTo>
                  <a:lnTo>
                    <a:pt x="54" y="690"/>
                  </a:lnTo>
                  <a:lnTo>
                    <a:pt x="52" y="687"/>
                  </a:lnTo>
                  <a:lnTo>
                    <a:pt x="44" y="662"/>
                  </a:lnTo>
                  <a:lnTo>
                    <a:pt x="38" y="647"/>
                  </a:lnTo>
                  <a:lnTo>
                    <a:pt x="30" y="623"/>
                  </a:lnTo>
                  <a:lnTo>
                    <a:pt x="30" y="619"/>
                  </a:lnTo>
                  <a:lnTo>
                    <a:pt x="31" y="549"/>
                  </a:lnTo>
                  <a:lnTo>
                    <a:pt x="44" y="554"/>
                  </a:lnTo>
                  <a:lnTo>
                    <a:pt x="45" y="553"/>
                  </a:lnTo>
                  <a:lnTo>
                    <a:pt x="47" y="553"/>
                  </a:lnTo>
                  <a:lnTo>
                    <a:pt x="46" y="551"/>
                  </a:lnTo>
                  <a:lnTo>
                    <a:pt x="42" y="543"/>
                  </a:lnTo>
                  <a:lnTo>
                    <a:pt x="39" y="537"/>
                  </a:lnTo>
                  <a:lnTo>
                    <a:pt x="39" y="535"/>
                  </a:lnTo>
                  <a:lnTo>
                    <a:pt x="40" y="525"/>
                  </a:lnTo>
                  <a:lnTo>
                    <a:pt x="34" y="515"/>
                  </a:lnTo>
                  <a:lnTo>
                    <a:pt x="31" y="495"/>
                  </a:lnTo>
                  <a:lnTo>
                    <a:pt x="30" y="493"/>
                  </a:lnTo>
                  <a:lnTo>
                    <a:pt x="27" y="490"/>
                  </a:lnTo>
                  <a:lnTo>
                    <a:pt x="21" y="489"/>
                  </a:lnTo>
                  <a:lnTo>
                    <a:pt x="15" y="490"/>
                  </a:lnTo>
                  <a:lnTo>
                    <a:pt x="13" y="493"/>
                  </a:lnTo>
                  <a:lnTo>
                    <a:pt x="10" y="492"/>
                  </a:lnTo>
                  <a:lnTo>
                    <a:pt x="4" y="488"/>
                  </a:lnTo>
                  <a:lnTo>
                    <a:pt x="0" y="486"/>
                  </a:lnTo>
                  <a:lnTo>
                    <a:pt x="1" y="484"/>
                  </a:lnTo>
                  <a:lnTo>
                    <a:pt x="7" y="477"/>
                  </a:lnTo>
                  <a:lnTo>
                    <a:pt x="9" y="475"/>
                  </a:lnTo>
                  <a:lnTo>
                    <a:pt x="11" y="476"/>
                  </a:lnTo>
                  <a:lnTo>
                    <a:pt x="14" y="476"/>
                  </a:lnTo>
                  <a:lnTo>
                    <a:pt x="16" y="475"/>
                  </a:lnTo>
                  <a:lnTo>
                    <a:pt x="18" y="473"/>
                  </a:lnTo>
                  <a:lnTo>
                    <a:pt x="19" y="469"/>
                  </a:lnTo>
                  <a:lnTo>
                    <a:pt x="19" y="465"/>
                  </a:lnTo>
                  <a:lnTo>
                    <a:pt x="19" y="452"/>
                  </a:lnTo>
                  <a:lnTo>
                    <a:pt x="20" y="447"/>
                  </a:lnTo>
                  <a:lnTo>
                    <a:pt x="20" y="444"/>
                  </a:lnTo>
                  <a:lnTo>
                    <a:pt x="22" y="442"/>
                  </a:lnTo>
                  <a:lnTo>
                    <a:pt x="23" y="440"/>
                  </a:lnTo>
                  <a:lnTo>
                    <a:pt x="26" y="438"/>
                  </a:lnTo>
                  <a:lnTo>
                    <a:pt x="29" y="436"/>
                  </a:lnTo>
                  <a:lnTo>
                    <a:pt x="49" y="431"/>
                  </a:lnTo>
                  <a:lnTo>
                    <a:pt x="80" y="417"/>
                  </a:lnTo>
                  <a:lnTo>
                    <a:pt x="82" y="416"/>
                  </a:lnTo>
                  <a:lnTo>
                    <a:pt x="84" y="417"/>
                  </a:lnTo>
                  <a:lnTo>
                    <a:pt x="85" y="417"/>
                  </a:lnTo>
                  <a:lnTo>
                    <a:pt x="88" y="418"/>
                  </a:lnTo>
                  <a:lnTo>
                    <a:pt x="96" y="425"/>
                  </a:lnTo>
                  <a:lnTo>
                    <a:pt x="99" y="427"/>
                  </a:lnTo>
                  <a:lnTo>
                    <a:pt x="107" y="429"/>
                  </a:lnTo>
                  <a:lnTo>
                    <a:pt x="109" y="430"/>
                  </a:lnTo>
                  <a:lnTo>
                    <a:pt x="109" y="432"/>
                  </a:lnTo>
                  <a:lnTo>
                    <a:pt x="108" y="433"/>
                  </a:lnTo>
                  <a:lnTo>
                    <a:pt x="104" y="439"/>
                  </a:lnTo>
                  <a:lnTo>
                    <a:pt x="103" y="442"/>
                  </a:lnTo>
                  <a:lnTo>
                    <a:pt x="103" y="443"/>
                  </a:lnTo>
                  <a:lnTo>
                    <a:pt x="105" y="443"/>
                  </a:lnTo>
                  <a:lnTo>
                    <a:pt x="109" y="441"/>
                  </a:lnTo>
                  <a:lnTo>
                    <a:pt x="118" y="435"/>
                  </a:lnTo>
                  <a:lnTo>
                    <a:pt x="129" y="422"/>
                  </a:lnTo>
                  <a:lnTo>
                    <a:pt x="130" y="419"/>
                  </a:lnTo>
                  <a:lnTo>
                    <a:pt x="130" y="417"/>
                  </a:lnTo>
                  <a:lnTo>
                    <a:pt x="130" y="412"/>
                  </a:lnTo>
                  <a:lnTo>
                    <a:pt x="131" y="408"/>
                  </a:lnTo>
                  <a:lnTo>
                    <a:pt x="132" y="406"/>
                  </a:lnTo>
                  <a:lnTo>
                    <a:pt x="135" y="405"/>
                  </a:lnTo>
                  <a:lnTo>
                    <a:pt x="154" y="399"/>
                  </a:lnTo>
                  <a:lnTo>
                    <a:pt x="157" y="399"/>
                  </a:lnTo>
                  <a:lnTo>
                    <a:pt x="161" y="399"/>
                  </a:lnTo>
                  <a:lnTo>
                    <a:pt x="167" y="401"/>
                  </a:lnTo>
                  <a:lnTo>
                    <a:pt x="194" y="402"/>
                  </a:lnTo>
                  <a:lnTo>
                    <a:pt x="196" y="402"/>
                  </a:lnTo>
                  <a:lnTo>
                    <a:pt x="201" y="404"/>
                  </a:lnTo>
                  <a:lnTo>
                    <a:pt x="204" y="404"/>
                  </a:lnTo>
                  <a:lnTo>
                    <a:pt x="211" y="404"/>
                  </a:lnTo>
                  <a:lnTo>
                    <a:pt x="215" y="404"/>
                  </a:lnTo>
                  <a:lnTo>
                    <a:pt x="238" y="415"/>
                  </a:lnTo>
                  <a:lnTo>
                    <a:pt x="244" y="419"/>
                  </a:lnTo>
                  <a:lnTo>
                    <a:pt x="248" y="423"/>
                  </a:lnTo>
                  <a:lnTo>
                    <a:pt x="249" y="425"/>
                  </a:lnTo>
                  <a:lnTo>
                    <a:pt x="250" y="427"/>
                  </a:lnTo>
                  <a:lnTo>
                    <a:pt x="253" y="435"/>
                  </a:lnTo>
                  <a:lnTo>
                    <a:pt x="254" y="437"/>
                  </a:lnTo>
                  <a:lnTo>
                    <a:pt x="258" y="443"/>
                  </a:lnTo>
                  <a:lnTo>
                    <a:pt x="262" y="448"/>
                  </a:lnTo>
                  <a:lnTo>
                    <a:pt x="276" y="451"/>
                  </a:lnTo>
                  <a:lnTo>
                    <a:pt x="286" y="449"/>
                  </a:lnTo>
                  <a:lnTo>
                    <a:pt x="323" y="433"/>
                  </a:lnTo>
                  <a:lnTo>
                    <a:pt x="327" y="429"/>
                  </a:lnTo>
                  <a:lnTo>
                    <a:pt x="329" y="426"/>
                  </a:lnTo>
                  <a:lnTo>
                    <a:pt x="326" y="408"/>
                  </a:lnTo>
                  <a:lnTo>
                    <a:pt x="325" y="405"/>
                  </a:lnTo>
                  <a:lnTo>
                    <a:pt x="326" y="400"/>
                  </a:lnTo>
                  <a:lnTo>
                    <a:pt x="328" y="395"/>
                  </a:lnTo>
                  <a:lnTo>
                    <a:pt x="335" y="381"/>
                  </a:lnTo>
                  <a:lnTo>
                    <a:pt x="336" y="378"/>
                  </a:lnTo>
                  <a:lnTo>
                    <a:pt x="336" y="376"/>
                  </a:lnTo>
                  <a:lnTo>
                    <a:pt x="335" y="375"/>
                  </a:lnTo>
                  <a:lnTo>
                    <a:pt x="334" y="373"/>
                  </a:lnTo>
                  <a:lnTo>
                    <a:pt x="332" y="372"/>
                  </a:lnTo>
                  <a:lnTo>
                    <a:pt x="321" y="371"/>
                  </a:lnTo>
                  <a:lnTo>
                    <a:pt x="320" y="370"/>
                  </a:lnTo>
                  <a:lnTo>
                    <a:pt x="319" y="370"/>
                  </a:lnTo>
                  <a:lnTo>
                    <a:pt x="318" y="368"/>
                  </a:lnTo>
                  <a:lnTo>
                    <a:pt x="318" y="366"/>
                  </a:lnTo>
                  <a:lnTo>
                    <a:pt x="318" y="364"/>
                  </a:lnTo>
                  <a:lnTo>
                    <a:pt x="318" y="361"/>
                  </a:lnTo>
                  <a:lnTo>
                    <a:pt x="319" y="357"/>
                  </a:lnTo>
                  <a:lnTo>
                    <a:pt x="323" y="344"/>
                  </a:lnTo>
                  <a:lnTo>
                    <a:pt x="324" y="340"/>
                  </a:lnTo>
                  <a:lnTo>
                    <a:pt x="322" y="321"/>
                  </a:lnTo>
                  <a:lnTo>
                    <a:pt x="323" y="315"/>
                  </a:lnTo>
                  <a:lnTo>
                    <a:pt x="324" y="312"/>
                  </a:lnTo>
                  <a:lnTo>
                    <a:pt x="326" y="312"/>
                  </a:lnTo>
                  <a:lnTo>
                    <a:pt x="331" y="314"/>
                  </a:lnTo>
                  <a:lnTo>
                    <a:pt x="335" y="315"/>
                  </a:lnTo>
                  <a:lnTo>
                    <a:pt x="337" y="315"/>
                  </a:lnTo>
                  <a:lnTo>
                    <a:pt x="342" y="312"/>
                  </a:lnTo>
                  <a:lnTo>
                    <a:pt x="344" y="311"/>
                  </a:lnTo>
                  <a:lnTo>
                    <a:pt x="345" y="312"/>
                  </a:lnTo>
                  <a:lnTo>
                    <a:pt x="347" y="313"/>
                  </a:lnTo>
                  <a:lnTo>
                    <a:pt x="348" y="315"/>
                  </a:lnTo>
                  <a:lnTo>
                    <a:pt x="351" y="319"/>
                  </a:lnTo>
                  <a:lnTo>
                    <a:pt x="353" y="321"/>
                  </a:lnTo>
                  <a:lnTo>
                    <a:pt x="354" y="322"/>
                  </a:lnTo>
                  <a:lnTo>
                    <a:pt x="355" y="322"/>
                  </a:lnTo>
                  <a:lnTo>
                    <a:pt x="365" y="319"/>
                  </a:lnTo>
                  <a:lnTo>
                    <a:pt x="368" y="319"/>
                  </a:lnTo>
                  <a:lnTo>
                    <a:pt x="370" y="319"/>
                  </a:lnTo>
                  <a:lnTo>
                    <a:pt x="371" y="319"/>
                  </a:lnTo>
                  <a:lnTo>
                    <a:pt x="372" y="320"/>
                  </a:lnTo>
                  <a:lnTo>
                    <a:pt x="374" y="322"/>
                  </a:lnTo>
                  <a:lnTo>
                    <a:pt x="375" y="323"/>
                  </a:lnTo>
                  <a:lnTo>
                    <a:pt x="378" y="323"/>
                  </a:lnTo>
                  <a:lnTo>
                    <a:pt x="387" y="323"/>
                  </a:lnTo>
                  <a:lnTo>
                    <a:pt x="398" y="319"/>
                  </a:lnTo>
                  <a:lnTo>
                    <a:pt x="417" y="314"/>
                  </a:lnTo>
                  <a:lnTo>
                    <a:pt x="418" y="312"/>
                  </a:lnTo>
                  <a:lnTo>
                    <a:pt x="419" y="310"/>
                  </a:lnTo>
                  <a:lnTo>
                    <a:pt x="416" y="306"/>
                  </a:lnTo>
                  <a:lnTo>
                    <a:pt x="415" y="301"/>
                  </a:lnTo>
                  <a:lnTo>
                    <a:pt x="415" y="295"/>
                  </a:lnTo>
                  <a:lnTo>
                    <a:pt x="420" y="281"/>
                  </a:lnTo>
                  <a:lnTo>
                    <a:pt x="424" y="275"/>
                  </a:lnTo>
                  <a:lnTo>
                    <a:pt x="429" y="271"/>
                  </a:lnTo>
                  <a:lnTo>
                    <a:pt x="437" y="267"/>
                  </a:lnTo>
                  <a:lnTo>
                    <a:pt x="443" y="265"/>
                  </a:lnTo>
                  <a:lnTo>
                    <a:pt x="454" y="260"/>
                  </a:lnTo>
                  <a:lnTo>
                    <a:pt x="464" y="253"/>
                  </a:lnTo>
                  <a:lnTo>
                    <a:pt x="468" y="250"/>
                  </a:lnTo>
                  <a:lnTo>
                    <a:pt x="470" y="246"/>
                  </a:lnTo>
                  <a:lnTo>
                    <a:pt x="471" y="237"/>
                  </a:lnTo>
                  <a:lnTo>
                    <a:pt x="470" y="229"/>
                  </a:lnTo>
                  <a:lnTo>
                    <a:pt x="469" y="224"/>
                  </a:lnTo>
                  <a:lnTo>
                    <a:pt x="469" y="220"/>
                  </a:lnTo>
                  <a:lnTo>
                    <a:pt x="467" y="206"/>
                  </a:lnTo>
                  <a:lnTo>
                    <a:pt x="481" y="154"/>
                  </a:lnTo>
                  <a:lnTo>
                    <a:pt x="489" y="142"/>
                  </a:lnTo>
                  <a:lnTo>
                    <a:pt x="492" y="141"/>
                  </a:lnTo>
                  <a:lnTo>
                    <a:pt x="499" y="138"/>
                  </a:lnTo>
                  <a:lnTo>
                    <a:pt x="501" y="137"/>
                  </a:lnTo>
                  <a:lnTo>
                    <a:pt x="503" y="138"/>
                  </a:lnTo>
                  <a:lnTo>
                    <a:pt x="504" y="139"/>
                  </a:lnTo>
                  <a:lnTo>
                    <a:pt x="506" y="140"/>
                  </a:lnTo>
                  <a:lnTo>
                    <a:pt x="510" y="147"/>
                  </a:lnTo>
                  <a:lnTo>
                    <a:pt x="513" y="151"/>
                  </a:lnTo>
                  <a:lnTo>
                    <a:pt x="519" y="155"/>
                  </a:lnTo>
                  <a:lnTo>
                    <a:pt x="523" y="157"/>
                  </a:lnTo>
                  <a:lnTo>
                    <a:pt x="525" y="158"/>
                  </a:lnTo>
                  <a:lnTo>
                    <a:pt x="530" y="158"/>
                  </a:lnTo>
                  <a:lnTo>
                    <a:pt x="537" y="157"/>
                  </a:lnTo>
                  <a:lnTo>
                    <a:pt x="574" y="143"/>
                  </a:lnTo>
                  <a:lnTo>
                    <a:pt x="612" y="120"/>
                  </a:lnTo>
                  <a:lnTo>
                    <a:pt x="624" y="110"/>
                  </a:lnTo>
                  <a:lnTo>
                    <a:pt x="631" y="98"/>
                  </a:lnTo>
                  <a:lnTo>
                    <a:pt x="637" y="85"/>
                  </a:lnTo>
                  <a:lnTo>
                    <a:pt x="650" y="63"/>
                  </a:lnTo>
                  <a:lnTo>
                    <a:pt x="651" y="61"/>
                  </a:lnTo>
                  <a:lnTo>
                    <a:pt x="652" y="58"/>
                  </a:lnTo>
                  <a:lnTo>
                    <a:pt x="653" y="55"/>
                  </a:lnTo>
                  <a:lnTo>
                    <a:pt x="657" y="45"/>
                  </a:lnTo>
                  <a:lnTo>
                    <a:pt x="690" y="8"/>
                  </a:lnTo>
                  <a:lnTo>
                    <a:pt x="700" y="0"/>
                  </a:lnTo>
                  <a:lnTo>
                    <a:pt x="701" y="2"/>
                  </a:lnTo>
                  <a:lnTo>
                    <a:pt x="701" y="5"/>
                  </a:lnTo>
                  <a:lnTo>
                    <a:pt x="701" y="7"/>
                  </a:lnTo>
                  <a:lnTo>
                    <a:pt x="701" y="10"/>
                  </a:lnTo>
                  <a:lnTo>
                    <a:pt x="702" y="13"/>
                  </a:lnTo>
                  <a:lnTo>
                    <a:pt x="703" y="15"/>
                  </a:lnTo>
                  <a:lnTo>
                    <a:pt x="705" y="16"/>
                  </a:lnTo>
                </a:path>
              </a:pathLst>
            </a:custGeom>
            <a:solidFill>
              <a:schemeClr val="accent4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8" name="Freeform 58">
              <a:extLst>
                <a:ext uri="{FF2B5EF4-FFF2-40B4-BE49-F238E27FC236}">
                  <a16:creationId xmlns:a16="http://schemas.microsoft.com/office/drawing/2014/main" id="{3282E935-7110-4433-A8EB-85258ECF9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610" y="4284273"/>
              <a:ext cx="1189104" cy="1210460"/>
            </a:xfrm>
            <a:custGeom>
              <a:avLst/>
              <a:gdLst>
                <a:gd name="T0" fmla="*/ 1302 w 1818"/>
                <a:gd name="T1" fmla="*/ 28 h 2083"/>
                <a:gd name="T2" fmla="*/ 1297 w 1818"/>
                <a:gd name="T3" fmla="*/ 76 h 2083"/>
                <a:gd name="T4" fmla="*/ 1331 w 1818"/>
                <a:gd name="T5" fmla="*/ 79 h 2083"/>
                <a:gd name="T6" fmla="*/ 1373 w 1818"/>
                <a:gd name="T7" fmla="*/ 79 h 2083"/>
                <a:gd name="T8" fmla="*/ 1445 w 1818"/>
                <a:gd name="T9" fmla="*/ 174 h 2083"/>
                <a:gd name="T10" fmla="*/ 1420 w 1818"/>
                <a:gd name="T11" fmla="*/ 235 h 2083"/>
                <a:gd name="T12" fmla="*/ 1466 w 1818"/>
                <a:gd name="T13" fmla="*/ 207 h 2083"/>
                <a:gd name="T14" fmla="*/ 1478 w 1818"/>
                <a:gd name="T15" fmla="*/ 290 h 2083"/>
                <a:gd name="T16" fmla="*/ 1554 w 1818"/>
                <a:gd name="T17" fmla="*/ 248 h 2083"/>
                <a:gd name="T18" fmla="*/ 1592 w 1818"/>
                <a:gd name="T19" fmla="*/ 265 h 2083"/>
                <a:gd name="T20" fmla="*/ 1621 w 1818"/>
                <a:gd name="T21" fmla="*/ 386 h 2083"/>
                <a:gd name="T22" fmla="*/ 1609 w 1818"/>
                <a:gd name="T23" fmla="*/ 447 h 2083"/>
                <a:gd name="T24" fmla="*/ 1594 w 1818"/>
                <a:gd name="T25" fmla="*/ 498 h 2083"/>
                <a:gd name="T26" fmla="*/ 1606 w 1818"/>
                <a:gd name="T27" fmla="*/ 554 h 2083"/>
                <a:gd name="T28" fmla="*/ 1678 w 1818"/>
                <a:gd name="T29" fmla="*/ 615 h 2083"/>
                <a:gd name="T30" fmla="*/ 1657 w 1818"/>
                <a:gd name="T31" fmla="*/ 649 h 2083"/>
                <a:gd name="T32" fmla="*/ 1685 w 1818"/>
                <a:gd name="T33" fmla="*/ 698 h 2083"/>
                <a:gd name="T34" fmla="*/ 1783 w 1818"/>
                <a:gd name="T35" fmla="*/ 778 h 2083"/>
                <a:gd name="T36" fmla="*/ 1788 w 1818"/>
                <a:gd name="T37" fmla="*/ 831 h 2083"/>
                <a:gd name="T38" fmla="*/ 1792 w 1818"/>
                <a:gd name="T39" fmla="*/ 917 h 2083"/>
                <a:gd name="T40" fmla="*/ 1785 w 1818"/>
                <a:gd name="T41" fmla="*/ 981 h 2083"/>
                <a:gd name="T42" fmla="*/ 1783 w 1818"/>
                <a:gd name="T43" fmla="*/ 1029 h 2083"/>
                <a:gd name="T44" fmla="*/ 1727 w 1818"/>
                <a:gd name="T45" fmla="*/ 1029 h 2083"/>
                <a:gd name="T46" fmla="*/ 1690 w 1818"/>
                <a:gd name="T47" fmla="*/ 1067 h 2083"/>
                <a:gd name="T48" fmla="*/ 1706 w 1818"/>
                <a:gd name="T49" fmla="*/ 1107 h 2083"/>
                <a:gd name="T50" fmla="*/ 1708 w 1818"/>
                <a:gd name="T51" fmla="*/ 1175 h 2083"/>
                <a:gd name="T52" fmla="*/ 1600 w 1818"/>
                <a:gd name="T53" fmla="*/ 1218 h 2083"/>
                <a:gd name="T54" fmla="*/ 1539 w 1818"/>
                <a:gd name="T55" fmla="*/ 1265 h 2083"/>
                <a:gd name="T56" fmla="*/ 1600 w 1818"/>
                <a:gd name="T57" fmla="*/ 1608 h 2083"/>
                <a:gd name="T58" fmla="*/ 1575 w 1818"/>
                <a:gd name="T59" fmla="*/ 1773 h 2083"/>
                <a:gd name="T60" fmla="*/ 1595 w 1818"/>
                <a:gd name="T61" fmla="*/ 1826 h 2083"/>
                <a:gd name="T62" fmla="*/ 1577 w 1818"/>
                <a:gd name="T63" fmla="*/ 1868 h 2083"/>
                <a:gd name="T64" fmla="*/ 1585 w 1818"/>
                <a:gd name="T65" fmla="*/ 1954 h 2083"/>
                <a:gd name="T66" fmla="*/ 1473 w 1818"/>
                <a:gd name="T67" fmla="*/ 1968 h 2083"/>
                <a:gd name="T68" fmla="*/ 1274 w 1818"/>
                <a:gd name="T69" fmla="*/ 2042 h 2083"/>
                <a:gd name="T70" fmla="*/ 808 w 1818"/>
                <a:gd name="T71" fmla="*/ 1942 h 2083"/>
                <a:gd name="T72" fmla="*/ 736 w 1818"/>
                <a:gd name="T73" fmla="*/ 1888 h 2083"/>
                <a:gd name="T74" fmla="*/ 628 w 1818"/>
                <a:gd name="T75" fmla="*/ 1845 h 2083"/>
                <a:gd name="T76" fmla="*/ 536 w 1818"/>
                <a:gd name="T77" fmla="*/ 1962 h 2083"/>
                <a:gd name="T78" fmla="*/ 657 w 1818"/>
                <a:gd name="T79" fmla="*/ 1983 h 2083"/>
                <a:gd name="T80" fmla="*/ 598 w 1818"/>
                <a:gd name="T81" fmla="*/ 2003 h 2083"/>
                <a:gd name="T82" fmla="*/ 372 w 1818"/>
                <a:gd name="T83" fmla="*/ 2028 h 2083"/>
                <a:gd name="T84" fmla="*/ 60 w 1818"/>
                <a:gd name="T85" fmla="*/ 2053 h 2083"/>
                <a:gd name="T86" fmla="*/ 4 w 1818"/>
                <a:gd name="T87" fmla="*/ 1953 h 2083"/>
                <a:gd name="T88" fmla="*/ 29 w 1818"/>
                <a:gd name="T89" fmla="*/ 1774 h 2083"/>
                <a:gd name="T90" fmla="*/ 39 w 1818"/>
                <a:gd name="T91" fmla="*/ 1611 h 2083"/>
                <a:gd name="T92" fmla="*/ 147 w 1818"/>
                <a:gd name="T93" fmla="*/ 1336 h 2083"/>
                <a:gd name="T94" fmla="*/ 182 w 1818"/>
                <a:gd name="T95" fmla="*/ 1098 h 2083"/>
                <a:gd name="T96" fmla="*/ 320 w 1818"/>
                <a:gd name="T97" fmla="*/ 938 h 2083"/>
                <a:gd name="T98" fmla="*/ 590 w 1818"/>
                <a:gd name="T99" fmla="*/ 467 h 2083"/>
                <a:gd name="T100" fmla="*/ 559 w 1818"/>
                <a:gd name="T101" fmla="*/ 246 h 2083"/>
                <a:gd name="T102" fmla="*/ 674 w 1818"/>
                <a:gd name="T103" fmla="*/ 228 h 2083"/>
                <a:gd name="T104" fmla="*/ 716 w 1818"/>
                <a:gd name="T105" fmla="*/ 198 h 2083"/>
                <a:gd name="T106" fmla="*/ 811 w 1818"/>
                <a:gd name="T107" fmla="*/ 275 h 2083"/>
                <a:gd name="T108" fmla="*/ 804 w 1818"/>
                <a:gd name="T109" fmla="*/ 307 h 2083"/>
                <a:gd name="T110" fmla="*/ 796 w 1818"/>
                <a:gd name="T111" fmla="*/ 369 h 2083"/>
                <a:gd name="T112" fmla="*/ 871 w 1818"/>
                <a:gd name="T113" fmla="*/ 327 h 2083"/>
                <a:gd name="T114" fmla="*/ 929 w 1818"/>
                <a:gd name="T115" fmla="*/ 276 h 2083"/>
                <a:gd name="T116" fmla="*/ 972 w 1818"/>
                <a:gd name="T117" fmla="*/ 243 h 2083"/>
                <a:gd name="T118" fmla="*/ 1068 w 1818"/>
                <a:gd name="T119" fmla="*/ 202 h 2083"/>
                <a:gd name="T120" fmla="*/ 1138 w 1818"/>
                <a:gd name="T121" fmla="*/ 137 h 2083"/>
                <a:gd name="T122" fmla="*/ 1147 w 1818"/>
                <a:gd name="T123" fmla="*/ 75 h 2083"/>
                <a:gd name="T124" fmla="*/ 1099 w 1818"/>
                <a:gd name="T125" fmla="*/ 62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8" h="2083">
                  <a:moveTo>
                    <a:pt x="1206" y="1"/>
                  </a:moveTo>
                  <a:lnTo>
                    <a:pt x="1239" y="16"/>
                  </a:lnTo>
                  <a:lnTo>
                    <a:pt x="1246" y="17"/>
                  </a:lnTo>
                  <a:lnTo>
                    <a:pt x="1254" y="15"/>
                  </a:lnTo>
                  <a:lnTo>
                    <a:pt x="1257" y="13"/>
                  </a:lnTo>
                  <a:lnTo>
                    <a:pt x="1274" y="24"/>
                  </a:lnTo>
                  <a:lnTo>
                    <a:pt x="1280" y="22"/>
                  </a:lnTo>
                  <a:lnTo>
                    <a:pt x="1291" y="18"/>
                  </a:lnTo>
                  <a:lnTo>
                    <a:pt x="1296" y="15"/>
                  </a:lnTo>
                  <a:lnTo>
                    <a:pt x="1299" y="13"/>
                  </a:lnTo>
                  <a:lnTo>
                    <a:pt x="1301" y="12"/>
                  </a:lnTo>
                  <a:lnTo>
                    <a:pt x="1303" y="12"/>
                  </a:lnTo>
                  <a:lnTo>
                    <a:pt x="1305" y="14"/>
                  </a:lnTo>
                  <a:lnTo>
                    <a:pt x="1306" y="18"/>
                  </a:lnTo>
                  <a:lnTo>
                    <a:pt x="1306" y="20"/>
                  </a:lnTo>
                  <a:lnTo>
                    <a:pt x="1305" y="22"/>
                  </a:lnTo>
                  <a:lnTo>
                    <a:pt x="1303" y="25"/>
                  </a:lnTo>
                  <a:lnTo>
                    <a:pt x="1302" y="27"/>
                  </a:lnTo>
                  <a:lnTo>
                    <a:pt x="1302" y="28"/>
                  </a:lnTo>
                  <a:lnTo>
                    <a:pt x="1302" y="30"/>
                  </a:lnTo>
                  <a:lnTo>
                    <a:pt x="1302" y="35"/>
                  </a:lnTo>
                  <a:lnTo>
                    <a:pt x="1303" y="39"/>
                  </a:lnTo>
                  <a:lnTo>
                    <a:pt x="1304" y="42"/>
                  </a:lnTo>
                  <a:lnTo>
                    <a:pt x="1304" y="43"/>
                  </a:lnTo>
                  <a:lnTo>
                    <a:pt x="1303" y="44"/>
                  </a:lnTo>
                  <a:lnTo>
                    <a:pt x="1302" y="46"/>
                  </a:lnTo>
                  <a:lnTo>
                    <a:pt x="1301" y="48"/>
                  </a:lnTo>
                  <a:lnTo>
                    <a:pt x="1301" y="50"/>
                  </a:lnTo>
                  <a:lnTo>
                    <a:pt x="1300" y="53"/>
                  </a:lnTo>
                  <a:lnTo>
                    <a:pt x="1300" y="56"/>
                  </a:lnTo>
                  <a:lnTo>
                    <a:pt x="1301" y="61"/>
                  </a:lnTo>
                  <a:lnTo>
                    <a:pt x="1301" y="63"/>
                  </a:lnTo>
                  <a:lnTo>
                    <a:pt x="1300" y="64"/>
                  </a:lnTo>
                  <a:lnTo>
                    <a:pt x="1297" y="66"/>
                  </a:lnTo>
                  <a:lnTo>
                    <a:pt x="1296" y="68"/>
                  </a:lnTo>
                  <a:lnTo>
                    <a:pt x="1296" y="69"/>
                  </a:lnTo>
                  <a:lnTo>
                    <a:pt x="1297" y="74"/>
                  </a:lnTo>
                  <a:lnTo>
                    <a:pt x="1297" y="76"/>
                  </a:lnTo>
                  <a:lnTo>
                    <a:pt x="1296" y="78"/>
                  </a:lnTo>
                  <a:lnTo>
                    <a:pt x="1292" y="87"/>
                  </a:lnTo>
                  <a:lnTo>
                    <a:pt x="1292" y="89"/>
                  </a:lnTo>
                  <a:lnTo>
                    <a:pt x="1291" y="91"/>
                  </a:lnTo>
                  <a:lnTo>
                    <a:pt x="1292" y="92"/>
                  </a:lnTo>
                  <a:lnTo>
                    <a:pt x="1292" y="93"/>
                  </a:lnTo>
                  <a:lnTo>
                    <a:pt x="1295" y="96"/>
                  </a:lnTo>
                  <a:lnTo>
                    <a:pt x="1299" y="99"/>
                  </a:lnTo>
                  <a:lnTo>
                    <a:pt x="1305" y="101"/>
                  </a:lnTo>
                  <a:lnTo>
                    <a:pt x="1313" y="102"/>
                  </a:lnTo>
                  <a:lnTo>
                    <a:pt x="1317" y="102"/>
                  </a:lnTo>
                  <a:lnTo>
                    <a:pt x="1320" y="99"/>
                  </a:lnTo>
                  <a:lnTo>
                    <a:pt x="1320" y="97"/>
                  </a:lnTo>
                  <a:lnTo>
                    <a:pt x="1321" y="94"/>
                  </a:lnTo>
                  <a:lnTo>
                    <a:pt x="1321" y="88"/>
                  </a:lnTo>
                  <a:lnTo>
                    <a:pt x="1322" y="85"/>
                  </a:lnTo>
                  <a:lnTo>
                    <a:pt x="1323" y="84"/>
                  </a:lnTo>
                  <a:lnTo>
                    <a:pt x="1324" y="82"/>
                  </a:lnTo>
                  <a:lnTo>
                    <a:pt x="1331" y="79"/>
                  </a:lnTo>
                  <a:lnTo>
                    <a:pt x="1333" y="77"/>
                  </a:lnTo>
                  <a:lnTo>
                    <a:pt x="1335" y="71"/>
                  </a:lnTo>
                  <a:lnTo>
                    <a:pt x="1336" y="71"/>
                  </a:lnTo>
                  <a:lnTo>
                    <a:pt x="1337" y="70"/>
                  </a:lnTo>
                  <a:lnTo>
                    <a:pt x="1338" y="70"/>
                  </a:lnTo>
                  <a:lnTo>
                    <a:pt x="1340" y="72"/>
                  </a:lnTo>
                  <a:lnTo>
                    <a:pt x="1340" y="76"/>
                  </a:lnTo>
                  <a:lnTo>
                    <a:pt x="1340" y="80"/>
                  </a:lnTo>
                  <a:lnTo>
                    <a:pt x="1341" y="84"/>
                  </a:lnTo>
                  <a:lnTo>
                    <a:pt x="1341" y="86"/>
                  </a:lnTo>
                  <a:lnTo>
                    <a:pt x="1347" y="100"/>
                  </a:lnTo>
                  <a:lnTo>
                    <a:pt x="1348" y="101"/>
                  </a:lnTo>
                  <a:lnTo>
                    <a:pt x="1350" y="102"/>
                  </a:lnTo>
                  <a:lnTo>
                    <a:pt x="1353" y="101"/>
                  </a:lnTo>
                  <a:lnTo>
                    <a:pt x="1355" y="99"/>
                  </a:lnTo>
                  <a:lnTo>
                    <a:pt x="1358" y="93"/>
                  </a:lnTo>
                  <a:lnTo>
                    <a:pt x="1370" y="81"/>
                  </a:lnTo>
                  <a:lnTo>
                    <a:pt x="1371" y="81"/>
                  </a:lnTo>
                  <a:lnTo>
                    <a:pt x="1373" y="79"/>
                  </a:lnTo>
                  <a:lnTo>
                    <a:pt x="1375" y="77"/>
                  </a:lnTo>
                  <a:lnTo>
                    <a:pt x="1385" y="73"/>
                  </a:lnTo>
                  <a:lnTo>
                    <a:pt x="1390" y="70"/>
                  </a:lnTo>
                  <a:lnTo>
                    <a:pt x="1391" y="70"/>
                  </a:lnTo>
                  <a:lnTo>
                    <a:pt x="1393" y="72"/>
                  </a:lnTo>
                  <a:lnTo>
                    <a:pt x="1397" y="78"/>
                  </a:lnTo>
                  <a:lnTo>
                    <a:pt x="1414" y="99"/>
                  </a:lnTo>
                  <a:lnTo>
                    <a:pt x="1415" y="101"/>
                  </a:lnTo>
                  <a:lnTo>
                    <a:pt x="1415" y="103"/>
                  </a:lnTo>
                  <a:lnTo>
                    <a:pt x="1415" y="107"/>
                  </a:lnTo>
                  <a:lnTo>
                    <a:pt x="1415" y="126"/>
                  </a:lnTo>
                  <a:lnTo>
                    <a:pt x="1415" y="134"/>
                  </a:lnTo>
                  <a:lnTo>
                    <a:pt x="1416" y="136"/>
                  </a:lnTo>
                  <a:lnTo>
                    <a:pt x="1416" y="138"/>
                  </a:lnTo>
                  <a:lnTo>
                    <a:pt x="1419" y="142"/>
                  </a:lnTo>
                  <a:lnTo>
                    <a:pt x="1440" y="165"/>
                  </a:lnTo>
                  <a:lnTo>
                    <a:pt x="1443" y="169"/>
                  </a:lnTo>
                  <a:lnTo>
                    <a:pt x="1444" y="171"/>
                  </a:lnTo>
                  <a:lnTo>
                    <a:pt x="1445" y="174"/>
                  </a:lnTo>
                  <a:lnTo>
                    <a:pt x="1445" y="175"/>
                  </a:lnTo>
                  <a:lnTo>
                    <a:pt x="1444" y="176"/>
                  </a:lnTo>
                  <a:lnTo>
                    <a:pt x="1444" y="178"/>
                  </a:lnTo>
                  <a:lnTo>
                    <a:pt x="1443" y="180"/>
                  </a:lnTo>
                  <a:lnTo>
                    <a:pt x="1442" y="182"/>
                  </a:lnTo>
                  <a:lnTo>
                    <a:pt x="1438" y="187"/>
                  </a:lnTo>
                  <a:lnTo>
                    <a:pt x="1432" y="195"/>
                  </a:lnTo>
                  <a:lnTo>
                    <a:pt x="1431" y="198"/>
                  </a:lnTo>
                  <a:lnTo>
                    <a:pt x="1431" y="201"/>
                  </a:lnTo>
                  <a:lnTo>
                    <a:pt x="1431" y="204"/>
                  </a:lnTo>
                  <a:lnTo>
                    <a:pt x="1432" y="209"/>
                  </a:lnTo>
                  <a:lnTo>
                    <a:pt x="1432" y="211"/>
                  </a:lnTo>
                  <a:lnTo>
                    <a:pt x="1431" y="214"/>
                  </a:lnTo>
                  <a:lnTo>
                    <a:pt x="1430" y="216"/>
                  </a:lnTo>
                  <a:lnTo>
                    <a:pt x="1429" y="218"/>
                  </a:lnTo>
                  <a:lnTo>
                    <a:pt x="1420" y="227"/>
                  </a:lnTo>
                  <a:lnTo>
                    <a:pt x="1418" y="230"/>
                  </a:lnTo>
                  <a:lnTo>
                    <a:pt x="1418" y="233"/>
                  </a:lnTo>
                  <a:lnTo>
                    <a:pt x="1420" y="235"/>
                  </a:lnTo>
                  <a:lnTo>
                    <a:pt x="1424" y="238"/>
                  </a:lnTo>
                  <a:lnTo>
                    <a:pt x="1428" y="238"/>
                  </a:lnTo>
                  <a:lnTo>
                    <a:pt x="1433" y="236"/>
                  </a:lnTo>
                  <a:lnTo>
                    <a:pt x="1436" y="232"/>
                  </a:lnTo>
                  <a:lnTo>
                    <a:pt x="1437" y="229"/>
                  </a:lnTo>
                  <a:lnTo>
                    <a:pt x="1438" y="223"/>
                  </a:lnTo>
                  <a:lnTo>
                    <a:pt x="1439" y="220"/>
                  </a:lnTo>
                  <a:lnTo>
                    <a:pt x="1441" y="219"/>
                  </a:lnTo>
                  <a:lnTo>
                    <a:pt x="1444" y="218"/>
                  </a:lnTo>
                  <a:lnTo>
                    <a:pt x="1447" y="217"/>
                  </a:lnTo>
                  <a:lnTo>
                    <a:pt x="1448" y="216"/>
                  </a:lnTo>
                  <a:lnTo>
                    <a:pt x="1450" y="214"/>
                  </a:lnTo>
                  <a:lnTo>
                    <a:pt x="1451" y="211"/>
                  </a:lnTo>
                  <a:lnTo>
                    <a:pt x="1455" y="207"/>
                  </a:lnTo>
                  <a:lnTo>
                    <a:pt x="1456" y="205"/>
                  </a:lnTo>
                  <a:lnTo>
                    <a:pt x="1459" y="203"/>
                  </a:lnTo>
                  <a:lnTo>
                    <a:pt x="1461" y="203"/>
                  </a:lnTo>
                  <a:lnTo>
                    <a:pt x="1463" y="204"/>
                  </a:lnTo>
                  <a:lnTo>
                    <a:pt x="1466" y="207"/>
                  </a:lnTo>
                  <a:lnTo>
                    <a:pt x="1467" y="209"/>
                  </a:lnTo>
                  <a:lnTo>
                    <a:pt x="1467" y="210"/>
                  </a:lnTo>
                  <a:lnTo>
                    <a:pt x="1467" y="212"/>
                  </a:lnTo>
                  <a:lnTo>
                    <a:pt x="1465" y="215"/>
                  </a:lnTo>
                  <a:lnTo>
                    <a:pt x="1464" y="217"/>
                  </a:lnTo>
                  <a:lnTo>
                    <a:pt x="1463" y="218"/>
                  </a:lnTo>
                  <a:lnTo>
                    <a:pt x="1463" y="219"/>
                  </a:lnTo>
                  <a:lnTo>
                    <a:pt x="1463" y="220"/>
                  </a:lnTo>
                  <a:lnTo>
                    <a:pt x="1471" y="227"/>
                  </a:lnTo>
                  <a:lnTo>
                    <a:pt x="1473" y="229"/>
                  </a:lnTo>
                  <a:lnTo>
                    <a:pt x="1474" y="231"/>
                  </a:lnTo>
                  <a:lnTo>
                    <a:pt x="1475" y="243"/>
                  </a:lnTo>
                  <a:lnTo>
                    <a:pt x="1476" y="251"/>
                  </a:lnTo>
                  <a:lnTo>
                    <a:pt x="1476" y="255"/>
                  </a:lnTo>
                  <a:lnTo>
                    <a:pt x="1476" y="260"/>
                  </a:lnTo>
                  <a:lnTo>
                    <a:pt x="1475" y="264"/>
                  </a:lnTo>
                  <a:lnTo>
                    <a:pt x="1475" y="268"/>
                  </a:lnTo>
                  <a:lnTo>
                    <a:pt x="1475" y="272"/>
                  </a:lnTo>
                  <a:lnTo>
                    <a:pt x="1478" y="290"/>
                  </a:lnTo>
                  <a:lnTo>
                    <a:pt x="1478" y="292"/>
                  </a:lnTo>
                  <a:lnTo>
                    <a:pt x="1477" y="293"/>
                  </a:lnTo>
                  <a:lnTo>
                    <a:pt x="1478" y="295"/>
                  </a:lnTo>
                  <a:lnTo>
                    <a:pt x="1479" y="296"/>
                  </a:lnTo>
                  <a:lnTo>
                    <a:pt x="1485" y="297"/>
                  </a:lnTo>
                  <a:lnTo>
                    <a:pt x="1528" y="296"/>
                  </a:lnTo>
                  <a:lnTo>
                    <a:pt x="1533" y="293"/>
                  </a:lnTo>
                  <a:lnTo>
                    <a:pt x="1539" y="289"/>
                  </a:lnTo>
                  <a:lnTo>
                    <a:pt x="1556" y="269"/>
                  </a:lnTo>
                  <a:lnTo>
                    <a:pt x="1558" y="267"/>
                  </a:lnTo>
                  <a:lnTo>
                    <a:pt x="1557" y="262"/>
                  </a:lnTo>
                  <a:lnTo>
                    <a:pt x="1557" y="259"/>
                  </a:lnTo>
                  <a:lnTo>
                    <a:pt x="1555" y="257"/>
                  </a:lnTo>
                  <a:lnTo>
                    <a:pt x="1554" y="257"/>
                  </a:lnTo>
                  <a:lnTo>
                    <a:pt x="1553" y="255"/>
                  </a:lnTo>
                  <a:lnTo>
                    <a:pt x="1553" y="254"/>
                  </a:lnTo>
                  <a:lnTo>
                    <a:pt x="1552" y="253"/>
                  </a:lnTo>
                  <a:lnTo>
                    <a:pt x="1551" y="252"/>
                  </a:lnTo>
                  <a:lnTo>
                    <a:pt x="1554" y="248"/>
                  </a:lnTo>
                  <a:lnTo>
                    <a:pt x="1568" y="236"/>
                  </a:lnTo>
                  <a:lnTo>
                    <a:pt x="1573" y="239"/>
                  </a:lnTo>
                  <a:lnTo>
                    <a:pt x="1575" y="240"/>
                  </a:lnTo>
                  <a:lnTo>
                    <a:pt x="1578" y="243"/>
                  </a:lnTo>
                  <a:lnTo>
                    <a:pt x="1579" y="244"/>
                  </a:lnTo>
                  <a:lnTo>
                    <a:pt x="1579" y="246"/>
                  </a:lnTo>
                  <a:lnTo>
                    <a:pt x="1577" y="251"/>
                  </a:lnTo>
                  <a:lnTo>
                    <a:pt x="1576" y="252"/>
                  </a:lnTo>
                  <a:lnTo>
                    <a:pt x="1576" y="254"/>
                  </a:lnTo>
                  <a:lnTo>
                    <a:pt x="1575" y="256"/>
                  </a:lnTo>
                  <a:lnTo>
                    <a:pt x="1575" y="257"/>
                  </a:lnTo>
                  <a:lnTo>
                    <a:pt x="1576" y="259"/>
                  </a:lnTo>
                  <a:lnTo>
                    <a:pt x="1581" y="263"/>
                  </a:lnTo>
                  <a:lnTo>
                    <a:pt x="1583" y="264"/>
                  </a:lnTo>
                  <a:lnTo>
                    <a:pt x="1585" y="264"/>
                  </a:lnTo>
                  <a:lnTo>
                    <a:pt x="1587" y="264"/>
                  </a:lnTo>
                  <a:lnTo>
                    <a:pt x="1588" y="264"/>
                  </a:lnTo>
                  <a:lnTo>
                    <a:pt x="1589" y="264"/>
                  </a:lnTo>
                  <a:lnTo>
                    <a:pt x="1592" y="265"/>
                  </a:lnTo>
                  <a:lnTo>
                    <a:pt x="1594" y="267"/>
                  </a:lnTo>
                  <a:lnTo>
                    <a:pt x="1595" y="270"/>
                  </a:lnTo>
                  <a:lnTo>
                    <a:pt x="1595" y="272"/>
                  </a:lnTo>
                  <a:lnTo>
                    <a:pt x="1593" y="278"/>
                  </a:lnTo>
                  <a:lnTo>
                    <a:pt x="1590" y="284"/>
                  </a:lnTo>
                  <a:lnTo>
                    <a:pt x="1590" y="285"/>
                  </a:lnTo>
                  <a:lnTo>
                    <a:pt x="1591" y="290"/>
                  </a:lnTo>
                  <a:lnTo>
                    <a:pt x="1597" y="304"/>
                  </a:lnTo>
                  <a:lnTo>
                    <a:pt x="1592" y="319"/>
                  </a:lnTo>
                  <a:lnTo>
                    <a:pt x="1590" y="323"/>
                  </a:lnTo>
                  <a:lnTo>
                    <a:pt x="1586" y="328"/>
                  </a:lnTo>
                  <a:lnTo>
                    <a:pt x="1585" y="330"/>
                  </a:lnTo>
                  <a:lnTo>
                    <a:pt x="1585" y="332"/>
                  </a:lnTo>
                  <a:lnTo>
                    <a:pt x="1586" y="333"/>
                  </a:lnTo>
                  <a:lnTo>
                    <a:pt x="1598" y="338"/>
                  </a:lnTo>
                  <a:lnTo>
                    <a:pt x="1601" y="339"/>
                  </a:lnTo>
                  <a:lnTo>
                    <a:pt x="1602" y="340"/>
                  </a:lnTo>
                  <a:lnTo>
                    <a:pt x="1603" y="342"/>
                  </a:lnTo>
                  <a:lnTo>
                    <a:pt x="1621" y="386"/>
                  </a:lnTo>
                  <a:lnTo>
                    <a:pt x="1621" y="388"/>
                  </a:lnTo>
                  <a:lnTo>
                    <a:pt x="1620" y="390"/>
                  </a:lnTo>
                  <a:lnTo>
                    <a:pt x="1615" y="389"/>
                  </a:lnTo>
                  <a:lnTo>
                    <a:pt x="1612" y="388"/>
                  </a:lnTo>
                  <a:lnTo>
                    <a:pt x="1608" y="385"/>
                  </a:lnTo>
                  <a:lnTo>
                    <a:pt x="1604" y="386"/>
                  </a:lnTo>
                  <a:lnTo>
                    <a:pt x="1601" y="386"/>
                  </a:lnTo>
                  <a:lnTo>
                    <a:pt x="1591" y="400"/>
                  </a:lnTo>
                  <a:lnTo>
                    <a:pt x="1590" y="416"/>
                  </a:lnTo>
                  <a:lnTo>
                    <a:pt x="1589" y="420"/>
                  </a:lnTo>
                  <a:lnTo>
                    <a:pt x="1589" y="426"/>
                  </a:lnTo>
                  <a:lnTo>
                    <a:pt x="1591" y="432"/>
                  </a:lnTo>
                  <a:lnTo>
                    <a:pt x="1597" y="440"/>
                  </a:lnTo>
                  <a:lnTo>
                    <a:pt x="1601" y="443"/>
                  </a:lnTo>
                  <a:lnTo>
                    <a:pt x="1604" y="444"/>
                  </a:lnTo>
                  <a:lnTo>
                    <a:pt x="1606" y="445"/>
                  </a:lnTo>
                  <a:lnTo>
                    <a:pt x="1607" y="445"/>
                  </a:lnTo>
                  <a:lnTo>
                    <a:pt x="1608" y="446"/>
                  </a:lnTo>
                  <a:lnTo>
                    <a:pt x="1609" y="447"/>
                  </a:lnTo>
                  <a:lnTo>
                    <a:pt x="1610" y="449"/>
                  </a:lnTo>
                  <a:lnTo>
                    <a:pt x="1610" y="452"/>
                  </a:lnTo>
                  <a:lnTo>
                    <a:pt x="1606" y="465"/>
                  </a:lnTo>
                  <a:lnTo>
                    <a:pt x="1606" y="469"/>
                  </a:lnTo>
                  <a:lnTo>
                    <a:pt x="1608" y="473"/>
                  </a:lnTo>
                  <a:lnTo>
                    <a:pt x="1612" y="482"/>
                  </a:lnTo>
                  <a:lnTo>
                    <a:pt x="1614" y="487"/>
                  </a:lnTo>
                  <a:lnTo>
                    <a:pt x="1613" y="493"/>
                  </a:lnTo>
                  <a:lnTo>
                    <a:pt x="1612" y="495"/>
                  </a:lnTo>
                  <a:lnTo>
                    <a:pt x="1610" y="496"/>
                  </a:lnTo>
                  <a:lnTo>
                    <a:pt x="1608" y="496"/>
                  </a:lnTo>
                  <a:lnTo>
                    <a:pt x="1602" y="494"/>
                  </a:lnTo>
                  <a:lnTo>
                    <a:pt x="1600" y="492"/>
                  </a:lnTo>
                  <a:lnTo>
                    <a:pt x="1597" y="490"/>
                  </a:lnTo>
                  <a:lnTo>
                    <a:pt x="1596" y="490"/>
                  </a:lnTo>
                  <a:lnTo>
                    <a:pt x="1595" y="490"/>
                  </a:lnTo>
                  <a:lnTo>
                    <a:pt x="1594" y="492"/>
                  </a:lnTo>
                  <a:lnTo>
                    <a:pt x="1594" y="495"/>
                  </a:lnTo>
                  <a:lnTo>
                    <a:pt x="1594" y="498"/>
                  </a:lnTo>
                  <a:lnTo>
                    <a:pt x="1596" y="501"/>
                  </a:lnTo>
                  <a:lnTo>
                    <a:pt x="1604" y="510"/>
                  </a:lnTo>
                  <a:lnTo>
                    <a:pt x="1604" y="511"/>
                  </a:lnTo>
                  <a:lnTo>
                    <a:pt x="1605" y="515"/>
                  </a:lnTo>
                  <a:lnTo>
                    <a:pt x="1605" y="523"/>
                  </a:lnTo>
                  <a:lnTo>
                    <a:pt x="1605" y="526"/>
                  </a:lnTo>
                  <a:lnTo>
                    <a:pt x="1605" y="530"/>
                  </a:lnTo>
                  <a:lnTo>
                    <a:pt x="1606" y="534"/>
                  </a:lnTo>
                  <a:lnTo>
                    <a:pt x="1608" y="537"/>
                  </a:lnTo>
                  <a:lnTo>
                    <a:pt x="1612" y="541"/>
                  </a:lnTo>
                  <a:lnTo>
                    <a:pt x="1614" y="544"/>
                  </a:lnTo>
                  <a:lnTo>
                    <a:pt x="1615" y="546"/>
                  </a:lnTo>
                  <a:lnTo>
                    <a:pt x="1613" y="549"/>
                  </a:lnTo>
                  <a:lnTo>
                    <a:pt x="1612" y="550"/>
                  </a:lnTo>
                  <a:lnTo>
                    <a:pt x="1611" y="551"/>
                  </a:lnTo>
                  <a:lnTo>
                    <a:pt x="1608" y="551"/>
                  </a:lnTo>
                  <a:lnTo>
                    <a:pt x="1607" y="552"/>
                  </a:lnTo>
                  <a:lnTo>
                    <a:pt x="1606" y="552"/>
                  </a:lnTo>
                  <a:lnTo>
                    <a:pt x="1606" y="554"/>
                  </a:lnTo>
                  <a:lnTo>
                    <a:pt x="1608" y="557"/>
                  </a:lnTo>
                  <a:lnTo>
                    <a:pt x="1613" y="561"/>
                  </a:lnTo>
                  <a:lnTo>
                    <a:pt x="1624" y="569"/>
                  </a:lnTo>
                  <a:lnTo>
                    <a:pt x="1626" y="571"/>
                  </a:lnTo>
                  <a:lnTo>
                    <a:pt x="1629" y="573"/>
                  </a:lnTo>
                  <a:lnTo>
                    <a:pt x="1641" y="591"/>
                  </a:lnTo>
                  <a:lnTo>
                    <a:pt x="1650" y="599"/>
                  </a:lnTo>
                  <a:lnTo>
                    <a:pt x="1651" y="600"/>
                  </a:lnTo>
                  <a:lnTo>
                    <a:pt x="1652" y="599"/>
                  </a:lnTo>
                  <a:lnTo>
                    <a:pt x="1659" y="595"/>
                  </a:lnTo>
                  <a:lnTo>
                    <a:pt x="1661" y="594"/>
                  </a:lnTo>
                  <a:lnTo>
                    <a:pt x="1662" y="594"/>
                  </a:lnTo>
                  <a:lnTo>
                    <a:pt x="1664" y="594"/>
                  </a:lnTo>
                  <a:lnTo>
                    <a:pt x="1665" y="595"/>
                  </a:lnTo>
                  <a:lnTo>
                    <a:pt x="1666" y="596"/>
                  </a:lnTo>
                  <a:lnTo>
                    <a:pt x="1676" y="605"/>
                  </a:lnTo>
                  <a:lnTo>
                    <a:pt x="1677" y="606"/>
                  </a:lnTo>
                  <a:lnTo>
                    <a:pt x="1678" y="610"/>
                  </a:lnTo>
                  <a:lnTo>
                    <a:pt x="1678" y="615"/>
                  </a:lnTo>
                  <a:lnTo>
                    <a:pt x="1677" y="625"/>
                  </a:lnTo>
                  <a:lnTo>
                    <a:pt x="1676" y="630"/>
                  </a:lnTo>
                  <a:lnTo>
                    <a:pt x="1675" y="633"/>
                  </a:lnTo>
                  <a:lnTo>
                    <a:pt x="1674" y="634"/>
                  </a:lnTo>
                  <a:lnTo>
                    <a:pt x="1673" y="635"/>
                  </a:lnTo>
                  <a:lnTo>
                    <a:pt x="1673" y="637"/>
                  </a:lnTo>
                  <a:lnTo>
                    <a:pt x="1671" y="641"/>
                  </a:lnTo>
                  <a:lnTo>
                    <a:pt x="1670" y="642"/>
                  </a:lnTo>
                  <a:lnTo>
                    <a:pt x="1669" y="643"/>
                  </a:lnTo>
                  <a:lnTo>
                    <a:pt x="1668" y="644"/>
                  </a:lnTo>
                  <a:lnTo>
                    <a:pt x="1667" y="645"/>
                  </a:lnTo>
                  <a:lnTo>
                    <a:pt x="1665" y="645"/>
                  </a:lnTo>
                  <a:lnTo>
                    <a:pt x="1663" y="645"/>
                  </a:lnTo>
                  <a:lnTo>
                    <a:pt x="1660" y="644"/>
                  </a:lnTo>
                  <a:lnTo>
                    <a:pt x="1659" y="644"/>
                  </a:lnTo>
                  <a:lnTo>
                    <a:pt x="1658" y="645"/>
                  </a:lnTo>
                  <a:lnTo>
                    <a:pt x="1657" y="646"/>
                  </a:lnTo>
                  <a:lnTo>
                    <a:pt x="1656" y="648"/>
                  </a:lnTo>
                  <a:lnTo>
                    <a:pt x="1657" y="649"/>
                  </a:lnTo>
                  <a:lnTo>
                    <a:pt x="1659" y="651"/>
                  </a:lnTo>
                  <a:lnTo>
                    <a:pt x="1666" y="655"/>
                  </a:lnTo>
                  <a:lnTo>
                    <a:pt x="1672" y="657"/>
                  </a:lnTo>
                  <a:lnTo>
                    <a:pt x="1675" y="658"/>
                  </a:lnTo>
                  <a:lnTo>
                    <a:pt x="1676" y="659"/>
                  </a:lnTo>
                  <a:lnTo>
                    <a:pt x="1676" y="660"/>
                  </a:lnTo>
                  <a:lnTo>
                    <a:pt x="1676" y="664"/>
                  </a:lnTo>
                  <a:lnTo>
                    <a:pt x="1674" y="667"/>
                  </a:lnTo>
                  <a:lnTo>
                    <a:pt x="1674" y="669"/>
                  </a:lnTo>
                  <a:lnTo>
                    <a:pt x="1674" y="670"/>
                  </a:lnTo>
                  <a:lnTo>
                    <a:pt x="1677" y="674"/>
                  </a:lnTo>
                  <a:lnTo>
                    <a:pt x="1686" y="681"/>
                  </a:lnTo>
                  <a:lnTo>
                    <a:pt x="1686" y="687"/>
                  </a:lnTo>
                  <a:lnTo>
                    <a:pt x="1685" y="690"/>
                  </a:lnTo>
                  <a:lnTo>
                    <a:pt x="1685" y="691"/>
                  </a:lnTo>
                  <a:lnTo>
                    <a:pt x="1684" y="694"/>
                  </a:lnTo>
                  <a:lnTo>
                    <a:pt x="1683" y="695"/>
                  </a:lnTo>
                  <a:lnTo>
                    <a:pt x="1684" y="696"/>
                  </a:lnTo>
                  <a:lnTo>
                    <a:pt x="1685" y="698"/>
                  </a:lnTo>
                  <a:lnTo>
                    <a:pt x="1688" y="700"/>
                  </a:lnTo>
                  <a:lnTo>
                    <a:pt x="1699" y="704"/>
                  </a:lnTo>
                  <a:lnTo>
                    <a:pt x="1702" y="704"/>
                  </a:lnTo>
                  <a:lnTo>
                    <a:pt x="1707" y="704"/>
                  </a:lnTo>
                  <a:lnTo>
                    <a:pt x="1709" y="704"/>
                  </a:lnTo>
                  <a:lnTo>
                    <a:pt x="1711" y="705"/>
                  </a:lnTo>
                  <a:lnTo>
                    <a:pt x="1722" y="711"/>
                  </a:lnTo>
                  <a:lnTo>
                    <a:pt x="1723" y="712"/>
                  </a:lnTo>
                  <a:lnTo>
                    <a:pt x="1725" y="712"/>
                  </a:lnTo>
                  <a:lnTo>
                    <a:pt x="1732" y="712"/>
                  </a:lnTo>
                  <a:lnTo>
                    <a:pt x="1734" y="714"/>
                  </a:lnTo>
                  <a:lnTo>
                    <a:pt x="1736" y="717"/>
                  </a:lnTo>
                  <a:lnTo>
                    <a:pt x="1738" y="724"/>
                  </a:lnTo>
                  <a:lnTo>
                    <a:pt x="1740" y="733"/>
                  </a:lnTo>
                  <a:lnTo>
                    <a:pt x="1744" y="738"/>
                  </a:lnTo>
                  <a:lnTo>
                    <a:pt x="1769" y="759"/>
                  </a:lnTo>
                  <a:lnTo>
                    <a:pt x="1774" y="768"/>
                  </a:lnTo>
                  <a:lnTo>
                    <a:pt x="1782" y="777"/>
                  </a:lnTo>
                  <a:lnTo>
                    <a:pt x="1783" y="778"/>
                  </a:lnTo>
                  <a:lnTo>
                    <a:pt x="1784" y="779"/>
                  </a:lnTo>
                  <a:lnTo>
                    <a:pt x="1784" y="780"/>
                  </a:lnTo>
                  <a:lnTo>
                    <a:pt x="1785" y="783"/>
                  </a:lnTo>
                  <a:lnTo>
                    <a:pt x="1788" y="790"/>
                  </a:lnTo>
                  <a:lnTo>
                    <a:pt x="1790" y="793"/>
                  </a:lnTo>
                  <a:lnTo>
                    <a:pt x="1793" y="795"/>
                  </a:lnTo>
                  <a:lnTo>
                    <a:pt x="1794" y="797"/>
                  </a:lnTo>
                  <a:lnTo>
                    <a:pt x="1795" y="799"/>
                  </a:lnTo>
                  <a:lnTo>
                    <a:pt x="1796" y="802"/>
                  </a:lnTo>
                  <a:lnTo>
                    <a:pt x="1797" y="807"/>
                  </a:lnTo>
                  <a:lnTo>
                    <a:pt x="1800" y="816"/>
                  </a:lnTo>
                  <a:lnTo>
                    <a:pt x="1801" y="819"/>
                  </a:lnTo>
                  <a:lnTo>
                    <a:pt x="1800" y="822"/>
                  </a:lnTo>
                  <a:lnTo>
                    <a:pt x="1797" y="824"/>
                  </a:lnTo>
                  <a:lnTo>
                    <a:pt x="1795" y="825"/>
                  </a:lnTo>
                  <a:lnTo>
                    <a:pt x="1789" y="828"/>
                  </a:lnTo>
                  <a:lnTo>
                    <a:pt x="1788" y="828"/>
                  </a:lnTo>
                  <a:lnTo>
                    <a:pt x="1787" y="829"/>
                  </a:lnTo>
                  <a:lnTo>
                    <a:pt x="1788" y="831"/>
                  </a:lnTo>
                  <a:lnTo>
                    <a:pt x="1793" y="835"/>
                  </a:lnTo>
                  <a:lnTo>
                    <a:pt x="1794" y="836"/>
                  </a:lnTo>
                  <a:lnTo>
                    <a:pt x="1794" y="841"/>
                  </a:lnTo>
                  <a:lnTo>
                    <a:pt x="1794" y="847"/>
                  </a:lnTo>
                  <a:lnTo>
                    <a:pt x="1792" y="872"/>
                  </a:lnTo>
                  <a:lnTo>
                    <a:pt x="1792" y="873"/>
                  </a:lnTo>
                  <a:lnTo>
                    <a:pt x="1792" y="875"/>
                  </a:lnTo>
                  <a:lnTo>
                    <a:pt x="1790" y="881"/>
                  </a:lnTo>
                  <a:lnTo>
                    <a:pt x="1789" y="882"/>
                  </a:lnTo>
                  <a:lnTo>
                    <a:pt x="1790" y="884"/>
                  </a:lnTo>
                  <a:lnTo>
                    <a:pt x="1790" y="886"/>
                  </a:lnTo>
                  <a:lnTo>
                    <a:pt x="1794" y="894"/>
                  </a:lnTo>
                  <a:lnTo>
                    <a:pt x="1794" y="895"/>
                  </a:lnTo>
                  <a:lnTo>
                    <a:pt x="1795" y="897"/>
                  </a:lnTo>
                  <a:lnTo>
                    <a:pt x="1795" y="900"/>
                  </a:lnTo>
                  <a:lnTo>
                    <a:pt x="1795" y="904"/>
                  </a:lnTo>
                  <a:lnTo>
                    <a:pt x="1794" y="912"/>
                  </a:lnTo>
                  <a:lnTo>
                    <a:pt x="1793" y="915"/>
                  </a:lnTo>
                  <a:lnTo>
                    <a:pt x="1792" y="917"/>
                  </a:lnTo>
                  <a:lnTo>
                    <a:pt x="1791" y="918"/>
                  </a:lnTo>
                  <a:lnTo>
                    <a:pt x="1787" y="922"/>
                  </a:lnTo>
                  <a:lnTo>
                    <a:pt x="1785" y="924"/>
                  </a:lnTo>
                  <a:lnTo>
                    <a:pt x="1784" y="928"/>
                  </a:lnTo>
                  <a:lnTo>
                    <a:pt x="1784" y="934"/>
                  </a:lnTo>
                  <a:lnTo>
                    <a:pt x="1785" y="946"/>
                  </a:lnTo>
                  <a:lnTo>
                    <a:pt x="1784" y="951"/>
                  </a:lnTo>
                  <a:lnTo>
                    <a:pt x="1784" y="954"/>
                  </a:lnTo>
                  <a:lnTo>
                    <a:pt x="1782" y="955"/>
                  </a:lnTo>
                  <a:lnTo>
                    <a:pt x="1781" y="956"/>
                  </a:lnTo>
                  <a:lnTo>
                    <a:pt x="1781" y="957"/>
                  </a:lnTo>
                  <a:lnTo>
                    <a:pt x="1780" y="959"/>
                  </a:lnTo>
                  <a:lnTo>
                    <a:pt x="1779" y="962"/>
                  </a:lnTo>
                  <a:lnTo>
                    <a:pt x="1779" y="964"/>
                  </a:lnTo>
                  <a:lnTo>
                    <a:pt x="1779" y="968"/>
                  </a:lnTo>
                  <a:lnTo>
                    <a:pt x="1780" y="973"/>
                  </a:lnTo>
                  <a:lnTo>
                    <a:pt x="1780" y="974"/>
                  </a:lnTo>
                  <a:lnTo>
                    <a:pt x="1781" y="976"/>
                  </a:lnTo>
                  <a:lnTo>
                    <a:pt x="1785" y="981"/>
                  </a:lnTo>
                  <a:lnTo>
                    <a:pt x="1796" y="988"/>
                  </a:lnTo>
                  <a:lnTo>
                    <a:pt x="1800" y="987"/>
                  </a:lnTo>
                  <a:lnTo>
                    <a:pt x="1801" y="987"/>
                  </a:lnTo>
                  <a:lnTo>
                    <a:pt x="1802" y="989"/>
                  </a:lnTo>
                  <a:lnTo>
                    <a:pt x="1805" y="994"/>
                  </a:lnTo>
                  <a:lnTo>
                    <a:pt x="1806" y="1000"/>
                  </a:lnTo>
                  <a:lnTo>
                    <a:pt x="1817" y="1020"/>
                  </a:lnTo>
                  <a:lnTo>
                    <a:pt x="1792" y="1045"/>
                  </a:lnTo>
                  <a:lnTo>
                    <a:pt x="1784" y="1050"/>
                  </a:lnTo>
                  <a:lnTo>
                    <a:pt x="1782" y="1049"/>
                  </a:lnTo>
                  <a:lnTo>
                    <a:pt x="1782" y="1048"/>
                  </a:lnTo>
                  <a:lnTo>
                    <a:pt x="1781" y="1047"/>
                  </a:lnTo>
                  <a:lnTo>
                    <a:pt x="1780" y="1045"/>
                  </a:lnTo>
                  <a:lnTo>
                    <a:pt x="1780" y="1043"/>
                  </a:lnTo>
                  <a:lnTo>
                    <a:pt x="1780" y="1040"/>
                  </a:lnTo>
                  <a:lnTo>
                    <a:pt x="1780" y="1039"/>
                  </a:lnTo>
                  <a:lnTo>
                    <a:pt x="1781" y="1037"/>
                  </a:lnTo>
                  <a:lnTo>
                    <a:pt x="1783" y="1031"/>
                  </a:lnTo>
                  <a:lnTo>
                    <a:pt x="1783" y="1029"/>
                  </a:lnTo>
                  <a:lnTo>
                    <a:pt x="1783" y="1027"/>
                  </a:lnTo>
                  <a:lnTo>
                    <a:pt x="1783" y="1024"/>
                  </a:lnTo>
                  <a:lnTo>
                    <a:pt x="1785" y="1023"/>
                  </a:lnTo>
                  <a:lnTo>
                    <a:pt x="1787" y="1022"/>
                  </a:lnTo>
                  <a:lnTo>
                    <a:pt x="1787" y="1021"/>
                  </a:lnTo>
                  <a:lnTo>
                    <a:pt x="1785" y="1017"/>
                  </a:lnTo>
                  <a:lnTo>
                    <a:pt x="1784" y="1016"/>
                  </a:lnTo>
                  <a:lnTo>
                    <a:pt x="1782" y="1015"/>
                  </a:lnTo>
                  <a:lnTo>
                    <a:pt x="1779" y="1015"/>
                  </a:lnTo>
                  <a:lnTo>
                    <a:pt x="1775" y="1018"/>
                  </a:lnTo>
                  <a:lnTo>
                    <a:pt x="1747" y="1050"/>
                  </a:lnTo>
                  <a:lnTo>
                    <a:pt x="1745" y="1052"/>
                  </a:lnTo>
                  <a:lnTo>
                    <a:pt x="1743" y="1053"/>
                  </a:lnTo>
                  <a:lnTo>
                    <a:pt x="1742" y="1052"/>
                  </a:lnTo>
                  <a:lnTo>
                    <a:pt x="1741" y="1051"/>
                  </a:lnTo>
                  <a:lnTo>
                    <a:pt x="1737" y="1044"/>
                  </a:lnTo>
                  <a:lnTo>
                    <a:pt x="1732" y="1033"/>
                  </a:lnTo>
                  <a:lnTo>
                    <a:pt x="1730" y="1030"/>
                  </a:lnTo>
                  <a:lnTo>
                    <a:pt x="1727" y="1029"/>
                  </a:lnTo>
                  <a:lnTo>
                    <a:pt x="1715" y="1030"/>
                  </a:lnTo>
                  <a:lnTo>
                    <a:pt x="1711" y="1029"/>
                  </a:lnTo>
                  <a:lnTo>
                    <a:pt x="1709" y="1028"/>
                  </a:lnTo>
                  <a:lnTo>
                    <a:pt x="1706" y="1025"/>
                  </a:lnTo>
                  <a:lnTo>
                    <a:pt x="1701" y="1019"/>
                  </a:lnTo>
                  <a:lnTo>
                    <a:pt x="1698" y="1017"/>
                  </a:lnTo>
                  <a:lnTo>
                    <a:pt x="1695" y="1017"/>
                  </a:lnTo>
                  <a:lnTo>
                    <a:pt x="1693" y="1020"/>
                  </a:lnTo>
                  <a:lnTo>
                    <a:pt x="1688" y="1028"/>
                  </a:lnTo>
                  <a:lnTo>
                    <a:pt x="1683" y="1035"/>
                  </a:lnTo>
                  <a:lnTo>
                    <a:pt x="1682" y="1035"/>
                  </a:lnTo>
                  <a:lnTo>
                    <a:pt x="1681" y="1037"/>
                  </a:lnTo>
                  <a:lnTo>
                    <a:pt x="1681" y="1048"/>
                  </a:lnTo>
                  <a:lnTo>
                    <a:pt x="1683" y="1055"/>
                  </a:lnTo>
                  <a:lnTo>
                    <a:pt x="1685" y="1058"/>
                  </a:lnTo>
                  <a:lnTo>
                    <a:pt x="1687" y="1060"/>
                  </a:lnTo>
                  <a:lnTo>
                    <a:pt x="1688" y="1061"/>
                  </a:lnTo>
                  <a:lnTo>
                    <a:pt x="1689" y="1064"/>
                  </a:lnTo>
                  <a:lnTo>
                    <a:pt x="1690" y="1067"/>
                  </a:lnTo>
                  <a:lnTo>
                    <a:pt x="1691" y="1069"/>
                  </a:lnTo>
                  <a:lnTo>
                    <a:pt x="1693" y="1070"/>
                  </a:lnTo>
                  <a:lnTo>
                    <a:pt x="1695" y="1072"/>
                  </a:lnTo>
                  <a:lnTo>
                    <a:pt x="1699" y="1073"/>
                  </a:lnTo>
                  <a:lnTo>
                    <a:pt x="1702" y="1075"/>
                  </a:lnTo>
                  <a:lnTo>
                    <a:pt x="1705" y="1078"/>
                  </a:lnTo>
                  <a:lnTo>
                    <a:pt x="1708" y="1081"/>
                  </a:lnTo>
                  <a:lnTo>
                    <a:pt x="1712" y="1085"/>
                  </a:lnTo>
                  <a:lnTo>
                    <a:pt x="1717" y="1088"/>
                  </a:lnTo>
                  <a:lnTo>
                    <a:pt x="1718" y="1089"/>
                  </a:lnTo>
                  <a:lnTo>
                    <a:pt x="1719" y="1090"/>
                  </a:lnTo>
                  <a:lnTo>
                    <a:pt x="1720" y="1093"/>
                  </a:lnTo>
                  <a:lnTo>
                    <a:pt x="1720" y="1096"/>
                  </a:lnTo>
                  <a:lnTo>
                    <a:pt x="1717" y="1099"/>
                  </a:lnTo>
                  <a:lnTo>
                    <a:pt x="1715" y="1101"/>
                  </a:lnTo>
                  <a:lnTo>
                    <a:pt x="1711" y="1102"/>
                  </a:lnTo>
                  <a:lnTo>
                    <a:pt x="1707" y="1104"/>
                  </a:lnTo>
                  <a:lnTo>
                    <a:pt x="1706" y="1106"/>
                  </a:lnTo>
                  <a:lnTo>
                    <a:pt x="1706" y="1107"/>
                  </a:lnTo>
                  <a:lnTo>
                    <a:pt x="1706" y="1111"/>
                  </a:lnTo>
                  <a:lnTo>
                    <a:pt x="1707" y="1114"/>
                  </a:lnTo>
                  <a:lnTo>
                    <a:pt x="1707" y="1116"/>
                  </a:lnTo>
                  <a:lnTo>
                    <a:pt x="1709" y="1119"/>
                  </a:lnTo>
                  <a:lnTo>
                    <a:pt x="1712" y="1124"/>
                  </a:lnTo>
                  <a:lnTo>
                    <a:pt x="1713" y="1127"/>
                  </a:lnTo>
                  <a:lnTo>
                    <a:pt x="1714" y="1131"/>
                  </a:lnTo>
                  <a:lnTo>
                    <a:pt x="1714" y="1137"/>
                  </a:lnTo>
                  <a:lnTo>
                    <a:pt x="1714" y="1141"/>
                  </a:lnTo>
                  <a:lnTo>
                    <a:pt x="1713" y="1147"/>
                  </a:lnTo>
                  <a:lnTo>
                    <a:pt x="1707" y="1164"/>
                  </a:lnTo>
                  <a:lnTo>
                    <a:pt x="1706" y="1167"/>
                  </a:lnTo>
                  <a:lnTo>
                    <a:pt x="1706" y="1169"/>
                  </a:lnTo>
                  <a:lnTo>
                    <a:pt x="1707" y="1171"/>
                  </a:lnTo>
                  <a:lnTo>
                    <a:pt x="1708" y="1172"/>
                  </a:lnTo>
                  <a:lnTo>
                    <a:pt x="1710" y="1173"/>
                  </a:lnTo>
                  <a:lnTo>
                    <a:pt x="1711" y="1174"/>
                  </a:lnTo>
                  <a:lnTo>
                    <a:pt x="1710" y="1175"/>
                  </a:lnTo>
                  <a:lnTo>
                    <a:pt x="1708" y="1175"/>
                  </a:lnTo>
                  <a:lnTo>
                    <a:pt x="1685" y="1176"/>
                  </a:lnTo>
                  <a:lnTo>
                    <a:pt x="1680" y="1178"/>
                  </a:lnTo>
                  <a:lnTo>
                    <a:pt x="1678" y="1179"/>
                  </a:lnTo>
                  <a:lnTo>
                    <a:pt x="1676" y="1180"/>
                  </a:lnTo>
                  <a:lnTo>
                    <a:pt x="1673" y="1184"/>
                  </a:lnTo>
                  <a:lnTo>
                    <a:pt x="1671" y="1187"/>
                  </a:lnTo>
                  <a:lnTo>
                    <a:pt x="1671" y="1189"/>
                  </a:lnTo>
                  <a:lnTo>
                    <a:pt x="1669" y="1199"/>
                  </a:lnTo>
                  <a:lnTo>
                    <a:pt x="1610" y="1235"/>
                  </a:lnTo>
                  <a:lnTo>
                    <a:pt x="1607" y="1234"/>
                  </a:lnTo>
                  <a:lnTo>
                    <a:pt x="1605" y="1234"/>
                  </a:lnTo>
                  <a:lnTo>
                    <a:pt x="1604" y="1233"/>
                  </a:lnTo>
                  <a:lnTo>
                    <a:pt x="1603" y="1232"/>
                  </a:lnTo>
                  <a:lnTo>
                    <a:pt x="1602" y="1231"/>
                  </a:lnTo>
                  <a:lnTo>
                    <a:pt x="1602" y="1229"/>
                  </a:lnTo>
                  <a:lnTo>
                    <a:pt x="1602" y="1223"/>
                  </a:lnTo>
                  <a:lnTo>
                    <a:pt x="1601" y="1221"/>
                  </a:lnTo>
                  <a:lnTo>
                    <a:pt x="1600" y="1219"/>
                  </a:lnTo>
                  <a:lnTo>
                    <a:pt x="1600" y="1218"/>
                  </a:lnTo>
                  <a:lnTo>
                    <a:pt x="1598" y="1216"/>
                  </a:lnTo>
                  <a:lnTo>
                    <a:pt x="1597" y="1215"/>
                  </a:lnTo>
                  <a:lnTo>
                    <a:pt x="1596" y="1215"/>
                  </a:lnTo>
                  <a:lnTo>
                    <a:pt x="1593" y="1215"/>
                  </a:lnTo>
                  <a:lnTo>
                    <a:pt x="1590" y="1215"/>
                  </a:lnTo>
                  <a:lnTo>
                    <a:pt x="1583" y="1221"/>
                  </a:lnTo>
                  <a:lnTo>
                    <a:pt x="1578" y="1225"/>
                  </a:lnTo>
                  <a:lnTo>
                    <a:pt x="1576" y="1226"/>
                  </a:lnTo>
                  <a:lnTo>
                    <a:pt x="1565" y="1228"/>
                  </a:lnTo>
                  <a:lnTo>
                    <a:pt x="1558" y="1229"/>
                  </a:lnTo>
                  <a:lnTo>
                    <a:pt x="1555" y="1230"/>
                  </a:lnTo>
                  <a:lnTo>
                    <a:pt x="1552" y="1233"/>
                  </a:lnTo>
                  <a:lnTo>
                    <a:pt x="1547" y="1238"/>
                  </a:lnTo>
                  <a:lnTo>
                    <a:pt x="1544" y="1242"/>
                  </a:lnTo>
                  <a:lnTo>
                    <a:pt x="1541" y="1249"/>
                  </a:lnTo>
                  <a:lnTo>
                    <a:pt x="1541" y="1253"/>
                  </a:lnTo>
                  <a:lnTo>
                    <a:pt x="1541" y="1256"/>
                  </a:lnTo>
                  <a:lnTo>
                    <a:pt x="1543" y="1262"/>
                  </a:lnTo>
                  <a:lnTo>
                    <a:pt x="1539" y="1265"/>
                  </a:lnTo>
                  <a:lnTo>
                    <a:pt x="1505" y="1312"/>
                  </a:lnTo>
                  <a:lnTo>
                    <a:pt x="1510" y="1322"/>
                  </a:lnTo>
                  <a:lnTo>
                    <a:pt x="1514" y="1322"/>
                  </a:lnTo>
                  <a:lnTo>
                    <a:pt x="1516" y="1322"/>
                  </a:lnTo>
                  <a:lnTo>
                    <a:pt x="1516" y="1322"/>
                  </a:lnTo>
                  <a:lnTo>
                    <a:pt x="1517" y="1323"/>
                  </a:lnTo>
                  <a:lnTo>
                    <a:pt x="1518" y="1323"/>
                  </a:lnTo>
                  <a:lnTo>
                    <a:pt x="1518" y="1324"/>
                  </a:lnTo>
                  <a:lnTo>
                    <a:pt x="1519" y="1324"/>
                  </a:lnTo>
                  <a:lnTo>
                    <a:pt x="1530" y="1349"/>
                  </a:lnTo>
                  <a:lnTo>
                    <a:pt x="1538" y="1364"/>
                  </a:lnTo>
                  <a:lnTo>
                    <a:pt x="1547" y="1377"/>
                  </a:lnTo>
                  <a:lnTo>
                    <a:pt x="1549" y="1382"/>
                  </a:lnTo>
                  <a:lnTo>
                    <a:pt x="1559" y="1415"/>
                  </a:lnTo>
                  <a:lnTo>
                    <a:pt x="1583" y="1525"/>
                  </a:lnTo>
                  <a:lnTo>
                    <a:pt x="1599" y="1562"/>
                  </a:lnTo>
                  <a:lnTo>
                    <a:pt x="1601" y="1574"/>
                  </a:lnTo>
                  <a:lnTo>
                    <a:pt x="1602" y="1584"/>
                  </a:lnTo>
                  <a:lnTo>
                    <a:pt x="1600" y="1608"/>
                  </a:lnTo>
                  <a:lnTo>
                    <a:pt x="1596" y="1628"/>
                  </a:lnTo>
                  <a:lnTo>
                    <a:pt x="1578" y="1678"/>
                  </a:lnTo>
                  <a:lnTo>
                    <a:pt x="1573" y="1681"/>
                  </a:lnTo>
                  <a:lnTo>
                    <a:pt x="1572" y="1682"/>
                  </a:lnTo>
                  <a:lnTo>
                    <a:pt x="1570" y="1684"/>
                  </a:lnTo>
                  <a:lnTo>
                    <a:pt x="1568" y="1687"/>
                  </a:lnTo>
                  <a:lnTo>
                    <a:pt x="1568" y="1691"/>
                  </a:lnTo>
                  <a:lnTo>
                    <a:pt x="1569" y="1696"/>
                  </a:lnTo>
                  <a:lnTo>
                    <a:pt x="1575" y="1707"/>
                  </a:lnTo>
                  <a:lnTo>
                    <a:pt x="1576" y="1709"/>
                  </a:lnTo>
                  <a:lnTo>
                    <a:pt x="1583" y="1716"/>
                  </a:lnTo>
                  <a:lnTo>
                    <a:pt x="1584" y="1720"/>
                  </a:lnTo>
                  <a:lnTo>
                    <a:pt x="1583" y="1741"/>
                  </a:lnTo>
                  <a:lnTo>
                    <a:pt x="1582" y="1748"/>
                  </a:lnTo>
                  <a:lnTo>
                    <a:pt x="1581" y="1752"/>
                  </a:lnTo>
                  <a:lnTo>
                    <a:pt x="1579" y="1756"/>
                  </a:lnTo>
                  <a:lnTo>
                    <a:pt x="1578" y="1759"/>
                  </a:lnTo>
                  <a:lnTo>
                    <a:pt x="1576" y="1770"/>
                  </a:lnTo>
                  <a:lnTo>
                    <a:pt x="1575" y="1773"/>
                  </a:lnTo>
                  <a:lnTo>
                    <a:pt x="1575" y="1774"/>
                  </a:lnTo>
                  <a:lnTo>
                    <a:pt x="1573" y="1776"/>
                  </a:lnTo>
                  <a:lnTo>
                    <a:pt x="1572" y="1777"/>
                  </a:lnTo>
                  <a:lnTo>
                    <a:pt x="1571" y="1777"/>
                  </a:lnTo>
                  <a:lnTo>
                    <a:pt x="1569" y="1780"/>
                  </a:lnTo>
                  <a:lnTo>
                    <a:pt x="1569" y="1781"/>
                  </a:lnTo>
                  <a:lnTo>
                    <a:pt x="1569" y="1782"/>
                  </a:lnTo>
                  <a:lnTo>
                    <a:pt x="1570" y="1784"/>
                  </a:lnTo>
                  <a:lnTo>
                    <a:pt x="1573" y="1786"/>
                  </a:lnTo>
                  <a:lnTo>
                    <a:pt x="1574" y="1786"/>
                  </a:lnTo>
                  <a:lnTo>
                    <a:pt x="1575" y="1785"/>
                  </a:lnTo>
                  <a:lnTo>
                    <a:pt x="1577" y="1785"/>
                  </a:lnTo>
                  <a:lnTo>
                    <a:pt x="1577" y="1785"/>
                  </a:lnTo>
                  <a:lnTo>
                    <a:pt x="1578" y="1785"/>
                  </a:lnTo>
                  <a:lnTo>
                    <a:pt x="1579" y="1785"/>
                  </a:lnTo>
                  <a:lnTo>
                    <a:pt x="1580" y="1787"/>
                  </a:lnTo>
                  <a:lnTo>
                    <a:pt x="1582" y="1792"/>
                  </a:lnTo>
                  <a:lnTo>
                    <a:pt x="1584" y="1800"/>
                  </a:lnTo>
                  <a:lnTo>
                    <a:pt x="1595" y="1826"/>
                  </a:lnTo>
                  <a:lnTo>
                    <a:pt x="1592" y="1828"/>
                  </a:lnTo>
                  <a:lnTo>
                    <a:pt x="1591" y="1828"/>
                  </a:lnTo>
                  <a:lnTo>
                    <a:pt x="1590" y="1829"/>
                  </a:lnTo>
                  <a:lnTo>
                    <a:pt x="1588" y="1830"/>
                  </a:lnTo>
                  <a:lnTo>
                    <a:pt x="1587" y="1832"/>
                  </a:lnTo>
                  <a:lnTo>
                    <a:pt x="1586" y="1836"/>
                  </a:lnTo>
                  <a:lnTo>
                    <a:pt x="1585" y="1837"/>
                  </a:lnTo>
                  <a:lnTo>
                    <a:pt x="1583" y="1839"/>
                  </a:lnTo>
                  <a:lnTo>
                    <a:pt x="1573" y="1839"/>
                  </a:lnTo>
                  <a:lnTo>
                    <a:pt x="1571" y="1839"/>
                  </a:lnTo>
                  <a:lnTo>
                    <a:pt x="1570" y="1840"/>
                  </a:lnTo>
                  <a:lnTo>
                    <a:pt x="1568" y="1842"/>
                  </a:lnTo>
                  <a:lnTo>
                    <a:pt x="1565" y="1847"/>
                  </a:lnTo>
                  <a:lnTo>
                    <a:pt x="1565" y="1850"/>
                  </a:lnTo>
                  <a:lnTo>
                    <a:pt x="1565" y="1853"/>
                  </a:lnTo>
                  <a:lnTo>
                    <a:pt x="1569" y="1857"/>
                  </a:lnTo>
                  <a:lnTo>
                    <a:pt x="1573" y="1860"/>
                  </a:lnTo>
                  <a:lnTo>
                    <a:pt x="1575" y="1864"/>
                  </a:lnTo>
                  <a:lnTo>
                    <a:pt x="1577" y="1868"/>
                  </a:lnTo>
                  <a:lnTo>
                    <a:pt x="1578" y="1869"/>
                  </a:lnTo>
                  <a:lnTo>
                    <a:pt x="1580" y="1870"/>
                  </a:lnTo>
                  <a:lnTo>
                    <a:pt x="1585" y="1870"/>
                  </a:lnTo>
                  <a:lnTo>
                    <a:pt x="1586" y="1870"/>
                  </a:lnTo>
                  <a:lnTo>
                    <a:pt x="1587" y="1872"/>
                  </a:lnTo>
                  <a:lnTo>
                    <a:pt x="1588" y="1874"/>
                  </a:lnTo>
                  <a:lnTo>
                    <a:pt x="1588" y="1878"/>
                  </a:lnTo>
                  <a:lnTo>
                    <a:pt x="1589" y="1904"/>
                  </a:lnTo>
                  <a:lnTo>
                    <a:pt x="1591" y="1921"/>
                  </a:lnTo>
                  <a:lnTo>
                    <a:pt x="1593" y="1930"/>
                  </a:lnTo>
                  <a:lnTo>
                    <a:pt x="1596" y="1937"/>
                  </a:lnTo>
                  <a:lnTo>
                    <a:pt x="1596" y="1939"/>
                  </a:lnTo>
                  <a:lnTo>
                    <a:pt x="1596" y="1942"/>
                  </a:lnTo>
                  <a:lnTo>
                    <a:pt x="1596" y="1946"/>
                  </a:lnTo>
                  <a:lnTo>
                    <a:pt x="1595" y="1949"/>
                  </a:lnTo>
                  <a:lnTo>
                    <a:pt x="1594" y="1952"/>
                  </a:lnTo>
                  <a:lnTo>
                    <a:pt x="1592" y="1953"/>
                  </a:lnTo>
                  <a:lnTo>
                    <a:pt x="1590" y="1955"/>
                  </a:lnTo>
                  <a:lnTo>
                    <a:pt x="1585" y="1954"/>
                  </a:lnTo>
                  <a:lnTo>
                    <a:pt x="1573" y="1949"/>
                  </a:lnTo>
                  <a:lnTo>
                    <a:pt x="1572" y="1949"/>
                  </a:lnTo>
                  <a:lnTo>
                    <a:pt x="1571" y="1950"/>
                  </a:lnTo>
                  <a:lnTo>
                    <a:pt x="1570" y="1952"/>
                  </a:lnTo>
                  <a:lnTo>
                    <a:pt x="1569" y="1956"/>
                  </a:lnTo>
                  <a:lnTo>
                    <a:pt x="1568" y="1969"/>
                  </a:lnTo>
                  <a:lnTo>
                    <a:pt x="1562" y="1977"/>
                  </a:lnTo>
                  <a:lnTo>
                    <a:pt x="1559" y="1969"/>
                  </a:lnTo>
                  <a:lnTo>
                    <a:pt x="1556" y="1963"/>
                  </a:lnTo>
                  <a:lnTo>
                    <a:pt x="1553" y="1953"/>
                  </a:lnTo>
                  <a:lnTo>
                    <a:pt x="1552" y="1951"/>
                  </a:lnTo>
                  <a:lnTo>
                    <a:pt x="1548" y="1949"/>
                  </a:lnTo>
                  <a:lnTo>
                    <a:pt x="1544" y="1949"/>
                  </a:lnTo>
                  <a:lnTo>
                    <a:pt x="1537" y="1949"/>
                  </a:lnTo>
                  <a:lnTo>
                    <a:pt x="1522" y="1953"/>
                  </a:lnTo>
                  <a:lnTo>
                    <a:pt x="1509" y="1961"/>
                  </a:lnTo>
                  <a:lnTo>
                    <a:pt x="1498" y="1965"/>
                  </a:lnTo>
                  <a:lnTo>
                    <a:pt x="1488" y="1968"/>
                  </a:lnTo>
                  <a:lnTo>
                    <a:pt x="1473" y="1968"/>
                  </a:lnTo>
                  <a:lnTo>
                    <a:pt x="1459" y="1964"/>
                  </a:lnTo>
                  <a:lnTo>
                    <a:pt x="1439" y="1955"/>
                  </a:lnTo>
                  <a:lnTo>
                    <a:pt x="1434" y="1954"/>
                  </a:lnTo>
                  <a:lnTo>
                    <a:pt x="1427" y="1957"/>
                  </a:lnTo>
                  <a:lnTo>
                    <a:pt x="1415" y="1963"/>
                  </a:lnTo>
                  <a:lnTo>
                    <a:pt x="1370" y="2003"/>
                  </a:lnTo>
                  <a:lnTo>
                    <a:pt x="1343" y="2017"/>
                  </a:lnTo>
                  <a:lnTo>
                    <a:pt x="1325" y="2011"/>
                  </a:lnTo>
                  <a:lnTo>
                    <a:pt x="1321" y="2011"/>
                  </a:lnTo>
                  <a:lnTo>
                    <a:pt x="1312" y="2016"/>
                  </a:lnTo>
                  <a:lnTo>
                    <a:pt x="1310" y="2020"/>
                  </a:lnTo>
                  <a:lnTo>
                    <a:pt x="1309" y="2022"/>
                  </a:lnTo>
                  <a:lnTo>
                    <a:pt x="1308" y="2023"/>
                  </a:lnTo>
                  <a:lnTo>
                    <a:pt x="1306" y="2025"/>
                  </a:lnTo>
                  <a:lnTo>
                    <a:pt x="1301" y="2027"/>
                  </a:lnTo>
                  <a:lnTo>
                    <a:pt x="1285" y="2030"/>
                  </a:lnTo>
                  <a:lnTo>
                    <a:pt x="1281" y="2031"/>
                  </a:lnTo>
                  <a:lnTo>
                    <a:pt x="1280" y="2032"/>
                  </a:lnTo>
                  <a:lnTo>
                    <a:pt x="1274" y="2042"/>
                  </a:lnTo>
                  <a:lnTo>
                    <a:pt x="1245" y="2082"/>
                  </a:lnTo>
                  <a:lnTo>
                    <a:pt x="1245" y="2082"/>
                  </a:lnTo>
                  <a:lnTo>
                    <a:pt x="1242" y="2081"/>
                  </a:lnTo>
                  <a:lnTo>
                    <a:pt x="1241" y="2080"/>
                  </a:lnTo>
                  <a:lnTo>
                    <a:pt x="1073" y="1976"/>
                  </a:lnTo>
                  <a:lnTo>
                    <a:pt x="1050" y="1970"/>
                  </a:lnTo>
                  <a:lnTo>
                    <a:pt x="1027" y="1970"/>
                  </a:lnTo>
                  <a:lnTo>
                    <a:pt x="1019" y="1958"/>
                  </a:lnTo>
                  <a:lnTo>
                    <a:pt x="985" y="1958"/>
                  </a:lnTo>
                  <a:lnTo>
                    <a:pt x="917" y="1950"/>
                  </a:lnTo>
                  <a:lnTo>
                    <a:pt x="906" y="1954"/>
                  </a:lnTo>
                  <a:lnTo>
                    <a:pt x="896" y="1965"/>
                  </a:lnTo>
                  <a:lnTo>
                    <a:pt x="874" y="1972"/>
                  </a:lnTo>
                  <a:lnTo>
                    <a:pt x="850" y="1974"/>
                  </a:lnTo>
                  <a:lnTo>
                    <a:pt x="835" y="1970"/>
                  </a:lnTo>
                  <a:lnTo>
                    <a:pt x="817" y="1957"/>
                  </a:lnTo>
                  <a:lnTo>
                    <a:pt x="808" y="1948"/>
                  </a:lnTo>
                  <a:lnTo>
                    <a:pt x="808" y="1942"/>
                  </a:lnTo>
                  <a:lnTo>
                    <a:pt x="808" y="1942"/>
                  </a:lnTo>
                  <a:lnTo>
                    <a:pt x="819" y="1939"/>
                  </a:lnTo>
                  <a:lnTo>
                    <a:pt x="819" y="1939"/>
                  </a:lnTo>
                  <a:lnTo>
                    <a:pt x="804" y="1924"/>
                  </a:lnTo>
                  <a:lnTo>
                    <a:pt x="784" y="1913"/>
                  </a:lnTo>
                  <a:lnTo>
                    <a:pt x="767" y="1912"/>
                  </a:lnTo>
                  <a:lnTo>
                    <a:pt x="762" y="1930"/>
                  </a:lnTo>
                  <a:lnTo>
                    <a:pt x="762" y="1930"/>
                  </a:lnTo>
                  <a:lnTo>
                    <a:pt x="767" y="1935"/>
                  </a:lnTo>
                  <a:lnTo>
                    <a:pt x="767" y="1935"/>
                  </a:lnTo>
                  <a:lnTo>
                    <a:pt x="735" y="1936"/>
                  </a:lnTo>
                  <a:lnTo>
                    <a:pt x="733" y="1930"/>
                  </a:lnTo>
                  <a:lnTo>
                    <a:pt x="732" y="1923"/>
                  </a:lnTo>
                  <a:lnTo>
                    <a:pt x="727" y="1917"/>
                  </a:lnTo>
                  <a:lnTo>
                    <a:pt x="724" y="1910"/>
                  </a:lnTo>
                  <a:lnTo>
                    <a:pt x="724" y="1910"/>
                  </a:lnTo>
                  <a:lnTo>
                    <a:pt x="726" y="1904"/>
                  </a:lnTo>
                  <a:lnTo>
                    <a:pt x="735" y="1891"/>
                  </a:lnTo>
                  <a:lnTo>
                    <a:pt x="736" y="1888"/>
                  </a:lnTo>
                  <a:lnTo>
                    <a:pt x="736" y="1888"/>
                  </a:lnTo>
                  <a:lnTo>
                    <a:pt x="732" y="1879"/>
                  </a:lnTo>
                  <a:lnTo>
                    <a:pt x="726" y="1878"/>
                  </a:lnTo>
                  <a:lnTo>
                    <a:pt x="720" y="1879"/>
                  </a:lnTo>
                  <a:lnTo>
                    <a:pt x="713" y="1878"/>
                  </a:lnTo>
                  <a:lnTo>
                    <a:pt x="709" y="1871"/>
                  </a:lnTo>
                  <a:lnTo>
                    <a:pt x="704" y="1860"/>
                  </a:lnTo>
                  <a:lnTo>
                    <a:pt x="698" y="1851"/>
                  </a:lnTo>
                  <a:lnTo>
                    <a:pt x="690" y="1849"/>
                  </a:lnTo>
                  <a:lnTo>
                    <a:pt x="685" y="1854"/>
                  </a:lnTo>
                  <a:lnTo>
                    <a:pt x="681" y="1874"/>
                  </a:lnTo>
                  <a:lnTo>
                    <a:pt x="674" y="1879"/>
                  </a:lnTo>
                  <a:lnTo>
                    <a:pt x="668" y="1875"/>
                  </a:lnTo>
                  <a:lnTo>
                    <a:pt x="666" y="1864"/>
                  </a:lnTo>
                  <a:lnTo>
                    <a:pt x="665" y="1852"/>
                  </a:lnTo>
                  <a:lnTo>
                    <a:pt x="664" y="1845"/>
                  </a:lnTo>
                  <a:lnTo>
                    <a:pt x="653" y="1840"/>
                  </a:lnTo>
                  <a:lnTo>
                    <a:pt x="638" y="1839"/>
                  </a:lnTo>
                  <a:lnTo>
                    <a:pt x="628" y="1845"/>
                  </a:lnTo>
                  <a:lnTo>
                    <a:pt x="628" y="1845"/>
                  </a:lnTo>
                  <a:lnTo>
                    <a:pt x="634" y="1859"/>
                  </a:lnTo>
                  <a:lnTo>
                    <a:pt x="634" y="1859"/>
                  </a:lnTo>
                  <a:lnTo>
                    <a:pt x="625" y="1864"/>
                  </a:lnTo>
                  <a:lnTo>
                    <a:pt x="592" y="1870"/>
                  </a:lnTo>
                  <a:lnTo>
                    <a:pt x="585" y="1870"/>
                  </a:lnTo>
                  <a:lnTo>
                    <a:pt x="580" y="1873"/>
                  </a:lnTo>
                  <a:lnTo>
                    <a:pt x="572" y="1885"/>
                  </a:lnTo>
                  <a:lnTo>
                    <a:pt x="569" y="1892"/>
                  </a:lnTo>
                  <a:lnTo>
                    <a:pt x="565" y="1910"/>
                  </a:lnTo>
                  <a:lnTo>
                    <a:pt x="558" y="1916"/>
                  </a:lnTo>
                  <a:lnTo>
                    <a:pt x="543" y="1924"/>
                  </a:lnTo>
                  <a:lnTo>
                    <a:pt x="537" y="1931"/>
                  </a:lnTo>
                  <a:lnTo>
                    <a:pt x="536" y="1938"/>
                  </a:lnTo>
                  <a:lnTo>
                    <a:pt x="536" y="1938"/>
                  </a:lnTo>
                  <a:lnTo>
                    <a:pt x="539" y="1945"/>
                  </a:lnTo>
                  <a:lnTo>
                    <a:pt x="540" y="1952"/>
                  </a:lnTo>
                  <a:lnTo>
                    <a:pt x="540" y="1952"/>
                  </a:lnTo>
                  <a:lnTo>
                    <a:pt x="536" y="1962"/>
                  </a:lnTo>
                  <a:lnTo>
                    <a:pt x="536" y="1962"/>
                  </a:lnTo>
                  <a:lnTo>
                    <a:pt x="546" y="1966"/>
                  </a:lnTo>
                  <a:lnTo>
                    <a:pt x="549" y="1966"/>
                  </a:lnTo>
                  <a:lnTo>
                    <a:pt x="564" y="1978"/>
                  </a:lnTo>
                  <a:lnTo>
                    <a:pt x="577" y="1985"/>
                  </a:lnTo>
                  <a:lnTo>
                    <a:pt x="588" y="1985"/>
                  </a:lnTo>
                  <a:lnTo>
                    <a:pt x="597" y="1980"/>
                  </a:lnTo>
                  <a:lnTo>
                    <a:pt x="605" y="1974"/>
                  </a:lnTo>
                  <a:lnTo>
                    <a:pt x="614" y="1969"/>
                  </a:lnTo>
                  <a:lnTo>
                    <a:pt x="644" y="1964"/>
                  </a:lnTo>
                  <a:lnTo>
                    <a:pt x="652" y="1966"/>
                  </a:lnTo>
                  <a:lnTo>
                    <a:pt x="660" y="1969"/>
                  </a:lnTo>
                  <a:lnTo>
                    <a:pt x="662" y="1970"/>
                  </a:lnTo>
                  <a:lnTo>
                    <a:pt x="668" y="1970"/>
                  </a:lnTo>
                  <a:lnTo>
                    <a:pt x="668" y="1970"/>
                  </a:lnTo>
                  <a:lnTo>
                    <a:pt x="664" y="1992"/>
                  </a:lnTo>
                  <a:lnTo>
                    <a:pt x="660" y="1990"/>
                  </a:lnTo>
                  <a:lnTo>
                    <a:pt x="660" y="1984"/>
                  </a:lnTo>
                  <a:lnTo>
                    <a:pt x="659" y="1983"/>
                  </a:lnTo>
                  <a:lnTo>
                    <a:pt x="657" y="1983"/>
                  </a:lnTo>
                  <a:lnTo>
                    <a:pt x="654" y="1984"/>
                  </a:lnTo>
                  <a:lnTo>
                    <a:pt x="651" y="1986"/>
                  </a:lnTo>
                  <a:lnTo>
                    <a:pt x="650" y="1991"/>
                  </a:lnTo>
                  <a:lnTo>
                    <a:pt x="650" y="1991"/>
                  </a:lnTo>
                  <a:lnTo>
                    <a:pt x="651" y="1995"/>
                  </a:lnTo>
                  <a:lnTo>
                    <a:pt x="652" y="1998"/>
                  </a:lnTo>
                  <a:lnTo>
                    <a:pt x="653" y="2002"/>
                  </a:lnTo>
                  <a:lnTo>
                    <a:pt x="653" y="2002"/>
                  </a:lnTo>
                  <a:lnTo>
                    <a:pt x="652" y="2008"/>
                  </a:lnTo>
                  <a:lnTo>
                    <a:pt x="652" y="2008"/>
                  </a:lnTo>
                  <a:lnTo>
                    <a:pt x="652" y="2014"/>
                  </a:lnTo>
                  <a:lnTo>
                    <a:pt x="652" y="2014"/>
                  </a:lnTo>
                  <a:lnTo>
                    <a:pt x="651" y="2021"/>
                  </a:lnTo>
                  <a:lnTo>
                    <a:pt x="648" y="2028"/>
                  </a:lnTo>
                  <a:lnTo>
                    <a:pt x="639" y="2031"/>
                  </a:lnTo>
                  <a:lnTo>
                    <a:pt x="633" y="2022"/>
                  </a:lnTo>
                  <a:lnTo>
                    <a:pt x="625" y="2010"/>
                  </a:lnTo>
                  <a:lnTo>
                    <a:pt x="616" y="2001"/>
                  </a:lnTo>
                  <a:lnTo>
                    <a:pt x="598" y="2003"/>
                  </a:lnTo>
                  <a:lnTo>
                    <a:pt x="579" y="2015"/>
                  </a:lnTo>
                  <a:lnTo>
                    <a:pt x="572" y="2031"/>
                  </a:lnTo>
                  <a:lnTo>
                    <a:pt x="571" y="2035"/>
                  </a:lnTo>
                  <a:lnTo>
                    <a:pt x="552" y="2038"/>
                  </a:lnTo>
                  <a:lnTo>
                    <a:pt x="514" y="2038"/>
                  </a:lnTo>
                  <a:lnTo>
                    <a:pt x="490" y="2032"/>
                  </a:lnTo>
                  <a:lnTo>
                    <a:pt x="484" y="2028"/>
                  </a:lnTo>
                  <a:lnTo>
                    <a:pt x="480" y="2019"/>
                  </a:lnTo>
                  <a:lnTo>
                    <a:pt x="477" y="2011"/>
                  </a:lnTo>
                  <a:lnTo>
                    <a:pt x="474" y="2007"/>
                  </a:lnTo>
                  <a:lnTo>
                    <a:pt x="467" y="2006"/>
                  </a:lnTo>
                  <a:lnTo>
                    <a:pt x="451" y="2001"/>
                  </a:lnTo>
                  <a:lnTo>
                    <a:pt x="440" y="2001"/>
                  </a:lnTo>
                  <a:lnTo>
                    <a:pt x="407" y="2007"/>
                  </a:lnTo>
                  <a:lnTo>
                    <a:pt x="404" y="2009"/>
                  </a:lnTo>
                  <a:lnTo>
                    <a:pt x="401" y="2013"/>
                  </a:lnTo>
                  <a:lnTo>
                    <a:pt x="397" y="2018"/>
                  </a:lnTo>
                  <a:lnTo>
                    <a:pt x="385" y="2021"/>
                  </a:lnTo>
                  <a:lnTo>
                    <a:pt x="372" y="2028"/>
                  </a:lnTo>
                  <a:lnTo>
                    <a:pt x="367" y="2032"/>
                  </a:lnTo>
                  <a:lnTo>
                    <a:pt x="362" y="2038"/>
                  </a:lnTo>
                  <a:lnTo>
                    <a:pt x="360" y="2042"/>
                  </a:lnTo>
                  <a:lnTo>
                    <a:pt x="357" y="2046"/>
                  </a:lnTo>
                  <a:lnTo>
                    <a:pt x="351" y="2050"/>
                  </a:lnTo>
                  <a:lnTo>
                    <a:pt x="323" y="2057"/>
                  </a:lnTo>
                  <a:lnTo>
                    <a:pt x="244" y="2057"/>
                  </a:lnTo>
                  <a:lnTo>
                    <a:pt x="243" y="2053"/>
                  </a:lnTo>
                  <a:lnTo>
                    <a:pt x="241" y="2044"/>
                  </a:lnTo>
                  <a:lnTo>
                    <a:pt x="240" y="2036"/>
                  </a:lnTo>
                  <a:lnTo>
                    <a:pt x="236" y="2032"/>
                  </a:lnTo>
                  <a:lnTo>
                    <a:pt x="196" y="2030"/>
                  </a:lnTo>
                  <a:lnTo>
                    <a:pt x="188" y="2025"/>
                  </a:lnTo>
                  <a:lnTo>
                    <a:pt x="177" y="2043"/>
                  </a:lnTo>
                  <a:lnTo>
                    <a:pt x="167" y="2054"/>
                  </a:lnTo>
                  <a:lnTo>
                    <a:pt x="156" y="2061"/>
                  </a:lnTo>
                  <a:lnTo>
                    <a:pt x="105" y="2071"/>
                  </a:lnTo>
                  <a:lnTo>
                    <a:pt x="92" y="2069"/>
                  </a:lnTo>
                  <a:lnTo>
                    <a:pt x="60" y="2053"/>
                  </a:lnTo>
                  <a:lnTo>
                    <a:pt x="60" y="2053"/>
                  </a:lnTo>
                  <a:lnTo>
                    <a:pt x="76" y="2053"/>
                  </a:lnTo>
                  <a:lnTo>
                    <a:pt x="82" y="2047"/>
                  </a:lnTo>
                  <a:lnTo>
                    <a:pt x="90" y="2024"/>
                  </a:lnTo>
                  <a:lnTo>
                    <a:pt x="90" y="2024"/>
                  </a:lnTo>
                  <a:lnTo>
                    <a:pt x="77" y="2025"/>
                  </a:lnTo>
                  <a:lnTo>
                    <a:pt x="46" y="2035"/>
                  </a:lnTo>
                  <a:lnTo>
                    <a:pt x="46" y="2035"/>
                  </a:lnTo>
                  <a:lnTo>
                    <a:pt x="48" y="2026"/>
                  </a:lnTo>
                  <a:lnTo>
                    <a:pt x="50" y="2022"/>
                  </a:lnTo>
                  <a:lnTo>
                    <a:pt x="50" y="2022"/>
                  </a:lnTo>
                  <a:lnTo>
                    <a:pt x="48" y="2014"/>
                  </a:lnTo>
                  <a:lnTo>
                    <a:pt x="45" y="2009"/>
                  </a:lnTo>
                  <a:lnTo>
                    <a:pt x="41" y="2006"/>
                  </a:lnTo>
                  <a:lnTo>
                    <a:pt x="37" y="2001"/>
                  </a:lnTo>
                  <a:lnTo>
                    <a:pt x="24" y="1974"/>
                  </a:lnTo>
                  <a:lnTo>
                    <a:pt x="16" y="1962"/>
                  </a:lnTo>
                  <a:lnTo>
                    <a:pt x="6" y="1958"/>
                  </a:lnTo>
                  <a:lnTo>
                    <a:pt x="4" y="1953"/>
                  </a:lnTo>
                  <a:lnTo>
                    <a:pt x="2" y="1944"/>
                  </a:lnTo>
                  <a:lnTo>
                    <a:pt x="0" y="1924"/>
                  </a:lnTo>
                  <a:lnTo>
                    <a:pt x="0" y="1924"/>
                  </a:lnTo>
                  <a:lnTo>
                    <a:pt x="3" y="1919"/>
                  </a:lnTo>
                  <a:lnTo>
                    <a:pt x="13" y="1908"/>
                  </a:lnTo>
                  <a:lnTo>
                    <a:pt x="16" y="1902"/>
                  </a:lnTo>
                  <a:lnTo>
                    <a:pt x="17" y="1887"/>
                  </a:lnTo>
                  <a:lnTo>
                    <a:pt x="17" y="1887"/>
                  </a:lnTo>
                  <a:lnTo>
                    <a:pt x="9" y="1856"/>
                  </a:lnTo>
                  <a:lnTo>
                    <a:pt x="9" y="1856"/>
                  </a:lnTo>
                  <a:lnTo>
                    <a:pt x="11" y="1843"/>
                  </a:lnTo>
                  <a:lnTo>
                    <a:pt x="19" y="1814"/>
                  </a:lnTo>
                  <a:lnTo>
                    <a:pt x="23" y="1809"/>
                  </a:lnTo>
                  <a:lnTo>
                    <a:pt x="31" y="1805"/>
                  </a:lnTo>
                  <a:lnTo>
                    <a:pt x="32" y="1795"/>
                  </a:lnTo>
                  <a:lnTo>
                    <a:pt x="32" y="1795"/>
                  </a:lnTo>
                  <a:lnTo>
                    <a:pt x="29" y="1778"/>
                  </a:lnTo>
                  <a:lnTo>
                    <a:pt x="29" y="1778"/>
                  </a:lnTo>
                  <a:lnTo>
                    <a:pt x="29" y="1774"/>
                  </a:lnTo>
                  <a:lnTo>
                    <a:pt x="29" y="1774"/>
                  </a:lnTo>
                  <a:lnTo>
                    <a:pt x="29" y="1772"/>
                  </a:lnTo>
                  <a:lnTo>
                    <a:pt x="28" y="1769"/>
                  </a:lnTo>
                  <a:lnTo>
                    <a:pt x="28" y="1769"/>
                  </a:lnTo>
                  <a:lnTo>
                    <a:pt x="29" y="1766"/>
                  </a:lnTo>
                  <a:lnTo>
                    <a:pt x="31" y="1762"/>
                  </a:lnTo>
                  <a:lnTo>
                    <a:pt x="35" y="1758"/>
                  </a:lnTo>
                  <a:lnTo>
                    <a:pt x="37" y="1753"/>
                  </a:lnTo>
                  <a:lnTo>
                    <a:pt x="41" y="1744"/>
                  </a:lnTo>
                  <a:lnTo>
                    <a:pt x="42" y="1740"/>
                  </a:lnTo>
                  <a:lnTo>
                    <a:pt x="42" y="1740"/>
                  </a:lnTo>
                  <a:lnTo>
                    <a:pt x="42" y="1726"/>
                  </a:lnTo>
                  <a:lnTo>
                    <a:pt x="42" y="1725"/>
                  </a:lnTo>
                  <a:lnTo>
                    <a:pt x="45" y="1713"/>
                  </a:lnTo>
                  <a:lnTo>
                    <a:pt x="61" y="1696"/>
                  </a:lnTo>
                  <a:lnTo>
                    <a:pt x="67" y="1685"/>
                  </a:lnTo>
                  <a:lnTo>
                    <a:pt x="67" y="1685"/>
                  </a:lnTo>
                  <a:lnTo>
                    <a:pt x="66" y="1657"/>
                  </a:lnTo>
                  <a:lnTo>
                    <a:pt x="39" y="1611"/>
                  </a:lnTo>
                  <a:lnTo>
                    <a:pt x="37" y="1573"/>
                  </a:lnTo>
                  <a:lnTo>
                    <a:pt x="37" y="1573"/>
                  </a:lnTo>
                  <a:lnTo>
                    <a:pt x="41" y="1555"/>
                  </a:lnTo>
                  <a:lnTo>
                    <a:pt x="45" y="1541"/>
                  </a:lnTo>
                  <a:lnTo>
                    <a:pt x="50" y="1533"/>
                  </a:lnTo>
                  <a:lnTo>
                    <a:pt x="54" y="1528"/>
                  </a:lnTo>
                  <a:lnTo>
                    <a:pt x="57" y="1521"/>
                  </a:lnTo>
                  <a:lnTo>
                    <a:pt x="58" y="1508"/>
                  </a:lnTo>
                  <a:lnTo>
                    <a:pt x="62" y="1496"/>
                  </a:lnTo>
                  <a:lnTo>
                    <a:pt x="101" y="1442"/>
                  </a:lnTo>
                  <a:lnTo>
                    <a:pt x="107" y="1429"/>
                  </a:lnTo>
                  <a:lnTo>
                    <a:pt x="111" y="1414"/>
                  </a:lnTo>
                  <a:lnTo>
                    <a:pt x="112" y="1395"/>
                  </a:lnTo>
                  <a:lnTo>
                    <a:pt x="116" y="1376"/>
                  </a:lnTo>
                  <a:lnTo>
                    <a:pt x="126" y="1368"/>
                  </a:lnTo>
                  <a:lnTo>
                    <a:pt x="138" y="1362"/>
                  </a:lnTo>
                  <a:lnTo>
                    <a:pt x="146" y="1348"/>
                  </a:lnTo>
                  <a:lnTo>
                    <a:pt x="147" y="1336"/>
                  </a:lnTo>
                  <a:lnTo>
                    <a:pt x="147" y="1336"/>
                  </a:lnTo>
                  <a:lnTo>
                    <a:pt x="144" y="1323"/>
                  </a:lnTo>
                  <a:lnTo>
                    <a:pt x="140" y="1312"/>
                  </a:lnTo>
                  <a:lnTo>
                    <a:pt x="138" y="1301"/>
                  </a:lnTo>
                  <a:lnTo>
                    <a:pt x="138" y="1301"/>
                  </a:lnTo>
                  <a:lnTo>
                    <a:pt x="138" y="1289"/>
                  </a:lnTo>
                  <a:lnTo>
                    <a:pt x="143" y="1265"/>
                  </a:lnTo>
                  <a:lnTo>
                    <a:pt x="146" y="1254"/>
                  </a:lnTo>
                  <a:lnTo>
                    <a:pt x="150" y="1246"/>
                  </a:lnTo>
                  <a:lnTo>
                    <a:pt x="154" y="1240"/>
                  </a:lnTo>
                  <a:lnTo>
                    <a:pt x="157" y="1231"/>
                  </a:lnTo>
                  <a:lnTo>
                    <a:pt x="158" y="1213"/>
                  </a:lnTo>
                  <a:lnTo>
                    <a:pt x="162" y="1205"/>
                  </a:lnTo>
                  <a:lnTo>
                    <a:pt x="169" y="1197"/>
                  </a:lnTo>
                  <a:lnTo>
                    <a:pt x="184" y="1185"/>
                  </a:lnTo>
                  <a:lnTo>
                    <a:pt x="184" y="1179"/>
                  </a:lnTo>
                  <a:lnTo>
                    <a:pt x="184" y="1179"/>
                  </a:lnTo>
                  <a:lnTo>
                    <a:pt x="177" y="1160"/>
                  </a:lnTo>
                  <a:lnTo>
                    <a:pt x="177" y="1128"/>
                  </a:lnTo>
                  <a:lnTo>
                    <a:pt x="182" y="1098"/>
                  </a:lnTo>
                  <a:lnTo>
                    <a:pt x="208" y="1058"/>
                  </a:lnTo>
                  <a:lnTo>
                    <a:pt x="215" y="1053"/>
                  </a:lnTo>
                  <a:lnTo>
                    <a:pt x="225" y="1049"/>
                  </a:lnTo>
                  <a:lnTo>
                    <a:pt x="234" y="1041"/>
                  </a:lnTo>
                  <a:lnTo>
                    <a:pt x="251" y="1021"/>
                  </a:lnTo>
                  <a:lnTo>
                    <a:pt x="258" y="1016"/>
                  </a:lnTo>
                  <a:lnTo>
                    <a:pt x="266" y="1009"/>
                  </a:lnTo>
                  <a:lnTo>
                    <a:pt x="273" y="1000"/>
                  </a:lnTo>
                  <a:lnTo>
                    <a:pt x="276" y="993"/>
                  </a:lnTo>
                  <a:lnTo>
                    <a:pt x="276" y="975"/>
                  </a:lnTo>
                  <a:lnTo>
                    <a:pt x="280" y="967"/>
                  </a:lnTo>
                  <a:lnTo>
                    <a:pt x="287" y="964"/>
                  </a:lnTo>
                  <a:lnTo>
                    <a:pt x="304" y="964"/>
                  </a:lnTo>
                  <a:lnTo>
                    <a:pt x="308" y="963"/>
                  </a:lnTo>
                  <a:lnTo>
                    <a:pt x="312" y="960"/>
                  </a:lnTo>
                  <a:lnTo>
                    <a:pt x="313" y="955"/>
                  </a:lnTo>
                  <a:lnTo>
                    <a:pt x="314" y="946"/>
                  </a:lnTo>
                  <a:lnTo>
                    <a:pt x="317" y="941"/>
                  </a:lnTo>
                  <a:lnTo>
                    <a:pt x="320" y="938"/>
                  </a:lnTo>
                  <a:lnTo>
                    <a:pt x="321" y="936"/>
                  </a:lnTo>
                  <a:lnTo>
                    <a:pt x="327" y="936"/>
                  </a:lnTo>
                  <a:lnTo>
                    <a:pt x="349" y="924"/>
                  </a:lnTo>
                  <a:lnTo>
                    <a:pt x="353" y="921"/>
                  </a:lnTo>
                  <a:lnTo>
                    <a:pt x="360" y="908"/>
                  </a:lnTo>
                  <a:lnTo>
                    <a:pt x="388" y="832"/>
                  </a:lnTo>
                  <a:lnTo>
                    <a:pt x="407" y="796"/>
                  </a:lnTo>
                  <a:lnTo>
                    <a:pt x="419" y="782"/>
                  </a:lnTo>
                  <a:lnTo>
                    <a:pt x="419" y="782"/>
                  </a:lnTo>
                  <a:lnTo>
                    <a:pt x="438" y="775"/>
                  </a:lnTo>
                  <a:lnTo>
                    <a:pt x="458" y="754"/>
                  </a:lnTo>
                  <a:lnTo>
                    <a:pt x="471" y="734"/>
                  </a:lnTo>
                  <a:lnTo>
                    <a:pt x="516" y="641"/>
                  </a:lnTo>
                  <a:lnTo>
                    <a:pt x="518" y="632"/>
                  </a:lnTo>
                  <a:lnTo>
                    <a:pt x="530" y="544"/>
                  </a:lnTo>
                  <a:lnTo>
                    <a:pt x="534" y="528"/>
                  </a:lnTo>
                  <a:lnTo>
                    <a:pt x="541" y="521"/>
                  </a:lnTo>
                  <a:lnTo>
                    <a:pt x="548" y="517"/>
                  </a:lnTo>
                  <a:lnTo>
                    <a:pt x="590" y="467"/>
                  </a:lnTo>
                  <a:lnTo>
                    <a:pt x="592" y="455"/>
                  </a:lnTo>
                  <a:lnTo>
                    <a:pt x="578" y="450"/>
                  </a:lnTo>
                  <a:lnTo>
                    <a:pt x="579" y="443"/>
                  </a:lnTo>
                  <a:lnTo>
                    <a:pt x="601" y="393"/>
                  </a:lnTo>
                  <a:lnTo>
                    <a:pt x="601" y="384"/>
                  </a:lnTo>
                  <a:lnTo>
                    <a:pt x="597" y="368"/>
                  </a:lnTo>
                  <a:lnTo>
                    <a:pt x="597" y="361"/>
                  </a:lnTo>
                  <a:lnTo>
                    <a:pt x="598" y="359"/>
                  </a:lnTo>
                  <a:lnTo>
                    <a:pt x="603" y="344"/>
                  </a:lnTo>
                  <a:lnTo>
                    <a:pt x="605" y="342"/>
                  </a:lnTo>
                  <a:lnTo>
                    <a:pt x="599" y="331"/>
                  </a:lnTo>
                  <a:lnTo>
                    <a:pt x="589" y="328"/>
                  </a:lnTo>
                  <a:lnTo>
                    <a:pt x="578" y="327"/>
                  </a:lnTo>
                  <a:lnTo>
                    <a:pt x="568" y="322"/>
                  </a:lnTo>
                  <a:lnTo>
                    <a:pt x="568" y="316"/>
                  </a:lnTo>
                  <a:lnTo>
                    <a:pt x="580" y="310"/>
                  </a:lnTo>
                  <a:lnTo>
                    <a:pt x="580" y="303"/>
                  </a:lnTo>
                  <a:lnTo>
                    <a:pt x="572" y="286"/>
                  </a:lnTo>
                  <a:lnTo>
                    <a:pt x="559" y="246"/>
                  </a:lnTo>
                  <a:lnTo>
                    <a:pt x="547" y="226"/>
                  </a:lnTo>
                  <a:lnTo>
                    <a:pt x="552" y="203"/>
                  </a:lnTo>
                  <a:lnTo>
                    <a:pt x="572" y="195"/>
                  </a:lnTo>
                  <a:lnTo>
                    <a:pt x="577" y="194"/>
                  </a:lnTo>
                  <a:lnTo>
                    <a:pt x="579" y="195"/>
                  </a:lnTo>
                  <a:lnTo>
                    <a:pt x="587" y="197"/>
                  </a:lnTo>
                  <a:lnTo>
                    <a:pt x="602" y="209"/>
                  </a:lnTo>
                  <a:lnTo>
                    <a:pt x="643" y="252"/>
                  </a:lnTo>
                  <a:lnTo>
                    <a:pt x="656" y="248"/>
                  </a:lnTo>
                  <a:lnTo>
                    <a:pt x="658" y="246"/>
                  </a:lnTo>
                  <a:lnTo>
                    <a:pt x="661" y="245"/>
                  </a:lnTo>
                  <a:lnTo>
                    <a:pt x="661" y="244"/>
                  </a:lnTo>
                  <a:lnTo>
                    <a:pt x="669" y="241"/>
                  </a:lnTo>
                  <a:lnTo>
                    <a:pt x="671" y="240"/>
                  </a:lnTo>
                  <a:lnTo>
                    <a:pt x="673" y="238"/>
                  </a:lnTo>
                  <a:lnTo>
                    <a:pt x="674" y="236"/>
                  </a:lnTo>
                  <a:lnTo>
                    <a:pt x="674" y="234"/>
                  </a:lnTo>
                  <a:lnTo>
                    <a:pt x="674" y="231"/>
                  </a:lnTo>
                  <a:lnTo>
                    <a:pt x="674" y="228"/>
                  </a:lnTo>
                  <a:lnTo>
                    <a:pt x="672" y="221"/>
                  </a:lnTo>
                  <a:lnTo>
                    <a:pt x="667" y="200"/>
                  </a:lnTo>
                  <a:lnTo>
                    <a:pt x="666" y="198"/>
                  </a:lnTo>
                  <a:lnTo>
                    <a:pt x="662" y="179"/>
                  </a:lnTo>
                  <a:lnTo>
                    <a:pt x="662" y="176"/>
                  </a:lnTo>
                  <a:lnTo>
                    <a:pt x="663" y="175"/>
                  </a:lnTo>
                  <a:lnTo>
                    <a:pt x="664" y="174"/>
                  </a:lnTo>
                  <a:lnTo>
                    <a:pt x="707" y="163"/>
                  </a:lnTo>
                  <a:lnTo>
                    <a:pt x="710" y="163"/>
                  </a:lnTo>
                  <a:lnTo>
                    <a:pt x="711" y="164"/>
                  </a:lnTo>
                  <a:lnTo>
                    <a:pt x="712" y="170"/>
                  </a:lnTo>
                  <a:lnTo>
                    <a:pt x="713" y="173"/>
                  </a:lnTo>
                  <a:lnTo>
                    <a:pt x="719" y="182"/>
                  </a:lnTo>
                  <a:lnTo>
                    <a:pt x="720" y="186"/>
                  </a:lnTo>
                  <a:lnTo>
                    <a:pt x="720" y="190"/>
                  </a:lnTo>
                  <a:lnTo>
                    <a:pt x="719" y="192"/>
                  </a:lnTo>
                  <a:lnTo>
                    <a:pt x="718" y="194"/>
                  </a:lnTo>
                  <a:lnTo>
                    <a:pt x="717" y="197"/>
                  </a:lnTo>
                  <a:lnTo>
                    <a:pt x="716" y="198"/>
                  </a:lnTo>
                  <a:lnTo>
                    <a:pt x="717" y="199"/>
                  </a:lnTo>
                  <a:lnTo>
                    <a:pt x="719" y="209"/>
                  </a:lnTo>
                  <a:lnTo>
                    <a:pt x="727" y="227"/>
                  </a:lnTo>
                  <a:lnTo>
                    <a:pt x="728" y="230"/>
                  </a:lnTo>
                  <a:lnTo>
                    <a:pt x="730" y="233"/>
                  </a:lnTo>
                  <a:lnTo>
                    <a:pt x="731" y="235"/>
                  </a:lnTo>
                  <a:lnTo>
                    <a:pt x="735" y="239"/>
                  </a:lnTo>
                  <a:lnTo>
                    <a:pt x="752" y="250"/>
                  </a:lnTo>
                  <a:lnTo>
                    <a:pt x="764" y="255"/>
                  </a:lnTo>
                  <a:lnTo>
                    <a:pt x="774" y="257"/>
                  </a:lnTo>
                  <a:lnTo>
                    <a:pt x="787" y="256"/>
                  </a:lnTo>
                  <a:lnTo>
                    <a:pt x="790" y="256"/>
                  </a:lnTo>
                  <a:lnTo>
                    <a:pt x="792" y="257"/>
                  </a:lnTo>
                  <a:lnTo>
                    <a:pt x="795" y="262"/>
                  </a:lnTo>
                  <a:lnTo>
                    <a:pt x="797" y="270"/>
                  </a:lnTo>
                  <a:lnTo>
                    <a:pt x="798" y="271"/>
                  </a:lnTo>
                  <a:lnTo>
                    <a:pt x="800" y="273"/>
                  </a:lnTo>
                  <a:lnTo>
                    <a:pt x="803" y="275"/>
                  </a:lnTo>
                  <a:lnTo>
                    <a:pt x="811" y="275"/>
                  </a:lnTo>
                  <a:lnTo>
                    <a:pt x="840" y="272"/>
                  </a:lnTo>
                  <a:lnTo>
                    <a:pt x="842" y="276"/>
                  </a:lnTo>
                  <a:lnTo>
                    <a:pt x="842" y="277"/>
                  </a:lnTo>
                  <a:lnTo>
                    <a:pt x="842" y="279"/>
                  </a:lnTo>
                  <a:lnTo>
                    <a:pt x="842" y="281"/>
                  </a:lnTo>
                  <a:lnTo>
                    <a:pt x="842" y="284"/>
                  </a:lnTo>
                  <a:lnTo>
                    <a:pt x="841" y="287"/>
                  </a:lnTo>
                  <a:lnTo>
                    <a:pt x="839" y="291"/>
                  </a:lnTo>
                  <a:lnTo>
                    <a:pt x="837" y="295"/>
                  </a:lnTo>
                  <a:lnTo>
                    <a:pt x="832" y="301"/>
                  </a:lnTo>
                  <a:lnTo>
                    <a:pt x="830" y="302"/>
                  </a:lnTo>
                  <a:lnTo>
                    <a:pt x="828" y="302"/>
                  </a:lnTo>
                  <a:lnTo>
                    <a:pt x="825" y="299"/>
                  </a:lnTo>
                  <a:lnTo>
                    <a:pt x="822" y="297"/>
                  </a:lnTo>
                  <a:lnTo>
                    <a:pt x="819" y="292"/>
                  </a:lnTo>
                  <a:lnTo>
                    <a:pt x="817" y="292"/>
                  </a:lnTo>
                  <a:lnTo>
                    <a:pt x="815" y="293"/>
                  </a:lnTo>
                  <a:lnTo>
                    <a:pt x="806" y="305"/>
                  </a:lnTo>
                  <a:lnTo>
                    <a:pt x="804" y="307"/>
                  </a:lnTo>
                  <a:lnTo>
                    <a:pt x="803" y="310"/>
                  </a:lnTo>
                  <a:lnTo>
                    <a:pt x="803" y="313"/>
                  </a:lnTo>
                  <a:lnTo>
                    <a:pt x="803" y="317"/>
                  </a:lnTo>
                  <a:lnTo>
                    <a:pt x="803" y="321"/>
                  </a:lnTo>
                  <a:lnTo>
                    <a:pt x="805" y="335"/>
                  </a:lnTo>
                  <a:lnTo>
                    <a:pt x="805" y="338"/>
                  </a:lnTo>
                  <a:lnTo>
                    <a:pt x="805" y="340"/>
                  </a:lnTo>
                  <a:lnTo>
                    <a:pt x="804" y="342"/>
                  </a:lnTo>
                  <a:lnTo>
                    <a:pt x="802" y="344"/>
                  </a:lnTo>
                  <a:lnTo>
                    <a:pt x="796" y="347"/>
                  </a:lnTo>
                  <a:lnTo>
                    <a:pt x="795" y="348"/>
                  </a:lnTo>
                  <a:lnTo>
                    <a:pt x="794" y="349"/>
                  </a:lnTo>
                  <a:lnTo>
                    <a:pt x="793" y="350"/>
                  </a:lnTo>
                  <a:lnTo>
                    <a:pt x="792" y="355"/>
                  </a:lnTo>
                  <a:lnTo>
                    <a:pt x="792" y="362"/>
                  </a:lnTo>
                  <a:lnTo>
                    <a:pt x="792" y="365"/>
                  </a:lnTo>
                  <a:lnTo>
                    <a:pt x="793" y="367"/>
                  </a:lnTo>
                  <a:lnTo>
                    <a:pt x="794" y="368"/>
                  </a:lnTo>
                  <a:lnTo>
                    <a:pt x="796" y="369"/>
                  </a:lnTo>
                  <a:lnTo>
                    <a:pt x="804" y="372"/>
                  </a:lnTo>
                  <a:lnTo>
                    <a:pt x="809" y="372"/>
                  </a:lnTo>
                  <a:lnTo>
                    <a:pt x="814" y="375"/>
                  </a:lnTo>
                  <a:lnTo>
                    <a:pt x="817" y="374"/>
                  </a:lnTo>
                  <a:lnTo>
                    <a:pt x="823" y="370"/>
                  </a:lnTo>
                  <a:lnTo>
                    <a:pt x="833" y="358"/>
                  </a:lnTo>
                  <a:lnTo>
                    <a:pt x="841" y="348"/>
                  </a:lnTo>
                  <a:lnTo>
                    <a:pt x="842" y="345"/>
                  </a:lnTo>
                  <a:lnTo>
                    <a:pt x="843" y="343"/>
                  </a:lnTo>
                  <a:lnTo>
                    <a:pt x="845" y="332"/>
                  </a:lnTo>
                  <a:lnTo>
                    <a:pt x="846" y="329"/>
                  </a:lnTo>
                  <a:lnTo>
                    <a:pt x="847" y="328"/>
                  </a:lnTo>
                  <a:lnTo>
                    <a:pt x="849" y="327"/>
                  </a:lnTo>
                  <a:lnTo>
                    <a:pt x="851" y="329"/>
                  </a:lnTo>
                  <a:lnTo>
                    <a:pt x="852" y="334"/>
                  </a:lnTo>
                  <a:lnTo>
                    <a:pt x="853" y="335"/>
                  </a:lnTo>
                  <a:lnTo>
                    <a:pt x="855" y="336"/>
                  </a:lnTo>
                  <a:lnTo>
                    <a:pt x="859" y="335"/>
                  </a:lnTo>
                  <a:lnTo>
                    <a:pt x="871" y="327"/>
                  </a:lnTo>
                  <a:lnTo>
                    <a:pt x="873" y="323"/>
                  </a:lnTo>
                  <a:lnTo>
                    <a:pt x="874" y="320"/>
                  </a:lnTo>
                  <a:lnTo>
                    <a:pt x="872" y="313"/>
                  </a:lnTo>
                  <a:lnTo>
                    <a:pt x="871" y="310"/>
                  </a:lnTo>
                  <a:lnTo>
                    <a:pt x="870" y="307"/>
                  </a:lnTo>
                  <a:lnTo>
                    <a:pt x="867" y="302"/>
                  </a:lnTo>
                  <a:lnTo>
                    <a:pt x="864" y="298"/>
                  </a:lnTo>
                  <a:lnTo>
                    <a:pt x="863" y="296"/>
                  </a:lnTo>
                  <a:lnTo>
                    <a:pt x="863" y="295"/>
                  </a:lnTo>
                  <a:lnTo>
                    <a:pt x="865" y="292"/>
                  </a:lnTo>
                  <a:lnTo>
                    <a:pt x="879" y="277"/>
                  </a:lnTo>
                  <a:lnTo>
                    <a:pt x="879" y="277"/>
                  </a:lnTo>
                  <a:lnTo>
                    <a:pt x="879" y="276"/>
                  </a:lnTo>
                  <a:lnTo>
                    <a:pt x="879" y="275"/>
                  </a:lnTo>
                  <a:lnTo>
                    <a:pt x="882" y="274"/>
                  </a:lnTo>
                  <a:lnTo>
                    <a:pt x="914" y="274"/>
                  </a:lnTo>
                  <a:lnTo>
                    <a:pt x="919" y="274"/>
                  </a:lnTo>
                  <a:lnTo>
                    <a:pt x="921" y="275"/>
                  </a:lnTo>
                  <a:lnTo>
                    <a:pt x="929" y="276"/>
                  </a:lnTo>
                  <a:lnTo>
                    <a:pt x="931" y="275"/>
                  </a:lnTo>
                  <a:lnTo>
                    <a:pt x="935" y="274"/>
                  </a:lnTo>
                  <a:lnTo>
                    <a:pt x="949" y="260"/>
                  </a:lnTo>
                  <a:lnTo>
                    <a:pt x="954" y="260"/>
                  </a:lnTo>
                  <a:lnTo>
                    <a:pt x="960" y="261"/>
                  </a:lnTo>
                  <a:lnTo>
                    <a:pt x="967" y="260"/>
                  </a:lnTo>
                  <a:lnTo>
                    <a:pt x="969" y="260"/>
                  </a:lnTo>
                  <a:lnTo>
                    <a:pt x="970" y="261"/>
                  </a:lnTo>
                  <a:lnTo>
                    <a:pt x="971" y="262"/>
                  </a:lnTo>
                  <a:lnTo>
                    <a:pt x="976" y="268"/>
                  </a:lnTo>
                  <a:lnTo>
                    <a:pt x="978" y="270"/>
                  </a:lnTo>
                  <a:lnTo>
                    <a:pt x="979" y="271"/>
                  </a:lnTo>
                  <a:lnTo>
                    <a:pt x="981" y="271"/>
                  </a:lnTo>
                  <a:lnTo>
                    <a:pt x="983" y="271"/>
                  </a:lnTo>
                  <a:lnTo>
                    <a:pt x="984" y="270"/>
                  </a:lnTo>
                  <a:lnTo>
                    <a:pt x="985" y="267"/>
                  </a:lnTo>
                  <a:lnTo>
                    <a:pt x="983" y="263"/>
                  </a:lnTo>
                  <a:lnTo>
                    <a:pt x="978" y="252"/>
                  </a:lnTo>
                  <a:lnTo>
                    <a:pt x="972" y="243"/>
                  </a:lnTo>
                  <a:lnTo>
                    <a:pt x="971" y="241"/>
                  </a:lnTo>
                  <a:lnTo>
                    <a:pt x="968" y="234"/>
                  </a:lnTo>
                  <a:lnTo>
                    <a:pt x="965" y="230"/>
                  </a:lnTo>
                  <a:lnTo>
                    <a:pt x="955" y="219"/>
                  </a:lnTo>
                  <a:lnTo>
                    <a:pt x="953" y="215"/>
                  </a:lnTo>
                  <a:lnTo>
                    <a:pt x="952" y="212"/>
                  </a:lnTo>
                  <a:lnTo>
                    <a:pt x="953" y="210"/>
                  </a:lnTo>
                  <a:lnTo>
                    <a:pt x="956" y="209"/>
                  </a:lnTo>
                  <a:lnTo>
                    <a:pt x="964" y="217"/>
                  </a:lnTo>
                  <a:lnTo>
                    <a:pt x="968" y="217"/>
                  </a:lnTo>
                  <a:lnTo>
                    <a:pt x="969" y="217"/>
                  </a:lnTo>
                  <a:lnTo>
                    <a:pt x="975" y="207"/>
                  </a:lnTo>
                  <a:lnTo>
                    <a:pt x="979" y="211"/>
                  </a:lnTo>
                  <a:lnTo>
                    <a:pt x="982" y="211"/>
                  </a:lnTo>
                  <a:lnTo>
                    <a:pt x="1016" y="204"/>
                  </a:lnTo>
                  <a:lnTo>
                    <a:pt x="1025" y="205"/>
                  </a:lnTo>
                  <a:lnTo>
                    <a:pt x="1062" y="205"/>
                  </a:lnTo>
                  <a:lnTo>
                    <a:pt x="1065" y="204"/>
                  </a:lnTo>
                  <a:lnTo>
                    <a:pt x="1068" y="202"/>
                  </a:lnTo>
                  <a:lnTo>
                    <a:pt x="1071" y="197"/>
                  </a:lnTo>
                  <a:lnTo>
                    <a:pt x="1072" y="194"/>
                  </a:lnTo>
                  <a:lnTo>
                    <a:pt x="1074" y="186"/>
                  </a:lnTo>
                  <a:lnTo>
                    <a:pt x="1075" y="183"/>
                  </a:lnTo>
                  <a:lnTo>
                    <a:pt x="1077" y="181"/>
                  </a:lnTo>
                  <a:lnTo>
                    <a:pt x="1083" y="176"/>
                  </a:lnTo>
                  <a:lnTo>
                    <a:pt x="1084" y="174"/>
                  </a:lnTo>
                  <a:lnTo>
                    <a:pt x="1084" y="173"/>
                  </a:lnTo>
                  <a:lnTo>
                    <a:pt x="1083" y="171"/>
                  </a:lnTo>
                  <a:lnTo>
                    <a:pt x="1082" y="159"/>
                  </a:lnTo>
                  <a:lnTo>
                    <a:pt x="1083" y="156"/>
                  </a:lnTo>
                  <a:lnTo>
                    <a:pt x="1086" y="153"/>
                  </a:lnTo>
                  <a:lnTo>
                    <a:pt x="1095" y="148"/>
                  </a:lnTo>
                  <a:lnTo>
                    <a:pt x="1099" y="146"/>
                  </a:lnTo>
                  <a:lnTo>
                    <a:pt x="1104" y="145"/>
                  </a:lnTo>
                  <a:lnTo>
                    <a:pt x="1113" y="146"/>
                  </a:lnTo>
                  <a:lnTo>
                    <a:pt x="1119" y="145"/>
                  </a:lnTo>
                  <a:lnTo>
                    <a:pt x="1137" y="137"/>
                  </a:lnTo>
                  <a:lnTo>
                    <a:pt x="1138" y="137"/>
                  </a:lnTo>
                  <a:lnTo>
                    <a:pt x="1140" y="138"/>
                  </a:lnTo>
                  <a:lnTo>
                    <a:pt x="1148" y="146"/>
                  </a:lnTo>
                  <a:lnTo>
                    <a:pt x="1151" y="147"/>
                  </a:lnTo>
                  <a:lnTo>
                    <a:pt x="1154" y="146"/>
                  </a:lnTo>
                  <a:lnTo>
                    <a:pt x="1165" y="136"/>
                  </a:lnTo>
                  <a:lnTo>
                    <a:pt x="1163" y="130"/>
                  </a:lnTo>
                  <a:lnTo>
                    <a:pt x="1161" y="126"/>
                  </a:lnTo>
                  <a:lnTo>
                    <a:pt x="1160" y="125"/>
                  </a:lnTo>
                  <a:lnTo>
                    <a:pt x="1160" y="125"/>
                  </a:lnTo>
                  <a:lnTo>
                    <a:pt x="1160" y="120"/>
                  </a:lnTo>
                  <a:lnTo>
                    <a:pt x="1167" y="83"/>
                  </a:lnTo>
                  <a:lnTo>
                    <a:pt x="1167" y="81"/>
                  </a:lnTo>
                  <a:lnTo>
                    <a:pt x="1166" y="80"/>
                  </a:lnTo>
                  <a:lnTo>
                    <a:pt x="1164" y="78"/>
                  </a:lnTo>
                  <a:lnTo>
                    <a:pt x="1152" y="73"/>
                  </a:lnTo>
                  <a:lnTo>
                    <a:pt x="1151" y="73"/>
                  </a:lnTo>
                  <a:lnTo>
                    <a:pt x="1149" y="73"/>
                  </a:lnTo>
                  <a:lnTo>
                    <a:pt x="1148" y="74"/>
                  </a:lnTo>
                  <a:lnTo>
                    <a:pt x="1147" y="75"/>
                  </a:lnTo>
                  <a:lnTo>
                    <a:pt x="1146" y="76"/>
                  </a:lnTo>
                  <a:lnTo>
                    <a:pt x="1145" y="78"/>
                  </a:lnTo>
                  <a:lnTo>
                    <a:pt x="1143" y="85"/>
                  </a:lnTo>
                  <a:lnTo>
                    <a:pt x="1142" y="88"/>
                  </a:lnTo>
                  <a:lnTo>
                    <a:pt x="1141" y="90"/>
                  </a:lnTo>
                  <a:lnTo>
                    <a:pt x="1138" y="92"/>
                  </a:lnTo>
                  <a:lnTo>
                    <a:pt x="1136" y="92"/>
                  </a:lnTo>
                  <a:lnTo>
                    <a:pt x="1134" y="92"/>
                  </a:lnTo>
                  <a:lnTo>
                    <a:pt x="1132" y="92"/>
                  </a:lnTo>
                  <a:lnTo>
                    <a:pt x="1131" y="89"/>
                  </a:lnTo>
                  <a:lnTo>
                    <a:pt x="1131" y="86"/>
                  </a:lnTo>
                  <a:lnTo>
                    <a:pt x="1133" y="79"/>
                  </a:lnTo>
                  <a:lnTo>
                    <a:pt x="1133" y="76"/>
                  </a:lnTo>
                  <a:lnTo>
                    <a:pt x="1133" y="72"/>
                  </a:lnTo>
                  <a:lnTo>
                    <a:pt x="1130" y="70"/>
                  </a:lnTo>
                  <a:lnTo>
                    <a:pt x="1127" y="68"/>
                  </a:lnTo>
                  <a:lnTo>
                    <a:pt x="1106" y="65"/>
                  </a:lnTo>
                  <a:lnTo>
                    <a:pt x="1102" y="64"/>
                  </a:lnTo>
                  <a:lnTo>
                    <a:pt x="1099" y="62"/>
                  </a:lnTo>
                  <a:lnTo>
                    <a:pt x="1098" y="60"/>
                  </a:lnTo>
                  <a:lnTo>
                    <a:pt x="1098" y="57"/>
                  </a:lnTo>
                  <a:lnTo>
                    <a:pt x="1098" y="53"/>
                  </a:lnTo>
                  <a:lnTo>
                    <a:pt x="1101" y="48"/>
                  </a:lnTo>
                  <a:lnTo>
                    <a:pt x="1102" y="45"/>
                  </a:lnTo>
                  <a:lnTo>
                    <a:pt x="1102" y="44"/>
                  </a:lnTo>
                  <a:lnTo>
                    <a:pt x="1102" y="43"/>
                  </a:lnTo>
                  <a:lnTo>
                    <a:pt x="1102" y="41"/>
                  </a:lnTo>
                  <a:lnTo>
                    <a:pt x="1097" y="29"/>
                  </a:lnTo>
                  <a:lnTo>
                    <a:pt x="1101" y="23"/>
                  </a:lnTo>
                  <a:lnTo>
                    <a:pt x="1107" y="17"/>
                  </a:lnTo>
                  <a:lnTo>
                    <a:pt x="1114" y="12"/>
                  </a:lnTo>
                  <a:lnTo>
                    <a:pt x="1122" y="10"/>
                  </a:lnTo>
                  <a:lnTo>
                    <a:pt x="1151" y="12"/>
                  </a:lnTo>
                  <a:lnTo>
                    <a:pt x="1173" y="4"/>
                  </a:lnTo>
                  <a:lnTo>
                    <a:pt x="1195" y="0"/>
                  </a:lnTo>
                  <a:lnTo>
                    <a:pt x="1206" y="1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 cap="rnd">
                  <a:solidFill>
                    <a:srgbClr val="F9F9F9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9" name="Freeform 59">
              <a:extLst>
                <a:ext uri="{FF2B5EF4-FFF2-40B4-BE49-F238E27FC236}">
                  <a16:creationId xmlns:a16="http://schemas.microsoft.com/office/drawing/2014/main" id="{6DDE94E2-7C81-47E8-8709-8484B66A3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610" y="4284273"/>
              <a:ext cx="1189104" cy="1210460"/>
            </a:xfrm>
            <a:custGeom>
              <a:avLst/>
              <a:gdLst>
                <a:gd name="T0" fmla="*/ 1302 w 1818"/>
                <a:gd name="T1" fmla="*/ 28 h 2083"/>
                <a:gd name="T2" fmla="*/ 1297 w 1818"/>
                <a:gd name="T3" fmla="*/ 76 h 2083"/>
                <a:gd name="T4" fmla="*/ 1331 w 1818"/>
                <a:gd name="T5" fmla="*/ 79 h 2083"/>
                <a:gd name="T6" fmla="*/ 1373 w 1818"/>
                <a:gd name="T7" fmla="*/ 79 h 2083"/>
                <a:gd name="T8" fmla="*/ 1445 w 1818"/>
                <a:gd name="T9" fmla="*/ 174 h 2083"/>
                <a:gd name="T10" fmla="*/ 1420 w 1818"/>
                <a:gd name="T11" fmla="*/ 235 h 2083"/>
                <a:gd name="T12" fmla="*/ 1466 w 1818"/>
                <a:gd name="T13" fmla="*/ 207 h 2083"/>
                <a:gd name="T14" fmla="*/ 1478 w 1818"/>
                <a:gd name="T15" fmla="*/ 290 h 2083"/>
                <a:gd name="T16" fmla="*/ 1554 w 1818"/>
                <a:gd name="T17" fmla="*/ 248 h 2083"/>
                <a:gd name="T18" fmla="*/ 1592 w 1818"/>
                <a:gd name="T19" fmla="*/ 265 h 2083"/>
                <a:gd name="T20" fmla="*/ 1621 w 1818"/>
                <a:gd name="T21" fmla="*/ 386 h 2083"/>
                <a:gd name="T22" fmla="*/ 1609 w 1818"/>
                <a:gd name="T23" fmla="*/ 447 h 2083"/>
                <a:gd name="T24" fmla="*/ 1594 w 1818"/>
                <a:gd name="T25" fmla="*/ 498 h 2083"/>
                <a:gd name="T26" fmla="*/ 1606 w 1818"/>
                <a:gd name="T27" fmla="*/ 554 h 2083"/>
                <a:gd name="T28" fmla="*/ 1678 w 1818"/>
                <a:gd name="T29" fmla="*/ 615 h 2083"/>
                <a:gd name="T30" fmla="*/ 1657 w 1818"/>
                <a:gd name="T31" fmla="*/ 649 h 2083"/>
                <a:gd name="T32" fmla="*/ 1685 w 1818"/>
                <a:gd name="T33" fmla="*/ 698 h 2083"/>
                <a:gd name="T34" fmla="*/ 1783 w 1818"/>
                <a:gd name="T35" fmla="*/ 778 h 2083"/>
                <a:gd name="T36" fmla="*/ 1788 w 1818"/>
                <a:gd name="T37" fmla="*/ 831 h 2083"/>
                <a:gd name="T38" fmla="*/ 1792 w 1818"/>
                <a:gd name="T39" fmla="*/ 917 h 2083"/>
                <a:gd name="T40" fmla="*/ 1785 w 1818"/>
                <a:gd name="T41" fmla="*/ 981 h 2083"/>
                <a:gd name="T42" fmla="*/ 1783 w 1818"/>
                <a:gd name="T43" fmla="*/ 1029 h 2083"/>
                <a:gd name="T44" fmla="*/ 1727 w 1818"/>
                <a:gd name="T45" fmla="*/ 1029 h 2083"/>
                <a:gd name="T46" fmla="*/ 1690 w 1818"/>
                <a:gd name="T47" fmla="*/ 1067 h 2083"/>
                <a:gd name="T48" fmla="*/ 1706 w 1818"/>
                <a:gd name="T49" fmla="*/ 1107 h 2083"/>
                <a:gd name="T50" fmla="*/ 1708 w 1818"/>
                <a:gd name="T51" fmla="*/ 1175 h 2083"/>
                <a:gd name="T52" fmla="*/ 1600 w 1818"/>
                <a:gd name="T53" fmla="*/ 1218 h 2083"/>
                <a:gd name="T54" fmla="*/ 1539 w 1818"/>
                <a:gd name="T55" fmla="*/ 1265 h 2083"/>
                <a:gd name="T56" fmla="*/ 1600 w 1818"/>
                <a:gd name="T57" fmla="*/ 1608 h 2083"/>
                <a:gd name="T58" fmla="*/ 1575 w 1818"/>
                <a:gd name="T59" fmla="*/ 1773 h 2083"/>
                <a:gd name="T60" fmla="*/ 1595 w 1818"/>
                <a:gd name="T61" fmla="*/ 1826 h 2083"/>
                <a:gd name="T62" fmla="*/ 1577 w 1818"/>
                <a:gd name="T63" fmla="*/ 1868 h 2083"/>
                <a:gd name="T64" fmla="*/ 1585 w 1818"/>
                <a:gd name="T65" fmla="*/ 1954 h 2083"/>
                <a:gd name="T66" fmla="*/ 1473 w 1818"/>
                <a:gd name="T67" fmla="*/ 1968 h 2083"/>
                <a:gd name="T68" fmla="*/ 1274 w 1818"/>
                <a:gd name="T69" fmla="*/ 2042 h 2083"/>
                <a:gd name="T70" fmla="*/ 808 w 1818"/>
                <a:gd name="T71" fmla="*/ 1942 h 2083"/>
                <a:gd name="T72" fmla="*/ 736 w 1818"/>
                <a:gd name="T73" fmla="*/ 1888 h 2083"/>
                <a:gd name="T74" fmla="*/ 628 w 1818"/>
                <a:gd name="T75" fmla="*/ 1845 h 2083"/>
                <a:gd name="T76" fmla="*/ 536 w 1818"/>
                <a:gd name="T77" fmla="*/ 1962 h 2083"/>
                <a:gd name="T78" fmla="*/ 657 w 1818"/>
                <a:gd name="T79" fmla="*/ 1983 h 2083"/>
                <a:gd name="T80" fmla="*/ 598 w 1818"/>
                <a:gd name="T81" fmla="*/ 2003 h 2083"/>
                <a:gd name="T82" fmla="*/ 372 w 1818"/>
                <a:gd name="T83" fmla="*/ 2028 h 2083"/>
                <a:gd name="T84" fmla="*/ 60 w 1818"/>
                <a:gd name="T85" fmla="*/ 2053 h 2083"/>
                <a:gd name="T86" fmla="*/ 4 w 1818"/>
                <a:gd name="T87" fmla="*/ 1953 h 2083"/>
                <a:gd name="T88" fmla="*/ 29 w 1818"/>
                <a:gd name="T89" fmla="*/ 1774 h 2083"/>
                <a:gd name="T90" fmla="*/ 39 w 1818"/>
                <a:gd name="T91" fmla="*/ 1611 h 2083"/>
                <a:gd name="T92" fmla="*/ 147 w 1818"/>
                <a:gd name="T93" fmla="*/ 1336 h 2083"/>
                <a:gd name="T94" fmla="*/ 182 w 1818"/>
                <a:gd name="T95" fmla="*/ 1098 h 2083"/>
                <a:gd name="T96" fmla="*/ 320 w 1818"/>
                <a:gd name="T97" fmla="*/ 938 h 2083"/>
                <a:gd name="T98" fmla="*/ 590 w 1818"/>
                <a:gd name="T99" fmla="*/ 467 h 2083"/>
                <a:gd name="T100" fmla="*/ 559 w 1818"/>
                <a:gd name="T101" fmla="*/ 246 h 2083"/>
                <a:gd name="T102" fmla="*/ 674 w 1818"/>
                <a:gd name="T103" fmla="*/ 228 h 2083"/>
                <a:gd name="T104" fmla="*/ 716 w 1818"/>
                <a:gd name="T105" fmla="*/ 198 h 2083"/>
                <a:gd name="T106" fmla="*/ 811 w 1818"/>
                <a:gd name="T107" fmla="*/ 275 h 2083"/>
                <a:gd name="T108" fmla="*/ 804 w 1818"/>
                <a:gd name="T109" fmla="*/ 307 h 2083"/>
                <a:gd name="T110" fmla="*/ 796 w 1818"/>
                <a:gd name="T111" fmla="*/ 369 h 2083"/>
                <a:gd name="T112" fmla="*/ 871 w 1818"/>
                <a:gd name="T113" fmla="*/ 327 h 2083"/>
                <a:gd name="T114" fmla="*/ 929 w 1818"/>
                <a:gd name="T115" fmla="*/ 276 h 2083"/>
                <a:gd name="T116" fmla="*/ 972 w 1818"/>
                <a:gd name="T117" fmla="*/ 243 h 2083"/>
                <a:gd name="T118" fmla="*/ 1068 w 1818"/>
                <a:gd name="T119" fmla="*/ 202 h 2083"/>
                <a:gd name="T120" fmla="*/ 1138 w 1818"/>
                <a:gd name="T121" fmla="*/ 137 h 2083"/>
                <a:gd name="T122" fmla="*/ 1147 w 1818"/>
                <a:gd name="T123" fmla="*/ 75 h 2083"/>
                <a:gd name="T124" fmla="*/ 1099 w 1818"/>
                <a:gd name="T125" fmla="*/ 62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8" h="2083">
                  <a:moveTo>
                    <a:pt x="1206" y="1"/>
                  </a:moveTo>
                  <a:lnTo>
                    <a:pt x="1239" y="16"/>
                  </a:lnTo>
                  <a:lnTo>
                    <a:pt x="1246" y="17"/>
                  </a:lnTo>
                  <a:lnTo>
                    <a:pt x="1254" y="15"/>
                  </a:lnTo>
                  <a:lnTo>
                    <a:pt x="1257" y="13"/>
                  </a:lnTo>
                  <a:lnTo>
                    <a:pt x="1274" y="24"/>
                  </a:lnTo>
                  <a:lnTo>
                    <a:pt x="1280" y="22"/>
                  </a:lnTo>
                  <a:lnTo>
                    <a:pt x="1291" y="18"/>
                  </a:lnTo>
                  <a:lnTo>
                    <a:pt x="1296" y="15"/>
                  </a:lnTo>
                  <a:lnTo>
                    <a:pt x="1299" y="13"/>
                  </a:lnTo>
                  <a:lnTo>
                    <a:pt x="1301" y="12"/>
                  </a:lnTo>
                  <a:lnTo>
                    <a:pt x="1303" y="12"/>
                  </a:lnTo>
                  <a:lnTo>
                    <a:pt x="1305" y="14"/>
                  </a:lnTo>
                  <a:lnTo>
                    <a:pt x="1306" y="18"/>
                  </a:lnTo>
                  <a:lnTo>
                    <a:pt x="1306" y="20"/>
                  </a:lnTo>
                  <a:lnTo>
                    <a:pt x="1305" y="22"/>
                  </a:lnTo>
                  <a:lnTo>
                    <a:pt x="1303" y="25"/>
                  </a:lnTo>
                  <a:lnTo>
                    <a:pt x="1302" y="27"/>
                  </a:lnTo>
                  <a:lnTo>
                    <a:pt x="1302" y="28"/>
                  </a:lnTo>
                  <a:lnTo>
                    <a:pt x="1302" y="30"/>
                  </a:lnTo>
                  <a:lnTo>
                    <a:pt x="1302" y="35"/>
                  </a:lnTo>
                  <a:lnTo>
                    <a:pt x="1303" y="39"/>
                  </a:lnTo>
                  <a:lnTo>
                    <a:pt x="1304" y="42"/>
                  </a:lnTo>
                  <a:lnTo>
                    <a:pt x="1304" y="43"/>
                  </a:lnTo>
                  <a:lnTo>
                    <a:pt x="1303" y="44"/>
                  </a:lnTo>
                  <a:lnTo>
                    <a:pt x="1302" y="46"/>
                  </a:lnTo>
                  <a:lnTo>
                    <a:pt x="1301" y="48"/>
                  </a:lnTo>
                  <a:lnTo>
                    <a:pt x="1301" y="50"/>
                  </a:lnTo>
                  <a:lnTo>
                    <a:pt x="1300" y="53"/>
                  </a:lnTo>
                  <a:lnTo>
                    <a:pt x="1300" y="56"/>
                  </a:lnTo>
                  <a:lnTo>
                    <a:pt x="1301" y="61"/>
                  </a:lnTo>
                  <a:lnTo>
                    <a:pt x="1301" y="63"/>
                  </a:lnTo>
                  <a:lnTo>
                    <a:pt x="1300" y="64"/>
                  </a:lnTo>
                  <a:lnTo>
                    <a:pt x="1297" y="66"/>
                  </a:lnTo>
                  <a:lnTo>
                    <a:pt x="1296" y="68"/>
                  </a:lnTo>
                  <a:lnTo>
                    <a:pt x="1296" y="69"/>
                  </a:lnTo>
                  <a:lnTo>
                    <a:pt x="1297" y="74"/>
                  </a:lnTo>
                  <a:lnTo>
                    <a:pt x="1297" y="76"/>
                  </a:lnTo>
                  <a:lnTo>
                    <a:pt x="1296" y="78"/>
                  </a:lnTo>
                  <a:lnTo>
                    <a:pt x="1292" y="87"/>
                  </a:lnTo>
                  <a:lnTo>
                    <a:pt x="1292" y="89"/>
                  </a:lnTo>
                  <a:lnTo>
                    <a:pt x="1291" y="91"/>
                  </a:lnTo>
                  <a:lnTo>
                    <a:pt x="1292" y="92"/>
                  </a:lnTo>
                  <a:lnTo>
                    <a:pt x="1292" y="93"/>
                  </a:lnTo>
                  <a:lnTo>
                    <a:pt x="1295" y="96"/>
                  </a:lnTo>
                  <a:lnTo>
                    <a:pt x="1299" y="99"/>
                  </a:lnTo>
                  <a:lnTo>
                    <a:pt x="1305" y="101"/>
                  </a:lnTo>
                  <a:lnTo>
                    <a:pt x="1313" y="102"/>
                  </a:lnTo>
                  <a:lnTo>
                    <a:pt x="1317" y="102"/>
                  </a:lnTo>
                  <a:lnTo>
                    <a:pt x="1320" y="99"/>
                  </a:lnTo>
                  <a:lnTo>
                    <a:pt x="1320" y="97"/>
                  </a:lnTo>
                  <a:lnTo>
                    <a:pt x="1321" y="94"/>
                  </a:lnTo>
                  <a:lnTo>
                    <a:pt x="1321" y="88"/>
                  </a:lnTo>
                  <a:lnTo>
                    <a:pt x="1322" y="85"/>
                  </a:lnTo>
                  <a:lnTo>
                    <a:pt x="1323" y="84"/>
                  </a:lnTo>
                  <a:lnTo>
                    <a:pt x="1324" y="82"/>
                  </a:lnTo>
                  <a:lnTo>
                    <a:pt x="1331" y="79"/>
                  </a:lnTo>
                  <a:lnTo>
                    <a:pt x="1333" y="77"/>
                  </a:lnTo>
                  <a:lnTo>
                    <a:pt x="1335" y="71"/>
                  </a:lnTo>
                  <a:lnTo>
                    <a:pt x="1336" y="71"/>
                  </a:lnTo>
                  <a:lnTo>
                    <a:pt x="1337" y="70"/>
                  </a:lnTo>
                  <a:lnTo>
                    <a:pt x="1338" y="70"/>
                  </a:lnTo>
                  <a:lnTo>
                    <a:pt x="1340" y="72"/>
                  </a:lnTo>
                  <a:lnTo>
                    <a:pt x="1340" y="76"/>
                  </a:lnTo>
                  <a:lnTo>
                    <a:pt x="1340" y="80"/>
                  </a:lnTo>
                  <a:lnTo>
                    <a:pt x="1341" y="84"/>
                  </a:lnTo>
                  <a:lnTo>
                    <a:pt x="1341" y="86"/>
                  </a:lnTo>
                  <a:lnTo>
                    <a:pt x="1347" y="100"/>
                  </a:lnTo>
                  <a:lnTo>
                    <a:pt x="1348" y="101"/>
                  </a:lnTo>
                  <a:lnTo>
                    <a:pt x="1350" y="102"/>
                  </a:lnTo>
                  <a:lnTo>
                    <a:pt x="1353" y="101"/>
                  </a:lnTo>
                  <a:lnTo>
                    <a:pt x="1355" y="99"/>
                  </a:lnTo>
                  <a:lnTo>
                    <a:pt x="1358" y="93"/>
                  </a:lnTo>
                  <a:lnTo>
                    <a:pt x="1370" y="81"/>
                  </a:lnTo>
                  <a:lnTo>
                    <a:pt x="1371" y="81"/>
                  </a:lnTo>
                  <a:lnTo>
                    <a:pt x="1373" y="79"/>
                  </a:lnTo>
                  <a:lnTo>
                    <a:pt x="1375" y="77"/>
                  </a:lnTo>
                  <a:lnTo>
                    <a:pt x="1385" y="73"/>
                  </a:lnTo>
                  <a:lnTo>
                    <a:pt x="1390" y="70"/>
                  </a:lnTo>
                  <a:lnTo>
                    <a:pt x="1391" y="70"/>
                  </a:lnTo>
                  <a:lnTo>
                    <a:pt x="1393" y="72"/>
                  </a:lnTo>
                  <a:lnTo>
                    <a:pt x="1397" y="78"/>
                  </a:lnTo>
                  <a:lnTo>
                    <a:pt x="1414" y="99"/>
                  </a:lnTo>
                  <a:lnTo>
                    <a:pt x="1415" y="101"/>
                  </a:lnTo>
                  <a:lnTo>
                    <a:pt x="1415" y="103"/>
                  </a:lnTo>
                  <a:lnTo>
                    <a:pt x="1415" y="107"/>
                  </a:lnTo>
                  <a:lnTo>
                    <a:pt x="1415" y="126"/>
                  </a:lnTo>
                  <a:lnTo>
                    <a:pt x="1415" y="134"/>
                  </a:lnTo>
                  <a:lnTo>
                    <a:pt x="1416" y="136"/>
                  </a:lnTo>
                  <a:lnTo>
                    <a:pt x="1416" y="138"/>
                  </a:lnTo>
                  <a:lnTo>
                    <a:pt x="1419" y="142"/>
                  </a:lnTo>
                  <a:lnTo>
                    <a:pt x="1440" y="165"/>
                  </a:lnTo>
                  <a:lnTo>
                    <a:pt x="1443" y="169"/>
                  </a:lnTo>
                  <a:lnTo>
                    <a:pt x="1444" y="171"/>
                  </a:lnTo>
                  <a:lnTo>
                    <a:pt x="1445" y="174"/>
                  </a:lnTo>
                  <a:lnTo>
                    <a:pt x="1445" y="175"/>
                  </a:lnTo>
                  <a:lnTo>
                    <a:pt x="1444" y="176"/>
                  </a:lnTo>
                  <a:lnTo>
                    <a:pt x="1444" y="178"/>
                  </a:lnTo>
                  <a:lnTo>
                    <a:pt x="1443" y="180"/>
                  </a:lnTo>
                  <a:lnTo>
                    <a:pt x="1442" y="182"/>
                  </a:lnTo>
                  <a:lnTo>
                    <a:pt x="1438" y="187"/>
                  </a:lnTo>
                  <a:lnTo>
                    <a:pt x="1432" y="195"/>
                  </a:lnTo>
                  <a:lnTo>
                    <a:pt x="1431" y="198"/>
                  </a:lnTo>
                  <a:lnTo>
                    <a:pt x="1431" y="201"/>
                  </a:lnTo>
                  <a:lnTo>
                    <a:pt x="1431" y="204"/>
                  </a:lnTo>
                  <a:lnTo>
                    <a:pt x="1432" y="209"/>
                  </a:lnTo>
                  <a:lnTo>
                    <a:pt x="1432" y="211"/>
                  </a:lnTo>
                  <a:lnTo>
                    <a:pt x="1431" y="214"/>
                  </a:lnTo>
                  <a:lnTo>
                    <a:pt x="1430" y="216"/>
                  </a:lnTo>
                  <a:lnTo>
                    <a:pt x="1429" y="218"/>
                  </a:lnTo>
                  <a:lnTo>
                    <a:pt x="1420" y="227"/>
                  </a:lnTo>
                  <a:lnTo>
                    <a:pt x="1418" y="230"/>
                  </a:lnTo>
                  <a:lnTo>
                    <a:pt x="1418" y="233"/>
                  </a:lnTo>
                  <a:lnTo>
                    <a:pt x="1420" y="235"/>
                  </a:lnTo>
                  <a:lnTo>
                    <a:pt x="1424" y="238"/>
                  </a:lnTo>
                  <a:lnTo>
                    <a:pt x="1428" y="238"/>
                  </a:lnTo>
                  <a:lnTo>
                    <a:pt x="1433" y="236"/>
                  </a:lnTo>
                  <a:lnTo>
                    <a:pt x="1436" y="232"/>
                  </a:lnTo>
                  <a:lnTo>
                    <a:pt x="1437" y="229"/>
                  </a:lnTo>
                  <a:lnTo>
                    <a:pt x="1438" y="223"/>
                  </a:lnTo>
                  <a:lnTo>
                    <a:pt x="1439" y="220"/>
                  </a:lnTo>
                  <a:lnTo>
                    <a:pt x="1441" y="219"/>
                  </a:lnTo>
                  <a:lnTo>
                    <a:pt x="1444" y="218"/>
                  </a:lnTo>
                  <a:lnTo>
                    <a:pt x="1447" y="217"/>
                  </a:lnTo>
                  <a:lnTo>
                    <a:pt x="1448" y="216"/>
                  </a:lnTo>
                  <a:lnTo>
                    <a:pt x="1450" y="214"/>
                  </a:lnTo>
                  <a:lnTo>
                    <a:pt x="1451" y="211"/>
                  </a:lnTo>
                  <a:lnTo>
                    <a:pt x="1455" y="207"/>
                  </a:lnTo>
                  <a:lnTo>
                    <a:pt x="1456" y="205"/>
                  </a:lnTo>
                  <a:lnTo>
                    <a:pt x="1459" y="203"/>
                  </a:lnTo>
                  <a:lnTo>
                    <a:pt x="1461" y="203"/>
                  </a:lnTo>
                  <a:lnTo>
                    <a:pt x="1463" y="204"/>
                  </a:lnTo>
                  <a:lnTo>
                    <a:pt x="1466" y="207"/>
                  </a:lnTo>
                  <a:lnTo>
                    <a:pt x="1467" y="209"/>
                  </a:lnTo>
                  <a:lnTo>
                    <a:pt x="1467" y="210"/>
                  </a:lnTo>
                  <a:lnTo>
                    <a:pt x="1467" y="212"/>
                  </a:lnTo>
                  <a:lnTo>
                    <a:pt x="1465" y="215"/>
                  </a:lnTo>
                  <a:lnTo>
                    <a:pt x="1464" y="217"/>
                  </a:lnTo>
                  <a:lnTo>
                    <a:pt x="1463" y="218"/>
                  </a:lnTo>
                  <a:lnTo>
                    <a:pt x="1463" y="219"/>
                  </a:lnTo>
                  <a:lnTo>
                    <a:pt x="1463" y="220"/>
                  </a:lnTo>
                  <a:lnTo>
                    <a:pt x="1471" y="227"/>
                  </a:lnTo>
                  <a:lnTo>
                    <a:pt x="1473" y="229"/>
                  </a:lnTo>
                  <a:lnTo>
                    <a:pt x="1474" y="231"/>
                  </a:lnTo>
                  <a:lnTo>
                    <a:pt x="1475" y="243"/>
                  </a:lnTo>
                  <a:lnTo>
                    <a:pt x="1476" y="251"/>
                  </a:lnTo>
                  <a:lnTo>
                    <a:pt x="1476" y="255"/>
                  </a:lnTo>
                  <a:lnTo>
                    <a:pt x="1476" y="260"/>
                  </a:lnTo>
                  <a:lnTo>
                    <a:pt x="1475" y="264"/>
                  </a:lnTo>
                  <a:lnTo>
                    <a:pt x="1475" y="268"/>
                  </a:lnTo>
                  <a:lnTo>
                    <a:pt x="1475" y="272"/>
                  </a:lnTo>
                  <a:lnTo>
                    <a:pt x="1478" y="290"/>
                  </a:lnTo>
                  <a:lnTo>
                    <a:pt x="1478" y="292"/>
                  </a:lnTo>
                  <a:lnTo>
                    <a:pt x="1477" y="293"/>
                  </a:lnTo>
                  <a:lnTo>
                    <a:pt x="1478" y="295"/>
                  </a:lnTo>
                  <a:lnTo>
                    <a:pt x="1479" y="296"/>
                  </a:lnTo>
                  <a:lnTo>
                    <a:pt x="1485" y="297"/>
                  </a:lnTo>
                  <a:lnTo>
                    <a:pt x="1528" y="296"/>
                  </a:lnTo>
                  <a:lnTo>
                    <a:pt x="1533" y="293"/>
                  </a:lnTo>
                  <a:lnTo>
                    <a:pt x="1539" y="289"/>
                  </a:lnTo>
                  <a:lnTo>
                    <a:pt x="1556" y="269"/>
                  </a:lnTo>
                  <a:lnTo>
                    <a:pt x="1558" y="267"/>
                  </a:lnTo>
                  <a:lnTo>
                    <a:pt x="1557" y="262"/>
                  </a:lnTo>
                  <a:lnTo>
                    <a:pt x="1557" y="259"/>
                  </a:lnTo>
                  <a:lnTo>
                    <a:pt x="1555" y="257"/>
                  </a:lnTo>
                  <a:lnTo>
                    <a:pt x="1554" y="257"/>
                  </a:lnTo>
                  <a:lnTo>
                    <a:pt x="1553" y="255"/>
                  </a:lnTo>
                  <a:lnTo>
                    <a:pt x="1553" y="254"/>
                  </a:lnTo>
                  <a:lnTo>
                    <a:pt x="1552" y="253"/>
                  </a:lnTo>
                  <a:lnTo>
                    <a:pt x="1551" y="252"/>
                  </a:lnTo>
                  <a:lnTo>
                    <a:pt x="1554" y="248"/>
                  </a:lnTo>
                  <a:lnTo>
                    <a:pt x="1568" y="236"/>
                  </a:lnTo>
                  <a:lnTo>
                    <a:pt x="1573" y="239"/>
                  </a:lnTo>
                  <a:lnTo>
                    <a:pt x="1575" y="240"/>
                  </a:lnTo>
                  <a:lnTo>
                    <a:pt x="1578" y="243"/>
                  </a:lnTo>
                  <a:lnTo>
                    <a:pt x="1579" y="244"/>
                  </a:lnTo>
                  <a:lnTo>
                    <a:pt x="1579" y="246"/>
                  </a:lnTo>
                  <a:lnTo>
                    <a:pt x="1577" y="251"/>
                  </a:lnTo>
                  <a:lnTo>
                    <a:pt x="1576" y="252"/>
                  </a:lnTo>
                  <a:lnTo>
                    <a:pt x="1576" y="254"/>
                  </a:lnTo>
                  <a:lnTo>
                    <a:pt x="1575" y="256"/>
                  </a:lnTo>
                  <a:lnTo>
                    <a:pt x="1575" y="257"/>
                  </a:lnTo>
                  <a:lnTo>
                    <a:pt x="1576" y="259"/>
                  </a:lnTo>
                  <a:lnTo>
                    <a:pt x="1581" y="263"/>
                  </a:lnTo>
                  <a:lnTo>
                    <a:pt x="1583" y="264"/>
                  </a:lnTo>
                  <a:lnTo>
                    <a:pt x="1585" y="264"/>
                  </a:lnTo>
                  <a:lnTo>
                    <a:pt x="1587" y="264"/>
                  </a:lnTo>
                  <a:lnTo>
                    <a:pt x="1588" y="264"/>
                  </a:lnTo>
                  <a:lnTo>
                    <a:pt x="1589" y="264"/>
                  </a:lnTo>
                  <a:lnTo>
                    <a:pt x="1592" y="265"/>
                  </a:lnTo>
                  <a:lnTo>
                    <a:pt x="1594" y="267"/>
                  </a:lnTo>
                  <a:lnTo>
                    <a:pt x="1595" y="270"/>
                  </a:lnTo>
                  <a:lnTo>
                    <a:pt x="1595" y="272"/>
                  </a:lnTo>
                  <a:lnTo>
                    <a:pt x="1593" y="278"/>
                  </a:lnTo>
                  <a:lnTo>
                    <a:pt x="1590" y="284"/>
                  </a:lnTo>
                  <a:lnTo>
                    <a:pt x="1590" y="285"/>
                  </a:lnTo>
                  <a:lnTo>
                    <a:pt x="1591" y="290"/>
                  </a:lnTo>
                  <a:lnTo>
                    <a:pt x="1597" y="304"/>
                  </a:lnTo>
                  <a:lnTo>
                    <a:pt x="1592" y="319"/>
                  </a:lnTo>
                  <a:lnTo>
                    <a:pt x="1590" y="323"/>
                  </a:lnTo>
                  <a:lnTo>
                    <a:pt x="1586" y="328"/>
                  </a:lnTo>
                  <a:lnTo>
                    <a:pt x="1585" y="330"/>
                  </a:lnTo>
                  <a:lnTo>
                    <a:pt x="1585" y="332"/>
                  </a:lnTo>
                  <a:lnTo>
                    <a:pt x="1586" y="333"/>
                  </a:lnTo>
                  <a:lnTo>
                    <a:pt x="1598" y="338"/>
                  </a:lnTo>
                  <a:lnTo>
                    <a:pt x="1601" y="339"/>
                  </a:lnTo>
                  <a:lnTo>
                    <a:pt x="1602" y="340"/>
                  </a:lnTo>
                  <a:lnTo>
                    <a:pt x="1603" y="342"/>
                  </a:lnTo>
                  <a:lnTo>
                    <a:pt x="1621" y="386"/>
                  </a:lnTo>
                  <a:lnTo>
                    <a:pt x="1621" y="388"/>
                  </a:lnTo>
                  <a:lnTo>
                    <a:pt x="1620" y="390"/>
                  </a:lnTo>
                  <a:lnTo>
                    <a:pt x="1615" y="389"/>
                  </a:lnTo>
                  <a:lnTo>
                    <a:pt x="1612" y="388"/>
                  </a:lnTo>
                  <a:lnTo>
                    <a:pt x="1608" y="385"/>
                  </a:lnTo>
                  <a:lnTo>
                    <a:pt x="1604" y="386"/>
                  </a:lnTo>
                  <a:lnTo>
                    <a:pt x="1601" y="386"/>
                  </a:lnTo>
                  <a:lnTo>
                    <a:pt x="1591" y="400"/>
                  </a:lnTo>
                  <a:lnTo>
                    <a:pt x="1590" y="416"/>
                  </a:lnTo>
                  <a:lnTo>
                    <a:pt x="1589" y="420"/>
                  </a:lnTo>
                  <a:lnTo>
                    <a:pt x="1589" y="426"/>
                  </a:lnTo>
                  <a:lnTo>
                    <a:pt x="1591" y="432"/>
                  </a:lnTo>
                  <a:lnTo>
                    <a:pt x="1597" y="440"/>
                  </a:lnTo>
                  <a:lnTo>
                    <a:pt x="1601" y="443"/>
                  </a:lnTo>
                  <a:lnTo>
                    <a:pt x="1604" y="444"/>
                  </a:lnTo>
                  <a:lnTo>
                    <a:pt x="1606" y="445"/>
                  </a:lnTo>
                  <a:lnTo>
                    <a:pt x="1607" y="445"/>
                  </a:lnTo>
                  <a:lnTo>
                    <a:pt x="1608" y="446"/>
                  </a:lnTo>
                  <a:lnTo>
                    <a:pt x="1609" y="447"/>
                  </a:lnTo>
                  <a:lnTo>
                    <a:pt x="1610" y="449"/>
                  </a:lnTo>
                  <a:lnTo>
                    <a:pt x="1610" y="452"/>
                  </a:lnTo>
                  <a:lnTo>
                    <a:pt x="1606" y="465"/>
                  </a:lnTo>
                  <a:lnTo>
                    <a:pt x="1606" y="469"/>
                  </a:lnTo>
                  <a:lnTo>
                    <a:pt x="1608" y="473"/>
                  </a:lnTo>
                  <a:lnTo>
                    <a:pt x="1612" y="482"/>
                  </a:lnTo>
                  <a:lnTo>
                    <a:pt x="1614" y="487"/>
                  </a:lnTo>
                  <a:lnTo>
                    <a:pt x="1613" y="493"/>
                  </a:lnTo>
                  <a:lnTo>
                    <a:pt x="1612" y="495"/>
                  </a:lnTo>
                  <a:lnTo>
                    <a:pt x="1610" y="496"/>
                  </a:lnTo>
                  <a:lnTo>
                    <a:pt x="1608" y="496"/>
                  </a:lnTo>
                  <a:lnTo>
                    <a:pt x="1602" y="494"/>
                  </a:lnTo>
                  <a:lnTo>
                    <a:pt x="1600" y="492"/>
                  </a:lnTo>
                  <a:lnTo>
                    <a:pt x="1597" y="490"/>
                  </a:lnTo>
                  <a:lnTo>
                    <a:pt x="1596" y="490"/>
                  </a:lnTo>
                  <a:lnTo>
                    <a:pt x="1595" y="490"/>
                  </a:lnTo>
                  <a:lnTo>
                    <a:pt x="1594" y="492"/>
                  </a:lnTo>
                  <a:lnTo>
                    <a:pt x="1594" y="495"/>
                  </a:lnTo>
                  <a:lnTo>
                    <a:pt x="1594" y="498"/>
                  </a:lnTo>
                  <a:lnTo>
                    <a:pt x="1596" y="501"/>
                  </a:lnTo>
                  <a:lnTo>
                    <a:pt x="1604" y="510"/>
                  </a:lnTo>
                  <a:lnTo>
                    <a:pt x="1604" y="511"/>
                  </a:lnTo>
                  <a:lnTo>
                    <a:pt x="1605" y="515"/>
                  </a:lnTo>
                  <a:lnTo>
                    <a:pt x="1605" y="523"/>
                  </a:lnTo>
                  <a:lnTo>
                    <a:pt x="1605" y="526"/>
                  </a:lnTo>
                  <a:lnTo>
                    <a:pt x="1605" y="530"/>
                  </a:lnTo>
                  <a:lnTo>
                    <a:pt x="1606" y="534"/>
                  </a:lnTo>
                  <a:lnTo>
                    <a:pt x="1608" y="537"/>
                  </a:lnTo>
                  <a:lnTo>
                    <a:pt x="1612" y="541"/>
                  </a:lnTo>
                  <a:lnTo>
                    <a:pt x="1614" y="544"/>
                  </a:lnTo>
                  <a:lnTo>
                    <a:pt x="1615" y="546"/>
                  </a:lnTo>
                  <a:lnTo>
                    <a:pt x="1613" y="549"/>
                  </a:lnTo>
                  <a:lnTo>
                    <a:pt x="1612" y="550"/>
                  </a:lnTo>
                  <a:lnTo>
                    <a:pt x="1611" y="551"/>
                  </a:lnTo>
                  <a:lnTo>
                    <a:pt x="1608" y="551"/>
                  </a:lnTo>
                  <a:lnTo>
                    <a:pt x="1607" y="552"/>
                  </a:lnTo>
                  <a:lnTo>
                    <a:pt x="1606" y="552"/>
                  </a:lnTo>
                  <a:lnTo>
                    <a:pt x="1606" y="554"/>
                  </a:lnTo>
                  <a:lnTo>
                    <a:pt x="1608" y="557"/>
                  </a:lnTo>
                  <a:lnTo>
                    <a:pt x="1613" y="561"/>
                  </a:lnTo>
                  <a:lnTo>
                    <a:pt x="1624" y="569"/>
                  </a:lnTo>
                  <a:lnTo>
                    <a:pt x="1626" y="571"/>
                  </a:lnTo>
                  <a:lnTo>
                    <a:pt x="1629" y="573"/>
                  </a:lnTo>
                  <a:lnTo>
                    <a:pt x="1641" y="591"/>
                  </a:lnTo>
                  <a:lnTo>
                    <a:pt x="1650" y="599"/>
                  </a:lnTo>
                  <a:lnTo>
                    <a:pt x="1651" y="600"/>
                  </a:lnTo>
                  <a:lnTo>
                    <a:pt x="1652" y="599"/>
                  </a:lnTo>
                  <a:lnTo>
                    <a:pt x="1659" y="595"/>
                  </a:lnTo>
                  <a:lnTo>
                    <a:pt x="1661" y="594"/>
                  </a:lnTo>
                  <a:lnTo>
                    <a:pt x="1662" y="594"/>
                  </a:lnTo>
                  <a:lnTo>
                    <a:pt x="1664" y="594"/>
                  </a:lnTo>
                  <a:lnTo>
                    <a:pt x="1665" y="595"/>
                  </a:lnTo>
                  <a:lnTo>
                    <a:pt x="1666" y="596"/>
                  </a:lnTo>
                  <a:lnTo>
                    <a:pt x="1676" y="605"/>
                  </a:lnTo>
                  <a:lnTo>
                    <a:pt x="1677" y="606"/>
                  </a:lnTo>
                  <a:lnTo>
                    <a:pt x="1678" y="610"/>
                  </a:lnTo>
                  <a:lnTo>
                    <a:pt x="1678" y="615"/>
                  </a:lnTo>
                  <a:lnTo>
                    <a:pt x="1677" y="625"/>
                  </a:lnTo>
                  <a:lnTo>
                    <a:pt x="1676" y="630"/>
                  </a:lnTo>
                  <a:lnTo>
                    <a:pt x="1675" y="633"/>
                  </a:lnTo>
                  <a:lnTo>
                    <a:pt x="1674" y="634"/>
                  </a:lnTo>
                  <a:lnTo>
                    <a:pt x="1673" y="635"/>
                  </a:lnTo>
                  <a:lnTo>
                    <a:pt x="1673" y="637"/>
                  </a:lnTo>
                  <a:lnTo>
                    <a:pt x="1671" y="641"/>
                  </a:lnTo>
                  <a:lnTo>
                    <a:pt x="1670" y="642"/>
                  </a:lnTo>
                  <a:lnTo>
                    <a:pt x="1669" y="643"/>
                  </a:lnTo>
                  <a:lnTo>
                    <a:pt x="1668" y="644"/>
                  </a:lnTo>
                  <a:lnTo>
                    <a:pt x="1667" y="645"/>
                  </a:lnTo>
                  <a:lnTo>
                    <a:pt x="1665" y="645"/>
                  </a:lnTo>
                  <a:lnTo>
                    <a:pt x="1663" y="645"/>
                  </a:lnTo>
                  <a:lnTo>
                    <a:pt x="1660" y="644"/>
                  </a:lnTo>
                  <a:lnTo>
                    <a:pt x="1659" y="644"/>
                  </a:lnTo>
                  <a:lnTo>
                    <a:pt x="1658" y="645"/>
                  </a:lnTo>
                  <a:lnTo>
                    <a:pt x="1657" y="646"/>
                  </a:lnTo>
                  <a:lnTo>
                    <a:pt x="1656" y="648"/>
                  </a:lnTo>
                  <a:lnTo>
                    <a:pt x="1657" y="649"/>
                  </a:lnTo>
                  <a:lnTo>
                    <a:pt x="1659" y="651"/>
                  </a:lnTo>
                  <a:lnTo>
                    <a:pt x="1666" y="655"/>
                  </a:lnTo>
                  <a:lnTo>
                    <a:pt x="1672" y="657"/>
                  </a:lnTo>
                  <a:lnTo>
                    <a:pt x="1675" y="658"/>
                  </a:lnTo>
                  <a:lnTo>
                    <a:pt x="1676" y="659"/>
                  </a:lnTo>
                  <a:lnTo>
                    <a:pt x="1676" y="660"/>
                  </a:lnTo>
                  <a:lnTo>
                    <a:pt x="1676" y="664"/>
                  </a:lnTo>
                  <a:lnTo>
                    <a:pt x="1674" y="667"/>
                  </a:lnTo>
                  <a:lnTo>
                    <a:pt x="1674" y="669"/>
                  </a:lnTo>
                  <a:lnTo>
                    <a:pt x="1674" y="670"/>
                  </a:lnTo>
                  <a:lnTo>
                    <a:pt x="1677" y="674"/>
                  </a:lnTo>
                  <a:lnTo>
                    <a:pt x="1686" y="681"/>
                  </a:lnTo>
                  <a:lnTo>
                    <a:pt x="1686" y="687"/>
                  </a:lnTo>
                  <a:lnTo>
                    <a:pt x="1685" y="690"/>
                  </a:lnTo>
                  <a:lnTo>
                    <a:pt x="1685" y="691"/>
                  </a:lnTo>
                  <a:lnTo>
                    <a:pt x="1684" y="694"/>
                  </a:lnTo>
                  <a:lnTo>
                    <a:pt x="1683" y="695"/>
                  </a:lnTo>
                  <a:lnTo>
                    <a:pt x="1684" y="696"/>
                  </a:lnTo>
                  <a:lnTo>
                    <a:pt x="1685" y="698"/>
                  </a:lnTo>
                  <a:lnTo>
                    <a:pt x="1688" y="700"/>
                  </a:lnTo>
                  <a:lnTo>
                    <a:pt x="1699" y="704"/>
                  </a:lnTo>
                  <a:lnTo>
                    <a:pt x="1702" y="704"/>
                  </a:lnTo>
                  <a:lnTo>
                    <a:pt x="1707" y="704"/>
                  </a:lnTo>
                  <a:lnTo>
                    <a:pt x="1709" y="704"/>
                  </a:lnTo>
                  <a:lnTo>
                    <a:pt x="1711" y="705"/>
                  </a:lnTo>
                  <a:lnTo>
                    <a:pt x="1722" y="711"/>
                  </a:lnTo>
                  <a:lnTo>
                    <a:pt x="1723" y="712"/>
                  </a:lnTo>
                  <a:lnTo>
                    <a:pt x="1725" y="712"/>
                  </a:lnTo>
                  <a:lnTo>
                    <a:pt x="1732" y="712"/>
                  </a:lnTo>
                  <a:lnTo>
                    <a:pt x="1734" y="714"/>
                  </a:lnTo>
                  <a:lnTo>
                    <a:pt x="1736" y="717"/>
                  </a:lnTo>
                  <a:lnTo>
                    <a:pt x="1738" y="724"/>
                  </a:lnTo>
                  <a:lnTo>
                    <a:pt x="1740" y="733"/>
                  </a:lnTo>
                  <a:lnTo>
                    <a:pt x="1744" y="738"/>
                  </a:lnTo>
                  <a:lnTo>
                    <a:pt x="1769" y="759"/>
                  </a:lnTo>
                  <a:lnTo>
                    <a:pt x="1774" y="768"/>
                  </a:lnTo>
                  <a:lnTo>
                    <a:pt x="1782" y="777"/>
                  </a:lnTo>
                  <a:lnTo>
                    <a:pt x="1783" y="778"/>
                  </a:lnTo>
                  <a:lnTo>
                    <a:pt x="1784" y="779"/>
                  </a:lnTo>
                  <a:lnTo>
                    <a:pt x="1784" y="780"/>
                  </a:lnTo>
                  <a:lnTo>
                    <a:pt x="1785" y="783"/>
                  </a:lnTo>
                  <a:lnTo>
                    <a:pt x="1788" y="790"/>
                  </a:lnTo>
                  <a:lnTo>
                    <a:pt x="1790" y="793"/>
                  </a:lnTo>
                  <a:lnTo>
                    <a:pt x="1793" y="795"/>
                  </a:lnTo>
                  <a:lnTo>
                    <a:pt x="1794" y="797"/>
                  </a:lnTo>
                  <a:lnTo>
                    <a:pt x="1795" y="799"/>
                  </a:lnTo>
                  <a:lnTo>
                    <a:pt x="1796" y="802"/>
                  </a:lnTo>
                  <a:lnTo>
                    <a:pt x="1797" y="807"/>
                  </a:lnTo>
                  <a:lnTo>
                    <a:pt x="1800" y="816"/>
                  </a:lnTo>
                  <a:lnTo>
                    <a:pt x="1801" y="819"/>
                  </a:lnTo>
                  <a:lnTo>
                    <a:pt x="1800" y="822"/>
                  </a:lnTo>
                  <a:lnTo>
                    <a:pt x="1797" y="824"/>
                  </a:lnTo>
                  <a:lnTo>
                    <a:pt x="1795" y="825"/>
                  </a:lnTo>
                  <a:lnTo>
                    <a:pt x="1789" y="828"/>
                  </a:lnTo>
                  <a:lnTo>
                    <a:pt x="1788" y="828"/>
                  </a:lnTo>
                  <a:lnTo>
                    <a:pt x="1787" y="829"/>
                  </a:lnTo>
                  <a:lnTo>
                    <a:pt x="1788" y="831"/>
                  </a:lnTo>
                  <a:lnTo>
                    <a:pt x="1793" y="835"/>
                  </a:lnTo>
                  <a:lnTo>
                    <a:pt x="1794" y="836"/>
                  </a:lnTo>
                  <a:lnTo>
                    <a:pt x="1794" y="841"/>
                  </a:lnTo>
                  <a:lnTo>
                    <a:pt x="1794" y="847"/>
                  </a:lnTo>
                  <a:lnTo>
                    <a:pt x="1792" y="872"/>
                  </a:lnTo>
                  <a:lnTo>
                    <a:pt x="1792" y="873"/>
                  </a:lnTo>
                  <a:lnTo>
                    <a:pt x="1792" y="875"/>
                  </a:lnTo>
                  <a:lnTo>
                    <a:pt x="1790" y="881"/>
                  </a:lnTo>
                  <a:lnTo>
                    <a:pt x="1789" y="882"/>
                  </a:lnTo>
                  <a:lnTo>
                    <a:pt x="1790" y="884"/>
                  </a:lnTo>
                  <a:lnTo>
                    <a:pt x="1790" y="886"/>
                  </a:lnTo>
                  <a:lnTo>
                    <a:pt x="1794" y="894"/>
                  </a:lnTo>
                  <a:lnTo>
                    <a:pt x="1794" y="895"/>
                  </a:lnTo>
                  <a:lnTo>
                    <a:pt x="1795" y="897"/>
                  </a:lnTo>
                  <a:lnTo>
                    <a:pt x="1795" y="900"/>
                  </a:lnTo>
                  <a:lnTo>
                    <a:pt x="1795" y="904"/>
                  </a:lnTo>
                  <a:lnTo>
                    <a:pt x="1794" y="912"/>
                  </a:lnTo>
                  <a:lnTo>
                    <a:pt x="1793" y="915"/>
                  </a:lnTo>
                  <a:lnTo>
                    <a:pt x="1792" y="917"/>
                  </a:lnTo>
                  <a:lnTo>
                    <a:pt x="1791" y="918"/>
                  </a:lnTo>
                  <a:lnTo>
                    <a:pt x="1787" y="922"/>
                  </a:lnTo>
                  <a:lnTo>
                    <a:pt x="1785" y="924"/>
                  </a:lnTo>
                  <a:lnTo>
                    <a:pt x="1784" y="928"/>
                  </a:lnTo>
                  <a:lnTo>
                    <a:pt x="1784" y="934"/>
                  </a:lnTo>
                  <a:lnTo>
                    <a:pt x="1785" y="946"/>
                  </a:lnTo>
                  <a:lnTo>
                    <a:pt x="1784" y="951"/>
                  </a:lnTo>
                  <a:lnTo>
                    <a:pt x="1784" y="954"/>
                  </a:lnTo>
                  <a:lnTo>
                    <a:pt x="1782" y="955"/>
                  </a:lnTo>
                  <a:lnTo>
                    <a:pt x="1781" y="956"/>
                  </a:lnTo>
                  <a:lnTo>
                    <a:pt x="1781" y="957"/>
                  </a:lnTo>
                  <a:lnTo>
                    <a:pt x="1780" y="959"/>
                  </a:lnTo>
                  <a:lnTo>
                    <a:pt x="1779" y="962"/>
                  </a:lnTo>
                  <a:lnTo>
                    <a:pt x="1779" y="964"/>
                  </a:lnTo>
                  <a:lnTo>
                    <a:pt x="1779" y="968"/>
                  </a:lnTo>
                  <a:lnTo>
                    <a:pt x="1780" y="973"/>
                  </a:lnTo>
                  <a:lnTo>
                    <a:pt x="1780" y="974"/>
                  </a:lnTo>
                  <a:lnTo>
                    <a:pt x="1781" y="976"/>
                  </a:lnTo>
                  <a:lnTo>
                    <a:pt x="1785" y="981"/>
                  </a:lnTo>
                  <a:lnTo>
                    <a:pt x="1796" y="988"/>
                  </a:lnTo>
                  <a:lnTo>
                    <a:pt x="1800" y="987"/>
                  </a:lnTo>
                  <a:lnTo>
                    <a:pt x="1801" y="987"/>
                  </a:lnTo>
                  <a:lnTo>
                    <a:pt x="1802" y="989"/>
                  </a:lnTo>
                  <a:lnTo>
                    <a:pt x="1805" y="994"/>
                  </a:lnTo>
                  <a:lnTo>
                    <a:pt x="1806" y="1000"/>
                  </a:lnTo>
                  <a:lnTo>
                    <a:pt x="1817" y="1020"/>
                  </a:lnTo>
                  <a:lnTo>
                    <a:pt x="1792" y="1045"/>
                  </a:lnTo>
                  <a:lnTo>
                    <a:pt x="1784" y="1050"/>
                  </a:lnTo>
                  <a:lnTo>
                    <a:pt x="1782" y="1049"/>
                  </a:lnTo>
                  <a:lnTo>
                    <a:pt x="1782" y="1048"/>
                  </a:lnTo>
                  <a:lnTo>
                    <a:pt x="1781" y="1047"/>
                  </a:lnTo>
                  <a:lnTo>
                    <a:pt x="1780" y="1045"/>
                  </a:lnTo>
                  <a:lnTo>
                    <a:pt x="1780" y="1043"/>
                  </a:lnTo>
                  <a:lnTo>
                    <a:pt x="1780" y="1040"/>
                  </a:lnTo>
                  <a:lnTo>
                    <a:pt x="1780" y="1039"/>
                  </a:lnTo>
                  <a:lnTo>
                    <a:pt x="1781" y="1037"/>
                  </a:lnTo>
                  <a:lnTo>
                    <a:pt x="1783" y="1031"/>
                  </a:lnTo>
                  <a:lnTo>
                    <a:pt x="1783" y="1029"/>
                  </a:lnTo>
                  <a:lnTo>
                    <a:pt x="1783" y="1027"/>
                  </a:lnTo>
                  <a:lnTo>
                    <a:pt x="1783" y="1024"/>
                  </a:lnTo>
                  <a:lnTo>
                    <a:pt x="1785" y="1023"/>
                  </a:lnTo>
                  <a:lnTo>
                    <a:pt x="1787" y="1022"/>
                  </a:lnTo>
                  <a:lnTo>
                    <a:pt x="1787" y="1021"/>
                  </a:lnTo>
                  <a:lnTo>
                    <a:pt x="1785" y="1017"/>
                  </a:lnTo>
                  <a:lnTo>
                    <a:pt x="1784" y="1016"/>
                  </a:lnTo>
                  <a:lnTo>
                    <a:pt x="1782" y="1015"/>
                  </a:lnTo>
                  <a:lnTo>
                    <a:pt x="1779" y="1015"/>
                  </a:lnTo>
                  <a:lnTo>
                    <a:pt x="1775" y="1018"/>
                  </a:lnTo>
                  <a:lnTo>
                    <a:pt x="1747" y="1050"/>
                  </a:lnTo>
                  <a:lnTo>
                    <a:pt x="1745" y="1052"/>
                  </a:lnTo>
                  <a:lnTo>
                    <a:pt x="1743" y="1053"/>
                  </a:lnTo>
                  <a:lnTo>
                    <a:pt x="1742" y="1052"/>
                  </a:lnTo>
                  <a:lnTo>
                    <a:pt x="1741" y="1051"/>
                  </a:lnTo>
                  <a:lnTo>
                    <a:pt x="1737" y="1044"/>
                  </a:lnTo>
                  <a:lnTo>
                    <a:pt x="1732" y="1033"/>
                  </a:lnTo>
                  <a:lnTo>
                    <a:pt x="1730" y="1030"/>
                  </a:lnTo>
                  <a:lnTo>
                    <a:pt x="1727" y="1029"/>
                  </a:lnTo>
                  <a:lnTo>
                    <a:pt x="1715" y="1030"/>
                  </a:lnTo>
                  <a:lnTo>
                    <a:pt x="1711" y="1029"/>
                  </a:lnTo>
                  <a:lnTo>
                    <a:pt x="1709" y="1028"/>
                  </a:lnTo>
                  <a:lnTo>
                    <a:pt x="1706" y="1025"/>
                  </a:lnTo>
                  <a:lnTo>
                    <a:pt x="1701" y="1019"/>
                  </a:lnTo>
                  <a:lnTo>
                    <a:pt x="1698" y="1017"/>
                  </a:lnTo>
                  <a:lnTo>
                    <a:pt x="1695" y="1017"/>
                  </a:lnTo>
                  <a:lnTo>
                    <a:pt x="1693" y="1020"/>
                  </a:lnTo>
                  <a:lnTo>
                    <a:pt x="1688" y="1028"/>
                  </a:lnTo>
                  <a:lnTo>
                    <a:pt x="1683" y="1035"/>
                  </a:lnTo>
                  <a:lnTo>
                    <a:pt x="1682" y="1035"/>
                  </a:lnTo>
                  <a:lnTo>
                    <a:pt x="1681" y="1037"/>
                  </a:lnTo>
                  <a:lnTo>
                    <a:pt x="1681" y="1048"/>
                  </a:lnTo>
                  <a:lnTo>
                    <a:pt x="1683" y="1055"/>
                  </a:lnTo>
                  <a:lnTo>
                    <a:pt x="1685" y="1058"/>
                  </a:lnTo>
                  <a:lnTo>
                    <a:pt x="1687" y="1060"/>
                  </a:lnTo>
                  <a:lnTo>
                    <a:pt x="1688" y="1061"/>
                  </a:lnTo>
                  <a:lnTo>
                    <a:pt x="1689" y="1064"/>
                  </a:lnTo>
                  <a:lnTo>
                    <a:pt x="1690" y="1067"/>
                  </a:lnTo>
                  <a:lnTo>
                    <a:pt x="1691" y="1069"/>
                  </a:lnTo>
                  <a:lnTo>
                    <a:pt x="1693" y="1070"/>
                  </a:lnTo>
                  <a:lnTo>
                    <a:pt x="1695" y="1072"/>
                  </a:lnTo>
                  <a:lnTo>
                    <a:pt x="1699" y="1073"/>
                  </a:lnTo>
                  <a:lnTo>
                    <a:pt x="1702" y="1075"/>
                  </a:lnTo>
                  <a:lnTo>
                    <a:pt x="1705" y="1078"/>
                  </a:lnTo>
                  <a:lnTo>
                    <a:pt x="1708" y="1081"/>
                  </a:lnTo>
                  <a:lnTo>
                    <a:pt x="1712" y="1085"/>
                  </a:lnTo>
                  <a:lnTo>
                    <a:pt x="1717" y="1088"/>
                  </a:lnTo>
                  <a:lnTo>
                    <a:pt x="1718" y="1089"/>
                  </a:lnTo>
                  <a:lnTo>
                    <a:pt x="1719" y="1090"/>
                  </a:lnTo>
                  <a:lnTo>
                    <a:pt x="1720" y="1093"/>
                  </a:lnTo>
                  <a:lnTo>
                    <a:pt x="1720" y="1096"/>
                  </a:lnTo>
                  <a:lnTo>
                    <a:pt x="1717" y="1099"/>
                  </a:lnTo>
                  <a:lnTo>
                    <a:pt x="1715" y="1101"/>
                  </a:lnTo>
                  <a:lnTo>
                    <a:pt x="1711" y="1102"/>
                  </a:lnTo>
                  <a:lnTo>
                    <a:pt x="1707" y="1104"/>
                  </a:lnTo>
                  <a:lnTo>
                    <a:pt x="1706" y="1106"/>
                  </a:lnTo>
                  <a:lnTo>
                    <a:pt x="1706" y="1107"/>
                  </a:lnTo>
                  <a:lnTo>
                    <a:pt x="1706" y="1111"/>
                  </a:lnTo>
                  <a:lnTo>
                    <a:pt x="1707" y="1114"/>
                  </a:lnTo>
                  <a:lnTo>
                    <a:pt x="1707" y="1116"/>
                  </a:lnTo>
                  <a:lnTo>
                    <a:pt x="1709" y="1119"/>
                  </a:lnTo>
                  <a:lnTo>
                    <a:pt x="1712" y="1124"/>
                  </a:lnTo>
                  <a:lnTo>
                    <a:pt x="1713" y="1127"/>
                  </a:lnTo>
                  <a:lnTo>
                    <a:pt x="1714" y="1131"/>
                  </a:lnTo>
                  <a:lnTo>
                    <a:pt x="1714" y="1137"/>
                  </a:lnTo>
                  <a:lnTo>
                    <a:pt x="1714" y="1141"/>
                  </a:lnTo>
                  <a:lnTo>
                    <a:pt x="1713" y="1147"/>
                  </a:lnTo>
                  <a:lnTo>
                    <a:pt x="1707" y="1164"/>
                  </a:lnTo>
                  <a:lnTo>
                    <a:pt x="1706" y="1167"/>
                  </a:lnTo>
                  <a:lnTo>
                    <a:pt x="1706" y="1169"/>
                  </a:lnTo>
                  <a:lnTo>
                    <a:pt x="1707" y="1171"/>
                  </a:lnTo>
                  <a:lnTo>
                    <a:pt x="1708" y="1172"/>
                  </a:lnTo>
                  <a:lnTo>
                    <a:pt x="1710" y="1173"/>
                  </a:lnTo>
                  <a:lnTo>
                    <a:pt x="1711" y="1174"/>
                  </a:lnTo>
                  <a:lnTo>
                    <a:pt x="1710" y="1175"/>
                  </a:lnTo>
                  <a:lnTo>
                    <a:pt x="1708" y="1175"/>
                  </a:lnTo>
                  <a:lnTo>
                    <a:pt x="1685" y="1176"/>
                  </a:lnTo>
                  <a:lnTo>
                    <a:pt x="1680" y="1178"/>
                  </a:lnTo>
                  <a:lnTo>
                    <a:pt x="1678" y="1179"/>
                  </a:lnTo>
                  <a:lnTo>
                    <a:pt x="1676" y="1180"/>
                  </a:lnTo>
                  <a:lnTo>
                    <a:pt x="1673" y="1184"/>
                  </a:lnTo>
                  <a:lnTo>
                    <a:pt x="1671" y="1187"/>
                  </a:lnTo>
                  <a:lnTo>
                    <a:pt x="1671" y="1189"/>
                  </a:lnTo>
                  <a:lnTo>
                    <a:pt x="1669" y="1199"/>
                  </a:lnTo>
                  <a:lnTo>
                    <a:pt x="1610" y="1235"/>
                  </a:lnTo>
                  <a:lnTo>
                    <a:pt x="1607" y="1234"/>
                  </a:lnTo>
                  <a:lnTo>
                    <a:pt x="1605" y="1234"/>
                  </a:lnTo>
                  <a:lnTo>
                    <a:pt x="1604" y="1233"/>
                  </a:lnTo>
                  <a:lnTo>
                    <a:pt x="1603" y="1232"/>
                  </a:lnTo>
                  <a:lnTo>
                    <a:pt x="1602" y="1231"/>
                  </a:lnTo>
                  <a:lnTo>
                    <a:pt x="1602" y="1229"/>
                  </a:lnTo>
                  <a:lnTo>
                    <a:pt x="1602" y="1223"/>
                  </a:lnTo>
                  <a:lnTo>
                    <a:pt x="1601" y="1221"/>
                  </a:lnTo>
                  <a:lnTo>
                    <a:pt x="1600" y="1219"/>
                  </a:lnTo>
                  <a:lnTo>
                    <a:pt x="1600" y="1218"/>
                  </a:lnTo>
                  <a:lnTo>
                    <a:pt x="1598" y="1216"/>
                  </a:lnTo>
                  <a:lnTo>
                    <a:pt x="1597" y="1215"/>
                  </a:lnTo>
                  <a:lnTo>
                    <a:pt x="1596" y="1215"/>
                  </a:lnTo>
                  <a:lnTo>
                    <a:pt x="1593" y="1215"/>
                  </a:lnTo>
                  <a:lnTo>
                    <a:pt x="1590" y="1215"/>
                  </a:lnTo>
                  <a:lnTo>
                    <a:pt x="1583" y="1221"/>
                  </a:lnTo>
                  <a:lnTo>
                    <a:pt x="1578" y="1225"/>
                  </a:lnTo>
                  <a:lnTo>
                    <a:pt x="1576" y="1226"/>
                  </a:lnTo>
                  <a:lnTo>
                    <a:pt x="1565" y="1228"/>
                  </a:lnTo>
                  <a:lnTo>
                    <a:pt x="1558" y="1229"/>
                  </a:lnTo>
                  <a:lnTo>
                    <a:pt x="1555" y="1230"/>
                  </a:lnTo>
                  <a:lnTo>
                    <a:pt x="1552" y="1233"/>
                  </a:lnTo>
                  <a:lnTo>
                    <a:pt x="1547" y="1238"/>
                  </a:lnTo>
                  <a:lnTo>
                    <a:pt x="1544" y="1242"/>
                  </a:lnTo>
                  <a:lnTo>
                    <a:pt x="1541" y="1249"/>
                  </a:lnTo>
                  <a:lnTo>
                    <a:pt x="1541" y="1253"/>
                  </a:lnTo>
                  <a:lnTo>
                    <a:pt x="1541" y="1256"/>
                  </a:lnTo>
                  <a:lnTo>
                    <a:pt x="1543" y="1262"/>
                  </a:lnTo>
                  <a:lnTo>
                    <a:pt x="1539" y="1265"/>
                  </a:lnTo>
                  <a:lnTo>
                    <a:pt x="1505" y="1312"/>
                  </a:lnTo>
                  <a:lnTo>
                    <a:pt x="1510" y="1322"/>
                  </a:lnTo>
                  <a:lnTo>
                    <a:pt x="1514" y="1322"/>
                  </a:lnTo>
                  <a:lnTo>
                    <a:pt x="1516" y="1322"/>
                  </a:lnTo>
                  <a:lnTo>
                    <a:pt x="1516" y="1322"/>
                  </a:lnTo>
                  <a:lnTo>
                    <a:pt x="1517" y="1323"/>
                  </a:lnTo>
                  <a:lnTo>
                    <a:pt x="1518" y="1323"/>
                  </a:lnTo>
                  <a:lnTo>
                    <a:pt x="1518" y="1324"/>
                  </a:lnTo>
                  <a:lnTo>
                    <a:pt x="1519" y="1324"/>
                  </a:lnTo>
                  <a:lnTo>
                    <a:pt x="1530" y="1349"/>
                  </a:lnTo>
                  <a:lnTo>
                    <a:pt x="1538" y="1364"/>
                  </a:lnTo>
                  <a:lnTo>
                    <a:pt x="1547" y="1377"/>
                  </a:lnTo>
                  <a:lnTo>
                    <a:pt x="1549" y="1382"/>
                  </a:lnTo>
                  <a:lnTo>
                    <a:pt x="1559" y="1415"/>
                  </a:lnTo>
                  <a:lnTo>
                    <a:pt x="1583" y="1525"/>
                  </a:lnTo>
                  <a:lnTo>
                    <a:pt x="1599" y="1562"/>
                  </a:lnTo>
                  <a:lnTo>
                    <a:pt x="1601" y="1574"/>
                  </a:lnTo>
                  <a:lnTo>
                    <a:pt x="1602" y="1584"/>
                  </a:lnTo>
                  <a:lnTo>
                    <a:pt x="1600" y="1608"/>
                  </a:lnTo>
                  <a:lnTo>
                    <a:pt x="1596" y="1628"/>
                  </a:lnTo>
                  <a:lnTo>
                    <a:pt x="1578" y="1678"/>
                  </a:lnTo>
                  <a:lnTo>
                    <a:pt x="1573" y="1681"/>
                  </a:lnTo>
                  <a:lnTo>
                    <a:pt x="1572" y="1682"/>
                  </a:lnTo>
                  <a:lnTo>
                    <a:pt x="1570" y="1684"/>
                  </a:lnTo>
                  <a:lnTo>
                    <a:pt x="1568" y="1687"/>
                  </a:lnTo>
                  <a:lnTo>
                    <a:pt x="1568" y="1691"/>
                  </a:lnTo>
                  <a:lnTo>
                    <a:pt x="1569" y="1696"/>
                  </a:lnTo>
                  <a:lnTo>
                    <a:pt x="1575" y="1707"/>
                  </a:lnTo>
                  <a:lnTo>
                    <a:pt x="1576" y="1709"/>
                  </a:lnTo>
                  <a:lnTo>
                    <a:pt x="1583" y="1716"/>
                  </a:lnTo>
                  <a:lnTo>
                    <a:pt x="1584" y="1720"/>
                  </a:lnTo>
                  <a:lnTo>
                    <a:pt x="1583" y="1741"/>
                  </a:lnTo>
                  <a:lnTo>
                    <a:pt x="1582" y="1748"/>
                  </a:lnTo>
                  <a:lnTo>
                    <a:pt x="1581" y="1752"/>
                  </a:lnTo>
                  <a:lnTo>
                    <a:pt x="1579" y="1756"/>
                  </a:lnTo>
                  <a:lnTo>
                    <a:pt x="1578" y="1759"/>
                  </a:lnTo>
                  <a:lnTo>
                    <a:pt x="1576" y="1770"/>
                  </a:lnTo>
                  <a:lnTo>
                    <a:pt x="1575" y="1773"/>
                  </a:lnTo>
                  <a:lnTo>
                    <a:pt x="1575" y="1774"/>
                  </a:lnTo>
                  <a:lnTo>
                    <a:pt x="1573" y="1776"/>
                  </a:lnTo>
                  <a:lnTo>
                    <a:pt x="1572" y="1777"/>
                  </a:lnTo>
                  <a:lnTo>
                    <a:pt x="1571" y="1777"/>
                  </a:lnTo>
                  <a:lnTo>
                    <a:pt x="1569" y="1780"/>
                  </a:lnTo>
                  <a:lnTo>
                    <a:pt x="1569" y="1781"/>
                  </a:lnTo>
                  <a:lnTo>
                    <a:pt x="1569" y="1782"/>
                  </a:lnTo>
                  <a:lnTo>
                    <a:pt x="1570" y="1784"/>
                  </a:lnTo>
                  <a:lnTo>
                    <a:pt x="1573" y="1786"/>
                  </a:lnTo>
                  <a:lnTo>
                    <a:pt x="1574" y="1786"/>
                  </a:lnTo>
                  <a:lnTo>
                    <a:pt x="1575" y="1785"/>
                  </a:lnTo>
                  <a:lnTo>
                    <a:pt x="1577" y="1785"/>
                  </a:lnTo>
                  <a:lnTo>
                    <a:pt x="1577" y="1785"/>
                  </a:lnTo>
                  <a:lnTo>
                    <a:pt x="1578" y="1785"/>
                  </a:lnTo>
                  <a:lnTo>
                    <a:pt x="1579" y="1785"/>
                  </a:lnTo>
                  <a:lnTo>
                    <a:pt x="1580" y="1787"/>
                  </a:lnTo>
                  <a:lnTo>
                    <a:pt x="1582" y="1792"/>
                  </a:lnTo>
                  <a:lnTo>
                    <a:pt x="1584" y="1800"/>
                  </a:lnTo>
                  <a:lnTo>
                    <a:pt x="1595" y="1826"/>
                  </a:lnTo>
                  <a:lnTo>
                    <a:pt x="1592" y="1828"/>
                  </a:lnTo>
                  <a:lnTo>
                    <a:pt x="1591" y="1828"/>
                  </a:lnTo>
                  <a:lnTo>
                    <a:pt x="1590" y="1829"/>
                  </a:lnTo>
                  <a:lnTo>
                    <a:pt x="1588" y="1830"/>
                  </a:lnTo>
                  <a:lnTo>
                    <a:pt x="1587" y="1832"/>
                  </a:lnTo>
                  <a:lnTo>
                    <a:pt x="1586" y="1836"/>
                  </a:lnTo>
                  <a:lnTo>
                    <a:pt x="1585" y="1837"/>
                  </a:lnTo>
                  <a:lnTo>
                    <a:pt x="1583" y="1839"/>
                  </a:lnTo>
                  <a:lnTo>
                    <a:pt x="1573" y="1839"/>
                  </a:lnTo>
                  <a:lnTo>
                    <a:pt x="1571" y="1839"/>
                  </a:lnTo>
                  <a:lnTo>
                    <a:pt x="1570" y="1840"/>
                  </a:lnTo>
                  <a:lnTo>
                    <a:pt x="1568" y="1842"/>
                  </a:lnTo>
                  <a:lnTo>
                    <a:pt x="1565" y="1847"/>
                  </a:lnTo>
                  <a:lnTo>
                    <a:pt x="1565" y="1850"/>
                  </a:lnTo>
                  <a:lnTo>
                    <a:pt x="1565" y="1853"/>
                  </a:lnTo>
                  <a:lnTo>
                    <a:pt x="1569" y="1857"/>
                  </a:lnTo>
                  <a:lnTo>
                    <a:pt x="1573" y="1860"/>
                  </a:lnTo>
                  <a:lnTo>
                    <a:pt x="1575" y="1864"/>
                  </a:lnTo>
                  <a:lnTo>
                    <a:pt x="1577" y="1868"/>
                  </a:lnTo>
                  <a:lnTo>
                    <a:pt x="1578" y="1869"/>
                  </a:lnTo>
                  <a:lnTo>
                    <a:pt x="1580" y="1870"/>
                  </a:lnTo>
                  <a:lnTo>
                    <a:pt x="1585" y="1870"/>
                  </a:lnTo>
                  <a:lnTo>
                    <a:pt x="1586" y="1870"/>
                  </a:lnTo>
                  <a:lnTo>
                    <a:pt x="1587" y="1872"/>
                  </a:lnTo>
                  <a:lnTo>
                    <a:pt x="1588" y="1874"/>
                  </a:lnTo>
                  <a:lnTo>
                    <a:pt x="1588" y="1878"/>
                  </a:lnTo>
                  <a:lnTo>
                    <a:pt x="1589" y="1904"/>
                  </a:lnTo>
                  <a:lnTo>
                    <a:pt x="1591" y="1921"/>
                  </a:lnTo>
                  <a:lnTo>
                    <a:pt x="1593" y="1930"/>
                  </a:lnTo>
                  <a:lnTo>
                    <a:pt x="1596" y="1937"/>
                  </a:lnTo>
                  <a:lnTo>
                    <a:pt x="1596" y="1939"/>
                  </a:lnTo>
                  <a:lnTo>
                    <a:pt x="1596" y="1942"/>
                  </a:lnTo>
                  <a:lnTo>
                    <a:pt x="1596" y="1946"/>
                  </a:lnTo>
                  <a:lnTo>
                    <a:pt x="1595" y="1949"/>
                  </a:lnTo>
                  <a:lnTo>
                    <a:pt x="1594" y="1952"/>
                  </a:lnTo>
                  <a:lnTo>
                    <a:pt x="1592" y="1953"/>
                  </a:lnTo>
                  <a:lnTo>
                    <a:pt x="1590" y="1955"/>
                  </a:lnTo>
                  <a:lnTo>
                    <a:pt x="1585" y="1954"/>
                  </a:lnTo>
                  <a:lnTo>
                    <a:pt x="1573" y="1949"/>
                  </a:lnTo>
                  <a:lnTo>
                    <a:pt x="1572" y="1949"/>
                  </a:lnTo>
                  <a:lnTo>
                    <a:pt x="1571" y="1950"/>
                  </a:lnTo>
                  <a:lnTo>
                    <a:pt x="1570" y="1952"/>
                  </a:lnTo>
                  <a:lnTo>
                    <a:pt x="1569" y="1956"/>
                  </a:lnTo>
                  <a:lnTo>
                    <a:pt x="1568" y="1969"/>
                  </a:lnTo>
                  <a:lnTo>
                    <a:pt x="1562" y="1977"/>
                  </a:lnTo>
                  <a:lnTo>
                    <a:pt x="1559" y="1969"/>
                  </a:lnTo>
                  <a:lnTo>
                    <a:pt x="1556" y="1963"/>
                  </a:lnTo>
                  <a:lnTo>
                    <a:pt x="1553" y="1953"/>
                  </a:lnTo>
                  <a:lnTo>
                    <a:pt x="1552" y="1951"/>
                  </a:lnTo>
                  <a:lnTo>
                    <a:pt x="1548" y="1949"/>
                  </a:lnTo>
                  <a:lnTo>
                    <a:pt x="1544" y="1949"/>
                  </a:lnTo>
                  <a:lnTo>
                    <a:pt x="1537" y="1949"/>
                  </a:lnTo>
                  <a:lnTo>
                    <a:pt x="1522" y="1953"/>
                  </a:lnTo>
                  <a:lnTo>
                    <a:pt x="1509" y="1961"/>
                  </a:lnTo>
                  <a:lnTo>
                    <a:pt x="1498" y="1965"/>
                  </a:lnTo>
                  <a:lnTo>
                    <a:pt x="1488" y="1968"/>
                  </a:lnTo>
                  <a:lnTo>
                    <a:pt x="1473" y="1968"/>
                  </a:lnTo>
                  <a:lnTo>
                    <a:pt x="1459" y="1964"/>
                  </a:lnTo>
                  <a:lnTo>
                    <a:pt x="1439" y="1955"/>
                  </a:lnTo>
                  <a:lnTo>
                    <a:pt x="1434" y="1954"/>
                  </a:lnTo>
                  <a:lnTo>
                    <a:pt x="1427" y="1957"/>
                  </a:lnTo>
                  <a:lnTo>
                    <a:pt x="1415" y="1963"/>
                  </a:lnTo>
                  <a:lnTo>
                    <a:pt x="1370" y="2003"/>
                  </a:lnTo>
                  <a:lnTo>
                    <a:pt x="1343" y="2017"/>
                  </a:lnTo>
                  <a:lnTo>
                    <a:pt x="1325" y="2011"/>
                  </a:lnTo>
                  <a:lnTo>
                    <a:pt x="1321" y="2011"/>
                  </a:lnTo>
                  <a:lnTo>
                    <a:pt x="1312" y="2016"/>
                  </a:lnTo>
                  <a:lnTo>
                    <a:pt x="1310" y="2020"/>
                  </a:lnTo>
                  <a:lnTo>
                    <a:pt x="1309" y="2022"/>
                  </a:lnTo>
                  <a:lnTo>
                    <a:pt x="1308" y="2023"/>
                  </a:lnTo>
                  <a:lnTo>
                    <a:pt x="1306" y="2025"/>
                  </a:lnTo>
                  <a:lnTo>
                    <a:pt x="1301" y="2027"/>
                  </a:lnTo>
                  <a:lnTo>
                    <a:pt x="1285" y="2030"/>
                  </a:lnTo>
                  <a:lnTo>
                    <a:pt x="1281" y="2031"/>
                  </a:lnTo>
                  <a:lnTo>
                    <a:pt x="1280" y="2032"/>
                  </a:lnTo>
                  <a:lnTo>
                    <a:pt x="1274" y="2042"/>
                  </a:lnTo>
                  <a:lnTo>
                    <a:pt x="1245" y="2082"/>
                  </a:lnTo>
                  <a:lnTo>
                    <a:pt x="1245" y="2082"/>
                  </a:lnTo>
                  <a:lnTo>
                    <a:pt x="1242" y="2081"/>
                  </a:lnTo>
                  <a:lnTo>
                    <a:pt x="1241" y="2080"/>
                  </a:lnTo>
                  <a:lnTo>
                    <a:pt x="1073" y="1976"/>
                  </a:lnTo>
                  <a:lnTo>
                    <a:pt x="1050" y="1970"/>
                  </a:lnTo>
                  <a:lnTo>
                    <a:pt x="1027" y="1970"/>
                  </a:lnTo>
                  <a:lnTo>
                    <a:pt x="1019" y="1958"/>
                  </a:lnTo>
                  <a:lnTo>
                    <a:pt x="985" y="1958"/>
                  </a:lnTo>
                  <a:lnTo>
                    <a:pt x="917" y="1950"/>
                  </a:lnTo>
                  <a:lnTo>
                    <a:pt x="906" y="1954"/>
                  </a:lnTo>
                  <a:lnTo>
                    <a:pt x="896" y="1965"/>
                  </a:lnTo>
                  <a:lnTo>
                    <a:pt x="874" y="1972"/>
                  </a:lnTo>
                  <a:lnTo>
                    <a:pt x="850" y="1974"/>
                  </a:lnTo>
                  <a:lnTo>
                    <a:pt x="835" y="1970"/>
                  </a:lnTo>
                  <a:lnTo>
                    <a:pt x="817" y="1957"/>
                  </a:lnTo>
                  <a:lnTo>
                    <a:pt x="808" y="1948"/>
                  </a:lnTo>
                  <a:lnTo>
                    <a:pt x="808" y="1942"/>
                  </a:lnTo>
                  <a:lnTo>
                    <a:pt x="808" y="1942"/>
                  </a:lnTo>
                  <a:lnTo>
                    <a:pt x="819" y="1939"/>
                  </a:lnTo>
                  <a:lnTo>
                    <a:pt x="819" y="1939"/>
                  </a:lnTo>
                  <a:lnTo>
                    <a:pt x="804" y="1924"/>
                  </a:lnTo>
                  <a:lnTo>
                    <a:pt x="784" y="1913"/>
                  </a:lnTo>
                  <a:lnTo>
                    <a:pt x="767" y="1912"/>
                  </a:lnTo>
                  <a:lnTo>
                    <a:pt x="762" y="1930"/>
                  </a:lnTo>
                  <a:lnTo>
                    <a:pt x="762" y="1930"/>
                  </a:lnTo>
                  <a:lnTo>
                    <a:pt x="767" y="1935"/>
                  </a:lnTo>
                  <a:lnTo>
                    <a:pt x="767" y="1935"/>
                  </a:lnTo>
                  <a:lnTo>
                    <a:pt x="735" y="1936"/>
                  </a:lnTo>
                  <a:lnTo>
                    <a:pt x="733" y="1930"/>
                  </a:lnTo>
                  <a:lnTo>
                    <a:pt x="732" y="1923"/>
                  </a:lnTo>
                  <a:lnTo>
                    <a:pt x="727" y="1917"/>
                  </a:lnTo>
                  <a:lnTo>
                    <a:pt x="724" y="1910"/>
                  </a:lnTo>
                  <a:lnTo>
                    <a:pt x="724" y="1910"/>
                  </a:lnTo>
                  <a:lnTo>
                    <a:pt x="726" y="1904"/>
                  </a:lnTo>
                  <a:lnTo>
                    <a:pt x="735" y="1891"/>
                  </a:lnTo>
                  <a:lnTo>
                    <a:pt x="736" y="1888"/>
                  </a:lnTo>
                  <a:lnTo>
                    <a:pt x="736" y="1888"/>
                  </a:lnTo>
                  <a:lnTo>
                    <a:pt x="732" y="1879"/>
                  </a:lnTo>
                  <a:lnTo>
                    <a:pt x="726" y="1878"/>
                  </a:lnTo>
                  <a:lnTo>
                    <a:pt x="720" y="1879"/>
                  </a:lnTo>
                  <a:lnTo>
                    <a:pt x="713" y="1878"/>
                  </a:lnTo>
                  <a:lnTo>
                    <a:pt x="709" y="1871"/>
                  </a:lnTo>
                  <a:lnTo>
                    <a:pt x="704" y="1860"/>
                  </a:lnTo>
                  <a:lnTo>
                    <a:pt x="698" y="1851"/>
                  </a:lnTo>
                  <a:lnTo>
                    <a:pt x="690" y="1849"/>
                  </a:lnTo>
                  <a:lnTo>
                    <a:pt x="685" y="1854"/>
                  </a:lnTo>
                  <a:lnTo>
                    <a:pt x="681" y="1874"/>
                  </a:lnTo>
                  <a:lnTo>
                    <a:pt x="674" y="1879"/>
                  </a:lnTo>
                  <a:lnTo>
                    <a:pt x="668" y="1875"/>
                  </a:lnTo>
                  <a:lnTo>
                    <a:pt x="666" y="1864"/>
                  </a:lnTo>
                  <a:lnTo>
                    <a:pt x="665" y="1852"/>
                  </a:lnTo>
                  <a:lnTo>
                    <a:pt x="664" y="1845"/>
                  </a:lnTo>
                  <a:lnTo>
                    <a:pt x="653" y="1840"/>
                  </a:lnTo>
                  <a:lnTo>
                    <a:pt x="638" y="1839"/>
                  </a:lnTo>
                  <a:lnTo>
                    <a:pt x="628" y="1845"/>
                  </a:lnTo>
                  <a:lnTo>
                    <a:pt x="628" y="1845"/>
                  </a:lnTo>
                  <a:lnTo>
                    <a:pt x="634" y="1859"/>
                  </a:lnTo>
                  <a:lnTo>
                    <a:pt x="634" y="1859"/>
                  </a:lnTo>
                  <a:lnTo>
                    <a:pt x="625" y="1864"/>
                  </a:lnTo>
                  <a:lnTo>
                    <a:pt x="592" y="1870"/>
                  </a:lnTo>
                  <a:lnTo>
                    <a:pt x="585" y="1870"/>
                  </a:lnTo>
                  <a:lnTo>
                    <a:pt x="580" y="1873"/>
                  </a:lnTo>
                  <a:lnTo>
                    <a:pt x="572" y="1885"/>
                  </a:lnTo>
                  <a:lnTo>
                    <a:pt x="569" y="1892"/>
                  </a:lnTo>
                  <a:lnTo>
                    <a:pt x="565" y="1910"/>
                  </a:lnTo>
                  <a:lnTo>
                    <a:pt x="558" y="1916"/>
                  </a:lnTo>
                  <a:lnTo>
                    <a:pt x="543" y="1924"/>
                  </a:lnTo>
                  <a:lnTo>
                    <a:pt x="537" y="1931"/>
                  </a:lnTo>
                  <a:lnTo>
                    <a:pt x="536" y="1938"/>
                  </a:lnTo>
                  <a:lnTo>
                    <a:pt x="536" y="1938"/>
                  </a:lnTo>
                  <a:lnTo>
                    <a:pt x="539" y="1945"/>
                  </a:lnTo>
                  <a:lnTo>
                    <a:pt x="540" y="1952"/>
                  </a:lnTo>
                  <a:lnTo>
                    <a:pt x="540" y="1952"/>
                  </a:lnTo>
                  <a:lnTo>
                    <a:pt x="536" y="1962"/>
                  </a:lnTo>
                  <a:lnTo>
                    <a:pt x="536" y="1962"/>
                  </a:lnTo>
                  <a:lnTo>
                    <a:pt x="546" y="1966"/>
                  </a:lnTo>
                  <a:lnTo>
                    <a:pt x="549" y="1966"/>
                  </a:lnTo>
                  <a:lnTo>
                    <a:pt x="564" y="1978"/>
                  </a:lnTo>
                  <a:lnTo>
                    <a:pt x="577" y="1985"/>
                  </a:lnTo>
                  <a:lnTo>
                    <a:pt x="588" y="1985"/>
                  </a:lnTo>
                  <a:lnTo>
                    <a:pt x="597" y="1980"/>
                  </a:lnTo>
                  <a:lnTo>
                    <a:pt x="605" y="1974"/>
                  </a:lnTo>
                  <a:lnTo>
                    <a:pt x="614" y="1969"/>
                  </a:lnTo>
                  <a:lnTo>
                    <a:pt x="644" y="1964"/>
                  </a:lnTo>
                  <a:lnTo>
                    <a:pt x="652" y="1966"/>
                  </a:lnTo>
                  <a:lnTo>
                    <a:pt x="660" y="1969"/>
                  </a:lnTo>
                  <a:lnTo>
                    <a:pt x="662" y="1970"/>
                  </a:lnTo>
                  <a:lnTo>
                    <a:pt x="668" y="1970"/>
                  </a:lnTo>
                  <a:lnTo>
                    <a:pt x="668" y="1970"/>
                  </a:lnTo>
                  <a:lnTo>
                    <a:pt x="664" y="1992"/>
                  </a:lnTo>
                  <a:lnTo>
                    <a:pt x="660" y="1990"/>
                  </a:lnTo>
                  <a:lnTo>
                    <a:pt x="660" y="1984"/>
                  </a:lnTo>
                  <a:lnTo>
                    <a:pt x="659" y="1983"/>
                  </a:lnTo>
                  <a:lnTo>
                    <a:pt x="657" y="1983"/>
                  </a:lnTo>
                  <a:lnTo>
                    <a:pt x="654" y="1984"/>
                  </a:lnTo>
                  <a:lnTo>
                    <a:pt x="651" y="1986"/>
                  </a:lnTo>
                  <a:lnTo>
                    <a:pt x="650" y="1991"/>
                  </a:lnTo>
                  <a:lnTo>
                    <a:pt x="650" y="1991"/>
                  </a:lnTo>
                  <a:lnTo>
                    <a:pt x="651" y="1995"/>
                  </a:lnTo>
                  <a:lnTo>
                    <a:pt x="652" y="1998"/>
                  </a:lnTo>
                  <a:lnTo>
                    <a:pt x="653" y="2002"/>
                  </a:lnTo>
                  <a:lnTo>
                    <a:pt x="653" y="2002"/>
                  </a:lnTo>
                  <a:lnTo>
                    <a:pt x="652" y="2008"/>
                  </a:lnTo>
                  <a:lnTo>
                    <a:pt x="652" y="2008"/>
                  </a:lnTo>
                  <a:lnTo>
                    <a:pt x="652" y="2014"/>
                  </a:lnTo>
                  <a:lnTo>
                    <a:pt x="652" y="2014"/>
                  </a:lnTo>
                  <a:lnTo>
                    <a:pt x="651" y="2021"/>
                  </a:lnTo>
                  <a:lnTo>
                    <a:pt x="648" y="2028"/>
                  </a:lnTo>
                  <a:lnTo>
                    <a:pt x="639" y="2031"/>
                  </a:lnTo>
                  <a:lnTo>
                    <a:pt x="633" y="2022"/>
                  </a:lnTo>
                  <a:lnTo>
                    <a:pt x="625" y="2010"/>
                  </a:lnTo>
                  <a:lnTo>
                    <a:pt x="616" y="2001"/>
                  </a:lnTo>
                  <a:lnTo>
                    <a:pt x="598" y="2003"/>
                  </a:lnTo>
                  <a:lnTo>
                    <a:pt x="579" y="2015"/>
                  </a:lnTo>
                  <a:lnTo>
                    <a:pt x="572" y="2031"/>
                  </a:lnTo>
                  <a:lnTo>
                    <a:pt x="571" y="2035"/>
                  </a:lnTo>
                  <a:lnTo>
                    <a:pt x="552" y="2038"/>
                  </a:lnTo>
                  <a:lnTo>
                    <a:pt x="514" y="2038"/>
                  </a:lnTo>
                  <a:lnTo>
                    <a:pt x="490" y="2032"/>
                  </a:lnTo>
                  <a:lnTo>
                    <a:pt x="484" y="2028"/>
                  </a:lnTo>
                  <a:lnTo>
                    <a:pt x="480" y="2019"/>
                  </a:lnTo>
                  <a:lnTo>
                    <a:pt x="477" y="2011"/>
                  </a:lnTo>
                  <a:lnTo>
                    <a:pt x="474" y="2007"/>
                  </a:lnTo>
                  <a:lnTo>
                    <a:pt x="467" y="2006"/>
                  </a:lnTo>
                  <a:lnTo>
                    <a:pt x="451" y="2001"/>
                  </a:lnTo>
                  <a:lnTo>
                    <a:pt x="440" y="2001"/>
                  </a:lnTo>
                  <a:lnTo>
                    <a:pt x="407" y="2007"/>
                  </a:lnTo>
                  <a:lnTo>
                    <a:pt x="404" y="2009"/>
                  </a:lnTo>
                  <a:lnTo>
                    <a:pt x="401" y="2013"/>
                  </a:lnTo>
                  <a:lnTo>
                    <a:pt x="397" y="2018"/>
                  </a:lnTo>
                  <a:lnTo>
                    <a:pt x="385" y="2021"/>
                  </a:lnTo>
                  <a:lnTo>
                    <a:pt x="372" y="2028"/>
                  </a:lnTo>
                  <a:lnTo>
                    <a:pt x="367" y="2032"/>
                  </a:lnTo>
                  <a:lnTo>
                    <a:pt x="362" y="2038"/>
                  </a:lnTo>
                  <a:lnTo>
                    <a:pt x="360" y="2042"/>
                  </a:lnTo>
                  <a:lnTo>
                    <a:pt x="357" y="2046"/>
                  </a:lnTo>
                  <a:lnTo>
                    <a:pt x="351" y="2050"/>
                  </a:lnTo>
                  <a:lnTo>
                    <a:pt x="323" y="2057"/>
                  </a:lnTo>
                  <a:lnTo>
                    <a:pt x="244" y="2057"/>
                  </a:lnTo>
                  <a:lnTo>
                    <a:pt x="243" y="2053"/>
                  </a:lnTo>
                  <a:lnTo>
                    <a:pt x="241" y="2044"/>
                  </a:lnTo>
                  <a:lnTo>
                    <a:pt x="240" y="2036"/>
                  </a:lnTo>
                  <a:lnTo>
                    <a:pt x="236" y="2032"/>
                  </a:lnTo>
                  <a:lnTo>
                    <a:pt x="196" y="2030"/>
                  </a:lnTo>
                  <a:lnTo>
                    <a:pt x="188" y="2025"/>
                  </a:lnTo>
                  <a:lnTo>
                    <a:pt x="177" y="2043"/>
                  </a:lnTo>
                  <a:lnTo>
                    <a:pt x="167" y="2054"/>
                  </a:lnTo>
                  <a:lnTo>
                    <a:pt x="156" y="2061"/>
                  </a:lnTo>
                  <a:lnTo>
                    <a:pt x="105" y="2071"/>
                  </a:lnTo>
                  <a:lnTo>
                    <a:pt x="92" y="2069"/>
                  </a:lnTo>
                  <a:lnTo>
                    <a:pt x="60" y="2053"/>
                  </a:lnTo>
                  <a:lnTo>
                    <a:pt x="60" y="2053"/>
                  </a:lnTo>
                  <a:lnTo>
                    <a:pt x="76" y="2053"/>
                  </a:lnTo>
                  <a:lnTo>
                    <a:pt x="82" y="2047"/>
                  </a:lnTo>
                  <a:lnTo>
                    <a:pt x="90" y="2024"/>
                  </a:lnTo>
                  <a:lnTo>
                    <a:pt x="90" y="2024"/>
                  </a:lnTo>
                  <a:lnTo>
                    <a:pt x="77" y="2025"/>
                  </a:lnTo>
                  <a:lnTo>
                    <a:pt x="46" y="2035"/>
                  </a:lnTo>
                  <a:lnTo>
                    <a:pt x="46" y="2035"/>
                  </a:lnTo>
                  <a:lnTo>
                    <a:pt x="48" y="2026"/>
                  </a:lnTo>
                  <a:lnTo>
                    <a:pt x="50" y="2022"/>
                  </a:lnTo>
                  <a:lnTo>
                    <a:pt x="50" y="2022"/>
                  </a:lnTo>
                  <a:lnTo>
                    <a:pt x="48" y="2014"/>
                  </a:lnTo>
                  <a:lnTo>
                    <a:pt x="45" y="2009"/>
                  </a:lnTo>
                  <a:lnTo>
                    <a:pt x="41" y="2006"/>
                  </a:lnTo>
                  <a:lnTo>
                    <a:pt x="37" y="2001"/>
                  </a:lnTo>
                  <a:lnTo>
                    <a:pt x="24" y="1974"/>
                  </a:lnTo>
                  <a:lnTo>
                    <a:pt x="16" y="1962"/>
                  </a:lnTo>
                  <a:lnTo>
                    <a:pt x="6" y="1958"/>
                  </a:lnTo>
                  <a:lnTo>
                    <a:pt x="4" y="1953"/>
                  </a:lnTo>
                  <a:lnTo>
                    <a:pt x="2" y="1944"/>
                  </a:lnTo>
                  <a:lnTo>
                    <a:pt x="0" y="1924"/>
                  </a:lnTo>
                  <a:lnTo>
                    <a:pt x="0" y="1924"/>
                  </a:lnTo>
                  <a:lnTo>
                    <a:pt x="3" y="1919"/>
                  </a:lnTo>
                  <a:lnTo>
                    <a:pt x="13" y="1908"/>
                  </a:lnTo>
                  <a:lnTo>
                    <a:pt x="16" y="1902"/>
                  </a:lnTo>
                  <a:lnTo>
                    <a:pt x="17" y="1887"/>
                  </a:lnTo>
                  <a:lnTo>
                    <a:pt x="17" y="1887"/>
                  </a:lnTo>
                  <a:lnTo>
                    <a:pt x="9" y="1856"/>
                  </a:lnTo>
                  <a:lnTo>
                    <a:pt x="9" y="1856"/>
                  </a:lnTo>
                  <a:lnTo>
                    <a:pt x="11" y="1843"/>
                  </a:lnTo>
                  <a:lnTo>
                    <a:pt x="19" y="1814"/>
                  </a:lnTo>
                  <a:lnTo>
                    <a:pt x="23" y="1809"/>
                  </a:lnTo>
                  <a:lnTo>
                    <a:pt x="31" y="1805"/>
                  </a:lnTo>
                  <a:lnTo>
                    <a:pt x="32" y="1795"/>
                  </a:lnTo>
                  <a:lnTo>
                    <a:pt x="32" y="1795"/>
                  </a:lnTo>
                  <a:lnTo>
                    <a:pt x="29" y="1778"/>
                  </a:lnTo>
                  <a:lnTo>
                    <a:pt x="29" y="1778"/>
                  </a:lnTo>
                  <a:lnTo>
                    <a:pt x="29" y="1774"/>
                  </a:lnTo>
                  <a:lnTo>
                    <a:pt x="29" y="1774"/>
                  </a:lnTo>
                  <a:lnTo>
                    <a:pt x="29" y="1772"/>
                  </a:lnTo>
                  <a:lnTo>
                    <a:pt x="28" y="1769"/>
                  </a:lnTo>
                  <a:lnTo>
                    <a:pt x="28" y="1769"/>
                  </a:lnTo>
                  <a:lnTo>
                    <a:pt x="29" y="1766"/>
                  </a:lnTo>
                  <a:lnTo>
                    <a:pt x="31" y="1762"/>
                  </a:lnTo>
                  <a:lnTo>
                    <a:pt x="35" y="1758"/>
                  </a:lnTo>
                  <a:lnTo>
                    <a:pt x="37" y="1753"/>
                  </a:lnTo>
                  <a:lnTo>
                    <a:pt x="41" y="1744"/>
                  </a:lnTo>
                  <a:lnTo>
                    <a:pt x="42" y="1740"/>
                  </a:lnTo>
                  <a:lnTo>
                    <a:pt x="42" y="1740"/>
                  </a:lnTo>
                  <a:lnTo>
                    <a:pt x="42" y="1726"/>
                  </a:lnTo>
                  <a:lnTo>
                    <a:pt x="42" y="1725"/>
                  </a:lnTo>
                  <a:lnTo>
                    <a:pt x="45" y="1713"/>
                  </a:lnTo>
                  <a:lnTo>
                    <a:pt x="61" y="1696"/>
                  </a:lnTo>
                  <a:lnTo>
                    <a:pt x="67" y="1685"/>
                  </a:lnTo>
                  <a:lnTo>
                    <a:pt x="67" y="1685"/>
                  </a:lnTo>
                  <a:lnTo>
                    <a:pt x="66" y="1657"/>
                  </a:lnTo>
                  <a:lnTo>
                    <a:pt x="39" y="1611"/>
                  </a:lnTo>
                  <a:lnTo>
                    <a:pt x="37" y="1573"/>
                  </a:lnTo>
                  <a:lnTo>
                    <a:pt x="37" y="1573"/>
                  </a:lnTo>
                  <a:lnTo>
                    <a:pt x="41" y="1555"/>
                  </a:lnTo>
                  <a:lnTo>
                    <a:pt x="45" y="1541"/>
                  </a:lnTo>
                  <a:lnTo>
                    <a:pt x="50" y="1533"/>
                  </a:lnTo>
                  <a:lnTo>
                    <a:pt x="54" y="1528"/>
                  </a:lnTo>
                  <a:lnTo>
                    <a:pt x="57" y="1521"/>
                  </a:lnTo>
                  <a:lnTo>
                    <a:pt x="58" y="1508"/>
                  </a:lnTo>
                  <a:lnTo>
                    <a:pt x="62" y="1496"/>
                  </a:lnTo>
                  <a:lnTo>
                    <a:pt x="101" y="1442"/>
                  </a:lnTo>
                  <a:lnTo>
                    <a:pt x="107" y="1429"/>
                  </a:lnTo>
                  <a:lnTo>
                    <a:pt x="111" y="1414"/>
                  </a:lnTo>
                  <a:lnTo>
                    <a:pt x="112" y="1395"/>
                  </a:lnTo>
                  <a:lnTo>
                    <a:pt x="116" y="1376"/>
                  </a:lnTo>
                  <a:lnTo>
                    <a:pt x="126" y="1368"/>
                  </a:lnTo>
                  <a:lnTo>
                    <a:pt x="138" y="1362"/>
                  </a:lnTo>
                  <a:lnTo>
                    <a:pt x="146" y="1348"/>
                  </a:lnTo>
                  <a:lnTo>
                    <a:pt x="147" y="1336"/>
                  </a:lnTo>
                  <a:lnTo>
                    <a:pt x="147" y="1336"/>
                  </a:lnTo>
                  <a:lnTo>
                    <a:pt x="144" y="1323"/>
                  </a:lnTo>
                  <a:lnTo>
                    <a:pt x="140" y="1312"/>
                  </a:lnTo>
                  <a:lnTo>
                    <a:pt x="138" y="1301"/>
                  </a:lnTo>
                  <a:lnTo>
                    <a:pt x="138" y="1301"/>
                  </a:lnTo>
                  <a:lnTo>
                    <a:pt x="138" y="1289"/>
                  </a:lnTo>
                  <a:lnTo>
                    <a:pt x="143" y="1265"/>
                  </a:lnTo>
                  <a:lnTo>
                    <a:pt x="146" y="1254"/>
                  </a:lnTo>
                  <a:lnTo>
                    <a:pt x="150" y="1246"/>
                  </a:lnTo>
                  <a:lnTo>
                    <a:pt x="154" y="1240"/>
                  </a:lnTo>
                  <a:lnTo>
                    <a:pt x="157" y="1231"/>
                  </a:lnTo>
                  <a:lnTo>
                    <a:pt x="158" y="1213"/>
                  </a:lnTo>
                  <a:lnTo>
                    <a:pt x="162" y="1205"/>
                  </a:lnTo>
                  <a:lnTo>
                    <a:pt x="169" y="1197"/>
                  </a:lnTo>
                  <a:lnTo>
                    <a:pt x="184" y="1185"/>
                  </a:lnTo>
                  <a:lnTo>
                    <a:pt x="184" y="1179"/>
                  </a:lnTo>
                  <a:lnTo>
                    <a:pt x="184" y="1179"/>
                  </a:lnTo>
                  <a:lnTo>
                    <a:pt x="177" y="1160"/>
                  </a:lnTo>
                  <a:lnTo>
                    <a:pt x="177" y="1128"/>
                  </a:lnTo>
                  <a:lnTo>
                    <a:pt x="182" y="1098"/>
                  </a:lnTo>
                  <a:lnTo>
                    <a:pt x="208" y="1058"/>
                  </a:lnTo>
                  <a:lnTo>
                    <a:pt x="215" y="1053"/>
                  </a:lnTo>
                  <a:lnTo>
                    <a:pt x="225" y="1049"/>
                  </a:lnTo>
                  <a:lnTo>
                    <a:pt x="234" y="1041"/>
                  </a:lnTo>
                  <a:lnTo>
                    <a:pt x="251" y="1021"/>
                  </a:lnTo>
                  <a:lnTo>
                    <a:pt x="258" y="1016"/>
                  </a:lnTo>
                  <a:lnTo>
                    <a:pt x="266" y="1009"/>
                  </a:lnTo>
                  <a:lnTo>
                    <a:pt x="273" y="1000"/>
                  </a:lnTo>
                  <a:lnTo>
                    <a:pt x="276" y="993"/>
                  </a:lnTo>
                  <a:lnTo>
                    <a:pt x="276" y="975"/>
                  </a:lnTo>
                  <a:lnTo>
                    <a:pt x="280" y="967"/>
                  </a:lnTo>
                  <a:lnTo>
                    <a:pt x="287" y="964"/>
                  </a:lnTo>
                  <a:lnTo>
                    <a:pt x="304" y="964"/>
                  </a:lnTo>
                  <a:lnTo>
                    <a:pt x="308" y="963"/>
                  </a:lnTo>
                  <a:lnTo>
                    <a:pt x="312" y="960"/>
                  </a:lnTo>
                  <a:lnTo>
                    <a:pt x="313" y="955"/>
                  </a:lnTo>
                  <a:lnTo>
                    <a:pt x="314" y="946"/>
                  </a:lnTo>
                  <a:lnTo>
                    <a:pt x="317" y="941"/>
                  </a:lnTo>
                  <a:lnTo>
                    <a:pt x="320" y="938"/>
                  </a:lnTo>
                  <a:lnTo>
                    <a:pt x="321" y="936"/>
                  </a:lnTo>
                  <a:lnTo>
                    <a:pt x="327" y="936"/>
                  </a:lnTo>
                  <a:lnTo>
                    <a:pt x="349" y="924"/>
                  </a:lnTo>
                  <a:lnTo>
                    <a:pt x="353" y="921"/>
                  </a:lnTo>
                  <a:lnTo>
                    <a:pt x="360" y="908"/>
                  </a:lnTo>
                  <a:lnTo>
                    <a:pt x="388" y="832"/>
                  </a:lnTo>
                  <a:lnTo>
                    <a:pt x="407" y="796"/>
                  </a:lnTo>
                  <a:lnTo>
                    <a:pt x="419" y="782"/>
                  </a:lnTo>
                  <a:lnTo>
                    <a:pt x="419" y="782"/>
                  </a:lnTo>
                  <a:lnTo>
                    <a:pt x="438" y="775"/>
                  </a:lnTo>
                  <a:lnTo>
                    <a:pt x="458" y="754"/>
                  </a:lnTo>
                  <a:lnTo>
                    <a:pt x="471" y="734"/>
                  </a:lnTo>
                  <a:lnTo>
                    <a:pt x="516" y="641"/>
                  </a:lnTo>
                  <a:lnTo>
                    <a:pt x="518" y="632"/>
                  </a:lnTo>
                  <a:lnTo>
                    <a:pt x="530" y="544"/>
                  </a:lnTo>
                  <a:lnTo>
                    <a:pt x="534" y="528"/>
                  </a:lnTo>
                  <a:lnTo>
                    <a:pt x="541" y="521"/>
                  </a:lnTo>
                  <a:lnTo>
                    <a:pt x="548" y="517"/>
                  </a:lnTo>
                  <a:lnTo>
                    <a:pt x="590" y="467"/>
                  </a:lnTo>
                  <a:lnTo>
                    <a:pt x="592" y="455"/>
                  </a:lnTo>
                  <a:lnTo>
                    <a:pt x="578" y="450"/>
                  </a:lnTo>
                  <a:lnTo>
                    <a:pt x="579" y="443"/>
                  </a:lnTo>
                  <a:lnTo>
                    <a:pt x="601" y="393"/>
                  </a:lnTo>
                  <a:lnTo>
                    <a:pt x="601" y="384"/>
                  </a:lnTo>
                  <a:lnTo>
                    <a:pt x="597" y="368"/>
                  </a:lnTo>
                  <a:lnTo>
                    <a:pt x="597" y="361"/>
                  </a:lnTo>
                  <a:lnTo>
                    <a:pt x="598" y="359"/>
                  </a:lnTo>
                  <a:lnTo>
                    <a:pt x="603" y="344"/>
                  </a:lnTo>
                  <a:lnTo>
                    <a:pt x="605" y="342"/>
                  </a:lnTo>
                  <a:lnTo>
                    <a:pt x="599" y="331"/>
                  </a:lnTo>
                  <a:lnTo>
                    <a:pt x="589" y="328"/>
                  </a:lnTo>
                  <a:lnTo>
                    <a:pt x="578" y="327"/>
                  </a:lnTo>
                  <a:lnTo>
                    <a:pt x="568" y="322"/>
                  </a:lnTo>
                  <a:lnTo>
                    <a:pt x="568" y="316"/>
                  </a:lnTo>
                  <a:lnTo>
                    <a:pt x="580" y="310"/>
                  </a:lnTo>
                  <a:lnTo>
                    <a:pt x="580" y="303"/>
                  </a:lnTo>
                  <a:lnTo>
                    <a:pt x="572" y="286"/>
                  </a:lnTo>
                  <a:lnTo>
                    <a:pt x="559" y="246"/>
                  </a:lnTo>
                  <a:lnTo>
                    <a:pt x="547" y="226"/>
                  </a:lnTo>
                  <a:lnTo>
                    <a:pt x="552" y="203"/>
                  </a:lnTo>
                  <a:lnTo>
                    <a:pt x="572" y="195"/>
                  </a:lnTo>
                  <a:lnTo>
                    <a:pt x="577" y="194"/>
                  </a:lnTo>
                  <a:lnTo>
                    <a:pt x="579" y="195"/>
                  </a:lnTo>
                  <a:lnTo>
                    <a:pt x="587" y="197"/>
                  </a:lnTo>
                  <a:lnTo>
                    <a:pt x="602" y="209"/>
                  </a:lnTo>
                  <a:lnTo>
                    <a:pt x="643" y="252"/>
                  </a:lnTo>
                  <a:lnTo>
                    <a:pt x="656" y="248"/>
                  </a:lnTo>
                  <a:lnTo>
                    <a:pt x="658" y="246"/>
                  </a:lnTo>
                  <a:lnTo>
                    <a:pt x="661" y="245"/>
                  </a:lnTo>
                  <a:lnTo>
                    <a:pt x="661" y="244"/>
                  </a:lnTo>
                  <a:lnTo>
                    <a:pt x="669" y="241"/>
                  </a:lnTo>
                  <a:lnTo>
                    <a:pt x="671" y="240"/>
                  </a:lnTo>
                  <a:lnTo>
                    <a:pt x="673" y="238"/>
                  </a:lnTo>
                  <a:lnTo>
                    <a:pt x="674" y="236"/>
                  </a:lnTo>
                  <a:lnTo>
                    <a:pt x="674" y="234"/>
                  </a:lnTo>
                  <a:lnTo>
                    <a:pt x="674" y="231"/>
                  </a:lnTo>
                  <a:lnTo>
                    <a:pt x="674" y="228"/>
                  </a:lnTo>
                  <a:lnTo>
                    <a:pt x="672" y="221"/>
                  </a:lnTo>
                  <a:lnTo>
                    <a:pt x="667" y="200"/>
                  </a:lnTo>
                  <a:lnTo>
                    <a:pt x="666" y="198"/>
                  </a:lnTo>
                  <a:lnTo>
                    <a:pt x="662" y="179"/>
                  </a:lnTo>
                  <a:lnTo>
                    <a:pt x="662" y="176"/>
                  </a:lnTo>
                  <a:lnTo>
                    <a:pt x="663" y="175"/>
                  </a:lnTo>
                  <a:lnTo>
                    <a:pt x="664" y="174"/>
                  </a:lnTo>
                  <a:lnTo>
                    <a:pt x="707" y="163"/>
                  </a:lnTo>
                  <a:lnTo>
                    <a:pt x="710" y="163"/>
                  </a:lnTo>
                  <a:lnTo>
                    <a:pt x="711" y="164"/>
                  </a:lnTo>
                  <a:lnTo>
                    <a:pt x="712" y="170"/>
                  </a:lnTo>
                  <a:lnTo>
                    <a:pt x="713" y="173"/>
                  </a:lnTo>
                  <a:lnTo>
                    <a:pt x="719" y="182"/>
                  </a:lnTo>
                  <a:lnTo>
                    <a:pt x="720" y="186"/>
                  </a:lnTo>
                  <a:lnTo>
                    <a:pt x="720" y="190"/>
                  </a:lnTo>
                  <a:lnTo>
                    <a:pt x="719" y="192"/>
                  </a:lnTo>
                  <a:lnTo>
                    <a:pt x="718" y="194"/>
                  </a:lnTo>
                  <a:lnTo>
                    <a:pt x="717" y="197"/>
                  </a:lnTo>
                  <a:lnTo>
                    <a:pt x="716" y="198"/>
                  </a:lnTo>
                  <a:lnTo>
                    <a:pt x="717" y="199"/>
                  </a:lnTo>
                  <a:lnTo>
                    <a:pt x="719" y="209"/>
                  </a:lnTo>
                  <a:lnTo>
                    <a:pt x="727" y="227"/>
                  </a:lnTo>
                  <a:lnTo>
                    <a:pt x="728" y="230"/>
                  </a:lnTo>
                  <a:lnTo>
                    <a:pt x="730" y="233"/>
                  </a:lnTo>
                  <a:lnTo>
                    <a:pt x="731" y="235"/>
                  </a:lnTo>
                  <a:lnTo>
                    <a:pt x="735" y="239"/>
                  </a:lnTo>
                  <a:lnTo>
                    <a:pt x="752" y="250"/>
                  </a:lnTo>
                  <a:lnTo>
                    <a:pt x="764" y="255"/>
                  </a:lnTo>
                  <a:lnTo>
                    <a:pt x="774" y="257"/>
                  </a:lnTo>
                  <a:lnTo>
                    <a:pt x="787" y="256"/>
                  </a:lnTo>
                  <a:lnTo>
                    <a:pt x="790" y="256"/>
                  </a:lnTo>
                  <a:lnTo>
                    <a:pt x="792" y="257"/>
                  </a:lnTo>
                  <a:lnTo>
                    <a:pt x="795" y="262"/>
                  </a:lnTo>
                  <a:lnTo>
                    <a:pt x="797" y="270"/>
                  </a:lnTo>
                  <a:lnTo>
                    <a:pt x="798" y="271"/>
                  </a:lnTo>
                  <a:lnTo>
                    <a:pt x="800" y="273"/>
                  </a:lnTo>
                  <a:lnTo>
                    <a:pt x="803" y="275"/>
                  </a:lnTo>
                  <a:lnTo>
                    <a:pt x="811" y="275"/>
                  </a:lnTo>
                  <a:lnTo>
                    <a:pt x="840" y="272"/>
                  </a:lnTo>
                  <a:lnTo>
                    <a:pt x="842" y="276"/>
                  </a:lnTo>
                  <a:lnTo>
                    <a:pt x="842" y="277"/>
                  </a:lnTo>
                  <a:lnTo>
                    <a:pt x="842" y="279"/>
                  </a:lnTo>
                  <a:lnTo>
                    <a:pt x="842" y="281"/>
                  </a:lnTo>
                  <a:lnTo>
                    <a:pt x="842" y="284"/>
                  </a:lnTo>
                  <a:lnTo>
                    <a:pt x="841" y="287"/>
                  </a:lnTo>
                  <a:lnTo>
                    <a:pt x="839" y="291"/>
                  </a:lnTo>
                  <a:lnTo>
                    <a:pt x="837" y="295"/>
                  </a:lnTo>
                  <a:lnTo>
                    <a:pt x="832" y="301"/>
                  </a:lnTo>
                  <a:lnTo>
                    <a:pt x="830" y="302"/>
                  </a:lnTo>
                  <a:lnTo>
                    <a:pt x="828" y="302"/>
                  </a:lnTo>
                  <a:lnTo>
                    <a:pt x="825" y="299"/>
                  </a:lnTo>
                  <a:lnTo>
                    <a:pt x="822" y="297"/>
                  </a:lnTo>
                  <a:lnTo>
                    <a:pt x="819" y="292"/>
                  </a:lnTo>
                  <a:lnTo>
                    <a:pt x="817" y="292"/>
                  </a:lnTo>
                  <a:lnTo>
                    <a:pt x="815" y="293"/>
                  </a:lnTo>
                  <a:lnTo>
                    <a:pt x="806" y="305"/>
                  </a:lnTo>
                  <a:lnTo>
                    <a:pt x="804" y="307"/>
                  </a:lnTo>
                  <a:lnTo>
                    <a:pt x="803" y="310"/>
                  </a:lnTo>
                  <a:lnTo>
                    <a:pt x="803" y="313"/>
                  </a:lnTo>
                  <a:lnTo>
                    <a:pt x="803" y="317"/>
                  </a:lnTo>
                  <a:lnTo>
                    <a:pt x="803" y="321"/>
                  </a:lnTo>
                  <a:lnTo>
                    <a:pt x="805" y="335"/>
                  </a:lnTo>
                  <a:lnTo>
                    <a:pt x="805" y="338"/>
                  </a:lnTo>
                  <a:lnTo>
                    <a:pt x="805" y="340"/>
                  </a:lnTo>
                  <a:lnTo>
                    <a:pt x="804" y="342"/>
                  </a:lnTo>
                  <a:lnTo>
                    <a:pt x="802" y="344"/>
                  </a:lnTo>
                  <a:lnTo>
                    <a:pt x="796" y="347"/>
                  </a:lnTo>
                  <a:lnTo>
                    <a:pt x="795" y="348"/>
                  </a:lnTo>
                  <a:lnTo>
                    <a:pt x="794" y="349"/>
                  </a:lnTo>
                  <a:lnTo>
                    <a:pt x="793" y="350"/>
                  </a:lnTo>
                  <a:lnTo>
                    <a:pt x="792" y="355"/>
                  </a:lnTo>
                  <a:lnTo>
                    <a:pt x="792" y="362"/>
                  </a:lnTo>
                  <a:lnTo>
                    <a:pt x="792" y="365"/>
                  </a:lnTo>
                  <a:lnTo>
                    <a:pt x="793" y="367"/>
                  </a:lnTo>
                  <a:lnTo>
                    <a:pt x="794" y="368"/>
                  </a:lnTo>
                  <a:lnTo>
                    <a:pt x="796" y="369"/>
                  </a:lnTo>
                  <a:lnTo>
                    <a:pt x="804" y="372"/>
                  </a:lnTo>
                  <a:lnTo>
                    <a:pt x="809" y="372"/>
                  </a:lnTo>
                  <a:lnTo>
                    <a:pt x="814" y="375"/>
                  </a:lnTo>
                  <a:lnTo>
                    <a:pt x="817" y="374"/>
                  </a:lnTo>
                  <a:lnTo>
                    <a:pt x="823" y="370"/>
                  </a:lnTo>
                  <a:lnTo>
                    <a:pt x="833" y="358"/>
                  </a:lnTo>
                  <a:lnTo>
                    <a:pt x="841" y="348"/>
                  </a:lnTo>
                  <a:lnTo>
                    <a:pt x="842" y="345"/>
                  </a:lnTo>
                  <a:lnTo>
                    <a:pt x="843" y="343"/>
                  </a:lnTo>
                  <a:lnTo>
                    <a:pt x="845" y="332"/>
                  </a:lnTo>
                  <a:lnTo>
                    <a:pt x="846" y="329"/>
                  </a:lnTo>
                  <a:lnTo>
                    <a:pt x="847" y="328"/>
                  </a:lnTo>
                  <a:lnTo>
                    <a:pt x="849" y="327"/>
                  </a:lnTo>
                  <a:lnTo>
                    <a:pt x="851" y="329"/>
                  </a:lnTo>
                  <a:lnTo>
                    <a:pt x="852" y="334"/>
                  </a:lnTo>
                  <a:lnTo>
                    <a:pt x="853" y="335"/>
                  </a:lnTo>
                  <a:lnTo>
                    <a:pt x="855" y="336"/>
                  </a:lnTo>
                  <a:lnTo>
                    <a:pt x="859" y="335"/>
                  </a:lnTo>
                  <a:lnTo>
                    <a:pt x="871" y="327"/>
                  </a:lnTo>
                  <a:lnTo>
                    <a:pt x="873" y="323"/>
                  </a:lnTo>
                  <a:lnTo>
                    <a:pt x="874" y="320"/>
                  </a:lnTo>
                  <a:lnTo>
                    <a:pt x="872" y="313"/>
                  </a:lnTo>
                  <a:lnTo>
                    <a:pt x="871" y="310"/>
                  </a:lnTo>
                  <a:lnTo>
                    <a:pt x="870" y="307"/>
                  </a:lnTo>
                  <a:lnTo>
                    <a:pt x="867" y="302"/>
                  </a:lnTo>
                  <a:lnTo>
                    <a:pt x="864" y="298"/>
                  </a:lnTo>
                  <a:lnTo>
                    <a:pt x="863" y="296"/>
                  </a:lnTo>
                  <a:lnTo>
                    <a:pt x="863" y="295"/>
                  </a:lnTo>
                  <a:lnTo>
                    <a:pt x="865" y="292"/>
                  </a:lnTo>
                  <a:lnTo>
                    <a:pt x="879" y="277"/>
                  </a:lnTo>
                  <a:lnTo>
                    <a:pt x="879" y="277"/>
                  </a:lnTo>
                  <a:lnTo>
                    <a:pt x="879" y="276"/>
                  </a:lnTo>
                  <a:lnTo>
                    <a:pt x="879" y="275"/>
                  </a:lnTo>
                  <a:lnTo>
                    <a:pt x="882" y="274"/>
                  </a:lnTo>
                  <a:lnTo>
                    <a:pt x="914" y="274"/>
                  </a:lnTo>
                  <a:lnTo>
                    <a:pt x="919" y="274"/>
                  </a:lnTo>
                  <a:lnTo>
                    <a:pt x="921" y="275"/>
                  </a:lnTo>
                  <a:lnTo>
                    <a:pt x="929" y="276"/>
                  </a:lnTo>
                  <a:lnTo>
                    <a:pt x="931" y="275"/>
                  </a:lnTo>
                  <a:lnTo>
                    <a:pt x="935" y="274"/>
                  </a:lnTo>
                  <a:lnTo>
                    <a:pt x="949" y="260"/>
                  </a:lnTo>
                  <a:lnTo>
                    <a:pt x="954" y="260"/>
                  </a:lnTo>
                  <a:lnTo>
                    <a:pt x="960" y="261"/>
                  </a:lnTo>
                  <a:lnTo>
                    <a:pt x="967" y="260"/>
                  </a:lnTo>
                  <a:lnTo>
                    <a:pt x="969" y="260"/>
                  </a:lnTo>
                  <a:lnTo>
                    <a:pt x="970" y="261"/>
                  </a:lnTo>
                  <a:lnTo>
                    <a:pt x="971" y="262"/>
                  </a:lnTo>
                  <a:lnTo>
                    <a:pt x="976" y="268"/>
                  </a:lnTo>
                  <a:lnTo>
                    <a:pt x="978" y="270"/>
                  </a:lnTo>
                  <a:lnTo>
                    <a:pt x="979" y="271"/>
                  </a:lnTo>
                  <a:lnTo>
                    <a:pt x="981" y="271"/>
                  </a:lnTo>
                  <a:lnTo>
                    <a:pt x="983" y="271"/>
                  </a:lnTo>
                  <a:lnTo>
                    <a:pt x="984" y="270"/>
                  </a:lnTo>
                  <a:lnTo>
                    <a:pt x="985" y="267"/>
                  </a:lnTo>
                  <a:lnTo>
                    <a:pt x="983" y="263"/>
                  </a:lnTo>
                  <a:lnTo>
                    <a:pt x="978" y="252"/>
                  </a:lnTo>
                  <a:lnTo>
                    <a:pt x="972" y="243"/>
                  </a:lnTo>
                  <a:lnTo>
                    <a:pt x="971" y="241"/>
                  </a:lnTo>
                  <a:lnTo>
                    <a:pt x="968" y="234"/>
                  </a:lnTo>
                  <a:lnTo>
                    <a:pt x="965" y="230"/>
                  </a:lnTo>
                  <a:lnTo>
                    <a:pt x="955" y="219"/>
                  </a:lnTo>
                  <a:lnTo>
                    <a:pt x="953" y="215"/>
                  </a:lnTo>
                  <a:lnTo>
                    <a:pt x="952" y="212"/>
                  </a:lnTo>
                  <a:lnTo>
                    <a:pt x="953" y="210"/>
                  </a:lnTo>
                  <a:lnTo>
                    <a:pt x="956" y="209"/>
                  </a:lnTo>
                  <a:lnTo>
                    <a:pt x="964" y="217"/>
                  </a:lnTo>
                  <a:lnTo>
                    <a:pt x="968" y="217"/>
                  </a:lnTo>
                  <a:lnTo>
                    <a:pt x="969" y="217"/>
                  </a:lnTo>
                  <a:lnTo>
                    <a:pt x="975" y="207"/>
                  </a:lnTo>
                  <a:lnTo>
                    <a:pt x="979" y="211"/>
                  </a:lnTo>
                  <a:lnTo>
                    <a:pt x="982" y="211"/>
                  </a:lnTo>
                  <a:lnTo>
                    <a:pt x="1016" y="204"/>
                  </a:lnTo>
                  <a:lnTo>
                    <a:pt x="1025" y="205"/>
                  </a:lnTo>
                  <a:lnTo>
                    <a:pt x="1062" y="205"/>
                  </a:lnTo>
                  <a:lnTo>
                    <a:pt x="1065" y="204"/>
                  </a:lnTo>
                  <a:lnTo>
                    <a:pt x="1068" y="202"/>
                  </a:lnTo>
                  <a:lnTo>
                    <a:pt x="1071" y="197"/>
                  </a:lnTo>
                  <a:lnTo>
                    <a:pt x="1072" y="194"/>
                  </a:lnTo>
                  <a:lnTo>
                    <a:pt x="1074" y="186"/>
                  </a:lnTo>
                  <a:lnTo>
                    <a:pt x="1075" y="183"/>
                  </a:lnTo>
                  <a:lnTo>
                    <a:pt x="1077" y="181"/>
                  </a:lnTo>
                  <a:lnTo>
                    <a:pt x="1083" y="176"/>
                  </a:lnTo>
                  <a:lnTo>
                    <a:pt x="1084" y="174"/>
                  </a:lnTo>
                  <a:lnTo>
                    <a:pt x="1084" y="173"/>
                  </a:lnTo>
                  <a:lnTo>
                    <a:pt x="1083" y="171"/>
                  </a:lnTo>
                  <a:lnTo>
                    <a:pt x="1082" y="159"/>
                  </a:lnTo>
                  <a:lnTo>
                    <a:pt x="1083" y="156"/>
                  </a:lnTo>
                  <a:lnTo>
                    <a:pt x="1086" y="153"/>
                  </a:lnTo>
                  <a:lnTo>
                    <a:pt x="1095" y="148"/>
                  </a:lnTo>
                  <a:lnTo>
                    <a:pt x="1099" y="146"/>
                  </a:lnTo>
                  <a:lnTo>
                    <a:pt x="1104" y="145"/>
                  </a:lnTo>
                  <a:lnTo>
                    <a:pt x="1113" y="146"/>
                  </a:lnTo>
                  <a:lnTo>
                    <a:pt x="1119" y="145"/>
                  </a:lnTo>
                  <a:lnTo>
                    <a:pt x="1137" y="137"/>
                  </a:lnTo>
                  <a:lnTo>
                    <a:pt x="1138" y="137"/>
                  </a:lnTo>
                  <a:lnTo>
                    <a:pt x="1140" y="138"/>
                  </a:lnTo>
                  <a:lnTo>
                    <a:pt x="1148" y="146"/>
                  </a:lnTo>
                  <a:lnTo>
                    <a:pt x="1151" y="147"/>
                  </a:lnTo>
                  <a:lnTo>
                    <a:pt x="1154" y="146"/>
                  </a:lnTo>
                  <a:lnTo>
                    <a:pt x="1165" y="136"/>
                  </a:lnTo>
                  <a:lnTo>
                    <a:pt x="1163" y="130"/>
                  </a:lnTo>
                  <a:lnTo>
                    <a:pt x="1161" y="126"/>
                  </a:lnTo>
                  <a:lnTo>
                    <a:pt x="1160" y="125"/>
                  </a:lnTo>
                  <a:lnTo>
                    <a:pt x="1160" y="125"/>
                  </a:lnTo>
                  <a:lnTo>
                    <a:pt x="1160" y="120"/>
                  </a:lnTo>
                  <a:lnTo>
                    <a:pt x="1167" y="83"/>
                  </a:lnTo>
                  <a:lnTo>
                    <a:pt x="1167" y="81"/>
                  </a:lnTo>
                  <a:lnTo>
                    <a:pt x="1166" y="80"/>
                  </a:lnTo>
                  <a:lnTo>
                    <a:pt x="1164" y="78"/>
                  </a:lnTo>
                  <a:lnTo>
                    <a:pt x="1152" y="73"/>
                  </a:lnTo>
                  <a:lnTo>
                    <a:pt x="1151" y="73"/>
                  </a:lnTo>
                  <a:lnTo>
                    <a:pt x="1149" y="73"/>
                  </a:lnTo>
                  <a:lnTo>
                    <a:pt x="1148" y="74"/>
                  </a:lnTo>
                  <a:lnTo>
                    <a:pt x="1147" y="75"/>
                  </a:lnTo>
                  <a:lnTo>
                    <a:pt x="1146" y="76"/>
                  </a:lnTo>
                  <a:lnTo>
                    <a:pt x="1145" y="78"/>
                  </a:lnTo>
                  <a:lnTo>
                    <a:pt x="1143" y="85"/>
                  </a:lnTo>
                  <a:lnTo>
                    <a:pt x="1142" y="88"/>
                  </a:lnTo>
                  <a:lnTo>
                    <a:pt x="1141" y="90"/>
                  </a:lnTo>
                  <a:lnTo>
                    <a:pt x="1138" y="92"/>
                  </a:lnTo>
                  <a:lnTo>
                    <a:pt x="1136" y="92"/>
                  </a:lnTo>
                  <a:lnTo>
                    <a:pt x="1134" y="92"/>
                  </a:lnTo>
                  <a:lnTo>
                    <a:pt x="1132" y="92"/>
                  </a:lnTo>
                  <a:lnTo>
                    <a:pt x="1131" y="89"/>
                  </a:lnTo>
                  <a:lnTo>
                    <a:pt x="1131" y="86"/>
                  </a:lnTo>
                  <a:lnTo>
                    <a:pt x="1133" y="79"/>
                  </a:lnTo>
                  <a:lnTo>
                    <a:pt x="1133" y="76"/>
                  </a:lnTo>
                  <a:lnTo>
                    <a:pt x="1133" y="72"/>
                  </a:lnTo>
                  <a:lnTo>
                    <a:pt x="1130" y="70"/>
                  </a:lnTo>
                  <a:lnTo>
                    <a:pt x="1127" y="68"/>
                  </a:lnTo>
                  <a:lnTo>
                    <a:pt x="1106" y="65"/>
                  </a:lnTo>
                  <a:lnTo>
                    <a:pt x="1102" y="64"/>
                  </a:lnTo>
                  <a:lnTo>
                    <a:pt x="1099" y="62"/>
                  </a:lnTo>
                  <a:lnTo>
                    <a:pt x="1098" y="60"/>
                  </a:lnTo>
                  <a:lnTo>
                    <a:pt x="1098" y="57"/>
                  </a:lnTo>
                  <a:lnTo>
                    <a:pt x="1098" y="53"/>
                  </a:lnTo>
                  <a:lnTo>
                    <a:pt x="1101" y="48"/>
                  </a:lnTo>
                  <a:lnTo>
                    <a:pt x="1102" y="45"/>
                  </a:lnTo>
                  <a:lnTo>
                    <a:pt x="1102" y="44"/>
                  </a:lnTo>
                  <a:lnTo>
                    <a:pt x="1102" y="43"/>
                  </a:lnTo>
                  <a:lnTo>
                    <a:pt x="1102" y="41"/>
                  </a:lnTo>
                  <a:lnTo>
                    <a:pt x="1097" y="29"/>
                  </a:lnTo>
                  <a:lnTo>
                    <a:pt x="1101" y="23"/>
                  </a:lnTo>
                  <a:lnTo>
                    <a:pt x="1107" y="17"/>
                  </a:lnTo>
                  <a:lnTo>
                    <a:pt x="1114" y="12"/>
                  </a:lnTo>
                  <a:lnTo>
                    <a:pt x="1122" y="10"/>
                  </a:lnTo>
                  <a:lnTo>
                    <a:pt x="1151" y="12"/>
                  </a:lnTo>
                  <a:lnTo>
                    <a:pt x="1173" y="4"/>
                  </a:lnTo>
                  <a:lnTo>
                    <a:pt x="1195" y="0"/>
                  </a:lnTo>
                  <a:lnTo>
                    <a:pt x="1206" y="1"/>
                  </a:lnTo>
                </a:path>
              </a:pathLst>
            </a:custGeom>
            <a:solidFill>
              <a:schemeClr val="accent2"/>
            </a:solidFill>
            <a:ln w="2520" cap="rnd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149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22A657-FAE7-4E2D-A4CA-4470DE0A8C8A}"/>
              </a:ext>
            </a:extLst>
          </p:cNvPr>
          <p:cNvSpPr/>
          <p:nvPr/>
        </p:nvSpPr>
        <p:spPr>
          <a:xfrm>
            <a:off x="841950" y="2769642"/>
            <a:ext cx="3465093" cy="21576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F4DE3F-C650-457F-A4AE-9491869D2B29}"/>
              </a:ext>
            </a:extLst>
          </p:cNvPr>
          <p:cNvSpPr/>
          <p:nvPr/>
        </p:nvSpPr>
        <p:spPr>
          <a:xfrm>
            <a:off x="1339515" y="3356160"/>
            <a:ext cx="1831911" cy="984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b="1" i="1" dirty="0">
                <a:solidFill>
                  <a:schemeClr val="bg1"/>
                </a:solidFill>
                <a:latin typeface="Bitter" panose="00000500000000000000" pitchFamily="50" charset="0"/>
              </a:rPr>
              <a:t>Individual commitment to a group effort that is what makes a team work, a company work, a society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DA80C4-F265-4FE1-A81B-2524640BE836}"/>
              </a:ext>
            </a:extLst>
          </p:cNvPr>
          <p:cNvSpPr/>
          <p:nvPr/>
        </p:nvSpPr>
        <p:spPr>
          <a:xfrm>
            <a:off x="7884956" y="2769642"/>
            <a:ext cx="3465093" cy="21576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2EFB9C-B1B7-484A-A9CA-0B3C7C2C6FAC}"/>
              </a:ext>
            </a:extLst>
          </p:cNvPr>
          <p:cNvSpPr/>
          <p:nvPr/>
        </p:nvSpPr>
        <p:spPr>
          <a:xfrm>
            <a:off x="8925636" y="3356160"/>
            <a:ext cx="1832643" cy="984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100" b="1" i="1" dirty="0">
                <a:solidFill>
                  <a:schemeClr val="bg1"/>
                </a:solidFill>
                <a:latin typeface="Bitter" panose="00000500000000000000" pitchFamily="50" charset="0"/>
              </a:rPr>
              <a:t>Individual commitment to a group effort that is what makes a team work, a company work, a society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5BD814-AC70-41B5-8B95-820FB63EE285}"/>
              </a:ext>
            </a:extLst>
          </p:cNvPr>
          <p:cNvSpPr txBox="1"/>
          <p:nvPr/>
        </p:nvSpPr>
        <p:spPr>
          <a:xfrm>
            <a:off x="4861560" y="6047080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DD0DC1-2990-4C66-B3B4-68CE90AC475E}"/>
              </a:ext>
            </a:extLst>
          </p:cNvPr>
          <p:cNvSpPr/>
          <p:nvPr/>
        </p:nvSpPr>
        <p:spPr>
          <a:xfrm>
            <a:off x="2429034" y="1522845"/>
            <a:ext cx="7333933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. At the end of the day, going forward, for new normal that has evolved from runway heading to our solution </a:t>
            </a: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administrate empowered markets. Proactively envisioned multimedia based expertise and cross-media growth strategies seamlessly visualize quality intellectual capital 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897E57-7343-4675-9F74-3238E08416B0}"/>
              </a:ext>
            </a:extLst>
          </p:cNvPr>
          <p:cNvSpPr txBox="1"/>
          <p:nvPr/>
        </p:nvSpPr>
        <p:spPr>
          <a:xfrm>
            <a:off x="2429032" y="684979"/>
            <a:ext cx="7333933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200" b="1" dirty="0">
                <a:solidFill>
                  <a:schemeClr val="bg1"/>
                </a:solidFill>
                <a:latin typeface="Raleway Black" panose="020B0A03030101060003" pitchFamily="34" charset="0"/>
              </a:rPr>
              <a:t>CLIENT TESTIMONIALS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BF9D11-F950-4917-BECB-BE86AEF660D9}"/>
              </a:ext>
            </a:extLst>
          </p:cNvPr>
          <p:cNvSpPr txBox="1"/>
          <p:nvPr/>
        </p:nvSpPr>
        <p:spPr>
          <a:xfrm>
            <a:off x="2429032" y="1133820"/>
            <a:ext cx="733393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97237FB-8FFF-6047-9436-739FCE1D9E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55457CB-44B2-F545-8317-779F2BD5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5D460B-F9DB-48AE-8A7A-7315FDA50156}"/>
              </a:ext>
            </a:extLst>
          </p:cNvPr>
          <p:cNvSpPr/>
          <p:nvPr/>
        </p:nvSpPr>
        <p:spPr>
          <a:xfrm>
            <a:off x="4036886" y="5005327"/>
            <a:ext cx="1589393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EF3CF4-57A8-49B5-B5C0-70A125FF35A1}"/>
              </a:ext>
            </a:extLst>
          </p:cNvPr>
          <p:cNvSpPr txBox="1"/>
          <p:nvPr/>
        </p:nvSpPr>
        <p:spPr>
          <a:xfrm>
            <a:off x="4201213" y="5097660"/>
            <a:ext cx="126073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Charless</a:t>
            </a:r>
            <a:r>
              <a:rPr lang="en-US" sz="12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 </a:t>
            </a:r>
            <a:r>
              <a:rPr lang="en-US" sz="12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Bonee</a:t>
            </a:r>
            <a:endParaRPr lang="en-US" sz="12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5CCE6C-3743-4EB0-9707-C6AFA6E0FBB4}"/>
              </a:ext>
            </a:extLst>
          </p:cNvPr>
          <p:cNvSpPr/>
          <p:nvPr/>
        </p:nvSpPr>
        <p:spPr>
          <a:xfrm>
            <a:off x="6565719" y="5005327"/>
            <a:ext cx="1589393" cy="3693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E5849A-1BAA-4A09-9B5D-9060F9EE801E}"/>
              </a:ext>
            </a:extLst>
          </p:cNvPr>
          <p:cNvSpPr txBox="1"/>
          <p:nvPr/>
        </p:nvSpPr>
        <p:spPr>
          <a:xfrm>
            <a:off x="6730046" y="5097660"/>
            <a:ext cx="126073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Victoria Morgan</a:t>
            </a:r>
          </a:p>
        </p:txBody>
      </p:sp>
    </p:spTree>
    <p:extLst>
      <p:ext uri="{BB962C8B-B14F-4D97-AF65-F5344CB8AC3E}">
        <p14:creationId xmlns:p14="http://schemas.microsoft.com/office/powerpoint/2010/main" val="367703511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A44215-1C68-5A47-A3C9-8A36D22032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3767C0-17D1-482E-B313-0D39CE2FFC7D}"/>
              </a:ext>
            </a:extLst>
          </p:cNvPr>
          <p:cNvSpPr/>
          <p:nvPr/>
        </p:nvSpPr>
        <p:spPr>
          <a:xfrm>
            <a:off x="-2" y="215538"/>
            <a:ext cx="12192002" cy="3742312"/>
          </a:xfrm>
          <a:prstGeom prst="rect">
            <a:avLst/>
          </a:prstGeom>
          <a:solidFill>
            <a:schemeClr val="tx2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5E8281-B27D-43A3-906A-5C0B3C3B388B}"/>
              </a:ext>
            </a:extLst>
          </p:cNvPr>
          <p:cNvGrpSpPr/>
          <p:nvPr/>
        </p:nvGrpSpPr>
        <p:grpSpPr>
          <a:xfrm>
            <a:off x="4160981" y="1572404"/>
            <a:ext cx="3870036" cy="813043"/>
            <a:chOff x="701964" y="859195"/>
            <a:chExt cx="7772400" cy="81304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4443434-4D93-4FF6-8E63-8AB52E1147CD}"/>
                </a:ext>
              </a:extLst>
            </p:cNvPr>
            <p:cNvSpPr txBox="1"/>
            <p:nvPr/>
          </p:nvSpPr>
          <p:spPr>
            <a:xfrm>
              <a:off x="701964" y="859195"/>
              <a:ext cx="7772400" cy="6283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4900"/>
                </a:lnSpc>
              </a:pPr>
              <a:r>
                <a:rPr lang="en-US" sz="44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CONTACT US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B007B91-19E1-42E9-94F4-1E7539F71E97}"/>
                </a:ext>
              </a:extLst>
            </p:cNvPr>
            <p:cNvSpPr txBox="1"/>
            <p:nvPr/>
          </p:nvSpPr>
          <p:spPr>
            <a:xfrm>
              <a:off x="701964" y="1487572"/>
              <a:ext cx="777239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28" name="Freeform 8">
            <a:extLst>
              <a:ext uri="{FF2B5EF4-FFF2-40B4-BE49-F238E27FC236}">
                <a16:creationId xmlns:a16="http://schemas.microsoft.com/office/drawing/2014/main" id="{01A6E87D-C042-46F6-8253-9B182E4FB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9672" y="4908465"/>
            <a:ext cx="483961" cy="461963"/>
          </a:xfrm>
          <a:custGeom>
            <a:avLst/>
            <a:gdLst>
              <a:gd name="T0" fmla="*/ 582 w 1166"/>
              <a:gd name="T1" fmla="*/ 700 h 1111"/>
              <a:gd name="T2" fmla="*/ 1063 w 1166"/>
              <a:gd name="T3" fmla="*/ 400 h 1111"/>
              <a:gd name="T4" fmla="*/ 582 w 1166"/>
              <a:gd name="T5" fmla="*/ 118 h 1111"/>
              <a:gd name="T6" fmla="*/ 101 w 1166"/>
              <a:gd name="T7" fmla="*/ 400 h 1111"/>
              <a:gd name="T8" fmla="*/ 582 w 1166"/>
              <a:gd name="T9" fmla="*/ 700 h 1111"/>
              <a:gd name="T10" fmla="*/ 1165 w 1166"/>
              <a:gd name="T11" fmla="*/ 411 h 1111"/>
              <a:gd name="T12" fmla="*/ 1165 w 1166"/>
              <a:gd name="T13" fmla="*/ 993 h 1111"/>
              <a:gd name="T14" fmla="*/ 1050 w 1166"/>
              <a:gd name="T15" fmla="*/ 1110 h 1111"/>
              <a:gd name="T16" fmla="*/ 115 w 1166"/>
              <a:gd name="T17" fmla="*/ 1110 h 1111"/>
              <a:gd name="T18" fmla="*/ 0 w 1166"/>
              <a:gd name="T19" fmla="*/ 993 h 1111"/>
              <a:gd name="T20" fmla="*/ 0 w 1166"/>
              <a:gd name="T21" fmla="*/ 411 h 1111"/>
              <a:gd name="T22" fmla="*/ 55 w 1166"/>
              <a:gd name="T23" fmla="*/ 309 h 1111"/>
              <a:gd name="T24" fmla="*/ 582 w 1166"/>
              <a:gd name="T25" fmla="*/ 0 h 1111"/>
              <a:gd name="T26" fmla="*/ 1110 w 1166"/>
              <a:gd name="T27" fmla="*/ 309 h 1111"/>
              <a:gd name="T28" fmla="*/ 1165 w 1166"/>
              <a:gd name="T29" fmla="*/ 411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11">
                <a:moveTo>
                  <a:pt x="582" y="700"/>
                </a:moveTo>
                <a:lnTo>
                  <a:pt x="1063" y="400"/>
                </a:lnTo>
                <a:lnTo>
                  <a:pt x="582" y="118"/>
                </a:lnTo>
                <a:lnTo>
                  <a:pt x="101" y="400"/>
                </a:lnTo>
                <a:lnTo>
                  <a:pt x="582" y="700"/>
                </a:lnTo>
                <a:close/>
                <a:moveTo>
                  <a:pt x="1165" y="411"/>
                </a:moveTo>
                <a:lnTo>
                  <a:pt x="1165" y="993"/>
                </a:lnTo>
                <a:cubicBezTo>
                  <a:pt x="1165" y="1056"/>
                  <a:pt x="1113" y="1110"/>
                  <a:pt x="1050" y="1110"/>
                </a:cubicBezTo>
                <a:lnTo>
                  <a:pt x="115" y="1110"/>
                </a:lnTo>
                <a:cubicBezTo>
                  <a:pt x="52" y="1110"/>
                  <a:pt x="0" y="1056"/>
                  <a:pt x="0" y="993"/>
                </a:cubicBezTo>
                <a:lnTo>
                  <a:pt x="0" y="411"/>
                </a:lnTo>
                <a:cubicBezTo>
                  <a:pt x="0" y="369"/>
                  <a:pt x="22" y="328"/>
                  <a:pt x="55" y="309"/>
                </a:cubicBezTo>
                <a:lnTo>
                  <a:pt x="582" y="0"/>
                </a:lnTo>
                <a:lnTo>
                  <a:pt x="1110" y="309"/>
                </a:lnTo>
                <a:cubicBezTo>
                  <a:pt x="1143" y="328"/>
                  <a:pt x="1165" y="369"/>
                  <a:pt x="1165" y="41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282A837-E661-41D1-BF1C-BAFAC768648A}"/>
              </a:ext>
            </a:extLst>
          </p:cNvPr>
          <p:cNvSpPr/>
          <p:nvPr/>
        </p:nvSpPr>
        <p:spPr>
          <a:xfrm>
            <a:off x="1425667" y="5727380"/>
            <a:ext cx="2291969" cy="179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novera.company@company.com</a:t>
            </a:r>
            <a:endParaRPr lang="id-ID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B41DA31F-CFE5-458F-B33C-3F86682968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9331" y="4908465"/>
            <a:ext cx="542037" cy="461963"/>
          </a:xfrm>
          <a:custGeom>
            <a:avLst/>
            <a:gdLst>
              <a:gd name="T0" fmla="*/ 465 w 1166"/>
              <a:gd name="T1" fmla="*/ 993 h 994"/>
              <a:gd name="T2" fmla="*/ 175 w 1166"/>
              <a:gd name="T3" fmla="*/ 993 h 994"/>
              <a:gd name="T4" fmla="*/ 175 w 1166"/>
              <a:gd name="T5" fmla="*/ 525 h 994"/>
              <a:gd name="T6" fmla="*/ 0 w 1166"/>
              <a:gd name="T7" fmla="*/ 525 h 994"/>
              <a:gd name="T8" fmla="*/ 582 w 1166"/>
              <a:gd name="T9" fmla="*/ 0 h 994"/>
              <a:gd name="T10" fmla="*/ 1165 w 1166"/>
              <a:gd name="T11" fmla="*/ 525 h 994"/>
              <a:gd name="T12" fmla="*/ 990 w 1166"/>
              <a:gd name="T13" fmla="*/ 525 h 994"/>
              <a:gd name="T14" fmla="*/ 990 w 1166"/>
              <a:gd name="T15" fmla="*/ 993 h 994"/>
              <a:gd name="T16" fmla="*/ 700 w 1166"/>
              <a:gd name="T17" fmla="*/ 993 h 994"/>
              <a:gd name="T18" fmla="*/ 700 w 1166"/>
              <a:gd name="T19" fmla="*/ 643 h 994"/>
              <a:gd name="T20" fmla="*/ 465 w 1166"/>
              <a:gd name="T21" fmla="*/ 643 h 994"/>
              <a:gd name="T22" fmla="*/ 465 w 1166"/>
              <a:gd name="T23" fmla="*/ 9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994">
                <a:moveTo>
                  <a:pt x="465" y="993"/>
                </a:moveTo>
                <a:lnTo>
                  <a:pt x="175" y="993"/>
                </a:lnTo>
                <a:lnTo>
                  <a:pt x="175" y="525"/>
                </a:lnTo>
                <a:lnTo>
                  <a:pt x="0" y="525"/>
                </a:lnTo>
                <a:lnTo>
                  <a:pt x="582" y="0"/>
                </a:lnTo>
                <a:lnTo>
                  <a:pt x="1165" y="525"/>
                </a:lnTo>
                <a:lnTo>
                  <a:pt x="990" y="525"/>
                </a:lnTo>
                <a:lnTo>
                  <a:pt x="990" y="993"/>
                </a:lnTo>
                <a:lnTo>
                  <a:pt x="700" y="993"/>
                </a:lnTo>
                <a:lnTo>
                  <a:pt x="700" y="643"/>
                </a:lnTo>
                <a:lnTo>
                  <a:pt x="465" y="643"/>
                </a:lnTo>
                <a:lnTo>
                  <a:pt x="465" y="993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3C0F1-2353-4F65-A18C-314F9A2E1E1D}"/>
              </a:ext>
            </a:extLst>
          </p:cNvPr>
          <p:cNvSpPr/>
          <p:nvPr/>
        </p:nvSpPr>
        <p:spPr>
          <a:xfrm>
            <a:off x="8474364" y="5727380"/>
            <a:ext cx="2291969" cy="179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id-ID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17 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WEST</a:t>
            </a:r>
            <a:r>
              <a:rPr lang="id-ID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AVENUE, NY 1910, USA</a:t>
            </a:r>
          </a:p>
        </p:txBody>
      </p:sp>
      <p:sp>
        <p:nvSpPr>
          <p:cNvPr id="24" name="Freeform 55">
            <a:extLst>
              <a:ext uri="{FF2B5EF4-FFF2-40B4-BE49-F238E27FC236}">
                <a16:creationId xmlns:a16="http://schemas.microsoft.com/office/drawing/2014/main" id="{FE122F1D-3EF1-4870-BC2A-E73F5E877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0100" y="4908465"/>
            <a:ext cx="431800" cy="461963"/>
          </a:xfrm>
          <a:custGeom>
            <a:avLst/>
            <a:gdLst>
              <a:gd name="T0" fmla="*/ 700 w 1201"/>
              <a:gd name="T1" fmla="*/ 1110 h 1285"/>
              <a:gd name="T2" fmla="*/ 700 w 1201"/>
              <a:gd name="T3" fmla="*/ 175 h 1285"/>
              <a:gd name="T4" fmla="*/ 115 w 1201"/>
              <a:gd name="T5" fmla="*/ 175 h 1285"/>
              <a:gd name="T6" fmla="*/ 115 w 1201"/>
              <a:gd name="T7" fmla="*/ 1110 h 1285"/>
              <a:gd name="T8" fmla="*/ 700 w 1201"/>
              <a:gd name="T9" fmla="*/ 1110 h 1285"/>
              <a:gd name="T10" fmla="*/ 700 w 1201"/>
              <a:gd name="T11" fmla="*/ 0 h 1285"/>
              <a:gd name="T12" fmla="*/ 815 w 1201"/>
              <a:gd name="T13" fmla="*/ 118 h 1285"/>
              <a:gd name="T14" fmla="*/ 815 w 1201"/>
              <a:gd name="T15" fmla="*/ 1167 h 1285"/>
              <a:gd name="T16" fmla="*/ 700 w 1201"/>
              <a:gd name="T17" fmla="*/ 1284 h 1285"/>
              <a:gd name="T18" fmla="*/ 115 w 1201"/>
              <a:gd name="T19" fmla="*/ 1284 h 1285"/>
              <a:gd name="T20" fmla="*/ 0 w 1201"/>
              <a:gd name="T21" fmla="*/ 1167 h 1285"/>
              <a:gd name="T22" fmla="*/ 0 w 1201"/>
              <a:gd name="T23" fmla="*/ 118 h 1285"/>
              <a:gd name="T24" fmla="*/ 115 w 1201"/>
              <a:gd name="T25" fmla="*/ 0 h 1285"/>
              <a:gd name="T26" fmla="*/ 700 w 1201"/>
              <a:gd name="T27" fmla="*/ 0 h 1285"/>
              <a:gd name="T28" fmla="*/ 932 w 1201"/>
              <a:gd name="T29" fmla="*/ 514 h 1285"/>
              <a:gd name="T30" fmla="*/ 932 w 1201"/>
              <a:gd name="T31" fmla="*/ 765 h 1285"/>
              <a:gd name="T32" fmla="*/ 875 w 1201"/>
              <a:gd name="T33" fmla="*/ 705 h 1285"/>
              <a:gd name="T34" fmla="*/ 875 w 1201"/>
              <a:gd name="T35" fmla="*/ 571 h 1285"/>
              <a:gd name="T36" fmla="*/ 932 w 1201"/>
              <a:gd name="T37" fmla="*/ 514 h 1285"/>
              <a:gd name="T38" fmla="*/ 1055 w 1201"/>
              <a:gd name="T39" fmla="*/ 391 h 1285"/>
              <a:gd name="T40" fmla="*/ 1055 w 1201"/>
              <a:gd name="T41" fmla="*/ 888 h 1285"/>
              <a:gd name="T42" fmla="*/ 995 w 1201"/>
              <a:gd name="T43" fmla="*/ 828 h 1285"/>
              <a:gd name="T44" fmla="*/ 995 w 1201"/>
              <a:gd name="T45" fmla="*/ 451 h 1285"/>
              <a:gd name="T46" fmla="*/ 1055 w 1201"/>
              <a:gd name="T47" fmla="*/ 39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1" h="1285">
                <a:moveTo>
                  <a:pt x="700" y="1110"/>
                </a:moveTo>
                <a:lnTo>
                  <a:pt x="700" y="175"/>
                </a:lnTo>
                <a:lnTo>
                  <a:pt x="115" y="175"/>
                </a:lnTo>
                <a:lnTo>
                  <a:pt x="115" y="1110"/>
                </a:lnTo>
                <a:lnTo>
                  <a:pt x="700" y="1110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1167"/>
                </a:lnTo>
                <a:cubicBezTo>
                  <a:pt x="815" y="1230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932" y="514"/>
                </a:moveTo>
                <a:cubicBezTo>
                  <a:pt x="1003" y="590"/>
                  <a:pt x="1003" y="694"/>
                  <a:pt x="932" y="765"/>
                </a:cubicBezTo>
                <a:lnTo>
                  <a:pt x="875" y="705"/>
                </a:lnTo>
                <a:cubicBezTo>
                  <a:pt x="905" y="664"/>
                  <a:pt x="905" y="612"/>
                  <a:pt x="875" y="571"/>
                </a:cubicBezTo>
                <a:lnTo>
                  <a:pt x="932" y="514"/>
                </a:lnTo>
                <a:close/>
                <a:moveTo>
                  <a:pt x="1055" y="391"/>
                </a:moveTo>
                <a:cubicBezTo>
                  <a:pt x="1200" y="530"/>
                  <a:pt x="1200" y="754"/>
                  <a:pt x="1055" y="888"/>
                </a:cubicBezTo>
                <a:lnTo>
                  <a:pt x="995" y="828"/>
                </a:lnTo>
                <a:cubicBezTo>
                  <a:pt x="1099" y="716"/>
                  <a:pt x="1099" y="555"/>
                  <a:pt x="995" y="451"/>
                </a:cubicBezTo>
                <a:lnTo>
                  <a:pt x="1055" y="39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BA81F3-4507-4B3E-8F40-C003D9AEDB28}"/>
              </a:ext>
            </a:extLst>
          </p:cNvPr>
          <p:cNvSpPr/>
          <p:nvPr/>
        </p:nvSpPr>
        <p:spPr>
          <a:xfrm>
            <a:off x="4950015" y="5727380"/>
            <a:ext cx="2291969" cy="179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id-ID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+ 1234 567 891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0 </a:t>
            </a:r>
            <a:r>
              <a:rPr lang="id-ID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| + 4567 890 77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7</a:t>
            </a:r>
            <a:endParaRPr lang="id-ID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B798B32-4E4A-47FA-8C55-853BE3645C8F}"/>
              </a:ext>
            </a:extLst>
          </p:cNvPr>
          <p:cNvSpPr/>
          <p:nvPr/>
        </p:nvSpPr>
        <p:spPr>
          <a:xfrm>
            <a:off x="7835314" y="5023955"/>
            <a:ext cx="45720" cy="7674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E947AF-DB2E-4272-9AA2-EEBA3BCD6806}"/>
              </a:ext>
            </a:extLst>
          </p:cNvPr>
          <p:cNvSpPr/>
          <p:nvPr/>
        </p:nvSpPr>
        <p:spPr>
          <a:xfrm>
            <a:off x="4310966" y="5023955"/>
            <a:ext cx="45720" cy="7674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246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4">
            <a:extLst>
              <a:ext uri="{FF2B5EF4-FFF2-40B4-BE49-F238E27FC236}">
                <a16:creationId xmlns:a16="http://schemas.microsoft.com/office/drawing/2014/main" id="{56F6D618-F779-43A2-A6F1-0EE88BA83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256" y="1958475"/>
            <a:ext cx="651917" cy="651917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659 w 1319"/>
              <a:gd name="T7" fmla="*/ 1008 h 1318"/>
              <a:gd name="T8" fmla="*/ 1127 w 1319"/>
              <a:gd name="T9" fmla="*/ 853 h 1318"/>
              <a:gd name="T10" fmla="*/ 1127 w 1319"/>
              <a:gd name="T11" fmla="*/ 1126 h 1318"/>
              <a:gd name="T12" fmla="*/ 853 w 1319"/>
              <a:gd name="T13" fmla="*/ 1126 h 1318"/>
              <a:gd name="T14" fmla="*/ 659 w 1319"/>
              <a:gd name="T15" fmla="*/ 1317 h 1318"/>
              <a:gd name="T16" fmla="*/ 465 w 1319"/>
              <a:gd name="T17" fmla="*/ 1126 h 1318"/>
              <a:gd name="T18" fmla="*/ 192 w 1319"/>
              <a:gd name="T19" fmla="*/ 1126 h 1318"/>
              <a:gd name="T20" fmla="*/ 192 w 1319"/>
              <a:gd name="T21" fmla="*/ 853 h 1318"/>
              <a:gd name="T22" fmla="*/ 0 w 1319"/>
              <a:gd name="T23" fmla="*/ 658 h 1318"/>
              <a:gd name="T24" fmla="*/ 192 w 1319"/>
              <a:gd name="T25" fmla="*/ 464 h 1318"/>
              <a:gd name="T26" fmla="*/ 192 w 1319"/>
              <a:gd name="T27" fmla="*/ 191 h 1318"/>
              <a:gd name="T28" fmla="*/ 465 w 1319"/>
              <a:gd name="T29" fmla="*/ 191 h 1318"/>
              <a:gd name="T30" fmla="*/ 659 w 1319"/>
              <a:gd name="T31" fmla="*/ 0 h 1318"/>
              <a:gd name="T32" fmla="*/ 853 w 1319"/>
              <a:gd name="T33" fmla="*/ 191 h 1318"/>
              <a:gd name="T34" fmla="*/ 1127 w 1319"/>
              <a:gd name="T35" fmla="*/ 191 h 1318"/>
              <a:gd name="T36" fmla="*/ 1127 w 1319"/>
              <a:gd name="T37" fmla="*/ 464 h 1318"/>
              <a:gd name="T38" fmla="*/ 1318 w 1319"/>
              <a:gd name="T39" fmla="*/ 658 h 1318"/>
              <a:gd name="T40" fmla="*/ 1127 w 1319"/>
              <a:gd name="T41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lnTo>
                  <a:pt x="659" y="1008"/>
                </a:ln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extBox 28">
            <a:extLst>
              <a:ext uri="{FF2B5EF4-FFF2-40B4-BE49-F238E27FC236}">
                <a16:creationId xmlns:a16="http://schemas.microsoft.com/office/drawing/2014/main" id="{3DA6FC49-359D-4F7F-98A5-76F55DC91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9854" y="2741090"/>
            <a:ext cx="11887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Strategy</a:t>
            </a: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E23C3848-EC72-4D04-9271-28C604532BFD}"/>
              </a:ext>
            </a:extLst>
          </p:cNvPr>
          <p:cNvSpPr/>
          <p:nvPr/>
        </p:nvSpPr>
        <p:spPr>
          <a:xfrm>
            <a:off x="3165614" y="3265234"/>
            <a:ext cx="457200" cy="457200"/>
          </a:xfrm>
          <a:prstGeom prst="donut">
            <a:avLst>
              <a:gd name="adj" fmla="val 6579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28">
            <a:extLst>
              <a:ext uri="{FF2B5EF4-FFF2-40B4-BE49-F238E27FC236}">
                <a16:creationId xmlns:a16="http://schemas.microsoft.com/office/drawing/2014/main" id="{2E8FDBBB-AC0D-4A15-971A-ECA265CC0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4194" y="3386112"/>
            <a:ext cx="3200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1</a:t>
            </a:r>
          </a:p>
        </p:txBody>
      </p:sp>
      <p:sp>
        <p:nvSpPr>
          <p:cNvPr id="3" name="Freeform 25">
            <a:extLst>
              <a:ext uri="{FF2B5EF4-FFF2-40B4-BE49-F238E27FC236}">
                <a16:creationId xmlns:a16="http://schemas.microsoft.com/office/drawing/2014/main" id="{B2FE4DDD-E013-41BD-9073-12BCC98BC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9445" y="1958475"/>
            <a:ext cx="651917" cy="651917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309 w 1319"/>
              <a:gd name="T7" fmla="*/ 658 h 1318"/>
              <a:gd name="T8" fmla="*/ 659 w 1319"/>
              <a:gd name="T9" fmla="*/ 1008 h 1318"/>
              <a:gd name="T10" fmla="*/ 1127 w 1319"/>
              <a:gd name="T11" fmla="*/ 853 h 1318"/>
              <a:gd name="T12" fmla="*/ 1127 w 1319"/>
              <a:gd name="T13" fmla="*/ 1126 h 1318"/>
              <a:gd name="T14" fmla="*/ 853 w 1319"/>
              <a:gd name="T15" fmla="*/ 1126 h 1318"/>
              <a:gd name="T16" fmla="*/ 659 w 1319"/>
              <a:gd name="T17" fmla="*/ 1317 h 1318"/>
              <a:gd name="T18" fmla="*/ 465 w 1319"/>
              <a:gd name="T19" fmla="*/ 1126 h 1318"/>
              <a:gd name="T20" fmla="*/ 192 w 1319"/>
              <a:gd name="T21" fmla="*/ 1126 h 1318"/>
              <a:gd name="T22" fmla="*/ 192 w 1319"/>
              <a:gd name="T23" fmla="*/ 853 h 1318"/>
              <a:gd name="T24" fmla="*/ 0 w 1319"/>
              <a:gd name="T25" fmla="*/ 658 h 1318"/>
              <a:gd name="T26" fmla="*/ 192 w 1319"/>
              <a:gd name="T27" fmla="*/ 464 h 1318"/>
              <a:gd name="T28" fmla="*/ 192 w 1319"/>
              <a:gd name="T29" fmla="*/ 191 h 1318"/>
              <a:gd name="T30" fmla="*/ 465 w 1319"/>
              <a:gd name="T31" fmla="*/ 191 h 1318"/>
              <a:gd name="T32" fmla="*/ 659 w 1319"/>
              <a:gd name="T33" fmla="*/ 0 h 1318"/>
              <a:gd name="T34" fmla="*/ 853 w 1319"/>
              <a:gd name="T35" fmla="*/ 191 h 1318"/>
              <a:gd name="T36" fmla="*/ 1127 w 1319"/>
              <a:gd name="T37" fmla="*/ 191 h 1318"/>
              <a:gd name="T38" fmla="*/ 1127 w 1319"/>
              <a:gd name="T39" fmla="*/ 464 h 1318"/>
              <a:gd name="T40" fmla="*/ 1318 w 1319"/>
              <a:gd name="T41" fmla="*/ 658 h 1318"/>
              <a:gd name="T42" fmla="*/ 1127 w 1319"/>
              <a:gd name="T43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cubicBezTo>
                  <a:pt x="465" y="309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28">
            <a:extLst>
              <a:ext uri="{FF2B5EF4-FFF2-40B4-BE49-F238E27FC236}">
                <a16:creationId xmlns:a16="http://schemas.microsoft.com/office/drawing/2014/main" id="{F3D73DB9-6541-400D-924F-792838500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044" y="2741090"/>
            <a:ext cx="11887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Service</a:t>
            </a: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BAA8F7D3-F40D-456A-B0C5-C2B9970F6531}"/>
              </a:ext>
            </a:extLst>
          </p:cNvPr>
          <p:cNvSpPr/>
          <p:nvPr/>
        </p:nvSpPr>
        <p:spPr>
          <a:xfrm>
            <a:off x="4966804" y="3265234"/>
            <a:ext cx="457200" cy="457200"/>
          </a:xfrm>
          <a:prstGeom prst="donut">
            <a:avLst>
              <a:gd name="adj" fmla="val 657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Box 28">
            <a:extLst>
              <a:ext uri="{FF2B5EF4-FFF2-40B4-BE49-F238E27FC236}">
                <a16:creationId xmlns:a16="http://schemas.microsoft.com/office/drawing/2014/main" id="{D57D39F8-6D01-44B3-BC22-7A0DC905E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384" y="3386112"/>
            <a:ext cx="3200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2</a:t>
            </a:r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B8F8B8EE-9E07-4943-8F0C-759C1558F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635" y="1958475"/>
            <a:ext cx="651917" cy="651917"/>
          </a:xfrm>
          <a:custGeom>
            <a:avLst/>
            <a:gdLst>
              <a:gd name="T0" fmla="*/ 659 w 1319"/>
              <a:gd name="T1" fmla="*/ 426 h 1318"/>
              <a:gd name="T2" fmla="*/ 892 w 1319"/>
              <a:gd name="T3" fmla="*/ 658 h 1318"/>
              <a:gd name="T4" fmla="*/ 659 w 1319"/>
              <a:gd name="T5" fmla="*/ 891 h 1318"/>
              <a:gd name="T6" fmla="*/ 427 w 1319"/>
              <a:gd name="T7" fmla="*/ 658 h 1318"/>
              <a:gd name="T8" fmla="*/ 659 w 1319"/>
              <a:gd name="T9" fmla="*/ 426 h 1318"/>
              <a:gd name="T10" fmla="*/ 659 w 1319"/>
              <a:gd name="T11" fmla="*/ 1008 h 1318"/>
              <a:gd name="T12" fmla="*/ 1009 w 1319"/>
              <a:gd name="T13" fmla="*/ 658 h 1318"/>
              <a:gd name="T14" fmla="*/ 659 w 1319"/>
              <a:gd name="T15" fmla="*/ 308 h 1318"/>
              <a:gd name="T16" fmla="*/ 309 w 1319"/>
              <a:gd name="T17" fmla="*/ 658 h 1318"/>
              <a:gd name="T18" fmla="*/ 659 w 1319"/>
              <a:gd name="T19" fmla="*/ 1008 h 1318"/>
              <a:gd name="T20" fmla="*/ 1127 w 1319"/>
              <a:gd name="T21" fmla="*/ 464 h 1318"/>
              <a:gd name="T22" fmla="*/ 1318 w 1319"/>
              <a:gd name="T23" fmla="*/ 658 h 1318"/>
              <a:gd name="T24" fmla="*/ 1127 w 1319"/>
              <a:gd name="T25" fmla="*/ 853 h 1318"/>
              <a:gd name="T26" fmla="*/ 1127 w 1319"/>
              <a:gd name="T27" fmla="*/ 1126 h 1318"/>
              <a:gd name="T28" fmla="*/ 853 w 1319"/>
              <a:gd name="T29" fmla="*/ 1126 h 1318"/>
              <a:gd name="T30" fmla="*/ 659 w 1319"/>
              <a:gd name="T31" fmla="*/ 1317 h 1318"/>
              <a:gd name="T32" fmla="*/ 465 w 1319"/>
              <a:gd name="T33" fmla="*/ 1126 h 1318"/>
              <a:gd name="T34" fmla="*/ 192 w 1319"/>
              <a:gd name="T35" fmla="*/ 1126 h 1318"/>
              <a:gd name="T36" fmla="*/ 192 w 1319"/>
              <a:gd name="T37" fmla="*/ 853 h 1318"/>
              <a:gd name="T38" fmla="*/ 0 w 1319"/>
              <a:gd name="T39" fmla="*/ 658 h 1318"/>
              <a:gd name="T40" fmla="*/ 192 w 1319"/>
              <a:gd name="T41" fmla="*/ 464 h 1318"/>
              <a:gd name="T42" fmla="*/ 192 w 1319"/>
              <a:gd name="T43" fmla="*/ 191 h 1318"/>
              <a:gd name="T44" fmla="*/ 465 w 1319"/>
              <a:gd name="T45" fmla="*/ 191 h 1318"/>
              <a:gd name="T46" fmla="*/ 659 w 1319"/>
              <a:gd name="T47" fmla="*/ 0 h 1318"/>
              <a:gd name="T48" fmla="*/ 853 w 1319"/>
              <a:gd name="T49" fmla="*/ 191 h 1318"/>
              <a:gd name="T50" fmla="*/ 1127 w 1319"/>
              <a:gd name="T51" fmla="*/ 191 h 1318"/>
              <a:gd name="T52" fmla="*/ 1127 w 1319"/>
              <a:gd name="T53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9" h="1318">
                <a:moveTo>
                  <a:pt x="659" y="426"/>
                </a:moveTo>
                <a:cubicBezTo>
                  <a:pt x="788" y="426"/>
                  <a:pt x="892" y="529"/>
                  <a:pt x="892" y="658"/>
                </a:cubicBezTo>
                <a:cubicBezTo>
                  <a:pt x="892" y="786"/>
                  <a:pt x="787" y="891"/>
                  <a:pt x="659" y="891"/>
                </a:cubicBezTo>
                <a:cubicBezTo>
                  <a:pt x="530" y="891"/>
                  <a:pt x="427" y="786"/>
                  <a:pt x="427" y="658"/>
                </a:cubicBezTo>
                <a:cubicBezTo>
                  <a:pt x="427" y="529"/>
                  <a:pt x="531" y="426"/>
                  <a:pt x="659" y="426"/>
                </a:cubicBezTo>
                <a:close/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465" y="308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TextBox 28">
            <a:extLst>
              <a:ext uri="{FF2B5EF4-FFF2-40B4-BE49-F238E27FC236}">
                <a16:creationId xmlns:a16="http://schemas.microsoft.com/office/drawing/2014/main" id="{5E714138-03F1-4306-A6A1-C0F44ECFD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234" y="2741090"/>
            <a:ext cx="11887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Solution</a:t>
            </a:r>
          </a:p>
        </p:txBody>
      </p:sp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A57AED9D-387A-468D-A481-ABBFB2F7DAE4}"/>
              </a:ext>
            </a:extLst>
          </p:cNvPr>
          <p:cNvSpPr/>
          <p:nvPr/>
        </p:nvSpPr>
        <p:spPr>
          <a:xfrm>
            <a:off x="6767994" y="3265234"/>
            <a:ext cx="457200" cy="457200"/>
          </a:xfrm>
          <a:prstGeom prst="donut">
            <a:avLst>
              <a:gd name="adj" fmla="val 657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TextBox 28">
            <a:extLst>
              <a:ext uri="{FF2B5EF4-FFF2-40B4-BE49-F238E27FC236}">
                <a16:creationId xmlns:a16="http://schemas.microsoft.com/office/drawing/2014/main" id="{53367893-C3B2-477C-94D9-3286C6A9A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6574" y="3386112"/>
            <a:ext cx="3200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3</a:t>
            </a:r>
          </a:p>
        </p:txBody>
      </p:sp>
      <p:sp>
        <p:nvSpPr>
          <p:cNvPr id="5" name="Freeform 27">
            <a:extLst>
              <a:ext uri="{FF2B5EF4-FFF2-40B4-BE49-F238E27FC236}">
                <a16:creationId xmlns:a16="http://schemas.microsoft.com/office/drawing/2014/main" id="{0F659F4F-D440-4F2F-B6A6-3C44B0B6FB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1826" y="1958475"/>
            <a:ext cx="651917" cy="651917"/>
          </a:xfrm>
          <a:custGeom>
            <a:avLst/>
            <a:gdLst>
              <a:gd name="T0" fmla="*/ 793 w 1319"/>
              <a:gd name="T1" fmla="*/ 891 h 1318"/>
              <a:gd name="T2" fmla="*/ 905 w 1319"/>
              <a:gd name="T3" fmla="*/ 891 h 1318"/>
              <a:gd name="T4" fmla="*/ 716 w 1319"/>
              <a:gd name="T5" fmla="*/ 366 h 1318"/>
              <a:gd name="T6" fmla="*/ 602 w 1319"/>
              <a:gd name="T7" fmla="*/ 366 h 1318"/>
              <a:gd name="T8" fmla="*/ 413 w 1319"/>
              <a:gd name="T9" fmla="*/ 891 h 1318"/>
              <a:gd name="T10" fmla="*/ 525 w 1319"/>
              <a:gd name="T11" fmla="*/ 891 h 1318"/>
              <a:gd name="T12" fmla="*/ 566 w 1319"/>
              <a:gd name="T13" fmla="*/ 776 h 1318"/>
              <a:gd name="T14" fmla="*/ 752 w 1319"/>
              <a:gd name="T15" fmla="*/ 776 h 1318"/>
              <a:gd name="T16" fmla="*/ 793 w 1319"/>
              <a:gd name="T17" fmla="*/ 891 h 1318"/>
              <a:gd name="T18" fmla="*/ 1127 w 1319"/>
              <a:gd name="T19" fmla="*/ 464 h 1318"/>
              <a:gd name="T20" fmla="*/ 1318 w 1319"/>
              <a:gd name="T21" fmla="*/ 658 h 1318"/>
              <a:gd name="T22" fmla="*/ 1127 w 1319"/>
              <a:gd name="T23" fmla="*/ 853 h 1318"/>
              <a:gd name="T24" fmla="*/ 1127 w 1319"/>
              <a:gd name="T25" fmla="*/ 1126 h 1318"/>
              <a:gd name="T26" fmla="*/ 853 w 1319"/>
              <a:gd name="T27" fmla="*/ 1126 h 1318"/>
              <a:gd name="T28" fmla="*/ 659 w 1319"/>
              <a:gd name="T29" fmla="*/ 1317 h 1318"/>
              <a:gd name="T30" fmla="*/ 465 w 1319"/>
              <a:gd name="T31" fmla="*/ 1126 h 1318"/>
              <a:gd name="T32" fmla="*/ 191 w 1319"/>
              <a:gd name="T33" fmla="*/ 1126 h 1318"/>
              <a:gd name="T34" fmla="*/ 191 w 1319"/>
              <a:gd name="T35" fmla="*/ 853 h 1318"/>
              <a:gd name="T36" fmla="*/ 0 w 1319"/>
              <a:gd name="T37" fmla="*/ 658 h 1318"/>
              <a:gd name="T38" fmla="*/ 191 w 1319"/>
              <a:gd name="T39" fmla="*/ 464 h 1318"/>
              <a:gd name="T40" fmla="*/ 191 w 1319"/>
              <a:gd name="T41" fmla="*/ 191 h 1318"/>
              <a:gd name="T42" fmla="*/ 465 w 1319"/>
              <a:gd name="T43" fmla="*/ 191 h 1318"/>
              <a:gd name="T44" fmla="*/ 659 w 1319"/>
              <a:gd name="T45" fmla="*/ 0 h 1318"/>
              <a:gd name="T46" fmla="*/ 853 w 1319"/>
              <a:gd name="T47" fmla="*/ 191 h 1318"/>
              <a:gd name="T48" fmla="*/ 1127 w 1319"/>
              <a:gd name="T49" fmla="*/ 191 h 1318"/>
              <a:gd name="T50" fmla="*/ 1127 w 1319"/>
              <a:gd name="T51" fmla="*/ 464 h 1318"/>
              <a:gd name="T52" fmla="*/ 591 w 1319"/>
              <a:gd name="T53" fmla="*/ 697 h 1318"/>
              <a:gd name="T54" fmla="*/ 659 w 1319"/>
              <a:gd name="T55" fmla="*/ 483 h 1318"/>
              <a:gd name="T56" fmla="*/ 727 w 1319"/>
              <a:gd name="T57" fmla="*/ 697 h 1318"/>
              <a:gd name="T58" fmla="*/ 591 w 1319"/>
              <a:gd name="T59" fmla="*/ 697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19" h="1318">
                <a:moveTo>
                  <a:pt x="793" y="891"/>
                </a:moveTo>
                <a:lnTo>
                  <a:pt x="905" y="891"/>
                </a:lnTo>
                <a:lnTo>
                  <a:pt x="716" y="366"/>
                </a:lnTo>
                <a:lnTo>
                  <a:pt x="602" y="366"/>
                </a:lnTo>
                <a:lnTo>
                  <a:pt x="413" y="891"/>
                </a:lnTo>
                <a:lnTo>
                  <a:pt x="525" y="891"/>
                </a:lnTo>
                <a:lnTo>
                  <a:pt x="566" y="776"/>
                </a:lnTo>
                <a:lnTo>
                  <a:pt x="752" y="776"/>
                </a:lnTo>
                <a:lnTo>
                  <a:pt x="793" y="891"/>
                </a:ln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  <a:moveTo>
                  <a:pt x="591" y="697"/>
                </a:moveTo>
                <a:lnTo>
                  <a:pt x="659" y="483"/>
                </a:lnTo>
                <a:lnTo>
                  <a:pt x="727" y="697"/>
                </a:lnTo>
                <a:lnTo>
                  <a:pt x="591" y="6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TextBox 28">
            <a:extLst>
              <a:ext uri="{FF2B5EF4-FFF2-40B4-BE49-F238E27FC236}">
                <a16:creationId xmlns:a16="http://schemas.microsoft.com/office/drawing/2014/main" id="{AF1D3F6C-A6A9-47B6-A75F-1D5A238A4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3425" y="2741090"/>
            <a:ext cx="11887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Solve</a:t>
            </a:r>
          </a:p>
        </p:txBody>
      </p:sp>
      <p:sp>
        <p:nvSpPr>
          <p:cNvPr id="24" name="Circle: Hollow 23">
            <a:extLst>
              <a:ext uri="{FF2B5EF4-FFF2-40B4-BE49-F238E27FC236}">
                <a16:creationId xmlns:a16="http://schemas.microsoft.com/office/drawing/2014/main" id="{41B471AC-4ED4-4636-AA96-158228794D69}"/>
              </a:ext>
            </a:extLst>
          </p:cNvPr>
          <p:cNvSpPr/>
          <p:nvPr/>
        </p:nvSpPr>
        <p:spPr>
          <a:xfrm>
            <a:off x="8569185" y="3265234"/>
            <a:ext cx="457200" cy="457200"/>
          </a:xfrm>
          <a:prstGeom prst="donut">
            <a:avLst>
              <a:gd name="adj" fmla="val 657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TextBox 28">
            <a:extLst>
              <a:ext uri="{FF2B5EF4-FFF2-40B4-BE49-F238E27FC236}">
                <a16:creationId xmlns:a16="http://schemas.microsoft.com/office/drawing/2014/main" id="{A3E2BBBE-64D2-4157-AC14-F505DB3F3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7765" y="3386112"/>
            <a:ext cx="3200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/>
              </a:rPr>
              <a:t>4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88769D7-48F2-42F4-9FE7-483AD9A6520E}"/>
              </a:ext>
            </a:extLst>
          </p:cNvPr>
          <p:cNvCxnSpPr>
            <a:stCxn id="7" idx="6"/>
            <a:endCxn id="14" idx="2"/>
          </p:cNvCxnSpPr>
          <p:nvPr/>
        </p:nvCxnSpPr>
        <p:spPr>
          <a:xfrm>
            <a:off x="3622814" y="3493834"/>
            <a:ext cx="134399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CB93390-881E-43E9-89A3-B2F3FAB47273}"/>
              </a:ext>
            </a:extLst>
          </p:cNvPr>
          <p:cNvCxnSpPr>
            <a:stCxn id="14" idx="6"/>
            <a:endCxn id="19" idx="2"/>
          </p:cNvCxnSpPr>
          <p:nvPr/>
        </p:nvCxnSpPr>
        <p:spPr>
          <a:xfrm>
            <a:off x="5424004" y="3493834"/>
            <a:ext cx="134399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7ACEB42-C7EF-46FA-B7EB-9BBED2C0AF01}"/>
              </a:ext>
            </a:extLst>
          </p:cNvPr>
          <p:cNvCxnSpPr>
            <a:stCxn id="19" idx="6"/>
            <a:endCxn id="24" idx="2"/>
          </p:cNvCxnSpPr>
          <p:nvPr/>
        </p:nvCxnSpPr>
        <p:spPr>
          <a:xfrm>
            <a:off x="7225194" y="3493834"/>
            <a:ext cx="1343991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93857273-EBD6-4F4B-8238-3F7C3F276333}"/>
              </a:ext>
            </a:extLst>
          </p:cNvPr>
          <p:cNvSpPr/>
          <p:nvPr/>
        </p:nvSpPr>
        <p:spPr>
          <a:xfrm>
            <a:off x="1762835" y="4217165"/>
            <a:ext cx="8666328" cy="18014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3DA76BB-CCF9-4016-989B-A449309F8213}"/>
              </a:ext>
            </a:extLst>
          </p:cNvPr>
          <p:cNvSpPr/>
          <p:nvPr/>
        </p:nvSpPr>
        <p:spPr>
          <a:xfrm>
            <a:off x="2674826" y="4837004"/>
            <a:ext cx="6842346" cy="561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ha" panose="020B0502040204020203" pitchFamily="34" charset="0"/>
              </a:rPr>
              <a:t>. At the end of the day, going forward, for new normal that has evolved from runway heading to our solution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administrate empowered markets. Proactively envisioned multimedia based expertise and cross-media growth strategies seamlessly visualize quality intellectual capital 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9223664-28F3-4BD1-88E5-0C5E524DF55D}"/>
              </a:ext>
            </a:extLst>
          </p:cNvPr>
          <p:cNvSpPr txBox="1"/>
          <p:nvPr/>
        </p:nvSpPr>
        <p:spPr>
          <a:xfrm>
            <a:off x="4953000" y="6369082"/>
            <a:ext cx="2286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BB1BFD8-7B92-4363-9C82-DAAFB7C5A528}"/>
              </a:ext>
            </a:extLst>
          </p:cNvPr>
          <p:cNvGrpSpPr/>
          <p:nvPr/>
        </p:nvGrpSpPr>
        <p:grpSpPr>
          <a:xfrm>
            <a:off x="3892230" y="662484"/>
            <a:ext cx="4407541" cy="633507"/>
            <a:chOff x="2429032" y="777772"/>
            <a:chExt cx="7333933" cy="633507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8169A35-8DCD-48B4-A3A7-224F3E0E829D}"/>
                </a:ext>
              </a:extLst>
            </p:cNvPr>
            <p:cNvSpPr txBox="1"/>
            <p:nvPr/>
          </p:nvSpPr>
          <p:spPr>
            <a:xfrm>
              <a:off x="2429032" y="777772"/>
              <a:ext cx="7333933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OUR LIST VISION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74F2923-B3F0-4F40-B1A1-E198890C3C20}"/>
                </a:ext>
              </a:extLst>
            </p:cNvPr>
            <p:cNvSpPr txBox="1"/>
            <p:nvPr/>
          </p:nvSpPr>
          <p:spPr>
            <a:xfrm>
              <a:off x="2429032" y="1226613"/>
              <a:ext cx="733393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17161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87A28E-20BF-3A4E-897A-BB7A8C2E1A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11E8032-45D3-4067-AD61-470C0C6B0F21}"/>
              </a:ext>
            </a:extLst>
          </p:cNvPr>
          <p:cNvSpPr/>
          <p:nvPr/>
        </p:nvSpPr>
        <p:spPr>
          <a:xfrm>
            <a:off x="0" y="1084217"/>
            <a:ext cx="12192000" cy="4881793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05FFB3-B522-4DBE-BB7F-D28491E1B68B}"/>
              </a:ext>
            </a:extLst>
          </p:cNvPr>
          <p:cNvSpPr/>
          <p:nvPr/>
        </p:nvSpPr>
        <p:spPr>
          <a:xfrm>
            <a:off x="0" y="5966010"/>
            <a:ext cx="12192000" cy="8919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49DC33-EBA3-41C9-A085-6969CB4DE403}"/>
              </a:ext>
            </a:extLst>
          </p:cNvPr>
          <p:cNvGrpSpPr/>
          <p:nvPr/>
        </p:nvGrpSpPr>
        <p:grpSpPr>
          <a:xfrm>
            <a:off x="4258585" y="1843677"/>
            <a:ext cx="3674830" cy="2402063"/>
            <a:chOff x="4258585" y="1958914"/>
            <a:chExt cx="3674830" cy="240206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0F3FD04-EE57-4933-B6A7-DA2C0495ECEA}"/>
                </a:ext>
              </a:extLst>
            </p:cNvPr>
            <p:cNvSpPr txBox="1"/>
            <p:nvPr/>
          </p:nvSpPr>
          <p:spPr>
            <a:xfrm>
              <a:off x="4258585" y="1958914"/>
              <a:ext cx="3674830" cy="8976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THANKS FOR</a:t>
              </a:r>
            </a:p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WATCHING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8649819-5157-45D0-B50A-1D2D8A20CC95}"/>
                </a:ext>
              </a:extLst>
            </p:cNvPr>
            <p:cNvSpPr/>
            <p:nvPr/>
          </p:nvSpPr>
          <p:spPr>
            <a:xfrm>
              <a:off x="4258585" y="3222075"/>
              <a:ext cx="3674830" cy="11389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Interactively coordinate proactive e-commerce via process-centric "outside the box" thinking. Completely pursue scalable.</a:t>
              </a:r>
            </a:p>
            <a:p>
              <a:pPr algn="ctr">
                <a:lnSpc>
                  <a:spcPts val="1500"/>
                </a:lnSpc>
              </a:pP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Collaboratively administrate empowered markets via plug-and-play networks. Standards in web-readiness. </a:t>
              </a:r>
              <a:r>
                <a:rPr lang="en-US" sz="1000" dirty="0" err="1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Energistically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 scale future-proof core competencies vis-a-vis impactful.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E052ADF-A200-4DA1-8DBA-E51E8133F7A5}"/>
                </a:ext>
              </a:extLst>
            </p:cNvPr>
            <p:cNvSpPr txBox="1"/>
            <p:nvPr/>
          </p:nvSpPr>
          <p:spPr>
            <a:xfrm>
              <a:off x="4258585" y="2850903"/>
              <a:ext cx="367483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809671-A8E2-4F43-9F52-90133CB8D079}"/>
              </a:ext>
            </a:extLst>
          </p:cNvPr>
          <p:cNvGrpSpPr/>
          <p:nvPr/>
        </p:nvGrpSpPr>
        <p:grpSpPr>
          <a:xfrm>
            <a:off x="5141843" y="4648559"/>
            <a:ext cx="1908313" cy="365760"/>
            <a:chOff x="5141843" y="4653680"/>
            <a:chExt cx="1908313" cy="36576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E3438E9-294F-4283-AEC8-DDB0F0593620}"/>
                </a:ext>
              </a:extLst>
            </p:cNvPr>
            <p:cNvSpPr/>
            <p:nvPr/>
          </p:nvSpPr>
          <p:spPr>
            <a:xfrm>
              <a:off x="5141843" y="4653680"/>
              <a:ext cx="1908313" cy="365760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C5D43F9-F6AE-4533-B681-8CF34311792E}"/>
                </a:ext>
              </a:extLst>
            </p:cNvPr>
            <p:cNvSpPr txBox="1"/>
            <p:nvPr/>
          </p:nvSpPr>
          <p:spPr>
            <a:xfrm>
              <a:off x="5410199" y="4728838"/>
              <a:ext cx="13716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</a:rPr>
                <a:t>Learn More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63D1604-2ED0-4970-AFBC-BDDA954354A9}"/>
              </a:ext>
            </a:extLst>
          </p:cNvPr>
          <p:cNvSpPr txBox="1"/>
          <p:nvPr/>
        </p:nvSpPr>
        <p:spPr>
          <a:xfrm>
            <a:off x="4953000" y="6342755"/>
            <a:ext cx="2286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</p:spTree>
    <p:extLst>
      <p:ext uri="{BB962C8B-B14F-4D97-AF65-F5344CB8AC3E}">
        <p14:creationId xmlns:p14="http://schemas.microsoft.com/office/powerpoint/2010/main" val="19546989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10710068" y="612774"/>
            <a:ext cx="419100" cy="419100"/>
          </a:xfrm>
          <a:custGeom>
            <a:avLst/>
            <a:gdLst>
              <a:gd name="T0" fmla="*/ 1165 w 1166"/>
              <a:gd name="T1" fmla="*/ 524 h 1165"/>
              <a:gd name="T2" fmla="*/ 1165 w 1166"/>
              <a:gd name="T3" fmla="*/ 639 h 1165"/>
              <a:gd name="T4" fmla="*/ 921 w 1166"/>
              <a:gd name="T5" fmla="*/ 639 h 1165"/>
              <a:gd name="T6" fmla="*/ 1110 w 1166"/>
              <a:gd name="T7" fmla="*/ 828 h 1165"/>
              <a:gd name="T8" fmla="*/ 1028 w 1166"/>
              <a:gd name="T9" fmla="*/ 912 h 1165"/>
              <a:gd name="T10" fmla="*/ 758 w 1166"/>
              <a:gd name="T11" fmla="*/ 639 h 1165"/>
              <a:gd name="T12" fmla="*/ 640 w 1166"/>
              <a:gd name="T13" fmla="*/ 639 h 1165"/>
              <a:gd name="T14" fmla="*/ 640 w 1166"/>
              <a:gd name="T15" fmla="*/ 757 h 1165"/>
              <a:gd name="T16" fmla="*/ 913 w 1166"/>
              <a:gd name="T17" fmla="*/ 1027 h 1165"/>
              <a:gd name="T18" fmla="*/ 829 w 1166"/>
              <a:gd name="T19" fmla="*/ 1109 h 1165"/>
              <a:gd name="T20" fmla="*/ 640 w 1166"/>
              <a:gd name="T21" fmla="*/ 921 h 1165"/>
              <a:gd name="T22" fmla="*/ 640 w 1166"/>
              <a:gd name="T23" fmla="*/ 1164 h 1165"/>
              <a:gd name="T24" fmla="*/ 525 w 1166"/>
              <a:gd name="T25" fmla="*/ 1164 h 1165"/>
              <a:gd name="T26" fmla="*/ 525 w 1166"/>
              <a:gd name="T27" fmla="*/ 921 h 1165"/>
              <a:gd name="T28" fmla="*/ 337 w 1166"/>
              <a:gd name="T29" fmla="*/ 1109 h 1165"/>
              <a:gd name="T30" fmla="*/ 252 w 1166"/>
              <a:gd name="T31" fmla="*/ 1027 h 1165"/>
              <a:gd name="T32" fmla="*/ 525 w 1166"/>
              <a:gd name="T33" fmla="*/ 757 h 1165"/>
              <a:gd name="T34" fmla="*/ 525 w 1166"/>
              <a:gd name="T35" fmla="*/ 639 h 1165"/>
              <a:gd name="T36" fmla="*/ 408 w 1166"/>
              <a:gd name="T37" fmla="*/ 639 h 1165"/>
              <a:gd name="T38" fmla="*/ 137 w 1166"/>
              <a:gd name="T39" fmla="*/ 913 h 1165"/>
              <a:gd name="T40" fmla="*/ 55 w 1166"/>
              <a:gd name="T41" fmla="*/ 828 h 1165"/>
              <a:gd name="T42" fmla="*/ 244 w 1166"/>
              <a:gd name="T43" fmla="*/ 639 h 1165"/>
              <a:gd name="T44" fmla="*/ 0 w 1166"/>
              <a:gd name="T45" fmla="*/ 639 h 1165"/>
              <a:gd name="T46" fmla="*/ 0 w 1166"/>
              <a:gd name="T47" fmla="*/ 524 h 1165"/>
              <a:gd name="T48" fmla="*/ 244 w 1166"/>
              <a:gd name="T49" fmla="*/ 524 h 1165"/>
              <a:gd name="T50" fmla="*/ 55 w 1166"/>
              <a:gd name="T51" fmla="*/ 336 h 1165"/>
              <a:gd name="T52" fmla="*/ 137 w 1166"/>
              <a:gd name="T53" fmla="*/ 251 h 1165"/>
              <a:gd name="T54" fmla="*/ 408 w 1166"/>
              <a:gd name="T55" fmla="*/ 524 h 1165"/>
              <a:gd name="T56" fmla="*/ 525 w 1166"/>
              <a:gd name="T57" fmla="*/ 524 h 1165"/>
              <a:gd name="T58" fmla="*/ 525 w 1166"/>
              <a:gd name="T59" fmla="*/ 407 h 1165"/>
              <a:gd name="T60" fmla="*/ 252 w 1166"/>
              <a:gd name="T61" fmla="*/ 136 h 1165"/>
              <a:gd name="T62" fmla="*/ 337 w 1166"/>
              <a:gd name="T63" fmla="*/ 54 h 1165"/>
              <a:gd name="T64" fmla="*/ 525 w 1166"/>
              <a:gd name="T65" fmla="*/ 243 h 1165"/>
              <a:gd name="T66" fmla="*/ 525 w 1166"/>
              <a:gd name="T67" fmla="*/ 0 h 1165"/>
              <a:gd name="T68" fmla="*/ 640 w 1166"/>
              <a:gd name="T69" fmla="*/ 0 h 1165"/>
              <a:gd name="T70" fmla="*/ 640 w 1166"/>
              <a:gd name="T71" fmla="*/ 243 h 1165"/>
              <a:gd name="T72" fmla="*/ 829 w 1166"/>
              <a:gd name="T73" fmla="*/ 54 h 1165"/>
              <a:gd name="T74" fmla="*/ 913 w 1166"/>
              <a:gd name="T75" fmla="*/ 136 h 1165"/>
              <a:gd name="T76" fmla="*/ 640 w 1166"/>
              <a:gd name="T77" fmla="*/ 407 h 1165"/>
              <a:gd name="T78" fmla="*/ 640 w 1166"/>
              <a:gd name="T79" fmla="*/ 524 h 1165"/>
              <a:gd name="T80" fmla="*/ 758 w 1166"/>
              <a:gd name="T81" fmla="*/ 524 h 1165"/>
              <a:gd name="T82" fmla="*/ 1028 w 1166"/>
              <a:gd name="T83" fmla="*/ 251 h 1165"/>
              <a:gd name="T84" fmla="*/ 1110 w 1166"/>
              <a:gd name="T85" fmla="*/ 336 h 1165"/>
              <a:gd name="T86" fmla="*/ 921 w 1166"/>
              <a:gd name="T87" fmla="*/ 524 h 1165"/>
              <a:gd name="T88" fmla="*/ 1165 w 1166"/>
              <a:gd name="T89" fmla="*/ 52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65">
                <a:moveTo>
                  <a:pt x="1165" y="524"/>
                </a:moveTo>
                <a:lnTo>
                  <a:pt x="1165" y="639"/>
                </a:lnTo>
                <a:lnTo>
                  <a:pt x="921" y="639"/>
                </a:lnTo>
                <a:lnTo>
                  <a:pt x="1110" y="828"/>
                </a:lnTo>
                <a:lnTo>
                  <a:pt x="1028" y="912"/>
                </a:lnTo>
                <a:lnTo>
                  <a:pt x="758" y="639"/>
                </a:lnTo>
                <a:lnTo>
                  <a:pt x="640" y="639"/>
                </a:lnTo>
                <a:lnTo>
                  <a:pt x="640" y="757"/>
                </a:lnTo>
                <a:lnTo>
                  <a:pt x="913" y="1027"/>
                </a:lnTo>
                <a:lnTo>
                  <a:pt x="829" y="1109"/>
                </a:lnTo>
                <a:lnTo>
                  <a:pt x="640" y="921"/>
                </a:lnTo>
                <a:lnTo>
                  <a:pt x="640" y="1164"/>
                </a:lnTo>
                <a:lnTo>
                  <a:pt x="525" y="1164"/>
                </a:lnTo>
                <a:lnTo>
                  <a:pt x="525" y="921"/>
                </a:lnTo>
                <a:lnTo>
                  <a:pt x="337" y="1109"/>
                </a:lnTo>
                <a:lnTo>
                  <a:pt x="252" y="1027"/>
                </a:lnTo>
                <a:lnTo>
                  <a:pt x="525" y="757"/>
                </a:lnTo>
                <a:lnTo>
                  <a:pt x="525" y="639"/>
                </a:lnTo>
                <a:lnTo>
                  <a:pt x="408" y="639"/>
                </a:lnTo>
                <a:lnTo>
                  <a:pt x="137" y="913"/>
                </a:lnTo>
                <a:lnTo>
                  <a:pt x="55" y="828"/>
                </a:lnTo>
                <a:lnTo>
                  <a:pt x="244" y="639"/>
                </a:lnTo>
                <a:lnTo>
                  <a:pt x="0" y="639"/>
                </a:lnTo>
                <a:lnTo>
                  <a:pt x="0" y="524"/>
                </a:lnTo>
                <a:lnTo>
                  <a:pt x="244" y="524"/>
                </a:lnTo>
                <a:lnTo>
                  <a:pt x="55" y="336"/>
                </a:lnTo>
                <a:lnTo>
                  <a:pt x="137" y="251"/>
                </a:lnTo>
                <a:lnTo>
                  <a:pt x="408" y="524"/>
                </a:lnTo>
                <a:lnTo>
                  <a:pt x="525" y="524"/>
                </a:lnTo>
                <a:lnTo>
                  <a:pt x="525" y="407"/>
                </a:lnTo>
                <a:lnTo>
                  <a:pt x="252" y="136"/>
                </a:lnTo>
                <a:lnTo>
                  <a:pt x="337" y="54"/>
                </a:lnTo>
                <a:lnTo>
                  <a:pt x="525" y="243"/>
                </a:lnTo>
                <a:lnTo>
                  <a:pt x="525" y="0"/>
                </a:lnTo>
                <a:lnTo>
                  <a:pt x="640" y="0"/>
                </a:lnTo>
                <a:lnTo>
                  <a:pt x="640" y="243"/>
                </a:lnTo>
                <a:lnTo>
                  <a:pt x="829" y="54"/>
                </a:lnTo>
                <a:lnTo>
                  <a:pt x="913" y="136"/>
                </a:lnTo>
                <a:lnTo>
                  <a:pt x="640" y="407"/>
                </a:lnTo>
                <a:lnTo>
                  <a:pt x="640" y="524"/>
                </a:lnTo>
                <a:lnTo>
                  <a:pt x="758" y="524"/>
                </a:lnTo>
                <a:lnTo>
                  <a:pt x="1028" y="251"/>
                </a:lnTo>
                <a:lnTo>
                  <a:pt x="1110" y="336"/>
                </a:lnTo>
                <a:lnTo>
                  <a:pt x="921" y="524"/>
                </a:lnTo>
                <a:lnTo>
                  <a:pt x="1165" y="52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8551068" y="609601"/>
            <a:ext cx="419100" cy="423863"/>
          </a:xfrm>
          <a:custGeom>
            <a:avLst/>
            <a:gdLst>
              <a:gd name="T0" fmla="*/ 582 w 1165"/>
              <a:gd name="T1" fmla="*/ 1063 h 1179"/>
              <a:gd name="T2" fmla="*/ 989 w 1165"/>
              <a:gd name="T3" fmla="*/ 653 h 1179"/>
              <a:gd name="T4" fmla="*/ 582 w 1165"/>
              <a:gd name="T5" fmla="*/ 246 h 1179"/>
              <a:gd name="T6" fmla="*/ 174 w 1165"/>
              <a:gd name="T7" fmla="*/ 653 h 1179"/>
              <a:gd name="T8" fmla="*/ 582 w 1165"/>
              <a:gd name="T9" fmla="*/ 1063 h 1179"/>
              <a:gd name="T10" fmla="*/ 582 w 1165"/>
              <a:gd name="T11" fmla="*/ 128 h 1179"/>
              <a:gd name="T12" fmla="*/ 1106 w 1165"/>
              <a:gd name="T13" fmla="*/ 653 h 1179"/>
              <a:gd name="T14" fmla="*/ 582 w 1165"/>
              <a:gd name="T15" fmla="*/ 1178 h 1179"/>
              <a:gd name="T16" fmla="*/ 57 w 1165"/>
              <a:gd name="T17" fmla="*/ 653 h 1179"/>
              <a:gd name="T18" fmla="*/ 582 w 1165"/>
              <a:gd name="T19" fmla="*/ 128 h 1179"/>
              <a:gd name="T20" fmla="*/ 612 w 1165"/>
              <a:gd name="T21" fmla="*/ 672 h 1179"/>
              <a:gd name="T22" fmla="*/ 844 w 1165"/>
              <a:gd name="T23" fmla="*/ 812 h 1179"/>
              <a:gd name="T24" fmla="*/ 798 w 1165"/>
              <a:gd name="T25" fmla="*/ 883 h 1179"/>
              <a:gd name="T26" fmla="*/ 524 w 1165"/>
              <a:gd name="T27" fmla="*/ 713 h 1179"/>
              <a:gd name="T28" fmla="*/ 524 w 1165"/>
              <a:gd name="T29" fmla="*/ 363 h 1179"/>
              <a:gd name="T30" fmla="*/ 612 w 1165"/>
              <a:gd name="T31" fmla="*/ 363 h 1179"/>
              <a:gd name="T32" fmla="*/ 612 w 1165"/>
              <a:gd name="T33" fmla="*/ 672 h 1179"/>
              <a:gd name="T34" fmla="*/ 344 w 1165"/>
              <a:gd name="T35" fmla="*/ 96 h 1179"/>
              <a:gd name="T36" fmla="*/ 73 w 1165"/>
              <a:gd name="T37" fmla="*/ 317 h 1179"/>
              <a:gd name="T38" fmla="*/ 0 w 1165"/>
              <a:gd name="T39" fmla="*/ 229 h 1179"/>
              <a:gd name="T40" fmla="*/ 267 w 1165"/>
              <a:gd name="T41" fmla="*/ 8 h 1179"/>
              <a:gd name="T42" fmla="*/ 344 w 1165"/>
              <a:gd name="T43" fmla="*/ 96 h 1179"/>
              <a:gd name="T44" fmla="*/ 1164 w 1165"/>
              <a:gd name="T45" fmla="*/ 229 h 1179"/>
              <a:gd name="T46" fmla="*/ 1090 w 1165"/>
              <a:gd name="T47" fmla="*/ 317 h 1179"/>
              <a:gd name="T48" fmla="*/ 819 w 1165"/>
              <a:gd name="T49" fmla="*/ 87 h 1179"/>
              <a:gd name="T50" fmla="*/ 896 w 1165"/>
              <a:gd name="T51" fmla="*/ 0 h 1179"/>
              <a:gd name="T52" fmla="*/ 1164 w 1165"/>
              <a:gd name="T53" fmla="*/ 22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9">
                <a:moveTo>
                  <a:pt x="582" y="1063"/>
                </a:moveTo>
                <a:cubicBezTo>
                  <a:pt x="809" y="1063"/>
                  <a:pt x="989" y="880"/>
                  <a:pt x="989" y="653"/>
                </a:cubicBezTo>
                <a:cubicBezTo>
                  <a:pt x="989" y="426"/>
                  <a:pt x="809" y="246"/>
                  <a:pt x="582" y="246"/>
                </a:cubicBezTo>
                <a:cubicBezTo>
                  <a:pt x="355" y="246"/>
                  <a:pt x="174" y="426"/>
                  <a:pt x="174" y="653"/>
                </a:cubicBezTo>
                <a:cubicBezTo>
                  <a:pt x="174" y="880"/>
                  <a:pt x="355" y="1063"/>
                  <a:pt x="582" y="1063"/>
                </a:cubicBezTo>
                <a:close/>
                <a:moveTo>
                  <a:pt x="582" y="128"/>
                </a:moveTo>
                <a:cubicBezTo>
                  <a:pt x="874" y="128"/>
                  <a:pt x="1106" y="361"/>
                  <a:pt x="1106" y="653"/>
                </a:cubicBezTo>
                <a:cubicBezTo>
                  <a:pt x="1106" y="945"/>
                  <a:pt x="875" y="1178"/>
                  <a:pt x="582" y="1178"/>
                </a:cubicBezTo>
                <a:cubicBezTo>
                  <a:pt x="290" y="1178"/>
                  <a:pt x="57" y="945"/>
                  <a:pt x="57" y="653"/>
                </a:cubicBezTo>
                <a:cubicBezTo>
                  <a:pt x="57" y="361"/>
                  <a:pt x="289" y="128"/>
                  <a:pt x="582" y="128"/>
                </a:cubicBezTo>
                <a:close/>
                <a:moveTo>
                  <a:pt x="612" y="672"/>
                </a:moveTo>
                <a:lnTo>
                  <a:pt x="844" y="812"/>
                </a:lnTo>
                <a:lnTo>
                  <a:pt x="798" y="883"/>
                </a:lnTo>
                <a:lnTo>
                  <a:pt x="524" y="713"/>
                </a:lnTo>
                <a:lnTo>
                  <a:pt x="524" y="363"/>
                </a:lnTo>
                <a:lnTo>
                  <a:pt x="612" y="363"/>
                </a:lnTo>
                <a:lnTo>
                  <a:pt x="612" y="672"/>
                </a:lnTo>
                <a:close/>
                <a:moveTo>
                  <a:pt x="344" y="96"/>
                </a:moveTo>
                <a:lnTo>
                  <a:pt x="73" y="317"/>
                </a:lnTo>
                <a:lnTo>
                  <a:pt x="0" y="229"/>
                </a:lnTo>
                <a:lnTo>
                  <a:pt x="267" y="8"/>
                </a:lnTo>
                <a:lnTo>
                  <a:pt x="344" y="96"/>
                </a:lnTo>
                <a:close/>
                <a:moveTo>
                  <a:pt x="1164" y="229"/>
                </a:moveTo>
                <a:lnTo>
                  <a:pt x="1090" y="317"/>
                </a:lnTo>
                <a:lnTo>
                  <a:pt x="819" y="87"/>
                </a:lnTo>
                <a:lnTo>
                  <a:pt x="896" y="0"/>
                </a:lnTo>
                <a:lnTo>
                  <a:pt x="1164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9598818" y="601664"/>
            <a:ext cx="484188" cy="441325"/>
          </a:xfrm>
          <a:custGeom>
            <a:avLst/>
            <a:gdLst>
              <a:gd name="T0" fmla="*/ 571 w 1343"/>
              <a:gd name="T1" fmla="*/ 759 h 1225"/>
              <a:gd name="T2" fmla="*/ 757 w 1343"/>
              <a:gd name="T3" fmla="*/ 571 h 1225"/>
              <a:gd name="T4" fmla="*/ 946 w 1343"/>
              <a:gd name="T5" fmla="*/ 759 h 1225"/>
              <a:gd name="T6" fmla="*/ 757 w 1343"/>
              <a:gd name="T7" fmla="*/ 945 h 1225"/>
              <a:gd name="T8" fmla="*/ 571 w 1343"/>
              <a:gd name="T9" fmla="*/ 759 h 1225"/>
              <a:gd name="T10" fmla="*/ 757 w 1343"/>
              <a:gd name="T11" fmla="*/ 1049 h 1225"/>
              <a:gd name="T12" fmla="*/ 1050 w 1343"/>
              <a:gd name="T13" fmla="*/ 759 h 1225"/>
              <a:gd name="T14" fmla="*/ 757 w 1343"/>
              <a:gd name="T15" fmla="*/ 467 h 1225"/>
              <a:gd name="T16" fmla="*/ 468 w 1343"/>
              <a:gd name="T17" fmla="*/ 759 h 1225"/>
              <a:gd name="T18" fmla="*/ 757 w 1343"/>
              <a:gd name="T19" fmla="*/ 1049 h 1225"/>
              <a:gd name="T20" fmla="*/ 350 w 1343"/>
              <a:gd name="T21" fmla="*/ 524 h 1225"/>
              <a:gd name="T22" fmla="*/ 350 w 1343"/>
              <a:gd name="T23" fmla="*/ 349 h 1225"/>
              <a:gd name="T24" fmla="*/ 525 w 1343"/>
              <a:gd name="T25" fmla="*/ 349 h 1225"/>
              <a:gd name="T26" fmla="*/ 525 w 1343"/>
              <a:gd name="T27" fmla="*/ 175 h 1225"/>
              <a:gd name="T28" fmla="*/ 932 w 1343"/>
              <a:gd name="T29" fmla="*/ 175 h 1225"/>
              <a:gd name="T30" fmla="*/ 1039 w 1343"/>
              <a:gd name="T31" fmla="*/ 292 h 1225"/>
              <a:gd name="T32" fmla="*/ 1225 w 1343"/>
              <a:gd name="T33" fmla="*/ 292 h 1225"/>
              <a:gd name="T34" fmla="*/ 1342 w 1343"/>
              <a:gd name="T35" fmla="*/ 410 h 1225"/>
              <a:gd name="T36" fmla="*/ 1342 w 1343"/>
              <a:gd name="T37" fmla="*/ 1109 h 1225"/>
              <a:gd name="T38" fmla="*/ 1225 w 1343"/>
              <a:gd name="T39" fmla="*/ 1224 h 1225"/>
              <a:gd name="T40" fmla="*/ 293 w 1343"/>
              <a:gd name="T41" fmla="*/ 1224 h 1225"/>
              <a:gd name="T42" fmla="*/ 175 w 1343"/>
              <a:gd name="T43" fmla="*/ 1109 h 1225"/>
              <a:gd name="T44" fmla="*/ 175 w 1343"/>
              <a:gd name="T45" fmla="*/ 524 h 1225"/>
              <a:gd name="T46" fmla="*/ 350 w 1343"/>
              <a:gd name="T47" fmla="*/ 524 h 1225"/>
              <a:gd name="T48" fmla="*/ 175 w 1343"/>
              <a:gd name="T49" fmla="*/ 0 h 1225"/>
              <a:gd name="T50" fmla="*/ 293 w 1343"/>
              <a:gd name="T51" fmla="*/ 0 h 1225"/>
              <a:gd name="T52" fmla="*/ 293 w 1343"/>
              <a:gd name="T53" fmla="*/ 175 h 1225"/>
              <a:gd name="T54" fmla="*/ 468 w 1343"/>
              <a:gd name="T55" fmla="*/ 175 h 1225"/>
              <a:gd name="T56" fmla="*/ 468 w 1343"/>
              <a:gd name="T57" fmla="*/ 292 h 1225"/>
              <a:gd name="T58" fmla="*/ 293 w 1343"/>
              <a:gd name="T59" fmla="*/ 292 h 1225"/>
              <a:gd name="T60" fmla="*/ 293 w 1343"/>
              <a:gd name="T61" fmla="*/ 467 h 1225"/>
              <a:gd name="T62" fmla="*/ 175 w 1343"/>
              <a:gd name="T63" fmla="*/ 467 h 1225"/>
              <a:gd name="T64" fmla="*/ 175 w 1343"/>
              <a:gd name="T65" fmla="*/ 292 h 1225"/>
              <a:gd name="T66" fmla="*/ 0 w 1343"/>
              <a:gd name="T67" fmla="*/ 292 h 1225"/>
              <a:gd name="T68" fmla="*/ 0 w 1343"/>
              <a:gd name="T69" fmla="*/ 175 h 1225"/>
              <a:gd name="T70" fmla="*/ 175 w 1343"/>
              <a:gd name="T71" fmla="*/ 175 h 1225"/>
              <a:gd name="T72" fmla="*/ 175 w 1343"/>
              <a:gd name="T73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3" h="1225">
                <a:moveTo>
                  <a:pt x="571" y="759"/>
                </a:moveTo>
                <a:cubicBezTo>
                  <a:pt x="571" y="655"/>
                  <a:pt x="653" y="571"/>
                  <a:pt x="757" y="571"/>
                </a:cubicBezTo>
                <a:cubicBezTo>
                  <a:pt x="861" y="571"/>
                  <a:pt x="946" y="655"/>
                  <a:pt x="946" y="759"/>
                </a:cubicBezTo>
                <a:cubicBezTo>
                  <a:pt x="946" y="862"/>
                  <a:pt x="861" y="945"/>
                  <a:pt x="757" y="945"/>
                </a:cubicBezTo>
                <a:cubicBezTo>
                  <a:pt x="653" y="945"/>
                  <a:pt x="571" y="862"/>
                  <a:pt x="571" y="759"/>
                </a:cubicBezTo>
                <a:close/>
                <a:moveTo>
                  <a:pt x="757" y="1049"/>
                </a:moveTo>
                <a:cubicBezTo>
                  <a:pt x="918" y="1049"/>
                  <a:pt x="1050" y="921"/>
                  <a:pt x="1050" y="759"/>
                </a:cubicBezTo>
                <a:cubicBezTo>
                  <a:pt x="1050" y="598"/>
                  <a:pt x="918" y="467"/>
                  <a:pt x="757" y="467"/>
                </a:cubicBezTo>
                <a:cubicBezTo>
                  <a:pt x="596" y="467"/>
                  <a:pt x="468" y="598"/>
                  <a:pt x="468" y="759"/>
                </a:cubicBezTo>
                <a:cubicBezTo>
                  <a:pt x="468" y="921"/>
                  <a:pt x="596" y="1049"/>
                  <a:pt x="757" y="1049"/>
                </a:cubicBezTo>
                <a:close/>
                <a:moveTo>
                  <a:pt x="350" y="524"/>
                </a:moveTo>
                <a:lnTo>
                  <a:pt x="350" y="349"/>
                </a:lnTo>
                <a:lnTo>
                  <a:pt x="525" y="349"/>
                </a:lnTo>
                <a:lnTo>
                  <a:pt x="525" y="175"/>
                </a:lnTo>
                <a:lnTo>
                  <a:pt x="932" y="175"/>
                </a:lnTo>
                <a:lnTo>
                  <a:pt x="1039" y="292"/>
                </a:lnTo>
                <a:lnTo>
                  <a:pt x="1225" y="292"/>
                </a:lnTo>
                <a:cubicBezTo>
                  <a:pt x="1287" y="292"/>
                  <a:pt x="1342" y="347"/>
                  <a:pt x="1342" y="410"/>
                </a:cubicBezTo>
                <a:lnTo>
                  <a:pt x="1342" y="1109"/>
                </a:lnTo>
                <a:cubicBezTo>
                  <a:pt x="1342" y="1172"/>
                  <a:pt x="1287" y="1224"/>
                  <a:pt x="1225" y="1224"/>
                </a:cubicBezTo>
                <a:lnTo>
                  <a:pt x="293" y="1224"/>
                </a:lnTo>
                <a:cubicBezTo>
                  <a:pt x="230" y="1224"/>
                  <a:pt x="175" y="1172"/>
                  <a:pt x="175" y="1109"/>
                </a:cubicBezTo>
                <a:lnTo>
                  <a:pt x="175" y="524"/>
                </a:lnTo>
                <a:lnTo>
                  <a:pt x="350" y="524"/>
                </a:lnTo>
                <a:close/>
                <a:moveTo>
                  <a:pt x="175" y="0"/>
                </a:moveTo>
                <a:lnTo>
                  <a:pt x="293" y="0"/>
                </a:lnTo>
                <a:lnTo>
                  <a:pt x="293" y="175"/>
                </a:lnTo>
                <a:lnTo>
                  <a:pt x="468" y="175"/>
                </a:lnTo>
                <a:lnTo>
                  <a:pt x="468" y="292"/>
                </a:lnTo>
                <a:lnTo>
                  <a:pt x="293" y="292"/>
                </a:lnTo>
                <a:lnTo>
                  <a:pt x="293" y="467"/>
                </a:lnTo>
                <a:lnTo>
                  <a:pt x="175" y="467"/>
                </a:lnTo>
                <a:lnTo>
                  <a:pt x="175" y="292"/>
                </a:lnTo>
                <a:lnTo>
                  <a:pt x="0" y="292"/>
                </a:lnTo>
                <a:lnTo>
                  <a:pt x="0" y="175"/>
                </a:lnTo>
                <a:lnTo>
                  <a:pt x="175" y="175"/>
                </a:lnTo>
                <a:lnTo>
                  <a:pt x="1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4294983" y="595314"/>
            <a:ext cx="293687" cy="452437"/>
          </a:xfrm>
          <a:custGeom>
            <a:avLst/>
            <a:gdLst>
              <a:gd name="T0" fmla="*/ 582 w 815"/>
              <a:gd name="T1" fmla="*/ 440 h 1258"/>
              <a:gd name="T2" fmla="*/ 639 w 815"/>
              <a:gd name="T3" fmla="*/ 383 h 1258"/>
              <a:gd name="T4" fmla="*/ 582 w 815"/>
              <a:gd name="T5" fmla="*/ 323 h 1258"/>
              <a:gd name="T6" fmla="*/ 524 w 815"/>
              <a:gd name="T7" fmla="*/ 383 h 1258"/>
              <a:gd name="T8" fmla="*/ 582 w 815"/>
              <a:gd name="T9" fmla="*/ 440 h 1258"/>
              <a:gd name="T10" fmla="*/ 232 w 815"/>
              <a:gd name="T11" fmla="*/ 440 h 1258"/>
              <a:gd name="T12" fmla="*/ 289 w 815"/>
              <a:gd name="T13" fmla="*/ 383 h 1258"/>
              <a:gd name="T14" fmla="*/ 232 w 815"/>
              <a:gd name="T15" fmla="*/ 323 h 1258"/>
              <a:gd name="T16" fmla="*/ 175 w 815"/>
              <a:gd name="T17" fmla="*/ 383 h 1258"/>
              <a:gd name="T18" fmla="*/ 232 w 815"/>
              <a:gd name="T19" fmla="*/ 440 h 1258"/>
              <a:gd name="T20" fmla="*/ 647 w 815"/>
              <a:gd name="T21" fmla="*/ 170 h 1258"/>
              <a:gd name="T22" fmla="*/ 814 w 815"/>
              <a:gd name="T23" fmla="*/ 498 h 1258"/>
              <a:gd name="T24" fmla="*/ 814 w 815"/>
              <a:gd name="T25" fmla="*/ 558 h 1258"/>
              <a:gd name="T26" fmla="*/ 0 w 815"/>
              <a:gd name="T27" fmla="*/ 558 h 1258"/>
              <a:gd name="T28" fmla="*/ 0 w 815"/>
              <a:gd name="T29" fmla="*/ 498 h 1258"/>
              <a:gd name="T30" fmla="*/ 166 w 815"/>
              <a:gd name="T31" fmla="*/ 170 h 1258"/>
              <a:gd name="T32" fmla="*/ 43 w 815"/>
              <a:gd name="T33" fmla="*/ 47 h 1258"/>
              <a:gd name="T34" fmla="*/ 93 w 815"/>
              <a:gd name="T35" fmla="*/ 0 h 1258"/>
              <a:gd name="T36" fmla="*/ 227 w 815"/>
              <a:gd name="T37" fmla="*/ 134 h 1258"/>
              <a:gd name="T38" fmla="*/ 407 w 815"/>
              <a:gd name="T39" fmla="*/ 90 h 1258"/>
              <a:gd name="T40" fmla="*/ 587 w 815"/>
              <a:gd name="T41" fmla="*/ 134 h 1258"/>
              <a:gd name="T42" fmla="*/ 721 w 815"/>
              <a:gd name="T43" fmla="*/ 0 h 1258"/>
              <a:gd name="T44" fmla="*/ 770 w 815"/>
              <a:gd name="T45" fmla="*/ 47 h 1258"/>
              <a:gd name="T46" fmla="*/ 647 w 815"/>
              <a:gd name="T47" fmla="*/ 170 h 1258"/>
              <a:gd name="T48" fmla="*/ 0 w 815"/>
              <a:gd name="T49" fmla="*/ 847 h 1258"/>
              <a:gd name="T50" fmla="*/ 0 w 815"/>
              <a:gd name="T51" fmla="*/ 615 h 1258"/>
              <a:gd name="T52" fmla="*/ 814 w 815"/>
              <a:gd name="T53" fmla="*/ 615 h 1258"/>
              <a:gd name="T54" fmla="*/ 814 w 815"/>
              <a:gd name="T55" fmla="*/ 847 h 1258"/>
              <a:gd name="T56" fmla="*/ 407 w 815"/>
              <a:gd name="T57" fmla="*/ 1257 h 1258"/>
              <a:gd name="T58" fmla="*/ 0 w 815"/>
              <a:gd name="T59" fmla="*/ 847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15" h="1258">
                <a:moveTo>
                  <a:pt x="582" y="440"/>
                </a:moveTo>
                <a:cubicBezTo>
                  <a:pt x="615" y="440"/>
                  <a:pt x="639" y="416"/>
                  <a:pt x="639" y="383"/>
                </a:cubicBezTo>
                <a:cubicBezTo>
                  <a:pt x="639" y="350"/>
                  <a:pt x="615" y="323"/>
                  <a:pt x="582" y="323"/>
                </a:cubicBezTo>
                <a:cubicBezTo>
                  <a:pt x="549" y="323"/>
                  <a:pt x="524" y="350"/>
                  <a:pt x="524" y="383"/>
                </a:cubicBezTo>
                <a:cubicBezTo>
                  <a:pt x="524" y="416"/>
                  <a:pt x="549" y="440"/>
                  <a:pt x="582" y="440"/>
                </a:cubicBezTo>
                <a:close/>
                <a:moveTo>
                  <a:pt x="232" y="440"/>
                </a:moveTo>
                <a:cubicBezTo>
                  <a:pt x="265" y="440"/>
                  <a:pt x="289" y="416"/>
                  <a:pt x="289" y="383"/>
                </a:cubicBezTo>
                <a:cubicBezTo>
                  <a:pt x="289" y="350"/>
                  <a:pt x="265" y="323"/>
                  <a:pt x="232" y="323"/>
                </a:cubicBezTo>
                <a:cubicBezTo>
                  <a:pt x="199" y="323"/>
                  <a:pt x="175" y="350"/>
                  <a:pt x="175" y="383"/>
                </a:cubicBezTo>
                <a:cubicBezTo>
                  <a:pt x="175" y="416"/>
                  <a:pt x="199" y="440"/>
                  <a:pt x="232" y="440"/>
                </a:cubicBezTo>
                <a:close/>
                <a:moveTo>
                  <a:pt x="647" y="170"/>
                </a:moveTo>
                <a:cubicBezTo>
                  <a:pt x="748" y="244"/>
                  <a:pt x="814" y="364"/>
                  <a:pt x="814" y="498"/>
                </a:cubicBezTo>
                <a:lnTo>
                  <a:pt x="814" y="558"/>
                </a:lnTo>
                <a:lnTo>
                  <a:pt x="0" y="558"/>
                </a:lnTo>
                <a:lnTo>
                  <a:pt x="0" y="498"/>
                </a:lnTo>
                <a:cubicBezTo>
                  <a:pt x="0" y="364"/>
                  <a:pt x="65" y="244"/>
                  <a:pt x="166" y="170"/>
                </a:cubicBezTo>
                <a:lnTo>
                  <a:pt x="43" y="47"/>
                </a:lnTo>
                <a:lnTo>
                  <a:pt x="93" y="0"/>
                </a:lnTo>
                <a:lnTo>
                  <a:pt x="227" y="134"/>
                </a:lnTo>
                <a:cubicBezTo>
                  <a:pt x="281" y="107"/>
                  <a:pt x="341" y="90"/>
                  <a:pt x="407" y="90"/>
                </a:cubicBezTo>
                <a:cubicBezTo>
                  <a:pt x="472" y="90"/>
                  <a:pt x="533" y="107"/>
                  <a:pt x="587" y="134"/>
                </a:cubicBezTo>
                <a:lnTo>
                  <a:pt x="721" y="0"/>
                </a:lnTo>
                <a:lnTo>
                  <a:pt x="770" y="47"/>
                </a:lnTo>
                <a:lnTo>
                  <a:pt x="647" y="170"/>
                </a:lnTo>
                <a:close/>
                <a:moveTo>
                  <a:pt x="0" y="847"/>
                </a:moveTo>
                <a:lnTo>
                  <a:pt x="0" y="615"/>
                </a:lnTo>
                <a:lnTo>
                  <a:pt x="814" y="615"/>
                </a:lnTo>
                <a:lnTo>
                  <a:pt x="814" y="847"/>
                </a:lnTo>
                <a:cubicBezTo>
                  <a:pt x="814" y="1074"/>
                  <a:pt x="634" y="1257"/>
                  <a:pt x="407" y="1257"/>
                </a:cubicBezTo>
                <a:cubicBezTo>
                  <a:pt x="180" y="1257"/>
                  <a:pt x="0" y="1074"/>
                  <a:pt x="0" y="8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6392068" y="612774"/>
            <a:ext cx="419100" cy="419100"/>
          </a:xfrm>
          <a:custGeom>
            <a:avLst/>
            <a:gdLst>
              <a:gd name="T0" fmla="*/ 582 w 1165"/>
              <a:gd name="T1" fmla="*/ 1003 h 1165"/>
              <a:gd name="T2" fmla="*/ 932 w 1165"/>
              <a:gd name="T3" fmla="*/ 814 h 1165"/>
              <a:gd name="T4" fmla="*/ 582 w 1165"/>
              <a:gd name="T5" fmla="*/ 634 h 1165"/>
              <a:gd name="T6" fmla="*/ 232 w 1165"/>
              <a:gd name="T7" fmla="*/ 814 h 1165"/>
              <a:gd name="T8" fmla="*/ 582 w 1165"/>
              <a:gd name="T9" fmla="*/ 1003 h 1165"/>
              <a:gd name="T10" fmla="*/ 582 w 1165"/>
              <a:gd name="T11" fmla="*/ 175 h 1165"/>
              <a:gd name="T12" fmla="*/ 407 w 1165"/>
              <a:gd name="T13" fmla="*/ 350 h 1165"/>
              <a:gd name="T14" fmla="*/ 582 w 1165"/>
              <a:gd name="T15" fmla="*/ 524 h 1165"/>
              <a:gd name="T16" fmla="*/ 757 w 1165"/>
              <a:gd name="T17" fmla="*/ 350 h 1165"/>
              <a:gd name="T18" fmla="*/ 582 w 1165"/>
              <a:gd name="T19" fmla="*/ 175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582" y="1003"/>
                </a:moveTo>
                <a:cubicBezTo>
                  <a:pt x="727" y="1003"/>
                  <a:pt x="855" y="926"/>
                  <a:pt x="932" y="814"/>
                </a:cubicBezTo>
                <a:cubicBezTo>
                  <a:pt x="929" y="699"/>
                  <a:pt x="697" y="634"/>
                  <a:pt x="582" y="634"/>
                </a:cubicBezTo>
                <a:cubicBezTo>
                  <a:pt x="464" y="634"/>
                  <a:pt x="235" y="699"/>
                  <a:pt x="232" y="814"/>
                </a:cubicBezTo>
                <a:cubicBezTo>
                  <a:pt x="308" y="926"/>
                  <a:pt x="437" y="1003"/>
                  <a:pt x="582" y="1003"/>
                </a:cubicBezTo>
                <a:close/>
                <a:moveTo>
                  <a:pt x="582" y="175"/>
                </a:moveTo>
                <a:cubicBezTo>
                  <a:pt x="486" y="175"/>
                  <a:pt x="407" y="254"/>
                  <a:pt x="407" y="350"/>
                </a:cubicBezTo>
                <a:cubicBezTo>
                  <a:pt x="407" y="445"/>
                  <a:pt x="487" y="524"/>
                  <a:pt x="582" y="524"/>
                </a:cubicBezTo>
                <a:cubicBezTo>
                  <a:pt x="678" y="524"/>
                  <a:pt x="757" y="445"/>
                  <a:pt x="757" y="350"/>
                </a:cubicBezTo>
                <a:cubicBezTo>
                  <a:pt x="757" y="254"/>
                  <a:pt x="677" y="175"/>
                  <a:pt x="582" y="175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3174208" y="633414"/>
            <a:ext cx="377825" cy="377825"/>
          </a:xfrm>
          <a:custGeom>
            <a:avLst/>
            <a:gdLst>
              <a:gd name="T0" fmla="*/ 175 w 1050"/>
              <a:gd name="T1" fmla="*/ 817 h 1050"/>
              <a:gd name="T2" fmla="*/ 175 w 1050"/>
              <a:gd name="T3" fmla="*/ 875 h 1050"/>
              <a:gd name="T4" fmla="*/ 874 w 1050"/>
              <a:gd name="T5" fmla="*/ 875 h 1050"/>
              <a:gd name="T6" fmla="*/ 874 w 1050"/>
              <a:gd name="T7" fmla="*/ 817 h 1050"/>
              <a:gd name="T8" fmla="*/ 524 w 1050"/>
              <a:gd name="T9" fmla="*/ 637 h 1050"/>
              <a:gd name="T10" fmla="*/ 175 w 1050"/>
              <a:gd name="T11" fmla="*/ 817 h 1050"/>
              <a:gd name="T12" fmla="*/ 699 w 1050"/>
              <a:gd name="T13" fmla="*/ 350 h 1050"/>
              <a:gd name="T14" fmla="*/ 524 w 1050"/>
              <a:gd name="T15" fmla="*/ 175 h 1050"/>
              <a:gd name="T16" fmla="*/ 350 w 1050"/>
              <a:gd name="T17" fmla="*/ 350 h 1050"/>
              <a:gd name="T18" fmla="*/ 524 w 1050"/>
              <a:gd name="T19" fmla="*/ 525 h 1050"/>
              <a:gd name="T20" fmla="*/ 699 w 1050"/>
              <a:gd name="T21" fmla="*/ 350 h 1050"/>
              <a:gd name="T22" fmla="*/ 0 w 1050"/>
              <a:gd name="T23" fmla="*/ 118 h 1050"/>
              <a:gd name="T24" fmla="*/ 117 w 1050"/>
              <a:gd name="T25" fmla="*/ 0 h 1050"/>
              <a:gd name="T26" fmla="*/ 932 w 1050"/>
              <a:gd name="T27" fmla="*/ 0 h 1050"/>
              <a:gd name="T28" fmla="*/ 1049 w 1050"/>
              <a:gd name="T29" fmla="*/ 118 h 1050"/>
              <a:gd name="T30" fmla="*/ 1049 w 1050"/>
              <a:gd name="T31" fmla="*/ 932 h 1050"/>
              <a:gd name="T32" fmla="*/ 932 w 1050"/>
              <a:gd name="T33" fmla="*/ 1049 h 1050"/>
              <a:gd name="T34" fmla="*/ 117 w 1050"/>
              <a:gd name="T35" fmla="*/ 1049 h 1050"/>
              <a:gd name="T36" fmla="*/ 0 w 1050"/>
              <a:gd name="T37" fmla="*/ 932 h 1050"/>
              <a:gd name="T38" fmla="*/ 0 w 1050"/>
              <a:gd name="T39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175" y="817"/>
                </a:moveTo>
                <a:lnTo>
                  <a:pt x="175" y="875"/>
                </a:lnTo>
                <a:lnTo>
                  <a:pt x="874" y="875"/>
                </a:lnTo>
                <a:lnTo>
                  <a:pt x="874" y="817"/>
                </a:lnTo>
                <a:cubicBezTo>
                  <a:pt x="874" y="700"/>
                  <a:pt x="642" y="637"/>
                  <a:pt x="524" y="637"/>
                </a:cubicBezTo>
                <a:cubicBezTo>
                  <a:pt x="407" y="637"/>
                  <a:pt x="175" y="700"/>
                  <a:pt x="175" y="817"/>
                </a:cubicBezTo>
                <a:close/>
                <a:moveTo>
                  <a:pt x="699" y="350"/>
                </a:moveTo>
                <a:cubicBezTo>
                  <a:pt x="699" y="254"/>
                  <a:pt x="619" y="175"/>
                  <a:pt x="524" y="175"/>
                </a:cubicBezTo>
                <a:cubicBezTo>
                  <a:pt x="428" y="175"/>
                  <a:pt x="350" y="254"/>
                  <a:pt x="350" y="350"/>
                </a:cubicBezTo>
                <a:cubicBezTo>
                  <a:pt x="350" y="446"/>
                  <a:pt x="428" y="525"/>
                  <a:pt x="524" y="525"/>
                </a:cubicBezTo>
                <a:cubicBezTo>
                  <a:pt x="619" y="525"/>
                  <a:pt x="699" y="446"/>
                  <a:pt x="699" y="350"/>
                </a:cubicBezTo>
                <a:close/>
                <a:moveTo>
                  <a:pt x="0" y="118"/>
                </a:move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2083595" y="601664"/>
            <a:ext cx="398463" cy="441325"/>
          </a:xfrm>
          <a:custGeom>
            <a:avLst/>
            <a:gdLst>
              <a:gd name="T0" fmla="*/ 552 w 1107"/>
              <a:gd name="T1" fmla="*/ 0 h 1225"/>
              <a:gd name="T2" fmla="*/ 1106 w 1107"/>
              <a:gd name="T3" fmla="*/ 292 h 1225"/>
              <a:gd name="T4" fmla="*/ 1106 w 1107"/>
              <a:gd name="T5" fmla="*/ 410 h 1225"/>
              <a:gd name="T6" fmla="*/ 0 w 1107"/>
              <a:gd name="T7" fmla="*/ 410 h 1225"/>
              <a:gd name="T8" fmla="*/ 0 w 1107"/>
              <a:gd name="T9" fmla="*/ 292 h 1225"/>
              <a:gd name="T10" fmla="*/ 552 w 1107"/>
              <a:gd name="T11" fmla="*/ 0 h 1225"/>
              <a:gd name="T12" fmla="*/ 989 w 1107"/>
              <a:gd name="T13" fmla="*/ 524 h 1225"/>
              <a:gd name="T14" fmla="*/ 989 w 1107"/>
              <a:gd name="T15" fmla="*/ 934 h 1225"/>
              <a:gd name="T16" fmla="*/ 814 w 1107"/>
              <a:gd name="T17" fmla="*/ 934 h 1225"/>
              <a:gd name="T18" fmla="*/ 814 w 1107"/>
              <a:gd name="T19" fmla="*/ 524 h 1225"/>
              <a:gd name="T20" fmla="*/ 989 w 1107"/>
              <a:gd name="T21" fmla="*/ 524 h 1225"/>
              <a:gd name="T22" fmla="*/ 0 w 1107"/>
              <a:gd name="T23" fmla="*/ 1224 h 1225"/>
              <a:gd name="T24" fmla="*/ 0 w 1107"/>
              <a:gd name="T25" fmla="*/ 1049 h 1225"/>
              <a:gd name="T26" fmla="*/ 1106 w 1107"/>
              <a:gd name="T27" fmla="*/ 1049 h 1225"/>
              <a:gd name="T28" fmla="*/ 1106 w 1107"/>
              <a:gd name="T29" fmla="*/ 1224 h 1225"/>
              <a:gd name="T30" fmla="*/ 0 w 1107"/>
              <a:gd name="T31" fmla="*/ 1224 h 1225"/>
              <a:gd name="T32" fmla="*/ 464 w 1107"/>
              <a:gd name="T33" fmla="*/ 524 h 1225"/>
              <a:gd name="T34" fmla="*/ 639 w 1107"/>
              <a:gd name="T35" fmla="*/ 524 h 1225"/>
              <a:gd name="T36" fmla="*/ 639 w 1107"/>
              <a:gd name="T37" fmla="*/ 934 h 1225"/>
              <a:gd name="T38" fmla="*/ 464 w 1107"/>
              <a:gd name="T39" fmla="*/ 934 h 1225"/>
              <a:gd name="T40" fmla="*/ 464 w 1107"/>
              <a:gd name="T41" fmla="*/ 524 h 1225"/>
              <a:gd name="T42" fmla="*/ 114 w 1107"/>
              <a:gd name="T43" fmla="*/ 524 h 1225"/>
              <a:gd name="T44" fmla="*/ 289 w 1107"/>
              <a:gd name="T45" fmla="*/ 524 h 1225"/>
              <a:gd name="T46" fmla="*/ 289 w 1107"/>
              <a:gd name="T47" fmla="*/ 934 h 1225"/>
              <a:gd name="T48" fmla="*/ 114 w 1107"/>
              <a:gd name="T49" fmla="*/ 934 h 1225"/>
              <a:gd name="T50" fmla="*/ 114 w 1107"/>
              <a:gd name="T51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7" h="1225">
                <a:moveTo>
                  <a:pt x="552" y="0"/>
                </a:moveTo>
                <a:lnTo>
                  <a:pt x="1106" y="292"/>
                </a:lnTo>
                <a:lnTo>
                  <a:pt x="1106" y="410"/>
                </a:lnTo>
                <a:lnTo>
                  <a:pt x="0" y="410"/>
                </a:lnTo>
                <a:lnTo>
                  <a:pt x="0" y="292"/>
                </a:lnTo>
                <a:lnTo>
                  <a:pt x="552" y="0"/>
                </a:lnTo>
                <a:close/>
                <a:moveTo>
                  <a:pt x="989" y="524"/>
                </a:moveTo>
                <a:lnTo>
                  <a:pt x="989" y="934"/>
                </a:lnTo>
                <a:lnTo>
                  <a:pt x="814" y="934"/>
                </a:lnTo>
                <a:lnTo>
                  <a:pt x="814" y="524"/>
                </a:lnTo>
                <a:lnTo>
                  <a:pt x="989" y="524"/>
                </a:lnTo>
                <a:close/>
                <a:moveTo>
                  <a:pt x="0" y="1224"/>
                </a:moveTo>
                <a:lnTo>
                  <a:pt x="0" y="1049"/>
                </a:lnTo>
                <a:lnTo>
                  <a:pt x="1106" y="1049"/>
                </a:lnTo>
                <a:lnTo>
                  <a:pt x="1106" y="1224"/>
                </a:lnTo>
                <a:lnTo>
                  <a:pt x="0" y="1224"/>
                </a:lnTo>
                <a:close/>
                <a:moveTo>
                  <a:pt x="464" y="524"/>
                </a:moveTo>
                <a:lnTo>
                  <a:pt x="639" y="524"/>
                </a:lnTo>
                <a:lnTo>
                  <a:pt x="639" y="934"/>
                </a:lnTo>
                <a:lnTo>
                  <a:pt x="464" y="934"/>
                </a:lnTo>
                <a:lnTo>
                  <a:pt x="464" y="524"/>
                </a:lnTo>
                <a:close/>
                <a:moveTo>
                  <a:pt x="114" y="524"/>
                </a:moveTo>
                <a:lnTo>
                  <a:pt x="289" y="524"/>
                </a:lnTo>
                <a:lnTo>
                  <a:pt x="289" y="934"/>
                </a:lnTo>
                <a:lnTo>
                  <a:pt x="114" y="934"/>
                </a:lnTo>
                <a:lnTo>
                  <a:pt x="114" y="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7482681" y="633414"/>
            <a:ext cx="398462" cy="377825"/>
          </a:xfrm>
          <a:custGeom>
            <a:avLst/>
            <a:gdLst>
              <a:gd name="T0" fmla="*/ 757 w 1108"/>
              <a:gd name="T1" fmla="*/ 612 h 1050"/>
              <a:gd name="T2" fmla="*/ 844 w 1108"/>
              <a:gd name="T3" fmla="*/ 525 h 1050"/>
              <a:gd name="T4" fmla="*/ 757 w 1108"/>
              <a:gd name="T5" fmla="*/ 437 h 1050"/>
              <a:gd name="T6" fmla="*/ 669 w 1108"/>
              <a:gd name="T7" fmla="*/ 525 h 1050"/>
              <a:gd name="T8" fmla="*/ 757 w 1108"/>
              <a:gd name="T9" fmla="*/ 612 h 1050"/>
              <a:gd name="T10" fmla="*/ 525 w 1108"/>
              <a:gd name="T11" fmla="*/ 757 h 1050"/>
              <a:gd name="T12" fmla="*/ 525 w 1108"/>
              <a:gd name="T13" fmla="*/ 293 h 1050"/>
              <a:gd name="T14" fmla="*/ 1107 w 1108"/>
              <a:gd name="T15" fmla="*/ 293 h 1050"/>
              <a:gd name="T16" fmla="*/ 1107 w 1108"/>
              <a:gd name="T17" fmla="*/ 757 h 1050"/>
              <a:gd name="T18" fmla="*/ 525 w 1108"/>
              <a:gd name="T19" fmla="*/ 757 h 1050"/>
              <a:gd name="T20" fmla="*/ 1049 w 1108"/>
              <a:gd name="T21" fmla="*/ 932 h 1050"/>
              <a:gd name="T22" fmla="*/ 932 w 1108"/>
              <a:gd name="T23" fmla="*/ 1049 h 1050"/>
              <a:gd name="T24" fmla="*/ 117 w 1108"/>
              <a:gd name="T25" fmla="*/ 1049 h 1050"/>
              <a:gd name="T26" fmla="*/ 0 w 1108"/>
              <a:gd name="T27" fmla="*/ 932 h 1050"/>
              <a:gd name="T28" fmla="*/ 0 w 1108"/>
              <a:gd name="T29" fmla="*/ 118 h 1050"/>
              <a:gd name="T30" fmla="*/ 117 w 1108"/>
              <a:gd name="T31" fmla="*/ 0 h 1050"/>
              <a:gd name="T32" fmla="*/ 932 w 1108"/>
              <a:gd name="T33" fmla="*/ 0 h 1050"/>
              <a:gd name="T34" fmla="*/ 1049 w 1108"/>
              <a:gd name="T35" fmla="*/ 118 h 1050"/>
              <a:gd name="T36" fmla="*/ 1049 w 1108"/>
              <a:gd name="T37" fmla="*/ 175 h 1050"/>
              <a:gd name="T38" fmla="*/ 525 w 1108"/>
              <a:gd name="T39" fmla="*/ 175 h 1050"/>
              <a:gd name="T40" fmla="*/ 407 w 1108"/>
              <a:gd name="T41" fmla="*/ 293 h 1050"/>
              <a:gd name="T42" fmla="*/ 407 w 1108"/>
              <a:gd name="T43" fmla="*/ 757 h 1050"/>
              <a:gd name="T44" fmla="*/ 525 w 1108"/>
              <a:gd name="T45" fmla="*/ 875 h 1050"/>
              <a:gd name="T46" fmla="*/ 1049 w 1108"/>
              <a:gd name="T47" fmla="*/ 875 h 1050"/>
              <a:gd name="T48" fmla="*/ 1049 w 1108"/>
              <a:gd name="T4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1050">
                <a:moveTo>
                  <a:pt x="757" y="612"/>
                </a:moveTo>
                <a:cubicBezTo>
                  <a:pt x="806" y="612"/>
                  <a:pt x="844" y="574"/>
                  <a:pt x="844" y="525"/>
                </a:cubicBezTo>
                <a:cubicBezTo>
                  <a:pt x="844" y="476"/>
                  <a:pt x="806" y="437"/>
                  <a:pt x="757" y="437"/>
                </a:cubicBezTo>
                <a:cubicBezTo>
                  <a:pt x="708" y="437"/>
                  <a:pt x="669" y="476"/>
                  <a:pt x="669" y="525"/>
                </a:cubicBezTo>
                <a:cubicBezTo>
                  <a:pt x="669" y="574"/>
                  <a:pt x="708" y="612"/>
                  <a:pt x="757" y="612"/>
                </a:cubicBezTo>
                <a:close/>
                <a:moveTo>
                  <a:pt x="525" y="757"/>
                </a:moveTo>
                <a:lnTo>
                  <a:pt x="525" y="293"/>
                </a:lnTo>
                <a:lnTo>
                  <a:pt x="1107" y="293"/>
                </a:lnTo>
                <a:lnTo>
                  <a:pt x="1107" y="757"/>
                </a:lnTo>
                <a:lnTo>
                  <a:pt x="525" y="757"/>
                </a:lnTo>
                <a:close/>
                <a:moveTo>
                  <a:pt x="1049" y="932"/>
                </a:moveTo>
                <a:cubicBezTo>
                  <a:pt x="1049" y="995"/>
                  <a:pt x="995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5" y="0"/>
                  <a:pt x="1049" y="55"/>
                  <a:pt x="1049" y="118"/>
                </a:cubicBezTo>
                <a:lnTo>
                  <a:pt x="1049" y="175"/>
                </a:lnTo>
                <a:lnTo>
                  <a:pt x="525" y="175"/>
                </a:lnTo>
                <a:cubicBezTo>
                  <a:pt x="459" y="175"/>
                  <a:pt x="407" y="230"/>
                  <a:pt x="407" y="293"/>
                </a:cubicBezTo>
                <a:lnTo>
                  <a:pt x="407" y="757"/>
                </a:lnTo>
                <a:cubicBezTo>
                  <a:pt x="407" y="820"/>
                  <a:pt x="459" y="875"/>
                  <a:pt x="525" y="875"/>
                </a:cubicBezTo>
                <a:lnTo>
                  <a:pt x="1049" y="875"/>
                </a:lnTo>
                <a:lnTo>
                  <a:pt x="1049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6483" y="612774"/>
            <a:ext cx="293687" cy="419100"/>
          </a:xfrm>
          <a:custGeom>
            <a:avLst/>
            <a:gdLst>
              <a:gd name="T0" fmla="*/ 457 w 816"/>
              <a:gd name="T1" fmla="*/ 932 h 1165"/>
              <a:gd name="T2" fmla="*/ 577 w 816"/>
              <a:gd name="T3" fmla="*/ 932 h 1165"/>
              <a:gd name="T4" fmla="*/ 290 w 816"/>
              <a:gd name="T5" fmla="*/ 1164 h 1165"/>
              <a:gd name="T6" fmla="*/ 0 w 816"/>
              <a:gd name="T7" fmla="*/ 874 h 1165"/>
              <a:gd name="T8" fmla="*/ 233 w 816"/>
              <a:gd name="T9" fmla="*/ 587 h 1165"/>
              <a:gd name="T10" fmla="*/ 233 w 816"/>
              <a:gd name="T11" fmla="*/ 708 h 1165"/>
              <a:gd name="T12" fmla="*/ 115 w 816"/>
              <a:gd name="T13" fmla="*/ 874 h 1165"/>
              <a:gd name="T14" fmla="*/ 290 w 816"/>
              <a:gd name="T15" fmla="*/ 1049 h 1165"/>
              <a:gd name="T16" fmla="*/ 457 w 816"/>
              <a:gd name="T17" fmla="*/ 932 h 1165"/>
              <a:gd name="T18" fmla="*/ 465 w 816"/>
              <a:gd name="T19" fmla="*/ 306 h 1165"/>
              <a:gd name="T20" fmla="*/ 468 w 816"/>
              <a:gd name="T21" fmla="*/ 306 h 1165"/>
              <a:gd name="T22" fmla="*/ 468 w 816"/>
              <a:gd name="T23" fmla="*/ 309 h 1165"/>
              <a:gd name="T24" fmla="*/ 503 w 816"/>
              <a:gd name="T25" fmla="*/ 333 h 1165"/>
              <a:gd name="T26" fmla="*/ 580 w 816"/>
              <a:gd name="T27" fmla="*/ 418 h 1165"/>
              <a:gd name="T28" fmla="*/ 815 w 816"/>
              <a:gd name="T29" fmla="*/ 524 h 1165"/>
              <a:gd name="T30" fmla="*/ 815 w 816"/>
              <a:gd name="T31" fmla="*/ 639 h 1165"/>
              <a:gd name="T32" fmla="*/ 525 w 816"/>
              <a:gd name="T33" fmla="*/ 527 h 1165"/>
              <a:gd name="T34" fmla="*/ 525 w 816"/>
              <a:gd name="T35" fmla="*/ 727 h 1165"/>
              <a:gd name="T36" fmla="*/ 700 w 816"/>
              <a:gd name="T37" fmla="*/ 727 h 1165"/>
              <a:gd name="T38" fmla="*/ 815 w 816"/>
              <a:gd name="T39" fmla="*/ 844 h 1165"/>
              <a:gd name="T40" fmla="*/ 815 w 816"/>
              <a:gd name="T41" fmla="*/ 1164 h 1165"/>
              <a:gd name="T42" fmla="*/ 700 w 816"/>
              <a:gd name="T43" fmla="*/ 1164 h 1165"/>
              <a:gd name="T44" fmla="*/ 700 w 816"/>
              <a:gd name="T45" fmla="*/ 874 h 1165"/>
              <a:gd name="T46" fmla="*/ 408 w 816"/>
              <a:gd name="T47" fmla="*/ 874 h 1165"/>
              <a:gd name="T48" fmla="*/ 290 w 816"/>
              <a:gd name="T49" fmla="*/ 757 h 1165"/>
              <a:gd name="T50" fmla="*/ 290 w 816"/>
              <a:gd name="T51" fmla="*/ 412 h 1165"/>
              <a:gd name="T52" fmla="*/ 290 w 816"/>
              <a:gd name="T53" fmla="*/ 412 h 1165"/>
              <a:gd name="T54" fmla="*/ 465 w 816"/>
              <a:gd name="T55" fmla="*/ 306 h 1165"/>
              <a:gd name="T56" fmla="*/ 290 w 816"/>
              <a:gd name="T57" fmla="*/ 115 h 1165"/>
              <a:gd name="T58" fmla="*/ 408 w 816"/>
              <a:gd name="T59" fmla="*/ 0 h 1165"/>
              <a:gd name="T60" fmla="*/ 525 w 816"/>
              <a:gd name="T61" fmla="*/ 115 h 1165"/>
              <a:gd name="T62" fmla="*/ 408 w 816"/>
              <a:gd name="T63" fmla="*/ 232 h 1165"/>
              <a:gd name="T64" fmla="*/ 290 w 816"/>
              <a:gd name="T65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165">
                <a:moveTo>
                  <a:pt x="457" y="932"/>
                </a:moveTo>
                <a:lnTo>
                  <a:pt x="577" y="932"/>
                </a:lnTo>
                <a:cubicBezTo>
                  <a:pt x="550" y="1065"/>
                  <a:pt x="432" y="1164"/>
                  <a:pt x="290" y="1164"/>
                </a:cubicBezTo>
                <a:cubicBezTo>
                  <a:pt x="129" y="1164"/>
                  <a:pt x="0" y="1035"/>
                  <a:pt x="0" y="874"/>
                </a:cubicBezTo>
                <a:cubicBezTo>
                  <a:pt x="0" y="732"/>
                  <a:pt x="99" y="615"/>
                  <a:pt x="233" y="587"/>
                </a:cubicBezTo>
                <a:lnTo>
                  <a:pt x="233" y="708"/>
                </a:lnTo>
                <a:cubicBezTo>
                  <a:pt x="164" y="732"/>
                  <a:pt x="115" y="798"/>
                  <a:pt x="115" y="874"/>
                </a:cubicBezTo>
                <a:cubicBezTo>
                  <a:pt x="115" y="970"/>
                  <a:pt x="194" y="1049"/>
                  <a:pt x="290" y="1049"/>
                </a:cubicBezTo>
                <a:cubicBezTo>
                  <a:pt x="366" y="1049"/>
                  <a:pt x="432" y="1000"/>
                  <a:pt x="457" y="932"/>
                </a:cubicBezTo>
                <a:close/>
                <a:moveTo>
                  <a:pt x="465" y="306"/>
                </a:moveTo>
                <a:lnTo>
                  <a:pt x="468" y="306"/>
                </a:lnTo>
                <a:lnTo>
                  <a:pt x="468" y="309"/>
                </a:lnTo>
                <a:cubicBezTo>
                  <a:pt x="481" y="314"/>
                  <a:pt x="492" y="322"/>
                  <a:pt x="503" y="333"/>
                </a:cubicBezTo>
                <a:lnTo>
                  <a:pt x="580" y="418"/>
                </a:lnTo>
                <a:cubicBezTo>
                  <a:pt x="637" y="481"/>
                  <a:pt x="725" y="524"/>
                  <a:pt x="815" y="524"/>
                </a:cubicBezTo>
                <a:lnTo>
                  <a:pt x="815" y="639"/>
                </a:lnTo>
                <a:cubicBezTo>
                  <a:pt x="714" y="639"/>
                  <a:pt x="602" y="590"/>
                  <a:pt x="525" y="527"/>
                </a:cubicBezTo>
                <a:lnTo>
                  <a:pt x="525" y="727"/>
                </a:lnTo>
                <a:lnTo>
                  <a:pt x="700" y="727"/>
                </a:lnTo>
                <a:cubicBezTo>
                  <a:pt x="763" y="727"/>
                  <a:pt x="815" y="781"/>
                  <a:pt x="815" y="844"/>
                </a:cubicBezTo>
                <a:lnTo>
                  <a:pt x="815" y="1164"/>
                </a:lnTo>
                <a:lnTo>
                  <a:pt x="700" y="1164"/>
                </a:lnTo>
                <a:lnTo>
                  <a:pt x="700" y="874"/>
                </a:lnTo>
                <a:lnTo>
                  <a:pt x="408" y="874"/>
                </a:lnTo>
                <a:cubicBezTo>
                  <a:pt x="345" y="874"/>
                  <a:pt x="290" y="820"/>
                  <a:pt x="290" y="757"/>
                </a:cubicBezTo>
                <a:lnTo>
                  <a:pt x="290" y="412"/>
                </a:lnTo>
                <a:lnTo>
                  <a:pt x="290" y="412"/>
                </a:lnTo>
                <a:cubicBezTo>
                  <a:pt x="290" y="330"/>
                  <a:pt x="381" y="258"/>
                  <a:pt x="465" y="306"/>
                </a:cubicBezTo>
                <a:close/>
                <a:moveTo>
                  <a:pt x="290" y="115"/>
                </a:moveTo>
                <a:cubicBezTo>
                  <a:pt x="290" y="49"/>
                  <a:pt x="342" y="0"/>
                  <a:pt x="408" y="0"/>
                </a:cubicBezTo>
                <a:cubicBezTo>
                  <a:pt x="473" y="0"/>
                  <a:pt x="525" y="49"/>
                  <a:pt x="525" y="115"/>
                </a:cubicBezTo>
                <a:cubicBezTo>
                  <a:pt x="525" y="180"/>
                  <a:pt x="473" y="232"/>
                  <a:pt x="408" y="232"/>
                </a:cubicBezTo>
                <a:cubicBezTo>
                  <a:pt x="342" y="232"/>
                  <a:pt x="290" y="180"/>
                  <a:pt x="290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5333208" y="612774"/>
            <a:ext cx="377825" cy="419100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1056483" y="1470025"/>
            <a:ext cx="377825" cy="441325"/>
          </a:xfrm>
          <a:custGeom>
            <a:avLst/>
            <a:gdLst>
              <a:gd name="T0" fmla="*/ 757 w 1051"/>
              <a:gd name="T1" fmla="*/ 642 h 1226"/>
              <a:gd name="T2" fmla="*/ 757 w 1051"/>
              <a:gd name="T3" fmla="*/ 525 h 1226"/>
              <a:gd name="T4" fmla="*/ 582 w 1051"/>
              <a:gd name="T5" fmla="*/ 525 h 1226"/>
              <a:gd name="T6" fmla="*/ 582 w 1051"/>
              <a:gd name="T7" fmla="*/ 350 h 1226"/>
              <a:gd name="T8" fmla="*/ 468 w 1051"/>
              <a:gd name="T9" fmla="*/ 350 h 1226"/>
              <a:gd name="T10" fmla="*/ 468 w 1051"/>
              <a:gd name="T11" fmla="*/ 525 h 1226"/>
              <a:gd name="T12" fmla="*/ 293 w 1051"/>
              <a:gd name="T13" fmla="*/ 525 h 1226"/>
              <a:gd name="T14" fmla="*/ 293 w 1051"/>
              <a:gd name="T15" fmla="*/ 642 h 1226"/>
              <a:gd name="T16" fmla="*/ 468 w 1051"/>
              <a:gd name="T17" fmla="*/ 642 h 1226"/>
              <a:gd name="T18" fmla="*/ 468 w 1051"/>
              <a:gd name="T19" fmla="*/ 817 h 1226"/>
              <a:gd name="T20" fmla="*/ 582 w 1051"/>
              <a:gd name="T21" fmla="*/ 817 h 1226"/>
              <a:gd name="T22" fmla="*/ 582 w 1051"/>
              <a:gd name="T23" fmla="*/ 642 h 1226"/>
              <a:gd name="T24" fmla="*/ 757 w 1051"/>
              <a:gd name="T25" fmla="*/ 642 h 1226"/>
              <a:gd name="T26" fmla="*/ 1050 w 1051"/>
              <a:gd name="T27" fmla="*/ 987 h 1226"/>
              <a:gd name="T28" fmla="*/ 1050 w 1051"/>
              <a:gd name="T29" fmla="*/ 1050 h 1226"/>
              <a:gd name="T30" fmla="*/ 0 w 1051"/>
              <a:gd name="T31" fmla="*/ 1050 h 1226"/>
              <a:gd name="T32" fmla="*/ 0 w 1051"/>
              <a:gd name="T33" fmla="*/ 987 h 1226"/>
              <a:gd name="T34" fmla="*/ 123 w 1051"/>
              <a:gd name="T35" fmla="*/ 864 h 1226"/>
              <a:gd name="T36" fmla="*/ 123 w 1051"/>
              <a:gd name="T37" fmla="*/ 525 h 1226"/>
              <a:gd name="T38" fmla="*/ 432 w 1051"/>
              <a:gd name="T39" fmla="*/ 134 h 1226"/>
              <a:gd name="T40" fmla="*/ 432 w 1051"/>
              <a:gd name="T41" fmla="*/ 93 h 1226"/>
              <a:gd name="T42" fmla="*/ 525 w 1051"/>
              <a:gd name="T43" fmla="*/ 0 h 1226"/>
              <a:gd name="T44" fmla="*/ 618 w 1051"/>
              <a:gd name="T45" fmla="*/ 93 h 1226"/>
              <a:gd name="T46" fmla="*/ 618 w 1051"/>
              <a:gd name="T47" fmla="*/ 134 h 1226"/>
              <a:gd name="T48" fmla="*/ 927 w 1051"/>
              <a:gd name="T49" fmla="*/ 525 h 1226"/>
              <a:gd name="T50" fmla="*/ 927 w 1051"/>
              <a:gd name="T51" fmla="*/ 864 h 1226"/>
              <a:gd name="T52" fmla="*/ 927 w 1051"/>
              <a:gd name="T53" fmla="*/ 864 h 1226"/>
              <a:gd name="T54" fmla="*/ 1050 w 1051"/>
              <a:gd name="T55" fmla="*/ 987 h 1226"/>
              <a:gd name="T56" fmla="*/ 410 w 1051"/>
              <a:gd name="T57" fmla="*/ 1107 h 1226"/>
              <a:gd name="T58" fmla="*/ 640 w 1051"/>
              <a:gd name="T59" fmla="*/ 1107 h 1226"/>
              <a:gd name="T60" fmla="*/ 525 w 1051"/>
              <a:gd name="T61" fmla="*/ 1225 h 1226"/>
              <a:gd name="T62" fmla="*/ 410 w 1051"/>
              <a:gd name="T63" fmla="*/ 1107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6">
                <a:moveTo>
                  <a:pt x="757" y="642"/>
                </a:moveTo>
                <a:lnTo>
                  <a:pt x="757" y="525"/>
                </a:lnTo>
                <a:lnTo>
                  <a:pt x="582" y="525"/>
                </a:lnTo>
                <a:lnTo>
                  <a:pt x="582" y="350"/>
                </a:lnTo>
                <a:lnTo>
                  <a:pt x="468" y="350"/>
                </a:lnTo>
                <a:lnTo>
                  <a:pt x="468" y="525"/>
                </a:lnTo>
                <a:lnTo>
                  <a:pt x="293" y="525"/>
                </a:lnTo>
                <a:lnTo>
                  <a:pt x="293" y="642"/>
                </a:lnTo>
                <a:lnTo>
                  <a:pt x="468" y="642"/>
                </a:lnTo>
                <a:lnTo>
                  <a:pt x="468" y="817"/>
                </a:lnTo>
                <a:lnTo>
                  <a:pt x="582" y="817"/>
                </a:lnTo>
                <a:lnTo>
                  <a:pt x="582" y="642"/>
                </a:lnTo>
                <a:lnTo>
                  <a:pt x="757" y="642"/>
                </a:lnTo>
                <a:close/>
                <a:moveTo>
                  <a:pt x="1050" y="987"/>
                </a:moveTo>
                <a:lnTo>
                  <a:pt x="1050" y="1050"/>
                </a:lnTo>
                <a:lnTo>
                  <a:pt x="0" y="1050"/>
                </a:lnTo>
                <a:lnTo>
                  <a:pt x="0" y="987"/>
                </a:lnTo>
                <a:lnTo>
                  <a:pt x="123" y="864"/>
                </a:lnTo>
                <a:lnTo>
                  <a:pt x="123" y="525"/>
                </a:lnTo>
                <a:cubicBezTo>
                  <a:pt x="123" y="336"/>
                  <a:pt x="254" y="175"/>
                  <a:pt x="432" y="134"/>
                </a:cubicBezTo>
                <a:lnTo>
                  <a:pt x="432" y="93"/>
                </a:lnTo>
                <a:cubicBezTo>
                  <a:pt x="432" y="41"/>
                  <a:pt x="473" y="0"/>
                  <a:pt x="525" y="0"/>
                </a:cubicBezTo>
                <a:cubicBezTo>
                  <a:pt x="577" y="0"/>
                  <a:pt x="618" y="41"/>
                  <a:pt x="618" y="93"/>
                </a:cubicBezTo>
                <a:lnTo>
                  <a:pt x="618" y="134"/>
                </a:lnTo>
                <a:cubicBezTo>
                  <a:pt x="796" y="175"/>
                  <a:pt x="927" y="336"/>
                  <a:pt x="927" y="525"/>
                </a:cubicBezTo>
                <a:lnTo>
                  <a:pt x="927" y="864"/>
                </a:lnTo>
                <a:lnTo>
                  <a:pt x="927" y="864"/>
                </a:lnTo>
                <a:lnTo>
                  <a:pt x="1050" y="987"/>
                </a:lnTo>
                <a:close/>
                <a:moveTo>
                  <a:pt x="410" y="1107"/>
                </a:moveTo>
                <a:lnTo>
                  <a:pt x="640" y="1107"/>
                </a:lnTo>
                <a:cubicBezTo>
                  <a:pt x="640" y="1170"/>
                  <a:pt x="588" y="1225"/>
                  <a:pt x="525" y="1225"/>
                </a:cubicBezTo>
                <a:cubicBezTo>
                  <a:pt x="462" y="1225"/>
                  <a:pt x="410" y="1170"/>
                  <a:pt x="410" y="1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7479506" y="1568451"/>
            <a:ext cx="425450" cy="238125"/>
          </a:xfrm>
          <a:custGeom>
            <a:avLst/>
            <a:gdLst>
              <a:gd name="T0" fmla="*/ 317 w 1184"/>
              <a:gd name="T1" fmla="*/ 314 h 660"/>
              <a:gd name="T2" fmla="*/ 71 w 1184"/>
              <a:gd name="T3" fmla="*/ 317 h 660"/>
              <a:gd name="T4" fmla="*/ 68 w 1184"/>
              <a:gd name="T5" fmla="*/ 71 h 660"/>
              <a:gd name="T6" fmla="*/ 314 w 1184"/>
              <a:gd name="T7" fmla="*/ 68 h 660"/>
              <a:gd name="T8" fmla="*/ 317 w 1184"/>
              <a:gd name="T9" fmla="*/ 314 h 660"/>
              <a:gd name="T10" fmla="*/ 19 w 1184"/>
              <a:gd name="T11" fmla="*/ 426 h 660"/>
              <a:gd name="T12" fmla="*/ 1183 w 1184"/>
              <a:gd name="T13" fmla="*/ 426 h 660"/>
              <a:gd name="T14" fmla="*/ 1183 w 1184"/>
              <a:gd name="T15" fmla="*/ 541 h 660"/>
              <a:gd name="T16" fmla="*/ 833 w 1184"/>
              <a:gd name="T17" fmla="*/ 541 h 660"/>
              <a:gd name="T18" fmla="*/ 833 w 1184"/>
              <a:gd name="T19" fmla="*/ 659 h 660"/>
              <a:gd name="T20" fmla="*/ 368 w 1184"/>
              <a:gd name="T21" fmla="*/ 659 h 660"/>
              <a:gd name="T22" fmla="*/ 368 w 1184"/>
              <a:gd name="T23" fmla="*/ 541 h 660"/>
              <a:gd name="T24" fmla="*/ 19 w 1184"/>
              <a:gd name="T25" fmla="*/ 541 h 660"/>
              <a:gd name="T26" fmla="*/ 19 w 1184"/>
              <a:gd name="T27" fmla="*/ 426 h 660"/>
              <a:gd name="T28" fmla="*/ 1183 w 1184"/>
              <a:gd name="T29" fmla="*/ 251 h 660"/>
              <a:gd name="T30" fmla="*/ 1183 w 1184"/>
              <a:gd name="T31" fmla="*/ 366 h 660"/>
              <a:gd name="T32" fmla="*/ 426 w 1184"/>
              <a:gd name="T33" fmla="*/ 366 h 660"/>
              <a:gd name="T34" fmla="*/ 426 w 1184"/>
              <a:gd name="T35" fmla="*/ 16 h 660"/>
              <a:gd name="T36" fmla="*/ 951 w 1184"/>
              <a:gd name="T37" fmla="*/ 16 h 660"/>
              <a:gd name="T38" fmla="*/ 1183 w 1184"/>
              <a:gd name="T39" fmla="*/ 251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84" h="660">
                <a:moveTo>
                  <a:pt x="317" y="314"/>
                </a:moveTo>
                <a:cubicBezTo>
                  <a:pt x="248" y="383"/>
                  <a:pt x="139" y="385"/>
                  <a:pt x="71" y="317"/>
                </a:cubicBezTo>
                <a:cubicBezTo>
                  <a:pt x="2" y="249"/>
                  <a:pt x="0" y="139"/>
                  <a:pt x="68" y="71"/>
                </a:cubicBezTo>
                <a:cubicBezTo>
                  <a:pt x="136" y="3"/>
                  <a:pt x="245" y="0"/>
                  <a:pt x="314" y="68"/>
                </a:cubicBezTo>
                <a:cubicBezTo>
                  <a:pt x="382" y="137"/>
                  <a:pt x="385" y="246"/>
                  <a:pt x="317" y="314"/>
                </a:cubicBezTo>
                <a:close/>
                <a:moveTo>
                  <a:pt x="19" y="426"/>
                </a:moveTo>
                <a:lnTo>
                  <a:pt x="1183" y="426"/>
                </a:lnTo>
                <a:lnTo>
                  <a:pt x="1183" y="541"/>
                </a:lnTo>
                <a:lnTo>
                  <a:pt x="833" y="541"/>
                </a:lnTo>
                <a:lnTo>
                  <a:pt x="833" y="659"/>
                </a:lnTo>
                <a:lnTo>
                  <a:pt x="368" y="659"/>
                </a:lnTo>
                <a:lnTo>
                  <a:pt x="368" y="541"/>
                </a:lnTo>
                <a:lnTo>
                  <a:pt x="19" y="541"/>
                </a:lnTo>
                <a:lnTo>
                  <a:pt x="19" y="426"/>
                </a:lnTo>
                <a:close/>
                <a:moveTo>
                  <a:pt x="1183" y="251"/>
                </a:moveTo>
                <a:lnTo>
                  <a:pt x="1183" y="366"/>
                </a:lnTo>
                <a:lnTo>
                  <a:pt x="426" y="366"/>
                </a:lnTo>
                <a:lnTo>
                  <a:pt x="426" y="16"/>
                </a:lnTo>
                <a:lnTo>
                  <a:pt x="951" y="16"/>
                </a:lnTo>
                <a:cubicBezTo>
                  <a:pt x="1079" y="16"/>
                  <a:pt x="1183" y="123"/>
                  <a:pt x="1183" y="2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9625808" y="1528764"/>
            <a:ext cx="452437" cy="312737"/>
          </a:xfrm>
          <a:custGeom>
            <a:avLst/>
            <a:gdLst>
              <a:gd name="T0" fmla="*/ 339 w 1255"/>
              <a:gd name="T1" fmla="*/ 358 h 870"/>
              <a:gd name="T2" fmla="*/ 104 w 1255"/>
              <a:gd name="T3" fmla="*/ 276 h 870"/>
              <a:gd name="T4" fmla="*/ 186 w 1255"/>
              <a:gd name="T5" fmla="*/ 41 h 870"/>
              <a:gd name="T6" fmla="*/ 421 w 1255"/>
              <a:gd name="T7" fmla="*/ 123 h 870"/>
              <a:gd name="T8" fmla="*/ 339 w 1255"/>
              <a:gd name="T9" fmla="*/ 358 h 870"/>
              <a:gd name="T10" fmla="*/ 0 w 1255"/>
              <a:gd name="T11" fmla="*/ 470 h 870"/>
              <a:gd name="T12" fmla="*/ 41 w 1255"/>
              <a:gd name="T13" fmla="*/ 361 h 870"/>
              <a:gd name="T14" fmla="*/ 1148 w 1255"/>
              <a:gd name="T15" fmla="*/ 760 h 870"/>
              <a:gd name="T16" fmla="*/ 1109 w 1255"/>
              <a:gd name="T17" fmla="*/ 869 h 870"/>
              <a:gd name="T18" fmla="*/ 844 w 1255"/>
              <a:gd name="T19" fmla="*/ 776 h 870"/>
              <a:gd name="T20" fmla="*/ 844 w 1255"/>
              <a:gd name="T21" fmla="*/ 869 h 870"/>
              <a:gd name="T22" fmla="*/ 380 w 1255"/>
              <a:gd name="T23" fmla="*/ 869 h 870"/>
              <a:gd name="T24" fmla="*/ 380 w 1255"/>
              <a:gd name="T25" fmla="*/ 607 h 870"/>
              <a:gd name="T26" fmla="*/ 0 w 1255"/>
              <a:gd name="T27" fmla="*/ 470 h 870"/>
              <a:gd name="T28" fmla="*/ 1211 w 1255"/>
              <a:gd name="T29" fmla="*/ 596 h 870"/>
              <a:gd name="T30" fmla="*/ 1170 w 1255"/>
              <a:gd name="T31" fmla="*/ 705 h 870"/>
              <a:gd name="T32" fmla="*/ 448 w 1255"/>
              <a:gd name="T33" fmla="*/ 445 h 870"/>
              <a:gd name="T34" fmla="*/ 571 w 1255"/>
              <a:gd name="T35" fmla="*/ 115 h 870"/>
              <a:gd name="T36" fmla="*/ 1069 w 1255"/>
              <a:gd name="T37" fmla="*/ 295 h 870"/>
              <a:gd name="T38" fmla="*/ 1211 w 1255"/>
              <a:gd name="T39" fmla="*/ 59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55" h="870">
                <a:moveTo>
                  <a:pt x="339" y="358"/>
                </a:moveTo>
                <a:cubicBezTo>
                  <a:pt x="251" y="399"/>
                  <a:pt x="145" y="363"/>
                  <a:pt x="104" y="276"/>
                </a:cubicBezTo>
                <a:cubicBezTo>
                  <a:pt x="63" y="188"/>
                  <a:pt x="99" y="82"/>
                  <a:pt x="186" y="41"/>
                </a:cubicBezTo>
                <a:cubicBezTo>
                  <a:pt x="274" y="0"/>
                  <a:pt x="380" y="35"/>
                  <a:pt x="421" y="123"/>
                </a:cubicBezTo>
                <a:cubicBezTo>
                  <a:pt x="462" y="210"/>
                  <a:pt x="426" y="317"/>
                  <a:pt x="339" y="358"/>
                </a:cubicBezTo>
                <a:close/>
                <a:moveTo>
                  <a:pt x="0" y="470"/>
                </a:moveTo>
                <a:lnTo>
                  <a:pt x="41" y="361"/>
                </a:lnTo>
                <a:lnTo>
                  <a:pt x="1148" y="760"/>
                </a:lnTo>
                <a:lnTo>
                  <a:pt x="1109" y="869"/>
                </a:lnTo>
                <a:lnTo>
                  <a:pt x="844" y="776"/>
                </a:lnTo>
                <a:lnTo>
                  <a:pt x="844" y="869"/>
                </a:lnTo>
                <a:lnTo>
                  <a:pt x="380" y="869"/>
                </a:lnTo>
                <a:lnTo>
                  <a:pt x="380" y="607"/>
                </a:lnTo>
                <a:lnTo>
                  <a:pt x="0" y="470"/>
                </a:lnTo>
                <a:close/>
                <a:moveTo>
                  <a:pt x="1211" y="596"/>
                </a:moveTo>
                <a:lnTo>
                  <a:pt x="1170" y="705"/>
                </a:lnTo>
                <a:lnTo>
                  <a:pt x="448" y="445"/>
                </a:lnTo>
                <a:lnTo>
                  <a:pt x="571" y="115"/>
                </a:lnTo>
                <a:lnTo>
                  <a:pt x="1069" y="295"/>
                </a:lnTo>
                <a:cubicBezTo>
                  <a:pt x="1191" y="339"/>
                  <a:pt x="1254" y="473"/>
                  <a:pt x="1211" y="5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10711656" y="1479548"/>
            <a:ext cx="419100" cy="419100"/>
          </a:xfrm>
          <a:custGeom>
            <a:avLst/>
            <a:gdLst>
              <a:gd name="T0" fmla="*/ 757 w 1165"/>
              <a:gd name="T1" fmla="*/ 582 h 1165"/>
              <a:gd name="T2" fmla="*/ 582 w 1165"/>
              <a:gd name="T3" fmla="*/ 757 h 1165"/>
              <a:gd name="T4" fmla="*/ 407 w 1165"/>
              <a:gd name="T5" fmla="*/ 582 h 1165"/>
              <a:gd name="T6" fmla="*/ 582 w 1165"/>
              <a:gd name="T7" fmla="*/ 408 h 1165"/>
              <a:gd name="T8" fmla="*/ 757 w 1165"/>
              <a:gd name="T9" fmla="*/ 582 h 1165"/>
              <a:gd name="T10" fmla="*/ 582 w 1165"/>
              <a:gd name="T11" fmla="*/ 1050 h 1165"/>
              <a:gd name="T12" fmla="*/ 1049 w 1165"/>
              <a:gd name="T13" fmla="*/ 582 h 1165"/>
              <a:gd name="T14" fmla="*/ 582 w 1165"/>
              <a:gd name="T15" fmla="*/ 115 h 1165"/>
              <a:gd name="T16" fmla="*/ 114 w 1165"/>
              <a:gd name="T17" fmla="*/ 582 h 1165"/>
              <a:gd name="T18" fmla="*/ 582 w 1165"/>
              <a:gd name="T19" fmla="*/ 1050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582"/>
                </a:moveTo>
                <a:cubicBezTo>
                  <a:pt x="757" y="678"/>
                  <a:pt x="678" y="757"/>
                  <a:pt x="582" y="757"/>
                </a:cubicBezTo>
                <a:cubicBezTo>
                  <a:pt x="487" y="757"/>
                  <a:pt x="407" y="677"/>
                  <a:pt x="407" y="582"/>
                </a:cubicBezTo>
                <a:cubicBezTo>
                  <a:pt x="407" y="486"/>
                  <a:pt x="487" y="408"/>
                  <a:pt x="582" y="408"/>
                </a:cubicBezTo>
                <a:cubicBezTo>
                  <a:pt x="678" y="408"/>
                  <a:pt x="757" y="487"/>
                  <a:pt x="757" y="582"/>
                </a:cubicBezTo>
                <a:close/>
                <a:moveTo>
                  <a:pt x="582" y="1050"/>
                </a:moveTo>
                <a:cubicBezTo>
                  <a:pt x="838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6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6473033" y="1543049"/>
            <a:ext cx="293687" cy="293688"/>
          </a:xfrm>
          <a:custGeom>
            <a:avLst/>
            <a:gdLst>
              <a:gd name="T0" fmla="*/ 814 w 815"/>
              <a:gd name="T1" fmla="*/ 465 h 816"/>
              <a:gd name="T2" fmla="*/ 464 w 815"/>
              <a:gd name="T3" fmla="*/ 465 h 816"/>
              <a:gd name="T4" fmla="*/ 464 w 815"/>
              <a:gd name="T5" fmla="*/ 815 h 816"/>
              <a:gd name="T6" fmla="*/ 350 w 815"/>
              <a:gd name="T7" fmla="*/ 815 h 816"/>
              <a:gd name="T8" fmla="*/ 350 w 815"/>
              <a:gd name="T9" fmla="*/ 465 h 816"/>
              <a:gd name="T10" fmla="*/ 0 w 815"/>
              <a:gd name="T11" fmla="*/ 465 h 816"/>
              <a:gd name="T12" fmla="*/ 0 w 815"/>
              <a:gd name="T13" fmla="*/ 350 h 816"/>
              <a:gd name="T14" fmla="*/ 350 w 815"/>
              <a:gd name="T15" fmla="*/ 350 h 816"/>
              <a:gd name="T16" fmla="*/ 350 w 815"/>
              <a:gd name="T17" fmla="*/ 0 h 816"/>
              <a:gd name="T18" fmla="*/ 464 w 815"/>
              <a:gd name="T19" fmla="*/ 0 h 816"/>
              <a:gd name="T20" fmla="*/ 464 w 815"/>
              <a:gd name="T21" fmla="*/ 350 h 816"/>
              <a:gd name="T22" fmla="*/ 814 w 815"/>
              <a:gd name="T23" fmla="*/ 350 h 816"/>
              <a:gd name="T24" fmla="*/ 814 w 815"/>
              <a:gd name="T25" fmla="*/ 46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816">
                <a:moveTo>
                  <a:pt x="814" y="465"/>
                </a:moveTo>
                <a:lnTo>
                  <a:pt x="464" y="465"/>
                </a:lnTo>
                <a:lnTo>
                  <a:pt x="464" y="815"/>
                </a:lnTo>
                <a:lnTo>
                  <a:pt x="350" y="815"/>
                </a:lnTo>
                <a:lnTo>
                  <a:pt x="350" y="465"/>
                </a:lnTo>
                <a:lnTo>
                  <a:pt x="0" y="465"/>
                </a:lnTo>
                <a:lnTo>
                  <a:pt x="0" y="350"/>
                </a:lnTo>
                <a:lnTo>
                  <a:pt x="350" y="350"/>
                </a:lnTo>
                <a:lnTo>
                  <a:pt x="350" y="0"/>
                </a:lnTo>
                <a:lnTo>
                  <a:pt x="464" y="0"/>
                </a:lnTo>
                <a:lnTo>
                  <a:pt x="464" y="350"/>
                </a:lnTo>
                <a:lnTo>
                  <a:pt x="814" y="350"/>
                </a:lnTo>
                <a:lnTo>
                  <a:pt x="814" y="46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2088356" y="1501775"/>
            <a:ext cx="463550" cy="377825"/>
          </a:xfrm>
          <a:custGeom>
            <a:avLst/>
            <a:gdLst>
              <a:gd name="T0" fmla="*/ 875 w 1286"/>
              <a:gd name="T1" fmla="*/ 407 h 1050"/>
              <a:gd name="T2" fmla="*/ 875 w 1286"/>
              <a:gd name="T3" fmla="*/ 524 h 1050"/>
              <a:gd name="T4" fmla="*/ 700 w 1286"/>
              <a:gd name="T5" fmla="*/ 524 h 1050"/>
              <a:gd name="T6" fmla="*/ 700 w 1286"/>
              <a:gd name="T7" fmla="*/ 699 h 1050"/>
              <a:gd name="T8" fmla="*/ 585 w 1286"/>
              <a:gd name="T9" fmla="*/ 699 h 1050"/>
              <a:gd name="T10" fmla="*/ 585 w 1286"/>
              <a:gd name="T11" fmla="*/ 524 h 1050"/>
              <a:gd name="T12" fmla="*/ 410 w 1286"/>
              <a:gd name="T13" fmla="*/ 524 h 1050"/>
              <a:gd name="T14" fmla="*/ 410 w 1286"/>
              <a:gd name="T15" fmla="*/ 407 h 1050"/>
              <a:gd name="T16" fmla="*/ 585 w 1286"/>
              <a:gd name="T17" fmla="*/ 407 h 1050"/>
              <a:gd name="T18" fmla="*/ 585 w 1286"/>
              <a:gd name="T19" fmla="*/ 232 h 1050"/>
              <a:gd name="T20" fmla="*/ 700 w 1286"/>
              <a:gd name="T21" fmla="*/ 232 h 1050"/>
              <a:gd name="T22" fmla="*/ 700 w 1286"/>
              <a:gd name="T23" fmla="*/ 407 h 1050"/>
              <a:gd name="T24" fmla="*/ 875 w 1286"/>
              <a:gd name="T25" fmla="*/ 407 h 1050"/>
              <a:gd name="T26" fmla="*/ 1167 w 1286"/>
              <a:gd name="T27" fmla="*/ 817 h 1050"/>
              <a:gd name="T28" fmla="*/ 1167 w 1286"/>
              <a:gd name="T29" fmla="*/ 117 h 1050"/>
              <a:gd name="T30" fmla="*/ 118 w 1286"/>
              <a:gd name="T31" fmla="*/ 117 h 1050"/>
              <a:gd name="T32" fmla="*/ 118 w 1286"/>
              <a:gd name="T33" fmla="*/ 817 h 1050"/>
              <a:gd name="T34" fmla="*/ 1167 w 1286"/>
              <a:gd name="T35" fmla="*/ 817 h 1050"/>
              <a:gd name="T36" fmla="*/ 1167 w 1286"/>
              <a:gd name="T37" fmla="*/ 0 h 1050"/>
              <a:gd name="T38" fmla="*/ 1285 w 1286"/>
              <a:gd name="T39" fmla="*/ 117 h 1050"/>
              <a:gd name="T40" fmla="*/ 1282 w 1286"/>
              <a:gd name="T41" fmla="*/ 817 h 1050"/>
              <a:gd name="T42" fmla="*/ 1167 w 1286"/>
              <a:gd name="T43" fmla="*/ 932 h 1050"/>
              <a:gd name="T44" fmla="*/ 875 w 1286"/>
              <a:gd name="T45" fmla="*/ 932 h 1050"/>
              <a:gd name="T46" fmla="*/ 875 w 1286"/>
              <a:gd name="T47" fmla="*/ 1049 h 1050"/>
              <a:gd name="T48" fmla="*/ 410 w 1286"/>
              <a:gd name="T49" fmla="*/ 1049 h 1050"/>
              <a:gd name="T50" fmla="*/ 410 w 1286"/>
              <a:gd name="T51" fmla="*/ 932 h 1050"/>
              <a:gd name="T52" fmla="*/ 118 w 1286"/>
              <a:gd name="T53" fmla="*/ 932 h 1050"/>
              <a:gd name="T54" fmla="*/ 0 w 1286"/>
              <a:gd name="T55" fmla="*/ 817 h 1050"/>
              <a:gd name="T56" fmla="*/ 0 w 1286"/>
              <a:gd name="T57" fmla="*/ 117 h 1050"/>
              <a:gd name="T58" fmla="*/ 118 w 1286"/>
              <a:gd name="T59" fmla="*/ 0 h 1050"/>
              <a:gd name="T60" fmla="*/ 1167 w 1286"/>
              <a:gd name="T6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6" h="1050">
                <a:moveTo>
                  <a:pt x="875" y="407"/>
                </a:moveTo>
                <a:lnTo>
                  <a:pt x="875" y="524"/>
                </a:lnTo>
                <a:lnTo>
                  <a:pt x="700" y="524"/>
                </a:lnTo>
                <a:lnTo>
                  <a:pt x="700" y="699"/>
                </a:lnTo>
                <a:lnTo>
                  <a:pt x="585" y="699"/>
                </a:lnTo>
                <a:lnTo>
                  <a:pt x="585" y="524"/>
                </a:lnTo>
                <a:lnTo>
                  <a:pt x="410" y="524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lnTo>
                  <a:pt x="875" y="407"/>
                </a:lnTo>
                <a:close/>
                <a:moveTo>
                  <a:pt x="1167" y="817"/>
                </a:move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5333206" y="1470025"/>
            <a:ext cx="423862" cy="441325"/>
          </a:xfrm>
          <a:custGeom>
            <a:avLst/>
            <a:gdLst>
              <a:gd name="T0" fmla="*/ 361 w 1176"/>
              <a:gd name="T1" fmla="*/ 804 h 1226"/>
              <a:gd name="T2" fmla="*/ 374 w 1176"/>
              <a:gd name="T3" fmla="*/ 817 h 1226"/>
              <a:gd name="T4" fmla="*/ 1049 w 1176"/>
              <a:gd name="T5" fmla="*/ 817 h 1226"/>
              <a:gd name="T6" fmla="*/ 1049 w 1176"/>
              <a:gd name="T7" fmla="*/ 935 h 1226"/>
              <a:gd name="T8" fmla="*/ 350 w 1176"/>
              <a:gd name="T9" fmla="*/ 935 h 1226"/>
              <a:gd name="T10" fmla="*/ 235 w 1176"/>
              <a:gd name="T11" fmla="*/ 817 h 1226"/>
              <a:gd name="T12" fmla="*/ 249 w 1176"/>
              <a:gd name="T13" fmla="*/ 763 h 1226"/>
              <a:gd name="T14" fmla="*/ 328 w 1176"/>
              <a:gd name="T15" fmla="*/ 618 h 1226"/>
              <a:gd name="T16" fmla="*/ 118 w 1176"/>
              <a:gd name="T17" fmla="*/ 175 h 1226"/>
              <a:gd name="T18" fmla="*/ 0 w 1176"/>
              <a:gd name="T19" fmla="*/ 175 h 1226"/>
              <a:gd name="T20" fmla="*/ 0 w 1176"/>
              <a:gd name="T21" fmla="*/ 60 h 1226"/>
              <a:gd name="T22" fmla="*/ 191 w 1176"/>
              <a:gd name="T23" fmla="*/ 60 h 1226"/>
              <a:gd name="T24" fmla="*/ 301 w 1176"/>
              <a:gd name="T25" fmla="*/ 293 h 1226"/>
              <a:gd name="T26" fmla="*/ 440 w 1176"/>
              <a:gd name="T27" fmla="*/ 585 h 1226"/>
              <a:gd name="T28" fmla="*/ 850 w 1176"/>
              <a:gd name="T29" fmla="*/ 585 h 1226"/>
              <a:gd name="T30" fmla="*/ 1074 w 1176"/>
              <a:gd name="T31" fmla="*/ 175 h 1226"/>
              <a:gd name="T32" fmla="*/ 1175 w 1176"/>
              <a:gd name="T33" fmla="*/ 233 h 1226"/>
              <a:gd name="T34" fmla="*/ 951 w 1176"/>
              <a:gd name="T35" fmla="*/ 640 h 1226"/>
              <a:gd name="T36" fmla="*/ 850 w 1176"/>
              <a:gd name="T37" fmla="*/ 700 h 1226"/>
              <a:gd name="T38" fmla="*/ 415 w 1176"/>
              <a:gd name="T39" fmla="*/ 700 h 1226"/>
              <a:gd name="T40" fmla="*/ 364 w 1176"/>
              <a:gd name="T41" fmla="*/ 796 h 1226"/>
              <a:gd name="T42" fmla="*/ 361 w 1176"/>
              <a:gd name="T43" fmla="*/ 804 h 1226"/>
              <a:gd name="T44" fmla="*/ 935 w 1176"/>
              <a:gd name="T45" fmla="*/ 992 h 1226"/>
              <a:gd name="T46" fmla="*/ 1049 w 1176"/>
              <a:gd name="T47" fmla="*/ 1110 h 1226"/>
              <a:gd name="T48" fmla="*/ 935 w 1176"/>
              <a:gd name="T49" fmla="*/ 1225 h 1226"/>
              <a:gd name="T50" fmla="*/ 817 w 1176"/>
              <a:gd name="T51" fmla="*/ 1110 h 1226"/>
              <a:gd name="T52" fmla="*/ 935 w 1176"/>
              <a:gd name="T53" fmla="*/ 992 h 1226"/>
              <a:gd name="T54" fmla="*/ 350 w 1176"/>
              <a:gd name="T55" fmla="*/ 992 h 1226"/>
              <a:gd name="T56" fmla="*/ 467 w 1176"/>
              <a:gd name="T57" fmla="*/ 1110 h 1226"/>
              <a:gd name="T58" fmla="*/ 350 w 1176"/>
              <a:gd name="T59" fmla="*/ 1225 h 1226"/>
              <a:gd name="T60" fmla="*/ 235 w 1176"/>
              <a:gd name="T61" fmla="*/ 1110 h 1226"/>
              <a:gd name="T62" fmla="*/ 350 w 1176"/>
              <a:gd name="T63" fmla="*/ 992 h 1226"/>
              <a:gd name="T64" fmla="*/ 585 w 1176"/>
              <a:gd name="T65" fmla="*/ 468 h 1226"/>
              <a:gd name="T66" fmla="*/ 585 w 1176"/>
              <a:gd name="T67" fmla="*/ 293 h 1226"/>
              <a:gd name="T68" fmla="*/ 410 w 1176"/>
              <a:gd name="T69" fmla="*/ 293 h 1226"/>
              <a:gd name="T70" fmla="*/ 410 w 1176"/>
              <a:gd name="T71" fmla="*/ 175 h 1226"/>
              <a:gd name="T72" fmla="*/ 585 w 1176"/>
              <a:gd name="T73" fmla="*/ 175 h 1226"/>
              <a:gd name="T74" fmla="*/ 585 w 1176"/>
              <a:gd name="T75" fmla="*/ 0 h 1226"/>
              <a:gd name="T76" fmla="*/ 700 w 1176"/>
              <a:gd name="T77" fmla="*/ 0 h 1226"/>
              <a:gd name="T78" fmla="*/ 700 w 1176"/>
              <a:gd name="T79" fmla="*/ 175 h 1226"/>
              <a:gd name="T80" fmla="*/ 875 w 1176"/>
              <a:gd name="T81" fmla="*/ 175 h 1226"/>
              <a:gd name="T82" fmla="*/ 875 w 1176"/>
              <a:gd name="T83" fmla="*/ 293 h 1226"/>
              <a:gd name="T84" fmla="*/ 700 w 1176"/>
              <a:gd name="T85" fmla="*/ 293 h 1226"/>
              <a:gd name="T86" fmla="*/ 700 w 1176"/>
              <a:gd name="T87" fmla="*/ 468 h 1226"/>
              <a:gd name="T88" fmla="*/ 585 w 1176"/>
              <a:gd name="T89" fmla="*/ 468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76" h="1226">
                <a:moveTo>
                  <a:pt x="361" y="804"/>
                </a:moveTo>
                <a:cubicBezTo>
                  <a:pt x="361" y="812"/>
                  <a:pt x="366" y="817"/>
                  <a:pt x="374" y="817"/>
                </a:cubicBezTo>
                <a:lnTo>
                  <a:pt x="1049" y="817"/>
                </a:lnTo>
                <a:lnTo>
                  <a:pt x="1049" y="935"/>
                </a:lnTo>
                <a:lnTo>
                  <a:pt x="350" y="935"/>
                </a:lnTo>
                <a:cubicBezTo>
                  <a:pt x="287" y="935"/>
                  <a:pt x="235" y="880"/>
                  <a:pt x="235" y="817"/>
                </a:cubicBezTo>
                <a:cubicBezTo>
                  <a:pt x="235" y="798"/>
                  <a:pt x="241" y="779"/>
                  <a:pt x="249" y="763"/>
                </a:cubicBezTo>
                <a:lnTo>
                  <a:pt x="328" y="618"/>
                </a:lnTo>
                <a:lnTo>
                  <a:pt x="118" y="175"/>
                </a:lnTo>
                <a:lnTo>
                  <a:pt x="0" y="175"/>
                </a:lnTo>
                <a:lnTo>
                  <a:pt x="0" y="60"/>
                </a:lnTo>
                <a:lnTo>
                  <a:pt x="191" y="60"/>
                </a:lnTo>
                <a:cubicBezTo>
                  <a:pt x="228" y="137"/>
                  <a:pt x="265" y="215"/>
                  <a:pt x="301" y="293"/>
                </a:cubicBezTo>
                <a:cubicBezTo>
                  <a:pt x="347" y="390"/>
                  <a:pt x="393" y="488"/>
                  <a:pt x="440" y="585"/>
                </a:cubicBezTo>
                <a:lnTo>
                  <a:pt x="850" y="585"/>
                </a:lnTo>
                <a:cubicBezTo>
                  <a:pt x="925" y="449"/>
                  <a:pt x="1001" y="313"/>
                  <a:pt x="1074" y="175"/>
                </a:cubicBezTo>
                <a:lnTo>
                  <a:pt x="1175" y="233"/>
                </a:lnTo>
                <a:lnTo>
                  <a:pt x="951" y="640"/>
                </a:lnTo>
                <a:cubicBezTo>
                  <a:pt x="932" y="675"/>
                  <a:pt x="894" y="700"/>
                  <a:pt x="850" y="700"/>
                </a:cubicBezTo>
                <a:lnTo>
                  <a:pt x="415" y="700"/>
                </a:lnTo>
                <a:lnTo>
                  <a:pt x="364" y="796"/>
                </a:lnTo>
                <a:lnTo>
                  <a:pt x="361" y="804"/>
                </a:lnTo>
                <a:close/>
                <a:moveTo>
                  <a:pt x="935" y="992"/>
                </a:moveTo>
                <a:cubicBezTo>
                  <a:pt x="998" y="992"/>
                  <a:pt x="1049" y="1047"/>
                  <a:pt x="1049" y="1110"/>
                </a:cubicBezTo>
                <a:cubicBezTo>
                  <a:pt x="1049" y="1173"/>
                  <a:pt x="998" y="1225"/>
                  <a:pt x="935" y="1225"/>
                </a:cubicBezTo>
                <a:cubicBezTo>
                  <a:pt x="872" y="1225"/>
                  <a:pt x="817" y="1173"/>
                  <a:pt x="817" y="1110"/>
                </a:cubicBezTo>
                <a:cubicBezTo>
                  <a:pt x="817" y="1047"/>
                  <a:pt x="872" y="992"/>
                  <a:pt x="935" y="992"/>
                </a:cubicBezTo>
                <a:close/>
                <a:moveTo>
                  <a:pt x="350" y="992"/>
                </a:moveTo>
                <a:cubicBezTo>
                  <a:pt x="413" y="992"/>
                  <a:pt x="467" y="1047"/>
                  <a:pt x="467" y="1110"/>
                </a:cubicBezTo>
                <a:cubicBezTo>
                  <a:pt x="467" y="1173"/>
                  <a:pt x="413" y="1225"/>
                  <a:pt x="350" y="1225"/>
                </a:cubicBezTo>
                <a:cubicBezTo>
                  <a:pt x="287" y="1225"/>
                  <a:pt x="235" y="1173"/>
                  <a:pt x="235" y="1110"/>
                </a:cubicBezTo>
                <a:cubicBezTo>
                  <a:pt x="235" y="1047"/>
                  <a:pt x="287" y="992"/>
                  <a:pt x="350" y="992"/>
                </a:cubicBezTo>
                <a:close/>
                <a:moveTo>
                  <a:pt x="585" y="468"/>
                </a:moveTo>
                <a:lnTo>
                  <a:pt x="585" y="293"/>
                </a:lnTo>
                <a:lnTo>
                  <a:pt x="410" y="293"/>
                </a:lnTo>
                <a:lnTo>
                  <a:pt x="410" y="175"/>
                </a:lnTo>
                <a:lnTo>
                  <a:pt x="585" y="175"/>
                </a:lnTo>
                <a:lnTo>
                  <a:pt x="585" y="0"/>
                </a:lnTo>
                <a:lnTo>
                  <a:pt x="700" y="0"/>
                </a:lnTo>
                <a:lnTo>
                  <a:pt x="700" y="175"/>
                </a:lnTo>
                <a:lnTo>
                  <a:pt x="875" y="175"/>
                </a:lnTo>
                <a:lnTo>
                  <a:pt x="875" y="293"/>
                </a:lnTo>
                <a:lnTo>
                  <a:pt x="700" y="293"/>
                </a:lnTo>
                <a:lnTo>
                  <a:pt x="700" y="468"/>
                </a:lnTo>
                <a:lnTo>
                  <a:pt x="585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4323558" y="1479548"/>
            <a:ext cx="293687" cy="419100"/>
          </a:xfrm>
          <a:custGeom>
            <a:avLst/>
            <a:gdLst>
              <a:gd name="T0" fmla="*/ 639 w 815"/>
              <a:gd name="T1" fmla="*/ 465 h 1165"/>
              <a:gd name="T2" fmla="*/ 639 w 815"/>
              <a:gd name="T3" fmla="*/ 350 h 1165"/>
              <a:gd name="T4" fmla="*/ 465 w 815"/>
              <a:gd name="T5" fmla="*/ 350 h 1165"/>
              <a:gd name="T6" fmla="*/ 465 w 815"/>
              <a:gd name="T7" fmla="*/ 175 h 1165"/>
              <a:gd name="T8" fmla="*/ 350 w 815"/>
              <a:gd name="T9" fmla="*/ 175 h 1165"/>
              <a:gd name="T10" fmla="*/ 350 w 815"/>
              <a:gd name="T11" fmla="*/ 350 h 1165"/>
              <a:gd name="T12" fmla="*/ 175 w 815"/>
              <a:gd name="T13" fmla="*/ 350 h 1165"/>
              <a:gd name="T14" fmla="*/ 175 w 815"/>
              <a:gd name="T15" fmla="*/ 465 h 1165"/>
              <a:gd name="T16" fmla="*/ 350 w 815"/>
              <a:gd name="T17" fmla="*/ 465 h 1165"/>
              <a:gd name="T18" fmla="*/ 350 w 815"/>
              <a:gd name="T19" fmla="*/ 640 h 1165"/>
              <a:gd name="T20" fmla="*/ 465 w 815"/>
              <a:gd name="T21" fmla="*/ 640 h 1165"/>
              <a:gd name="T22" fmla="*/ 465 w 815"/>
              <a:gd name="T23" fmla="*/ 465 h 1165"/>
              <a:gd name="T24" fmla="*/ 639 w 815"/>
              <a:gd name="T25" fmla="*/ 465 h 1165"/>
              <a:gd name="T26" fmla="*/ 407 w 815"/>
              <a:gd name="T27" fmla="*/ 0 h 1165"/>
              <a:gd name="T28" fmla="*/ 814 w 815"/>
              <a:gd name="T29" fmla="*/ 408 h 1165"/>
              <a:gd name="T30" fmla="*/ 407 w 815"/>
              <a:gd name="T31" fmla="*/ 1164 h 1165"/>
              <a:gd name="T32" fmla="*/ 0 w 815"/>
              <a:gd name="T33" fmla="*/ 408 h 1165"/>
              <a:gd name="T34" fmla="*/ 407 w 81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165">
                <a:moveTo>
                  <a:pt x="639" y="465"/>
                </a:moveTo>
                <a:lnTo>
                  <a:pt x="639" y="350"/>
                </a:lnTo>
                <a:lnTo>
                  <a:pt x="465" y="350"/>
                </a:lnTo>
                <a:lnTo>
                  <a:pt x="465" y="175"/>
                </a:lnTo>
                <a:lnTo>
                  <a:pt x="350" y="175"/>
                </a:lnTo>
                <a:lnTo>
                  <a:pt x="350" y="350"/>
                </a:lnTo>
                <a:lnTo>
                  <a:pt x="175" y="350"/>
                </a:lnTo>
                <a:lnTo>
                  <a:pt x="175" y="465"/>
                </a:lnTo>
                <a:lnTo>
                  <a:pt x="350" y="465"/>
                </a:lnTo>
                <a:lnTo>
                  <a:pt x="350" y="640"/>
                </a:lnTo>
                <a:lnTo>
                  <a:pt x="465" y="640"/>
                </a:lnTo>
                <a:lnTo>
                  <a:pt x="465" y="465"/>
                </a:lnTo>
                <a:lnTo>
                  <a:pt x="639" y="465"/>
                </a:lnTo>
                <a:close/>
                <a:moveTo>
                  <a:pt x="407" y="0"/>
                </a:moveTo>
                <a:cubicBezTo>
                  <a:pt x="631" y="0"/>
                  <a:pt x="814" y="183"/>
                  <a:pt x="814" y="408"/>
                </a:cubicBezTo>
                <a:cubicBezTo>
                  <a:pt x="814" y="714"/>
                  <a:pt x="407" y="1164"/>
                  <a:pt x="407" y="1164"/>
                </a:cubicBezTo>
                <a:cubicBezTo>
                  <a:pt x="407" y="1164"/>
                  <a:pt x="0" y="714"/>
                  <a:pt x="0" y="408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8560593" y="1479548"/>
            <a:ext cx="419100" cy="419100"/>
          </a:xfrm>
          <a:custGeom>
            <a:avLst/>
            <a:gdLst>
              <a:gd name="T0" fmla="*/ 874 w 1165"/>
              <a:gd name="T1" fmla="*/ 640 h 1165"/>
              <a:gd name="T2" fmla="*/ 874 w 1165"/>
              <a:gd name="T3" fmla="*/ 525 h 1165"/>
              <a:gd name="T4" fmla="*/ 639 w 1165"/>
              <a:gd name="T5" fmla="*/ 525 h 1165"/>
              <a:gd name="T6" fmla="*/ 639 w 1165"/>
              <a:gd name="T7" fmla="*/ 290 h 1165"/>
              <a:gd name="T8" fmla="*/ 524 w 1165"/>
              <a:gd name="T9" fmla="*/ 290 h 1165"/>
              <a:gd name="T10" fmla="*/ 524 w 1165"/>
              <a:gd name="T11" fmla="*/ 525 h 1165"/>
              <a:gd name="T12" fmla="*/ 289 w 1165"/>
              <a:gd name="T13" fmla="*/ 525 h 1165"/>
              <a:gd name="T14" fmla="*/ 289 w 1165"/>
              <a:gd name="T15" fmla="*/ 640 h 1165"/>
              <a:gd name="T16" fmla="*/ 524 w 1165"/>
              <a:gd name="T17" fmla="*/ 640 h 1165"/>
              <a:gd name="T18" fmla="*/ 524 w 1165"/>
              <a:gd name="T19" fmla="*/ 875 h 1165"/>
              <a:gd name="T20" fmla="*/ 639 w 1165"/>
              <a:gd name="T21" fmla="*/ 875 h 1165"/>
              <a:gd name="T22" fmla="*/ 639 w 1165"/>
              <a:gd name="T23" fmla="*/ 640 h 1165"/>
              <a:gd name="T24" fmla="*/ 874 w 1165"/>
              <a:gd name="T25" fmla="*/ 640 h 1165"/>
              <a:gd name="T26" fmla="*/ 582 w 1165"/>
              <a:gd name="T27" fmla="*/ 0 h 1165"/>
              <a:gd name="T28" fmla="*/ 1164 w 1165"/>
              <a:gd name="T29" fmla="*/ 582 h 1165"/>
              <a:gd name="T30" fmla="*/ 582 w 1165"/>
              <a:gd name="T31" fmla="*/ 1164 h 1165"/>
              <a:gd name="T32" fmla="*/ 0 w 1165"/>
              <a:gd name="T33" fmla="*/ 582 h 1165"/>
              <a:gd name="T34" fmla="*/ 582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874" y="640"/>
                </a:moveTo>
                <a:lnTo>
                  <a:pt x="874" y="525"/>
                </a:lnTo>
                <a:lnTo>
                  <a:pt x="639" y="525"/>
                </a:lnTo>
                <a:lnTo>
                  <a:pt x="639" y="290"/>
                </a:lnTo>
                <a:lnTo>
                  <a:pt x="524" y="290"/>
                </a:lnTo>
                <a:lnTo>
                  <a:pt x="524" y="525"/>
                </a:lnTo>
                <a:lnTo>
                  <a:pt x="289" y="525"/>
                </a:lnTo>
                <a:lnTo>
                  <a:pt x="289" y="640"/>
                </a:lnTo>
                <a:lnTo>
                  <a:pt x="524" y="640"/>
                </a:lnTo>
                <a:lnTo>
                  <a:pt x="524" y="875"/>
                </a:lnTo>
                <a:lnTo>
                  <a:pt x="639" y="875"/>
                </a:lnTo>
                <a:lnTo>
                  <a:pt x="639" y="640"/>
                </a:lnTo>
                <a:lnTo>
                  <a:pt x="874" y="640"/>
                </a:ln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3205958" y="1501775"/>
            <a:ext cx="377825" cy="377825"/>
          </a:xfrm>
          <a:custGeom>
            <a:avLst/>
            <a:gdLst>
              <a:gd name="T0" fmla="*/ 817 w 1051"/>
              <a:gd name="T1" fmla="*/ 582 h 1050"/>
              <a:gd name="T2" fmla="*/ 817 w 1051"/>
              <a:gd name="T3" fmla="*/ 467 h 1050"/>
              <a:gd name="T4" fmla="*/ 582 w 1051"/>
              <a:gd name="T5" fmla="*/ 467 h 1050"/>
              <a:gd name="T6" fmla="*/ 582 w 1051"/>
              <a:gd name="T7" fmla="*/ 232 h 1050"/>
              <a:gd name="T8" fmla="*/ 467 w 1051"/>
              <a:gd name="T9" fmla="*/ 232 h 1050"/>
              <a:gd name="T10" fmla="*/ 467 w 1051"/>
              <a:gd name="T11" fmla="*/ 467 h 1050"/>
              <a:gd name="T12" fmla="*/ 232 w 1051"/>
              <a:gd name="T13" fmla="*/ 467 h 1050"/>
              <a:gd name="T14" fmla="*/ 232 w 1051"/>
              <a:gd name="T15" fmla="*/ 582 h 1050"/>
              <a:gd name="T16" fmla="*/ 467 w 1051"/>
              <a:gd name="T17" fmla="*/ 582 h 1050"/>
              <a:gd name="T18" fmla="*/ 467 w 1051"/>
              <a:gd name="T19" fmla="*/ 817 h 1050"/>
              <a:gd name="T20" fmla="*/ 582 w 1051"/>
              <a:gd name="T21" fmla="*/ 817 h 1050"/>
              <a:gd name="T22" fmla="*/ 582 w 1051"/>
              <a:gd name="T23" fmla="*/ 582 h 1050"/>
              <a:gd name="T24" fmla="*/ 817 w 1051"/>
              <a:gd name="T25" fmla="*/ 582 h 1050"/>
              <a:gd name="T26" fmla="*/ 932 w 1051"/>
              <a:gd name="T27" fmla="*/ 0 h 1050"/>
              <a:gd name="T28" fmla="*/ 1050 w 1051"/>
              <a:gd name="T29" fmla="*/ 117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117 h 1050"/>
              <a:gd name="T40" fmla="*/ 118 w 1051"/>
              <a:gd name="T41" fmla="*/ 0 h 1050"/>
              <a:gd name="T42" fmla="*/ 932 w 1051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0">
                <a:moveTo>
                  <a:pt x="817" y="582"/>
                </a:moveTo>
                <a:lnTo>
                  <a:pt x="817" y="467"/>
                </a:lnTo>
                <a:lnTo>
                  <a:pt x="582" y="467"/>
                </a:lnTo>
                <a:lnTo>
                  <a:pt x="582" y="232"/>
                </a:lnTo>
                <a:lnTo>
                  <a:pt x="467" y="232"/>
                </a:lnTo>
                <a:lnTo>
                  <a:pt x="467" y="467"/>
                </a:lnTo>
                <a:lnTo>
                  <a:pt x="232" y="467"/>
                </a:lnTo>
                <a:lnTo>
                  <a:pt x="232" y="582"/>
                </a:lnTo>
                <a:lnTo>
                  <a:pt x="467" y="582"/>
                </a:lnTo>
                <a:lnTo>
                  <a:pt x="467" y="817"/>
                </a:lnTo>
                <a:lnTo>
                  <a:pt x="582" y="817"/>
                </a:lnTo>
                <a:lnTo>
                  <a:pt x="58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1056481" y="2452689"/>
            <a:ext cx="463550" cy="211137"/>
          </a:xfrm>
          <a:custGeom>
            <a:avLst/>
            <a:gdLst>
              <a:gd name="T0" fmla="*/ 1285 w 1286"/>
              <a:gd name="T1" fmla="*/ 235 h 585"/>
              <a:gd name="T2" fmla="*/ 1285 w 1286"/>
              <a:gd name="T3" fmla="*/ 584 h 585"/>
              <a:gd name="T4" fmla="*/ 0 w 1286"/>
              <a:gd name="T5" fmla="*/ 584 h 585"/>
              <a:gd name="T6" fmla="*/ 0 w 1286"/>
              <a:gd name="T7" fmla="*/ 0 h 585"/>
              <a:gd name="T8" fmla="*/ 118 w 1286"/>
              <a:gd name="T9" fmla="*/ 0 h 585"/>
              <a:gd name="T10" fmla="*/ 118 w 1286"/>
              <a:gd name="T11" fmla="*/ 410 h 585"/>
              <a:gd name="T12" fmla="*/ 585 w 1286"/>
              <a:gd name="T13" fmla="*/ 410 h 585"/>
              <a:gd name="T14" fmla="*/ 585 w 1286"/>
              <a:gd name="T15" fmla="*/ 0 h 585"/>
              <a:gd name="T16" fmla="*/ 1050 w 1286"/>
              <a:gd name="T17" fmla="*/ 0 h 585"/>
              <a:gd name="T18" fmla="*/ 1285 w 1286"/>
              <a:gd name="T19" fmla="*/ 235 h 585"/>
              <a:gd name="T20" fmla="*/ 350 w 1286"/>
              <a:gd name="T21" fmla="*/ 349 h 585"/>
              <a:gd name="T22" fmla="*/ 175 w 1286"/>
              <a:gd name="T23" fmla="*/ 175 h 585"/>
              <a:gd name="T24" fmla="*/ 350 w 1286"/>
              <a:gd name="T25" fmla="*/ 0 h 585"/>
              <a:gd name="T26" fmla="*/ 525 w 1286"/>
              <a:gd name="T27" fmla="*/ 175 h 585"/>
              <a:gd name="T28" fmla="*/ 350 w 1286"/>
              <a:gd name="T29" fmla="*/ 349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585">
                <a:moveTo>
                  <a:pt x="1285" y="235"/>
                </a:moveTo>
                <a:lnTo>
                  <a:pt x="1285" y="584"/>
                </a:lnTo>
                <a:lnTo>
                  <a:pt x="0" y="584"/>
                </a:lnTo>
                <a:lnTo>
                  <a:pt x="0" y="0"/>
                </a:lnTo>
                <a:lnTo>
                  <a:pt x="118" y="0"/>
                </a:lnTo>
                <a:lnTo>
                  <a:pt x="118" y="410"/>
                </a:lnTo>
                <a:lnTo>
                  <a:pt x="585" y="410"/>
                </a:lnTo>
                <a:lnTo>
                  <a:pt x="585" y="0"/>
                </a:lnTo>
                <a:lnTo>
                  <a:pt x="1050" y="0"/>
                </a:lnTo>
                <a:cubicBezTo>
                  <a:pt x="1178" y="0"/>
                  <a:pt x="1285" y="106"/>
                  <a:pt x="1285" y="235"/>
                </a:cubicBezTo>
                <a:close/>
                <a:moveTo>
                  <a:pt x="350" y="349"/>
                </a:moveTo>
                <a:cubicBezTo>
                  <a:pt x="254" y="349"/>
                  <a:pt x="175" y="270"/>
                  <a:pt x="175" y="175"/>
                </a:cubicBezTo>
                <a:cubicBezTo>
                  <a:pt x="175" y="79"/>
                  <a:pt x="254" y="0"/>
                  <a:pt x="350" y="0"/>
                </a:cubicBezTo>
                <a:cubicBezTo>
                  <a:pt x="446" y="0"/>
                  <a:pt x="525" y="79"/>
                  <a:pt x="525" y="175"/>
                </a:cubicBezTo>
                <a:cubicBezTo>
                  <a:pt x="525" y="270"/>
                  <a:pt x="446" y="349"/>
                  <a:pt x="350" y="3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2147093" y="2347913"/>
            <a:ext cx="419100" cy="422275"/>
          </a:xfrm>
          <a:custGeom>
            <a:avLst/>
            <a:gdLst>
              <a:gd name="T0" fmla="*/ 640 w 1166"/>
              <a:gd name="T1" fmla="*/ 415 h 1173"/>
              <a:gd name="T2" fmla="*/ 640 w 1166"/>
              <a:gd name="T3" fmla="*/ 590 h 1173"/>
              <a:gd name="T4" fmla="*/ 815 w 1166"/>
              <a:gd name="T5" fmla="*/ 590 h 1173"/>
              <a:gd name="T6" fmla="*/ 815 w 1166"/>
              <a:gd name="T7" fmla="*/ 708 h 1173"/>
              <a:gd name="T8" fmla="*/ 640 w 1166"/>
              <a:gd name="T9" fmla="*/ 708 h 1173"/>
              <a:gd name="T10" fmla="*/ 640 w 1166"/>
              <a:gd name="T11" fmla="*/ 883 h 1173"/>
              <a:gd name="T12" fmla="*/ 525 w 1166"/>
              <a:gd name="T13" fmla="*/ 883 h 1173"/>
              <a:gd name="T14" fmla="*/ 525 w 1166"/>
              <a:gd name="T15" fmla="*/ 708 h 1173"/>
              <a:gd name="T16" fmla="*/ 350 w 1166"/>
              <a:gd name="T17" fmla="*/ 708 h 1173"/>
              <a:gd name="T18" fmla="*/ 350 w 1166"/>
              <a:gd name="T19" fmla="*/ 590 h 1173"/>
              <a:gd name="T20" fmla="*/ 525 w 1166"/>
              <a:gd name="T21" fmla="*/ 590 h 1173"/>
              <a:gd name="T22" fmla="*/ 525 w 1166"/>
              <a:gd name="T23" fmla="*/ 415 h 1173"/>
              <a:gd name="T24" fmla="*/ 640 w 1166"/>
              <a:gd name="T25" fmla="*/ 415 h 1173"/>
              <a:gd name="T26" fmla="*/ 583 w 1166"/>
              <a:gd name="T27" fmla="*/ 1057 h 1173"/>
              <a:gd name="T28" fmla="*/ 990 w 1166"/>
              <a:gd name="T29" fmla="*/ 648 h 1173"/>
              <a:gd name="T30" fmla="*/ 583 w 1166"/>
              <a:gd name="T31" fmla="*/ 240 h 1173"/>
              <a:gd name="T32" fmla="*/ 175 w 1166"/>
              <a:gd name="T33" fmla="*/ 648 h 1173"/>
              <a:gd name="T34" fmla="*/ 583 w 1166"/>
              <a:gd name="T35" fmla="*/ 1057 h 1173"/>
              <a:gd name="T36" fmla="*/ 583 w 1166"/>
              <a:gd name="T37" fmla="*/ 123 h 1173"/>
              <a:gd name="T38" fmla="*/ 1107 w 1166"/>
              <a:gd name="T39" fmla="*/ 648 h 1173"/>
              <a:gd name="T40" fmla="*/ 583 w 1166"/>
              <a:gd name="T41" fmla="*/ 1172 h 1173"/>
              <a:gd name="T42" fmla="*/ 58 w 1166"/>
              <a:gd name="T43" fmla="*/ 648 h 1173"/>
              <a:gd name="T44" fmla="*/ 583 w 1166"/>
              <a:gd name="T45" fmla="*/ 123 h 1173"/>
              <a:gd name="T46" fmla="*/ 1165 w 1166"/>
              <a:gd name="T47" fmla="*/ 224 h 1173"/>
              <a:gd name="T48" fmla="*/ 1091 w 1166"/>
              <a:gd name="T49" fmla="*/ 314 h 1173"/>
              <a:gd name="T50" fmla="*/ 823 w 1166"/>
              <a:gd name="T51" fmla="*/ 87 h 1173"/>
              <a:gd name="T52" fmla="*/ 897 w 1166"/>
              <a:gd name="T53" fmla="*/ 0 h 1173"/>
              <a:gd name="T54" fmla="*/ 1165 w 1166"/>
              <a:gd name="T55" fmla="*/ 224 h 1173"/>
              <a:gd name="T56" fmla="*/ 342 w 1166"/>
              <a:gd name="T57" fmla="*/ 87 h 1173"/>
              <a:gd name="T58" fmla="*/ 74 w 1166"/>
              <a:gd name="T59" fmla="*/ 311 h 1173"/>
              <a:gd name="T60" fmla="*/ 0 w 1166"/>
              <a:gd name="T61" fmla="*/ 224 h 1173"/>
              <a:gd name="T62" fmla="*/ 268 w 1166"/>
              <a:gd name="T63" fmla="*/ 0 h 1173"/>
              <a:gd name="T64" fmla="*/ 342 w 1166"/>
              <a:gd name="T65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73">
                <a:moveTo>
                  <a:pt x="640" y="415"/>
                </a:moveTo>
                <a:lnTo>
                  <a:pt x="640" y="590"/>
                </a:lnTo>
                <a:lnTo>
                  <a:pt x="815" y="590"/>
                </a:lnTo>
                <a:lnTo>
                  <a:pt x="815" y="708"/>
                </a:lnTo>
                <a:lnTo>
                  <a:pt x="640" y="708"/>
                </a:lnTo>
                <a:lnTo>
                  <a:pt x="640" y="883"/>
                </a:lnTo>
                <a:lnTo>
                  <a:pt x="525" y="883"/>
                </a:lnTo>
                <a:lnTo>
                  <a:pt x="525" y="708"/>
                </a:lnTo>
                <a:lnTo>
                  <a:pt x="350" y="708"/>
                </a:lnTo>
                <a:lnTo>
                  <a:pt x="350" y="590"/>
                </a:lnTo>
                <a:lnTo>
                  <a:pt x="525" y="590"/>
                </a:lnTo>
                <a:lnTo>
                  <a:pt x="525" y="415"/>
                </a:lnTo>
                <a:lnTo>
                  <a:pt x="640" y="415"/>
                </a:lnTo>
                <a:close/>
                <a:moveTo>
                  <a:pt x="583" y="1057"/>
                </a:moveTo>
                <a:cubicBezTo>
                  <a:pt x="809" y="1057"/>
                  <a:pt x="990" y="874"/>
                  <a:pt x="990" y="648"/>
                </a:cubicBezTo>
                <a:cubicBezTo>
                  <a:pt x="990" y="421"/>
                  <a:pt x="809" y="240"/>
                  <a:pt x="583" y="240"/>
                </a:cubicBezTo>
                <a:cubicBezTo>
                  <a:pt x="356" y="240"/>
                  <a:pt x="175" y="421"/>
                  <a:pt x="175" y="648"/>
                </a:cubicBezTo>
                <a:cubicBezTo>
                  <a:pt x="175" y="874"/>
                  <a:pt x="356" y="1057"/>
                  <a:pt x="583" y="1057"/>
                </a:cubicBezTo>
                <a:close/>
                <a:moveTo>
                  <a:pt x="583" y="123"/>
                </a:moveTo>
                <a:cubicBezTo>
                  <a:pt x="872" y="123"/>
                  <a:pt x="1107" y="358"/>
                  <a:pt x="1107" y="648"/>
                </a:cubicBezTo>
                <a:cubicBezTo>
                  <a:pt x="1107" y="937"/>
                  <a:pt x="872" y="1172"/>
                  <a:pt x="583" y="1172"/>
                </a:cubicBezTo>
                <a:cubicBezTo>
                  <a:pt x="293" y="1172"/>
                  <a:pt x="58" y="937"/>
                  <a:pt x="58" y="648"/>
                </a:cubicBezTo>
                <a:cubicBezTo>
                  <a:pt x="58" y="358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1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3194843" y="2411412"/>
            <a:ext cx="463550" cy="293688"/>
          </a:xfrm>
          <a:custGeom>
            <a:avLst/>
            <a:gdLst>
              <a:gd name="T0" fmla="*/ 1110 w 1286"/>
              <a:gd name="T1" fmla="*/ 350 h 815"/>
              <a:gd name="T2" fmla="*/ 875 w 1286"/>
              <a:gd name="T3" fmla="*/ 115 h 815"/>
              <a:gd name="T4" fmla="*/ 817 w 1286"/>
              <a:gd name="T5" fmla="*/ 115 h 815"/>
              <a:gd name="T6" fmla="*/ 817 w 1286"/>
              <a:gd name="T7" fmla="*/ 350 h 815"/>
              <a:gd name="T8" fmla="*/ 1110 w 1286"/>
              <a:gd name="T9" fmla="*/ 350 h 815"/>
              <a:gd name="T10" fmla="*/ 962 w 1286"/>
              <a:gd name="T11" fmla="*/ 727 h 815"/>
              <a:gd name="T12" fmla="*/ 1050 w 1286"/>
              <a:gd name="T13" fmla="*/ 639 h 815"/>
              <a:gd name="T14" fmla="*/ 962 w 1286"/>
              <a:gd name="T15" fmla="*/ 552 h 815"/>
              <a:gd name="T16" fmla="*/ 875 w 1286"/>
              <a:gd name="T17" fmla="*/ 639 h 815"/>
              <a:gd name="T18" fmla="*/ 962 w 1286"/>
              <a:gd name="T19" fmla="*/ 727 h 815"/>
              <a:gd name="T20" fmla="*/ 700 w 1286"/>
              <a:gd name="T21" fmla="*/ 350 h 815"/>
              <a:gd name="T22" fmla="*/ 700 w 1286"/>
              <a:gd name="T23" fmla="*/ 115 h 815"/>
              <a:gd name="T24" fmla="*/ 468 w 1286"/>
              <a:gd name="T25" fmla="*/ 115 h 815"/>
              <a:gd name="T26" fmla="*/ 468 w 1286"/>
              <a:gd name="T27" fmla="*/ 350 h 815"/>
              <a:gd name="T28" fmla="*/ 700 w 1286"/>
              <a:gd name="T29" fmla="*/ 350 h 815"/>
              <a:gd name="T30" fmla="*/ 293 w 1286"/>
              <a:gd name="T31" fmla="*/ 727 h 815"/>
              <a:gd name="T32" fmla="*/ 380 w 1286"/>
              <a:gd name="T33" fmla="*/ 639 h 815"/>
              <a:gd name="T34" fmla="*/ 293 w 1286"/>
              <a:gd name="T35" fmla="*/ 552 h 815"/>
              <a:gd name="T36" fmla="*/ 205 w 1286"/>
              <a:gd name="T37" fmla="*/ 639 h 815"/>
              <a:gd name="T38" fmla="*/ 293 w 1286"/>
              <a:gd name="T39" fmla="*/ 727 h 815"/>
              <a:gd name="T40" fmla="*/ 118 w 1286"/>
              <a:gd name="T41" fmla="*/ 350 h 815"/>
              <a:gd name="T42" fmla="*/ 350 w 1286"/>
              <a:gd name="T43" fmla="*/ 350 h 815"/>
              <a:gd name="T44" fmla="*/ 350 w 1286"/>
              <a:gd name="T45" fmla="*/ 115 h 815"/>
              <a:gd name="T46" fmla="*/ 118 w 1286"/>
              <a:gd name="T47" fmla="*/ 115 h 815"/>
              <a:gd name="T48" fmla="*/ 118 w 1286"/>
              <a:gd name="T49" fmla="*/ 350 h 815"/>
              <a:gd name="T50" fmla="*/ 935 w 1286"/>
              <a:gd name="T51" fmla="*/ 0 h 815"/>
              <a:gd name="T52" fmla="*/ 1285 w 1286"/>
              <a:gd name="T53" fmla="*/ 350 h 815"/>
              <a:gd name="T54" fmla="*/ 1285 w 1286"/>
              <a:gd name="T55" fmla="*/ 639 h 815"/>
              <a:gd name="T56" fmla="*/ 1137 w 1286"/>
              <a:gd name="T57" fmla="*/ 639 h 815"/>
              <a:gd name="T58" fmla="*/ 962 w 1286"/>
              <a:gd name="T59" fmla="*/ 814 h 815"/>
              <a:gd name="T60" fmla="*/ 787 w 1286"/>
              <a:gd name="T61" fmla="*/ 639 h 815"/>
              <a:gd name="T62" fmla="*/ 468 w 1286"/>
              <a:gd name="T63" fmla="*/ 639 h 815"/>
              <a:gd name="T64" fmla="*/ 293 w 1286"/>
              <a:gd name="T65" fmla="*/ 814 h 815"/>
              <a:gd name="T66" fmla="*/ 118 w 1286"/>
              <a:gd name="T67" fmla="*/ 639 h 815"/>
              <a:gd name="T68" fmla="*/ 0 w 1286"/>
              <a:gd name="T69" fmla="*/ 639 h 815"/>
              <a:gd name="T70" fmla="*/ 0 w 1286"/>
              <a:gd name="T71" fmla="*/ 115 h 815"/>
              <a:gd name="T72" fmla="*/ 118 w 1286"/>
              <a:gd name="T73" fmla="*/ 0 h 815"/>
              <a:gd name="T74" fmla="*/ 935 w 1286"/>
              <a:gd name="T75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815">
                <a:moveTo>
                  <a:pt x="1110" y="350"/>
                </a:moveTo>
                <a:lnTo>
                  <a:pt x="875" y="115"/>
                </a:lnTo>
                <a:lnTo>
                  <a:pt x="817" y="115"/>
                </a:lnTo>
                <a:lnTo>
                  <a:pt x="817" y="350"/>
                </a:lnTo>
                <a:lnTo>
                  <a:pt x="1110" y="350"/>
                </a:lnTo>
                <a:close/>
                <a:moveTo>
                  <a:pt x="962" y="727"/>
                </a:moveTo>
                <a:cubicBezTo>
                  <a:pt x="1011" y="727"/>
                  <a:pt x="1050" y="688"/>
                  <a:pt x="1050" y="639"/>
                </a:cubicBezTo>
                <a:cubicBezTo>
                  <a:pt x="1050" y="589"/>
                  <a:pt x="1011" y="552"/>
                  <a:pt x="962" y="552"/>
                </a:cubicBezTo>
                <a:cubicBezTo>
                  <a:pt x="912" y="552"/>
                  <a:pt x="875" y="589"/>
                  <a:pt x="875" y="639"/>
                </a:cubicBezTo>
                <a:cubicBezTo>
                  <a:pt x="875" y="688"/>
                  <a:pt x="912" y="727"/>
                  <a:pt x="962" y="727"/>
                </a:cubicBezTo>
                <a:close/>
                <a:moveTo>
                  <a:pt x="700" y="350"/>
                </a:moveTo>
                <a:lnTo>
                  <a:pt x="700" y="115"/>
                </a:lnTo>
                <a:lnTo>
                  <a:pt x="468" y="115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293" y="727"/>
                </a:moveTo>
                <a:cubicBezTo>
                  <a:pt x="342" y="727"/>
                  <a:pt x="380" y="688"/>
                  <a:pt x="380" y="639"/>
                </a:cubicBezTo>
                <a:cubicBezTo>
                  <a:pt x="380" y="589"/>
                  <a:pt x="342" y="552"/>
                  <a:pt x="293" y="552"/>
                </a:cubicBezTo>
                <a:cubicBezTo>
                  <a:pt x="244" y="552"/>
                  <a:pt x="205" y="589"/>
                  <a:pt x="205" y="639"/>
                </a:cubicBezTo>
                <a:cubicBezTo>
                  <a:pt x="205" y="688"/>
                  <a:pt x="244" y="727"/>
                  <a:pt x="293" y="727"/>
                </a:cubicBezTo>
                <a:close/>
                <a:moveTo>
                  <a:pt x="118" y="350"/>
                </a:moveTo>
                <a:lnTo>
                  <a:pt x="350" y="350"/>
                </a:lnTo>
                <a:lnTo>
                  <a:pt x="350" y="115"/>
                </a:lnTo>
                <a:lnTo>
                  <a:pt x="118" y="115"/>
                </a:lnTo>
                <a:lnTo>
                  <a:pt x="118" y="350"/>
                </a:lnTo>
                <a:close/>
                <a:moveTo>
                  <a:pt x="935" y="0"/>
                </a:moveTo>
                <a:lnTo>
                  <a:pt x="1285" y="350"/>
                </a:lnTo>
                <a:lnTo>
                  <a:pt x="1285" y="639"/>
                </a:lnTo>
                <a:lnTo>
                  <a:pt x="1137" y="639"/>
                </a:lnTo>
                <a:cubicBezTo>
                  <a:pt x="1137" y="735"/>
                  <a:pt x="1057" y="814"/>
                  <a:pt x="962" y="814"/>
                </a:cubicBezTo>
                <a:cubicBezTo>
                  <a:pt x="866" y="814"/>
                  <a:pt x="787" y="735"/>
                  <a:pt x="787" y="639"/>
                </a:cubicBezTo>
                <a:lnTo>
                  <a:pt x="468" y="639"/>
                </a:lnTo>
                <a:cubicBezTo>
                  <a:pt x="468" y="735"/>
                  <a:pt x="388" y="814"/>
                  <a:pt x="293" y="814"/>
                </a:cubicBezTo>
                <a:cubicBezTo>
                  <a:pt x="197" y="814"/>
                  <a:pt x="118" y="735"/>
                  <a:pt x="118" y="639"/>
                </a:cubicBezTo>
                <a:lnTo>
                  <a:pt x="0" y="639"/>
                </a:lnTo>
                <a:lnTo>
                  <a:pt x="0" y="115"/>
                </a:lnTo>
                <a:cubicBezTo>
                  <a:pt x="0" y="49"/>
                  <a:pt x="55" y="0"/>
                  <a:pt x="118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5333206" y="2359026"/>
            <a:ext cx="463550" cy="398463"/>
          </a:xfrm>
          <a:custGeom>
            <a:avLst/>
            <a:gdLst>
              <a:gd name="T0" fmla="*/ 1167 w 1286"/>
              <a:gd name="T1" fmla="*/ 0 h 1107"/>
              <a:gd name="T2" fmla="*/ 1285 w 1286"/>
              <a:gd name="T3" fmla="*/ 117 h 1107"/>
              <a:gd name="T4" fmla="*/ 1285 w 1286"/>
              <a:gd name="T5" fmla="*/ 817 h 1107"/>
              <a:gd name="T6" fmla="*/ 1167 w 1286"/>
              <a:gd name="T7" fmla="*/ 932 h 1107"/>
              <a:gd name="T8" fmla="*/ 935 w 1286"/>
              <a:gd name="T9" fmla="*/ 932 h 1107"/>
              <a:gd name="T10" fmla="*/ 935 w 1286"/>
              <a:gd name="T11" fmla="*/ 817 h 1107"/>
              <a:gd name="T12" fmla="*/ 1167 w 1286"/>
              <a:gd name="T13" fmla="*/ 817 h 1107"/>
              <a:gd name="T14" fmla="*/ 1167 w 1286"/>
              <a:gd name="T15" fmla="*/ 117 h 1107"/>
              <a:gd name="T16" fmla="*/ 118 w 1286"/>
              <a:gd name="T17" fmla="*/ 117 h 1107"/>
              <a:gd name="T18" fmla="*/ 118 w 1286"/>
              <a:gd name="T19" fmla="*/ 817 h 1107"/>
              <a:gd name="T20" fmla="*/ 350 w 1286"/>
              <a:gd name="T21" fmla="*/ 817 h 1107"/>
              <a:gd name="T22" fmla="*/ 350 w 1286"/>
              <a:gd name="T23" fmla="*/ 932 h 1107"/>
              <a:gd name="T24" fmla="*/ 118 w 1286"/>
              <a:gd name="T25" fmla="*/ 932 h 1107"/>
              <a:gd name="T26" fmla="*/ 0 w 1286"/>
              <a:gd name="T27" fmla="*/ 817 h 1107"/>
              <a:gd name="T28" fmla="*/ 0 w 1286"/>
              <a:gd name="T29" fmla="*/ 117 h 1107"/>
              <a:gd name="T30" fmla="*/ 118 w 1286"/>
              <a:gd name="T31" fmla="*/ 0 h 1107"/>
              <a:gd name="T32" fmla="*/ 1167 w 1286"/>
              <a:gd name="T33" fmla="*/ 0 h 1107"/>
              <a:gd name="T34" fmla="*/ 293 w 1286"/>
              <a:gd name="T35" fmla="*/ 1106 h 1107"/>
              <a:gd name="T36" fmla="*/ 643 w 1286"/>
              <a:gd name="T37" fmla="*/ 757 h 1107"/>
              <a:gd name="T38" fmla="*/ 992 w 1286"/>
              <a:gd name="T39" fmla="*/ 1106 h 1107"/>
              <a:gd name="T40" fmla="*/ 293 w 1286"/>
              <a:gd name="T41" fmla="*/ 1106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6" h="1107"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817"/>
                </a:lnTo>
                <a:cubicBezTo>
                  <a:pt x="1285" y="880"/>
                  <a:pt x="1230" y="932"/>
                  <a:pt x="1167" y="932"/>
                </a:cubicBezTo>
                <a:lnTo>
                  <a:pt x="935" y="932"/>
                </a:lnTo>
                <a:lnTo>
                  <a:pt x="935" y="817"/>
                </a:lnTo>
                <a:lnTo>
                  <a:pt x="1167" y="817"/>
                </a:ln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350" y="817"/>
                </a:lnTo>
                <a:lnTo>
                  <a:pt x="350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293" y="1106"/>
                </a:moveTo>
                <a:lnTo>
                  <a:pt x="643" y="757"/>
                </a:lnTo>
                <a:lnTo>
                  <a:pt x="992" y="1106"/>
                </a:lnTo>
                <a:lnTo>
                  <a:pt x="293" y="1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4294981" y="2347912"/>
            <a:ext cx="398462" cy="419100"/>
          </a:xfrm>
          <a:custGeom>
            <a:avLst/>
            <a:gdLst>
              <a:gd name="T0" fmla="*/ 58 w 1108"/>
              <a:gd name="T1" fmla="*/ 189 h 1165"/>
              <a:gd name="T2" fmla="*/ 131 w 1108"/>
              <a:gd name="T3" fmla="*/ 115 h 1165"/>
              <a:gd name="T4" fmla="*/ 1050 w 1108"/>
              <a:gd name="T5" fmla="*/ 1033 h 1165"/>
              <a:gd name="T6" fmla="*/ 976 w 1108"/>
              <a:gd name="T7" fmla="*/ 1107 h 1165"/>
              <a:gd name="T8" fmla="*/ 640 w 1108"/>
              <a:gd name="T9" fmla="*/ 773 h 1165"/>
              <a:gd name="T10" fmla="*/ 640 w 1108"/>
              <a:gd name="T11" fmla="*/ 989 h 1165"/>
              <a:gd name="T12" fmla="*/ 757 w 1108"/>
              <a:gd name="T13" fmla="*/ 1077 h 1165"/>
              <a:gd name="T14" fmla="*/ 757 w 1108"/>
              <a:gd name="T15" fmla="*/ 1164 h 1165"/>
              <a:gd name="T16" fmla="*/ 552 w 1108"/>
              <a:gd name="T17" fmla="*/ 1107 h 1165"/>
              <a:gd name="T18" fmla="*/ 350 w 1108"/>
              <a:gd name="T19" fmla="*/ 1164 h 1165"/>
              <a:gd name="T20" fmla="*/ 350 w 1108"/>
              <a:gd name="T21" fmla="*/ 1077 h 1165"/>
              <a:gd name="T22" fmla="*/ 465 w 1108"/>
              <a:gd name="T23" fmla="*/ 989 h 1165"/>
              <a:gd name="T24" fmla="*/ 465 w 1108"/>
              <a:gd name="T25" fmla="*/ 669 h 1165"/>
              <a:gd name="T26" fmla="*/ 0 w 1108"/>
              <a:gd name="T27" fmla="*/ 814 h 1165"/>
              <a:gd name="T28" fmla="*/ 0 w 1108"/>
              <a:gd name="T29" fmla="*/ 700 h 1165"/>
              <a:gd name="T30" fmla="*/ 347 w 1108"/>
              <a:gd name="T31" fmla="*/ 481 h 1165"/>
              <a:gd name="T32" fmla="*/ 58 w 1108"/>
              <a:gd name="T33" fmla="*/ 189 h 1165"/>
              <a:gd name="T34" fmla="*/ 640 w 1108"/>
              <a:gd name="T35" fmla="*/ 407 h 1165"/>
              <a:gd name="T36" fmla="*/ 1107 w 1108"/>
              <a:gd name="T37" fmla="*/ 700 h 1165"/>
              <a:gd name="T38" fmla="*/ 1107 w 1108"/>
              <a:gd name="T39" fmla="*/ 814 h 1165"/>
              <a:gd name="T40" fmla="*/ 921 w 1108"/>
              <a:gd name="T41" fmla="*/ 757 h 1165"/>
              <a:gd name="T42" fmla="*/ 465 w 1108"/>
              <a:gd name="T43" fmla="*/ 301 h 1165"/>
              <a:gd name="T44" fmla="*/ 465 w 1108"/>
              <a:gd name="T45" fmla="*/ 87 h 1165"/>
              <a:gd name="T46" fmla="*/ 552 w 1108"/>
              <a:gd name="T47" fmla="*/ 0 h 1165"/>
              <a:gd name="T48" fmla="*/ 640 w 1108"/>
              <a:gd name="T49" fmla="*/ 87 h 1165"/>
              <a:gd name="T50" fmla="*/ 640 w 1108"/>
              <a:gd name="T51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8" h="1165">
                <a:moveTo>
                  <a:pt x="58" y="189"/>
                </a:moveTo>
                <a:lnTo>
                  <a:pt x="131" y="115"/>
                </a:lnTo>
                <a:lnTo>
                  <a:pt x="1050" y="1033"/>
                </a:lnTo>
                <a:lnTo>
                  <a:pt x="976" y="1107"/>
                </a:lnTo>
                <a:lnTo>
                  <a:pt x="640" y="773"/>
                </a:ln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69"/>
                </a:lnTo>
                <a:lnTo>
                  <a:pt x="0" y="814"/>
                </a:lnTo>
                <a:lnTo>
                  <a:pt x="0" y="700"/>
                </a:lnTo>
                <a:lnTo>
                  <a:pt x="347" y="481"/>
                </a:lnTo>
                <a:lnTo>
                  <a:pt x="58" y="189"/>
                </a:lnTo>
                <a:close/>
                <a:moveTo>
                  <a:pt x="640" y="407"/>
                </a:moveTo>
                <a:lnTo>
                  <a:pt x="1107" y="700"/>
                </a:lnTo>
                <a:lnTo>
                  <a:pt x="1107" y="814"/>
                </a:lnTo>
                <a:lnTo>
                  <a:pt x="921" y="757"/>
                </a:lnTo>
                <a:lnTo>
                  <a:pt x="465" y="301"/>
                </a:lnTo>
                <a:lnTo>
                  <a:pt x="465" y="87"/>
                </a:lnTo>
                <a:cubicBezTo>
                  <a:pt x="465" y="38"/>
                  <a:pt x="503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6465093" y="2349499"/>
            <a:ext cx="336550" cy="414338"/>
          </a:xfrm>
          <a:custGeom>
            <a:avLst/>
            <a:gdLst>
              <a:gd name="T0" fmla="*/ 935 w 936"/>
              <a:gd name="T1" fmla="*/ 1066 h 1151"/>
              <a:gd name="T2" fmla="*/ 850 w 936"/>
              <a:gd name="T3" fmla="*/ 1150 h 1151"/>
              <a:gd name="T4" fmla="*/ 645 w 936"/>
              <a:gd name="T5" fmla="*/ 946 h 1151"/>
              <a:gd name="T6" fmla="*/ 350 w 936"/>
              <a:gd name="T7" fmla="*/ 946 h 1151"/>
              <a:gd name="T8" fmla="*/ 175 w 936"/>
              <a:gd name="T9" fmla="*/ 771 h 1151"/>
              <a:gd name="T10" fmla="*/ 175 w 936"/>
              <a:gd name="T11" fmla="*/ 434 h 1151"/>
              <a:gd name="T12" fmla="*/ 306 w 936"/>
              <a:gd name="T13" fmla="*/ 303 h 1151"/>
              <a:gd name="T14" fmla="*/ 309 w 936"/>
              <a:gd name="T15" fmla="*/ 303 h 1151"/>
              <a:gd name="T16" fmla="*/ 405 w 936"/>
              <a:gd name="T17" fmla="*/ 347 h 1151"/>
              <a:gd name="T18" fmla="*/ 487 w 936"/>
              <a:gd name="T19" fmla="*/ 437 h 1151"/>
              <a:gd name="T20" fmla="*/ 760 w 936"/>
              <a:gd name="T21" fmla="*/ 555 h 1151"/>
              <a:gd name="T22" fmla="*/ 760 w 936"/>
              <a:gd name="T23" fmla="*/ 683 h 1151"/>
              <a:gd name="T24" fmla="*/ 438 w 936"/>
              <a:gd name="T25" fmla="*/ 555 h 1151"/>
              <a:gd name="T26" fmla="*/ 438 w 936"/>
              <a:gd name="T27" fmla="*/ 771 h 1151"/>
              <a:gd name="T28" fmla="*/ 640 w 936"/>
              <a:gd name="T29" fmla="*/ 771 h 1151"/>
              <a:gd name="T30" fmla="*/ 935 w 936"/>
              <a:gd name="T31" fmla="*/ 1066 h 1151"/>
              <a:gd name="T32" fmla="*/ 118 w 936"/>
              <a:gd name="T33" fmla="*/ 828 h 1151"/>
              <a:gd name="T34" fmla="*/ 293 w 936"/>
              <a:gd name="T35" fmla="*/ 1003 h 1151"/>
              <a:gd name="T36" fmla="*/ 643 w 936"/>
              <a:gd name="T37" fmla="*/ 1003 h 1151"/>
              <a:gd name="T38" fmla="*/ 643 w 936"/>
              <a:gd name="T39" fmla="*/ 1120 h 1151"/>
              <a:gd name="T40" fmla="*/ 293 w 936"/>
              <a:gd name="T41" fmla="*/ 1120 h 1151"/>
              <a:gd name="T42" fmla="*/ 0 w 936"/>
              <a:gd name="T43" fmla="*/ 828 h 1151"/>
              <a:gd name="T44" fmla="*/ 0 w 936"/>
              <a:gd name="T45" fmla="*/ 303 h 1151"/>
              <a:gd name="T46" fmla="*/ 118 w 936"/>
              <a:gd name="T47" fmla="*/ 303 h 1151"/>
              <a:gd name="T48" fmla="*/ 118 w 936"/>
              <a:gd name="T49" fmla="*/ 828 h 1151"/>
              <a:gd name="T50" fmla="*/ 211 w 936"/>
              <a:gd name="T51" fmla="*/ 210 h 1151"/>
              <a:gd name="T52" fmla="*/ 211 w 936"/>
              <a:gd name="T53" fmla="*/ 46 h 1151"/>
              <a:gd name="T54" fmla="*/ 375 w 936"/>
              <a:gd name="T55" fmla="*/ 46 h 1151"/>
              <a:gd name="T56" fmla="*/ 375 w 936"/>
              <a:gd name="T57" fmla="*/ 210 h 1151"/>
              <a:gd name="T58" fmla="*/ 211 w 936"/>
              <a:gd name="T59" fmla="*/ 210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6" h="1151">
                <a:moveTo>
                  <a:pt x="935" y="1066"/>
                </a:moveTo>
                <a:lnTo>
                  <a:pt x="850" y="1150"/>
                </a:lnTo>
                <a:lnTo>
                  <a:pt x="645" y="946"/>
                </a:lnTo>
                <a:lnTo>
                  <a:pt x="350" y="946"/>
                </a:lnTo>
                <a:cubicBezTo>
                  <a:pt x="255" y="946"/>
                  <a:pt x="175" y="866"/>
                  <a:pt x="175" y="771"/>
                </a:cubicBezTo>
                <a:lnTo>
                  <a:pt x="175" y="434"/>
                </a:lnTo>
                <a:cubicBezTo>
                  <a:pt x="175" y="363"/>
                  <a:pt x="235" y="303"/>
                  <a:pt x="306" y="303"/>
                </a:cubicBezTo>
                <a:lnTo>
                  <a:pt x="309" y="303"/>
                </a:lnTo>
                <a:cubicBezTo>
                  <a:pt x="350" y="303"/>
                  <a:pt x="384" y="326"/>
                  <a:pt x="405" y="347"/>
                </a:cubicBezTo>
                <a:lnTo>
                  <a:pt x="487" y="437"/>
                </a:lnTo>
                <a:cubicBezTo>
                  <a:pt x="550" y="506"/>
                  <a:pt x="664" y="555"/>
                  <a:pt x="760" y="555"/>
                </a:cubicBezTo>
                <a:lnTo>
                  <a:pt x="760" y="683"/>
                </a:lnTo>
                <a:cubicBezTo>
                  <a:pt x="648" y="683"/>
                  <a:pt x="520" y="623"/>
                  <a:pt x="438" y="555"/>
                </a:cubicBezTo>
                <a:lnTo>
                  <a:pt x="438" y="771"/>
                </a:lnTo>
                <a:lnTo>
                  <a:pt x="640" y="771"/>
                </a:lnTo>
                <a:lnTo>
                  <a:pt x="935" y="1066"/>
                </a:lnTo>
                <a:close/>
                <a:moveTo>
                  <a:pt x="118" y="828"/>
                </a:moveTo>
                <a:cubicBezTo>
                  <a:pt x="118" y="924"/>
                  <a:pt x="197" y="1003"/>
                  <a:pt x="293" y="1003"/>
                </a:cubicBezTo>
                <a:lnTo>
                  <a:pt x="643" y="1003"/>
                </a:lnTo>
                <a:lnTo>
                  <a:pt x="643" y="1120"/>
                </a:lnTo>
                <a:lnTo>
                  <a:pt x="293" y="1120"/>
                </a:lnTo>
                <a:cubicBezTo>
                  <a:pt x="132" y="1120"/>
                  <a:pt x="0" y="989"/>
                  <a:pt x="0" y="828"/>
                </a:cubicBezTo>
                <a:lnTo>
                  <a:pt x="0" y="303"/>
                </a:lnTo>
                <a:lnTo>
                  <a:pt x="118" y="303"/>
                </a:lnTo>
                <a:lnTo>
                  <a:pt x="118" y="828"/>
                </a:lnTo>
                <a:close/>
                <a:moveTo>
                  <a:pt x="211" y="210"/>
                </a:moveTo>
                <a:cubicBezTo>
                  <a:pt x="164" y="164"/>
                  <a:pt x="164" y="93"/>
                  <a:pt x="211" y="46"/>
                </a:cubicBezTo>
                <a:cubicBezTo>
                  <a:pt x="257" y="0"/>
                  <a:pt x="328" y="0"/>
                  <a:pt x="375" y="46"/>
                </a:cubicBezTo>
                <a:cubicBezTo>
                  <a:pt x="421" y="93"/>
                  <a:pt x="422" y="163"/>
                  <a:pt x="375" y="210"/>
                </a:cubicBezTo>
                <a:cubicBezTo>
                  <a:pt x="329" y="256"/>
                  <a:pt x="257" y="257"/>
                  <a:pt x="211" y="2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7492206" y="2352676"/>
            <a:ext cx="419100" cy="404813"/>
          </a:xfrm>
          <a:custGeom>
            <a:avLst/>
            <a:gdLst>
              <a:gd name="T0" fmla="*/ 828 w 1165"/>
              <a:gd name="T1" fmla="*/ 773 h 1124"/>
              <a:gd name="T2" fmla="*/ 1164 w 1165"/>
              <a:gd name="T3" fmla="*/ 1035 h 1124"/>
              <a:gd name="T4" fmla="*/ 1076 w 1165"/>
              <a:gd name="T5" fmla="*/ 1123 h 1124"/>
              <a:gd name="T6" fmla="*/ 855 w 1165"/>
              <a:gd name="T7" fmla="*/ 948 h 1124"/>
              <a:gd name="T8" fmla="*/ 456 w 1165"/>
              <a:gd name="T9" fmla="*/ 948 h 1124"/>
              <a:gd name="T10" fmla="*/ 284 w 1165"/>
              <a:gd name="T11" fmla="*/ 806 h 1124"/>
              <a:gd name="T12" fmla="*/ 205 w 1165"/>
              <a:gd name="T13" fmla="*/ 461 h 1124"/>
              <a:gd name="T14" fmla="*/ 311 w 1165"/>
              <a:gd name="T15" fmla="*/ 308 h 1124"/>
              <a:gd name="T16" fmla="*/ 314 w 1165"/>
              <a:gd name="T17" fmla="*/ 308 h 1124"/>
              <a:gd name="T18" fmla="*/ 415 w 1165"/>
              <a:gd name="T19" fmla="*/ 333 h 1124"/>
              <a:gd name="T20" fmla="*/ 511 w 1165"/>
              <a:gd name="T21" fmla="*/ 407 h 1124"/>
              <a:gd name="T22" fmla="*/ 784 w 1165"/>
              <a:gd name="T23" fmla="*/ 481 h 1124"/>
              <a:gd name="T24" fmla="*/ 784 w 1165"/>
              <a:gd name="T25" fmla="*/ 606 h 1124"/>
              <a:gd name="T26" fmla="*/ 483 w 1165"/>
              <a:gd name="T27" fmla="*/ 535 h 1124"/>
              <a:gd name="T28" fmla="*/ 543 w 1165"/>
              <a:gd name="T29" fmla="*/ 773 h 1124"/>
              <a:gd name="T30" fmla="*/ 828 w 1165"/>
              <a:gd name="T31" fmla="*/ 773 h 1124"/>
              <a:gd name="T32" fmla="*/ 814 w 1165"/>
              <a:gd name="T33" fmla="*/ 1005 h 1124"/>
              <a:gd name="T34" fmla="*/ 814 w 1165"/>
              <a:gd name="T35" fmla="*/ 1123 h 1124"/>
              <a:gd name="T36" fmla="*/ 404 w 1165"/>
              <a:gd name="T37" fmla="*/ 1123 h 1124"/>
              <a:gd name="T38" fmla="*/ 114 w 1165"/>
              <a:gd name="T39" fmla="*/ 877 h 1124"/>
              <a:gd name="T40" fmla="*/ 0 w 1165"/>
              <a:gd name="T41" fmla="*/ 306 h 1124"/>
              <a:gd name="T42" fmla="*/ 114 w 1165"/>
              <a:gd name="T43" fmla="*/ 306 h 1124"/>
              <a:gd name="T44" fmla="*/ 229 w 1165"/>
              <a:gd name="T45" fmla="*/ 858 h 1124"/>
              <a:gd name="T46" fmla="*/ 404 w 1165"/>
              <a:gd name="T47" fmla="*/ 1005 h 1124"/>
              <a:gd name="T48" fmla="*/ 814 w 1165"/>
              <a:gd name="T49" fmla="*/ 1005 h 1124"/>
              <a:gd name="T50" fmla="*/ 194 w 1165"/>
              <a:gd name="T51" fmla="*/ 226 h 1124"/>
              <a:gd name="T52" fmla="*/ 166 w 1165"/>
              <a:gd name="T53" fmla="*/ 65 h 1124"/>
              <a:gd name="T54" fmla="*/ 328 w 1165"/>
              <a:gd name="T55" fmla="*/ 35 h 1124"/>
              <a:gd name="T56" fmla="*/ 358 w 1165"/>
              <a:gd name="T57" fmla="*/ 199 h 1124"/>
              <a:gd name="T58" fmla="*/ 194 w 1165"/>
              <a:gd name="T59" fmla="*/ 226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124">
                <a:moveTo>
                  <a:pt x="828" y="773"/>
                </a:moveTo>
                <a:lnTo>
                  <a:pt x="1164" y="1035"/>
                </a:lnTo>
                <a:lnTo>
                  <a:pt x="1076" y="1123"/>
                </a:lnTo>
                <a:lnTo>
                  <a:pt x="855" y="948"/>
                </a:lnTo>
                <a:lnTo>
                  <a:pt x="456" y="948"/>
                </a:lnTo>
                <a:cubicBezTo>
                  <a:pt x="371" y="948"/>
                  <a:pt x="300" y="888"/>
                  <a:pt x="284" y="806"/>
                </a:cubicBezTo>
                <a:lnTo>
                  <a:pt x="205" y="461"/>
                </a:lnTo>
                <a:cubicBezTo>
                  <a:pt x="194" y="390"/>
                  <a:pt x="240" y="322"/>
                  <a:pt x="311" y="308"/>
                </a:cubicBezTo>
                <a:lnTo>
                  <a:pt x="314" y="308"/>
                </a:lnTo>
                <a:cubicBezTo>
                  <a:pt x="355" y="302"/>
                  <a:pt x="391" y="314"/>
                  <a:pt x="415" y="333"/>
                </a:cubicBezTo>
                <a:lnTo>
                  <a:pt x="511" y="407"/>
                </a:lnTo>
                <a:cubicBezTo>
                  <a:pt x="584" y="464"/>
                  <a:pt x="688" y="500"/>
                  <a:pt x="784" y="481"/>
                </a:cubicBezTo>
                <a:lnTo>
                  <a:pt x="784" y="606"/>
                </a:lnTo>
                <a:cubicBezTo>
                  <a:pt x="675" y="625"/>
                  <a:pt x="576" y="587"/>
                  <a:pt x="483" y="535"/>
                </a:cubicBezTo>
                <a:lnTo>
                  <a:pt x="543" y="773"/>
                </a:lnTo>
                <a:lnTo>
                  <a:pt x="828" y="773"/>
                </a:lnTo>
                <a:close/>
                <a:moveTo>
                  <a:pt x="814" y="1005"/>
                </a:moveTo>
                <a:lnTo>
                  <a:pt x="814" y="1123"/>
                </a:lnTo>
                <a:lnTo>
                  <a:pt x="404" y="1123"/>
                </a:lnTo>
                <a:cubicBezTo>
                  <a:pt x="259" y="1123"/>
                  <a:pt x="136" y="1019"/>
                  <a:pt x="114" y="877"/>
                </a:cubicBezTo>
                <a:lnTo>
                  <a:pt x="0" y="306"/>
                </a:lnTo>
                <a:lnTo>
                  <a:pt x="114" y="306"/>
                </a:lnTo>
                <a:lnTo>
                  <a:pt x="229" y="858"/>
                </a:lnTo>
                <a:cubicBezTo>
                  <a:pt x="243" y="942"/>
                  <a:pt x="317" y="1005"/>
                  <a:pt x="404" y="1005"/>
                </a:cubicBezTo>
                <a:lnTo>
                  <a:pt x="814" y="1005"/>
                </a:lnTo>
                <a:close/>
                <a:moveTo>
                  <a:pt x="194" y="226"/>
                </a:moveTo>
                <a:cubicBezTo>
                  <a:pt x="142" y="188"/>
                  <a:pt x="131" y="117"/>
                  <a:pt x="166" y="65"/>
                </a:cubicBezTo>
                <a:cubicBezTo>
                  <a:pt x="202" y="13"/>
                  <a:pt x="276" y="0"/>
                  <a:pt x="328" y="35"/>
                </a:cubicBezTo>
                <a:cubicBezTo>
                  <a:pt x="380" y="73"/>
                  <a:pt x="393" y="147"/>
                  <a:pt x="358" y="199"/>
                </a:cubicBezTo>
                <a:cubicBezTo>
                  <a:pt x="319" y="251"/>
                  <a:pt x="246" y="262"/>
                  <a:pt x="194" y="2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8592345" y="2368551"/>
            <a:ext cx="360363" cy="377825"/>
          </a:xfrm>
          <a:custGeom>
            <a:avLst/>
            <a:gdLst>
              <a:gd name="T0" fmla="*/ 118 w 1001"/>
              <a:gd name="T1" fmla="*/ 525 h 1051"/>
              <a:gd name="T2" fmla="*/ 293 w 1001"/>
              <a:gd name="T3" fmla="*/ 700 h 1051"/>
              <a:gd name="T4" fmla="*/ 525 w 1001"/>
              <a:gd name="T5" fmla="*/ 700 h 1051"/>
              <a:gd name="T6" fmla="*/ 525 w 1001"/>
              <a:gd name="T7" fmla="*/ 817 h 1051"/>
              <a:gd name="T8" fmla="*/ 293 w 1001"/>
              <a:gd name="T9" fmla="*/ 817 h 1051"/>
              <a:gd name="T10" fmla="*/ 0 w 1001"/>
              <a:gd name="T11" fmla="*/ 525 h 1051"/>
              <a:gd name="T12" fmla="*/ 0 w 1001"/>
              <a:gd name="T13" fmla="*/ 0 h 1051"/>
              <a:gd name="T14" fmla="*/ 118 w 1001"/>
              <a:gd name="T15" fmla="*/ 0 h 1051"/>
              <a:gd name="T16" fmla="*/ 118 w 1001"/>
              <a:gd name="T17" fmla="*/ 525 h 1051"/>
              <a:gd name="T18" fmla="*/ 990 w 1001"/>
              <a:gd name="T19" fmla="*/ 946 h 1051"/>
              <a:gd name="T20" fmla="*/ 905 w 1001"/>
              <a:gd name="T21" fmla="*/ 1050 h 1051"/>
              <a:gd name="T22" fmla="*/ 643 w 1001"/>
              <a:gd name="T23" fmla="*/ 1050 h 1051"/>
              <a:gd name="T24" fmla="*/ 643 w 1001"/>
              <a:gd name="T25" fmla="*/ 875 h 1051"/>
              <a:gd name="T26" fmla="*/ 700 w 1001"/>
              <a:gd name="T27" fmla="*/ 643 h 1051"/>
              <a:gd name="T28" fmla="*/ 350 w 1001"/>
              <a:gd name="T29" fmla="*/ 643 h 1051"/>
              <a:gd name="T30" fmla="*/ 175 w 1001"/>
              <a:gd name="T31" fmla="*/ 468 h 1051"/>
              <a:gd name="T32" fmla="*/ 175 w 1001"/>
              <a:gd name="T33" fmla="*/ 0 h 1051"/>
              <a:gd name="T34" fmla="*/ 525 w 1001"/>
              <a:gd name="T35" fmla="*/ 0 h 1051"/>
              <a:gd name="T36" fmla="*/ 525 w 1001"/>
              <a:gd name="T37" fmla="*/ 350 h 1051"/>
              <a:gd name="T38" fmla="*/ 817 w 1001"/>
              <a:gd name="T39" fmla="*/ 350 h 1051"/>
              <a:gd name="T40" fmla="*/ 932 w 1001"/>
              <a:gd name="T41" fmla="*/ 468 h 1051"/>
              <a:gd name="T42" fmla="*/ 817 w 1001"/>
              <a:gd name="T43" fmla="*/ 875 h 1051"/>
              <a:gd name="T44" fmla="*/ 899 w 1001"/>
              <a:gd name="T45" fmla="*/ 875 h 1051"/>
              <a:gd name="T46" fmla="*/ 990 w 1001"/>
              <a:gd name="T47" fmla="*/ 9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1" h="1051"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525" y="700"/>
                </a:lnTo>
                <a:lnTo>
                  <a:pt x="525" y="817"/>
                </a:lnTo>
                <a:lnTo>
                  <a:pt x="293" y="817"/>
                </a:lnTo>
                <a:cubicBezTo>
                  <a:pt x="131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  <a:moveTo>
                  <a:pt x="990" y="946"/>
                </a:moveTo>
                <a:cubicBezTo>
                  <a:pt x="1000" y="1001"/>
                  <a:pt x="960" y="1050"/>
                  <a:pt x="905" y="1050"/>
                </a:cubicBezTo>
                <a:lnTo>
                  <a:pt x="643" y="1050"/>
                </a:lnTo>
                <a:lnTo>
                  <a:pt x="643" y="875"/>
                </a:lnTo>
                <a:lnTo>
                  <a:pt x="700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7" y="350"/>
                </a:lnTo>
                <a:cubicBezTo>
                  <a:pt x="880" y="350"/>
                  <a:pt x="932" y="405"/>
                  <a:pt x="932" y="468"/>
                </a:cubicBezTo>
                <a:lnTo>
                  <a:pt x="817" y="875"/>
                </a:lnTo>
                <a:lnTo>
                  <a:pt x="899" y="875"/>
                </a:lnTo>
                <a:cubicBezTo>
                  <a:pt x="943" y="875"/>
                  <a:pt x="981" y="905"/>
                  <a:pt x="990" y="9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9641681" y="2368551"/>
            <a:ext cx="398462" cy="377825"/>
          </a:xfrm>
          <a:custGeom>
            <a:avLst/>
            <a:gdLst>
              <a:gd name="T0" fmla="*/ 1020 w 1108"/>
              <a:gd name="T1" fmla="*/ 875 h 1051"/>
              <a:gd name="T2" fmla="*/ 1107 w 1108"/>
              <a:gd name="T3" fmla="*/ 962 h 1051"/>
              <a:gd name="T4" fmla="*/ 1020 w 1108"/>
              <a:gd name="T5" fmla="*/ 1050 h 1051"/>
              <a:gd name="T6" fmla="*/ 757 w 1108"/>
              <a:gd name="T7" fmla="*/ 1050 h 1051"/>
              <a:gd name="T8" fmla="*/ 757 w 1108"/>
              <a:gd name="T9" fmla="*/ 643 h 1051"/>
              <a:gd name="T10" fmla="*/ 350 w 1108"/>
              <a:gd name="T11" fmla="*/ 643 h 1051"/>
              <a:gd name="T12" fmla="*/ 175 w 1108"/>
              <a:gd name="T13" fmla="*/ 468 h 1051"/>
              <a:gd name="T14" fmla="*/ 175 w 1108"/>
              <a:gd name="T15" fmla="*/ 0 h 1051"/>
              <a:gd name="T16" fmla="*/ 525 w 1108"/>
              <a:gd name="T17" fmla="*/ 0 h 1051"/>
              <a:gd name="T18" fmla="*/ 525 w 1108"/>
              <a:gd name="T19" fmla="*/ 350 h 1051"/>
              <a:gd name="T20" fmla="*/ 818 w 1108"/>
              <a:gd name="T21" fmla="*/ 350 h 1051"/>
              <a:gd name="T22" fmla="*/ 932 w 1108"/>
              <a:gd name="T23" fmla="*/ 468 h 1051"/>
              <a:gd name="T24" fmla="*/ 932 w 1108"/>
              <a:gd name="T25" fmla="*/ 875 h 1051"/>
              <a:gd name="T26" fmla="*/ 1020 w 1108"/>
              <a:gd name="T27" fmla="*/ 875 h 1051"/>
              <a:gd name="T28" fmla="*/ 118 w 1108"/>
              <a:gd name="T29" fmla="*/ 525 h 1051"/>
              <a:gd name="T30" fmla="*/ 293 w 1108"/>
              <a:gd name="T31" fmla="*/ 700 h 1051"/>
              <a:gd name="T32" fmla="*/ 643 w 1108"/>
              <a:gd name="T33" fmla="*/ 700 h 1051"/>
              <a:gd name="T34" fmla="*/ 643 w 1108"/>
              <a:gd name="T35" fmla="*/ 817 h 1051"/>
              <a:gd name="T36" fmla="*/ 293 w 1108"/>
              <a:gd name="T37" fmla="*/ 817 h 1051"/>
              <a:gd name="T38" fmla="*/ 0 w 1108"/>
              <a:gd name="T39" fmla="*/ 525 h 1051"/>
              <a:gd name="T40" fmla="*/ 0 w 1108"/>
              <a:gd name="T41" fmla="*/ 0 h 1051"/>
              <a:gd name="T42" fmla="*/ 118 w 1108"/>
              <a:gd name="T43" fmla="*/ 0 h 1051"/>
              <a:gd name="T44" fmla="*/ 118 w 1108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8" h="1051">
                <a:moveTo>
                  <a:pt x="1020" y="875"/>
                </a:moveTo>
                <a:cubicBezTo>
                  <a:pt x="1069" y="875"/>
                  <a:pt x="1107" y="913"/>
                  <a:pt x="1107" y="962"/>
                </a:cubicBezTo>
                <a:cubicBezTo>
                  <a:pt x="1107" y="1011"/>
                  <a:pt x="1069" y="1050"/>
                  <a:pt x="1020" y="1050"/>
                </a:cubicBezTo>
                <a:lnTo>
                  <a:pt x="7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5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8" y="350"/>
                </a:lnTo>
                <a:cubicBezTo>
                  <a:pt x="880" y="350"/>
                  <a:pt x="932" y="405"/>
                  <a:pt x="932" y="468"/>
                </a:cubicBezTo>
                <a:lnTo>
                  <a:pt x="932" y="875"/>
                </a:lnTo>
                <a:lnTo>
                  <a:pt x="1020" y="875"/>
                </a:lnTo>
                <a:close/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643" y="700"/>
                </a:lnTo>
                <a:lnTo>
                  <a:pt x="643" y="817"/>
                </a:lnTo>
                <a:lnTo>
                  <a:pt x="293" y="817"/>
                </a:lnTo>
                <a:cubicBezTo>
                  <a:pt x="132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10689433" y="2368551"/>
            <a:ext cx="446087" cy="377825"/>
          </a:xfrm>
          <a:custGeom>
            <a:avLst/>
            <a:gdLst>
              <a:gd name="T0" fmla="*/ 1213 w 1239"/>
              <a:gd name="T1" fmla="*/ 831 h 1051"/>
              <a:gd name="T2" fmla="*/ 1172 w 1239"/>
              <a:gd name="T3" fmla="*/ 951 h 1051"/>
              <a:gd name="T4" fmla="*/ 957 w 1239"/>
              <a:gd name="T5" fmla="*/ 1050 h 1051"/>
              <a:gd name="T6" fmla="*/ 757 w 1239"/>
              <a:gd name="T7" fmla="*/ 643 h 1051"/>
              <a:gd name="T8" fmla="*/ 350 w 1239"/>
              <a:gd name="T9" fmla="*/ 643 h 1051"/>
              <a:gd name="T10" fmla="*/ 175 w 1239"/>
              <a:gd name="T11" fmla="*/ 468 h 1051"/>
              <a:gd name="T12" fmla="*/ 175 w 1239"/>
              <a:gd name="T13" fmla="*/ 0 h 1051"/>
              <a:gd name="T14" fmla="*/ 525 w 1239"/>
              <a:gd name="T15" fmla="*/ 0 h 1051"/>
              <a:gd name="T16" fmla="*/ 525 w 1239"/>
              <a:gd name="T17" fmla="*/ 350 h 1051"/>
              <a:gd name="T18" fmla="*/ 730 w 1239"/>
              <a:gd name="T19" fmla="*/ 350 h 1051"/>
              <a:gd name="T20" fmla="*/ 834 w 1239"/>
              <a:gd name="T21" fmla="*/ 416 h 1051"/>
              <a:gd name="T22" fmla="*/ 1030 w 1239"/>
              <a:gd name="T23" fmla="*/ 823 h 1051"/>
              <a:gd name="T24" fmla="*/ 1096 w 1239"/>
              <a:gd name="T25" fmla="*/ 793 h 1051"/>
              <a:gd name="T26" fmla="*/ 1213 w 1239"/>
              <a:gd name="T27" fmla="*/ 831 h 1051"/>
              <a:gd name="T28" fmla="*/ 115 w 1239"/>
              <a:gd name="T29" fmla="*/ 525 h 1051"/>
              <a:gd name="T30" fmla="*/ 290 w 1239"/>
              <a:gd name="T31" fmla="*/ 700 h 1051"/>
              <a:gd name="T32" fmla="*/ 640 w 1239"/>
              <a:gd name="T33" fmla="*/ 700 h 1051"/>
              <a:gd name="T34" fmla="*/ 640 w 1239"/>
              <a:gd name="T35" fmla="*/ 817 h 1051"/>
              <a:gd name="T36" fmla="*/ 290 w 1239"/>
              <a:gd name="T37" fmla="*/ 817 h 1051"/>
              <a:gd name="T38" fmla="*/ 0 w 1239"/>
              <a:gd name="T39" fmla="*/ 525 h 1051"/>
              <a:gd name="T40" fmla="*/ 0 w 1239"/>
              <a:gd name="T41" fmla="*/ 0 h 1051"/>
              <a:gd name="T42" fmla="*/ 115 w 1239"/>
              <a:gd name="T43" fmla="*/ 0 h 1051"/>
              <a:gd name="T44" fmla="*/ 115 w 1239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9" h="1051">
                <a:moveTo>
                  <a:pt x="1213" y="831"/>
                </a:moveTo>
                <a:cubicBezTo>
                  <a:pt x="1238" y="875"/>
                  <a:pt x="1216" y="929"/>
                  <a:pt x="1172" y="951"/>
                </a:cubicBezTo>
                <a:lnTo>
                  <a:pt x="9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730" y="350"/>
                </a:lnTo>
                <a:cubicBezTo>
                  <a:pt x="773" y="350"/>
                  <a:pt x="814" y="375"/>
                  <a:pt x="834" y="416"/>
                </a:cubicBezTo>
                <a:lnTo>
                  <a:pt x="1030" y="823"/>
                </a:lnTo>
                <a:lnTo>
                  <a:pt x="1096" y="793"/>
                </a:lnTo>
                <a:cubicBezTo>
                  <a:pt x="1140" y="774"/>
                  <a:pt x="1192" y="790"/>
                  <a:pt x="1213" y="831"/>
                </a:cubicBezTo>
                <a:close/>
                <a:moveTo>
                  <a:pt x="115" y="525"/>
                </a:moveTo>
                <a:cubicBezTo>
                  <a:pt x="115" y="621"/>
                  <a:pt x="194" y="700"/>
                  <a:pt x="290" y="700"/>
                </a:cubicBezTo>
                <a:lnTo>
                  <a:pt x="640" y="700"/>
                </a:lnTo>
                <a:lnTo>
                  <a:pt x="640" y="817"/>
                </a:lnTo>
                <a:lnTo>
                  <a:pt x="290" y="817"/>
                </a:lnTo>
                <a:cubicBezTo>
                  <a:pt x="128" y="817"/>
                  <a:pt x="0" y="686"/>
                  <a:pt x="0" y="525"/>
                </a:cubicBezTo>
                <a:lnTo>
                  <a:pt x="0" y="0"/>
                </a:lnTo>
                <a:lnTo>
                  <a:pt x="115" y="0"/>
                </a:lnTo>
                <a:lnTo>
                  <a:pt x="115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1056483" y="3214689"/>
            <a:ext cx="427037" cy="422275"/>
          </a:xfrm>
          <a:custGeom>
            <a:avLst/>
            <a:gdLst>
              <a:gd name="T0" fmla="*/ 372 w 1187"/>
              <a:gd name="T1" fmla="*/ 82 h 1173"/>
              <a:gd name="T2" fmla="*/ 323 w 1187"/>
              <a:gd name="T3" fmla="*/ 123 h 1173"/>
              <a:gd name="T4" fmla="*/ 238 w 1187"/>
              <a:gd name="T5" fmla="*/ 41 h 1173"/>
              <a:gd name="T6" fmla="*/ 290 w 1187"/>
              <a:gd name="T7" fmla="*/ 0 h 1173"/>
              <a:gd name="T8" fmla="*/ 372 w 1187"/>
              <a:gd name="T9" fmla="*/ 82 h 1173"/>
              <a:gd name="T10" fmla="*/ 864 w 1187"/>
              <a:gd name="T11" fmla="*/ 961 h 1173"/>
              <a:gd name="T12" fmla="*/ 290 w 1187"/>
              <a:gd name="T13" fmla="*/ 389 h 1173"/>
              <a:gd name="T14" fmla="*/ 197 w 1187"/>
              <a:gd name="T15" fmla="*/ 647 h 1173"/>
              <a:gd name="T16" fmla="*/ 604 w 1187"/>
              <a:gd name="T17" fmla="*/ 1057 h 1173"/>
              <a:gd name="T18" fmla="*/ 864 w 1187"/>
              <a:gd name="T19" fmla="*/ 961 h 1173"/>
              <a:gd name="T20" fmla="*/ 74 w 1187"/>
              <a:gd name="T21" fmla="*/ 25 h 1173"/>
              <a:gd name="T22" fmla="*/ 1151 w 1187"/>
              <a:gd name="T23" fmla="*/ 1098 h 1173"/>
              <a:gd name="T24" fmla="*/ 1077 w 1187"/>
              <a:gd name="T25" fmla="*/ 1172 h 1173"/>
              <a:gd name="T26" fmla="*/ 949 w 1187"/>
              <a:gd name="T27" fmla="*/ 1043 h 1173"/>
              <a:gd name="T28" fmla="*/ 604 w 1187"/>
              <a:gd name="T29" fmla="*/ 1172 h 1173"/>
              <a:gd name="T30" fmla="*/ 80 w 1187"/>
              <a:gd name="T31" fmla="*/ 647 h 1173"/>
              <a:gd name="T32" fmla="*/ 208 w 1187"/>
              <a:gd name="T33" fmla="*/ 307 h 1173"/>
              <a:gd name="T34" fmla="*/ 162 w 1187"/>
              <a:gd name="T35" fmla="*/ 260 h 1173"/>
              <a:gd name="T36" fmla="*/ 96 w 1187"/>
              <a:gd name="T37" fmla="*/ 315 h 1173"/>
              <a:gd name="T38" fmla="*/ 14 w 1187"/>
              <a:gd name="T39" fmla="*/ 230 h 1173"/>
              <a:gd name="T40" fmla="*/ 80 w 1187"/>
              <a:gd name="T41" fmla="*/ 178 h 1173"/>
              <a:gd name="T42" fmla="*/ 0 w 1187"/>
              <a:gd name="T43" fmla="*/ 99 h 1173"/>
              <a:gd name="T44" fmla="*/ 74 w 1187"/>
              <a:gd name="T45" fmla="*/ 25 h 1173"/>
              <a:gd name="T46" fmla="*/ 1186 w 1187"/>
              <a:gd name="T47" fmla="*/ 225 h 1173"/>
              <a:gd name="T48" fmla="*/ 1113 w 1187"/>
              <a:gd name="T49" fmla="*/ 315 h 1173"/>
              <a:gd name="T50" fmla="*/ 845 w 1187"/>
              <a:gd name="T51" fmla="*/ 88 h 1173"/>
              <a:gd name="T52" fmla="*/ 919 w 1187"/>
              <a:gd name="T53" fmla="*/ 0 h 1173"/>
              <a:gd name="T54" fmla="*/ 1186 w 1187"/>
              <a:gd name="T55" fmla="*/ 225 h 1173"/>
              <a:gd name="T56" fmla="*/ 465 w 1187"/>
              <a:gd name="T57" fmla="*/ 266 h 1173"/>
              <a:gd name="T58" fmla="*/ 375 w 1187"/>
              <a:gd name="T59" fmla="*/ 178 h 1173"/>
              <a:gd name="T60" fmla="*/ 604 w 1187"/>
              <a:gd name="T61" fmla="*/ 123 h 1173"/>
              <a:gd name="T62" fmla="*/ 1129 w 1187"/>
              <a:gd name="T63" fmla="*/ 647 h 1173"/>
              <a:gd name="T64" fmla="*/ 1077 w 1187"/>
              <a:gd name="T65" fmla="*/ 877 h 1173"/>
              <a:gd name="T66" fmla="*/ 987 w 1187"/>
              <a:gd name="T67" fmla="*/ 789 h 1173"/>
              <a:gd name="T68" fmla="*/ 1011 w 1187"/>
              <a:gd name="T69" fmla="*/ 647 h 1173"/>
              <a:gd name="T70" fmla="*/ 604 w 1187"/>
              <a:gd name="T71" fmla="*/ 241 h 1173"/>
              <a:gd name="T72" fmla="*/ 465 w 1187"/>
              <a:gd name="T73" fmla="*/ 266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87" h="1173">
                <a:moveTo>
                  <a:pt x="372" y="82"/>
                </a:moveTo>
                <a:lnTo>
                  <a:pt x="323" y="123"/>
                </a:lnTo>
                <a:lnTo>
                  <a:pt x="238" y="41"/>
                </a:lnTo>
                <a:lnTo>
                  <a:pt x="290" y="0"/>
                </a:lnTo>
                <a:lnTo>
                  <a:pt x="372" y="82"/>
                </a:lnTo>
                <a:close/>
                <a:moveTo>
                  <a:pt x="864" y="961"/>
                </a:moveTo>
                <a:lnTo>
                  <a:pt x="290" y="389"/>
                </a:lnTo>
                <a:cubicBezTo>
                  <a:pt x="233" y="460"/>
                  <a:pt x="197" y="550"/>
                  <a:pt x="197" y="647"/>
                </a:cubicBezTo>
                <a:cubicBezTo>
                  <a:pt x="197" y="874"/>
                  <a:pt x="377" y="1057"/>
                  <a:pt x="604" y="1057"/>
                </a:cubicBezTo>
                <a:cubicBezTo>
                  <a:pt x="703" y="1057"/>
                  <a:pt x="793" y="1019"/>
                  <a:pt x="864" y="961"/>
                </a:cubicBezTo>
                <a:close/>
                <a:moveTo>
                  <a:pt x="74" y="25"/>
                </a:moveTo>
                <a:cubicBezTo>
                  <a:pt x="433" y="383"/>
                  <a:pt x="792" y="740"/>
                  <a:pt x="1151" y="1098"/>
                </a:cubicBezTo>
                <a:lnTo>
                  <a:pt x="1077" y="1172"/>
                </a:lnTo>
                <a:lnTo>
                  <a:pt x="949" y="1043"/>
                </a:lnTo>
                <a:cubicBezTo>
                  <a:pt x="856" y="1123"/>
                  <a:pt x="735" y="1172"/>
                  <a:pt x="604" y="1172"/>
                </a:cubicBezTo>
                <a:cubicBezTo>
                  <a:pt x="315" y="1172"/>
                  <a:pt x="80" y="937"/>
                  <a:pt x="80" y="647"/>
                </a:cubicBezTo>
                <a:cubicBezTo>
                  <a:pt x="80" y="517"/>
                  <a:pt x="129" y="399"/>
                  <a:pt x="208" y="307"/>
                </a:cubicBezTo>
                <a:lnTo>
                  <a:pt x="162" y="260"/>
                </a:lnTo>
                <a:lnTo>
                  <a:pt x="96" y="315"/>
                </a:lnTo>
                <a:lnTo>
                  <a:pt x="14" y="230"/>
                </a:lnTo>
                <a:lnTo>
                  <a:pt x="80" y="178"/>
                </a:lnTo>
                <a:lnTo>
                  <a:pt x="0" y="99"/>
                </a:lnTo>
                <a:lnTo>
                  <a:pt x="74" y="25"/>
                </a:lnTo>
                <a:close/>
                <a:moveTo>
                  <a:pt x="1186" y="225"/>
                </a:moveTo>
                <a:lnTo>
                  <a:pt x="1113" y="315"/>
                </a:lnTo>
                <a:lnTo>
                  <a:pt x="845" y="88"/>
                </a:lnTo>
                <a:lnTo>
                  <a:pt x="919" y="0"/>
                </a:lnTo>
                <a:lnTo>
                  <a:pt x="1186" y="225"/>
                </a:lnTo>
                <a:close/>
                <a:moveTo>
                  <a:pt x="465" y="266"/>
                </a:moveTo>
                <a:lnTo>
                  <a:pt x="375" y="178"/>
                </a:lnTo>
                <a:cubicBezTo>
                  <a:pt x="443" y="145"/>
                  <a:pt x="522" y="123"/>
                  <a:pt x="604" y="123"/>
                </a:cubicBezTo>
                <a:cubicBezTo>
                  <a:pt x="894" y="123"/>
                  <a:pt x="1129" y="358"/>
                  <a:pt x="1129" y="647"/>
                </a:cubicBezTo>
                <a:cubicBezTo>
                  <a:pt x="1129" y="729"/>
                  <a:pt x="1110" y="808"/>
                  <a:pt x="1077" y="877"/>
                </a:cubicBezTo>
                <a:lnTo>
                  <a:pt x="987" y="789"/>
                </a:lnTo>
                <a:cubicBezTo>
                  <a:pt x="1003" y="746"/>
                  <a:pt x="1011" y="696"/>
                  <a:pt x="1011" y="647"/>
                </a:cubicBezTo>
                <a:cubicBezTo>
                  <a:pt x="1011" y="421"/>
                  <a:pt x="831" y="241"/>
                  <a:pt x="604" y="241"/>
                </a:cubicBezTo>
                <a:cubicBezTo>
                  <a:pt x="555" y="241"/>
                  <a:pt x="509" y="249"/>
                  <a:pt x="465" y="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2147093" y="3240087"/>
            <a:ext cx="377825" cy="377825"/>
          </a:xfrm>
          <a:custGeom>
            <a:avLst/>
            <a:gdLst>
              <a:gd name="T0" fmla="*/ 123 w 1051"/>
              <a:gd name="T1" fmla="*/ 117 h 1049"/>
              <a:gd name="T2" fmla="*/ 927 w 1051"/>
              <a:gd name="T3" fmla="*/ 117 h 1049"/>
              <a:gd name="T4" fmla="*/ 872 w 1051"/>
              <a:gd name="T5" fmla="*/ 57 h 1049"/>
              <a:gd name="T6" fmla="*/ 173 w 1051"/>
              <a:gd name="T7" fmla="*/ 57 h 1049"/>
              <a:gd name="T8" fmla="*/ 123 w 1051"/>
              <a:gd name="T9" fmla="*/ 117 h 1049"/>
              <a:gd name="T10" fmla="*/ 525 w 1051"/>
              <a:gd name="T11" fmla="*/ 843 h 1049"/>
              <a:gd name="T12" fmla="*/ 845 w 1051"/>
              <a:gd name="T13" fmla="*/ 525 h 1049"/>
              <a:gd name="T14" fmla="*/ 643 w 1051"/>
              <a:gd name="T15" fmla="*/ 525 h 1049"/>
              <a:gd name="T16" fmla="*/ 643 w 1051"/>
              <a:gd name="T17" fmla="*/ 407 h 1049"/>
              <a:gd name="T18" fmla="*/ 408 w 1051"/>
              <a:gd name="T19" fmla="*/ 407 h 1049"/>
              <a:gd name="T20" fmla="*/ 408 w 1051"/>
              <a:gd name="T21" fmla="*/ 525 h 1049"/>
              <a:gd name="T22" fmla="*/ 205 w 1051"/>
              <a:gd name="T23" fmla="*/ 525 h 1049"/>
              <a:gd name="T24" fmla="*/ 525 w 1051"/>
              <a:gd name="T25" fmla="*/ 843 h 1049"/>
              <a:gd name="T26" fmla="*/ 1023 w 1051"/>
              <a:gd name="T27" fmla="*/ 131 h 1049"/>
              <a:gd name="T28" fmla="*/ 1050 w 1051"/>
              <a:gd name="T29" fmla="*/ 205 h 1049"/>
              <a:gd name="T30" fmla="*/ 1050 w 1051"/>
              <a:gd name="T31" fmla="*/ 931 h 1049"/>
              <a:gd name="T32" fmla="*/ 932 w 1051"/>
              <a:gd name="T33" fmla="*/ 1048 h 1049"/>
              <a:gd name="T34" fmla="*/ 118 w 1051"/>
              <a:gd name="T35" fmla="*/ 1048 h 1049"/>
              <a:gd name="T36" fmla="*/ 0 w 1051"/>
              <a:gd name="T37" fmla="*/ 931 h 1049"/>
              <a:gd name="T38" fmla="*/ 0 w 1051"/>
              <a:gd name="T39" fmla="*/ 205 h 1049"/>
              <a:gd name="T40" fmla="*/ 28 w 1051"/>
              <a:gd name="T41" fmla="*/ 131 h 1049"/>
              <a:gd name="T42" fmla="*/ 107 w 1051"/>
              <a:gd name="T43" fmla="*/ 33 h 1049"/>
              <a:gd name="T44" fmla="*/ 175 w 1051"/>
              <a:gd name="T45" fmla="*/ 0 h 1049"/>
              <a:gd name="T46" fmla="*/ 875 w 1051"/>
              <a:gd name="T47" fmla="*/ 0 h 1049"/>
              <a:gd name="T48" fmla="*/ 943 w 1051"/>
              <a:gd name="T49" fmla="*/ 33 h 1049"/>
              <a:gd name="T50" fmla="*/ 1023 w 1051"/>
              <a:gd name="T51" fmla="*/ 131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49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3" y="57"/>
                </a:lnTo>
                <a:lnTo>
                  <a:pt x="123" y="117"/>
                </a:lnTo>
                <a:close/>
                <a:moveTo>
                  <a:pt x="525" y="843"/>
                </a:moveTo>
                <a:lnTo>
                  <a:pt x="845" y="525"/>
                </a:lnTo>
                <a:lnTo>
                  <a:pt x="643" y="525"/>
                </a:lnTo>
                <a:lnTo>
                  <a:pt x="643" y="407"/>
                </a:lnTo>
                <a:lnTo>
                  <a:pt x="408" y="407"/>
                </a:lnTo>
                <a:lnTo>
                  <a:pt x="408" y="525"/>
                </a:lnTo>
                <a:lnTo>
                  <a:pt x="205" y="525"/>
                </a:lnTo>
                <a:lnTo>
                  <a:pt x="525" y="843"/>
                </a:lnTo>
                <a:close/>
                <a:moveTo>
                  <a:pt x="1023" y="131"/>
                </a:moveTo>
                <a:cubicBezTo>
                  <a:pt x="1039" y="150"/>
                  <a:pt x="1050" y="178"/>
                  <a:pt x="1050" y="205"/>
                </a:cubicBezTo>
                <a:lnTo>
                  <a:pt x="1050" y="931"/>
                </a:lnTo>
                <a:cubicBezTo>
                  <a:pt x="1050" y="994"/>
                  <a:pt x="995" y="1048"/>
                  <a:pt x="932" y="1048"/>
                </a:cubicBezTo>
                <a:lnTo>
                  <a:pt x="118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205"/>
                </a:lnTo>
                <a:cubicBezTo>
                  <a:pt x="0" y="178"/>
                  <a:pt x="11" y="150"/>
                  <a:pt x="28" y="131"/>
                </a:cubicBezTo>
                <a:lnTo>
                  <a:pt x="107" y="33"/>
                </a:lnTo>
                <a:cubicBezTo>
                  <a:pt x="123" y="14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4"/>
                  <a:pt x="943" y="33"/>
                </a:cubicBezTo>
                <a:lnTo>
                  <a:pt x="1023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3245643" y="3257549"/>
            <a:ext cx="336550" cy="336550"/>
          </a:xfrm>
          <a:custGeom>
            <a:avLst/>
            <a:gdLst>
              <a:gd name="T0" fmla="*/ 699 w 935"/>
              <a:gd name="T1" fmla="*/ 934 h 935"/>
              <a:gd name="T2" fmla="*/ 699 w 935"/>
              <a:gd name="T3" fmla="*/ 699 h 935"/>
              <a:gd name="T4" fmla="*/ 934 w 935"/>
              <a:gd name="T5" fmla="*/ 699 h 935"/>
              <a:gd name="T6" fmla="*/ 934 w 935"/>
              <a:gd name="T7" fmla="*/ 934 h 935"/>
              <a:gd name="T8" fmla="*/ 699 w 935"/>
              <a:gd name="T9" fmla="*/ 934 h 935"/>
              <a:gd name="T10" fmla="*/ 699 w 935"/>
              <a:gd name="T11" fmla="*/ 584 h 935"/>
              <a:gd name="T12" fmla="*/ 699 w 935"/>
              <a:gd name="T13" fmla="*/ 350 h 935"/>
              <a:gd name="T14" fmla="*/ 934 w 935"/>
              <a:gd name="T15" fmla="*/ 350 h 935"/>
              <a:gd name="T16" fmla="*/ 934 w 935"/>
              <a:gd name="T17" fmla="*/ 584 h 935"/>
              <a:gd name="T18" fmla="*/ 699 w 935"/>
              <a:gd name="T19" fmla="*/ 584 h 935"/>
              <a:gd name="T20" fmla="*/ 349 w 935"/>
              <a:gd name="T21" fmla="*/ 235 h 935"/>
              <a:gd name="T22" fmla="*/ 349 w 935"/>
              <a:gd name="T23" fmla="*/ 0 h 935"/>
              <a:gd name="T24" fmla="*/ 584 w 935"/>
              <a:gd name="T25" fmla="*/ 0 h 935"/>
              <a:gd name="T26" fmla="*/ 584 w 935"/>
              <a:gd name="T27" fmla="*/ 235 h 935"/>
              <a:gd name="T28" fmla="*/ 349 w 935"/>
              <a:gd name="T29" fmla="*/ 235 h 935"/>
              <a:gd name="T30" fmla="*/ 699 w 935"/>
              <a:gd name="T31" fmla="*/ 0 h 935"/>
              <a:gd name="T32" fmla="*/ 934 w 935"/>
              <a:gd name="T33" fmla="*/ 0 h 935"/>
              <a:gd name="T34" fmla="*/ 934 w 935"/>
              <a:gd name="T35" fmla="*/ 235 h 935"/>
              <a:gd name="T36" fmla="*/ 699 w 935"/>
              <a:gd name="T37" fmla="*/ 235 h 935"/>
              <a:gd name="T38" fmla="*/ 699 w 935"/>
              <a:gd name="T39" fmla="*/ 0 h 935"/>
              <a:gd name="T40" fmla="*/ 349 w 935"/>
              <a:gd name="T41" fmla="*/ 584 h 935"/>
              <a:gd name="T42" fmla="*/ 349 w 935"/>
              <a:gd name="T43" fmla="*/ 350 h 935"/>
              <a:gd name="T44" fmla="*/ 584 w 935"/>
              <a:gd name="T45" fmla="*/ 350 h 935"/>
              <a:gd name="T46" fmla="*/ 584 w 935"/>
              <a:gd name="T47" fmla="*/ 584 h 935"/>
              <a:gd name="T48" fmla="*/ 349 w 935"/>
              <a:gd name="T49" fmla="*/ 584 h 935"/>
              <a:gd name="T50" fmla="*/ 0 w 935"/>
              <a:gd name="T51" fmla="*/ 584 h 935"/>
              <a:gd name="T52" fmla="*/ 0 w 935"/>
              <a:gd name="T53" fmla="*/ 350 h 935"/>
              <a:gd name="T54" fmla="*/ 235 w 935"/>
              <a:gd name="T55" fmla="*/ 350 h 935"/>
              <a:gd name="T56" fmla="*/ 235 w 935"/>
              <a:gd name="T57" fmla="*/ 584 h 935"/>
              <a:gd name="T58" fmla="*/ 0 w 935"/>
              <a:gd name="T59" fmla="*/ 584 h 935"/>
              <a:gd name="T60" fmla="*/ 0 w 935"/>
              <a:gd name="T61" fmla="*/ 934 h 935"/>
              <a:gd name="T62" fmla="*/ 0 w 935"/>
              <a:gd name="T63" fmla="*/ 699 h 935"/>
              <a:gd name="T64" fmla="*/ 235 w 935"/>
              <a:gd name="T65" fmla="*/ 699 h 935"/>
              <a:gd name="T66" fmla="*/ 235 w 935"/>
              <a:gd name="T67" fmla="*/ 934 h 935"/>
              <a:gd name="T68" fmla="*/ 0 w 935"/>
              <a:gd name="T69" fmla="*/ 934 h 935"/>
              <a:gd name="T70" fmla="*/ 349 w 935"/>
              <a:gd name="T71" fmla="*/ 934 h 935"/>
              <a:gd name="T72" fmla="*/ 349 w 935"/>
              <a:gd name="T73" fmla="*/ 699 h 935"/>
              <a:gd name="T74" fmla="*/ 584 w 935"/>
              <a:gd name="T75" fmla="*/ 699 h 935"/>
              <a:gd name="T76" fmla="*/ 584 w 935"/>
              <a:gd name="T77" fmla="*/ 934 h 935"/>
              <a:gd name="T78" fmla="*/ 349 w 935"/>
              <a:gd name="T79" fmla="*/ 934 h 935"/>
              <a:gd name="T80" fmla="*/ 0 w 935"/>
              <a:gd name="T81" fmla="*/ 235 h 935"/>
              <a:gd name="T82" fmla="*/ 0 w 935"/>
              <a:gd name="T83" fmla="*/ 0 h 935"/>
              <a:gd name="T84" fmla="*/ 235 w 935"/>
              <a:gd name="T85" fmla="*/ 0 h 935"/>
              <a:gd name="T86" fmla="*/ 235 w 935"/>
              <a:gd name="T87" fmla="*/ 235 h 935"/>
              <a:gd name="T88" fmla="*/ 0 w 935"/>
              <a:gd name="T8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5" h="935">
                <a:moveTo>
                  <a:pt x="699" y="934"/>
                </a:moveTo>
                <a:lnTo>
                  <a:pt x="699" y="699"/>
                </a:lnTo>
                <a:lnTo>
                  <a:pt x="934" y="699"/>
                </a:lnTo>
                <a:lnTo>
                  <a:pt x="934" y="934"/>
                </a:lnTo>
                <a:lnTo>
                  <a:pt x="699" y="934"/>
                </a:lnTo>
                <a:close/>
                <a:moveTo>
                  <a:pt x="699" y="584"/>
                </a:moveTo>
                <a:lnTo>
                  <a:pt x="699" y="350"/>
                </a:lnTo>
                <a:lnTo>
                  <a:pt x="934" y="350"/>
                </a:lnTo>
                <a:lnTo>
                  <a:pt x="934" y="584"/>
                </a:lnTo>
                <a:lnTo>
                  <a:pt x="699" y="584"/>
                </a:lnTo>
                <a:close/>
                <a:moveTo>
                  <a:pt x="349" y="235"/>
                </a:moveTo>
                <a:lnTo>
                  <a:pt x="349" y="0"/>
                </a:lnTo>
                <a:lnTo>
                  <a:pt x="584" y="0"/>
                </a:lnTo>
                <a:lnTo>
                  <a:pt x="584" y="235"/>
                </a:lnTo>
                <a:lnTo>
                  <a:pt x="349" y="235"/>
                </a:lnTo>
                <a:close/>
                <a:moveTo>
                  <a:pt x="699" y="0"/>
                </a:moveTo>
                <a:lnTo>
                  <a:pt x="934" y="0"/>
                </a:lnTo>
                <a:lnTo>
                  <a:pt x="934" y="235"/>
                </a:lnTo>
                <a:lnTo>
                  <a:pt x="699" y="235"/>
                </a:lnTo>
                <a:lnTo>
                  <a:pt x="699" y="0"/>
                </a:lnTo>
                <a:close/>
                <a:moveTo>
                  <a:pt x="349" y="584"/>
                </a:moveTo>
                <a:lnTo>
                  <a:pt x="349" y="350"/>
                </a:lnTo>
                <a:lnTo>
                  <a:pt x="584" y="350"/>
                </a:lnTo>
                <a:lnTo>
                  <a:pt x="584" y="584"/>
                </a:lnTo>
                <a:lnTo>
                  <a:pt x="349" y="584"/>
                </a:lnTo>
                <a:close/>
                <a:moveTo>
                  <a:pt x="0" y="584"/>
                </a:moveTo>
                <a:lnTo>
                  <a:pt x="0" y="350"/>
                </a:lnTo>
                <a:lnTo>
                  <a:pt x="235" y="350"/>
                </a:lnTo>
                <a:lnTo>
                  <a:pt x="235" y="584"/>
                </a:lnTo>
                <a:lnTo>
                  <a:pt x="0" y="584"/>
                </a:lnTo>
                <a:close/>
                <a:moveTo>
                  <a:pt x="0" y="934"/>
                </a:moveTo>
                <a:lnTo>
                  <a:pt x="0" y="699"/>
                </a:lnTo>
                <a:lnTo>
                  <a:pt x="235" y="699"/>
                </a:lnTo>
                <a:lnTo>
                  <a:pt x="235" y="934"/>
                </a:lnTo>
                <a:lnTo>
                  <a:pt x="0" y="934"/>
                </a:lnTo>
                <a:close/>
                <a:moveTo>
                  <a:pt x="349" y="934"/>
                </a:moveTo>
                <a:lnTo>
                  <a:pt x="349" y="699"/>
                </a:lnTo>
                <a:lnTo>
                  <a:pt x="584" y="699"/>
                </a:lnTo>
                <a:lnTo>
                  <a:pt x="584" y="934"/>
                </a:lnTo>
                <a:lnTo>
                  <a:pt x="349" y="934"/>
                </a:lnTo>
                <a:close/>
                <a:moveTo>
                  <a:pt x="0" y="235"/>
                </a:moveTo>
                <a:lnTo>
                  <a:pt x="0" y="0"/>
                </a:lnTo>
                <a:lnTo>
                  <a:pt x="235" y="0"/>
                </a:lnTo>
                <a:lnTo>
                  <a:pt x="235" y="235"/>
                </a:lnTo>
                <a:lnTo>
                  <a:pt x="0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4277518" y="3216274"/>
            <a:ext cx="419100" cy="419100"/>
          </a:xfrm>
          <a:custGeom>
            <a:avLst/>
            <a:gdLst>
              <a:gd name="T0" fmla="*/ 639 w 1165"/>
              <a:gd name="T1" fmla="*/ 756 h 1164"/>
              <a:gd name="T2" fmla="*/ 639 w 1165"/>
              <a:gd name="T3" fmla="*/ 638 h 1164"/>
              <a:gd name="T4" fmla="*/ 524 w 1165"/>
              <a:gd name="T5" fmla="*/ 638 h 1164"/>
              <a:gd name="T6" fmla="*/ 524 w 1165"/>
              <a:gd name="T7" fmla="*/ 756 h 1164"/>
              <a:gd name="T8" fmla="*/ 639 w 1165"/>
              <a:gd name="T9" fmla="*/ 756 h 1164"/>
              <a:gd name="T10" fmla="*/ 639 w 1165"/>
              <a:gd name="T11" fmla="*/ 524 h 1164"/>
              <a:gd name="T12" fmla="*/ 639 w 1165"/>
              <a:gd name="T13" fmla="*/ 174 h 1164"/>
              <a:gd name="T14" fmla="*/ 524 w 1165"/>
              <a:gd name="T15" fmla="*/ 174 h 1164"/>
              <a:gd name="T16" fmla="*/ 524 w 1165"/>
              <a:gd name="T17" fmla="*/ 524 h 1164"/>
              <a:gd name="T18" fmla="*/ 639 w 1165"/>
              <a:gd name="T19" fmla="*/ 524 h 1164"/>
              <a:gd name="T20" fmla="*/ 1164 w 1165"/>
              <a:gd name="T21" fmla="*/ 114 h 1164"/>
              <a:gd name="T22" fmla="*/ 1164 w 1165"/>
              <a:gd name="T23" fmla="*/ 813 h 1164"/>
              <a:gd name="T24" fmla="*/ 1049 w 1165"/>
              <a:gd name="T25" fmla="*/ 930 h 1164"/>
              <a:gd name="T26" fmla="*/ 232 w 1165"/>
              <a:gd name="T27" fmla="*/ 930 h 1164"/>
              <a:gd name="T28" fmla="*/ 0 w 1165"/>
              <a:gd name="T29" fmla="*/ 1163 h 1164"/>
              <a:gd name="T30" fmla="*/ 0 w 1165"/>
              <a:gd name="T31" fmla="*/ 114 h 1164"/>
              <a:gd name="T32" fmla="*/ 114 w 1165"/>
              <a:gd name="T33" fmla="*/ 0 h 1164"/>
              <a:gd name="T34" fmla="*/ 1049 w 1165"/>
              <a:gd name="T35" fmla="*/ 0 h 1164"/>
              <a:gd name="T36" fmla="*/ 1049 w 1165"/>
              <a:gd name="T37" fmla="*/ 0 h 1164"/>
              <a:gd name="T38" fmla="*/ 1164 w 1165"/>
              <a:gd name="T39" fmla="*/ 114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4">
                <a:moveTo>
                  <a:pt x="639" y="756"/>
                </a:moveTo>
                <a:lnTo>
                  <a:pt x="639" y="638"/>
                </a:lnTo>
                <a:lnTo>
                  <a:pt x="524" y="638"/>
                </a:lnTo>
                <a:lnTo>
                  <a:pt x="524" y="756"/>
                </a:lnTo>
                <a:lnTo>
                  <a:pt x="639" y="756"/>
                </a:lnTo>
                <a:close/>
                <a:moveTo>
                  <a:pt x="639" y="524"/>
                </a:moveTo>
                <a:lnTo>
                  <a:pt x="639" y="174"/>
                </a:lnTo>
                <a:lnTo>
                  <a:pt x="524" y="174"/>
                </a:lnTo>
                <a:lnTo>
                  <a:pt x="524" y="524"/>
                </a:lnTo>
                <a:lnTo>
                  <a:pt x="639" y="524"/>
                </a:lnTo>
                <a:close/>
                <a:moveTo>
                  <a:pt x="1164" y="114"/>
                </a:moveTo>
                <a:lnTo>
                  <a:pt x="1164" y="813"/>
                </a:lnTo>
                <a:cubicBezTo>
                  <a:pt x="1164" y="876"/>
                  <a:pt x="1112" y="930"/>
                  <a:pt x="1049" y="930"/>
                </a:cubicBezTo>
                <a:lnTo>
                  <a:pt x="232" y="930"/>
                </a:lnTo>
                <a:lnTo>
                  <a:pt x="0" y="1163"/>
                </a:lnTo>
                <a:lnTo>
                  <a:pt x="0" y="114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lnTo>
                  <a:pt x="1049" y="0"/>
                </a:lnTo>
                <a:cubicBezTo>
                  <a:pt x="1112" y="0"/>
                  <a:pt x="1164" y="52"/>
                  <a:pt x="1164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5349081" y="3173414"/>
            <a:ext cx="419100" cy="504825"/>
          </a:xfrm>
          <a:custGeom>
            <a:avLst/>
            <a:gdLst>
              <a:gd name="T0" fmla="*/ 757 w 1166"/>
              <a:gd name="T1" fmla="*/ 295 h 1402"/>
              <a:gd name="T2" fmla="*/ 757 w 1166"/>
              <a:gd name="T3" fmla="*/ 235 h 1402"/>
              <a:gd name="T4" fmla="*/ 700 w 1166"/>
              <a:gd name="T5" fmla="*/ 235 h 1402"/>
              <a:gd name="T6" fmla="*/ 700 w 1166"/>
              <a:gd name="T7" fmla="*/ 295 h 1402"/>
              <a:gd name="T8" fmla="*/ 757 w 1166"/>
              <a:gd name="T9" fmla="*/ 295 h 1402"/>
              <a:gd name="T10" fmla="*/ 465 w 1166"/>
              <a:gd name="T11" fmla="*/ 295 h 1402"/>
              <a:gd name="T12" fmla="*/ 465 w 1166"/>
              <a:gd name="T13" fmla="*/ 235 h 1402"/>
              <a:gd name="T14" fmla="*/ 408 w 1166"/>
              <a:gd name="T15" fmla="*/ 235 h 1402"/>
              <a:gd name="T16" fmla="*/ 408 w 1166"/>
              <a:gd name="T17" fmla="*/ 295 h 1402"/>
              <a:gd name="T18" fmla="*/ 465 w 1166"/>
              <a:gd name="T19" fmla="*/ 295 h 1402"/>
              <a:gd name="T20" fmla="*/ 788 w 1166"/>
              <a:gd name="T21" fmla="*/ 129 h 1402"/>
              <a:gd name="T22" fmla="*/ 932 w 1166"/>
              <a:gd name="T23" fmla="*/ 410 h 1402"/>
              <a:gd name="T24" fmla="*/ 233 w 1166"/>
              <a:gd name="T25" fmla="*/ 410 h 1402"/>
              <a:gd name="T26" fmla="*/ 375 w 1166"/>
              <a:gd name="T27" fmla="*/ 129 h 1402"/>
              <a:gd name="T28" fmla="*/ 298 w 1166"/>
              <a:gd name="T29" fmla="*/ 52 h 1402"/>
              <a:gd name="T30" fmla="*/ 298 w 1166"/>
              <a:gd name="T31" fmla="*/ 11 h 1402"/>
              <a:gd name="T32" fmla="*/ 339 w 1166"/>
              <a:gd name="T33" fmla="*/ 11 h 1402"/>
              <a:gd name="T34" fmla="*/ 427 w 1166"/>
              <a:gd name="T35" fmla="*/ 99 h 1402"/>
              <a:gd name="T36" fmla="*/ 583 w 1166"/>
              <a:gd name="T37" fmla="*/ 60 h 1402"/>
              <a:gd name="T38" fmla="*/ 736 w 1166"/>
              <a:gd name="T39" fmla="*/ 99 h 1402"/>
              <a:gd name="T40" fmla="*/ 823 w 1166"/>
              <a:gd name="T41" fmla="*/ 11 h 1402"/>
              <a:gd name="T42" fmla="*/ 864 w 1166"/>
              <a:gd name="T43" fmla="*/ 11 h 1402"/>
              <a:gd name="T44" fmla="*/ 864 w 1166"/>
              <a:gd name="T45" fmla="*/ 52 h 1402"/>
              <a:gd name="T46" fmla="*/ 788 w 1166"/>
              <a:gd name="T47" fmla="*/ 129 h 1402"/>
              <a:gd name="T48" fmla="*/ 1077 w 1166"/>
              <a:gd name="T49" fmla="*/ 470 h 1402"/>
              <a:gd name="T50" fmla="*/ 1165 w 1166"/>
              <a:gd name="T51" fmla="*/ 558 h 1402"/>
              <a:gd name="T52" fmla="*/ 1165 w 1166"/>
              <a:gd name="T53" fmla="*/ 964 h 1402"/>
              <a:gd name="T54" fmla="*/ 1077 w 1166"/>
              <a:gd name="T55" fmla="*/ 1051 h 1402"/>
              <a:gd name="T56" fmla="*/ 990 w 1166"/>
              <a:gd name="T57" fmla="*/ 964 h 1402"/>
              <a:gd name="T58" fmla="*/ 990 w 1166"/>
              <a:gd name="T59" fmla="*/ 558 h 1402"/>
              <a:gd name="T60" fmla="*/ 1077 w 1166"/>
              <a:gd name="T61" fmla="*/ 470 h 1402"/>
              <a:gd name="T62" fmla="*/ 88 w 1166"/>
              <a:gd name="T63" fmla="*/ 470 h 1402"/>
              <a:gd name="T64" fmla="*/ 175 w 1166"/>
              <a:gd name="T65" fmla="*/ 558 h 1402"/>
              <a:gd name="T66" fmla="*/ 175 w 1166"/>
              <a:gd name="T67" fmla="*/ 964 h 1402"/>
              <a:gd name="T68" fmla="*/ 88 w 1166"/>
              <a:gd name="T69" fmla="*/ 1051 h 1402"/>
              <a:gd name="T70" fmla="*/ 0 w 1166"/>
              <a:gd name="T71" fmla="*/ 964 h 1402"/>
              <a:gd name="T72" fmla="*/ 0 w 1166"/>
              <a:gd name="T73" fmla="*/ 558 h 1402"/>
              <a:gd name="T74" fmla="*/ 88 w 1166"/>
              <a:gd name="T75" fmla="*/ 470 h 1402"/>
              <a:gd name="T76" fmla="*/ 233 w 1166"/>
              <a:gd name="T77" fmla="*/ 1051 h 1402"/>
              <a:gd name="T78" fmla="*/ 233 w 1166"/>
              <a:gd name="T79" fmla="*/ 470 h 1402"/>
              <a:gd name="T80" fmla="*/ 932 w 1166"/>
              <a:gd name="T81" fmla="*/ 470 h 1402"/>
              <a:gd name="T82" fmla="*/ 932 w 1166"/>
              <a:gd name="T83" fmla="*/ 1051 h 1402"/>
              <a:gd name="T84" fmla="*/ 875 w 1166"/>
              <a:gd name="T85" fmla="*/ 1109 h 1402"/>
              <a:gd name="T86" fmla="*/ 815 w 1166"/>
              <a:gd name="T87" fmla="*/ 1109 h 1402"/>
              <a:gd name="T88" fmla="*/ 815 w 1166"/>
              <a:gd name="T89" fmla="*/ 1314 h 1402"/>
              <a:gd name="T90" fmla="*/ 727 w 1166"/>
              <a:gd name="T91" fmla="*/ 1401 h 1402"/>
              <a:gd name="T92" fmla="*/ 640 w 1166"/>
              <a:gd name="T93" fmla="*/ 1314 h 1402"/>
              <a:gd name="T94" fmla="*/ 640 w 1166"/>
              <a:gd name="T95" fmla="*/ 1109 h 1402"/>
              <a:gd name="T96" fmla="*/ 525 w 1166"/>
              <a:gd name="T97" fmla="*/ 1109 h 1402"/>
              <a:gd name="T98" fmla="*/ 525 w 1166"/>
              <a:gd name="T99" fmla="*/ 1314 h 1402"/>
              <a:gd name="T100" fmla="*/ 438 w 1166"/>
              <a:gd name="T101" fmla="*/ 1401 h 1402"/>
              <a:gd name="T102" fmla="*/ 350 w 1166"/>
              <a:gd name="T103" fmla="*/ 1314 h 1402"/>
              <a:gd name="T104" fmla="*/ 350 w 1166"/>
              <a:gd name="T105" fmla="*/ 1109 h 1402"/>
              <a:gd name="T106" fmla="*/ 290 w 1166"/>
              <a:gd name="T107" fmla="*/ 1109 h 1402"/>
              <a:gd name="T108" fmla="*/ 233 w 1166"/>
              <a:gd name="T109" fmla="*/ 1051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6" h="1402">
                <a:moveTo>
                  <a:pt x="757" y="295"/>
                </a:moveTo>
                <a:lnTo>
                  <a:pt x="757" y="235"/>
                </a:lnTo>
                <a:lnTo>
                  <a:pt x="700" y="235"/>
                </a:lnTo>
                <a:lnTo>
                  <a:pt x="700" y="295"/>
                </a:lnTo>
                <a:lnTo>
                  <a:pt x="757" y="295"/>
                </a:lnTo>
                <a:close/>
                <a:moveTo>
                  <a:pt x="465" y="295"/>
                </a:moveTo>
                <a:lnTo>
                  <a:pt x="465" y="235"/>
                </a:lnTo>
                <a:lnTo>
                  <a:pt x="408" y="235"/>
                </a:lnTo>
                <a:lnTo>
                  <a:pt x="408" y="295"/>
                </a:lnTo>
                <a:lnTo>
                  <a:pt x="465" y="295"/>
                </a:lnTo>
                <a:close/>
                <a:moveTo>
                  <a:pt x="788" y="129"/>
                </a:moveTo>
                <a:cubicBezTo>
                  <a:pt x="875" y="192"/>
                  <a:pt x="932" y="295"/>
                  <a:pt x="932" y="410"/>
                </a:cubicBezTo>
                <a:lnTo>
                  <a:pt x="233" y="410"/>
                </a:lnTo>
                <a:cubicBezTo>
                  <a:pt x="233" y="295"/>
                  <a:pt x="287" y="192"/>
                  <a:pt x="375" y="129"/>
                </a:cubicBezTo>
                <a:lnTo>
                  <a:pt x="298" y="52"/>
                </a:lnTo>
                <a:cubicBezTo>
                  <a:pt x="287" y="41"/>
                  <a:pt x="287" y="22"/>
                  <a:pt x="298" y="11"/>
                </a:cubicBezTo>
                <a:cubicBezTo>
                  <a:pt x="309" y="0"/>
                  <a:pt x="328" y="0"/>
                  <a:pt x="339" y="11"/>
                </a:cubicBezTo>
                <a:lnTo>
                  <a:pt x="427" y="99"/>
                </a:lnTo>
                <a:cubicBezTo>
                  <a:pt x="473" y="74"/>
                  <a:pt x="528" y="60"/>
                  <a:pt x="583" y="60"/>
                </a:cubicBezTo>
                <a:cubicBezTo>
                  <a:pt x="637" y="60"/>
                  <a:pt x="689" y="74"/>
                  <a:pt x="736" y="99"/>
                </a:cubicBezTo>
                <a:lnTo>
                  <a:pt x="823" y="11"/>
                </a:lnTo>
                <a:cubicBezTo>
                  <a:pt x="834" y="0"/>
                  <a:pt x="853" y="0"/>
                  <a:pt x="864" y="11"/>
                </a:cubicBezTo>
                <a:cubicBezTo>
                  <a:pt x="875" y="22"/>
                  <a:pt x="875" y="41"/>
                  <a:pt x="864" y="52"/>
                </a:cubicBezTo>
                <a:lnTo>
                  <a:pt x="788" y="129"/>
                </a:lnTo>
                <a:close/>
                <a:moveTo>
                  <a:pt x="1077" y="470"/>
                </a:moveTo>
                <a:cubicBezTo>
                  <a:pt x="1126" y="470"/>
                  <a:pt x="1165" y="509"/>
                  <a:pt x="1165" y="558"/>
                </a:cubicBezTo>
                <a:lnTo>
                  <a:pt x="1165" y="964"/>
                </a:lnTo>
                <a:cubicBezTo>
                  <a:pt x="1165" y="1013"/>
                  <a:pt x="1126" y="1051"/>
                  <a:pt x="1077" y="1051"/>
                </a:cubicBezTo>
                <a:cubicBezTo>
                  <a:pt x="1028" y="1051"/>
                  <a:pt x="990" y="1013"/>
                  <a:pt x="990" y="964"/>
                </a:cubicBezTo>
                <a:lnTo>
                  <a:pt x="990" y="558"/>
                </a:lnTo>
                <a:cubicBezTo>
                  <a:pt x="990" y="509"/>
                  <a:pt x="1028" y="470"/>
                  <a:pt x="1077" y="470"/>
                </a:cubicBezTo>
                <a:close/>
                <a:moveTo>
                  <a:pt x="88" y="470"/>
                </a:moveTo>
                <a:cubicBezTo>
                  <a:pt x="137" y="470"/>
                  <a:pt x="175" y="509"/>
                  <a:pt x="175" y="558"/>
                </a:cubicBezTo>
                <a:lnTo>
                  <a:pt x="175" y="964"/>
                </a:lnTo>
                <a:cubicBezTo>
                  <a:pt x="175" y="1013"/>
                  <a:pt x="137" y="1051"/>
                  <a:pt x="88" y="1051"/>
                </a:cubicBezTo>
                <a:cubicBezTo>
                  <a:pt x="39" y="1051"/>
                  <a:pt x="0" y="1013"/>
                  <a:pt x="0" y="964"/>
                </a:cubicBezTo>
                <a:lnTo>
                  <a:pt x="0" y="558"/>
                </a:lnTo>
                <a:cubicBezTo>
                  <a:pt x="0" y="509"/>
                  <a:pt x="39" y="470"/>
                  <a:pt x="88" y="470"/>
                </a:cubicBezTo>
                <a:close/>
                <a:moveTo>
                  <a:pt x="233" y="1051"/>
                </a:moveTo>
                <a:lnTo>
                  <a:pt x="233" y="470"/>
                </a:lnTo>
                <a:lnTo>
                  <a:pt x="932" y="470"/>
                </a:lnTo>
                <a:lnTo>
                  <a:pt x="932" y="1051"/>
                </a:lnTo>
                <a:cubicBezTo>
                  <a:pt x="932" y="1084"/>
                  <a:pt x="908" y="1109"/>
                  <a:pt x="875" y="1109"/>
                </a:cubicBezTo>
                <a:lnTo>
                  <a:pt x="815" y="1109"/>
                </a:lnTo>
                <a:lnTo>
                  <a:pt x="815" y="1314"/>
                </a:lnTo>
                <a:cubicBezTo>
                  <a:pt x="815" y="1363"/>
                  <a:pt x="776" y="1401"/>
                  <a:pt x="727" y="1401"/>
                </a:cubicBezTo>
                <a:cubicBezTo>
                  <a:pt x="677" y="1401"/>
                  <a:pt x="640" y="1363"/>
                  <a:pt x="640" y="1314"/>
                </a:cubicBezTo>
                <a:lnTo>
                  <a:pt x="640" y="1109"/>
                </a:lnTo>
                <a:lnTo>
                  <a:pt x="525" y="1109"/>
                </a:lnTo>
                <a:lnTo>
                  <a:pt x="525" y="1314"/>
                </a:lnTo>
                <a:cubicBezTo>
                  <a:pt x="525" y="1363"/>
                  <a:pt x="487" y="1401"/>
                  <a:pt x="438" y="1401"/>
                </a:cubicBezTo>
                <a:cubicBezTo>
                  <a:pt x="389" y="1401"/>
                  <a:pt x="350" y="1363"/>
                  <a:pt x="350" y="1314"/>
                </a:cubicBezTo>
                <a:lnTo>
                  <a:pt x="350" y="1109"/>
                </a:lnTo>
                <a:lnTo>
                  <a:pt x="290" y="1109"/>
                </a:lnTo>
                <a:cubicBezTo>
                  <a:pt x="257" y="1109"/>
                  <a:pt x="233" y="1084"/>
                  <a:pt x="233" y="10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6463506" y="3259138"/>
            <a:ext cx="336550" cy="334962"/>
          </a:xfrm>
          <a:custGeom>
            <a:avLst/>
            <a:gdLst>
              <a:gd name="T0" fmla="*/ 692 w 933"/>
              <a:gd name="T1" fmla="*/ 690 h 932"/>
              <a:gd name="T2" fmla="*/ 692 w 933"/>
              <a:gd name="T3" fmla="*/ 240 h 932"/>
              <a:gd name="T4" fmla="*/ 241 w 933"/>
              <a:gd name="T5" fmla="*/ 240 h 932"/>
              <a:gd name="T6" fmla="*/ 241 w 933"/>
              <a:gd name="T7" fmla="*/ 690 h 932"/>
              <a:gd name="T8" fmla="*/ 692 w 933"/>
              <a:gd name="T9" fmla="*/ 690 h 932"/>
              <a:gd name="T10" fmla="*/ 755 w 933"/>
              <a:gd name="T11" fmla="*/ 177 h 932"/>
              <a:gd name="T12" fmla="*/ 755 w 933"/>
              <a:gd name="T13" fmla="*/ 753 h 932"/>
              <a:gd name="T14" fmla="*/ 178 w 933"/>
              <a:gd name="T15" fmla="*/ 753 h 932"/>
              <a:gd name="T16" fmla="*/ 178 w 933"/>
              <a:gd name="T17" fmla="*/ 177 h 932"/>
              <a:gd name="T18" fmla="*/ 755 w 933"/>
              <a:gd name="T19" fmla="*/ 177 h 932"/>
              <a:gd name="T20" fmla="*/ 0 w 933"/>
              <a:gd name="T21" fmla="*/ 232 h 932"/>
              <a:gd name="T22" fmla="*/ 0 w 933"/>
              <a:gd name="T23" fmla="*/ 0 h 932"/>
              <a:gd name="T24" fmla="*/ 233 w 933"/>
              <a:gd name="T25" fmla="*/ 0 h 932"/>
              <a:gd name="T26" fmla="*/ 0 w 933"/>
              <a:gd name="T27" fmla="*/ 232 h 932"/>
              <a:gd name="T28" fmla="*/ 233 w 933"/>
              <a:gd name="T29" fmla="*/ 931 h 932"/>
              <a:gd name="T30" fmla="*/ 0 w 933"/>
              <a:gd name="T31" fmla="*/ 931 h 932"/>
              <a:gd name="T32" fmla="*/ 0 w 933"/>
              <a:gd name="T33" fmla="*/ 698 h 932"/>
              <a:gd name="T34" fmla="*/ 233 w 933"/>
              <a:gd name="T35" fmla="*/ 931 h 932"/>
              <a:gd name="T36" fmla="*/ 932 w 933"/>
              <a:gd name="T37" fmla="*/ 698 h 932"/>
              <a:gd name="T38" fmla="*/ 932 w 933"/>
              <a:gd name="T39" fmla="*/ 931 h 932"/>
              <a:gd name="T40" fmla="*/ 700 w 933"/>
              <a:gd name="T41" fmla="*/ 931 h 932"/>
              <a:gd name="T42" fmla="*/ 932 w 933"/>
              <a:gd name="T43" fmla="*/ 698 h 932"/>
              <a:gd name="T44" fmla="*/ 700 w 933"/>
              <a:gd name="T45" fmla="*/ 0 h 932"/>
              <a:gd name="T46" fmla="*/ 932 w 933"/>
              <a:gd name="T47" fmla="*/ 0 h 932"/>
              <a:gd name="T48" fmla="*/ 932 w 933"/>
              <a:gd name="T49" fmla="*/ 232 h 932"/>
              <a:gd name="T50" fmla="*/ 700 w 933"/>
              <a:gd name="T51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3" h="932">
                <a:moveTo>
                  <a:pt x="692" y="690"/>
                </a:moveTo>
                <a:cubicBezTo>
                  <a:pt x="815" y="567"/>
                  <a:pt x="815" y="363"/>
                  <a:pt x="692" y="240"/>
                </a:cubicBezTo>
                <a:cubicBezTo>
                  <a:pt x="569" y="117"/>
                  <a:pt x="364" y="117"/>
                  <a:pt x="241" y="240"/>
                </a:cubicBezTo>
                <a:cubicBezTo>
                  <a:pt x="118" y="363"/>
                  <a:pt x="118" y="567"/>
                  <a:pt x="241" y="690"/>
                </a:cubicBezTo>
                <a:cubicBezTo>
                  <a:pt x="364" y="813"/>
                  <a:pt x="569" y="813"/>
                  <a:pt x="692" y="690"/>
                </a:cubicBezTo>
                <a:close/>
                <a:moveTo>
                  <a:pt x="755" y="177"/>
                </a:moveTo>
                <a:cubicBezTo>
                  <a:pt x="913" y="336"/>
                  <a:pt x="914" y="595"/>
                  <a:pt x="755" y="753"/>
                </a:cubicBezTo>
                <a:cubicBezTo>
                  <a:pt x="597" y="912"/>
                  <a:pt x="337" y="912"/>
                  <a:pt x="178" y="753"/>
                </a:cubicBezTo>
                <a:cubicBezTo>
                  <a:pt x="20" y="595"/>
                  <a:pt x="20" y="335"/>
                  <a:pt x="178" y="177"/>
                </a:cubicBezTo>
                <a:cubicBezTo>
                  <a:pt x="337" y="18"/>
                  <a:pt x="596" y="19"/>
                  <a:pt x="755" y="177"/>
                </a:cubicBezTo>
                <a:close/>
                <a:moveTo>
                  <a:pt x="0" y="232"/>
                </a:moveTo>
                <a:lnTo>
                  <a:pt x="0" y="0"/>
                </a:lnTo>
                <a:lnTo>
                  <a:pt x="233" y="0"/>
                </a:lnTo>
                <a:lnTo>
                  <a:pt x="0" y="232"/>
                </a:lnTo>
                <a:close/>
                <a:moveTo>
                  <a:pt x="233" y="931"/>
                </a:moveTo>
                <a:lnTo>
                  <a:pt x="0" y="931"/>
                </a:lnTo>
                <a:lnTo>
                  <a:pt x="0" y="698"/>
                </a:lnTo>
                <a:lnTo>
                  <a:pt x="233" y="931"/>
                </a:lnTo>
                <a:close/>
                <a:moveTo>
                  <a:pt x="932" y="698"/>
                </a:moveTo>
                <a:lnTo>
                  <a:pt x="932" y="931"/>
                </a:lnTo>
                <a:lnTo>
                  <a:pt x="700" y="931"/>
                </a:lnTo>
                <a:lnTo>
                  <a:pt x="932" y="698"/>
                </a:lnTo>
                <a:close/>
                <a:moveTo>
                  <a:pt x="700" y="0"/>
                </a:moveTo>
                <a:lnTo>
                  <a:pt x="932" y="0"/>
                </a:lnTo>
                <a:lnTo>
                  <a:pt x="932" y="232"/>
                </a:ln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7452518" y="3313113"/>
            <a:ext cx="503238" cy="227012"/>
          </a:xfrm>
          <a:custGeom>
            <a:avLst/>
            <a:gdLst>
              <a:gd name="T0" fmla="*/ 1085 w 1400"/>
              <a:gd name="T1" fmla="*/ 0 h 629"/>
              <a:gd name="T2" fmla="*/ 1399 w 1400"/>
              <a:gd name="T3" fmla="*/ 315 h 629"/>
              <a:gd name="T4" fmla="*/ 1085 w 1400"/>
              <a:gd name="T5" fmla="*/ 628 h 629"/>
              <a:gd name="T6" fmla="*/ 860 w 1400"/>
              <a:gd name="T7" fmla="*/ 535 h 629"/>
              <a:gd name="T8" fmla="*/ 787 w 1400"/>
              <a:gd name="T9" fmla="*/ 469 h 629"/>
              <a:gd name="T10" fmla="*/ 874 w 1400"/>
              <a:gd name="T11" fmla="*/ 393 h 629"/>
              <a:gd name="T12" fmla="*/ 942 w 1400"/>
              <a:gd name="T13" fmla="*/ 450 h 629"/>
              <a:gd name="T14" fmla="*/ 1085 w 1400"/>
              <a:gd name="T15" fmla="*/ 510 h 629"/>
              <a:gd name="T16" fmla="*/ 1281 w 1400"/>
              <a:gd name="T17" fmla="*/ 315 h 629"/>
              <a:gd name="T18" fmla="*/ 1085 w 1400"/>
              <a:gd name="T19" fmla="*/ 118 h 629"/>
              <a:gd name="T20" fmla="*/ 945 w 1400"/>
              <a:gd name="T21" fmla="*/ 175 h 629"/>
              <a:gd name="T22" fmla="*/ 699 w 1400"/>
              <a:gd name="T23" fmla="*/ 393 h 629"/>
              <a:gd name="T24" fmla="*/ 535 w 1400"/>
              <a:gd name="T25" fmla="*/ 538 h 629"/>
              <a:gd name="T26" fmla="*/ 314 w 1400"/>
              <a:gd name="T27" fmla="*/ 628 h 629"/>
              <a:gd name="T28" fmla="*/ 0 w 1400"/>
              <a:gd name="T29" fmla="*/ 315 h 629"/>
              <a:gd name="T30" fmla="*/ 314 w 1400"/>
              <a:gd name="T31" fmla="*/ 0 h 629"/>
              <a:gd name="T32" fmla="*/ 538 w 1400"/>
              <a:gd name="T33" fmla="*/ 93 h 629"/>
              <a:gd name="T34" fmla="*/ 612 w 1400"/>
              <a:gd name="T35" fmla="*/ 159 h 629"/>
              <a:gd name="T36" fmla="*/ 522 w 1400"/>
              <a:gd name="T37" fmla="*/ 235 h 629"/>
              <a:gd name="T38" fmla="*/ 456 w 1400"/>
              <a:gd name="T39" fmla="*/ 178 h 629"/>
              <a:gd name="T40" fmla="*/ 314 w 1400"/>
              <a:gd name="T41" fmla="*/ 118 h 629"/>
              <a:gd name="T42" fmla="*/ 117 w 1400"/>
              <a:gd name="T43" fmla="*/ 315 h 629"/>
              <a:gd name="T44" fmla="*/ 314 w 1400"/>
              <a:gd name="T45" fmla="*/ 510 h 629"/>
              <a:gd name="T46" fmla="*/ 453 w 1400"/>
              <a:gd name="T47" fmla="*/ 453 h 629"/>
              <a:gd name="T48" fmla="*/ 699 w 1400"/>
              <a:gd name="T49" fmla="*/ 235 h 629"/>
              <a:gd name="T50" fmla="*/ 863 w 1400"/>
              <a:gd name="T51" fmla="*/ 91 h 629"/>
              <a:gd name="T52" fmla="*/ 1085 w 1400"/>
              <a:gd name="T53" fmla="*/ 0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0" h="629">
                <a:moveTo>
                  <a:pt x="1085" y="0"/>
                </a:moveTo>
                <a:cubicBezTo>
                  <a:pt x="1259" y="0"/>
                  <a:pt x="1399" y="142"/>
                  <a:pt x="1399" y="315"/>
                </a:cubicBezTo>
                <a:cubicBezTo>
                  <a:pt x="1399" y="487"/>
                  <a:pt x="1259" y="628"/>
                  <a:pt x="1085" y="628"/>
                </a:cubicBezTo>
                <a:cubicBezTo>
                  <a:pt x="1000" y="628"/>
                  <a:pt x="921" y="595"/>
                  <a:pt x="860" y="535"/>
                </a:cubicBezTo>
                <a:lnTo>
                  <a:pt x="787" y="469"/>
                </a:lnTo>
                <a:lnTo>
                  <a:pt x="874" y="393"/>
                </a:lnTo>
                <a:lnTo>
                  <a:pt x="942" y="450"/>
                </a:lnTo>
                <a:cubicBezTo>
                  <a:pt x="983" y="491"/>
                  <a:pt x="1033" y="510"/>
                  <a:pt x="1085" y="510"/>
                </a:cubicBezTo>
                <a:cubicBezTo>
                  <a:pt x="1194" y="510"/>
                  <a:pt x="1281" y="424"/>
                  <a:pt x="1281" y="315"/>
                </a:cubicBezTo>
                <a:cubicBezTo>
                  <a:pt x="1281" y="205"/>
                  <a:pt x="1194" y="118"/>
                  <a:pt x="1085" y="118"/>
                </a:cubicBezTo>
                <a:cubicBezTo>
                  <a:pt x="1033" y="118"/>
                  <a:pt x="983" y="137"/>
                  <a:pt x="945" y="175"/>
                </a:cubicBezTo>
                <a:cubicBezTo>
                  <a:pt x="863" y="248"/>
                  <a:pt x="780" y="320"/>
                  <a:pt x="699" y="393"/>
                </a:cubicBezTo>
                <a:lnTo>
                  <a:pt x="535" y="538"/>
                </a:lnTo>
                <a:cubicBezTo>
                  <a:pt x="478" y="595"/>
                  <a:pt x="399" y="628"/>
                  <a:pt x="314" y="628"/>
                </a:cubicBezTo>
                <a:cubicBezTo>
                  <a:pt x="139" y="628"/>
                  <a:pt x="0" y="487"/>
                  <a:pt x="0" y="315"/>
                </a:cubicBezTo>
                <a:cubicBezTo>
                  <a:pt x="0" y="142"/>
                  <a:pt x="139" y="0"/>
                  <a:pt x="314" y="0"/>
                </a:cubicBezTo>
                <a:cubicBezTo>
                  <a:pt x="399" y="0"/>
                  <a:pt x="478" y="33"/>
                  <a:pt x="538" y="93"/>
                </a:cubicBezTo>
                <a:lnTo>
                  <a:pt x="612" y="159"/>
                </a:lnTo>
                <a:lnTo>
                  <a:pt x="522" y="235"/>
                </a:lnTo>
                <a:lnTo>
                  <a:pt x="456" y="178"/>
                </a:lnTo>
                <a:cubicBezTo>
                  <a:pt x="415" y="137"/>
                  <a:pt x="366" y="118"/>
                  <a:pt x="314" y="118"/>
                </a:cubicBezTo>
                <a:cubicBezTo>
                  <a:pt x="205" y="118"/>
                  <a:pt x="117" y="205"/>
                  <a:pt x="117" y="315"/>
                </a:cubicBezTo>
                <a:cubicBezTo>
                  <a:pt x="117" y="424"/>
                  <a:pt x="205" y="510"/>
                  <a:pt x="314" y="510"/>
                </a:cubicBezTo>
                <a:cubicBezTo>
                  <a:pt x="366" y="510"/>
                  <a:pt x="415" y="491"/>
                  <a:pt x="453" y="453"/>
                </a:cubicBezTo>
                <a:cubicBezTo>
                  <a:pt x="536" y="380"/>
                  <a:pt x="618" y="310"/>
                  <a:pt x="699" y="235"/>
                </a:cubicBezTo>
                <a:lnTo>
                  <a:pt x="863" y="91"/>
                </a:lnTo>
                <a:cubicBezTo>
                  <a:pt x="921" y="33"/>
                  <a:pt x="1000" y="0"/>
                  <a:pt x="108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8566943" y="3216274"/>
            <a:ext cx="419100" cy="419100"/>
          </a:xfrm>
          <a:custGeom>
            <a:avLst/>
            <a:gdLst>
              <a:gd name="T0" fmla="*/ 582 w 1165"/>
              <a:gd name="T1" fmla="*/ 524 h 1164"/>
              <a:gd name="T2" fmla="*/ 639 w 1165"/>
              <a:gd name="T3" fmla="*/ 582 h 1164"/>
              <a:gd name="T4" fmla="*/ 582 w 1165"/>
              <a:gd name="T5" fmla="*/ 638 h 1164"/>
              <a:gd name="T6" fmla="*/ 525 w 1165"/>
              <a:gd name="T7" fmla="*/ 582 h 1164"/>
              <a:gd name="T8" fmla="*/ 582 w 1165"/>
              <a:gd name="T9" fmla="*/ 524 h 1164"/>
              <a:gd name="T10" fmla="*/ 582 w 1165"/>
              <a:gd name="T11" fmla="*/ 843 h 1164"/>
              <a:gd name="T12" fmla="*/ 844 w 1165"/>
              <a:gd name="T13" fmla="*/ 582 h 1164"/>
              <a:gd name="T14" fmla="*/ 582 w 1165"/>
              <a:gd name="T15" fmla="*/ 319 h 1164"/>
              <a:gd name="T16" fmla="*/ 320 w 1165"/>
              <a:gd name="T17" fmla="*/ 582 h 1164"/>
              <a:gd name="T18" fmla="*/ 582 w 1165"/>
              <a:gd name="T19" fmla="*/ 843 h 1164"/>
              <a:gd name="T20" fmla="*/ 582 w 1165"/>
              <a:gd name="T21" fmla="*/ 0 h 1164"/>
              <a:gd name="T22" fmla="*/ 1164 w 1165"/>
              <a:gd name="T23" fmla="*/ 582 h 1164"/>
              <a:gd name="T24" fmla="*/ 582 w 1165"/>
              <a:gd name="T25" fmla="*/ 1163 h 1164"/>
              <a:gd name="T26" fmla="*/ 0 w 1165"/>
              <a:gd name="T27" fmla="*/ 582 h 1164"/>
              <a:gd name="T28" fmla="*/ 582 w 1165"/>
              <a:gd name="T29" fmla="*/ 0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4">
                <a:moveTo>
                  <a:pt x="582" y="524"/>
                </a:moveTo>
                <a:cubicBezTo>
                  <a:pt x="615" y="524"/>
                  <a:pt x="639" y="549"/>
                  <a:pt x="639" y="582"/>
                </a:cubicBezTo>
                <a:cubicBezTo>
                  <a:pt x="639" y="614"/>
                  <a:pt x="615" y="638"/>
                  <a:pt x="582" y="638"/>
                </a:cubicBezTo>
                <a:cubicBezTo>
                  <a:pt x="549" y="638"/>
                  <a:pt x="525" y="614"/>
                  <a:pt x="525" y="582"/>
                </a:cubicBezTo>
                <a:cubicBezTo>
                  <a:pt x="525" y="549"/>
                  <a:pt x="549" y="524"/>
                  <a:pt x="582" y="524"/>
                </a:cubicBezTo>
                <a:close/>
                <a:moveTo>
                  <a:pt x="582" y="843"/>
                </a:moveTo>
                <a:cubicBezTo>
                  <a:pt x="727" y="843"/>
                  <a:pt x="844" y="726"/>
                  <a:pt x="844" y="582"/>
                </a:cubicBezTo>
                <a:cubicBezTo>
                  <a:pt x="844" y="437"/>
                  <a:pt x="727" y="319"/>
                  <a:pt x="582" y="319"/>
                </a:cubicBezTo>
                <a:cubicBezTo>
                  <a:pt x="437" y="319"/>
                  <a:pt x="320" y="437"/>
                  <a:pt x="320" y="582"/>
                </a:cubicBezTo>
                <a:cubicBezTo>
                  <a:pt x="320" y="726"/>
                  <a:pt x="437" y="843"/>
                  <a:pt x="582" y="843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3"/>
                  <a:pt x="582" y="1163"/>
                </a:cubicBezTo>
                <a:cubicBezTo>
                  <a:pt x="260" y="1163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711656" y="3214689"/>
            <a:ext cx="419100" cy="422275"/>
          </a:xfrm>
          <a:custGeom>
            <a:avLst/>
            <a:gdLst>
              <a:gd name="T0" fmla="*/ 582 w 1165"/>
              <a:gd name="T1" fmla="*/ 1057 h 1173"/>
              <a:gd name="T2" fmla="*/ 989 w 1165"/>
              <a:gd name="T3" fmla="*/ 647 h 1173"/>
              <a:gd name="T4" fmla="*/ 582 w 1165"/>
              <a:gd name="T5" fmla="*/ 241 h 1173"/>
              <a:gd name="T6" fmla="*/ 174 w 1165"/>
              <a:gd name="T7" fmla="*/ 647 h 1173"/>
              <a:gd name="T8" fmla="*/ 582 w 1165"/>
              <a:gd name="T9" fmla="*/ 1057 h 1173"/>
              <a:gd name="T10" fmla="*/ 582 w 1165"/>
              <a:gd name="T11" fmla="*/ 123 h 1173"/>
              <a:gd name="T12" fmla="*/ 1106 w 1165"/>
              <a:gd name="T13" fmla="*/ 647 h 1173"/>
              <a:gd name="T14" fmla="*/ 582 w 1165"/>
              <a:gd name="T15" fmla="*/ 1172 h 1173"/>
              <a:gd name="T16" fmla="*/ 57 w 1165"/>
              <a:gd name="T17" fmla="*/ 647 h 1173"/>
              <a:gd name="T18" fmla="*/ 582 w 1165"/>
              <a:gd name="T19" fmla="*/ 123 h 1173"/>
              <a:gd name="T20" fmla="*/ 612 w 1165"/>
              <a:gd name="T21" fmla="*/ 358 h 1173"/>
              <a:gd name="T22" fmla="*/ 612 w 1165"/>
              <a:gd name="T23" fmla="*/ 664 h 1173"/>
              <a:gd name="T24" fmla="*/ 844 w 1165"/>
              <a:gd name="T25" fmla="*/ 800 h 1173"/>
              <a:gd name="T26" fmla="*/ 800 w 1165"/>
              <a:gd name="T27" fmla="*/ 871 h 1173"/>
              <a:gd name="T28" fmla="*/ 524 w 1165"/>
              <a:gd name="T29" fmla="*/ 707 h 1173"/>
              <a:gd name="T30" fmla="*/ 524 w 1165"/>
              <a:gd name="T31" fmla="*/ 358 h 1173"/>
              <a:gd name="T32" fmla="*/ 612 w 1165"/>
              <a:gd name="T33" fmla="*/ 358 h 1173"/>
              <a:gd name="T34" fmla="*/ 341 w 1165"/>
              <a:gd name="T35" fmla="*/ 88 h 1173"/>
              <a:gd name="T36" fmla="*/ 73 w 1165"/>
              <a:gd name="T37" fmla="*/ 312 h 1173"/>
              <a:gd name="T38" fmla="*/ 0 w 1165"/>
              <a:gd name="T39" fmla="*/ 225 h 1173"/>
              <a:gd name="T40" fmla="*/ 267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582" y="1057"/>
                </a:moveTo>
                <a:cubicBezTo>
                  <a:pt x="808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6" y="241"/>
                  <a:pt x="174" y="421"/>
                  <a:pt x="174" y="647"/>
                </a:cubicBezTo>
                <a:cubicBezTo>
                  <a:pt x="174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6" y="358"/>
                  <a:pt x="1106" y="647"/>
                </a:cubicBezTo>
                <a:cubicBezTo>
                  <a:pt x="1106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612" y="358"/>
                </a:moveTo>
                <a:lnTo>
                  <a:pt x="612" y="664"/>
                </a:lnTo>
                <a:lnTo>
                  <a:pt x="844" y="800"/>
                </a:lnTo>
                <a:lnTo>
                  <a:pt x="800" y="871"/>
                </a:lnTo>
                <a:lnTo>
                  <a:pt x="524" y="707"/>
                </a:lnTo>
                <a:lnTo>
                  <a:pt x="524" y="358"/>
                </a:lnTo>
                <a:lnTo>
                  <a:pt x="612" y="358"/>
                </a:lnTo>
                <a:close/>
                <a:moveTo>
                  <a:pt x="341" y="88"/>
                </a:moveTo>
                <a:lnTo>
                  <a:pt x="73" y="312"/>
                </a:lnTo>
                <a:lnTo>
                  <a:pt x="0" y="225"/>
                </a:lnTo>
                <a:lnTo>
                  <a:pt x="267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9638506" y="3214689"/>
            <a:ext cx="419100" cy="422275"/>
          </a:xfrm>
          <a:custGeom>
            <a:avLst/>
            <a:gdLst>
              <a:gd name="T0" fmla="*/ 497 w 1165"/>
              <a:gd name="T1" fmla="*/ 737 h 1173"/>
              <a:gd name="T2" fmla="*/ 784 w 1165"/>
              <a:gd name="T3" fmla="*/ 449 h 1173"/>
              <a:gd name="T4" fmla="*/ 847 w 1165"/>
              <a:gd name="T5" fmla="*/ 512 h 1173"/>
              <a:gd name="T6" fmla="*/ 497 w 1165"/>
              <a:gd name="T7" fmla="*/ 860 h 1173"/>
              <a:gd name="T8" fmla="*/ 311 w 1165"/>
              <a:gd name="T9" fmla="*/ 674 h 1173"/>
              <a:gd name="T10" fmla="*/ 371 w 1165"/>
              <a:gd name="T11" fmla="*/ 614 h 1173"/>
              <a:gd name="T12" fmla="*/ 497 w 1165"/>
              <a:gd name="T13" fmla="*/ 737 h 1173"/>
              <a:gd name="T14" fmla="*/ 582 w 1165"/>
              <a:gd name="T15" fmla="*/ 1057 h 1173"/>
              <a:gd name="T16" fmla="*/ 989 w 1165"/>
              <a:gd name="T17" fmla="*/ 647 h 1173"/>
              <a:gd name="T18" fmla="*/ 582 w 1165"/>
              <a:gd name="T19" fmla="*/ 241 h 1173"/>
              <a:gd name="T20" fmla="*/ 175 w 1165"/>
              <a:gd name="T21" fmla="*/ 647 h 1173"/>
              <a:gd name="T22" fmla="*/ 582 w 1165"/>
              <a:gd name="T23" fmla="*/ 1057 h 1173"/>
              <a:gd name="T24" fmla="*/ 582 w 1165"/>
              <a:gd name="T25" fmla="*/ 123 h 1173"/>
              <a:gd name="T26" fmla="*/ 1107 w 1165"/>
              <a:gd name="T27" fmla="*/ 647 h 1173"/>
              <a:gd name="T28" fmla="*/ 582 w 1165"/>
              <a:gd name="T29" fmla="*/ 1172 h 1173"/>
              <a:gd name="T30" fmla="*/ 57 w 1165"/>
              <a:gd name="T31" fmla="*/ 647 h 1173"/>
              <a:gd name="T32" fmla="*/ 582 w 1165"/>
              <a:gd name="T33" fmla="*/ 123 h 1173"/>
              <a:gd name="T34" fmla="*/ 341 w 1165"/>
              <a:gd name="T35" fmla="*/ 88 h 1173"/>
              <a:gd name="T36" fmla="*/ 74 w 1165"/>
              <a:gd name="T37" fmla="*/ 312 h 1173"/>
              <a:gd name="T38" fmla="*/ 0 w 1165"/>
              <a:gd name="T39" fmla="*/ 225 h 1173"/>
              <a:gd name="T40" fmla="*/ 268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497" y="737"/>
                </a:moveTo>
                <a:lnTo>
                  <a:pt x="784" y="449"/>
                </a:lnTo>
                <a:lnTo>
                  <a:pt x="847" y="512"/>
                </a:lnTo>
                <a:lnTo>
                  <a:pt x="497" y="860"/>
                </a:lnTo>
                <a:lnTo>
                  <a:pt x="311" y="674"/>
                </a:lnTo>
                <a:lnTo>
                  <a:pt x="371" y="614"/>
                </a:lnTo>
                <a:lnTo>
                  <a:pt x="497" y="737"/>
                </a:lnTo>
                <a:close/>
                <a:moveTo>
                  <a:pt x="582" y="1057"/>
                </a:moveTo>
                <a:cubicBezTo>
                  <a:pt x="809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5" y="241"/>
                  <a:pt x="175" y="421"/>
                  <a:pt x="175" y="647"/>
                </a:cubicBezTo>
                <a:cubicBezTo>
                  <a:pt x="175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7" y="358"/>
                  <a:pt x="1107" y="647"/>
                </a:cubicBezTo>
                <a:cubicBezTo>
                  <a:pt x="1107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341" y="88"/>
                </a:moveTo>
                <a:lnTo>
                  <a:pt x="74" y="312"/>
                </a:lnTo>
                <a:lnTo>
                  <a:pt x="0" y="225"/>
                </a:lnTo>
                <a:lnTo>
                  <a:pt x="268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1056481" y="4125912"/>
            <a:ext cx="336550" cy="336550"/>
          </a:xfrm>
          <a:custGeom>
            <a:avLst/>
            <a:gdLst>
              <a:gd name="T0" fmla="*/ 935 w 936"/>
              <a:gd name="T1" fmla="*/ 410 h 936"/>
              <a:gd name="T2" fmla="*/ 935 w 936"/>
              <a:gd name="T3" fmla="*/ 525 h 936"/>
              <a:gd name="T4" fmla="*/ 224 w 936"/>
              <a:gd name="T5" fmla="*/ 525 h 936"/>
              <a:gd name="T6" fmla="*/ 550 w 936"/>
              <a:gd name="T7" fmla="*/ 853 h 936"/>
              <a:gd name="T8" fmla="*/ 468 w 936"/>
              <a:gd name="T9" fmla="*/ 935 h 936"/>
              <a:gd name="T10" fmla="*/ 0 w 936"/>
              <a:gd name="T11" fmla="*/ 467 h 936"/>
              <a:gd name="T12" fmla="*/ 468 w 936"/>
              <a:gd name="T13" fmla="*/ 0 h 936"/>
              <a:gd name="T14" fmla="*/ 550 w 936"/>
              <a:gd name="T15" fmla="*/ 82 h 936"/>
              <a:gd name="T16" fmla="*/ 224 w 936"/>
              <a:gd name="T17" fmla="*/ 410 h 936"/>
              <a:gd name="T18" fmla="*/ 935 w 936"/>
              <a:gd name="T19" fmla="*/ 41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10"/>
                </a:moveTo>
                <a:lnTo>
                  <a:pt x="935" y="525"/>
                </a:lnTo>
                <a:lnTo>
                  <a:pt x="224" y="525"/>
                </a:lnTo>
                <a:lnTo>
                  <a:pt x="550" y="853"/>
                </a:lnTo>
                <a:lnTo>
                  <a:pt x="468" y="935"/>
                </a:lnTo>
                <a:lnTo>
                  <a:pt x="0" y="467"/>
                </a:lnTo>
                <a:lnTo>
                  <a:pt x="468" y="0"/>
                </a:lnTo>
                <a:lnTo>
                  <a:pt x="550" y="82"/>
                </a:lnTo>
                <a:lnTo>
                  <a:pt x="224" y="410"/>
                </a:lnTo>
                <a:lnTo>
                  <a:pt x="935" y="41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2116933" y="4084638"/>
            <a:ext cx="377825" cy="420687"/>
          </a:xfrm>
          <a:custGeom>
            <a:avLst/>
            <a:gdLst>
              <a:gd name="T0" fmla="*/ 875 w 1051"/>
              <a:gd name="T1" fmla="*/ 1049 h 1168"/>
              <a:gd name="T2" fmla="*/ 875 w 1051"/>
              <a:gd name="T3" fmla="*/ 967 h 1168"/>
              <a:gd name="T4" fmla="*/ 525 w 1051"/>
              <a:gd name="T5" fmla="*/ 787 h 1168"/>
              <a:gd name="T6" fmla="*/ 175 w 1051"/>
              <a:gd name="T7" fmla="*/ 967 h 1168"/>
              <a:gd name="T8" fmla="*/ 175 w 1051"/>
              <a:gd name="T9" fmla="*/ 1049 h 1168"/>
              <a:gd name="T10" fmla="*/ 875 w 1051"/>
              <a:gd name="T11" fmla="*/ 1049 h 1168"/>
              <a:gd name="T12" fmla="*/ 525 w 1051"/>
              <a:gd name="T13" fmla="*/ 350 h 1168"/>
              <a:gd name="T14" fmla="*/ 350 w 1051"/>
              <a:gd name="T15" fmla="*/ 525 h 1168"/>
              <a:gd name="T16" fmla="*/ 525 w 1051"/>
              <a:gd name="T17" fmla="*/ 699 h 1168"/>
              <a:gd name="T18" fmla="*/ 700 w 1051"/>
              <a:gd name="T19" fmla="*/ 525 h 1168"/>
              <a:gd name="T20" fmla="*/ 525 w 1051"/>
              <a:gd name="T21" fmla="*/ 350 h 1168"/>
              <a:gd name="T22" fmla="*/ 525 w 1051"/>
              <a:gd name="T23" fmla="*/ 117 h 1168"/>
              <a:gd name="T24" fmla="*/ 468 w 1051"/>
              <a:gd name="T25" fmla="*/ 175 h 1168"/>
              <a:gd name="T26" fmla="*/ 525 w 1051"/>
              <a:gd name="T27" fmla="*/ 235 h 1168"/>
              <a:gd name="T28" fmla="*/ 583 w 1051"/>
              <a:gd name="T29" fmla="*/ 175 h 1168"/>
              <a:gd name="T30" fmla="*/ 525 w 1051"/>
              <a:gd name="T31" fmla="*/ 117 h 1168"/>
              <a:gd name="T32" fmla="*/ 1050 w 1051"/>
              <a:gd name="T33" fmla="*/ 235 h 1168"/>
              <a:gd name="T34" fmla="*/ 1050 w 1051"/>
              <a:gd name="T35" fmla="*/ 1049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49 h 1168"/>
              <a:gd name="T42" fmla="*/ 0 w 1051"/>
              <a:gd name="T43" fmla="*/ 235 h 1168"/>
              <a:gd name="T44" fmla="*/ 118 w 1051"/>
              <a:gd name="T45" fmla="*/ 117 h 1168"/>
              <a:gd name="T46" fmla="*/ 361 w 1051"/>
              <a:gd name="T47" fmla="*/ 117 h 1168"/>
              <a:gd name="T48" fmla="*/ 525 w 1051"/>
              <a:gd name="T49" fmla="*/ 0 h 1168"/>
              <a:gd name="T50" fmla="*/ 689 w 1051"/>
              <a:gd name="T51" fmla="*/ 117 h 1168"/>
              <a:gd name="T52" fmla="*/ 932 w 1051"/>
              <a:gd name="T53" fmla="*/ 117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875" y="1049"/>
                </a:moveTo>
                <a:lnTo>
                  <a:pt x="875" y="967"/>
                </a:lnTo>
                <a:cubicBezTo>
                  <a:pt x="875" y="850"/>
                  <a:pt x="642" y="787"/>
                  <a:pt x="525" y="787"/>
                </a:cubicBezTo>
                <a:cubicBezTo>
                  <a:pt x="407" y="787"/>
                  <a:pt x="175" y="850"/>
                  <a:pt x="175" y="967"/>
                </a:cubicBezTo>
                <a:lnTo>
                  <a:pt x="175" y="1049"/>
                </a:lnTo>
                <a:lnTo>
                  <a:pt x="875" y="1049"/>
                </a:lnTo>
                <a:close/>
                <a:moveTo>
                  <a:pt x="525" y="350"/>
                </a:moveTo>
                <a:cubicBezTo>
                  <a:pt x="429" y="350"/>
                  <a:pt x="350" y="430"/>
                  <a:pt x="350" y="525"/>
                </a:cubicBezTo>
                <a:cubicBezTo>
                  <a:pt x="350" y="621"/>
                  <a:pt x="429" y="699"/>
                  <a:pt x="525" y="699"/>
                </a:cubicBezTo>
                <a:cubicBezTo>
                  <a:pt x="621" y="699"/>
                  <a:pt x="700" y="621"/>
                  <a:pt x="700" y="525"/>
                </a:cubicBezTo>
                <a:cubicBezTo>
                  <a:pt x="700" y="430"/>
                  <a:pt x="621" y="350"/>
                  <a:pt x="525" y="350"/>
                </a:cubicBezTo>
                <a:close/>
                <a:moveTo>
                  <a:pt x="525" y="117"/>
                </a:moveTo>
                <a:cubicBezTo>
                  <a:pt x="492" y="117"/>
                  <a:pt x="468" y="142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3" y="208"/>
                  <a:pt x="583" y="175"/>
                </a:cubicBezTo>
                <a:cubicBezTo>
                  <a:pt x="583" y="142"/>
                  <a:pt x="558" y="117"/>
                  <a:pt x="525" y="117"/>
                </a:cubicBezTo>
                <a:close/>
                <a:moveTo>
                  <a:pt x="1050" y="235"/>
                </a:moveTo>
                <a:lnTo>
                  <a:pt x="1050" y="1049"/>
                </a:lnTo>
                <a:cubicBezTo>
                  <a:pt x="1050" y="1112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49"/>
                </a:cubicBezTo>
                <a:lnTo>
                  <a:pt x="0" y="235"/>
                </a:lnTo>
                <a:cubicBezTo>
                  <a:pt x="0" y="172"/>
                  <a:pt x="55" y="117"/>
                  <a:pt x="118" y="117"/>
                </a:cubicBezTo>
                <a:lnTo>
                  <a:pt x="361" y="117"/>
                </a:lnTo>
                <a:cubicBezTo>
                  <a:pt x="386" y="49"/>
                  <a:pt x="448" y="0"/>
                  <a:pt x="525" y="0"/>
                </a:cubicBezTo>
                <a:cubicBezTo>
                  <a:pt x="601" y="0"/>
                  <a:pt x="665" y="49"/>
                  <a:pt x="689" y="117"/>
                </a:cubicBez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3156743" y="4105275"/>
            <a:ext cx="463550" cy="377825"/>
          </a:xfrm>
          <a:custGeom>
            <a:avLst/>
            <a:gdLst>
              <a:gd name="T0" fmla="*/ 1167 w 1286"/>
              <a:gd name="T1" fmla="*/ 934 h 1050"/>
              <a:gd name="T2" fmla="*/ 1167 w 1286"/>
              <a:gd name="T3" fmla="*/ 114 h 1050"/>
              <a:gd name="T4" fmla="*/ 118 w 1286"/>
              <a:gd name="T5" fmla="*/ 114 h 1050"/>
              <a:gd name="T6" fmla="*/ 118 w 1286"/>
              <a:gd name="T7" fmla="*/ 934 h 1050"/>
              <a:gd name="T8" fmla="*/ 1167 w 1286"/>
              <a:gd name="T9" fmla="*/ 934 h 1050"/>
              <a:gd name="T10" fmla="*/ 1167 w 1286"/>
              <a:gd name="T11" fmla="*/ 0 h 1050"/>
              <a:gd name="T12" fmla="*/ 1285 w 1286"/>
              <a:gd name="T13" fmla="*/ 117 h 1050"/>
              <a:gd name="T14" fmla="*/ 1285 w 1286"/>
              <a:gd name="T15" fmla="*/ 931 h 1050"/>
              <a:gd name="T16" fmla="*/ 1167 w 1286"/>
              <a:gd name="T17" fmla="*/ 1049 h 1050"/>
              <a:gd name="T18" fmla="*/ 118 w 1286"/>
              <a:gd name="T19" fmla="*/ 1049 h 1050"/>
              <a:gd name="T20" fmla="*/ 0 w 1286"/>
              <a:gd name="T21" fmla="*/ 931 h 1050"/>
              <a:gd name="T22" fmla="*/ 0 w 1286"/>
              <a:gd name="T23" fmla="*/ 117 h 1050"/>
              <a:gd name="T24" fmla="*/ 118 w 1286"/>
              <a:gd name="T25" fmla="*/ 0 h 1050"/>
              <a:gd name="T26" fmla="*/ 1167 w 1286"/>
              <a:gd name="T27" fmla="*/ 0 h 1050"/>
              <a:gd name="T28" fmla="*/ 350 w 1286"/>
              <a:gd name="T29" fmla="*/ 349 h 1050"/>
              <a:gd name="T30" fmla="*/ 350 w 1286"/>
              <a:gd name="T31" fmla="*/ 524 h 1050"/>
              <a:gd name="T32" fmla="*/ 235 w 1286"/>
              <a:gd name="T33" fmla="*/ 524 h 1050"/>
              <a:gd name="T34" fmla="*/ 235 w 1286"/>
              <a:gd name="T35" fmla="*/ 232 h 1050"/>
              <a:gd name="T36" fmla="*/ 525 w 1286"/>
              <a:gd name="T37" fmla="*/ 232 h 1050"/>
              <a:gd name="T38" fmla="*/ 525 w 1286"/>
              <a:gd name="T39" fmla="*/ 349 h 1050"/>
              <a:gd name="T40" fmla="*/ 350 w 1286"/>
              <a:gd name="T41" fmla="*/ 349 h 1050"/>
              <a:gd name="T42" fmla="*/ 1050 w 1286"/>
              <a:gd name="T43" fmla="*/ 524 h 1050"/>
              <a:gd name="T44" fmla="*/ 1050 w 1286"/>
              <a:gd name="T45" fmla="*/ 817 h 1050"/>
              <a:gd name="T46" fmla="*/ 760 w 1286"/>
              <a:gd name="T47" fmla="*/ 817 h 1050"/>
              <a:gd name="T48" fmla="*/ 760 w 1286"/>
              <a:gd name="T49" fmla="*/ 699 h 1050"/>
              <a:gd name="T50" fmla="*/ 935 w 1286"/>
              <a:gd name="T51" fmla="*/ 699 h 1050"/>
              <a:gd name="T52" fmla="*/ 935 w 1286"/>
              <a:gd name="T53" fmla="*/ 524 h 1050"/>
              <a:gd name="T54" fmla="*/ 1050 w 1286"/>
              <a:gd name="T55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0">
                <a:moveTo>
                  <a:pt x="1167" y="934"/>
                </a:moveTo>
                <a:lnTo>
                  <a:pt x="1167" y="114"/>
                </a:lnTo>
                <a:lnTo>
                  <a:pt x="118" y="114"/>
                </a:lnTo>
                <a:lnTo>
                  <a:pt x="118" y="934"/>
                </a:lnTo>
                <a:lnTo>
                  <a:pt x="1167" y="934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1"/>
                </a:lnTo>
                <a:cubicBezTo>
                  <a:pt x="1285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350" y="349"/>
                </a:moveTo>
                <a:lnTo>
                  <a:pt x="350" y="524"/>
                </a:lnTo>
                <a:lnTo>
                  <a:pt x="235" y="524"/>
                </a:lnTo>
                <a:lnTo>
                  <a:pt x="235" y="232"/>
                </a:lnTo>
                <a:lnTo>
                  <a:pt x="525" y="232"/>
                </a:lnTo>
                <a:lnTo>
                  <a:pt x="525" y="349"/>
                </a:lnTo>
                <a:lnTo>
                  <a:pt x="350" y="349"/>
                </a:lnTo>
                <a:close/>
                <a:moveTo>
                  <a:pt x="1050" y="524"/>
                </a:moveTo>
                <a:lnTo>
                  <a:pt x="1050" y="817"/>
                </a:lnTo>
                <a:lnTo>
                  <a:pt x="760" y="817"/>
                </a:lnTo>
                <a:lnTo>
                  <a:pt x="760" y="699"/>
                </a:lnTo>
                <a:lnTo>
                  <a:pt x="935" y="699"/>
                </a:lnTo>
                <a:lnTo>
                  <a:pt x="935" y="524"/>
                </a:lnTo>
                <a:lnTo>
                  <a:pt x="1050" y="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4260056" y="4189413"/>
            <a:ext cx="419100" cy="211137"/>
          </a:xfrm>
          <a:custGeom>
            <a:avLst/>
            <a:gdLst>
              <a:gd name="T0" fmla="*/ 495 w 1165"/>
              <a:gd name="T1" fmla="*/ 467 h 586"/>
              <a:gd name="T2" fmla="*/ 364 w 1165"/>
              <a:gd name="T3" fmla="*/ 292 h 586"/>
              <a:gd name="T4" fmla="*/ 262 w 1165"/>
              <a:gd name="T5" fmla="*/ 423 h 586"/>
              <a:gd name="T6" fmla="*/ 189 w 1165"/>
              <a:gd name="T7" fmla="*/ 336 h 586"/>
              <a:gd name="T8" fmla="*/ 88 w 1165"/>
              <a:gd name="T9" fmla="*/ 467 h 586"/>
              <a:gd name="T10" fmla="*/ 495 w 1165"/>
              <a:gd name="T11" fmla="*/ 467 h 586"/>
              <a:gd name="T12" fmla="*/ 582 w 1165"/>
              <a:gd name="T13" fmla="*/ 117 h 586"/>
              <a:gd name="T14" fmla="*/ 582 w 1165"/>
              <a:gd name="T15" fmla="*/ 467 h 586"/>
              <a:gd name="T16" fmla="*/ 465 w 1165"/>
              <a:gd name="T17" fmla="*/ 585 h 586"/>
              <a:gd name="T18" fmla="*/ 115 w 1165"/>
              <a:gd name="T19" fmla="*/ 585 h 586"/>
              <a:gd name="T20" fmla="*/ 0 w 1165"/>
              <a:gd name="T21" fmla="*/ 467 h 586"/>
              <a:gd name="T22" fmla="*/ 0 w 1165"/>
              <a:gd name="T23" fmla="*/ 117 h 586"/>
              <a:gd name="T24" fmla="*/ 115 w 1165"/>
              <a:gd name="T25" fmla="*/ 0 h 586"/>
              <a:gd name="T26" fmla="*/ 465 w 1165"/>
              <a:gd name="T27" fmla="*/ 0 h 586"/>
              <a:gd name="T28" fmla="*/ 582 w 1165"/>
              <a:gd name="T29" fmla="*/ 117 h 586"/>
              <a:gd name="T30" fmla="*/ 700 w 1165"/>
              <a:gd name="T31" fmla="*/ 585 h 586"/>
              <a:gd name="T32" fmla="*/ 700 w 1165"/>
              <a:gd name="T33" fmla="*/ 467 h 586"/>
              <a:gd name="T34" fmla="*/ 1164 w 1165"/>
              <a:gd name="T35" fmla="*/ 467 h 586"/>
              <a:gd name="T36" fmla="*/ 1164 w 1165"/>
              <a:gd name="T37" fmla="*/ 585 h 586"/>
              <a:gd name="T38" fmla="*/ 700 w 1165"/>
              <a:gd name="T39" fmla="*/ 585 h 586"/>
              <a:gd name="T40" fmla="*/ 1164 w 1165"/>
              <a:gd name="T41" fmla="*/ 0 h 586"/>
              <a:gd name="T42" fmla="*/ 1164 w 1165"/>
              <a:gd name="T43" fmla="*/ 117 h 586"/>
              <a:gd name="T44" fmla="*/ 700 w 1165"/>
              <a:gd name="T45" fmla="*/ 117 h 586"/>
              <a:gd name="T46" fmla="*/ 700 w 1165"/>
              <a:gd name="T47" fmla="*/ 0 h 586"/>
              <a:gd name="T48" fmla="*/ 1164 w 1165"/>
              <a:gd name="T49" fmla="*/ 0 h 586"/>
              <a:gd name="T50" fmla="*/ 1164 w 1165"/>
              <a:gd name="T51" fmla="*/ 350 h 586"/>
              <a:gd name="T52" fmla="*/ 700 w 1165"/>
              <a:gd name="T53" fmla="*/ 350 h 586"/>
              <a:gd name="T54" fmla="*/ 700 w 1165"/>
              <a:gd name="T55" fmla="*/ 235 h 586"/>
              <a:gd name="T56" fmla="*/ 1164 w 1165"/>
              <a:gd name="T57" fmla="*/ 235 h 586"/>
              <a:gd name="T58" fmla="*/ 1164 w 1165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586">
                <a:moveTo>
                  <a:pt x="495" y="467"/>
                </a:moveTo>
                <a:lnTo>
                  <a:pt x="364" y="292"/>
                </a:lnTo>
                <a:lnTo>
                  <a:pt x="262" y="423"/>
                </a:lnTo>
                <a:lnTo>
                  <a:pt x="189" y="336"/>
                </a:lnTo>
                <a:lnTo>
                  <a:pt x="88" y="467"/>
                </a:lnTo>
                <a:lnTo>
                  <a:pt x="495" y="467"/>
                </a:lnTo>
                <a:close/>
                <a:moveTo>
                  <a:pt x="582" y="117"/>
                </a:moveTo>
                <a:lnTo>
                  <a:pt x="582" y="467"/>
                </a:lnTo>
                <a:cubicBezTo>
                  <a:pt x="582" y="530"/>
                  <a:pt x="528" y="585"/>
                  <a:pt x="465" y="585"/>
                </a:cubicBezTo>
                <a:lnTo>
                  <a:pt x="115" y="585"/>
                </a:lnTo>
                <a:cubicBezTo>
                  <a:pt x="52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465" y="0"/>
                </a:lnTo>
                <a:cubicBezTo>
                  <a:pt x="528" y="0"/>
                  <a:pt x="582" y="55"/>
                  <a:pt x="582" y="117"/>
                </a:cubicBezTo>
                <a:close/>
                <a:moveTo>
                  <a:pt x="700" y="585"/>
                </a:moveTo>
                <a:lnTo>
                  <a:pt x="700" y="467"/>
                </a:lnTo>
                <a:lnTo>
                  <a:pt x="1164" y="467"/>
                </a:lnTo>
                <a:lnTo>
                  <a:pt x="1164" y="585"/>
                </a:lnTo>
                <a:lnTo>
                  <a:pt x="700" y="585"/>
                </a:lnTo>
                <a:close/>
                <a:moveTo>
                  <a:pt x="1164" y="0"/>
                </a:moveTo>
                <a:lnTo>
                  <a:pt x="1164" y="117"/>
                </a:lnTo>
                <a:lnTo>
                  <a:pt x="700" y="117"/>
                </a:lnTo>
                <a:lnTo>
                  <a:pt x="700" y="0"/>
                </a:lnTo>
                <a:lnTo>
                  <a:pt x="1164" y="0"/>
                </a:lnTo>
                <a:close/>
                <a:moveTo>
                  <a:pt x="1164" y="350"/>
                </a:moveTo>
                <a:lnTo>
                  <a:pt x="700" y="350"/>
                </a:lnTo>
                <a:lnTo>
                  <a:pt x="700" y="235"/>
                </a:lnTo>
                <a:lnTo>
                  <a:pt x="1164" y="235"/>
                </a:lnTo>
                <a:lnTo>
                  <a:pt x="1164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5384006" y="4125912"/>
            <a:ext cx="336550" cy="336550"/>
          </a:xfrm>
          <a:custGeom>
            <a:avLst/>
            <a:gdLst>
              <a:gd name="T0" fmla="*/ 0 w 936"/>
              <a:gd name="T1" fmla="*/ 467 h 936"/>
              <a:gd name="T2" fmla="*/ 468 w 936"/>
              <a:gd name="T3" fmla="*/ 0 h 936"/>
              <a:gd name="T4" fmla="*/ 935 w 936"/>
              <a:gd name="T5" fmla="*/ 467 h 936"/>
              <a:gd name="T6" fmla="*/ 850 w 936"/>
              <a:gd name="T7" fmla="*/ 549 h 936"/>
              <a:gd name="T8" fmla="*/ 525 w 936"/>
              <a:gd name="T9" fmla="*/ 224 h 936"/>
              <a:gd name="T10" fmla="*/ 525 w 936"/>
              <a:gd name="T11" fmla="*/ 935 h 936"/>
              <a:gd name="T12" fmla="*/ 410 w 936"/>
              <a:gd name="T13" fmla="*/ 935 h 936"/>
              <a:gd name="T14" fmla="*/ 410 w 936"/>
              <a:gd name="T15" fmla="*/ 224 h 936"/>
              <a:gd name="T16" fmla="*/ 82 w 936"/>
              <a:gd name="T17" fmla="*/ 549 h 936"/>
              <a:gd name="T18" fmla="*/ 0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0" y="467"/>
                </a:moveTo>
                <a:lnTo>
                  <a:pt x="468" y="0"/>
                </a:lnTo>
                <a:lnTo>
                  <a:pt x="935" y="467"/>
                </a:lnTo>
                <a:lnTo>
                  <a:pt x="850" y="549"/>
                </a:lnTo>
                <a:lnTo>
                  <a:pt x="525" y="224"/>
                </a:lnTo>
                <a:lnTo>
                  <a:pt x="525" y="935"/>
                </a:lnTo>
                <a:lnTo>
                  <a:pt x="410" y="935"/>
                </a:lnTo>
                <a:lnTo>
                  <a:pt x="410" y="224"/>
                </a:lnTo>
                <a:lnTo>
                  <a:pt x="82" y="549"/>
                </a:lnTo>
                <a:lnTo>
                  <a:pt x="0" y="46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6465093" y="4125912"/>
            <a:ext cx="336550" cy="336550"/>
          </a:xfrm>
          <a:custGeom>
            <a:avLst/>
            <a:gdLst>
              <a:gd name="T0" fmla="*/ 467 w 936"/>
              <a:gd name="T1" fmla="*/ 0 h 936"/>
              <a:gd name="T2" fmla="*/ 935 w 936"/>
              <a:gd name="T3" fmla="*/ 467 h 936"/>
              <a:gd name="T4" fmla="*/ 467 w 936"/>
              <a:gd name="T5" fmla="*/ 935 h 936"/>
              <a:gd name="T6" fmla="*/ 385 w 936"/>
              <a:gd name="T7" fmla="*/ 853 h 936"/>
              <a:gd name="T8" fmla="*/ 710 w 936"/>
              <a:gd name="T9" fmla="*/ 525 h 936"/>
              <a:gd name="T10" fmla="*/ 0 w 936"/>
              <a:gd name="T11" fmla="*/ 525 h 936"/>
              <a:gd name="T12" fmla="*/ 0 w 936"/>
              <a:gd name="T13" fmla="*/ 410 h 936"/>
              <a:gd name="T14" fmla="*/ 710 w 936"/>
              <a:gd name="T15" fmla="*/ 410 h 936"/>
              <a:gd name="T16" fmla="*/ 385 w 936"/>
              <a:gd name="T17" fmla="*/ 82 h 936"/>
              <a:gd name="T18" fmla="*/ 467 w 936"/>
              <a:gd name="T1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467" y="0"/>
                </a:moveTo>
                <a:lnTo>
                  <a:pt x="935" y="467"/>
                </a:lnTo>
                <a:lnTo>
                  <a:pt x="467" y="935"/>
                </a:lnTo>
                <a:lnTo>
                  <a:pt x="385" y="853"/>
                </a:lnTo>
                <a:lnTo>
                  <a:pt x="710" y="525"/>
                </a:lnTo>
                <a:lnTo>
                  <a:pt x="0" y="525"/>
                </a:lnTo>
                <a:lnTo>
                  <a:pt x="0" y="410"/>
                </a:lnTo>
                <a:lnTo>
                  <a:pt x="710" y="410"/>
                </a:lnTo>
                <a:lnTo>
                  <a:pt x="385" y="82"/>
                </a:lnTo>
                <a:lnTo>
                  <a:pt x="46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7611268" y="4241800"/>
            <a:ext cx="211138" cy="104775"/>
          </a:xfrm>
          <a:custGeom>
            <a:avLst/>
            <a:gdLst>
              <a:gd name="T0" fmla="*/ 0 w 586"/>
              <a:gd name="T1" fmla="*/ 292 h 293"/>
              <a:gd name="T2" fmla="*/ 293 w 586"/>
              <a:gd name="T3" fmla="*/ 0 h 293"/>
              <a:gd name="T4" fmla="*/ 585 w 586"/>
              <a:gd name="T5" fmla="*/ 292 h 293"/>
              <a:gd name="T6" fmla="*/ 0 w 586"/>
              <a:gd name="T7" fmla="*/ 29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292"/>
                </a:moveTo>
                <a:lnTo>
                  <a:pt x="293" y="0"/>
                </a:lnTo>
                <a:lnTo>
                  <a:pt x="585" y="292"/>
                </a:lnTo>
                <a:lnTo>
                  <a:pt x="0" y="29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8692358" y="4241800"/>
            <a:ext cx="211137" cy="104775"/>
          </a:xfrm>
          <a:custGeom>
            <a:avLst/>
            <a:gdLst>
              <a:gd name="T0" fmla="*/ 0 w 586"/>
              <a:gd name="T1" fmla="*/ 0 h 293"/>
              <a:gd name="T2" fmla="*/ 585 w 586"/>
              <a:gd name="T3" fmla="*/ 0 h 293"/>
              <a:gd name="T4" fmla="*/ 292 w 586"/>
              <a:gd name="T5" fmla="*/ 292 h 293"/>
              <a:gd name="T6" fmla="*/ 0 w 586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0"/>
                </a:moveTo>
                <a:lnTo>
                  <a:pt x="585" y="0"/>
                </a:lnTo>
                <a:lnTo>
                  <a:pt x="292" y="292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9670256" y="4084637"/>
            <a:ext cx="419100" cy="419100"/>
          </a:xfrm>
          <a:custGeom>
            <a:avLst/>
            <a:gdLst>
              <a:gd name="T0" fmla="*/ 582 w 1165"/>
              <a:gd name="T1" fmla="*/ 700 h 1165"/>
              <a:gd name="T2" fmla="*/ 814 w 1165"/>
              <a:gd name="T3" fmla="*/ 465 h 1165"/>
              <a:gd name="T4" fmla="*/ 350 w 1165"/>
              <a:gd name="T5" fmla="*/ 465 h 1165"/>
              <a:gd name="T6" fmla="*/ 582 w 1165"/>
              <a:gd name="T7" fmla="*/ 700 h 1165"/>
              <a:gd name="T8" fmla="*/ 582 w 1165"/>
              <a:gd name="T9" fmla="*/ 0 h 1165"/>
              <a:gd name="T10" fmla="*/ 1164 w 1165"/>
              <a:gd name="T11" fmla="*/ 582 h 1165"/>
              <a:gd name="T12" fmla="*/ 582 w 1165"/>
              <a:gd name="T13" fmla="*/ 1164 h 1165"/>
              <a:gd name="T14" fmla="*/ 0 w 1165"/>
              <a:gd name="T15" fmla="*/ 582 h 1165"/>
              <a:gd name="T16" fmla="*/ 582 w 1165"/>
              <a:gd name="T1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582" y="700"/>
                </a:moveTo>
                <a:lnTo>
                  <a:pt x="814" y="465"/>
                </a:lnTo>
                <a:lnTo>
                  <a:pt x="350" y="465"/>
                </a:lnTo>
                <a:lnTo>
                  <a:pt x="582" y="700"/>
                </a:ln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10794206" y="4125912"/>
            <a:ext cx="336550" cy="336550"/>
          </a:xfrm>
          <a:custGeom>
            <a:avLst/>
            <a:gdLst>
              <a:gd name="T0" fmla="*/ 935 w 936"/>
              <a:gd name="T1" fmla="*/ 467 h 936"/>
              <a:gd name="T2" fmla="*/ 467 w 936"/>
              <a:gd name="T3" fmla="*/ 935 h 936"/>
              <a:gd name="T4" fmla="*/ 0 w 936"/>
              <a:gd name="T5" fmla="*/ 467 h 936"/>
              <a:gd name="T6" fmla="*/ 85 w 936"/>
              <a:gd name="T7" fmla="*/ 385 h 936"/>
              <a:gd name="T8" fmla="*/ 410 w 936"/>
              <a:gd name="T9" fmla="*/ 710 h 936"/>
              <a:gd name="T10" fmla="*/ 410 w 936"/>
              <a:gd name="T11" fmla="*/ 0 h 936"/>
              <a:gd name="T12" fmla="*/ 525 w 936"/>
              <a:gd name="T13" fmla="*/ 0 h 936"/>
              <a:gd name="T14" fmla="*/ 525 w 936"/>
              <a:gd name="T15" fmla="*/ 710 h 936"/>
              <a:gd name="T16" fmla="*/ 853 w 936"/>
              <a:gd name="T17" fmla="*/ 385 h 936"/>
              <a:gd name="T18" fmla="*/ 935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67"/>
                </a:moveTo>
                <a:lnTo>
                  <a:pt x="467" y="935"/>
                </a:lnTo>
                <a:lnTo>
                  <a:pt x="0" y="467"/>
                </a:lnTo>
                <a:lnTo>
                  <a:pt x="85" y="385"/>
                </a:lnTo>
                <a:lnTo>
                  <a:pt x="410" y="710"/>
                </a:lnTo>
                <a:lnTo>
                  <a:pt x="410" y="0"/>
                </a:lnTo>
                <a:lnTo>
                  <a:pt x="525" y="0"/>
                </a:lnTo>
                <a:lnTo>
                  <a:pt x="525" y="710"/>
                </a:lnTo>
                <a:lnTo>
                  <a:pt x="853" y="385"/>
                </a:lnTo>
                <a:lnTo>
                  <a:pt x="935" y="46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1056483" y="4951414"/>
            <a:ext cx="377825" cy="420687"/>
          </a:xfrm>
          <a:custGeom>
            <a:avLst/>
            <a:gdLst>
              <a:gd name="T0" fmla="*/ 525 w 1051"/>
              <a:gd name="T1" fmla="*/ 235 h 1168"/>
              <a:gd name="T2" fmla="*/ 582 w 1051"/>
              <a:gd name="T3" fmla="*/ 175 h 1168"/>
              <a:gd name="T4" fmla="*/ 525 w 1051"/>
              <a:gd name="T5" fmla="*/ 118 h 1168"/>
              <a:gd name="T6" fmla="*/ 468 w 1051"/>
              <a:gd name="T7" fmla="*/ 175 h 1168"/>
              <a:gd name="T8" fmla="*/ 525 w 1051"/>
              <a:gd name="T9" fmla="*/ 235 h 1168"/>
              <a:gd name="T10" fmla="*/ 582 w 1051"/>
              <a:gd name="T11" fmla="*/ 760 h 1168"/>
              <a:gd name="T12" fmla="*/ 582 w 1051"/>
              <a:gd name="T13" fmla="*/ 410 h 1168"/>
              <a:gd name="T14" fmla="*/ 468 w 1051"/>
              <a:gd name="T15" fmla="*/ 410 h 1168"/>
              <a:gd name="T16" fmla="*/ 468 w 1051"/>
              <a:gd name="T17" fmla="*/ 760 h 1168"/>
              <a:gd name="T18" fmla="*/ 582 w 1051"/>
              <a:gd name="T19" fmla="*/ 760 h 1168"/>
              <a:gd name="T20" fmla="*/ 582 w 1051"/>
              <a:gd name="T21" fmla="*/ 992 h 1168"/>
              <a:gd name="T22" fmla="*/ 582 w 1051"/>
              <a:gd name="T23" fmla="*/ 875 h 1168"/>
              <a:gd name="T24" fmla="*/ 468 w 1051"/>
              <a:gd name="T25" fmla="*/ 875 h 1168"/>
              <a:gd name="T26" fmla="*/ 468 w 1051"/>
              <a:gd name="T27" fmla="*/ 992 h 1168"/>
              <a:gd name="T28" fmla="*/ 582 w 1051"/>
              <a:gd name="T29" fmla="*/ 992 h 1168"/>
              <a:gd name="T30" fmla="*/ 932 w 1051"/>
              <a:gd name="T31" fmla="*/ 118 h 1168"/>
              <a:gd name="T32" fmla="*/ 1050 w 1051"/>
              <a:gd name="T33" fmla="*/ 235 h 1168"/>
              <a:gd name="T34" fmla="*/ 1050 w 1051"/>
              <a:gd name="T35" fmla="*/ 1050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50 h 1168"/>
              <a:gd name="T42" fmla="*/ 0 w 1051"/>
              <a:gd name="T43" fmla="*/ 235 h 1168"/>
              <a:gd name="T44" fmla="*/ 118 w 1051"/>
              <a:gd name="T45" fmla="*/ 118 h 1168"/>
              <a:gd name="T46" fmla="*/ 361 w 1051"/>
              <a:gd name="T47" fmla="*/ 118 h 1168"/>
              <a:gd name="T48" fmla="*/ 525 w 1051"/>
              <a:gd name="T49" fmla="*/ 0 h 1168"/>
              <a:gd name="T50" fmla="*/ 689 w 1051"/>
              <a:gd name="T51" fmla="*/ 118 h 1168"/>
              <a:gd name="T52" fmla="*/ 932 w 1051"/>
              <a:gd name="T53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525" y="235"/>
                </a:move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lose/>
                <a:moveTo>
                  <a:pt x="582" y="760"/>
                </a:moveTo>
                <a:lnTo>
                  <a:pt x="582" y="410"/>
                </a:lnTo>
                <a:lnTo>
                  <a:pt x="468" y="410"/>
                </a:lnTo>
                <a:lnTo>
                  <a:pt x="468" y="760"/>
                </a:lnTo>
                <a:lnTo>
                  <a:pt x="582" y="760"/>
                </a:lnTo>
                <a:close/>
                <a:moveTo>
                  <a:pt x="582" y="992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2"/>
                </a:lnTo>
                <a:lnTo>
                  <a:pt x="582" y="992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2186781" y="4973638"/>
            <a:ext cx="273050" cy="377825"/>
          </a:xfrm>
          <a:custGeom>
            <a:avLst/>
            <a:gdLst>
              <a:gd name="T0" fmla="*/ 350 w 758"/>
              <a:gd name="T1" fmla="*/ 0 h 1051"/>
              <a:gd name="T2" fmla="*/ 757 w 758"/>
              <a:gd name="T3" fmla="*/ 0 h 1051"/>
              <a:gd name="T4" fmla="*/ 757 w 758"/>
              <a:gd name="T5" fmla="*/ 175 h 1051"/>
              <a:gd name="T6" fmla="*/ 525 w 758"/>
              <a:gd name="T7" fmla="*/ 175 h 1051"/>
              <a:gd name="T8" fmla="*/ 525 w 758"/>
              <a:gd name="T9" fmla="*/ 817 h 1051"/>
              <a:gd name="T10" fmla="*/ 522 w 758"/>
              <a:gd name="T11" fmla="*/ 817 h 1051"/>
              <a:gd name="T12" fmla="*/ 263 w 758"/>
              <a:gd name="T13" fmla="*/ 1050 h 1051"/>
              <a:gd name="T14" fmla="*/ 0 w 758"/>
              <a:gd name="T15" fmla="*/ 787 h 1051"/>
              <a:gd name="T16" fmla="*/ 263 w 758"/>
              <a:gd name="T17" fmla="*/ 525 h 1051"/>
              <a:gd name="T18" fmla="*/ 350 w 758"/>
              <a:gd name="T19" fmla="*/ 541 h 1051"/>
              <a:gd name="T20" fmla="*/ 350 w 758"/>
              <a:gd name="T2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8" h="1051">
                <a:moveTo>
                  <a:pt x="350" y="0"/>
                </a:moveTo>
                <a:lnTo>
                  <a:pt x="757" y="0"/>
                </a:lnTo>
                <a:lnTo>
                  <a:pt x="757" y="175"/>
                </a:lnTo>
                <a:lnTo>
                  <a:pt x="525" y="175"/>
                </a:lnTo>
                <a:lnTo>
                  <a:pt x="525" y="817"/>
                </a:lnTo>
                <a:lnTo>
                  <a:pt x="522" y="817"/>
                </a:lnTo>
                <a:cubicBezTo>
                  <a:pt x="509" y="948"/>
                  <a:pt x="397" y="1050"/>
                  <a:pt x="263" y="1050"/>
                </a:cubicBezTo>
                <a:cubicBezTo>
                  <a:pt x="118" y="1050"/>
                  <a:pt x="0" y="932"/>
                  <a:pt x="0" y="787"/>
                </a:cubicBezTo>
                <a:cubicBezTo>
                  <a:pt x="0" y="642"/>
                  <a:pt x="118" y="525"/>
                  <a:pt x="263" y="525"/>
                </a:cubicBezTo>
                <a:cubicBezTo>
                  <a:pt x="293" y="525"/>
                  <a:pt x="323" y="530"/>
                  <a:pt x="350" y="541"/>
                </a:cubicBezTo>
                <a:lnTo>
                  <a:pt x="35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3190081" y="5046663"/>
            <a:ext cx="419100" cy="231775"/>
          </a:xfrm>
          <a:custGeom>
            <a:avLst/>
            <a:gdLst>
              <a:gd name="T0" fmla="*/ 0 w 1166"/>
              <a:gd name="T1" fmla="*/ 322 h 643"/>
              <a:gd name="T2" fmla="*/ 320 w 1166"/>
              <a:gd name="T3" fmla="*/ 0 h 643"/>
              <a:gd name="T4" fmla="*/ 932 w 1166"/>
              <a:gd name="T5" fmla="*/ 0 h 643"/>
              <a:gd name="T6" fmla="*/ 1165 w 1166"/>
              <a:gd name="T7" fmla="*/ 235 h 643"/>
              <a:gd name="T8" fmla="*/ 932 w 1166"/>
              <a:gd name="T9" fmla="*/ 467 h 643"/>
              <a:gd name="T10" fmla="*/ 438 w 1166"/>
              <a:gd name="T11" fmla="*/ 467 h 643"/>
              <a:gd name="T12" fmla="*/ 290 w 1166"/>
              <a:gd name="T13" fmla="*/ 322 h 643"/>
              <a:gd name="T14" fmla="*/ 438 w 1166"/>
              <a:gd name="T15" fmla="*/ 175 h 643"/>
              <a:gd name="T16" fmla="*/ 875 w 1166"/>
              <a:gd name="T17" fmla="*/ 175 h 643"/>
              <a:gd name="T18" fmla="*/ 875 w 1166"/>
              <a:gd name="T19" fmla="*/ 292 h 643"/>
              <a:gd name="T20" fmla="*/ 432 w 1166"/>
              <a:gd name="T21" fmla="*/ 292 h 643"/>
              <a:gd name="T22" fmla="*/ 432 w 1166"/>
              <a:gd name="T23" fmla="*/ 350 h 643"/>
              <a:gd name="T24" fmla="*/ 932 w 1166"/>
              <a:gd name="T25" fmla="*/ 350 h 643"/>
              <a:gd name="T26" fmla="*/ 1050 w 1166"/>
              <a:gd name="T27" fmla="*/ 235 h 643"/>
              <a:gd name="T28" fmla="*/ 932 w 1166"/>
              <a:gd name="T29" fmla="*/ 117 h 643"/>
              <a:gd name="T30" fmla="*/ 320 w 1166"/>
              <a:gd name="T31" fmla="*/ 117 h 643"/>
              <a:gd name="T32" fmla="*/ 115 w 1166"/>
              <a:gd name="T33" fmla="*/ 322 h 643"/>
              <a:gd name="T34" fmla="*/ 320 w 1166"/>
              <a:gd name="T35" fmla="*/ 524 h 643"/>
              <a:gd name="T36" fmla="*/ 875 w 1166"/>
              <a:gd name="T37" fmla="*/ 524 h 643"/>
              <a:gd name="T38" fmla="*/ 875 w 1166"/>
              <a:gd name="T39" fmla="*/ 642 h 643"/>
              <a:gd name="T40" fmla="*/ 320 w 1166"/>
              <a:gd name="T41" fmla="*/ 642 h 643"/>
              <a:gd name="T42" fmla="*/ 0 w 1166"/>
              <a:gd name="T43" fmla="*/ 32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643">
                <a:moveTo>
                  <a:pt x="0" y="322"/>
                </a:moveTo>
                <a:cubicBezTo>
                  <a:pt x="0" y="145"/>
                  <a:pt x="143" y="0"/>
                  <a:pt x="320" y="0"/>
                </a:cubicBezTo>
                <a:lnTo>
                  <a:pt x="932" y="0"/>
                </a:lnTo>
                <a:cubicBezTo>
                  <a:pt x="1061" y="0"/>
                  <a:pt x="1165" y="107"/>
                  <a:pt x="1165" y="235"/>
                </a:cubicBezTo>
                <a:cubicBezTo>
                  <a:pt x="1165" y="364"/>
                  <a:pt x="1061" y="467"/>
                  <a:pt x="932" y="467"/>
                </a:cubicBezTo>
                <a:lnTo>
                  <a:pt x="438" y="467"/>
                </a:lnTo>
                <a:cubicBezTo>
                  <a:pt x="358" y="467"/>
                  <a:pt x="290" y="402"/>
                  <a:pt x="290" y="322"/>
                </a:cubicBezTo>
                <a:cubicBezTo>
                  <a:pt x="290" y="243"/>
                  <a:pt x="358" y="175"/>
                  <a:pt x="438" y="175"/>
                </a:cubicBezTo>
                <a:lnTo>
                  <a:pt x="875" y="175"/>
                </a:lnTo>
                <a:lnTo>
                  <a:pt x="875" y="292"/>
                </a:lnTo>
                <a:lnTo>
                  <a:pt x="432" y="292"/>
                </a:lnTo>
                <a:cubicBezTo>
                  <a:pt x="399" y="292"/>
                  <a:pt x="399" y="350"/>
                  <a:pt x="432" y="350"/>
                </a:cubicBezTo>
                <a:lnTo>
                  <a:pt x="932" y="350"/>
                </a:lnTo>
                <a:cubicBezTo>
                  <a:pt x="995" y="350"/>
                  <a:pt x="1050" y="298"/>
                  <a:pt x="1050" y="235"/>
                </a:cubicBezTo>
                <a:cubicBezTo>
                  <a:pt x="1050" y="172"/>
                  <a:pt x="995" y="117"/>
                  <a:pt x="932" y="117"/>
                </a:cubicBezTo>
                <a:lnTo>
                  <a:pt x="320" y="117"/>
                </a:lnTo>
                <a:cubicBezTo>
                  <a:pt x="208" y="117"/>
                  <a:pt x="115" y="210"/>
                  <a:pt x="115" y="322"/>
                </a:cubicBezTo>
                <a:cubicBezTo>
                  <a:pt x="115" y="434"/>
                  <a:pt x="208" y="524"/>
                  <a:pt x="320" y="524"/>
                </a:cubicBezTo>
                <a:lnTo>
                  <a:pt x="875" y="524"/>
                </a:lnTo>
                <a:lnTo>
                  <a:pt x="875" y="642"/>
                </a:lnTo>
                <a:lnTo>
                  <a:pt x="320" y="642"/>
                </a:lnTo>
                <a:cubicBezTo>
                  <a:pt x="143" y="642"/>
                  <a:pt x="0" y="500"/>
                  <a:pt x="0" y="32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4371181" y="4973638"/>
            <a:ext cx="214312" cy="377825"/>
          </a:xfrm>
          <a:custGeom>
            <a:avLst/>
            <a:gdLst>
              <a:gd name="T0" fmla="*/ 593 w 594"/>
              <a:gd name="T1" fmla="*/ 716 h 1051"/>
              <a:gd name="T2" fmla="*/ 388 w 594"/>
              <a:gd name="T3" fmla="*/ 924 h 1051"/>
              <a:gd name="T4" fmla="*/ 388 w 594"/>
              <a:gd name="T5" fmla="*/ 1050 h 1051"/>
              <a:gd name="T6" fmla="*/ 213 w 594"/>
              <a:gd name="T7" fmla="*/ 1050 h 1051"/>
              <a:gd name="T8" fmla="*/ 213 w 594"/>
              <a:gd name="T9" fmla="*/ 924 h 1051"/>
              <a:gd name="T10" fmla="*/ 0 w 594"/>
              <a:gd name="T11" fmla="*/ 700 h 1051"/>
              <a:gd name="T12" fmla="*/ 128 w 594"/>
              <a:gd name="T13" fmla="*/ 700 h 1051"/>
              <a:gd name="T14" fmla="*/ 300 w 594"/>
              <a:gd name="T15" fmla="*/ 823 h 1051"/>
              <a:gd name="T16" fmla="*/ 459 w 594"/>
              <a:gd name="T17" fmla="*/ 719 h 1051"/>
              <a:gd name="T18" fmla="*/ 284 w 594"/>
              <a:gd name="T19" fmla="*/ 577 h 1051"/>
              <a:gd name="T20" fmla="*/ 11 w 594"/>
              <a:gd name="T21" fmla="*/ 336 h 1051"/>
              <a:gd name="T22" fmla="*/ 213 w 594"/>
              <a:gd name="T23" fmla="*/ 126 h 1051"/>
              <a:gd name="T24" fmla="*/ 213 w 594"/>
              <a:gd name="T25" fmla="*/ 0 h 1051"/>
              <a:gd name="T26" fmla="*/ 388 w 594"/>
              <a:gd name="T27" fmla="*/ 0 h 1051"/>
              <a:gd name="T28" fmla="*/ 388 w 594"/>
              <a:gd name="T29" fmla="*/ 129 h 1051"/>
              <a:gd name="T30" fmla="*/ 576 w 594"/>
              <a:gd name="T31" fmla="*/ 350 h 1051"/>
              <a:gd name="T32" fmla="*/ 448 w 594"/>
              <a:gd name="T33" fmla="*/ 350 h 1051"/>
              <a:gd name="T34" fmla="*/ 300 w 594"/>
              <a:gd name="T35" fmla="*/ 227 h 1051"/>
              <a:gd name="T36" fmla="*/ 145 w 594"/>
              <a:gd name="T37" fmla="*/ 336 h 1051"/>
              <a:gd name="T38" fmla="*/ 320 w 594"/>
              <a:gd name="T39" fmla="*/ 462 h 1051"/>
              <a:gd name="T40" fmla="*/ 320 w 594"/>
              <a:gd name="T41" fmla="*/ 462 h 1051"/>
              <a:gd name="T42" fmla="*/ 593 w 594"/>
              <a:gd name="T43" fmla="*/ 71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94" h="1051">
                <a:moveTo>
                  <a:pt x="593" y="716"/>
                </a:moveTo>
                <a:cubicBezTo>
                  <a:pt x="593" y="836"/>
                  <a:pt x="503" y="902"/>
                  <a:pt x="388" y="924"/>
                </a:cubicBezTo>
                <a:lnTo>
                  <a:pt x="388" y="1050"/>
                </a:lnTo>
                <a:lnTo>
                  <a:pt x="213" y="1050"/>
                </a:lnTo>
                <a:lnTo>
                  <a:pt x="213" y="924"/>
                </a:lnTo>
                <a:cubicBezTo>
                  <a:pt x="101" y="899"/>
                  <a:pt x="8" y="828"/>
                  <a:pt x="0" y="700"/>
                </a:cubicBezTo>
                <a:lnTo>
                  <a:pt x="128" y="700"/>
                </a:lnTo>
                <a:cubicBezTo>
                  <a:pt x="134" y="768"/>
                  <a:pt x="180" y="823"/>
                  <a:pt x="300" y="823"/>
                </a:cubicBezTo>
                <a:cubicBezTo>
                  <a:pt x="429" y="823"/>
                  <a:pt x="459" y="760"/>
                  <a:pt x="459" y="719"/>
                </a:cubicBezTo>
                <a:cubicBezTo>
                  <a:pt x="459" y="664"/>
                  <a:pt x="429" y="612"/>
                  <a:pt x="284" y="577"/>
                </a:cubicBezTo>
                <a:cubicBezTo>
                  <a:pt x="120" y="539"/>
                  <a:pt x="11" y="470"/>
                  <a:pt x="11" y="336"/>
                </a:cubicBezTo>
                <a:cubicBezTo>
                  <a:pt x="11" y="224"/>
                  <a:pt x="101" y="151"/>
                  <a:pt x="213" y="126"/>
                </a:cubicBezTo>
                <a:lnTo>
                  <a:pt x="213" y="0"/>
                </a:lnTo>
                <a:lnTo>
                  <a:pt x="388" y="0"/>
                </a:lnTo>
                <a:lnTo>
                  <a:pt x="388" y="129"/>
                </a:lnTo>
                <a:cubicBezTo>
                  <a:pt x="511" y="159"/>
                  <a:pt x="574" y="249"/>
                  <a:pt x="576" y="350"/>
                </a:cubicBezTo>
                <a:lnTo>
                  <a:pt x="448" y="350"/>
                </a:lnTo>
                <a:cubicBezTo>
                  <a:pt x="445" y="276"/>
                  <a:pt x="404" y="227"/>
                  <a:pt x="300" y="227"/>
                </a:cubicBezTo>
                <a:cubicBezTo>
                  <a:pt x="202" y="227"/>
                  <a:pt x="145" y="273"/>
                  <a:pt x="145" y="336"/>
                </a:cubicBezTo>
                <a:cubicBezTo>
                  <a:pt x="145" y="391"/>
                  <a:pt x="188" y="427"/>
                  <a:pt x="320" y="462"/>
                </a:cubicBezTo>
                <a:lnTo>
                  <a:pt x="320" y="462"/>
                </a:lnTo>
                <a:cubicBezTo>
                  <a:pt x="451" y="498"/>
                  <a:pt x="593" y="549"/>
                  <a:pt x="593" y="71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5439570" y="4930776"/>
            <a:ext cx="231775" cy="461963"/>
          </a:xfrm>
          <a:custGeom>
            <a:avLst/>
            <a:gdLst>
              <a:gd name="T0" fmla="*/ 555 w 643"/>
              <a:gd name="T1" fmla="*/ 292 h 1285"/>
              <a:gd name="T2" fmla="*/ 642 w 643"/>
              <a:gd name="T3" fmla="*/ 292 h 1285"/>
              <a:gd name="T4" fmla="*/ 642 w 643"/>
              <a:gd name="T5" fmla="*/ 962 h 1285"/>
              <a:gd name="T6" fmla="*/ 322 w 643"/>
              <a:gd name="T7" fmla="*/ 1284 h 1285"/>
              <a:gd name="T8" fmla="*/ 0 w 643"/>
              <a:gd name="T9" fmla="*/ 962 h 1285"/>
              <a:gd name="T10" fmla="*/ 0 w 643"/>
              <a:gd name="T11" fmla="*/ 235 h 1285"/>
              <a:gd name="T12" fmla="*/ 235 w 643"/>
              <a:gd name="T13" fmla="*/ 0 h 1285"/>
              <a:gd name="T14" fmla="*/ 467 w 643"/>
              <a:gd name="T15" fmla="*/ 235 h 1285"/>
              <a:gd name="T16" fmla="*/ 467 w 643"/>
              <a:gd name="T17" fmla="*/ 847 h 1285"/>
              <a:gd name="T18" fmla="*/ 322 w 643"/>
              <a:gd name="T19" fmla="*/ 992 h 1285"/>
              <a:gd name="T20" fmla="*/ 175 w 643"/>
              <a:gd name="T21" fmla="*/ 847 h 1285"/>
              <a:gd name="T22" fmla="*/ 175 w 643"/>
              <a:gd name="T23" fmla="*/ 292 h 1285"/>
              <a:gd name="T24" fmla="*/ 262 w 643"/>
              <a:gd name="T25" fmla="*/ 292 h 1285"/>
              <a:gd name="T26" fmla="*/ 262 w 643"/>
              <a:gd name="T27" fmla="*/ 847 h 1285"/>
              <a:gd name="T28" fmla="*/ 322 w 643"/>
              <a:gd name="T29" fmla="*/ 904 h 1285"/>
              <a:gd name="T30" fmla="*/ 380 w 643"/>
              <a:gd name="T31" fmla="*/ 847 h 1285"/>
              <a:gd name="T32" fmla="*/ 380 w 643"/>
              <a:gd name="T33" fmla="*/ 235 h 1285"/>
              <a:gd name="T34" fmla="*/ 235 w 643"/>
              <a:gd name="T35" fmla="*/ 87 h 1285"/>
              <a:gd name="T36" fmla="*/ 87 w 643"/>
              <a:gd name="T37" fmla="*/ 235 h 1285"/>
              <a:gd name="T38" fmla="*/ 87 w 643"/>
              <a:gd name="T39" fmla="*/ 962 h 1285"/>
              <a:gd name="T40" fmla="*/ 322 w 643"/>
              <a:gd name="T41" fmla="*/ 1197 h 1285"/>
              <a:gd name="T42" fmla="*/ 555 w 643"/>
              <a:gd name="T43" fmla="*/ 962 h 1285"/>
              <a:gd name="T44" fmla="*/ 555 w 643"/>
              <a:gd name="T45" fmla="*/ 29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3" h="1285">
                <a:moveTo>
                  <a:pt x="555" y="292"/>
                </a:moveTo>
                <a:lnTo>
                  <a:pt x="642" y="292"/>
                </a:lnTo>
                <a:lnTo>
                  <a:pt x="642" y="962"/>
                </a:lnTo>
                <a:cubicBezTo>
                  <a:pt x="642" y="1139"/>
                  <a:pt x="499" y="1284"/>
                  <a:pt x="322" y="1284"/>
                </a:cubicBezTo>
                <a:cubicBezTo>
                  <a:pt x="144" y="1284"/>
                  <a:pt x="0" y="1139"/>
                  <a:pt x="0" y="962"/>
                </a:cubicBezTo>
                <a:lnTo>
                  <a:pt x="0" y="235"/>
                </a:lnTo>
                <a:cubicBezTo>
                  <a:pt x="0" y="106"/>
                  <a:pt x="107" y="0"/>
                  <a:pt x="235" y="0"/>
                </a:cubicBezTo>
                <a:cubicBezTo>
                  <a:pt x="363" y="0"/>
                  <a:pt x="467" y="106"/>
                  <a:pt x="467" y="235"/>
                </a:cubicBezTo>
                <a:lnTo>
                  <a:pt x="467" y="847"/>
                </a:lnTo>
                <a:cubicBezTo>
                  <a:pt x="467" y="926"/>
                  <a:pt x="401" y="992"/>
                  <a:pt x="322" y="992"/>
                </a:cubicBezTo>
                <a:cubicBezTo>
                  <a:pt x="242" y="992"/>
                  <a:pt x="175" y="926"/>
                  <a:pt x="175" y="847"/>
                </a:cubicBezTo>
                <a:lnTo>
                  <a:pt x="175" y="292"/>
                </a:lnTo>
                <a:lnTo>
                  <a:pt x="262" y="292"/>
                </a:lnTo>
                <a:lnTo>
                  <a:pt x="262" y="847"/>
                </a:lnTo>
                <a:cubicBezTo>
                  <a:pt x="262" y="880"/>
                  <a:pt x="289" y="904"/>
                  <a:pt x="322" y="904"/>
                </a:cubicBezTo>
                <a:cubicBezTo>
                  <a:pt x="354" y="904"/>
                  <a:pt x="380" y="880"/>
                  <a:pt x="380" y="847"/>
                </a:cubicBezTo>
                <a:lnTo>
                  <a:pt x="380" y="235"/>
                </a:lnTo>
                <a:cubicBezTo>
                  <a:pt x="380" y="155"/>
                  <a:pt x="314" y="87"/>
                  <a:pt x="235" y="87"/>
                </a:cubicBezTo>
                <a:cubicBezTo>
                  <a:pt x="156" y="87"/>
                  <a:pt x="87" y="155"/>
                  <a:pt x="87" y="235"/>
                </a:cubicBezTo>
                <a:lnTo>
                  <a:pt x="87" y="962"/>
                </a:lnTo>
                <a:cubicBezTo>
                  <a:pt x="87" y="1090"/>
                  <a:pt x="193" y="1197"/>
                  <a:pt x="322" y="1197"/>
                </a:cubicBezTo>
                <a:cubicBezTo>
                  <a:pt x="450" y="1197"/>
                  <a:pt x="555" y="1090"/>
                  <a:pt x="555" y="962"/>
                </a:cubicBezTo>
                <a:lnTo>
                  <a:pt x="555" y="29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6442870" y="4941888"/>
            <a:ext cx="377825" cy="441325"/>
          </a:xfrm>
          <a:custGeom>
            <a:avLst/>
            <a:gdLst>
              <a:gd name="T0" fmla="*/ 634 w 1051"/>
              <a:gd name="T1" fmla="*/ 634 h 1225"/>
              <a:gd name="T2" fmla="*/ 875 w 1051"/>
              <a:gd name="T3" fmla="*/ 524 h 1225"/>
              <a:gd name="T4" fmla="*/ 634 w 1051"/>
              <a:gd name="T5" fmla="*/ 415 h 1225"/>
              <a:gd name="T6" fmla="*/ 525 w 1051"/>
              <a:gd name="T7" fmla="*/ 175 h 1225"/>
              <a:gd name="T8" fmla="*/ 416 w 1051"/>
              <a:gd name="T9" fmla="*/ 415 h 1225"/>
              <a:gd name="T10" fmla="*/ 175 w 1051"/>
              <a:gd name="T11" fmla="*/ 524 h 1225"/>
              <a:gd name="T12" fmla="*/ 416 w 1051"/>
              <a:gd name="T13" fmla="*/ 634 h 1225"/>
              <a:gd name="T14" fmla="*/ 525 w 1051"/>
              <a:gd name="T15" fmla="*/ 874 h 1225"/>
              <a:gd name="T16" fmla="*/ 634 w 1051"/>
              <a:gd name="T17" fmla="*/ 634 h 1225"/>
              <a:gd name="T18" fmla="*/ 932 w 1051"/>
              <a:gd name="T19" fmla="*/ 0 h 1225"/>
              <a:gd name="T20" fmla="*/ 1050 w 1051"/>
              <a:gd name="T21" fmla="*/ 115 h 1225"/>
              <a:gd name="T22" fmla="*/ 1050 w 1051"/>
              <a:gd name="T23" fmla="*/ 932 h 1225"/>
              <a:gd name="T24" fmla="*/ 932 w 1051"/>
              <a:gd name="T25" fmla="*/ 1049 h 1225"/>
              <a:gd name="T26" fmla="*/ 700 w 1051"/>
              <a:gd name="T27" fmla="*/ 1049 h 1225"/>
              <a:gd name="T28" fmla="*/ 525 w 1051"/>
              <a:gd name="T29" fmla="*/ 1224 h 1225"/>
              <a:gd name="T30" fmla="*/ 350 w 1051"/>
              <a:gd name="T31" fmla="*/ 1049 h 1225"/>
              <a:gd name="T32" fmla="*/ 118 w 1051"/>
              <a:gd name="T33" fmla="*/ 1049 h 1225"/>
              <a:gd name="T34" fmla="*/ 0 w 1051"/>
              <a:gd name="T35" fmla="*/ 932 h 1225"/>
              <a:gd name="T36" fmla="*/ 0 w 1051"/>
              <a:gd name="T37" fmla="*/ 115 h 1225"/>
              <a:gd name="T38" fmla="*/ 118 w 1051"/>
              <a:gd name="T39" fmla="*/ 0 h 1225"/>
              <a:gd name="T40" fmla="*/ 932 w 1051"/>
              <a:gd name="T41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225">
                <a:moveTo>
                  <a:pt x="634" y="634"/>
                </a:moveTo>
                <a:lnTo>
                  <a:pt x="875" y="524"/>
                </a:lnTo>
                <a:lnTo>
                  <a:pt x="634" y="415"/>
                </a:lnTo>
                <a:lnTo>
                  <a:pt x="525" y="175"/>
                </a:lnTo>
                <a:lnTo>
                  <a:pt x="416" y="415"/>
                </a:lnTo>
                <a:lnTo>
                  <a:pt x="175" y="524"/>
                </a:lnTo>
                <a:lnTo>
                  <a:pt x="416" y="634"/>
                </a:lnTo>
                <a:lnTo>
                  <a:pt x="525" y="874"/>
                </a:lnTo>
                <a:lnTo>
                  <a:pt x="634" y="634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7520783" y="4951414"/>
            <a:ext cx="377825" cy="420687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8597108" y="4951414"/>
            <a:ext cx="377825" cy="420687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9675020" y="4951414"/>
            <a:ext cx="377825" cy="420687"/>
          </a:xfrm>
          <a:custGeom>
            <a:avLst/>
            <a:gdLst>
              <a:gd name="T0" fmla="*/ 524 w 1050"/>
              <a:gd name="T1" fmla="*/ 992 h 1168"/>
              <a:gd name="T2" fmla="*/ 817 w 1050"/>
              <a:gd name="T3" fmla="*/ 700 h 1168"/>
              <a:gd name="T4" fmla="*/ 642 w 1050"/>
              <a:gd name="T5" fmla="*/ 700 h 1168"/>
              <a:gd name="T6" fmla="*/ 642 w 1050"/>
              <a:gd name="T7" fmla="*/ 468 h 1168"/>
              <a:gd name="T8" fmla="*/ 407 w 1050"/>
              <a:gd name="T9" fmla="*/ 468 h 1168"/>
              <a:gd name="T10" fmla="*/ 407 w 1050"/>
              <a:gd name="T11" fmla="*/ 700 h 1168"/>
              <a:gd name="T12" fmla="*/ 232 w 1050"/>
              <a:gd name="T13" fmla="*/ 700 h 1168"/>
              <a:gd name="T14" fmla="*/ 524 w 1050"/>
              <a:gd name="T15" fmla="*/ 992 h 1168"/>
              <a:gd name="T16" fmla="*/ 524 w 1050"/>
              <a:gd name="T17" fmla="*/ 118 h 1168"/>
              <a:gd name="T18" fmla="*/ 467 w 1050"/>
              <a:gd name="T19" fmla="*/ 175 h 1168"/>
              <a:gd name="T20" fmla="*/ 524 w 1050"/>
              <a:gd name="T21" fmla="*/ 235 h 1168"/>
              <a:gd name="T22" fmla="*/ 582 w 1050"/>
              <a:gd name="T23" fmla="*/ 175 h 1168"/>
              <a:gd name="T24" fmla="*/ 524 w 1050"/>
              <a:gd name="T25" fmla="*/ 118 h 1168"/>
              <a:gd name="T26" fmla="*/ 1049 w 1050"/>
              <a:gd name="T27" fmla="*/ 235 h 1168"/>
              <a:gd name="T28" fmla="*/ 1049 w 1050"/>
              <a:gd name="T29" fmla="*/ 1050 h 1168"/>
              <a:gd name="T30" fmla="*/ 931 w 1050"/>
              <a:gd name="T31" fmla="*/ 1167 h 1168"/>
              <a:gd name="T32" fmla="*/ 117 w 1050"/>
              <a:gd name="T33" fmla="*/ 1167 h 1168"/>
              <a:gd name="T34" fmla="*/ 0 w 1050"/>
              <a:gd name="T35" fmla="*/ 1050 h 1168"/>
              <a:gd name="T36" fmla="*/ 0 w 1050"/>
              <a:gd name="T37" fmla="*/ 235 h 1168"/>
              <a:gd name="T38" fmla="*/ 117 w 1050"/>
              <a:gd name="T39" fmla="*/ 118 h 1168"/>
              <a:gd name="T40" fmla="*/ 360 w 1050"/>
              <a:gd name="T41" fmla="*/ 118 h 1168"/>
              <a:gd name="T42" fmla="*/ 524 w 1050"/>
              <a:gd name="T43" fmla="*/ 0 h 1168"/>
              <a:gd name="T44" fmla="*/ 688 w 1050"/>
              <a:gd name="T45" fmla="*/ 118 h 1168"/>
              <a:gd name="T46" fmla="*/ 931 w 1050"/>
              <a:gd name="T47" fmla="*/ 118 h 1168"/>
              <a:gd name="T48" fmla="*/ 1049 w 1050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8">
                <a:moveTo>
                  <a:pt x="524" y="992"/>
                </a:moveTo>
                <a:lnTo>
                  <a:pt x="817" y="700"/>
                </a:lnTo>
                <a:lnTo>
                  <a:pt x="642" y="700"/>
                </a:lnTo>
                <a:lnTo>
                  <a:pt x="642" y="468"/>
                </a:lnTo>
                <a:lnTo>
                  <a:pt x="407" y="468"/>
                </a:lnTo>
                <a:lnTo>
                  <a:pt x="407" y="700"/>
                </a:lnTo>
                <a:lnTo>
                  <a:pt x="232" y="700"/>
                </a:lnTo>
                <a:lnTo>
                  <a:pt x="524" y="992"/>
                </a:lnTo>
                <a:close/>
                <a:moveTo>
                  <a:pt x="524" y="118"/>
                </a:moveTo>
                <a:cubicBezTo>
                  <a:pt x="491" y="118"/>
                  <a:pt x="467" y="143"/>
                  <a:pt x="467" y="175"/>
                </a:cubicBezTo>
                <a:cubicBezTo>
                  <a:pt x="467" y="208"/>
                  <a:pt x="491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4" y="1167"/>
                  <a:pt x="931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1" y="118"/>
                </a:lnTo>
                <a:cubicBezTo>
                  <a:pt x="994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10752933" y="4951414"/>
            <a:ext cx="377825" cy="420687"/>
          </a:xfrm>
          <a:custGeom>
            <a:avLst/>
            <a:gdLst>
              <a:gd name="T0" fmla="*/ 757 w 1051"/>
              <a:gd name="T1" fmla="*/ 585 h 1168"/>
              <a:gd name="T2" fmla="*/ 525 w 1051"/>
              <a:gd name="T3" fmla="*/ 585 h 1168"/>
              <a:gd name="T4" fmla="*/ 525 w 1051"/>
              <a:gd name="T5" fmla="*/ 410 h 1168"/>
              <a:gd name="T6" fmla="*/ 233 w 1051"/>
              <a:gd name="T7" fmla="*/ 700 h 1168"/>
              <a:gd name="T8" fmla="*/ 525 w 1051"/>
              <a:gd name="T9" fmla="*/ 992 h 1168"/>
              <a:gd name="T10" fmla="*/ 525 w 1051"/>
              <a:gd name="T11" fmla="*/ 818 h 1168"/>
              <a:gd name="T12" fmla="*/ 757 w 1051"/>
              <a:gd name="T13" fmla="*/ 818 h 1168"/>
              <a:gd name="T14" fmla="*/ 757 w 1051"/>
              <a:gd name="T15" fmla="*/ 585 h 1168"/>
              <a:gd name="T16" fmla="*/ 525 w 1051"/>
              <a:gd name="T17" fmla="*/ 118 h 1168"/>
              <a:gd name="T18" fmla="*/ 468 w 1051"/>
              <a:gd name="T19" fmla="*/ 175 h 1168"/>
              <a:gd name="T20" fmla="*/ 525 w 1051"/>
              <a:gd name="T21" fmla="*/ 235 h 1168"/>
              <a:gd name="T22" fmla="*/ 582 w 1051"/>
              <a:gd name="T23" fmla="*/ 175 h 1168"/>
              <a:gd name="T24" fmla="*/ 525 w 1051"/>
              <a:gd name="T25" fmla="*/ 118 h 1168"/>
              <a:gd name="T26" fmla="*/ 1050 w 1051"/>
              <a:gd name="T27" fmla="*/ 235 h 1168"/>
              <a:gd name="T28" fmla="*/ 1050 w 1051"/>
              <a:gd name="T29" fmla="*/ 1050 h 1168"/>
              <a:gd name="T30" fmla="*/ 932 w 1051"/>
              <a:gd name="T31" fmla="*/ 1167 h 1168"/>
              <a:gd name="T32" fmla="*/ 118 w 1051"/>
              <a:gd name="T33" fmla="*/ 1167 h 1168"/>
              <a:gd name="T34" fmla="*/ 0 w 1051"/>
              <a:gd name="T35" fmla="*/ 1050 h 1168"/>
              <a:gd name="T36" fmla="*/ 0 w 1051"/>
              <a:gd name="T37" fmla="*/ 235 h 1168"/>
              <a:gd name="T38" fmla="*/ 118 w 1051"/>
              <a:gd name="T39" fmla="*/ 118 h 1168"/>
              <a:gd name="T40" fmla="*/ 361 w 1051"/>
              <a:gd name="T41" fmla="*/ 118 h 1168"/>
              <a:gd name="T42" fmla="*/ 525 w 1051"/>
              <a:gd name="T43" fmla="*/ 0 h 1168"/>
              <a:gd name="T44" fmla="*/ 689 w 1051"/>
              <a:gd name="T45" fmla="*/ 118 h 1168"/>
              <a:gd name="T46" fmla="*/ 932 w 1051"/>
              <a:gd name="T47" fmla="*/ 118 h 1168"/>
              <a:gd name="T48" fmla="*/ 1050 w 1051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168">
                <a:moveTo>
                  <a:pt x="757" y="585"/>
                </a:moveTo>
                <a:lnTo>
                  <a:pt x="525" y="585"/>
                </a:lnTo>
                <a:lnTo>
                  <a:pt x="525" y="410"/>
                </a:lnTo>
                <a:lnTo>
                  <a:pt x="233" y="700"/>
                </a:lnTo>
                <a:lnTo>
                  <a:pt x="525" y="992"/>
                </a:lnTo>
                <a:lnTo>
                  <a:pt x="525" y="818"/>
                </a:lnTo>
                <a:lnTo>
                  <a:pt x="757" y="818"/>
                </a:lnTo>
                <a:lnTo>
                  <a:pt x="757" y="585"/>
                </a:lnTo>
                <a:close/>
                <a:moveTo>
                  <a:pt x="525" y="118"/>
                </a:move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50" y="235"/>
                </a:move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3"/>
                  <a:pt x="1050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1056481" y="5799137"/>
            <a:ext cx="336550" cy="463550"/>
          </a:xfrm>
          <a:custGeom>
            <a:avLst/>
            <a:gdLst>
              <a:gd name="T0" fmla="*/ 861 w 936"/>
              <a:gd name="T1" fmla="*/ 394 h 1286"/>
              <a:gd name="T2" fmla="*/ 935 w 936"/>
              <a:gd name="T3" fmla="*/ 643 h 1286"/>
              <a:gd name="T4" fmla="*/ 468 w 936"/>
              <a:gd name="T5" fmla="*/ 1110 h 1286"/>
              <a:gd name="T6" fmla="*/ 468 w 936"/>
              <a:gd name="T7" fmla="*/ 1285 h 1286"/>
              <a:gd name="T8" fmla="*/ 235 w 936"/>
              <a:gd name="T9" fmla="*/ 1050 h 1286"/>
              <a:gd name="T10" fmla="*/ 468 w 936"/>
              <a:gd name="T11" fmla="*/ 817 h 1286"/>
              <a:gd name="T12" fmla="*/ 468 w 936"/>
              <a:gd name="T13" fmla="*/ 992 h 1286"/>
              <a:gd name="T14" fmla="*/ 817 w 936"/>
              <a:gd name="T15" fmla="*/ 643 h 1286"/>
              <a:gd name="T16" fmla="*/ 776 w 936"/>
              <a:gd name="T17" fmla="*/ 479 h 1286"/>
              <a:gd name="T18" fmla="*/ 861 w 936"/>
              <a:gd name="T19" fmla="*/ 394 h 1286"/>
              <a:gd name="T20" fmla="*/ 118 w 936"/>
              <a:gd name="T21" fmla="*/ 643 h 1286"/>
              <a:gd name="T22" fmla="*/ 159 w 936"/>
              <a:gd name="T23" fmla="*/ 806 h 1286"/>
              <a:gd name="T24" fmla="*/ 74 w 936"/>
              <a:gd name="T25" fmla="*/ 891 h 1286"/>
              <a:gd name="T26" fmla="*/ 0 w 936"/>
              <a:gd name="T27" fmla="*/ 643 h 1286"/>
              <a:gd name="T28" fmla="*/ 468 w 936"/>
              <a:gd name="T29" fmla="*/ 175 h 1286"/>
              <a:gd name="T30" fmla="*/ 468 w 936"/>
              <a:gd name="T31" fmla="*/ 0 h 1286"/>
              <a:gd name="T32" fmla="*/ 700 w 936"/>
              <a:gd name="T33" fmla="*/ 235 h 1286"/>
              <a:gd name="T34" fmla="*/ 468 w 936"/>
              <a:gd name="T35" fmla="*/ 468 h 1286"/>
              <a:gd name="T36" fmla="*/ 468 w 936"/>
              <a:gd name="T37" fmla="*/ 293 h 1286"/>
              <a:gd name="T38" fmla="*/ 118 w 936"/>
              <a:gd name="T39" fmla="*/ 64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861" y="394"/>
                </a:moveTo>
                <a:cubicBezTo>
                  <a:pt x="908" y="465"/>
                  <a:pt x="935" y="552"/>
                  <a:pt x="935" y="643"/>
                </a:cubicBezTo>
                <a:cubicBezTo>
                  <a:pt x="935" y="899"/>
                  <a:pt x="724" y="1110"/>
                  <a:pt x="468" y="1110"/>
                </a:cubicBezTo>
                <a:lnTo>
                  <a:pt x="468" y="1285"/>
                </a:lnTo>
                <a:lnTo>
                  <a:pt x="235" y="1050"/>
                </a:lnTo>
                <a:lnTo>
                  <a:pt x="468" y="817"/>
                </a:lnTo>
                <a:lnTo>
                  <a:pt x="468" y="992"/>
                </a:lnTo>
                <a:cubicBezTo>
                  <a:pt x="662" y="992"/>
                  <a:pt x="817" y="837"/>
                  <a:pt x="817" y="643"/>
                </a:cubicBezTo>
                <a:cubicBezTo>
                  <a:pt x="817" y="582"/>
                  <a:pt x="801" y="528"/>
                  <a:pt x="776" y="479"/>
                </a:cubicBezTo>
                <a:lnTo>
                  <a:pt x="861" y="394"/>
                </a:lnTo>
                <a:close/>
                <a:moveTo>
                  <a:pt x="118" y="643"/>
                </a:moveTo>
                <a:cubicBezTo>
                  <a:pt x="118" y="703"/>
                  <a:pt x="131" y="757"/>
                  <a:pt x="159" y="806"/>
                </a:cubicBezTo>
                <a:lnTo>
                  <a:pt x="74" y="891"/>
                </a:lnTo>
                <a:cubicBezTo>
                  <a:pt x="28" y="820"/>
                  <a:pt x="0" y="733"/>
                  <a:pt x="0" y="643"/>
                </a:cubicBezTo>
                <a:cubicBezTo>
                  <a:pt x="0" y="386"/>
                  <a:pt x="211" y="175"/>
                  <a:pt x="468" y="175"/>
                </a:cubicBezTo>
                <a:lnTo>
                  <a:pt x="468" y="0"/>
                </a:lnTo>
                <a:lnTo>
                  <a:pt x="700" y="235"/>
                </a:lnTo>
                <a:lnTo>
                  <a:pt x="468" y="468"/>
                </a:lnTo>
                <a:lnTo>
                  <a:pt x="468" y="293"/>
                </a:lnTo>
                <a:cubicBezTo>
                  <a:pt x="274" y="293"/>
                  <a:pt x="118" y="448"/>
                  <a:pt x="118" y="6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2094706" y="5821362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3 h 1166"/>
              <a:gd name="T4" fmla="*/ 951 w 1165"/>
              <a:gd name="T5" fmla="*/ 296 h 1166"/>
              <a:gd name="T6" fmla="*/ 295 w 1165"/>
              <a:gd name="T7" fmla="*/ 951 h 1166"/>
              <a:gd name="T8" fmla="*/ 582 w 1165"/>
              <a:gd name="T9" fmla="*/ 1050 h 1166"/>
              <a:gd name="T10" fmla="*/ 114 w 1165"/>
              <a:gd name="T11" fmla="*/ 583 h 1166"/>
              <a:gd name="T12" fmla="*/ 213 w 1165"/>
              <a:gd name="T13" fmla="*/ 869 h 1166"/>
              <a:gd name="T14" fmla="*/ 869 w 1165"/>
              <a:gd name="T15" fmla="*/ 214 h 1166"/>
              <a:gd name="T16" fmla="*/ 582 w 1165"/>
              <a:gd name="T17" fmla="*/ 115 h 1166"/>
              <a:gd name="T18" fmla="*/ 114 w 1165"/>
              <a:gd name="T19" fmla="*/ 583 h 1166"/>
              <a:gd name="T20" fmla="*/ 582 w 1165"/>
              <a:gd name="T21" fmla="*/ 0 h 1166"/>
              <a:gd name="T22" fmla="*/ 1164 w 1165"/>
              <a:gd name="T23" fmla="*/ 583 h 1166"/>
              <a:gd name="T24" fmla="*/ 582 w 1165"/>
              <a:gd name="T25" fmla="*/ 1165 h 1166"/>
              <a:gd name="T26" fmla="*/ 0 w 1165"/>
              <a:gd name="T27" fmla="*/ 583 h 1166"/>
              <a:gd name="T28" fmla="*/ 582 w 1165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9"/>
                  <a:pt x="1049" y="583"/>
                </a:cubicBezTo>
                <a:cubicBezTo>
                  <a:pt x="1049" y="476"/>
                  <a:pt x="1014" y="375"/>
                  <a:pt x="951" y="296"/>
                </a:cubicBezTo>
                <a:lnTo>
                  <a:pt x="295" y="951"/>
                </a:lnTo>
                <a:cubicBezTo>
                  <a:pt x="374" y="1014"/>
                  <a:pt x="475" y="1050"/>
                  <a:pt x="582" y="1050"/>
                </a:cubicBezTo>
                <a:close/>
                <a:moveTo>
                  <a:pt x="114" y="583"/>
                </a:moveTo>
                <a:cubicBezTo>
                  <a:pt x="114" y="689"/>
                  <a:pt x="150" y="790"/>
                  <a:pt x="213" y="869"/>
                </a:cubicBezTo>
                <a:lnTo>
                  <a:pt x="869" y="214"/>
                </a:lnTo>
                <a:cubicBezTo>
                  <a:pt x="789" y="151"/>
                  <a:pt x="688" y="115"/>
                  <a:pt x="582" y="115"/>
                </a:cubicBezTo>
                <a:cubicBezTo>
                  <a:pt x="325" y="115"/>
                  <a:pt x="114" y="326"/>
                  <a:pt x="114" y="583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3194845" y="5799137"/>
            <a:ext cx="377825" cy="463550"/>
          </a:xfrm>
          <a:custGeom>
            <a:avLst/>
            <a:gdLst>
              <a:gd name="T0" fmla="*/ 407 w 1051"/>
              <a:gd name="T1" fmla="*/ 875 h 1286"/>
              <a:gd name="T2" fmla="*/ 932 w 1051"/>
              <a:gd name="T3" fmla="*/ 350 h 1286"/>
              <a:gd name="T4" fmla="*/ 850 w 1051"/>
              <a:gd name="T5" fmla="*/ 268 h 1286"/>
              <a:gd name="T6" fmla="*/ 407 w 1051"/>
              <a:gd name="T7" fmla="*/ 711 h 1286"/>
              <a:gd name="T8" fmla="*/ 200 w 1051"/>
              <a:gd name="T9" fmla="*/ 503 h 1286"/>
              <a:gd name="T10" fmla="*/ 118 w 1051"/>
              <a:gd name="T11" fmla="*/ 585 h 1286"/>
              <a:gd name="T12" fmla="*/ 407 w 1051"/>
              <a:gd name="T13" fmla="*/ 875 h 1286"/>
              <a:gd name="T14" fmla="*/ 932 w 1051"/>
              <a:gd name="T15" fmla="*/ 0 h 1286"/>
              <a:gd name="T16" fmla="*/ 1050 w 1051"/>
              <a:gd name="T17" fmla="*/ 118 h 1286"/>
              <a:gd name="T18" fmla="*/ 1050 w 1051"/>
              <a:gd name="T19" fmla="*/ 872 h 1286"/>
              <a:gd name="T20" fmla="*/ 998 w 1051"/>
              <a:gd name="T21" fmla="*/ 968 h 1286"/>
              <a:gd name="T22" fmla="*/ 525 w 1051"/>
              <a:gd name="T23" fmla="*/ 1285 h 1286"/>
              <a:gd name="T24" fmla="*/ 52 w 1051"/>
              <a:gd name="T25" fmla="*/ 968 h 1286"/>
              <a:gd name="T26" fmla="*/ 0 w 1051"/>
              <a:gd name="T27" fmla="*/ 872 h 1286"/>
              <a:gd name="T28" fmla="*/ 0 w 1051"/>
              <a:gd name="T29" fmla="*/ 118 h 1286"/>
              <a:gd name="T30" fmla="*/ 118 w 1051"/>
              <a:gd name="T31" fmla="*/ 0 h 1286"/>
              <a:gd name="T32" fmla="*/ 932 w 1051"/>
              <a:gd name="T3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286">
                <a:moveTo>
                  <a:pt x="407" y="875"/>
                </a:moveTo>
                <a:lnTo>
                  <a:pt x="932" y="350"/>
                </a:lnTo>
                <a:lnTo>
                  <a:pt x="850" y="268"/>
                </a:lnTo>
                <a:lnTo>
                  <a:pt x="407" y="711"/>
                </a:lnTo>
                <a:lnTo>
                  <a:pt x="200" y="503"/>
                </a:lnTo>
                <a:lnTo>
                  <a:pt x="118" y="585"/>
                </a:lnTo>
                <a:lnTo>
                  <a:pt x="407" y="875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872"/>
                </a:lnTo>
                <a:cubicBezTo>
                  <a:pt x="1050" y="913"/>
                  <a:pt x="1028" y="946"/>
                  <a:pt x="998" y="968"/>
                </a:cubicBezTo>
                <a:lnTo>
                  <a:pt x="525" y="1285"/>
                </a:lnTo>
                <a:lnTo>
                  <a:pt x="52" y="968"/>
                </a:lnTo>
                <a:cubicBezTo>
                  <a:pt x="22" y="946"/>
                  <a:pt x="0" y="913"/>
                  <a:pt x="0" y="87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4253706" y="5821364"/>
            <a:ext cx="398462" cy="398461"/>
          </a:xfrm>
          <a:custGeom>
            <a:avLst/>
            <a:gdLst>
              <a:gd name="T0" fmla="*/ 899 w 1108"/>
              <a:gd name="T1" fmla="*/ 397 h 1108"/>
              <a:gd name="T2" fmla="*/ 234 w 1108"/>
              <a:gd name="T3" fmla="*/ 229 h 1108"/>
              <a:gd name="T4" fmla="*/ 814 w 1108"/>
              <a:gd name="T5" fmla="*/ 481 h 1108"/>
              <a:gd name="T6" fmla="*/ 481 w 1108"/>
              <a:gd name="T7" fmla="*/ 815 h 1108"/>
              <a:gd name="T8" fmla="*/ 229 w 1108"/>
              <a:gd name="T9" fmla="*/ 234 h 1108"/>
              <a:gd name="T10" fmla="*/ 396 w 1108"/>
              <a:gd name="T11" fmla="*/ 900 h 1108"/>
              <a:gd name="T12" fmla="*/ 230 w 1108"/>
              <a:gd name="T13" fmla="*/ 1066 h 1108"/>
              <a:gd name="T14" fmla="*/ 229 w 1108"/>
              <a:gd name="T15" fmla="*/ 233 h 1108"/>
              <a:gd name="T16" fmla="*/ 233 w 1108"/>
              <a:gd name="T17" fmla="*/ 230 h 1108"/>
              <a:gd name="T18" fmla="*/ 1066 w 1108"/>
              <a:gd name="T19" fmla="*/ 230 h 1108"/>
              <a:gd name="T20" fmla="*/ 899 w 1108"/>
              <a:gd name="T21" fmla="*/ 397 h 1108"/>
              <a:gd name="T22" fmla="*/ 648 w 1108"/>
              <a:gd name="T23" fmla="*/ 733 h 1108"/>
              <a:gd name="T24" fmla="*/ 732 w 1108"/>
              <a:gd name="T25" fmla="*/ 648 h 1108"/>
              <a:gd name="T26" fmla="*/ 1107 w 1108"/>
              <a:gd name="T27" fmla="*/ 1025 h 1108"/>
              <a:gd name="T28" fmla="*/ 1022 w 1108"/>
              <a:gd name="T29" fmla="*/ 1107 h 1108"/>
              <a:gd name="T30" fmla="*/ 648 w 1108"/>
              <a:gd name="T31" fmla="*/ 733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1108">
                <a:moveTo>
                  <a:pt x="899" y="397"/>
                </a:moveTo>
                <a:cubicBezTo>
                  <a:pt x="716" y="214"/>
                  <a:pt x="463" y="154"/>
                  <a:pt x="234" y="229"/>
                </a:cubicBezTo>
                <a:cubicBezTo>
                  <a:pt x="408" y="210"/>
                  <a:pt x="633" y="300"/>
                  <a:pt x="814" y="481"/>
                </a:cubicBezTo>
                <a:lnTo>
                  <a:pt x="481" y="815"/>
                </a:lnTo>
                <a:cubicBezTo>
                  <a:pt x="299" y="633"/>
                  <a:pt x="209" y="409"/>
                  <a:pt x="229" y="234"/>
                </a:cubicBezTo>
                <a:cubicBezTo>
                  <a:pt x="153" y="463"/>
                  <a:pt x="214" y="717"/>
                  <a:pt x="396" y="900"/>
                </a:cubicBezTo>
                <a:lnTo>
                  <a:pt x="230" y="1066"/>
                </a:lnTo>
                <a:cubicBezTo>
                  <a:pt x="0" y="837"/>
                  <a:pt x="0" y="463"/>
                  <a:pt x="229" y="233"/>
                </a:cubicBezTo>
                <a:cubicBezTo>
                  <a:pt x="230" y="230"/>
                  <a:pt x="230" y="230"/>
                  <a:pt x="233" y="230"/>
                </a:cubicBezTo>
                <a:cubicBezTo>
                  <a:pt x="462" y="0"/>
                  <a:pt x="836" y="1"/>
                  <a:pt x="1066" y="230"/>
                </a:cubicBezTo>
                <a:lnTo>
                  <a:pt x="899" y="397"/>
                </a:lnTo>
                <a:close/>
                <a:moveTo>
                  <a:pt x="648" y="733"/>
                </a:moveTo>
                <a:lnTo>
                  <a:pt x="732" y="648"/>
                </a:lnTo>
                <a:lnTo>
                  <a:pt x="1107" y="1025"/>
                </a:lnTo>
                <a:lnTo>
                  <a:pt x="1022" y="1107"/>
                </a:lnTo>
                <a:lnTo>
                  <a:pt x="648" y="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5437983" y="5821362"/>
            <a:ext cx="211137" cy="419100"/>
          </a:xfrm>
          <a:custGeom>
            <a:avLst/>
            <a:gdLst>
              <a:gd name="T0" fmla="*/ 426 w 586"/>
              <a:gd name="T1" fmla="*/ 623 h 1166"/>
              <a:gd name="T2" fmla="*/ 467 w 586"/>
              <a:gd name="T3" fmla="*/ 525 h 1166"/>
              <a:gd name="T4" fmla="*/ 292 w 586"/>
              <a:gd name="T5" fmla="*/ 350 h 1166"/>
              <a:gd name="T6" fmla="*/ 117 w 586"/>
              <a:gd name="T7" fmla="*/ 525 h 1166"/>
              <a:gd name="T8" fmla="*/ 205 w 586"/>
              <a:gd name="T9" fmla="*/ 525 h 1166"/>
              <a:gd name="T10" fmla="*/ 292 w 586"/>
              <a:gd name="T11" fmla="*/ 438 h 1166"/>
              <a:gd name="T12" fmla="*/ 380 w 586"/>
              <a:gd name="T13" fmla="*/ 525 h 1166"/>
              <a:gd name="T14" fmla="*/ 355 w 586"/>
              <a:gd name="T15" fmla="*/ 585 h 1166"/>
              <a:gd name="T16" fmla="*/ 300 w 586"/>
              <a:gd name="T17" fmla="*/ 640 h 1166"/>
              <a:gd name="T18" fmla="*/ 246 w 586"/>
              <a:gd name="T19" fmla="*/ 757 h 1166"/>
              <a:gd name="T20" fmla="*/ 339 w 586"/>
              <a:gd name="T21" fmla="*/ 757 h 1166"/>
              <a:gd name="T22" fmla="*/ 388 w 586"/>
              <a:gd name="T23" fmla="*/ 664 h 1166"/>
              <a:gd name="T24" fmla="*/ 426 w 586"/>
              <a:gd name="T25" fmla="*/ 623 h 1166"/>
              <a:gd name="T26" fmla="*/ 347 w 586"/>
              <a:gd name="T27" fmla="*/ 930 h 1166"/>
              <a:gd name="T28" fmla="*/ 347 w 586"/>
              <a:gd name="T29" fmla="*/ 818 h 1166"/>
              <a:gd name="T30" fmla="*/ 238 w 586"/>
              <a:gd name="T31" fmla="*/ 818 h 1166"/>
              <a:gd name="T32" fmla="*/ 238 w 586"/>
              <a:gd name="T33" fmla="*/ 930 h 1166"/>
              <a:gd name="T34" fmla="*/ 347 w 586"/>
              <a:gd name="T35" fmla="*/ 930 h 1166"/>
              <a:gd name="T36" fmla="*/ 505 w 586"/>
              <a:gd name="T37" fmla="*/ 115 h 1166"/>
              <a:gd name="T38" fmla="*/ 585 w 586"/>
              <a:gd name="T39" fmla="*/ 194 h 1166"/>
              <a:gd name="T40" fmla="*/ 585 w 586"/>
              <a:gd name="T41" fmla="*/ 1088 h 1166"/>
              <a:gd name="T42" fmla="*/ 505 w 586"/>
              <a:gd name="T43" fmla="*/ 1165 h 1166"/>
              <a:gd name="T44" fmla="*/ 79 w 586"/>
              <a:gd name="T45" fmla="*/ 1165 h 1166"/>
              <a:gd name="T46" fmla="*/ 0 w 586"/>
              <a:gd name="T47" fmla="*/ 1088 h 1166"/>
              <a:gd name="T48" fmla="*/ 0 w 586"/>
              <a:gd name="T49" fmla="*/ 194 h 1166"/>
              <a:gd name="T50" fmla="*/ 79 w 586"/>
              <a:gd name="T51" fmla="*/ 115 h 1166"/>
              <a:gd name="T52" fmla="*/ 175 w 586"/>
              <a:gd name="T53" fmla="*/ 115 h 1166"/>
              <a:gd name="T54" fmla="*/ 175 w 586"/>
              <a:gd name="T55" fmla="*/ 0 h 1166"/>
              <a:gd name="T56" fmla="*/ 410 w 586"/>
              <a:gd name="T57" fmla="*/ 0 h 1166"/>
              <a:gd name="T58" fmla="*/ 410 w 586"/>
              <a:gd name="T59" fmla="*/ 115 h 1166"/>
              <a:gd name="T60" fmla="*/ 505 w 586"/>
              <a:gd name="T6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86" h="1166">
                <a:moveTo>
                  <a:pt x="426" y="623"/>
                </a:moveTo>
                <a:cubicBezTo>
                  <a:pt x="451" y="599"/>
                  <a:pt x="467" y="563"/>
                  <a:pt x="467" y="525"/>
                </a:cubicBezTo>
                <a:cubicBezTo>
                  <a:pt x="467" y="429"/>
                  <a:pt x="387" y="350"/>
                  <a:pt x="292" y="350"/>
                </a:cubicBezTo>
                <a:cubicBezTo>
                  <a:pt x="196" y="350"/>
                  <a:pt x="117" y="429"/>
                  <a:pt x="117" y="525"/>
                </a:cubicBezTo>
                <a:lnTo>
                  <a:pt x="205" y="525"/>
                </a:lnTo>
                <a:cubicBezTo>
                  <a:pt x="205" y="476"/>
                  <a:pt x="243" y="438"/>
                  <a:pt x="292" y="438"/>
                </a:cubicBezTo>
                <a:cubicBezTo>
                  <a:pt x="341" y="438"/>
                  <a:pt x="380" y="476"/>
                  <a:pt x="380" y="525"/>
                </a:cubicBezTo>
                <a:cubicBezTo>
                  <a:pt x="380" y="550"/>
                  <a:pt x="371" y="569"/>
                  <a:pt x="355" y="585"/>
                </a:cubicBezTo>
                <a:lnTo>
                  <a:pt x="300" y="640"/>
                </a:lnTo>
                <a:cubicBezTo>
                  <a:pt x="273" y="667"/>
                  <a:pt x="246" y="708"/>
                  <a:pt x="246" y="757"/>
                </a:cubicBezTo>
                <a:lnTo>
                  <a:pt x="339" y="757"/>
                </a:lnTo>
                <a:cubicBezTo>
                  <a:pt x="339" y="730"/>
                  <a:pt x="361" y="692"/>
                  <a:pt x="388" y="664"/>
                </a:cubicBezTo>
                <a:cubicBezTo>
                  <a:pt x="404" y="648"/>
                  <a:pt x="426" y="623"/>
                  <a:pt x="426" y="623"/>
                </a:cubicBezTo>
                <a:close/>
                <a:moveTo>
                  <a:pt x="347" y="930"/>
                </a:moveTo>
                <a:lnTo>
                  <a:pt x="347" y="818"/>
                </a:lnTo>
                <a:lnTo>
                  <a:pt x="238" y="818"/>
                </a:lnTo>
                <a:lnTo>
                  <a:pt x="238" y="930"/>
                </a:lnTo>
                <a:lnTo>
                  <a:pt x="347" y="930"/>
                </a:lnTo>
                <a:close/>
                <a:moveTo>
                  <a:pt x="505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5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5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6517483" y="5821362"/>
            <a:ext cx="211137" cy="419100"/>
          </a:xfrm>
          <a:custGeom>
            <a:avLst/>
            <a:gdLst>
              <a:gd name="T0" fmla="*/ 506 w 586"/>
              <a:gd name="T1" fmla="*/ 115 h 1166"/>
              <a:gd name="T2" fmla="*/ 585 w 586"/>
              <a:gd name="T3" fmla="*/ 194 h 1166"/>
              <a:gd name="T4" fmla="*/ 585 w 586"/>
              <a:gd name="T5" fmla="*/ 1088 h 1166"/>
              <a:gd name="T6" fmla="*/ 506 w 586"/>
              <a:gd name="T7" fmla="*/ 1165 h 1166"/>
              <a:gd name="T8" fmla="*/ 79 w 586"/>
              <a:gd name="T9" fmla="*/ 1165 h 1166"/>
              <a:gd name="T10" fmla="*/ 0 w 586"/>
              <a:gd name="T11" fmla="*/ 1088 h 1166"/>
              <a:gd name="T12" fmla="*/ 0 w 586"/>
              <a:gd name="T13" fmla="*/ 194 h 1166"/>
              <a:gd name="T14" fmla="*/ 79 w 586"/>
              <a:gd name="T15" fmla="*/ 115 h 1166"/>
              <a:gd name="T16" fmla="*/ 175 w 586"/>
              <a:gd name="T17" fmla="*/ 115 h 1166"/>
              <a:gd name="T18" fmla="*/ 175 w 586"/>
              <a:gd name="T19" fmla="*/ 0 h 1166"/>
              <a:gd name="T20" fmla="*/ 410 w 586"/>
              <a:gd name="T21" fmla="*/ 0 h 1166"/>
              <a:gd name="T22" fmla="*/ 410 w 586"/>
              <a:gd name="T23" fmla="*/ 115 h 1166"/>
              <a:gd name="T24" fmla="*/ 506 w 586"/>
              <a:gd name="T2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6" h="1166"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7596983" y="5821362"/>
            <a:ext cx="211137" cy="419100"/>
          </a:xfrm>
          <a:custGeom>
            <a:avLst/>
            <a:gdLst>
              <a:gd name="T0" fmla="*/ 235 w 586"/>
              <a:gd name="T1" fmla="*/ 1050 h 1166"/>
              <a:gd name="T2" fmla="*/ 467 w 586"/>
              <a:gd name="T3" fmla="*/ 613 h 1166"/>
              <a:gd name="T4" fmla="*/ 350 w 586"/>
              <a:gd name="T5" fmla="*/ 613 h 1166"/>
              <a:gd name="T6" fmla="*/ 350 w 586"/>
              <a:gd name="T7" fmla="*/ 290 h 1166"/>
              <a:gd name="T8" fmla="*/ 118 w 586"/>
              <a:gd name="T9" fmla="*/ 727 h 1166"/>
              <a:gd name="T10" fmla="*/ 235 w 586"/>
              <a:gd name="T11" fmla="*/ 727 h 1166"/>
              <a:gd name="T12" fmla="*/ 235 w 586"/>
              <a:gd name="T13" fmla="*/ 1050 h 1166"/>
              <a:gd name="T14" fmla="*/ 506 w 586"/>
              <a:gd name="T15" fmla="*/ 115 h 1166"/>
              <a:gd name="T16" fmla="*/ 585 w 586"/>
              <a:gd name="T17" fmla="*/ 194 h 1166"/>
              <a:gd name="T18" fmla="*/ 585 w 586"/>
              <a:gd name="T19" fmla="*/ 1088 h 1166"/>
              <a:gd name="T20" fmla="*/ 506 w 586"/>
              <a:gd name="T21" fmla="*/ 1165 h 1166"/>
              <a:gd name="T22" fmla="*/ 79 w 586"/>
              <a:gd name="T23" fmla="*/ 1165 h 1166"/>
              <a:gd name="T24" fmla="*/ 0 w 586"/>
              <a:gd name="T25" fmla="*/ 1088 h 1166"/>
              <a:gd name="T26" fmla="*/ 0 w 586"/>
              <a:gd name="T27" fmla="*/ 194 h 1166"/>
              <a:gd name="T28" fmla="*/ 79 w 586"/>
              <a:gd name="T29" fmla="*/ 115 h 1166"/>
              <a:gd name="T30" fmla="*/ 175 w 586"/>
              <a:gd name="T31" fmla="*/ 115 h 1166"/>
              <a:gd name="T32" fmla="*/ 175 w 586"/>
              <a:gd name="T33" fmla="*/ 0 h 1166"/>
              <a:gd name="T34" fmla="*/ 410 w 586"/>
              <a:gd name="T35" fmla="*/ 0 h 1166"/>
              <a:gd name="T36" fmla="*/ 410 w 586"/>
              <a:gd name="T37" fmla="*/ 115 h 1166"/>
              <a:gd name="T38" fmla="*/ 506 w 586"/>
              <a:gd name="T39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6" h="1166">
                <a:moveTo>
                  <a:pt x="235" y="1050"/>
                </a:moveTo>
                <a:lnTo>
                  <a:pt x="467" y="613"/>
                </a:lnTo>
                <a:lnTo>
                  <a:pt x="350" y="613"/>
                </a:lnTo>
                <a:lnTo>
                  <a:pt x="350" y="290"/>
                </a:lnTo>
                <a:lnTo>
                  <a:pt x="118" y="727"/>
                </a:lnTo>
                <a:lnTo>
                  <a:pt x="235" y="727"/>
                </a:lnTo>
                <a:lnTo>
                  <a:pt x="235" y="1050"/>
                </a:lnTo>
                <a:close/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8676483" y="5821362"/>
            <a:ext cx="211137" cy="419100"/>
          </a:xfrm>
          <a:custGeom>
            <a:avLst/>
            <a:gdLst>
              <a:gd name="T0" fmla="*/ 350 w 586"/>
              <a:gd name="T1" fmla="*/ 700 h 1166"/>
              <a:gd name="T2" fmla="*/ 350 w 586"/>
              <a:gd name="T3" fmla="*/ 408 h 1166"/>
              <a:gd name="T4" fmla="*/ 235 w 586"/>
              <a:gd name="T5" fmla="*/ 408 h 1166"/>
              <a:gd name="T6" fmla="*/ 235 w 586"/>
              <a:gd name="T7" fmla="*/ 700 h 1166"/>
              <a:gd name="T8" fmla="*/ 350 w 586"/>
              <a:gd name="T9" fmla="*/ 700 h 1166"/>
              <a:gd name="T10" fmla="*/ 350 w 586"/>
              <a:gd name="T11" fmla="*/ 932 h 1166"/>
              <a:gd name="T12" fmla="*/ 350 w 586"/>
              <a:gd name="T13" fmla="*/ 815 h 1166"/>
              <a:gd name="T14" fmla="*/ 235 w 586"/>
              <a:gd name="T15" fmla="*/ 815 h 1166"/>
              <a:gd name="T16" fmla="*/ 235 w 586"/>
              <a:gd name="T17" fmla="*/ 932 h 1166"/>
              <a:gd name="T18" fmla="*/ 350 w 586"/>
              <a:gd name="T19" fmla="*/ 932 h 1166"/>
              <a:gd name="T20" fmla="*/ 506 w 586"/>
              <a:gd name="T21" fmla="*/ 115 h 1166"/>
              <a:gd name="T22" fmla="*/ 585 w 586"/>
              <a:gd name="T23" fmla="*/ 194 h 1166"/>
              <a:gd name="T24" fmla="*/ 585 w 586"/>
              <a:gd name="T25" fmla="*/ 1088 h 1166"/>
              <a:gd name="T26" fmla="*/ 506 w 586"/>
              <a:gd name="T27" fmla="*/ 1165 h 1166"/>
              <a:gd name="T28" fmla="*/ 80 w 586"/>
              <a:gd name="T29" fmla="*/ 1165 h 1166"/>
              <a:gd name="T30" fmla="*/ 0 w 586"/>
              <a:gd name="T31" fmla="*/ 1088 h 1166"/>
              <a:gd name="T32" fmla="*/ 0 w 586"/>
              <a:gd name="T33" fmla="*/ 194 h 1166"/>
              <a:gd name="T34" fmla="*/ 80 w 586"/>
              <a:gd name="T35" fmla="*/ 115 h 1166"/>
              <a:gd name="T36" fmla="*/ 175 w 586"/>
              <a:gd name="T37" fmla="*/ 115 h 1166"/>
              <a:gd name="T38" fmla="*/ 175 w 586"/>
              <a:gd name="T39" fmla="*/ 0 h 1166"/>
              <a:gd name="T40" fmla="*/ 410 w 586"/>
              <a:gd name="T41" fmla="*/ 0 h 1166"/>
              <a:gd name="T42" fmla="*/ 410 w 586"/>
              <a:gd name="T43" fmla="*/ 115 h 1166"/>
              <a:gd name="T44" fmla="*/ 506 w 586"/>
              <a:gd name="T4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6" h="1166">
                <a:moveTo>
                  <a:pt x="350" y="700"/>
                </a:moveTo>
                <a:lnTo>
                  <a:pt x="350" y="408"/>
                </a:lnTo>
                <a:lnTo>
                  <a:pt x="235" y="408"/>
                </a:lnTo>
                <a:lnTo>
                  <a:pt x="235" y="700"/>
                </a:lnTo>
                <a:lnTo>
                  <a:pt x="350" y="700"/>
                </a:lnTo>
                <a:close/>
                <a:moveTo>
                  <a:pt x="350" y="932"/>
                </a:moveTo>
                <a:lnTo>
                  <a:pt x="350" y="815"/>
                </a:lnTo>
                <a:lnTo>
                  <a:pt x="235" y="815"/>
                </a:lnTo>
                <a:lnTo>
                  <a:pt x="235" y="932"/>
                </a:lnTo>
                <a:lnTo>
                  <a:pt x="350" y="932"/>
                </a:lnTo>
                <a:close/>
                <a:moveTo>
                  <a:pt x="506" y="115"/>
                </a:moveTo>
                <a:cubicBezTo>
                  <a:pt x="550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50" y="1165"/>
                  <a:pt x="506" y="1165"/>
                </a:cubicBezTo>
                <a:lnTo>
                  <a:pt x="80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80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9609933" y="5842000"/>
            <a:ext cx="503237" cy="377825"/>
          </a:xfrm>
          <a:custGeom>
            <a:avLst/>
            <a:gdLst>
              <a:gd name="T0" fmla="*/ 1107 w 1400"/>
              <a:gd name="T1" fmla="*/ 735 h 1050"/>
              <a:gd name="T2" fmla="*/ 899 w 1400"/>
              <a:gd name="T3" fmla="*/ 525 h 1050"/>
              <a:gd name="T4" fmla="*/ 1107 w 1400"/>
              <a:gd name="T5" fmla="*/ 314 h 1050"/>
              <a:gd name="T6" fmla="*/ 1025 w 1400"/>
              <a:gd name="T7" fmla="*/ 232 h 1050"/>
              <a:gd name="T8" fmla="*/ 817 w 1400"/>
              <a:gd name="T9" fmla="*/ 443 h 1050"/>
              <a:gd name="T10" fmla="*/ 607 w 1400"/>
              <a:gd name="T11" fmla="*/ 232 h 1050"/>
              <a:gd name="T12" fmla="*/ 525 w 1400"/>
              <a:gd name="T13" fmla="*/ 314 h 1050"/>
              <a:gd name="T14" fmla="*/ 735 w 1400"/>
              <a:gd name="T15" fmla="*/ 525 h 1050"/>
              <a:gd name="T16" fmla="*/ 525 w 1400"/>
              <a:gd name="T17" fmla="*/ 735 h 1050"/>
              <a:gd name="T18" fmla="*/ 607 w 1400"/>
              <a:gd name="T19" fmla="*/ 817 h 1050"/>
              <a:gd name="T20" fmla="*/ 817 w 1400"/>
              <a:gd name="T21" fmla="*/ 606 h 1050"/>
              <a:gd name="T22" fmla="*/ 1025 w 1400"/>
              <a:gd name="T23" fmla="*/ 817 h 1050"/>
              <a:gd name="T24" fmla="*/ 1107 w 1400"/>
              <a:gd name="T25" fmla="*/ 735 h 1050"/>
              <a:gd name="T26" fmla="*/ 1282 w 1400"/>
              <a:gd name="T27" fmla="*/ 0 h 1050"/>
              <a:gd name="T28" fmla="*/ 1399 w 1400"/>
              <a:gd name="T29" fmla="*/ 117 h 1050"/>
              <a:gd name="T30" fmla="*/ 1399 w 1400"/>
              <a:gd name="T31" fmla="*/ 932 h 1050"/>
              <a:gd name="T32" fmla="*/ 1282 w 1400"/>
              <a:gd name="T33" fmla="*/ 1049 h 1050"/>
              <a:gd name="T34" fmla="*/ 407 w 1400"/>
              <a:gd name="T35" fmla="*/ 1049 h 1050"/>
              <a:gd name="T36" fmla="*/ 315 w 1400"/>
              <a:gd name="T37" fmla="*/ 997 h 1050"/>
              <a:gd name="T38" fmla="*/ 0 w 1400"/>
              <a:gd name="T39" fmla="*/ 525 h 1050"/>
              <a:gd name="T40" fmla="*/ 315 w 1400"/>
              <a:gd name="T41" fmla="*/ 52 h 1050"/>
              <a:gd name="T42" fmla="*/ 407 w 1400"/>
              <a:gd name="T43" fmla="*/ 0 h 1050"/>
              <a:gd name="T44" fmla="*/ 1282 w 1400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0" h="1050">
                <a:moveTo>
                  <a:pt x="1107" y="735"/>
                </a:moveTo>
                <a:lnTo>
                  <a:pt x="899" y="525"/>
                </a:lnTo>
                <a:lnTo>
                  <a:pt x="1107" y="314"/>
                </a:lnTo>
                <a:lnTo>
                  <a:pt x="1025" y="232"/>
                </a:lnTo>
                <a:lnTo>
                  <a:pt x="817" y="443"/>
                </a:lnTo>
                <a:lnTo>
                  <a:pt x="607" y="232"/>
                </a:lnTo>
                <a:lnTo>
                  <a:pt x="525" y="314"/>
                </a:lnTo>
                <a:lnTo>
                  <a:pt x="735" y="525"/>
                </a:lnTo>
                <a:lnTo>
                  <a:pt x="525" y="735"/>
                </a:lnTo>
                <a:lnTo>
                  <a:pt x="607" y="817"/>
                </a:lnTo>
                <a:lnTo>
                  <a:pt x="817" y="606"/>
                </a:lnTo>
                <a:lnTo>
                  <a:pt x="1025" y="817"/>
                </a:lnTo>
                <a:lnTo>
                  <a:pt x="1107" y="735"/>
                </a:lnTo>
                <a:close/>
                <a:moveTo>
                  <a:pt x="1282" y="0"/>
                </a:moveTo>
                <a:cubicBezTo>
                  <a:pt x="1345" y="0"/>
                  <a:pt x="1399" y="54"/>
                  <a:pt x="1399" y="117"/>
                </a:cubicBezTo>
                <a:lnTo>
                  <a:pt x="1399" y="932"/>
                </a:lnTo>
                <a:cubicBezTo>
                  <a:pt x="1399" y="995"/>
                  <a:pt x="1345" y="1049"/>
                  <a:pt x="1282" y="1049"/>
                </a:cubicBezTo>
                <a:lnTo>
                  <a:pt x="407" y="1049"/>
                </a:lnTo>
                <a:cubicBezTo>
                  <a:pt x="366" y="1049"/>
                  <a:pt x="336" y="1027"/>
                  <a:pt x="315" y="997"/>
                </a:cubicBezTo>
                <a:lnTo>
                  <a:pt x="0" y="525"/>
                </a:lnTo>
                <a:lnTo>
                  <a:pt x="315" y="52"/>
                </a:lnTo>
                <a:cubicBezTo>
                  <a:pt x="336" y="22"/>
                  <a:pt x="366" y="0"/>
                  <a:pt x="407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5" name="Freeform 144"/>
          <p:cNvSpPr>
            <a:spLocks noChangeArrowheads="1"/>
          </p:cNvSpPr>
          <p:nvPr/>
        </p:nvSpPr>
        <p:spPr bwMode="auto">
          <a:xfrm>
            <a:off x="10752933" y="5842000"/>
            <a:ext cx="377825" cy="377825"/>
          </a:xfrm>
          <a:custGeom>
            <a:avLst/>
            <a:gdLst>
              <a:gd name="T0" fmla="*/ 175 w 1051"/>
              <a:gd name="T1" fmla="*/ 525 h 1050"/>
              <a:gd name="T2" fmla="*/ 233 w 1051"/>
              <a:gd name="T3" fmla="*/ 467 h 1050"/>
              <a:gd name="T4" fmla="*/ 293 w 1051"/>
              <a:gd name="T5" fmla="*/ 525 h 1050"/>
              <a:gd name="T6" fmla="*/ 233 w 1051"/>
              <a:gd name="T7" fmla="*/ 582 h 1050"/>
              <a:gd name="T8" fmla="*/ 175 w 1051"/>
              <a:gd name="T9" fmla="*/ 525 h 1050"/>
              <a:gd name="T10" fmla="*/ 875 w 1051"/>
              <a:gd name="T11" fmla="*/ 525 h 1050"/>
              <a:gd name="T12" fmla="*/ 817 w 1051"/>
              <a:gd name="T13" fmla="*/ 582 h 1050"/>
              <a:gd name="T14" fmla="*/ 757 w 1051"/>
              <a:gd name="T15" fmla="*/ 525 h 1050"/>
              <a:gd name="T16" fmla="*/ 817 w 1051"/>
              <a:gd name="T17" fmla="*/ 467 h 1050"/>
              <a:gd name="T18" fmla="*/ 875 w 1051"/>
              <a:gd name="T19" fmla="*/ 525 h 1050"/>
              <a:gd name="T20" fmla="*/ 525 w 1051"/>
              <a:gd name="T21" fmla="*/ 0 h 1050"/>
              <a:gd name="T22" fmla="*/ 1050 w 1051"/>
              <a:gd name="T23" fmla="*/ 525 h 1050"/>
              <a:gd name="T24" fmla="*/ 525 w 1051"/>
              <a:gd name="T25" fmla="*/ 1049 h 1050"/>
              <a:gd name="T26" fmla="*/ 0 w 1051"/>
              <a:gd name="T27" fmla="*/ 525 h 1050"/>
              <a:gd name="T28" fmla="*/ 211 w 1051"/>
              <a:gd name="T29" fmla="*/ 106 h 1050"/>
              <a:gd name="T30" fmla="*/ 211 w 1051"/>
              <a:gd name="T31" fmla="*/ 104 h 1050"/>
              <a:gd name="T32" fmla="*/ 607 w 1051"/>
              <a:gd name="T33" fmla="*/ 500 h 1050"/>
              <a:gd name="T34" fmla="*/ 525 w 1051"/>
              <a:gd name="T35" fmla="*/ 582 h 1050"/>
              <a:gd name="T36" fmla="*/ 208 w 1051"/>
              <a:gd name="T37" fmla="*/ 268 h 1050"/>
              <a:gd name="T38" fmla="*/ 118 w 1051"/>
              <a:gd name="T39" fmla="*/ 525 h 1050"/>
              <a:gd name="T40" fmla="*/ 525 w 1051"/>
              <a:gd name="T41" fmla="*/ 932 h 1050"/>
              <a:gd name="T42" fmla="*/ 932 w 1051"/>
              <a:gd name="T43" fmla="*/ 525 h 1050"/>
              <a:gd name="T44" fmla="*/ 582 w 1051"/>
              <a:gd name="T45" fmla="*/ 120 h 1050"/>
              <a:gd name="T46" fmla="*/ 582 w 1051"/>
              <a:gd name="T47" fmla="*/ 232 h 1050"/>
              <a:gd name="T48" fmla="*/ 468 w 1051"/>
              <a:gd name="T49" fmla="*/ 232 h 1050"/>
              <a:gd name="T50" fmla="*/ 468 w 1051"/>
              <a:gd name="T51" fmla="*/ 0 h 1050"/>
              <a:gd name="T52" fmla="*/ 525 w 1051"/>
              <a:gd name="T53" fmla="*/ 0 h 1050"/>
              <a:gd name="T54" fmla="*/ 468 w 1051"/>
              <a:gd name="T55" fmla="*/ 817 h 1050"/>
              <a:gd name="T56" fmla="*/ 525 w 1051"/>
              <a:gd name="T57" fmla="*/ 757 h 1050"/>
              <a:gd name="T58" fmla="*/ 582 w 1051"/>
              <a:gd name="T59" fmla="*/ 817 h 1050"/>
              <a:gd name="T60" fmla="*/ 525 w 1051"/>
              <a:gd name="T61" fmla="*/ 874 h 1050"/>
              <a:gd name="T62" fmla="*/ 468 w 1051"/>
              <a:gd name="T6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175" y="525"/>
                </a:moveTo>
                <a:cubicBezTo>
                  <a:pt x="175" y="492"/>
                  <a:pt x="201" y="467"/>
                  <a:pt x="233" y="467"/>
                </a:cubicBezTo>
                <a:cubicBezTo>
                  <a:pt x="266" y="467"/>
                  <a:pt x="293" y="492"/>
                  <a:pt x="293" y="525"/>
                </a:cubicBezTo>
                <a:cubicBezTo>
                  <a:pt x="293" y="557"/>
                  <a:pt x="266" y="582"/>
                  <a:pt x="233" y="582"/>
                </a:cubicBezTo>
                <a:cubicBezTo>
                  <a:pt x="201" y="582"/>
                  <a:pt x="175" y="557"/>
                  <a:pt x="175" y="525"/>
                </a:cubicBezTo>
                <a:close/>
                <a:moveTo>
                  <a:pt x="875" y="525"/>
                </a:moveTo>
                <a:cubicBezTo>
                  <a:pt x="875" y="557"/>
                  <a:pt x="850" y="582"/>
                  <a:pt x="817" y="582"/>
                </a:cubicBezTo>
                <a:cubicBezTo>
                  <a:pt x="785" y="582"/>
                  <a:pt x="757" y="557"/>
                  <a:pt x="757" y="525"/>
                </a:cubicBezTo>
                <a:cubicBezTo>
                  <a:pt x="757" y="492"/>
                  <a:pt x="785" y="467"/>
                  <a:pt x="817" y="467"/>
                </a:cubicBezTo>
                <a:cubicBezTo>
                  <a:pt x="850" y="467"/>
                  <a:pt x="875" y="492"/>
                  <a:pt x="875" y="525"/>
                </a:cubicBezTo>
                <a:close/>
                <a:moveTo>
                  <a:pt x="525" y="0"/>
                </a:moveTo>
                <a:cubicBezTo>
                  <a:pt x="815" y="0"/>
                  <a:pt x="1050" y="235"/>
                  <a:pt x="1050" y="525"/>
                </a:cubicBezTo>
                <a:cubicBezTo>
                  <a:pt x="1050" y="814"/>
                  <a:pt x="815" y="1049"/>
                  <a:pt x="525" y="1049"/>
                </a:cubicBezTo>
                <a:cubicBezTo>
                  <a:pt x="235" y="1049"/>
                  <a:pt x="0" y="814"/>
                  <a:pt x="0" y="525"/>
                </a:cubicBezTo>
                <a:cubicBezTo>
                  <a:pt x="0" y="352"/>
                  <a:pt x="82" y="202"/>
                  <a:pt x="211" y="106"/>
                </a:cubicBezTo>
                <a:lnTo>
                  <a:pt x="211" y="104"/>
                </a:lnTo>
                <a:lnTo>
                  <a:pt x="607" y="500"/>
                </a:lnTo>
                <a:lnTo>
                  <a:pt x="525" y="582"/>
                </a:lnTo>
                <a:lnTo>
                  <a:pt x="208" y="268"/>
                </a:lnTo>
                <a:cubicBezTo>
                  <a:pt x="151" y="339"/>
                  <a:pt x="118" y="426"/>
                  <a:pt x="118" y="525"/>
                </a:cubicBezTo>
                <a:cubicBezTo>
                  <a:pt x="118" y="751"/>
                  <a:pt x="298" y="932"/>
                  <a:pt x="525" y="932"/>
                </a:cubicBezTo>
                <a:cubicBezTo>
                  <a:pt x="752" y="932"/>
                  <a:pt x="932" y="751"/>
                  <a:pt x="932" y="525"/>
                </a:cubicBezTo>
                <a:cubicBezTo>
                  <a:pt x="932" y="320"/>
                  <a:pt x="779" y="147"/>
                  <a:pt x="582" y="120"/>
                </a:cubicBezTo>
                <a:lnTo>
                  <a:pt x="582" y="232"/>
                </a:lnTo>
                <a:lnTo>
                  <a:pt x="468" y="232"/>
                </a:lnTo>
                <a:lnTo>
                  <a:pt x="468" y="0"/>
                </a:lnTo>
                <a:lnTo>
                  <a:pt x="525" y="0"/>
                </a:lnTo>
                <a:close/>
                <a:moveTo>
                  <a:pt x="468" y="817"/>
                </a:moveTo>
                <a:cubicBezTo>
                  <a:pt x="468" y="784"/>
                  <a:pt x="492" y="757"/>
                  <a:pt x="525" y="757"/>
                </a:cubicBezTo>
                <a:cubicBezTo>
                  <a:pt x="558" y="757"/>
                  <a:pt x="582" y="784"/>
                  <a:pt x="582" y="817"/>
                </a:cubicBezTo>
                <a:cubicBezTo>
                  <a:pt x="582" y="850"/>
                  <a:pt x="558" y="874"/>
                  <a:pt x="525" y="874"/>
                </a:cubicBezTo>
                <a:cubicBezTo>
                  <a:pt x="492" y="874"/>
                  <a:pt x="468" y="850"/>
                  <a:pt x="468" y="8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722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594519"/>
            <a:ext cx="377825" cy="419100"/>
          </a:xfrm>
          <a:custGeom>
            <a:avLst/>
            <a:gdLst>
              <a:gd name="T0" fmla="*/ 932 w 1051"/>
              <a:gd name="T1" fmla="*/ 465 h 1166"/>
              <a:gd name="T2" fmla="*/ 1050 w 1051"/>
              <a:gd name="T3" fmla="*/ 582 h 1166"/>
              <a:gd name="T4" fmla="*/ 932 w 1051"/>
              <a:gd name="T5" fmla="*/ 700 h 1166"/>
              <a:gd name="T6" fmla="*/ 818 w 1051"/>
              <a:gd name="T7" fmla="*/ 582 h 1166"/>
              <a:gd name="T8" fmla="*/ 932 w 1051"/>
              <a:gd name="T9" fmla="*/ 465 h 1166"/>
              <a:gd name="T10" fmla="*/ 692 w 1051"/>
              <a:gd name="T11" fmla="*/ 834 h 1166"/>
              <a:gd name="T12" fmla="*/ 582 w 1051"/>
              <a:gd name="T13" fmla="*/ 722 h 1166"/>
              <a:gd name="T14" fmla="*/ 582 w 1051"/>
              <a:gd name="T15" fmla="*/ 943 h 1166"/>
              <a:gd name="T16" fmla="*/ 692 w 1051"/>
              <a:gd name="T17" fmla="*/ 834 h 1166"/>
              <a:gd name="T18" fmla="*/ 582 w 1051"/>
              <a:gd name="T19" fmla="*/ 221 h 1166"/>
              <a:gd name="T20" fmla="*/ 582 w 1051"/>
              <a:gd name="T21" fmla="*/ 443 h 1166"/>
              <a:gd name="T22" fmla="*/ 692 w 1051"/>
              <a:gd name="T23" fmla="*/ 331 h 1166"/>
              <a:gd name="T24" fmla="*/ 582 w 1051"/>
              <a:gd name="T25" fmla="*/ 221 h 1166"/>
              <a:gd name="T26" fmla="*/ 859 w 1051"/>
              <a:gd name="T27" fmla="*/ 331 h 1166"/>
              <a:gd name="T28" fmla="*/ 607 w 1051"/>
              <a:gd name="T29" fmla="*/ 582 h 1166"/>
              <a:gd name="T30" fmla="*/ 859 w 1051"/>
              <a:gd name="T31" fmla="*/ 834 h 1166"/>
              <a:gd name="T32" fmla="*/ 525 w 1051"/>
              <a:gd name="T33" fmla="*/ 1165 h 1166"/>
              <a:gd name="T34" fmla="*/ 468 w 1051"/>
              <a:gd name="T35" fmla="*/ 1165 h 1166"/>
              <a:gd name="T36" fmla="*/ 468 w 1051"/>
              <a:gd name="T37" fmla="*/ 722 h 1166"/>
              <a:gd name="T38" fmla="*/ 200 w 1051"/>
              <a:gd name="T39" fmla="*/ 990 h 1166"/>
              <a:gd name="T40" fmla="*/ 118 w 1051"/>
              <a:gd name="T41" fmla="*/ 908 h 1166"/>
              <a:gd name="T42" fmla="*/ 443 w 1051"/>
              <a:gd name="T43" fmla="*/ 582 h 1166"/>
              <a:gd name="T44" fmla="*/ 118 w 1051"/>
              <a:gd name="T45" fmla="*/ 257 h 1166"/>
              <a:gd name="T46" fmla="*/ 200 w 1051"/>
              <a:gd name="T47" fmla="*/ 175 h 1166"/>
              <a:gd name="T48" fmla="*/ 468 w 1051"/>
              <a:gd name="T49" fmla="*/ 443 h 1166"/>
              <a:gd name="T50" fmla="*/ 468 w 1051"/>
              <a:gd name="T51" fmla="*/ 0 h 1166"/>
              <a:gd name="T52" fmla="*/ 525 w 1051"/>
              <a:gd name="T53" fmla="*/ 0 h 1166"/>
              <a:gd name="T54" fmla="*/ 859 w 1051"/>
              <a:gd name="T55" fmla="*/ 331 h 1166"/>
              <a:gd name="T56" fmla="*/ 232 w 1051"/>
              <a:gd name="T57" fmla="*/ 582 h 1166"/>
              <a:gd name="T58" fmla="*/ 118 w 1051"/>
              <a:gd name="T59" fmla="*/ 700 h 1166"/>
              <a:gd name="T60" fmla="*/ 0 w 1051"/>
              <a:gd name="T61" fmla="*/ 582 h 1166"/>
              <a:gd name="T62" fmla="*/ 118 w 1051"/>
              <a:gd name="T63" fmla="*/ 465 h 1166"/>
              <a:gd name="T64" fmla="*/ 232 w 1051"/>
              <a:gd name="T65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6">
                <a:moveTo>
                  <a:pt x="932" y="465"/>
                </a:moveTo>
                <a:lnTo>
                  <a:pt x="1050" y="582"/>
                </a:lnTo>
                <a:lnTo>
                  <a:pt x="932" y="700"/>
                </a:lnTo>
                <a:lnTo>
                  <a:pt x="818" y="582"/>
                </a:lnTo>
                <a:lnTo>
                  <a:pt x="932" y="465"/>
                </a:lnTo>
                <a:close/>
                <a:moveTo>
                  <a:pt x="692" y="834"/>
                </a:moveTo>
                <a:lnTo>
                  <a:pt x="582" y="722"/>
                </a:lnTo>
                <a:lnTo>
                  <a:pt x="582" y="943"/>
                </a:lnTo>
                <a:lnTo>
                  <a:pt x="692" y="834"/>
                </a:lnTo>
                <a:close/>
                <a:moveTo>
                  <a:pt x="582" y="221"/>
                </a:moveTo>
                <a:lnTo>
                  <a:pt x="582" y="443"/>
                </a:lnTo>
                <a:lnTo>
                  <a:pt x="692" y="331"/>
                </a:lnTo>
                <a:lnTo>
                  <a:pt x="582" y="221"/>
                </a:lnTo>
                <a:close/>
                <a:moveTo>
                  <a:pt x="859" y="331"/>
                </a:moveTo>
                <a:lnTo>
                  <a:pt x="607" y="582"/>
                </a:lnTo>
                <a:lnTo>
                  <a:pt x="859" y="834"/>
                </a:lnTo>
                <a:lnTo>
                  <a:pt x="525" y="1165"/>
                </a:lnTo>
                <a:lnTo>
                  <a:pt x="468" y="1165"/>
                </a:lnTo>
                <a:lnTo>
                  <a:pt x="468" y="722"/>
                </a:lnTo>
                <a:lnTo>
                  <a:pt x="200" y="990"/>
                </a:lnTo>
                <a:lnTo>
                  <a:pt x="118" y="908"/>
                </a:lnTo>
                <a:lnTo>
                  <a:pt x="443" y="582"/>
                </a:lnTo>
                <a:lnTo>
                  <a:pt x="118" y="257"/>
                </a:lnTo>
                <a:lnTo>
                  <a:pt x="200" y="175"/>
                </a:lnTo>
                <a:lnTo>
                  <a:pt x="468" y="443"/>
                </a:lnTo>
                <a:lnTo>
                  <a:pt x="468" y="0"/>
                </a:lnTo>
                <a:lnTo>
                  <a:pt x="525" y="0"/>
                </a:lnTo>
                <a:lnTo>
                  <a:pt x="859" y="331"/>
                </a:lnTo>
                <a:close/>
                <a:moveTo>
                  <a:pt x="232" y="582"/>
                </a:moveTo>
                <a:lnTo>
                  <a:pt x="118" y="700"/>
                </a:lnTo>
                <a:lnTo>
                  <a:pt x="0" y="582"/>
                </a:lnTo>
                <a:lnTo>
                  <a:pt x="118" y="465"/>
                </a:lnTo>
                <a:lnTo>
                  <a:pt x="232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6776" y="615158"/>
            <a:ext cx="377825" cy="377825"/>
          </a:xfrm>
          <a:custGeom>
            <a:avLst/>
            <a:gdLst>
              <a:gd name="T0" fmla="*/ 117 w 1051"/>
              <a:gd name="T1" fmla="*/ 818 h 1051"/>
              <a:gd name="T2" fmla="*/ 0 w 1051"/>
              <a:gd name="T3" fmla="*/ 700 h 1051"/>
              <a:gd name="T4" fmla="*/ 0 w 1051"/>
              <a:gd name="T5" fmla="*/ 1050 h 1051"/>
              <a:gd name="T6" fmla="*/ 1050 w 1051"/>
              <a:gd name="T7" fmla="*/ 933 h 1051"/>
              <a:gd name="T8" fmla="*/ 0 w 1051"/>
              <a:gd name="T9" fmla="*/ 1050 h 1051"/>
              <a:gd name="T10" fmla="*/ 117 w 1051"/>
              <a:gd name="T11" fmla="*/ 583 h 1051"/>
              <a:gd name="T12" fmla="*/ 0 w 1051"/>
              <a:gd name="T13" fmla="*/ 468 h 1051"/>
              <a:gd name="T14" fmla="*/ 932 w 1051"/>
              <a:gd name="T15" fmla="*/ 233 h 1051"/>
              <a:gd name="T16" fmla="*/ 1050 w 1051"/>
              <a:gd name="T17" fmla="*/ 350 h 1051"/>
              <a:gd name="T18" fmla="*/ 932 w 1051"/>
              <a:gd name="T19" fmla="*/ 233 h 1051"/>
              <a:gd name="T20" fmla="*/ 1050 w 1051"/>
              <a:gd name="T21" fmla="*/ 0 h 1051"/>
              <a:gd name="T22" fmla="*/ 932 w 1051"/>
              <a:gd name="T23" fmla="*/ 118 h 1051"/>
              <a:gd name="T24" fmla="*/ 117 w 1051"/>
              <a:gd name="T25" fmla="*/ 350 h 1051"/>
              <a:gd name="T26" fmla="*/ 0 w 1051"/>
              <a:gd name="T27" fmla="*/ 233 h 1051"/>
              <a:gd name="T28" fmla="*/ 117 w 1051"/>
              <a:gd name="T29" fmla="*/ 350 h 1051"/>
              <a:gd name="T30" fmla="*/ 932 w 1051"/>
              <a:gd name="T31" fmla="*/ 700 h 1051"/>
              <a:gd name="T32" fmla="*/ 1050 w 1051"/>
              <a:gd name="T33" fmla="*/ 818 h 1051"/>
              <a:gd name="T34" fmla="*/ 932 w 1051"/>
              <a:gd name="T35" fmla="*/ 583 h 1051"/>
              <a:gd name="T36" fmla="*/ 1050 w 1051"/>
              <a:gd name="T37" fmla="*/ 468 h 1051"/>
              <a:gd name="T38" fmla="*/ 932 w 1051"/>
              <a:gd name="T39" fmla="*/ 583 h 1051"/>
              <a:gd name="T40" fmla="*/ 817 w 1051"/>
              <a:gd name="T41" fmla="*/ 118 h 1051"/>
              <a:gd name="T42" fmla="*/ 700 w 1051"/>
              <a:gd name="T43" fmla="*/ 0 h 1051"/>
              <a:gd name="T44" fmla="*/ 582 w 1051"/>
              <a:gd name="T45" fmla="*/ 0 h 1051"/>
              <a:gd name="T46" fmla="*/ 467 w 1051"/>
              <a:gd name="T47" fmla="*/ 118 h 1051"/>
              <a:gd name="T48" fmla="*/ 582 w 1051"/>
              <a:gd name="T49" fmla="*/ 0 h 1051"/>
              <a:gd name="T50" fmla="*/ 817 w 1051"/>
              <a:gd name="T51" fmla="*/ 583 h 1051"/>
              <a:gd name="T52" fmla="*/ 700 w 1051"/>
              <a:gd name="T53" fmla="*/ 468 h 1051"/>
              <a:gd name="T54" fmla="*/ 582 w 1051"/>
              <a:gd name="T55" fmla="*/ 350 h 1051"/>
              <a:gd name="T56" fmla="*/ 467 w 1051"/>
              <a:gd name="T57" fmla="*/ 233 h 1051"/>
              <a:gd name="T58" fmla="*/ 582 w 1051"/>
              <a:gd name="T59" fmla="*/ 350 h 1051"/>
              <a:gd name="T60" fmla="*/ 117 w 1051"/>
              <a:gd name="T61" fmla="*/ 118 h 1051"/>
              <a:gd name="T62" fmla="*/ 0 w 1051"/>
              <a:gd name="T63" fmla="*/ 0 h 1051"/>
              <a:gd name="T64" fmla="*/ 582 w 1051"/>
              <a:gd name="T65" fmla="*/ 468 h 1051"/>
              <a:gd name="T66" fmla="*/ 467 w 1051"/>
              <a:gd name="T67" fmla="*/ 583 h 1051"/>
              <a:gd name="T68" fmla="*/ 582 w 1051"/>
              <a:gd name="T69" fmla="*/ 468 h 1051"/>
              <a:gd name="T70" fmla="*/ 350 w 1051"/>
              <a:gd name="T71" fmla="*/ 118 h 1051"/>
              <a:gd name="T72" fmla="*/ 232 w 1051"/>
              <a:gd name="T73" fmla="*/ 0 h 1051"/>
              <a:gd name="T74" fmla="*/ 582 w 1051"/>
              <a:gd name="T75" fmla="*/ 700 h 1051"/>
              <a:gd name="T76" fmla="*/ 467 w 1051"/>
              <a:gd name="T77" fmla="*/ 818 h 1051"/>
              <a:gd name="T78" fmla="*/ 582 w 1051"/>
              <a:gd name="T79" fmla="*/ 700 h 1051"/>
              <a:gd name="T80" fmla="*/ 350 w 1051"/>
              <a:gd name="T81" fmla="*/ 583 h 1051"/>
              <a:gd name="T82" fmla="*/ 232 w 1051"/>
              <a:gd name="T83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117" y="700"/>
                </a:move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lnTo>
                  <a:pt x="117" y="700"/>
                </a:ln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17" y="468"/>
                </a:moveTo>
                <a:lnTo>
                  <a:pt x="117" y="583"/>
                </a:lnTo>
                <a:lnTo>
                  <a:pt x="0" y="583"/>
                </a:lnTo>
                <a:lnTo>
                  <a:pt x="0" y="468"/>
                </a:lnTo>
                <a:lnTo>
                  <a:pt x="117" y="468"/>
                </a:lnTo>
                <a:close/>
                <a:moveTo>
                  <a:pt x="932" y="233"/>
                </a:moveTo>
                <a:lnTo>
                  <a:pt x="1050" y="233"/>
                </a:lnTo>
                <a:lnTo>
                  <a:pt x="1050" y="350"/>
                </a:lnTo>
                <a:lnTo>
                  <a:pt x="932" y="350"/>
                </a:lnTo>
                <a:lnTo>
                  <a:pt x="932" y="233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117" y="350"/>
                </a:moveTo>
                <a:lnTo>
                  <a:pt x="0" y="350"/>
                </a:ln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close/>
                <a:moveTo>
                  <a:pt x="932" y="818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8"/>
                </a:lnTo>
                <a:lnTo>
                  <a:pt x="932" y="818"/>
                </a:lnTo>
                <a:close/>
                <a:moveTo>
                  <a:pt x="932" y="583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3"/>
                </a:lnTo>
                <a:lnTo>
                  <a:pt x="932" y="583"/>
                </a:lnTo>
                <a:close/>
                <a:moveTo>
                  <a:pt x="817" y="0"/>
                </a:moveTo>
                <a:lnTo>
                  <a:pt x="817" y="118"/>
                </a:lnTo>
                <a:lnTo>
                  <a:pt x="700" y="118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582" y="0"/>
                </a:moveTo>
                <a:lnTo>
                  <a:pt x="582" y="118"/>
                </a:lnTo>
                <a:lnTo>
                  <a:pt x="467" y="118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817" y="468"/>
                </a:moveTo>
                <a:lnTo>
                  <a:pt x="817" y="583"/>
                </a:lnTo>
                <a:lnTo>
                  <a:pt x="700" y="583"/>
                </a:lnTo>
                <a:lnTo>
                  <a:pt x="700" y="468"/>
                </a:lnTo>
                <a:lnTo>
                  <a:pt x="817" y="468"/>
                </a:lnTo>
                <a:close/>
                <a:moveTo>
                  <a:pt x="582" y="350"/>
                </a:moveTo>
                <a:lnTo>
                  <a:pt x="467" y="350"/>
                </a:lnTo>
                <a:lnTo>
                  <a:pt x="467" y="233"/>
                </a:lnTo>
                <a:lnTo>
                  <a:pt x="582" y="233"/>
                </a:lnTo>
                <a:lnTo>
                  <a:pt x="582" y="350"/>
                </a:lnTo>
                <a:close/>
                <a:moveTo>
                  <a:pt x="117" y="0"/>
                </a:moveTo>
                <a:lnTo>
                  <a:pt x="117" y="118"/>
                </a:lnTo>
                <a:lnTo>
                  <a:pt x="0" y="118"/>
                </a:lnTo>
                <a:lnTo>
                  <a:pt x="0" y="0"/>
                </a:lnTo>
                <a:lnTo>
                  <a:pt x="117" y="0"/>
                </a:lnTo>
                <a:close/>
                <a:moveTo>
                  <a:pt x="582" y="468"/>
                </a:moveTo>
                <a:lnTo>
                  <a:pt x="582" y="583"/>
                </a:lnTo>
                <a:lnTo>
                  <a:pt x="467" y="583"/>
                </a:lnTo>
                <a:lnTo>
                  <a:pt x="467" y="468"/>
                </a:lnTo>
                <a:lnTo>
                  <a:pt x="582" y="468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2" y="118"/>
                </a:lnTo>
                <a:lnTo>
                  <a:pt x="232" y="0"/>
                </a:lnTo>
                <a:lnTo>
                  <a:pt x="350" y="0"/>
                </a:lnTo>
                <a:close/>
                <a:moveTo>
                  <a:pt x="582" y="700"/>
                </a:moveTo>
                <a:lnTo>
                  <a:pt x="582" y="818"/>
                </a:lnTo>
                <a:lnTo>
                  <a:pt x="467" y="818"/>
                </a:lnTo>
                <a:lnTo>
                  <a:pt x="467" y="700"/>
                </a:lnTo>
                <a:lnTo>
                  <a:pt x="582" y="700"/>
                </a:lnTo>
                <a:close/>
                <a:moveTo>
                  <a:pt x="350" y="468"/>
                </a:moveTo>
                <a:lnTo>
                  <a:pt x="350" y="583"/>
                </a:lnTo>
                <a:lnTo>
                  <a:pt x="232" y="583"/>
                </a:lnTo>
                <a:lnTo>
                  <a:pt x="232" y="468"/>
                </a:lnTo>
                <a:lnTo>
                  <a:pt x="350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16276" y="615158"/>
            <a:ext cx="377825" cy="377825"/>
          </a:xfrm>
          <a:custGeom>
            <a:avLst/>
            <a:gdLst>
              <a:gd name="T0" fmla="*/ 933 w 1051"/>
              <a:gd name="T1" fmla="*/ 468 h 1051"/>
              <a:gd name="T2" fmla="*/ 933 w 1051"/>
              <a:gd name="T3" fmla="*/ 118 h 1051"/>
              <a:gd name="T4" fmla="*/ 583 w 1051"/>
              <a:gd name="T5" fmla="*/ 118 h 1051"/>
              <a:gd name="T6" fmla="*/ 583 w 1051"/>
              <a:gd name="T7" fmla="*/ 468 h 1051"/>
              <a:gd name="T8" fmla="*/ 933 w 1051"/>
              <a:gd name="T9" fmla="*/ 468 h 1051"/>
              <a:gd name="T10" fmla="*/ 933 w 1051"/>
              <a:gd name="T11" fmla="*/ 933 h 1051"/>
              <a:gd name="T12" fmla="*/ 933 w 1051"/>
              <a:gd name="T13" fmla="*/ 583 h 1051"/>
              <a:gd name="T14" fmla="*/ 583 w 1051"/>
              <a:gd name="T15" fmla="*/ 583 h 1051"/>
              <a:gd name="T16" fmla="*/ 583 w 1051"/>
              <a:gd name="T17" fmla="*/ 933 h 1051"/>
              <a:gd name="T18" fmla="*/ 933 w 1051"/>
              <a:gd name="T19" fmla="*/ 933 h 1051"/>
              <a:gd name="T20" fmla="*/ 468 w 1051"/>
              <a:gd name="T21" fmla="*/ 468 h 1051"/>
              <a:gd name="T22" fmla="*/ 468 w 1051"/>
              <a:gd name="T23" fmla="*/ 118 h 1051"/>
              <a:gd name="T24" fmla="*/ 118 w 1051"/>
              <a:gd name="T25" fmla="*/ 118 h 1051"/>
              <a:gd name="T26" fmla="*/ 118 w 1051"/>
              <a:gd name="T27" fmla="*/ 468 h 1051"/>
              <a:gd name="T28" fmla="*/ 468 w 1051"/>
              <a:gd name="T29" fmla="*/ 468 h 1051"/>
              <a:gd name="T30" fmla="*/ 468 w 1051"/>
              <a:gd name="T31" fmla="*/ 933 h 1051"/>
              <a:gd name="T32" fmla="*/ 468 w 1051"/>
              <a:gd name="T33" fmla="*/ 583 h 1051"/>
              <a:gd name="T34" fmla="*/ 118 w 1051"/>
              <a:gd name="T35" fmla="*/ 583 h 1051"/>
              <a:gd name="T36" fmla="*/ 118 w 1051"/>
              <a:gd name="T37" fmla="*/ 933 h 1051"/>
              <a:gd name="T38" fmla="*/ 468 w 1051"/>
              <a:gd name="T39" fmla="*/ 933 h 1051"/>
              <a:gd name="T40" fmla="*/ 0 w 1051"/>
              <a:gd name="T41" fmla="*/ 0 h 1051"/>
              <a:gd name="T42" fmla="*/ 1050 w 1051"/>
              <a:gd name="T43" fmla="*/ 0 h 1051"/>
              <a:gd name="T44" fmla="*/ 1050 w 1051"/>
              <a:gd name="T45" fmla="*/ 1050 h 1051"/>
              <a:gd name="T46" fmla="*/ 0 w 1051"/>
              <a:gd name="T47" fmla="*/ 1050 h 1051"/>
              <a:gd name="T48" fmla="*/ 0 w 1051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468"/>
                </a:moveTo>
                <a:lnTo>
                  <a:pt x="933" y="118"/>
                </a:lnTo>
                <a:lnTo>
                  <a:pt x="583" y="118"/>
                </a:lnTo>
                <a:lnTo>
                  <a:pt x="583" y="468"/>
                </a:lnTo>
                <a:lnTo>
                  <a:pt x="933" y="468"/>
                </a:lnTo>
                <a:close/>
                <a:moveTo>
                  <a:pt x="933" y="933"/>
                </a:moveTo>
                <a:lnTo>
                  <a:pt x="933" y="583"/>
                </a:lnTo>
                <a:lnTo>
                  <a:pt x="583" y="583"/>
                </a:lnTo>
                <a:lnTo>
                  <a:pt x="583" y="933"/>
                </a:lnTo>
                <a:lnTo>
                  <a:pt x="933" y="933"/>
                </a:lnTo>
                <a:close/>
                <a:moveTo>
                  <a:pt x="468" y="468"/>
                </a:moveTo>
                <a:lnTo>
                  <a:pt x="468" y="118"/>
                </a:lnTo>
                <a:lnTo>
                  <a:pt x="118" y="118"/>
                </a:lnTo>
                <a:lnTo>
                  <a:pt x="118" y="468"/>
                </a:lnTo>
                <a:lnTo>
                  <a:pt x="468" y="468"/>
                </a:lnTo>
                <a:close/>
                <a:moveTo>
                  <a:pt x="468" y="933"/>
                </a:moveTo>
                <a:lnTo>
                  <a:pt x="468" y="583"/>
                </a:lnTo>
                <a:lnTo>
                  <a:pt x="118" y="583"/>
                </a:lnTo>
                <a:lnTo>
                  <a:pt x="118" y="933"/>
                </a:lnTo>
                <a:lnTo>
                  <a:pt x="468" y="933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86249" y="604044"/>
            <a:ext cx="400050" cy="400050"/>
          </a:xfrm>
          <a:custGeom>
            <a:avLst/>
            <a:gdLst>
              <a:gd name="T0" fmla="*/ 760 w 1111"/>
              <a:gd name="T1" fmla="*/ 438 h 1111"/>
              <a:gd name="T2" fmla="*/ 585 w 1111"/>
              <a:gd name="T3" fmla="*/ 438 h 1111"/>
              <a:gd name="T4" fmla="*/ 673 w 1111"/>
              <a:gd name="T5" fmla="*/ 585 h 1111"/>
              <a:gd name="T6" fmla="*/ 673 w 1111"/>
              <a:gd name="T7" fmla="*/ 760 h 1111"/>
              <a:gd name="T8" fmla="*/ 673 w 1111"/>
              <a:gd name="T9" fmla="*/ 585 h 1111"/>
              <a:gd name="T10" fmla="*/ 498 w 1111"/>
              <a:gd name="T11" fmla="*/ 905 h 1111"/>
              <a:gd name="T12" fmla="*/ 380 w 1111"/>
              <a:gd name="T13" fmla="*/ 905 h 1111"/>
              <a:gd name="T14" fmla="*/ 438 w 1111"/>
              <a:gd name="T15" fmla="*/ 350 h 1111"/>
              <a:gd name="T16" fmla="*/ 438 w 1111"/>
              <a:gd name="T17" fmla="*/ 525 h 1111"/>
              <a:gd name="T18" fmla="*/ 438 w 1111"/>
              <a:gd name="T19" fmla="*/ 350 h 1111"/>
              <a:gd name="T20" fmla="*/ 700 w 1111"/>
              <a:gd name="T21" fmla="*/ 1080 h 1111"/>
              <a:gd name="T22" fmla="*/ 643 w 1111"/>
              <a:gd name="T23" fmla="*/ 1080 h 1111"/>
              <a:gd name="T24" fmla="*/ 673 w 1111"/>
              <a:gd name="T25" fmla="*/ 848 h 1111"/>
              <a:gd name="T26" fmla="*/ 673 w 1111"/>
              <a:gd name="T27" fmla="*/ 963 h 1111"/>
              <a:gd name="T28" fmla="*/ 673 w 1111"/>
              <a:gd name="T29" fmla="*/ 848 h 1111"/>
              <a:gd name="T30" fmla="*/ 1110 w 1111"/>
              <a:gd name="T31" fmla="*/ 673 h 1111"/>
              <a:gd name="T32" fmla="*/ 1050 w 1111"/>
              <a:gd name="T33" fmla="*/ 673 h 1111"/>
              <a:gd name="T34" fmla="*/ 905 w 1111"/>
              <a:gd name="T35" fmla="*/ 148 h 1111"/>
              <a:gd name="T36" fmla="*/ 905 w 1111"/>
              <a:gd name="T37" fmla="*/ 263 h 1111"/>
              <a:gd name="T38" fmla="*/ 905 w 1111"/>
              <a:gd name="T39" fmla="*/ 148 h 1111"/>
              <a:gd name="T40" fmla="*/ 963 w 1111"/>
              <a:gd name="T41" fmla="*/ 438 h 1111"/>
              <a:gd name="T42" fmla="*/ 848 w 1111"/>
              <a:gd name="T43" fmla="*/ 438 h 1111"/>
              <a:gd name="T44" fmla="*/ 905 w 1111"/>
              <a:gd name="T45" fmla="*/ 848 h 1111"/>
              <a:gd name="T46" fmla="*/ 905 w 1111"/>
              <a:gd name="T47" fmla="*/ 963 h 1111"/>
              <a:gd name="T48" fmla="*/ 905 w 1111"/>
              <a:gd name="T49" fmla="*/ 848 h 1111"/>
              <a:gd name="T50" fmla="*/ 963 w 1111"/>
              <a:gd name="T51" fmla="*/ 673 h 1111"/>
              <a:gd name="T52" fmla="*/ 848 w 1111"/>
              <a:gd name="T53" fmla="*/ 673 h 1111"/>
              <a:gd name="T54" fmla="*/ 438 w 1111"/>
              <a:gd name="T55" fmla="*/ 585 h 1111"/>
              <a:gd name="T56" fmla="*/ 438 w 1111"/>
              <a:gd name="T57" fmla="*/ 760 h 1111"/>
              <a:gd name="T58" fmla="*/ 438 w 1111"/>
              <a:gd name="T59" fmla="*/ 585 h 1111"/>
              <a:gd name="T60" fmla="*/ 380 w 1111"/>
              <a:gd name="T61" fmla="*/ 205 h 1111"/>
              <a:gd name="T62" fmla="*/ 498 w 1111"/>
              <a:gd name="T63" fmla="*/ 205 h 1111"/>
              <a:gd name="T64" fmla="*/ 438 w 1111"/>
              <a:gd name="T65" fmla="*/ 61 h 1111"/>
              <a:gd name="T66" fmla="*/ 438 w 1111"/>
              <a:gd name="T67" fmla="*/ 0 h 1111"/>
              <a:gd name="T68" fmla="*/ 438 w 1111"/>
              <a:gd name="T69" fmla="*/ 61 h 1111"/>
              <a:gd name="T70" fmla="*/ 468 w 1111"/>
              <a:gd name="T71" fmla="*/ 1080 h 1111"/>
              <a:gd name="T72" fmla="*/ 410 w 1111"/>
              <a:gd name="T73" fmla="*/ 1080 h 1111"/>
              <a:gd name="T74" fmla="*/ 30 w 1111"/>
              <a:gd name="T75" fmla="*/ 643 h 1111"/>
              <a:gd name="T76" fmla="*/ 30 w 1111"/>
              <a:gd name="T77" fmla="*/ 700 h 1111"/>
              <a:gd name="T78" fmla="*/ 30 w 1111"/>
              <a:gd name="T79" fmla="*/ 643 h 1111"/>
              <a:gd name="T80" fmla="*/ 643 w 1111"/>
              <a:gd name="T81" fmla="*/ 30 h 1111"/>
              <a:gd name="T82" fmla="*/ 700 w 1111"/>
              <a:gd name="T83" fmla="*/ 30 h 1111"/>
              <a:gd name="T84" fmla="*/ 673 w 1111"/>
              <a:gd name="T85" fmla="*/ 263 h 1111"/>
              <a:gd name="T86" fmla="*/ 673 w 1111"/>
              <a:gd name="T87" fmla="*/ 148 h 1111"/>
              <a:gd name="T88" fmla="*/ 673 w 1111"/>
              <a:gd name="T89" fmla="*/ 263 h 1111"/>
              <a:gd name="T90" fmla="*/ 1050 w 1111"/>
              <a:gd name="T91" fmla="*/ 438 h 1111"/>
              <a:gd name="T92" fmla="*/ 1110 w 1111"/>
              <a:gd name="T93" fmla="*/ 438 h 1111"/>
              <a:gd name="T94" fmla="*/ 205 w 1111"/>
              <a:gd name="T95" fmla="*/ 148 h 1111"/>
              <a:gd name="T96" fmla="*/ 205 w 1111"/>
              <a:gd name="T97" fmla="*/ 263 h 1111"/>
              <a:gd name="T98" fmla="*/ 205 w 1111"/>
              <a:gd name="T99" fmla="*/ 148 h 1111"/>
              <a:gd name="T100" fmla="*/ 60 w 1111"/>
              <a:gd name="T101" fmla="*/ 438 h 1111"/>
              <a:gd name="T102" fmla="*/ 0 w 1111"/>
              <a:gd name="T103" fmla="*/ 438 h 1111"/>
              <a:gd name="T104" fmla="*/ 205 w 1111"/>
              <a:gd name="T105" fmla="*/ 380 h 1111"/>
              <a:gd name="T106" fmla="*/ 205 w 1111"/>
              <a:gd name="T107" fmla="*/ 498 h 1111"/>
              <a:gd name="T108" fmla="*/ 205 w 1111"/>
              <a:gd name="T109" fmla="*/ 380 h 1111"/>
              <a:gd name="T110" fmla="*/ 263 w 1111"/>
              <a:gd name="T111" fmla="*/ 905 h 1111"/>
              <a:gd name="T112" fmla="*/ 148 w 1111"/>
              <a:gd name="T113" fmla="*/ 905 h 1111"/>
              <a:gd name="T114" fmla="*/ 205 w 1111"/>
              <a:gd name="T115" fmla="*/ 613 h 1111"/>
              <a:gd name="T116" fmla="*/ 205 w 1111"/>
              <a:gd name="T117" fmla="*/ 730 h 1111"/>
              <a:gd name="T118" fmla="*/ 205 w 1111"/>
              <a:gd name="T119" fmla="*/ 61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1" h="1111">
                <a:moveTo>
                  <a:pt x="673" y="350"/>
                </a:moveTo>
                <a:cubicBezTo>
                  <a:pt x="722" y="350"/>
                  <a:pt x="760" y="389"/>
                  <a:pt x="760" y="438"/>
                </a:cubicBezTo>
                <a:cubicBezTo>
                  <a:pt x="760" y="487"/>
                  <a:pt x="722" y="525"/>
                  <a:pt x="673" y="525"/>
                </a:cubicBezTo>
                <a:cubicBezTo>
                  <a:pt x="623" y="525"/>
                  <a:pt x="585" y="487"/>
                  <a:pt x="585" y="438"/>
                </a:cubicBezTo>
                <a:cubicBezTo>
                  <a:pt x="585" y="389"/>
                  <a:pt x="623" y="350"/>
                  <a:pt x="673" y="350"/>
                </a:cubicBezTo>
                <a:close/>
                <a:moveTo>
                  <a:pt x="673" y="585"/>
                </a:moveTo>
                <a:cubicBezTo>
                  <a:pt x="722" y="585"/>
                  <a:pt x="760" y="624"/>
                  <a:pt x="760" y="673"/>
                </a:cubicBezTo>
                <a:cubicBezTo>
                  <a:pt x="760" y="722"/>
                  <a:pt x="722" y="760"/>
                  <a:pt x="673" y="760"/>
                </a:cubicBezTo>
                <a:cubicBezTo>
                  <a:pt x="623" y="760"/>
                  <a:pt x="585" y="722"/>
                  <a:pt x="585" y="673"/>
                </a:cubicBezTo>
                <a:cubicBezTo>
                  <a:pt x="585" y="624"/>
                  <a:pt x="623" y="585"/>
                  <a:pt x="673" y="585"/>
                </a:cubicBezTo>
                <a:close/>
                <a:moveTo>
                  <a:pt x="438" y="848"/>
                </a:moveTo>
                <a:cubicBezTo>
                  <a:pt x="470" y="848"/>
                  <a:pt x="498" y="872"/>
                  <a:pt x="498" y="905"/>
                </a:cubicBezTo>
                <a:cubicBezTo>
                  <a:pt x="498" y="937"/>
                  <a:pt x="470" y="963"/>
                  <a:pt x="438" y="963"/>
                </a:cubicBezTo>
                <a:cubicBezTo>
                  <a:pt x="405" y="963"/>
                  <a:pt x="380" y="937"/>
                  <a:pt x="380" y="905"/>
                </a:cubicBezTo>
                <a:cubicBezTo>
                  <a:pt x="380" y="872"/>
                  <a:pt x="405" y="848"/>
                  <a:pt x="438" y="848"/>
                </a:cubicBezTo>
                <a:close/>
                <a:moveTo>
                  <a:pt x="438" y="350"/>
                </a:moveTo>
                <a:cubicBezTo>
                  <a:pt x="487" y="350"/>
                  <a:pt x="525" y="389"/>
                  <a:pt x="525" y="438"/>
                </a:cubicBezTo>
                <a:cubicBezTo>
                  <a:pt x="525" y="487"/>
                  <a:pt x="487" y="525"/>
                  <a:pt x="438" y="525"/>
                </a:cubicBezTo>
                <a:cubicBezTo>
                  <a:pt x="388" y="525"/>
                  <a:pt x="350" y="487"/>
                  <a:pt x="350" y="438"/>
                </a:cubicBezTo>
                <a:cubicBezTo>
                  <a:pt x="350" y="389"/>
                  <a:pt x="388" y="350"/>
                  <a:pt x="438" y="350"/>
                </a:cubicBezTo>
                <a:close/>
                <a:moveTo>
                  <a:pt x="673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9" y="1110"/>
                  <a:pt x="673" y="1110"/>
                </a:cubicBezTo>
                <a:cubicBezTo>
                  <a:pt x="656" y="1110"/>
                  <a:pt x="643" y="1096"/>
                  <a:pt x="643" y="1080"/>
                </a:cubicBezTo>
                <a:cubicBezTo>
                  <a:pt x="643" y="1063"/>
                  <a:pt x="656" y="1050"/>
                  <a:pt x="673" y="1050"/>
                </a:cubicBezTo>
                <a:close/>
                <a:moveTo>
                  <a:pt x="673" y="848"/>
                </a:moveTo>
                <a:cubicBezTo>
                  <a:pt x="706" y="848"/>
                  <a:pt x="730" y="872"/>
                  <a:pt x="730" y="905"/>
                </a:cubicBezTo>
                <a:cubicBezTo>
                  <a:pt x="730" y="937"/>
                  <a:pt x="706" y="963"/>
                  <a:pt x="673" y="963"/>
                </a:cubicBezTo>
                <a:cubicBezTo>
                  <a:pt x="640" y="963"/>
                  <a:pt x="613" y="937"/>
                  <a:pt x="613" y="905"/>
                </a:cubicBezTo>
                <a:cubicBezTo>
                  <a:pt x="613" y="872"/>
                  <a:pt x="640" y="848"/>
                  <a:pt x="673" y="848"/>
                </a:cubicBezTo>
                <a:close/>
                <a:moveTo>
                  <a:pt x="1080" y="643"/>
                </a:moveTo>
                <a:cubicBezTo>
                  <a:pt x="1097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4" y="643"/>
                  <a:pt x="1080" y="643"/>
                </a:cubicBezTo>
                <a:close/>
                <a:moveTo>
                  <a:pt x="905" y="148"/>
                </a:moveTo>
                <a:cubicBezTo>
                  <a:pt x="938" y="148"/>
                  <a:pt x="963" y="172"/>
                  <a:pt x="963" y="205"/>
                </a:cubicBezTo>
                <a:cubicBezTo>
                  <a:pt x="963" y="237"/>
                  <a:pt x="938" y="263"/>
                  <a:pt x="905" y="263"/>
                </a:cubicBezTo>
                <a:cubicBezTo>
                  <a:pt x="872" y="263"/>
                  <a:pt x="848" y="237"/>
                  <a:pt x="848" y="205"/>
                </a:cubicBezTo>
                <a:cubicBezTo>
                  <a:pt x="848" y="172"/>
                  <a:pt x="872" y="148"/>
                  <a:pt x="905" y="148"/>
                </a:cubicBezTo>
                <a:close/>
                <a:moveTo>
                  <a:pt x="905" y="380"/>
                </a:moveTo>
                <a:cubicBezTo>
                  <a:pt x="938" y="380"/>
                  <a:pt x="963" y="405"/>
                  <a:pt x="963" y="438"/>
                </a:cubicBezTo>
                <a:cubicBezTo>
                  <a:pt x="963" y="471"/>
                  <a:pt x="938" y="498"/>
                  <a:pt x="905" y="498"/>
                </a:cubicBezTo>
                <a:cubicBezTo>
                  <a:pt x="872" y="498"/>
                  <a:pt x="848" y="471"/>
                  <a:pt x="848" y="438"/>
                </a:cubicBezTo>
                <a:cubicBezTo>
                  <a:pt x="848" y="405"/>
                  <a:pt x="872" y="380"/>
                  <a:pt x="905" y="380"/>
                </a:cubicBezTo>
                <a:close/>
                <a:moveTo>
                  <a:pt x="905" y="848"/>
                </a:moveTo>
                <a:cubicBezTo>
                  <a:pt x="938" y="848"/>
                  <a:pt x="963" y="872"/>
                  <a:pt x="963" y="905"/>
                </a:cubicBezTo>
                <a:cubicBezTo>
                  <a:pt x="963" y="937"/>
                  <a:pt x="938" y="963"/>
                  <a:pt x="905" y="963"/>
                </a:cubicBezTo>
                <a:cubicBezTo>
                  <a:pt x="872" y="963"/>
                  <a:pt x="848" y="937"/>
                  <a:pt x="848" y="905"/>
                </a:cubicBezTo>
                <a:cubicBezTo>
                  <a:pt x="848" y="872"/>
                  <a:pt x="872" y="848"/>
                  <a:pt x="905" y="848"/>
                </a:cubicBezTo>
                <a:close/>
                <a:moveTo>
                  <a:pt x="905" y="613"/>
                </a:moveTo>
                <a:cubicBezTo>
                  <a:pt x="938" y="613"/>
                  <a:pt x="963" y="640"/>
                  <a:pt x="963" y="673"/>
                </a:cubicBezTo>
                <a:cubicBezTo>
                  <a:pt x="963" y="706"/>
                  <a:pt x="938" y="730"/>
                  <a:pt x="905" y="730"/>
                </a:cubicBezTo>
                <a:cubicBezTo>
                  <a:pt x="872" y="730"/>
                  <a:pt x="848" y="706"/>
                  <a:pt x="848" y="673"/>
                </a:cubicBezTo>
                <a:cubicBezTo>
                  <a:pt x="848" y="640"/>
                  <a:pt x="872" y="613"/>
                  <a:pt x="905" y="613"/>
                </a:cubicBezTo>
                <a:close/>
                <a:moveTo>
                  <a:pt x="438" y="585"/>
                </a:moveTo>
                <a:cubicBezTo>
                  <a:pt x="487" y="585"/>
                  <a:pt x="525" y="624"/>
                  <a:pt x="525" y="673"/>
                </a:cubicBezTo>
                <a:cubicBezTo>
                  <a:pt x="525" y="722"/>
                  <a:pt x="487" y="760"/>
                  <a:pt x="438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4"/>
                  <a:pt x="388" y="585"/>
                  <a:pt x="438" y="585"/>
                </a:cubicBezTo>
                <a:close/>
                <a:moveTo>
                  <a:pt x="438" y="263"/>
                </a:moveTo>
                <a:cubicBezTo>
                  <a:pt x="405" y="263"/>
                  <a:pt x="380" y="237"/>
                  <a:pt x="380" y="205"/>
                </a:cubicBezTo>
                <a:cubicBezTo>
                  <a:pt x="380" y="172"/>
                  <a:pt x="405" y="148"/>
                  <a:pt x="438" y="148"/>
                </a:cubicBezTo>
                <a:cubicBezTo>
                  <a:pt x="470" y="148"/>
                  <a:pt x="498" y="172"/>
                  <a:pt x="498" y="205"/>
                </a:cubicBezTo>
                <a:cubicBezTo>
                  <a:pt x="498" y="237"/>
                  <a:pt x="470" y="263"/>
                  <a:pt x="438" y="263"/>
                </a:cubicBezTo>
                <a:close/>
                <a:moveTo>
                  <a:pt x="438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1" y="0"/>
                  <a:pt x="438" y="0"/>
                </a:cubicBezTo>
                <a:cubicBezTo>
                  <a:pt x="454" y="0"/>
                  <a:pt x="468" y="13"/>
                  <a:pt x="468" y="30"/>
                </a:cubicBezTo>
                <a:cubicBezTo>
                  <a:pt x="468" y="46"/>
                  <a:pt x="454" y="61"/>
                  <a:pt x="438" y="61"/>
                </a:cubicBezTo>
                <a:close/>
                <a:moveTo>
                  <a:pt x="438" y="1050"/>
                </a:moveTo>
                <a:cubicBezTo>
                  <a:pt x="454" y="1050"/>
                  <a:pt x="468" y="1063"/>
                  <a:pt x="468" y="1080"/>
                </a:cubicBezTo>
                <a:cubicBezTo>
                  <a:pt x="468" y="1096"/>
                  <a:pt x="454" y="1110"/>
                  <a:pt x="438" y="1110"/>
                </a:cubicBezTo>
                <a:cubicBezTo>
                  <a:pt x="421" y="1110"/>
                  <a:pt x="410" y="1096"/>
                  <a:pt x="410" y="1080"/>
                </a:cubicBezTo>
                <a:cubicBezTo>
                  <a:pt x="410" y="1063"/>
                  <a:pt x="421" y="1050"/>
                  <a:pt x="438" y="1050"/>
                </a:cubicBezTo>
                <a:close/>
                <a:moveTo>
                  <a:pt x="30" y="643"/>
                </a:moveTo>
                <a:cubicBezTo>
                  <a:pt x="47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4" y="643"/>
                  <a:pt x="30" y="643"/>
                </a:cubicBezTo>
                <a:close/>
                <a:moveTo>
                  <a:pt x="673" y="61"/>
                </a:moveTo>
                <a:cubicBezTo>
                  <a:pt x="656" y="61"/>
                  <a:pt x="643" y="46"/>
                  <a:pt x="643" y="30"/>
                </a:cubicBezTo>
                <a:cubicBezTo>
                  <a:pt x="643" y="13"/>
                  <a:pt x="656" y="0"/>
                  <a:pt x="673" y="0"/>
                </a:cubicBezTo>
                <a:cubicBezTo>
                  <a:pt x="689" y="0"/>
                  <a:pt x="700" y="13"/>
                  <a:pt x="700" y="30"/>
                </a:cubicBezTo>
                <a:cubicBezTo>
                  <a:pt x="700" y="46"/>
                  <a:pt x="689" y="61"/>
                  <a:pt x="673" y="61"/>
                </a:cubicBezTo>
                <a:close/>
                <a:moveTo>
                  <a:pt x="673" y="263"/>
                </a:moveTo>
                <a:cubicBezTo>
                  <a:pt x="640" y="263"/>
                  <a:pt x="613" y="237"/>
                  <a:pt x="613" y="205"/>
                </a:cubicBezTo>
                <a:cubicBezTo>
                  <a:pt x="613" y="172"/>
                  <a:pt x="640" y="148"/>
                  <a:pt x="673" y="148"/>
                </a:cubicBezTo>
                <a:cubicBezTo>
                  <a:pt x="706" y="148"/>
                  <a:pt x="730" y="172"/>
                  <a:pt x="730" y="205"/>
                </a:cubicBezTo>
                <a:cubicBezTo>
                  <a:pt x="730" y="237"/>
                  <a:pt x="706" y="263"/>
                  <a:pt x="673" y="263"/>
                </a:cubicBezTo>
                <a:close/>
                <a:moveTo>
                  <a:pt x="1080" y="468"/>
                </a:moveTo>
                <a:cubicBezTo>
                  <a:pt x="1064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7" y="468"/>
                  <a:pt x="1080" y="468"/>
                </a:cubicBezTo>
                <a:close/>
                <a:moveTo>
                  <a:pt x="205" y="148"/>
                </a:moveTo>
                <a:cubicBezTo>
                  <a:pt x="238" y="148"/>
                  <a:pt x="263" y="172"/>
                  <a:pt x="263" y="205"/>
                </a:cubicBezTo>
                <a:cubicBezTo>
                  <a:pt x="263" y="237"/>
                  <a:pt x="238" y="263"/>
                  <a:pt x="205" y="263"/>
                </a:cubicBezTo>
                <a:cubicBezTo>
                  <a:pt x="172" y="263"/>
                  <a:pt x="148" y="237"/>
                  <a:pt x="148" y="205"/>
                </a:cubicBezTo>
                <a:cubicBezTo>
                  <a:pt x="148" y="172"/>
                  <a:pt x="172" y="148"/>
                  <a:pt x="205" y="148"/>
                </a:cubicBezTo>
                <a:close/>
                <a:moveTo>
                  <a:pt x="30" y="410"/>
                </a:moveTo>
                <a:cubicBezTo>
                  <a:pt x="47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4" y="410"/>
                  <a:pt x="30" y="410"/>
                </a:cubicBezTo>
                <a:close/>
                <a:moveTo>
                  <a:pt x="205" y="380"/>
                </a:moveTo>
                <a:cubicBezTo>
                  <a:pt x="238" y="380"/>
                  <a:pt x="263" y="405"/>
                  <a:pt x="263" y="438"/>
                </a:cubicBezTo>
                <a:cubicBezTo>
                  <a:pt x="263" y="471"/>
                  <a:pt x="238" y="498"/>
                  <a:pt x="205" y="498"/>
                </a:cubicBezTo>
                <a:cubicBezTo>
                  <a:pt x="172" y="498"/>
                  <a:pt x="148" y="471"/>
                  <a:pt x="148" y="438"/>
                </a:cubicBezTo>
                <a:cubicBezTo>
                  <a:pt x="148" y="405"/>
                  <a:pt x="172" y="380"/>
                  <a:pt x="205" y="380"/>
                </a:cubicBezTo>
                <a:close/>
                <a:moveTo>
                  <a:pt x="205" y="848"/>
                </a:moveTo>
                <a:cubicBezTo>
                  <a:pt x="238" y="848"/>
                  <a:pt x="263" y="872"/>
                  <a:pt x="263" y="905"/>
                </a:cubicBezTo>
                <a:cubicBezTo>
                  <a:pt x="263" y="937"/>
                  <a:pt x="238" y="963"/>
                  <a:pt x="205" y="963"/>
                </a:cubicBezTo>
                <a:cubicBezTo>
                  <a:pt x="172" y="963"/>
                  <a:pt x="148" y="937"/>
                  <a:pt x="148" y="905"/>
                </a:cubicBezTo>
                <a:cubicBezTo>
                  <a:pt x="148" y="872"/>
                  <a:pt x="172" y="848"/>
                  <a:pt x="205" y="848"/>
                </a:cubicBezTo>
                <a:close/>
                <a:moveTo>
                  <a:pt x="205" y="613"/>
                </a:moveTo>
                <a:cubicBezTo>
                  <a:pt x="238" y="613"/>
                  <a:pt x="263" y="640"/>
                  <a:pt x="263" y="673"/>
                </a:cubicBezTo>
                <a:cubicBezTo>
                  <a:pt x="263" y="706"/>
                  <a:pt x="238" y="730"/>
                  <a:pt x="205" y="730"/>
                </a:cubicBezTo>
                <a:cubicBezTo>
                  <a:pt x="172" y="730"/>
                  <a:pt x="148" y="706"/>
                  <a:pt x="148" y="673"/>
                </a:cubicBezTo>
                <a:cubicBezTo>
                  <a:pt x="148" y="640"/>
                  <a:pt x="172" y="613"/>
                  <a:pt x="205" y="6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5749" y="604044"/>
            <a:ext cx="400050" cy="400050"/>
          </a:xfrm>
          <a:custGeom>
            <a:avLst/>
            <a:gdLst>
              <a:gd name="T0" fmla="*/ 60 w 1111"/>
              <a:gd name="T1" fmla="*/ 673 h 1111"/>
              <a:gd name="T2" fmla="*/ 0 w 1111"/>
              <a:gd name="T3" fmla="*/ 673 h 1111"/>
              <a:gd name="T4" fmla="*/ 205 w 1111"/>
              <a:gd name="T5" fmla="*/ 848 h 1111"/>
              <a:gd name="T6" fmla="*/ 205 w 1111"/>
              <a:gd name="T7" fmla="*/ 963 h 1111"/>
              <a:gd name="T8" fmla="*/ 205 w 1111"/>
              <a:gd name="T9" fmla="*/ 848 h 1111"/>
              <a:gd name="T10" fmla="*/ 467 w 1111"/>
              <a:gd name="T11" fmla="*/ 1080 h 1111"/>
              <a:gd name="T12" fmla="*/ 410 w 1111"/>
              <a:gd name="T13" fmla="*/ 1080 h 1111"/>
              <a:gd name="T14" fmla="*/ 30 w 1111"/>
              <a:gd name="T15" fmla="*/ 410 h 1111"/>
              <a:gd name="T16" fmla="*/ 30 w 1111"/>
              <a:gd name="T17" fmla="*/ 468 h 1111"/>
              <a:gd name="T18" fmla="*/ 30 w 1111"/>
              <a:gd name="T19" fmla="*/ 410 h 1111"/>
              <a:gd name="T20" fmla="*/ 262 w 1111"/>
              <a:gd name="T21" fmla="*/ 673 h 1111"/>
              <a:gd name="T22" fmla="*/ 147 w 1111"/>
              <a:gd name="T23" fmla="*/ 673 h 1111"/>
              <a:gd name="T24" fmla="*/ 1080 w 1111"/>
              <a:gd name="T25" fmla="*/ 643 h 1111"/>
              <a:gd name="T26" fmla="*/ 1080 w 1111"/>
              <a:gd name="T27" fmla="*/ 700 h 1111"/>
              <a:gd name="T28" fmla="*/ 1080 w 1111"/>
              <a:gd name="T29" fmla="*/ 643 h 1111"/>
              <a:gd name="T30" fmla="*/ 497 w 1111"/>
              <a:gd name="T31" fmla="*/ 905 h 1111"/>
              <a:gd name="T32" fmla="*/ 380 w 1111"/>
              <a:gd name="T33" fmla="*/ 905 h 1111"/>
              <a:gd name="T34" fmla="*/ 0 w 1111"/>
              <a:gd name="T35" fmla="*/ 162 h 1111"/>
              <a:gd name="T36" fmla="*/ 1022 w 1111"/>
              <a:gd name="T37" fmla="*/ 1037 h 1111"/>
              <a:gd name="T38" fmla="*/ 727 w 1111"/>
              <a:gd name="T39" fmla="*/ 889 h 1111"/>
              <a:gd name="T40" fmla="*/ 672 w 1111"/>
              <a:gd name="T41" fmla="*/ 963 h 1111"/>
              <a:gd name="T42" fmla="*/ 672 w 1111"/>
              <a:gd name="T43" fmla="*/ 848 h 1111"/>
              <a:gd name="T44" fmla="*/ 525 w 1111"/>
              <a:gd name="T45" fmla="*/ 687 h 1111"/>
              <a:gd name="T46" fmla="*/ 350 w 1111"/>
              <a:gd name="T47" fmla="*/ 673 h 1111"/>
              <a:gd name="T48" fmla="*/ 260 w 1111"/>
              <a:gd name="T49" fmla="*/ 421 h 1111"/>
              <a:gd name="T50" fmla="*/ 205 w 1111"/>
              <a:gd name="T51" fmla="*/ 498 h 1111"/>
              <a:gd name="T52" fmla="*/ 205 w 1111"/>
              <a:gd name="T53" fmla="*/ 380 h 1111"/>
              <a:gd name="T54" fmla="*/ 0 w 1111"/>
              <a:gd name="T55" fmla="*/ 162 h 1111"/>
              <a:gd name="T56" fmla="*/ 700 w 1111"/>
              <a:gd name="T57" fmla="*/ 1080 h 1111"/>
              <a:gd name="T58" fmla="*/ 642 w 1111"/>
              <a:gd name="T59" fmla="*/ 1080 h 1111"/>
              <a:gd name="T60" fmla="*/ 905 w 1111"/>
              <a:gd name="T61" fmla="*/ 263 h 1111"/>
              <a:gd name="T62" fmla="*/ 905 w 1111"/>
              <a:gd name="T63" fmla="*/ 148 h 1111"/>
              <a:gd name="T64" fmla="*/ 905 w 1111"/>
              <a:gd name="T65" fmla="*/ 263 h 1111"/>
              <a:gd name="T66" fmla="*/ 847 w 1111"/>
              <a:gd name="T67" fmla="*/ 438 h 1111"/>
              <a:gd name="T68" fmla="*/ 962 w 1111"/>
              <a:gd name="T69" fmla="*/ 438 h 1111"/>
              <a:gd name="T70" fmla="*/ 905 w 1111"/>
              <a:gd name="T71" fmla="*/ 730 h 1111"/>
              <a:gd name="T72" fmla="*/ 905 w 1111"/>
              <a:gd name="T73" fmla="*/ 613 h 1111"/>
              <a:gd name="T74" fmla="*/ 905 w 1111"/>
              <a:gd name="T75" fmla="*/ 730 h 1111"/>
              <a:gd name="T76" fmla="*/ 380 w 1111"/>
              <a:gd name="T77" fmla="*/ 205 h 1111"/>
              <a:gd name="T78" fmla="*/ 497 w 1111"/>
              <a:gd name="T79" fmla="*/ 205 h 1111"/>
              <a:gd name="T80" fmla="*/ 1080 w 1111"/>
              <a:gd name="T81" fmla="*/ 468 h 1111"/>
              <a:gd name="T82" fmla="*/ 1080 w 1111"/>
              <a:gd name="T83" fmla="*/ 410 h 1111"/>
              <a:gd name="T84" fmla="*/ 1080 w 1111"/>
              <a:gd name="T85" fmla="*/ 468 h 1111"/>
              <a:gd name="T86" fmla="*/ 410 w 1111"/>
              <a:gd name="T87" fmla="*/ 30 h 1111"/>
              <a:gd name="T88" fmla="*/ 467 w 1111"/>
              <a:gd name="T89" fmla="*/ 30 h 1111"/>
              <a:gd name="T90" fmla="*/ 672 w 1111"/>
              <a:gd name="T91" fmla="*/ 61 h 1111"/>
              <a:gd name="T92" fmla="*/ 672 w 1111"/>
              <a:gd name="T93" fmla="*/ 0 h 1111"/>
              <a:gd name="T94" fmla="*/ 672 w 1111"/>
              <a:gd name="T95" fmla="*/ 61 h 1111"/>
              <a:gd name="T96" fmla="*/ 585 w 1111"/>
              <a:gd name="T97" fmla="*/ 451 h 1111"/>
              <a:gd name="T98" fmla="*/ 672 w 1111"/>
              <a:gd name="T99" fmla="*/ 350 h 1111"/>
              <a:gd name="T100" fmla="*/ 672 w 1111"/>
              <a:gd name="T101" fmla="*/ 525 h 1111"/>
              <a:gd name="T102" fmla="*/ 672 w 1111"/>
              <a:gd name="T103" fmla="*/ 263 h 1111"/>
              <a:gd name="T104" fmla="*/ 672 w 1111"/>
              <a:gd name="T105" fmla="*/ 148 h 1111"/>
              <a:gd name="T106" fmla="*/ 672 w 1111"/>
              <a:gd name="T107" fmla="*/ 26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1" h="1111">
                <a:moveTo>
                  <a:pt x="30" y="643"/>
                </a:moveTo>
                <a:cubicBezTo>
                  <a:pt x="46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3" y="643"/>
                  <a:pt x="30" y="643"/>
                </a:cubicBezTo>
                <a:close/>
                <a:moveTo>
                  <a:pt x="205" y="848"/>
                </a:moveTo>
                <a:cubicBezTo>
                  <a:pt x="238" y="848"/>
                  <a:pt x="262" y="872"/>
                  <a:pt x="262" y="905"/>
                </a:cubicBezTo>
                <a:cubicBezTo>
                  <a:pt x="262" y="937"/>
                  <a:pt x="238" y="963"/>
                  <a:pt x="205" y="963"/>
                </a:cubicBezTo>
                <a:cubicBezTo>
                  <a:pt x="172" y="963"/>
                  <a:pt x="147" y="937"/>
                  <a:pt x="147" y="905"/>
                </a:cubicBezTo>
                <a:cubicBezTo>
                  <a:pt x="147" y="872"/>
                  <a:pt x="172" y="848"/>
                  <a:pt x="205" y="848"/>
                </a:cubicBezTo>
                <a:close/>
                <a:moveTo>
                  <a:pt x="437" y="1050"/>
                </a:moveTo>
                <a:cubicBezTo>
                  <a:pt x="454" y="1050"/>
                  <a:pt x="467" y="1063"/>
                  <a:pt x="467" y="1080"/>
                </a:cubicBezTo>
                <a:cubicBezTo>
                  <a:pt x="467" y="1096"/>
                  <a:pt x="453" y="1110"/>
                  <a:pt x="437" y="1110"/>
                </a:cubicBezTo>
                <a:cubicBezTo>
                  <a:pt x="420" y="1110"/>
                  <a:pt x="410" y="1096"/>
                  <a:pt x="410" y="1080"/>
                </a:cubicBezTo>
                <a:cubicBezTo>
                  <a:pt x="410" y="1063"/>
                  <a:pt x="421" y="1050"/>
                  <a:pt x="437" y="1050"/>
                </a:cubicBezTo>
                <a:close/>
                <a:moveTo>
                  <a:pt x="30" y="410"/>
                </a:moveTo>
                <a:cubicBezTo>
                  <a:pt x="46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3" y="410"/>
                  <a:pt x="30" y="410"/>
                </a:cubicBezTo>
                <a:close/>
                <a:moveTo>
                  <a:pt x="205" y="613"/>
                </a:moveTo>
                <a:cubicBezTo>
                  <a:pt x="238" y="613"/>
                  <a:pt x="262" y="640"/>
                  <a:pt x="262" y="673"/>
                </a:cubicBezTo>
                <a:cubicBezTo>
                  <a:pt x="262" y="706"/>
                  <a:pt x="238" y="730"/>
                  <a:pt x="205" y="730"/>
                </a:cubicBezTo>
                <a:cubicBezTo>
                  <a:pt x="172" y="730"/>
                  <a:pt x="147" y="706"/>
                  <a:pt x="147" y="673"/>
                </a:cubicBezTo>
                <a:cubicBezTo>
                  <a:pt x="147" y="640"/>
                  <a:pt x="172" y="613"/>
                  <a:pt x="205" y="613"/>
                </a:cubicBezTo>
                <a:close/>
                <a:moveTo>
                  <a:pt x="1080" y="643"/>
                </a:moveTo>
                <a:cubicBezTo>
                  <a:pt x="1096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3" y="643"/>
                  <a:pt x="1080" y="643"/>
                </a:cubicBezTo>
                <a:close/>
                <a:moveTo>
                  <a:pt x="437" y="848"/>
                </a:moveTo>
                <a:cubicBezTo>
                  <a:pt x="470" y="848"/>
                  <a:pt x="497" y="872"/>
                  <a:pt x="497" y="905"/>
                </a:cubicBezTo>
                <a:cubicBezTo>
                  <a:pt x="497" y="937"/>
                  <a:pt x="470" y="963"/>
                  <a:pt x="437" y="963"/>
                </a:cubicBezTo>
                <a:cubicBezTo>
                  <a:pt x="404" y="963"/>
                  <a:pt x="380" y="937"/>
                  <a:pt x="380" y="905"/>
                </a:cubicBezTo>
                <a:cubicBezTo>
                  <a:pt x="380" y="872"/>
                  <a:pt x="404" y="848"/>
                  <a:pt x="437" y="848"/>
                </a:cubicBezTo>
                <a:close/>
                <a:moveTo>
                  <a:pt x="0" y="162"/>
                </a:moveTo>
                <a:lnTo>
                  <a:pt x="74" y="88"/>
                </a:lnTo>
                <a:lnTo>
                  <a:pt x="1022" y="1037"/>
                </a:lnTo>
                <a:lnTo>
                  <a:pt x="946" y="1110"/>
                </a:lnTo>
                <a:lnTo>
                  <a:pt x="727" y="889"/>
                </a:lnTo>
                <a:cubicBezTo>
                  <a:pt x="730" y="894"/>
                  <a:pt x="730" y="900"/>
                  <a:pt x="730" y="905"/>
                </a:cubicBezTo>
                <a:cubicBezTo>
                  <a:pt x="730" y="938"/>
                  <a:pt x="704" y="963"/>
                  <a:pt x="672" y="963"/>
                </a:cubicBezTo>
                <a:cubicBezTo>
                  <a:pt x="639" y="963"/>
                  <a:pt x="612" y="938"/>
                  <a:pt x="612" y="905"/>
                </a:cubicBezTo>
                <a:cubicBezTo>
                  <a:pt x="612" y="872"/>
                  <a:pt x="640" y="848"/>
                  <a:pt x="672" y="848"/>
                </a:cubicBezTo>
                <a:cubicBezTo>
                  <a:pt x="678" y="848"/>
                  <a:pt x="683" y="848"/>
                  <a:pt x="689" y="851"/>
                </a:cubicBezTo>
                <a:lnTo>
                  <a:pt x="525" y="687"/>
                </a:lnTo>
                <a:cubicBezTo>
                  <a:pt x="519" y="728"/>
                  <a:pt x="481" y="760"/>
                  <a:pt x="437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9"/>
                  <a:pt x="383" y="591"/>
                  <a:pt x="424" y="585"/>
                </a:cubicBezTo>
                <a:lnTo>
                  <a:pt x="260" y="421"/>
                </a:lnTo>
                <a:cubicBezTo>
                  <a:pt x="262" y="427"/>
                  <a:pt x="262" y="432"/>
                  <a:pt x="262" y="438"/>
                </a:cubicBezTo>
                <a:cubicBezTo>
                  <a:pt x="262" y="471"/>
                  <a:pt x="238" y="498"/>
                  <a:pt x="205" y="498"/>
                </a:cubicBezTo>
                <a:cubicBezTo>
                  <a:pt x="172" y="498"/>
                  <a:pt x="147" y="471"/>
                  <a:pt x="147" y="438"/>
                </a:cubicBezTo>
                <a:cubicBezTo>
                  <a:pt x="147" y="405"/>
                  <a:pt x="172" y="380"/>
                  <a:pt x="205" y="380"/>
                </a:cubicBezTo>
                <a:lnTo>
                  <a:pt x="221" y="383"/>
                </a:lnTo>
                <a:lnTo>
                  <a:pt x="0" y="162"/>
                </a:lnTo>
                <a:close/>
                <a:moveTo>
                  <a:pt x="672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8" y="1110"/>
                  <a:pt x="672" y="1110"/>
                </a:cubicBezTo>
                <a:cubicBezTo>
                  <a:pt x="655" y="1110"/>
                  <a:pt x="642" y="1096"/>
                  <a:pt x="642" y="1080"/>
                </a:cubicBezTo>
                <a:cubicBezTo>
                  <a:pt x="642" y="1063"/>
                  <a:pt x="656" y="1050"/>
                  <a:pt x="672" y="1050"/>
                </a:cubicBezTo>
                <a:close/>
                <a:moveTo>
                  <a:pt x="905" y="263"/>
                </a:moveTo>
                <a:cubicBezTo>
                  <a:pt x="872" y="263"/>
                  <a:pt x="847" y="237"/>
                  <a:pt x="847" y="205"/>
                </a:cubicBezTo>
                <a:cubicBezTo>
                  <a:pt x="847" y="172"/>
                  <a:pt x="872" y="148"/>
                  <a:pt x="905" y="148"/>
                </a:cubicBezTo>
                <a:cubicBezTo>
                  <a:pt x="938" y="148"/>
                  <a:pt x="962" y="172"/>
                  <a:pt x="962" y="205"/>
                </a:cubicBezTo>
                <a:cubicBezTo>
                  <a:pt x="962" y="237"/>
                  <a:pt x="938" y="263"/>
                  <a:pt x="905" y="263"/>
                </a:cubicBezTo>
                <a:close/>
                <a:moveTo>
                  <a:pt x="905" y="498"/>
                </a:moveTo>
                <a:cubicBezTo>
                  <a:pt x="872" y="498"/>
                  <a:pt x="847" y="471"/>
                  <a:pt x="847" y="438"/>
                </a:cubicBezTo>
                <a:cubicBezTo>
                  <a:pt x="847" y="405"/>
                  <a:pt x="872" y="380"/>
                  <a:pt x="905" y="380"/>
                </a:cubicBezTo>
                <a:cubicBezTo>
                  <a:pt x="938" y="380"/>
                  <a:pt x="962" y="405"/>
                  <a:pt x="962" y="438"/>
                </a:cubicBezTo>
                <a:cubicBezTo>
                  <a:pt x="962" y="471"/>
                  <a:pt x="938" y="498"/>
                  <a:pt x="905" y="498"/>
                </a:cubicBezTo>
                <a:close/>
                <a:moveTo>
                  <a:pt x="905" y="730"/>
                </a:moveTo>
                <a:cubicBezTo>
                  <a:pt x="872" y="730"/>
                  <a:pt x="847" y="706"/>
                  <a:pt x="847" y="673"/>
                </a:cubicBezTo>
                <a:cubicBezTo>
                  <a:pt x="847" y="640"/>
                  <a:pt x="872" y="613"/>
                  <a:pt x="905" y="613"/>
                </a:cubicBezTo>
                <a:cubicBezTo>
                  <a:pt x="938" y="613"/>
                  <a:pt x="962" y="640"/>
                  <a:pt x="962" y="673"/>
                </a:cubicBezTo>
                <a:cubicBezTo>
                  <a:pt x="962" y="706"/>
                  <a:pt x="938" y="730"/>
                  <a:pt x="905" y="730"/>
                </a:cubicBezTo>
                <a:close/>
                <a:moveTo>
                  <a:pt x="437" y="263"/>
                </a:moveTo>
                <a:cubicBezTo>
                  <a:pt x="404" y="263"/>
                  <a:pt x="380" y="237"/>
                  <a:pt x="380" y="205"/>
                </a:cubicBezTo>
                <a:cubicBezTo>
                  <a:pt x="380" y="172"/>
                  <a:pt x="404" y="148"/>
                  <a:pt x="437" y="148"/>
                </a:cubicBezTo>
                <a:cubicBezTo>
                  <a:pt x="470" y="148"/>
                  <a:pt x="497" y="172"/>
                  <a:pt x="497" y="205"/>
                </a:cubicBezTo>
                <a:cubicBezTo>
                  <a:pt x="497" y="237"/>
                  <a:pt x="470" y="263"/>
                  <a:pt x="437" y="263"/>
                </a:cubicBezTo>
                <a:close/>
                <a:moveTo>
                  <a:pt x="1080" y="468"/>
                </a:moveTo>
                <a:cubicBezTo>
                  <a:pt x="1063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6" y="468"/>
                  <a:pt x="1080" y="468"/>
                </a:cubicBezTo>
                <a:close/>
                <a:moveTo>
                  <a:pt x="437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0" y="0"/>
                  <a:pt x="437" y="0"/>
                </a:cubicBezTo>
                <a:cubicBezTo>
                  <a:pt x="453" y="0"/>
                  <a:pt x="467" y="13"/>
                  <a:pt x="467" y="30"/>
                </a:cubicBezTo>
                <a:cubicBezTo>
                  <a:pt x="467" y="46"/>
                  <a:pt x="454" y="61"/>
                  <a:pt x="437" y="61"/>
                </a:cubicBezTo>
                <a:close/>
                <a:moveTo>
                  <a:pt x="672" y="61"/>
                </a:moveTo>
                <a:cubicBezTo>
                  <a:pt x="656" y="61"/>
                  <a:pt x="642" y="46"/>
                  <a:pt x="642" y="30"/>
                </a:cubicBezTo>
                <a:cubicBezTo>
                  <a:pt x="642" y="13"/>
                  <a:pt x="655" y="0"/>
                  <a:pt x="672" y="0"/>
                </a:cubicBezTo>
                <a:cubicBezTo>
                  <a:pt x="688" y="0"/>
                  <a:pt x="700" y="13"/>
                  <a:pt x="700" y="30"/>
                </a:cubicBezTo>
                <a:cubicBezTo>
                  <a:pt x="700" y="46"/>
                  <a:pt x="689" y="61"/>
                  <a:pt x="672" y="61"/>
                </a:cubicBezTo>
                <a:close/>
                <a:moveTo>
                  <a:pt x="659" y="525"/>
                </a:moveTo>
                <a:cubicBezTo>
                  <a:pt x="620" y="520"/>
                  <a:pt x="590" y="490"/>
                  <a:pt x="585" y="451"/>
                </a:cubicBezTo>
                <a:lnTo>
                  <a:pt x="585" y="438"/>
                </a:lnTo>
                <a:cubicBezTo>
                  <a:pt x="585" y="389"/>
                  <a:pt x="622" y="350"/>
                  <a:pt x="672" y="350"/>
                </a:cubicBezTo>
                <a:cubicBezTo>
                  <a:pt x="721" y="350"/>
                  <a:pt x="760" y="389"/>
                  <a:pt x="760" y="438"/>
                </a:cubicBezTo>
                <a:cubicBezTo>
                  <a:pt x="760" y="487"/>
                  <a:pt x="722" y="525"/>
                  <a:pt x="672" y="525"/>
                </a:cubicBezTo>
                <a:lnTo>
                  <a:pt x="659" y="525"/>
                </a:lnTo>
                <a:close/>
                <a:moveTo>
                  <a:pt x="672" y="263"/>
                </a:moveTo>
                <a:cubicBezTo>
                  <a:pt x="640" y="263"/>
                  <a:pt x="612" y="237"/>
                  <a:pt x="612" y="205"/>
                </a:cubicBezTo>
                <a:cubicBezTo>
                  <a:pt x="612" y="172"/>
                  <a:pt x="639" y="148"/>
                  <a:pt x="672" y="148"/>
                </a:cubicBezTo>
                <a:cubicBezTo>
                  <a:pt x="704" y="148"/>
                  <a:pt x="730" y="172"/>
                  <a:pt x="730" y="205"/>
                </a:cubicBezTo>
                <a:cubicBezTo>
                  <a:pt x="730" y="237"/>
                  <a:pt x="705" y="263"/>
                  <a:pt x="672" y="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56364" y="615158"/>
            <a:ext cx="377825" cy="377825"/>
          </a:xfrm>
          <a:custGeom>
            <a:avLst/>
            <a:gdLst>
              <a:gd name="T0" fmla="*/ 525 w 1051"/>
              <a:gd name="T1" fmla="*/ 758 h 1051"/>
              <a:gd name="T2" fmla="*/ 642 w 1051"/>
              <a:gd name="T3" fmla="*/ 758 h 1051"/>
              <a:gd name="T4" fmla="*/ 582 w 1051"/>
              <a:gd name="T5" fmla="*/ 583 h 1051"/>
              <a:gd name="T6" fmla="*/ 582 w 1051"/>
              <a:gd name="T7" fmla="*/ 468 h 1051"/>
              <a:gd name="T8" fmla="*/ 582 w 1051"/>
              <a:gd name="T9" fmla="*/ 583 h 1051"/>
              <a:gd name="T10" fmla="*/ 525 w 1051"/>
              <a:gd name="T11" fmla="*/ 293 h 1051"/>
              <a:gd name="T12" fmla="*/ 642 w 1051"/>
              <a:gd name="T13" fmla="*/ 293 h 1051"/>
              <a:gd name="T14" fmla="*/ 817 w 1051"/>
              <a:gd name="T15" fmla="*/ 555 h 1051"/>
              <a:gd name="T16" fmla="*/ 817 w 1051"/>
              <a:gd name="T17" fmla="*/ 495 h 1051"/>
              <a:gd name="T18" fmla="*/ 817 w 1051"/>
              <a:gd name="T19" fmla="*/ 555 h 1051"/>
              <a:gd name="T20" fmla="*/ 787 w 1051"/>
              <a:gd name="T21" fmla="*/ 293 h 1051"/>
              <a:gd name="T22" fmla="*/ 844 w 1051"/>
              <a:gd name="T23" fmla="*/ 293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787 w 1051"/>
              <a:gd name="T31" fmla="*/ 758 h 1051"/>
              <a:gd name="T32" fmla="*/ 844 w 1051"/>
              <a:gd name="T33" fmla="*/ 758 h 1051"/>
              <a:gd name="T34" fmla="*/ 350 w 1051"/>
              <a:gd name="T35" fmla="*/ 818 h 1051"/>
              <a:gd name="T36" fmla="*/ 350 w 1051"/>
              <a:gd name="T37" fmla="*/ 700 h 1051"/>
              <a:gd name="T38" fmla="*/ 350 w 1051"/>
              <a:gd name="T39" fmla="*/ 818 h 1051"/>
              <a:gd name="T40" fmla="*/ 30 w 1051"/>
              <a:gd name="T41" fmla="*/ 525 h 1051"/>
              <a:gd name="T42" fmla="*/ 205 w 1051"/>
              <a:gd name="T43" fmla="*/ 525 h 1051"/>
              <a:gd name="T44" fmla="*/ 117 w 1051"/>
              <a:gd name="T45" fmla="*/ 380 h 1051"/>
              <a:gd name="T46" fmla="*/ 117 w 1051"/>
              <a:gd name="T47" fmla="*/ 205 h 1051"/>
              <a:gd name="T48" fmla="*/ 117 w 1051"/>
              <a:gd name="T49" fmla="*/ 380 h 1051"/>
              <a:gd name="T50" fmla="*/ 0 w 1051"/>
              <a:gd name="T51" fmla="*/ 933 h 1051"/>
              <a:gd name="T52" fmla="*/ 1050 w 1051"/>
              <a:gd name="T53" fmla="*/ 1050 h 1051"/>
              <a:gd name="T54" fmla="*/ 350 w 1051"/>
              <a:gd name="T55" fmla="*/ 350 h 1051"/>
              <a:gd name="T56" fmla="*/ 350 w 1051"/>
              <a:gd name="T57" fmla="*/ 233 h 1051"/>
              <a:gd name="T58" fmla="*/ 350 w 1051"/>
              <a:gd name="T59" fmla="*/ 350 h 1051"/>
              <a:gd name="T60" fmla="*/ 292 w 1051"/>
              <a:gd name="T61" fmla="*/ 525 h 1051"/>
              <a:gd name="T62" fmla="*/ 407 w 1051"/>
              <a:gd name="T63" fmla="*/ 525 h 1051"/>
              <a:gd name="T64" fmla="*/ 117 w 1051"/>
              <a:gd name="T65" fmla="*/ 845 h 1051"/>
              <a:gd name="T66" fmla="*/ 117 w 1051"/>
              <a:gd name="T67" fmla="*/ 670 h 1051"/>
              <a:gd name="T68" fmla="*/ 117 w 1051"/>
              <a:gd name="T69" fmla="*/ 8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582" y="818"/>
                </a:moveTo>
                <a:cubicBezTo>
                  <a:pt x="549" y="818"/>
                  <a:pt x="525" y="791"/>
                  <a:pt x="525" y="758"/>
                </a:cubicBezTo>
                <a:cubicBezTo>
                  <a:pt x="525" y="725"/>
                  <a:pt x="549" y="700"/>
                  <a:pt x="582" y="700"/>
                </a:cubicBezTo>
                <a:cubicBezTo>
                  <a:pt x="615" y="700"/>
                  <a:pt x="642" y="725"/>
                  <a:pt x="642" y="758"/>
                </a:cubicBezTo>
                <a:cubicBezTo>
                  <a:pt x="642" y="791"/>
                  <a:pt x="615" y="818"/>
                  <a:pt x="582" y="818"/>
                </a:cubicBezTo>
                <a:close/>
                <a:moveTo>
                  <a:pt x="582" y="583"/>
                </a:moveTo>
                <a:cubicBezTo>
                  <a:pt x="549" y="583"/>
                  <a:pt x="525" y="557"/>
                  <a:pt x="525" y="525"/>
                </a:cubicBezTo>
                <a:cubicBezTo>
                  <a:pt x="525" y="492"/>
                  <a:pt x="549" y="468"/>
                  <a:pt x="582" y="468"/>
                </a:cubicBezTo>
                <a:cubicBezTo>
                  <a:pt x="615" y="468"/>
                  <a:pt x="642" y="492"/>
                  <a:pt x="642" y="525"/>
                </a:cubicBezTo>
                <a:cubicBezTo>
                  <a:pt x="642" y="557"/>
                  <a:pt x="615" y="583"/>
                  <a:pt x="582" y="583"/>
                </a:cubicBezTo>
                <a:close/>
                <a:moveTo>
                  <a:pt x="582" y="350"/>
                </a:moveTo>
                <a:cubicBezTo>
                  <a:pt x="549" y="350"/>
                  <a:pt x="525" y="326"/>
                  <a:pt x="525" y="293"/>
                </a:cubicBezTo>
                <a:cubicBezTo>
                  <a:pt x="525" y="260"/>
                  <a:pt x="549" y="233"/>
                  <a:pt x="582" y="233"/>
                </a:cubicBezTo>
                <a:cubicBezTo>
                  <a:pt x="615" y="233"/>
                  <a:pt x="642" y="260"/>
                  <a:pt x="642" y="293"/>
                </a:cubicBezTo>
                <a:cubicBezTo>
                  <a:pt x="642" y="326"/>
                  <a:pt x="615" y="350"/>
                  <a:pt x="582" y="350"/>
                </a:cubicBezTo>
                <a:close/>
                <a:moveTo>
                  <a:pt x="817" y="555"/>
                </a:moveTo>
                <a:cubicBezTo>
                  <a:pt x="801" y="555"/>
                  <a:pt x="787" y="541"/>
                  <a:pt x="787" y="525"/>
                </a:cubicBezTo>
                <a:cubicBezTo>
                  <a:pt x="787" y="508"/>
                  <a:pt x="801" y="495"/>
                  <a:pt x="817" y="495"/>
                </a:cubicBezTo>
                <a:cubicBezTo>
                  <a:pt x="834" y="495"/>
                  <a:pt x="844" y="508"/>
                  <a:pt x="844" y="525"/>
                </a:cubicBezTo>
                <a:cubicBezTo>
                  <a:pt x="844" y="541"/>
                  <a:pt x="834" y="555"/>
                  <a:pt x="817" y="555"/>
                </a:cubicBezTo>
                <a:close/>
                <a:moveTo>
                  <a:pt x="817" y="320"/>
                </a:moveTo>
                <a:cubicBezTo>
                  <a:pt x="801" y="320"/>
                  <a:pt x="787" y="309"/>
                  <a:pt x="787" y="293"/>
                </a:cubicBezTo>
                <a:cubicBezTo>
                  <a:pt x="787" y="277"/>
                  <a:pt x="801" y="263"/>
                  <a:pt x="817" y="263"/>
                </a:cubicBezTo>
                <a:cubicBezTo>
                  <a:pt x="834" y="263"/>
                  <a:pt x="844" y="277"/>
                  <a:pt x="844" y="293"/>
                </a:cubicBezTo>
                <a:cubicBezTo>
                  <a:pt x="844" y="309"/>
                  <a:pt x="834" y="320"/>
                  <a:pt x="817" y="320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817" y="788"/>
                </a:moveTo>
                <a:cubicBezTo>
                  <a:pt x="801" y="788"/>
                  <a:pt x="787" y="774"/>
                  <a:pt x="787" y="758"/>
                </a:cubicBezTo>
                <a:cubicBezTo>
                  <a:pt x="787" y="741"/>
                  <a:pt x="801" y="730"/>
                  <a:pt x="817" y="730"/>
                </a:cubicBezTo>
                <a:cubicBezTo>
                  <a:pt x="834" y="730"/>
                  <a:pt x="844" y="741"/>
                  <a:pt x="844" y="758"/>
                </a:cubicBezTo>
                <a:cubicBezTo>
                  <a:pt x="844" y="774"/>
                  <a:pt x="834" y="788"/>
                  <a:pt x="817" y="788"/>
                </a:cubicBezTo>
                <a:close/>
                <a:moveTo>
                  <a:pt x="350" y="818"/>
                </a:moveTo>
                <a:cubicBezTo>
                  <a:pt x="317" y="818"/>
                  <a:pt x="292" y="791"/>
                  <a:pt x="292" y="758"/>
                </a:cubicBezTo>
                <a:cubicBezTo>
                  <a:pt x="292" y="725"/>
                  <a:pt x="318" y="700"/>
                  <a:pt x="350" y="700"/>
                </a:cubicBezTo>
                <a:cubicBezTo>
                  <a:pt x="383" y="700"/>
                  <a:pt x="407" y="725"/>
                  <a:pt x="407" y="758"/>
                </a:cubicBezTo>
                <a:cubicBezTo>
                  <a:pt x="407" y="791"/>
                  <a:pt x="382" y="818"/>
                  <a:pt x="350" y="818"/>
                </a:cubicBezTo>
                <a:close/>
                <a:moveTo>
                  <a:pt x="117" y="613"/>
                </a:moveTo>
                <a:cubicBezTo>
                  <a:pt x="68" y="613"/>
                  <a:pt x="30" y="574"/>
                  <a:pt x="30" y="525"/>
                </a:cubicBezTo>
                <a:cubicBezTo>
                  <a:pt x="30" y="475"/>
                  <a:pt x="68" y="438"/>
                  <a:pt x="117" y="438"/>
                </a:cubicBezTo>
                <a:cubicBezTo>
                  <a:pt x="166" y="438"/>
                  <a:pt x="205" y="475"/>
                  <a:pt x="205" y="525"/>
                </a:cubicBezTo>
                <a:cubicBezTo>
                  <a:pt x="205" y="574"/>
                  <a:pt x="166" y="613"/>
                  <a:pt x="117" y="613"/>
                </a:cubicBezTo>
                <a:close/>
                <a:moveTo>
                  <a:pt x="117" y="380"/>
                </a:moveTo>
                <a:cubicBezTo>
                  <a:pt x="68" y="380"/>
                  <a:pt x="30" y="342"/>
                  <a:pt x="30" y="293"/>
                </a:cubicBezTo>
                <a:cubicBezTo>
                  <a:pt x="30" y="244"/>
                  <a:pt x="68" y="205"/>
                  <a:pt x="117" y="205"/>
                </a:cubicBezTo>
                <a:cubicBezTo>
                  <a:pt x="166" y="205"/>
                  <a:pt x="205" y="244"/>
                  <a:pt x="205" y="293"/>
                </a:cubicBezTo>
                <a:cubicBezTo>
                  <a:pt x="205" y="342"/>
                  <a:pt x="166" y="380"/>
                  <a:pt x="117" y="380"/>
                </a:cubicBez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350" y="350"/>
                </a:moveTo>
                <a:cubicBezTo>
                  <a:pt x="317" y="350"/>
                  <a:pt x="292" y="326"/>
                  <a:pt x="292" y="293"/>
                </a:cubicBezTo>
                <a:cubicBezTo>
                  <a:pt x="292" y="260"/>
                  <a:pt x="318" y="233"/>
                  <a:pt x="350" y="233"/>
                </a:cubicBezTo>
                <a:cubicBezTo>
                  <a:pt x="383" y="233"/>
                  <a:pt x="407" y="260"/>
                  <a:pt x="407" y="293"/>
                </a:cubicBezTo>
                <a:cubicBezTo>
                  <a:pt x="407" y="326"/>
                  <a:pt x="382" y="350"/>
                  <a:pt x="350" y="350"/>
                </a:cubicBezTo>
                <a:close/>
                <a:moveTo>
                  <a:pt x="350" y="583"/>
                </a:moveTo>
                <a:cubicBezTo>
                  <a:pt x="317" y="583"/>
                  <a:pt x="292" y="557"/>
                  <a:pt x="292" y="525"/>
                </a:cubicBezTo>
                <a:cubicBezTo>
                  <a:pt x="292" y="492"/>
                  <a:pt x="318" y="468"/>
                  <a:pt x="350" y="468"/>
                </a:cubicBezTo>
                <a:cubicBezTo>
                  <a:pt x="383" y="468"/>
                  <a:pt x="407" y="492"/>
                  <a:pt x="407" y="525"/>
                </a:cubicBezTo>
                <a:cubicBezTo>
                  <a:pt x="407" y="557"/>
                  <a:pt x="382" y="583"/>
                  <a:pt x="350" y="583"/>
                </a:cubicBezTo>
                <a:close/>
                <a:moveTo>
                  <a:pt x="117" y="845"/>
                </a:moveTo>
                <a:cubicBezTo>
                  <a:pt x="68" y="845"/>
                  <a:pt x="30" y="807"/>
                  <a:pt x="30" y="758"/>
                </a:cubicBezTo>
                <a:cubicBezTo>
                  <a:pt x="30" y="709"/>
                  <a:pt x="68" y="670"/>
                  <a:pt x="117" y="670"/>
                </a:cubicBezTo>
                <a:cubicBezTo>
                  <a:pt x="166" y="670"/>
                  <a:pt x="205" y="709"/>
                  <a:pt x="205" y="758"/>
                </a:cubicBezTo>
                <a:cubicBezTo>
                  <a:pt x="205" y="807"/>
                  <a:pt x="166" y="845"/>
                  <a:pt x="117" y="8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16812" y="594519"/>
            <a:ext cx="419100" cy="419100"/>
          </a:xfrm>
          <a:custGeom>
            <a:avLst/>
            <a:gdLst>
              <a:gd name="T0" fmla="*/ 757 w 1166"/>
              <a:gd name="T1" fmla="*/ 700 h 1166"/>
              <a:gd name="T2" fmla="*/ 640 w 1166"/>
              <a:gd name="T3" fmla="*/ 700 h 1166"/>
              <a:gd name="T4" fmla="*/ 700 w 1166"/>
              <a:gd name="T5" fmla="*/ 845 h 1166"/>
              <a:gd name="T6" fmla="*/ 700 w 1166"/>
              <a:gd name="T7" fmla="*/ 902 h 1166"/>
              <a:gd name="T8" fmla="*/ 700 w 1166"/>
              <a:gd name="T9" fmla="*/ 845 h 1166"/>
              <a:gd name="T10" fmla="*/ 1050 w 1166"/>
              <a:gd name="T11" fmla="*/ 582 h 1166"/>
              <a:gd name="T12" fmla="*/ 115 w 1166"/>
              <a:gd name="T13" fmla="*/ 582 h 1166"/>
              <a:gd name="T14" fmla="*/ 582 w 1166"/>
              <a:gd name="T15" fmla="*/ 0 h 1166"/>
              <a:gd name="T16" fmla="*/ 582 w 1166"/>
              <a:gd name="T17" fmla="*/ 1165 h 1166"/>
              <a:gd name="T18" fmla="*/ 582 w 1166"/>
              <a:gd name="T19" fmla="*/ 0 h 1166"/>
              <a:gd name="T20" fmla="*/ 902 w 1166"/>
              <a:gd name="T21" fmla="*/ 465 h 1166"/>
              <a:gd name="T22" fmla="*/ 845 w 1166"/>
              <a:gd name="T23" fmla="*/ 465 h 1166"/>
              <a:gd name="T24" fmla="*/ 875 w 1166"/>
              <a:gd name="T25" fmla="*/ 670 h 1166"/>
              <a:gd name="T26" fmla="*/ 875 w 1166"/>
              <a:gd name="T27" fmla="*/ 727 h 1166"/>
              <a:gd name="T28" fmla="*/ 875 w 1166"/>
              <a:gd name="T29" fmla="*/ 670 h 1166"/>
              <a:gd name="T30" fmla="*/ 670 w 1166"/>
              <a:gd name="T31" fmla="*/ 290 h 1166"/>
              <a:gd name="T32" fmla="*/ 727 w 1166"/>
              <a:gd name="T33" fmla="*/ 290 h 1166"/>
              <a:gd name="T34" fmla="*/ 700 w 1166"/>
              <a:gd name="T35" fmla="*/ 407 h 1166"/>
              <a:gd name="T36" fmla="*/ 700 w 1166"/>
              <a:gd name="T37" fmla="*/ 525 h 1166"/>
              <a:gd name="T38" fmla="*/ 700 w 1166"/>
              <a:gd name="T39" fmla="*/ 407 h 1166"/>
              <a:gd name="T40" fmla="*/ 437 w 1166"/>
              <a:gd name="T41" fmla="*/ 290 h 1166"/>
              <a:gd name="T42" fmla="*/ 495 w 1166"/>
              <a:gd name="T43" fmla="*/ 290 h 1166"/>
              <a:gd name="T44" fmla="*/ 290 w 1166"/>
              <a:gd name="T45" fmla="*/ 670 h 1166"/>
              <a:gd name="T46" fmla="*/ 290 w 1166"/>
              <a:gd name="T47" fmla="*/ 727 h 1166"/>
              <a:gd name="T48" fmla="*/ 290 w 1166"/>
              <a:gd name="T49" fmla="*/ 670 h 1166"/>
              <a:gd name="T50" fmla="*/ 495 w 1166"/>
              <a:gd name="T51" fmla="*/ 875 h 1166"/>
              <a:gd name="T52" fmla="*/ 437 w 1166"/>
              <a:gd name="T53" fmla="*/ 875 h 1166"/>
              <a:gd name="T54" fmla="*/ 290 w 1166"/>
              <a:gd name="T55" fmla="*/ 437 h 1166"/>
              <a:gd name="T56" fmla="*/ 290 w 1166"/>
              <a:gd name="T57" fmla="*/ 495 h 1166"/>
              <a:gd name="T58" fmla="*/ 290 w 1166"/>
              <a:gd name="T59" fmla="*/ 437 h 1166"/>
              <a:gd name="T60" fmla="*/ 525 w 1166"/>
              <a:gd name="T61" fmla="*/ 700 h 1166"/>
              <a:gd name="T62" fmla="*/ 407 w 1166"/>
              <a:gd name="T63" fmla="*/ 700 h 1166"/>
              <a:gd name="T64" fmla="*/ 465 w 1166"/>
              <a:gd name="T65" fmla="*/ 407 h 1166"/>
              <a:gd name="T66" fmla="*/ 465 w 1166"/>
              <a:gd name="T67" fmla="*/ 525 h 1166"/>
              <a:gd name="T68" fmla="*/ 465 w 1166"/>
              <a:gd name="T69" fmla="*/ 4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166">
                <a:moveTo>
                  <a:pt x="700" y="640"/>
                </a:moveTo>
                <a:cubicBezTo>
                  <a:pt x="733" y="640"/>
                  <a:pt x="757" y="667"/>
                  <a:pt x="757" y="700"/>
                </a:cubicBezTo>
                <a:cubicBezTo>
                  <a:pt x="757" y="733"/>
                  <a:pt x="733" y="757"/>
                  <a:pt x="700" y="757"/>
                </a:cubicBezTo>
                <a:cubicBezTo>
                  <a:pt x="667" y="757"/>
                  <a:pt x="640" y="733"/>
                  <a:pt x="640" y="700"/>
                </a:cubicBezTo>
                <a:cubicBezTo>
                  <a:pt x="640" y="667"/>
                  <a:pt x="667" y="640"/>
                  <a:pt x="700" y="640"/>
                </a:cubicBezTo>
                <a:close/>
                <a:moveTo>
                  <a:pt x="700" y="845"/>
                </a:moveTo>
                <a:cubicBezTo>
                  <a:pt x="716" y="845"/>
                  <a:pt x="727" y="858"/>
                  <a:pt x="727" y="875"/>
                </a:cubicBezTo>
                <a:cubicBezTo>
                  <a:pt x="727" y="891"/>
                  <a:pt x="717" y="902"/>
                  <a:pt x="700" y="902"/>
                </a:cubicBezTo>
                <a:cubicBezTo>
                  <a:pt x="684" y="902"/>
                  <a:pt x="670" y="891"/>
                  <a:pt x="670" y="875"/>
                </a:cubicBezTo>
                <a:cubicBezTo>
                  <a:pt x="670" y="858"/>
                  <a:pt x="683" y="845"/>
                  <a:pt x="700" y="845"/>
                </a:cubicBez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75" y="437"/>
                </a:moveTo>
                <a:cubicBezTo>
                  <a:pt x="891" y="437"/>
                  <a:pt x="902" y="448"/>
                  <a:pt x="902" y="465"/>
                </a:cubicBezTo>
                <a:cubicBezTo>
                  <a:pt x="902" y="481"/>
                  <a:pt x="892" y="495"/>
                  <a:pt x="875" y="495"/>
                </a:cubicBezTo>
                <a:cubicBezTo>
                  <a:pt x="859" y="495"/>
                  <a:pt x="845" y="481"/>
                  <a:pt x="845" y="465"/>
                </a:cubicBezTo>
                <a:cubicBezTo>
                  <a:pt x="845" y="448"/>
                  <a:pt x="858" y="437"/>
                  <a:pt x="875" y="437"/>
                </a:cubicBezTo>
                <a:close/>
                <a:moveTo>
                  <a:pt x="875" y="670"/>
                </a:moveTo>
                <a:cubicBezTo>
                  <a:pt x="891" y="670"/>
                  <a:pt x="902" y="684"/>
                  <a:pt x="902" y="700"/>
                </a:cubicBezTo>
                <a:cubicBezTo>
                  <a:pt x="902" y="716"/>
                  <a:pt x="892" y="727"/>
                  <a:pt x="875" y="727"/>
                </a:cubicBezTo>
                <a:cubicBezTo>
                  <a:pt x="859" y="727"/>
                  <a:pt x="845" y="716"/>
                  <a:pt x="845" y="700"/>
                </a:cubicBezTo>
                <a:cubicBezTo>
                  <a:pt x="845" y="684"/>
                  <a:pt x="858" y="670"/>
                  <a:pt x="875" y="670"/>
                </a:cubicBezTo>
                <a:close/>
                <a:moveTo>
                  <a:pt x="700" y="320"/>
                </a:moveTo>
                <a:cubicBezTo>
                  <a:pt x="683" y="320"/>
                  <a:pt x="670" y="306"/>
                  <a:pt x="670" y="290"/>
                </a:cubicBezTo>
                <a:cubicBezTo>
                  <a:pt x="670" y="273"/>
                  <a:pt x="684" y="262"/>
                  <a:pt x="700" y="262"/>
                </a:cubicBezTo>
                <a:cubicBezTo>
                  <a:pt x="717" y="262"/>
                  <a:pt x="727" y="273"/>
                  <a:pt x="727" y="290"/>
                </a:cubicBezTo>
                <a:cubicBezTo>
                  <a:pt x="727" y="306"/>
                  <a:pt x="716" y="320"/>
                  <a:pt x="700" y="320"/>
                </a:cubicBezTo>
                <a:close/>
                <a:moveTo>
                  <a:pt x="700" y="407"/>
                </a:moveTo>
                <a:cubicBezTo>
                  <a:pt x="733" y="407"/>
                  <a:pt x="757" y="432"/>
                  <a:pt x="757" y="465"/>
                </a:cubicBezTo>
                <a:cubicBezTo>
                  <a:pt x="757" y="498"/>
                  <a:pt x="733" y="525"/>
                  <a:pt x="700" y="525"/>
                </a:cubicBezTo>
                <a:cubicBezTo>
                  <a:pt x="667" y="525"/>
                  <a:pt x="640" y="498"/>
                  <a:pt x="640" y="465"/>
                </a:cubicBezTo>
                <a:cubicBezTo>
                  <a:pt x="640" y="432"/>
                  <a:pt x="667" y="407"/>
                  <a:pt x="700" y="407"/>
                </a:cubicBezTo>
                <a:close/>
                <a:moveTo>
                  <a:pt x="465" y="320"/>
                </a:moveTo>
                <a:cubicBezTo>
                  <a:pt x="448" y="320"/>
                  <a:pt x="437" y="306"/>
                  <a:pt x="437" y="290"/>
                </a:cubicBezTo>
                <a:cubicBezTo>
                  <a:pt x="437" y="273"/>
                  <a:pt x="449" y="262"/>
                  <a:pt x="465" y="262"/>
                </a:cubicBezTo>
                <a:cubicBezTo>
                  <a:pt x="482" y="262"/>
                  <a:pt x="495" y="273"/>
                  <a:pt x="495" y="290"/>
                </a:cubicBezTo>
                <a:cubicBezTo>
                  <a:pt x="495" y="306"/>
                  <a:pt x="481" y="320"/>
                  <a:pt x="465" y="320"/>
                </a:cubicBezTo>
                <a:close/>
                <a:moveTo>
                  <a:pt x="290" y="670"/>
                </a:moveTo>
                <a:cubicBezTo>
                  <a:pt x="306" y="670"/>
                  <a:pt x="320" y="684"/>
                  <a:pt x="320" y="700"/>
                </a:cubicBezTo>
                <a:cubicBezTo>
                  <a:pt x="320" y="716"/>
                  <a:pt x="307" y="727"/>
                  <a:pt x="290" y="727"/>
                </a:cubicBezTo>
                <a:cubicBezTo>
                  <a:pt x="274" y="727"/>
                  <a:pt x="262" y="716"/>
                  <a:pt x="262" y="700"/>
                </a:cubicBezTo>
                <a:cubicBezTo>
                  <a:pt x="262" y="684"/>
                  <a:pt x="273" y="670"/>
                  <a:pt x="290" y="670"/>
                </a:cubicBezTo>
                <a:close/>
                <a:moveTo>
                  <a:pt x="465" y="845"/>
                </a:moveTo>
                <a:cubicBezTo>
                  <a:pt x="481" y="845"/>
                  <a:pt x="495" y="858"/>
                  <a:pt x="495" y="875"/>
                </a:cubicBezTo>
                <a:cubicBezTo>
                  <a:pt x="495" y="891"/>
                  <a:pt x="482" y="902"/>
                  <a:pt x="465" y="902"/>
                </a:cubicBezTo>
                <a:cubicBezTo>
                  <a:pt x="449" y="902"/>
                  <a:pt x="437" y="891"/>
                  <a:pt x="437" y="875"/>
                </a:cubicBezTo>
                <a:cubicBezTo>
                  <a:pt x="437" y="858"/>
                  <a:pt x="448" y="845"/>
                  <a:pt x="465" y="845"/>
                </a:cubicBezTo>
                <a:close/>
                <a:moveTo>
                  <a:pt x="290" y="437"/>
                </a:moveTo>
                <a:cubicBezTo>
                  <a:pt x="306" y="437"/>
                  <a:pt x="320" y="448"/>
                  <a:pt x="320" y="465"/>
                </a:cubicBezTo>
                <a:cubicBezTo>
                  <a:pt x="320" y="481"/>
                  <a:pt x="307" y="495"/>
                  <a:pt x="290" y="495"/>
                </a:cubicBezTo>
                <a:cubicBezTo>
                  <a:pt x="274" y="495"/>
                  <a:pt x="262" y="481"/>
                  <a:pt x="262" y="465"/>
                </a:cubicBezTo>
                <a:cubicBezTo>
                  <a:pt x="262" y="448"/>
                  <a:pt x="273" y="437"/>
                  <a:pt x="290" y="437"/>
                </a:cubicBezTo>
                <a:close/>
                <a:moveTo>
                  <a:pt x="465" y="640"/>
                </a:moveTo>
                <a:cubicBezTo>
                  <a:pt x="498" y="640"/>
                  <a:pt x="525" y="667"/>
                  <a:pt x="525" y="700"/>
                </a:cubicBezTo>
                <a:cubicBezTo>
                  <a:pt x="525" y="733"/>
                  <a:pt x="498" y="757"/>
                  <a:pt x="465" y="757"/>
                </a:cubicBezTo>
                <a:cubicBezTo>
                  <a:pt x="432" y="757"/>
                  <a:pt x="407" y="733"/>
                  <a:pt x="407" y="700"/>
                </a:cubicBezTo>
                <a:cubicBezTo>
                  <a:pt x="407" y="667"/>
                  <a:pt x="432" y="640"/>
                  <a:pt x="465" y="640"/>
                </a:cubicBezTo>
                <a:close/>
                <a:moveTo>
                  <a:pt x="465" y="407"/>
                </a:moveTo>
                <a:cubicBezTo>
                  <a:pt x="498" y="407"/>
                  <a:pt x="525" y="432"/>
                  <a:pt x="525" y="465"/>
                </a:cubicBezTo>
                <a:cubicBezTo>
                  <a:pt x="525" y="498"/>
                  <a:pt x="498" y="525"/>
                  <a:pt x="465" y="525"/>
                </a:cubicBezTo>
                <a:cubicBezTo>
                  <a:pt x="432" y="525"/>
                  <a:pt x="407" y="498"/>
                  <a:pt x="407" y="465"/>
                </a:cubicBezTo>
                <a:cubicBezTo>
                  <a:pt x="407" y="432"/>
                  <a:pt x="432" y="407"/>
                  <a:pt x="465" y="4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2512" y="594519"/>
            <a:ext cx="266700" cy="419100"/>
          </a:xfrm>
          <a:custGeom>
            <a:avLst/>
            <a:gdLst>
              <a:gd name="T0" fmla="*/ 574 w 742"/>
              <a:gd name="T1" fmla="*/ 834 h 1166"/>
              <a:gd name="T2" fmla="*/ 464 w 742"/>
              <a:gd name="T3" fmla="*/ 722 h 1166"/>
              <a:gd name="T4" fmla="*/ 464 w 742"/>
              <a:gd name="T5" fmla="*/ 943 h 1166"/>
              <a:gd name="T6" fmla="*/ 574 w 742"/>
              <a:gd name="T7" fmla="*/ 834 h 1166"/>
              <a:gd name="T8" fmla="*/ 464 w 742"/>
              <a:gd name="T9" fmla="*/ 221 h 1166"/>
              <a:gd name="T10" fmla="*/ 464 w 742"/>
              <a:gd name="T11" fmla="*/ 443 h 1166"/>
              <a:gd name="T12" fmla="*/ 574 w 742"/>
              <a:gd name="T13" fmla="*/ 331 h 1166"/>
              <a:gd name="T14" fmla="*/ 464 w 742"/>
              <a:gd name="T15" fmla="*/ 221 h 1166"/>
              <a:gd name="T16" fmla="*/ 741 w 742"/>
              <a:gd name="T17" fmla="*/ 331 h 1166"/>
              <a:gd name="T18" fmla="*/ 489 w 742"/>
              <a:gd name="T19" fmla="*/ 582 h 1166"/>
              <a:gd name="T20" fmla="*/ 741 w 742"/>
              <a:gd name="T21" fmla="*/ 834 h 1166"/>
              <a:gd name="T22" fmla="*/ 407 w 742"/>
              <a:gd name="T23" fmla="*/ 1165 h 1166"/>
              <a:gd name="T24" fmla="*/ 350 w 742"/>
              <a:gd name="T25" fmla="*/ 1165 h 1166"/>
              <a:gd name="T26" fmla="*/ 350 w 742"/>
              <a:gd name="T27" fmla="*/ 722 h 1166"/>
              <a:gd name="T28" fmla="*/ 82 w 742"/>
              <a:gd name="T29" fmla="*/ 990 h 1166"/>
              <a:gd name="T30" fmla="*/ 0 w 742"/>
              <a:gd name="T31" fmla="*/ 908 h 1166"/>
              <a:gd name="T32" fmla="*/ 325 w 742"/>
              <a:gd name="T33" fmla="*/ 582 h 1166"/>
              <a:gd name="T34" fmla="*/ 0 w 742"/>
              <a:gd name="T35" fmla="*/ 257 h 1166"/>
              <a:gd name="T36" fmla="*/ 82 w 742"/>
              <a:gd name="T37" fmla="*/ 175 h 1166"/>
              <a:gd name="T38" fmla="*/ 350 w 742"/>
              <a:gd name="T39" fmla="*/ 443 h 1166"/>
              <a:gd name="T40" fmla="*/ 350 w 742"/>
              <a:gd name="T41" fmla="*/ 0 h 1166"/>
              <a:gd name="T42" fmla="*/ 407 w 742"/>
              <a:gd name="T43" fmla="*/ 0 h 1166"/>
              <a:gd name="T44" fmla="*/ 741 w 742"/>
              <a:gd name="T45" fmla="*/ 33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42" h="1166">
                <a:moveTo>
                  <a:pt x="574" y="834"/>
                </a:moveTo>
                <a:lnTo>
                  <a:pt x="464" y="722"/>
                </a:lnTo>
                <a:lnTo>
                  <a:pt x="464" y="943"/>
                </a:lnTo>
                <a:lnTo>
                  <a:pt x="574" y="834"/>
                </a:lnTo>
                <a:close/>
                <a:moveTo>
                  <a:pt x="464" y="221"/>
                </a:moveTo>
                <a:lnTo>
                  <a:pt x="464" y="443"/>
                </a:lnTo>
                <a:lnTo>
                  <a:pt x="574" y="331"/>
                </a:lnTo>
                <a:lnTo>
                  <a:pt x="464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98039" y="594519"/>
            <a:ext cx="377825" cy="419100"/>
          </a:xfrm>
          <a:custGeom>
            <a:avLst/>
            <a:gdLst>
              <a:gd name="T0" fmla="*/ 577 w 1051"/>
              <a:gd name="T1" fmla="*/ 834 h 1166"/>
              <a:gd name="T2" fmla="*/ 467 w 1051"/>
              <a:gd name="T3" fmla="*/ 722 h 1166"/>
              <a:gd name="T4" fmla="*/ 467 w 1051"/>
              <a:gd name="T5" fmla="*/ 943 h 1166"/>
              <a:gd name="T6" fmla="*/ 577 w 1051"/>
              <a:gd name="T7" fmla="*/ 834 h 1166"/>
              <a:gd name="T8" fmla="*/ 467 w 1051"/>
              <a:gd name="T9" fmla="*/ 221 h 1166"/>
              <a:gd name="T10" fmla="*/ 467 w 1051"/>
              <a:gd name="T11" fmla="*/ 443 h 1166"/>
              <a:gd name="T12" fmla="*/ 577 w 1051"/>
              <a:gd name="T13" fmla="*/ 331 h 1166"/>
              <a:gd name="T14" fmla="*/ 467 w 1051"/>
              <a:gd name="T15" fmla="*/ 221 h 1166"/>
              <a:gd name="T16" fmla="*/ 741 w 1051"/>
              <a:gd name="T17" fmla="*/ 331 h 1166"/>
              <a:gd name="T18" fmla="*/ 489 w 1051"/>
              <a:gd name="T19" fmla="*/ 582 h 1166"/>
              <a:gd name="T20" fmla="*/ 741 w 1051"/>
              <a:gd name="T21" fmla="*/ 834 h 1166"/>
              <a:gd name="T22" fmla="*/ 407 w 1051"/>
              <a:gd name="T23" fmla="*/ 1165 h 1166"/>
              <a:gd name="T24" fmla="*/ 350 w 1051"/>
              <a:gd name="T25" fmla="*/ 1165 h 1166"/>
              <a:gd name="T26" fmla="*/ 350 w 1051"/>
              <a:gd name="T27" fmla="*/ 722 h 1166"/>
              <a:gd name="T28" fmla="*/ 82 w 1051"/>
              <a:gd name="T29" fmla="*/ 990 h 1166"/>
              <a:gd name="T30" fmla="*/ 0 w 1051"/>
              <a:gd name="T31" fmla="*/ 908 h 1166"/>
              <a:gd name="T32" fmla="*/ 325 w 1051"/>
              <a:gd name="T33" fmla="*/ 582 h 1166"/>
              <a:gd name="T34" fmla="*/ 0 w 1051"/>
              <a:gd name="T35" fmla="*/ 257 h 1166"/>
              <a:gd name="T36" fmla="*/ 82 w 1051"/>
              <a:gd name="T37" fmla="*/ 175 h 1166"/>
              <a:gd name="T38" fmla="*/ 350 w 1051"/>
              <a:gd name="T39" fmla="*/ 443 h 1166"/>
              <a:gd name="T40" fmla="*/ 350 w 1051"/>
              <a:gd name="T41" fmla="*/ 0 h 1166"/>
              <a:gd name="T42" fmla="*/ 407 w 1051"/>
              <a:gd name="T43" fmla="*/ 0 h 1166"/>
              <a:gd name="T44" fmla="*/ 741 w 1051"/>
              <a:gd name="T45" fmla="*/ 331 h 1166"/>
              <a:gd name="T46" fmla="*/ 965 w 1051"/>
              <a:gd name="T47" fmla="*/ 273 h 1166"/>
              <a:gd name="T48" fmla="*/ 1050 w 1051"/>
              <a:gd name="T49" fmla="*/ 577 h 1166"/>
              <a:gd name="T50" fmla="*/ 959 w 1051"/>
              <a:gd name="T51" fmla="*/ 886 h 1166"/>
              <a:gd name="T52" fmla="*/ 891 w 1051"/>
              <a:gd name="T53" fmla="*/ 817 h 1166"/>
              <a:gd name="T54" fmla="*/ 949 w 1051"/>
              <a:gd name="T55" fmla="*/ 582 h 1166"/>
              <a:gd name="T56" fmla="*/ 891 w 1051"/>
              <a:gd name="T57" fmla="*/ 347 h 1166"/>
              <a:gd name="T58" fmla="*/ 965 w 1051"/>
              <a:gd name="T59" fmla="*/ 273 h 1166"/>
              <a:gd name="T60" fmla="*/ 656 w 1051"/>
              <a:gd name="T61" fmla="*/ 582 h 1166"/>
              <a:gd name="T62" fmla="*/ 790 w 1051"/>
              <a:gd name="T63" fmla="*/ 448 h 1166"/>
              <a:gd name="T64" fmla="*/ 817 w 1051"/>
              <a:gd name="T65" fmla="*/ 582 h 1166"/>
              <a:gd name="T66" fmla="*/ 790 w 1051"/>
              <a:gd name="T67" fmla="*/ 719 h 1166"/>
              <a:gd name="T68" fmla="*/ 656 w 1051"/>
              <a:gd name="T6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6">
                <a:moveTo>
                  <a:pt x="577" y="834"/>
                </a:moveTo>
                <a:lnTo>
                  <a:pt x="467" y="722"/>
                </a:lnTo>
                <a:lnTo>
                  <a:pt x="467" y="943"/>
                </a:lnTo>
                <a:lnTo>
                  <a:pt x="577" y="834"/>
                </a:lnTo>
                <a:close/>
                <a:moveTo>
                  <a:pt x="467" y="221"/>
                </a:moveTo>
                <a:lnTo>
                  <a:pt x="467" y="443"/>
                </a:lnTo>
                <a:lnTo>
                  <a:pt x="577" y="331"/>
                </a:lnTo>
                <a:lnTo>
                  <a:pt x="467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  <a:moveTo>
                  <a:pt x="965" y="273"/>
                </a:moveTo>
                <a:cubicBezTo>
                  <a:pt x="1020" y="361"/>
                  <a:pt x="1050" y="468"/>
                  <a:pt x="1050" y="577"/>
                </a:cubicBezTo>
                <a:cubicBezTo>
                  <a:pt x="1050" y="692"/>
                  <a:pt x="1017" y="796"/>
                  <a:pt x="959" y="886"/>
                </a:cubicBezTo>
                <a:lnTo>
                  <a:pt x="891" y="817"/>
                </a:lnTo>
                <a:cubicBezTo>
                  <a:pt x="927" y="746"/>
                  <a:pt x="949" y="666"/>
                  <a:pt x="949" y="582"/>
                </a:cubicBezTo>
                <a:cubicBezTo>
                  <a:pt x="949" y="497"/>
                  <a:pt x="927" y="418"/>
                  <a:pt x="891" y="347"/>
                </a:cubicBezTo>
                <a:lnTo>
                  <a:pt x="965" y="273"/>
                </a:lnTo>
                <a:close/>
                <a:moveTo>
                  <a:pt x="656" y="582"/>
                </a:moveTo>
                <a:lnTo>
                  <a:pt x="790" y="448"/>
                </a:lnTo>
                <a:cubicBezTo>
                  <a:pt x="806" y="489"/>
                  <a:pt x="817" y="535"/>
                  <a:pt x="817" y="582"/>
                </a:cubicBezTo>
                <a:cubicBezTo>
                  <a:pt x="817" y="628"/>
                  <a:pt x="806" y="678"/>
                  <a:pt x="790" y="719"/>
                </a:cubicBezTo>
                <a:lnTo>
                  <a:pt x="656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8174" y="594519"/>
            <a:ext cx="336550" cy="419100"/>
          </a:xfrm>
          <a:custGeom>
            <a:avLst/>
            <a:gdLst>
              <a:gd name="T0" fmla="*/ 525 w 936"/>
              <a:gd name="T1" fmla="*/ 943 h 1166"/>
              <a:gd name="T2" fmla="*/ 634 w 936"/>
              <a:gd name="T3" fmla="*/ 834 h 1166"/>
              <a:gd name="T4" fmla="*/ 525 w 936"/>
              <a:gd name="T5" fmla="*/ 722 h 1166"/>
              <a:gd name="T6" fmla="*/ 525 w 936"/>
              <a:gd name="T7" fmla="*/ 943 h 1166"/>
              <a:gd name="T8" fmla="*/ 82 w 936"/>
              <a:gd name="T9" fmla="*/ 115 h 1166"/>
              <a:gd name="T10" fmla="*/ 935 w 936"/>
              <a:gd name="T11" fmla="*/ 968 h 1166"/>
              <a:gd name="T12" fmla="*/ 853 w 936"/>
              <a:gd name="T13" fmla="*/ 1050 h 1166"/>
              <a:gd name="T14" fmla="*/ 719 w 936"/>
              <a:gd name="T15" fmla="*/ 916 h 1166"/>
              <a:gd name="T16" fmla="*/ 467 w 936"/>
              <a:gd name="T17" fmla="*/ 1165 h 1166"/>
              <a:gd name="T18" fmla="*/ 410 w 936"/>
              <a:gd name="T19" fmla="*/ 1165 h 1166"/>
              <a:gd name="T20" fmla="*/ 410 w 936"/>
              <a:gd name="T21" fmla="*/ 722 h 1166"/>
              <a:gd name="T22" fmla="*/ 142 w 936"/>
              <a:gd name="T23" fmla="*/ 990 h 1166"/>
              <a:gd name="T24" fmla="*/ 60 w 936"/>
              <a:gd name="T25" fmla="*/ 908 h 1166"/>
              <a:gd name="T26" fmla="*/ 385 w 936"/>
              <a:gd name="T27" fmla="*/ 582 h 1166"/>
              <a:gd name="T28" fmla="*/ 0 w 936"/>
              <a:gd name="T29" fmla="*/ 197 h 1166"/>
              <a:gd name="T30" fmla="*/ 82 w 936"/>
              <a:gd name="T31" fmla="*/ 115 h 1166"/>
              <a:gd name="T32" fmla="*/ 525 w 936"/>
              <a:gd name="T33" fmla="*/ 221 h 1166"/>
              <a:gd name="T34" fmla="*/ 525 w 936"/>
              <a:gd name="T35" fmla="*/ 410 h 1166"/>
              <a:gd name="T36" fmla="*/ 410 w 936"/>
              <a:gd name="T37" fmla="*/ 293 h 1166"/>
              <a:gd name="T38" fmla="*/ 410 w 936"/>
              <a:gd name="T39" fmla="*/ 0 h 1166"/>
              <a:gd name="T40" fmla="*/ 467 w 936"/>
              <a:gd name="T41" fmla="*/ 0 h 1166"/>
              <a:gd name="T42" fmla="*/ 801 w 936"/>
              <a:gd name="T43" fmla="*/ 331 h 1166"/>
              <a:gd name="T44" fmla="*/ 623 w 936"/>
              <a:gd name="T45" fmla="*/ 509 h 1166"/>
              <a:gd name="T46" fmla="*/ 541 w 936"/>
              <a:gd name="T47" fmla="*/ 427 h 1166"/>
              <a:gd name="T48" fmla="*/ 634 w 936"/>
              <a:gd name="T49" fmla="*/ 331 h 1166"/>
              <a:gd name="T50" fmla="*/ 525 w 936"/>
              <a:gd name="T51" fmla="*/ 22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943"/>
                </a:moveTo>
                <a:lnTo>
                  <a:pt x="634" y="834"/>
                </a:lnTo>
                <a:lnTo>
                  <a:pt x="525" y="722"/>
                </a:lnTo>
                <a:lnTo>
                  <a:pt x="525" y="943"/>
                </a:lnTo>
                <a:close/>
                <a:moveTo>
                  <a:pt x="82" y="115"/>
                </a:moveTo>
                <a:lnTo>
                  <a:pt x="935" y="968"/>
                </a:lnTo>
                <a:lnTo>
                  <a:pt x="853" y="1050"/>
                </a:lnTo>
                <a:lnTo>
                  <a:pt x="719" y="916"/>
                </a:lnTo>
                <a:lnTo>
                  <a:pt x="467" y="1165"/>
                </a:lnTo>
                <a:lnTo>
                  <a:pt x="410" y="1165"/>
                </a:lnTo>
                <a:lnTo>
                  <a:pt x="410" y="722"/>
                </a:lnTo>
                <a:lnTo>
                  <a:pt x="142" y="990"/>
                </a:lnTo>
                <a:lnTo>
                  <a:pt x="60" y="908"/>
                </a:lnTo>
                <a:lnTo>
                  <a:pt x="385" y="582"/>
                </a:lnTo>
                <a:lnTo>
                  <a:pt x="0" y="197"/>
                </a:lnTo>
                <a:lnTo>
                  <a:pt x="82" y="115"/>
                </a:lnTo>
                <a:close/>
                <a:moveTo>
                  <a:pt x="525" y="221"/>
                </a:moveTo>
                <a:lnTo>
                  <a:pt x="525" y="410"/>
                </a:lnTo>
                <a:lnTo>
                  <a:pt x="410" y="293"/>
                </a:lnTo>
                <a:lnTo>
                  <a:pt x="410" y="0"/>
                </a:lnTo>
                <a:lnTo>
                  <a:pt x="467" y="0"/>
                </a:lnTo>
                <a:lnTo>
                  <a:pt x="801" y="331"/>
                </a:lnTo>
                <a:lnTo>
                  <a:pt x="623" y="509"/>
                </a:lnTo>
                <a:lnTo>
                  <a:pt x="541" y="427"/>
                </a:lnTo>
                <a:lnTo>
                  <a:pt x="634" y="331"/>
                </a:lnTo>
                <a:lnTo>
                  <a:pt x="525" y="2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8 h 1051"/>
              <a:gd name="T8" fmla="*/ 700 w 1051"/>
              <a:gd name="T9" fmla="*/ 582 h 1051"/>
              <a:gd name="T10" fmla="*/ 700 w 1051"/>
              <a:gd name="T11" fmla="*/ 932 h 1051"/>
              <a:gd name="T12" fmla="*/ 818 w 1051"/>
              <a:gd name="T13" fmla="*/ 1050 h 1051"/>
              <a:gd name="T14" fmla="*/ 468 w 1051"/>
              <a:gd name="T15" fmla="*/ 118 h 1051"/>
              <a:gd name="T16" fmla="*/ 582 w 1051"/>
              <a:gd name="T17" fmla="*/ 0 h 1051"/>
              <a:gd name="T18" fmla="*/ 468 w 1051"/>
              <a:gd name="T19" fmla="*/ 118 h 1051"/>
              <a:gd name="T20" fmla="*/ 1050 w 1051"/>
              <a:gd name="T21" fmla="*/ 0 h 1051"/>
              <a:gd name="T22" fmla="*/ 932 w 1051"/>
              <a:gd name="T23" fmla="*/ 118 h 1051"/>
              <a:gd name="T24" fmla="*/ 468 w 1051"/>
              <a:gd name="T25" fmla="*/ 350 h 1051"/>
              <a:gd name="T26" fmla="*/ 582 w 1051"/>
              <a:gd name="T27" fmla="*/ 232 h 1051"/>
              <a:gd name="T28" fmla="*/ 468 w 1051"/>
              <a:gd name="T29" fmla="*/ 350 h 1051"/>
              <a:gd name="T30" fmla="*/ 932 w 1051"/>
              <a:gd name="T31" fmla="*/ 232 h 1051"/>
              <a:gd name="T32" fmla="*/ 1050 w 1051"/>
              <a:gd name="T33" fmla="*/ 350 h 1051"/>
              <a:gd name="T34" fmla="*/ 932 w 1051"/>
              <a:gd name="T35" fmla="*/ 1050 h 1051"/>
              <a:gd name="T36" fmla="*/ 1050 w 1051"/>
              <a:gd name="T37" fmla="*/ 932 h 1051"/>
              <a:gd name="T38" fmla="*/ 932 w 1051"/>
              <a:gd name="T39" fmla="*/ 1050 h 1051"/>
              <a:gd name="T40" fmla="*/ 932 w 1051"/>
              <a:gd name="T41" fmla="*/ 468 h 1051"/>
              <a:gd name="T42" fmla="*/ 1050 w 1051"/>
              <a:gd name="T43" fmla="*/ 582 h 1051"/>
              <a:gd name="T44" fmla="*/ 932 w 1051"/>
              <a:gd name="T45" fmla="*/ 817 h 1051"/>
              <a:gd name="T46" fmla="*/ 1050 w 1051"/>
              <a:gd name="T47" fmla="*/ 700 h 1051"/>
              <a:gd name="T48" fmla="*/ 932 w 1051"/>
              <a:gd name="T49" fmla="*/ 817 h 1051"/>
              <a:gd name="T50" fmla="*/ 468 w 1051"/>
              <a:gd name="T51" fmla="*/ 468 h 1051"/>
              <a:gd name="T52" fmla="*/ 582 w 1051"/>
              <a:gd name="T53" fmla="*/ 582 h 1051"/>
              <a:gd name="T54" fmla="*/ 0 w 1051"/>
              <a:gd name="T55" fmla="*/ 118 h 1051"/>
              <a:gd name="T56" fmla="*/ 118 w 1051"/>
              <a:gd name="T57" fmla="*/ 0 h 1051"/>
              <a:gd name="T58" fmla="*/ 0 w 1051"/>
              <a:gd name="T59" fmla="*/ 118 h 1051"/>
              <a:gd name="T60" fmla="*/ 0 w 1051"/>
              <a:gd name="T61" fmla="*/ 232 h 1051"/>
              <a:gd name="T62" fmla="*/ 118 w 1051"/>
              <a:gd name="T63" fmla="*/ 350 h 1051"/>
              <a:gd name="T64" fmla="*/ 0 w 1051"/>
              <a:gd name="T65" fmla="*/ 582 h 1051"/>
              <a:gd name="T66" fmla="*/ 118 w 1051"/>
              <a:gd name="T67" fmla="*/ 468 h 1051"/>
              <a:gd name="T68" fmla="*/ 0 w 1051"/>
              <a:gd name="T69" fmla="*/ 582 h 1051"/>
              <a:gd name="T70" fmla="*/ 0 w 1051"/>
              <a:gd name="T71" fmla="*/ 700 h 1051"/>
              <a:gd name="T72" fmla="*/ 118 w 1051"/>
              <a:gd name="T73" fmla="*/ 817 h 1051"/>
              <a:gd name="T74" fmla="*/ 0 w 1051"/>
              <a:gd name="T75" fmla="*/ 1050 h 1051"/>
              <a:gd name="T76" fmla="*/ 118 w 1051"/>
              <a:gd name="T77" fmla="*/ 932 h 1051"/>
              <a:gd name="T78" fmla="*/ 0 w 1051"/>
              <a:gd name="T79" fmla="*/ 1050 h 1051"/>
              <a:gd name="T80" fmla="*/ 468 w 1051"/>
              <a:gd name="T81" fmla="*/ 932 h 1051"/>
              <a:gd name="T82" fmla="*/ 582 w 1051"/>
              <a:gd name="T83" fmla="*/ 1050 h 1051"/>
              <a:gd name="T84" fmla="*/ 468 w 1051"/>
              <a:gd name="T85" fmla="*/ 817 h 1051"/>
              <a:gd name="T86" fmla="*/ 582 w 1051"/>
              <a:gd name="T87" fmla="*/ 700 h 1051"/>
              <a:gd name="T88" fmla="*/ 468 w 1051"/>
              <a:gd name="T89" fmla="*/ 817 h 1051"/>
              <a:gd name="T90" fmla="*/ 232 w 1051"/>
              <a:gd name="T91" fmla="*/ 932 h 1051"/>
              <a:gd name="T92" fmla="*/ 350 w 1051"/>
              <a:gd name="T93" fmla="*/ 1050 h 1051"/>
              <a:gd name="T94" fmla="*/ 232 w 1051"/>
              <a:gd name="T95" fmla="*/ 582 h 1051"/>
              <a:gd name="T96" fmla="*/ 350 w 1051"/>
              <a:gd name="T97" fmla="*/ 468 h 1051"/>
              <a:gd name="T98" fmla="*/ 232 w 1051"/>
              <a:gd name="T99" fmla="*/ 582 h 1051"/>
              <a:gd name="T100" fmla="*/ 232 w 1051"/>
              <a:gd name="T101" fmla="*/ 0 h 1051"/>
              <a:gd name="T102" fmla="*/ 350 w 1051"/>
              <a:gd name="T10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8"/>
                </a:lnTo>
                <a:lnTo>
                  <a:pt x="818" y="468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2" y="0"/>
                </a:lnTo>
                <a:lnTo>
                  <a:pt x="582" y="118"/>
                </a:lnTo>
                <a:lnTo>
                  <a:pt x="468" y="118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2" y="232"/>
                </a:lnTo>
                <a:lnTo>
                  <a:pt x="582" y="350"/>
                </a:lnTo>
                <a:lnTo>
                  <a:pt x="468" y="350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8" y="582"/>
                </a:moveTo>
                <a:lnTo>
                  <a:pt x="468" y="468"/>
                </a:lnTo>
                <a:lnTo>
                  <a:pt x="582" y="468"/>
                </a:lnTo>
                <a:lnTo>
                  <a:pt x="582" y="582"/>
                </a:lnTo>
                <a:lnTo>
                  <a:pt x="468" y="582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8" y="0"/>
                </a:lnTo>
                <a:lnTo>
                  <a:pt x="118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8" y="468"/>
                </a:lnTo>
                <a:lnTo>
                  <a:pt x="118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50"/>
                </a:lnTo>
                <a:lnTo>
                  <a:pt x="468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2" y="700"/>
                </a:lnTo>
                <a:lnTo>
                  <a:pt x="582" y="817"/>
                </a:lnTo>
                <a:lnTo>
                  <a:pt x="468" y="817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27251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700 w 1051"/>
              <a:gd name="T5" fmla="*/ 1050 h 1051"/>
              <a:gd name="T6" fmla="*/ 817 w 1051"/>
              <a:gd name="T7" fmla="*/ 932 h 1051"/>
              <a:gd name="T8" fmla="*/ 700 w 1051"/>
              <a:gd name="T9" fmla="*/ 1050 h 1051"/>
              <a:gd name="T10" fmla="*/ 700 w 1051"/>
              <a:gd name="T11" fmla="*/ 0 h 1051"/>
              <a:gd name="T12" fmla="*/ 817 w 1051"/>
              <a:gd name="T13" fmla="*/ 118 h 1051"/>
              <a:gd name="T14" fmla="*/ 932 w 1051"/>
              <a:gd name="T15" fmla="*/ 350 h 1051"/>
              <a:gd name="T16" fmla="*/ 1050 w 1051"/>
              <a:gd name="T17" fmla="*/ 232 h 1051"/>
              <a:gd name="T18" fmla="*/ 932 w 1051"/>
              <a:gd name="T19" fmla="*/ 350 h 1051"/>
              <a:gd name="T20" fmla="*/ 1050 w 1051"/>
              <a:gd name="T21" fmla="*/ 0 h 1051"/>
              <a:gd name="T22" fmla="*/ 932 w 1051"/>
              <a:gd name="T23" fmla="*/ 118 h 1051"/>
              <a:gd name="T24" fmla="*/ 932 w 1051"/>
              <a:gd name="T25" fmla="*/ 582 h 1051"/>
              <a:gd name="T26" fmla="*/ 1050 w 1051"/>
              <a:gd name="T27" fmla="*/ 468 h 1051"/>
              <a:gd name="T28" fmla="*/ 932 w 1051"/>
              <a:gd name="T29" fmla="*/ 582 h 1051"/>
              <a:gd name="T30" fmla="*/ 932 w 1051"/>
              <a:gd name="T31" fmla="*/ 932 h 1051"/>
              <a:gd name="T32" fmla="*/ 1050 w 1051"/>
              <a:gd name="T33" fmla="*/ 1050 h 1051"/>
              <a:gd name="T34" fmla="*/ 467 w 1051"/>
              <a:gd name="T35" fmla="*/ 1050 h 1051"/>
              <a:gd name="T36" fmla="*/ 582 w 1051"/>
              <a:gd name="T37" fmla="*/ 0 h 1051"/>
              <a:gd name="T38" fmla="*/ 467 w 1051"/>
              <a:gd name="T39" fmla="*/ 1050 h 1051"/>
              <a:gd name="T40" fmla="*/ 932 w 1051"/>
              <a:gd name="T41" fmla="*/ 700 h 1051"/>
              <a:gd name="T42" fmla="*/ 1050 w 1051"/>
              <a:gd name="T43" fmla="*/ 817 h 1051"/>
              <a:gd name="T44" fmla="*/ 232 w 1051"/>
              <a:gd name="T45" fmla="*/ 118 h 1051"/>
              <a:gd name="T46" fmla="*/ 350 w 1051"/>
              <a:gd name="T47" fmla="*/ 0 h 1051"/>
              <a:gd name="T48" fmla="*/ 232 w 1051"/>
              <a:gd name="T49" fmla="*/ 118 h 1051"/>
              <a:gd name="T50" fmla="*/ 0 w 1051"/>
              <a:gd name="T51" fmla="*/ 700 h 1051"/>
              <a:gd name="T52" fmla="*/ 117 w 1051"/>
              <a:gd name="T53" fmla="*/ 817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468 h 1051"/>
              <a:gd name="T62" fmla="*/ 117 w 1051"/>
              <a:gd name="T63" fmla="*/ 582 h 1051"/>
              <a:gd name="T64" fmla="*/ 232 w 1051"/>
              <a:gd name="T65" fmla="*/ 582 h 1051"/>
              <a:gd name="T66" fmla="*/ 350 w 1051"/>
              <a:gd name="T67" fmla="*/ 468 h 1051"/>
              <a:gd name="T68" fmla="*/ 232 w 1051"/>
              <a:gd name="T69" fmla="*/ 582 h 1051"/>
              <a:gd name="T70" fmla="*/ 232 w 1051"/>
              <a:gd name="T71" fmla="*/ 932 h 1051"/>
              <a:gd name="T72" fmla="*/ 350 w 1051"/>
              <a:gd name="T73" fmla="*/ 1050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0 w 1051"/>
              <a:gd name="T81" fmla="*/ 232 h 1051"/>
              <a:gd name="T82" fmla="*/ 117 w 1051"/>
              <a:gd name="T83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1050"/>
                </a:moveTo>
                <a:lnTo>
                  <a:pt x="467" y="0"/>
                </a:lnTo>
                <a:lnTo>
                  <a:pt x="582" y="0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97226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932 w 1051"/>
              <a:gd name="T5" fmla="*/ 1050 h 1051"/>
              <a:gd name="T6" fmla="*/ 1050 w 1051"/>
              <a:gd name="T7" fmla="*/ 932 h 1051"/>
              <a:gd name="T8" fmla="*/ 932 w 1051"/>
              <a:gd name="T9" fmla="*/ 1050 h 1051"/>
              <a:gd name="T10" fmla="*/ 467 w 1051"/>
              <a:gd name="T11" fmla="*/ 232 h 1051"/>
              <a:gd name="T12" fmla="*/ 582 w 1051"/>
              <a:gd name="T13" fmla="*/ 350 h 1051"/>
              <a:gd name="T14" fmla="*/ 700 w 1051"/>
              <a:gd name="T15" fmla="*/ 1050 h 1051"/>
              <a:gd name="T16" fmla="*/ 817 w 1051"/>
              <a:gd name="T17" fmla="*/ 932 h 1051"/>
              <a:gd name="T18" fmla="*/ 700 w 1051"/>
              <a:gd name="T19" fmla="*/ 1050 h 1051"/>
              <a:gd name="T20" fmla="*/ 932 w 1051"/>
              <a:gd name="T21" fmla="*/ 700 h 1051"/>
              <a:gd name="T22" fmla="*/ 1050 w 1051"/>
              <a:gd name="T23" fmla="*/ 817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932 w 1051"/>
              <a:gd name="T31" fmla="*/ 468 h 1051"/>
              <a:gd name="T32" fmla="*/ 1050 w 1051"/>
              <a:gd name="T33" fmla="*/ 582 h 1051"/>
              <a:gd name="T34" fmla="*/ 932 w 1051"/>
              <a:gd name="T35" fmla="*/ 350 h 1051"/>
              <a:gd name="T36" fmla="*/ 1050 w 1051"/>
              <a:gd name="T37" fmla="*/ 232 h 1051"/>
              <a:gd name="T38" fmla="*/ 932 w 1051"/>
              <a:gd name="T39" fmla="*/ 350 h 1051"/>
              <a:gd name="T40" fmla="*/ 467 w 1051"/>
              <a:gd name="T41" fmla="*/ 700 h 1051"/>
              <a:gd name="T42" fmla="*/ 582 w 1051"/>
              <a:gd name="T43" fmla="*/ 817 h 1051"/>
              <a:gd name="T44" fmla="*/ 0 w 1051"/>
              <a:gd name="T45" fmla="*/ 350 h 1051"/>
              <a:gd name="T46" fmla="*/ 117 w 1051"/>
              <a:gd name="T47" fmla="*/ 232 h 1051"/>
              <a:gd name="T48" fmla="*/ 0 w 1051"/>
              <a:gd name="T49" fmla="*/ 350 h 1051"/>
              <a:gd name="T50" fmla="*/ 0 w 1051"/>
              <a:gd name="T51" fmla="*/ 468 h 1051"/>
              <a:gd name="T52" fmla="*/ 117 w 1051"/>
              <a:gd name="T53" fmla="*/ 582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700 h 1051"/>
              <a:gd name="T62" fmla="*/ 117 w 1051"/>
              <a:gd name="T63" fmla="*/ 817 h 1051"/>
              <a:gd name="T64" fmla="*/ 467 w 1051"/>
              <a:gd name="T65" fmla="*/ 1050 h 1051"/>
              <a:gd name="T66" fmla="*/ 582 w 1051"/>
              <a:gd name="T67" fmla="*/ 932 h 1051"/>
              <a:gd name="T68" fmla="*/ 467 w 1051"/>
              <a:gd name="T69" fmla="*/ 1050 h 1051"/>
              <a:gd name="T70" fmla="*/ 467 w 1051"/>
              <a:gd name="T71" fmla="*/ 468 h 1051"/>
              <a:gd name="T72" fmla="*/ 582 w 1051"/>
              <a:gd name="T73" fmla="*/ 582 h 1051"/>
              <a:gd name="T74" fmla="*/ 232 w 1051"/>
              <a:gd name="T75" fmla="*/ 582 h 1051"/>
              <a:gd name="T76" fmla="*/ 350 w 1051"/>
              <a:gd name="T77" fmla="*/ 468 h 1051"/>
              <a:gd name="T78" fmla="*/ 232 w 1051"/>
              <a:gd name="T79" fmla="*/ 582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467" y="582"/>
                </a:moveTo>
                <a:lnTo>
                  <a:pt x="467" y="468"/>
                </a:lnTo>
                <a:lnTo>
                  <a:pt x="582" y="468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91458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932 w 1051"/>
              <a:gd name="T3" fmla="*/ 232 h 1051"/>
              <a:gd name="T4" fmla="*/ 1050 w 1051"/>
              <a:gd name="T5" fmla="*/ 232 h 1051"/>
              <a:gd name="T6" fmla="*/ 1050 w 1051"/>
              <a:gd name="T7" fmla="*/ 350 h 1051"/>
              <a:gd name="T8" fmla="*/ 932 w 1051"/>
              <a:gd name="T9" fmla="*/ 350 h 1051"/>
              <a:gd name="T10" fmla="*/ 0 w 1051"/>
              <a:gd name="T11" fmla="*/ 0 h 1051"/>
              <a:gd name="T12" fmla="*/ 1050 w 1051"/>
              <a:gd name="T13" fmla="*/ 0 h 1051"/>
              <a:gd name="T14" fmla="*/ 1050 w 1051"/>
              <a:gd name="T15" fmla="*/ 118 h 1051"/>
              <a:gd name="T16" fmla="*/ 117 w 1051"/>
              <a:gd name="T17" fmla="*/ 118 h 1051"/>
              <a:gd name="T18" fmla="*/ 117 w 1051"/>
              <a:gd name="T19" fmla="*/ 1050 h 1051"/>
              <a:gd name="T20" fmla="*/ 0 w 1051"/>
              <a:gd name="T21" fmla="*/ 1050 h 1051"/>
              <a:gd name="T22" fmla="*/ 0 w 1051"/>
              <a:gd name="T23" fmla="*/ 0 h 1051"/>
              <a:gd name="T24" fmla="*/ 932 w 1051"/>
              <a:gd name="T25" fmla="*/ 582 h 1051"/>
              <a:gd name="T26" fmla="*/ 932 w 1051"/>
              <a:gd name="T27" fmla="*/ 467 h 1051"/>
              <a:gd name="T28" fmla="*/ 1050 w 1051"/>
              <a:gd name="T29" fmla="*/ 467 h 1051"/>
              <a:gd name="T30" fmla="*/ 1050 w 1051"/>
              <a:gd name="T31" fmla="*/ 582 h 1051"/>
              <a:gd name="T32" fmla="*/ 932 w 1051"/>
              <a:gd name="T33" fmla="*/ 582 h 1051"/>
              <a:gd name="T34" fmla="*/ 932 w 1051"/>
              <a:gd name="T35" fmla="*/ 817 h 1051"/>
              <a:gd name="T36" fmla="*/ 932 w 1051"/>
              <a:gd name="T37" fmla="*/ 700 h 1051"/>
              <a:gd name="T38" fmla="*/ 1050 w 1051"/>
              <a:gd name="T39" fmla="*/ 700 h 1051"/>
              <a:gd name="T40" fmla="*/ 1050 w 1051"/>
              <a:gd name="T41" fmla="*/ 817 h 1051"/>
              <a:gd name="T42" fmla="*/ 932 w 1051"/>
              <a:gd name="T43" fmla="*/ 817 h 1051"/>
              <a:gd name="T44" fmla="*/ 467 w 1051"/>
              <a:gd name="T45" fmla="*/ 1050 h 1051"/>
              <a:gd name="T46" fmla="*/ 467 w 1051"/>
              <a:gd name="T47" fmla="*/ 932 h 1051"/>
              <a:gd name="T48" fmla="*/ 582 w 1051"/>
              <a:gd name="T49" fmla="*/ 932 h 1051"/>
              <a:gd name="T50" fmla="*/ 582 w 1051"/>
              <a:gd name="T51" fmla="*/ 1050 h 1051"/>
              <a:gd name="T52" fmla="*/ 467 w 1051"/>
              <a:gd name="T53" fmla="*/ 1050 h 1051"/>
              <a:gd name="T54" fmla="*/ 232 w 1051"/>
              <a:gd name="T55" fmla="*/ 1050 h 1051"/>
              <a:gd name="T56" fmla="*/ 232 w 1051"/>
              <a:gd name="T57" fmla="*/ 932 h 1051"/>
              <a:gd name="T58" fmla="*/ 350 w 1051"/>
              <a:gd name="T59" fmla="*/ 932 h 1051"/>
              <a:gd name="T60" fmla="*/ 350 w 1051"/>
              <a:gd name="T61" fmla="*/ 1050 h 1051"/>
              <a:gd name="T62" fmla="*/ 232 w 1051"/>
              <a:gd name="T63" fmla="*/ 1050 h 1051"/>
              <a:gd name="T64" fmla="*/ 932 w 1051"/>
              <a:gd name="T65" fmla="*/ 1050 h 1051"/>
              <a:gd name="T66" fmla="*/ 932 w 1051"/>
              <a:gd name="T67" fmla="*/ 932 h 1051"/>
              <a:gd name="T68" fmla="*/ 1050 w 1051"/>
              <a:gd name="T69" fmla="*/ 932 h 1051"/>
              <a:gd name="T70" fmla="*/ 1050 w 1051"/>
              <a:gd name="T71" fmla="*/ 1050 h 1051"/>
              <a:gd name="T72" fmla="*/ 932 w 1051"/>
              <a:gd name="T73" fmla="*/ 1050 h 1051"/>
              <a:gd name="T74" fmla="*/ 700 w 1051"/>
              <a:gd name="T75" fmla="*/ 1050 h 1051"/>
              <a:gd name="T76" fmla="*/ 700 w 1051"/>
              <a:gd name="T77" fmla="*/ 932 h 1051"/>
              <a:gd name="T78" fmla="*/ 817 w 1051"/>
              <a:gd name="T79" fmla="*/ 932 h 1051"/>
              <a:gd name="T80" fmla="*/ 817 w 1051"/>
              <a:gd name="T81" fmla="*/ 1050 h 1051"/>
              <a:gd name="T82" fmla="*/ 70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117" y="118"/>
                </a:lnTo>
                <a:lnTo>
                  <a:pt x="117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0351" y="1491458"/>
            <a:ext cx="377825" cy="377825"/>
          </a:xfrm>
          <a:custGeom>
            <a:avLst/>
            <a:gdLst>
              <a:gd name="T0" fmla="*/ 467 w 1051"/>
              <a:gd name="T1" fmla="*/ 232 h 1051"/>
              <a:gd name="T2" fmla="*/ 582 w 1051"/>
              <a:gd name="T3" fmla="*/ 350 h 1051"/>
              <a:gd name="T4" fmla="*/ 467 w 1051"/>
              <a:gd name="T5" fmla="*/ 118 h 1051"/>
              <a:gd name="T6" fmla="*/ 582 w 1051"/>
              <a:gd name="T7" fmla="*/ 0 h 1051"/>
              <a:gd name="T8" fmla="*/ 467 w 1051"/>
              <a:gd name="T9" fmla="*/ 118 h 1051"/>
              <a:gd name="T10" fmla="*/ 467 w 1051"/>
              <a:gd name="T11" fmla="*/ 467 h 1051"/>
              <a:gd name="T12" fmla="*/ 582 w 1051"/>
              <a:gd name="T13" fmla="*/ 582 h 1051"/>
              <a:gd name="T14" fmla="*/ 700 w 1051"/>
              <a:gd name="T15" fmla="*/ 118 h 1051"/>
              <a:gd name="T16" fmla="*/ 817 w 1051"/>
              <a:gd name="T17" fmla="*/ 0 h 1051"/>
              <a:gd name="T18" fmla="*/ 700 w 1051"/>
              <a:gd name="T19" fmla="*/ 118 h 1051"/>
              <a:gd name="T20" fmla="*/ 700 w 1051"/>
              <a:gd name="T21" fmla="*/ 932 h 1051"/>
              <a:gd name="T22" fmla="*/ 817 w 1051"/>
              <a:gd name="T23" fmla="*/ 1050 h 1051"/>
              <a:gd name="T24" fmla="*/ 932 w 1051"/>
              <a:gd name="T25" fmla="*/ 0 h 1051"/>
              <a:gd name="T26" fmla="*/ 1050 w 1051"/>
              <a:gd name="T27" fmla="*/ 1050 h 1051"/>
              <a:gd name="T28" fmla="*/ 932 w 1051"/>
              <a:gd name="T29" fmla="*/ 0 h 1051"/>
              <a:gd name="T30" fmla="*/ 700 w 1051"/>
              <a:gd name="T31" fmla="*/ 467 h 1051"/>
              <a:gd name="T32" fmla="*/ 817 w 1051"/>
              <a:gd name="T33" fmla="*/ 582 h 1051"/>
              <a:gd name="T34" fmla="*/ 467 w 1051"/>
              <a:gd name="T35" fmla="*/ 817 h 1051"/>
              <a:gd name="T36" fmla="*/ 582 w 1051"/>
              <a:gd name="T37" fmla="*/ 700 h 1051"/>
              <a:gd name="T38" fmla="*/ 467 w 1051"/>
              <a:gd name="T39" fmla="*/ 817 h 1051"/>
              <a:gd name="T40" fmla="*/ 0 w 1051"/>
              <a:gd name="T41" fmla="*/ 232 h 1051"/>
              <a:gd name="T42" fmla="*/ 117 w 1051"/>
              <a:gd name="T43" fmla="*/ 350 h 1051"/>
              <a:gd name="T44" fmla="*/ 0 w 1051"/>
              <a:gd name="T45" fmla="*/ 817 h 1051"/>
              <a:gd name="T46" fmla="*/ 117 w 1051"/>
              <a:gd name="T47" fmla="*/ 700 h 1051"/>
              <a:gd name="T48" fmla="*/ 0 w 1051"/>
              <a:gd name="T49" fmla="*/ 817 h 1051"/>
              <a:gd name="T50" fmla="*/ 0 w 1051"/>
              <a:gd name="T51" fmla="*/ 467 h 1051"/>
              <a:gd name="T52" fmla="*/ 117 w 1051"/>
              <a:gd name="T53" fmla="*/ 582 h 1051"/>
              <a:gd name="T54" fmla="*/ 467 w 1051"/>
              <a:gd name="T55" fmla="*/ 1050 h 1051"/>
              <a:gd name="T56" fmla="*/ 582 w 1051"/>
              <a:gd name="T57" fmla="*/ 932 h 1051"/>
              <a:gd name="T58" fmla="*/ 467 w 1051"/>
              <a:gd name="T59" fmla="*/ 1050 h 1051"/>
              <a:gd name="T60" fmla="*/ 0 w 1051"/>
              <a:gd name="T61" fmla="*/ 932 h 1051"/>
              <a:gd name="T62" fmla="*/ 117 w 1051"/>
              <a:gd name="T63" fmla="*/ 1050 h 1051"/>
              <a:gd name="T64" fmla="*/ 232 w 1051"/>
              <a:gd name="T65" fmla="*/ 582 h 1051"/>
              <a:gd name="T66" fmla="*/ 350 w 1051"/>
              <a:gd name="T67" fmla="*/ 467 h 1051"/>
              <a:gd name="T68" fmla="*/ 232 w 1051"/>
              <a:gd name="T69" fmla="*/ 582 h 1051"/>
              <a:gd name="T70" fmla="*/ 232 w 1051"/>
              <a:gd name="T71" fmla="*/ 0 h 1051"/>
              <a:gd name="T72" fmla="*/ 350 w 1051"/>
              <a:gd name="T73" fmla="*/ 118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2" y="0"/>
                </a:lnTo>
                <a:lnTo>
                  <a:pt x="582" y="118"/>
                </a:lnTo>
                <a:lnTo>
                  <a:pt x="467" y="118"/>
                </a:lnTo>
                <a:close/>
                <a:moveTo>
                  <a:pt x="467" y="582"/>
                </a:moveTo>
                <a:lnTo>
                  <a:pt x="467" y="467"/>
                </a:lnTo>
                <a:lnTo>
                  <a:pt x="582" y="467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050"/>
                </a:lnTo>
                <a:lnTo>
                  <a:pt x="932" y="1050"/>
                </a:lnTo>
                <a:lnTo>
                  <a:pt x="932" y="0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7" y="467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232" y="582"/>
                </a:moveTo>
                <a:lnTo>
                  <a:pt x="232" y="467"/>
                </a:lnTo>
                <a:lnTo>
                  <a:pt x="350" y="467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10326" y="1491458"/>
            <a:ext cx="377825" cy="377825"/>
          </a:xfrm>
          <a:custGeom>
            <a:avLst/>
            <a:gdLst>
              <a:gd name="T0" fmla="*/ 350 w 1051"/>
              <a:gd name="T1" fmla="*/ 467 h 1051"/>
              <a:gd name="T2" fmla="*/ 350 w 1051"/>
              <a:gd name="T3" fmla="*/ 582 h 1051"/>
              <a:gd name="T4" fmla="*/ 233 w 1051"/>
              <a:gd name="T5" fmla="*/ 582 h 1051"/>
              <a:gd name="T6" fmla="*/ 233 w 1051"/>
              <a:gd name="T7" fmla="*/ 467 h 1051"/>
              <a:gd name="T8" fmla="*/ 350 w 1051"/>
              <a:gd name="T9" fmla="*/ 467 h 1051"/>
              <a:gd name="T10" fmla="*/ 583 w 1051"/>
              <a:gd name="T11" fmla="*/ 700 h 1051"/>
              <a:gd name="T12" fmla="*/ 583 w 1051"/>
              <a:gd name="T13" fmla="*/ 817 h 1051"/>
              <a:gd name="T14" fmla="*/ 468 w 1051"/>
              <a:gd name="T15" fmla="*/ 817 h 1051"/>
              <a:gd name="T16" fmla="*/ 468 w 1051"/>
              <a:gd name="T17" fmla="*/ 700 h 1051"/>
              <a:gd name="T18" fmla="*/ 583 w 1051"/>
              <a:gd name="T19" fmla="*/ 700 h 1051"/>
              <a:gd name="T20" fmla="*/ 933 w 1051"/>
              <a:gd name="T21" fmla="*/ 932 h 1051"/>
              <a:gd name="T22" fmla="*/ 933 w 1051"/>
              <a:gd name="T23" fmla="*/ 118 h 1051"/>
              <a:gd name="T24" fmla="*/ 118 w 1051"/>
              <a:gd name="T25" fmla="*/ 118 h 1051"/>
              <a:gd name="T26" fmla="*/ 118 w 1051"/>
              <a:gd name="T27" fmla="*/ 932 h 1051"/>
              <a:gd name="T28" fmla="*/ 933 w 1051"/>
              <a:gd name="T29" fmla="*/ 932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050 h 1051"/>
              <a:gd name="T36" fmla="*/ 0 w 1051"/>
              <a:gd name="T37" fmla="*/ 1050 h 1051"/>
              <a:gd name="T38" fmla="*/ 0 w 1051"/>
              <a:gd name="T39" fmla="*/ 0 h 1051"/>
              <a:gd name="T40" fmla="*/ 818 w 1051"/>
              <a:gd name="T41" fmla="*/ 467 h 1051"/>
              <a:gd name="T42" fmla="*/ 818 w 1051"/>
              <a:gd name="T43" fmla="*/ 582 h 1051"/>
              <a:gd name="T44" fmla="*/ 700 w 1051"/>
              <a:gd name="T45" fmla="*/ 582 h 1051"/>
              <a:gd name="T46" fmla="*/ 700 w 1051"/>
              <a:gd name="T47" fmla="*/ 467 h 1051"/>
              <a:gd name="T48" fmla="*/ 818 w 1051"/>
              <a:gd name="T49" fmla="*/ 467 h 1051"/>
              <a:gd name="T50" fmla="*/ 583 w 1051"/>
              <a:gd name="T51" fmla="*/ 467 h 1051"/>
              <a:gd name="T52" fmla="*/ 583 w 1051"/>
              <a:gd name="T53" fmla="*/ 582 h 1051"/>
              <a:gd name="T54" fmla="*/ 468 w 1051"/>
              <a:gd name="T55" fmla="*/ 582 h 1051"/>
              <a:gd name="T56" fmla="*/ 468 w 1051"/>
              <a:gd name="T57" fmla="*/ 467 h 1051"/>
              <a:gd name="T58" fmla="*/ 583 w 1051"/>
              <a:gd name="T59" fmla="*/ 467 h 1051"/>
              <a:gd name="T60" fmla="*/ 583 w 1051"/>
              <a:gd name="T61" fmla="*/ 232 h 1051"/>
              <a:gd name="T62" fmla="*/ 583 w 1051"/>
              <a:gd name="T63" fmla="*/ 350 h 1051"/>
              <a:gd name="T64" fmla="*/ 468 w 1051"/>
              <a:gd name="T65" fmla="*/ 350 h 1051"/>
              <a:gd name="T66" fmla="*/ 468 w 1051"/>
              <a:gd name="T67" fmla="*/ 232 h 1051"/>
              <a:gd name="T68" fmla="*/ 583 w 1051"/>
              <a:gd name="T6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583" y="700"/>
                </a:moveTo>
                <a:lnTo>
                  <a:pt x="583" y="817"/>
                </a:lnTo>
                <a:lnTo>
                  <a:pt x="468" y="817"/>
                </a:lnTo>
                <a:lnTo>
                  <a:pt x="468" y="700"/>
                </a:lnTo>
                <a:lnTo>
                  <a:pt x="583" y="700"/>
                </a:lnTo>
                <a:close/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818" y="467"/>
                </a:moveTo>
                <a:lnTo>
                  <a:pt x="818" y="582"/>
                </a:lnTo>
                <a:lnTo>
                  <a:pt x="700" y="582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583" y="467"/>
                </a:moveTo>
                <a:lnTo>
                  <a:pt x="583" y="582"/>
                </a:lnTo>
                <a:lnTo>
                  <a:pt x="468" y="582"/>
                </a:lnTo>
                <a:lnTo>
                  <a:pt x="468" y="467"/>
                </a:lnTo>
                <a:lnTo>
                  <a:pt x="583" y="467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818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7 h 1051"/>
              <a:gd name="T8" fmla="*/ 700 w 1051"/>
              <a:gd name="T9" fmla="*/ 582 h 1051"/>
              <a:gd name="T10" fmla="*/ 933 w 1051"/>
              <a:gd name="T11" fmla="*/ 932 h 1051"/>
              <a:gd name="T12" fmla="*/ 1050 w 1051"/>
              <a:gd name="T13" fmla="*/ 1050 h 1051"/>
              <a:gd name="T14" fmla="*/ 933 w 1051"/>
              <a:gd name="T15" fmla="*/ 582 h 1051"/>
              <a:gd name="T16" fmla="*/ 1050 w 1051"/>
              <a:gd name="T17" fmla="*/ 467 h 1051"/>
              <a:gd name="T18" fmla="*/ 933 w 1051"/>
              <a:gd name="T19" fmla="*/ 582 h 1051"/>
              <a:gd name="T20" fmla="*/ 1050 w 1051"/>
              <a:gd name="T21" fmla="*/ 0 h 1051"/>
              <a:gd name="T22" fmla="*/ 933 w 1051"/>
              <a:gd name="T23" fmla="*/ 118 h 1051"/>
              <a:gd name="T24" fmla="*/ 933 w 1051"/>
              <a:gd name="T25" fmla="*/ 817 h 1051"/>
              <a:gd name="T26" fmla="*/ 1050 w 1051"/>
              <a:gd name="T27" fmla="*/ 700 h 1051"/>
              <a:gd name="T28" fmla="*/ 933 w 1051"/>
              <a:gd name="T29" fmla="*/ 817 h 1051"/>
              <a:gd name="T30" fmla="*/ 700 w 1051"/>
              <a:gd name="T31" fmla="*/ 932 h 1051"/>
              <a:gd name="T32" fmla="*/ 818 w 1051"/>
              <a:gd name="T33" fmla="*/ 1050 h 1051"/>
              <a:gd name="T34" fmla="*/ 933 w 1051"/>
              <a:gd name="T35" fmla="*/ 350 h 1051"/>
              <a:gd name="T36" fmla="*/ 1050 w 1051"/>
              <a:gd name="T37" fmla="*/ 232 h 1051"/>
              <a:gd name="T38" fmla="*/ 933 w 1051"/>
              <a:gd name="T39" fmla="*/ 350 h 1051"/>
              <a:gd name="T40" fmla="*/ 0 w 1051"/>
              <a:gd name="T41" fmla="*/ 0 h 1051"/>
              <a:gd name="T42" fmla="*/ 118 w 1051"/>
              <a:gd name="T43" fmla="*/ 1050 h 1051"/>
              <a:gd name="T44" fmla="*/ 233 w 1051"/>
              <a:gd name="T45" fmla="*/ 582 h 1051"/>
              <a:gd name="T46" fmla="*/ 350 w 1051"/>
              <a:gd name="T47" fmla="*/ 467 h 1051"/>
              <a:gd name="T48" fmla="*/ 233 w 1051"/>
              <a:gd name="T49" fmla="*/ 582 h 1051"/>
              <a:gd name="T50" fmla="*/ 233 w 1051"/>
              <a:gd name="T51" fmla="*/ 0 h 1051"/>
              <a:gd name="T52" fmla="*/ 350 w 1051"/>
              <a:gd name="T53" fmla="*/ 118 h 1051"/>
              <a:gd name="T54" fmla="*/ 233 w 1051"/>
              <a:gd name="T55" fmla="*/ 1050 h 1051"/>
              <a:gd name="T56" fmla="*/ 350 w 1051"/>
              <a:gd name="T57" fmla="*/ 932 h 1051"/>
              <a:gd name="T58" fmla="*/ 233 w 1051"/>
              <a:gd name="T59" fmla="*/ 1050 h 1051"/>
              <a:gd name="T60" fmla="*/ 468 w 1051"/>
              <a:gd name="T61" fmla="*/ 467 h 1051"/>
              <a:gd name="T62" fmla="*/ 583 w 1051"/>
              <a:gd name="T63" fmla="*/ 582 h 1051"/>
              <a:gd name="T64" fmla="*/ 468 w 1051"/>
              <a:gd name="T65" fmla="*/ 350 h 1051"/>
              <a:gd name="T66" fmla="*/ 583 w 1051"/>
              <a:gd name="T67" fmla="*/ 232 h 1051"/>
              <a:gd name="T68" fmla="*/ 468 w 1051"/>
              <a:gd name="T69" fmla="*/ 350 h 1051"/>
              <a:gd name="T70" fmla="*/ 468 w 1051"/>
              <a:gd name="T71" fmla="*/ 0 h 1051"/>
              <a:gd name="T72" fmla="*/ 583 w 1051"/>
              <a:gd name="T73" fmla="*/ 118 h 1051"/>
              <a:gd name="T74" fmla="*/ 468 w 1051"/>
              <a:gd name="T75" fmla="*/ 817 h 1051"/>
              <a:gd name="T76" fmla="*/ 583 w 1051"/>
              <a:gd name="T77" fmla="*/ 700 h 1051"/>
              <a:gd name="T78" fmla="*/ 468 w 1051"/>
              <a:gd name="T79" fmla="*/ 817 h 1051"/>
              <a:gd name="T80" fmla="*/ 468 w 1051"/>
              <a:gd name="T81" fmla="*/ 932 h 1051"/>
              <a:gd name="T82" fmla="*/ 583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8" y="467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933" y="582"/>
                </a:moveTo>
                <a:lnTo>
                  <a:pt x="933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3" y="582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0" y="1050"/>
                </a:moveTo>
                <a:lnTo>
                  <a:pt x="0" y="0"/>
                </a:lnTo>
                <a:lnTo>
                  <a:pt x="118" y="0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233" y="582"/>
                </a:moveTo>
                <a:lnTo>
                  <a:pt x="233" y="467"/>
                </a:lnTo>
                <a:lnTo>
                  <a:pt x="350" y="467"/>
                </a:lnTo>
                <a:lnTo>
                  <a:pt x="350" y="582"/>
                </a:lnTo>
                <a:lnTo>
                  <a:pt x="233" y="582"/>
                </a:lnTo>
                <a:close/>
                <a:moveTo>
                  <a:pt x="233" y="118"/>
                </a:moveTo>
                <a:lnTo>
                  <a:pt x="233" y="0"/>
                </a:lnTo>
                <a:lnTo>
                  <a:pt x="350" y="0"/>
                </a:lnTo>
                <a:lnTo>
                  <a:pt x="350" y="118"/>
                </a:lnTo>
                <a:lnTo>
                  <a:pt x="233" y="118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468" y="582"/>
                </a:moveTo>
                <a:lnTo>
                  <a:pt x="468" y="467"/>
                </a:lnTo>
                <a:lnTo>
                  <a:pt x="583" y="467"/>
                </a:lnTo>
                <a:lnTo>
                  <a:pt x="583" y="582"/>
                </a:lnTo>
                <a:lnTo>
                  <a:pt x="468" y="582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3" y="232"/>
                </a:lnTo>
                <a:lnTo>
                  <a:pt x="583" y="350"/>
                </a:lnTo>
                <a:lnTo>
                  <a:pt x="468" y="3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3" y="0"/>
                </a:lnTo>
                <a:lnTo>
                  <a:pt x="583" y="118"/>
                </a:lnTo>
                <a:lnTo>
                  <a:pt x="468" y="118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51864" y="1491458"/>
            <a:ext cx="377825" cy="377825"/>
          </a:xfrm>
          <a:custGeom>
            <a:avLst/>
            <a:gdLst>
              <a:gd name="T0" fmla="*/ 933 w 1051"/>
              <a:gd name="T1" fmla="*/ 700 h 1051"/>
              <a:gd name="T2" fmla="*/ 1050 w 1051"/>
              <a:gd name="T3" fmla="*/ 817 h 1051"/>
              <a:gd name="T4" fmla="*/ 933 w 1051"/>
              <a:gd name="T5" fmla="*/ 1050 h 1051"/>
              <a:gd name="T6" fmla="*/ 1050 w 1051"/>
              <a:gd name="T7" fmla="*/ 932 h 1051"/>
              <a:gd name="T8" fmla="*/ 933 w 1051"/>
              <a:gd name="T9" fmla="*/ 1050 h 1051"/>
              <a:gd name="T10" fmla="*/ 583 w 1051"/>
              <a:gd name="T11" fmla="*/ 467 h 1051"/>
              <a:gd name="T12" fmla="*/ 1050 w 1051"/>
              <a:gd name="T13" fmla="*/ 582 h 1051"/>
              <a:gd name="T14" fmla="*/ 583 w 1051"/>
              <a:gd name="T15" fmla="*/ 1050 h 1051"/>
              <a:gd name="T16" fmla="*/ 468 w 1051"/>
              <a:gd name="T17" fmla="*/ 582 h 1051"/>
              <a:gd name="T18" fmla="*/ 0 w 1051"/>
              <a:gd name="T19" fmla="*/ 467 h 1051"/>
              <a:gd name="T20" fmla="*/ 468 w 1051"/>
              <a:gd name="T21" fmla="*/ 0 h 1051"/>
              <a:gd name="T22" fmla="*/ 700 w 1051"/>
              <a:gd name="T23" fmla="*/ 1050 h 1051"/>
              <a:gd name="T24" fmla="*/ 818 w 1051"/>
              <a:gd name="T25" fmla="*/ 932 h 1051"/>
              <a:gd name="T26" fmla="*/ 700 w 1051"/>
              <a:gd name="T27" fmla="*/ 1050 h 1051"/>
              <a:gd name="T28" fmla="*/ 1050 w 1051"/>
              <a:gd name="T29" fmla="*/ 0 h 1051"/>
              <a:gd name="T30" fmla="*/ 933 w 1051"/>
              <a:gd name="T31" fmla="*/ 118 h 1051"/>
              <a:gd name="T32" fmla="*/ 933 w 1051"/>
              <a:gd name="T33" fmla="*/ 350 h 1051"/>
              <a:gd name="T34" fmla="*/ 1050 w 1051"/>
              <a:gd name="T35" fmla="*/ 232 h 1051"/>
              <a:gd name="T36" fmla="*/ 933 w 1051"/>
              <a:gd name="T37" fmla="*/ 350 h 1051"/>
              <a:gd name="T38" fmla="*/ 818 w 1051"/>
              <a:gd name="T39" fmla="*/ 118 h 1051"/>
              <a:gd name="T40" fmla="*/ 700 w 1051"/>
              <a:gd name="T41" fmla="*/ 0 h 1051"/>
              <a:gd name="T42" fmla="*/ 118 w 1051"/>
              <a:gd name="T43" fmla="*/ 0 h 1051"/>
              <a:gd name="T44" fmla="*/ 0 w 1051"/>
              <a:gd name="T45" fmla="*/ 118 h 1051"/>
              <a:gd name="T46" fmla="*/ 118 w 1051"/>
              <a:gd name="T47" fmla="*/ 0 h 1051"/>
              <a:gd name="T48" fmla="*/ 350 w 1051"/>
              <a:gd name="T49" fmla="*/ 118 h 1051"/>
              <a:gd name="T50" fmla="*/ 233 w 1051"/>
              <a:gd name="T51" fmla="*/ 0 h 1051"/>
              <a:gd name="T52" fmla="*/ 0 w 1051"/>
              <a:gd name="T53" fmla="*/ 817 h 1051"/>
              <a:gd name="T54" fmla="*/ 118 w 1051"/>
              <a:gd name="T55" fmla="*/ 700 h 1051"/>
              <a:gd name="T56" fmla="*/ 0 w 1051"/>
              <a:gd name="T57" fmla="*/ 817 h 1051"/>
              <a:gd name="T58" fmla="*/ 118 w 1051"/>
              <a:gd name="T59" fmla="*/ 350 h 1051"/>
              <a:gd name="T60" fmla="*/ 0 w 1051"/>
              <a:gd name="T61" fmla="*/ 232 h 1051"/>
              <a:gd name="T62" fmla="*/ 233 w 1051"/>
              <a:gd name="T63" fmla="*/ 1050 h 1051"/>
              <a:gd name="T64" fmla="*/ 350 w 1051"/>
              <a:gd name="T65" fmla="*/ 932 h 1051"/>
              <a:gd name="T66" fmla="*/ 233 w 1051"/>
              <a:gd name="T67" fmla="*/ 1050 h 1051"/>
              <a:gd name="T68" fmla="*/ 0 w 1051"/>
              <a:gd name="T69" fmla="*/ 932 h 1051"/>
              <a:gd name="T70" fmla="*/ 118 w 1051"/>
              <a:gd name="T7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1"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583" y="0"/>
                </a:moveTo>
                <a:lnTo>
                  <a:pt x="583" y="467"/>
                </a:lnTo>
                <a:lnTo>
                  <a:pt x="1050" y="467"/>
                </a:lnTo>
                <a:lnTo>
                  <a:pt x="1050" y="582"/>
                </a:lnTo>
                <a:lnTo>
                  <a:pt x="583" y="582"/>
                </a:lnTo>
                <a:lnTo>
                  <a:pt x="583" y="1050"/>
                </a:lnTo>
                <a:lnTo>
                  <a:pt x="468" y="1050"/>
                </a:lnTo>
                <a:lnTo>
                  <a:pt x="468" y="582"/>
                </a:lnTo>
                <a:lnTo>
                  <a:pt x="0" y="582"/>
                </a:lnTo>
                <a:lnTo>
                  <a:pt x="0" y="467"/>
                </a:lnTo>
                <a:lnTo>
                  <a:pt x="468" y="46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23426" y="1491458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1050 w 1051"/>
              <a:gd name="T3" fmla="*/ 1050 h 1051"/>
              <a:gd name="T4" fmla="*/ 700 w 1051"/>
              <a:gd name="T5" fmla="*/ 1050 h 1051"/>
              <a:gd name="T6" fmla="*/ 818 w 1051"/>
              <a:gd name="T7" fmla="*/ 932 h 1051"/>
              <a:gd name="T8" fmla="*/ 700 w 1051"/>
              <a:gd name="T9" fmla="*/ 1050 h 1051"/>
              <a:gd name="T10" fmla="*/ 468 w 1051"/>
              <a:gd name="T11" fmla="*/ 700 h 1051"/>
              <a:gd name="T12" fmla="*/ 583 w 1051"/>
              <a:gd name="T13" fmla="*/ 817 h 1051"/>
              <a:gd name="T14" fmla="*/ 933 w 1051"/>
              <a:gd name="T15" fmla="*/ 350 h 1051"/>
              <a:gd name="T16" fmla="*/ 1050 w 1051"/>
              <a:gd name="T17" fmla="*/ 232 h 1051"/>
              <a:gd name="T18" fmla="*/ 933 w 1051"/>
              <a:gd name="T19" fmla="*/ 350 h 1051"/>
              <a:gd name="T20" fmla="*/ 1050 w 1051"/>
              <a:gd name="T21" fmla="*/ 0 h 1051"/>
              <a:gd name="T22" fmla="*/ 933 w 1051"/>
              <a:gd name="T23" fmla="*/ 118 h 1051"/>
              <a:gd name="T24" fmla="*/ 0 w 1051"/>
              <a:gd name="T25" fmla="*/ 582 h 1051"/>
              <a:gd name="T26" fmla="*/ 1050 w 1051"/>
              <a:gd name="T27" fmla="*/ 467 h 1051"/>
              <a:gd name="T28" fmla="*/ 0 w 1051"/>
              <a:gd name="T29" fmla="*/ 582 h 1051"/>
              <a:gd name="T30" fmla="*/ 468 w 1051"/>
              <a:gd name="T31" fmla="*/ 932 h 1051"/>
              <a:gd name="T32" fmla="*/ 583 w 1051"/>
              <a:gd name="T33" fmla="*/ 1050 h 1051"/>
              <a:gd name="T34" fmla="*/ 933 w 1051"/>
              <a:gd name="T35" fmla="*/ 817 h 1051"/>
              <a:gd name="T36" fmla="*/ 1050 w 1051"/>
              <a:gd name="T37" fmla="*/ 700 h 1051"/>
              <a:gd name="T38" fmla="*/ 933 w 1051"/>
              <a:gd name="T39" fmla="*/ 817 h 1051"/>
              <a:gd name="T40" fmla="*/ 583 w 1051"/>
              <a:gd name="T41" fmla="*/ 118 h 1051"/>
              <a:gd name="T42" fmla="*/ 468 w 1051"/>
              <a:gd name="T43" fmla="*/ 0 h 1051"/>
              <a:gd name="T44" fmla="*/ 583 w 1051"/>
              <a:gd name="T45" fmla="*/ 232 h 1051"/>
              <a:gd name="T46" fmla="*/ 468 w 1051"/>
              <a:gd name="T47" fmla="*/ 350 h 1051"/>
              <a:gd name="T48" fmla="*/ 583 w 1051"/>
              <a:gd name="T49" fmla="*/ 232 h 1051"/>
              <a:gd name="T50" fmla="*/ 818 w 1051"/>
              <a:gd name="T51" fmla="*/ 118 h 1051"/>
              <a:gd name="T52" fmla="*/ 700 w 1051"/>
              <a:gd name="T53" fmla="*/ 0 h 1051"/>
              <a:gd name="T54" fmla="*/ 350 w 1051"/>
              <a:gd name="T55" fmla="*/ 0 h 1051"/>
              <a:gd name="T56" fmla="*/ 233 w 1051"/>
              <a:gd name="T57" fmla="*/ 118 h 1051"/>
              <a:gd name="T58" fmla="*/ 350 w 1051"/>
              <a:gd name="T59" fmla="*/ 0 h 1051"/>
              <a:gd name="T60" fmla="*/ 118 w 1051"/>
              <a:gd name="T61" fmla="*/ 118 h 1051"/>
              <a:gd name="T62" fmla="*/ 0 w 1051"/>
              <a:gd name="T63" fmla="*/ 0 h 1051"/>
              <a:gd name="T64" fmla="*/ 233 w 1051"/>
              <a:gd name="T65" fmla="*/ 1050 h 1051"/>
              <a:gd name="T66" fmla="*/ 350 w 1051"/>
              <a:gd name="T67" fmla="*/ 932 h 1051"/>
              <a:gd name="T68" fmla="*/ 233 w 1051"/>
              <a:gd name="T69" fmla="*/ 1050 h 1051"/>
              <a:gd name="T70" fmla="*/ 0 w 1051"/>
              <a:gd name="T71" fmla="*/ 700 h 1051"/>
              <a:gd name="T72" fmla="*/ 118 w 1051"/>
              <a:gd name="T73" fmla="*/ 817 h 1051"/>
              <a:gd name="T74" fmla="*/ 118 w 1051"/>
              <a:gd name="T75" fmla="*/ 232 h 1051"/>
              <a:gd name="T76" fmla="*/ 0 w 1051"/>
              <a:gd name="T77" fmla="*/ 350 h 1051"/>
              <a:gd name="T78" fmla="*/ 118 w 1051"/>
              <a:gd name="T79" fmla="*/ 232 h 1051"/>
              <a:gd name="T80" fmla="*/ 0 w 1051"/>
              <a:gd name="T81" fmla="*/ 932 h 1051"/>
              <a:gd name="T82" fmla="*/ 118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2"/>
                </a:lnTo>
                <a:lnTo>
                  <a:pt x="0" y="582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583" y="0"/>
                </a:moveTo>
                <a:lnTo>
                  <a:pt x="583" y="118"/>
                </a:lnTo>
                <a:lnTo>
                  <a:pt x="468" y="118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31489" y="1426371"/>
            <a:ext cx="504825" cy="506413"/>
          </a:xfrm>
          <a:custGeom>
            <a:avLst/>
            <a:gdLst>
              <a:gd name="T0" fmla="*/ 0 w 1401"/>
              <a:gd name="T1" fmla="*/ 1172 h 1406"/>
              <a:gd name="T2" fmla="*/ 1400 w 1401"/>
              <a:gd name="T3" fmla="*/ 1172 h 1406"/>
              <a:gd name="T4" fmla="*/ 1400 w 1401"/>
              <a:gd name="T5" fmla="*/ 1405 h 1406"/>
              <a:gd name="T6" fmla="*/ 0 w 1401"/>
              <a:gd name="T7" fmla="*/ 1405 h 1406"/>
              <a:gd name="T8" fmla="*/ 0 w 1401"/>
              <a:gd name="T9" fmla="*/ 1172 h 1406"/>
              <a:gd name="T10" fmla="*/ 1209 w 1401"/>
              <a:gd name="T11" fmla="*/ 240 h 1406"/>
              <a:gd name="T12" fmla="*/ 1094 w 1401"/>
              <a:gd name="T13" fmla="*/ 355 h 1406"/>
              <a:gd name="T14" fmla="*/ 875 w 1401"/>
              <a:gd name="T15" fmla="*/ 136 h 1406"/>
              <a:gd name="T16" fmla="*/ 990 w 1401"/>
              <a:gd name="T17" fmla="*/ 21 h 1406"/>
              <a:gd name="T18" fmla="*/ 1072 w 1401"/>
              <a:gd name="T19" fmla="*/ 21 h 1406"/>
              <a:gd name="T20" fmla="*/ 1209 w 1401"/>
              <a:gd name="T21" fmla="*/ 158 h 1406"/>
              <a:gd name="T22" fmla="*/ 1209 w 1401"/>
              <a:gd name="T23" fmla="*/ 240 h 1406"/>
              <a:gd name="T24" fmla="*/ 1036 w 1401"/>
              <a:gd name="T25" fmla="*/ 412 h 1406"/>
              <a:gd name="T26" fmla="*/ 451 w 1401"/>
              <a:gd name="T27" fmla="*/ 997 h 1406"/>
              <a:gd name="T28" fmla="*/ 232 w 1401"/>
              <a:gd name="T29" fmla="*/ 997 h 1406"/>
              <a:gd name="T30" fmla="*/ 232 w 1401"/>
              <a:gd name="T31" fmla="*/ 779 h 1406"/>
              <a:gd name="T32" fmla="*/ 818 w 1401"/>
              <a:gd name="T33" fmla="*/ 194 h 1406"/>
              <a:gd name="T34" fmla="*/ 1036 w 1401"/>
              <a:gd name="T35" fmla="*/ 41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1406">
                <a:moveTo>
                  <a:pt x="0" y="1172"/>
                </a:moveTo>
                <a:lnTo>
                  <a:pt x="1400" y="1172"/>
                </a:lnTo>
                <a:lnTo>
                  <a:pt x="1400" y="1405"/>
                </a:lnTo>
                <a:lnTo>
                  <a:pt x="0" y="1405"/>
                </a:lnTo>
                <a:lnTo>
                  <a:pt x="0" y="1172"/>
                </a:lnTo>
                <a:close/>
                <a:moveTo>
                  <a:pt x="1209" y="240"/>
                </a:moveTo>
                <a:lnTo>
                  <a:pt x="1094" y="355"/>
                </a:lnTo>
                <a:lnTo>
                  <a:pt x="875" y="136"/>
                </a:lnTo>
                <a:lnTo>
                  <a:pt x="990" y="21"/>
                </a:lnTo>
                <a:cubicBezTo>
                  <a:pt x="1012" y="0"/>
                  <a:pt x="1050" y="0"/>
                  <a:pt x="1072" y="21"/>
                </a:cubicBezTo>
                <a:lnTo>
                  <a:pt x="1209" y="158"/>
                </a:lnTo>
                <a:cubicBezTo>
                  <a:pt x="1230" y="180"/>
                  <a:pt x="1230" y="218"/>
                  <a:pt x="1209" y="240"/>
                </a:cubicBezTo>
                <a:close/>
                <a:moveTo>
                  <a:pt x="1036" y="412"/>
                </a:moveTo>
                <a:lnTo>
                  <a:pt x="451" y="997"/>
                </a:lnTo>
                <a:lnTo>
                  <a:pt x="232" y="997"/>
                </a:lnTo>
                <a:lnTo>
                  <a:pt x="232" y="779"/>
                </a:lnTo>
                <a:lnTo>
                  <a:pt x="818" y="194"/>
                </a:lnTo>
                <a:lnTo>
                  <a:pt x="1036" y="4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366170"/>
            <a:ext cx="463550" cy="377825"/>
          </a:xfrm>
          <a:custGeom>
            <a:avLst/>
            <a:gdLst>
              <a:gd name="T0" fmla="*/ 1168 w 1286"/>
              <a:gd name="T1" fmla="*/ 932 h 1050"/>
              <a:gd name="T2" fmla="*/ 1168 w 1286"/>
              <a:gd name="T3" fmla="*/ 582 h 1050"/>
              <a:gd name="T4" fmla="*/ 643 w 1286"/>
              <a:gd name="T5" fmla="*/ 582 h 1050"/>
              <a:gd name="T6" fmla="*/ 643 w 1286"/>
              <a:gd name="T7" fmla="*/ 932 h 1050"/>
              <a:gd name="T8" fmla="*/ 1168 w 1286"/>
              <a:gd name="T9" fmla="*/ 932 h 1050"/>
              <a:gd name="T10" fmla="*/ 1168 w 1286"/>
              <a:gd name="T11" fmla="*/ 0 h 1050"/>
              <a:gd name="T12" fmla="*/ 1285 w 1286"/>
              <a:gd name="T13" fmla="*/ 117 h 1050"/>
              <a:gd name="T14" fmla="*/ 1285 w 1286"/>
              <a:gd name="T15" fmla="*/ 932 h 1050"/>
              <a:gd name="T16" fmla="*/ 1168 w 1286"/>
              <a:gd name="T17" fmla="*/ 1049 h 1050"/>
              <a:gd name="T18" fmla="*/ 118 w 1286"/>
              <a:gd name="T19" fmla="*/ 1049 h 1050"/>
              <a:gd name="T20" fmla="*/ 0 w 1286"/>
              <a:gd name="T21" fmla="*/ 932 h 1050"/>
              <a:gd name="T22" fmla="*/ 0 w 1286"/>
              <a:gd name="T23" fmla="*/ 117 h 1050"/>
              <a:gd name="T24" fmla="*/ 118 w 1286"/>
              <a:gd name="T25" fmla="*/ 0 h 1050"/>
              <a:gd name="T26" fmla="*/ 1168 w 128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1168" y="932"/>
                </a:moveTo>
                <a:lnTo>
                  <a:pt x="1168" y="582"/>
                </a:lnTo>
                <a:lnTo>
                  <a:pt x="643" y="582"/>
                </a:lnTo>
                <a:lnTo>
                  <a:pt x="643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68526" y="2366170"/>
            <a:ext cx="377825" cy="377825"/>
          </a:xfrm>
          <a:custGeom>
            <a:avLst/>
            <a:gdLst>
              <a:gd name="T0" fmla="*/ 875 w 1051"/>
              <a:gd name="T1" fmla="*/ 493 h 1051"/>
              <a:gd name="T2" fmla="*/ 1050 w 1051"/>
              <a:gd name="T3" fmla="*/ 668 h 1051"/>
              <a:gd name="T4" fmla="*/ 1050 w 1051"/>
              <a:gd name="T5" fmla="*/ 933 h 1051"/>
              <a:gd name="T6" fmla="*/ 933 w 1051"/>
              <a:gd name="T7" fmla="*/ 1050 h 1051"/>
              <a:gd name="T8" fmla="*/ 118 w 1051"/>
              <a:gd name="T9" fmla="*/ 1050 h 1051"/>
              <a:gd name="T10" fmla="*/ 0 w 1051"/>
              <a:gd name="T11" fmla="*/ 933 h 1051"/>
              <a:gd name="T12" fmla="*/ 0 w 1051"/>
              <a:gd name="T13" fmla="*/ 550 h 1051"/>
              <a:gd name="T14" fmla="*/ 175 w 1051"/>
              <a:gd name="T15" fmla="*/ 725 h 1051"/>
              <a:gd name="T16" fmla="*/ 408 w 1051"/>
              <a:gd name="T17" fmla="*/ 490 h 1051"/>
              <a:gd name="T18" fmla="*/ 643 w 1051"/>
              <a:gd name="T19" fmla="*/ 725 h 1051"/>
              <a:gd name="T20" fmla="*/ 875 w 1051"/>
              <a:gd name="T21" fmla="*/ 493 h 1051"/>
              <a:gd name="T22" fmla="*/ 1050 w 1051"/>
              <a:gd name="T23" fmla="*/ 118 h 1051"/>
              <a:gd name="T24" fmla="*/ 1050 w 1051"/>
              <a:gd name="T25" fmla="*/ 501 h 1051"/>
              <a:gd name="T26" fmla="*/ 875 w 1051"/>
              <a:gd name="T27" fmla="*/ 326 h 1051"/>
              <a:gd name="T28" fmla="*/ 643 w 1051"/>
              <a:gd name="T29" fmla="*/ 561 h 1051"/>
              <a:gd name="T30" fmla="*/ 408 w 1051"/>
              <a:gd name="T31" fmla="*/ 326 h 1051"/>
              <a:gd name="T32" fmla="*/ 175 w 1051"/>
              <a:gd name="T33" fmla="*/ 561 h 1051"/>
              <a:gd name="T34" fmla="*/ 0 w 1051"/>
              <a:gd name="T35" fmla="*/ 383 h 1051"/>
              <a:gd name="T36" fmla="*/ 0 w 1051"/>
              <a:gd name="T37" fmla="*/ 118 h 1051"/>
              <a:gd name="T38" fmla="*/ 118 w 1051"/>
              <a:gd name="T39" fmla="*/ 0 h 1051"/>
              <a:gd name="T40" fmla="*/ 933 w 1051"/>
              <a:gd name="T41" fmla="*/ 0 h 1051"/>
              <a:gd name="T42" fmla="*/ 1050 w 1051"/>
              <a:gd name="T4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493"/>
                </a:moveTo>
                <a:lnTo>
                  <a:pt x="1050" y="668"/>
                </a:ln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550"/>
                </a:lnTo>
                <a:lnTo>
                  <a:pt x="175" y="725"/>
                </a:lnTo>
                <a:lnTo>
                  <a:pt x="408" y="490"/>
                </a:lnTo>
                <a:lnTo>
                  <a:pt x="643" y="725"/>
                </a:lnTo>
                <a:lnTo>
                  <a:pt x="875" y="493"/>
                </a:lnTo>
                <a:close/>
                <a:moveTo>
                  <a:pt x="1050" y="118"/>
                </a:moveTo>
                <a:lnTo>
                  <a:pt x="1050" y="501"/>
                </a:lnTo>
                <a:lnTo>
                  <a:pt x="875" y="326"/>
                </a:lnTo>
                <a:lnTo>
                  <a:pt x="643" y="561"/>
                </a:lnTo>
                <a:lnTo>
                  <a:pt x="408" y="326"/>
                </a:lnTo>
                <a:lnTo>
                  <a:pt x="175" y="561"/>
                </a:lnTo>
                <a:lnTo>
                  <a:pt x="0" y="38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ubicBezTo>
                  <a:pt x="996" y="1"/>
                  <a:pt x="1050" y="55"/>
                  <a:pt x="1050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2462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659 w 1319"/>
              <a:gd name="T7" fmla="*/ 1008 h 1318"/>
              <a:gd name="T8" fmla="*/ 1127 w 1319"/>
              <a:gd name="T9" fmla="*/ 853 h 1318"/>
              <a:gd name="T10" fmla="*/ 1127 w 1319"/>
              <a:gd name="T11" fmla="*/ 1126 h 1318"/>
              <a:gd name="T12" fmla="*/ 853 w 1319"/>
              <a:gd name="T13" fmla="*/ 1126 h 1318"/>
              <a:gd name="T14" fmla="*/ 659 w 1319"/>
              <a:gd name="T15" fmla="*/ 1317 h 1318"/>
              <a:gd name="T16" fmla="*/ 465 w 1319"/>
              <a:gd name="T17" fmla="*/ 1126 h 1318"/>
              <a:gd name="T18" fmla="*/ 192 w 1319"/>
              <a:gd name="T19" fmla="*/ 1126 h 1318"/>
              <a:gd name="T20" fmla="*/ 192 w 1319"/>
              <a:gd name="T21" fmla="*/ 853 h 1318"/>
              <a:gd name="T22" fmla="*/ 0 w 1319"/>
              <a:gd name="T23" fmla="*/ 658 h 1318"/>
              <a:gd name="T24" fmla="*/ 192 w 1319"/>
              <a:gd name="T25" fmla="*/ 464 h 1318"/>
              <a:gd name="T26" fmla="*/ 192 w 1319"/>
              <a:gd name="T27" fmla="*/ 191 h 1318"/>
              <a:gd name="T28" fmla="*/ 465 w 1319"/>
              <a:gd name="T29" fmla="*/ 191 h 1318"/>
              <a:gd name="T30" fmla="*/ 659 w 1319"/>
              <a:gd name="T31" fmla="*/ 0 h 1318"/>
              <a:gd name="T32" fmla="*/ 853 w 1319"/>
              <a:gd name="T33" fmla="*/ 191 h 1318"/>
              <a:gd name="T34" fmla="*/ 1127 w 1319"/>
              <a:gd name="T35" fmla="*/ 191 h 1318"/>
              <a:gd name="T36" fmla="*/ 1127 w 1319"/>
              <a:gd name="T37" fmla="*/ 464 h 1318"/>
              <a:gd name="T38" fmla="*/ 1318 w 1319"/>
              <a:gd name="T39" fmla="*/ 658 h 1318"/>
              <a:gd name="T40" fmla="*/ 1127 w 1319"/>
              <a:gd name="T41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lnTo>
                  <a:pt x="659" y="1008"/>
                </a:ln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24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309 w 1319"/>
              <a:gd name="T7" fmla="*/ 658 h 1318"/>
              <a:gd name="T8" fmla="*/ 659 w 1319"/>
              <a:gd name="T9" fmla="*/ 1008 h 1318"/>
              <a:gd name="T10" fmla="*/ 1127 w 1319"/>
              <a:gd name="T11" fmla="*/ 853 h 1318"/>
              <a:gd name="T12" fmla="*/ 1127 w 1319"/>
              <a:gd name="T13" fmla="*/ 1126 h 1318"/>
              <a:gd name="T14" fmla="*/ 853 w 1319"/>
              <a:gd name="T15" fmla="*/ 1126 h 1318"/>
              <a:gd name="T16" fmla="*/ 659 w 1319"/>
              <a:gd name="T17" fmla="*/ 1317 h 1318"/>
              <a:gd name="T18" fmla="*/ 465 w 1319"/>
              <a:gd name="T19" fmla="*/ 1126 h 1318"/>
              <a:gd name="T20" fmla="*/ 192 w 1319"/>
              <a:gd name="T21" fmla="*/ 1126 h 1318"/>
              <a:gd name="T22" fmla="*/ 192 w 1319"/>
              <a:gd name="T23" fmla="*/ 853 h 1318"/>
              <a:gd name="T24" fmla="*/ 0 w 1319"/>
              <a:gd name="T25" fmla="*/ 658 h 1318"/>
              <a:gd name="T26" fmla="*/ 192 w 1319"/>
              <a:gd name="T27" fmla="*/ 464 h 1318"/>
              <a:gd name="T28" fmla="*/ 192 w 1319"/>
              <a:gd name="T29" fmla="*/ 191 h 1318"/>
              <a:gd name="T30" fmla="*/ 465 w 1319"/>
              <a:gd name="T31" fmla="*/ 191 h 1318"/>
              <a:gd name="T32" fmla="*/ 659 w 1319"/>
              <a:gd name="T33" fmla="*/ 0 h 1318"/>
              <a:gd name="T34" fmla="*/ 853 w 1319"/>
              <a:gd name="T35" fmla="*/ 191 h 1318"/>
              <a:gd name="T36" fmla="*/ 1127 w 1319"/>
              <a:gd name="T37" fmla="*/ 191 h 1318"/>
              <a:gd name="T38" fmla="*/ 1127 w 1319"/>
              <a:gd name="T39" fmla="*/ 464 h 1318"/>
              <a:gd name="T40" fmla="*/ 1318 w 1319"/>
              <a:gd name="T41" fmla="*/ 658 h 1318"/>
              <a:gd name="T42" fmla="*/ 1127 w 1319"/>
              <a:gd name="T43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cubicBezTo>
                  <a:pt x="465" y="309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34001" y="2316958"/>
            <a:ext cx="474663" cy="474662"/>
          </a:xfrm>
          <a:custGeom>
            <a:avLst/>
            <a:gdLst>
              <a:gd name="T0" fmla="*/ 659 w 1319"/>
              <a:gd name="T1" fmla="*/ 426 h 1318"/>
              <a:gd name="T2" fmla="*/ 892 w 1319"/>
              <a:gd name="T3" fmla="*/ 658 h 1318"/>
              <a:gd name="T4" fmla="*/ 659 w 1319"/>
              <a:gd name="T5" fmla="*/ 891 h 1318"/>
              <a:gd name="T6" fmla="*/ 427 w 1319"/>
              <a:gd name="T7" fmla="*/ 658 h 1318"/>
              <a:gd name="T8" fmla="*/ 659 w 1319"/>
              <a:gd name="T9" fmla="*/ 426 h 1318"/>
              <a:gd name="T10" fmla="*/ 659 w 1319"/>
              <a:gd name="T11" fmla="*/ 1008 h 1318"/>
              <a:gd name="T12" fmla="*/ 1009 w 1319"/>
              <a:gd name="T13" fmla="*/ 658 h 1318"/>
              <a:gd name="T14" fmla="*/ 659 w 1319"/>
              <a:gd name="T15" fmla="*/ 308 h 1318"/>
              <a:gd name="T16" fmla="*/ 309 w 1319"/>
              <a:gd name="T17" fmla="*/ 658 h 1318"/>
              <a:gd name="T18" fmla="*/ 659 w 1319"/>
              <a:gd name="T19" fmla="*/ 1008 h 1318"/>
              <a:gd name="T20" fmla="*/ 1127 w 1319"/>
              <a:gd name="T21" fmla="*/ 464 h 1318"/>
              <a:gd name="T22" fmla="*/ 1318 w 1319"/>
              <a:gd name="T23" fmla="*/ 658 h 1318"/>
              <a:gd name="T24" fmla="*/ 1127 w 1319"/>
              <a:gd name="T25" fmla="*/ 853 h 1318"/>
              <a:gd name="T26" fmla="*/ 1127 w 1319"/>
              <a:gd name="T27" fmla="*/ 1126 h 1318"/>
              <a:gd name="T28" fmla="*/ 853 w 1319"/>
              <a:gd name="T29" fmla="*/ 1126 h 1318"/>
              <a:gd name="T30" fmla="*/ 659 w 1319"/>
              <a:gd name="T31" fmla="*/ 1317 h 1318"/>
              <a:gd name="T32" fmla="*/ 465 w 1319"/>
              <a:gd name="T33" fmla="*/ 1126 h 1318"/>
              <a:gd name="T34" fmla="*/ 192 w 1319"/>
              <a:gd name="T35" fmla="*/ 1126 h 1318"/>
              <a:gd name="T36" fmla="*/ 192 w 1319"/>
              <a:gd name="T37" fmla="*/ 853 h 1318"/>
              <a:gd name="T38" fmla="*/ 0 w 1319"/>
              <a:gd name="T39" fmla="*/ 658 h 1318"/>
              <a:gd name="T40" fmla="*/ 192 w 1319"/>
              <a:gd name="T41" fmla="*/ 464 h 1318"/>
              <a:gd name="T42" fmla="*/ 192 w 1319"/>
              <a:gd name="T43" fmla="*/ 191 h 1318"/>
              <a:gd name="T44" fmla="*/ 465 w 1319"/>
              <a:gd name="T45" fmla="*/ 191 h 1318"/>
              <a:gd name="T46" fmla="*/ 659 w 1319"/>
              <a:gd name="T47" fmla="*/ 0 h 1318"/>
              <a:gd name="T48" fmla="*/ 853 w 1319"/>
              <a:gd name="T49" fmla="*/ 191 h 1318"/>
              <a:gd name="T50" fmla="*/ 1127 w 1319"/>
              <a:gd name="T51" fmla="*/ 191 h 1318"/>
              <a:gd name="T52" fmla="*/ 1127 w 1319"/>
              <a:gd name="T53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9" h="1318">
                <a:moveTo>
                  <a:pt x="659" y="426"/>
                </a:moveTo>
                <a:cubicBezTo>
                  <a:pt x="788" y="426"/>
                  <a:pt x="892" y="529"/>
                  <a:pt x="892" y="658"/>
                </a:cubicBezTo>
                <a:cubicBezTo>
                  <a:pt x="892" y="786"/>
                  <a:pt x="787" y="891"/>
                  <a:pt x="659" y="891"/>
                </a:cubicBezTo>
                <a:cubicBezTo>
                  <a:pt x="530" y="891"/>
                  <a:pt x="427" y="786"/>
                  <a:pt x="427" y="658"/>
                </a:cubicBezTo>
                <a:cubicBezTo>
                  <a:pt x="427" y="529"/>
                  <a:pt x="531" y="426"/>
                  <a:pt x="659" y="426"/>
                </a:cubicBezTo>
                <a:close/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465" y="308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03976" y="2316958"/>
            <a:ext cx="474663" cy="474662"/>
          </a:xfrm>
          <a:custGeom>
            <a:avLst/>
            <a:gdLst>
              <a:gd name="T0" fmla="*/ 793 w 1319"/>
              <a:gd name="T1" fmla="*/ 891 h 1318"/>
              <a:gd name="T2" fmla="*/ 905 w 1319"/>
              <a:gd name="T3" fmla="*/ 891 h 1318"/>
              <a:gd name="T4" fmla="*/ 716 w 1319"/>
              <a:gd name="T5" fmla="*/ 366 h 1318"/>
              <a:gd name="T6" fmla="*/ 602 w 1319"/>
              <a:gd name="T7" fmla="*/ 366 h 1318"/>
              <a:gd name="T8" fmla="*/ 413 w 1319"/>
              <a:gd name="T9" fmla="*/ 891 h 1318"/>
              <a:gd name="T10" fmla="*/ 525 w 1319"/>
              <a:gd name="T11" fmla="*/ 891 h 1318"/>
              <a:gd name="T12" fmla="*/ 566 w 1319"/>
              <a:gd name="T13" fmla="*/ 776 h 1318"/>
              <a:gd name="T14" fmla="*/ 752 w 1319"/>
              <a:gd name="T15" fmla="*/ 776 h 1318"/>
              <a:gd name="T16" fmla="*/ 793 w 1319"/>
              <a:gd name="T17" fmla="*/ 891 h 1318"/>
              <a:gd name="T18" fmla="*/ 1127 w 1319"/>
              <a:gd name="T19" fmla="*/ 464 h 1318"/>
              <a:gd name="T20" fmla="*/ 1318 w 1319"/>
              <a:gd name="T21" fmla="*/ 658 h 1318"/>
              <a:gd name="T22" fmla="*/ 1127 w 1319"/>
              <a:gd name="T23" fmla="*/ 853 h 1318"/>
              <a:gd name="T24" fmla="*/ 1127 w 1319"/>
              <a:gd name="T25" fmla="*/ 1126 h 1318"/>
              <a:gd name="T26" fmla="*/ 853 w 1319"/>
              <a:gd name="T27" fmla="*/ 1126 h 1318"/>
              <a:gd name="T28" fmla="*/ 659 w 1319"/>
              <a:gd name="T29" fmla="*/ 1317 h 1318"/>
              <a:gd name="T30" fmla="*/ 465 w 1319"/>
              <a:gd name="T31" fmla="*/ 1126 h 1318"/>
              <a:gd name="T32" fmla="*/ 191 w 1319"/>
              <a:gd name="T33" fmla="*/ 1126 h 1318"/>
              <a:gd name="T34" fmla="*/ 191 w 1319"/>
              <a:gd name="T35" fmla="*/ 853 h 1318"/>
              <a:gd name="T36" fmla="*/ 0 w 1319"/>
              <a:gd name="T37" fmla="*/ 658 h 1318"/>
              <a:gd name="T38" fmla="*/ 191 w 1319"/>
              <a:gd name="T39" fmla="*/ 464 h 1318"/>
              <a:gd name="T40" fmla="*/ 191 w 1319"/>
              <a:gd name="T41" fmla="*/ 191 h 1318"/>
              <a:gd name="T42" fmla="*/ 465 w 1319"/>
              <a:gd name="T43" fmla="*/ 191 h 1318"/>
              <a:gd name="T44" fmla="*/ 659 w 1319"/>
              <a:gd name="T45" fmla="*/ 0 h 1318"/>
              <a:gd name="T46" fmla="*/ 853 w 1319"/>
              <a:gd name="T47" fmla="*/ 191 h 1318"/>
              <a:gd name="T48" fmla="*/ 1127 w 1319"/>
              <a:gd name="T49" fmla="*/ 191 h 1318"/>
              <a:gd name="T50" fmla="*/ 1127 w 1319"/>
              <a:gd name="T51" fmla="*/ 464 h 1318"/>
              <a:gd name="T52" fmla="*/ 591 w 1319"/>
              <a:gd name="T53" fmla="*/ 697 h 1318"/>
              <a:gd name="T54" fmla="*/ 659 w 1319"/>
              <a:gd name="T55" fmla="*/ 483 h 1318"/>
              <a:gd name="T56" fmla="*/ 727 w 1319"/>
              <a:gd name="T57" fmla="*/ 697 h 1318"/>
              <a:gd name="T58" fmla="*/ 591 w 1319"/>
              <a:gd name="T59" fmla="*/ 697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19" h="1318">
                <a:moveTo>
                  <a:pt x="793" y="891"/>
                </a:moveTo>
                <a:lnTo>
                  <a:pt x="905" y="891"/>
                </a:lnTo>
                <a:lnTo>
                  <a:pt x="716" y="366"/>
                </a:lnTo>
                <a:lnTo>
                  <a:pt x="602" y="366"/>
                </a:lnTo>
                <a:lnTo>
                  <a:pt x="413" y="891"/>
                </a:lnTo>
                <a:lnTo>
                  <a:pt x="525" y="891"/>
                </a:lnTo>
                <a:lnTo>
                  <a:pt x="566" y="776"/>
                </a:lnTo>
                <a:lnTo>
                  <a:pt x="752" y="776"/>
                </a:lnTo>
                <a:lnTo>
                  <a:pt x="793" y="891"/>
                </a:ln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  <a:moveTo>
                  <a:pt x="591" y="697"/>
                </a:moveTo>
                <a:lnTo>
                  <a:pt x="659" y="483"/>
                </a:lnTo>
                <a:lnTo>
                  <a:pt x="727" y="697"/>
                </a:lnTo>
                <a:lnTo>
                  <a:pt x="591" y="6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55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8 h 1318"/>
              <a:gd name="T6" fmla="*/ 514 w 1319"/>
              <a:gd name="T7" fmla="*/ 341 h 1318"/>
              <a:gd name="T8" fmla="*/ 716 w 1319"/>
              <a:gd name="T9" fmla="*/ 658 h 1318"/>
              <a:gd name="T10" fmla="*/ 514 w 1319"/>
              <a:gd name="T11" fmla="*/ 976 h 1318"/>
              <a:gd name="T12" fmla="*/ 659 w 1319"/>
              <a:gd name="T13" fmla="*/ 1008 h 1318"/>
              <a:gd name="T14" fmla="*/ 1126 w 1319"/>
              <a:gd name="T15" fmla="*/ 464 h 1318"/>
              <a:gd name="T16" fmla="*/ 1318 w 1319"/>
              <a:gd name="T17" fmla="*/ 658 h 1318"/>
              <a:gd name="T18" fmla="*/ 1126 w 1319"/>
              <a:gd name="T19" fmla="*/ 853 h 1318"/>
              <a:gd name="T20" fmla="*/ 1126 w 1319"/>
              <a:gd name="T21" fmla="*/ 1126 h 1318"/>
              <a:gd name="T22" fmla="*/ 853 w 1319"/>
              <a:gd name="T23" fmla="*/ 1126 h 1318"/>
              <a:gd name="T24" fmla="*/ 659 w 1319"/>
              <a:gd name="T25" fmla="*/ 1317 h 1318"/>
              <a:gd name="T26" fmla="*/ 465 w 1319"/>
              <a:gd name="T27" fmla="*/ 1126 h 1318"/>
              <a:gd name="T28" fmla="*/ 191 w 1319"/>
              <a:gd name="T29" fmla="*/ 1126 h 1318"/>
              <a:gd name="T30" fmla="*/ 191 w 1319"/>
              <a:gd name="T31" fmla="*/ 853 h 1318"/>
              <a:gd name="T32" fmla="*/ 0 w 1319"/>
              <a:gd name="T33" fmla="*/ 658 h 1318"/>
              <a:gd name="T34" fmla="*/ 191 w 1319"/>
              <a:gd name="T35" fmla="*/ 464 h 1318"/>
              <a:gd name="T36" fmla="*/ 191 w 1319"/>
              <a:gd name="T37" fmla="*/ 191 h 1318"/>
              <a:gd name="T38" fmla="*/ 465 w 1319"/>
              <a:gd name="T39" fmla="*/ 191 h 1318"/>
              <a:gd name="T40" fmla="*/ 659 w 1319"/>
              <a:gd name="T41" fmla="*/ 0 h 1318"/>
              <a:gd name="T42" fmla="*/ 853 w 1319"/>
              <a:gd name="T43" fmla="*/ 191 h 1318"/>
              <a:gd name="T44" fmla="*/ 1126 w 1319"/>
              <a:gd name="T45" fmla="*/ 191 h 1318"/>
              <a:gd name="T46" fmla="*/ 1126 w 1319"/>
              <a:gd name="T47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607" y="308"/>
                  <a:pt x="558" y="322"/>
                  <a:pt x="514" y="341"/>
                </a:cubicBezTo>
                <a:cubicBezTo>
                  <a:pt x="634" y="396"/>
                  <a:pt x="716" y="515"/>
                  <a:pt x="716" y="658"/>
                </a:cubicBezTo>
                <a:cubicBezTo>
                  <a:pt x="716" y="800"/>
                  <a:pt x="634" y="921"/>
                  <a:pt x="514" y="976"/>
                </a:cubicBezTo>
                <a:cubicBezTo>
                  <a:pt x="558" y="995"/>
                  <a:pt x="607" y="1008"/>
                  <a:pt x="659" y="1008"/>
                </a:cubicBezTo>
                <a:close/>
                <a:moveTo>
                  <a:pt x="1126" y="464"/>
                </a:moveTo>
                <a:lnTo>
                  <a:pt x="1318" y="658"/>
                </a:lnTo>
                <a:lnTo>
                  <a:pt x="1126" y="853"/>
                </a:lnTo>
                <a:lnTo>
                  <a:pt x="1126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6" y="191"/>
                </a:lnTo>
                <a:lnTo>
                  <a:pt x="1126" y="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47112" y="2345532"/>
            <a:ext cx="273050" cy="419100"/>
          </a:xfrm>
          <a:custGeom>
            <a:avLst/>
            <a:gdLst>
              <a:gd name="T0" fmla="*/ 175 w 758"/>
              <a:gd name="T1" fmla="*/ 0 h 1166"/>
              <a:gd name="T2" fmla="*/ 757 w 758"/>
              <a:gd name="T3" fmla="*/ 582 h 1166"/>
              <a:gd name="T4" fmla="*/ 175 w 758"/>
              <a:gd name="T5" fmla="*/ 1165 h 1166"/>
              <a:gd name="T6" fmla="*/ 0 w 758"/>
              <a:gd name="T7" fmla="*/ 1140 h 1166"/>
              <a:gd name="T8" fmla="*/ 408 w 758"/>
              <a:gd name="T9" fmla="*/ 582 h 1166"/>
              <a:gd name="T10" fmla="*/ 0 w 758"/>
              <a:gd name="T11" fmla="*/ 25 h 1166"/>
              <a:gd name="T12" fmla="*/ 175 w 758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8" h="1166">
                <a:moveTo>
                  <a:pt x="175" y="0"/>
                </a:moveTo>
                <a:cubicBezTo>
                  <a:pt x="498" y="0"/>
                  <a:pt x="757" y="259"/>
                  <a:pt x="757" y="582"/>
                </a:cubicBezTo>
                <a:cubicBezTo>
                  <a:pt x="757" y="904"/>
                  <a:pt x="498" y="1165"/>
                  <a:pt x="175" y="1165"/>
                </a:cubicBezTo>
                <a:cubicBezTo>
                  <a:pt x="115" y="1165"/>
                  <a:pt x="55" y="1157"/>
                  <a:pt x="0" y="1140"/>
                </a:cubicBezTo>
                <a:cubicBezTo>
                  <a:pt x="238" y="1066"/>
                  <a:pt x="408" y="844"/>
                  <a:pt x="408" y="582"/>
                </a:cubicBezTo>
                <a:cubicBezTo>
                  <a:pt x="408" y="319"/>
                  <a:pt x="238" y="99"/>
                  <a:pt x="0" y="25"/>
                </a:cubicBezTo>
                <a:cubicBezTo>
                  <a:pt x="55" y="8"/>
                  <a:pt x="115" y="0"/>
                  <a:pt x="17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6451" y="2345532"/>
            <a:ext cx="315913" cy="419100"/>
          </a:xfrm>
          <a:custGeom>
            <a:avLst/>
            <a:gdLst>
              <a:gd name="T0" fmla="*/ 290 w 876"/>
              <a:gd name="T1" fmla="*/ 0 h 1166"/>
              <a:gd name="T2" fmla="*/ 875 w 876"/>
              <a:gd name="T3" fmla="*/ 582 h 1166"/>
              <a:gd name="T4" fmla="*/ 290 w 876"/>
              <a:gd name="T5" fmla="*/ 1165 h 1166"/>
              <a:gd name="T6" fmla="*/ 0 w 876"/>
              <a:gd name="T7" fmla="*/ 1088 h 1166"/>
              <a:gd name="T8" fmla="*/ 290 w 876"/>
              <a:gd name="T9" fmla="*/ 582 h 1166"/>
              <a:gd name="T10" fmla="*/ 0 w 876"/>
              <a:gd name="T11" fmla="*/ 77 h 1166"/>
              <a:gd name="T12" fmla="*/ 290 w 876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66">
                <a:moveTo>
                  <a:pt x="290" y="0"/>
                </a:moveTo>
                <a:cubicBezTo>
                  <a:pt x="613" y="0"/>
                  <a:pt x="875" y="259"/>
                  <a:pt x="875" y="582"/>
                </a:cubicBezTo>
                <a:cubicBezTo>
                  <a:pt x="875" y="904"/>
                  <a:pt x="613" y="1165"/>
                  <a:pt x="290" y="1165"/>
                </a:cubicBezTo>
                <a:cubicBezTo>
                  <a:pt x="183" y="1165"/>
                  <a:pt x="85" y="1137"/>
                  <a:pt x="0" y="1088"/>
                </a:cubicBezTo>
                <a:cubicBezTo>
                  <a:pt x="175" y="987"/>
                  <a:pt x="290" y="798"/>
                  <a:pt x="290" y="582"/>
                </a:cubicBezTo>
                <a:cubicBezTo>
                  <a:pt x="290" y="366"/>
                  <a:pt x="175" y="178"/>
                  <a:pt x="0" y="77"/>
                </a:cubicBezTo>
                <a:cubicBezTo>
                  <a:pt x="85" y="27"/>
                  <a:pt x="183" y="0"/>
                  <a:pt x="29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15624" y="2345532"/>
            <a:ext cx="419100" cy="419100"/>
          </a:xfrm>
          <a:custGeom>
            <a:avLst/>
            <a:gdLst>
              <a:gd name="T0" fmla="*/ 0 w 1166"/>
              <a:gd name="T1" fmla="*/ 582 h 1166"/>
              <a:gd name="T2" fmla="*/ 583 w 1166"/>
              <a:gd name="T3" fmla="*/ 0 h 1166"/>
              <a:gd name="T4" fmla="*/ 1165 w 1166"/>
              <a:gd name="T5" fmla="*/ 582 h 1166"/>
              <a:gd name="T6" fmla="*/ 583 w 1166"/>
              <a:gd name="T7" fmla="*/ 1165 h 1166"/>
              <a:gd name="T8" fmla="*/ 0 w 1166"/>
              <a:gd name="T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0" y="582"/>
                </a:moveTo>
                <a:cubicBezTo>
                  <a:pt x="0" y="260"/>
                  <a:pt x="261" y="0"/>
                  <a:pt x="583" y="0"/>
                </a:cubicBezTo>
                <a:cubicBezTo>
                  <a:pt x="906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39296"/>
            <a:ext cx="401637" cy="379413"/>
          </a:xfrm>
          <a:custGeom>
            <a:avLst/>
            <a:gdLst>
              <a:gd name="T0" fmla="*/ 1091 w 1114"/>
              <a:gd name="T1" fmla="*/ 101 h 1055"/>
              <a:gd name="T2" fmla="*/ 1091 w 1114"/>
              <a:gd name="T3" fmla="*/ 183 h 1055"/>
              <a:gd name="T4" fmla="*/ 569 w 1114"/>
              <a:gd name="T5" fmla="*/ 704 h 1055"/>
              <a:gd name="T6" fmla="*/ 407 w 1114"/>
              <a:gd name="T7" fmla="*/ 543 h 1055"/>
              <a:gd name="T8" fmla="*/ 930 w 1114"/>
              <a:gd name="T9" fmla="*/ 21 h 1055"/>
              <a:gd name="T10" fmla="*/ 1012 w 1114"/>
              <a:gd name="T11" fmla="*/ 21 h 1055"/>
              <a:gd name="T12" fmla="*/ 1091 w 1114"/>
              <a:gd name="T13" fmla="*/ 101 h 1055"/>
              <a:gd name="T14" fmla="*/ 290 w 1114"/>
              <a:gd name="T15" fmla="*/ 647 h 1055"/>
              <a:gd name="T16" fmla="*/ 465 w 1114"/>
              <a:gd name="T17" fmla="*/ 822 h 1055"/>
              <a:gd name="T18" fmla="*/ 232 w 1114"/>
              <a:gd name="T19" fmla="*/ 1054 h 1055"/>
              <a:gd name="T20" fmla="*/ 0 w 1114"/>
              <a:gd name="T21" fmla="*/ 936 h 1055"/>
              <a:gd name="T22" fmla="*/ 115 w 1114"/>
              <a:gd name="T23" fmla="*/ 822 h 1055"/>
              <a:gd name="T24" fmla="*/ 290 w 1114"/>
              <a:gd name="T25" fmla="*/ 647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4" h="1055">
                <a:moveTo>
                  <a:pt x="1091" y="101"/>
                </a:moveTo>
                <a:cubicBezTo>
                  <a:pt x="1113" y="123"/>
                  <a:pt x="1113" y="161"/>
                  <a:pt x="1091" y="183"/>
                </a:cubicBezTo>
                <a:lnTo>
                  <a:pt x="569" y="704"/>
                </a:lnTo>
                <a:lnTo>
                  <a:pt x="407" y="543"/>
                </a:lnTo>
                <a:lnTo>
                  <a:pt x="930" y="21"/>
                </a:lnTo>
                <a:cubicBezTo>
                  <a:pt x="952" y="0"/>
                  <a:pt x="990" y="0"/>
                  <a:pt x="1012" y="21"/>
                </a:cubicBezTo>
                <a:lnTo>
                  <a:pt x="1091" y="101"/>
                </a:lnTo>
                <a:close/>
                <a:moveTo>
                  <a:pt x="290" y="647"/>
                </a:moveTo>
                <a:cubicBezTo>
                  <a:pt x="386" y="647"/>
                  <a:pt x="465" y="726"/>
                  <a:pt x="465" y="822"/>
                </a:cubicBezTo>
                <a:cubicBezTo>
                  <a:pt x="465" y="950"/>
                  <a:pt x="361" y="1054"/>
                  <a:pt x="232" y="1054"/>
                </a:cubicBezTo>
                <a:cubicBezTo>
                  <a:pt x="145" y="1054"/>
                  <a:pt x="55" y="1007"/>
                  <a:pt x="0" y="936"/>
                </a:cubicBezTo>
                <a:cubicBezTo>
                  <a:pt x="49" y="936"/>
                  <a:pt x="115" y="898"/>
                  <a:pt x="115" y="822"/>
                </a:cubicBezTo>
                <a:cubicBezTo>
                  <a:pt x="115" y="726"/>
                  <a:pt x="194" y="647"/>
                  <a:pt x="290" y="6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6462" y="3272633"/>
            <a:ext cx="315912" cy="314325"/>
          </a:xfrm>
          <a:custGeom>
            <a:avLst/>
            <a:gdLst>
              <a:gd name="T0" fmla="*/ 292 w 876"/>
              <a:gd name="T1" fmla="*/ 0 h 874"/>
              <a:gd name="T2" fmla="*/ 875 w 876"/>
              <a:gd name="T3" fmla="*/ 0 h 874"/>
              <a:gd name="T4" fmla="*/ 875 w 876"/>
              <a:gd name="T5" fmla="*/ 581 h 874"/>
              <a:gd name="T6" fmla="*/ 760 w 876"/>
              <a:gd name="T7" fmla="*/ 581 h 874"/>
              <a:gd name="T8" fmla="*/ 760 w 876"/>
              <a:gd name="T9" fmla="*/ 196 h 874"/>
              <a:gd name="T10" fmla="*/ 82 w 876"/>
              <a:gd name="T11" fmla="*/ 873 h 874"/>
              <a:gd name="T12" fmla="*/ 0 w 876"/>
              <a:gd name="T13" fmla="*/ 791 h 874"/>
              <a:gd name="T14" fmla="*/ 678 w 876"/>
              <a:gd name="T15" fmla="*/ 114 h 874"/>
              <a:gd name="T16" fmla="*/ 292 w 876"/>
              <a:gd name="T17" fmla="*/ 114 h 874"/>
              <a:gd name="T18" fmla="*/ 292 w 876"/>
              <a:gd name="T19" fmla="*/ 0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4">
                <a:moveTo>
                  <a:pt x="292" y="0"/>
                </a:moveTo>
                <a:lnTo>
                  <a:pt x="875" y="0"/>
                </a:lnTo>
                <a:lnTo>
                  <a:pt x="875" y="581"/>
                </a:lnTo>
                <a:lnTo>
                  <a:pt x="760" y="581"/>
                </a:lnTo>
                <a:lnTo>
                  <a:pt x="760" y="196"/>
                </a:lnTo>
                <a:lnTo>
                  <a:pt x="82" y="873"/>
                </a:lnTo>
                <a:lnTo>
                  <a:pt x="0" y="791"/>
                </a:lnTo>
                <a:lnTo>
                  <a:pt x="678" y="114"/>
                </a:lnTo>
                <a:lnTo>
                  <a:pt x="292" y="114"/>
                </a:lnTo>
                <a:lnTo>
                  <a:pt x="29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60714" y="3336134"/>
            <a:ext cx="504825" cy="185737"/>
          </a:xfrm>
          <a:custGeom>
            <a:avLst/>
            <a:gdLst>
              <a:gd name="T0" fmla="*/ 432 w 1401"/>
              <a:gd name="T1" fmla="*/ 158 h 516"/>
              <a:gd name="T2" fmla="*/ 432 w 1401"/>
              <a:gd name="T3" fmla="*/ 338 h 516"/>
              <a:gd name="T4" fmla="*/ 399 w 1401"/>
              <a:gd name="T5" fmla="*/ 392 h 516"/>
              <a:gd name="T6" fmla="*/ 243 w 1401"/>
              <a:gd name="T7" fmla="*/ 499 h 516"/>
              <a:gd name="T8" fmla="*/ 202 w 1401"/>
              <a:gd name="T9" fmla="*/ 515 h 516"/>
              <a:gd name="T10" fmla="*/ 161 w 1401"/>
              <a:gd name="T11" fmla="*/ 499 h 516"/>
              <a:gd name="T12" fmla="*/ 16 w 1401"/>
              <a:gd name="T13" fmla="*/ 354 h 516"/>
              <a:gd name="T14" fmla="*/ 0 w 1401"/>
              <a:gd name="T15" fmla="*/ 313 h 516"/>
              <a:gd name="T16" fmla="*/ 16 w 1401"/>
              <a:gd name="T17" fmla="*/ 272 h 516"/>
              <a:gd name="T18" fmla="*/ 700 w 1401"/>
              <a:gd name="T19" fmla="*/ 0 h 516"/>
              <a:gd name="T20" fmla="*/ 1383 w 1401"/>
              <a:gd name="T21" fmla="*/ 272 h 516"/>
              <a:gd name="T22" fmla="*/ 1400 w 1401"/>
              <a:gd name="T23" fmla="*/ 313 h 516"/>
              <a:gd name="T24" fmla="*/ 1383 w 1401"/>
              <a:gd name="T25" fmla="*/ 354 h 516"/>
              <a:gd name="T26" fmla="*/ 1238 w 1401"/>
              <a:gd name="T27" fmla="*/ 499 h 516"/>
              <a:gd name="T28" fmla="*/ 1197 w 1401"/>
              <a:gd name="T29" fmla="*/ 515 h 516"/>
              <a:gd name="T30" fmla="*/ 1156 w 1401"/>
              <a:gd name="T31" fmla="*/ 499 h 516"/>
              <a:gd name="T32" fmla="*/ 1001 w 1401"/>
              <a:gd name="T33" fmla="*/ 392 h 516"/>
              <a:gd name="T34" fmla="*/ 968 w 1401"/>
              <a:gd name="T35" fmla="*/ 340 h 516"/>
              <a:gd name="T36" fmla="*/ 968 w 1401"/>
              <a:gd name="T37" fmla="*/ 161 h 516"/>
              <a:gd name="T38" fmla="*/ 700 w 1401"/>
              <a:gd name="T39" fmla="*/ 117 h 516"/>
              <a:gd name="T40" fmla="*/ 432 w 1401"/>
              <a:gd name="T41" fmla="*/ 15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516">
                <a:moveTo>
                  <a:pt x="432" y="158"/>
                </a:moveTo>
                <a:lnTo>
                  <a:pt x="432" y="338"/>
                </a:lnTo>
                <a:cubicBezTo>
                  <a:pt x="432" y="360"/>
                  <a:pt x="418" y="384"/>
                  <a:pt x="399" y="392"/>
                </a:cubicBezTo>
                <a:cubicBezTo>
                  <a:pt x="342" y="420"/>
                  <a:pt x="290" y="455"/>
                  <a:pt x="243" y="499"/>
                </a:cubicBezTo>
                <a:cubicBezTo>
                  <a:pt x="232" y="510"/>
                  <a:pt x="218" y="515"/>
                  <a:pt x="202" y="515"/>
                </a:cubicBezTo>
                <a:cubicBezTo>
                  <a:pt x="185" y="515"/>
                  <a:pt x="172" y="510"/>
                  <a:pt x="161" y="499"/>
                </a:cubicBezTo>
                <a:lnTo>
                  <a:pt x="16" y="354"/>
                </a:lnTo>
                <a:cubicBezTo>
                  <a:pt x="5" y="343"/>
                  <a:pt x="0" y="329"/>
                  <a:pt x="0" y="313"/>
                </a:cubicBezTo>
                <a:cubicBezTo>
                  <a:pt x="0" y="297"/>
                  <a:pt x="5" y="283"/>
                  <a:pt x="16" y="272"/>
                </a:cubicBezTo>
                <a:cubicBezTo>
                  <a:pt x="194" y="104"/>
                  <a:pt x="435" y="0"/>
                  <a:pt x="700" y="0"/>
                </a:cubicBezTo>
                <a:cubicBezTo>
                  <a:pt x="965" y="0"/>
                  <a:pt x="1206" y="104"/>
                  <a:pt x="1383" y="272"/>
                </a:cubicBezTo>
                <a:cubicBezTo>
                  <a:pt x="1394" y="283"/>
                  <a:pt x="1400" y="297"/>
                  <a:pt x="1400" y="313"/>
                </a:cubicBezTo>
                <a:cubicBezTo>
                  <a:pt x="1400" y="329"/>
                  <a:pt x="1394" y="343"/>
                  <a:pt x="1383" y="354"/>
                </a:cubicBezTo>
                <a:lnTo>
                  <a:pt x="1238" y="499"/>
                </a:lnTo>
                <a:cubicBezTo>
                  <a:pt x="1227" y="510"/>
                  <a:pt x="1213" y="515"/>
                  <a:pt x="1197" y="515"/>
                </a:cubicBezTo>
                <a:cubicBezTo>
                  <a:pt x="1180" y="515"/>
                  <a:pt x="1167" y="510"/>
                  <a:pt x="1156" y="499"/>
                </a:cubicBezTo>
                <a:cubicBezTo>
                  <a:pt x="1110" y="455"/>
                  <a:pt x="1058" y="420"/>
                  <a:pt x="1001" y="392"/>
                </a:cubicBezTo>
                <a:cubicBezTo>
                  <a:pt x="981" y="384"/>
                  <a:pt x="968" y="365"/>
                  <a:pt x="968" y="340"/>
                </a:cubicBezTo>
                <a:lnTo>
                  <a:pt x="968" y="161"/>
                </a:lnTo>
                <a:cubicBezTo>
                  <a:pt x="883" y="134"/>
                  <a:pt x="793" y="117"/>
                  <a:pt x="700" y="117"/>
                </a:cubicBezTo>
                <a:cubicBezTo>
                  <a:pt x="607" y="117"/>
                  <a:pt x="517" y="131"/>
                  <a:pt x="432" y="15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199607"/>
            <a:ext cx="377825" cy="461963"/>
          </a:xfrm>
          <a:custGeom>
            <a:avLst/>
            <a:gdLst>
              <a:gd name="T0" fmla="*/ 875 w 1051"/>
              <a:gd name="T1" fmla="*/ 525 h 1282"/>
              <a:gd name="T2" fmla="*/ 1050 w 1051"/>
              <a:gd name="T3" fmla="*/ 699 h 1282"/>
              <a:gd name="T4" fmla="*/ 1050 w 1051"/>
              <a:gd name="T5" fmla="*/ 789 h 1282"/>
              <a:gd name="T6" fmla="*/ 935 w 1051"/>
              <a:gd name="T7" fmla="*/ 904 h 1282"/>
              <a:gd name="T8" fmla="*/ 856 w 1051"/>
              <a:gd name="T9" fmla="*/ 871 h 1282"/>
              <a:gd name="T10" fmla="*/ 730 w 1051"/>
              <a:gd name="T11" fmla="*/ 745 h 1282"/>
              <a:gd name="T12" fmla="*/ 605 w 1051"/>
              <a:gd name="T13" fmla="*/ 871 h 1282"/>
              <a:gd name="T14" fmla="*/ 443 w 1051"/>
              <a:gd name="T15" fmla="*/ 871 h 1282"/>
              <a:gd name="T16" fmla="*/ 320 w 1051"/>
              <a:gd name="T17" fmla="*/ 745 h 1282"/>
              <a:gd name="T18" fmla="*/ 194 w 1051"/>
              <a:gd name="T19" fmla="*/ 871 h 1282"/>
              <a:gd name="T20" fmla="*/ 115 w 1051"/>
              <a:gd name="T21" fmla="*/ 904 h 1282"/>
              <a:gd name="T22" fmla="*/ 0 w 1051"/>
              <a:gd name="T23" fmla="*/ 789 h 1282"/>
              <a:gd name="T24" fmla="*/ 0 w 1051"/>
              <a:gd name="T25" fmla="*/ 699 h 1282"/>
              <a:gd name="T26" fmla="*/ 175 w 1051"/>
              <a:gd name="T27" fmla="*/ 525 h 1282"/>
              <a:gd name="T28" fmla="*/ 468 w 1051"/>
              <a:gd name="T29" fmla="*/ 525 h 1282"/>
              <a:gd name="T30" fmla="*/ 468 w 1051"/>
              <a:gd name="T31" fmla="*/ 407 h 1282"/>
              <a:gd name="T32" fmla="*/ 583 w 1051"/>
              <a:gd name="T33" fmla="*/ 407 h 1282"/>
              <a:gd name="T34" fmla="*/ 583 w 1051"/>
              <a:gd name="T35" fmla="*/ 525 h 1282"/>
              <a:gd name="T36" fmla="*/ 875 w 1051"/>
              <a:gd name="T37" fmla="*/ 525 h 1282"/>
              <a:gd name="T38" fmla="*/ 793 w 1051"/>
              <a:gd name="T39" fmla="*/ 931 h 1282"/>
              <a:gd name="T40" fmla="*/ 935 w 1051"/>
              <a:gd name="T41" fmla="*/ 991 h 1282"/>
              <a:gd name="T42" fmla="*/ 1050 w 1051"/>
              <a:gd name="T43" fmla="*/ 956 h 1282"/>
              <a:gd name="T44" fmla="*/ 1050 w 1051"/>
              <a:gd name="T45" fmla="*/ 1224 h 1282"/>
              <a:gd name="T46" fmla="*/ 993 w 1051"/>
              <a:gd name="T47" fmla="*/ 1281 h 1282"/>
              <a:gd name="T48" fmla="*/ 58 w 1051"/>
              <a:gd name="T49" fmla="*/ 1281 h 1282"/>
              <a:gd name="T50" fmla="*/ 0 w 1051"/>
              <a:gd name="T51" fmla="*/ 1224 h 1282"/>
              <a:gd name="T52" fmla="*/ 0 w 1051"/>
              <a:gd name="T53" fmla="*/ 956 h 1282"/>
              <a:gd name="T54" fmla="*/ 115 w 1051"/>
              <a:gd name="T55" fmla="*/ 991 h 1282"/>
              <a:gd name="T56" fmla="*/ 257 w 1051"/>
              <a:gd name="T57" fmla="*/ 931 h 1282"/>
              <a:gd name="T58" fmla="*/ 320 w 1051"/>
              <a:gd name="T59" fmla="*/ 868 h 1282"/>
              <a:gd name="T60" fmla="*/ 383 w 1051"/>
              <a:gd name="T61" fmla="*/ 931 h 1282"/>
              <a:gd name="T62" fmla="*/ 667 w 1051"/>
              <a:gd name="T63" fmla="*/ 931 h 1282"/>
              <a:gd name="T64" fmla="*/ 730 w 1051"/>
              <a:gd name="T65" fmla="*/ 868 h 1282"/>
              <a:gd name="T66" fmla="*/ 793 w 1051"/>
              <a:gd name="T67" fmla="*/ 931 h 1282"/>
              <a:gd name="T68" fmla="*/ 525 w 1051"/>
              <a:gd name="T69" fmla="*/ 350 h 1282"/>
              <a:gd name="T70" fmla="*/ 408 w 1051"/>
              <a:gd name="T71" fmla="*/ 232 h 1282"/>
              <a:gd name="T72" fmla="*/ 427 w 1051"/>
              <a:gd name="T73" fmla="*/ 172 h 1282"/>
              <a:gd name="T74" fmla="*/ 525 w 1051"/>
              <a:gd name="T75" fmla="*/ 0 h 1282"/>
              <a:gd name="T76" fmla="*/ 624 w 1051"/>
              <a:gd name="T77" fmla="*/ 172 h 1282"/>
              <a:gd name="T78" fmla="*/ 643 w 1051"/>
              <a:gd name="T79" fmla="*/ 232 h 1282"/>
              <a:gd name="T80" fmla="*/ 525 w 1051"/>
              <a:gd name="T81" fmla="*/ 35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282">
                <a:moveTo>
                  <a:pt x="875" y="525"/>
                </a:moveTo>
                <a:cubicBezTo>
                  <a:pt x="971" y="525"/>
                  <a:pt x="1050" y="604"/>
                  <a:pt x="1050" y="699"/>
                </a:cubicBezTo>
                <a:lnTo>
                  <a:pt x="1050" y="789"/>
                </a:lnTo>
                <a:cubicBezTo>
                  <a:pt x="1050" y="852"/>
                  <a:pt x="998" y="904"/>
                  <a:pt x="935" y="904"/>
                </a:cubicBezTo>
                <a:cubicBezTo>
                  <a:pt x="905" y="904"/>
                  <a:pt x="878" y="893"/>
                  <a:pt x="856" y="871"/>
                </a:cubicBezTo>
                <a:lnTo>
                  <a:pt x="730" y="745"/>
                </a:lnTo>
                <a:lnTo>
                  <a:pt x="605" y="871"/>
                </a:lnTo>
                <a:cubicBezTo>
                  <a:pt x="561" y="915"/>
                  <a:pt x="487" y="915"/>
                  <a:pt x="443" y="871"/>
                </a:cubicBezTo>
                <a:lnTo>
                  <a:pt x="320" y="745"/>
                </a:lnTo>
                <a:lnTo>
                  <a:pt x="194" y="871"/>
                </a:lnTo>
                <a:cubicBezTo>
                  <a:pt x="173" y="893"/>
                  <a:pt x="145" y="904"/>
                  <a:pt x="115" y="904"/>
                </a:cubicBezTo>
                <a:cubicBezTo>
                  <a:pt x="52" y="904"/>
                  <a:pt x="0" y="852"/>
                  <a:pt x="0" y="789"/>
                </a:cubicBezTo>
                <a:lnTo>
                  <a:pt x="0" y="699"/>
                </a:lnTo>
                <a:cubicBezTo>
                  <a:pt x="0" y="604"/>
                  <a:pt x="80" y="525"/>
                  <a:pt x="175" y="525"/>
                </a:cubicBezTo>
                <a:lnTo>
                  <a:pt x="468" y="525"/>
                </a:lnTo>
                <a:lnTo>
                  <a:pt x="468" y="407"/>
                </a:lnTo>
                <a:lnTo>
                  <a:pt x="583" y="407"/>
                </a:lnTo>
                <a:lnTo>
                  <a:pt x="583" y="525"/>
                </a:lnTo>
                <a:lnTo>
                  <a:pt x="875" y="525"/>
                </a:lnTo>
                <a:close/>
                <a:moveTo>
                  <a:pt x="793" y="931"/>
                </a:moveTo>
                <a:cubicBezTo>
                  <a:pt x="832" y="969"/>
                  <a:pt x="881" y="991"/>
                  <a:pt x="935" y="991"/>
                </a:cubicBezTo>
                <a:cubicBezTo>
                  <a:pt x="979" y="991"/>
                  <a:pt x="1017" y="978"/>
                  <a:pt x="1050" y="956"/>
                </a:cubicBezTo>
                <a:lnTo>
                  <a:pt x="1050" y="1224"/>
                </a:lnTo>
                <a:cubicBezTo>
                  <a:pt x="1050" y="1257"/>
                  <a:pt x="1026" y="1281"/>
                  <a:pt x="993" y="1281"/>
                </a:cubicBezTo>
                <a:lnTo>
                  <a:pt x="58" y="1281"/>
                </a:lnTo>
                <a:cubicBezTo>
                  <a:pt x="25" y="1281"/>
                  <a:pt x="0" y="1257"/>
                  <a:pt x="0" y="1224"/>
                </a:cubicBezTo>
                <a:lnTo>
                  <a:pt x="0" y="956"/>
                </a:lnTo>
                <a:cubicBezTo>
                  <a:pt x="33" y="978"/>
                  <a:pt x="71" y="991"/>
                  <a:pt x="115" y="991"/>
                </a:cubicBezTo>
                <a:cubicBezTo>
                  <a:pt x="170" y="991"/>
                  <a:pt x="219" y="969"/>
                  <a:pt x="257" y="931"/>
                </a:cubicBezTo>
                <a:lnTo>
                  <a:pt x="320" y="868"/>
                </a:lnTo>
                <a:lnTo>
                  <a:pt x="383" y="931"/>
                </a:lnTo>
                <a:cubicBezTo>
                  <a:pt x="460" y="1008"/>
                  <a:pt x="591" y="1008"/>
                  <a:pt x="667" y="931"/>
                </a:cubicBezTo>
                <a:lnTo>
                  <a:pt x="730" y="868"/>
                </a:lnTo>
                <a:lnTo>
                  <a:pt x="793" y="931"/>
                </a:lnTo>
                <a:close/>
                <a:moveTo>
                  <a:pt x="525" y="350"/>
                </a:moveTo>
                <a:cubicBezTo>
                  <a:pt x="462" y="350"/>
                  <a:pt x="408" y="295"/>
                  <a:pt x="408" y="232"/>
                </a:cubicBezTo>
                <a:cubicBezTo>
                  <a:pt x="408" y="210"/>
                  <a:pt x="416" y="189"/>
                  <a:pt x="427" y="172"/>
                </a:cubicBezTo>
                <a:lnTo>
                  <a:pt x="525" y="0"/>
                </a:lnTo>
                <a:lnTo>
                  <a:pt x="624" y="172"/>
                </a:lnTo>
                <a:cubicBezTo>
                  <a:pt x="635" y="189"/>
                  <a:pt x="643" y="210"/>
                  <a:pt x="643" y="232"/>
                </a:cubicBezTo>
                <a:cubicBezTo>
                  <a:pt x="643" y="295"/>
                  <a:pt x="591" y="350"/>
                  <a:pt x="52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40349" y="3261519"/>
            <a:ext cx="463550" cy="336550"/>
          </a:xfrm>
          <a:custGeom>
            <a:avLst/>
            <a:gdLst>
              <a:gd name="T0" fmla="*/ 293 w 1286"/>
              <a:gd name="T1" fmla="*/ 468 h 936"/>
              <a:gd name="T2" fmla="*/ 468 w 1286"/>
              <a:gd name="T3" fmla="*/ 468 h 936"/>
              <a:gd name="T4" fmla="*/ 235 w 1286"/>
              <a:gd name="T5" fmla="*/ 699 h 936"/>
              <a:gd name="T6" fmla="*/ 0 w 1286"/>
              <a:gd name="T7" fmla="*/ 468 h 936"/>
              <a:gd name="T8" fmla="*/ 175 w 1286"/>
              <a:gd name="T9" fmla="*/ 468 h 936"/>
              <a:gd name="T10" fmla="*/ 643 w 1286"/>
              <a:gd name="T11" fmla="*/ 0 h 936"/>
              <a:gd name="T12" fmla="*/ 892 w 1286"/>
              <a:gd name="T13" fmla="*/ 74 h 936"/>
              <a:gd name="T14" fmla="*/ 807 w 1286"/>
              <a:gd name="T15" fmla="*/ 159 h 936"/>
              <a:gd name="T16" fmla="*/ 643 w 1286"/>
              <a:gd name="T17" fmla="*/ 118 h 936"/>
              <a:gd name="T18" fmla="*/ 293 w 1286"/>
              <a:gd name="T19" fmla="*/ 468 h 936"/>
              <a:gd name="T20" fmla="*/ 1050 w 1286"/>
              <a:gd name="T21" fmla="*/ 236 h 936"/>
              <a:gd name="T22" fmla="*/ 1285 w 1286"/>
              <a:gd name="T23" fmla="*/ 468 h 936"/>
              <a:gd name="T24" fmla="*/ 1110 w 1286"/>
              <a:gd name="T25" fmla="*/ 468 h 936"/>
              <a:gd name="T26" fmla="*/ 643 w 1286"/>
              <a:gd name="T27" fmla="*/ 935 h 936"/>
              <a:gd name="T28" fmla="*/ 394 w 1286"/>
              <a:gd name="T29" fmla="*/ 861 h 936"/>
              <a:gd name="T30" fmla="*/ 479 w 1286"/>
              <a:gd name="T31" fmla="*/ 776 h 936"/>
              <a:gd name="T32" fmla="*/ 643 w 1286"/>
              <a:gd name="T33" fmla="*/ 817 h 936"/>
              <a:gd name="T34" fmla="*/ 993 w 1286"/>
              <a:gd name="T35" fmla="*/ 468 h 936"/>
              <a:gd name="T36" fmla="*/ 818 w 1286"/>
              <a:gd name="T37" fmla="*/ 468 h 936"/>
              <a:gd name="T38" fmla="*/ 1050 w 1286"/>
              <a:gd name="T39" fmla="*/ 23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936">
                <a:moveTo>
                  <a:pt x="293" y="468"/>
                </a:moveTo>
                <a:lnTo>
                  <a:pt x="468" y="468"/>
                </a:lnTo>
                <a:lnTo>
                  <a:pt x="235" y="699"/>
                </a:lnTo>
                <a:lnTo>
                  <a:pt x="0" y="468"/>
                </a:lnTo>
                <a:lnTo>
                  <a:pt x="175" y="468"/>
                </a:lnTo>
                <a:cubicBezTo>
                  <a:pt x="175" y="211"/>
                  <a:pt x="386" y="0"/>
                  <a:pt x="643" y="0"/>
                </a:cubicBezTo>
                <a:cubicBezTo>
                  <a:pt x="733" y="0"/>
                  <a:pt x="821" y="28"/>
                  <a:pt x="892" y="74"/>
                </a:cubicBezTo>
                <a:lnTo>
                  <a:pt x="807" y="159"/>
                </a:lnTo>
                <a:cubicBezTo>
                  <a:pt x="758" y="132"/>
                  <a:pt x="703" y="118"/>
                  <a:pt x="643" y="118"/>
                </a:cubicBezTo>
                <a:cubicBezTo>
                  <a:pt x="449" y="118"/>
                  <a:pt x="293" y="274"/>
                  <a:pt x="293" y="468"/>
                </a:cubicBezTo>
                <a:close/>
                <a:moveTo>
                  <a:pt x="1050" y="236"/>
                </a:moveTo>
                <a:lnTo>
                  <a:pt x="1285" y="468"/>
                </a:lnTo>
                <a:lnTo>
                  <a:pt x="1110" y="468"/>
                </a:lnTo>
                <a:cubicBezTo>
                  <a:pt x="1110" y="724"/>
                  <a:pt x="900" y="935"/>
                  <a:pt x="643" y="935"/>
                </a:cubicBezTo>
                <a:cubicBezTo>
                  <a:pt x="553" y="935"/>
                  <a:pt x="465" y="907"/>
                  <a:pt x="394" y="861"/>
                </a:cubicBezTo>
                <a:lnTo>
                  <a:pt x="479" y="776"/>
                </a:lnTo>
                <a:cubicBezTo>
                  <a:pt x="528" y="803"/>
                  <a:pt x="583" y="817"/>
                  <a:pt x="643" y="817"/>
                </a:cubicBezTo>
                <a:cubicBezTo>
                  <a:pt x="837" y="817"/>
                  <a:pt x="993" y="661"/>
                  <a:pt x="993" y="468"/>
                </a:cubicBezTo>
                <a:lnTo>
                  <a:pt x="818" y="468"/>
                </a:lnTo>
                <a:lnTo>
                  <a:pt x="1050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40487" y="3240883"/>
            <a:ext cx="419100" cy="377825"/>
          </a:xfrm>
          <a:custGeom>
            <a:avLst/>
            <a:gdLst>
              <a:gd name="T0" fmla="*/ 700 w 1166"/>
              <a:gd name="T1" fmla="*/ 232 h 1050"/>
              <a:gd name="T2" fmla="*/ 700 w 1166"/>
              <a:gd name="T3" fmla="*/ 118 h 1050"/>
              <a:gd name="T4" fmla="*/ 465 w 1166"/>
              <a:gd name="T5" fmla="*/ 118 h 1050"/>
              <a:gd name="T6" fmla="*/ 465 w 1166"/>
              <a:gd name="T7" fmla="*/ 232 h 1050"/>
              <a:gd name="T8" fmla="*/ 700 w 1166"/>
              <a:gd name="T9" fmla="*/ 232 h 1050"/>
              <a:gd name="T10" fmla="*/ 1165 w 1166"/>
              <a:gd name="T11" fmla="*/ 350 h 1050"/>
              <a:gd name="T12" fmla="*/ 1165 w 1166"/>
              <a:gd name="T13" fmla="*/ 525 h 1050"/>
              <a:gd name="T14" fmla="*/ 1050 w 1166"/>
              <a:gd name="T15" fmla="*/ 642 h 1050"/>
              <a:gd name="T16" fmla="*/ 700 w 1166"/>
              <a:gd name="T17" fmla="*/ 642 h 1050"/>
              <a:gd name="T18" fmla="*/ 700 w 1166"/>
              <a:gd name="T19" fmla="*/ 525 h 1050"/>
              <a:gd name="T20" fmla="*/ 465 w 1166"/>
              <a:gd name="T21" fmla="*/ 525 h 1050"/>
              <a:gd name="T22" fmla="*/ 465 w 1166"/>
              <a:gd name="T23" fmla="*/ 642 h 1050"/>
              <a:gd name="T24" fmla="*/ 115 w 1166"/>
              <a:gd name="T25" fmla="*/ 642 h 1050"/>
              <a:gd name="T26" fmla="*/ 0 w 1166"/>
              <a:gd name="T27" fmla="*/ 525 h 1050"/>
              <a:gd name="T28" fmla="*/ 0 w 1166"/>
              <a:gd name="T29" fmla="*/ 350 h 1050"/>
              <a:gd name="T30" fmla="*/ 115 w 1166"/>
              <a:gd name="T31" fmla="*/ 232 h 1050"/>
              <a:gd name="T32" fmla="*/ 347 w 1166"/>
              <a:gd name="T33" fmla="*/ 232 h 1050"/>
              <a:gd name="T34" fmla="*/ 347 w 1166"/>
              <a:gd name="T35" fmla="*/ 118 h 1050"/>
              <a:gd name="T36" fmla="*/ 465 w 1166"/>
              <a:gd name="T37" fmla="*/ 0 h 1050"/>
              <a:gd name="T38" fmla="*/ 697 w 1166"/>
              <a:gd name="T39" fmla="*/ 0 h 1050"/>
              <a:gd name="T40" fmla="*/ 815 w 1166"/>
              <a:gd name="T41" fmla="*/ 118 h 1050"/>
              <a:gd name="T42" fmla="*/ 815 w 1166"/>
              <a:gd name="T43" fmla="*/ 232 h 1050"/>
              <a:gd name="T44" fmla="*/ 1050 w 1166"/>
              <a:gd name="T45" fmla="*/ 232 h 1050"/>
              <a:gd name="T46" fmla="*/ 1165 w 1166"/>
              <a:gd name="T47" fmla="*/ 350 h 1050"/>
              <a:gd name="T48" fmla="*/ 700 w 1166"/>
              <a:gd name="T49" fmla="*/ 756 h 1050"/>
              <a:gd name="T50" fmla="*/ 700 w 1166"/>
              <a:gd name="T51" fmla="*/ 699 h 1050"/>
              <a:gd name="T52" fmla="*/ 1107 w 1166"/>
              <a:gd name="T53" fmla="*/ 699 h 1050"/>
              <a:gd name="T54" fmla="*/ 1107 w 1166"/>
              <a:gd name="T55" fmla="*/ 931 h 1050"/>
              <a:gd name="T56" fmla="*/ 990 w 1166"/>
              <a:gd name="T57" fmla="*/ 1049 h 1050"/>
              <a:gd name="T58" fmla="*/ 175 w 1166"/>
              <a:gd name="T59" fmla="*/ 1049 h 1050"/>
              <a:gd name="T60" fmla="*/ 57 w 1166"/>
              <a:gd name="T61" fmla="*/ 931 h 1050"/>
              <a:gd name="T62" fmla="*/ 57 w 1166"/>
              <a:gd name="T63" fmla="*/ 699 h 1050"/>
              <a:gd name="T64" fmla="*/ 465 w 1166"/>
              <a:gd name="T65" fmla="*/ 699 h 1050"/>
              <a:gd name="T66" fmla="*/ 465 w 1166"/>
              <a:gd name="T67" fmla="*/ 756 h 1050"/>
              <a:gd name="T68" fmla="*/ 700 w 1166"/>
              <a:gd name="T69" fmla="*/ 756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700" y="232"/>
                </a:moveTo>
                <a:lnTo>
                  <a:pt x="700" y="118"/>
                </a:lnTo>
                <a:lnTo>
                  <a:pt x="465" y="118"/>
                </a:lnTo>
                <a:lnTo>
                  <a:pt x="465" y="232"/>
                </a:lnTo>
                <a:lnTo>
                  <a:pt x="700" y="232"/>
                </a:lnTo>
                <a:close/>
                <a:moveTo>
                  <a:pt x="1165" y="350"/>
                </a:moveTo>
                <a:lnTo>
                  <a:pt x="1165" y="525"/>
                </a:lnTo>
                <a:cubicBezTo>
                  <a:pt x="1165" y="587"/>
                  <a:pt x="1113" y="642"/>
                  <a:pt x="1050" y="642"/>
                </a:cubicBezTo>
                <a:lnTo>
                  <a:pt x="700" y="642"/>
                </a:lnTo>
                <a:lnTo>
                  <a:pt x="700" y="525"/>
                </a:lnTo>
                <a:lnTo>
                  <a:pt x="465" y="525"/>
                </a:lnTo>
                <a:lnTo>
                  <a:pt x="465" y="642"/>
                </a:lnTo>
                <a:lnTo>
                  <a:pt x="115" y="642"/>
                </a:lnTo>
                <a:cubicBezTo>
                  <a:pt x="49" y="642"/>
                  <a:pt x="0" y="590"/>
                  <a:pt x="0" y="525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47" y="232"/>
                </a:lnTo>
                <a:lnTo>
                  <a:pt x="347" y="118"/>
                </a:lnTo>
                <a:lnTo>
                  <a:pt x="465" y="0"/>
                </a:lnTo>
                <a:lnTo>
                  <a:pt x="697" y="0"/>
                </a:lnTo>
                <a:lnTo>
                  <a:pt x="815" y="118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  <a:moveTo>
                  <a:pt x="700" y="756"/>
                </a:moveTo>
                <a:lnTo>
                  <a:pt x="700" y="699"/>
                </a:lnTo>
                <a:lnTo>
                  <a:pt x="1107" y="699"/>
                </a:lnTo>
                <a:lnTo>
                  <a:pt x="1107" y="931"/>
                </a:lnTo>
                <a:cubicBezTo>
                  <a:pt x="1107" y="997"/>
                  <a:pt x="1055" y="1049"/>
                  <a:pt x="990" y="1049"/>
                </a:cubicBezTo>
                <a:lnTo>
                  <a:pt x="175" y="1049"/>
                </a:lnTo>
                <a:cubicBezTo>
                  <a:pt x="109" y="1049"/>
                  <a:pt x="57" y="997"/>
                  <a:pt x="57" y="931"/>
                </a:cubicBezTo>
                <a:lnTo>
                  <a:pt x="57" y="699"/>
                </a:lnTo>
                <a:lnTo>
                  <a:pt x="465" y="699"/>
                </a:lnTo>
                <a:lnTo>
                  <a:pt x="465" y="756"/>
                </a:lnTo>
                <a:lnTo>
                  <a:pt x="700" y="7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7762" y="3283743"/>
            <a:ext cx="463550" cy="293688"/>
          </a:xfrm>
          <a:custGeom>
            <a:avLst/>
            <a:gdLst>
              <a:gd name="T0" fmla="*/ 585 w 1286"/>
              <a:gd name="T1" fmla="*/ 699 h 814"/>
              <a:gd name="T2" fmla="*/ 1168 w 1286"/>
              <a:gd name="T3" fmla="*/ 699 h 814"/>
              <a:gd name="T4" fmla="*/ 982 w 1286"/>
              <a:gd name="T5" fmla="*/ 452 h 814"/>
              <a:gd name="T6" fmla="*/ 834 w 1286"/>
              <a:gd name="T7" fmla="*/ 638 h 814"/>
              <a:gd name="T8" fmla="*/ 730 w 1286"/>
              <a:gd name="T9" fmla="*/ 513 h 814"/>
              <a:gd name="T10" fmla="*/ 585 w 1286"/>
              <a:gd name="T11" fmla="*/ 699 h 814"/>
              <a:gd name="T12" fmla="*/ 1225 w 1286"/>
              <a:gd name="T13" fmla="*/ 0 h 814"/>
              <a:gd name="T14" fmla="*/ 1285 w 1286"/>
              <a:gd name="T15" fmla="*/ 57 h 814"/>
              <a:gd name="T16" fmla="*/ 1285 w 1286"/>
              <a:gd name="T17" fmla="*/ 756 h 814"/>
              <a:gd name="T18" fmla="*/ 1225 w 1286"/>
              <a:gd name="T19" fmla="*/ 813 h 814"/>
              <a:gd name="T20" fmla="*/ 525 w 1286"/>
              <a:gd name="T21" fmla="*/ 813 h 814"/>
              <a:gd name="T22" fmla="*/ 468 w 1286"/>
              <a:gd name="T23" fmla="*/ 756 h 814"/>
              <a:gd name="T24" fmla="*/ 468 w 1286"/>
              <a:gd name="T25" fmla="*/ 57 h 814"/>
              <a:gd name="T26" fmla="*/ 525 w 1286"/>
              <a:gd name="T27" fmla="*/ 0 h 814"/>
              <a:gd name="T28" fmla="*/ 1225 w 1286"/>
              <a:gd name="T29" fmla="*/ 0 h 814"/>
              <a:gd name="T30" fmla="*/ 235 w 1286"/>
              <a:gd name="T31" fmla="*/ 0 h 814"/>
              <a:gd name="T32" fmla="*/ 350 w 1286"/>
              <a:gd name="T33" fmla="*/ 0 h 814"/>
              <a:gd name="T34" fmla="*/ 350 w 1286"/>
              <a:gd name="T35" fmla="*/ 813 h 814"/>
              <a:gd name="T36" fmla="*/ 235 w 1286"/>
              <a:gd name="T37" fmla="*/ 813 h 814"/>
              <a:gd name="T38" fmla="*/ 235 w 1286"/>
              <a:gd name="T39" fmla="*/ 0 h 814"/>
              <a:gd name="T40" fmla="*/ 0 w 1286"/>
              <a:gd name="T41" fmla="*/ 0 h 814"/>
              <a:gd name="T42" fmla="*/ 118 w 1286"/>
              <a:gd name="T43" fmla="*/ 0 h 814"/>
              <a:gd name="T44" fmla="*/ 118 w 1286"/>
              <a:gd name="T45" fmla="*/ 813 h 814"/>
              <a:gd name="T46" fmla="*/ 0 w 1286"/>
              <a:gd name="T47" fmla="*/ 813 h 814"/>
              <a:gd name="T48" fmla="*/ 0 w 1286"/>
              <a:gd name="T49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814">
                <a:moveTo>
                  <a:pt x="585" y="699"/>
                </a:moveTo>
                <a:lnTo>
                  <a:pt x="1168" y="699"/>
                </a:lnTo>
                <a:lnTo>
                  <a:pt x="982" y="452"/>
                </a:lnTo>
                <a:lnTo>
                  <a:pt x="834" y="638"/>
                </a:lnTo>
                <a:lnTo>
                  <a:pt x="730" y="513"/>
                </a:lnTo>
                <a:lnTo>
                  <a:pt x="585" y="699"/>
                </a:lnTo>
                <a:close/>
                <a:moveTo>
                  <a:pt x="1225" y="0"/>
                </a:moveTo>
                <a:cubicBezTo>
                  <a:pt x="1258" y="0"/>
                  <a:pt x="1285" y="24"/>
                  <a:pt x="1285" y="57"/>
                </a:cubicBezTo>
                <a:lnTo>
                  <a:pt x="1285" y="756"/>
                </a:lnTo>
                <a:cubicBezTo>
                  <a:pt x="1285" y="789"/>
                  <a:pt x="1258" y="813"/>
                  <a:pt x="1225" y="813"/>
                </a:cubicBezTo>
                <a:lnTo>
                  <a:pt x="525" y="813"/>
                </a:lnTo>
                <a:cubicBezTo>
                  <a:pt x="492" y="813"/>
                  <a:pt x="468" y="789"/>
                  <a:pt x="468" y="756"/>
                </a:cubicBezTo>
                <a:lnTo>
                  <a:pt x="468" y="57"/>
                </a:lnTo>
                <a:cubicBezTo>
                  <a:pt x="468" y="24"/>
                  <a:pt x="492" y="0"/>
                  <a:pt x="525" y="0"/>
                </a:cubicBezTo>
                <a:lnTo>
                  <a:pt x="1225" y="0"/>
                </a:lnTo>
                <a:close/>
                <a:moveTo>
                  <a:pt x="235" y="0"/>
                </a:moveTo>
                <a:lnTo>
                  <a:pt x="350" y="0"/>
                </a:lnTo>
                <a:lnTo>
                  <a:pt x="350" y="813"/>
                </a:lnTo>
                <a:lnTo>
                  <a:pt x="235" y="813"/>
                </a:lnTo>
                <a:lnTo>
                  <a:pt x="235" y="0"/>
                </a:lnTo>
                <a:close/>
                <a:moveTo>
                  <a:pt x="0" y="0"/>
                </a:moveTo>
                <a:lnTo>
                  <a:pt x="118" y="0"/>
                </a:lnTo>
                <a:lnTo>
                  <a:pt x="118" y="813"/>
                </a:lnTo>
                <a:lnTo>
                  <a:pt x="0" y="8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4564" y="3190084"/>
            <a:ext cx="477837" cy="473075"/>
          </a:xfrm>
          <a:custGeom>
            <a:avLst/>
            <a:gdLst>
              <a:gd name="T0" fmla="*/ 1302 w 1327"/>
              <a:gd name="T1" fmla="*/ 1070 h 1312"/>
              <a:gd name="T2" fmla="*/ 1296 w 1327"/>
              <a:gd name="T3" fmla="*/ 1152 h 1312"/>
              <a:gd name="T4" fmla="*/ 1162 w 1327"/>
              <a:gd name="T5" fmla="*/ 1286 h 1312"/>
              <a:gd name="T6" fmla="*/ 1080 w 1327"/>
              <a:gd name="T7" fmla="*/ 1286 h 1312"/>
              <a:gd name="T8" fmla="*/ 550 w 1327"/>
              <a:gd name="T9" fmla="*/ 756 h 1312"/>
              <a:gd name="T10" fmla="*/ 148 w 1327"/>
              <a:gd name="T11" fmla="*/ 669 h 1312"/>
              <a:gd name="T12" fmla="*/ 71 w 1327"/>
              <a:gd name="T13" fmla="*/ 238 h 1312"/>
              <a:gd name="T14" fmla="*/ 328 w 1327"/>
              <a:gd name="T15" fmla="*/ 489 h 1312"/>
              <a:gd name="T16" fmla="*/ 503 w 1327"/>
              <a:gd name="T17" fmla="*/ 314 h 1312"/>
              <a:gd name="T18" fmla="*/ 252 w 1327"/>
              <a:gd name="T19" fmla="*/ 63 h 1312"/>
              <a:gd name="T20" fmla="*/ 684 w 1327"/>
              <a:gd name="T21" fmla="*/ 139 h 1312"/>
              <a:gd name="T22" fmla="*/ 771 w 1327"/>
              <a:gd name="T23" fmla="*/ 541 h 1312"/>
              <a:gd name="T24" fmla="*/ 1302 w 1327"/>
              <a:gd name="T25" fmla="*/ 107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27" h="1312">
                <a:moveTo>
                  <a:pt x="1302" y="1070"/>
                </a:moveTo>
                <a:cubicBezTo>
                  <a:pt x="1326" y="1087"/>
                  <a:pt x="1326" y="1128"/>
                  <a:pt x="1296" y="1152"/>
                </a:cubicBezTo>
                <a:lnTo>
                  <a:pt x="1162" y="1286"/>
                </a:lnTo>
                <a:cubicBezTo>
                  <a:pt x="1138" y="1311"/>
                  <a:pt x="1105" y="1311"/>
                  <a:pt x="1080" y="1286"/>
                </a:cubicBezTo>
                <a:lnTo>
                  <a:pt x="550" y="756"/>
                </a:lnTo>
                <a:cubicBezTo>
                  <a:pt x="416" y="808"/>
                  <a:pt x="260" y="781"/>
                  <a:pt x="148" y="669"/>
                </a:cubicBezTo>
                <a:cubicBezTo>
                  <a:pt x="30" y="552"/>
                  <a:pt x="0" y="377"/>
                  <a:pt x="71" y="238"/>
                </a:cubicBezTo>
                <a:lnTo>
                  <a:pt x="328" y="489"/>
                </a:lnTo>
                <a:lnTo>
                  <a:pt x="503" y="314"/>
                </a:lnTo>
                <a:lnTo>
                  <a:pt x="252" y="63"/>
                </a:lnTo>
                <a:cubicBezTo>
                  <a:pt x="391" y="0"/>
                  <a:pt x="566" y="22"/>
                  <a:pt x="684" y="139"/>
                </a:cubicBezTo>
                <a:cubicBezTo>
                  <a:pt x="796" y="251"/>
                  <a:pt x="823" y="407"/>
                  <a:pt x="771" y="541"/>
                </a:cubicBezTo>
                <a:lnTo>
                  <a:pt x="1302" y="107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718674" y="3240883"/>
            <a:ext cx="336550" cy="377825"/>
          </a:xfrm>
          <a:custGeom>
            <a:avLst/>
            <a:gdLst>
              <a:gd name="T0" fmla="*/ 585 w 936"/>
              <a:gd name="T1" fmla="*/ 525 h 1050"/>
              <a:gd name="T2" fmla="*/ 585 w 936"/>
              <a:gd name="T3" fmla="*/ 407 h 1050"/>
              <a:gd name="T4" fmla="*/ 350 w 936"/>
              <a:gd name="T5" fmla="*/ 407 h 1050"/>
              <a:gd name="T6" fmla="*/ 350 w 936"/>
              <a:gd name="T7" fmla="*/ 525 h 1050"/>
              <a:gd name="T8" fmla="*/ 585 w 936"/>
              <a:gd name="T9" fmla="*/ 525 h 1050"/>
              <a:gd name="T10" fmla="*/ 585 w 936"/>
              <a:gd name="T11" fmla="*/ 756 h 1050"/>
              <a:gd name="T12" fmla="*/ 585 w 936"/>
              <a:gd name="T13" fmla="*/ 642 h 1050"/>
              <a:gd name="T14" fmla="*/ 350 w 936"/>
              <a:gd name="T15" fmla="*/ 642 h 1050"/>
              <a:gd name="T16" fmla="*/ 350 w 936"/>
              <a:gd name="T17" fmla="*/ 756 h 1050"/>
              <a:gd name="T18" fmla="*/ 585 w 936"/>
              <a:gd name="T19" fmla="*/ 756 h 1050"/>
              <a:gd name="T20" fmla="*/ 935 w 936"/>
              <a:gd name="T21" fmla="*/ 293 h 1050"/>
              <a:gd name="T22" fmla="*/ 935 w 936"/>
              <a:gd name="T23" fmla="*/ 407 h 1050"/>
              <a:gd name="T24" fmla="*/ 812 w 936"/>
              <a:gd name="T25" fmla="*/ 407 h 1050"/>
              <a:gd name="T26" fmla="*/ 818 w 936"/>
              <a:gd name="T27" fmla="*/ 468 h 1050"/>
              <a:gd name="T28" fmla="*/ 818 w 936"/>
              <a:gd name="T29" fmla="*/ 525 h 1050"/>
              <a:gd name="T30" fmla="*/ 935 w 936"/>
              <a:gd name="T31" fmla="*/ 525 h 1050"/>
              <a:gd name="T32" fmla="*/ 935 w 936"/>
              <a:gd name="T33" fmla="*/ 642 h 1050"/>
              <a:gd name="T34" fmla="*/ 818 w 936"/>
              <a:gd name="T35" fmla="*/ 642 h 1050"/>
              <a:gd name="T36" fmla="*/ 818 w 936"/>
              <a:gd name="T37" fmla="*/ 699 h 1050"/>
              <a:gd name="T38" fmla="*/ 812 w 936"/>
              <a:gd name="T39" fmla="*/ 756 h 1050"/>
              <a:gd name="T40" fmla="*/ 935 w 936"/>
              <a:gd name="T41" fmla="*/ 756 h 1050"/>
              <a:gd name="T42" fmla="*/ 935 w 936"/>
              <a:gd name="T43" fmla="*/ 874 h 1050"/>
              <a:gd name="T44" fmla="*/ 771 w 936"/>
              <a:gd name="T45" fmla="*/ 874 h 1050"/>
              <a:gd name="T46" fmla="*/ 468 w 936"/>
              <a:gd name="T47" fmla="*/ 1049 h 1050"/>
              <a:gd name="T48" fmla="*/ 164 w 936"/>
              <a:gd name="T49" fmla="*/ 874 h 1050"/>
              <a:gd name="T50" fmla="*/ 0 w 936"/>
              <a:gd name="T51" fmla="*/ 874 h 1050"/>
              <a:gd name="T52" fmla="*/ 0 w 936"/>
              <a:gd name="T53" fmla="*/ 756 h 1050"/>
              <a:gd name="T54" fmla="*/ 123 w 936"/>
              <a:gd name="T55" fmla="*/ 756 h 1050"/>
              <a:gd name="T56" fmla="*/ 118 w 936"/>
              <a:gd name="T57" fmla="*/ 699 h 1050"/>
              <a:gd name="T58" fmla="*/ 118 w 936"/>
              <a:gd name="T59" fmla="*/ 642 h 1050"/>
              <a:gd name="T60" fmla="*/ 0 w 936"/>
              <a:gd name="T61" fmla="*/ 642 h 1050"/>
              <a:gd name="T62" fmla="*/ 0 w 936"/>
              <a:gd name="T63" fmla="*/ 525 h 1050"/>
              <a:gd name="T64" fmla="*/ 118 w 936"/>
              <a:gd name="T65" fmla="*/ 525 h 1050"/>
              <a:gd name="T66" fmla="*/ 118 w 936"/>
              <a:gd name="T67" fmla="*/ 468 h 1050"/>
              <a:gd name="T68" fmla="*/ 123 w 936"/>
              <a:gd name="T69" fmla="*/ 407 h 1050"/>
              <a:gd name="T70" fmla="*/ 0 w 936"/>
              <a:gd name="T71" fmla="*/ 407 h 1050"/>
              <a:gd name="T72" fmla="*/ 0 w 936"/>
              <a:gd name="T73" fmla="*/ 293 h 1050"/>
              <a:gd name="T74" fmla="*/ 164 w 936"/>
              <a:gd name="T75" fmla="*/ 293 h 1050"/>
              <a:gd name="T76" fmla="*/ 271 w 936"/>
              <a:gd name="T77" fmla="*/ 178 h 1050"/>
              <a:gd name="T78" fmla="*/ 175 w 936"/>
              <a:gd name="T79" fmla="*/ 82 h 1050"/>
              <a:gd name="T80" fmla="*/ 257 w 936"/>
              <a:gd name="T81" fmla="*/ 0 h 1050"/>
              <a:gd name="T82" fmla="*/ 386 w 936"/>
              <a:gd name="T83" fmla="*/ 126 h 1050"/>
              <a:gd name="T84" fmla="*/ 468 w 936"/>
              <a:gd name="T85" fmla="*/ 118 h 1050"/>
              <a:gd name="T86" fmla="*/ 550 w 936"/>
              <a:gd name="T87" fmla="*/ 126 h 1050"/>
              <a:gd name="T88" fmla="*/ 678 w 936"/>
              <a:gd name="T89" fmla="*/ 0 h 1050"/>
              <a:gd name="T90" fmla="*/ 760 w 936"/>
              <a:gd name="T91" fmla="*/ 82 h 1050"/>
              <a:gd name="T92" fmla="*/ 665 w 936"/>
              <a:gd name="T93" fmla="*/ 178 h 1050"/>
              <a:gd name="T94" fmla="*/ 771 w 936"/>
              <a:gd name="T95" fmla="*/ 293 h 1050"/>
              <a:gd name="T96" fmla="*/ 935 w 936"/>
              <a:gd name="T97" fmla="*/ 29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36" h="1050">
                <a:moveTo>
                  <a:pt x="585" y="525"/>
                </a:moveTo>
                <a:lnTo>
                  <a:pt x="585" y="407"/>
                </a:lnTo>
                <a:lnTo>
                  <a:pt x="350" y="407"/>
                </a:lnTo>
                <a:lnTo>
                  <a:pt x="350" y="525"/>
                </a:lnTo>
                <a:lnTo>
                  <a:pt x="585" y="525"/>
                </a:lnTo>
                <a:close/>
                <a:moveTo>
                  <a:pt x="585" y="756"/>
                </a:moveTo>
                <a:lnTo>
                  <a:pt x="585" y="642"/>
                </a:lnTo>
                <a:lnTo>
                  <a:pt x="350" y="642"/>
                </a:lnTo>
                <a:lnTo>
                  <a:pt x="350" y="756"/>
                </a:lnTo>
                <a:lnTo>
                  <a:pt x="585" y="756"/>
                </a:lnTo>
                <a:close/>
                <a:moveTo>
                  <a:pt x="935" y="293"/>
                </a:moveTo>
                <a:lnTo>
                  <a:pt x="935" y="407"/>
                </a:lnTo>
                <a:lnTo>
                  <a:pt x="812" y="407"/>
                </a:lnTo>
                <a:cubicBezTo>
                  <a:pt x="815" y="427"/>
                  <a:pt x="818" y="448"/>
                  <a:pt x="818" y="468"/>
                </a:cubicBezTo>
                <a:lnTo>
                  <a:pt x="818" y="525"/>
                </a:lnTo>
                <a:lnTo>
                  <a:pt x="935" y="525"/>
                </a:lnTo>
                <a:lnTo>
                  <a:pt x="935" y="642"/>
                </a:lnTo>
                <a:lnTo>
                  <a:pt x="818" y="642"/>
                </a:lnTo>
                <a:lnTo>
                  <a:pt x="818" y="699"/>
                </a:lnTo>
                <a:cubicBezTo>
                  <a:pt x="818" y="718"/>
                  <a:pt x="815" y="737"/>
                  <a:pt x="812" y="756"/>
                </a:cubicBezTo>
                <a:lnTo>
                  <a:pt x="935" y="756"/>
                </a:lnTo>
                <a:lnTo>
                  <a:pt x="935" y="874"/>
                </a:lnTo>
                <a:lnTo>
                  <a:pt x="771" y="874"/>
                </a:lnTo>
                <a:cubicBezTo>
                  <a:pt x="711" y="978"/>
                  <a:pt x="597" y="1049"/>
                  <a:pt x="468" y="1049"/>
                </a:cubicBezTo>
                <a:cubicBezTo>
                  <a:pt x="340" y="1049"/>
                  <a:pt x="225" y="978"/>
                  <a:pt x="164" y="874"/>
                </a:cubicBezTo>
                <a:lnTo>
                  <a:pt x="0" y="874"/>
                </a:lnTo>
                <a:lnTo>
                  <a:pt x="0" y="756"/>
                </a:lnTo>
                <a:lnTo>
                  <a:pt x="123" y="756"/>
                </a:lnTo>
                <a:cubicBezTo>
                  <a:pt x="121" y="737"/>
                  <a:pt x="118" y="718"/>
                  <a:pt x="118" y="699"/>
                </a:cubicBezTo>
                <a:lnTo>
                  <a:pt x="118" y="642"/>
                </a:lnTo>
                <a:lnTo>
                  <a:pt x="0" y="642"/>
                </a:lnTo>
                <a:lnTo>
                  <a:pt x="0" y="525"/>
                </a:lnTo>
                <a:lnTo>
                  <a:pt x="118" y="525"/>
                </a:lnTo>
                <a:lnTo>
                  <a:pt x="118" y="468"/>
                </a:lnTo>
                <a:cubicBezTo>
                  <a:pt x="118" y="448"/>
                  <a:pt x="121" y="427"/>
                  <a:pt x="123" y="407"/>
                </a:cubicBezTo>
                <a:lnTo>
                  <a:pt x="0" y="407"/>
                </a:lnTo>
                <a:lnTo>
                  <a:pt x="0" y="293"/>
                </a:lnTo>
                <a:lnTo>
                  <a:pt x="164" y="293"/>
                </a:lnTo>
                <a:cubicBezTo>
                  <a:pt x="192" y="246"/>
                  <a:pt x="227" y="208"/>
                  <a:pt x="271" y="178"/>
                </a:cubicBezTo>
                <a:lnTo>
                  <a:pt x="175" y="82"/>
                </a:lnTo>
                <a:lnTo>
                  <a:pt x="257" y="0"/>
                </a:lnTo>
                <a:lnTo>
                  <a:pt x="386" y="126"/>
                </a:lnTo>
                <a:cubicBezTo>
                  <a:pt x="413" y="120"/>
                  <a:pt x="441" y="118"/>
                  <a:pt x="468" y="118"/>
                </a:cubicBezTo>
                <a:cubicBezTo>
                  <a:pt x="495" y="118"/>
                  <a:pt x="523" y="120"/>
                  <a:pt x="550" y="126"/>
                </a:cubicBezTo>
                <a:lnTo>
                  <a:pt x="678" y="0"/>
                </a:lnTo>
                <a:lnTo>
                  <a:pt x="760" y="82"/>
                </a:lnTo>
                <a:lnTo>
                  <a:pt x="665" y="178"/>
                </a:lnTo>
                <a:cubicBezTo>
                  <a:pt x="709" y="208"/>
                  <a:pt x="744" y="246"/>
                  <a:pt x="771" y="293"/>
                </a:cubicBezTo>
                <a:lnTo>
                  <a:pt x="935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98174" y="3261519"/>
            <a:ext cx="336550" cy="336550"/>
          </a:xfrm>
          <a:custGeom>
            <a:avLst/>
            <a:gdLst>
              <a:gd name="T0" fmla="*/ 374 w 936"/>
              <a:gd name="T1" fmla="*/ 282 h 936"/>
              <a:gd name="T2" fmla="*/ 653 w 936"/>
              <a:gd name="T3" fmla="*/ 0 h 936"/>
              <a:gd name="T4" fmla="*/ 935 w 936"/>
              <a:gd name="T5" fmla="*/ 282 h 936"/>
              <a:gd name="T6" fmla="*/ 653 w 936"/>
              <a:gd name="T7" fmla="*/ 560 h 936"/>
              <a:gd name="T8" fmla="*/ 374 w 936"/>
              <a:gd name="T9" fmla="*/ 282 h 936"/>
              <a:gd name="T10" fmla="*/ 514 w 936"/>
              <a:gd name="T11" fmla="*/ 817 h 936"/>
              <a:gd name="T12" fmla="*/ 632 w 936"/>
              <a:gd name="T13" fmla="*/ 699 h 936"/>
              <a:gd name="T14" fmla="*/ 746 w 936"/>
              <a:gd name="T15" fmla="*/ 817 h 936"/>
              <a:gd name="T16" fmla="*/ 632 w 936"/>
              <a:gd name="T17" fmla="*/ 935 h 936"/>
              <a:gd name="T18" fmla="*/ 514 w 936"/>
              <a:gd name="T19" fmla="*/ 817 h 936"/>
              <a:gd name="T20" fmla="*/ 0 w 936"/>
              <a:gd name="T21" fmla="*/ 606 h 936"/>
              <a:gd name="T22" fmla="*/ 189 w 936"/>
              <a:gd name="T23" fmla="*/ 422 h 936"/>
              <a:gd name="T24" fmla="*/ 374 w 936"/>
              <a:gd name="T25" fmla="*/ 606 h 936"/>
              <a:gd name="T26" fmla="*/ 189 w 936"/>
              <a:gd name="T27" fmla="*/ 792 h 936"/>
              <a:gd name="T28" fmla="*/ 0 w 936"/>
              <a:gd name="T29" fmla="*/ 6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374" y="282"/>
                </a:moveTo>
                <a:cubicBezTo>
                  <a:pt x="374" y="126"/>
                  <a:pt x="498" y="0"/>
                  <a:pt x="653" y="0"/>
                </a:cubicBezTo>
                <a:cubicBezTo>
                  <a:pt x="809" y="0"/>
                  <a:pt x="935" y="126"/>
                  <a:pt x="935" y="282"/>
                </a:cubicBezTo>
                <a:cubicBezTo>
                  <a:pt x="935" y="438"/>
                  <a:pt x="809" y="560"/>
                  <a:pt x="653" y="560"/>
                </a:cubicBezTo>
                <a:cubicBezTo>
                  <a:pt x="498" y="560"/>
                  <a:pt x="374" y="438"/>
                  <a:pt x="374" y="282"/>
                </a:cubicBezTo>
                <a:close/>
                <a:moveTo>
                  <a:pt x="514" y="817"/>
                </a:moveTo>
                <a:cubicBezTo>
                  <a:pt x="514" y="751"/>
                  <a:pt x="567" y="699"/>
                  <a:pt x="632" y="699"/>
                </a:cubicBezTo>
                <a:cubicBezTo>
                  <a:pt x="698" y="699"/>
                  <a:pt x="746" y="751"/>
                  <a:pt x="746" y="817"/>
                </a:cubicBezTo>
                <a:cubicBezTo>
                  <a:pt x="746" y="883"/>
                  <a:pt x="698" y="935"/>
                  <a:pt x="632" y="935"/>
                </a:cubicBezTo>
                <a:cubicBezTo>
                  <a:pt x="567" y="935"/>
                  <a:pt x="514" y="883"/>
                  <a:pt x="514" y="817"/>
                </a:cubicBezTo>
                <a:close/>
                <a:moveTo>
                  <a:pt x="0" y="606"/>
                </a:moveTo>
                <a:cubicBezTo>
                  <a:pt x="0" y="503"/>
                  <a:pt x="86" y="422"/>
                  <a:pt x="189" y="422"/>
                </a:cubicBezTo>
                <a:cubicBezTo>
                  <a:pt x="293" y="422"/>
                  <a:pt x="374" y="503"/>
                  <a:pt x="374" y="606"/>
                </a:cubicBezTo>
                <a:cubicBezTo>
                  <a:pt x="374" y="710"/>
                  <a:pt x="293" y="792"/>
                  <a:pt x="189" y="792"/>
                </a:cubicBezTo>
                <a:cubicBezTo>
                  <a:pt x="86" y="792"/>
                  <a:pt x="0" y="710"/>
                  <a:pt x="0" y="6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94971"/>
            <a:ext cx="377825" cy="219075"/>
          </a:xfrm>
          <a:custGeom>
            <a:avLst/>
            <a:gdLst>
              <a:gd name="T0" fmla="*/ 0 w 1051"/>
              <a:gd name="T1" fmla="*/ 82 h 608"/>
              <a:gd name="T2" fmla="*/ 82 w 1051"/>
              <a:gd name="T3" fmla="*/ 0 h 608"/>
              <a:gd name="T4" fmla="*/ 525 w 1051"/>
              <a:gd name="T5" fmla="*/ 443 h 608"/>
              <a:gd name="T6" fmla="*/ 850 w 1051"/>
              <a:gd name="T7" fmla="*/ 118 h 608"/>
              <a:gd name="T8" fmla="*/ 582 w 1051"/>
              <a:gd name="T9" fmla="*/ 118 h 608"/>
              <a:gd name="T10" fmla="*/ 582 w 1051"/>
              <a:gd name="T11" fmla="*/ 0 h 608"/>
              <a:gd name="T12" fmla="*/ 1050 w 1051"/>
              <a:gd name="T13" fmla="*/ 0 h 608"/>
              <a:gd name="T14" fmla="*/ 1050 w 1051"/>
              <a:gd name="T15" fmla="*/ 468 h 608"/>
              <a:gd name="T16" fmla="*/ 932 w 1051"/>
              <a:gd name="T17" fmla="*/ 468 h 608"/>
              <a:gd name="T18" fmla="*/ 932 w 1051"/>
              <a:gd name="T19" fmla="*/ 200 h 608"/>
              <a:gd name="T20" fmla="*/ 525 w 1051"/>
              <a:gd name="T21" fmla="*/ 607 h 608"/>
              <a:gd name="T22" fmla="*/ 0 w 1051"/>
              <a:gd name="T23" fmla="*/ 8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0" y="82"/>
                </a:moveTo>
                <a:lnTo>
                  <a:pt x="82" y="0"/>
                </a:lnTo>
                <a:lnTo>
                  <a:pt x="525" y="443"/>
                </a:lnTo>
                <a:lnTo>
                  <a:pt x="850" y="118"/>
                </a:lnTo>
                <a:lnTo>
                  <a:pt x="582" y="118"/>
                </a:lnTo>
                <a:lnTo>
                  <a:pt x="582" y="0"/>
                </a:lnTo>
                <a:lnTo>
                  <a:pt x="1050" y="0"/>
                </a:lnTo>
                <a:lnTo>
                  <a:pt x="1050" y="468"/>
                </a:lnTo>
                <a:lnTo>
                  <a:pt x="932" y="468"/>
                </a:lnTo>
                <a:lnTo>
                  <a:pt x="932" y="200"/>
                </a:lnTo>
                <a:lnTo>
                  <a:pt x="525" y="607"/>
                </a:lnTo>
                <a:lnTo>
                  <a:pt x="0" y="8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2962" y="4094957"/>
            <a:ext cx="419100" cy="419100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90874" y="4083846"/>
            <a:ext cx="419100" cy="441325"/>
          </a:xfrm>
          <a:custGeom>
            <a:avLst/>
            <a:gdLst>
              <a:gd name="T0" fmla="*/ 1050 w 1166"/>
              <a:gd name="T1" fmla="*/ 468 h 1226"/>
              <a:gd name="T2" fmla="*/ 1050 w 1166"/>
              <a:gd name="T3" fmla="*/ 350 h 1226"/>
              <a:gd name="T4" fmla="*/ 933 w 1166"/>
              <a:gd name="T5" fmla="*/ 350 h 1226"/>
              <a:gd name="T6" fmla="*/ 933 w 1166"/>
              <a:gd name="T7" fmla="*/ 468 h 1226"/>
              <a:gd name="T8" fmla="*/ 1050 w 1166"/>
              <a:gd name="T9" fmla="*/ 468 h 1226"/>
              <a:gd name="T10" fmla="*/ 1050 w 1166"/>
              <a:gd name="T11" fmla="*/ 993 h 1226"/>
              <a:gd name="T12" fmla="*/ 1050 w 1166"/>
              <a:gd name="T13" fmla="*/ 875 h 1226"/>
              <a:gd name="T14" fmla="*/ 933 w 1166"/>
              <a:gd name="T15" fmla="*/ 875 h 1226"/>
              <a:gd name="T16" fmla="*/ 933 w 1166"/>
              <a:gd name="T17" fmla="*/ 993 h 1226"/>
              <a:gd name="T18" fmla="*/ 1050 w 1166"/>
              <a:gd name="T19" fmla="*/ 993 h 1226"/>
              <a:gd name="T20" fmla="*/ 815 w 1166"/>
              <a:gd name="T21" fmla="*/ 468 h 1226"/>
              <a:gd name="T22" fmla="*/ 815 w 1166"/>
              <a:gd name="T23" fmla="*/ 350 h 1226"/>
              <a:gd name="T24" fmla="*/ 700 w 1166"/>
              <a:gd name="T25" fmla="*/ 350 h 1226"/>
              <a:gd name="T26" fmla="*/ 700 w 1166"/>
              <a:gd name="T27" fmla="*/ 468 h 1226"/>
              <a:gd name="T28" fmla="*/ 815 w 1166"/>
              <a:gd name="T29" fmla="*/ 468 h 1226"/>
              <a:gd name="T30" fmla="*/ 815 w 1166"/>
              <a:gd name="T31" fmla="*/ 993 h 1226"/>
              <a:gd name="T32" fmla="*/ 815 w 1166"/>
              <a:gd name="T33" fmla="*/ 875 h 1226"/>
              <a:gd name="T34" fmla="*/ 700 w 1166"/>
              <a:gd name="T35" fmla="*/ 875 h 1226"/>
              <a:gd name="T36" fmla="*/ 700 w 1166"/>
              <a:gd name="T37" fmla="*/ 993 h 1226"/>
              <a:gd name="T38" fmla="*/ 815 w 1166"/>
              <a:gd name="T39" fmla="*/ 993 h 1226"/>
              <a:gd name="T40" fmla="*/ 583 w 1166"/>
              <a:gd name="T41" fmla="*/ 468 h 1226"/>
              <a:gd name="T42" fmla="*/ 583 w 1166"/>
              <a:gd name="T43" fmla="*/ 350 h 1226"/>
              <a:gd name="T44" fmla="*/ 465 w 1166"/>
              <a:gd name="T45" fmla="*/ 350 h 1226"/>
              <a:gd name="T46" fmla="*/ 465 w 1166"/>
              <a:gd name="T47" fmla="*/ 468 h 1226"/>
              <a:gd name="T48" fmla="*/ 583 w 1166"/>
              <a:gd name="T49" fmla="*/ 468 h 1226"/>
              <a:gd name="T50" fmla="*/ 583 w 1166"/>
              <a:gd name="T51" fmla="*/ 993 h 1226"/>
              <a:gd name="T52" fmla="*/ 583 w 1166"/>
              <a:gd name="T53" fmla="*/ 875 h 1226"/>
              <a:gd name="T54" fmla="*/ 465 w 1166"/>
              <a:gd name="T55" fmla="*/ 875 h 1226"/>
              <a:gd name="T56" fmla="*/ 465 w 1166"/>
              <a:gd name="T57" fmla="*/ 993 h 1226"/>
              <a:gd name="T58" fmla="*/ 583 w 1166"/>
              <a:gd name="T59" fmla="*/ 993 h 1226"/>
              <a:gd name="T60" fmla="*/ 1165 w 1166"/>
              <a:gd name="T61" fmla="*/ 235 h 1226"/>
              <a:gd name="T62" fmla="*/ 1165 w 1166"/>
              <a:gd name="T63" fmla="*/ 1110 h 1226"/>
              <a:gd name="T64" fmla="*/ 700 w 1166"/>
              <a:gd name="T65" fmla="*/ 1110 h 1226"/>
              <a:gd name="T66" fmla="*/ 583 w 1166"/>
              <a:gd name="T67" fmla="*/ 1225 h 1226"/>
              <a:gd name="T68" fmla="*/ 115 w 1166"/>
              <a:gd name="T69" fmla="*/ 1225 h 1226"/>
              <a:gd name="T70" fmla="*/ 0 w 1166"/>
              <a:gd name="T71" fmla="*/ 1110 h 1226"/>
              <a:gd name="T72" fmla="*/ 0 w 1166"/>
              <a:gd name="T73" fmla="*/ 235 h 1226"/>
              <a:gd name="T74" fmla="*/ 115 w 1166"/>
              <a:gd name="T75" fmla="*/ 118 h 1226"/>
              <a:gd name="T76" fmla="*/ 175 w 1166"/>
              <a:gd name="T77" fmla="*/ 118 h 1226"/>
              <a:gd name="T78" fmla="*/ 175 w 1166"/>
              <a:gd name="T79" fmla="*/ 60 h 1226"/>
              <a:gd name="T80" fmla="*/ 233 w 1166"/>
              <a:gd name="T81" fmla="*/ 0 h 1226"/>
              <a:gd name="T82" fmla="*/ 465 w 1166"/>
              <a:gd name="T83" fmla="*/ 0 h 1226"/>
              <a:gd name="T84" fmla="*/ 525 w 1166"/>
              <a:gd name="T85" fmla="*/ 60 h 1226"/>
              <a:gd name="T86" fmla="*/ 525 w 1166"/>
              <a:gd name="T87" fmla="*/ 118 h 1226"/>
              <a:gd name="T88" fmla="*/ 583 w 1166"/>
              <a:gd name="T89" fmla="*/ 118 h 1226"/>
              <a:gd name="T90" fmla="*/ 700 w 1166"/>
              <a:gd name="T91" fmla="*/ 235 h 1226"/>
              <a:gd name="T92" fmla="*/ 1165 w 1166"/>
              <a:gd name="T93" fmla="*/ 23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6" h="1226">
                <a:moveTo>
                  <a:pt x="1050" y="468"/>
                </a:moveTo>
                <a:lnTo>
                  <a:pt x="1050" y="350"/>
                </a:lnTo>
                <a:lnTo>
                  <a:pt x="933" y="350"/>
                </a:lnTo>
                <a:lnTo>
                  <a:pt x="933" y="468"/>
                </a:lnTo>
                <a:lnTo>
                  <a:pt x="1050" y="468"/>
                </a:lnTo>
                <a:close/>
                <a:moveTo>
                  <a:pt x="1050" y="993"/>
                </a:moveTo>
                <a:lnTo>
                  <a:pt x="1050" y="875"/>
                </a:lnTo>
                <a:lnTo>
                  <a:pt x="933" y="875"/>
                </a:lnTo>
                <a:lnTo>
                  <a:pt x="933" y="993"/>
                </a:lnTo>
                <a:lnTo>
                  <a:pt x="1050" y="9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993"/>
                </a:moveTo>
                <a:lnTo>
                  <a:pt x="815" y="875"/>
                </a:lnTo>
                <a:lnTo>
                  <a:pt x="700" y="875"/>
                </a:lnTo>
                <a:lnTo>
                  <a:pt x="700" y="993"/>
                </a:lnTo>
                <a:lnTo>
                  <a:pt x="815" y="993"/>
                </a:lnTo>
                <a:close/>
                <a:moveTo>
                  <a:pt x="583" y="468"/>
                </a:moveTo>
                <a:lnTo>
                  <a:pt x="583" y="350"/>
                </a:lnTo>
                <a:lnTo>
                  <a:pt x="465" y="350"/>
                </a:lnTo>
                <a:lnTo>
                  <a:pt x="465" y="468"/>
                </a:lnTo>
                <a:lnTo>
                  <a:pt x="583" y="468"/>
                </a:lnTo>
                <a:close/>
                <a:moveTo>
                  <a:pt x="583" y="993"/>
                </a:moveTo>
                <a:lnTo>
                  <a:pt x="583" y="875"/>
                </a:lnTo>
                <a:lnTo>
                  <a:pt x="465" y="875"/>
                </a:lnTo>
                <a:lnTo>
                  <a:pt x="465" y="993"/>
                </a:lnTo>
                <a:lnTo>
                  <a:pt x="583" y="993"/>
                </a:lnTo>
                <a:close/>
                <a:moveTo>
                  <a:pt x="1165" y="235"/>
                </a:moveTo>
                <a:lnTo>
                  <a:pt x="1165" y="1110"/>
                </a:lnTo>
                <a:lnTo>
                  <a:pt x="700" y="1110"/>
                </a:lnTo>
                <a:cubicBezTo>
                  <a:pt x="700" y="1173"/>
                  <a:pt x="646" y="1225"/>
                  <a:pt x="583" y="1225"/>
                </a:cubicBezTo>
                <a:lnTo>
                  <a:pt x="115" y="1225"/>
                </a:lnTo>
                <a:cubicBezTo>
                  <a:pt x="52" y="1225"/>
                  <a:pt x="0" y="1173"/>
                  <a:pt x="0" y="1110"/>
                </a:cubicBezTo>
                <a:lnTo>
                  <a:pt x="0" y="235"/>
                </a:lnTo>
                <a:cubicBezTo>
                  <a:pt x="0" y="172"/>
                  <a:pt x="52" y="118"/>
                  <a:pt x="115" y="118"/>
                </a:cubicBezTo>
                <a:lnTo>
                  <a:pt x="175" y="118"/>
                </a:lnTo>
                <a:lnTo>
                  <a:pt x="175" y="60"/>
                </a:lnTo>
                <a:cubicBezTo>
                  <a:pt x="175" y="27"/>
                  <a:pt x="200" y="0"/>
                  <a:pt x="233" y="0"/>
                </a:cubicBezTo>
                <a:lnTo>
                  <a:pt x="465" y="0"/>
                </a:lnTo>
                <a:cubicBezTo>
                  <a:pt x="498" y="0"/>
                  <a:pt x="525" y="27"/>
                  <a:pt x="525" y="60"/>
                </a:cubicBezTo>
                <a:lnTo>
                  <a:pt x="525" y="118"/>
                </a:lnTo>
                <a:lnTo>
                  <a:pt x="583" y="118"/>
                </a:lnTo>
                <a:cubicBezTo>
                  <a:pt x="646" y="118"/>
                  <a:pt x="700" y="172"/>
                  <a:pt x="700" y="235"/>
                </a:cubicBezTo>
                <a:lnTo>
                  <a:pt x="1165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32289" y="4052094"/>
            <a:ext cx="293687" cy="503238"/>
          </a:xfrm>
          <a:custGeom>
            <a:avLst/>
            <a:gdLst>
              <a:gd name="T0" fmla="*/ 407 w 815"/>
              <a:gd name="T1" fmla="*/ 350 h 1400"/>
              <a:gd name="T2" fmla="*/ 522 w 815"/>
              <a:gd name="T3" fmla="*/ 232 h 1400"/>
              <a:gd name="T4" fmla="*/ 407 w 815"/>
              <a:gd name="T5" fmla="*/ 117 h 1400"/>
              <a:gd name="T6" fmla="*/ 289 w 815"/>
              <a:gd name="T7" fmla="*/ 232 h 1400"/>
              <a:gd name="T8" fmla="*/ 407 w 815"/>
              <a:gd name="T9" fmla="*/ 350 h 1400"/>
              <a:gd name="T10" fmla="*/ 700 w 815"/>
              <a:gd name="T11" fmla="*/ 0 h 1400"/>
              <a:gd name="T12" fmla="*/ 814 w 815"/>
              <a:gd name="T13" fmla="*/ 117 h 1400"/>
              <a:gd name="T14" fmla="*/ 814 w 815"/>
              <a:gd name="T15" fmla="*/ 932 h 1400"/>
              <a:gd name="T16" fmla="*/ 700 w 815"/>
              <a:gd name="T17" fmla="*/ 1050 h 1400"/>
              <a:gd name="T18" fmla="*/ 289 w 815"/>
              <a:gd name="T19" fmla="*/ 1050 h 1400"/>
              <a:gd name="T20" fmla="*/ 464 w 815"/>
              <a:gd name="T21" fmla="*/ 1224 h 1400"/>
              <a:gd name="T22" fmla="*/ 289 w 815"/>
              <a:gd name="T23" fmla="*/ 1399 h 1400"/>
              <a:gd name="T24" fmla="*/ 289 w 815"/>
              <a:gd name="T25" fmla="*/ 1282 h 1400"/>
              <a:gd name="T26" fmla="*/ 0 w 815"/>
              <a:gd name="T27" fmla="*/ 1282 h 1400"/>
              <a:gd name="T28" fmla="*/ 0 w 815"/>
              <a:gd name="T29" fmla="*/ 1167 h 1400"/>
              <a:gd name="T30" fmla="*/ 289 w 815"/>
              <a:gd name="T31" fmla="*/ 1167 h 1400"/>
              <a:gd name="T32" fmla="*/ 289 w 815"/>
              <a:gd name="T33" fmla="*/ 1050 h 1400"/>
              <a:gd name="T34" fmla="*/ 114 w 815"/>
              <a:gd name="T35" fmla="*/ 1050 h 1400"/>
              <a:gd name="T36" fmla="*/ 0 w 815"/>
              <a:gd name="T37" fmla="*/ 932 h 1400"/>
              <a:gd name="T38" fmla="*/ 0 w 815"/>
              <a:gd name="T39" fmla="*/ 117 h 1400"/>
              <a:gd name="T40" fmla="*/ 114 w 815"/>
              <a:gd name="T41" fmla="*/ 0 h 1400"/>
              <a:gd name="T42" fmla="*/ 700 w 815"/>
              <a:gd name="T43" fmla="*/ 0 h 1400"/>
              <a:gd name="T44" fmla="*/ 525 w 815"/>
              <a:gd name="T45" fmla="*/ 1167 h 1400"/>
              <a:gd name="T46" fmla="*/ 814 w 815"/>
              <a:gd name="T47" fmla="*/ 1167 h 1400"/>
              <a:gd name="T48" fmla="*/ 814 w 815"/>
              <a:gd name="T49" fmla="*/ 1282 h 1400"/>
              <a:gd name="T50" fmla="*/ 525 w 815"/>
              <a:gd name="T51" fmla="*/ 1282 h 1400"/>
              <a:gd name="T52" fmla="*/ 525 w 815"/>
              <a:gd name="T53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5" h="1400">
                <a:moveTo>
                  <a:pt x="407" y="350"/>
                </a:moveTo>
                <a:cubicBezTo>
                  <a:pt x="470" y="350"/>
                  <a:pt x="522" y="295"/>
                  <a:pt x="522" y="232"/>
                </a:cubicBezTo>
                <a:cubicBezTo>
                  <a:pt x="522" y="169"/>
                  <a:pt x="470" y="117"/>
                  <a:pt x="407" y="117"/>
                </a:cubicBezTo>
                <a:cubicBezTo>
                  <a:pt x="344" y="117"/>
                  <a:pt x="289" y="169"/>
                  <a:pt x="289" y="232"/>
                </a:cubicBezTo>
                <a:cubicBezTo>
                  <a:pt x="289" y="295"/>
                  <a:pt x="341" y="350"/>
                  <a:pt x="407" y="350"/>
                </a:cubicBezTo>
                <a:close/>
                <a:moveTo>
                  <a:pt x="700" y="0"/>
                </a:moveTo>
                <a:cubicBezTo>
                  <a:pt x="762" y="0"/>
                  <a:pt x="814" y="54"/>
                  <a:pt x="814" y="117"/>
                </a:cubicBezTo>
                <a:lnTo>
                  <a:pt x="814" y="932"/>
                </a:lnTo>
                <a:cubicBezTo>
                  <a:pt x="814" y="995"/>
                  <a:pt x="762" y="1050"/>
                  <a:pt x="700" y="1050"/>
                </a:cubicBezTo>
                <a:lnTo>
                  <a:pt x="289" y="1050"/>
                </a:lnTo>
                <a:lnTo>
                  <a:pt x="464" y="1224"/>
                </a:lnTo>
                <a:lnTo>
                  <a:pt x="289" y="1399"/>
                </a:lnTo>
                <a:lnTo>
                  <a:pt x="289" y="1282"/>
                </a:lnTo>
                <a:lnTo>
                  <a:pt x="0" y="1282"/>
                </a:lnTo>
                <a:lnTo>
                  <a:pt x="0" y="1167"/>
                </a:lnTo>
                <a:lnTo>
                  <a:pt x="289" y="1167"/>
                </a:lnTo>
                <a:lnTo>
                  <a:pt x="289" y="1050"/>
                </a:ln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700" y="0"/>
                </a:lnTo>
                <a:close/>
                <a:moveTo>
                  <a:pt x="525" y="1167"/>
                </a:moveTo>
                <a:lnTo>
                  <a:pt x="814" y="1167"/>
                </a:lnTo>
                <a:lnTo>
                  <a:pt x="814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10199" y="4052094"/>
            <a:ext cx="293688" cy="503238"/>
          </a:xfrm>
          <a:custGeom>
            <a:avLst/>
            <a:gdLst>
              <a:gd name="T0" fmla="*/ 115 w 816"/>
              <a:gd name="T1" fmla="*/ 117 h 1400"/>
              <a:gd name="T2" fmla="*/ 115 w 816"/>
              <a:gd name="T3" fmla="*/ 730 h 1400"/>
              <a:gd name="T4" fmla="*/ 407 w 816"/>
              <a:gd name="T5" fmla="*/ 582 h 1400"/>
              <a:gd name="T6" fmla="*/ 700 w 816"/>
              <a:gd name="T7" fmla="*/ 730 h 1400"/>
              <a:gd name="T8" fmla="*/ 700 w 816"/>
              <a:gd name="T9" fmla="*/ 117 h 1400"/>
              <a:gd name="T10" fmla="*/ 115 w 816"/>
              <a:gd name="T11" fmla="*/ 117 h 1400"/>
              <a:gd name="T12" fmla="*/ 700 w 816"/>
              <a:gd name="T13" fmla="*/ 0 h 1400"/>
              <a:gd name="T14" fmla="*/ 815 w 816"/>
              <a:gd name="T15" fmla="*/ 117 h 1400"/>
              <a:gd name="T16" fmla="*/ 815 w 816"/>
              <a:gd name="T17" fmla="*/ 932 h 1400"/>
              <a:gd name="T18" fmla="*/ 700 w 816"/>
              <a:gd name="T19" fmla="*/ 1050 h 1400"/>
              <a:gd name="T20" fmla="*/ 290 w 816"/>
              <a:gd name="T21" fmla="*/ 1050 h 1400"/>
              <a:gd name="T22" fmla="*/ 465 w 816"/>
              <a:gd name="T23" fmla="*/ 1224 h 1400"/>
              <a:gd name="T24" fmla="*/ 290 w 816"/>
              <a:gd name="T25" fmla="*/ 1399 h 1400"/>
              <a:gd name="T26" fmla="*/ 290 w 816"/>
              <a:gd name="T27" fmla="*/ 1282 h 1400"/>
              <a:gd name="T28" fmla="*/ 0 w 816"/>
              <a:gd name="T29" fmla="*/ 1282 h 1400"/>
              <a:gd name="T30" fmla="*/ 0 w 816"/>
              <a:gd name="T31" fmla="*/ 1167 h 1400"/>
              <a:gd name="T32" fmla="*/ 290 w 816"/>
              <a:gd name="T33" fmla="*/ 1167 h 1400"/>
              <a:gd name="T34" fmla="*/ 290 w 816"/>
              <a:gd name="T35" fmla="*/ 1050 h 1400"/>
              <a:gd name="T36" fmla="*/ 115 w 816"/>
              <a:gd name="T37" fmla="*/ 1050 h 1400"/>
              <a:gd name="T38" fmla="*/ 0 w 816"/>
              <a:gd name="T39" fmla="*/ 932 h 1400"/>
              <a:gd name="T40" fmla="*/ 0 w 816"/>
              <a:gd name="T41" fmla="*/ 117 h 1400"/>
              <a:gd name="T42" fmla="*/ 115 w 816"/>
              <a:gd name="T43" fmla="*/ 0 h 1400"/>
              <a:gd name="T44" fmla="*/ 700 w 816"/>
              <a:gd name="T45" fmla="*/ 0 h 1400"/>
              <a:gd name="T46" fmla="*/ 407 w 816"/>
              <a:gd name="T47" fmla="*/ 467 h 1400"/>
              <a:gd name="T48" fmla="*/ 292 w 816"/>
              <a:gd name="T49" fmla="*/ 350 h 1400"/>
              <a:gd name="T50" fmla="*/ 407 w 816"/>
              <a:gd name="T51" fmla="*/ 232 h 1400"/>
              <a:gd name="T52" fmla="*/ 525 w 816"/>
              <a:gd name="T53" fmla="*/ 350 h 1400"/>
              <a:gd name="T54" fmla="*/ 407 w 816"/>
              <a:gd name="T55" fmla="*/ 467 h 1400"/>
              <a:gd name="T56" fmla="*/ 525 w 816"/>
              <a:gd name="T57" fmla="*/ 1167 h 1400"/>
              <a:gd name="T58" fmla="*/ 815 w 816"/>
              <a:gd name="T59" fmla="*/ 1167 h 1400"/>
              <a:gd name="T60" fmla="*/ 815 w 816"/>
              <a:gd name="T61" fmla="*/ 1282 h 1400"/>
              <a:gd name="T62" fmla="*/ 525 w 816"/>
              <a:gd name="T63" fmla="*/ 1282 h 1400"/>
              <a:gd name="T64" fmla="*/ 525 w 816"/>
              <a:gd name="T65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400">
                <a:moveTo>
                  <a:pt x="115" y="117"/>
                </a:moveTo>
                <a:lnTo>
                  <a:pt x="115" y="730"/>
                </a:lnTo>
                <a:cubicBezTo>
                  <a:pt x="115" y="631"/>
                  <a:pt x="308" y="582"/>
                  <a:pt x="407" y="582"/>
                </a:cubicBezTo>
                <a:cubicBezTo>
                  <a:pt x="505" y="582"/>
                  <a:pt x="700" y="631"/>
                  <a:pt x="700" y="730"/>
                </a:cubicBezTo>
                <a:lnTo>
                  <a:pt x="700" y="117"/>
                </a:lnTo>
                <a:lnTo>
                  <a:pt x="115" y="117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932"/>
                </a:lnTo>
                <a:cubicBezTo>
                  <a:pt x="815" y="995"/>
                  <a:pt x="763" y="1050"/>
                  <a:pt x="700" y="1050"/>
                </a:cubicBezTo>
                <a:lnTo>
                  <a:pt x="290" y="1050"/>
                </a:lnTo>
                <a:lnTo>
                  <a:pt x="465" y="1224"/>
                </a:lnTo>
                <a:lnTo>
                  <a:pt x="290" y="1399"/>
                </a:lnTo>
                <a:lnTo>
                  <a:pt x="290" y="1282"/>
                </a:lnTo>
                <a:lnTo>
                  <a:pt x="0" y="1282"/>
                </a:lnTo>
                <a:lnTo>
                  <a:pt x="0" y="1167"/>
                </a:lnTo>
                <a:lnTo>
                  <a:pt x="290" y="1167"/>
                </a:lnTo>
                <a:lnTo>
                  <a:pt x="290" y="1050"/>
                </a:lnTo>
                <a:lnTo>
                  <a:pt x="115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407" y="467"/>
                </a:moveTo>
                <a:cubicBezTo>
                  <a:pt x="344" y="467"/>
                  <a:pt x="292" y="413"/>
                  <a:pt x="292" y="350"/>
                </a:cubicBezTo>
                <a:cubicBezTo>
                  <a:pt x="292" y="288"/>
                  <a:pt x="344" y="232"/>
                  <a:pt x="407" y="232"/>
                </a:cubicBezTo>
                <a:cubicBezTo>
                  <a:pt x="470" y="232"/>
                  <a:pt x="525" y="288"/>
                  <a:pt x="525" y="350"/>
                </a:cubicBezTo>
                <a:cubicBezTo>
                  <a:pt x="525" y="413"/>
                  <a:pt x="470" y="467"/>
                  <a:pt x="407" y="467"/>
                </a:cubicBezTo>
                <a:close/>
                <a:moveTo>
                  <a:pt x="525" y="1167"/>
                </a:moveTo>
                <a:lnTo>
                  <a:pt x="815" y="1167"/>
                </a:lnTo>
                <a:lnTo>
                  <a:pt x="815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24612" y="4115596"/>
            <a:ext cx="419100" cy="377825"/>
          </a:xfrm>
          <a:custGeom>
            <a:avLst/>
            <a:gdLst>
              <a:gd name="T0" fmla="*/ 583 w 1166"/>
              <a:gd name="T1" fmla="*/ 817 h 1050"/>
              <a:gd name="T2" fmla="*/ 509 w 1166"/>
              <a:gd name="T3" fmla="*/ 656 h 1050"/>
              <a:gd name="T4" fmla="*/ 350 w 1166"/>
              <a:gd name="T5" fmla="*/ 582 h 1050"/>
              <a:gd name="T6" fmla="*/ 509 w 1166"/>
              <a:gd name="T7" fmla="*/ 511 h 1050"/>
              <a:gd name="T8" fmla="*/ 583 w 1166"/>
              <a:gd name="T9" fmla="*/ 350 h 1050"/>
              <a:gd name="T10" fmla="*/ 656 w 1166"/>
              <a:gd name="T11" fmla="*/ 511 h 1050"/>
              <a:gd name="T12" fmla="*/ 815 w 1166"/>
              <a:gd name="T13" fmla="*/ 582 h 1050"/>
              <a:gd name="T14" fmla="*/ 656 w 1166"/>
              <a:gd name="T15" fmla="*/ 656 h 1050"/>
              <a:gd name="T16" fmla="*/ 583 w 1166"/>
              <a:gd name="T17" fmla="*/ 817 h 1050"/>
              <a:gd name="T18" fmla="*/ 583 w 1166"/>
              <a:gd name="T19" fmla="*/ 875 h 1050"/>
              <a:gd name="T20" fmla="*/ 875 w 1166"/>
              <a:gd name="T21" fmla="*/ 582 h 1050"/>
              <a:gd name="T22" fmla="*/ 583 w 1166"/>
              <a:gd name="T23" fmla="*/ 292 h 1050"/>
              <a:gd name="T24" fmla="*/ 290 w 1166"/>
              <a:gd name="T25" fmla="*/ 582 h 1050"/>
              <a:gd name="T26" fmla="*/ 583 w 1166"/>
              <a:gd name="T27" fmla="*/ 875 h 1050"/>
              <a:gd name="T28" fmla="*/ 408 w 1166"/>
              <a:gd name="T29" fmla="*/ 0 h 1050"/>
              <a:gd name="T30" fmla="*/ 758 w 1166"/>
              <a:gd name="T31" fmla="*/ 0 h 1050"/>
              <a:gd name="T32" fmla="*/ 864 w 1166"/>
              <a:gd name="T33" fmla="*/ 117 h 1050"/>
              <a:gd name="T34" fmla="*/ 1050 w 1166"/>
              <a:gd name="T35" fmla="*/ 117 h 1050"/>
              <a:gd name="T36" fmla="*/ 1165 w 1166"/>
              <a:gd name="T37" fmla="*/ 232 h 1050"/>
              <a:gd name="T38" fmla="*/ 1165 w 1166"/>
              <a:gd name="T39" fmla="*/ 932 h 1050"/>
              <a:gd name="T40" fmla="*/ 1050 w 1166"/>
              <a:gd name="T41" fmla="*/ 1049 h 1050"/>
              <a:gd name="T42" fmla="*/ 115 w 1166"/>
              <a:gd name="T43" fmla="*/ 1049 h 1050"/>
              <a:gd name="T44" fmla="*/ 0 w 1166"/>
              <a:gd name="T45" fmla="*/ 932 h 1050"/>
              <a:gd name="T46" fmla="*/ 0 w 1166"/>
              <a:gd name="T47" fmla="*/ 232 h 1050"/>
              <a:gd name="T48" fmla="*/ 115 w 1166"/>
              <a:gd name="T49" fmla="*/ 117 h 1050"/>
              <a:gd name="T50" fmla="*/ 301 w 1166"/>
              <a:gd name="T51" fmla="*/ 117 h 1050"/>
              <a:gd name="T52" fmla="*/ 408 w 1166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50">
                <a:moveTo>
                  <a:pt x="583" y="817"/>
                </a:moveTo>
                <a:lnTo>
                  <a:pt x="509" y="656"/>
                </a:lnTo>
                <a:lnTo>
                  <a:pt x="350" y="582"/>
                </a:lnTo>
                <a:lnTo>
                  <a:pt x="509" y="511"/>
                </a:lnTo>
                <a:lnTo>
                  <a:pt x="583" y="350"/>
                </a:lnTo>
                <a:lnTo>
                  <a:pt x="656" y="511"/>
                </a:lnTo>
                <a:lnTo>
                  <a:pt x="815" y="582"/>
                </a:lnTo>
                <a:lnTo>
                  <a:pt x="656" y="656"/>
                </a:lnTo>
                <a:lnTo>
                  <a:pt x="583" y="817"/>
                </a:lnTo>
                <a:close/>
                <a:moveTo>
                  <a:pt x="583" y="875"/>
                </a:moveTo>
                <a:cubicBezTo>
                  <a:pt x="744" y="875"/>
                  <a:pt x="875" y="743"/>
                  <a:pt x="875" y="582"/>
                </a:cubicBezTo>
                <a:cubicBezTo>
                  <a:pt x="875" y="421"/>
                  <a:pt x="745" y="292"/>
                  <a:pt x="583" y="292"/>
                </a:cubicBezTo>
                <a:cubicBezTo>
                  <a:pt x="422" y="292"/>
                  <a:pt x="290" y="421"/>
                  <a:pt x="290" y="582"/>
                </a:cubicBezTo>
                <a:cubicBezTo>
                  <a:pt x="290" y="743"/>
                  <a:pt x="421" y="875"/>
                  <a:pt x="583" y="875"/>
                </a:cubicBezTo>
                <a:close/>
                <a:moveTo>
                  <a:pt x="408" y="0"/>
                </a:moveTo>
                <a:lnTo>
                  <a:pt x="758" y="0"/>
                </a:lnTo>
                <a:lnTo>
                  <a:pt x="864" y="117"/>
                </a:lnTo>
                <a:lnTo>
                  <a:pt x="1050" y="117"/>
                </a:lnTo>
                <a:cubicBezTo>
                  <a:pt x="1113" y="117"/>
                  <a:pt x="1165" y="169"/>
                  <a:pt x="1165" y="232"/>
                </a:cubicBezTo>
                <a:lnTo>
                  <a:pt x="1165" y="932"/>
                </a:lnTo>
                <a:cubicBezTo>
                  <a:pt x="1165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0299" y="4115596"/>
            <a:ext cx="463550" cy="377825"/>
          </a:xfrm>
          <a:custGeom>
            <a:avLst/>
            <a:gdLst>
              <a:gd name="T0" fmla="*/ 1168 w 1287"/>
              <a:gd name="T1" fmla="*/ 932 h 1050"/>
              <a:gd name="T2" fmla="*/ 1168 w 1287"/>
              <a:gd name="T3" fmla="*/ 757 h 1050"/>
              <a:gd name="T4" fmla="*/ 118 w 1287"/>
              <a:gd name="T5" fmla="*/ 757 h 1050"/>
              <a:gd name="T6" fmla="*/ 118 w 1287"/>
              <a:gd name="T7" fmla="*/ 932 h 1050"/>
              <a:gd name="T8" fmla="*/ 1168 w 1287"/>
              <a:gd name="T9" fmla="*/ 932 h 1050"/>
              <a:gd name="T10" fmla="*/ 1168 w 1287"/>
              <a:gd name="T11" fmla="*/ 0 h 1050"/>
              <a:gd name="T12" fmla="*/ 1286 w 1287"/>
              <a:gd name="T13" fmla="*/ 117 h 1050"/>
              <a:gd name="T14" fmla="*/ 1286 w 1287"/>
              <a:gd name="T15" fmla="*/ 932 h 1050"/>
              <a:gd name="T16" fmla="*/ 1168 w 1287"/>
              <a:gd name="T17" fmla="*/ 1049 h 1050"/>
              <a:gd name="T18" fmla="*/ 118 w 1287"/>
              <a:gd name="T19" fmla="*/ 1049 h 1050"/>
              <a:gd name="T20" fmla="*/ 0 w 1287"/>
              <a:gd name="T21" fmla="*/ 932 h 1050"/>
              <a:gd name="T22" fmla="*/ 0 w 1287"/>
              <a:gd name="T23" fmla="*/ 117 h 1050"/>
              <a:gd name="T24" fmla="*/ 118 w 1287"/>
              <a:gd name="T25" fmla="*/ 0 h 1050"/>
              <a:gd name="T26" fmla="*/ 1168 w 128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7" h="1050">
                <a:moveTo>
                  <a:pt x="1168" y="932"/>
                </a:moveTo>
                <a:lnTo>
                  <a:pt x="1168" y="757"/>
                </a:lnTo>
                <a:lnTo>
                  <a:pt x="118" y="757"/>
                </a:lnTo>
                <a:lnTo>
                  <a:pt x="118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2"/>
                </a:lnTo>
                <a:cubicBezTo>
                  <a:pt x="1286" y="995"/>
                  <a:pt x="1231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1712" y="4136232"/>
            <a:ext cx="336550" cy="336550"/>
          </a:xfrm>
          <a:custGeom>
            <a:avLst/>
            <a:gdLst>
              <a:gd name="T0" fmla="*/ 350 w 936"/>
              <a:gd name="T1" fmla="*/ 0 h 936"/>
              <a:gd name="T2" fmla="*/ 216 w 936"/>
              <a:gd name="T3" fmla="*/ 134 h 936"/>
              <a:gd name="T4" fmla="*/ 525 w 936"/>
              <a:gd name="T5" fmla="*/ 443 h 936"/>
              <a:gd name="T6" fmla="*/ 525 w 936"/>
              <a:gd name="T7" fmla="*/ 935 h 936"/>
              <a:gd name="T8" fmla="*/ 410 w 936"/>
              <a:gd name="T9" fmla="*/ 935 h 936"/>
              <a:gd name="T10" fmla="*/ 410 w 936"/>
              <a:gd name="T11" fmla="*/ 492 h 936"/>
              <a:gd name="T12" fmla="*/ 134 w 936"/>
              <a:gd name="T13" fmla="*/ 216 h 936"/>
              <a:gd name="T14" fmla="*/ 0 w 936"/>
              <a:gd name="T15" fmla="*/ 350 h 936"/>
              <a:gd name="T16" fmla="*/ 0 w 936"/>
              <a:gd name="T17" fmla="*/ 0 h 936"/>
              <a:gd name="T18" fmla="*/ 350 w 936"/>
              <a:gd name="T19" fmla="*/ 0 h 936"/>
              <a:gd name="T20" fmla="*/ 585 w 936"/>
              <a:gd name="T21" fmla="*/ 0 h 936"/>
              <a:gd name="T22" fmla="*/ 935 w 936"/>
              <a:gd name="T23" fmla="*/ 0 h 936"/>
              <a:gd name="T24" fmla="*/ 935 w 936"/>
              <a:gd name="T25" fmla="*/ 350 h 936"/>
              <a:gd name="T26" fmla="*/ 801 w 936"/>
              <a:gd name="T27" fmla="*/ 216 h 936"/>
              <a:gd name="T28" fmla="*/ 631 w 936"/>
              <a:gd name="T29" fmla="*/ 386 h 936"/>
              <a:gd name="T30" fmla="*/ 549 w 936"/>
              <a:gd name="T31" fmla="*/ 303 h 936"/>
              <a:gd name="T32" fmla="*/ 719 w 936"/>
              <a:gd name="T33" fmla="*/ 134 h 936"/>
              <a:gd name="T34" fmla="*/ 585 w 936"/>
              <a:gd name="T3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936">
                <a:moveTo>
                  <a:pt x="350" y="0"/>
                </a:moveTo>
                <a:lnTo>
                  <a:pt x="216" y="134"/>
                </a:lnTo>
                <a:lnTo>
                  <a:pt x="525" y="443"/>
                </a:lnTo>
                <a:lnTo>
                  <a:pt x="525" y="935"/>
                </a:lnTo>
                <a:lnTo>
                  <a:pt x="410" y="935"/>
                </a:lnTo>
                <a:lnTo>
                  <a:pt x="410" y="492"/>
                </a:lnTo>
                <a:lnTo>
                  <a:pt x="134" y="216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935" y="0"/>
                </a:lnTo>
                <a:lnTo>
                  <a:pt x="935" y="350"/>
                </a:lnTo>
                <a:lnTo>
                  <a:pt x="801" y="216"/>
                </a:lnTo>
                <a:lnTo>
                  <a:pt x="631" y="386"/>
                </a:lnTo>
                <a:lnTo>
                  <a:pt x="549" y="303"/>
                </a:lnTo>
                <a:lnTo>
                  <a:pt x="719" y="134"/>
                </a:lnTo>
                <a:lnTo>
                  <a:pt x="5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10737" y="4147345"/>
            <a:ext cx="315912" cy="315914"/>
          </a:xfrm>
          <a:custGeom>
            <a:avLst/>
            <a:gdLst>
              <a:gd name="T0" fmla="*/ 875 w 876"/>
              <a:gd name="T1" fmla="*/ 82 h 876"/>
              <a:gd name="T2" fmla="*/ 197 w 876"/>
              <a:gd name="T3" fmla="*/ 760 h 876"/>
              <a:gd name="T4" fmla="*/ 583 w 876"/>
              <a:gd name="T5" fmla="*/ 760 h 876"/>
              <a:gd name="T6" fmla="*/ 583 w 876"/>
              <a:gd name="T7" fmla="*/ 875 h 876"/>
              <a:gd name="T8" fmla="*/ 0 w 876"/>
              <a:gd name="T9" fmla="*/ 875 h 876"/>
              <a:gd name="T10" fmla="*/ 0 w 876"/>
              <a:gd name="T11" fmla="*/ 293 h 876"/>
              <a:gd name="T12" fmla="*/ 115 w 876"/>
              <a:gd name="T13" fmla="*/ 293 h 876"/>
              <a:gd name="T14" fmla="*/ 115 w 876"/>
              <a:gd name="T15" fmla="*/ 678 h 876"/>
              <a:gd name="T16" fmla="*/ 793 w 876"/>
              <a:gd name="T17" fmla="*/ 0 h 876"/>
              <a:gd name="T18" fmla="*/ 875 w 876"/>
              <a:gd name="T19" fmla="*/ 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6">
                <a:moveTo>
                  <a:pt x="875" y="82"/>
                </a:moveTo>
                <a:lnTo>
                  <a:pt x="197" y="760"/>
                </a:lnTo>
                <a:lnTo>
                  <a:pt x="583" y="760"/>
                </a:lnTo>
                <a:lnTo>
                  <a:pt x="583" y="875"/>
                </a:lnTo>
                <a:lnTo>
                  <a:pt x="0" y="875"/>
                </a:lnTo>
                <a:lnTo>
                  <a:pt x="0" y="293"/>
                </a:lnTo>
                <a:lnTo>
                  <a:pt x="115" y="293"/>
                </a:lnTo>
                <a:lnTo>
                  <a:pt x="115" y="678"/>
                </a:lnTo>
                <a:lnTo>
                  <a:pt x="793" y="0"/>
                </a:lnTo>
                <a:lnTo>
                  <a:pt x="875" y="8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6901" y="4194971"/>
            <a:ext cx="377825" cy="219075"/>
          </a:xfrm>
          <a:custGeom>
            <a:avLst/>
            <a:gdLst>
              <a:gd name="T0" fmla="*/ 968 w 1051"/>
              <a:gd name="T1" fmla="*/ 0 h 608"/>
              <a:gd name="T2" fmla="*/ 1050 w 1051"/>
              <a:gd name="T3" fmla="*/ 82 h 608"/>
              <a:gd name="T4" fmla="*/ 525 w 1051"/>
              <a:gd name="T5" fmla="*/ 607 h 608"/>
              <a:gd name="T6" fmla="*/ 118 w 1051"/>
              <a:gd name="T7" fmla="*/ 200 h 608"/>
              <a:gd name="T8" fmla="*/ 118 w 1051"/>
              <a:gd name="T9" fmla="*/ 468 h 608"/>
              <a:gd name="T10" fmla="*/ 0 w 1051"/>
              <a:gd name="T11" fmla="*/ 468 h 608"/>
              <a:gd name="T12" fmla="*/ 0 w 1051"/>
              <a:gd name="T13" fmla="*/ 0 h 608"/>
              <a:gd name="T14" fmla="*/ 468 w 1051"/>
              <a:gd name="T15" fmla="*/ 0 h 608"/>
              <a:gd name="T16" fmla="*/ 468 w 1051"/>
              <a:gd name="T17" fmla="*/ 118 h 608"/>
              <a:gd name="T18" fmla="*/ 200 w 1051"/>
              <a:gd name="T19" fmla="*/ 118 h 608"/>
              <a:gd name="T20" fmla="*/ 525 w 1051"/>
              <a:gd name="T21" fmla="*/ 443 h 608"/>
              <a:gd name="T22" fmla="*/ 968 w 1051"/>
              <a:gd name="T23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968" y="0"/>
                </a:moveTo>
                <a:lnTo>
                  <a:pt x="1050" y="82"/>
                </a:lnTo>
                <a:lnTo>
                  <a:pt x="525" y="607"/>
                </a:lnTo>
                <a:lnTo>
                  <a:pt x="118" y="200"/>
                </a:lnTo>
                <a:lnTo>
                  <a:pt x="118" y="468"/>
                </a:lnTo>
                <a:lnTo>
                  <a:pt x="0" y="468"/>
                </a:lnTo>
                <a:lnTo>
                  <a:pt x="0" y="0"/>
                </a:lnTo>
                <a:lnTo>
                  <a:pt x="468" y="0"/>
                </a:lnTo>
                <a:lnTo>
                  <a:pt x="468" y="118"/>
                </a:lnTo>
                <a:lnTo>
                  <a:pt x="200" y="118"/>
                </a:lnTo>
                <a:lnTo>
                  <a:pt x="525" y="443"/>
                </a:lnTo>
                <a:lnTo>
                  <a:pt x="968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69669"/>
            <a:ext cx="419100" cy="419100"/>
          </a:xfrm>
          <a:custGeom>
            <a:avLst/>
            <a:gdLst>
              <a:gd name="T0" fmla="*/ 875 w 1166"/>
              <a:gd name="T1" fmla="*/ 793 h 1165"/>
              <a:gd name="T2" fmla="*/ 664 w 1166"/>
              <a:gd name="T3" fmla="*/ 582 h 1165"/>
              <a:gd name="T4" fmla="*/ 875 w 1166"/>
              <a:gd name="T5" fmla="*/ 372 h 1165"/>
              <a:gd name="T6" fmla="*/ 793 w 1166"/>
              <a:gd name="T7" fmla="*/ 290 h 1165"/>
              <a:gd name="T8" fmla="*/ 582 w 1166"/>
              <a:gd name="T9" fmla="*/ 500 h 1165"/>
              <a:gd name="T10" fmla="*/ 372 w 1166"/>
              <a:gd name="T11" fmla="*/ 290 h 1165"/>
              <a:gd name="T12" fmla="*/ 290 w 1166"/>
              <a:gd name="T13" fmla="*/ 372 h 1165"/>
              <a:gd name="T14" fmla="*/ 500 w 1166"/>
              <a:gd name="T15" fmla="*/ 582 h 1165"/>
              <a:gd name="T16" fmla="*/ 290 w 1166"/>
              <a:gd name="T17" fmla="*/ 793 h 1165"/>
              <a:gd name="T18" fmla="*/ 372 w 1166"/>
              <a:gd name="T19" fmla="*/ 875 h 1165"/>
              <a:gd name="T20" fmla="*/ 582 w 1166"/>
              <a:gd name="T21" fmla="*/ 664 h 1165"/>
              <a:gd name="T22" fmla="*/ 793 w 1166"/>
              <a:gd name="T23" fmla="*/ 875 h 1165"/>
              <a:gd name="T24" fmla="*/ 875 w 1166"/>
              <a:gd name="T25" fmla="*/ 793 h 1165"/>
              <a:gd name="T26" fmla="*/ 582 w 1166"/>
              <a:gd name="T27" fmla="*/ 0 h 1165"/>
              <a:gd name="T28" fmla="*/ 1165 w 1166"/>
              <a:gd name="T29" fmla="*/ 582 h 1165"/>
              <a:gd name="T30" fmla="*/ 582 w 1166"/>
              <a:gd name="T31" fmla="*/ 1164 h 1165"/>
              <a:gd name="T32" fmla="*/ 0 w 1166"/>
              <a:gd name="T33" fmla="*/ 582 h 1165"/>
              <a:gd name="T34" fmla="*/ 582 w 1166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6" h="1165">
                <a:moveTo>
                  <a:pt x="875" y="793"/>
                </a:moveTo>
                <a:lnTo>
                  <a:pt x="664" y="582"/>
                </a:lnTo>
                <a:lnTo>
                  <a:pt x="875" y="372"/>
                </a:lnTo>
                <a:lnTo>
                  <a:pt x="793" y="290"/>
                </a:lnTo>
                <a:lnTo>
                  <a:pt x="582" y="500"/>
                </a:lnTo>
                <a:lnTo>
                  <a:pt x="372" y="290"/>
                </a:lnTo>
                <a:lnTo>
                  <a:pt x="290" y="372"/>
                </a:lnTo>
                <a:lnTo>
                  <a:pt x="500" y="582"/>
                </a:lnTo>
                <a:lnTo>
                  <a:pt x="290" y="793"/>
                </a:lnTo>
                <a:lnTo>
                  <a:pt x="372" y="875"/>
                </a:lnTo>
                <a:lnTo>
                  <a:pt x="582" y="664"/>
                </a:lnTo>
                <a:lnTo>
                  <a:pt x="793" y="875"/>
                </a:lnTo>
                <a:lnTo>
                  <a:pt x="875" y="793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8837" y="4969669"/>
            <a:ext cx="419100" cy="419100"/>
          </a:xfrm>
          <a:custGeom>
            <a:avLst/>
            <a:gdLst>
              <a:gd name="T0" fmla="*/ 1050 w 1165"/>
              <a:gd name="T1" fmla="*/ 115 h 1165"/>
              <a:gd name="T2" fmla="*/ 114 w 1165"/>
              <a:gd name="T3" fmla="*/ 115 h 1165"/>
              <a:gd name="T4" fmla="*/ 114 w 1165"/>
              <a:gd name="T5" fmla="*/ 932 h 1165"/>
              <a:gd name="T6" fmla="*/ 232 w 1165"/>
              <a:gd name="T7" fmla="*/ 814 h 1165"/>
              <a:gd name="T8" fmla="*/ 1050 w 1165"/>
              <a:gd name="T9" fmla="*/ 814 h 1165"/>
              <a:gd name="T10" fmla="*/ 1050 w 1165"/>
              <a:gd name="T11" fmla="*/ 115 h 1165"/>
              <a:gd name="T12" fmla="*/ 1050 w 1165"/>
              <a:gd name="T13" fmla="*/ 0 h 1165"/>
              <a:gd name="T14" fmla="*/ 1164 w 1165"/>
              <a:gd name="T15" fmla="*/ 115 h 1165"/>
              <a:gd name="T16" fmla="*/ 1164 w 1165"/>
              <a:gd name="T17" fmla="*/ 814 h 1165"/>
              <a:gd name="T18" fmla="*/ 1050 w 1165"/>
              <a:gd name="T19" fmla="*/ 932 h 1165"/>
              <a:gd name="T20" fmla="*/ 232 w 1165"/>
              <a:gd name="T21" fmla="*/ 932 h 1165"/>
              <a:gd name="T22" fmla="*/ 0 w 1165"/>
              <a:gd name="T23" fmla="*/ 1164 h 1165"/>
              <a:gd name="T24" fmla="*/ 0 w 1165"/>
              <a:gd name="T25" fmla="*/ 115 h 1165"/>
              <a:gd name="T26" fmla="*/ 114 w 1165"/>
              <a:gd name="T27" fmla="*/ 0 h 1165"/>
              <a:gd name="T28" fmla="*/ 1050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1050" y="115"/>
                </a:moveTo>
                <a:lnTo>
                  <a:pt x="114" y="115"/>
                </a:lnTo>
                <a:lnTo>
                  <a:pt x="114" y="932"/>
                </a:lnTo>
                <a:lnTo>
                  <a:pt x="232" y="814"/>
                </a:lnTo>
                <a:lnTo>
                  <a:pt x="1050" y="814"/>
                </a:lnTo>
                <a:lnTo>
                  <a:pt x="1050" y="11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01987" y="5010944"/>
            <a:ext cx="419100" cy="336550"/>
          </a:xfrm>
          <a:custGeom>
            <a:avLst/>
            <a:gdLst>
              <a:gd name="T0" fmla="*/ 583 w 1166"/>
              <a:gd name="T1" fmla="*/ 0 h 936"/>
              <a:gd name="T2" fmla="*/ 1165 w 1166"/>
              <a:gd name="T3" fmla="*/ 935 h 936"/>
              <a:gd name="T4" fmla="*/ 0 w 1166"/>
              <a:gd name="T5" fmla="*/ 935 h 936"/>
              <a:gd name="T6" fmla="*/ 583 w 1166"/>
              <a:gd name="T7" fmla="*/ 0 h 936"/>
              <a:gd name="T8" fmla="*/ 583 w 1166"/>
              <a:gd name="T9" fmla="*/ 221 h 936"/>
              <a:gd name="T10" fmla="*/ 211 w 1166"/>
              <a:gd name="T11" fmla="*/ 817 h 936"/>
              <a:gd name="T12" fmla="*/ 954 w 1166"/>
              <a:gd name="T13" fmla="*/ 817 h 936"/>
              <a:gd name="T14" fmla="*/ 583 w 1166"/>
              <a:gd name="T15" fmla="*/ 22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6" h="936">
                <a:moveTo>
                  <a:pt x="583" y="0"/>
                </a:moveTo>
                <a:lnTo>
                  <a:pt x="1165" y="935"/>
                </a:lnTo>
                <a:lnTo>
                  <a:pt x="0" y="935"/>
                </a:lnTo>
                <a:lnTo>
                  <a:pt x="583" y="0"/>
                </a:lnTo>
                <a:close/>
                <a:moveTo>
                  <a:pt x="583" y="221"/>
                </a:moveTo>
                <a:lnTo>
                  <a:pt x="211" y="817"/>
                </a:lnTo>
                <a:lnTo>
                  <a:pt x="954" y="817"/>
                </a:lnTo>
                <a:lnTo>
                  <a:pt x="583" y="2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7364" y="4990309"/>
            <a:ext cx="377825" cy="377825"/>
          </a:xfrm>
          <a:custGeom>
            <a:avLst/>
            <a:gdLst>
              <a:gd name="T0" fmla="*/ 525 w 1051"/>
              <a:gd name="T1" fmla="*/ 643 h 1051"/>
              <a:gd name="T2" fmla="*/ 643 w 1051"/>
              <a:gd name="T3" fmla="*/ 525 h 1051"/>
              <a:gd name="T4" fmla="*/ 525 w 1051"/>
              <a:gd name="T5" fmla="*/ 408 h 1051"/>
              <a:gd name="T6" fmla="*/ 408 w 1051"/>
              <a:gd name="T7" fmla="*/ 525 h 1051"/>
              <a:gd name="T8" fmla="*/ 525 w 1051"/>
              <a:gd name="T9" fmla="*/ 643 h 1051"/>
              <a:gd name="T10" fmla="*/ 525 w 1051"/>
              <a:gd name="T11" fmla="*/ 293 h 1051"/>
              <a:gd name="T12" fmla="*/ 758 w 1051"/>
              <a:gd name="T13" fmla="*/ 525 h 1051"/>
              <a:gd name="T14" fmla="*/ 525 w 1051"/>
              <a:gd name="T15" fmla="*/ 758 h 1051"/>
              <a:gd name="T16" fmla="*/ 293 w 1051"/>
              <a:gd name="T17" fmla="*/ 525 h 1051"/>
              <a:gd name="T18" fmla="*/ 525 w 1051"/>
              <a:gd name="T19" fmla="*/ 293 h 1051"/>
              <a:gd name="T20" fmla="*/ 933 w 1051"/>
              <a:gd name="T21" fmla="*/ 932 h 1051"/>
              <a:gd name="T22" fmla="*/ 933 w 1051"/>
              <a:gd name="T23" fmla="*/ 700 h 1051"/>
              <a:gd name="T24" fmla="*/ 1050 w 1051"/>
              <a:gd name="T25" fmla="*/ 700 h 1051"/>
              <a:gd name="T26" fmla="*/ 1050 w 1051"/>
              <a:gd name="T27" fmla="*/ 932 h 1051"/>
              <a:gd name="T28" fmla="*/ 933 w 1051"/>
              <a:gd name="T29" fmla="*/ 1050 h 1051"/>
              <a:gd name="T30" fmla="*/ 700 w 1051"/>
              <a:gd name="T31" fmla="*/ 1050 h 1051"/>
              <a:gd name="T32" fmla="*/ 700 w 1051"/>
              <a:gd name="T33" fmla="*/ 932 h 1051"/>
              <a:gd name="T34" fmla="*/ 933 w 1051"/>
              <a:gd name="T35" fmla="*/ 932 h 1051"/>
              <a:gd name="T36" fmla="*/ 933 w 1051"/>
              <a:gd name="T37" fmla="*/ 0 h 1051"/>
              <a:gd name="T38" fmla="*/ 1050 w 1051"/>
              <a:gd name="T39" fmla="*/ 118 h 1051"/>
              <a:gd name="T40" fmla="*/ 1050 w 1051"/>
              <a:gd name="T41" fmla="*/ 350 h 1051"/>
              <a:gd name="T42" fmla="*/ 933 w 1051"/>
              <a:gd name="T43" fmla="*/ 350 h 1051"/>
              <a:gd name="T44" fmla="*/ 933 w 1051"/>
              <a:gd name="T45" fmla="*/ 118 h 1051"/>
              <a:gd name="T46" fmla="*/ 700 w 1051"/>
              <a:gd name="T47" fmla="*/ 118 h 1051"/>
              <a:gd name="T48" fmla="*/ 700 w 1051"/>
              <a:gd name="T49" fmla="*/ 0 h 1051"/>
              <a:gd name="T50" fmla="*/ 933 w 1051"/>
              <a:gd name="T51" fmla="*/ 0 h 1051"/>
              <a:gd name="T52" fmla="*/ 118 w 1051"/>
              <a:gd name="T53" fmla="*/ 118 h 1051"/>
              <a:gd name="T54" fmla="*/ 118 w 1051"/>
              <a:gd name="T55" fmla="*/ 350 h 1051"/>
              <a:gd name="T56" fmla="*/ 0 w 1051"/>
              <a:gd name="T57" fmla="*/ 350 h 1051"/>
              <a:gd name="T58" fmla="*/ 0 w 1051"/>
              <a:gd name="T59" fmla="*/ 118 h 1051"/>
              <a:gd name="T60" fmla="*/ 118 w 1051"/>
              <a:gd name="T61" fmla="*/ 0 h 1051"/>
              <a:gd name="T62" fmla="*/ 350 w 1051"/>
              <a:gd name="T63" fmla="*/ 0 h 1051"/>
              <a:gd name="T64" fmla="*/ 350 w 1051"/>
              <a:gd name="T65" fmla="*/ 118 h 1051"/>
              <a:gd name="T66" fmla="*/ 118 w 1051"/>
              <a:gd name="T67" fmla="*/ 118 h 1051"/>
              <a:gd name="T68" fmla="*/ 118 w 1051"/>
              <a:gd name="T69" fmla="*/ 700 h 1051"/>
              <a:gd name="T70" fmla="*/ 118 w 1051"/>
              <a:gd name="T71" fmla="*/ 932 h 1051"/>
              <a:gd name="T72" fmla="*/ 350 w 1051"/>
              <a:gd name="T73" fmla="*/ 932 h 1051"/>
              <a:gd name="T74" fmla="*/ 350 w 1051"/>
              <a:gd name="T75" fmla="*/ 1050 h 1051"/>
              <a:gd name="T76" fmla="*/ 118 w 1051"/>
              <a:gd name="T77" fmla="*/ 1050 h 1051"/>
              <a:gd name="T78" fmla="*/ 0 w 1051"/>
              <a:gd name="T79" fmla="*/ 932 h 1051"/>
              <a:gd name="T80" fmla="*/ 0 w 1051"/>
              <a:gd name="T81" fmla="*/ 700 h 1051"/>
              <a:gd name="T82" fmla="*/ 118 w 1051"/>
              <a:gd name="T8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525" y="643"/>
                </a:moveTo>
                <a:cubicBezTo>
                  <a:pt x="588" y="643"/>
                  <a:pt x="643" y="588"/>
                  <a:pt x="643" y="525"/>
                </a:cubicBezTo>
                <a:cubicBezTo>
                  <a:pt x="643" y="462"/>
                  <a:pt x="588" y="408"/>
                  <a:pt x="525" y="408"/>
                </a:cubicBezTo>
                <a:cubicBezTo>
                  <a:pt x="462" y="408"/>
                  <a:pt x="408" y="462"/>
                  <a:pt x="408" y="525"/>
                </a:cubicBezTo>
                <a:cubicBezTo>
                  <a:pt x="408" y="588"/>
                  <a:pt x="462" y="643"/>
                  <a:pt x="525" y="643"/>
                </a:cubicBezTo>
                <a:close/>
                <a:moveTo>
                  <a:pt x="525" y="293"/>
                </a:moveTo>
                <a:cubicBezTo>
                  <a:pt x="654" y="293"/>
                  <a:pt x="758" y="397"/>
                  <a:pt x="758" y="525"/>
                </a:cubicBezTo>
                <a:cubicBezTo>
                  <a:pt x="758" y="654"/>
                  <a:pt x="653" y="758"/>
                  <a:pt x="525" y="758"/>
                </a:cubicBezTo>
                <a:cubicBezTo>
                  <a:pt x="396" y="758"/>
                  <a:pt x="293" y="654"/>
                  <a:pt x="293" y="525"/>
                </a:cubicBezTo>
                <a:cubicBezTo>
                  <a:pt x="293" y="397"/>
                  <a:pt x="397" y="293"/>
                  <a:pt x="525" y="293"/>
                </a:cubicBezTo>
                <a:close/>
                <a:moveTo>
                  <a:pt x="933" y="932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3" y="350"/>
                </a:lnTo>
                <a:lnTo>
                  <a:pt x="933" y="118"/>
                </a:lnTo>
                <a:lnTo>
                  <a:pt x="700" y="118"/>
                </a:lnTo>
                <a:lnTo>
                  <a:pt x="700" y="0"/>
                </a:lnTo>
                <a:lnTo>
                  <a:pt x="933" y="0"/>
                </a:lnTo>
                <a:close/>
                <a:moveTo>
                  <a:pt x="118" y="118"/>
                </a:move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close/>
                <a:moveTo>
                  <a:pt x="118" y="700"/>
                </a:moveTo>
                <a:lnTo>
                  <a:pt x="118" y="932"/>
                </a:lnTo>
                <a:lnTo>
                  <a:pt x="350" y="932"/>
                </a:lnTo>
                <a:lnTo>
                  <a:pt x="350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700"/>
                </a:lnTo>
                <a:lnTo>
                  <a:pt x="118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0514" y="4990309"/>
            <a:ext cx="377825" cy="377825"/>
          </a:xfrm>
          <a:custGeom>
            <a:avLst/>
            <a:gdLst>
              <a:gd name="T0" fmla="*/ 932 w 1051"/>
              <a:gd name="T1" fmla="*/ 932 h 1051"/>
              <a:gd name="T2" fmla="*/ 932 w 1051"/>
              <a:gd name="T3" fmla="*/ 700 h 1051"/>
              <a:gd name="T4" fmla="*/ 1050 w 1051"/>
              <a:gd name="T5" fmla="*/ 700 h 1051"/>
              <a:gd name="T6" fmla="*/ 1050 w 1051"/>
              <a:gd name="T7" fmla="*/ 932 h 1051"/>
              <a:gd name="T8" fmla="*/ 932 w 1051"/>
              <a:gd name="T9" fmla="*/ 1050 h 1051"/>
              <a:gd name="T10" fmla="*/ 700 w 1051"/>
              <a:gd name="T11" fmla="*/ 1050 h 1051"/>
              <a:gd name="T12" fmla="*/ 700 w 1051"/>
              <a:gd name="T13" fmla="*/ 932 h 1051"/>
              <a:gd name="T14" fmla="*/ 932 w 1051"/>
              <a:gd name="T15" fmla="*/ 932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350 h 1051"/>
              <a:gd name="T22" fmla="*/ 932 w 1051"/>
              <a:gd name="T23" fmla="*/ 350 h 1051"/>
              <a:gd name="T24" fmla="*/ 932 w 1051"/>
              <a:gd name="T25" fmla="*/ 118 h 1051"/>
              <a:gd name="T26" fmla="*/ 700 w 1051"/>
              <a:gd name="T27" fmla="*/ 118 h 1051"/>
              <a:gd name="T28" fmla="*/ 700 w 1051"/>
              <a:gd name="T29" fmla="*/ 0 h 1051"/>
              <a:gd name="T30" fmla="*/ 932 w 1051"/>
              <a:gd name="T31" fmla="*/ 0 h 1051"/>
              <a:gd name="T32" fmla="*/ 117 w 1051"/>
              <a:gd name="T33" fmla="*/ 118 h 1051"/>
              <a:gd name="T34" fmla="*/ 117 w 1051"/>
              <a:gd name="T35" fmla="*/ 350 h 1051"/>
              <a:gd name="T36" fmla="*/ 0 w 1051"/>
              <a:gd name="T37" fmla="*/ 350 h 1051"/>
              <a:gd name="T38" fmla="*/ 0 w 1051"/>
              <a:gd name="T39" fmla="*/ 118 h 1051"/>
              <a:gd name="T40" fmla="*/ 117 w 1051"/>
              <a:gd name="T41" fmla="*/ 0 h 1051"/>
              <a:gd name="T42" fmla="*/ 350 w 1051"/>
              <a:gd name="T43" fmla="*/ 0 h 1051"/>
              <a:gd name="T44" fmla="*/ 350 w 1051"/>
              <a:gd name="T45" fmla="*/ 118 h 1051"/>
              <a:gd name="T46" fmla="*/ 117 w 1051"/>
              <a:gd name="T47" fmla="*/ 118 h 1051"/>
              <a:gd name="T48" fmla="*/ 117 w 1051"/>
              <a:gd name="T49" fmla="*/ 700 h 1051"/>
              <a:gd name="T50" fmla="*/ 117 w 1051"/>
              <a:gd name="T51" fmla="*/ 932 h 1051"/>
              <a:gd name="T52" fmla="*/ 350 w 1051"/>
              <a:gd name="T53" fmla="*/ 932 h 1051"/>
              <a:gd name="T54" fmla="*/ 350 w 1051"/>
              <a:gd name="T55" fmla="*/ 1050 h 1051"/>
              <a:gd name="T56" fmla="*/ 117 w 1051"/>
              <a:gd name="T57" fmla="*/ 1050 h 1051"/>
              <a:gd name="T58" fmla="*/ 0 w 1051"/>
              <a:gd name="T59" fmla="*/ 932 h 1051"/>
              <a:gd name="T60" fmla="*/ 0 w 1051"/>
              <a:gd name="T61" fmla="*/ 700 h 1051"/>
              <a:gd name="T62" fmla="*/ 117 w 1051"/>
              <a:gd name="T63" fmla="*/ 700 h 1051"/>
              <a:gd name="T64" fmla="*/ 525 w 1051"/>
              <a:gd name="T65" fmla="*/ 293 h 1051"/>
              <a:gd name="T66" fmla="*/ 757 w 1051"/>
              <a:gd name="T67" fmla="*/ 525 h 1051"/>
              <a:gd name="T68" fmla="*/ 525 w 1051"/>
              <a:gd name="T69" fmla="*/ 758 h 1051"/>
              <a:gd name="T70" fmla="*/ 292 w 1051"/>
              <a:gd name="T71" fmla="*/ 525 h 1051"/>
              <a:gd name="T72" fmla="*/ 525 w 1051"/>
              <a:gd name="T73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932" y="932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2"/>
                </a:lnTo>
                <a:lnTo>
                  <a:pt x="350" y="932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close/>
                <a:moveTo>
                  <a:pt x="525" y="293"/>
                </a:moveTo>
                <a:cubicBezTo>
                  <a:pt x="653" y="293"/>
                  <a:pt x="757" y="397"/>
                  <a:pt x="757" y="525"/>
                </a:cubicBezTo>
                <a:cubicBezTo>
                  <a:pt x="757" y="654"/>
                  <a:pt x="653" y="758"/>
                  <a:pt x="525" y="758"/>
                </a:cubicBezTo>
                <a:cubicBezTo>
                  <a:pt x="396" y="758"/>
                  <a:pt x="292" y="654"/>
                  <a:pt x="292" y="525"/>
                </a:cubicBezTo>
                <a:cubicBezTo>
                  <a:pt x="292" y="397"/>
                  <a:pt x="396" y="293"/>
                  <a:pt x="525" y="2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0799" y="4990309"/>
            <a:ext cx="463550" cy="377825"/>
          </a:xfrm>
          <a:custGeom>
            <a:avLst/>
            <a:gdLst>
              <a:gd name="T0" fmla="*/ 642 w 1286"/>
              <a:gd name="T1" fmla="*/ 1050 h 1051"/>
              <a:gd name="T2" fmla="*/ 525 w 1286"/>
              <a:gd name="T3" fmla="*/ 1050 h 1051"/>
              <a:gd name="T4" fmla="*/ 0 w 1286"/>
              <a:gd name="T5" fmla="*/ 525 h 1051"/>
              <a:gd name="T6" fmla="*/ 0 w 1286"/>
              <a:gd name="T7" fmla="*/ 408 h 1051"/>
              <a:gd name="T8" fmla="*/ 642 w 1286"/>
              <a:gd name="T9" fmla="*/ 1050 h 1051"/>
              <a:gd name="T10" fmla="*/ 0 w 1286"/>
              <a:gd name="T11" fmla="*/ 643 h 1051"/>
              <a:gd name="T12" fmla="*/ 410 w 1286"/>
              <a:gd name="T13" fmla="*/ 1050 h 1051"/>
              <a:gd name="T14" fmla="*/ 292 w 1286"/>
              <a:gd name="T15" fmla="*/ 1050 h 1051"/>
              <a:gd name="T16" fmla="*/ 0 w 1286"/>
              <a:gd name="T17" fmla="*/ 758 h 1051"/>
              <a:gd name="T18" fmla="*/ 0 w 1286"/>
              <a:gd name="T19" fmla="*/ 643 h 1051"/>
              <a:gd name="T20" fmla="*/ 175 w 1286"/>
              <a:gd name="T21" fmla="*/ 1050 h 1051"/>
              <a:gd name="T22" fmla="*/ 0 w 1286"/>
              <a:gd name="T23" fmla="*/ 1050 h 1051"/>
              <a:gd name="T24" fmla="*/ 0 w 1286"/>
              <a:gd name="T25" fmla="*/ 875 h 1051"/>
              <a:gd name="T26" fmla="*/ 175 w 1286"/>
              <a:gd name="T27" fmla="*/ 1050 h 1051"/>
              <a:gd name="T28" fmla="*/ 1167 w 1286"/>
              <a:gd name="T29" fmla="*/ 0 h 1051"/>
              <a:gd name="T30" fmla="*/ 1285 w 1286"/>
              <a:gd name="T31" fmla="*/ 118 h 1051"/>
              <a:gd name="T32" fmla="*/ 1285 w 1286"/>
              <a:gd name="T33" fmla="*/ 932 h 1051"/>
              <a:gd name="T34" fmla="*/ 1167 w 1286"/>
              <a:gd name="T35" fmla="*/ 1050 h 1051"/>
              <a:gd name="T36" fmla="*/ 760 w 1286"/>
              <a:gd name="T37" fmla="*/ 1050 h 1051"/>
              <a:gd name="T38" fmla="*/ 760 w 1286"/>
              <a:gd name="T39" fmla="*/ 932 h 1051"/>
              <a:gd name="T40" fmla="*/ 1167 w 1286"/>
              <a:gd name="T41" fmla="*/ 932 h 1051"/>
              <a:gd name="T42" fmla="*/ 1167 w 1286"/>
              <a:gd name="T43" fmla="*/ 118 h 1051"/>
              <a:gd name="T44" fmla="*/ 117 w 1286"/>
              <a:gd name="T45" fmla="*/ 118 h 1051"/>
              <a:gd name="T46" fmla="*/ 117 w 1286"/>
              <a:gd name="T47" fmla="*/ 293 h 1051"/>
              <a:gd name="T48" fmla="*/ 0 w 1286"/>
              <a:gd name="T49" fmla="*/ 293 h 1051"/>
              <a:gd name="T50" fmla="*/ 0 w 1286"/>
              <a:gd name="T51" fmla="*/ 118 h 1051"/>
              <a:gd name="T52" fmla="*/ 117 w 1286"/>
              <a:gd name="T53" fmla="*/ 0 h 1051"/>
              <a:gd name="T54" fmla="*/ 1167 w 1286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1">
                <a:moveTo>
                  <a:pt x="642" y="1050"/>
                </a:move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ubicBezTo>
                  <a:pt x="352" y="408"/>
                  <a:pt x="642" y="695"/>
                  <a:pt x="642" y="1050"/>
                </a:cubicBezTo>
                <a:close/>
                <a:moveTo>
                  <a:pt x="0" y="643"/>
                </a:moveTo>
                <a:cubicBezTo>
                  <a:pt x="227" y="643"/>
                  <a:pt x="410" y="823"/>
                  <a:pt x="410" y="1050"/>
                </a:cubicBezTo>
                <a:lnTo>
                  <a:pt x="292" y="1050"/>
                </a:lnTo>
                <a:cubicBezTo>
                  <a:pt x="292" y="889"/>
                  <a:pt x="161" y="758"/>
                  <a:pt x="0" y="758"/>
                </a:cubicBezTo>
                <a:lnTo>
                  <a:pt x="0" y="643"/>
                </a:lnTo>
                <a:close/>
                <a:moveTo>
                  <a:pt x="175" y="1050"/>
                </a:moveTo>
                <a:lnTo>
                  <a:pt x="0" y="1050"/>
                </a:lnTo>
                <a:lnTo>
                  <a:pt x="0" y="875"/>
                </a:lnTo>
                <a:cubicBezTo>
                  <a:pt x="95" y="875"/>
                  <a:pt x="175" y="954"/>
                  <a:pt x="175" y="1050"/>
                </a:cubicBez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7" y="932"/>
                </a:lnTo>
                <a:lnTo>
                  <a:pt x="1167" y="118"/>
                </a:lnTo>
                <a:lnTo>
                  <a:pt x="117" y="118"/>
                </a:lnTo>
                <a:lnTo>
                  <a:pt x="117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73949" y="4990309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8 h 1051"/>
              <a:gd name="T4" fmla="*/ 1285 w 1286"/>
              <a:gd name="T5" fmla="*/ 932 h 1051"/>
              <a:gd name="T6" fmla="*/ 1168 w 1286"/>
              <a:gd name="T7" fmla="*/ 1050 h 1051"/>
              <a:gd name="T8" fmla="*/ 760 w 1286"/>
              <a:gd name="T9" fmla="*/ 1050 h 1051"/>
              <a:gd name="T10" fmla="*/ 760 w 1286"/>
              <a:gd name="T11" fmla="*/ 932 h 1051"/>
              <a:gd name="T12" fmla="*/ 1168 w 1286"/>
              <a:gd name="T13" fmla="*/ 932 h 1051"/>
              <a:gd name="T14" fmla="*/ 1168 w 1286"/>
              <a:gd name="T15" fmla="*/ 118 h 1051"/>
              <a:gd name="T16" fmla="*/ 118 w 1286"/>
              <a:gd name="T17" fmla="*/ 118 h 1051"/>
              <a:gd name="T18" fmla="*/ 118 w 1286"/>
              <a:gd name="T19" fmla="*/ 293 h 1051"/>
              <a:gd name="T20" fmla="*/ 0 w 1286"/>
              <a:gd name="T21" fmla="*/ 293 h 1051"/>
              <a:gd name="T22" fmla="*/ 0 w 1286"/>
              <a:gd name="T23" fmla="*/ 118 h 1051"/>
              <a:gd name="T24" fmla="*/ 118 w 1286"/>
              <a:gd name="T25" fmla="*/ 0 h 1051"/>
              <a:gd name="T26" fmla="*/ 1168 w 1286"/>
              <a:gd name="T27" fmla="*/ 0 h 1051"/>
              <a:gd name="T28" fmla="*/ 0 w 1286"/>
              <a:gd name="T29" fmla="*/ 408 h 1051"/>
              <a:gd name="T30" fmla="*/ 643 w 1286"/>
              <a:gd name="T31" fmla="*/ 1050 h 1051"/>
              <a:gd name="T32" fmla="*/ 525 w 1286"/>
              <a:gd name="T33" fmla="*/ 1050 h 1051"/>
              <a:gd name="T34" fmla="*/ 0 w 1286"/>
              <a:gd name="T35" fmla="*/ 525 h 1051"/>
              <a:gd name="T36" fmla="*/ 0 w 1286"/>
              <a:gd name="T37" fmla="*/ 408 h 1051"/>
              <a:gd name="T38" fmla="*/ 1050 w 1286"/>
              <a:gd name="T39" fmla="*/ 818 h 1051"/>
              <a:gd name="T40" fmla="*/ 722 w 1286"/>
              <a:gd name="T41" fmla="*/ 818 h 1051"/>
              <a:gd name="T42" fmla="*/ 235 w 1286"/>
              <a:gd name="T43" fmla="*/ 328 h 1051"/>
              <a:gd name="T44" fmla="*/ 235 w 1286"/>
              <a:gd name="T45" fmla="*/ 233 h 1051"/>
              <a:gd name="T46" fmla="*/ 1050 w 1286"/>
              <a:gd name="T47" fmla="*/ 233 h 1051"/>
              <a:gd name="T48" fmla="*/ 1050 w 1286"/>
              <a:gd name="T49" fmla="*/ 818 h 1051"/>
              <a:gd name="T50" fmla="*/ 410 w 1286"/>
              <a:gd name="T51" fmla="*/ 1050 h 1051"/>
              <a:gd name="T52" fmla="*/ 293 w 1286"/>
              <a:gd name="T53" fmla="*/ 1050 h 1051"/>
              <a:gd name="T54" fmla="*/ 0 w 1286"/>
              <a:gd name="T55" fmla="*/ 758 h 1051"/>
              <a:gd name="T56" fmla="*/ 0 w 1286"/>
              <a:gd name="T57" fmla="*/ 643 h 1051"/>
              <a:gd name="T58" fmla="*/ 410 w 1286"/>
              <a:gd name="T59" fmla="*/ 1050 h 1051"/>
              <a:gd name="T60" fmla="*/ 0 w 1286"/>
              <a:gd name="T61" fmla="*/ 875 h 1051"/>
              <a:gd name="T62" fmla="*/ 175 w 1286"/>
              <a:gd name="T63" fmla="*/ 1050 h 1051"/>
              <a:gd name="T64" fmla="*/ 0 w 1286"/>
              <a:gd name="T65" fmla="*/ 1050 h 1051"/>
              <a:gd name="T66" fmla="*/ 0 w 1286"/>
              <a:gd name="T67" fmla="*/ 87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1" y="1050"/>
                  <a:pt x="1168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8" y="932"/>
                </a:lnTo>
                <a:lnTo>
                  <a:pt x="1168" y="118"/>
                </a:lnTo>
                <a:lnTo>
                  <a:pt x="118" y="118"/>
                </a:lnTo>
                <a:lnTo>
                  <a:pt x="118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0" y="408"/>
                </a:moveTo>
                <a:cubicBezTo>
                  <a:pt x="353" y="408"/>
                  <a:pt x="643" y="695"/>
                  <a:pt x="643" y="1050"/>
                </a:cubicBez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lose/>
                <a:moveTo>
                  <a:pt x="1050" y="818"/>
                </a:moveTo>
                <a:lnTo>
                  <a:pt x="722" y="818"/>
                </a:lnTo>
                <a:cubicBezTo>
                  <a:pt x="648" y="588"/>
                  <a:pt x="465" y="402"/>
                  <a:pt x="235" y="328"/>
                </a:cubicBezTo>
                <a:lnTo>
                  <a:pt x="235" y="233"/>
                </a:lnTo>
                <a:lnTo>
                  <a:pt x="1050" y="233"/>
                </a:lnTo>
                <a:lnTo>
                  <a:pt x="1050" y="818"/>
                </a:lnTo>
                <a:close/>
                <a:moveTo>
                  <a:pt x="410" y="1050"/>
                </a:moveTo>
                <a:lnTo>
                  <a:pt x="293" y="1050"/>
                </a:lnTo>
                <a:cubicBezTo>
                  <a:pt x="293" y="889"/>
                  <a:pt x="162" y="758"/>
                  <a:pt x="0" y="758"/>
                </a:cubicBezTo>
                <a:lnTo>
                  <a:pt x="0" y="643"/>
                </a:lnTo>
                <a:cubicBezTo>
                  <a:pt x="227" y="643"/>
                  <a:pt x="410" y="823"/>
                  <a:pt x="410" y="1050"/>
                </a:cubicBezTo>
                <a:close/>
                <a:moveTo>
                  <a:pt x="0" y="875"/>
                </a:moveTo>
                <a:cubicBezTo>
                  <a:pt x="96" y="875"/>
                  <a:pt x="175" y="954"/>
                  <a:pt x="175" y="1050"/>
                </a:cubicBezTo>
                <a:lnTo>
                  <a:pt x="0" y="1050"/>
                </a:lnTo>
                <a:lnTo>
                  <a:pt x="0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9964" y="4990309"/>
            <a:ext cx="377825" cy="377825"/>
          </a:xfrm>
          <a:custGeom>
            <a:avLst/>
            <a:gdLst>
              <a:gd name="T0" fmla="*/ 788 w 1051"/>
              <a:gd name="T1" fmla="*/ 350 h 1051"/>
              <a:gd name="T2" fmla="*/ 875 w 1051"/>
              <a:gd name="T3" fmla="*/ 263 h 1051"/>
              <a:gd name="T4" fmla="*/ 788 w 1051"/>
              <a:gd name="T5" fmla="*/ 175 h 1051"/>
              <a:gd name="T6" fmla="*/ 700 w 1051"/>
              <a:gd name="T7" fmla="*/ 263 h 1051"/>
              <a:gd name="T8" fmla="*/ 788 w 1051"/>
              <a:gd name="T9" fmla="*/ 350 h 1051"/>
              <a:gd name="T10" fmla="*/ 788 w 1051"/>
              <a:gd name="T11" fmla="*/ 875 h 1051"/>
              <a:gd name="T12" fmla="*/ 875 w 1051"/>
              <a:gd name="T13" fmla="*/ 788 h 1051"/>
              <a:gd name="T14" fmla="*/ 788 w 1051"/>
              <a:gd name="T15" fmla="*/ 700 h 1051"/>
              <a:gd name="T16" fmla="*/ 700 w 1051"/>
              <a:gd name="T17" fmla="*/ 788 h 1051"/>
              <a:gd name="T18" fmla="*/ 788 w 1051"/>
              <a:gd name="T19" fmla="*/ 875 h 1051"/>
              <a:gd name="T20" fmla="*/ 525 w 1051"/>
              <a:gd name="T21" fmla="*/ 613 h 1051"/>
              <a:gd name="T22" fmla="*/ 613 w 1051"/>
              <a:gd name="T23" fmla="*/ 525 h 1051"/>
              <a:gd name="T24" fmla="*/ 525 w 1051"/>
              <a:gd name="T25" fmla="*/ 438 h 1051"/>
              <a:gd name="T26" fmla="*/ 438 w 1051"/>
              <a:gd name="T27" fmla="*/ 525 h 1051"/>
              <a:gd name="T28" fmla="*/ 525 w 1051"/>
              <a:gd name="T29" fmla="*/ 613 h 1051"/>
              <a:gd name="T30" fmla="*/ 263 w 1051"/>
              <a:gd name="T31" fmla="*/ 350 h 1051"/>
              <a:gd name="T32" fmla="*/ 350 w 1051"/>
              <a:gd name="T33" fmla="*/ 263 h 1051"/>
              <a:gd name="T34" fmla="*/ 263 w 1051"/>
              <a:gd name="T35" fmla="*/ 175 h 1051"/>
              <a:gd name="T36" fmla="*/ 175 w 1051"/>
              <a:gd name="T37" fmla="*/ 263 h 1051"/>
              <a:gd name="T38" fmla="*/ 263 w 1051"/>
              <a:gd name="T39" fmla="*/ 350 h 1051"/>
              <a:gd name="T40" fmla="*/ 263 w 1051"/>
              <a:gd name="T41" fmla="*/ 875 h 1051"/>
              <a:gd name="T42" fmla="*/ 350 w 1051"/>
              <a:gd name="T43" fmla="*/ 788 h 1051"/>
              <a:gd name="T44" fmla="*/ 263 w 1051"/>
              <a:gd name="T45" fmla="*/ 700 h 1051"/>
              <a:gd name="T46" fmla="*/ 175 w 1051"/>
              <a:gd name="T47" fmla="*/ 788 h 1051"/>
              <a:gd name="T48" fmla="*/ 263 w 1051"/>
              <a:gd name="T49" fmla="*/ 875 h 1051"/>
              <a:gd name="T50" fmla="*/ 933 w 1051"/>
              <a:gd name="T51" fmla="*/ 0 h 1051"/>
              <a:gd name="T52" fmla="*/ 1050 w 1051"/>
              <a:gd name="T53" fmla="*/ 118 h 1051"/>
              <a:gd name="T54" fmla="*/ 1050 w 1051"/>
              <a:gd name="T55" fmla="*/ 932 h 1051"/>
              <a:gd name="T56" fmla="*/ 933 w 1051"/>
              <a:gd name="T57" fmla="*/ 1050 h 1051"/>
              <a:gd name="T58" fmla="*/ 118 w 1051"/>
              <a:gd name="T59" fmla="*/ 1050 h 1051"/>
              <a:gd name="T60" fmla="*/ 0 w 1051"/>
              <a:gd name="T61" fmla="*/ 932 h 1051"/>
              <a:gd name="T62" fmla="*/ 0 w 1051"/>
              <a:gd name="T63" fmla="*/ 118 h 1051"/>
              <a:gd name="T64" fmla="*/ 118 w 1051"/>
              <a:gd name="T65" fmla="*/ 0 h 1051"/>
              <a:gd name="T66" fmla="*/ 933 w 1051"/>
              <a:gd name="T6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1">
                <a:moveTo>
                  <a:pt x="788" y="350"/>
                </a:moveTo>
                <a:cubicBezTo>
                  <a:pt x="837" y="350"/>
                  <a:pt x="875" y="313"/>
                  <a:pt x="875" y="263"/>
                </a:cubicBezTo>
                <a:cubicBezTo>
                  <a:pt x="875" y="214"/>
                  <a:pt x="837" y="175"/>
                  <a:pt x="788" y="175"/>
                </a:cubicBezTo>
                <a:cubicBezTo>
                  <a:pt x="739" y="175"/>
                  <a:pt x="700" y="214"/>
                  <a:pt x="700" y="263"/>
                </a:cubicBezTo>
                <a:cubicBezTo>
                  <a:pt x="700" y="313"/>
                  <a:pt x="739" y="350"/>
                  <a:pt x="788" y="350"/>
                </a:cubicBezTo>
                <a:close/>
                <a:moveTo>
                  <a:pt x="788" y="875"/>
                </a:moveTo>
                <a:cubicBezTo>
                  <a:pt x="837" y="875"/>
                  <a:pt x="875" y="838"/>
                  <a:pt x="875" y="788"/>
                </a:cubicBezTo>
                <a:cubicBezTo>
                  <a:pt x="875" y="739"/>
                  <a:pt x="837" y="700"/>
                  <a:pt x="788" y="700"/>
                </a:cubicBezTo>
                <a:cubicBezTo>
                  <a:pt x="739" y="700"/>
                  <a:pt x="700" y="739"/>
                  <a:pt x="700" y="788"/>
                </a:cubicBezTo>
                <a:cubicBezTo>
                  <a:pt x="700" y="838"/>
                  <a:pt x="739" y="875"/>
                  <a:pt x="788" y="875"/>
                </a:cubicBezTo>
                <a:close/>
                <a:moveTo>
                  <a:pt x="525" y="613"/>
                </a:moveTo>
                <a:cubicBezTo>
                  <a:pt x="575" y="613"/>
                  <a:pt x="613" y="574"/>
                  <a:pt x="613" y="525"/>
                </a:cubicBezTo>
                <a:cubicBezTo>
                  <a:pt x="613" y="476"/>
                  <a:pt x="575" y="438"/>
                  <a:pt x="525" y="438"/>
                </a:cubicBezTo>
                <a:cubicBezTo>
                  <a:pt x="476" y="438"/>
                  <a:pt x="438" y="476"/>
                  <a:pt x="438" y="525"/>
                </a:cubicBezTo>
                <a:cubicBezTo>
                  <a:pt x="438" y="574"/>
                  <a:pt x="476" y="613"/>
                  <a:pt x="525" y="613"/>
                </a:cubicBezTo>
                <a:close/>
                <a:moveTo>
                  <a:pt x="263" y="350"/>
                </a:moveTo>
                <a:cubicBezTo>
                  <a:pt x="312" y="350"/>
                  <a:pt x="350" y="313"/>
                  <a:pt x="350" y="263"/>
                </a:cubicBezTo>
                <a:cubicBezTo>
                  <a:pt x="350" y="214"/>
                  <a:pt x="312" y="175"/>
                  <a:pt x="263" y="175"/>
                </a:cubicBezTo>
                <a:cubicBezTo>
                  <a:pt x="214" y="175"/>
                  <a:pt x="175" y="214"/>
                  <a:pt x="175" y="263"/>
                </a:cubicBezTo>
                <a:cubicBezTo>
                  <a:pt x="175" y="313"/>
                  <a:pt x="214" y="350"/>
                  <a:pt x="263" y="350"/>
                </a:cubicBezTo>
                <a:close/>
                <a:moveTo>
                  <a:pt x="263" y="875"/>
                </a:moveTo>
                <a:cubicBezTo>
                  <a:pt x="312" y="875"/>
                  <a:pt x="350" y="838"/>
                  <a:pt x="350" y="788"/>
                </a:cubicBezTo>
                <a:cubicBezTo>
                  <a:pt x="350" y="739"/>
                  <a:pt x="312" y="700"/>
                  <a:pt x="263" y="700"/>
                </a:cubicBezTo>
                <a:cubicBezTo>
                  <a:pt x="214" y="700"/>
                  <a:pt x="175" y="739"/>
                  <a:pt x="175" y="788"/>
                </a:cubicBezTo>
                <a:cubicBezTo>
                  <a:pt x="175" y="838"/>
                  <a:pt x="214" y="875"/>
                  <a:pt x="263" y="875"/>
                </a:cubicBez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2474" y="4979195"/>
            <a:ext cx="419100" cy="398463"/>
          </a:xfrm>
          <a:custGeom>
            <a:avLst/>
            <a:gdLst>
              <a:gd name="T0" fmla="*/ 1050 w 1165"/>
              <a:gd name="T1" fmla="*/ 700 h 1109"/>
              <a:gd name="T2" fmla="*/ 1050 w 1165"/>
              <a:gd name="T3" fmla="*/ 350 h 1109"/>
              <a:gd name="T4" fmla="*/ 875 w 1165"/>
              <a:gd name="T5" fmla="*/ 350 h 1109"/>
              <a:gd name="T6" fmla="*/ 875 w 1165"/>
              <a:gd name="T7" fmla="*/ 465 h 1109"/>
              <a:gd name="T8" fmla="*/ 757 w 1165"/>
              <a:gd name="T9" fmla="*/ 465 h 1109"/>
              <a:gd name="T10" fmla="*/ 757 w 1165"/>
              <a:gd name="T11" fmla="*/ 350 h 1109"/>
              <a:gd name="T12" fmla="*/ 407 w 1165"/>
              <a:gd name="T13" fmla="*/ 350 h 1109"/>
              <a:gd name="T14" fmla="*/ 407 w 1165"/>
              <a:gd name="T15" fmla="*/ 465 h 1109"/>
              <a:gd name="T16" fmla="*/ 289 w 1165"/>
              <a:gd name="T17" fmla="*/ 465 h 1109"/>
              <a:gd name="T18" fmla="*/ 289 w 1165"/>
              <a:gd name="T19" fmla="*/ 350 h 1109"/>
              <a:gd name="T20" fmla="*/ 114 w 1165"/>
              <a:gd name="T21" fmla="*/ 350 h 1109"/>
              <a:gd name="T22" fmla="*/ 114 w 1165"/>
              <a:gd name="T23" fmla="*/ 700 h 1109"/>
              <a:gd name="T24" fmla="*/ 1050 w 1165"/>
              <a:gd name="T25" fmla="*/ 700 h 1109"/>
              <a:gd name="T26" fmla="*/ 1050 w 1165"/>
              <a:gd name="T27" fmla="*/ 990 h 1109"/>
              <a:gd name="T28" fmla="*/ 1050 w 1165"/>
              <a:gd name="T29" fmla="*/ 875 h 1109"/>
              <a:gd name="T30" fmla="*/ 114 w 1165"/>
              <a:gd name="T31" fmla="*/ 875 h 1109"/>
              <a:gd name="T32" fmla="*/ 114 w 1165"/>
              <a:gd name="T33" fmla="*/ 990 h 1109"/>
              <a:gd name="T34" fmla="*/ 1050 w 1165"/>
              <a:gd name="T35" fmla="*/ 990 h 1109"/>
              <a:gd name="T36" fmla="*/ 407 w 1165"/>
              <a:gd name="T37" fmla="*/ 115 h 1109"/>
              <a:gd name="T38" fmla="*/ 407 w 1165"/>
              <a:gd name="T39" fmla="*/ 233 h 1109"/>
              <a:gd name="T40" fmla="*/ 757 w 1165"/>
              <a:gd name="T41" fmla="*/ 233 h 1109"/>
              <a:gd name="T42" fmla="*/ 757 w 1165"/>
              <a:gd name="T43" fmla="*/ 115 h 1109"/>
              <a:gd name="T44" fmla="*/ 407 w 1165"/>
              <a:gd name="T45" fmla="*/ 115 h 1109"/>
              <a:gd name="T46" fmla="*/ 1164 w 1165"/>
              <a:gd name="T47" fmla="*/ 350 h 1109"/>
              <a:gd name="T48" fmla="*/ 1164 w 1165"/>
              <a:gd name="T49" fmla="*/ 990 h 1109"/>
              <a:gd name="T50" fmla="*/ 1050 w 1165"/>
              <a:gd name="T51" fmla="*/ 1108 h 1109"/>
              <a:gd name="T52" fmla="*/ 114 w 1165"/>
              <a:gd name="T53" fmla="*/ 1108 h 1109"/>
              <a:gd name="T54" fmla="*/ 0 w 1165"/>
              <a:gd name="T55" fmla="*/ 990 h 1109"/>
              <a:gd name="T56" fmla="*/ 0 w 1165"/>
              <a:gd name="T57" fmla="*/ 350 h 1109"/>
              <a:gd name="T58" fmla="*/ 114 w 1165"/>
              <a:gd name="T59" fmla="*/ 233 h 1109"/>
              <a:gd name="T60" fmla="*/ 289 w 1165"/>
              <a:gd name="T61" fmla="*/ 233 h 1109"/>
              <a:gd name="T62" fmla="*/ 289 w 1165"/>
              <a:gd name="T63" fmla="*/ 115 h 1109"/>
              <a:gd name="T64" fmla="*/ 407 w 1165"/>
              <a:gd name="T65" fmla="*/ 0 h 1109"/>
              <a:gd name="T66" fmla="*/ 757 w 1165"/>
              <a:gd name="T67" fmla="*/ 0 h 1109"/>
              <a:gd name="T68" fmla="*/ 875 w 1165"/>
              <a:gd name="T69" fmla="*/ 115 h 1109"/>
              <a:gd name="T70" fmla="*/ 875 w 1165"/>
              <a:gd name="T71" fmla="*/ 233 h 1109"/>
              <a:gd name="T72" fmla="*/ 1050 w 1165"/>
              <a:gd name="T73" fmla="*/ 233 h 1109"/>
              <a:gd name="T74" fmla="*/ 1164 w 1165"/>
              <a:gd name="T75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1109">
                <a:moveTo>
                  <a:pt x="1050" y="700"/>
                </a:moveTo>
                <a:lnTo>
                  <a:pt x="1050" y="350"/>
                </a:lnTo>
                <a:lnTo>
                  <a:pt x="875" y="350"/>
                </a:lnTo>
                <a:lnTo>
                  <a:pt x="875" y="465"/>
                </a:lnTo>
                <a:lnTo>
                  <a:pt x="757" y="465"/>
                </a:lnTo>
                <a:lnTo>
                  <a:pt x="757" y="350"/>
                </a:lnTo>
                <a:lnTo>
                  <a:pt x="407" y="350"/>
                </a:lnTo>
                <a:lnTo>
                  <a:pt x="407" y="465"/>
                </a:lnTo>
                <a:lnTo>
                  <a:pt x="289" y="465"/>
                </a:lnTo>
                <a:lnTo>
                  <a:pt x="289" y="350"/>
                </a:lnTo>
                <a:lnTo>
                  <a:pt x="114" y="350"/>
                </a:lnTo>
                <a:lnTo>
                  <a:pt x="114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4" y="875"/>
                </a:lnTo>
                <a:lnTo>
                  <a:pt x="114" y="990"/>
                </a:lnTo>
                <a:lnTo>
                  <a:pt x="1050" y="990"/>
                </a:lnTo>
                <a:close/>
                <a:moveTo>
                  <a:pt x="407" y="115"/>
                </a:moveTo>
                <a:lnTo>
                  <a:pt x="407" y="233"/>
                </a:lnTo>
                <a:lnTo>
                  <a:pt x="757" y="233"/>
                </a:lnTo>
                <a:lnTo>
                  <a:pt x="757" y="115"/>
                </a:lnTo>
                <a:lnTo>
                  <a:pt x="407" y="115"/>
                </a:lnTo>
                <a:close/>
                <a:moveTo>
                  <a:pt x="1164" y="350"/>
                </a:moveTo>
                <a:lnTo>
                  <a:pt x="1164" y="990"/>
                </a:lnTo>
                <a:cubicBezTo>
                  <a:pt x="1164" y="1056"/>
                  <a:pt x="1115" y="1108"/>
                  <a:pt x="1050" y="1108"/>
                </a:cubicBezTo>
                <a:lnTo>
                  <a:pt x="114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4" y="233"/>
                </a:cubicBezTo>
                <a:lnTo>
                  <a:pt x="289" y="233"/>
                </a:lnTo>
                <a:lnTo>
                  <a:pt x="289" y="115"/>
                </a:lnTo>
                <a:cubicBezTo>
                  <a:pt x="289" y="50"/>
                  <a:pt x="341" y="0"/>
                  <a:pt x="407" y="0"/>
                </a:cubicBezTo>
                <a:lnTo>
                  <a:pt x="757" y="0"/>
                </a:lnTo>
                <a:cubicBezTo>
                  <a:pt x="823" y="0"/>
                  <a:pt x="875" y="50"/>
                  <a:pt x="875" y="115"/>
                </a:cubicBezTo>
                <a:lnTo>
                  <a:pt x="875" y="233"/>
                </a:lnTo>
                <a:lnTo>
                  <a:pt x="1050" y="233"/>
                </a:lnTo>
                <a:cubicBezTo>
                  <a:pt x="1115" y="233"/>
                  <a:pt x="1164" y="285"/>
                  <a:pt x="1164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5624" y="4969669"/>
            <a:ext cx="419100" cy="419100"/>
          </a:xfrm>
          <a:custGeom>
            <a:avLst/>
            <a:gdLst>
              <a:gd name="T0" fmla="*/ 1050 w 1166"/>
              <a:gd name="T1" fmla="*/ 465 h 1165"/>
              <a:gd name="T2" fmla="*/ 1050 w 1166"/>
              <a:gd name="T3" fmla="*/ 115 h 1165"/>
              <a:gd name="T4" fmla="*/ 115 w 1166"/>
              <a:gd name="T5" fmla="*/ 115 h 1165"/>
              <a:gd name="T6" fmla="*/ 115 w 1166"/>
              <a:gd name="T7" fmla="*/ 465 h 1165"/>
              <a:gd name="T8" fmla="*/ 1050 w 1166"/>
              <a:gd name="T9" fmla="*/ 465 h 1165"/>
              <a:gd name="T10" fmla="*/ 1050 w 1166"/>
              <a:gd name="T11" fmla="*/ 757 h 1165"/>
              <a:gd name="T12" fmla="*/ 1050 w 1166"/>
              <a:gd name="T13" fmla="*/ 639 h 1165"/>
              <a:gd name="T14" fmla="*/ 115 w 1166"/>
              <a:gd name="T15" fmla="*/ 639 h 1165"/>
              <a:gd name="T16" fmla="*/ 115 w 1166"/>
              <a:gd name="T17" fmla="*/ 757 h 1165"/>
              <a:gd name="T18" fmla="*/ 1050 w 1166"/>
              <a:gd name="T19" fmla="*/ 757 h 1165"/>
              <a:gd name="T20" fmla="*/ 1050 w 1166"/>
              <a:gd name="T21" fmla="*/ 0 h 1165"/>
              <a:gd name="T22" fmla="*/ 1165 w 1166"/>
              <a:gd name="T23" fmla="*/ 115 h 1165"/>
              <a:gd name="T24" fmla="*/ 1165 w 1166"/>
              <a:gd name="T25" fmla="*/ 757 h 1165"/>
              <a:gd name="T26" fmla="*/ 1050 w 1166"/>
              <a:gd name="T27" fmla="*/ 875 h 1165"/>
              <a:gd name="T28" fmla="*/ 815 w 1166"/>
              <a:gd name="T29" fmla="*/ 875 h 1165"/>
              <a:gd name="T30" fmla="*/ 815 w 1166"/>
              <a:gd name="T31" fmla="*/ 1164 h 1165"/>
              <a:gd name="T32" fmla="*/ 583 w 1166"/>
              <a:gd name="T33" fmla="*/ 1050 h 1165"/>
              <a:gd name="T34" fmla="*/ 350 w 1166"/>
              <a:gd name="T35" fmla="*/ 1164 h 1165"/>
              <a:gd name="T36" fmla="*/ 350 w 1166"/>
              <a:gd name="T37" fmla="*/ 875 h 1165"/>
              <a:gd name="T38" fmla="*/ 115 w 1166"/>
              <a:gd name="T39" fmla="*/ 875 h 1165"/>
              <a:gd name="T40" fmla="*/ 0 w 1166"/>
              <a:gd name="T41" fmla="*/ 757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1050" y="465"/>
                </a:moveTo>
                <a:lnTo>
                  <a:pt x="1050" y="115"/>
                </a:lnTo>
                <a:lnTo>
                  <a:pt x="115" y="115"/>
                </a:lnTo>
                <a:lnTo>
                  <a:pt x="115" y="465"/>
                </a:lnTo>
                <a:lnTo>
                  <a:pt x="1050" y="465"/>
                </a:lnTo>
                <a:close/>
                <a:moveTo>
                  <a:pt x="1050" y="757"/>
                </a:moveTo>
                <a:lnTo>
                  <a:pt x="1050" y="639"/>
                </a:lnTo>
                <a:lnTo>
                  <a:pt x="115" y="639"/>
                </a:lnTo>
                <a:lnTo>
                  <a:pt x="115" y="757"/>
                </a:lnTo>
                <a:lnTo>
                  <a:pt x="1050" y="757"/>
                </a:lnTo>
                <a:close/>
                <a:moveTo>
                  <a:pt x="1050" y="0"/>
                </a:moveTo>
                <a:cubicBezTo>
                  <a:pt x="1116" y="0"/>
                  <a:pt x="1165" y="49"/>
                  <a:pt x="1165" y="115"/>
                </a:cubicBezTo>
                <a:lnTo>
                  <a:pt x="1165" y="757"/>
                </a:lnTo>
                <a:cubicBezTo>
                  <a:pt x="1165" y="823"/>
                  <a:pt x="1116" y="875"/>
                  <a:pt x="1050" y="875"/>
                </a:cubicBezTo>
                <a:lnTo>
                  <a:pt x="815" y="875"/>
                </a:lnTo>
                <a:lnTo>
                  <a:pt x="815" y="1164"/>
                </a:lnTo>
                <a:lnTo>
                  <a:pt x="583" y="1050"/>
                </a:lnTo>
                <a:lnTo>
                  <a:pt x="350" y="1164"/>
                </a:lnTo>
                <a:lnTo>
                  <a:pt x="350" y="875"/>
                </a:lnTo>
                <a:lnTo>
                  <a:pt x="115" y="875"/>
                </a:lnTo>
                <a:cubicBezTo>
                  <a:pt x="49" y="875"/>
                  <a:pt x="0" y="823"/>
                  <a:pt x="0" y="757"/>
                </a:cubicBezTo>
                <a:lnTo>
                  <a:pt x="0" y="115"/>
                </a:lnTo>
                <a:cubicBezTo>
                  <a:pt x="0" y="49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44382"/>
            <a:ext cx="419100" cy="419100"/>
          </a:xfrm>
          <a:custGeom>
            <a:avLst/>
            <a:gdLst>
              <a:gd name="T0" fmla="*/ 1050 w 1166"/>
              <a:gd name="T1" fmla="*/ 0 h 1166"/>
              <a:gd name="T2" fmla="*/ 1165 w 1166"/>
              <a:gd name="T3" fmla="*/ 115 h 1166"/>
              <a:gd name="T4" fmla="*/ 1165 w 1166"/>
              <a:gd name="T5" fmla="*/ 815 h 1166"/>
              <a:gd name="T6" fmla="*/ 1050 w 1166"/>
              <a:gd name="T7" fmla="*/ 933 h 1166"/>
              <a:gd name="T8" fmla="*/ 232 w 1166"/>
              <a:gd name="T9" fmla="*/ 933 h 1166"/>
              <a:gd name="T10" fmla="*/ 0 w 1166"/>
              <a:gd name="T11" fmla="*/ 1165 h 1166"/>
              <a:gd name="T12" fmla="*/ 0 w 1166"/>
              <a:gd name="T13" fmla="*/ 115 h 1166"/>
              <a:gd name="T14" fmla="*/ 115 w 1166"/>
              <a:gd name="T15" fmla="*/ 0 h 1166"/>
              <a:gd name="T16" fmla="*/ 1050 w 1166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166"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232" y="933"/>
                </a:lnTo>
                <a:lnTo>
                  <a:pt x="0" y="1165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0112" y="5844382"/>
            <a:ext cx="336550" cy="419100"/>
          </a:xfrm>
          <a:custGeom>
            <a:avLst/>
            <a:gdLst>
              <a:gd name="T0" fmla="*/ 118 w 937"/>
              <a:gd name="T1" fmla="*/ 1165 h 1166"/>
              <a:gd name="T2" fmla="*/ 0 w 937"/>
              <a:gd name="T3" fmla="*/ 1050 h 1166"/>
              <a:gd name="T4" fmla="*/ 0 w 937"/>
              <a:gd name="T5" fmla="*/ 115 h 1166"/>
              <a:gd name="T6" fmla="*/ 118 w 937"/>
              <a:gd name="T7" fmla="*/ 0 h 1166"/>
              <a:gd name="T8" fmla="*/ 818 w 937"/>
              <a:gd name="T9" fmla="*/ 0 h 1166"/>
              <a:gd name="T10" fmla="*/ 936 w 937"/>
              <a:gd name="T11" fmla="*/ 115 h 1166"/>
              <a:gd name="T12" fmla="*/ 936 w 937"/>
              <a:gd name="T13" fmla="*/ 1050 h 1166"/>
              <a:gd name="T14" fmla="*/ 818 w 937"/>
              <a:gd name="T15" fmla="*/ 1165 h 1166"/>
              <a:gd name="T16" fmla="*/ 118 w 937"/>
              <a:gd name="T17" fmla="*/ 1165 h 1166"/>
              <a:gd name="T18" fmla="*/ 118 w 937"/>
              <a:gd name="T19" fmla="*/ 583 h 1166"/>
              <a:gd name="T20" fmla="*/ 263 w 937"/>
              <a:gd name="T21" fmla="*/ 495 h 1166"/>
              <a:gd name="T22" fmla="*/ 411 w 937"/>
              <a:gd name="T23" fmla="*/ 583 h 1166"/>
              <a:gd name="T24" fmla="*/ 411 w 937"/>
              <a:gd name="T25" fmla="*/ 115 h 1166"/>
              <a:gd name="T26" fmla="*/ 118 w 937"/>
              <a:gd name="T27" fmla="*/ 115 h 1166"/>
              <a:gd name="T28" fmla="*/ 118 w 937"/>
              <a:gd name="T29" fmla="*/ 58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7" h="1166">
                <a:moveTo>
                  <a:pt x="118" y="1165"/>
                </a:moveTo>
                <a:cubicBezTo>
                  <a:pt x="55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ubicBezTo>
                  <a:pt x="881" y="0"/>
                  <a:pt x="936" y="52"/>
                  <a:pt x="936" y="115"/>
                </a:cubicBezTo>
                <a:lnTo>
                  <a:pt x="936" y="1050"/>
                </a:lnTo>
                <a:cubicBezTo>
                  <a:pt x="936" y="1113"/>
                  <a:pt x="881" y="1165"/>
                  <a:pt x="818" y="1165"/>
                </a:cubicBezTo>
                <a:lnTo>
                  <a:pt x="118" y="1165"/>
                </a:lnTo>
                <a:close/>
                <a:moveTo>
                  <a:pt x="118" y="583"/>
                </a:moveTo>
                <a:lnTo>
                  <a:pt x="263" y="495"/>
                </a:lnTo>
                <a:lnTo>
                  <a:pt x="411" y="583"/>
                </a:lnTo>
                <a:lnTo>
                  <a:pt x="411" y="115"/>
                </a:lnTo>
                <a:lnTo>
                  <a:pt x="118" y="115"/>
                </a:lnTo>
                <a:lnTo>
                  <a:pt x="118" y="5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1349" y="5876134"/>
            <a:ext cx="463550" cy="357187"/>
          </a:xfrm>
          <a:custGeom>
            <a:avLst/>
            <a:gdLst>
              <a:gd name="T0" fmla="*/ 1168 w 1286"/>
              <a:gd name="T1" fmla="*/ 875 h 994"/>
              <a:gd name="T2" fmla="*/ 1168 w 1286"/>
              <a:gd name="T3" fmla="*/ 118 h 994"/>
              <a:gd name="T4" fmla="*/ 643 w 1286"/>
              <a:gd name="T5" fmla="*/ 118 h 994"/>
              <a:gd name="T6" fmla="*/ 643 w 1286"/>
              <a:gd name="T7" fmla="*/ 875 h 994"/>
              <a:gd name="T8" fmla="*/ 1168 w 1286"/>
              <a:gd name="T9" fmla="*/ 875 h 994"/>
              <a:gd name="T10" fmla="*/ 1168 w 1286"/>
              <a:gd name="T11" fmla="*/ 0 h 994"/>
              <a:gd name="T12" fmla="*/ 1285 w 1286"/>
              <a:gd name="T13" fmla="*/ 118 h 994"/>
              <a:gd name="T14" fmla="*/ 1285 w 1286"/>
              <a:gd name="T15" fmla="*/ 875 h 994"/>
              <a:gd name="T16" fmla="*/ 1168 w 1286"/>
              <a:gd name="T17" fmla="*/ 993 h 994"/>
              <a:gd name="T18" fmla="*/ 118 w 1286"/>
              <a:gd name="T19" fmla="*/ 993 h 994"/>
              <a:gd name="T20" fmla="*/ 0 w 1286"/>
              <a:gd name="T21" fmla="*/ 875 h 994"/>
              <a:gd name="T22" fmla="*/ 0 w 1286"/>
              <a:gd name="T23" fmla="*/ 118 h 994"/>
              <a:gd name="T24" fmla="*/ 118 w 1286"/>
              <a:gd name="T25" fmla="*/ 0 h 994"/>
              <a:gd name="T26" fmla="*/ 1168 w 1286"/>
              <a:gd name="T27" fmla="*/ 0 h 994"/>
              <a:gd name="T28" fmla="*/ 700 w 1286"/>
              <a:gd name="T29" fmla="*/ 613 h 994"/>
              <a:gd name="T30" fmla="*/ 1110 w 1286"/>
              <a:gd name="T31" fmla="*/ 613 h 994"/>
              <a:gd name="T32" fmla="*/ 1110 w 1286"/>
              <a:gd name="T33" fmla="*/ 700 h 994"/>
              <a:gd name="T34" fmla="*/ 700 w 1286"/>
              <a:gd name="T35" fmla="*/ 700 h 994"/>
              <a:gd name="T36" fmla="*/ 700 w 1286"/>
              <a:gd name="T37" fmla="*/ 613 h 994"/>
              <a:gd name="T38" fmla="*/ 700 w 1286"/>
              <a:gd name="T39" fmla="*/ 323 h 994"/>
              <a:gd name="T40" fmla="*/ 1110 w 1286"/>
              <a:gd name="T41" fmla="*/ 323 h 994"/>
              <a:gd name="T42" fmla="*/ 1110 w 1286"/>
              <a:gd name="T43" fmla="*/ 410 h 994"/>
              <a:gd name="T44" fmla="*/ 700 w 1286"/>
              <a:gd name="T45" fmla="*/ 410 h 994"/>
              <a:gd name="T46" fmla="*/ 700 w 1286"/>
              <a:gd name="T47" fmla="*/ 323 h 994"/>
              <a:gd name="T48" fmla="*/ 700 w 1286"/>
              <a:gd name="T49" fmla="*/ 468 h 994"/>
              <a:gd name="T50" fmla="*/ 1110 w 1286"/>
              <a:gd name="T51" fmla="*/ 468 h 994"/>
              <a:gd name="T52" fmla="*/ 1110 w 1286"/>
              <a:gd name="T53" fmla="*/ 555 h 994"/>
              <a:gd name="T54" fmla="*/ 700 w 1286"/>
              <a:gd name="T55" fmla="*/ 555 h 994"/>
              <a:gd name="T56" fmla="*/ 700 w 1286"/>
              <a:gd name="T57" fmla="*/ 46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994">
                <a:moveTo>
                  <a:pt x="1168" y="875"/>
                </a:moveTo>
                <a:lnTo>
                  <a:pt x="1168" y="118"/>
                </a:lnTo>
                <a:lnTo>
                  <a:pt x="643" y="118"/>
                </a:lnTo>
                <a:lnTo>
                  <a:pt x="643" y="875"/>
                </a:lnTo>
                <a:lnTo>
                  <a:pt x="1168" y="87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875"/>
                </a:lnTo>
                <a:cubicBezTo>
                  <a:pt x="1285" y="938"/>
                  <a:pt x="1230" y="993"/>
                  <a:pt x="1168" y="993"/>
                </a:cubicBezTo>
                <a:lnTo>
                  <a:pt x="118" y="993"/>
                </a:lnTo>
                <a:cubicBezTo>
                  <a:pt x="55" y="993"/>
                  <a:pt x="0" y="938"/>
                  <a:pt x="0" y="875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700" y="613"/>
                </a:moveTo>
                <a:lnTo>
                  <a:pt x="1110" y="613"/>
                </a:lnTo>
                <a:lnTo>
                  <a:pt x="1110" y="700"/>
                </a:lnTo>
                <a:lnTo>
                  <a:pt x="700" y="700"/>
                </a:lnTo>
                <a:lnTo>
                  <a:pt x="700" y="613"/>
                </a:lnTo>
                <a:close/>
                <a:moveTo>
                  <a:pt x="700" y="323"/>
                </a:moveTo>
                <a:lnTo>
                  <a:pt x="1110" y="323"/>
                </a:lnTo>
                <a:lnTo>
                  <a:pt x="1110" y="410"/>
                </a:lnTo>
                <a:lnTo>
                  <a:pt x="700" y="410"/>
                </a:lnTo>
                <a:lnTo>
                  <a:pt x="700" y="323"/>
                </a:lnTo>
                <a:close/>
                <a:moveTo>
                  <a:pt x="700" y="468"/>
                </a:moveTo>
                <a:lnTo>
                  <a:pt x="1110" y="468"/>
                </a:lnTo>
                <a:lnTo>
                  <a:pt x="1110" y="555"/>
                </a:lnTo>
                <a:lnTo>
                  <a:pt x="700" y="555"/>
                </a:lnTo>
                <a:lnTo>
                  <a:pt x="700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6251" y="5844382"/>
            <a:ext cx="398463" cy="419100"/>
          </a:xfrm>
          <a:custGeom>
            <a:avLst/>
            <a:gdLst>
              <a:gd name="T0" fmla="*/ 875 w 1109"/>
              <a:gd name="T1" fmla="*/ 1165 h 1166"/>
              <a:gd name="T2" fmla="*/ 673 w 1109"/>
              <a:gd name="T3" fmla="*/ 990 h 1166"/>
              <a:gd name="T4" fmla="*/ 550 w 1109"/>
              <a:gd name="T5" fmla="*/ 990 h 1166"/>
              <a:gd name="T6" fmla="*/ 350 w 1109"/>
              <a:gd name="T7" fmla="*/ 1165 h 1166"/>
              <a:gd name="T8" fmla="*/ 350 w 1109"/>
              <a:gd name="T9" fmla="*/ 1165 h 1166"/>
              <a:gd name="T10" fmla="*/ 145 w 1109"/>
              <a:gd name="T11" fmla="*/ 963 h 1166"/>
              <a:gd name="T12" fmla="*/ 252 w 1109"/>
              <a:gd name="T13" fmla="*/ 782 h 1166"/>
              <a:gd name="T14" fmla="*/ 129 w 1109"/>
              <a:gd name="T15" fmla="*/ 525 h 1166"/>
              <a:gd name="T16" fmla="*/ 0 w 1109"/>
              <a:gd name="T17" fmla="*/ 525 h 1166"/>
              <a:gd name="T18" fmla="*/ 0 w 1109"/>
              <a:gd name="T19" fmla="*/ 408 h 1166"/>
              <a:gd name="T20" fmla="*/ 203 w 1109"/>
              <a:gd name="T21" fmla="*/ 408 h 1166"/>
              <a:gd name="T22" fmla="*/ 257 w 1109"/>
              <a:gd name="T23" fmla="*/ 525 h 1166"/>
              <a:gd name="T24" fmla="*/ 1108 w 1109"/>
              <a:gd name="T25" fmla="*/ 525 h 1166"/>
              <a:gd name="T26" fmla="*/ 1009 w 1109"/>
              <a:gd name="T27" fmla="*/ 810 h 1166"/>
              <a:gd name="T28" fmla="*/ 1078 w 1109"/>
              <a:gd name="T29" fmla="*/ 963 h 1166"/>
              <a:gd name="T30" fmla="*/ 875 w 1109"/>
              <a:gd name="T31" fmla="*/ 1165 h 1166"/>
              <a:gd name="T32" fmla="*/ 875 w 1109"/>
              <a:gd name="T33" fmla="*/ 1165 h 1166"/>
              <a:gd name="T34" fmla="*/ 875 w 1109"/>
              <a:gd name="T35" fmla="*/ 1050 h 1166"/>
              <a:gd name="T36" fmla="*/ 963 w 1109"/>
              <a:gd name="T37" fmla="*/ 963 h 1166"/>
              <a:gd name="T38" fmla="*/ 875 w 1109"/>
              <a:gd name="T39" fmla="*/ 875 h 1166"/>
              <a:gd name="T40" fmla="*/ 788 w 1109"/>
              <a:gd name="T41" fmla="*/ 963 h 1166"/>
              <a:gd name="T42" fmla="*/ 875 w 1109"/>
              <a:gd name="T43" fmla="*/ 1050 h 1166"/>
              <a:gd name="T44" fmla="*/ 350 w 1109"/>
              <a:gd name="T45" fmla="*/ 1050 h 1166"/>
              <a:gd name="T46" fmla="*/ 438 w 1109"/>
              <a:gd name="T47" fmla="*/ 963 h 1166"/>
              <a:gd name="T48" fmla="*/ 350 w 1109"/>
              <a:gd name="T49" fmla="*/ 875 h 1166"/>
              <a:gd name="T50" fmla="*/ 263 w 1109"/>
              <a:gd name="T51" fmla="*/ 963 h 1166"/>
              <a:gd name="T52" fmla="*/ 350 w 1109"/>
              <a:gd name="T53" fmla="*/ 1050 h 1166"/>
              <a:gd name="T54" fmla="*/ 640 w 1109"/>
              <a:gd name="T55" fmla="*/ 0 h 1166"/>
              <a:gd name="T56" fmla="*/ 1108 w 1109"/>
              <a:gd name="T57" fmla="*/ 465 h 1166"/>
              <a:gd name="T58" fmla="*/ 640 w 1109"/>
              <a:gd name="T59" fmla="*/ 465 h 1166"/>
              <a:gd name="T60" fmla="*/ 640 w 1109"/>
              <a:gd name="T6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9" h="1166">
                <a:moveTo>
                  <a:pt x="875" y="1165"/>
                </a:moveTo>
                <a:cubicBezTo>
                  <a:pt x="772" y="1165"/>
                  <a:pt x="687" y="1088"/>
                  <a:pt x="673" y="990"/>
                </a:cubicBezTo>
                <a:lnTo>
                  <a:pt x="550" y="990"/>
                </a:lnTo>
                <a:cubicBezTo>
                  <a:pt x="536" y="1088"/>
                  <a:pt x="454" y="1165"/>
                  <a:pt x="350" y="1165"/>
                </a:cubicBezTo>
                <a:lnTo>
                  <a:pt x="350" y="1165"/>
                </a:lnTo>
                <a:cubicBezTo>
                  <a:pt x="238" y="1165"/>
                  <a:pt x="145" y="1075"/>
                  <a:pt x="145" y="963"/>
                </a:cubicBezTo>
                <a:cubicBezTo>
                  <a:pt x="145" y="886"/>
                  <a:pt x="189" y="818"/>
                  <a:pt x="252" y="782"/>
                </a:cubicBezTo>
                <a:cubicBezTo>
                  <a:pt x="238" y="763"/>
                  <a:pt x="129" y="525"/>
                  <a:pt x="129" y="525"/>
                </a:cubicBezTo>
                <a:lnTo>
                  <a:pt x="0" y="525"/>
                </a:lnTo>
                <a:lnTo>
                  <a:pt x="0" y="408"/>
                </a:lnTo>
                <a:lnTo>
                  <a:pt x="203" y="408"/>
                </a:lnTo>
                <a:lnTo>
                  <a:pt x="257" y="525"/>
                </a:lnTo>
                <a:lnTo>
                  <a:pt x="1108" y="525"/>
                </a:lnTo>
                <a:cubicBezTo>
                  <a:pt x="1108" y="632"/>
                  <a:pt x="1070" y="730"/>
                  <a:pt x="1009" y="810"/>
                </a:cubicBezTo>
                <a:cubicBezTo>
                  <a:pt x="1050" y="848"/>
                  <a:pt x="1078" y="903"/>
                  <a:pt x="1078" y="963"/>
                </a:cubicBezTo>
                <a:cubicBezTo>
                  <a:pt x="1078" y="1075"/>
                  <a:pt x="988" y="1165"/>
                  <a:pt x="875" y="1165"/>
                </a:cubicBezTo>
                <a:lnTo>
                  <a:pt x="875" y="1165"/>
                </a:lnTo>
                <a:close/>
                <a:moveTo>
                  <a:pt x="875" y="1050"/>
                </a:moveTo>
                <a:cubicBezTo>
                  <a:pt x="925" y="1050"/>
                  <a:pt x="963" y="1013"/>
                  <a:pt x="963" y="963"/>
                </a:cubicBezTo>
                <a:cubicBezTo>
                  <a:pt x="963" y="914"/>
                  <a:pt x="924" y="875"/>
                  <a:pt x="875" y="875"/>
                </a:cubicBezTo>
                <a:cubicBezTo>
                  <a:pt x="825" y="875"/>
                  <a:pt x="788" y="914"/>
                  <a:pt x="788" y="963"/>
                </a:cubicBezTo>
                <a:cubicBezTo>
                  <a:pt x="788" y="1013"/>
                  <a:pt x="826" y="1050"/>
                  <a:pt x="875" y="1050"/>
                </a:cubicBezTo>
                <a:close/>
                <a:moveTo>
                  <a:pt x="350" y="1050"/>
                </a:moveTo>
                <a:cubicBezTo>
                  <a:pt x="400" y="1050"/>
                  <a:pt x="438" y="1013"/>
                  <a:pt x="438" y="963"/>
                </a:cubicBezTo>
                <a:cubicBezTo>
                  <a:pt x="438" y="914"/>
                  <a:pt x="399" y="875"/>
                  <a:pt x="350" y="875"/>
                </a:cubicBezTo>
                <a:cubicBezTo>
                  <a:pt x="300" y="875"/>
                  <a:pt x="263" y="914"/>
                  <a:pt x="263" y="963"/>
                </a:cubicBezTo>
                <a:cubicBezTo>
                  <a:pt x="263" y="1013"/>
                  <a:pt x="301" y="1050"/>
                  <a:pt x="350" y="1050"/>
                </a:cubicBezTo>
                <a:close/>
                <a:moveTo>
                  <a:pt x="640" y="0"/>
                </a:moveTo>
                <a:cubicBezTo>
                  <a:pt x="897" y="0"/>
                  <a:pt x="1108" y="208"/>
                  <a:pt x="1108" y="465"/>
                </a:cubicBezTo>
                <a:lnTo>
                  <a:pt x="640" y="465"/>
                </a:lnTo>
                <a:lnTo>
                  <a:pt x="64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27649" y="5865021"/>
            <a:ext cx="463550" cy="377825"/>
          </a:xfrm>
          <a:custGeom>
            <a:avLst/>
            <a:gdLst>
              <a:gd name="T0" fmla="*/ 380 w 1286"/>
              <a:gd name="T1" fmla="*/ 642 h 1051"/>
              <a:gd name="T2" fmla="*/ 905 w 1286"/>
              <a:gd name="T3" fmla="*/ 642 h 1051"/>
              <a:gd name="T4" fmla="*/ 643 w 1286"/>
              <a:gd name="T5" fmla="*/ 817 h 1051"/>
              <a:gd name="T6" fmla="*/ 380 w 1286"/>
              <a:gd name="T7" fmla="*/ 642 h 1051"/>
              <a:gd name="T8" fmla="*/ 643 w 1286"/>
              <a:gd name="T9" fmla="*/ 932 h 1051"/>
              <a:gd name="T10" fmla="*/ 1034 w 1286"/>
              <a:gd name="T11" fmla="*/ 639 h 1051"/>
              <a:gd name="T12" fmla="*/ 1050 w 1286"/>
              <a:gd name="T13" fmla="*/ 642 h 1051"/>
              <a:gd name="T14" fmla="*/ 1168 w 1286"/>
              <a:gd name="T15" fmla="*/ 525 h 1051"/>
              <a:gd name="T16" fmla="*/ 1050 w 1286"/>
              <a:gd name="T17" fmla="*/ 407 h 1051"/>
              <a:gd name="T18" fmla="*/ 1034 w 1286"/>
              <a:gd name="T19" fmla="*/ 410 h 1051"/>
              <a:gd name="T20" fmla="*/ 643 w 1286"/>
              <a:gd name="T21" fmla="*/ 117 h 1051"/>
              <a:gd name="T22" fmla="*/ 252 w 1286"/>
              <a:gd name="T23" fmla="*/ 410 h 1051"/>
              <a:gd name="T24" fmla="*/ 235 w 1286"/>
              <a:gd name="T25" fmla="*/ 407 h 1051"/>
              <a:gd name="T26" fmla="*/ 118 w 1286"/>
              <a:gd name="T27" fmla="*/ 525 h 1051"/>
              <a:gd name="T28" fmla="*/ 235 w 1286"/>
              <a:gd name="T29" fmla="*/ 642 h 1051"/>
              <a:gd name="T30" fmla="*/ 252 w 1286"/>
              <a:gd name="T31" fmla="*/ 639 h 1051"/>
              <a:gd name="T32" fmla="*/ 643 w 1286"/>
              <a:gd name="T33" fmla="*/ 932 h 1051"/>
              <a:gd name="T34" fmla="*/ 1280 w 1286"/>
              <a:gd name="T35" fmla="*/ 563 h 1051"/>
              <a:gd name="T36" fmla="*/ 1118 w 1286"/>
              <a:gd name="T37" fmla="*/ 749 h 1051"/>
              <a:gd name="T38" fmla="*/ 643 w 1286"/>
              <a:gd name="T39" fmla="*/ 1050 h 1051"/>
              <a:gd name="T40" fmla="*/ 170 w 1286"/>
              <a:gd name="T41" fmla="*/ 749 h 1051"/>
              <a:gd name="T42" fmla="*/ 6 w 1286"/>
              <a:gd name="T43" fmla="*/ 563 h 1051"/>
              <a:gd name="T44" fmla="*/ 0 w 1286"/>
              <a:gd name="T45" fmla="*/ 525 h 1051"/>
              <a:gd name="T46" fmla="*/ 6 w 1286"/>
              <a:gd name="T47" fmla="*/ 486 h 1051"/>
              <a:gd name="T48" fmla="*/ 170 w 1286"/>
              <a:gd name="T49" fmla="*/ 300 h 1051"/>
              <a:gd name="T50" fmla="*/ 295 w 1286"/>
              <a:gd name="T51" fmla="*/ 131 h 1051"/>
              <a:gd name="T52" fmla="*/ 643 w 1286"/>
              <a:gd name="T53" fmla="*/ 0 h 1051"/>
              <a:gd name="T54" fmla="*/ 1116 w 1286"/>
              <a:gd name="T55" fmla="*/ 300 h 1051"/>
              <a:gd name="T56" fmla="*/ 1280 w 1286"/>
              <a:gd name="T57" fmla="*/ 486 h 1051"/>
              <a:gd name="T58" fmla="*/ 1285 w 1286"/>
              <a:gd name="T59" fmla="*/ 525 h 1051"/>
              <a:gd name="T60" fmla="*/ 1280 w 1286"/>
              <a:gd name="T61" fmla="*/ 563 h 1051"/>
              <a:gd name="T62" fmla="*/ 424 w 1286"/>
              <a:gd name="T63" fmla="*/ 437 h 1051"/>
              <a:gd name="T64" fmla="*/ 498 w 1286"/>
              <a:gd name="T65" fmla="*/ 363 h 1051"/>
              <a:gd name="T66" fmla="*/ 569 w 1286"/>
              <a:gd name="T67" fmla="*/ 437 h 1051"/>
              <a:gd name="T68" fmla="*/ 498 w 1286"/>
              <a:gd name="T69" fmla="*/ 511 h 1051"/>
              <a:gd name="T70" fmla="*/ 424 w 1286"/>
              <a:gd name="T71" fmla="*/ 437 h 1051"/>
              <a:gd name="T72" fmla="*/ 717 w 1286"/>
              <a:gd name="T73" fmla="*/ 437 h 1051"/>
              <a:gd name="T74" fmla="*/ 788 w 1286"/>
              <a:gd name="T75" fmla="*/ 363 h 1051"/>
              <a:gd name="T76" fmla="*/ 861 w 1286"/>
              <a:gd name="T77" fmla="*/ 437 h 1051"/>
              <a:gd name="T78" fmla="*/ 788 w 1286"/>
              <a:gd name="T79" fmla="*/ 511 h 1051"/>
              <a:gd name="T80" fmla="*/ 717 w 1286"/>
              <a:gd name="T81" fmla="*/ 43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1051">
                <a:moveTo>
                  <a:pt x="380" y="642"/>
                </a:moveTo>
                <a:lnTo>
                  <a:pt x="905" y="642"/>
                </a:lnTo>
                <a:cubicBezTo>
                  <a:pt x="861" y="746"/>
                  <a:pt x="760" y="817"/>
                  <a:pt x="643" y="817"/>
                </a:cubicBezTo>
                <a:cubicBezTo>
                  <a:pt x="525" y="817"/>
                  <a:pt x="424" y="746"/>
                  <a:pt x="380" y="642"/>
                </a:cubicBezTo>
                <a:close/>
                <a:moveTo>
                  <a:pt x="643" y="932"/>
                </a:moveTo>
                <a:cubicBezTo>
                  <a:pt x="829" y="932"/>
                  <a:pt x="985" y="810"/>
                  <a:pt x="1034" y="639"/>
                </a:cubicBezTo>
                <a:cubicBezTo>
                  <a:pt x="1039" y="639"/>
                  <a:pt x="1045" y="642"/>
                  <a:pt x="1050" y="642"/>
                </a:cubicBezTo>
                <a:cubicBezTo>
                  <a:pt x="1113" y="642"/>
                  <a:pt x="1168" y="588"/>
                  <a:pt x="1168" y="525"/>
                </a:cubicBezTo>
                <a:cubicBezTo>
                  <a:pt x="1168" y="462"/>
                  <a:pt x="1113" y="407"/>
                  <a:pt x="1050" y="407"/>
                </a:cubicBezTo>
                <a:cubicBezTo>
                  <a:pt x="1045" y="407"/>
                  <a:pt x="1039" y="410"/>
                  <a:pt x="1034" y="410"/>
                </a:cubicBezTo>
                <a:cubicBezTo>
                  <a:pt x="985" y="240"/>
                  <a:pt x="829" y="117"/>
                  <a:pt x="643" y="117"/>
                </a:cubicBezTo>
                <a:cubicBezTo>
                  <a:pt x="457" y="117"/>
                  <a:pt x="300" y="240"/>
                  <a:pt x="252" y="410"/>
                </a:cubicBezTo>
                <a:cubicBezTo>
                  <a:pt x="246" y="410"/>
                  <a:pt x="241" y="407"/>
                  <a:pt x="235" y="407"/>
                </a:cubicBezTo>
                <a:cubicBezTo>
                  <a:pt x="172" y="407"/>
                  <a:pt x="118" y="462"/>
                  <a:pt x="118" y="525"/>
                </a:cubicBezTo>
                <a:cubicBezTo>
                  <a:pt x="118" y="588"/>
                  <a:pt x="172" y="642"/>
                  <a:pt x="235" y="642"/>
                </a:cubicBezTo>
                <a:cubicBezTo>
                  <a:pt x="241" y="642"/>
                  <a:pt x="246" y="639"/>
                  <a:pt x="252" y="639"/>
                </a:cubicBezTo>
                <a:cubicBezTo>
                  <a:pt x="300" y="809"/>
                  <a:pt x="457" y="932"/>
                  <a:pt x="643" y="932"/>
                </a:cubicBezTo>
                <a:close/>
                <a:moveTo>
                  <a:pt x="1280" y="563"/>
                </a:moveTo>
                <a:cubicBezTo>
                  <a:pt x="1266" y="650"/>
                  <a:pt x="1203" y="724"/>
                  <a:pt x="1118" y="749"/>
                </a:cubicBezTo>
                <a:cubicBezTo>
                  <a:pt x="1041" y="910"/>
                  <a:pt x="859" y="1050"/>
                  <a:pt x="643" y="1050"/>
                </a:cubicBezTo>
                <a:cubicBezTo>
                  <a:pt x="427" y="1050"/>
                  <a:pt x="245" y="913"/>
                  <a:pt x="170" y="749"/>
                </a:cubicBezTo>
                <a:cubicBezTo>
                  <a:pt x="85" y="724"/>
                  <a:pt x="19" y="650"/>
                  <a:pt x="6" y="563"/>
                </a:cubicBezTo>
                <a:cubicBezTo>
                  <a:pt x="3" y="552"/>
                  <a:pt x="0" y="539"/>
                  <a:pt x="0" y="525"/>
                </a:cubicBezTo>
                <a:cubicBezTo>
                  <a:pt x="0" y="512"/>
                  <a:pt x="3" y="497"/>
                  <a:pt x="6" y="486"/>
                </a:cubicBezTo>
                <a:cubicBezTo>
                  <a:pt x="19" y="399"/>
                  <a:pt x="85" y="325"/>
                  <a:pt x="170" y="300"/>
                </a:cubicBezTo>
                <a:cubicBezTo>
                  <a:pt x="200" y="235"/>
                  <a:pt x="241" y="177"/>
                  <a:pt x="295" y="131"/>
                </a:cubicBezTo>
                <a:cubicBezTo>
                  <a:pt x="388" y="49"/>
                  <a:pt x="509" y="0"/>
                  <a:pt x="643" y="0"/>
                </a:cubicBezTo>
                <a:cubicBezTo>
                  <a:pt x="862" y="0"/>
                  <a:pt x="1039" y="134"/>
                  <a:pt x="1116" y="300"/>
                </a:cubicBezTo>
                <a:cubicBezTo>
                  <a:pt x="1201" y="325"/>
                  <a:pt x="1266" y="399"/>
                  <a:pt x="1280" y="486"/>
                </a:cubicBezTo>
                <a:cubicBezTo>
                  <a:pt x="1283" y="497"/>
                  <a:pt x="1285" y="512"/>
                  <a:pt x="1285" y="525"/>
                </a:cubicBezTo>
                <a:cubicBezTo>
                  <a:pt x="1285" y="539"/>
                  <a:pt x="1283" y="552"/>
                  <a:pt x="1280" y="563"/>
                </a:cubicBezTo>
                <a:close/>
                <a:moveTo>
                  <a:pt x="424" y="437"/>
                </a:moveTo>
                <a:cubicBezTo>
                  <a:pt x="424" y="396"/>
                  <a:pt x="457" y="363"/>
                  <a:pt x="498" y="363"/>
                </a:cubicBezTo>
                <a:cubicBezTo>
                  <a:pt x="539" y="363"/>
                  <a:pt x="569" y="396"/>
                  <a:pt x="569" y="437"/>
                </a:cubicBezTo>
                <a:cubicBezTo>
                  <a:pt x="569" y="478"/>
                  <a:pt x="539" y="511"/>
                  <a:pt x="498" y="511"/>
                </a:cubicBezTo>
                <a:cubicBezTo>
                  <a:pt x="457" y="511"/>
                  <a:pt x="424" y="478"/>
                  <a:pt x="424" y="437"/>
                </a:cubicBezTo>
                <a:close/>
                <a:moveTo>
                  <a:pt x="717" y="437"/>
                </a:moveTo>
                <a:cubicBezTo>
                  <a:pt x="717" y="396"/>
                  <a:pt x="747" y="363"/>
                  <a:pt x="788" y="363"/>
                </a:cubicBezTo>
                <a:cubicBezTo>
                  <a:pt x="829" y="363"/>
                  <a:pt x="861" y="396"/>
                  <a:pt x="861" y="437"/>
                </a:cubicBezTo>
                <a:cubicBezTo>
                  <a:pt x="861" y="478"/>
                  <a:pt x="829" y="511"/>
                  <a:pt x="788" y="511"/>
                </a:cubicBezTo>
                <a:cubicBezTo>
                  <a:pt x="747" y="511"/>
                  <a:pt x="717" y="478"/>
                  <a:pt x="717" y="4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6839" y="5914234"/>
            <a:ext cx="369887" cy="282575"/>
          </a:xfrm>
          <a:custGeom>
            <a:avLst/>
            <a:gdLst>
              <a:gd name="T0" fmla="*/ 325 w 1026"/>
              <a:gd name="T1" fmla="*/ 618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6 h 783"/>
              <a:gd name="T10" fmla="*/ 82 w 1026"/>
              <a:gd name="T11" fmla="*/ 374 h 783"/>
              <a:gd name="T12" fmla="*/ 325 w 1026"/>
              <a:gd name="T13" fmla="*/ 618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18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6"/>
                </a:lnTo>
                <a:lnTo>
                  <a:pt x="82" y="374"/>
                </a:lnTo>
                <a:lnTo>
                  <a:pt x="325" y="61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96174" y="5844382"/>
            <a:ext cx="419100" cy="419100"/>
          </a:xfrm>
          <a:custGeom>
            <a:avLst/>
            <a:gdLst>
              <a:gd name="T0" fmla="*/ 583 w 1166"/>
              <a:gd name="T1" fmla="*/ 1165 h 1166"/>
              <a:gd name="T2" fmla="*/ 0 w 1166"/>
              <a:gd name="T3" fmla="*/ 583 h 1166"/>
              <a:gd name="T4" fmla="*/ 583 w 1166"/>
              <a:gd name="T5" fmla="*/ 0 h 1166"/>
              <a:gd name="T6" fmla="*/ 1165 w 1166"/>
              <a:gd name="T7" fmla="*/ 583 h 1166"/>
              <a:gd name="T8" fmla="*/ 583 w 1166"/>
              <a:gd name="T9" fmla="*/ 1165 h 1166"/>
              <a:gd name="T10" fmla="*/ 583 w 1166"/>
              <a:gd name="T11" fmla="*/ 1165 h 1166"/>
              <a:gd name="T12" fmla="*/ 465 w 1166"/>
              <a:gd name="T13" fmla="*/ 875 h 1166"/>
              <a:gd name="T14" fmla="*/ 990 w 1166"/>
              <a:gd name="T15" fmla="*/ 350 h 1166"/>
              <a:gd name="T16" fmla="*/ 908 w 1166"/>
              <a:gd name="T17" fmla="*/ 265 h 1166"/>
              <a:gd name="T18" fmla="*/ 465 w 1166"/>
              <a:gd name="T19" fmla="*/ 708 h 1166"/>
              <a:gd name="T20" fmla="*/ 257 w 1166"/>
              <a:gd name="T21" fmla="*/ 501 h 1166"/>
              <a:gd name="T22" fmla="*/ 175 w 1166"/>
              <a:gd name="T23" fmla="*/ 583 h 1166"/>
              <a:gd name="T24" fmla="*/ 465 w 1166"/>
              <a:gd name="T25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1166">
                <a:moveTo>
                  <a:pt x="583" y="1165"/>
                </a:move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  <a:cubicBezTo>
                  <a:pt x="906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lnTo>
                  <a:pt x="583" y="1165"/>
                </a:lnTo>
                <a:close/>
                <a:moveTo>
                  <a:pt x="465" y="875"/>
                </a:moveTo>
                <a:lnTo>
                  <a:pt x="990" y="350"/>
                </a:lnTo>
                <a:lnTo>
                  <a:pt x="908" y="265"/>
                </a:lnTo>
                <a:lnTo>
                  <a:pt x="465" y="708"/>
                </a:lnTo>
                <a:lnTo>
                  <a:pt x="257" y="501"/>
                </a:lnTo>
                <a:lnTo>
                  <a:pt x="175" y="583"/>
                </a:lnTo>
                <a:lnTo>
                  <a:pt x="465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964" y="5865021"/>
            <a:ext cx="377825" cy="377825"/>
          </a:xfrm>
          <a:custGeom>
            <a:avLst/>
            <a:gdLst>
              <a:gd name="T0" fmla="*/ 408 w 1051"/>
              <a:gd name="T1" fmla="*/ 817 h 1051"/>
              <a:gd name="T2" fmla="*/ 933 w 1051"/>
              <a:gd name="T3" fmla="*/ 292 h 1051"/>
              <a:gd name="T4" fmla="*/ 851 w 1051"/>
              <a:gd name="T5" fmla="*/ 207 h 1051"/>
              <a:gd name="T6" fmla="*/ 408 w 1051"/>
              <a:gd name="T7" fmla="*/ 650 h 1051"/>
              <a:gd name="T8" fmla="*/ 200 w 1051"/>
              <a:gd name="T9" fmla="*/ 443 h 1051"/>
              <a:gd name="T10" fmla="*/ 118 w 1051"/>
              <a:gd name="T11" fmla="*/ 525 h 1051"/>
              <a:gd name="T12" fmla="*/ 408 w 1051"/>
              <a:gd name="T13" fmla="*/ 817 h 1051"/>
              <a:gd name="T14" fmla="*/ 933 w 1051"/>
              <a:gd name="T15" fmla="*/ 0 h 1051"/>
              <a:gd name="T16" fmla="*/ 1050 w 1051"/>
              <a:gd name="T17" fmla="*/ 117 h 1051"/>
              <a:gd name="T18" fmla="*/ 1050 w 1051"/>
              <a:gd name="T19" fmla="*/ 932 h 1051"/>
              <a:gd name="T20" fmla="*/ 933 w 1051"/>
              <a:gd name="T21" fmla="*/ 1050 h 1051"/>
              <a:gd name="T22" fmla="*/ 118 w 1051"/>
              <a:gd name="T23" fmla="*/ 1050 h 1051"/>
              <a:gd name="T24" fmla="*/ 0 w 1051"/>
              <a:gd name="T25" fmla="*/ 932 h 1051"/>
              <a:gd name="T26" fmla="*/ 0 w 1051"/>
              <a:gd name="T27" fmla="*/ 117 h 1051"/>
              <a:gd name="T28" fmla="*/ 118 w 1051"/>
              <a:gd name="T29" fmla="*/ 0 h 1051"/>
              <a:gd name="T30" fmla="*/ 933 w 1051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408" y="817"/>
                </a:moveTo>
                <a:lnTo>
                  <a:pt x="933" y="292"/>
                </a:lnTo>
                <a:lnTo>
                  <a:pt x="851" y="207"/>
                </a:lnTo>
                <a:lnTo>
                  <a:pt x="408" y="650"/>
                </a:lnTo>
                <a:lnTo>
                  <a:pt x="200" y="443"/>
                </a:lnTo>
                <a:lnTo>
                  <a:pt x="118" y="525"/>
                </a:lnTo>
                <a:lnTo>
                  <a:pt x="408" y="817"/>
                </a:lnTo>
                <a:close/>
                <a:moveTo>
                  <a:pt x="933" y="0"/>
                </a:moveTo>
                <a:cubicBezTo>
                  <a:pt x="998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8" y="1050"/>
                  <a:pt x="933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3114" y="5865021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7 h 1051"/>
              <a:gd name="T4" fmla="*/ 1050 w 1051"/>
              <a:gd name="T5" fmla="*/ 932 h 1051"/>
              <a:gd name="T6" fmla="*/ 932 w 1051"/>
              <a:gd name="T7" fmla="*/ 1050 h 1051"/>
              <a:gd name="T8" fmla="*/ 118 w 1051"/>
              <a:gd name="T9" fmla="*/ 1050 h 1051"/>
              <a:gd name="T10" fmla="*/ 0 w 1051"/>
              <a:gd name="T11" fmla="*/ 932 h 1051"/>
              <a:gd name="T12" fmla="*/ 0 w 1051"/>
              <a:gd name="T13" fmla="*/ 117 h 1051"/>
              <a:gd name="T14" fmla="*/ 118 w 1051"/>
              <a:gd name="T15" fmla="*/ 0 h 1051"/>
              <a:gd name="T16" fmla="*/ 932 w 1051"/>
              <a:gd name="T17" fmla="*/ 0 h 1051"/>
              <a:gd name="T18" fmla="*/ 932 w 1051"/>
              <a:gd name="T19" fmla="*/ 117 h 1051"/>
              <a:gd name="T20" fmla="*/ 118 w 1051"/>
              <a:gd name="T21" fmla="*/ 117 h 1051"/>
              <a:gd name="T22" fmla="*/ 118 w 1051"/>
              <a:gd name="T23" fmla="*/ 932 h 1051"/>
              <a:gd name="T24" fmla="*/ 932 w 1051"/>
              <a:gd name="T25" fmla="*/ 932 h 1051"/>
              <a:gd name="T26" fmla="*/ 932 w 1051"/>
              <a:gd name="T27" fmla="*/ 11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932" y="117"/>
                </a:moveTo>
                <a:lnTo>
                  <a:pt x="118" y="117"/>
                </a:lnTo>
                <a:lnTo>
                  <a:pt x="118" y="932"/>
                </a:lnTo>
                <a:lnTo>
                  <a:pt x="932" y="932"/>
                </a:lnTo>
                <a:lnTo>
                  <a:pt x="932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9762" y="5928521"/>
            <a:ext cx="252412" cy="168275"/>
          </a:xfrm>
          <a:custGeom>
            <a:avLst/>
            <a:gdLst>
              <a:gd name="T0" fmla="*/ 700 w 701"/>
              <a:gd name="T1" fmla="*/ 117 h 468"/>
              <a:gd name="T2" fmla="*/ 700 w 701"/>
              <a:gd name="T3" fmla="*/ 0 h 468"/>
              <a:gd name="T4" fmla="*/ 0 w 701"/>
              <a:gd name="T5" fmla="*/ 0 h 468"/>
              <a:gd name="T6" fmla="*/ 0 w 701"/>
              <a:gd name="T7" fmla="*/ 117 h 468"/>
              <a:gd name="T8" fmla="*/ 700 w 701"/>
              <a:gd name="T9" fmla="*/ 117 h 468"/>
              <a:gd name="T10" fmla="*/ 467 w 701"/>
              <a:gd name="T11" fmla="*/ 467 h 468"/>
              <a:gd name="T12" fmla="*/ 467 w 701"/>
              <a:gd name="T13" fmla="*/ 350 h 468"/>
              <a:gd name="T14" fmla="*/ 0 w 701"/>
              <a:gd name="T15" fmla="*/ 350 h 468"/>
              <a:gd name="T16" fmla="*/ 0 w 701"/>
              <a:gd name="T17" fmla="*/ 467 h 468"/>
              <a:gd name="T18" fmla="*/ 467 w 701"/>
              <a:gd name="T19" fmla="*/ 467 h 468"/>
              <a:gd name="T20" fmla="*/ 0 w 701"/>
              <a:gd name="T21" fmla="*/ 175 h 468"/>
              <a:gd name="T22" fmla="*/ 0 w 701"/>
              <a:gd name="T23" fmla="*/ 292 h 468"/>
              <a:gd name="T24" fmla="*/ 700 w 701"/>
              <a:gd name="T25" fmla="*/ 292 h 468"/>
              <a:gd name="T26" fmla="*/ 700 w 701"/>
              <a:gd name="T27" fmla="*/ 175 h 468"/>
              <a:gd name="T28" fmla="*/ 0 w 701"/>
              <a:gd name="T29" fmla="*/ 175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468">
                <a:moveTo>
                  <a:pt x="700" y="117"/>
                </a:moveTo>
                <a:lnTo>
                  <a:pt x="700" y="0"/>
                </a:lnTo>
                <a:lnTo>
                  <a:pt x="0" y="0"/>
                </a:lnTo>
                <a:lnTo>
                  <a:pt x="0" y="117"/>
                </a:lnTo>
                <a:lnTo>
                  <a:pt x="700" y="117"/>
                </a:lnTo>
                <a:close/>
                <a:moveTo>
                  <a:pt x="467" y="467"/>
                </a:moveTo>
                <a:lnTo>
                  <a:pt x="467" y="350"/>
                </a:lnTo>
                <a:lnTo>
                  <a:pt x="0" y="350"/>
                </a:lnTo>
                <a:lnTo>
                  <a:pt x="0" y="467"/>
                </a:lnTo>
                <a:lnTo>
                  <a:pt x="467" y="467"/>
                </a:lnTo>
                <a:close/>
                <a:moveTo>
                  <a:pt x="0" y="175"/>
                </a:moveTo>
                <a:lnTo>
                  <a:pt x="0" y="292"/>
                </a:lnTo>
                <a:lnTo>
                  <a:pt x="700" y="292"/>
                </a:lnTo>
                <a:lnTo>
                  <a:pt x="700" y="175"/>
                </a:lnTo>
                <a:lnTo>
                  <a:pt x="0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050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4896" y="701676"/>
            <a:ext cx="377825" cy="211138"/>
          </a:xfrm>
          <a:custGeom>
            <a:avLst/>
            <a:gdLst>
              <a:gd name="T0" fmla="*/ 232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2 w 1051"/>
              <a:gd name="T7" fmla="*/ 117 h 586"/>
              <a:gd name="T8" fmla="*/ 232 w 1051"/>
              <a:gd name="T9" fmla="*/ 0 h 586"/>
              <a:gd name="T10" fmla="*/ 0 w 1051"/>
              <a:gd name="T11" fmla="*/ 585 h 586"/>
              <a:gd name="T12" fmla="*/ 0 w 1051"/>
              <a:gd name="T13" fmla="*/ 467 h 586"/>
              <a:gd name="T14" fmla="*/ 818 w 1051"/>
              <a:gd name="T15" fmla="*/ 467 h 586"/>
              <a:gd name="T16" fmla="*/ 818 w 1051"/>
              <a:gd name="T17" fmla="*/ 585 h 586"/>
              <a:gd name="T18" fmla="*/ 0 w 1051"/>
              <a:gd name="T19" fmla="*/ 585 h 586"/>
              <a:gd name="T20" fmla="*/ 118 w 1051"/>
              <a:gd name="T21" fmla="*/ 350 h 586"/>
              <a:gd name="T22" fmla="*/ 118 w 1051"/>
              <a:gd name="T23" fmla="*/ 235 h 586"/>
              <a:gd name="T24" fmla="*/ 932 w 1051"/>
              <a:gd name="T25" fmla="*/ 235 h 586"/>
              <a:gd name="T26" fmla="*/ 932 w 1051"/>
              <a:gd name="T27" fmla="*/ 350 h 586"/>
              <a:gd name="T28" fmla="*/ 118 w 1051"/>
              <a:gd name="T2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586">
                <a:moveTo>
                  <a:pt x="232" y="0"/>
                </a:moveTo>
                <a:lnTo>
                  <a:pt x="1050" y="0"/>
                </a:lnTo>
                <a:lnTo>
                  <a:pt x="1050" y="117"/>
                </a:lnTo>
                <a:lnTo>
                  <a:pt x="232" y="117"/>
                </a:lnTo>
                <a:lnTo>
                  <a:pt x="232" y="0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118" y="350"/>
                </a:moveTo>
                <a:lnTo>
                  <a:pt x="118" y="235"/>
                </a:lnTo>
                <a:lnTo>
                  <a:pt x="932" y="235"/>
                </a:lnTo>
                <a:lnTo>
                  <a:pt x="932" y="350"/>
                </a:lnTo>
                <a:lnTo>
                  <a:pt x="118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16931" y="681038"/>
            <a:ext cx="419100" cy="252412"/>
          </a:xfrm>
          <a:custGeom>
            <a:avLst/>
            <a:gdLst>
              <a:gd name="T0" fmla="*/ 733 w 1166"/>
              <a:gd name="T1" fmla="*/ 618 h 701"/>
              <a:gd name="T2" fmla="*/ 1003 w 1166"/>
              <a:gd name="T3" fmla="*/ 350 h 701"/>
              <a:gd name="T4" fmla="*/ 733 w 1166"/>
              <a:gd name="T5" fmla="*/ 82 h 701"/>
              <a:gd name="T6" fmla="*/ 815 w 1166"/>
              <a:gd name="T7" fmla="*/ 0 h 701"/>
              <a:gd name="T8" fmla="*/ 1165 w 1166"/>
              <a:gd name="T9" fmla="*/ 350 h 701"/>
              <a:gd name="T10" fmla="*/ 815 w 1166"/>
              <a:gd name="T11" fmla="*/ 700 h 701"/>
              <a:gd name="T12" fmla="*/ 733 w 1166"/>
              <a:gd name="T13" fmla="*/ 618 h 701"/>
              <a:gd name="T14" fmla="*/ 432 w 1166"/>
              <a:gd name="T15" fmla="*/ 618 h 701"/>
              <a:gd name="T16" fmla="*/ 350 w 1166"/>
              <a:gd name="T17" fmla="*/ 700 h 701"/>
              <a:gd name="T18" fmla="*/ 0 w 1166"/>
              <a:gd name="T19" fmla="*/ 350 h 701"/>
              <a:gd name="T20" fmla="*/ 350 w 1166"/>
              <a:gd name="T21" fmla="*/ 0 h 701"/>
              <a:gd name="T22" fmla="*/ 432 w 1166"/>
              <a:gd name="T23" fmla="*/ 82 h 701"/>
              <a:gd name="T24" fmla="*/ 161 w 1166"/>
              <a:gd name="T25" fmla="*/ 350 h 701"/>
              <a:gd name="T26" fmla="*/ 432 w 1166"/>
              <a:gd name="T27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701">
                <a:moveTo>
                  <a:pt x="733" y="618"/>
                </a:moveTo>
                <a:lnTo>
                  <a:pt x="1003" y="350"/>
                </a:lnTo>
                <a:lnTo>
                  <a:pt x="733" y="82"/>
                </a:lnTo>
                <a:lnTo>
                  <a:pt x="815" y="0"/>
                </a:lnTo>
                <a:lnTo>
                  <a:pt x="1165" y="350"/>
                </a:lnTo>
                <a:lnTo>
                  <a:pt x="815" y="700"/>
                </a:lnTo>
                <a:lnTo>
                  <a:pt x="733" y="618"/>
                </a:lnTo>
                <a:close/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1" y="350"/>
                </a:lnTo>
                <a:lnTo>
                  <a:pt x="432" y="6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56746" y="638175"/>
            <a:ext cx="504825" cy="336550"/>
          </a:xfrm>
          <a:custGeom>
            <a:avLst/>
            <a:gdLst>
              <a:gd name="T0" fmla="*/ 817 w 1401"/>
              <a:gd name="T1" fmla="*/ 525 h 936"/>
              <a:gd name="T2" fmla="*/ 992 w 1401"/>
              <a:gd name="T3" fmla="*/ 525 h 936"/>
              <a:gd name="T4" fmla="*/ 700 w 1401"/>
              <a:gd name="T5" fmla="*/ 235 h 936"/>
              <a:gd name="T6" fmla="*/ 407 w 1401"/>
              <a:gd name="T7" fmla="*/ 525 h 936"/>
              <a:gd name="T8" fmla="*/ 582 w 1401"/>
              <a:gd name="T9" fmla="*/ 525 h 936"/>
              <a:gd name="T10" fmla="*/ 582 w 1401"/>
              <a:gd name="T11" fmla="*/ 760 h 936"/>
              <a:gd name="T12" fmla="*/ 817 w 1401"/>
              <a:gd name="T13" fmla="*/ 760 h 936"/>
              <a:gd name="T14" fmla="*/ 817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817" y="525"/>
                </a:moveTo>
                <a:lnTo>
                  <a:pt x="992" y="525"/>
                </a:lnTo>
                <a:lnTo>
                  <a:pt x="700" y="235"/>
                </a:lnTo>
                <a:lnTo>
                  <a:pt x="407" y="525"/>
                </a:lnTo>
                <a:lnTo>
                  <a:pt x="582" y="525"/>
                </a:lnTo>
                <a:lnTo>
                  <a:pt x="582" y="760"/>
                </a:lnTo>
                <a:lnTo>
                  <a:pt x="817" y="760"/>
                </a:lnTo>
                <a:lnTo>
                  <a:pt x="817" y="525"/>
                </a:lnTo>
                <a:close/>
                <a:moveTo>
                  <a:pt x="1129" y="353"/>
                </a:moveTo>
                <a:cubicBezTo>
                  <a:pt x="1279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5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39421" y="638175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391 w 1401"/>
              <a:gd name="T13" fmla="*/ 350 h 936"/>
              <a:gd name="T14" fmla="*/ 350 w 1401"/>
              <a:gd name="T15" fmla="*/ 350 h 936"/>
              <a:gd name="T16" fmla="*/ 118 w 1401"/>
              <a:gd name="T17" fmla="*/ 585 h 936"/>
              <a:gd name="T18" fmla="*/ 350 w 1401"/>
              <a:gd name="T19" fmla="*/ 817 h 936"/>
              <a:gd name="T20" fmla="*/ 1108 w 1401"/>
              <a:gd name="T21" fmla="*/ 817 h 936"/>
              <a:gd name="T22" fmla="*/ 1129 w 1401"/>
              <a:gd name="T23" fmla="*/ 353 h 936"/>
              <a:gd name="T24" fmla="*/ 1400 w 1401"/>
              <a:gd name="T25" fmla="*/ 642 h 936"/>
              <a:gd name="T26" fmla="*/ 1108 w 1401"/>
              <a:gd name="T27" fmla="*/ 935 h 936"/>
              <a:gd name="T28" fmla="*/ 350 w 1401"/>
              <a:gd name="T29" fmla="*/ 935 h 936"/>
              <a:gd name="T30" fmla="*/ 0 w 1401"/>
              <a:gd name="T31" fmla="*/ 585 h 936"/>
              <a:gd name="T32" fmla="*/ 312 w 1401"/>
              <a:gd name="T33" fmla="*/ 238 h 936"/>
              <a:gd name="T34" fmla="*/ 700 w 1401"/>
              <a:gd name="T35" fmla="*/ 0 h 936"/>
              <a:gd name="T36" fmla="*/ 1129 w 1401"/>
              <a:gd name="T37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3" y="817"/>
                  <a:pt x="1283" y="737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60"/>
                  <a:pt x="878" y="117"/>
                  <a:pt x="700" y="117"/>
                </a:cubicBezTo>
                <a:cubicBezTo>
                  <a:pt x="553" y="117"/>
                  <a:pt x="429" y="216"/>
                  <a:pt x="391" y="350"/>
                </a:cubicBezTo>
                <a:lnTo>
                  <a:pt x="350" y="350"/>
                </a:lnTo>
                <a:cubicBezTo>
                  <a:pt x="222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22096" y="617539"/>
            <a:ext cx="504825" cy="377825"/>
          </a:xfrm>
          <a:custGeom>
            <a:avLst/>
            <a:gdLst>
              <a:gd name="T0" fmla="*/ 451 w 1401"/>
              <a:gd name="T1" fmla="*/ 350 h 1051"/>
              <a:gd name="T2" fmla="*/ 350 w 1401"/>
              <a:gd name="T3" fmla="*/ 350 h 1051"/>
              <a:gd name="T4" fmla="*/ 117 w 1401"/>
              <a:gd name="T5" fmla="*/ 586 h 1051"/>
              <a:gd name="T6" fmla="*/ 350 w 1401"/>
              <a:gd name="T7" fmla="*/ 818 h 1051"/>
              <a:gd name="T8" fmla="*/ 918 w 1401"/>
              <a:gd name="T9" fmla="*/ 818 h 1051"/>
              <a:gd name="T10" fmla="*/ 451 w 1401"/>
              <a:gd name="T11" fmla="*/ 350 h 1051"/>
              <a:gd name="T12" fmla="*/ 175 w 1401"/>
              <a:gd name="T13" fmla="*/ 74 h 1051"/>
              <a:gd name="T14" fmla="*/ 248 w 1401"/>
              <a:gd name="T15" fmla="*/ 0 h 1051"/>
              <a:gd name="T16" fmla="*/ 1225 w 1401"/>
              <a:gd name="T17" fmla="*/ 976 h 1051"/>
              <a:gd name="T18" fmla="*/ 1151 w 1401"/>
              <a:gd name="T19" fmla="*/ 1050 h 1051"/>
              <a:gd name="T20" fmla="*/ 1033 w 1401"/>
              <a:gd name="T21" fmla="*/ 935 h 1051"/>
              <a:gd name="T22" fmla="*/ 350 w 1401"/>
              <a:gd name="T23" fmla="*/ 935 h 1051"/>
              <a:gd name="T24" fmla="*/ 0 w 1401"/>
              <a:gd name="T25" fmla="*/ 586 h 1051"/>
              <a:gd name="T26" fmla="*/ 336 w 1401"/>
              <a:gd name="T27" fmla="*/ 236 h 1051"/>
              <a:gd name="T28" fmla="*/ 175 w 1401"/>
              <a:gd name="T29" fmla="*/ 74 h 1051"/>
              <a:gd name="T30" fmla="*/ 1129 w 1401"/>
              <a:gd name="T31" fmla="*/ 353 h 1051"/>
              <a:gd name="T32" fmla="*/ 1400 w 1401"/>
              <a:gd name="T33" fmla="*/ 643 h 1051"/>
              <a:gd name="T34" fmla="*/ 1277 w 1401"/>
              <a:gd name="T35" fmla="*/ 881 h 1051"/>
              <a:gd name="T36" fmla="*/ 1192 w 1401"/>
              <a:gd name="T37" fmla="*/ 796 h 1051"/>
              <a:gd name="T38" fmla="*/ 1282 w 1401"/>
              <a:gd name="T39" fmla="*/ 643 h 1051"/>
              <a:gd name="T40" fmla="*/ 1107 w 1401"/>
              <a:gd name="T41" fmla="*/ 468 h 1051"/>
              <a:gd name="T42" fmla="*/ 1020 w 1401"/>
              <a:gd name="T43" fmla="*/ 468 h 1051"/>
              <a:gd name="T44" fmla="*/ 1020 w 1401"/>
              <a:gd name="T45" fmla="*/ 438 h 1051"/>
              <a:gd name="T46" fmla="*/ 700 w 1401"/>
              <a:gd name="T47" fmla="*/ 118 h 1051"/>
              <a:gd name="T48" fmla="*/ 552 w 1401"/>
              <a:gd name="T49" fmla="*/ 154 h 1051"/>
              <a:gd name="T50" fmla="*/ 464 w 1401"/>
              <a:gd name="T51" fmla="*/ 69 h 1051"/>
              <a:gd name="T52" fmla="*/ 700 w 1401"/>
              <a:gd name="T53" fmla="*/ 0 h 1051"/>
              <a:gd name="T54" fmla="*/ 1129 w 1401"/>
              <a:gd name="T55" fmla="*/ 35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1" h="1051">
                <a:moveTo>
                  <a:pt x="451" y="350"/>
                </a:moveTo>
                <a:lnTo>
                  <a:pt x="350" y="350"/>
                </a:lnTo>
                <a:cubicBezTo>
                  <a:pt x="221" y="350"/>
                  <a:pt x="117" y="457"/>
                  <a:pt x="117" y="586"/>
                </a:cubicBezTo>
                <a:cubicBezTo>
                  <a:pt x="117" y="714"/>
                  <a:pt x="221" y="818"/>
                  <a:pt x="350" y="818"/>
                </a:cubicBezTo>
                <a:lnTo>
                  <a:pt x="918" y="818"/>
                </a:lnTo>
                <a:lnTo>
                  <a:pt x="451" y="350"/>
                </a:lnTo>
                <a:close/>
                <a:moveTo>
                  <a:pt x="175" y="74"/>
                </a:moveTo>
                <a:lnTo>
                  <a:pt x="248" y="0"/>
                </a:lnTo>
                <a:lnTo>
                  <a:pt x="1225" y="976"/>
                </a:lnTo>
                <a:lnTo>
                  <a:pt x="1151" y="1050"/>
                </a:lnTo>
                <a:lnTo>
                  <a:pt x="1033" y="935"/>
                </a:lnTo>
                <a:lnTo>
                  <a:pt x="350" y="935"/>
                </a:lnTo>
                <a:cubicBezTo>
                  <a:pt x="155" y="935"/>
                  <a:pt x="0" y="780"/>
                  <a:pt x="0" y="586"/>
                </a:cubicBezTo>
                <a:cubicBezTo>
                  <a:pt x="0" y="397"/>
                  <a:pt x="150" y="244"/>
                  <a:pt x="336" y="236"/>
                </a:cubicBezTo>
                <a:lnTo>
                  <a:pt x="175" y="74"/>
                </a:lnTo>
                <a:close/>
                <a:moveTo>
                  <a:pt x="1129" y="353"/>
                </a:moveTo>
                <a:cubicBezTo>
                  <a:pt x="1279" y="364"/>
                  <a:pt x="1400" y="490"/>
                  <a:pt x="1400" y="643"/>
                </a:cubicBezTo>
                <a:cubicBezTo>
                  <a:pt x="1400" y="741"/>
                  <a:pt x="1350" y="829"/>
                  <a:pt x="1277" y="881"/>
                </a:cubicBezTo>
                <a:lnTo>
                  <a:pt x="1192" y="796"/>
                </a:lnTo>
                <a:cubicBezTo>
                  <a:pt x="1246" y="766"/>
                  <a:pt x="1282" y="709"/>
                  <a:pt x="1282" y="643"/>
                </a:cubicBezTo>
                <a:cubicBezTo>
                  <a:pt x="1282" y="547"/>
                  <a:pt x="1203" y="468"/>
                  <a:pt x="1107" y="468"/>
                </a:cubicBezTo>
                <a:lnTo>
                  <a:pt x="1020" y="468"/>
                </a:lnTo>
                <a:lnTo>
                  <a:pt x="1020" y="438"/>
                </a:lnTo>
                <a:cubicBezTo>
                  <a:pt x="1020" y="260"/>
                  <a:pt x="877" y="118"/>
                  <a:pt x="700" y="118"/>
                </a:cubicBezTo>
                <a:cubicBezTo>
                  <a:pt x="645" y="118"/>
                  <a:pt x="596" y="129"/>
                  <a:pt x="552" y="154"/>
                </a:cubicBezTo>
                <a:lnTo>
                  <a:pt x="464" y="69"/>
                </a:lnTo>
                <a:cubicBezTo>
                  <a:pt x="533" y="25"/>
                  <a:pt x="612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4771" y="638175"/>
            <a:ext cx="504825" cy="336550"/>
          </a:xfrm>
          <a:custGeom>
            <a:avLst/>
            <a:gdLst>
              <a:gd name="T0" fmla="*/ 993 w 1401"/>
              <a:gd name="T1" fmla="*/ 525 h 936"/>
              <a:gd name="T2" fmla="*/ 818 w 1401"/>
              <a:gd name="T3" fmla="*/ 525 h 936"/>
              <a:gd name="T4" fmla="*/ 818 w 1401"/>
              <a:gd name="T5" fmla="*/ 292 h 936"/>
              <a:gd name="T6" fmla="*/ 582 w 1401"/>
              <a:gd name="T7" fmla="*/ 292 h 936"/>
              <a:gd name="T8" fmla="*/ 582 w 1401"/>
              <a:gd name="T9" fmla="*/ 525 h 936"/>
              <a:gd name="T10" fmla="*/ 407 w 1401"/>
              <a:gd name="T11" fmla="*/ 525 h 936"/>
              <a:gd name="T12" fmla="*/ 700 w 1401"/>
              <a:gd name="T13" fmla="*/ 817 h 936"/>
              <a:gd name="T14" fmla="*/ 993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993" y="525"/>
                </a:moveTo>
                <a:lnTo>
                  <a:pt x="818" y="525"/>
                </a:lnTo>
                <a:lnTo>
                  <a:pt x="818" y="292"/>
                </a:lnTo>
                <a:lnTo>
                  <a:pt x="582" y="292"/>
                </a:lnTo>
                <a:lnTo>
                  <a:pt x="582" y="525"/>
                </a:lnTo>
                <a:lnTo>
                  <a:pt x="407" y="525"/>
                </a:lnTo>
                <a:lnTo>
                  <a:pt x="700" y="817"/>
                </a:lnTo>
                <a:lnTo>
                  <a:pt x="993" y="525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5"/>
            <a:ext cx="504825" cy="336550"/>
          </a:xfrm>
          <a:custGeom>
            <a:avLst/>
            <a:gdLst>
              <a:gd name="T0" fmla="*/ 583 w 1401"/>
              <a:gd name="T1" fmla="*/ 760 h 936"/>
              <a:gd name="T2" fmla="*/ 968 w 1401"/>
              <a:gd name="T3" fmla="*/ 374 h 936"/>
              <a:gd name="T4" fmla="*/ 886 w 1401"/>
              <a:gd name="T5" fmla="*/ 292 h 936"/>
              <a:gd name="T6" fmla="*/ 583 w 1401"/>
              <a:gd name="T7" fmla="*/ 593 h 936"/>
              <a:gd name="T8" fmla="*/ 462 w 1401"/>
              <a:gd name="T9" fmla="*/ 473 h 936"/>
              <a:gd name="T10" fmla="*/ 380 w 1401"/>
              <a:gd name="T11" fmla="*/ 555 h 936"/>
              <a:gd name="T12" fmla="*/ 583 w 1401"/>
              <a:gd name="T13" fmla="*/ 760 h 936"/>
              <a:gd name="T14" fmla="*/ 1130 w 1401"/>
              <a:gd name="T15" fmla="*/ 353 h 936"/>
              <a:gd name="T16" fmla="*/ 1400 w 1401"/>
              <a:gd name="T17" fmla="*/ 642 h 936"/>
              <a:gd name="T18" fmla="*/ 1108 w 1401"/>
              <a:gd name="T19" fmla="*/ 935 h 936"/>
              <a:gd name="T20" fmla="*/ 350 w 1401"/>
              <a:gd name="T21" fmla="*/ 935 h 936"/>
              <a:gd name="T22" fmla="*/ 0 w 1401"/>
              <a:gd name="T23" fmla="*/ 585 h 936"/>
              <a:gd name="T24" fmla="*/ 312 w 1401"/>
              <a:gd name="T25" fmla="*/ 238 h 936"/>
              <a:gd name="T26" fmla="*/ 700 w 1401"/>
              <a:gd name="T27" fmla="*/ 0 h 936"/>
              <a:gd name="T28" fmla="*/ 1130 w 1401"/>
              <a:gd name="T29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1" h="936">
                <a:moveTo>
                  <a:pt x="583" y="760"/>
                </a:moveTo>
                <a:lnTo>
                  <a:pt x="968" y="374"/>
                </a:lnTo>
                <a:lnTo>
                  <a:pt x="886" y="292"/>
                </a:lnTo>
                <a:lnTo>
                  <a:pt x="583" y="593"/>
                </a:lnTo>
                <a:lnTo>
                  <a:pt x="462" y="473"/>
                </a:lnTo>
                <a:lnTo>
                  <a:pt x="380" y="555"/>
                </a:lnTo>
                <a:lnTo>
                  <a:pt x="583" y="760"/>
                </a:lnTo>
                <a:close/>
                <a:moveTo>
                  <a:pt x="1130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2981" y="596900"/>
            <a:ext cx="419100" cy="419100"/>
          </a:xfrm>
          <a:custGeom>
            <a:avLst/>
            <a:gdLst>
              <a:gd name="T0" fmla="*/ 845 w 1166"/>
              <a:gd name="T1" fmla="*/ 815 h 1166"/>
              <a:gd name="T2" fmla="*/ 990 w 1166"/>
              <a:gd name="T3" fmla="*/ 670 h 1166"/>
              <a:gd name="T4" fmla="*/ 845 w 1166"/>
              <a:gd name="T5" fmla="*/ 525 h 1166"/>
              <a:gd name="T6" fmla="*/ 815 w 1166"/>
              <a:gd name="T7" fmla="*/ 525 h 1166"/>
              <a:gd name="T8" fmla="*/ 583 w 1166"/>
              <a:gd name="T9" fmla="*/ 290 h 1166"/>
              <a:gd name="T10" fmla="*/ 359 w 1166"/>
              <a:gd name="T11" fmla="*/ 468 h 1166"/>
              <a:gd name="T12" fmla="*/ 350 w 1166"/>
              <a:gd name="T13" fmla="*/ 465 h 1166"/>
              <a:gd name="T14" fmla="*/ 175 w 1166"/>
              <a:gd name="T15" fmla="*/ 640 h 1166"/>
              <a:gd name="T16" fmla="*/ 350 w 1166"/>
              <a:gd name="T17" fmla="*/ 815 h 1166"/>
              <a:gd name="T18" fmla="*/ 845 w 1166"/>
              <a:gd name="T19" fmla="*/ 815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845" y="815"/>
                </a:moveTo>
                <a:cubicBezTo>
                  <a:pt x="925" y="815"/>
                  <a:pt x="990" y="749"/>
                  <a:pt x="990" y="670"/>
                </a:cubicBezTo>
                <a:cubicBezTo>
                  <a:pt x="990" y="591"/>
                  <a:pt x="925" y="525"/>
                  <a:pt x="845" y="525"/>
                </a:cubicBezTo>
                <a:lnTo>
                  <a:pt x="815" y="525"/>
                </a:lnTo>
                <a:cubicBezTo>
                  <a:pt x="815" y="396"/>
                  <a:pt x="711" y="290"/>
                  <a:pt x="583" y="290"/>
                </a:cubicBezTo>
                <a:cubicBezTo>
                  <a:pt x="473" y="290"/>
                  <a:pt x="383" y="366"/>
                  <a:pt x="359" y="468"/>
                </a:cubicBezTo>
                <a:lnTo>
                  <a:pt x="350" y="465"/>
                </a:lnTo>
                <a:cubicBezTo>
                  <a:pt x="255" y="465"/>
                  <a:pt x="175" y="544"/>
                  <a:pt x="175" y="640"/>
                </a:cubicBezTo>
                <a:cubicBezTo>
                  <a:pt x="175" y="735"/>
                  <a:pt x="255" y="815"/>
                  <a:pt x="350" y="815"/>
                </a:cubicBezTo>
                <a:lnTo>
                  <a:pt x="845" y="815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16296" y="638175"/>
            <a:ext cx="377825" cy="336550"/>
          </a:xfrm>
          <a:custGeom>
            <a:avLst/>
            <a:gdLst>
              <a:gd name="T0" fmla="*/ 875 w 1051"/>
              <a:gd name="T1" fmla="*/ 410 h 936"/>
              <a:gd name="T2" fmla="*/ 875 w 1051"/>
              <a:gd name="T3" fmla="*/ 350 h 936"/>
              <a:gd name="T4" fmla="*/ 818 w 1051"/>
              <a:gd name="T5" fmla="*/ 292 h 936"/>
              <a:gd name="T6" fmla="*/ 643 w 1051"/>
              <a:gd name="T7" fmla="*/ 292 h 936"/>
              <a:gd name="T8" fmla="*/ 583 w 1051"/>
              <a:gd name="T9" fmla="*/ 350 h 936"/>
              <a:gd name="T10" fmla="*/ 583 w 1051"/>
              <a:gd name="T11" fmla="*/ 585 h 936"/>
              <a:gd name="T12" fmla="*/ 643 w 1051"/>
              <a:gd name="T13" fmla="*/ 642 h 936"/>
              <a:gd name="T14" fmla="*/ 818 w 1051"/>
              <a:gd name="T15" fmla="*/ 642 h 936"/>
              <a:gd name="T16" fmla="*/ 875 w 1051"/>
              <a:gd name="T17" fmla="*/ 585 h 936"/>
              <a:gd name="T18" fmla="*/ 875 w 1051"/>
              <a:gd name="T19" fmla="*/ 525 h 936"/>
              <a:gd name="T20" fmla="*/ 788 w 1051"/>
              <a:gd name="T21" fmla="*/ 525 h 936"/>
              <a:gd name="T22" fmla="*/ 788 w 1051"/>
              <a:gd name="T23" fmla="*/ 555 h 936"/>
              <a:gd name="T24" fmla="*/ 670 w 1051"/>
              <a:gd name="T25" fmla="*/ 555 h 936"/>
              <a:gd name="T26" fmla="*/ 670 w 1051"/>
              <a:gd name="T27" fmla="*/ 380 h 936"/>
              <a:gd name="T28" fmla="*/ 788 w 1051"/>
              <a:gd name="T29" fmla="*/ 380 h 936"/>
              <a:gd name="T30" fmla="*/ 788 w 1051"/>
              <a:gd name="T31" fmla="*/ 410 h 936"/>
              <a:gd name="T32" fmla="*/ 875 w 1051"/>
              <a:gd name="T33" fmla="*/ 410 h 936"/>
              <a:gd name="T34" fmla="*/ 468 w 1051"/>
              <a:gd name="T35" fmla="*/ 410 h 936"/>
              <a:gd name="T36" fmla="*/ 468 w 1051"/>
              <a:gd name="T37" fmla="*/ 350 h 936"/>
              <a:gd name="T38" fmla="*/ 408 w 1051"/>
              <a:gd name="T39" fmla="*/ 292 h 936"/>
              <a:gd name="T40" fmla="*/ 233 w 1051"/>
              <a:gd name="T41" fmla="*/ 292 h 936"/>
              <a:gd name="T42" fmla="*/ 175 w 1051"/>
              <a:gd name="T43" fmla="*/ 350 h 936"/>
              <a:gd name="T44" fmla="*/ 175 w 1051"/>
              <a:gd name="T45" fmla="*/ 585 h 936"/>
              <a:gd name="T46" fmla="*/ 233 w 1051"/>
              <a:gd name="T47" fmla="*/ 642 h 936"/>
              <a:gd name="T48" fmla="*/ 408 w 1051"/>
              <a:gd name="T49" fmla="*/ 642 h 936"/>
              <a:gd name="T50" fmla="*/ 468 w 1051"/>
              <a:gd name="T51" fmla="*/ 585 h 936"/>
              <a:gd name="T52" fmla="*/ 468 w 1051"/>
              <a:gd name="T53" fmla="*/ 525 h 936"/>
              <a:gd name="T54" fmla="*/ 380 w 1051"/>
              <a:gd name="T55" fmla="*/ 525 h 936"/>
              <a:gd name="T56" fmla="*/ 380 w 1051"/>
              <a:gd name="T57" fmla="*/ 555 h 936"/>
              <a:gd name="T58" fmla="*/ 263 w 1051"/>
              <a:gd name="T59" fmla="*/ 555 h 936"/>
              <a:gd name="T60" fmla="*/ 263 w 1051"/>
              <a:gd name="T61" fmla="*/ 380 h 936"/>
              <a:gd name="T62" fmla="*/ 380 w 1051"/>
              <a:gd name="T63" fmla="*/ 380 h 936"/>
              <a:gd name="T64" fmla="*/ 380 w 1051"/>
              <a:gd name="T65" fmla="*/ 410 h 936"/>
              <a:gd name="T66" fmla="*/ 468 w 1051"/>
              <a:gd name="T67" fmla="*/ 410 h 936"/>
              <a:gd name="T68" fmla="*/ 1050 w 1051"/>
              <a:gd name="T69" fmla="*/ 117 h 936"/>
              <a:gd name="T70" fmla="*/ 1050 w 1051"/>
              <a:gd name="T71" fmla="*/ 817 h 936"/>
              <a:gd name="T72" fmla="*/ 933 w 1051"/>
              <a:gd name="T73" fmla="*/ 935 h 936"/>
              <a:gd name="T74" fmla="*/ 118 w 1051"/>
              <a:gd name="T75" fmla="*/ 935 h 936"/>
              <a:gd name="T76" fmla="*/ 0 w 1051"/>
              <a:gd name="T77" fmla="*/ 817 h 936"/>
              <a:gd name="T78" fmla="*/ 0 w 1051"/>
              <a:gd name="T79" fmla="*/ 117 h 936"/>
              <a:gd name="T80" fmla="*/ 118 w 1051"/>
              <a:gd name="T81" fmla="*/ 0 h 936"/>
              <a:gd name="T82" fmla="*/ 933 w 1051"/>
              <a:gd name="T83" fmla="*/ 0 h 936"/>
              <a:gd name="T84" fmla="*/ 1050 w 1051"/>
              <a:gd name="T85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1" h="936">
                <a:moveTo>
                  <a:pt x="875" y="410"/>
                </a:moveTo>
                <a:lnTo>
                  <a:pt x="875" y="350"/>
                </a:lnTo>
                <a:cubicBezTo>
                  <a:pt x="875" y="317"/>
                  <a:pt x="851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3" y="317"/>
                  <a:pt x="583" y="350"/>
                </a:cubicBezTo>
                <a:lnTo>
                  <a:pt x="583" y="585"/>
                </a:lnTo>
                <a:cubicBezTo>
                  <a:pt x="583" y="618"/>
                  <a:pt x="610" y="642"/>
                  <a:pt x="643" y="642"/>
                </a:cubicBezTo>
                <a:lnTo>
                  <a:pt x="818" y="642"/>
                </a:lnTo>
                <a:cubicBezTo>
                  <a:pt x="851" y="642"/>
                  <a:pt x="875" y="618"/>
                  <a:pt x="875" y="585"/>
                </a:cubicBezTo>
                <a:lnTo>
                  <a:pt x="875" y="525"/>
                </a:lnTo>
                <a:lnTo>
                  <a:pt x="788" y="525"/>
                </a:lnTo>
                <a:lnTo>
                  <a:pt x="788" y="555"/>
                </a:lnTo>
                <a:lnTo>
                  <a:pt x="670" y="555"/>
                </a:lnTo>
                <a:lnTo>
                  <a:pt x="670" y="380"/>
                </a:lnTo>
                <a:lnTo>
                  <a:pt x="788" y="380"/>
                </a:lnTo>
                <a:lnTo>
                  <a:pt x="788" y="410"/>
                </a:lnTo>
                <a:lnTo>
                  <a:pt x="875" y="410"/>
                </a:lnTo>
                <a:close/>
                <a:moveTo>
                  <a:pt x="468" y="410"/>
                </a:moveTo>
                <a:lnTo>
                  <a:pt x="468" y="350"/>
                </a:lnTo>
                <a:cubicBezTo>
                  <a:pt x="468" y="317"/>
                  <a:pt x="440" y="292"/>
                  <a:pt x="408" y="292"/>
                </a:cubicBezTo>
                <a:lnTo>
                  <a:pt x="233" y="292"/>
                </a:lnTo>
                <a:cubicBezTo>
                  <a:pt x="200" y="292"/>
                  <a:pt x="175" y="317"/>
                  <a:pt x="175" y="350"/>
                </a:cubicBezTo>
                <a:lnTo>
                  <a:pt x="175" y="585"/>
                </a:lnTo>
                <a:cubicBezTo>
                  <a:pt x="175" y="618"/>
                  <a:pt x="200" y="642"/>
                  <a:pt x="233" y="642"/>
                </a:cubicBezTo>
                <a:lnTo>
                  <a:pt x="408" y="642"/>
                </a:lnTo>
                <a:cubicBezTo>
                  <a:pt x="440" y="642"/>
                  <a:pt x="468" y="618"/>
                  <a:pt x="468" y="585"/>
                </a:cubicBezTo>
                <a:lnTo>
                  <a:pt x="468" y="525"/>
                </a:lnTo>
                <a:lnTo>
                  <a:pt x="380" y="525"/>
                </a:lnTo>
                <a:lnTo>
                  <a:pt x="380" y="555"/>
                </a:lnTo>
                <a:lnTo>
                  <a:pt x="263" y="555"/>
                </a:lnTo>
                <a:lnTo>
                  <a:pt x="263" y="380"/>
                </a:lnTo>
                <a:lnTo>
                  <a:pt x="380" y="380"/>
                </a:lnTo>
                <a:lnTo>
                  <a:pt x="380" y="410"/>
                </a:lnTo>
                <a:lnTo>
                  <a:pt x="468" y="410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3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3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840246" y="660400"/>
            <a:ext cx="293687" cy="293688"/>
          </a:xfrm>
          <a:custGeom>
            <a:avLst/>
            <a:gdLst>
              <a:gd name="T0" fmla="*/ 815 w 816"/>
              <a:gd name="T1" fmla="*/ 82 h 816"/>
              <a:gd name="T2" fmla="*/ 490 w 816"/>
              <a:gd name="T3" fmla="*/ 407 h 816"/>
              <a:gd name="T4" fmla="*/ 815 w 816"/>
              <a:gd name="T5" fmla="*/ 733 h 816"/>
              <a:gd name="T6" fmla="*/ 733 w 816"/>
              <a:gd name="T7" fmla="*/ 815 h 816"/>
              <a:gd name="T8" fmla="*/ 408 w 816"/>
              <a:gd name="T9" fmla="*/ 489 h 816"/>
              <a:gd name="T10" fmla="*/ 82 w 816"/>
              <a:gd name="T11" fmla="*/ 815 h 816"/>
              <a:gd name="T12" fmla="*/ 0 w 816"/>
              <a:gd name="T13" fmla="*/ 733 h 816"/>
              <a:gd name="T14" fmla="*/ 326 w 816"/>
              <a:gd name="T15" fmla="*/ 407 h 816"/>
              <a:gd name="T16" fmla="*/ 0 w 816"/>
              <a:gd name="T17" fmla="*/ 82 h 816"/>
              <a:gd name="T18" fmla="*/ 82 w 816"/>
              <a:gd name="T19" fmla="*/ 0 h 816"/>
              <a:gd name="T20" fmla="*/ 408 w 816"/>
              <a:gd name="T21" fmla="*/ 325 h 816"/>
              <a:gd name="T22" fmla="*/ 733 w 816"/>
              <a:gd name="T23" fmla="*/ 0 h 816"/>
              <a:gd name="T24" fmla="*/ 815 w 816"/>
              <a:gd name="T25" fmla="*/ 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816">
                <a:moveTo>
                  <a:pt x="815" y="82"/>
                </a:moveTo>
                <a:lnTo>
                  <a:pt x="490" y="407"/>
                </a:lnTo>
                <a:lnTo>
                  <a:pt x="815" y="733"/>
                </a:lnTo>
                <a:lnTo>
                  <a:pt x="733" y="815"/>
                </a:lnTo>
                <a:lnTo>
                  <a:pt x="408" y="489"/>
                </a:lnTo>
                <a:lnTo>
                  <a:pt x="82" y="815"/>
                </a:lnTo>
                <a:lnTo>
                  <a:pt x="0" y="733"/>
                </a:lnTo>
                <a:lnTo>
                  <a:pt x="326" y="407"/>
                </a:lnTo>
                <a:lnTo>
                  <a:pt x="0" y="82"/>
                </a:lnTo>
                <a:lnTo>
                  <a:pt x="82" y="0"/>
                </a:lnTo>
                <a:lnTo>
                  <a:pt x="408" y="325"/>
                </a:lnTo>
                <a:lnTo>
                  <a:pt x="733" y="0"/>
                </a:lnTo>
                <a:lnTo>
                  <a:pt x="815" y="8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4894" y="1468438"/>
            <a:ext cx="419100" cy="419100"/>
          </a:xfrm>
          <a:custGeom>
            <a:avLst/>
            <a:gdLst>
              <a:gd name="T0" fmla="*/ 1050 w 1166"/>
              <a:gd name="T1" fmla="*/ 582 h 1165"/>
              <a:gd name="T2" fmla="*/ 1050 w 1166"/>
              <a:gd name="T3" fmla="*/ 114 h 1165"/>
              <a:gd name="T4" fmla="*/ 757 w 1166"/>
              <a:gd name="T5" fmla="*/ 114 h 1165"/>
              <a:gd name="T6" fmla="*/ 757 w 1166"/>
              <a:gd name="T7" fmla="*/ 582 h 1165"/>
              <a:gd name="T8" fmla="*/ 902 w 1166"/>
              <a:gd name="T9" fmla="*/ 494 h 1165"/>
              <a:gd name="T10" fmla="*/ 1050 w 1166"/>
              <a:gd name="T11" fmla="*/ 582 h 1165"/>
              <a:gd name="T12" fmla="*/ 1050 w 1166"/>
              <a:gd name="T13" fmla="*/ 0 h 1165"/>
              <a:gd name="T14" fmla="*/ 1165 w 1166"/>
              <a:gd name="T15" fmla="*/ 114 h 1165"/>
              <a:gd name="T16" fmla="*/ 1165 w 1166"/>
              <a:gd name="T17" fmla="*/ 814 h 1165"/>
              <a:gd name="T18" fmla="*/ 1050 w 1166"/>
              <a:gd name="T19" fmla="*/ 932 h 1165"/>
              <a:gd name="T20" fmla="*/ 350 w 1166"/>
              <a:gd name="T21" fmla="*/ 932 h 1165"/>
              <a:gd name="T22" fmla="*/ 232 w 1166"/>
              <a:gd name="T23" fmla="*/ 814 h 1165"/>
              <a:gd name="T24" fmla="*/ 232 w 1166"/>
              <a:gd name="T25" fmla="*/ 114 h 1165"/>
              <a:gd name="T26" fmla="*/ 350 w 1166"/>
              <a:gd name="T27" fmla="*/ 0 h 1165"/>
              <a:gd name="T28" fmla="*/ 1050 w 1166"/>
              <a:gd name="T29" fmla="*/ 0 h 1165"/>
              <a:gd name="T30" fmla="*/ 115 w 1166"/>
              <a:gd name="T31" fmla="*/ 232 h 1165"/>
              <a:gd name="T32" fmla="*/ 115 w 1166"/>
              <a:gd name="T33" fmla="*/ 1049 h 1165"/>
              <a:gd name="T34" fmla="*/ 932 w 1166"/>
              <a:gd name="T35" fmla="*/ 1049 h 1165"/>
              <a:gd name="T36" fmla="*/ 932 w 1166"/>
              <a:gd name="T37" fmla="*/ 1164 h 1165"/>
              <a:gd name="T38" fmla="*/ 115 w 1166"/>
              <a:gd name="T39" fmla="*/ 1164 h 1165"/>
              <a:gd name="T40" fmla="*/ 0 w 1166"/>
              <a:gd name="T41" fmla="*/ 1049 h 1165"/>
              <a:gd name="T42" fmla="*/ 0 w 1166"/>
              <a:gd name="T43" fmla="*/ 232 h 1165"/>
              <a:gd name="T44" fmla="*/ 115 w 1166"/>
              <a:gd name="T45" fmla="*/ 2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1050" y="582"/>
                </a:moveTo>
                <a:lnTo>
                  <a:pt x="1050" y="114"/>
                </a:lnTo>
                <a:lnTo>
                  <a:pt x="757" y="114"/>
                </a:lnTo>
                <a:lnTo>
                  <a:pt x="757" y="582"/>
                </a:lnTo>
                <a:lnTo>
                  <a:pt x="902" y="494"/>
                </a:lnTo>
                <a:lnTo>
                  <a:pt x="1050" y="582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7"/>
                  <a:pt x="232" y="814"/>
                </a:cubicBezTo>
                <a:lnTo>
                  <a:pt x="232" y="114"/>
                </a:lnTo>
                <a:cubicBezTo>
                  <a:pt x="232" y="51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40744" y="1447800"/>
            <a:ext cx="398462" cy="463550"/>
          </a:xfrm>
          <a:custGeom>
            <a:avLst/>
            <a:gdLst>
              <a:gd name="T0" fmla="*/ 989 w 1108"/>
              <a:gd name="T1" fmla="*/ 1168 h 1286"/>
              <a:gd name="T2" fmla="*/ 989 w 1108"/>
              <a:gd name="T3" fmla="*/ 350 h 1286"/>
              <a:gd name="T4" fmla="*/ 350 w 1108"/>
              <a:gd name="T5" fmla="*/ 350 h 1286"/>
              <a:gd name="T6" fmla="*/ 350 w 1108"/>
              <a:gd name="T7" fmla="*/ 1168 h 1286"/>
              <a:gd name="T8" fmla="*/ 989 w 1108"/>
              <a:gd name="T9" fmla="*/ 1168 h 1286"/>
              <a:gd name="T10" fmla="*/ 989 w 1108"/>
              <a:gd name="T11" fmla="*/ 236 h 1286"/>
              <a:gd name="T12" fmla="*/ 1107 w 1108"/>
              <a:gd name="T13" fmla="*/ 350 h 1286"/>
              <a:gd name="T14" fmla="*/ 1107 w 1108"/>
              <a:gd name="T15" fmla="*/ 1168 h 1286"/>
              <a:gd name="T16" fmla="*/ 989 w 1108"/>
              <a:gd name="T17" fmla="*/ 1285 h 1286"/>
              <a:gd name="T18" fmla="*/ 350 w 1108"/>
              <a:gd name="T19" fmla="*/ 1285 h 1286"/>
              <a:gd name="T20" fmla="*/ 232 w 1108"/>
              <a:gd name="T21" fmla="*/ 1168 h 1286"/>
              <a:gd name="T22" fmla="*/ 232 w 1108"/>
              <a:gd name="T23" fmla="*/ 350 h 1286"/>
              <a:gd name="T24" fmla="*/ 350 w 1108"/>
              <a:gd name="T25" fmla="*/ 236 h 1286"/>
              <a:gd name="T26" fmla="*/ 989 w 1108"/>
              <a:gd name="T27" fmla="*/ 236 h 1286"/>
              <a:gd name="T28" fmla="*/ 814 w 1108"/>
              <a:gd name="T29" fmla="*/ 0 h 1286"/>
              <a:gd name="T30" fmla="*/ 814 w 1108"/>
              <a:gd name="T31" fmla="*/ 118 h 1286"/>
              <a:gd name="T32" fmla="*/ 114 w 1108"/>
              <a:gd name="T33" fmla="*/ 118 h 1286"/>
              <a:gd name="T34" fmla="*/ 114 w 1108"/>
              <a:gd name="T35" fmla="*/ 935 h 1286"/>
              <a:gd name="T36" fmla="*/ 0 w 1108"/>
              <a:gd name="T37" fmla="*/ 935 h 1286"/>
              <a:gd name="T38" fmla="*/ 0 w 1108"/>
              <a:gd name="T39" fmla="*/ 118 h 1286"/>
              <a:gd name="T40" fmla="*/ 114 w 1108"/>
              <a:gd name="T41" fmla="*/ 0 h 1286"/>
              <a:gd name="T42" fmla="*/ 814 w 1108"/>
              <a:gd name="T4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8" h="1286">
                <a:moveTo>
                  <a:pt x="989" y="1168"/>
                </a:moveTo>
                <a:lnTo>
                  <a:pt x="989" y="350"/>
                </a:lnTo>
                <a:lnTo>
                  <a:pt x="350" y="350"/>
                </a:lnTo>
                <a:lnTo>
                  <a:pt x="350" y="1168"/>
                </a:lnTo>
                <a:lnTo>
                  <a:pt x="989" y="1168"/>
                </a:lnTo>
                <a:close/>
                <a:moveTo>
                  <a:pt x="989" y="236"/>
                </a:moveTo>
                <a:cubicBezTo>
                  <a:pt x="1052" y="236"/>
                  <a:pt x="1107" y="287"/>
                  <a:pt x="1107" y="350"/>
                </a:cubicBezTo>
                <a:lnTo>
                  <a:pt x="1107" y="1168"/>
                </a:lnTo>
                <a:cubicBezTo>
                  <a:pt x="1107" y="1231"/>
                  <a:pt x="1052" y="1285"/>
                  <a:pt x="989" y="1285"/>
                </a:cubicBezTo>
                <a:lnTo>
                  <a:pt x="350" y="1285"/>
                </a:lnTo>
                <a:cubicBezTo>
                  <a:pt x="287" y="1285"/>
                  <a:pt x="232" y="1231"/>
                  <a:pt x="232" y="1168"/>
                </a:cubicBezTo>
                <a:lnTo>
                  <a:pt x="232" y="350"/>
                </a:lnTo>
                <a:cubicBezTo>
                  <a:pt x="232" y="287"/>
                  <a:pt x="287" y="236"/>
                  <a:pt x="350" y="236"/>
                </a:cubicBezTo>
                <a:lnTo>
                  <a:pt x="989" y="236"/>
                </a:lnTo>
                <a:close/>
                <a:moveTo>
                  <a:pt x="814" y="0"/>
                </a:moveTo>
                <a:lnTo>
                  <a:pt x="814" y="118"/>
                </a:lnTo>
                <a:lnTo>
                  <a:pt x="114" y="118"/>
                </a:lnTo>
                <a:lnTo>
                  <a:pt x="114" y="935"/>
                </a:lnTo>
                <a:lnTo>
                  <a:pt x="0" y="935"/>
                </a:ln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5956" y="1427164"/>
            <a:ext cx="419100" cy="504825"/>
          </a:xfrm>
          <a:custGeom>
            <a:avLst/>
            <a:gdLst>
              <a:gd name="T0" fmla="*/ 875 w 1166"/>
              <a:gd name="T1" fmla="*/ 992 h 1401"/>
              <a:gd name="T2" fmla="*/ 875 w 1166"/>
              <a:gd name="T3" fmla="*/ 905 h 1401"/>
              <a:gd name="T4" fmla="*/ 582 w 1166"/>
              <a:gd name="T5" fmla="*/ 757 h 1401"/>
              <a:gd name="T6" fmla="*/ 290 w 1166"/>
              <a:gd name="T7" fmla="*/ 905 h 1401"/>
              <a:gd name="T8" fmla="*/ 290 w 1166"/>
              <a:gd name="T9" fmla="*/ 992 h 1401"/>
              <a:gd name="T10" fmla="*/ 875 w 1166"/>
              <a:gd name="T11" fmla="*/ 992 h 1401"/>
              <a:gd name="T12" fmla="*/ 582 w 1166"/>
              <a:gd name="T13" fmla="*/ 394 h 1401"/>
              <a:gd name="T14" fmla="*/ 451 w 1166"/>
              <a:gd name="T15" fmla="*/ 525 h 1401"/>
              <a:gd name="T16" fmla="*/ 582 w 1166"/>
              <a:gd name="T17" fmla="*/ 656 h 1401"/>
              <a:gd name="T18" fmla="*/ 713 w 1166"/>
              <a:gd name="T19" fmla="*/ 525 h 1401"/>
              <a:gd name="T20" fmla="*/ 582 w 1166"/>
              <a:gd name="T21" fmla="*/ 394 h 1401"/>
              <a:gd name="T22" fmla="*/ 1050 w 1166"/>
              <a:gd name="T23" fmla="*/ 232 h 1401"/>
              <a:gd name="T24" fmla="*/ 1165 w 1166"/>
              <a:gd name="T25" fmla="*/ 350 h 1401"/>
              <a:gd name="T26" fmla="*/ 1165 w 1166"/>
              <a:gd name="T27" fmla="*/ 1050 h 1401"/>
              <a:gd name="T28" fmla="*/ 1050 w 1166"/>
              <a:gd name="T29" fmla="*/ 1167 h 1401"/>
              <a:gd name="T30" fmla="*/ 115 w 1166"/>
              <a:gd name="T31" fmla="*/ 1167 h 1401"/>
              <a:gd name="T32" fmla="*/ 0 w 1166"/>
              <a:gd name="T33" fmla="*/ 1050 h 1401"/>
              <a:gd name="T34" fmla="*/ 0 w 1166"/>
              <a:gd name="T35" fmla="*/ 350 h 1401"/>
              <a:gd name="T36" fmla="*/ 115 w 1166"/>
              <a:gd name="T37" fmla="*/ 232 h 1401"/>
              <a:gd name="T38" fmla="*/ 1050 w 1166"/>
              <a:gd name="T39" fmla="*/ 232 h 1401"/>
              <a:gd name="T40" fmla="*/ 115 w 1166"/>
              <a:gd name="T41" fmla="*/ 1400 h 1401"/>
              <a:gd name="T42" fmla="*/ 115 w 1166"/>
              <a:gd name="T43" fmla="*/ 1282 h 1401"/>
              <a:gd name="T44" fmla="*/ 1050 w 1166"/>
              <a:gd name="T45" fmla="*/ 1282 h 1401"/>
              <a:gd name="T46" fmla="*/ 1050 w 1166"/>
              <a:gd name="T47" fmla="*/ 1400 h 1401"/>
              <a:gd name="T48" fmla="*/ 115 w 1166"/>
              <a:gd name="T49" fmla="*/ 1400 h 1401"/>
              <a:gd name="T50" fmla="*/ 1050 w 1166"/>
              <a:gd name="T51" fmla="*/ 0 h 1401"/>
              <a:gd name="T52" fmla="*/ 1050 w 1166"/>
              <a:gd name="T53" fmla="*/ 118 h 1401"/>
              <a:gd name="T54" fmla="*/ 115 w 1166"/>
              <a:gd name="T55" fmla="*/ 118 h 1401"/>
              <a:gd name="T56" fmla="*/ 115 w 1166"/>
              <a:gd name="T57" fmla="*/ 0 h 1401"/>
              <a:gd name="T58" fmla="*/ 1050 w 1166"/>
              <a:gd name="T59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401">
                <a:moveTo>
                  <a:pt x="875" y="992"/>
                </a:moveTo>
                <a:lnTo>
                  <a:pt x="875" y="905"/>
                </a:lnTo>
                <a:cubicBezTo>
                  <a:pt x="875" y="807"/>
                  <a:pt x="680" y="757"/>
                  <a:pt x="582" y="757"/>
                </a:cubicBezTo>
                <a:cubicBezTo>
                  <a:pt x="483" y="757"/>
                  <a:pt x="290" y="807"/>
                  <a:pt x="290" y="905"/>
                </a:cubicBezTo>
                <a:lnTo>
                  <a:pt x="290" y="992"/>
                </a:lnTo>
                <a:lnTo>
                  <a:pt x="875" y="992"/>
                </a:lnTo>
                <a:close/>
                <a:moveTo>
                  <a:pt x="582" y="394"/>
                </a:moveTo>
                <a:cubicBezTo>
                  <a:pt x="511" y="394"/>
                  <a:pt x="451" y="454"/>
                  <a:pt x="451" y="525"/>
                </a:cubicBezTo>
                <a:cubicBezTo>
                  <a:pt x="451" y="596"/>
                  <a:pt x="511" y="656"/>
                  <a:pt x="582" y="656"/>
                </a:cubicBezTo>
                <a:cubicBezTo>
                  <a:pt x="653" y="656"/>
                  <a:pt x="713" y="596"/>
                  <a:pt x="713" y="525"/>
                </a:cubicBezTo>
                <a:cubicBezTo>
                  <a:pt x="713" y="454"/>
                  <a:pt x="653" y="394"/>
                  <a:pt x="582" y="394"/>
                </a:cubicBezTo>
                <a:close/>
                <a:moveTo>
                  <a:pt x="1050" y="232"/>
                </a:moveTo>
                <a:cubicBezTo>
                  <a:pt x="1113" y="232"/>
                  <a:pt x="1165" y="287"/>
                  <a:pt x="1165" y="350"/>
                </a:cubicBezTo>
                <a:lnTo>
                  <a:pt x="1165" y="1050"/>
                </a:lnTo>
                <a:cubicBezTo>
                  <a:pt x="1165" y="1113"/>
                  <a:pt x="1113" y="1167"/>
                  <a:pt x="1050" y="1167"/>
                </a:cubicBezTo>
                <a:lnTo>
                  <a:pt x="115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1050" y="232"/>
                </a:lnTo>
                <a:close/>
                <a:moveTo>
                  <a:pt x="115" y="1400"/>
                </a:moveTo>
                <a:lnTo>
                  <a:pt x="115" y="1282"/>
                </a:lnTo>
                <a:lnTo>
                  <a:pt x="1050" y="1282"/>
                </a:lnTo>
                <a:lnTo>
                  <a:pt x="1050" y="1400"/>
                </a:lnTo>
                <a:lnTo>
                  <a:pt x="115" y="1400"/>
                </a:lnTo>
                <a:close/>
                <a:moveTo>
                  <a:pt x="1050" y="0"/>
                </a:moveTo>
                <a:lnTo>
                  <a:pt x="1050" y="118"/>
                </a:lnTo>
                <a:lnTo>
                  <a:pt x="115" y="118"/>
                </a:ln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39421" y="1489077"/>
            <a:ext cx="504825" cy="377825"/>
          </a:xfrm>
          <a:custGeom>
            <a:avLst/>
            <a:gdLst>
              <a:gd name="T0" fmla="*/ 1042 w 1401"/>
              <a:gd name="T1" fmla="*/ 642 h 1051"/>
              <a:gd name="T2" fmla="*/ 1020 w 1401"/>
              <a:gd name="T3" fmla="*/ 525 h 1051"/>
              <a:gd name="T4" fmla="*/ 1042 w 1401"/>
              <a:gd name="T5" fmla="*/ 407 h 1051"/>
              <a:gd name="T6" fmla="*/ 1138 w 1401"/>
              <a:gd name="T7" fmla="*/ 407 h 1051"/>
              <a:gd name="T8" fmla="*/ 1225 w 1401"/>
              <a:gd name="T9" fmla="*/ 292 h 1051"/>
              <a:gd name="T10" fmla="*/ 1110 w 1401"/>
              <a:gd name="T11" fmla="*/ 175 h 1051"/>
              <a:gd name="T12" fmla="*/ 949 w 1401"/>
              <a:gd name="T13" fmla="*/ 407 h 1051"/>
              <a:gd name="T14" fmla="*/ 933 w 1401"/>
              <a:gd name="T15" fmla="*/ 525 h 1051"/>
              <a:gd name="T16" fmla="*/ 949 w 1401"/>
              <a:gd name="T17" fmla="*/ 642 h 1051"/>
              <a:gd name="T18" fmla="*/ 1110 w 1401"/>
              <a:gd name="T19" fmla="*/ 875 h 1051"/>
              <a:gd name="T20" fmla="*/ 1225 w 1401"/>
              <a:gd name="T21" fmla="*/ 757 h 1051"/>
              <a:gd name="T22" fmla="*/ 1138 w 1401"/>
              <a:gd name="T23" fmla="*/ 642 h 1051"/>
              <a:gd name="T24" fmla="*/ 1042 w 1401"/>
              <a:gd name="T25" fmla="*/ 642 h 1051"/>
              <a:gd name="T26" fmla="*/ 818 w 1401"/>
              <a:gd name="T27" fmla="*/ 875 h 1051"/>
              <a:gd name="T28" fmla="*/ 818 w 1401"/>
              <a:gd name="T29" fmla="*/ 817 h 1051"/>
              <a:gd name="T30" fmla="*/ 468 w 1401"/>
              <a:gd name="T31" fmla="*/ 637 h 1051"/>
              <a:gd name="T32" fmla="*/ 118 w 1401"/>
              <a:gd name="T33" fmla="*/ 817 h 1051"/>
              <a:gd name="T34" fmla="*/ 118 w 1401"/>
              <a:gd name="T35" fmla="*/ 875 h 1051"/>
              <a:gd name="T36" fmla="*/ 818 w 1401"/>
              <a:gd name="T37" fmla="*/ 875 h 1051"/>
              <a:gd name="T38" fmla="*/ 468 w 1401"/>
              <a:gd name="T39" fmla="*/ 175 h 1051"/>
              <a:gd name="T40" fmla="*/ 293 w 1401"/>
              <a:gd name="T41" fmla="*/ 350 h 1051"/>
              <a:gd name="T42" fmla="*/ 468 w 1401"/>
              <a:gd name="T43" fmla="*/ 525 h 1051"/>
              <a:gd name="T44" fmla="*/ 643 w 1401"/>
              <a:gd name="T45" fmla="*/ 350 h 1051"/>
              <a:gd name="T46" fmla="*/ 468 w 1401"/>
              <a:gd name="T47" fmla="*/ 175 h 1051"/>
              <a:gd name="T48" fmla="*/ 1282 w 1401"/>
              <a:gd name="T49" fmla="*/ 0 h 1051"/>
              <a:gd name="T50" fmla="*/ 1400 w 1401"/>
              <a:gd name="T51" fmla="*/ 118 h 1051"/>
              <a:gd name="T52" fmla="*/ 1400 w 1401"/>
              <a:gd name="T53" fmla="*/ 932 h 1051"/>
              <a:gd name="T54" fmla="*/ 1282 w 1401"/>
              <a:gd name="T55" fmla="*/ 1050 h 1051"/>
              <a:gd name="T56" fmla="*/ 118 w 1401"/>
              <a:gd name="T57" fmla="*/ 1050 h 1051"/>
              <a:gd name="T58" fmla="*/ 0 w 1401"/>
              <a:gd name="T59" fmla="*/ 932 h 1051"/>
              <a:gd name="T60" fmla="*/ 0 w 1401"/>
              <a:gd name="T61" fmla="*/ 118 h 1051"/>
              <a:gd name="T62" fmla="*/ 118 w 1401"/>
              <a:gd name="T63" fmla="*/ 0 h 1051"/>
              <a:gd name="T64" fmla="*/ 1282 w 1401"/>
              <a:gd name="T6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51">
                <a:moveTo>
                  <a:pt x="1042" y="642"/>
                </a:moveTo>
                <a:cubicBezTo>
                  <a:pt x="1028" y="607"/>
                  <a:pt x="1020" y="566"/>
                  <a:pt x="1020" y="525"/>
                </a:cubicBezTo>
                <a:cubicBezTo>
                  <a:pt x="1020" y="484"/>
                  <a:pt x="1028" y="443"/>
                  <a:pt x="1042" y="407"/>
                </a:cubicBezTo>
                <a:lnTo>
                  <a:pt x="1138" y="407"/>
                </a:lnTo>
                <a:lnTo>
                  <a:pt x="1225" y="292"/>
                </a:lnTo>
                <a:lnTo>
                  <a:pt x="1110" y="175"/>
                </a:lnTo>
                <a:cubicBezTo>
                  <a:pt x="1034" y="232"/>
                  <a:pt x="976" y="312"/>
                  <a:pt x="949" y="407"/>
                </a:cubicBezTo>
                <a:cubicBezTo>
                  <a:pt x="938" y="446"/>
                  <a:pt x="933" y="484"/>
                  <a:pt x="933" y="525"/>
                </a:cubicBezTo>
                <a:cubicBezTo>
                  <a:pt x="933" y="566"/>
                  <a:pt x="938" y="604"/>
                  <a:pt x="949" y="642"/>
                </a:cubicBezTo>
                <a:cubicBezTo>
                  <a:pt x="976" y="735"/>
                  <a:pt x="1034" y="817"/>
                  <a:pt x="1110" y="875"/>
                </a:cubicBezTo>
                <a:lnTo>
                  <a:pt x="1225" y="757"/>
                </a:lnTo>
                <a:lnTo>
                  <a:pt x="1138" y="642"/>
                </a:lnTo>
                <a:lnTo>
                  <a:pt x="1042" y="642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15746" y="1489077"/>
            <a:ext cx="504825" cy="377825"/>
          </a:xfrm>
          <a:custGeom>
            <a:avLst/>
            <a:gdLst>
              <a:gd name="T0" fmla="*/ 1282 w 1401"/>
              <a:gd name="T1" fmla="*/ 525 h 1051"/>
              <a:gd name="T2" fmla="*/ 1282 w 1401"/>
              <a:gd name="T3" fmla="*/ 175 h 1051"/>
              <a:gd name="T4" fmla="*/ 818 w 1401"/>
              <a:gd name="T5" fmla="*/ 175 h 1051"/>
              <a:gd name="T6" fmla="*/ 818 w 1401"/>
              <a:gd name="T7" fmla="*/ 525 h 1051"/>
              <a:gd name="T8" fmla="*/ 1282 w 1401"/>
              <a:gd name="T9" fmla="*/ 525 h 1051"/>
              <a:gd name="T10" fmla="*/ 818 w 1401"/>
              <a:gd name="T11" fmla="*/ 875 h 1051"/>
              <a:gd name="T12" fmla="*/ 818 w 1401"/>
              <a:gd name="T13" fmla="*/ 817 h 1051"/>
              <a:gd name="T14" fmla="*/ 468 w 1401"/>
              <a:gd name="T15" fmla="*/ 637 h 1051"/>
              <a:gd name="T16" fmla="*/ 118 w 1401"/>
              <a:gd name="T17" fmla="*/ 817 h 1051"/>
              <a:gd name="T18" fmla="*/ 118 w 1401"/>
              <a:gd name="T19" fmla="*/ 875 h 1051"/>
              <a:gd name="T20" fmla="*/ 818 w 1401"/>
              <a:gd name="T21" fmla="*/ 875 h 1051"/>
              <a:gd name="T22" fmla="*/ 468 w 1401"/>
              <a:gd name="T23" fmla="*/ 175 h 1051"/>
              <a:gd name="T24" fmla="*/ 293 w 1401"/>
              <a:gd name="T25" fmla="*/ 350 h 1051"/>
              <a:gd name="T26" fmla="*/ 468 w 1401"/>
              <a:gd name="T27" fmla="*/ 525 h 1051"/>
              <a:gd name="T28" fmla="*/ 643 w 1401"/>
              <a:gd name="T29" fmla="*/ 350 h 1051"/>
              <a:gd name="T30" fmla="*/ 468 w 1401"/>
              <a:gd name="T31" fmla="*/ 175 h 1051"/>
              <a:gd name="T32" fmla="*/ 1282 w 1401"/>
              <a:gd name="T33" fmla="*/ 0 h 1051"/>
              <a:gd name="T34" fmla="*/ 1400 w 1401"/>
              <a:gd name="T35" fmla="*/ 118 h 1051"/>
              <a:gd name="T36" fmla="*/ 1400 w 1401"/>
              <a:gd name="T37" fmla="*/ 932 h 1051"/>
              <a:gd name="T38" fmla="*/ 1282 w 1401"/>
              <a:gd name="T39" fmla="*/ 1050 h 1051"/>
              <a:gd name="T40" fmla="*/ 118 w 1401"/>
              <a:gd name="T41" fmla="*/ 1050 h 1051"/>
              <a:gd name="T42" fmla="*/ 0 w 1401"/>
              <a:gd name="T43" fmla="*/ 932 h 1051"/>
              <a:gd name="T44" fmla="*/ 0 w 1401"/>
              <a:gd name="T45" fmla="*/ 118 h 1051"/>
              <a:gd name="T46" fmla="*/ 118 w 1401"/>
              <a:gd name="T47" fmla="*/ 0 h 1051"/>
              <a:gd name="T48" fmla="*/ 1282 w 1401"/>
              <a:gd name="T49" fmla="*/ 0 h 1051"/>
              <a:gd name="T50" fmla="*/ 1225 w 1401"/>
              <a:gd name="T51" fmla="*/ 292 h 1051"/>
              <a:gd name="T52" fmla="*/ 1050 w 1401"/>
              <a:gd name="T53" fmla="*/ 407 h 1051"/>
              <a:gd name="T54" fmla="*/ 875 w 1401"/>
              <a:gd name="T55" fmla="*/ 292 h 1051"/>
              <a:gd name="T56" fmla="*/ 875 w 1401"/>
              <a:gd name="T57" fmla="*/ 232 h 1051"/>
              <a:gd name="T58" fmla="*/ 1050 w 1401"/>
              <a:gd name="T59" fmla="*/ 350 h 1051"/>
              <a:gd name="T60" fmla="*/ 1225 w 1401"/>
              <a:gd name="T61" fmla="*/ 232 h 1051"/>
              <a:gd name="T62" fmla="*/ 1225 w 1401"/>
              <a:gd name="T63" fmla="*/ 29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1" h="1051">
                <a:moveTo>
                  <a:pt x="1282" y="525"/>
                </a:moveTo>
                <a:lnTo>
                  <a:pt x="1282" y="175"/>
                </a:lnTo>
                <a:lnTo>
                  <a:pt x="818" y="175"/>
                </a:lnTo>
                <a:lnTo>
                  <a:pt x="818" y="525"/>
                </a:lnTo>
                <a:lnTo>
                  <a:pt x="1282" y="525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  <a:moveTo>
                  <a:pt x="1225" y="292"/>
                </a:moveTo>
                <a:lnTo>
                  <a:pt x="1050" y="407"/>
                </a:lnTo>
                <a:lnTo>
                  <a:pt x="875" y="292"/>
                </a:lnTo>
                <a:lnTo>
                  <a:pt x="875" y="232"/>
                </a:lnTo>
                <a:lnTo>
                  <a:pt x="1050" y="350"/>
                </a:lnTo>
                <a:lnTo>
                  <a:pt x="1225" y="232"/>
                </a:lnTo>
                <a:lnTo>
                  <a:pt x="1225" y="2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33344" y="1509713"/>
            <a:ext cx="419100" cy="336550"/>
          </a:xfrm>
          <a:custGeom>
            <a:avLst/>
            <a:gdLst>
              <a:gd name="T0" fmla="*/ 640 w 1166"/>
              <a:gd name="T1" fmla="*/ 263 h 936"/>
              <a:gd name="T2" fmla="*/ 640 w 1166"/>
              <a:gd name="T3" fmla="*/ 148 h 936"/>
              <a:gd name="T4" fmla="*/ 525 w 1166"/>
              <a:gd name="T5" fmla="*/ 148 h 936"/>
              <a:gd name="T6" fmla="*/ 525 w 1166"/>
              <a:gd name="T7" fmla="*/ 263 h 936"/>
              <a:gd name="T8" fmla="*/ 640 w 1166"/>
              <a:gd name="T9" fmla="*/ 263 h 936"/>
              <a:gd name="T10" fmla="*/ 640 w 1166"/>
              <a:gd name="T11" fmla="*/ 525 h 936"/>
              <a:gd name="T12" fmla="*/ 640 w 1166"/>
              <a:gd name="T13" fmla="*/ 410 h 936"/>
              <a:gd name="T14" fmla="*/ 525 w 1166"/>
              <a:gd name="T15" fmla="*/ 410 h 936"/>
              <a:gd name="T16" fmla="*/ 525 w 1166"/>
              <a:gd name="T17" fmla="*/ 525 h 936"/>
              <a:gd name="T18" fmla="*/ 640 w 1166"/>
              <a:gd name="T19" fmla="*/ 525 h 936"/>
              <a:gd name="T20" fmla="*/ 640 w 1166"/>
              <a:gd name="T21" fmla="*/ 788 h 936"/>
              <a:gd name="T22" fmla="*/ 640 w 1166"/>
              <a:gd name="T23" fmla="*/ 673 h 936"/>
              <a:gd name="T24" fmla="*/ 525 w 1166"/>
              <a:gd name="T25" fmla="*/ 673 h 936"/>
              <a:gd name="T26" fmla="*/ 525 w 1166"/>
              <a:gd name="T27" fmla="*/ 788 h 936"/>
              <a:gd name="T28" fmla="*/ 640 w 1166"/>
              <a:gd name="T29" fmla="*/ 788 h 936"/>
              <a:gd name="T30" fmla="*/ 1165 w 1166"/>
              <a:gd name="T31" fmla="*/ 350 h 936"/>
              <a:gd name="T32" fmla="*/ 1050 w 1166"/>
              <a:gd name="T33" fmla="*/ 468 h 936"/>
              <a:gd name="T34" fmla="*/ 1165 w 1166"/>
              <a:gd name="T35" fmla="*/ 585 h 936"/>
              <a:gd name="T36" fmla="*/ 1165 w 1166"/>
              <a:gd name="T37" fmla="*/ 818 h 936"/>
              <a:gd name="T38" fmla="*/ 1050 w 1166"/>
              <a:gd name="T39" fmla="*/ 935 h 936"/>
              <a:gd name="T40" fmla="*/ 115 w 1166"/>
              <a:gd name="T41" fmla="*/ 935 h 936"/>
              <a:gd name="T42" fmla="*/ 0 w 1166"/>
              <a:gd name="T43" fmla="*/ 818 h 936"/>
              <a:gd name="T44" fmla="*/ 0 w 1166"/>
              <a:gd name="T45" fmla="*/ 585 h 936"/>
              <a:gd name="T46" fmla="*/ 115 w 1166"/>
              <a:gd name="T47" fmla="*/ 468 h 936"/>
              <a:gd name="T48" fmla="*/ 0 w 1166"/>
              <a:gd name="T49" fmla="*/ 350 h 936"/>
              <a:gd name="T50" fmla="*/ 0 w 1166"/>
              <a:gd name="T51" fmla="*/ 118 h 936"/>
              <a:gd name="T52" fmla="*/ 115 w 1166"/>
              <a:gd name="T53" fmla="*/ 0 h 936"/>
              <a:gd name="T54" fmla="*/ 1050 w 1166"/>
              <a:gd name="T55" fmla="*/ 0 h 936"/>
              <a:gd name="T56" fmla="*/ 1165 w 1166"/>
              <a:gd name="T57" fmla="*/ 118 h 936"/>
              <a:gd name="T58" fmla="*/ 1165 w 1166"/>
              <a:gd name="T59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640" y="263"/>
                </a:moveTo>
                <a:lnTo>
                  <a:pt x="640" y="148"/>
                </a:lnTo>
                <a:lnTo>
                  <a:pt x="525" y="148"/>
                </a:lnTo>
                <a:lnTo>
                  <a:pt x="525" y="263"/>
                </a:lnTo>
                <a:lnTo>
                  <a:pt x="640" y="263"/>
                </a:lnTo>
                <a:close/>
                <a:moveTo>
                  <a:pt x="640" y="525"/>
                </a:moveTo>
                <a:lnTo>
                  <a:pt x="640" y="410"/>
                </a:lnTo>
                <a:lnTo>
                  <a:pt x="525" y="410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640" y="788"/>
                </a:moveTo>
                <a:lnTo>
                  <a:pt x="640" y="673"/>
                </a:lnTo>
                <a:lnTo>
                  <a:pt x="525" y="673"/>
                </a:lnTo>
                <a:lnTo>
                  <a:pt x="525" y="788"/>
                </a:lnTo>
                <a:lnTo>
                  <a:pt x="640" y="788"/>
                </a:lnTo>
                <a:close/>
                <a:moveTo>
                  <a:pt x="1165" y="350"/>
                </a:moveTo>
                <a:cubicBezTo>
                  <a:pt x="1102" y="350"/>
                  <a:pt x="1050" y="405"/>
                  <a:pt x="1050" y="468"/>
                </a:cubicBezTo>
                <a:cubicBezTo>
                  <a:pt x="1050" y="531"/>
                  <a:pt x="1102" y="585"/>
                  <a:pt x="1165" y="585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585"/>
                </a:lnTo>
                <a:cubicBezTo>
                  <a:pt x="66" y="585"/>
                  <a:pt x="115" y="531"/>
                  <a:pt x="115" y="468"/>
                </a:cubicBezTo>
                <a:cubicBezTo>
                  <a:pt x="115" y="405"/>
                  <a:pt x="63" y="350"/>
                  <a:pt x="0" y="350"/>
                </a:cubicBezTo>
                <a:lnTo>
                  <a:pt x="0" y="118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8"/>
                </a:cubicBezTo>
                <a:lnTo>
                  <a:pt x="1165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8721" y="1447800"/>
            <a:ext cx="377825" cy="463550"/>
          </a:xfrm>
          <a:custGeom>
            <a:avLst/>
            <a:gdLst>
              <a:gd name="T0" fmla="*/ 932 w 1051"/>
              <a:gd name="T1" fmla="*/ 118 h 1286"/>
              <a:gd name="T2" fmla="*/ 1050 w 1051"/>
              <a:gd name="T3" fmla="*/ 236 h 1286"/>
              <a:gd name="T4" fmla="*/ 1050 w 1051"/>
              <a:gd name="T5" fmla="*/ 1050 h 1286"/>
              <a:gd name="T6" fmla="*/ 932 w 1051"/>
              <a:gd name="T7" fmla="*/ 1168 h 1286"/>
              <a:gd name="T8" fmla="*/ 642 w 1051"/>
              <a:gd name="T9" fmla="*/ 1168 h 1286"/>
              <a:gd name="T10" fmla="*/ 642 w 1051"/>
              <a:gd name="T11" fmla="*/ 643 h 1286"/>
              <a:gd name="T12" fmla="*/ 932 w 1051"/>
              <a:gd name="T13" fmla="*/ 993 h 1286"/>
              <a:gd name="T14" fmla="*/ 932 w 1051"/>
              <a:gd name="T15" fmla="*/ 236 h 1286"/>
              <a:gd name="T16" fmla="*/ 642 w 1051"/>
              <a:gd name="T17" fmla="*/ 236 h 1286"/>
              <a:gd name="T18" fmla="*/ 642 w 1051"/>
              <a:gd name="T19" fmla="*/ 118 h 1286"/>
              <a:gd name="T20" fmla="*/ 932 w 1051"/>
              <a:gd name="T21" fmla="*/ 118 h 1286"/>
              <a:gd name="T22" fmla="*/ 407 w 1051"/>
              <a:gd name="T23" fmla="*/ 993 h 1286"/>
              <a:gd name="T24" fmla="*/ 407 w 1051"/>
              <a:gd name="T25" fmla="*/ 643 h 1286"/>
              <a:gd name="T26" fmla="*/ 117 w 1051"/>
              <a:gd name="T27" fmla="*/ 993 h 1286"/>
              <a:gd name="T28" fmla="*/ 407 w 1051"/>
              <a:gd name="T29" fmla="*/ 993 h 1286"/>
              <a:gd name="T30" fmla="*/ 407 w 1051"/>
              <a:gd name="T31" fmla="*/ 0 h 1286"/>
              <a:gd name="T32" fmla="*/ 525 w 1051"/>
              <a:gd name="T33" fmla="*/ 0 h 1286"/>
              <a:gd name="T34" fmla="*/ 525 w 1051"/>
              <a:gd name="T35" fmla="*/ 1285 h 1286"/>
              <a:gd name="T36" fmla="*/ 407 w 1051"/>
              <a:gd name="T37" fmla="*/ 1285 h 1286"/>
              <a:gd name="T38" fmla="*/ 407 w 1051"/>
              <a:gd name="T39" fmla="*/ 1168 h 1286"/>
              <a:gd name="T40" fmla="*/ 117 w 1051"/>
              <a:gd name="T41" fmla="*/ 1168 h 1286"/>
              <a:gd name="T42" fmla="*/ 0 w 1051"/>
              <a:gd name="T43" fmla="*/ 1050 h 1286"/>
              <a:gd name="T44" fmla="*/ 0 w 1051"/>
              <a:gd name="T45" fmla="*/ 236 h 1286"/>
              <a:gd name="T46" fmla="*/ 117 w 1051"/>
              <a:gd name="T47" fmla="*/ 118 h 1286"/>
              <a:gd name="T48" fmla="*/ 407 w 1051"/>
              <a:gd name="T49" fmla="*/ 118 h 1286"/>
              <a:gd name="T50" fmla="*/ 407 w 1051"/>
              <a:gd name="T5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6"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642" y="1168"/>
                </a:lnTo>
                <a:lnTo>
                  <a:pt x="642" y="643"/>
                </a:lnTo>
                <a:lnTo>
                  <a:pt x="932" y="993"/>
                </a:lnTo>
                <a:lnTo>
                  <a:pt x="932" y="236"/>
                </a:lnTo>
                <a:lnTo>
                  <a:pt x="642" y="236"/>
                </a:lnTo>
                <a:lnTo>
                  <a:pt x="642" y="118"/>
                </a:lnTo>
                <a:lnTo>
                  <a:pt x="932" y="118"/>
                </a:lnTo>
                <a:close/>
                <a:moveTo>
                  <a:pt x="407" y="993"/>
                </a:moveTo>
                <a:lnTo>
                  <a:pt x="407" y="643"/>
                </a:lnTo>
                <a:lnTo>
                  <a:pt x="117" y="993"/>
                </a:lnTo>
                <a:lnTo>
                  <a:pt x="407" y="993"/>
                </a:lnTo>
                <a:close/>
                <a:moveTo>
                  <a:pt x="407" y="0"/>
                </a:moveTo>
                <a:lnTo>
                  <a:pt x="525" y="0"/>
                </a:lnTo>
                <a:lnTo>
                  <a:pt x="525" y="1285"/>
                </a:lnTo>
                <a:lnTo>
                  <a:pt x="407" y="1285"/>
                </a:lnTo>
                <a:lnTo>
                  <a:pt x="407" y="1168"/>
                </a:lnTo>
                <a:lnTo>
                  <a:pt x="117" y="1168"/>
                </a:lnTo>
                <a:cubicBezTo>
                  <a:pt x="55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5" y="118"/>
                  <a:pt x="117" y="118"/>
                </a:cubicBezTo>
                <a:lnTo>
                  <a:pt x="407" y="118"/>
                </a:lnTo>
                <a:lnTo>
                  <a:pt x="4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4406" y="1531938"/>
            <a:ext cx="419100" cy="293688"/>
          </a:xfrm>
          <a:custGeom>
            <a:avLst/>
            <a:gdLst>
              <a:gd name="T0" fmla="*/ 758 w 1166"/>
              <a:gd name="T1" fmla="*/ 464 h 815"/>
              <a:gd name="T2" fmla="*/ 525 w 1166"/>
              <a:gd name="T3" fmla="*/ 232 h 815"/>
              <a:gd name="T4" fmla="*/ 758 w 1166"/>
              <a:gd name="T5" fmla="*/ 0 h 815"/>
              <a:gd name="T6" fmla="*/ 758 w 1166"/>
              <a:gd name="T7" fmla="*/ 174 h 815"/>
              <a:gd name="T8" fmla="*/ 1165 w 1166"/>
              <a:gd name="T9" fmla="*/ 174 h 815"/>
              <a:gd name="T10" fmla="*/ 1165 w 1166"/>
              <a:gd name="T11" fmla="*/ 289 h 815"/>
              <a:gd name="T12" fmla="*/ 758 w 1166"/>
              <a:gd name="T13" fmla="*/ 289 h 815"/>
              <a:gd name="T14" fmla="*/ 758 w 1166"/>
              <a:gd name="T15" fmla="*/ 464 h 815"/>
              <a:gd name="T16" fmla="*/ 408 w 1166"/>
              <a:gd name="T17" fmla="*/ 524 h 815"/>
              <a:gd name="T18" fmla="*/ 408 w 1166"/>
              <a:gd name="T19" fmla="*/ 349 h 815"/>
              <a:gd name="T20" fmla="*/ 640 w 1166"/>
              <a:gd name="T21" fmla="*/ 582 h 815"/>
              <a:gd name="T22" fmla="*/ 408 w 1166"/>
              <a:gd name="T23" fmla="*/ 814 h 815"/>
              <a:gd name="T24" fmla="*/ 408 w 1166"/>
              <a:gd name="T25" fmla="*/ 639 h 815"/>
              <a:gd name="T26" fmla="*/ 0 w 1166"/>
              <a:gd name="T27" fmla="*/ 639 h 815"/>
              <a:gd name="T28" fmla="*/ 0 w 1166"/>
              <a:gd name="T29" fmla="*/ 524 h 815"/>
              <a:gd name="T30" fmla="*/ 408 w 1166"/>
              <a:gd name="T31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815">
                <a:moveTo>
                  <a:pt x="758" y="464"/>
                </a:moveTo>
                <a:lnTo>
                  <a:pt x="525" y="232"/>
                </a:lnTo>
                <a:lnTo>
                  <a:pt x="758" y="0"/>
                </a:lnTo>
                <a:lnTo>
                  <a:pt x="758" y="174"/>
                </a:lnTo>
                <a:lnTo>
                  <a:pt x="1165" y="174"/>
                </a:lnTo>
                <a:lnTo>
                  <a:pt x="1165" y="289"/>
                </a:lnTo>
                <a:lnTo>
                  <a:pt x="758" y="289"/>
                </a:lnTo>
                <a:lnTo>
                  <a:pt x="758" y="464"/>
                </a:lnTo>
                <a:close/>
                <a:moveTo>
                  <a:pt x="408" y="524"/>
                </a:moveTo>
                <a:lnTo>
                  <a:pt x="408" y="349"/>
                </a:lnTo>
                <a:lnTo>
                  <a:pt x="640" y="582"/>
                </a:lnTo>
                <a:lnTo>
                  <a:pt x="408" y="814"/>
                </a:lnTo>
                <a:lnTo>
                  <a:pt x="408" y="639"/>
                </a:lnTo>
                <a:lnTo>
                  <a:pt x="0" y="639"/>
                </a:lnTo>
                <a:lnTo>
                  <a:pt x="0" y="524"/>
                </a:lnTo>
                <a:lnTo>
                  <a:pt x="408" y="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9144" y="1468438"/>
            <a:ext cx="419100" cy="419100"/>
          </a:xfrm>
          <a:custGeom>
            <a:avLst/>
            <a:gdLst>
              <a:gd name="T0" fmla="*/ 933 w 1166"/>
              <a:gd name="T1" fmla="*/ 350 h 1165"/>
              <a:gd name="T2" fmla="*/ 933 w 1166"/>
              <a:gd name="T3" fmla="*/ 232 h 1165"/>
              <a:gd name="T4" fmla="*/ 233 w 1166"/>
              <a:gd name="T5" fmla="*/ 232 h 1165"/>
              <a:gd name="T6" fmla="*/ 233 w 1166"/>
              <a:gd name="T7" fmla="*/ 350 h 1165"/>
              <a:gd name="T8" fmla="*/ 933 w 1166"/>
              <a:gd name="T9" fmla="*/ 350 h 1165"/>
              <a:gd name="T10" fmla="*/ 933 w 1166"/>
              <a:gd name="T11" fmla="*/ 524 h 1165"/>
              <a:gd name="T12" fmla="*/ 933 w 1166"/>
              <a:gd name="T13" fmla="*/ 407 h 1165"/>
              <a:gd name="T14" fmla="*/ 233 w 1166"/>
              <a:gd name="T15" fmla="*/ 407 h 1165"/>
              <a:gd name="T16" fmla="*/ 233 w 1166"/>
              <a:gd name="T17" fmla="*/ 524 h 1165"/>
              <a:gd name="T18" fmla="*/ 933 w 1166"/>
              <a:gd name="T19" fmla="*/ 524 h 1165"/>
              <a:gd name="T20" fmla="*/ 933 w 1166"/>
              <a:gd name="T21" fmla="*/ 699 h 1165"/>
              <a:gd name="T22" fmla="*/ 933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3 w 1166"/>
              <a:gd name="T29" fmla="*/ 699 h 1165"/>
              <a:gd name="T30" fmla="*/ 1165 w 1166"/>
              <a:gd name="T31" fmla="*/ 114 h 1165"/>
              <a:gd name="T32" fmla="*/ 1165 w 1166"/>
              <a:gd name="T33" fmla="*/ 1164 h 1165"/>
              <a:gd name="T34" fmla="*/ 933 w 1166"/>
              <a:gd name="T35" fmla="*/ 932 h 1165"/>
              <a:gd name="T36" fmla="*/ 115 w 1166"/>
              <a:gd name="T37" fmla="*/ 932 h 1165"/>
              <a:gd name="T38" fmla="*/ 0 w 1166"/>
              <a:gd name="T39" fmla="*/ 814 h 1165"/>
              <a:gd name="T40" fmla="*/ 0 w 1166"/>
              <a:gd name="T41" fmla="*/ 114 h 1165"/>
              <a:gd name="T42" fmla="*/ 115 w 1166"/>
              <a:gd name="T43" fmla="*/ 0 h 1165"/>
              <a:gd name="T44" fmla="*/ 1050 w 1166"/>
              <a:gd name="T45" fmla="*/ 0 h 1165"/>
              <a:gd name="T46" fmla="*/ 1165 w 1166"/>
              <a:gd name="T47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3" y="350"/>
                </a:moveTo>
                <a:lnTo>
                  <a:pt x="933" y="232"/>
                </a:lnTo>
                <a:lnTo>
                  <a:pt x="233" y="232"/>
                </a:lnTo>
                <a:lnTo>
                  <a:pt x="233" y="350"/>
                </a:lnTo>
                <a:lnTo>
                  <a:pt x="933" y="350"/>
                </a:lnTo>
                <a:close/>
                <a:moveTo>
                  <a:pt x="933" y="524"/>
                </a:moveTo>
                <a:lnTo>
                  <a:pt x="933" y="407"/>
                </a:lnTo>
                <a:lnTo>
                  <a:pt x="233" y="407"/>
                </a:lnTo>
                <a:lnTo>
                  <a:pt x="233" y="524"/>
                </a:lnTo>
                <a:lnTo>
                  <a:pt x="933" y="524"/>
                </a:lnTo>
                <a:close/>
                <a:moveTo>
                  <a:pt x="933" y="699"/>
                </a:moveTo>
                <a:lnTo>
                  <a:pt x="933" y="582"/>
                </a:lnTo>
                <a:lnTo>
                  <a:pt x="233" y="582"/>
                </a:lnTo>
                <a:lnTo>
                  <a:pt x="233" y="699"/>
                </a:lnTo>
                <a:lnTo>
                  <a:pt x="933" y="699"/>
                </a:lnTo>
                <a:close/>
                <a:moveTo>
                  <a:pt x="1165" y="114"/>
                </a:moveTo>
                <a:lnTo>
                  <a:pt x="1165" y="1164"/>
                </a:lnTo>
                <a:lnTo>
                  <a:pt x="933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1"/>
                  <a:pt x="1165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106" y="1487488"/>
            <a:ext cx="381000" cy="381000"/>
          </a:xfrm>
          <a:custGeom>
            <a:avLst/>
            <a:gdLst>
              <a:gd name="T0" fmla="*/ 230 w 1059"/>
              <a:gd name="T1" fmla="*/ 938 h 1057"/>
              <a:gd name="T2" fmla="*/ 700 w 1059"/>
              <a:gd name="T3" fmla="*/ 468 h 1057"/>
              <a:gd name="T4" fmla="*/ 588 w 1059"/>
              <a:gd name="T5" fmla="*/ 356 h 1057"/>
              <a:gd name="T6" fmla="*/ 118 w 1059"/>
              <a:gd name="T7" fmla="*/ 826 h 1057"/>
              <a:gd name="T8" fmla="*/ 230 w 1059"/>
              <a:gd name="T9" fmla="*/ 938 h 1057"/>
              <a:gd name="T10" fmla="*/ 1034 w 1059"/>
              <a:gd name="T11" fmla="*/ 159 h 1057"/>
              <a:gd name="T12" fmla="*/ 1034 w 1059"/>
              <a:gd name="T13" fmla="*/ 241 h 1057"/>
              <a:gd name="T14" fmla="*/ 850 w 1059"/>
              <a:gd name="T15" fmla="*/ 424 h 1057"/>
              <a:gd name="T16" fmla="*/ 962 w 1059"/>
              <a:gd name="T17" fmla="*/ 536 h 1057"/>
              <a:gd name="T18" fmla="*/ 880 w 1059"/>
              <a:gd name="T19" fmla="*/ 618 h 1057"/>
              <a:gd name="T20" fmla="*/ 798 w 1059"/>
              <a:gd name="T21" fmla="*/ 536 h 1057"/>
              <a:gd name="T22" fmla="*/ 276 w 1059"/>
              <a:gd name="T23" fmla="*/ 1056 h 1057"/>
              <a:gd name="T24" fmla="*/ 0 w 1059"/>
              <a:gd name="T25" fmla="*/ 1056 h 1057"/>
              <a:gd name="T26" fmla="*/ 0 w 1059"/>
              <a:gd name="T27" fmla="*/ 780 h 1057"/>
              <a:gd name="T28" fmla="*/ 520 w 1059"/>
              <a:gd name="T29" fmla="*/ 257 h 1057"/>
              <a:gd name="T30" fmla="*/ 438 w 1059"/>
              <a:gd name="T31" fmla="*/ 175 h 1057"/>
              <a:gd name="T32" fmla="*/ 520 w 1059"/>
              <a:gd name="T33" fmla="*/ 93 h 1057"/>
              <a:gd name="T34" fmla="*/ 632 w 1059"/>
              <a:gd name="T35" fmla="*/ 206 h 1057"/>
              <a:gd name="T36" fmla="*/ 815 w 1059"/>
              <a:gd name="T37" fmla="*/ 22 h 1057"/>
              <a:gd name="T38" fmla="*/ 897 w 1059"/>
              <a:gd name="T39" fmla="*/ 22 h 1057"/>
              <a:gd name="T40" fmla="*/ 1034 w 1059"/>
              <a:gd name="T41" fmla="*/ 159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9" h="1057">
                <a:moveTo>
                  <a:pt x="230" y="938"/>
                </a:moveTo>
                <a:lnTo>
                  <a:pt x="700" y="468"/>
                </a:lnTo>
                <a:lnTo>
                  <a:pt x="588" y="356"/>
                </a:lnTo>
                <a:lnTo>
                  <a:pt x="118" y="826"/>
                </a:lnTo>
                <a:lnTo>
                  <a:pt x="230" y="938"/>
                </a:lnTo>
                <a:close/>
                <a:moveTo>
                  <a:pt x="1034" y="159"/>
                </a:moveTo>
                <a:cubicBezTo>
                  <a:pt x="1055" y="181"/>
                  <a:pt x="1058" y="216"/>
                  <a:pt x="1034" y="241"/>
                </a:cubicBezTo>
                <a:lnTo>
                  <a:pt x="850" y="424"/>
                </a:lnTo>
                <a:lnTo>
                  <a:pt x="962" y="536"/>
                </a:lnTo>
                <a:lnTo>
                  <a:pt x="880" y="618"/>
                </a:lnTo>
                <a:lnTo>
                  <a:pt x="798" y="536"/>
                </a:lnTo>
                <a:lnTo>
                  <a:pt x="276" y="1056"/>
                </a:lnTo>
                <a:lnTo>
                  <a:pt x="0" y="1056"/>
                </a:lnTo>
                <a:lnTo>
                  <a:pt x="0" y="780"/>
                </a:lnTo>
                <a:lnTo>
                  <a:pt x="520" y="257"/>
                </a:lnTo>
                <a:lnTo>
                  <a:pt x="438" y="175"/>
                </a:lnTo>
                <a:lnTo>
                  <a:pt x="520" y="93"/>
                </a:lnTo>
                <a:lnTo>
                  <a:pt x="632" y="206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4" y="1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4894" y="2339975"/>
            <a:ext cx="419100" cy="419100"/>
          </a:xfrm>
          <a:custGeom>
            <a:avLst/>
            <a:gdLst>
              <a:gd name="T0" fmla="*/ 990 w 1166"/>
              <a:gd name="T1" fmla="*/ 57 h 1166"/>
              <a:gd name="T2" fmla="*/ 1165 w 1166"/>
              <a:gd name="T3" fmla="*/ 57 h 1166"/>
              <a:gd name="T4" fmla="*/ 1165 w 1166"/>
              <a:gd name="T5" fmla="*/ 115 h 1166"/>
              <a:gd name="T6" fmla="*/ 757 w 1166"/>
              <a:gd name="T7" fmla="*/ 525 h 1166"/>
              <a:gd name="T8" fmla="*/ 640 w 1166"/>
              <a:gd name="T9" fmla="*/ 407 h 1166"/>
              <a:gd name="T10" fmla="*/ 990 w 1166"/>
              <a:gd name="T11" fmla="*/ 57 h 1166"/>
              <a:gd name="T12" fmla="*/ 582 w 1166"/>
              <a:gd name="T13" fmla="*/ 612 h 1166"/>
              <a:gd name="T14" fmla="*/ 612 w 1166"/>
              <a:gd name="T15" fmla="*/ 582 h 1166"/>
              <a:gd name="T16" fmla="*/ 582 w 1166"/>
              <a:gd name="T17" fmla="*/ 552 h 1166"/>
              <a:gd name="T18" fmla="*/ 552 w 1166"/>
              <a:gd name="T19" fmla="*/ 582 h 1166"/>
              <a:gd name="T20" fmla="*/ 582 w 1166"/>
              <a:gd name="T21" fmla="*/ 612 h 1166"/>
              <a:gd name="T22" fmla="*/ 232 w 1166"/>
              <a:gd name="T23" fmla="*/ 1050 h 1166"/>
              <a:gd name="T24" fmla="*/ 350 w 1166"/>
              <a:gd name="T25" fmla="*/ 932 h 1166"/>
              <a:gd name="T26" fmla="*/ 232 w 1166"/>
              <a:gd name="T27" fmla="*/ 815 h 1166"/>
              <a:gd name="T28" fmla="*/ 115 w 1166"/>
              <a:gd name="T29" fmla="*/ 932 h 1166"/>
              <a:gd name="T30" fmla="*/ 232 w 1166"/>
              <a:gd name="T31" fmla="*/ 1050 h 1166"/>
              <a:gd name="T32" fmla="*/ 232 w 1166"/>
              <a:gd name="T33" fmla="*/ 350 h 1166"/>
              <a:gd name="T34" fmla="*/ 350 w 1166"/>
              <a:gd name="T35" fmla="*/ 232 h 1166"/>
              <a:gd name="T36" fmla="*/ 232 w 1166"/>
              <a:gd name="T37" fmla="*/ 115 h 1166"/>
              <a:gd name="T38" fmla="*/ 115 w 1166"/>
              <a:gd name="T39" fmla="*/ 232 h 1166"/>
              <a:gd name="T40" fmla="*/ 232 w 1166"/>
              <a:gd name="T41" fmla="*/ 350 h 1166"/>
              <a:gd name="T42" fmla="*/ 446 w 1166"/>
              <a:gd name="T43" fmla="*/ 328 h 1166"/>
              <a:gd name="T44" fmla="*/ 1165 w 1166"/>
              <a:gd name="T45" fmla="*/ 1050 h 1166"/>
              <a:gd name="T46" fmla="*/ 1165 w 1166"/>
              <a:gd name="T47" fmla="*/ 1107 h 1166"/>
              <a:gd name="T48" fmla="*/ 990 w 1166"/>
              <a:gd name="T49" fmla="*/ 1107 h 1166"/>
              <a:gd name="T50" fmla="*/ 582 w 1166"/>
              <a:gd name="T51" fmla="*/ 700 h 1166"/>
              <a:gd name="T52" fmla="*/ 446 w 1166"/>
              <a:gd name="T53" fmla="*/ 837 h 1166"/>
              <a:gd name="T54" fmla="*/ 465 w 1166"/>
              <a:gd name="T55" fmla="*/ 932 h 1166"/>
              <a:gd name="T56" fmla="*/ 232 w 1166"/>
              <a:gd name="T57" fmla="*/ 1165 h 1166"/>
              <a:gd name="T58" fmla="*/ 0 w 1166"/>
              <a:gd name="T59" fmla="*/ 932 h 1166"/>
              <a:gd name="T60" fmla="*/ 232 w 1166"/>
              <a:gd name="T61" fmla="*/ 700 h 1166"/>
              <a:gd name="T62" fmla="*/ 328 w 1166"/>
              <a:gd name="T63" fmla="*/ 719 h 1166"/>
              <a:gd name="T64" fmla="*/ 465 w 1166"/>
              <a:gd name="T65" fmla="*/ 582 h 1166"/>
              <a:gd name="T66" fmla="*/ 328 w 1166"/>
              <a:gd name="T67" fmla="*/ 446 h 1166"/>
              <a:gd name="T68" fmla="*/ 232 w 1166"/>
              <a:gd name="T69" fmla="*/ 465 h 1166"/>
              <a:gd name="T70" fmla="*/ 0 w 1166"/>
              <a:gd name="T71" fmla="*/ 232 h 1166"/>
              <a:gd name="T72" fmla="*/ 232 w 1166"/>
              <a:gd name="T73" fmla="*/ 0 h 1166"/>
              <a:gd name="T74" fmla="*/ 465 w 1166"/>
              <a:gd name="T75" fmla="*/ 232 h 1166"/>
              <a:gd name="T76" fmla="*/ 446 w 1166"/>
              <a:gd name="T77" fmla="*/ 32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6">
                <a:moveTo>
                  <a:pt x="990" y="57"/>
                </a:moveTo>
                <a:lnTo>
                  <a:pt x="1165" y="57"/>
                </a:lnTo>
                <a:lnTo>
                  <a:pt x="1165" y="115"/>
                </a:lnTo>
                <a:lnTo>
                  <a:pt x="757" y="525"/>
                </a:lnTo>
                <a:lnTo>
                  <a:pt x="640" y="407"/>
                </a:lnTo>
                <a:lnTo>
                  <a:pt x="990" y="57"/>
                </a:lnTo>
                <a:close/>
                <a:moveTo>
                  <a:pt x="582" y="612"/>
                </a:moveTo>
                <a:cubicBezTo>
                  <a:pt x="599" y="612"/>
                  <a:pt x="612" y="598"/>
                  <a:pt x="612" y="582"/>
                </a:cubicBezTo>
                <a:cubicBezTo>
                  <a:pt x="612" y="565"/>
                  <a:pt x="598" y="552"/>
                  <a:pt x="582" y="552"/>
                </a:cubicBezTo>
                <a:cubicBezTo>
                  <a:pt x="565" y="552"/>
                  <a:pt x="552" y="565"/>
                  <a:pt x="552" y="582"/>
                </a:cubicBezTo>
                <a:cubicBezTo>
                  <a:pt x="552" y="598"/>
                  <a:pt x="566" y="612"/>
                  <a:pt x="582" y="612"/>
                </a:cubicBezTo>
                <a:close/>
                <a:moveTo>
                  <a:pt x="232" y="1050"/>
                </a:moveTo>
                <a:cubicBezTo>
                  <a:pt x="295" y="1050"/>
                  <a:pt x="350" y="997"/>
                  <a:pt x="350" y="932"/>
                </a:cubicBezTo>
                <a:cubicBezTo>
                  <a:pt x="350" y="866"/>
                  <a:pt x="294" y="815"/>
                  <a:pt x="232" y="815"/>
                </a:cubicBezTo>
                <a:cubicBezTo>
                  <a:pt x="169" y="815"/>
                  <a:pt x="115" y="866"/>
                  <a:pt x="115" y="932"/>
                </a:cubicBezTo>
                <a:cubicBezTo>
                  <a:pt x="115" y="997"/>
                  <a:pt x="170" y="1050"/>
                  <a:pt x="232" y="1050"/>
                </a:cubicBezTo>
                <a:close/>
                <a:moveTo>
                  <a:pt x="232" y="350"/>
                </a:moveTo>
                <a:cubicBezTo>
                  <a:pt x="295" y="350"/>
                  <a:pt x="350" y="297"/>
                  <a:pt x="350" y="232"/>
                </a:cubicBezTo>
                <a:cubicBezTo>
                  <a:pt x="350" y="166"/>
                  <a:pt x="294" y="115"/>
                  <a:pt x="232" y="115"/>
                </a:cubicBezTo>
                <a:cubicBezTo>
                  <a:pt x="169" y="115"/>
                  <a:pt x="115" y="166"/>
                  <a:pt x="115" y="232"/>
                </a:cubicBezTo>
                <a:cubicBezTo>
                  <a:pt x="115" y="297"/>
                  <a:pt x="170" y="350"/>
                  <a:pt x="232" y="350"/>
                </a:cubicBezTo>
                <a:close/>
                <a:moveTo>
                  <a:pt x="446" y="328"/>
                </a:moveTo>
                <a:lnTo>
                  <a:pt x="1165" y="1050"/>
                </a:lnTo>
                <a:lnTo>
                  <a:pt x="1165" y="1107"/>
                </a:lnTo>
                <a:lnTo>
                  <a:pt x="990" y="1107"/>
                </a:lnTo>
                <a:lnTo>
                  <a:pt x="582" y="700"/>
                </a:lnTo>
                <a:lnTo>
                  <a:pt x="446" y="837"/>
                </a:lnTo>
                <a:cubicBezTo>
                  <a:pt x="459" y="867"/>
                  <a:pt x="465" y="897"/>
                  <a:pt x="465" y="932"/>
                </a:cubicBezTo>
                <a:cubicBezTo>
                  <a:pt x="465" y="1061"/>
                  <a:pt x="360" y="1165"/>
                  <a:pt x="232" y="1165"/>
                </a:cubicBezTo>
                <a:cubicBezTo>
                  <a:pt x="103" y="1165"/>
                  <a:pt x="0" y="1060"/>
                  <a:pt x="0" y="932"/>
                </a:cubicBezTo>
                <a:cubicBezTo>
                  <a:pt x="0" y="803"/>
                  <a:pt x="104" y="700"/>
                  <a:pt x="232" y="700"/>
                </a:cubicBezTo>
                <a:cubicBezTo>
                  <a:pt x="268" y="700"/>
                  <a:pt x="298" y="705"/>
                  <a:pt x="328" y="719"/>
                </a:cubicBezTo>
                <a:lnTo>
                  <a:pt x="465" y="582"/>
                </a:lnTo>
                <a:lnTo>
                  <a:pt x="328" y="446"/>
                </a:lnTo>
                <a:cubicBezTo>
                  <a:pt x="298" y="459"/>
                  <a:pt x="268" y="465"/>
                  <a:pt x="232" y="465"/>
                </a:cubicBezTo>
                <a:cubicBezTo>
                  <a:pt x="104" y="465"/>
                  <a:pt x="0" y="361"/>
                  <a:pt x="0" y="232"/>
                </a:cubicBezTo>
                <a:cubicBezTo>
                  <a:pt x="0" y="104"/>
                  <a:pt x="103" y="0"/>
                  <a:pt x="232" y="0"/>
                </a:cubicBezTo>
                <a:cubicBezTo>
                  <a:pt x="360" y="0"/>
                  <a:pt x="465" y="104"/>
                  <a:pt x="465" y="232"/>
                </a:cubicBezTo>
                <a:cubicBezTo>
                  <a:pt x="465" y="268"/>
                  <a:pt x="459" y="298"/>
                  <a:pt x="446" y="3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8" y="2360614"/>
            <a:ext cx="377825" cy="377825"/>
          </a:xfrm>
          <a:custGeom>
            <a:avLst/>
            <a:gdLst>
              <a:gd name="T0" fmla="*/ 933 w 1051"/>
              <a:gd name="T1" fmla="*/ 933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3 h 1051"/>
              <a:gd name="T8" fmla="*/ 933 w 1051"/>
              <a:gd name="T9" fmla="*/ 933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3" y="933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3"/>
                </a:lnTo>
                <a:lnTo>
                  <a:pt x="933" y="93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26596" y="2424113"/>
            <a:ext cx="377825" cy="252412"/>
          </a:xfrm>
          <a:custGeom>
            <a:avLst/>
            <a:gdLst>
              <a:gd name="T0" fmla="*/ 933 w 1051"/>
              <a:gd name="T1" fmla="*/ 583 h 701"/>
              <a:gd name="T2" fmla="*/ 933 w 1051"/>
              <a:gd name="T3" fmla="*/ 118 h 701"/>
              <a:gd name="T4" fmla="*/ 118 w 1051"/>
              <a:gd name="T5" fmla="*/ 118 h 701"/>
              <a:gd name="T6" fmla="*/ 118 w 1051"/>
              <a:gd name="T7" fmla="*/ 583 h 701"/>
              <a:gd name="T8" fmla="*/ 933 w 1051"/>
              <a:gd name="T9" fmla="*/ 583 h 701"/>
              <a:gd name="T10" fmla="*/ 933 w 1051"/>
              <a:gd name="T11" fmla="*/ 0 h 701"/>
              <a:gd name="T12" fmla="*/ 1050 w 1051"/>
              <a:gd name="T13" fmla="*/ 118 h 701"/>
              <a:gd name="T14" fmla="*/ 1050 w 1051"/>
              <a:gd name="T15" fmla="*/ 583 h 701"/>
              <a:gd name="T16" fmla="*/ 933 w 1051"/>
              <a:gd name="T17" fmla="*/ 700 h 701"/>
              <a:gd name="T18" fmla="*/ 118 w 1051"/>
              <a:gd name="T19" fmla="*/ 700 h 701"/>
              <a:gd name="T20" fmla="*/ 0 w 1051"/>
              <a:gd name="T21" fmla="*/ 583 h 701"/>
              <a:gd name="T22" fmla="*/ 0 w 1051"/>
              <a:gd name="T23" fmla="*/ 118 h 701"/>
              <a:gd name="T24" fmla="*/ 118 w 1051"/>
              <a:gd name="T25" fmla="*/ 0 h 701"/>
              <a:gd name="T26" fmla="*/ 933 w 1051"/>
              <a:gd name="T2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701">
                <a:moveTo>
                  <a:pt x="933" y="583"/>
                </a:moveTo>
                <a:lnTo>
                  <a:pt x="933" y="118"/>
                </a:lnTo>
                <a:lnTo>
                  <a:pt x="118" y="118"/>
                </a:lnTo>
                <a:lnTo>
                  <a:pt x="118" y="583"/>
                </a:lnTo>
                <a:lnTo>
                  <a:pt x="933" y="58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583"/>
                </a:lnTo>
                <a:cubicBezTo>
                  <a:pt x="1050" y="646"/>
                  <a:pt x="996" y="700"/>
                  <a:pt x="933" y="700"/>
                </a:cubicBezTo>
                <a:lnTo>
                  <a:pt x="118" y="700"/>
                </a:lnTo>
                <a:cubicBezTo>
                  <a:pt x="55" y="700"/>
                  <a:pt x="0" y="646"/>
                  <a:pt x="0" y="58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02921" y="2444751"/>
            <a:ext cx="377825" cy="211138"/>
          </a:xfrm>
          <a:custGeom>
            <a:avLst/>
            <a:gdLst>
              <a:gd name="T0" fmla="*/ 933 w 1051"/>
              <a:gd name="T1" fmla="*/ 467 h 586"/>
              <a:gd name="T2" fmla="*/ 933 w 1051"/>
              <a:gd name="T3" fmla="*/ 117 h 586"/>
              <a:gd name="T4" fmla="*/ 118 w 1051"/>
              <a:gd name="T5" fmla="*/ 117 h 586"/>
              <a:gd name="T6" fmla="*/ 118 w 1051"/>
              <a:gd name="T7" fmla="*/ 467 h 586"/>
              <a:gd name="T8" fmla="*/ 933 w 1051"/>
              <a:gd name="T9" fmla="*/ 467 h 586"/>
              <a:gd name="T10" fmla="*/ 933 w 1051"/>
              <a:gd name="T11" fmla="*/ 0 h 586"/>
              <a:gd name="T12" fmla="*/ 1050 w 1051"/>
              <a:gd name="T13" fmla="*/ 117 h 586"/>
              <a:gd name="T14" fmla="*/ 1050 w 1051"/>
              <a:gd name="T15" fmla="*/ 467 h 586"/>
              <a:gd name="T16" fmla="*/ 933 w 1051"/>
              <a:gd name="T17" fmla="*/ 585 h 586"/>
              <a:gd name="T18" fmla="*/ 118 w 1051"/>
              <a:gd name="T19" fmla="*/ 585 h 586"/>
              <a:gd name="T20" fmla="*/ 0 w 1051"/>
              <a:gd name="T21" fmla="*/ 467 h 586"/>
              <a:gd name="T22" fmla="*/ 0 w 1051"/>
              <a:gd name="T23" fmla="*/ 117 h 586"/>
              <a:gd name="T24" fmla="*/ 118 w 1051"/>
              <a:gd name="T25" fmla="*/ 0 h 586"/>
              <a:gd name="T26" fmla="*/ 933 w 1051"/>
              <a:gd name="T27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586">
                <a:moveTo>
                  <a:pt x="933" y="467"/>
                </a:moveTo>
                <a:lnTo>
                  <a:pt x="933" y="117"/>
                </a:lnTo>
                <a:lnTo>
                  <a:pt x="118" y="117"/>
                </a:lnTo>
                <a:lnTo>
                  <a:pt x="118" y="467"/>
                </a:lnTo>
                <a:lnTo>
                  <a:pt x="933" y="46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467"/>
                </a:lnTo>
                <a:cubicBezTo>
                  <a:pt x="1050" y="530"/>
                  <a:pt x="996" y="585"/>
                  <a:pt x="933" y="585"/>
                </a:cubicBezTo>
                <a:lnTo>
                  <a:pt x="118" y="585"/>
                </a:lnTo>
                <a:cubicBezTo>
                  <a:pt x="55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7658" y="2381250"/>
            <a:ext cx="377825" cy="336550"/>
          </a:xfrm>
          <a:custGeom>
            <a:avLst/>
            <a:gdLst>
              <a:gd name="T0" fmla="*/ 933 w 1051"/>
              <a:gd name="T1" fmla="*/ 817 h 936"/>
              <a:gd name="T2" fmla="*/ 933 w 1051"/>
              <a:gd name="T3" fmla="*/ 117 h 936"/>
              <a:gd name="T4" fmla="*/ 118 w 1051"/>
              <a:gd name="T5" fmla="*/ 117 h 936"/>
              <a:gd name="T6" fmla="*/ 118 w 1051"/>
              <a:gd name="T7" fmla="*/ 817 h 936"/>
              <a:gd name="T8" fmla="*/ 933 w 1051"/>
              <a:gd name="T9" fmla="*/ 817 h 936"/>
              <a:gd name="T10" fmla="*/ 933 w 1051"/>
              <a:gd name="T11" fmla="*/ 0 h 936"/>
              <a:gd name="T12" fmla="*/ 1050 w 1051"/>
              <a:gd name="T13" fmla="*/ 117 h 936"/>
              <a:gd name="T14" fmla="*/ 1050 w 1051"/>
              <a:gd name="T15" fmla="*/ 817 h 936"/>
              <a:gd name="T16" fmla="*/ 933 w 1051"/>
              <a:gd name="T17" fmla="*/ 935 h 936"/>
              <a:gd name="T18" fmla="*/ 118 w 1051"/>
              <a:gd name="T19" fmla="*/ 935 h 936"/>
              <a:gd name="T20" fmla="*/ 0 w 1051"/>
              <a:gd name="T21" fmla="*/ 817 h 936"/>
              <a:gd name="T22" fmla="*/ 0 w 1051"/>
              <a:gd name="T23" fmla="*/ 117 h 936"/>
              <a:gd name="T24" fmla="*/ 118 w 1051"/>
              <a:gd name="T25" fmla="*/ 0 h 936"/>
              <a:gd name="T26" fmla="*/ 933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3" y="817"/>
                </a:moveTo>
                <a:lnTo>
                  <a:pt x="933" y="117"/>
                </a:lnTo>
                <a:lnTo>
                  <a:pt x="118" y="117"/>
                </a:lnTo>
                <a:lnTo>
                  <a:pt x="118" y="817"/>
                </a:lnTo>
                <a:lnTo>
                  <a:pt x="933" y="81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817"/>
                </a:lnTo>
                <a:cubicBezTo>
                  <a:pt x="1050" y="880"/>
                  <a:pt x="996" y="935"/>
                  <a:pt x="933" y="935"/>
                </a:cubicBezTo>
                <a:lnTo>
                  <a:pt x="118" y="935"/>
                </a:lnTo>
                <a:cubicBezTo>
                  <a:pt x="55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33344" y="2381250"/>
            <a:ext cx="419100" cy="336550"/>
          </a:xfrm>
          <a:custGeom>
            <a:avLst/>
            <a:gdLst>
              <a:gd name="T0" fmla="*/ 990 w 1166"/>
              <a:gd name="T1" fmla="*/ 585 h 936"/>
              <a:gd name="T2" fmla="*/ 990 w 1166"/>
              <a:gd name="T3" fmla="*/ 467 h 936"/>
              <a:gd name="T4" fmla="*/ 815 w 1166"/>
              <a:gd name="T5" fmla="*/ 467 h 936"/>
              <a:gd name="T6" fmla="*/ 815 w 1166"/>
              <a:gd name="T7" fmla="*/ 292 h 936"/>
              <a:gd name="T8" fmla="*/ 700 w 1166"/>
              <a:gd name="T9" fmla="*/ 292 h 936"/>
              <a:gd name="T10" fmla="*/ 700 w 1166"/>
              <a:gd name="T11" fmla="*/ 467 h 936"/>
              <a:gd name="T12" fmla="*/ 525 w 1166"/>
              <a:gd name="T13" fmla="*/ 467 h 936"/>
              <a:gd name="T14" fmla="*/ 525 w 1166"/>
              <a:gd name="T15" fmla="*/ 585 h 936"/>
              <a:gd name="T16" fmla="*/ 700 w 1166"/>
              <a:gd name="T17" fmla="*/ 585 h 936"/>
              <a:gd name="T18" fmla="*/ 700 w 1166"/>
              <a:gd name="T19" fmla="*/ 760 h 936"/>
              <a:gd name="T20" fmla="*/ 815 w 1166"/>
              <a:gd name="T21" fmla="*/ 760 h 936"/>
              <a:gd name="T22" fmla="*/ 815 w 1166"/>
              <a:gd name="T23" fmla="*/ 585 h 936"/>
              <a:gd name="T24" fmla="*/ 990 w 1166"/>
              <a:gd name="T25" fmla="*/ 585 h 936"/>
              <a:gd name="T26" fmla="*/ 1165 w 1166"/>
              <a:gd name="T27" fmla="*/ 235 h 936"/>
              <a:gd name="T28" fmla="*/ 1165 w 1166"/>
              <a:gd name="T29" fmla="*/ 817 h 936"/>
              <a:gd name="T30" fmla="*/ 1050 w 1166"/>
              <a:gd name="T31" fmla="*/ 935 h 936"/>
              <a:gd name="T32" fmla="*/ 115 w 1166"/>
              <a:gd name="T33" fmla="*/ 935 h 936"/>
              <a:gd name="T34" fmla="*/ 0 w 1166"/>
              <a:gd name="T35" fmla="*/ 817 h 936"/>
              <a:gd name="T36" fmla="*/ 0 w 1166"/>
              <a:gd name="T37" fmla="*/ 117 h 936"/>
              <a:gd name="T38" fmla="*/ 115 w 1166"/>
              <a:gd name="T39" fmla="*/ 0 h 936"/>
              <a:gd name="T40" fmla="*/ 465 w 1166"/>
              <a:gd name="T41" fmla="*/ 0 h 936"/>
              <a:gd name="T42" fmla="*/ 582 w 1166"/>
              <a:gd name="T43" fmla="*/ 117 h 936"/>
              <a:gd name="T44" fmla="*/ 1050 w 1166"/>
              <a:gd name="T45" fmla="*/ 117 h 936"/>
              <a:gd name="T46" fmla="*/ 1165 w 1166"/>
              <a:gd name="T47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990" y="585"/>
                </a:moveTo>
                <a:lnTo>
                  <a:pt x="990" y="467"/>
                </a:lnTo>
                <a:lnTo>
                  <a:pt x="815" y="467"/>
                </a:lnTo>
                <a:lnTo>
                  <a:pt x="815" y="292"/>
                </a:lnTo>
                <a:lnTo>
                  <a:pt x="700" y="292"/>
                </a:lnTo>
                <a:lnTo>
                  <a:pt x="700" y="467"/>
                </a:lnTo>
                <a:lnTo>
                  <a:pt x="525" y="467"/>
                </a:lnTo>
                <a:lnTo>
                  <a:pt x="525" y="585"/>
                </a:lnTo>
                <a:lnTo>
                  <a:pt x="700" y="585"/>
                </a:lnTo>
                <a:lnTo>
                  <a:pt x="700" y="760"/>
                </a:lnTo>
                <a:lnTo>
                  <a:pt x="815" y="760"/>
                </a:lnTo>
                <a:lnTo>
                  <a:pt x="815" y="585"/>
                </a:lnTo>
                <a:lnTo>
                  <a:pt x="990" y="585"/>
                </a:lnTo>
                <a:close/>
                <a:moveTo>
                  <a:pt x="1165" y="235"/>
                </a:moveTo>
                <a:lnTo>
                  <a:pt x="1165" y="817"/>
                </a:lnTo>
                <a:cubicBezTo>
                  <a:pt x="1165" y="883"/>
                  <a:pt x="1115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5" y="117"/>
                  <a:pt x="1165" y="169"/>
                  <a:pt x="1165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08081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574 w 1166"/>
              <a:gd name="T21" fmla="*/ 416 h 1166"/>
              <a:gd name="T22" fmla="*/ 465 w 1166"/>
              <a:gd name="T23" fmla="*/ 574 h 1166"/>
              <a:gd name="T24" fmla="*/ 465 w 1166"/>
              <a:gd name="T25" fmla="*/ 591 h 1166"/>
              <a:gd name="T26" fmla="*/ 574 w 1166"/>
              <a:gd name="T27" fmla="*/ 749 h 1166"/>
              <a:gd name="T28" fmla="*/ 670 w 1166"/>
              <a:gd name="T29" fmla="*/ 667 h 1166"/>
              <a:gd name="T30" fmla="*/ 774 w 1166"/>
              <a:gd name="T31" fmla="*/ 667 h 1166"/>
              <a:gd name="T32" fmla="*/ 713 w 1166"/>
              <a:gd name="T33" fmla="*/ 787 h 1166"/>
              <a:gd name="T34" fmla="*/ 574 w 1166"/>
              <a:gd name="T35" fmla="*/ 837 h 1166"/>
              <a:gd name="T36" fmla="*/ 350 w 1166"/>
              <a:gd name="T37" fmla="*/ 591 h 1166"/>
              <a:gd name="T38" fmla="*/ 350 w 1166"/>
              <a:gd name="T39" fmla="*/ 574 h 1166"/>
              <a:gd name="T40" fmla="*/ 404 w 1166"/>
              <a:gd name="T41" fmla="*/ 399 h 1166"/>
              <a:gd name="T42" fmla="*/ 574 w 1166"/>
              <a:gd name="T43" fmla="*/ 325 h 1166"/>
              <a:gd name="T44" fmla="*/ 716 w 1166"/>
              <a:gd name="T45" fmla="*/ 377 h 1166"/>
              <a:gd name="T46" fmla="*/ 774 w 1166"/>
              <a:gd name="T47" fmla="*/ 511 h 1166"/>
              <a:gd name="T48" fmla="*/ 670 w 1166"/>
              <a:gd name="T49" fmla="*/ 511 h 1166"/>
              <a:gd name="T50" fmla="*/ 661 w 1166"/>
              <a:gd name="T51" fmla="*/ 476 h 1166"/>
              <a:gd name="T52" fmla="*/ 642 w 1166"/>
              <a:gd name="T53" fmla="*/ 443 h 1166"/>
              <a:gd name="T54" fmla="*/ 574 w 1166"/>
              <a:gd name="T55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74" y="416"/>
                </a:moveTo>
                <a:cubicBezTo>
                  <a:pt x="490" y="416"/>
                  <a:pt x="465" y="490"/>
                  <a:pt x="465" y="574"/>
                </a:cubicBezTo>
                <a:lnTo>
                  <a:pt x="465" y="591"/>
                </a:lnTo>
                <a:cubicBezTo>
                  <a:pt x="465" y="675"/>
                  <a:pt x="490" y="749"/>
                  <a:pt x="574" y="749"/>
                </a:cubicBezTo>
                <a:cubicBezTo>
                  <a:pt x="625" y="749"/>
                  <a:pt x="670" y="718"/>
                  <a:pt x="670" y="667"/>
                </a:cubicBezTo>
                <a:lnTo>
                  <a:pt x="774" y="667"/>
                </a:lnTo>
                <a:cubicBezTo>
                  <a:pt x="774" y="721"/>
                  <a:pt x="745" y="761"/>
                  <a:pt x="713" y="787"/>
                </a:cubicBezTo>
                <a:cubicBezTo>
                  <a:pt x="678" y="818"/>
                  <a:pt x="637" y="837"/>
                  <a:pt x="574" y="837"/>
                </a:cubicBezTo>
                <a:cubicBezTo>
                  <a:pt x="425" y="837"/>
                  <a:pt x="350" y="738"/>
                  <a:pt x="350" y="591"/>
                </a:cubicBezTo>
                <a:lnTo>
                  <a:pt x="350" y="574"/>
                </a:lnTo>
                <a:cubicBezTo>
                  <a:pt x="350" y="504"/>
                  <a:pt x="370" y="439"/>
                  <a:pt x="404" y="399"/>
                </a:cubicBezTo>
                <a:cubicBezTo>
                  <a:pt x="441" y="358"/>
                  <a:pt x="498" y="325"/>
                  <a:pt x="574" y="325"/>
                </a:cubicBezTo>
                <a:cubicBezTo>
                  <a:pt x="634" y="325"/>
                  <a:pt x="685" y="346"/>
                  <a:pt x="716" y="377"/>
                </a:cubicBezTo>
                <a:cubicBezTo>
                  <a:pt x="746" y="407"/>
                  <a:pt x="774" y="454"/>
                  <a:pt x="774" y="511"/>
                </a:cubicBezTo>
                <a:lnTo>
                  <a:pt x="670" y="511"/>
                </a:lnTo>
                <a:cubicBezTo>
                  <a:pt x="670" y="498"/>
                  <a:pt x="667" y="487"/>
                  <a:pt x="661" y="476"/>
                </a:cubicBezTo>
                <a:cubicBezTo>
                  <a:pt x="656" y="465"/>
                  <a:pt x="651" y="451"/>
                  <a:pt x="642" y="443"/>
                </a:cubicBezTo>
                <a:cubicBezTo>
                  <a:pt x="627" y="428"/>
                  <a:pt x="602" y="416"/>
                  <a:pt x="574" y="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4406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640 w 1166"/>
              <a:gd name="T21" fmla="*/ 290 h 1166"/>
              <a:gd name="T22" fmla="*/ 640 w 1166"/>
              <a:gd name="T23" fmla="*/ 525 h 1166"/>
              <a:gd name="T24" fmla="*/ 875 w 1166"/>
              <a:gd name="T25" fmla="*/ 525 h 1166"/>
              <a:gd name="T26" fmla="*/ 875 w 1166"/>
              <a:gd name="T27" fmla="*/ 640 h 1166"/>
              <a:gd name="T28" fmla="*/ 640 w 1166"/>
              <a:gd name="T29" fmla="*/ 64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640 h 1166"/>
              <a:gd name="T36" fmla="*/ 290 w 1166"/>
              <a:gd name="T37" fmla="*/ 640 h 1166"/>
              <a:gd name="T38" fmla="*/ 290 w 1166"/>
              <a:gd name="T39" fmla="*/ 525 h 1166"/>
              <a:gd name="T40" fmla="*/ 525 w 1166"/>
              <a:gd name="T41" fmla="*/ 525 h 1166"/>
              <a:gd name="T42" fmla="*/ 525 w 1166"/>
              <a:gd name="T43" fmla="*/ 290 h 1166"/>
              <a:gd name="T44" fmla="*/ 640 w 1166"/>
              <a:gd name="T4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40" y="290"/>
                </a:moveTo>
                <a:lnTo>
                  <a:pt x="640" y="525"/>
                </a:lnTo>
                <a:lnTo>
                  <a:pt x="875" y="525"/>
                </a:lnTo>
                <a:lnTo>
                  <a:pt x="875" y="640"/>
                </a:lnTo>
                <a:lnTo>
                  <a:pt x="640" y="640"/>
                </a:lnTo>
                <a:lnTo>
                  <a:pt x="640" y="875"/>
                </a:lnTo>
                <a:lnTo>
                  <a:pt x="525" y="875"/>
                </a:lnTo>
                <a:lnTo>
                  <a:pt x="525" y="640"/>
                </a:lnTo>
                <a:lnTo>
                  <a:pt x="290" y="640"/>
                </a:lnTo>
                <a:lnTo>
                  <a:pt x="290" y="525"/>
                </a:lnTo>
                <a:lnTo>
                  <a:pt x="525" y="525"/>
                </a:lnTo>
                <a:lnTo>
                  <a:pt x="525" y="290"/>
                </a:lnTo>
                <a:lnTo>
                  <a:pt x="640" y="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17871" y="2360614"/>
            <a:ext cx="504825" cy="377825"/>
          </a:xfrm>
          <a:custGeom>
            <a:avLst/>
            <a:gdLst>
              <a:gd name="T0" fmla="*/ 875 w 1401"/>
              <a:gd name="T1" fmla="*/ 933 h 1051"/>
              <a:gd name="T2" fmla="*/ 1282 w 1401"/>
              <a:gd name="T3" fmla="*/ 525 h 1051"/>
              <a:gd name="T4" fmla="*/ 875 w 1401"/>
              <a:gd name="T5" fmla="*/ 118 h 1051"/>
              <a:gd name="T6" fmla="*/ 468 w 1401"/>
              <a:gd name="T7" fmla="*/ 525 h 1051"/>
              <a:gd name="T8" fmla="*/ 875 w 1401"/>
              <a:gd name="T9" fmla="*/ 933 h 1051"/>
              <a:gd name="T10" fmla="*/ 875 w 1401"/>
              <a:gd name="T11" fmla="*/ 0 h 1051"/>
              <a:gd name="T12" fmla="*/ 1400 w 1401"/>
              <a:gd name="T13" fmla="*/ 525 h 1051"/>
              <a:gd name="T14" fmla="*/ 875 w 1401"/>
              <a:gd name="T15" fmla="*/ 1050 h 1051"/>
              <a:gd name="T16" fmla="*/ 350 w 1401"/>
              <a:gd name="T17" fmla="*/ 525 h 1051"/>
              <a:gd name="T18" fmla="*/ 875 w 1401"/>
              <a:gd name="T19" fmla="*/ 0 h 1051"/>
              <a:gd name="T20" fmla="*/ 118 w 1401"/>
              <a:gd name="T21" fmla="*/ 525 h 1051"/>
              <a:gd name="T22" fmla="*/ 350 w 1401"/>
              <a:gd name="T23" fmla="*/ 894 h 1051"/>
              <a:gd name="T24" fmla="*/ 350 w 1401"/>
              <a:gd name="T25" fmla="*/ 1020 h 1051"/>
              <a:gd name="T26" fmla="*/ 0 w 1401"/>
              <a:gd name="T27" fmla="*/ 525 h 1051"/>
              <a:gd name="T28" fmla="*/ 350 w 1401"/>
              <a:gd name="T29" fmla="*/ 31 h 1051"/>
              <a:gd name="T30" fmla="*/ 350 w 1401"/>
              <a:gd name="T31" fmla="*/ 156 h 1051"/>
              <a:gd name="T32" fmla="*/ 118 w 1401"/>
              <a:gd name="T33" fmla="*/ 525 h 1051"/>
              <a:gd name="T34" fmla="*/ 932 w 1401"/>
              <a:gd name="T35" fmla="*/ 293 h 1051"/>
              <a:gd name="T36" fmla="*/ 932 w 1401"/>
              <a:gd name="T37" fmla="*/ 468 h 1051"/>
              <a:gd name="T38" fmla="*/ 1107 w 1401"/>
              <a:gd name="T39" fmla="*/ 468 h 1051"/>
              <a:gd name="T40" fmla="*/ 1107 w 1401"/>
              <a:gd name="T41" fmla="*/ 583 h 1051"/>
              <a:gd name="T42" fmla="*/ 932 w 1401"/>
              <a:gd name="T43" fmla="*/ 583 h 1051"/>
              <a:gd name="T44" fmla="*/ 932 w 1401"/>
              <a:gd name="T45" fmla="*/ 758 h 1051"/>
              <a:gd name="T46" fmla="*/ 818 w 1401"/>
              <a:gd name="T47" fmla="*/ 758 h 1051"/>
              <a:gd name="T48" fmla="*/ 818 w 1401"/>
              <a:gd name="T49" fmla="*/ 583 h 1051"/>
              <a:gd name="T50" fmla="*/ 643 w 1401"/>
              <a:gd name="T51" fmla="*/ 583 h 1051"/>
              <a:gd name="T52" fmla="*/ 643 w 1401"/>
              <a:gd name="T53" fmla="*/ 468 h 1051"/>
              <a:gd name="T54" fmla="*/ 818 w 1401"/>
              <a:gd name="T55" fmla="*/ 468 h 1051"/>
              <a:gd name="T56" fmla="*/ 818 w 1401"/>
              <a:gd name="T57" fmla="*/ 293 h 1051"/>
              <a:gd name="T58" fmla="*/ 932 w 1401"/>
              <a:gd name="T59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01" h="1051">
                <a:moveTo>
                  <a:pt x="875" y="933"/>
                </a:moveTo>
                <a:cubicBezTo>
                  <a:pt x="1099" y="933"/>
                  <a:pt x="1282" y="749"/>
                  <a:pt x="1282" y="525"/>
                </a:cubicBezTo>
                <a:cubicBezTo>
                  <a:pt x="1282" y="300"/>
                  <a:pt x="1099" y="118"/>
                  <a:pt x="875" y="118"/>
                </a:cubicBezTo>
                <a:cubicBezTo>
                  <a:pt x="651" y="118"/>
                  <a:pt x="468" y="300"/>
                  <a:pt x="468" y="525"/>
                </a:cubicBezTo>
                <a:cubicBezTo>
                  <a:pt x="468" y="749"/>
                  <a:pt x="651" y="933"/>
                  <a:pt x="875" y="933"/>
                </a:cubicBezTo>
                <a:close/>
                <a:moveTo>
                  <a:pt x="875" y="0"/>
                </a:moveTo>
                <a:cubicBezTo>
                  <a:pt x="1165" y="0"/>
                  <a:pt x="1400" y="235"/>
                  <a:pt x="1400" y="525"/>
                </a:cubicBezTo>
                <a:cubicBezTo>
                  <a:pt x="1400" y="814"/>
                  <a:pt x="1165" y="1050"/>
                  <a:pt x="875" y="1050"/>
                </a:cubicBezTo>
                <a:cubicBezTo>
                  <a:pt x="585" y="1050"/>
                  <a:pt x="350" y="814"/>
                  <a:pt x="350" y="525"/>
                </a:cubicBezTo>
                <a:cubicBezTo>
                  <a:pt x="350" y="235"/>
                  <a:pt x="585" y="0"/>
                  <a:pt x="875" y="0"/>
                </a:cubicBezTo>
                <a:close/>
                <a:moveTo>
                  <a:pt x="118" y="525"/>
                </a:moveTo>
                <a:cubicBezTo>
                  <a:pt x="118" y="689"/>
                  <a:pt x="211" y="829"/>
                  <a:pt x="350" y="894"/>
                </a:cubicBezTo>
                <a:lnTo>
                  <a:pt x="350" y="1020"/>
                </a:lnTo>
                <a:cubicBezTo>
                  <a:pt x="148" y="949"/>
                  <a:pt x="0" y="752"/>
                  <a:pt x="0" y="525"/>
                </a:cubicBezTo>
                <a:cubicBezTo>
                  <a:pt x="0" y="298"/>
                  <a:pt x="148" y="102"/>
                  <a:pt x="350" y="31"/>
                </a:cubicBezTo>
                <a:lnTo>
                  <a:pt x="350" y="156"/>
                </a:lnTo>
                <a:cubicBezTo>
                  <a:pt x="211" y="222"/>
                  <a:pt x="118" y="361"/>
                  <a:pt x="118" y="525"/>
                </a:cubicBezTo>
                <a:close/>
                <a:moveTo>
                  <a:pt x="932" y="293"/>
                </a:moveTo>
                <a:lnTo>
                  <a:pt x="932" y="468"/>
                </a:lnTo>
                <a:lnTo>
                  <a:pt x="1107" y="468"/>
                </a:lnTo>
                <a:lnTo>
                  <a:pt x="1107" y="583"/>
                </a:lnTo>
                <a:lnTo>
                  <a:pt x="932" y="583"/>
                </a:lnTo>
                <a:lnTo>
                  <a:pt x="932" y="758"/>
                </a:lnTo>
                <a:lnTo>
                  <a:pt x="818" y="758"/>
                </a:lnTo>
                <a:lnTo>
                  <a:pt x="818" y="583"/>
                </a:lnTo>
                <a:lnTo>
                  <a:pt x="643" y="583"/>
                </a:lnTo>
                <a:lnTo>
                  <a:pt x="643" y="468"/>
                </a:lnTo>
                <a:lnTo>
                  <a:pt x="818" y="468"/>
                </a:lnTo>
                <a:lnTo>
                  <a:pt x="818" y="293"/>
                </a:lnTo>
                <a:lnTo>
                  <a:pt x="932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108" y="2319338"/>
            <a:ext cx="377825" cy="461963"/>
          </a:xfrm>
          <a:custGeom>
            <a:avLst/>
            <a:gdLst>
              <a:gd name="T0" fmla="*/ 932 w 1051"/>
              <a:gd name="T1" fmla="*/ 1168 h 1284"/>
              <a:gd name="T2" fmla="*/ 932 w 1051"/>
              <a:gd name="T3" fmla="*/ 233 h 1284"/>
              <a:gd name="T4" fmla="*/ 818 w 1051"/>
              <a:gd name="T5" fmla="*/ 233 h 1284"/>
              <a:gd name="T6" fmla="*/ 818 w 1051"/>
              <a:gd name="T7" fmla="*/ 408 h 1284"/>
              <a:gd name="T8" fmla="*/ 232 w 1051"/>
              <a:gd name="T9" fmla="*/ 408 h 1284"/>
              <a:gd name="T10" fmla="*/ 232 w 1051"/>
              <a:gd name="T11" fmla="*/ 233 h 1284"/>
              <a:gd name="T12" fmla="*/ 118 w 1051"/>
              <a:gd name="T13" fmla="*/ 233 h 1284"/>
              <a:gd name="T14" fmla="*/ 118 w 1051"/>
              <a:gd name="T15" fmla="*/ 1168 h 1284"/>
              <a:gd name="T16" fmla="*/ 932 w 1051"/>
              <a:gd name="T17" fmla="*/ 1168 h 1284"/>
              <a:gd name="T18" fmla="*/ 525 w 1051"/>
              <a:gd name="T19" fmla="*/ 118 h 1284"/>
              <a:gd name="T20" fmla="*/ 468 w 1051"/>
              <a:gd name="T21" fmla="*/ 175 h 1284"/>
              <a:gd name="T22" fmla="*/ 525 w 1051"/>
              <a:gd name="T23" fmla="*/ 233 h 1284"/>
              <a:gd name="T24" fmla="*/ 582 w 1051"/>
              <a:gd name="T25" fmla="*/ 175 h 1284"/>
              <a:gd name="T26" fmla="*/ 525 w 1051"/>
              <a:gd name="T27" fmla="*/ 118 h 1284"/>
              <a:gd name="T28" fmla="*/ 1050 w 1051"/>
              <a:gd name="T29" fmla="*/ 233 h 1284"/>
              <a:gd name="T30" fmla="*/ 1050 w 1051"/>
              <a:gd name="T31" fmla="*/ 1168 h 1284"/>
              <a:gd name="T32" fmla="*/ 932 w 1051"/>
              <a:gd name="T33" fmla="*/ 1283 h 1284"/>
              <a:gd name="T34" fmla="*/ 118 w 1051"/>
              <a:gd name="T35" fmla="*/ 1283 h 1284"/>
              <a:gd name="T36" fmla="*/ 0 w 1051"/>
              <a:gd name="T37" fmla="*/ 1168 h 1284"/>
              <a:gd name="T38" fmla="*/ 0 w 1051"/>
              <a:gd name="T39" fmla="*/ 233 h 1284"/>
              <a:gd name="T40" fmla="*/ 118 w 1051"/>
              <a:gd name="T41" fmla="*/ 118 h 1284"/>
              <a:gd name="T42" fmla="*/ 361 w 1051"/>
              <a:gd name="T43" fmla="*/ 118 h 1284"/>
              <a:gd name="T44" fmla="*/ 525 w 1051"/>
              <a:gd name="T45" fmla="*/ 0 h 1284"/>
              <a:gd name="T46" fmla="*/ 689 w 1051"/>
              <a:gd name="T47" fmla="*/ 118 h 1284"/>
              <a:gd name="T48" fmla="*/ 932 w 1051"/>
              <a:gd name="T49" fmla="*/ 118 h 1284"/>
              <a:gd name="T50" fmla="*/ 1050 w 1051"/>
              <a:gd name="T51" fmla="*/ 233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4">
                <a:moveTo>
                  <a:pt x="932" y="1168"/>
                </a:moveTo>
                <a:lnTo>
                  <a:pt x="932" y="233"/>
                </a:lnTo>
                <a:lnTo>
                  <a:pt x="818" y="233"/>
                </a:lnTo>
                <a:lnTo>
                  <a:pt x="818" y="408"/>
                </a:lnTo>
                <a:lnTo>
                  <a:pt x="232" y="408"/>
                </a:lnTo>
                <a:lnTo>
                  <a:pt x="232" y="233"/>
                </a:lnTo>
                <a:lnTo>
                  <a:pt x="118" y="233"/>
                </a:lnTo>
                <a:lnTo>
                  <a:pt x="118" y="1168"/>
                </a:lnTo>
                <a:lnTo>
                  <a:pt x="932" y="1168"/>
                </a:lnTo>
                <a:close/>
                <a:moveTo>
                  <a:pt x="525" y="118"/>
                </a:moveTo>
                <a:cubicBezTo>
                  <a:pt x="492" y="118"/>
                  <a:pt x="468" y="142"/>
                  <a:pt x="468" y="175"/>
                </a:cubicBezTo>
                <a:cubicBezTo>
                  <a:pt x="468" y="208"/>
                  <a:pt x="492" y="233"/>
                  <a:pt x="525" y="233"/>
                </a:cubicBezTo>
                <a:cubicBezTo>
                  <a:pt x="558" y="233"/>
                  <a:pt x="582" y="208"/>
                  <a:pt x="582" y="175"/>
                </a:cubicBezTo>
                <a:cubicBezTo>
                  <a:pt x="582" y="142"/>
                  <a:pt x="558" y="118"/>
                  <a:pt x="525" y="118"/>
                </a:cubicBezTo>
                <a:close/>
                <a:moveTo>
                  <a:pt x="1050" y="233"/>
                </a:moveTo>
                <a:lnTo>
                  <a:pt x="1050" y="1168"/>
                </a:lnTo>
                <a:cubicBezTo>
                  <a:pt x="1050" y="1231"/>
                  <a:pt x="995" y="1283"/>
                  <a:pt x="932" y="1283"/>
                </a:cubicBezTo>
                <a:lnTo>
                  <a:pt x="118" y="1283"/>
                </a:lnTo>
                <a:cubicBezTo>
                  <a:pt x="55" y="1283"/>
                  <a:pt x="0" y="1231"/>
                  <a:pt x="0" y="1168"/>
                </a:cubicBezTo>
                <a:lnTo>
                  <a:pt x="0" y="233"/>
                </a:lnTo>
                <a:cubicBezTo>
                  <a:pt x="0" y="170"/>
                  <a:pt x="55" y="118"/>
                  <a:pt x="118" y="118"/>
                </a:cubicBezTo>
                <a:lnTo>
                  <a:pt x="361" y="118"/>
                </a:lnTo>
                <a:cubicBezTo>
                  <a:pt x="386" y="49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0"/>
                  <a:pt x="1050" y="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4896" y="3232152"/>
            <a:ext cx="377825" cy="377825"/>
          </a:xfrm>
          <a:custGeom>
            <a:avLst/>
            <a:gdLst>
              <a:gd name="T0" fmla="*/ 932 w 1051"/>
              <a:gd name="T1" fmla="*/ 0 h 1050"/>
              <a:gd name="T2" fmla="*/ 1050 w 1051"/>
              <a:gd name="T3" fmla="*/ 118 h 1050"/>
              <a:gd name="T4" fmla="*/ 1050 w 1051"/>
              <a:gd name="T5" fmla="*/ 350 h 1050"/>
              <a:gd name="T6" fmla="*/ 932 w 1051"/>
              <a:gd name="T7" fmla="*/ 350 h 1050"/>
              <a:gd name="T8" fmla="*/ 932 w 1051"/>
              <a:gd name="T9" fmla="*/ 118 h 1050"/>
              <a:gd name="T10" fmla="*/ 700 w 1051"/>
              <a:gd name="T11" fmla="*/ 118 h 1050"/>
              <a:gd name="T12" fmla="*/ 700 w 1051"/>
              <a:gd name="T13" fmla="*/ 0 h 1050"/>
              <a:gd name="T14" fmla="*/ 932 w 1051"/>
              <a:gd name="T15" fmla="*/ 0 h 1050"/>
              <a:gd name="T16" fmla="*/ 932 w 1051"/>
              <a:gd name="T17" fmla="*/ 931 h 1050"/>
              <a:gd name="T18" fmla="*/ 932 w 1051"/>
              <a:gd name="T19" fmla="*/ 699 h 1050"/>
              <a:gd name="T20" fmla="*/ 1050 w 1051"/>
              <a:gd name="T21" fmla="*/ 699 h 1050"/>
              <a:gd name="T22" fmla="*/ 1050 w 1051"/>
              <a:gd name="T23" fmla="*/ 931 h 1050"/>
              <a:gd name="T24" fmla="*/ 932 w 1051"/>
              <a:gd name="T25" fmla="*/ 1049 h 1050"/>
              <a:gd name="T26" fmla="*/ 700 w 1051"/>
              <a:gd name="T27" fmla="*/ 1049 h 1050"/>
              <a:gd name="T28" fmla="*/ 700 w 1051"/>
              <a:gd name="T29" fmla="*/ 931 h 1050"/>
              <a:gd name="T30" fmla="*/ 932 w 1051"/>
              <a:gd name="T31" fmla="*/ 931 h 1050"/>
              <a:gd name="T32" fmla="*/ 118 w 1051"/>
              <a:gd name="T33" fmla="*/ 699 h 1050"/>
              <a:gd name="T34" fmla="*/ 118 w 1051"/>
              <a:gd name="T35" fmla="*/ 931 h 1050"/>
              <a:gd name="T36" fmla="*/ 350 w 1051"/>
              <a:gd name="T37" fmla="*/ 931 h 1050"/>
              <a:gd name="T38" fmla="*/ 350 w 1051"/>
              <a:gd name="T39" fmla="*/ 1049 h 1050"/>
              <a:gd name="T40" fmla="*/ 118 w 1051"/>
              <a:gd name="T41" fmla="*/ 1049 h 1050"/>
              <a:gd name="T42" fmla="*/ 0 w 1051"/>
              <a:gd name="T43" fmla="*/ 931 h 1050"/>
              <a:gd name="T44" fmla="*/ 0 w 1051"/>
              <a:gd name="T45" fmla="*/ 699 h 1050"/>
              <a:gd name="T46" fmla="*/ 118 w 1051"/>
              <a:gd name="T47" fmla="*/ 699 h 1050"/>
              <a:gd name="T48" fmla="*/ 0 w 1051"/>
              <a:gd name="T49" fmla="*/ 118 h 1050"/>
              <a:gd name="T50" fmla="*/ 118 w 1051"/>
              <a:gd name="T51" fmla="*/ 0 h 1050"/>
              <a:gd name="T52" fmla="*/ 350 w 1051"/>
              <a:gd name="T53" fmla="*/ 0 h 1050"/>
              <a:gd name="T54" fmla="*/ 350 w 1051"/>
              <a:gd name="T55" fmla="*/ 118 h 1050"/>
              <a:gd name="T56" fmla="*/ 118 w 1051"/>
              <a:gd name="T57" fmla="*/ 118 h 1050"/>
              <a:gd name="T58" fmla="*/ 118 w 1051"/>
              <a:gd name="T59" fmla="*/ 350 h 1050"/>
              <a:gd name="T60" fmla="*/ 0 w 1051"/>
              <a:gd name="T61" fmla="*/ 350 h 1050"/>
              <a:gd name="T62" fmla="*/ 0 w 1051"/>
              <a:gd name="T63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932" y="931"/>
                </a:moveTo>
                <a:lnTo>
                  <a:pt x="932" y="699"/>
                </a:lnTo>
                <a:lnTo>
                  <a:pt x="1050" y="699"/>
                </a:ln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700" y="931"/>
                </a:lnTo>
                <a:lnTo>
                  <a:pt x="932" y="931"/>
                </a:lnTo>
                <a:close/>
                <a:moveTo>
                  <a:pt x="118" y="699"/>
                </a:moveTo>
                <a:lnTo>
                  <a:pt x="118" y="931"/>
                </a:lnTo>
                <a:lnTo>
                  <a:pt x="350" y="931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699"/>
                </a:lnTo>
                <a:lnTo>
                  <a:pt x="118" y="699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12169" y="3211513"/>
            <a:ext cx="419100" cy="419100"/>
          </a:xfrm>
          <a:custGeom>
            <a:avLst/>
            <a:gdLst>
              <a:gd name="T0" fmla="*/ 582 w 1166"/>
              <a:gd name="T1" fmla="*/ 986 h 1162"/>
              <a:gd name="T2" fmla="*/ 900 w 1166"/>
              <a:gd name="T3" fmla="*/ 833 h 1162"/>
              <a:gd name="T4" fmla="*/ 1053 w 1166"/>
              <a:gd name="T5" fmla="*/ 923 h 1162"/>
              <a:gd name="T6" fmla="*/ 582 w 1166"/>
              <a:gd name="T7" fmla="*/ 1161 h 1162"/>
              <a:gd name="T8" fmla="*/ 0 w 1166"/>
              <a:gd name="T9" fmla="*/ 580 h 1162"/>
              <a:gd name="T10" fmla="*/ 525 w 1166"/>
              <a:gd name="T11" fmla="*/ 0 h 1162"/>
              <a:gd name="T12" fmla="*/ 525 w 1166"/>
              <a:gd name="T13" fmla="*/ 175 h 1162"/>
              <a:gd name="T14" fmla="*/ 175 w 1166"/>
              <a:gd name="T15" fmla="*/ 580 h 1162"/>
              <a:gd name="T16" fmla="*/ 582 w 1166"/>
              <a:gd name="T17" fmla="*/ 986 h 1162"/>
              <a:gd name="T18" fmla="*/ 1165 w 1166"/>
              <a:gd name="T19" fmla="*/ 580 h 1162"/>
              <a:gd name="T20" fmla="*/ 1116 w 1166"/>
              <a:gd name="T21" fmla="*/ 816 h 1162"/>
              <a:gd name="T22" fmla="*/ 962 w 1166"/>
              <a:gd name="T23" fmla="*/ 726 h 1162"/>
              <a:gd name="T24" fmla="*/ 990 w 1166"/>
              <a:gd name="T25" fmla="*/ 580 h 1162"/>
              <a:gd name="T26" fmla="*/ 640 w 1166"/>
              <a:gd name="T27" fmla="*/ 175 h 1162"/>
              <a:gd name="T28" fmla="*/ 640 w 1166"/>
              <a:gd name="T29" fmla="*/ 0 h 1162"/>
              <a:gd name="T30" fmla="*/ 1165 w 1166"/>
              <a:gd name="T31" fmla="*/ 580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2">
                <a:moveTo>
                  <a:pt x="582" y="986"/>
                </a:moveTo>
                <a:cubicBezTo>
                  <a:pt x="711" y="986"/>
                  <a:pt x="826" y="926"/>
                  <a:pt x="900" y="833"/>
                </a:cubicBezTo>
                <a:lnTo>
                  <a:pt x="1053" y="923"/>
                </a:lnTo>
                <a:cubicBezTo>
                  <a:pt x="946" y="1068"/>
                  <a:pt x="776" y="1161"/>
                  <a:pt x="582" y="1161"/>
                </a:cubicBezTo>
                <a:cubicBezTo>
                  <a:pt x="260" y="1161"/>
                  <a:pt x="0" y="901"/>
                  <a:pt x="0" y="580"/>
                </a:cubicBezTo>
                <a:cubicBezTo>
                  <a:pt x="0" y="276"/>
                  <a:pt x="230" y="30"/>
                  <a:pt x="525" y="0"/>
                </a:cubicBezTo>
                <a:lnTo>
                  <a:pt x="525" y="175"/>
                </a:lnTo>
                <a:cubicBezTo>
                  <a:pt x="328" y="202"/>
                  <a:pt x="175" y="375"/>
                  <a:pt x="175" y="580"/>
                </a:cubicBezTo>
                <a:cubicBezTo>
                  <a:pt x="175" y="806"/>
                  <a:pt x="355" y="986"/>
                  <a:pt x="582" y="986"/>
                </a:cubicBezTo>
                <a:close/>
                <a:moveTo>
                  <a:pt x="1165" y="580"/>
                </a:moveTo>
                <a:cubicBezTo>
                  <a:pt x="1165" y="663"/>
                  <a:pt x="1148" y="745"/>
                  <a:pt x="1116" y="816"/>
                </a:cubicBezTo>
                <a:lnTo>
                  <a:pt x="962" y="726"/>
                </a:lnTo>
                <a:cubicBezTo>
                  <a:pt x="979" y="680"/>
                  <a:pt x="990" y="631"/>
                  <a:pt x="990" y="580"/>
                </a:cubicBezTo>
                <a:cubicBezTo>
                  <a:pt x="990" y="375"/>
                  <a:pt x="837" y="202"/>
                  <a:pt x="640" y="175"/>
                </a:cubicBezTo>
                <a:lnTo>
                  <a:pt x="640" y="0"/>
                </a:lnTo>
                <a:cubicBezTo>
                  <a:pt x="935" y="30"/>
                  <a:pt x="1165" y="276"/>
                  <a:pt x="1165" y="5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10721" y="3232152"/>
            <a:ext cx="377825" cy="377825"/>
          </a:xfrm>
          <a:custGeom>
            <a:avLst/>
            <a:gdLst>
              <a:gd name="T0" fmla="*/ 582 w 1051"/>
              <a:gd name="T1" fmla="*/ 0 h 1050"/>
              <a:gd name="T2" fmla="*/ 1050 w 1051"/>
              <a:gd name="T3" fmla="*/ 0 h 1050"/>
              <a:gd name="T4" fmla="*/ 1050 w 1051"/>
              <a:gd name="T5" fmla="*/ 350 h 1050"/>
              <a:gd name="T6" fmla="*/ 582 w 1051"/>
              <a:gd name="T7" fmla="*/ 350 h 1050"/>
              <a:gd name="T8" fmla="*/ 582 w 1051"/>
              <a:gd name="T9" fmla="*/ 0 h 1050"/>
              <a:gd name="T10" fmla="*/ 582 w 1051"/>
              <a:gd name="T11" fmla="*/ 468 h 1050"/>
              <a:gd name="T12" fmla="*/ 1050 w 1051"/>
              <a:gd name="T13" fmla="*/ 468 h 1050"/>
              <a:gd name="T14" fmla="*/ 1050 w 1051"/>
              <a:gd name="T15" fmla="*/ 1049 h 1050"/>
              <a:gd name="T16" fmla="*/ 582 w 1051"/>
              <a:gd name="T17" fmla="*/ 1049 h 1050"/>
              <a:gd name="T18" fmla="*/ 582 w 1051"/>
              <a:gd name="T19" fmla="*/ 468 h 1050"/>
              <a:gd name="T20" fmla="*/ 0 w 1051"/>
              <a:gd name="T21" fmla="*/ 1049 h 1050"/>
              <a:gd name="T22" fmla="*/ 0 w 1051"/>
              <a:gd name="T23" fmla="*/ 699 h 1050"/>
              <a:gd name="T24" fmla="*/ 467 w 1051"/>
              <a:gd name="T25" fmla="*/ 699 h 1050"/>
              <a:gd name="T26" fmla="*/ 467 w 1051"/>
              <a:gd name="T27" fmla="*/ 1049 h 1050"/>
              <a:gd name="T28" fmla="*/ 0 w 1051"/>
              <a:gd name="T29" fmla="*/ 1049 h 1050"/>
              <a:gd name="T30" fmla="*/ 0 w 1051"/>
              <a:gd name="T31" fmla="*/ 581 h 1050"/>
              <a:gd name="T32" fmla="*/ 0 w 1051"/>
              <a:gd name="T33" fmla="*/ 0 h 1050"/>
              <a:gd name="T34" fmla="*/ 467 w 1051"/>
              <a:gd name="T35" fmla="*/ 0 h 1050"/>
              <a:gd name="T36" fmla="*/ 467 w 1051"/>
              <a:gd name="T37" fmla="*/ 581 h 1050"/>
              <a:gd name="T38" fmla="*/ 0 w 1051"/>
              <a:gd name="T39" fmla="*/ 581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582" y="0"/>
                </a:moveTo>
                <a:lnTo>
                  <a:pt x="1050" y="0"/>
                </a:lnTo>
                <a:lnTo>
                  <a:pt x="1050" y="350"/>
                </a:lnTo>
                <a:lnTo>
                  <a:pt x="582" y="350"/>
                </a:lnTo>
                <a:lnTo>
                  <a:pt x="582" y="0"/>
                </a:lnTo>
                <a:close/>
                <a:moveTo>
                  <a:pt x="582" y="468"/>
                </a:moveTo>
                <a:lnTo>
                  <a:pt x="1050" y="468"/>
                </a:lnTo>
                <a:lnTo>
                  <a:pt x="1050" y="1049"/>
                </a:lnTo>
                <a:lnTo>
                  <a:pt x="582" y="1049"/>
                </a:lnTo>
                <a:lnTo>
                  <a:pt x="582" y="468"/>
                </a:lnTo>
                <a:close/>
                <a:moveTo>
                  <a:pt x="0" y="1049"/>
                </a:moveTo>
                <a:lnTo>
                  <a:pt x="0" y="699"/>
                </a:lnTo>
                <a:lnTo>
                  <a:pt x="467" y="699"/>
                </a:lnTo>
                <a:lnTo>
                  <a:pt x="467" y="1049"/>
                </a:lnTo>
                <a:lnTo>
                  <a:pt x="0" y="1049"/>
                </a:lnTo>
                <a:close/>
                <a:moveTo>
                  <a:pt x="0" y="581"/>
                </a:moveTo>
                <a:lnTo>
                  <a:pt x="0" y="0"/>
                </a:lnTo>
                <a:lnTo>
                  <a:pt x="467" y="0"/>
                </a:lnTo>
                <a:lnTo>
                  <a:pt x="467" y="581"/>
                </a:lnTo>
                <a:lnTo>
                  <a:pt x="0" y="5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26719" y="3168650"/>
            <a:ext cx="501650" cy="503238"/>
          </a:xfrm>
          <a:custGeom>
            <a:avLst/>
            <a:gdLst>
              <a:gd name="T0" fmla="*/ 697 w 1395"/>
              <a:gd name="T1" fmla="*/ 0 h 1400"/>
              <a:gd name="T2" fmla="*/ 1394 w 1395"/>
              <a:gd name="T3" fmla="*/ 640 h 1400"/>
              <a:gd name="T4" fmla="*/ 1307 w 1395"/>
              <a:gd name="T5" fmla="*/ 640 h 1400"/>
              <a:gd name="T6" fmla="*/ 959 w 1395"/>
              <a:gd name="T7" fmla="*/ 148 h 1400"/>
              <a:gd name="T8" fmla="*/ 880 w 1395"/>
              <a:gd name="T9" fmla="*/ 224 h 1400"/>
              <a:gd name="T10" fmla="*/ 659 w 1395"/>
              <a:gd name="T11" fmla="*/ 3 h 1400"/>
              <a:gd name="T12" fmla="*/ 697 w 1395"/>
              <a:gd name="T13" fmla="*/ 0 h 1400"/>
              <a:gd name="T14" fmla="*/ 962 w 1395"/>
              <a:gd name="T15" fmla="*/ 689 h 1400"/>
              <a:gd name="T16" fmla="*/ 834 w 1395"/>
              <a:gd name="T17" fmla="*/ 533 h 1400"/>
              <a:gd name="T18" fmla="*/ 779 w 1395"/>
              <a:gd name="T19" fmla="*/ 533 h 1400"/>
              <a:gd name="T20" fmla="*/ 779 w 1395"/>
              <a:gd name="T21" fmla="*/ 868 h 1400"/>
              <a:gd name="T22" fmla="*/ 831 w 1395"/>
              <a:gd name="T23" fmla="*/ 868 h 1400"/>
              <a:gd name="T24" fmla="*/ 957 w 1395"/>
              <a:gd name="T25" fmla="*/ 775 h 1400"/>
              <a:gd name="T26" fmla="*/ 962 w 1395"/>
              <a:gd name="T27" fmla="*/ 711 h 1400"/>
              <a:gd name="T28" fmla="*/ 962 w 1395"/>
              <a:gd name="T29" fmla="*/ 689 h 1400"/>
              <a:gd name="T30" fmla="*/ 834 w 1395"/>
              <a:gd name="T31" fmla="*/ 468 h 1400"/>
              <a:gd name="T32" fmla="*/ 1031 w 1395"/>
              <a:gd name="T33" fmla="*/ 596 h 1400"/>
              <a:gd name="T34" fmla="*/ 1044 w 1395"/>
              <a:gd name="T35" fmla="*/ 689 h 1400"/>
              <a:gd name="T36" fmla="*/ 1044 w 1395"/>
              <a:gd name="T37" fmla="*/ 711 h 1400"/>
              <a:gd name="T38" fmla="*/ 987 w 1395"/>
              <a:gd name="T39" fmla="*/ 871 h 1400"/>
              <a:gd name="T40" fmla="*/ 831 w 1395"/>
              <a:gd name="T41" fmla="*/ 931 h 1400"/>
              <a:gd name="T42" fmla="*/ 697 w 1395"/>
              <a:gd name="T43" fmla="*/ 931 h 1400"/>
              <a:gd name="T44" fmla="*/ 697 w 1395"/>
              <a:gd name="T45" fmla="*/ 468 h 1400"/>
              <a:gd name="T46" fmla="*/ 834 w 1395"/>
              <a:gd name="T47" fmla="*/ 468 h 1400"/>
              <a:gd name="T48" fmla="*/ 563 w 1395"/>
              <a:gd name="T49" fmla="*/ 694 h 1400"/>
              <a:gd name="T50" fmla="*/ 640 w 1395"/>
              <a:gd name="T51" fmla="*/ 800 h 1400"/>
              <a:gd name="T52" fmla="*/ 626 w 1395"/>
              <a:gd name="T53" fmla="*/ 855 h 1400"/>
              <a:gd name="T54" fmla="*/ 596 w 1395"/>
              <a:gd name="T55" fmla="*/ 898 h 1400"/>
              <a:gd name="T56" fmla="*/ 486 w 1395"/>
              <a:gd name="T57" fmla="*/ 931 h 1400"/>
              <a:gd name="T58" fmla="*/ 339 w 1395"/>
              <a:gd name="T59" fmla="*/ 803 h 1400"/>
              <a:gd name="T60" fmla="*/ 413 w 1395"/>
              <a:gd name="T61" fmla="*/ 803 h 1400"/>
              <a:gd name="T62" fmla="*/ 486 w 1395"/>
              <a:gd name="T63" fmla="*/ 871 h 1400"/>
              <a:gd name="T64" fmla="*/ 563 w 1395"/>
              <a:gd name="T65" fmla="*/ 797 h 1400"/>
              <a:gd name="T66" fmla="*/ 478 w 1395"/>
              <a:gd name="T67" fmla="*/ 725 h 1400"/>
              <a:gd name="T68" fmla="*/ 435 w 1395"/>
              <a:gd name="T69" fmla="*/ 725 h 1400"/>
              <a:gd name="T70" fmla="*/ 435 w 1395"/>
              <a:gd name="T71" fmla="*/ 664 h 1400"/>
              <a:gd name="T72" fmla="*/ 478 w 1395"/>
              <a:gd name="T73" fmla="*/ 664 h 1400"/>
              <a:gd name="T74" fmla="*/ 558 w 1395"/>
              <a:gd name="T75" fmla="*/ 596 h 1400"/>
              <a:gd name="T76" fmla="*/ 486 w 1395"/>
              <a:gd name="T77" fmla="*/ 528 h 1400"/>
              <a:gd name="T78" fmla="*/ 418 w 1395"/>
              <a:gd name="T79" fmla="*/ 591 h 1400"/>
              <a:gd name="T80" fmla="*/ 342 w 1395"/>
              <a:gd name="T81" fmla="*/ 591 h 1400"/>
              <a:gd name="T82" fmla="*/ 383 w 1395"/>
              <a:gd name="T83" fmla="*/ 503 h 1400"/>
              <a:gd name="T84" fmla="*/ 486 w 1395"/>
              <a:gd name="T85" fmla="*/ 468 h 1400"/>
              <a:gd name="T86" fmla="*/ 620 w 1395"/>
              <a:gd name="T87" fmla="*/ 541 h 1400"/>
              <a:gd name="T88" fmla="*/ 631 w 1395"/>
              <a:gd name="T89" fmla="*/ 596 h 1400"/>
              <a:gd name="T90" fmla="*/ 563 w 1395"/>
              <a:gd name="T91" fmla="*/ 694 h 1400"/>
              <a:gd name="T92" fmla="*/ 435 w 1395"/>
              <a:gd name="T93" fmla="*/ 1251 h 1400"/>
              <a:gd name="T94" fmla="*/ 514 w 1395"/>
              <a:gd name="T95" fmla="*/ 1175 h 1400"/>
              <a:gd name="T96" fmla="*/ 735 w 1395"/>
              <a:gd name="T97" fmla="*/ 1396 h 1400"/>
              <a:gd name="T98" fmla="*/ 697 w 1395"/>
              <a:gd name="T99" fmla="*/ 1399 h 1400"/>
              <a:gd name="T100" fmla="*/ 0 w 1395"/>
              <a:gd name="T101" fmla="*/ 756 h 1400"/>
              <a:gd name="T102" fmla="*/ 87 w 1395"/>
              <a:gd name="T103" fmla="*/ 756 h 1400"/>
              <a:gd name="T104" fmla="*/ 435 w 1395"/>
              <a:gd name="T10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95" h="1400">
                <a:moveTo>
                  <a:pt x="697" y="0"/>
                </a:moveTo>
                <a:cubicBezTo>
                  <a:pt x="1063" y="0"/>
                  <a:pt x="1364" y="282"/>
                  <a:pt x="1394" y="640"/>
                </a:cubicBezTo>
                <a:lnTo>
                  <a:pt x="1307" y="640"/>
                </a:lnTo>
                <a:cubicBezTo>
                  <a:pt x="1288" y="421"/>
                  <a:pt x="1151" y="238"/>
                  <a:pt x="959" y="148"/>
                </a:cubicBezTo>
                <a:lnTo>
                  <a:pt x="880" y="224"/>
                </a:lnTo>
                <a:lnTo>
                  <a:pt x="659" y="3"/>
                </a:lnTo>
                <a:lnTo>
                  <a:pt x="697" y="0"/>
                </a:lnTo>
                <a:close/>
                <a:moveTo>
                  <a:pt x="962" y="689"/>
                </a:moveTo>
                <a:cubicBezTo>
                  <a:pt x="962" y="593"/>
                  <a:pt x="925" y="533"/>
                  <a:pt x="834" y="533"/>
                </a:cubicBezTo>
                <a:lnTo>
                  <a:pt x="779" y="533"/>
                </a:lnTo>
                <a:lnTo>
                  <a:pt x="779" y="868"/>
                </a:lnTo>
                <a:lnTo>
                  <a:pt x="831" y="868"/>
                </a:lnTo>
                <a:cubicBezTo>
                  <a:pt x="901" y="868"/>
                  <a:pt x="941" y="830"/>
                  <a:pt x="957" y="775"/>
                </a:cubicBezTo>
                <a:cubicBezTo>
                  <a:pt x="962" y="756"/>
                  <a:pt x="962" y="734"/>
                  <a:pt x="962" y="711"/>
                </a:cubicBezTo>
                <a:lnTo>
                  <a:pt x="962" y="689"/>
                </a:lnTo>
                <a:close/>
                <a:moveTo>
                  <a:pt x="834" y="468"/>
                </a:moveTo>
                <a:cubicBezTo>
                  <a:pt x="938" y="468"/>
                  <a:pt x="1000" y="520"/>
                  <a:pt x="1031" y="596"/>
                </a:cubicBezTo>
                <a:cubicBezTo>
                  <a:pt x="1042" y="623"/>
                  <a:pt x="1044" y="656"/>
                  <a:pt x="1044" y="689"/>
                </a:cubicBezTo>
                <a:lnTo>
                  <a:pt x="1044" y="711"/>
                </a:lnTo>
                <a:cubicBezTo>
                  <a:pt x="1044" y="782"/>
                  <a:pt x="1024" y="834"/>
                  <a:pt x="987" y="871"/>
                </a:cubicBezTo>
                <a:cubicBezTo>
                  <a:pt x="950" y="908"/>
                  <a:pt x="903" y="931"/>
                  <a:pt x="831" y="931"/>
                </a:cubicBezTo>
                <a:lnTo>
                  <a:pt x="697" y="931"/>
                </a:lnTo>
                <a:lnTo>
                  <a:pt x="697" y="468"/>
                </a:lnTo>
                <a:lnTo>
                  <a:pt x="834" y="468"/>
                </a:lnTo>
                <a:close/>
                <a:moveTo>
                  <a:pt x="563" y="694"/>
                </a:moveTo>
                <a:cubicBezTo>
                  <a:pt x="605" y="711"/>
                  <a:pt x="640" y="743"/>
                  <a:pt x="640" y="800"/>
                </a:cubicBezTo>
                <a:cubicBezTo>
                  <a:pt x="640" y="822"/>
                  <a:pt x="634" y="839"/>
                  <a:pt x="626" y="855"/>
                </a:cubicBezTo>
                <a:cubicBezTo>
                  <a:pt x="618" y="872"/>
                  <a:pt x="609" y="888"/>
                  <a:pt x="596" y="898"/>
                </a:cubicBezTo>
                <a:cubicBezTo>
                  <a:pt x="570" y="919"/>
                  <a:pt x="531" y="931"/>
                  <a:pt x="486" y="931"/>
                </a:cubicBezTo>
                <a:cubicBezTo>
                  <a:pt x="401" y="931"/>
                  <a:pt x="339" y="888"/>
                  <a:pt x="339" y="803"/>
                </a:cubicBezTo>
                <a:lnTo>
                  <a:pt x="413" y="803"/>
                </a:lnTo>
                <a:cubicBezTo>
                  <a:pt x="413" y="845"/>
                  <a:pt x="444" y="871"/>
                  <a:pt x="486" y="871"/>
                </a:cubicBezTo>
                <a:cubicBezTo>
                  <a:pt x="535" y="871"/>
                  <a:pt x="563" y="848"/>
                  <a:pt x="563" y="797"/>
                </a:cubicBezTo>
                <a:cubicBezTo>
                  <a:pt x="563" y="746"/>
                  <a:pt x="529" y="725"/>
                  <a:pt x="478" y="725"/>
                </a:cubicBezTo>
                <a:lnTo>
                  <a:pt x="435" y="725"/>
                </a:lnTo>
                <a:lnTo>
                  <a:pt x="435" y="664"/>
                </a:lnTo>
                <a:lnTo>
                  <a:pt x="478" y="664"/>
                </a:lnTo>
                <a:cubicBezTo>
                  <a:pt x="526" y="664"/>
                  <a:pt x="558" y="642"/>
                  <a:pt x="558" y="596"/>
                </a:cubicBezTo>
                <a:cubicBezTo>
                  <a:pt x="558" y="551"/>
                  <a:pt x="533" y="528"/>
                  <a:pt x="486" y="528"/>
                </a:cubicBezTo>
                <a:cubicBezTo>
                  <a:pt x="447" y="528"/>
                  <a:pt x="418" y="551"/>
                  <a:pt x="418" y="591"/>
                </a:cubicBezTo>
                <a:lnTo>
                  <a:pt x="342" y="591"/>
                </a:lnTo>
                <a:cubicBezTo>
                  <a:pt x="342" y="550"/>
                  <a:pt x="362" y="523"/>
                  <a:pt x="383" y="503"/>
                </a:cubicBezTo>
                <a:cubicBezTo>
                  <a:pt x="410" y="481"/>
                  <a:pt x="440" y="468"/>
                  <a:pt x="486" y="468"/>
                </a:cubicBezTo>
                <a:cubicBezTo>
                  <a:pt x="557" y="468"/>
                  <a:pt x="597" y="494"/>
                  <a:pt x="620" y="541"/>
                </a:cubicBezTo>
                <a:cubicBezTo>
                  <a:pt x="629" y="558"/>
                  <a:pt x="631" y="574"/>
                  <a:pt x="631" y="596"/>
                </a:cubicBezTo>
                <a:cubicBezTo>
                  <a:pt x="631" y="646"/>
                  <a:pt x="598" y="677"/>
                  <a:pt x="563" y="694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5" y="1396"/>
                </a:lnTo>
                <a:lnTo>
                  <a:pt x="697" y="1399"/>
                </a:lnTo>
                <a:cubicBezTo>
                  <a:pt x="331" y="1399"/>
                  <a:pt x="30" y="1115"/>
                  <a:pt x="0" y="756"/>
                </a:cubicBezTo>
                <a:lnTo>
                  <a:pt x="87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5269" y="3189288"/>
            <a:ext cx="463550" cy="461963"/>
          </a:xfrm>
          <a:custGeom>
            <a:avLst/>
            <a:gdLst>
              <a:gd name="T0" fmla="*/ 350 w 1286"/>
              <a:gd name="T1" fmla="*/ 934 h 1285"/>
              <a:gd name="T2" fmla="*/ 1285 w 1286"/>
              <a:gd name="T3" fmla="*/ 934 h 1285"/>
              <a:gd name="T4" fmla="*/ 1285 w 1286"/>
              <a:gd name="T5" fmla="*/ 1049 h 1285"/>
              <a:gd name="T6" fmla="*/ 1050 w 1286"/>
              <a:gd name="T7" fmla="*/ 1049 h 1285"/>
              <a:gd name="T8" fmla="*/ 1050 w 1286"/>
              <a:gd name="T9" fmla="*/ 1284 h 1285"/>
              <a:gd name="T10" fmla="*/ 935 w 1286"/>
              <a:gd name="T11" fmla="*/ 1284 h 1285"/>
              <a:gd name="T12" fmla="*/ 935 w 1286"/>
              <a:gd name="T13" fmla="*/ 1049 h 1285"/>
              <a:gd name="T14" fmla="*/ 350 w 1286"/>
              <a:gd name="T15" fmla="*/ 1049 h 1285"/>
              <a:gd name="T16" fmla="*/ 235 w 1286"/>
              <a:gd name="T17" fmla="*/ 934 h 1285"/>
              <a:gd name="T18" fmla="*/ 235 w 1286"/>
              <a:gd name="T19" fmla="*/ 350 h 1285"/>
              <a:gd name="T20" fmla="*/ 0 w 1286"/>
              <a:gd name="T21" fmla="*/ 350 h 1285"/>
              <a:gd name="T22" fmla="*/ 0 w 1286"/>
              <a:gd name="T23" fmla="*/ 236 h 1285"/>
              <a:gd name="T24" fmla="*/ 235 w 1286"/>
              <a:gd name="T25" fmla="*/ 236 h 1285"/>
              <a:gd name="T26" fmla="*/ 235 w 1286"/>
              <a:gd name="T27" fmla="*/ 0 h 1285"/>
              <a:gd name="T28" fmla="*/ 350 w 1286"/>
              <a:gd name="T29" fmla="*/ 0 h 1285"/>
              <a:gd name="T30" fmla="*/ 350 w 1286"/>
              <a:gd name="T31" fmla="*/ 934 h 1285"/>
              <a:gd name="T32" fmla="*/ 935 w 1286"/>
              <a:gd name="T33" fmla="*/ 817 h 1285"/>
              <a:gd name="T34" fmla="*/ 935 w 1286"/>
              <a:gd name="T35" fmla="*/ 350 h 1285"/>
              <a:gd name="T36" fmla="*/ 467 w 1286"/>
              <a:gd name="T37" fmla="*/ 350 h 1285"/>
              <a:gd name="T38" fmla="*/ 467 w 1286"/>
              <a:gd name="T39" fmla="*/ 236 h 1285"/>
              <a:gd name="T40" fmla="*/ 935 w 1286"/>
              <a:gd name="T41" fmla="*/ 236 h 1285"/>
              <a:gd name="T42" fmla="*/ 1050 w 1286"/>
              <a:gd name="T43" fmla="*/ 350 h 1285"/>
              <a:gd name="T44" fmla="*/ 1050 w 1286"/>
              <a:gd name="T45" fmla="*/ 817 h 1285"/>
              <a:gd name="T46" fmla="*/ 935 w 1286"/>
              <a:gd name="T47" fmla="*/ 81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85">
                <a:moveTo>
                  <a:pt x="350" y="934"/>
                </a:moveTo>
                <a:lnTo>
                  <a:pt x="1285" y="934"/>
                </a:lnTo>
                <a:lnTo>
                  <a:pt x="1285" y="1049"/>
                </a:lnTo>
                <a:lnTo>
                  <a:pt x="1050" y="1049"/>
                </a:lnTo>
                <a:lnTo>
                  <a:pt x="1050" y="1284"/>
                </a:lnTo>
                <a:lnTo>
                  <a:pt x="935" y="1284"/>
                </a:lnTo>
                <a:lnTo>
                  <a:pt x="935" y="1049"/>
                </a:lnTo>
                <a:lnTo>
                  <a:pt x="350" y="1049"/>
                </a:lnTo>
                <a:cubicBezTo>
                  <a:pt x="287" y="1049"/>
                  <a:pt x="235" y="997"/>
                  <a:pt x="235" y="934"/>
                </a:cubicBezTo>
                <a:lnTo>
                  <a:pt x="235" y="350"/>
                </a:lnTo>
                <a:lnTo>
                  <a:pt x="0" y="350"/>
                </a:lnTo>
                <a:lnTo>
                  <a:pt x="0" y="236"/>
                </a:lnTo>
                <a:lnTo>
                  <a:pt x="235" y="236"/>
                </a:lnTo>
                <a:lnTo>
                  <a:pt x="235" y="0"/>
                </a:lnTo>
                <a:lnTo>
                  <a:pt x="350" y="0"/>
                </a:lnTo>
                <a:lnTo>
                  <a:pt x="350" y="934"/>
                </a:lnTo>
                <a:close/>
                <a:moveTo>
                  <a:pt x="935" y="817"/>
                </a:moveTo>
                <a:lnTo>
                  <a:pt x="935" y="350"/>
                </a:lnTo>
                <a:lnTo>
                  <a:pt x="467" y="350"/>
                </a:lnTo>
                <a:lnTo>
                  <a:pt x="467" y="236"/>
                </a:lnTo>
                <a:lnTo>
                  <a:pt x="935" y="236"/>
                </a:lnTo>
                <a:cubicBezTo>
                  <a:pt x="998" y="236"/>
                  <a:pt x="1050" y="288"/>
                  <a:pt x="1050" y="350"/>
                </a:cubicBezTo>
                <a:lnTo>
                  <a:pt x="1050" y="817"/>
                </a:lnTo>
                <a:lnTo>
                  <a:pt x="935" y="8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5094" y="3252788"/>
            <a:ext cx="336550" cy="336550"/>
          </a:xfrm>
          <a:custGeom>
            <a:avLst/>
            <a:gdLst>
              <a:gd name="T0" fmla="*/ 818 w 936"/>
              <a:gd name="T1" fmla="*/ 817 h 935"/>
              <a:gd name="T2" fmla="*/ 818 w 936"/>
              <a:gd name="T3" fmla="*/ 118 h 935"/>
              <a:gd name="T4" fmla="*/ 118 w 936"/>
              <a:gd name="T5" fmla="*/ 118 h 935"/>
              <a:gd name="T6" fmla="*/ 118 w 936"/>
              <a:gd name="T7" fmla="*/ 817 h 935"/>
              <a:gd name="T8" fmla="*/ 818 w 936"/>
              <a:gd name="T9" fmla="*/ 817 h 935"/>
              <a:gd name="T10" fmla="*/ 818 w 936"/>
              <a:gd name="T11" fmla="*/ 0 h 935"/>
              <a:gd name="T12" fmla="*/ 935 w 936"/>
              <a:gd name="T13" fmla="*/ 118 h 935"/>
              <a:gd name="T14" fmla="*/ 935 w 936"/>
              <a:gd name="T15" fmla="*/ 817 h 935"/>
              <a:gd name="T16" fmla="*/ 818 w 936"/>
              <a:gd name="T17" fmla="*/ 934 h 935"/>
              <a:gd name="T18" fmla="*/ 118 w 936"/>
              <a:gd name="T19" fmla="*/ 934 h 935"/>
              <a:gd name="T20" fmla="*/ 0 w 936"/>
              <a:gd name="T21" fmla="*/ 817 h 935"/>
              <a:gd name="T22" fmla="*/ 0 w 936"/>
              <a:gd name="T23" fmla="*/ 118 h 935"/>
              <a:gd name="T24" fmla="*/ 118 w 936"/>
              <a:gd name="T25" fmla="*/ 0 h 935"/>
              <a:gd name="T26" fmla="*/ 818 w 936"/>
              <a:gd name="T2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935">
                <a:moveTo>
                  <a:pt x="818" y="817"/>
                </a:moveTo>
                <a:lnTo>
                  <a:pt x="818" y="118"/>
                </a:lnTo>
                <a:lnTo>
                  <a:pt x="118" y="118"/>
                </a:lnTo>
                <a:lnTo>
                  <a:pt x="118" y="817"/>
                </a:lnTo>
                <a:lnTo>
                  <a:pt x="818" y="817"/>
                </a:lnTo>
                <a:close/>
                <a:moveTo>
                  <a:pt x="818" y="0"/>
                </a:moveTo>
                <a:cubicBezTo>
                  <a:pt x="881" y="0"/>
                  <a:pt x="935" y="55"/>
                  <a:pt x="935" y="118"/>
                </a:cubicBezTo>
                <a:lnTo>
                  <a:pt x="935" y="817"/>
                </a:lnTo>
                <a:cubicBezTo>
                  <a:pt x="935" y="880"/>
                  <a:pt x="881" y="934"/>
                  <a:pt x="818" y="934"/>
                </a:cubicBezTo>
                <a:lnTo>
                  <a:pt x="118" y="934"/>
                </a:lnTo>
                <a:cubicBezTo>
                  <a:pt x="55" y="934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58871" y="3168650"/>
            <a:ext cx="504825" cy="503238"/>
          </a:xfrm>
          <a:custGeom>
            <a:avLst/>
            <a:gdLst>
              <a:gd name="T0" fmla="*/ 1168 w 1401"/>
              <a:gd name="T1" fmla="*/ 931 h 1400"/>
              <a:gd name="T2" fmla="*/ 1168 w 1401"/>
              <a:gd name="T3" fmla="*/ 1049 h 1400"/>
              <a:gd name="T4" fmla="*/ 1050 w 1401"/>
              <a:gd name="T5" fmla="*/ 1049 h 1400"/>
              <a:gd name="T6" fmla="*/ 1050 w 1401"/>
              <a:gd name="T7" fmla="*/ 1166 h 1400"/>
              <a:gd name="T8" fmla="*/ 932 w 1401"/>
              <a:gd name="T9" fmla="*/ 1166 h 1400"/>
              <a:gd name="T10" fmla="*/ 932 w 1401"/>
              <a:gd name="T11" fmla="*/ 1049 h 1400"/>
              <a:gd name="T12" fmla="*/ 468 w 1401"/>
              <a:gd name="T13" fmla="*/ 1049 h 1400"/>
              <a:gd name="T14" fmla="*/ 350 w 1401"/>
              <a:gd name="T15" fmla="*/ 931 h 1400"/>
              <a:gd name="T16" fmla="*/ 350 w 1401"/>
              <a:gd name="T17" fmla="*/ 468 h 1400"/>
              <a:gd name="T18" fmla="*/ 232 w 1401"/>
              <a:gd name="T19" fmla="*/ 468 h 1400"/>
              <a:gd name="T20" fmla="*/ 232 w 1401"/>
              <a:gd name="T21" fmla="*/ 350 h 1400"/>
              <a:gd name="T22" fmla="*/ 350 w 1401"/>
              <a:gd name="T23" fmla="*/ 350 h 1400"/>
              <a:gd name="T24" fmla="*/ 350 w 1401"/>
              <a:gd name="T25" fmla="*/ 232 h 1400"/>
              <a:gd name="T26" fmla="*/ 468 w 1401"/>
              <a:gd name="T27" fmla="*/ 232 h 1400"/>
              <a:gd name="T28" fmla="*/ 468 w 1401"/>
              <a:gd name="T29" fmla="*/ 931 h 1400"/>
              <a:gd name="T30" fmla="*/ 1168 w 1401"/>
              <a:gd name="T31" fmla="*/ 931 h 1400"/>
              <a:gd name="T32" fmla="*/ 932 w 1401"/>
              <a:gd name="T33" fmla="*/ 816 h 1400"/>
              <a:gd name="T34" fmla="*/ 932 w 1401"/>
              <a:gd name="T35" fmla="*/ 468 h 1400"/>
              <a:gd name="T36" fmla="*/ 582 w 1401"/>
              <a:gd name="T37" fmla="*/ 468 h 1400"/>
              <a:gd name="T38" fmla="*/ 582 w 1401"/>
              <a:gd name="T39" fmla="*/ 350 h 1400"/>
              <a:gd name="T40" fmla="*/ 932 w 1401"/>
              <a:gd name="T41" fmla="*/ 350 h 1400"/>
              <a:gd name="T42" fmla="*/ 1050 w 1401"/>
              <a:gd name="T43" fmla="*/ 468 h 1400"/>
              <a:gd name="T44" fmla="*/ 1050 w 1401"/>
              <a:gd name="T45" fmla="*/ 816 h 1400"/>
              <a:gd name="T46" fmla="*/ 932 w 1401"/>
              <a:gd name="T47" fmla="*/ 816 h 1400"/>
              <a:gd name="T48" fmla="*/ 703 w 1401"/>
              <a:gd name="T49" fmla="*/ 0 h 1400"/>
              <a:gd name="T50" fmla="*/ 1400 w 1401"/>
              <a:gd name="T51" fmla="*/ 643 h 1400"/>
              <a:gd name="T52" fmla="*/ 1312 w 1401"/>
              <a:gd name="T53" fmla="*/ 643 h 1400"/>
              <a:gd name="T54" fmla="*/ 965 w 1401"/>
              <a:gd name="T55" fmla="*/ 148 h 1400"/>
              <a:gd name="T56" fmla="*/ 886 w 1401"/>
              <a:gd name="T57" fmla="*/ 224 h 1400"/>
              <a:gd name="T58" fmla="*/ 664 w 1401"/>
              <a:gd name="T59" fmla="*/ 3 h 1400"/>
              <a:gd name="T60" fmla="*/ 703 w 1401"/>
              <a:gd name="T61" fmla="*/ 0 h 1400"/>
              <a:gd name="T62" fmla="*/ 435 w 1401"/>
              <a:gd name="T63" fmla="*/ 1251 h 1400"/>
              <a:gd name="T64" fmla="*/ 514 w 1401"/>
              <a:gd name="T65" fmla="*/ 1175 h 1400"/>
              <a:gd name="T66" fmla="*/ 736 w 1401"/>
              <a:gd name="T67" fmla="*/ 1396 h 1400"/>
              <a:gd name="T68" fmla="*/ 697 w 1401"/>
              <a:gd name="T69" fmla="*/ 1399 h 1400"/>
              <a:gd name="T70" fmla="*/ 0 w 1401"/>
              <a:gd name="T71" fmla="*/ 756 h 1400"/>
              <a:gd name="T72" fmla="*/ 88 w 1401"/>
              <a:gd name="T73" fmla="*/ 756 h 1400"/>
              <a:gd name="T74" fmla="*/ 435 w 1401"/>
              <a:gd name="T7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1" h="1400">
                <a:moveTo>
                  <a:pt x="1168" y="931"/>
                </a:moveTo>
                <a:lnTo>
                  <a:pt x="1168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932" y="1166"/>
                </a:lnTo>
                <a:lnTo>
                  <a:pt x="932" y="1049"/>
                </a:lnTo>
                <a:lnTo>
                  <a:pt x="468" y="1049"/>
                </a:lnTo>
                <a:cubicBezTo>
                  <a:pt x="402" y="1049"/>
                  <a:pt x="350" y="994"/>
                  <a:pt x="350" y="931"/>
                </a:cubicBezTo>
                <a:lnTo>
                  <a:pt x="350" y="468"/>
                </a:lnTo>
                <a:lnTo>
                  <a:pt x="232" y="468"/>
                </a:lnTo>
                <a:lnTo>
                  <a:pt x="232" y="350"/>
                </a:lnTo>
                <a:lnTo>
                  <a:pt x="350" y="350"/>
                </a:lnTo>
                <a:lnTo>
                  <a:pt x="350" y="232"/>
                </a:lnTo>
                <a:lnTo>
                  <a:pt x="468" y="232"/>
                </a:lnTo>
                <a:lnTo>
                  <a:pt x="468" y="931"/>
                </a:lnTo>
                <a:lnTo>
                  <a:pt x="1168" y="931"/>
                </a:lnTo>
                <a:close/>
                <a:moveTo>
                  <a:pt x="932" y="816"/>
                </a:moveTo>
                <a:lnTo>
                  <a:pt x="932" y="468"/>
                </a:lnTo>
                <a:lnTo>
                  <a:pt x="582" y="468"/>
                </a:lnTo>
                <a:lnTo>
                  <a:pt x="582" y="350"/>
                </a:lnTo>
                <a:lnTo>
                  <a:pt x="932" y="350"/>
                </a:lnTo>
                <a:cubicBezTo>
                  <a:pt x="995" y="350"/>
                  <a:pt x="1050" y="402"/>
                  <a:pt x="1050" y="468"/>
                </a:cubicBezTo>
                <a:lnTo>
                  <a:pt x="1050" y="816"/>
                </a:lnTo>
                <a:lnTo>
                  <a:pt x="932" y="816"/>
                </a:lnTo>
                <a:close/>
                <a:moveTo>
                  <a:pt x="703" y="0"/>
                </a:moveTo>
                <a:cubicBezTo>
                  <a:pt x="1069" y="0"/>
                  <a:pt x="1370" y="284"/>
                  <a:pt x="1400" y="643"/>
                </a:cubicBezTo>
                <a:lnTo>
                  <a:pt x="1312" y="643"/>
                </a:lnTo>
                <a:cubicBezTo>
                  <a:pt x="1291" y="424"/>
                  <a:pt x="1157" y="238"/>
                  <a:pt x="965" y="148"/>
                </a:cubicBezTo>
                <a:lnTo>
                  <a:pt x="886" y="224"/>
                </a:lnTo>
                <a:lnTo>
                  <a:pt x="664" y="3"/>
                </a:lnTo>
                <a:cubicBezTo>
                  <a:pt x="678" y="3"/>
                  <a:pt x="689" y="0"/>
                  <a:pt x="703" y="0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6" y="1396"/>
                </a:lnTo>
                <a:cubicBezTo>
                  <a:pt x="722" y="1396"/>
                  <a:pt x="711" y="1399"/>
                  <a:pt x="697" y="1399"/>
                </a:cubicBezTo>
                <a:cubicBezTo>
                  <a:pt x="331" y="1399"/>
                  <a:pt x="30" y="1115"/>
                  <a:pt x="0" y="756"/>
                </a:cubicBezTo>
                <a:lnTo>
                  <a:pt x="88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3146" y="3232152"/>
            <a:ext cx="293687" cy="377825"/>
          </a:xfrm>
          <a:custGeom>
            <a:avLst/>
            <a:gdLst>
              <a:gd name="T0" fmla="*/ 700 w 816"/>
              <a:gd name="T1" fmla="*/ 931 h 1050"/>
              <a:gd name="T2" fmla="*/ 700 w 816"/>
              <a:gd name="T3" fmla="*/ 118 h 1050"/>
              <a:gd name="T4" fmla="*/ 115 w 816"/>
              <a:gd name="T5" fmla="*/ 118 h 1050"/>
              <a:gd name="T6" fmla="*/ 115 w 816"/>
              <a:gd name="T7" fmla="*/ 931 h 1050"/>
              <a:gd name="T8" fmla="*/ 700 w 816"/>
              <a:gd name="T9" fmla="*/ 931 h 1050"/>
              <a:gd name="T10" fmla="*/ 700 w 816"/>
              <a:gd name="T11" fmla="*/ 0 h 1050"/>
              <a:gd name="T12" fmla="*/ 815 w 816"/>
              <a:gd name="T13" fmla="*/ 118 h 1050"/>
              <a:gd name="T14" fmla="*/ 815 w 816"/>
              <a:gd name="T15" fmla="*/ 931 h 1050"/>
              <a:gd name="T16" fmla="*/ 700 w 816"/>
              <a:gd name="T17" fmla="*/ 1049 h 1050"/>
              <a:gd name="T18" fmla="*/ 115 w 816"/>
              <a:gd name="T19" fmla="*/ 1049 h 1050"/>
              <a:gd name="T20" fmla="*/ 0 w 816"/>
              <a:gd name="T21" fmla="*/ 931 h 1050"/>
              <a:gd name="T22" fmla="*/ 0 w 816"/>
              <a:gd name="T23" fmla="*/ 118 h 1050"/>
              <a:gd name="T24" fmla="*/ 115 w 816"/>
              <a:gd name="T25" fmla="*/ 0 h 1050"/>
              <a:gd name="T26" fmla="*/ 700 w 81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931"/>
                </a:moveTo>
                <a:lnTo>
                  <a:pt x="700" y="118"/>
                </a:lnTo>
                <a:lnTo>
                  <a:pt x="115" y="118"/>
                </a:lnTo>
                <a:lnTo>
                  <a:pt x="115" y="931"/>
                </a:lnTo>
                <a:lnTo>
                  <a:pt x="700" y="931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931"/>
                </a:lnTo>
                <a:cubicBezTo>
                  <a:pt x="815" y="994"/>
                  <a:pt x="763" y="1049"/>
                  <a:pt x="700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8196" y="3232152"/>
            <a:ext cx="377825" cy="377825"/>
          </a:xfrm>
          <a:custGeom>
            <a:avLst/>
            <a:gdLst>
              <a:gd name="T0" fmla="*/ 640 w 1051"/>
              <a:gd name="T1" fmla="*/ 541 h 1050"/>
              <a:gd name="T2" fmla="*/ 845 w 1051"/>
              <a:gd name="T3" fmla="*/ 816 h 1050"/>
              <a:gd name="T4" fmla="*/ 205 w 1051"/>
              <a:gd name="T5" fmla="*/ 816 h 1050"/>
              <a:gd name="T6" fmla="*/ 363 w 1051"/>
              <a:gd name="T7" fmla="*/ 609 h 1050"/>
              <a:gd name="T8" fmla="*/ 478 w 1051"/>
              <a:gd name="T9" fmla="*/ 748 h 1050"/>
              <a:gd name="T10" fmla="*/ 640 w 1051"/>
              <a:gd name="T11" fmla="*/ 541 h 1050"/>
              <a:gd name="T12" fmla="*/ 932 w 1051"/>
              <a:gd name="T13" fmla="*/ 931 h 1050"/>
              <a:gd name="T14" fmla="*/ 932 w 1051"/>
              <a:gd name="T15" fmla="*/ 118 h 1050"/>
              <a:gd name="T16" fmla="*/ 117 w 1051"/>
              <a:gd name="T17" fmla="*/ 118 h 1050"/>
              <a:gd name="T18" fmla="*/ 117 w 1051"/>
              <a:gd name="T19" fmla="*/ 931 h 1050"/>
              <a:gd name="T20" fmla="*/ 932 w 1051"/>
              <a:gd name="T21" fmla="*/ 931 h 1050"/>
              <a:gd name="T22" fmla="*/ 932 w 1051"/>
              <a:gd name="T23" fmla="*/ 0 h 1050"/>
              <a:gd name="T24" fmla="*/ 1050 w 1051"/>
              <a:gd name="T25" fmla="*/ 118 h 1050"/>
              <a:gd name="T26" fmla="*/ 1050 w 1051"/>
              <a:gd name="T27" fmla="*/ 931 h 1050"/>
              <a:gd name="T28" fmla="*/ 932 w 1051"/>
              <a:gd name="T29" fmla="*/ 1049 h 1050"/>
              <a:gd name="T30" fmla="*/ 117 w 1051"/>
              <a:gd name="T31" fmla="*/ 1049 h 1050"/>
              <a:gd name="T32" fmla="*/ 0 w 1051"/>
              <a:gd name="T33" fmla="*/ 931 h 1050"/>
              <a:gd name="T34" fmla="*/ 0 w 1051"/>
              <a:gd name="T35" fmla="*/ 118 h 1050"/>
              <a:gd name="T36" fmla="*/ 117 w 1051"/>
              <a:gd name="T37" fmla="*/ 0 h 1050"/>
              <a:gd name="T38" fmla="*/ 932 w 1051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640" y="541"/>
                </a:moveTo>
                <a:lnTo>
                  <a:pt x="845" y="816"/>
                </a:lnTo>
                <a:lnTo>
                  <a:pt x="205" y="816"/>
                </a:lnTo>
                <a:lnTo>
                  <a:pt x="363" y="609"/>
                </a:lnTo>
                <a:lnTo>
                  <a:pt x="478" y="748"/>
                </a:lnTo>
                <a:lnTo>
                  <a:pt x="640" y="541"/>
                </a:lnTo>
                <a:close/>
                <a:moveTo>
                  <a:pt x="932" y="931"/>
                </a:moveTo>
                <a:lnTo>
                  <a:pt x="932" y="118"/>
                </a:lnTo>
                <a:lnTo>
                  <a:pt x="117" y="118"/>
                </a:lnTo>
                <a:lnTo>
                  <a:pt x="117" y="931"/>
                </a:lnTo>
                <a:lnTo>
                  <a:pt x="932" y="931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6108" y="3275013"/>
            <a:ext cx="377825" cy="293688"/>
          </a:xfrm>
          <a:custGeom>
            <a:avLst/>
            <a:gdLst>
              <a:gd name="T0" fmla="*/ 932 w 1051"/>
              <a:gd name="T1" fmla="*/ 698 h 814"/>
              <a:gd name="T2" fmla="*/ 932 w 1051"/>
              <a:gd name="T3" fmla="*/ 114 h 814"/>
              <a:gd name="T4" fmla="*/ 118 w 1051"/>
              <a:gd name="T5" fmla="*/ 114 h 814"/>
              <a:gd name="T6" fmla="*/ 118 w 1051"/>
              <a:gd name="T7" fmla="*/ 698 h 814"/>
              <a:gd name="T8" fmla="*/ 932 w 1051"/>
              <a:gd name="T9" fmla="*/ 698 h 814"/>
              <a:gd name="T10" fmla="*/ 932 w 1051"/>
              <a:gd name="T11" fmla="*/ 0 h 814"/>
              <a:gd name="T12" fmla="*/ 1050 w 1051"/>
              <a:gd name="T13" fmla="*/ 114 h 814"/>
              <a:gd name="T14" fmla="*/ 1050 w 1051"/>
              <a:gd name="T15" fmla="*/ 698 h 814"/>
              <a:gd name="T16" fmla="*/ 932 w 1051"/>
              <a:gd name="T17" fmla="*/ 813 h 814"/>
              <a:gd name="T18" fmla="*/ 118 w 1051"/>
              <a:gd name="T19" fmla="*/ 813 h 814"/>
              <a:gd name="T20" fmla="*/ 0 w 1051"/>
              <a:gd name="T21" fmla="*/ 698 h 814"/>
              <a:gd name="T22" fmla="*/ 0 w 1051"/>
              <a:gd name="T23" fmla="*/ 114 h 814"/>
              <a:gd name="T24" fmla="*/ 118 w 1051"/>
              <a:gd name="T25" fmla="*/ 0 h 814"/>
              <a:gd name="T26" fmla="*/ 932 w 1051"/>
              <a:gd name="T27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814">
                <a:moveTo>
                  <a:pt x="932" y="698"/>
                </a:moveTo>
                <a:lnTo>
                  <a:pt x="932" y="114"/>
                </a:lnTo>
                <a:lnTo>
                  <a:pt x="118" y="114"/>
                </a:lnTo>
                <a:lnTo>
                  <a:pt x="118" y="698"/>
                </a:lnTo>
                <a:lnTo>
                  <a:pt x="932" y="69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4"/>
                </a:cubicBezTo>
                <a:lnTo>
                  <a:pt x="1050" y="698"/>
                </a:lnTo>
                <a:cubicBezTo>
                  <a:pt x="1050" y="761"/>
                  <a:pt x="995" y="813"/>
                  <a:pt x="932" y="813"/>
                </a:cubicBezTo>
                <a:lnTo>
                  <a:pt x="118" y="813"/>
                </a:lnTo>
                <a:cubicBezTo>
                  <a:pt x="55" y="813"/>
                  <a:pt x="0" y="761"/>
                  <a:pt x="0" y="698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4896" y="4083050"/>
            <a:ext cx="377825" cy="419100"/>
          </a:xfrm>
          <a:custGeom>
            <a:avLst/>
            <a:gdLst>
              <a:gd name="T0" fmla="*/ 932 w 1051"/>
              <a:gd name="T1" fmla="*/ 1050 h 1166"/>
              <a:gd name="T2" fmla="*/ 932 w 1051"/>
              <a:gd name="T3" fmla="*/ 407 h 1166"/>
              <a:gd name="T4" fmla="*/ 118 w 1051"/>
              <a:gd name="T5" fmla="*/ 407 h 1166"/>
              <a:gd name="T6" fmla="*/ 118 w 1051"/>
              <a:gd name="T7" fmla="*/ 1050 h 1166"/>
              <a:gd name="T8" fmla="*/ 932 w 1051"/>
              <a:gd name="T9" fmla="*/ 1050 h 1166"/>
              <a:gd name="T10" fmla="*/ 1050 w 1051"/>
              <a:gd name="T11" fmla="*/ 232 h 1166"/>
              <a:gd name="T12" fmla="*/ 1050 w 1051"/>
              <a:gd name="T13" fmla="*/ 1050 h 1166"/>
              <a:gd name="T14" fmla="*/ 932 w 1051"/>
              <a:gd name="T15" fmla="*/ 1165 h 1166"/>
              <a:gd name="T16" fmla="*/ 118 w 1051"/>
              <a:gd name="T17" fmla="*/ 1165 h 1166"/>
              <a:gd name="T18" fmla="*/ 0 w 1051"/>
              <a:gd name="T19" fmla="*/ 1050 h 1166"/>
              <a:gd name="T20" fmla="*/ 0 w 1051"/>
              <a:gd name="T21" fmla="*/ 232 h 1166"/>
              <a:gd name="T22" fmla="*/ 118 w 1051"/>
              <a:gd name="T23" fmla="*/ 115 h 1166"/>
              <a:gd name="T24" fmla="*/ 175 w 1051"/>
              <a:gd name="T25" fmla="*/ 115 h 1166"/>
              <a:gd name="T26" fmla="*/ 175 w 1051"/>
              <a:gd name="T27" fmla="*/ 0 h 1166"/>
              <a:gd name="T28" fmla="*/ 293 w 1051"/>
              <a:gd name="T29" fmla="*/ 0 h 1166"/>
              <a:gd name="T30" fmla="*/ 293 w 1051"/>
              <a:gd name="T31" fmla="*/ 115 h 1166"/>
              <a:gd name="T32" fmla="*/ 757 w 1051"/>
              <a:gd name="T33" fmla="*/ 115 h 1166"/>
              <a:gd name="T34" fmla="*/ 757 w 1051"/>
              <a:gd name="T35" fmla="*/ 0 h 1166"/>
              <a:gd name="T36" fmla="*/ 875 w 1051"/>
              <a:gd name="T37" fmla="*/ 0 h 1166"/>
              <a:gd name="T38" fmla="*/ 875 w 1051"/>
              <a:gd name="T39" fmla="*/ 115 h 1166"/>
              <a:gd name="T40" fmla="*/ 932 w 1051"/>
              <a:gd name="T41" fmla="*/ 115 h 1166"/>
              <a:gd name="T42" fmla="*/ 1050 w 1051"/>
              <a:gd name="T43" fmla="*/ 232 h 1166"/>
              <a:gd name="T44" fmla="*/ 818 w 1051"/>
              <a:gd name="T45" fmla="*/ 525 h 1166"/>
              <a:gd name="T46" fmla="*/ 818 w 1051"/>
              <a:gd name="T47" fmla="*/ 640 h 1166"/>
              <a:gd name="T48" fmla="*/ 700 w 1051"/>
              <a:gd name="T49" fmla="*/ 640 h 1166"/>
              <a:gd name="T50" fmla="*/ 700 w 1051"/>
              <a:gd name="T51" fmla="*/ 525 h 1166"/>
              <a:gd name="T52" fmla="*/ 818 w 1051"/>
              <a:gd name="T53" fmla="*/ 525 h 1166"/>
              <a:gd name="T54" fmla="*/ 582 w 1051"/>
              <a:gd name="T55" fmla="*/ 525 h 1166"/>
              <a:gd name="T56" fmla="*/ 582 w 1051"/>
              <a:gd name="T57" fmla="*/ 640 h 1166"/>
              <a:gd name="T58" fmla="*/ 468 w 1051"/>
              <a:gd name="T59" fmla="*/ 640 h 1166"/>
              <a:gd name="T60" fmla="*/ 468 w 1051"/>
              <a:gd name="T61" fmla="*/ 525 h 1166"/>
              <a:gd name="T62" fmla="*/ 582 w 1051"/>
              <a:gd name="T63" fmla="*/ 525 h 1166"/>
              <a:gd name="T64" fmla="*/ 350 w 1051"/>
              <a:gd name="T65" fmla="*/ 525 h 1166"/>
              <a:gd name="T66" fmla="*/ 350 w 1051"/>
              <a:gd name="T67" fmla="*/ 640 h 1166"/>
              <a:gd name="T68" fmla="*/ 232 w 1051"/>
              <a:gd name="T69" fmla="*/ 640 h 1166"/>
              <a:gd name="T70" fmla="*/ 232 w 1051"/>
              <a:gd name="T71" fmla="*/ 525 h 1166"/>
              <a:gd name="T72" fmla="*/ 350 w 1051"/>
              <a:gd name="T73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932" y="1050"/>
                </a:moveTo>
                <a:lnTo>
                  <a:pt x="932" y="407"/>
                </a:lnTo>
                <a:lnTo>
                  <a:pt x="118" y="407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2"/>
                </a:moveTo>
                <a:lnTo>
                  <a:pt x="1050" y="1050"/>
                </a:lnTo>
                <a:cubicBezTo>
                  <a:pt x="1050" y="1113"/>
                  <a:pt x="995" y="1165"/>
                  <a:pt x="932" y="1165"/>
                </a:cubicBezTo>
                <a:lnTo>
                  <a:pt x="118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cubicBezTo>
                  <a:pt x="0" y="170"/>
                  <a:pt x="52" y="115"/>
                  <a:pt x="118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293" y="0"/>
                </a:lnTo>
                <a:lnTo>
                  <a:pt x="293" y="115"/>
                </a:lnTo>
                <a:lnTo>
                  <a:pt x="757" y="115"/>
                </a:lnTo>
                <a:lnTo>
                  <a:pt x="757" y="0"/>
                </a:lnTo>
                <a:lnTo>
                  <a:pt x="875" y="0"/>
                </a:lnTo>
                <a:lnTo>
                  <a:pt x="875" y="115"/>
                </a:lnTo>
                <a:lnTo>
                  <a:pt x="932" y="115"/>
                </a:lnTo>
                <a:cubicBezTo>
                  <a:pt x="995" y="115"/>
                  <a:pt x="1050" y="170"/>
                  <a:pt x="1050" y="232"/>
                </a:cubicBezTo>
                <a:close/>
                <a:moveTo>
                  <a:pt x="818" y="525"/>
                </a:moveTo>
                <a:lnTo>
                  <a:pt x="818" y="640"/>
                </a:lnTo>
                <a:lnTo>
                  <a:pt x="700" y="640"/>
                </a:lnTo>
                <a:lnTo>
                  <a:pt x="700" y="525"/>
                </a:lnTo>
                <a:lnTo>
                  <a:pt x="818" y="525"/>
                </a:lnTo>
                <a:close/>
                <a:moveTo>
                  <a:pt x="582" y="525"/>
                </a:moveTo>
                <a:lnTo>
                  <a:pt x="582" y="640"/>
                </a:lnTo>
                <a:lnTo>
                  <a:pt x="468" y="640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350" y="525"/>
                </a:moveTo>
                <a:lnTo>
                  <a:pt x="350" y="640"/>
                </a:lnTo>
                <a:lnTo>
                  <a:pt x="232" y="640"/>
                </a:lnTo>
                <a:lnTo>
                  <a:pt x="232" y="525"/>
                </a:lnTo>
                <a:lnTo>
                  <a:pt x="350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0581" y="4103689"/>
            <a:ext cx="419100" cy="377825"/>
          </a:xfrm>
          <a:custGeom>
            <a:avLst/>
            <a:gdLst>
              <a:gd name="T0" fmla="*/ 814 w 1165"/>
              <a:gd name="T1" fmla="*/ 467 h 1050"/>
              <a:gd name="T2" fmla="*/ 814 w 1165"/>
              <a:gd name="T3" fmla="*/ 817 h 1050"/>
              <a:gd name="T4" fmla="*/ 582 w 1165"/>
              <a:gd name="T5" fmla="*/ 817 h 1050"/>
              <a:gd name="T6" fmla="*/ 582 w 1165"/>
              <a:gd name="T7" fmla="*/ 467 h 1050"/>
              <a:gd name="T8" fmla="*/ 814 w 1165"/>
              <a:gd name="T9" fmla="*/ 467 h 1050"/>
              <a:gd name="T10" fmla="*/ 232 w 1165"/>
              <a:gd name="T11" fmla="*/ 232 h 1050"/>
              <a:gd name="T12" fmla="*/ 525 w 1165"/>
              <a:gd name="T13" fmla="*/ 232 h 1050"/>
              <a:gd name="T14" fmla="*/ 525 w 1165"/>
              <a:gd name="T15" fmla="*/ 524 h 1050"/>
              <a:gd name="T16" fmla="*/ 232 w 1165"/>
              <a:gd name="T17" fmla="*/ 524 h 1050"/>
              <a:gd name="T18" fmla="*/ 232 w 1165"/>
              <a:gd name="T19" fmla="*/ 232 h 1050"/>
              <a:gd name="T20" fmla="*/ 814 w 1165"/>
              <a:gd name="T21" fmla="*/ 232 h 1050"/>
              <a:gd name="T22" fmla="*/ 814 w 1165"/>
              <a:gd name="T23" fmla="*/ 407 h 1050"/>
              <a:gd name="T24" fmla="*/ 582 w 1165"/>
              <a:gd name="T25" fmla="*/ 407 h 1050"/>
              <a:gd name="T26" fmla="*/ 582 w 1165"/>
              <a:gd name="T27" fmla="*/ 232 h 1050"/>
              <a:gd name="T28" fmla="*/ 814 w 1165"/>
              <a:gd name="T29" fmla="*/ 232 h 1050"/>
              <a:gd name="T30" fmla="*/ 232 w 1165"/>
              <a:gd name="T31" fmla="*/ 582 h 1050"/>
              <a:gd name="T32" fmla="*/ 525 w 1165"/>
              <a:gd name="T33" fmla="*/ 582 h 1050"/>
              <a:gd name="T34" fmla="*/ 525 w 1165"/>
              <a:gd name="T35" fmla="*/ 817 h 1050"/>
              <a:gd name="T36" fmla="*/ 232 w 1165"/>
              <a:gd name="T37" fmla="*/ 817 h 1050"/>
              <a:gd name="T38" fmla="*/ 232 w 1165"/>
              <a:gd name="T39" fmla="*/ 582 h 1050"/>
              <a:gd name="T40" fmla="*/ 932 w 1165"/>
              <a:gd name="T41" fmla="*/ 932 h 1050"/>
              <a:gd name="T42" fmla="*/ 932 w 1165"/>
              <a:gd name="T43" fmla="*/ 117 h 1050"/>
              <a:gd name="T44" fmla="*/ 114 w 1165"/>
              <a:gd name="T45" fmla="*/ 117 h 1050"/>
              <a:gd name="T46" fmla="*/ 114 w 1165"/>
              <a:gd name="T47" fmla="*/ 932 h 1050"/>
              <a:gd name="T48" fmla="*/ 932 w 1165"/>
              <a:gd name="T49" fmla="*/ 932 h 1050"/>
              <a:gd name="T50" fmla="*/ 1050 w 1165"/>
              <a:gd name="T51" fmla="*/ 349 h 1050"/>
              <a:gd name="T52" fmla="*/ 1050 w 1165"/>
              <a:gd name="T53" fmla="*/ 467 h 1050"/>
              <a:gd name="T54" fmla="*/ 1164 w 1165"/>
              <a:gd name="T55" fmla="*/ 467 h 1050"/>
              <a:gd name="T56" fmla="*/ 1164 w 1165"/>
              <a:gd name="T57" fmla="*/ 582 h 1050"/>
              <a:gd name="T58" fmla="*/ 1050 w 1165"/>
              <a:gd name="T59" fmla="*/ 582 h 1050"/>
              <a:gd name="T60" fmla="*/ 1050 w 1165"/>
              <a:gd name="T61" fmla="*/ 699 h 1050"/>
              <a:gd name="T62" fmla="*/ 1164 w 1165"/>
              <a:gd name="T63" fmla="*/ 699 h 1050"/>
              <a:gd name="T64" fmla="*/ 1164 w 1165"/>
              <a:gd name="T65" fmla="*/ 817 h 1050"/>
              <a:gd name="T66" fmla="*/ 1050 w 1165"/>
              <a:gd name="T67" fmla="*/ 817 h 1050"/>
              <a:gd name="T68" fmla="*/ 1050 w 1165"/>
              <a:gd name="T69" fmla="*/ 932 h 1050"/>
              <a:gd name="T70" fmla="*/ 932 w 1165"/>
              <a:gd name="T71" fmla="*/ 1049 h 1050"/>
              <a:gd name="T72" fmla="*/ 114 w 1165"/>
              <a:gd name="T73" fmla="*/ 1049 h 1050"/>
              <a:gd name="T74" fmla="*/ 0 w 1165"/>
              <a:gd name="T75" fmla="*/ 932 h 1050"/>
              <a:gd name="T76" fmla="*/ 0 w 1165"/>
              <a:gd name="T77" fmla="*/ 117 h 1050"/>
              <a:gd name="T78" fmla="*/ 114 w 1165"/>
              <a:gd name="T79" fmla="*/ 0 h 1050"/>
              <a:gd name="T80" fmla="*/ 932 w 1165"/>
              <a:gd name="T81" fmla="*/ 0 h 1050"/>
              <a:gd name="T82" fmla="*/ 1050 w 1165"/>
              <a:gd name="T83" fmla="*/ 117 h 1050"/>
              <a:gd name="T84" fmla="*/ 1050 w 1165"/>
              <a:gd name="T85" fmla="*/ 232 h 1050"/>
              <a:gd name="T86" fmla="*/ 1164 w 1165"/>
              <a:gd name="T87" fmla="*/ 232 h 1050"/>
              <a:gd name="T88" fmla="*/ 1164 w 1165"/>
              <a:gd name="T89" fmla="*/ 349 h 1050"/>
              <a:gd name="T90" fmla="*/ 1050 w 1165"/>
              <a:gd name="T91" fmla="*/ 3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65" h="1050">
                <a:moveTo>
                  <a:pt x="814" y="467"/>
                </a:moveTo>
                <a:lnTo>
                  <a:pt x="814" y="817"/>
                </a:lnTo>
                <a:lnTo>
                  <a:pt x="582" y="817"/>
                </a:lnTo>
                <a:lnTo>
                  <a:pt x="582" y="467"/>
                </a:lnTo>
                <a:lnTo>
                  <a:pt x="814" y="467"/>
                </a:lnTo>
                <a:close/>
                <a:moveTo>
                  <a:pt x="232" y="232"/>
                </a:moveTo>
                <a:lnTo>
                  <a:pt x="525" y="232"/>
                </a:lnTo>
                <a:lnTo>
                  <a:pt x="525" y="524"/>
                </a:lnTo>
                <a:lnTo>
                  <a:pt x="232" y="524"/>
                </a:lnTo>
                <a:lnTo>
                  <a:pt x="232" y="232"/>
                </a:lnTo>
                <a:close/>
                <a:moveTo>
                  <a:pt x="814" y="232"/>
                </a:moveTo>
                <a:lnTo>
                  <a:pt x="814" y="407"/>
                </a:lnTo>
                <a:lnTo>
                  <a:pt x="582" y="407"/>
                </a:lnTo>
                <a:lnTo>
                  <a:pt x="582" y="232"/>
                </a:lnTo>
                <a:lnTo>
                  <a:pt x="814" y="232"/>
                </a:lnTo>
                <a:close/>
                <a:moveTo>
                  <a:pt x="232" y="582"/>
                </a:moveTo>
                <a:lnTo>
                  <a:pt x="525" y="582"/>
                </a:lnTo>
                <a:lnTo>
                  <a:pt x="525" y="817"/>
                </a:lnTo>
                <a:lnTo>
                  <a:pt x="232" y="817"/>
                </a:lnTo>
                <a:lnTo>
                  <a:pt x="232" y="582"/>
                </a:lnTo>
                <a:close/>
                <a:moveTo>
                  <a:pt x="932" y="932"/>
                </a:moveTo>
                <a:lnTo>
                  <a:pt x="932" y="117"/>
                </a:lnTo>
                <a:lnTo>
                  <a:pt x="114" y="117"/>
                </a:lnTo>
                <a:lnTo>
                  <a:pt x="114" y="932"/>
                </a:lnTo>
                <a:lnTo>
                  <a:pt x="932" y="932"/>
                </a:lnTo>
                <a:close/>
                <a:moveTo>
                  <a:pt x="1050" y="349"/>
                </a:moveTo>
                <a:lnTo>
                  <a:pt x="1050" y="467"/>
                </a:lnTo>
                <a:lnTo>
                  <a:pt x="1164" y="467"/>
                </a:lnTo>
                <a:lnTo>
                  <a:pt x="1164" y="582"/>
                </a:lnTo>
                <a:lnTo>
                  <a:pt x="1050" y="582"/>
                </a:lnTo>
                <a:lnTo>
                  <a:pt x="1050" y="699"/>
                </a:lnTo>
                <a:lnTo>
                  <a:pt x="1164" y="699"/>
                </a:lnTo>
                <a:lnTo>
                  <a:pt x="1164" y="817"/>
                </a:lnTo>
                <a:lnTo>
                  <a:pt x="1050" y="817"/>
                </a:ln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4" y="1049"/>
                </a:lnTo>
                <a:cubicBezTo>
                  <a:pt x="51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932" y="0"/>
                </a:lnTo>
                <a:cubicBezTo>
                  <a:pt x="995" y="0"/>
                  <a:pt x="1050" y="54"/>
                  <a:pt x="1050" y="117"/>
                </a:cubicBezTo>
                <a:lnTo>
                  <a:pt x="1050" y="232"/>
                </a:lnTo>
                <a:lnTo>
                  <a:pt x="1164" y="232"/>
                </a:lnTo>
                <a:lnTo>
                  <a:pt x="1164" y="349"/>
                </a:lnTo>
                <a:lnTo>
                  <a:pt x="1050" y="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05958" y="4124325"/>
            <a:ext cx="377825" cy="336550"/>
          </a:xfrm>
          <a:custGeom>
            <a:avLst/>
            <a:gdLst>
              <a:gd name="T0" fmla="*/ 197 w 1051"/>
              <a:gd name="T1" fmla="*/ 118 h 936"/>
              <a:gd name="T2" fmla="*/ 525 w 1051"/>
              <a:gd name="T3" fmla="*/ 700 h 936"/>
              <a:gd name="T4" fmla="*/ 853 w 1051"/>
              <a:gd name="T5" fmla="*/ 118 h 936"/>
              <a:gd name="T6" fmla="*/ 197 w 1051"/>
              <a:gd name="T7" fmla="*/ 118 h 936"/>
              <a:gd name="T8" fmla="*/ 0 w 1051"/>
              <a:gd name="T9" fmla="*/ 0 h 936"/>
              <a:gd name="T10" fmla="*/ 1050 w 1051"/>
              <a:gd name="T11" fmla="*/ 0 h 936"/>
              <a:gd name="T12" fmla="*/ 525 w 1051"/>
              <a:gd name="T13" fmla="*/ 935 h 936"/>
              <a:gd name="T14" fmla="*/ 0 w 1051"/>
              <a:gd name="T1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51" h="936">
                <a:moveTo>
                  <a:pt x="197" y="118"/>
                </a:moveTo>
                <a:lnTo>
                  <a:pt x="525" y="700"/>
                </a:lnTo>
                <a:lnTo>
                  <a:pt x="853" y="118"/>
                </a:lnTo>
                <a:lnTo>
                  <a:pt x="197" y="11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525" y="93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39419" y="4083050"/>
            <a:ext cx="463550" cy="419100"/>
          </a:xfrm>
          <a:custGeom>
            <a:avLst/>
            <a:gdLst>
              <a:gd name="T0" fmla="*/ 1168 w 1286"/>
              <a:gd name="T1" fmla="*/ 815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815 h 1166"/>
              <a:gd name="T8" fmla="*/ 1168 w 1286"/>
              <a:gd name="T9" fmla="*/ 815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760 w 1286"/>
              <a:gd name="T21" fmla="*/ 1050 h 1166"/>
              <a:gd name="T22" fmla="*/ 875 w 1286"/>
              <a:gd name="T23" fmla="*/ 1050 h 1166"/>
              <a:gd name="T24" fmla="*/ 875 w 1286"/>
              <a:gd name="T25" fmla="*/ 1165 h 1166"/>
              <a:gd name="T26" fmla="*/ 410 w 1286"/>
              <a:gd name="T27" fmla="*/ 1165 h 1166"/>
              <a:gd name="T28" fmla="*/ 410 w 1286"/>
              <a:gd name="T29" fmla="*/ 1050 h 1166"/>
              <a:gd name="T30" fmla="*/ 525 w 1286"/>
              <a:gd name="T31" fmla="*/ 1050 h 1166"/>
              <a:gd name="T32" fmla="*/ 525 w 1286"/>
              <a:gd name="T33" fmla="*/ 932 h 1166"/>
              <a:gd name="T34" fmla="*/ 118 w 1286"/>
              <a:gd name="T35" fmla="*/ 932 h 1166"/>
              <a:gd name="T36" fmla="*/ 0 w 1286"/>
              <a:gd name="T37" fmla="*/ 815 h 1166"/>
              <a:gd name="T38" fmla="*/ 0 w 1286"/>
              <a:gd name="T39" fmla="*/ 115 h 1166"/>
              <a:gd name="T40" fmla="*/ 118 w 1286"/>
              <a:gd name="T41" fmla="*/ 0 h 1166"/>
              <a:gd name="T42" fmla="*/ 1168 w 1286"/>
              <a:gd name="T4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166">
                <a:moveTo>
                  <a:pt x="1168" y="81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815"/>
                </a:lnTo>
                <a:lnTo>
                  <a:pt x="1168" y="815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760" y="1050"/>
                </a:lnTo>
                <a:lnTo>
                  <a:pt x="875" y="1050"/>
                </a:lnTo>
                <a:lnTo>
                  <a:pt x="875" y="1165"/>
                </a:lnTo>
                <a:lnTo>
                  <a:pt x="410" y="1165"/>
                </a:lnTo>
                <a:lnTo>
                  <a:pt x="410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5744" y="4083050"/>
            <a:ext cx="463550" cy="419100"/>
          </a:xfrm>
          <a:custGeom>
            <a:avLst/>
            <a:gdLst>
              <a:gd name="T0" fmla="*/ 1168 w 1286"/>
              <a:gd name="T1" fmla="*/ 700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700 h 1166"/>
              <a:gd name="T8" fmla="*/ 1168 w 1286"/>
              <a:gd name="T9" fmla="*/ 700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875 w 1286"/>
              <a:gd name="T21" fmla="*/ 1107 h 1166"/>
              <a:gd name="T22" fmla="*/ 875 w 1286"/>
              <a:gd name="T23" fmla="*/ 1165 h 1166"/>
              <a:gd name="T24" fmla="*/ 410 w 1286"/>
              <a:gd name="T25" fmla="*/ 1165 h 1166"/>
              <a:gd name="T26" fmla="*/ 410 w 1286"/>
              <a:gd name="T27" fmla="*/ 1107 h 1166"/>
              <a:gd name="T28" fmla="*/ 525 w 1286"/>
              <a:gd name="T29" fmla="*/ 932 h 1166"/>
              <a:gd name="T30" fmla="*/ 118 w 1286"/>
              <a:gd name="T31" fmla="*/ 932 h 1166"/>
              <a:gd name="T32" fmla="*/ 0 w 1286"/>
              <a:gd name="T33" fmla="*/ 815 h 1166"/>
              <a:gd name="T34" fmla="*/ 0 w 1286"/>
              <a:gd name="T35" fmla="*/ 115 h 1166"/>
              <a:gd name="T36" fmla="*/ 118 w 1286"/>
              <a:gd name="T37" fmla="*/ 0 h 1166"/>
              <a:gd name="T38" fmla="*/ 1168 w 1286"/>
              <a:gd name="T3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1166">
                <a:moveTo>
                  <a:pt x="1168" y="700"/>
                </a:moveTo>
                <a:lnTo>
                  <a:pt x="1168" y="115"/>
                </a:lnTo>
                <a:lnTo>
                  <a:pt x="118" y="115"/>
                </a:lnTo>
                <a:lnTo>
                  <a:pt x="118" y="700"/>
                </a:lnTo>
                <a:lnTo>
                  <a:pt x="1168" y="700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875" y="1107"/>
                </a:lnTo>
                <a:lnTo>
                  <a:pt x="875" y="1165"/>
                </a:lnTo>
                <a:lnTo>
                  <a:pt x="410" y="1165"/>
                </a:lnTo>
                <a:lnTo>
                  <a:pt x="410" y="1107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53981" y="4083050"/>
            <a:ext cx="336550" cy="419100"/>
          </a:xfrm>
          <a:custGeom>
            <a:avLst/>
            <a:gdLst>
              <a:gd name="T0" fmla="*/ 525 w 936"/>
              <a:gd name="T1" fmla="*/ 407 h 1166"/>
              <a:gd name="T2" fmla="*/ 848 w 936"/>
              <a:gd name="T3" fmla="*/ 407 h 1166"/>
              <a:gd name="T4" fmla="*/ 525 w 936"/>
              <a:gd name="T5" fmla="*/ 88 h 1166"/>
              <a:gd name="T6" fmla="*/ 525 w 936"/>
              <a:gd name="T7" fmla="*/ 407 h 1166"/>
              <a:gd name="T8" fmla="*/ 700 w 936"/>
              <a:gd name="T9" fmla="*/ 700 h 1166"/>
              <a:gd name="T10" fmla="*/ 700 w 936"/>
              <a:gd name="T11" fmla="*/ 582 h 1166"/>
              <a:gd name="T12" fmla="*/ 235 w 936"/>
              <a:gd name="T13" fmla="*/ 582 h 1166"/>
              <a:gd name="T14" fmla="*/ 235 w 936"/>
              <a:gd name="T15" fmla="*/ 700 h 1166"/>
              <a:gd name="T16" fmla="*/ 700 w 936"/>
              <a:gd name="T17" fmla="*/ 700 h 1166"/>
              <a:gd name="T18" fmla="*/ 700 w 936"/>
              <a:gd name="T19" fmla="*/ 932 h 1166"/>
              <a:gd name="T20" fmla="*/ 700 w 936"/>
              <a:gd name="T21" fmla="*/ 815 h 1166"/>
              <a:gd name="T22" fmla="*/ 235 w 936"/>
              <a:gd name="T23" fmla="*/ 815 h 1166"/>
              <a:gd name="T24" fmla="*/ 235 w 936"/>
              <a:gd name="T25" fmla="*/ 932 h 1166"/>
              <a:gd name="T26" fmla="*/ 700 w 936"/>
              <a:gd name="T27" fmla="*/ 932 h 1166"/>
              <a:gd name="T28" fmla="*/ 585 w 936"/>
              <a:gd name="T29" fmla="*/ 0 h 1166"/>
              <a:gd name="T30" fmla="*/ 935 w 936"/>
              <a:gd name="T31" fmla="*/ 350 h 1166"/>
              <a:gd name="T32" fmla="*/ 935 w 936"/>
              <a:gd name="T33" fmla="*/ 1050 h 1166"/>
              <a:gd name="T34" fmla="*/ 818 w 936"/>
              <a:gd name="T35" fmla="*/ 1165 h 1166"/>
              <a:gd name="T36" fmla="*/ 118 w 936"/>
              <a:gd name="T37" fmla="*/ 1165 h 1166"/>
              <a:gd name="T38" fmla="*/ 0 w 936"/>
              <a:gd name="T39" fmla="*/ 1050 h 1166"/>
              <a:gd name="T40" fmla="*/ 3 w 936"/>
              <a:gd name="T41" fmla="*/ 115 h 1166"/>
              <a:gd name="T42" fmla="*/ 118 w 936"/>
              <a:gd name="T43" fmla="*/ 0 h 1166"/>
              <a:gd name="T44" fmla="*/ 585 w 936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6">
                <a:moveTo>
                  <a:pt x="525" y="407"/>
                </a:moveTo>
                <a:lnTo>
                  <a:pt x="848" y="407"/>
                </a:lnTo>
                <a:lnTo>
                  <a:pt x="525" y="88"/>
                </a:lnTo>
                <a:lnTo>
                  <a:pt x="525" y="407"/>
                </a:lnTo>
                <a:close/>
                <a:moveTo>
                  <a:pt x="700" y="700"/>
                </a:moveTo>
                <a:lnTo>
                  <a:pt x="700" y="582"/>
                </a:lnTo>
                <a:lnTo>
                  <a:pt x="235" y="582"/>
                </a:lnTo>
                <a:lnTo>
                  <a:pt x="235" y="700"/>
                </a:lnTo>
                <a:lnTo>
                  <a:pt x="700" y="700"/>
                </a:lnTo>
                <a:close/>
                <a:moveTo>
                  <a:pt x="700" y="932"/>
                </a:moveTo>
                <a:lnTo>
                  <a:pt x="700" y="815"/>
                </a:lnTo>
                <a:lnTo>
                  <a:pt x="235" y="815"/>
                </a:lnTo>
                <a:lnTo>
                  <a:pt x="235" y="932"/>
                </a:lnTo>
                <a:lnTo>
                  <a:pt x="700" y="932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1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0946" y="4103689"/>
            <a:ext cx="293687" cy="377825"/>
          </a:xfrm>
          <a:custGeom>
            <a:avLst/>
            <a:gdLst>
              <a:gd name="T0" fmla="*/ 815 w 816"/>
              <a:gd name="T1" fmla="*/ 57 h 1050"/>
              <a:gd name="T2" fmla="*/ 815 w 816"/>
              <a:gd name="T3" fmla="*/ 175 h 1050"/>
              <a:gd name="T4" fmla="*/ 0 w 816"/>
              <a:gd name="T5" fmla="*/ 175 h 1050"/>
              <a:gd name="T6" fmla="*/ 0 w 816"/>
              <a:gd name="T7" fmla="*/ 57 h 1050"/>
              <a:gd name="T8" fmla="*/ 203 w 816"/>
              <a:gd name="T9" fmla="*/ 57 h 1050"/>
              <a:gd name="T10" fmla="*/ 263 w 816"/>
              <a:gd name="T11" fmla="*/ 0 h 1050"/>
              <a:gd name="T12" fmla="*/ 553 w 816"/>
              <a:gd name="T13" fmla="*/ 0 h 1050"/>
              <a:gd name="T14" fmla="*/ 613 w 816"/>
              <a:gd name="T15" fmla="*/ 57 h 1050"/>
              <a:gd name="T16" fmla="*/ 815 w 816"/>
              <a:gd name="T17" fmla="*/ 57 h 1050"/>
              <a:gd name="T18" fmla="*/ 58 w 816"/>
              <a:gd name="T19" fmla="*/ 932 h 1050"/>
              <a:gd name="T20" fmla="*/ 58 w 816"/>
              <a:gd name="T21" fmla="*/ 232 h 1050"/>
              <a:gd name="T22" fmla="*/ 758 w 816"/>
              <a:gd name="T23" fmla="*/ 232 h 1050"/>
              <a:gd name="T24" fmla="*/ 758 w 816"/>
              <a:gd name="T25" fmla="*/ 932 h 1050"/>
              <a:gd name="T26" fmla="*/ 640 w 816"/>
              <a:gd name="T27" fmla="*/ 1049 h 1050"/>
              <a:gd name="T28" fmla="*/ 175 w 816"/>
              <a:gd name="T29" fmla="*/ 1049 h 1050"/>
              <a:gd name="T30" fmla="*/ 58 w 816"/>
              <a:gd name="T31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0">
                <a:moveTo>
                  <a:pt x="815" y="57"/>
                </a:move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lnTo>
                  <a:pt x="815" y="57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63769" y="4124325"/>
            <a:ext cx="419100" cy="336550"/>
          </a:xfrm>
          <a:custGeom>
            <a:avLst/>
            <a:gdLst>
              <a:gd name="T0" fmla="*/ 700 w 1166"/>
              <a:gd name="T1" fmla="*/ 175 h 936"/>
              <a:gd name="T2" fmla="*/ 0 w 1166"/>
              <a:gd name="T3" fmla="*/ 175 h 936"/>
              <a:gd name="T4" fmla="*/ 0 w 1166"/>
              <a:gd name="T5" fmla="*/ 60 h 936"/>
              <a:gd name="T6" fmla="*/ 175 w 1166"/>
              <a:gd name="T7" fmla="*/ 60 h 936"/>
              <a:gd name="T8" fmla="*/ 233 w 1166"/>
              <a:gd name="T9" fmla="*/ 0 h 936"/>
              <a:gd name="T10" fmla="*/ 465 w 1166"/>
              <a:gd name="T11" fmla="*/ 0 h 936"/>
              <a:gd name="T12" fmla="*/ 525 w 1166"/>
              <a:gd name="T13" fmla="*/ 60 h 936"/>
              <a:gd name="T14" fmla="*/ 700 w 1166"/>
              <a:gd name="T15" fmla="*/ 60 h 936"/>
              <a:gd name="T16" fmla="*/ 700 w 1166"/>
              <a:gd name="T17" fmla="*/ 175 h 936"/>
              <a:gd name="T18" fmla="*/ 58 w 1166"/>
              <a:gd name="T19" fmla="*/ 817 h 936"/>
              <a:gd name="T20" fmla="*/ 58 w 1166"/>
              <a:gd name="T21" fmla="*/ 235 h 936"/>
              <a:gd name="T22" fmla="*/ 640 w 1166"/>
              <a:gd name="T23" fmla="*/ 235 h 936"/>
              <a:gd name="T24" fmla="*/ 640 w 1166"/>
              <a:gd name="T25" fmla="*/ 817 h 936"/>
              <a:gd name="T26" fmla="*/ 525 w 1166"/>
              <a:gd name="T27" fmla="*/ 935 h 936"/>
              <a:gd name="T28" fmla="*/ 175 w 1166"/>
              <a:gd name="T29" fmla="*/ 935 h 936"/>
              <a:gd name="T30" fmla="*/ 58 w 1166"/>
              <a:gd name="T31" fmla="*/ 817 h 936"/>
              <a:gd name="T32" fmla="*/ 758 w 1166"/>
              <a:gd name="T33" fmla="*/ 467 h 936"/>
              <a:gd name="T34" fmla="*/ 1108 w 1166"/>
              <a:gd name="T35" fmla="*/ 467 h 936"/>
              <a:gd name="T36" fmla="*/ 1108 w 1166"/>
              <a:gd name="T37" fmla="*/ 585 h 936"/>
              <a:gd name="T38" fmla="*/ 758 w 1166"/>
              <a:gd name="T39" fmla="*/ 585 h 936"/>
              <a:gd name="T40" fmla="*/ 758 w 1166"/>
              <a:gd name="T41" fmla="*/ 467 h 936"/>
              <a:gd name="T42" fmla="*/ 758 w 1166"/>
              <a:gd name="T43" fmla="*/ 235 h 936"/>
              <a:gd name="T44" fmla="*/ 1165 w 1166"/>
              <a:gd name="T45" fmla="*/ 235 h 936"/>
              <a:gd name="T46" fmla="*/ 1165 w 1166"/>
              <a:gd name="T47" fmla="*/ 350 h 936"/>
              <a:gd name="T48" fmla="*/ 758 w 1166"/>
              <a:gd name="T49" fmla="*/ 350 h 936"/>
              <a:gd name="T50" fmla="*/ 758 w 1166"/>
              <a:gd name="T51" fmla="*/ 235 h 936"/>
              <a:gd name="T52" fmla="*/ 758 w 1166"/>
              <a:gd name="T53" fmla="*/ 700 h 936"/>
              <a:gd name="T54" fmla="*/ 990 w 1166"/>
              <a:gd name="T55" fmla="*/ 700 h 936"/>
              <a:gd name="T56" fmla="*/ 990 w 1166"/>
              <a:gd name="T57" fmla="*/ 817 h 936"/>
              <a:gd name="T58" fmla="*/ 758 w 1166"/>
              <a:gd name="T59" fmla="*/ 817 h 936"/>
              <a:gd name="T60" fmla="*/ 758 w 1166"/>
              <a:gd name="T61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936">
                <a:moveTo>
                  <a:pt x="700" y="175"/>
                </a:moveTo>
                <a:lnTo>
                  <a:pt x="0" y="175"/>
                </a:lnTo>
                <a:lnTo>
                  <a:pt x="0" y="60"/>
                </a:lnTo>
                <a:lnTo>
                  <a:pt x="175" y="60"/>
                </a:lnTo>
                <a:lnTo>
                  <a:pt x="233" y="0"/>
                </a:lnTo>
                <a:lnTo>
                  <a:pt x="465" y="0"/>
                </a:lnTo>
                <a:lnTo>
                  <a:pt x="525" y="60"/>
                </a:lnTo>
                <a:lnTo>
                  <a:pt x="700" y="60"/>
                </a:lnTo>
                <a:lnTo>
                  <a:pt x="700" y="175"/>
                </a:lnTo>
                <a:close/>
                <a:moveTo>
                  <a:pt x="58" y="817"/>
                </a:moveTo>
                <a:lnTo>
                  <a:pt x="58" y="235"/>
                </a:lnTo>
                <a:lnTo>
                  <a:pt x="640" y="235"/>
                </a:lnTo>
                <a:lnTo>
                  <a:pt x="640" y="817"/>
                </a:lnTo>
                <a:cubicBezTo>
                  <a:pt x="640" y="880"/>
                  <a:pt x="588" y="935"/>
                  <a:pt x="525" y="935"/>
                </a:cubicBezTo>
                <a:lnTo>
                  <a:pt x="175" y="935"/>
                </a:lnTo>
                <a:cubicBezTo>
                  <a:pt x="112" y="935"/>
                  <a:pt x="58" y="880"/>
                  <a:pt x="58" y="817"/>
                </a:cubicBezTo>
                <a:close/>
                <a:moveTo>
                  <a:pt x="758" y="467"/>
                </a:moveTo>
                <a:lnTo>
                  <a:pt x="1108" y="467"/>
                </a:lnTo>
                <a:lnTo>
                  <a:pt x="1108" y="585"/>
                </a:lnTo>
                <a:lnTo>
                  <a:pt x="758" y="585"/>
                </a:lnTo>
                <a:lnTo>
                  <a:pt x="758" y="467"/>
                </a:lnTo>
                <a:close/>
                <a:moveTo>
                  <a:pt x="758" y="235"/>
                </a:moveTo>
                <a:lnTo>
                  <a:pt x="1165" y="235"/>
                </a:lnTo>
                <a:lnTo>
                  <a:pt x="1165" y="350"/>
                </a:lnTo>
                <a:lnTo>
                  <a:pt x="758" y="350"/>
                </a:lnTo>
                <a:lnTo>
                  <a:pt x="758" y="235"/>
                </a:lnTo>
                <a:close/>
                <a:moveTo>
                  <a:pt x="758" y="700"/>
                </a:moveTo>
                <a:lnTo>
                  <a:pt x="990" y="700"/>
                </a:lnTo>
                <a:lnTo>
                  <a:pt x="990" y="817"/>
                </a:lnTo>
                <a:lnTo>
                  <a:pt x="758" y="817"/>
                </a:lnTo>
                <a:lnTo>
                  <a:pt x="758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02006" y="4103689"/>
            <a:ext cx="293688" cy="377825"/>
          </a:xfrm>
          <a:custGeom>
            <a:avLst/>
            <a:gdLst>
              <a:gd name="T0" fmla="*/ 613 w 816"/>
              <a:gd name="T1" fmla="*/ 57 h 1050"/>
              <a:gd name="T2" fmla="*/ 815 w 816"/>
              <a:gd name="T3" fmla="*/ 57 h 1050"/>
              <a:gd name="T4" fmla="*/ 815 w 816"/>
              <a:gd name="T5" fmla="*/ 175 h 1050"/>
              <a:gd name="T6" fmla="*/ 0 w 816"/>
              <a:gd name="T7" fmla="*/ 175 h 1050"/>
              <a:gd name="T8" fmla="*/ 0 w 816"/>
              <a:gd name="T9" fmla="*/ 57 h 1050"/>
              <a:gd name="T10" fmla="*/ 203 w 816"/>
              <a:gd name="T11" fmla="*/ 57 h 1050"/>
              <a:gd name="T12" fmla="*/ 263 w 816"/>
              <a:gd name="T13" fmla="*/ 0 h 1050"/>
              <a:gd name="T14" fmla="*/ 553 w 816"/>
              <a:gd name="T15" fmla="*/ 0 h 1050"/>
              <a:gd name="T16" fmla="*/ 613 w 816"/>
              <a:gd name="T17" fmla="*/ 57 h 1050"/>
              <a:gd name="T18" fmla="*/ 200 w 816"/>
              <a:gd name="T19" fmla="*/ 516 h 1050"/>
              <a:gd name="T20" fmla="*/ 326 w 816"/>
              <a:gd name="T21" fmla="*/ 642 h 1050"/>
              <a:gd name="T22" fmla="*/ 203 w 816"/>
              <a:gd name="T23" fmla="*/ 765 h 1050"/>
              <a:gd name="T24" fmla="*/ 285 w 816"/>
              <a:gd name="T25" fmla="*/ 847 h 1050"/>
              <a:gd name="T26" fmla="*/ 408 w 816"/>
              <a:gd name="T27" fmla="*/ 724 h 1050"/>
              <a:gd name="T28" fmla="*/ 531 w 816"/>
              <a:gd name="T29" fmla="*/ 847 h 1050"/>
              <a:gd name="T30" fmla="*/ 613 w 816"/>
              <a:gd name="T31" fmla="*/ 765 h 1050"/>
              <a:gd name="T32" fmla="*/ 490 w 816"/>
              <a:gd name="T33" fmla="*/ 642 h 1050"/>
              <a:gd name="T34" fmla="*/ 613 w 816"/>
              <a:gd name="T35" fmla="*/ 516 h 1050"/>
              <a:gd name="T36" fmla="*/ 531 w 816"/>
              <a:gd name="T37" fmla="*/ 434 h 1050"/>
              <a:gd name="T38" fmla="*/ 408 w 816"/>
              <a:gd name="T39" fmla="*/ 560 h 1050"/>
              <a:gd name="T40" fmla="*/ 285 w 816"/>
              <a:gd name="T41" fmla="*/ 434 h 1050"/>
              <a:gd name="T42" fmla="*/ 200 w 816"/>
              <a:gd name="T43" fmla="*/ 516 h 1050"/>
              <a:gd name="T44" fmla="*/ 58 w 816"/>
              <a:gd name="T45" fmla="*/ 932 h 1050"/>
              <a:gd name="T46" fmla="*/ 58 w 816"/>
              <a:gd name="T47" fmla="*/ 232 h 1050"/>
              <a:gd name="T48" fmla="*/ 758 w 816"/>
              <a:gd name="T49" fmla="*/ 232 h 1050"/>
              <a:gd name="T50" fmla="*/ 758 w 816"/>
              <a:gd name="T51" fmla="*/ 932 h 1050"/>
              <a:gd name="T52" fmla="*/ 640 w 816"/>
              <a:gd name="T53" fmla="*/ 1049 h 1050"/>
              <a:gd name="T54" fmla="*/ 175 w 816"/>
              <a:gd name="T55" fmla="*/ 1049 h 1050"/>
              <a:gd name="T56" fmla="*/ 58 w 816"/>
              <a:gd name="T5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6" h="1050">
                <a:moveTo>
                  <a:pt x="613" y="57"/>
                </a:moveTo>
                <a:lnTo>
                  <a:pt x="815" y="57"/>
                </a:ln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close/>
                <a:moveTo>
                  <a:pt x="200" y="516"/>
                </a:moveTo>
                <a:lnTo>
                  <a:pt x="326" y="642"/>
                </a:lnTo>
                <a:lnTo>
                  <a:pt x="203" y="765"/>
                </a:lnTo>
                <a:lnTo>
                  <a:pt x="285" y="847"/>
                </a:lnTo>
                <a:lnTo>
                  <a:pt x="408" y="724"/>
                </a:lnTo>
                <a:lnTo>
                  <a:pt x="531" y="847"/>
                </a:lnTo>
                <a:lnTo>
                  <a:pt x="613" y="765"/>
                </a:lnTo>
                <a:lnTo>
                  <a:pt x="490" y="642"/>
                </a:lnTo>
                <a:lnTo>
                  <a:pt x="613" y="516"/>
                </a:lnTo>
                <a:lnTo>
                  <a:pt x="531" y="434"/>
                </a:lnTo>
                <a:lnTo>
                  <a:pt x="408" y="560"/>
                </a:lnTo>
                <a:lnTo>
                  <a:pt x="285" y="434"/>
                </a:lnTo>
                <a:lnTo>
                  <a:pt x="200" y="516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4831" y="4167188"/>
            <a:ext cx="419100" cy="252412"/>
          </a:xfrm>
          <a:custGeom>
            <a:avLst/>
            <a:gdLst>
              <a:gd name="T0" fmla="*/ 0 w 1166"/>
              <a:gd name="T1" fmla="*/ 0 h 700"/>
              <a:gd name="T2" fmla="*/ 1165 w 1166"/>
              <a:gd name="T3" fmla="*/ 0 h 700"/>
              <a:gd name="T4" fmla="*/ 1165 w 1166"/>
              <a:gd name="T5" fmla="*/ 117 h 700"/>
              <a:gd name="T6" fmla="*/ 0 w 1166"/>
              <a:gd name="T7" fmla="*/ 117 h 700"/>
              <a:gd name="T8" fmla="*/ 0 w 1166"/>
              <a:gd name="T9" fmla="*/ 0 h 700"/>
              <a:gd name="T10" fmla="*/ 0 w 1166"/>
              <a:gd name="T11" fmla="*/ 292 h 700"/>
              <a:gd name="T12" fmla="*/ 1165 w 1166"/>
              <a:gd name="T13" fmla="*/ 292 h 700"/>
              <a:gd name="T14" fmla="*/ 1165 w 1166"/>
              <a:gd name="T15" fmla="*/ 410 h 700"/>
              <a:gd name="T16" fmla="*/ 0 w 1166"/>
              <a:gd name="T17" fmla="*/ 410 h 700"/>
              <a:gd name="T18" fmla="*/ 0 w 1166"/>
              <a:gd name="T19" fmla="*/ 292 h 700"/>
              <a:gd name="T20" fmla="*/ 0 w 1166"/>
              <a:gd name="T21" fmla="*/ 585 h 700"/>
              <a:gd name="T22" fmla="*/ 1165 w 1166"/>
              <a:gd name="T23" fmla="*/ 585 h 700"/>
              <a:gd name="T24" fmla="*/ 1165 w 1166"/>
              <a:gd name="T25" fmla="*/ 699 h 700"/>
              <a:gd name="T26" fmla="*/ 0 w 1166"/>
              <a:gd name="T27" fmla="*/ 699 h 700"/>
              <a:gd name="T28" fmla="*/ 0 w 1166"/>
              <a:gd name="T29" fmla="*/ 58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700">
                <a:moveTo>
                  <a:pt x="0" y="0"/>
                </a:moveTo>
                <a:lnTo>
                  <a:pt x="1165" y="0"/>
                </a:lnTo>
                <a:lnTo>
                  <a:pt x="116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292"/>
                </a:moveTo>
                <a:lnTo>
                  <a:pt x="1165" y="292"/>
                </a:lnTo>
                <a:lnTo>
                  <a:pt x="1165" y="410"/>
                </a:lnTo>
                <a:lnTo>
                  <a:pt x="0" y="410"/>
                </a:lnTo>
                <a:lnTo>
                  <a:pt x="0" y="292"/>
                </a:lnTo>
                <a:close/>
                <a:moveTo>
                  <a:pt x="0" y="585"/>
                </a:moveTo>
                <a:lnTo>
                  <a:pt x="1165" y="585"/>
                </a:lnTo>
                <a:lnTo>
                  <a:pt x="1165" y="699"/>
                </a:lnTo>
                <a:lnTo>
                  <a:pt x="0" y="699"/>
                </a:lnTo>
                <a:lnTo>
                  <a:pt x="0" y="5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4894" y="4932363"/>
            <a:ext cx="336550" cy="463550"/>
          </a:xfrm>
          <a:custGeom>
            <a:avLst/>
            <a:gdLst>
              <a:gd name="T0" fmla="*/ 760 w 936"/>
              <a:gd name="T1" fmla="*/ 1050 h 1286"/>
              <a:gd name="T2" fmla="*/ 760 w 936"/>
              <a:gd name="T3" fmla="*/ 936 h 1286"/>
              <a:gd name="T4" fmla="*/ 875 w 936"/>
              <a:gd name="T5" fmla="*/ 936 h 1286"/>
              <a:gd name="T6" fmla="*/ 875 w 936"/>
              <a:gd name="T7" fmla="*/ 1168 h 1286"/>
              <a:gd name="T8" fmla="*/ 760 w 936"/>
              <a:gd name="T9" fmla="*/ 1285 h 1286"/>
              <a:gd name="T10" fmla="*/ 175 w 936"/>
              <a:gd name="T11" fmla="*/ 1285 h 1286"/>
              <a:gd name="T12" fmla="*/ 60 w 936"/>
              <a:gd name="T13" fmla="*/ 1168 h 1286"/>
              <a:gd name="T14" fmla="*/ 60 w 936"/>
              <a:gd name="T15" fmla="*/ 936 h 1286"/>
              <a:gd name="T16" fmla="*/ 175 w 936"/>
              <a:gd name="T17" fmla="*/ 936 h 1286"/>
              <a:gd name="T18" fmla="*/ 175 w 936"/>
              <a:gd name="T19" fmla="*/ 1050 h 1286"/>
              <a:gd name="T20" fmla="*/ 760 w 936"/>
              <a:gd name="T21" fmla="*/ 1050 h 1286"/>
              <a:gd name="T22" fmla="*/ 350 w 936"/>
              <a:gd name="T23" fmla="*/ 829 h 1286"/>
              <a:gd name="T24" fmla="*/ 268 w 936"/>
              <a:gd name="T25" fmla="*/ 911 h 1286"/>
              <a:gd name="T26" fmla="*/ 0 w 936"/>
              <a:gd name="T27" fmla="*/ 643 h 1286"/>
              <a:gd name="T28" fmla="*/ 268 w 936"/>
              <a:gd name="T29" fmla="*/ 375 h 1286"/>
              <a:gd name="T30" fmla="*/ 350 w 936"/>
              <a:gd name="T31" fmla="*/ 457 h 1286"/>
              <a:gd name="T32" fmla="*/ 167 w 936"/>
              <a:gd name="T33" fmla="*/ 643 h 1286"/>
              <a:gd name="T34" fmla="*/ 350 w 936"/>
              <a:gd name="T35" fmla="*/ 829 h 1286"/>
              <a:gd name="T36" fmla="*/ 667 w 936"/>
              <a:gd name="T37" fmla="*/ 911 h 1286"/>
              <a:gd name="T38" fmla="*/ 585 w 936"/>
              <a:gd name="T39" fmla="*/ 829 h 1286"/>
              <a:gd name="T40" fmla="*/ 768 w 936"/>
              <a:gd name="T41" fmla="*/ 643 h 1286"/>
              <a:gd name="T42" fmla="*/ 585 w 936"/>
              <a:gd name="T43" fmla="*/ 457 h 1286"/>
              <a:gd name="T44" fmla="*/ 667 w 936"/>
              <a:gd name="T45" fmla="*/ 375 h 1286"/>
              <a:gd name="T46" fmla="*/ 935 w 936"/>
              <a:gd name="T47" fmla="*/ 643 h 1286"/>
              <a:gd name="T48" fmla="*/ 667 w 936"/>
              <a:gd name="T49" fmla="*/ 911 h 1286"/>
              <a:gd name="T50" fmla="*/ 175 w 936"/>
              <a:gd name="T51" fmla="*/ 350 h 1286"/>
              <a:gd name="T52" fmla="*/ 60 w 936"/>
              <a:gd name="T53" fmla="*/ 350 h 1286"/>
              <a:gd name="T54" fmla="*/ 60 w 936"/>
              <a:gd name="T55" fmla="*/ 118 h 1286"/>
              <a:gd name="T56" fmla="*/ 175 w 936"/>
              <a:gd name="T57" fmla="*/ 0 h 1286"/>
              <a:gd name="T58" fmla="*/ 760 w 936"/>
              <a:gd name="T59" fmla="*/ 3 h 1286"/>
              <a:gd name="T60" fmla="*/ 875 w 936"/>
              <a:gd name="T61" fmla="*/ 118 h 1286"/>
              <a:gd name="T62" fmla="*/ 875 w 936"/>
              <a:gd name="T63" fmla="*/ 350 h 1286"/>
              <a:gd name="T64" fmla="*/ 760 w 936"/>
              <a:gd name="T65" fmla="*/ 350 h 1286"/>
              <a:gd name="T66" fmla="*/ 760 w 936"/>
              <a:gd name="T67" fmla="*/ 236 h 1286"/>
              <a:gd name="T68" fmla="*/ 175 w 936"/>
              <a:gd name="T69" fmla="*/ 236 h 1286"/>
              <a:gd name="T70" fmla="*/ 175 w 936"/>
              <a:gd name="T71" fmla="*/ 3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286">
                <a:moveTo>
                  <a:pt x="760" y="1050"/>
                </a:moveTo>
                <a:lnTo>
                  <a:pt x="760" y="936"/>
                </a:lnTo>
                <a:lnTo>
                  <a:pt x="875" y="936"/>
                </a:lnTo>
                <a:lnTo>
                  <a:pt x="875" y="1168"/>
                </a:lnTo>
                <a:cubicBezTo>
                  <a:pt x="875" y="1231"/>
                  <a:pt x="823" y="1285"/>
                  <a:pt x="760" y="1285"/>
                </a:cubicBezTo>
                <a:lnTo>
                  <a:pt x="175" y="1285"/>
                </a:lnTo>
                <a:cubicBezTo>
                  <a:pt x="112" y="1285"/>
                  <a:pt x="60" y="1231"/>
                  <a:pt x="60" y="1168"/>
                </a:cubicBezTo>
                <a:lnTo>
                  <a:pt x="60" y="936"/>
                </a:lnTo>
                <a:lnTo>
                  <a:pt x="175" y="936"/>
                </a:lnTo>
                <a:lnTo>
                  <a:pt x="175" y="1050"/>
                </a:lnTo>
                <a:lnTo>
                  <a:pt x="760" y="1050"/>
                </a:lnTo>
                <a:close/>
                <a:moveTo>
                  <a:pt x="350" y="829"/>
                </a:moveTo>
                <a:lnTo>
                  <a:pt x="268" y="911"/>
                </a:lnTo>
                <a:lnTo>
                  <a:pt x="0" y="643"/>
                </a:lnTo>
                <a:lnTo>
                  <a:pt x="268" y="375"/>
                </a:lnTo>
                <a:lnTo>
                  <a:pt x="350" y="457"/>
                </a:lnTo>
                <a:lnTo>
                  <a:pt x="167" y="643"/>
                </a:lnTo>
                <a:lnTo>
                  <a:pt x="350" y="829"/>
                </a:lnTo>
                <a:close/>
                <a:moveTo>
                  <a:pt x="667" y="911"/>
                </a:moveTo>
                <a:lnTo>
                  <a:pt x="585" y="829"/>
                </a:lnTo>
                <a:lnTo>
                  <a:pt x="768" y="643"/>
                </a:lnTo>
                <a:lnTo>
                  <a:pt x="585" y="457"/>
                </a:lnTo>
                <a:lnTo>
                  <a:pt x="667" y="375"/>
                </a:lnTo>
                <a:lnTo>
                  <a:pt x="935" y="643"/>
                </a:lnTo>
                <a:lnTo>
                  <a:pt x="667" y="911"/>
                </a:lnTo>
                <a:close/>
                <a:moveTo>
                  <a:pt x="175" y="350"/>
                </a:moveTo>
                <a:lnTo>
                  <a:pt x="60" y="350"/>
                </a:lnTo>
                <a:lnTo>
                  <a:pt x="60" y="118"/>
                </a:lnTo>
                <a:cubicBezTo>
                  <a:pt x="60" y="55"/>
                  <a:pt x="112" y="0"/>
                  <a:pt x="175" y="0"/>
                </a:cubicBezTo>
                <a:lnTo>
                  <a:pt x="760" y="3"/>
                </a:lnTo>
                <a:cubicBezTo>
                  <a:pt x="823" y="3"/>
                  <a:pt x="875" y="55"/>
                  <a:pt x="875" y="118"/>
                </a:cubicBezTo>
                <a:lnTo>
                  <a:pt x="875" y="350"/>
                </a:lnTo>
                <a:lnTo>
                  <a:pt x="760" y="350"/>
                </a:lnTo>
                <a:lnTo>
                  <a:pt x="760" y="236"/>
                </a:lnTo>
                <a:lnTo>
                  <a:pt x="175" y="236"/>
                </a:lnTo>
                <a:lnTo>
                  <a:pt x="175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5981" y="4953001"/>
            <a:ext cx="336550" cy="420689"/>
          </a:xfrm>
          <a:custGeom>
            <a:avLst/>
            <a:gdLst>
              <a:gd name="T0" fmla="*/ 817 w 936"/>
              <a:gd name="T1" fmla="*/ 525 h 1169"/>
              <a:gd name="T2" fmla="*/ 817 w 936"/>
              <a:gd name="T3" fmla="*/ 235 h 1169"/>
              <a:gd name="T4" fmla="*/ 117 w 936"/>
              <a:gd name="T5" fmla="*/ 235 h 1169"/>
              <a:gd name="T6" fmla="*/ 117 w 936"/>
              <a:gd name="T7" fmla="*/ 525 h 1169"/>
              <a:gd name="T8" fmla="*/ 817 w 936"/>
              <a:gd name="T9" fmla="*/ 525 h 1169"/>
              <a:gd name="T10" fmla="*/ 467 w 936"/>
              <a:gd name="T11" fmla="*/ 935 h 1169"/>
              <a:gd name="T12" fmla="*/ 585 w 936"/>
              <a:gd name="T13" fmla="*/ 818 h 1169"/>
              <a:gd name="T14" fmla="*/ 467 w 936"/>
              <a:gd name="T15" fmla="*/ 700 h 1169"/>
              <a:gd name="T16" fmla="*/ 350 w 936"/>
              <a:gd name="T17" fmla="*/ 818 h 1169"/>
              <a:gd name="T18" fmla="*/ 467 w 936"/>
              <a:gd name="T19" fmla="*/ 935 h 1169"/>
              <a:gd name="T20" fmla="*/ 0 w 936"/>
              <a:gd name="T21" fmla="*/ 848 h 1169"/>
              <a:gd name="T22" fmla="*/ 0 w 936"/>
              <a:gd name="T23" fmla="*/ 235 h 1169"/>
              <a:gd name="T24" fmla="*/ 467 w 936"/>
              <a:gd name="T25" fmla="*/ 0 h 1169"/>
              <a:gd name="T26" fmla="*/ 935 w 936"/>
              <a:gd name="T27" fmla="*/ 235 h 1169"/>
              <a:gd name="T28" fmla="*/ 935 w 936"/>
              <a:gd name="T29" fmla="*/ 848 h 1169"/>
              <a:gd name="T30" fmla="*/ 730 w 936"/>
              <a:gd name="T31" fmla="*/ 1050 h 1169"/>
              <a:gd name="T32" fmla="*/ 817 w 936"/>
              <a:gd name="T33" fmla="*/ 1138 h 1169"/>
              <a:gd name="T34" fmla="*/ 817 w 936"/>
              <a:gd name="T35" fmla="*/ 1168 h 1169"/>
              <a:gd name="T36" fmla="*/ 117 w 936"/>
              <a:gd name="T37" fmla="*/ 1168 h 1169"/>
              <a:gd name="T38" fmla="*/ 117 w 936"/>
              <a:gd name="T39" fmla="*/ 1138 h 1169"/>
              <a:gd name="T40" fmla="*/ 205 w 936"/>
              <a:gd name="T41" fmla="*/ 1050 h 1169"/>
              <a:gd name="T42" fmla="*/ 0 w 936"/>
              <a:gd name="T43" fmla="*/ 84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9">
                <a:moveTo>
                  <a:pt x="817" y="525"/>
                </a:moveTo>
                <a:lnTo>
                  <a:pt x="817" y="235"/>
                </a:lnTo>
                <a:lnTo>
                  <a:pt x="117" y="235"/>
                </a:lnTo>
                <a:lnTo>
                  <a:pt x="117" y="525"/>
                </a:lnTo>
                <a:lnTo>
                  <a:pt x="817" y="525"/>
                </a:lnTo>
                <a:close/>
                <a:moveTo>
                  <a:pt x="467" y="935"/>
                </a:moveTo>
                <a:cubicBezTo>
                  <a:pt x="530" y="935"/>
                  <a:pt x="585" y="881"/>
                  <a:pt x="585" y="818"/>
                </a:cubicBezTo>
                <a:cubicBezTo>
                  <a:pt x="585" y="755"/>
                  <a:pt x="530" y="700"/>
                  <a:pt x="467" y="700"/>
                </a:cubicBezTo>
                <a:cubicBezTo>
                  <a:pt x="404" y="700"/>
                  <a:pt x="350" y="755"/>
                  <a:pt x="350" y="818"/>
                </a:cubicBezTo>
                <a:cubicBezTo>
                  <a:pt x="350" y="881"/>
                  <a:pt x="404" y="935"/>
                  <a:pt x="467" y="935"/>
                </a:cubicBezTo>
                <a:close/>
                <a:moveTo>
                  <a:pt x="0" y="848"/>
                </a:moveTo>
                <a:lnTo>
                  <a:pt x="0" y="235"/>
                </a:lnTo>
                <a:cubicBezTo>
                  <a:pt x="0" y="30"/>
                  <a:pt x="210" y="0"/>
                  <a:pt x="467" y="0"/>
                </a:cubicBezTo>
                <a:cubicBezTo>
                  <a:pt x="724" y="0"/>
                  <a:pt x="935" y="30"/>
                  <a:pt x="935" y="235"/>
                </a:cubicBezTo>
                <a:lnTo>
                  <a:pt x="935" y="848"/>
                </a:lnTo>
                <a:cubicBezTo>
                  <a:pt x="935" y="960"/>
                  <a:pt x="842" y="1050"/>
                  <a:pt x="730" y="1050"/>
                </a:cubicBezTo>
                <a:lnTo>
                  <a:pt x="817" y="1138"/>
                </a:lnTo>
                <a:lnTo>
                  <a:pt x="817" y="1168"/>
                </a:lnTo>
                <a:lnTo>
                  <a:pt x="117" y="1168"/>
                </a:lnTo>
                <a:lnTo>
                  <a:pt x="117" y="1138"/>
                </a:lnTo>
                <a:lnTo>
                  <a:pt x="205" y="1050"/>
                </a:lnTo>
                <a:cubicBezTo>
                  <a:pt x="93" y="1050"/>
                  <a:pt x="0" y="960"/>
                  <a:pt x="0" y="8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4846" y="4995863"/>
            <a:ext cx="377825" cy="336550"/>
          </a:xfrm>
          <a:custGeom>
            <a:avLst/>
            <a:gdLst>
              <a:gd name="T0" fmla="*/ 118 w 1051"/>
              <a:gd name="T1" fmla="*/ 350 h 933"/>
              <a:gd name="T2" fmla="*/ 932 w 1051"/>
              <a:gd name="T3" fmla="*/ 350 h 933"/>
              <a:gd name="T4" fmla="*/ 845 w 1051"/>
              <a:gd name="T5" fmla="*/ 87 h 933"/>
              <a:gd name="T6" fmla="*/ 205 w 1051"/>
              <a:gd name="T7" fmla="*/ 87 h 933"/>
              <a:gd name="T8" fmla="*/ 118 w 1051"/>
              <a:gd name="T9" fmla="*/ 350 h 933"/>
              <a:gd name="T10" fmla="*/ 845 w 1051"/>
              <a:gd name="T11" fmla="*/ 640 h 933"/>
              <a:gd name="T12" fmla="*/ 932 w 1051"/>
              <a:gd name="T13" fmla="*/ 552 h 933"/>
              <a:gd name="T14" fmla="*/ 845 w 1051"/>
              <a:gd name="T15" fmla="*/ 465 h 933"/>
              <a:gd name="T16" fmla="*/ 757 w 1051"/>
              <a:gd name="T17" fmla="*/ 552 h 933"/>
              <a:gd name="T18" fmla="*/ 845 w 1051"/>
              <a:gd name="T19" fmla="*/ 640 h 933"/>
              <a:gd name="T20" fmla="*/ 205 w 1051"/>
              <a:gd name="T21" fmla="*/ 640 h 933"/>
              <a:gd name="T22" fmla="*/ 293 w 1051"/>
              <a:gd name="T23" fmla="*/ 552 h 933"/>
              <a:gd name="T24" fmla="*/ 205 w 1051"/>
              <a:gd name="T25" fmla="*/ 465 h 933"/>
              <a:gd name="T26" fmla="*/ 118 w 1051"/>
              <a:gd name="T27" fmla="*/ 552 h 933"/>
              <a:gd name="T28" fmla="*/ 205 w 1051"/>
              <a:gd name="T29" fmla="*/ 640 h 933"/>
              <a:gd name="T30" fmla="*/ 930 w 1051"/>
              <a:gd name="T31" fmla="*/ 57 h 933"/>
              <a:gd name="T32" fmla="*/ 1050 w 1051"/>
              <a:gd name="T33" fmla="*/ 407 h 933"/>
              <a:gd name="T34" fmla="*/ 1050 w 1051"/>
              <a:gd name="T35" fmla="*/ 875 h 933"/>
              <a:gd name="T36" fmla="*/ 993 w 1051"/>
              <a:gd name="T37" fmla="*/ 932 h 933"/>
              <a:gd name="T38" fmla="*/ 932 w 1051"/>
              <a:gd name="T39" fmla="*/ 932 h 933"/>
              <a:gd name="T40" fmla="*/ 875 w 1051"/>
              <a:gd name="T41" fmla="*/ 875 h 933"/>
              <a:gd name="T42" fmla="*/ 875 w 1051"/>
              <a:gd name="T43" fmla="*/ 815 h 933"/>
              <a:gd name="T44" fmla="*/ 175 w 1051"/>
              <a:gd name="T45" fmla="*/ 815 h 933"/>
              <a:gd name="T46" fmla="*/ 175 w 1051"/>
              <a:gd name="T47" fmla="*/ 875 h 933"/>
              <a:gd name="T48" fmla="*/ 118 w 1051"/>
              <a:gd name="T49" fmla="*/ 932 h 933"/>
              <a:gd name="T50" fmla="*/ 57 w 1051"/>
              <a:gd name="T51" fmla="*/ 932 h 933"/>
              <a:gd name="T52" fmla="*/ 0 w 1051"/>
              <a:gd name="T53" fmla="*/ 875 h 933"/>
              <a:gd name="T54" fmla="*/ 0 w 1051"/>
              <a:gd name="T55" fmla="*/ 407 h 933"/>
              <a:gd name="T56" fmla="*/ 120 w 1051"/>
              <a:gd name="T57" fmla="*/ 57 h 933"/>
              <a:gd name="T58" fmla="*/ 205 w 1051"/>
              <a:gd name="T59" fmla="*/ 0 h 933"/>
              <a:gd name="T60" fmla="*/ 845 w 1051"/>
              <a:gd name="T61" fmla="*/ 0 h 933"/>
              <a:gd name="T62" fmla="*/ 930 w 1051"/>
              <a:gd name="T63" fmla="*/ 57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3">
                <a:moveTo>
                  <a:pt x="118" y="350"/>
                </a:moveTo>
                <a:lnTo>
                  <a:pt x="932" y="350"/>
                </a:lnTo>
                <a:lnTo>
                  <a:pt x="845" y="87"/>
                </a:lnTo>
                <a:lnTo>
                  <a:pt x="205" y="87"/>
                </a:lnTo>
                <a:lnTo>
                  <a:pt x="118" y="350"/>
                </a:lnTo>
                <a:close/>
                <a:moveTo>
                  <a:pt x="845" y="640"/>
                </a:moveTo>
                <a:cubicBezTo>
                  <a:pt x="894" y="640"/>
                  <a:pt x="932" y="601"/>
                  <a:pt x="932" y="552"/>
                </a:cubicBezTo>
                <a:cubicBezTo>
                  <a:pt x="932" y="503"/>
                  <a:pt x="894" y="465"/>
                  <a:pt x="845" y="465"/>
                </a:cubicBezTo>
                <a:cubicBezTo>
                  <a:pt x="796" y="465"/>
                  <a:pt x="757" y="503"/>
                  <a:pt x="757" y="552"/>
                </a:cubicBezTo>
                <a:cubicBezTo>
                  <a:pt x="757" y="601"/>
                  <a:pt x="796" y="640"/>
                  <a:pt x="845" y="640"/>
                </a:cubicBezTo>
                <a:close/>
                <a:moveTo>
                  <a:pt x="205" y="640"/>
                </a:moveTo>
                <a:cubicBezTo>
                  <a:pt x="254" y="640"/>
                  <a:pt x="293" y="601"/>
                  <a:pt x="293" y="552"/>
                </a:cubicBezTo>
                <a:cubicBezTo>
                  <a:pt x="293" y="503"/>
                  <a:pt x="254" y="465"/>
                  <a:pt x="205" y="465"/>
                </a:cubicBezTo>
                <a:cubicBezTo>
                  <a:pt x="156" y="465"/>
                  <a:pt x="118" y="503"/>
                  <a:pt x="118" y="552"/>
                </a:cubicBezTo>
                <a:cubicBezTo>
                  <a:pt x="118" y="601"/>
                  <a:pt x="156" y="640"/>
                  <a:pt x="205" y="640"/>
                </a:cubicBezTo>
                <a:close/>
                <a:moveTo>
                  <a:pt x="930" y="57"/>
                </a:moveTo>
                <a:lnTo>
                  <a:pt x="1050" y="407"/>
                </a:lnTo>
                <a:lnTo>
                  <a:pt x="1050" y="875"/>
                </a:lnTo>
                <a:cubicBezTo>
                  <a:pt x="1050" y="908"/>
                  <a:pt x="1025" y="932"/>
                  <a:pt x="993" y="932"/>
                </a:cubicBezTo>
                <a:lnTo>
                  <a:pt x="932" y="932"/>
                </a:lnTo>
                <a:cubicBezTo>
                  <a:pt x="900" y="932"/>
                  <a:pt x="875" y="908"/>
                  <a:pt x="875" y="875"/>
                </a:cubicBezTo>
                <a:lnTo>
                  <a:pt x="875" y="815"/>
                </a:lnTo>
                <a:lnTo>
                  <a:pt x="175" y="815"/>
                </a:lnTo>
                <a:lnTo>
                  <a:pt x="175" y="875"/>
                </a:lnTo>
                <a:cubicBezTo>
                  <a:pt x="175" y="908"/>
                  <a:pt x="150" y="932"/>
                  <a:pt x="118" y="932"/>
                </a:cubicBezTo>
                <a:lnTo>
                  <a:pt x="57" y="932"/>
                </a:lnTo>
                <a:cubicBezTo>
                  <a:pt x="25" y="932"/>
                  <a:pt x="0" y="908"/>
                  <a:pt x="0" y="875"/>
                </a:cubicBezTo>
                <a:lnTo>
                  <a:pt x="0" y="407"/>
                </a:lnTo>
                <a:lnTo>
                  <a:pt x="120" y="57"/>
                </a:lnTo>
                <a:cubicBezTo>
                  <a:pt x="131" y="22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2"/>
                  <a:pt x="930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6569" y="4964115"/>
            <a:ext cx="336550" cy="398461"/>
          </a:xfrm>
          <a:custGeom>
            <a:avLst/>
            <a:gdLst>
              <a:gd name="T0" fmla="*/ 818 w 936"/>
              <a:gd name="T1" fmla="*/ 525 h 1109"/>
              <a:gd name="T2" fmla="*/ 818 w 936"/>
              <a:gd name="T3" fmla="*/ 233 h 1109"/>
              <a:gd name="T4" fmla="*/ 118 w 936"/>
              <a:gd name="T5" fmla="*/ 233 h 1109"/>
              <a:gd name="T6" fmla="*/ 118 w 936"/>
              <a:gd name="T7" fmla="*/ 525 h 1109"/>
              <a:gd name="T8" fmla="*/ 818 w 936"/>
              <a:gd name="T9" fmla="*/ 525 h 1109"/>
              <a:gd name="T10" fmla="*/ 730 w 936"/>
              <a:gd name="T11" fmla="*/ 875 h 1109"/>
              <a:gd name="T12" fmla="*/ 818 w 936"/>
              <a:gd name="T13" fmla="*/ 788 h 1109"/>
              <a:gd name="T14" fmla="*/ 730 w 936"/>
              <a:gd name="T15" fmla="*/ 700 h 1109"/>
              <a:gd name="T16" fmla="*/ 643 w 936"/>
              <a:gd name="T17" fmla="*/ 788 h 1109"/>
              <a:gd name="T18" fmla="*/ 730 w 936"/>
              <a:gd name="T19" fmla="*/ 875 h 1109"/>
              <a:gd name="T20" fmla="*/ 205 w 936"/>
              <a:gd name="T21" fmla="*/ 875 h 1109"/>
              <a:gd name="T22" fmla="*/ 293 w 936"/>
              <a:gd name="T23" fmla="*/ 788 h 1109"/>
              <a:gd name="T24" fmla="*/ 205 w 936"/>
              <a:gd name="T25" fmla="*/ 700 h 1109"/>
              <a:gd name="T26" fmla="*/ 118 w 936"/>
              <a:gd name="T27" fmla="*/ 788 h 1109"/>
              <a:gd name="T28" fmla="*/ 205 w 936"/>
              <a:gd name="T29" fmla="*/ 875 h 1109"/>
              <a:gd name="T30" fmla="*/ 0 w 936"/>
              <a:gd name="T31" fmla="*/ 815 h 1109"/>
              <a:gd name="T32" fmla="*/ 0 w 936"/>
              <a:gd name="T33" fmla="*/ 233 h 1109"/>
              <a:gd name="T34" fmla="*/ 468 w 936"/>
              <a:gd name="T35" fmla="*/ 0 h 1109"/>
              <a:gd name="T36" fmla="*/ 935 w 936"/>
              <a:gd name="T37" fmla="*/ 233 h 1109"/>
              <a:gd name="T38" fmla="*/ 935 w 936"/>
              <a:gd name="T39" fmla="*/ 815 h 1109"/>
              <a:gd name="T40" fmla="*/ 875 w 936"/>
              <a:gd name="T41" fmla="*/ 946 h 1109"/>
              <a:gd name="T42" fmla="*/ 875 w 936"/>
              <a:gd name="T43" fmla="*/ 1050 h 1109"/>
              <a:gd name="T44" fmla="*/ 818 w 936"/>
              <a:gd name="T45" fmla="*/ 1108 h 1109"/>
              <a:gd name="T46" fmla="*/ 760 w 936"/>
              <a:gd name="T47" fmla="*/ 1108 h 1109"/>
              <a:gd name="T48" fmla="*/ 700 w 936"/>
              <a:gd name="T49" fmla="*/ 1050 h 1109"/>
              <a:gd name="T50" fmla="*/ 700 w 936"/>
              <a:gd name="T51" fmla="*/ 990 h 1109"/>
              <a:gd name="T52" fmla="*/ 235 w 936"/>
              <a:gd name="T53" fmla="*/ 990 h 1109"/>
              <a:gd name="T54" fmla="*/ 235 w 936"/>
              <a:gd name="T55" fmla="*/ 1050 h 1109"/>
              <a:gd name="T56" fmla="*/ 175 w 936"/>
              <a:gd name="T57" fmla="*/ 1108 h 1109"/>
              <a:gd name="T58" fmla="*/ 118 w 936"/>
              <a:gd name="T59" fmla="*/ 1108 h 1109"/>
              <a:gd name="T60" fmla="*/ 60 w 936"/>
              <a:gd name="T61" fmla="*/ 1050 h 1109"/>
              <a:gd name="T62" fmla="*/ 60 w 936"/>
              <a:gd name="T63" fmla="*/ 946 h 1109"/>
              <a:gd name="T64" fmla="*/ 0 w 936"/>
              <a:gd name="T65" fmla="*/ 815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109">
                <a:moveTo>
                  <a:pt x="818" y="525"/>
                </a:moveTo>
                <a:lnTo>
                  <a:pt x="818" y="233"/>
                </a:lnTo>
                <a:lnTo>
                  <a:pt x="118" y="233"/>
                </a:lnTo>
                <a:lnTo>
                  <a:pt x="118" y="525"/>
                </a:lnTo>
                <a:lnTo>
                  <a:pt x="818" y="525"/>
                </a:lnTo>
                <a:close/>
                <a:moveTo>
                  <a:pt x="730" y="875"/>
                </a:moveTo>
                <a:cubicBezTo>
                  <a:pt x="779" y="875"/>
                  <a:pt x="818" y="837"/>
                  <a:pt x="818" y="788"/>
                </a:cubicBezTo>
                <a:cubicBezTo>
                  <a:pt x="818" y="739"/>
                  <a:pt x="779" y="700"/>
                  <a:pt x="730" y="700"/>
                </a:cubicBezTo>
                <a:cubicBezTo>
                  <a:pt x="681" y="700"/>
                  <a:pt x="643" y="739"/>
                  <a:pt x="643" y="788"/>
                </a:cubicBezTo>
                <a:cubicBezTo>
                  <a:pt x="643" y="837"/>
                  <a:pt x="681" y="875"/>
                  <a:pt x="730" y="875"/>
                </a:cubicBezTo>
                <a:close/>
                <a:moveTo>
                  <a:pt x="205" y="875"/>
                </a:moveTo>
                <a:cubicBezTo>
                  <a:pt x="254" y="875"/>
                  <a:pt x="293" y="837"/>
                  <a:pt x="293" y="788"/>
                </a:cubicBezTo>
                <a:cubicBezTo>
                  <a:pt x="293" y="739"/>
                  <a:pt x="254" y="700"/>
                  <a:pt x="205" y="700"/>
                </a:cubicBezTo>
                <a:cubicBezTo>
                  <a:pt x="156" y="700"/>
                  <a:pt x="118" y="739"/>
                  <a:pt x="118" y="788"/>
                </a:cubicBezTo>
                <a:cubicBezTo>
                  <a:pt x="118" y="837"/>
                  <a:pt x="156" y="875"/>
                  <a:pt x="205" y="875"/>
                </a:cubicBezTo>
                <a:close/>
                <a:moveTo>
                  <a:pt x="0" y="815"/>
                </a:moveTo>
                <a:lnTo>
                  <a:pt x="0" y="233"/>
                </a:lnTo>
                <a:cubicBezTo>
                  <a:pt x="0" y="28"/>
                  <a:pt x="211" y="0"/>
                  <a:pt x="468" y="0"/>
                </a:cubicBezTo>
                <a:cubicBezTo>
                  <a:pt x="725" y="0"/>
                  <a:pt x="935" y="28"/>
                  <a:pt x="935" y="233"/>
                </a:cubicBezTo>
                <a:lnTo>
                  <a:pt x="935" y="815"/>
                </a:lnTo>
                <a:cubicBezTo>
                  <a:pt x="935" y="867"/>
                  <a:pt x="911" y="914"/>
                  <a:pt x="875" y="946"/>
                </a:cubicBezTo>
                <a:lnTo>
                  <a:pt x="875" y="1050"/>
                </a:lnTo>
                <a:cubicBezTo>
                  <a:pt x="875" y="1083"/>
                  <a:pt x="851" y="1108"/>
                  <a:pt x="818" y="1108"/>
                </a:cubicBezTo>
                <a:lnTo>
                  <a:pt x="760" y="1108"/>
                </a:lnTo>
                <a:cubicBezTo>
                  <a:pt x="727" y="1108"/>
                  <a:pt x="700" y="1083"/>
                  <a:pt x="700" y="1050"/>
                </a:cubicBezTo>
                <a:lnTo>
                  <a:pt x="700" y="990"/>
                </a:lnTo>
                <a:lnTo>
                  <a:pt x="235" y="990"/>
                </a:lnTo>
                <a:lnTo>
                  <a:pt x="235" y="1050"/>
                </a:lnTo>
                <a:cubicBezTo>
                  <a:pt x="235" y="1083"/>
                  <a:pt x="208" y="1108"/>
                  <a:pt x="175" y="1108"/>
                </a:cubicBezTo>
                <a:lnTo>
                  <a:pt x="118" y="1108"/>
                </a:lnTo>
                <a:cubicBezTo>
                  <a:pt x="85" y="1108"/>
                  <a:pt x="60" y="1083"/>
                  <a:pt x="60" y="1050"/>
                </a:cubicBezTo>
                <a:lnTo>
                  <a:pt x="60" y="946"/>
                </a:lnTo>
                <a:cubicBezTo>
                  <a:pt x="25" y="914"/>
                  <a:pt x="0" y="867"/>
                  <a:pt x="0" y="8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31621" y="4932363"/>
            <a:ext cx="427037" cy="469900"/>
          </a:xfrm>
          <a:custGeom>
            <a:avLst/>
            <a:gdLst>
              <a:gd name="T0" fmla="*/ 242 w 1186"/>
              <a:gd name="T1" fmla="*/ 293 h 1306"/>
              <a:gd name="T2" fmla="*/ 242 w 1186"/>
              <a:gd name="T3" fmla="*/ 525 h 1306"/>
              <a:gd name="T4" fmla="*/ 592 w 1186"/>
              <a:gd name="T5" fmla="*/ 411 h 1306"/>
              <a:gd name="T6" fmla="*/ 942 w 1186"/>
              <a:gd name="T7" fmla="*/ 525 h 1306"/>
              <a:gd name="T8" fmla="*/ 942 w 1186"/>
              <a:gd name="T9" fmla="*/ 293 h 1306"/>
              <a:gd name="T10" fmla="*/ 242 w 1186"/>
              <a:gd name="T11" fmla="*/ 293 h 1306"/>
              <a:gd name="T12" fmla="*/ 122 w 1186"/>
              <a:gd name="T13" fmla="*/ 1050 h 1306"/>
              <a:gd name="T14" fmla="*/ 13 w 1186"/>
              <a:gd name="T15" fmla="*/ 662 h 1306"/>
              <a:gd name="T16" fmla="*/ 51 w 1186"/>
              <a:gd name="T17" fmla="*/ 588 h 1306"/>
              <a:gd name="T18" fmla="*/ 125 w 1186"/>
              <a:gd name="T19" fmla="*/ 564 h 1306"/>
              <a:gd name="T20" fmla="*/ 125 w 1186"/>
              <a:gd name="T21" fmla="*/ 293 h 1306"/>
              <a:gd name="T22" fmla="*/ 242 w 1186"/>
              <a:gd name="T23" fmla="*/ 175 h 1306"/>
              <a:gd name="T24" fmla="*/ 417 w 1186"/>
              <a:gd name="T25" fmla="*/ 175 h 1306"/>
              <a:gd name="T26" fmla="*/ 417 w 1186"/>
              <a:gd name="T27" fmla="*/ 0 h 1306"/>
              <a:gd name="T28" fmla="*/ 767 w 1186"/>
              <a:gd name="T29" fmla="*/ 0 h 1306"/>
              <a:gd name="T30" fmla="*/ 767 w 1186"/>
              <a:gd name="T31" fmla="*/ 175 h 1306"/>
              <a:gd name="T32" fmla="*/ 942 w 1186"/>
              <a:gd name="T33" fmla="*/ 175 h 1306"/>
              <a:gd name="T34" fmla="*/ 1060 w 1186"/>
              <a:gd name="T35" fmla="*/ 293 h 1306"/>
              <a:gd name="T36" fmla="*/ 1060 w 1186"/>
              <a:gd name="T37" fmla="*/ 564 h 1306"/>
              <a:gd name="T38" fmla="*/ 1134 w 1186"/>
              <a:gd name="T39" fmla="*/ 588 h 1306"/>
              <a:gd name="T40" fmla="*/ 1172 w 1186"/>
              <a:gd name="T41" fmla="*/ 662 h 1306"/>
              <a:gd name="T42" fmla="*/ 1063 w 1186"/>
              <a:gd name="T43" fmla="*/ 1050 h 1306"/>
              <a:gd name="T44" fmla="*/ 1060 w 1186"/>
              <a:gd name="T45" fmla="*/ 1050 h 1306"/>
              <a:gd name="T46" fmla="*/ 825 w 1186"/>
              <a:gd name="T47" fmla="*/ 936 h 1306"/>
              <a:gd name="T48" fmla="*/ 592 w 1186"/>
              <a:gd name="T49" fmla="*/ 1050 h 1306"/>
              <a:gd name="T50" fmla="*/ 360 w 1186"/>
              <a:gd name="T51" fmla="*/ 936 h 1306"/>
              <a:gd name="T52" fmla="*/ 125 w 1186"/>
              <a:gd name="T53" fmla="*/ 1050 h 1306"/>
              <a:gd name="T54" fmla="*/ 122 w 1186"/>
              <a:gd name="T55" fmla="*/ 1050 h 1306"/>
              <a:gd name="T56" fmla="*/ 1060 w 1186"/>
              <a:gd name="T57" fmla="*/ 1168 h 1306"/>
              <a:gd name="T58" fmla="*/ 1175 w 1186"/>
              <a:gd name="T59" fmla="*/ 1168 h 1306"/>
              <a:gd name="T60" fmla="*/ 1175 w 1186"/>
              <a:gd name="T61" fmla="*/ 1285 h 1306"/>
              <a:gd name="T62" fmla="*/ 1060 w 1186"/>
              <a:gd name="T63" fmla="*/ 1285 h 1306"/>
              <a:gd name="T64" fmla="*/ 825 w 1186"/>
              <a:gd name="T65" fmla="*/ 1228 h 1306"/>
              <a:gd name="T66" fmla="*/ 360 w 1186"/>
              <a:gd name="T67" fmla="*/ 1228 h 1306"/>
              <a:gd name="T68" fmla="*/ 125 w 1186"/>
              <a:gd name="T69" fmla="*/ 1285 h 1306"/>
              <a:gd name="T70" fmla="*/ 10 w 1186"/>
              <a:gd name="T71" fmla="*/ 1285 h 1306"/>
              <a:gd name="T72" fmla="*/ 10 w 1186"/>
              <a:gd name="T73" fmla="*/ 1168 h 1306"/>
              <a:gd name="T74" fmla="*/ 125 w 1186"/>
              <a:gd name="T75" fmla="*/ 1168 h 1306"/>
              <a:gd name="T76" fmla="*/ 360 w 1186"/>
              <a:gd name="T77" fmla="*/ 1091 h 1306"/>
              <a:gd name="T78" fmla="*/ 825 w 1186"/>
              <a:gd name="T79" fmla="*/ 1091 h 1306"/>
              <a:gd name="T80" fmla="*/ 1060 w 1186"/>
              <a:gd name="T81" fmla="*/ 1168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06">
                <a:moveTo>
                  <a:pt x="242" y="293"/>
                </a:moveTo>
                <a:lnTo>
                  <a:pt x="242" y="525"/>
                </a:lnTo>
                <a:lnTo>
                  <a:pt x="592" y="411"/>
                </a:lnTo>
                <a:lnTo>
                  <a:pt x="942" y="525"/>
                </a:lnTo>
                <a:lnTo>
                  <a:pt x="942" y="293"/>
                </a:lnTo>
                <a:lnTo>
                  <a:pt x="242" y="293"/>
                </a:lnTo>
                <a:close/>
                <a:moveTo>
                  <a:pt x="122" y="1050"/>
                </a:moveTo>
                <a:lnTo>
                  <a:pt x="13" y="662"/>
                </a:lnTo>
                <a:cubicBezTo>
                  <a:pt x="0" y="623"/>
                  <a:pt x="24" y="597"/>
                  <a:pt x="51" y="588"/>
                </a:cubicBezTo>
                <a:lnTo>
                  <a:pt x="125" y="564"/>
                </a:lnTo>
                <a:lnTo>
                  <a:pt x="125" y="293"/>
                </a:lnTo>
                <a:cubicBezTo>
                  <a:pt x="125" y="230"/>
                  <a:pt x="180" y="175"/>
                  <a:pt x="242" y="175"/>
                </a:cubicBezTo>
                <a:lnTo>
                  <a:pt x="417" y="175"/>
                </a:lnTo>
                <a:lnTo>
                  <a:pt x="417" y="0"/>
                </a:lnTo>
                <a:lnTo>
                  <a:pt x="767" y="0"/>
                </a:lnTo>
                <a:lnTo>
                  <a:pt x="767" y="175"/>
                </a:lnTo>
                <a:lnTo>
                  <a:pt x="942" y="175"/>
                </a:lnTo>
                <a:cubicBezTo>
                  <a:pt x="1005" y="175"/>
                  <a:pt x="1060" y="230"/>
                  <a:pt x="1060" y="293"/>
                </a:cubicBezTo>
                <a:lnTo>
                  <a:pt x="1060" y="564"/>
                </a:lnTo>
                <a:lnTo>
                  <a:pt x="1134" y="588"/>
                </a:lnTo>
                <a:cubicBezTo>
                  <a:pt x="1161" y="597"/>
                  <a:pt x="1185" y="623"/>
                  <a:pt x="1172" y="662"/>
                </a:cubicBezTo>
                <a:lnTo>
                  <a:pt x="1063" y="1050"/>
                </a:lnTo>
                <a:lnTo>
                  <a:pt x="1060" y="1050"/>
                </a:lnTo>
                <a:cubicBezTo>
                  <a:pt x="967" y="1050"/>
                  <a:pt x="882" y="1001"/>
                  <a:pt x="825" y="936"/>
                </a:cubicBezTo>
                <a:cubicBezTo>
                  <a:pt x="767" y="1001"/>
                  <a:pt x="685" y="1050"/>
                  <a:pt x="592" y="1050"/>
                </a:cubicBezTo>
                <a:cubicBezTo>
                  <a:pt x="499" y="1050"/>
                  <a:pt x="417" y="1001"/>
                  <a:pt x="360" y="936"/>
                </a:cubicBezTo>
                <a:cubicBezTo>
                  <a:pt x="303" y="1001"/>
                  <a:pt x="218" y="1050"/>
                  <a:pt x="125" y="1050"/>
                </a:cubicBezTo>
                <a:lnTo>
                  <a:pt x="122" y="1050"/>
                </a:lnTo>
                <a:close/>
                <a:moveTo>
                  <a:pt x="1060" y="1168"/>
                </a:moveTo>
                <a:lnTo>
                  <a:pt x="1175" y="1168"/>
                </a:lnTo>
                <a:lnTo>
                  <a:pt x="1175" y="1285"/>
                </a:lnTo>
                <a:lnTo>
                  <a:pt x="1060" y="1285"/>
                </a:lnTo>
                <a:cubicBezTo>
                  <a:pt x="981" y="1285"/>
                  <a:pt x="899" y="1266"/>
                  <a:pt x="825" y="1228"/>
                </a:cubicBezTo>
                <a:cubicBezTo>
                  <a:pt x="677" y="1305"/>
                  <a:pt x="508" y="1305"/>
                  <a:pt x="360" y="1228"/>
                </a:cubicBezTo>
                <a:cubicBezTo>
                  <a:pt x="286" y="1266"/>
                  <a:pt x="204" y="1285"/>
                  <a:pt x="125" y="1285"/>
                </a:cubicBezTo>
                <a:lnTo>
                  <a:pt x="10" y="1285"/>
                </a:lnTo>
                <a:lnTo>
                  <a:pt x="10" y="1168"/>
                </a:lnTo>
                <a:lnTo>
                  <a:pt x="125" y="1168"/>
                </a:lnTo>
                <a:cubicBezTo>
                  <a:pt x="207" y="1168"/>
                  <a:pt x="289" y="1141"/>
                  <a:pt x="360" y="1091"/>
                </a:cubicBezTo>
                <a:cubicBezTo>
                  <a:pt x="502" y="1190"/>
                  <a:pt x="683" y="1190"/>
                  <a:pt x="825" y="1091"/>
                </a:cubicBezTo>
                <a:cubicBezTo>
                  <a:pt x="896" y="1141"/>
                  <a:pt x="978" y="1168"/>
                  <a:pt x="1060" y="1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373021" y="4948239"/>
            <a:ext cx="504825" cy="430213"/>
          </a:xfrm>
          <a:custGeom>
            <a:avLst/>
            <a:gdLst>
              <a:gd name="T0" fmla="*/ 1108 w 1401"/>
              <a:gd name="T1" fmla="*/ 1107 h 1195"/>
              <a:gd name="T2" fmla="*/ 1313 w 1401"/>
              <a:gd name="T3" fmla="*/ 905 h 1195"/>
              <a:gd name="T4" fmla="*/ 1108 w 1401"/>
              <a:gd name="T5" fmla="*/ 700 h 1195"/>
              <a:gd name="T6" fmla="*/ 905 w 1401"/>
              <a:gd name="T7" fmla="*/ 905 h 1195"/>
              <a:gd name="T8" fmla="*/ 1108 w 1401"/>
              <a:gd name="T9" fmla="*/ 1107 h 1195"/>
              <a:gd name="T10" fmla="*/ 1108 w 1401"/>
              <a:gd name="T11" fmla="*/ 612 h 1195"/>
              <a:gd name="T12" fmla="*/ 1400 w 1401"/>
              <a:gd name="T13" fmla="*/ 905 h 1195"/>
              <a:gd name="T14" fmla="*/ 1108 w 1401"/>
              <a:gd name="T15" fmla="*/ 1194 h 1195"/>
              <a:gd name="T16" fmla="*/ 818 w 1401"/>
              <a:gd name="T17" fmla="*/ 905 h 1195"/>
              <a:gd name="T18" fmla="*/ 1108 w 1401"/>
              <a:gd name="T19" fmla="*/ 612 h 1195"/>
              <a:gd name="T20" fmla="*/ 629 w 1401"/>
              <a:gd name="T21" fmla="*/ 525 h 1195"/>
              <a:gd name="T22" fmla="*/ 758 w 1401"/>
              <a:gd name="T23" fmla="*/ 659 h 1195"/>
              <a:gd name="T24" fmla="*/ 758 w 1401"/>
              <a:gd name="T25" fmla="*/ 1019 h 1195"/>
              <a:gd name="T26" fmla="*/ 643 w 1401"/>
              <a:gd name="T27" fmla="*/ 1019 h 1195"/>
              <a:gd name="T28" fmla="*/ 643 w 1401"/>
              <a:gd name="T29" fmla="*/ 730 h 1195"/>
              <a:gd name="T30" fmla="*/ 454 w 1401"/>
              <a:gd name="T31" fmla="*/ 566 h 1195"/>
              <a:gd name="T32" fmla="*/ 421 w 1401"/>
              <a:gd name="T33" fmla="*/ 484 h 1195"/>
              <a:gd name="T34" fmla="*/ 454 w 1401"/>
              <a:gd name="T35" fmla="*/ 402 h 1195"/>
              <a:gd name="T36" fmla="*/ 618 w 1401"/>
              <a:gd name="T37" fmla="*/ 237 h 1195"/>
              <a:gd name="T38" fmla="*/ 700 w 1401"/>
              <a:gd name="T39" fmla="*/ 205 h 1195"/>
              <a:gd name="T40" fmla="*/ 793 w 1401"/>
              <a:gd name="T41" fmla="*/ 237 h 1195"/>
              <a:gd name="T42" fmla="*/ 905 w 1401"/>
              <a:gd name="T43" fmla="*/ 350 h 1195"/>
              <a:gd name="T44" fmla="*/ 1113 w 1401"/>
              <a:gd name="T45" fmla="*/ 437 h 1195"/>
              <a:gd name="T46" fmla="*/ 1113 w 1401"/>
              <a:gd name="T47" fmla="*/ 555 h 1195"/>
              <a:gd name="T48" fmla="*/ 818 w 1401"/>
              <a:gd name="T49" fmla="*/ 432 h 1195"/>
              <a:gd name="T50" fmla="*/ 771 w 1401"/>
              <a:gd name="T51" fmla="*/ 385 h 1195"/>
              <a:gd name="T52" fmla="*/ 629 w 1401"/>
              <a:gd name="T53" fmla="*/ 525 h 1195"/>
              <a:gd name="T54" fmla="*/ 293 w 1401"/>
              <a:gd name="T55" fmla="*/ 1107 h 1195"/>
              <a:gd name="T56" fmla="*/ 495 w 1401"/>
              <a:gd name="T57" fmla="*/ 905 h 1195"/>
              <a:gd name="T58" fmla="*/ 293 w 1401"/>
              <a:gd name="T59" fmla="*/ 700 h 1195"/>
              <a:gd name="T60" fmla="*/ 88 w 1401"/>
              <a:gd name="T61" fmla="*/ 905 h 1195"/>
              <a:gd name="T62" fmla="*/ 293 w 1401"/>
              <a:gd name="T63" fmla="*/ 1107 h 1195"/>
              <a:gd name="T64" fmla="*/ 293 w 1401"/>
              <a:gd name="T65" fmla="*/ 612 h 1195"/>
              <a:gd name="T66" fmla="*/ 583 w 1401"/>
              <a:gd name="T67" fmla="*/ 905 h 1195"/>
              <a:gd name="T68" fmla="*/ 293 w 1401"/>
              <a:gd name="T69" fmla="*/ 1194 h 1195"/>
              <a:gd name="T70" fmla="*/ 0 w 1401"/>
              <a:gd name="T71" fmla="*/ 905 h 1195"/>
              <a:gd name="T72" fmla="*/ 293 w 1401"/>
              <a:gd name="T73" fmla="*/ 612 h 1195"/>
              <a:gd name="T74" fmla="*/ 905 w 1401"/>
              <a:gd name="T75" fmla="*/ 232 h 1195"/>
              <a:gd name="T76" fmla="*/ 788 w 1401"/>
              <a:gd name="T77" fmla="*/ 117 h 1195"/>
              <a:gd name="T78" fmla="*/ 905 w 1401"/>
              <a:gd name="T79" fmla="*/ 0 h 1195"/>
              <a:gd name="T80" fmla="*/ 1020 w 1401"/>
              <a:gd name="T81" fmla="*/ 117 h 1195"/>
              <a:gd name="T82" fmla="*/ 905 w 1401"/>
              <a:gd name="T83" fmla="*/ 232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01" h="1195">
                <a:moveTo>
                  <a:pt x="1108" y="1107"/>
                </a:moveTo>
                <a:cubicBezTo>
                  <a:pt x="1220" y="1107"/>
                  <a:pt x="1313" y="1018"/>
                  <a:pt x="1313" y="905"/>
                </a:cubicBezTo>
                <a:cubicBezTo>
                  <a:pt x="1313" y="793"/>
                  <a:pt x="1221" y="700"/>
                  <a:pt x="1108" y="700"/>
                </a:cubicBezTo>
                <a:cubicBezTo>
                  <a:pt x="996" y="700"/>
                  <a:pt x="905" y="792"/>
                  <a:pt x="905" y="905"/>
                </a:cubicBezTo>
                <a:cubicBezTo>
                  <a:pt x="905" y="1017"/>
                  <a:pt x="995" y="1107"/>
                  <a:pt x="1108" y="1107"/>
                </a:cubicBezTo>
                <a:close/>
                <a:moveTo>
                  <a:pt x="1108" y="612"/>
                </a:moveTo>
                <a:cubicBezTo>
                  <a:pt x="1272" y="612"/>
                  <a:pt x="1400" y="741"/>
                  <a:pt x="1400" y="905"/>
                </a:cubicBezTo>
                <a:cubicBezTo>
                  <a:pt x="1400" y="1069"/>
                  <a:pt x="1273" y="1194"/>
                  <a:pt x="1108" y="1194"/>
                </a:cubicBezTo>
                <a:cubicBezTo>
                  <a:pt x="944" y="1194"/>
                  <a:pt x="818" y="1069"/>
                  <a:pt x="818" y="905"/>
                </a:cubicBezTo>
                <a:cubicBezTo>
                  <a:pt x="818" y="741"/>
                  <a:pt x="943" y="612"/>
                  <a:pt x="1108" y="612"/>
                </a:cubicBezTo>
                <a:close/>
                <a:moveTo>
                  <a:pt x="629" y="525"/>
                </a:moveTo>
                <a:lnTo>
                  <a:pt x="758" y="659"/>
                </a:lnTo>
                <a:lnTo>
                  <a:pt x="758" y="1019"/>
                </a:lnTo>
                <a:lnTo>
                  <a:pt x="643" y="1019"/>
                </a:lnTo>
                <a:lnTo>
                  <a:pt x="643" y="730"/>
                </a:lnTo>
                <a:lnTo>
                  <a:pt x="454" y="566"/>
                </a:lnTo>
                <a:cubicBezTo>
                  <a:pt x="429" y="549"/>
                  <a:pt x="421" y="519"/>
                  <a:pt x="421" y="484"/>
                </a:cubicBezTo>
                <a:cubicBezTo>
                  <a:pt x="421" y="453"/>
                  <a:pt x="429" y="426"/>
                  <a:pt x="454" y="402"/>
                </a:cubicBezTo>
                <a:lnTo>
                  <a:pt x="618" y="237"/>
                </a:lnTo>
                <a:cubicBezTo>
                  <a:pt x="635" y="213"/>
                  <a:pt x="665" y="205"/>
                  <a:pt x="700" y="205"/>
                </a:cubicBezTo>
                <a:cubicBezTo>
                  <a:pt x="736" y="205"/>
                  <a:pt x="763" y="213"/>
                  <a:pt x="793" y="237"/>
                </a:cubicBezTo>
                <a:lnTo>
                  <a:pt x="905" y="350"/>
                </a:lnTo>
                <a:cubicBezTo>
                  <a:pt x="957" y="402"/>
                  <a:pt x="1026" y="437"/>
                  <a:pt x="1113" y="437"/>
                </a:cubicBezTo>
                <a:lnTo>
                  <a:pt x="1113" y="555"/>
                </a:lnTo>
                <a:cubicBezTo>
                  <a:pt x="990" y="555"/>
                  <a:pt x="894" y="508"/>
                  <a:pt x="818" y="432"/>
                </a:cubicBezTo>
                <a:lnTo>
                  <a:pt x="771" y="385"/>
                </a:lnTo>
                <a:lnTo>
                  <a:pt x="629" y="525"/>
                </a:lnTo>
                <a:close/>
                <a:moveTo>
                  <a:pt x="293" y="1107"/>
                </a:moveTo>
                <a:cubicBezTo>
                  <a:pt x="405" y="1107"/>
                  <a:pt x="495" y="1018"/>
                  <a:pt x="495" y="905"/>
                </a:cubicBezTo>
                <a:cubicBezTo>
                  <a:pt x="495" y="793"/>
                  <a:pt x="405" y="700"/>
                  <a:pt x="293" y="700"/>
                </a:cubicBezTo>
                <a:cubicBezTo>
                  <a:pt x="181" y="700"/>
                  <a:pt x="88" y="792"/>
                  <a:pt x="88" y="905"/>
                </a:cubicBezTo>
                <a:cubicBezTo>
                  <a:pt x="88" y="1017"/>
                  <a:pt x="181" y="1107"/>
                  <a:pt x="293" y="1107"/>
                </a:cubicBezTo>
                <a:close/>
                <a:moveTo>
                  <a:pt x="293" y="612"/>
                </a:moveTo>
                <a:cubicBezTo>
                  <a:pt x="457" y="612"/>
                  <a:pt x="583" y="741"/>
                  <a:pt x="583" y="905"/>
                </a:cubicBezTo>
                <a:cubicBezTo>
                  <a:pt x="583" y="1069"/>
                  <a:pt x="457" y="1194"/>
                  <a:pt x="293" y="1194"/>
                </a:cubicBezTo>
                <a:cubicBezTo>
                  <a:pt x="129" y="1194"/>
                  <a:pt x="0" y="1069"/>
                  <a:pt x="0" y="905"/>
                </a:cubicBezTo>
                <a:cubicBezTo>
                  <a:pt x="0" y="741"/>
                  <a:pt x="129" y="612"/>
                  <a:pt x="293" y="612"/>
                </a:cubicBezTo>
                <a:close/>
                <a:moveTo>
                  <a:pt x="905" y="232"/>
                </a:moveTo>
                <a:cubicBezTo>
                  <a:pt x="842" y="232"/>
                  <a:pt x="788" y="180"/>
                  <a:pt x="788" y="117"/>
                </a:cubicBezTo>
                <a:cubicBezTo>
                  <a:pt x="788" y="54"/>
                  <a:pt x="842" y="0"/>
                  <a:pt x="905" y="0"/>
                </a:cubicBezTo>
                <a:cubicBezTo>
                  <a:pt x="968" y="0"/>
                  <a:pt x="1020" y="54"/>
                  <a:pt x="1020" y="117"/>
                </a:cubicBezTo>
                <a:cubicBezTo>
                  <a:pt x="1020" y="180"/>
                  <a:pt x="968" y="232"/>
                  <a:pt x="905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6656" y="4932363"/>
            <a:ext cx="336550" cy="463550"/>
          </a:xfrm>
          <a:custGeom>
            <a:avLst/>
            <a:gdLst>
              <a:gd name="T0" fmla="*/ 468 w 936"/>
              <a:gd name="T1" fmla="*/ 0 h 1286"/>
              <a:gd name="T2" fmla="*/ 585 w 936"/>
              <a:gd name="T3" fmla="*/ 118 h 1286"/>
              <a:gd name="T4" fmla="*/ 468 w 936"/>
              <a:gd name="T5" fmla="*/ 236 h 1286"/>
              <a:gd name="T6" fmla="*/ 350 w 936"/>
              <a:gd name="T7" fmla="*/ 118 h 1286"/>
              <a:gd name="T8" fmla="*/ 468 w 936"/>
              <a:gd name="T9" fmla="*/ 0 h 1286"/>
              <a:gd name="T10" fmla="*/ 468 w 936"/>
              <a:gd name="T11" fmla="*/ 350 h 1286"/>
              <a:gd name="T12" fmla="*/ 585 w 936"/>
              <a:gd name="T13" fmla="*/ 468 h 1286"/>
              <a:gd name="T14" fmla="*/ 468 w 936"/>
              <a:gd name="T15" fmla="*/ 586 h 1286"/>
              <a:gd name="T16" fmla="*/ 350 w 936"/>
              <a:gd name="T17" fmla="*/ 468 h 1286"/>
              <a:gd name="T18" fmla="*/ 468 w 936"/>
              <a:gd name="T19" fmla="*/ 350 h 1286"/>
              <a:gd name="T20" fmla="*/ 818 w 936"/>
              <a:gd name="T21" fmla="*/ 350 h 1286"/>
              <a:gd name="T22" fmla="*/ 935 w 936"/>
              <a:gd name="T23" fmla="*/ 468 h 1286"/>
              <a:gd name="T24" fmla="*/ 818 w 936"/>
              <a:gd name="T25" fmla="*/ 586 h 1286"/>
              <a:gd name="T26" fmla="*/ 700 w 936"/>
              <a:gd name="T27" fmla="*/ 468 h 1286"/>
              <a:gd name="T28" fmla="*/ 818 w 936"/>
              <a:gd name="T29" fmla="*/ 350 h 1286"/>
              <a:gd name="T30" fmla="*/ 818 w 936"/>
              <a:gd name="T31" fmla="*/ 700 h 1286"/>
              <a:gd name="T32" fmla="*/ 935 w 936"/>
              <a:gd name="T33" fmla="*/ 818 h 1286"/>
              <a:gd name="T34" fmla="*/ 818 w 936"/>
              <a:gd name="T35" fmla="*/ 936 h 1286"/>
              <a:gd name="T36" fmla="*/ 700 w 936"/>
              <a:gd name="T37" fmla="*/ 818 h 1286"/>
              <a:gd name="T38" fmla="*/ 818 w 936"/>
              <a:gd name="T39" fmla="*/ 700 h 1286"/>
              <a:gd name="T40" fmla="*/ 468 w 936"/>
              <a:gd name="T41" fmla="*/ 700 h 1286"/>
              <a:gd name="T42" fmla="*/ 585 w 936"/>
              <a:gd name="T43" fmla="*/ 818 h 1286"/>
              <a:gd name="T44" fmla="*/ 468 w 936"/>
              <a:gd name="T45" fmla="*/ 936 h 1286"/>
              <a:gd name="T46" fmla="*/ 350 w 936"/>
              <a:gd name="T47" fmla="*/ 818 h 1286"/>
              <a:gd name="T48" fmla="*/ 468 w 936"/>
              <a:gd name="T49" fmla="*/ 700 h 1286"/>
              <a:gd name="T50" fmla="*/ 818 w 936"/>
              <a:gd name="T51" fmla="*/ 236 h 1286"/>
              <a:gd name="T52" fmla="*/ 700 w 936"/>
              <a:gd name="T53" fmla="*/ 118 h 1286"/>
              <a:gd name="T54" fmla="*/ 818 w 936"/>
              <a:gd name="T55" fmla="*/ 0 h 1286"/>
              <a:gd name="T56" fmla="*/ 935 w 936"/>
              <a:gd name="T57" fmla="*/ 118 h 1286"/>
              <a:gd name="T58" fmla="*/ 818 w 936"/>
              <a:gd name="T59" fmla="*/ 236 h 1286"/>
              <a:gd name="T60" fmla="*/ 118 w 936"/>
              <a:gd name="T61" fmla="*/ 700 h 1286"/>
              <a:gd name="T62" fmla="*/ 235 w 936"/>
              <a:gd name="T63" fmla="*/ 818 h 1286"/>
              <a:gd name="T64" fmla="*/ 118 w 936"/>
              <a:gd name="T65" fmla="*/ 936 h 1286"/>
              <a:gd name="T66" fmla="*/ 0 w 936"/>
              <a:gd name="T67" fmla="*/ 818 h 1286"/>
              <a:gd name="T68" fmla="*/ 118 w 936"/>
              <a:gd name="T69" fmla="*/ 700 h 1286"/>
              <a:gd name="T70" fmla="*/ 118 w 936"/>
              <a:gd name="T71" fmla="*/ 350 h 1286"/>
              <a:gd name="T72" fmla="*/ 235 w 936"/>
              <a:gd name="T73" fmla="*/ 468 h 1286"/>
              <a:gd name="T74" fmla="*/ 118 w 936"/>
              <a:gd name="T75" fmla="*/ 586 h 1286"/>
              <a:gd name="T76" fmla="*/ 0 w 936"/>
              <a:gd name="T77" fmla="*/ 468 h 1286"/>
              <a:gd name="T78" fmla="*/ 118 w 936"/>
              <a:gd name="T79" fmla="*/ 350 h 1286"/>
              <a:gd name="T80" fmla="*/ 118 w 936"/>
              <a:gd name="T81" fmla="*/ 0 h 1286"/>
              <a:gd name="T82" fmla="*/ 235 w 936"/>
              <a:gd name="T83" fmla="*/ 118 h 1286"/>
              <a:gd name="T84" fmla="*/ 118 w 936"/>
              <a:gd name="T85" fmla="*/ 236 h 1286"/>
              <a:gd name="T86" fmla="*/ 0 w 936"/>
              <a:gd name="T87" fmla="*/ 118 h 1286"/>
              <a:gd name="T88" fmla="*/ 118 w 936"/>
              <a:gd name="T89" fmla="*/ 0 h 1286"/>
              <a:gd name="T90" fmla="*/ 468 w 936"/>
              <a:gd name="T91" fmla="*/ 1050 h 1286"/>
              <a:gd name="T92" fmla="*/ 585 w 936"/>
              <a:gd name="T93" fmla="*/ 1168 h 1286"/>
              <a:gd name="T94" fmla="*/ 468 w 936"/>
              <a:gd name="T95" fmla="*/ 1285 h 1286"/>
              <a:gd name="T96" fmla="*/ 350 w 936"/>
              <a:gd name="T97" fmla="*/ 1168 h 1286"/>
              <a:gd name="T98" fmla="*/ 468 w 936"/>
              <a:gd name="T99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6" h="1286">
                <a:moveTo>
                  <a:pt x="468" y="0"/>
                </a:moveTo>
                <a:cubicBezTo>
                  <a:pt x="531" y="0"/>
                  <a:pt x="585" y="55"/>
                  <a:pt x="585" y="118"/>
                </a:cubicBezTo>
                <a:cubicBezTo>
                  <a:pt x="585" y="181"/>
                  <a:pt x="531" y="236"/>
                  <a:pt x="468" y="236"/>
                </a:cubicBezTo>
                <a:cubicBezTo>
                  <a:pt x="405" y="236"/>
                  <a:pt x="350" y="181"/>
                  <a:pt x="350" y="118"/>
                </a:cubicBezTo>
                <a:cubicBezTo>
                  <a:pt x="350" y="55"/>
                  <a:pt x="405" y="0"/>
                  <a:pt x="468" y="0"/>
                </a:cubicBezTo>
                <a:close/>
                <a:moveTo>
                  <a:pt x="468" y="350"/>
                </a:moveTo>
                <a:cubicBezTo>
                  <a:pt x="531" y="350"/>
                  <a:pt x="585" y="405"/>
                  <a:pt x="585" y="468"/>
                </a:cubicBezTo>
                <a:cubicBezTo>
                  <a:pt x="585" y="531"/>
                  <a:pt x="531" y="586"/>
                  <a:pt x="468" y="586"/>
                </a:cubicBezTo>
                <a:cubicBezTo>
                  <a:pt x="405" y="586"/>
                  <a:pt x="350" y="531"/>
                  <a:pt x="350" y="468"/>
                </a:cubicBezTo>
                <a:cubicBezTo>
                  <a:pt x="350" y="405"/>
                  <a:pt x="405" y="350"/>
                  <a:pt x="468" y="350"/>
                </a:cubicBezTo>
                <a:close/>
                <a:moveTo>
                  <a:pt x="818" y="350"/>
                </a:moveTo>
                <a:cubicBezTo>
                  <a:pt x="881" y="350"/>
                  <a:pt x="935" y="405"/>
                  <a:pt x="935" y="468"/>
                </a:cubicBezTo>
                <a:cubicBezTo>
                  <a:pt x="935" y="531"/>
                  <a:pt x="881" y="586"/>
                  <a:pt x="818" y="586"/>
                </a:cubicBezTo>
                <a:cubicBezTo>
                  <a:pt x="755" y="586"/>
                  <a:pt x="700" y="531"/>
                  <a:pt x="700" y="468"/>
                </a:cubicBezTo>
                <a:cubicBezTo>
                  <a:pt x="700" y="405"/>
                  <a:pt x="755" y="350"/>
                  <a:pt x="818" y="350"/>
                </a:cubicBezTo>
                <a:close/>
                <a:moveTo>
                  <a:pt x="818" y="700"/>
                </a:moveTo>
                <a:cubicBezTo>
                  <a:pt x="881" y="700"/>
                  <a:pt x="935" y="755"/>
                  <a:pt x="935" y="818"/>
                </a:cubicBezTo>
                <a:cubicBezTo>
                  <a:pt x="935" y="881"/>
                  <a:pt x="881" y="936"/>
                  <a:pt x="818" y="936"/>
                </a:cubicBezTo>
                <a:cubicBezTo>
                  <a:pt x="755" y="936"/>
                  <a:pt x="700" y="881"/>
                  <a:pt x="700" y="818"/>
                </a:cubicBezTo>
                <a:cubicBezTo>
                  <a:pt x="700" y="755"/>
                  <a:pt x="755" y="700"/>
                  <a:pt x="818" y="700"/>
                </a:cubicBezTo>
                <a:close/>
                <a:moveTo>
                  <a:pt x="468" y="700"/>
                </a:moveTo>
                <a:cubicBezTo>
                  <a:pt x="531" y="700"/>
                  <a:pt x="585" y="755"/>
                  <a:pt x="585" y="818"/>
                </a:cubicBezTo>
                <a:cubicBezTo>
                  <a:pt x="585" y="881"/>
                  <a:pt x="531" y="936"/>
                  <a:pt x="468" y="936"/>
                </a:cubicBezTo>
                <a:cubicBezTo>
                  <a:pt x="405" y="936"/>
                  <a:pt x="350" y="881"/>
                  <a:pt x="350" y="818"/>
                </a:cubicBezTo>
                <a:cubicBezTo>
                  <a:pt x="350" y="755"/>
                  <a:pt x="405" y="700"/>
                  <a:pt x="468" y="700"/>
                </a:cubicBezTo>
                <a:close/>
                <a:moveTo>
                  <a:pt x="818" y="236"/>
                </a:moveTo>
                <a:cubicBezTo>
                  <a:pt x="755" y="236"/>
                  <a:pt x="700" y="181"/>
                  <a:pt x="700" y="118"/>
                </a:cubicBezTo>
                <a:cubicBezTo>
                  <a:pt x="700" y="55"/>
                  <a:pt x="755" y="0"/>
                  <a:pt x="818" y="0"/>
                </a:cubicBezTo>
                <a:cubicBezTo>
                  <a:pt x="881" y="0"/>
                  <a:pt x="935" y="55"/>
                  <a:pt x="935" y="118"/>
                </a:cubicBezTo>
                <a:cubicBezTo>
                  <a:pt x="935" y="181"/>
                  <a:pt x="881" y="236"/>
                  <a:pt x="818" y="236"/>
                </a:cubicBezTo>
                <a:close/>
                <a:moveTo>
                  <a:pt x="118" y="700"/>
                </a:moveTo>
                <a:cubicBezTo>
                  <a:pt x="181" y="700"/>
                  <a:pt x="235" y="755"/>
                  <a:pt x="235" y="818"/>
                </a:cubicBezTo>
                <a:cubicBezTo>
                  <a:pt x="235" y="881"/>
                  <a:pt x="181" y="936"/>
                  <a:pt x="118" y="936"/>
                </a:cubicBezTo>
                <a:cubicBezTo>
                  <a:pt x="55" y="936"/>
                  <a:pt x="0" y="881"/>
                  <a:pt x="0" y="818"/>
                </a:cubicBezTo>
                <a:cubicBezTo>
                  <a:pt x="0" y="755"/>
                  <a:pt x="55" y="700"/>
                  <a:pt x="118" y="700"/>
                </a:cubicBezTo>
                <a:close/>
                <a:moveTo>
                  <a:pt x="118" y="350"/>
                </a:moveTo>
                <a:cubicBezTo>
                  <a:pt x="181" y="350"/>
                  <a:pt x="235" y="405"/>
                  <a:pt x="235" y="468"/>
                </a:cubicBezTo>
                <a:cubicBezTo>
                  <a:pt x="235" y="531"/>
                  <a:pt x="181" y="586"/>
                  <a:pt x="118" y="586"/>
                </a:cubicBezTo>
                <a:cubicBezTo>
                  <a:pt x="55" y="586"/>
                  <a:pt x="0" y="531"/>
                  <a:pt x="0" y="468"/>
                </a:cubicBezTo>
                <a:cubicBezTo>
                  <a:pt x="0" y="405"/>
                  <a:pt x="55" y="350"/>
                  <a:pt x="118" y="350"/>
                </a:cubicBezTo>
                <a:close/>
                <a:moveTo>
                  <a:pt x="118" y="0"/>
                </a:moveTo>
                <a:cubicBezTo>
                  <a:pt x="181" y="0"/>
                  <a:pt x="235" y="55"/>
                  <a:pt x="235" y="118"/>
                </a:cubicBezTo>
                <a:cubicBezTo>
                  <a:pt x="235" y="181"/>
                  <a:pt x="181" y="236"/>
                  <a:pt x="118" y="236"/>
                </a:cubicBezTo>
                <a:cubicBezTo>
                  <a:pt x="55" y="236"/>
                  <a:pt x="0" y="181"/>
                  <a:pt x="0" y="118"/>
                </a:cubicBezTo>
                <a:cubicBezTo>
                  <a:pt x="0" y="55"/>
                  <a:pt x="55" y="0"/>
                  <a:pt x="118" y="0"/>
                </a:cubicBezTo>
                <a:close/>
                <a:moveTo>
                  <a:pt x="468" y="1050"/>
                </a:moveTo>
                <a:cubicBezTo>
                  <a:pt x="531" y="1050"/>
                  <a:pt x="585" y="1105"/>
                  <a:pt x="585" y="1168"/>
                </a:cubicBezTo>
                <a:cubicBezTo>
                  <a:pt x="585" y="1231"/>
                  <a:pt x="531" y="1285"/>
                  <a:pt x="468" y="1285"/>
                </a:cubicBezTo>
                <a:cubicBezTo>
                  <a:pt x="405" y="1285"/>
                  <a:pt x="350" y="1231"/>
                  <a:pt x="350" y="1168"/>
                </a:cubicBezTo>
                <a:cubicBezTo>
                  <a:pt x="350" y="1105"/>
                  <a:pt x="405" y="1050"/>
                  <a:pt x="468" y="10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95521" y="4975227"/>
            <a:ext cx="377825" cy="377825"/>
          </a:xfrm>
          <a:custGeom>
            <a:avLst/>
            <a:gdLst>
              <a:gd name="T0" fmla="*/ 992 w 1051"/>
              <a:gd name="T1" fmla="*/ 730 h 1051"/>
              <a:gd name="T2" fmla="*/ 1050 w 1051"/>
              <a:gd name="T3" fmla="*/ 787 h 1051"/>
              <a:gd name="T4" fmla="*/ 1050 w 1051"/>
              <a:gd name="T5" fmla="*/ 992 h 1051"/>
              <a:gd name="T6" fmla="*/ 992 w 1051"/>
              <a:gd name="T7" fmla="*/ 1050 h 1051"/>
              <a:gd name="T8" fmla="*/ 0 w 1051"/>
              <a:gd name="T9" fmla="*/ 57 h 1051"/>
              <a:gd name="T10" fmla="*/ 57 w 1051"/>
              <a:gd name="T11" fmla="*/ 0 h 1051"/>
              <a:gd name="T12" fmla="*/ 262 w 1051"/>
              <a:gd name="T13" fmla="*/ 0 h 1051"/>
              <a:gd name="T14" fmla="*/ 320 w 1051"/>
              <a:gd name="T15" fmla="*/ 57 h 1051"/>
              <a:gd name="T16" fmla="*/ 352 w 1051"/>
              <a:gd name="T17" fmla="*/ 265 h 1051"/>
              <a:gd name="T18" fmla="*/ 339 w 1051"/>
              <a:gd name="T19" fmla="*/ 325 h 1051"/>
              <a:gd name="T20" fmla="*/ 210 w 1051"/>
              <a:gd name="T21" fmla="*/ 454 h 1051"/>
              <a:gd name="T22" fmla="*/ 596 w 1051"/>
              <a:gd name="T23" fmla="*/ 839 h 1051"/>
              <a:gd name="T24" fmla="*/ 724 w 1051"/>
              <a:gd name="T25" fmla="*/ 711 h 1051"/>
              <a:gd name="T26" fmla="*/ 784 w 1051"/>
              <a:gd name="T27" fmla="*/ 697 h 1051"/>
              <a:gd name="T28" fmla="*/ 992 w 1051"/>
              <a:gd name="T29" fmla="*/ 730 h 1051"/>
              <a:gd name="T30" fmla="*/ 992 w 1051"/>
              <a:gd name="T31" fmla="*/ 118 h 1051"/>
              <a:gd name="T32" fmla="*/ 992 w 1051"/>
              <a:gd name="T33" fmla="*/ 57 h 1051"/>
              <a:gd name="T34" fmla="*/ 932 w 1051"/>
              <a:gd name="T35" fmla="*/ 57 h 1051"/>
              <a:gd name="T36" fmla="*/ 932 w 1051"/>
              <a:gd name="T37" fmla="*/ 118 h 1051"/>
              <a:gd name="T38" fmla="*/ 992 w 1051"/>
              <a:gd name="T39" fmla="*/ 118 h 1051"/>
              <a:gd name="T40" fmla="*/ 875 w 1051"/>
              <a:gd name="T41" fmla="*/ 0 h 1051"/>
              <a:gd name="T42" fmla="*/ 1050 w 1051"/>
              <a:gd name="T43" fmla="*/ 0 h 1051"/>
              <a:gd name="T44" fmla="*/ 1050 w 1051"/>
              <a:gd name="T45" fmla="*/ 175 h 1051"/>
              <a:gd name="T46" fmla="*/ 932 w 1051"/>
              <a:gd name="T47" fmla="*/ 175 h 1051"/>
              <a:gd name="T48" fmla="*/ 932 w 1051"/>
              <a:gd name="T49" fmla="*/ 293 h 1051"/>
              <a:gd name="T50" fmla="*/ 875 w 1051"/>
              <a:gd name="T51" fmla="*/ 293 h 1051"/>
              <a:gd name="T52" fmla="*/ 875 w 1051"/>
              <a:gd name="T53" fmla="*/ 0 h 1051"/>
              <a:gd name="T54" fmla="*/ 700 w 1051"/>
              <a:gd name="T55" fmla="*/ 118 h 1051"/>
              <a:gd name="T56" fmla="*/ 700 w 1051"/>
              <a:gd name="T57" fmla="*/ 293 h 1051"/>
              <a:gd name="T58" fmla="*/ 525 w 1051"/>
              <a:gd name="T59" fmla="*/ 293 h 1051"/>
              <a:gd name="T60" fmla="*/ 525 w 1051"/>
              <a:gd name="T61" fmla="*/ 232 h 1051"/>
              <a:gd name="T62" fmla="*/ 642 w 1051"/>
              <a:gd name="T63" fmla="*/ 232 h 1051"/>
              <a:gd name="T64" fmla="*/ 642 w 1051"/>
              <a:gd name="T65" fmla="*/ 175 h 1051"/>
              <a:gd name="T66" fmla="*/ 525 w 1051"/>
              <a:gd name="T67" fmla="*/ 175 h 1051"/>
              <a:gd name="T68" fmla="*/ 525 w 1051"/>
              <a:gd name="T69" fmla="*/ 0 h 1051"/>
              <a:gd name="T70" fmla="*/ 700 w 1051"/>
              <a:gd name="T71" fmla="*/ 0 h 1051"/>
              <a:gd name="T72" fmla="*/ 700 w 1051"/>
              <a:gd name="T73" fmla="*/ 57 h 1051"/>
              <a:gd name="T74" fmla="*/ 582 w 1051"/>
              <a:gd name="T75" fmla="*/ 57 h 1051"/>
              <a:gd name="T76" fmla="*/ 582 w 1051"/>
              <a:gd name="T77" fmla="*/ 118 h 1051"/>
              <a:gd name="T78" fmla="*/ 700 w 1051"/>
              <a:gd name="T79" fmla="*/ 118 h 1051"/>
              <a:gd name="T80" fmla="*/ 817 w 1051"/>
              <a:gd name="T81" fmla="*/ 0 h 1051"/>
              <a:gd name="T82" fmla="*/ 817 w 1051"/>
              <a:gd name="T83" fmla="*/ 293 h 1051"/>
              <a:gd name="T84" fmla="*/ 757 w 1051"/>
              <a:gd name="T85" fmla="*/ 293 h 1051"/>
              <a:gd name="T86" fmla="*/ 757 w 1051"/>
              <a:gd name="T87" fmla="*/ 0 h 1051"/>
              <a:gd name="T88" fmla="*/ 817 w 1051"/>
              <a:gd name="T8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51" h="1051"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5" y="1050"/>
                  <a:pt x="0" y="604"/>
                  <a:pt x="0" y="57"/>
                </a:cubicBezTo>
                <a:cubicBezTo>
                  <a:pt x="0" y="25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20" y="25"/>
                  <a:pt x="320" y="57"/>
                </a:cubicBezTo>
                <a:cubicBezTo>
                  <a:pt x="320" y="131"/>
                  <a:pt x="330" y="200"/>
                  <a:pt x="352" y="265"/>
                </a:cubicBezTo>
                <a:cubicBezTo>
                  <a:pt x="358" y="284"/>
                  <a:pt x="355" y="309"/>
                  <a:pt x="339" y="325"/>
                </a:cubicBezTo>
                <a:lnTo>
                  <a:pt x="210" y="454"/>
                </a:lnTo>
                <a:cubicBezTo>
                  <a:pt x="295" y="621"/>
                  <a:pt x="432" y="755"/>
                  <a:pt x="596" y="839"/>
                </a:cubicBezTo>
                <a:lnTo>
                  <a:pt x="724" y="711"/>
                </a:lnTo>
                <a:cubicBezTo>
                  <a:pt x="741" y="695"/>
                  <a:pt x="765" y="692"/>
                  <a:pt x="784" y="697"/>
                </a:cubicBezTo>
                <a:cubicBezTo>
                  <a:pt x="850" y="719"/>
                  <a:pt x="918" y="730"/>
                  <a:pt x="992" y="730"/>
                </a:cubicBezTo>
                <a:close/>
                <a:moveTo>
                  <a:pt x="992" y="118"/>
                </a:moveTo>
                <a:lnTo>
                  <a:pt x="992" y="57"/>
                </a:lnTo>
                <a:lnTo>
                  <a:pt x="932" y="57"/>
                </a:lnTo>
                <a:lnTo>
                  <a:pt x="932" y="118"/>
                </a:lnTo>
                <a:lnTo>
                  <a:pt x="992" y="118"/>
                </a:lnTo>
                <a:close/>
                <a:moveTo>
                  <a:pt x="875" y="0"/>
                </a:moveTo>
                <a:lnTo>
                  <a:pt x="1050" y="0"/>
                </a:lnTo>
                <a:lnTo>
                  <a:pt x="1050" y="175"/>
                </a:lnTo>
                <a:lnTo>
                  <a:pt x="932" y="175"/>
                </a:lnTo>
                <a:lnTo>
                  <a:pt x="932" y="293"/>
                </a:lnTo>
                <a:lnTo>
                  <a:pt x="875" y="293"/>
                </a:lnTo>
                <a:lnTo>
                  <a:pt x="875" y="0"/>
                </a:lnTo>
                <a:close/>
                <a:moveTo>
                  <a:pt x="700" y="118"/>
                </a:moveTo>
                <a:lnTo>
                  <a:pt x="700" y="293"/>
                </a:lnTo>
                <a:lnTo>
                  <a:pt x="525" y="293"/>
                </a:lnTo>
                <a:lnTo>
                  <a:pt x="525" y="232"/>
                </a:lnTo>
                <a:lnTo>
                  <a:pt x="642" y="232"/>
                </a:lnTo>
                <a:lnTo>
                  <a:pt x="642" y="175"/>
                </a:lnTo>
                <a:lnTo>
                  <a:pt x="525" y="175"/>
                </a:lnTo>
                <a:lnTo>
                  <a:pt x="525" y="0"/>
                </a:lnTo>
                <a:lnTo>
                  <a:pt x="700" y="0"/>
                </a:lnTo>
                <a:lnTo>
                  <a:pt x="700" y="57"/>
                </a:lnTo>
                <a:lnTo>
                  <a:pt x="582" y="57"/>
                </a:lnTo>
                <a:lnTo>
                  <a:pt x="582" y="118"/>
                </a:lnTo>
                <a:lnTo>
                  <a:pt x="700" y="118"/>
                </a:lnTo>
                <a:close/>
                <a:moveTo>
                  <a:pt x="817" y="0"/>
                </a:moveTo>
                <a:lnTo>
                  <a:pt x="817" y="293"/>
                </a:lnTo>
                <a:lnTo>
                  <a:pt x="757" y="293"/>
                </a:lnTo>
                <a:lnTo>
                  <a:pt x="757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3744" y="4995863"/>
            <a:ext cx="463550" cy="336550"/>
          </a:xfrm>
          <a:custGeom>
            <a:avLst/>
            <a:gdLst>
              <a:gd name="T0" fmla="*/ 1167 w 1286"/>
              <a:gd name="T1" fmla="*/ 818 h 936"/>
              <a:gd name="T2" fmla="*/ 1167 w 1286"/>
              <a:gd name="T3" fmla="*/ 350 h 936"/>
              <a:gd name="T4" fmla="*/ 935 w 1286"/>
              <a:gd name="T5" fmla="*/ 350 h 936"/>
              <a:gd name="T6" fmla="*/ 935 w 1286"/>
              <a:gd name="T7" fmla="*/ 818 h 936"/>
              <a:gd name="T8" fmla="*/ 1167 w 1286"/>
              <a:gd name="T9" fmla="*/ 818 h 936"/>
              <a:gd name="T10" fmla="*/ 1225 w 1286"/>
              <a:gd name="T11" fmla="*/ 236 h 936"/>
              <a:gd name="T12" fmla="*/ 1285 w 1286"/>
              <a:gd name="T13" fmla="*/ 293 h 936"/>
              <a:gd name="T14" fmla="*/ 1285 w 1286"/>
              <a:gd name="T15" fmla="*/ 875 h 936"/>
              <a:gd name="T16" fmla="*/ 1225 w 1286"/>
              <a:gd name="T17" fmla="*/ 935 h 936"/>
              <a:gd name="T18" fmla="*/ 875 w 1286"/>
              <a:gd name="T19" fmla="*/ 935 h 936"/>
              <a:gd name="T20" fmla="*/ 817 w 1286"/>
              <a:gd name="T21" fmla="*/ 875 h 936"/>
              <a:gd name="T22" fmla="*/ 817 w 1286"/>
              <a:gd name="T23" fmla="*/ 293 h 936"/>
              <a:gd name="T24" fmla="*/ 875 w 1286"/>
              <a:gd name="T25" fmla="*/ 236 h 936"/>
              <a:gd name="T26" fmla="*/ 1225 w 1286"/>
              <a:gd name="T27" fmla="*/ 236 h 936"/>
              <a:gd name="T28" fmla="*/ 585 w 1286"/>
              <a:gd name="T29" fmla="*/ 788 h 936"/>
              <a:gd name="T30" fmla="*/ 672 w 1286"/>
              <a:gd name="T31" fmla="*/ 700 h 936"/>
              <a:gd name="T32" fmla="*/ 585 w 1286"/>
              <a:gd name="T33" fmla="*/ 613 h 936"/>
              <a:gd name="T34" fmla="*/ 497 w 1286"/>
              <a:gd name="T35" fmla="*/ 700 h 936"/>
              <a:gd name="T36" fmla="*/ 585 w 1286"/>
              <a:gd name="T37" fmla="*/ 788 h 936"/>
              <a:gd name="T38" fmla="*/ 700 w 1286"/>
              <a:gd name="T39" fmla="*/ 468 h 936"/>
              <a:gd name="T40" fmla="*/ 700 w 1286"/>
              <a:gd name="T41" fmla="*/ 572 h 936"/>
              <a:gd name="T42" fmla="*/ 760 w 1286"/>
              <a:gd name="T43" fmla="*/ 700 h 936"/>
              <a:gd name="T44" fmla="*/ 700 w 1286"/>
              <a:gd name="T45" fmla="*/ 832 h 936"/>
              <a:gd name="T46" fmla="*/ 700 w 1286"/>
              <a:gd name="T47" fmla="*/ 935 h 936"/>
              <a:gd name="T48" fmla="*/ 467 w 1286"/>
              <a:gd name="T49" fmla="*/ 935 h 936"/>
              <a:gd name="T50" fmla="*/ 467 w 1286"/>
              <a:gd name="T51" fmla="*/ 832 h 936"/>
              <a:gd name="T52" fmla="*/ 410 w 1286"/>
              <a:gd name="T53" fmla="*/ 700 h 936"/>
              <a:gd name="T54" fmla="*/ 467 w 1286"/>
              <a:gd name="T55" fmla="*/ 572 h 936"/>
              <a:gd name="T56" fmla="*/ 467 w 1286"/>
              <a:gd name="T57" fmla="*/ 468 h 936"/>
              <a:gd name="T58" fmla="*/ 700 w 1286"/>
              <a:gd name="T59" fmla="*/ 468 h 936"/>
              <a:gd name="T60" fmla="*/ 117 w 1286"/>
              <a:gd name="T61" fmla="*/ 118 h 936"/>
              <a:gd name="T62" fmla="*/ 117 w 1286"/>
              <a:gd name="T63" fmla="*/ 818 h 936"/>
              <a:gd name="T64" fmla="*/ 350 w 1286"/>
              <a:gd name="T65" fmla="*/ 818 h 936"/>
              <a:gd name="T66" fmla="*/ 350 w 1286"/>
              <a:gd name="T67" fmla="*/ 935 h 936"/>
              <a:gd name="T68" fmla="*/ 117 w 1286"/>
              <a:gd name="T69" fmla="*/ 935 h 936"/>
              <a:gd name="T70" fmla="*/ 0 w 1286"/>
              <a:gd name="T71" fmla="*/ 818 h 936"/>
              <a:gd name="T72" fmla="*/ 0 w 1286"/>
              <a:gd name="T73" fmla="*/ 118 h 936"/>
              <a:gd name="T74" fmla="*/ 117 w 1286"/>
              <a:gd name="T75" fmla="*/ 0 h 936"/>
              <a:gd name="T76" fmla="*/ 1167 w 1286"/>
              <a:gd name="T77" fmla="*/ 0 h 936"/>
              <a:gd name="T78" fmla="*/ 1167 w 1286"/>
              <a:gd name="T79" fmla="*/ 118 h 936"/>
              <a:gd name="T80" fmla="*/ 117 w 1286"/>
              <a:gd name="T81" fmla="*/ 1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936">
                <a:moveTo>
                  <a:pt x="1167" y="818"/>
                </a:moveTo>
                <a:lnTo>
                  <a:pt x="1167" y="350"/>
                </a:lnTo>
                <a:lnTo>
                  <a:pt x="935" y="350"/>
                </a:lnTo>
                <a:lnTo>
                  <a:pt x="935" y="818"/>
                </a:lnTo>
                <a:lnTo>
                  <a:pt x="1167" y="818"/>
                </a:lnTo>
                <a:close/>
                <a:moveTo>
                  <a:pt x="1225" y="236"/>
                </a:moveTo>
                <a:cubicBezTo>
                  <a:pt x="1255" y="236"/>
                  <a:pt x="1285" y="263"/>
                  <a:pt x="1285" y="293"/>
                </a:cubicBezTo>
                <a:lnTo>
                  <a:pt x="1285" y="875"/>
                </a:lnTo>
                <a:cubicBezTo>
                  <a:pt x="1285" y="905"/>
                  <a:pt x="1255" y="935"/>
                  <a:pt x="1225" y="935"/>
                </a:cubicBezTo>
                <a:lnTo>
                  <a:pt x="875" y="935"/>
                </a:lnTo>
                <a:cubicBezTo>
                  <a:pt x="845" y="935"/>
                  <a:pt x="817" y="905"/>
                  <a:pt x="817" y="875"/>
                </a:cubicBezTo>
                <a:lnTo>
                  <a:pt x="817" y="293"/>
                </a:lnTo>
                <a:cubicBezTo>
                  <a:pt x="817" y="263"/>
                  <a:pt x="845" y="236"/>
                  <a:pt x="875" y="236"/>
                </a:cubicBezTo>
                <a:lnTo>
                  <a:pt x="1225" y="236"/>
                </a:lnTo>
                <a:close/>
                <a:moveTo>
                  <a:pt x="585" y="788"/>
                </a:moveTo>
                <a:cubicBezTo>
                  <a:pt x="634" y="788"/>
                  <a:pt x="672" y="750"/>
                  <a:pt x="672" y="700"/>
                </a:cubicBezTo>
                <a:cubicBezTo>
                  <a:pt x="672" y="651"/>
                  <a:pt x="634" y="613"/>
                  <a:pt x="585" y="613"/>
                </a:cubicBezTo>
                <a:cubicBezTo>
                  <a:pt x="536" y="613"/>
                  <a:pt x="497" y="651"/>
                  <a:pt x="497" y="700"/>
                </a:cubicBezTo>
                <a:cubicBezTo>
                  <a:pt x="497" y="750"/>
                  <a:pt x="536" y="788"/>
                  <a:pt x="585" y="788"/>
                </a:cubicBezTo>
                <a:close/>
                <a:moveTo>
                  <a:pt x="700" y="468"/>
                </a:moveTo>
                <a:lnTo>
                  <a:pt x="700" y="572"/>
                </a:lnTo>
                <a:cubicBezTo>
                  <a:pt x="735" y="605"/>
                  <a:pt x="760" y="648"/>
                  <a:pt x="760" y="700"/>
                </a:cubicBezTo>
                <a:cubicBezTo>
                  <a:pt x="760" y="752"/>
                  <a:pt x="735" y="799"/>
                  <a:pt x="700" y="832"/>
                </a:cubicBezTo>
                <a:lnTo>
                  <a:pt x="700" y="935"/>
                </a:lnTo>
                <a:lnTo>
                  <a:pt x="467" y="935"/>
                </a:lnTo>
                <a:lnTo>
                  <a:pt x="467" y="832"/>
                </a:lnTo>
                <a:cubicBezTo>
                  <a:pt x="432" y="799"/>
                  <a:pt x="410" y="752"/>
                  <a:pt x="410" y="700"/>
                </a:cubicBezTo>
                <a:cubicBezTo>
                  <a:pt x="410" y="648"/>
                  <a:pt x="432" y="605"/>
                  <a:pt x="467" y="572"/>
                </a:cubicBezTo>
                <a:lnTo>
                  <a:pt x="467" y="468"/>
                </a:lnTo>
                <a:lnTo>
                  <a:pt x="700" y="468"/>
                </a:lnTo>
                <a:close/>
                <a:moveTo>
                  <a:pt x="117" y="118"/>
                </a:moveTo>
                <a:lnTo>
                  <a:pt x="117" y="818"/>
                </a:lnTo>
                <a:lnTo>
                  <a:pt x="350" y="818"/>
                </a:lnTo>
                <a:lnTo>
                  <a:pt x="350" y="935"/>
                </a:lnTo>
                <a:lnTo>
                  <a:pt x="117" y="935"/>
                </a:lnTo>
                <a:cubicBezTo>
                  <a:pt x="54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lnTo>
                  <a:pt x="1167" y="118"/>
                </a:lnTo>
                <a:lnTo>
                  <a:pt x="117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108" y="4975227"/>
            <a:ext cx="377825" cy="377825"/>
          </a:xfrm>
          <a:custGeom>
            <a:avLst/>
            <a:gdLst>
              <a:gd name="T0" fmla="*/ 818 w 1051"/>
              <a:gd name="T1" fmla="*/ 757 h 1051"/>
              <a:gd name="T2" fmla="*/ 1050 w 1051"/>
              <a:gd name="T3" fmla="*/ 757 h 1051"/>
              <a:gd name="T4" fmla="*/ 1050 w 1051"/>
              <a:gd name="T5" fmla="*/ 1050 h 1051"/>
              <a:gd name="T6" fmla="*/ 757 w 1051"/>
              <a:gd name="T7" fmla="*/ 1050 h 1051"/>
              <a:gd name="T8" fmla="*/ 757 w 1051"/>
              <a:gd name="T9" fmla="*/ 872 h 1051"/>
              <a:gd name="T10" fmla="*/ 525 w 1051"/>
              <a:gd name="T11" fmla="*/ 626 h 1051"/>
              <a:gd name="T12" fmla="*/ 293 w 1051"/>
              <a:gd name="T13" fmla="*/ 872 h 1051"/>
              <a:gd name="T14" fmla="*/ 293 w 1051"/>
              <a:gd name="T15" fmla="*/ 1050 h 1051"/>
              <a:gd name="T16" fmla="*/ 0 w 1051"/>
              <a:gd name="T17" fmla="*/ 1050 h 1051"/>
              <a:gd name="T18" fmla="*/ 0 w 1051"/>
              <a:gd name="T19" fmla="*/ 757 h 1051"/>
              <a:gd name="T20" fmla="*/ 232 w 1051"/>
              <a:gd name="T21" fmla="*/ 757 h 1051"/>
              <a:gd name="T22" fmla="*/ 468 w 1051"/>
              <a:gd name="T23" fmla="*/ 525 h 1051"/>
              <a:gd name="T24" fmla="*/ 468 w 1051"/>
              <a:gd name="T25" fmla="*/ 339 h 1051"/>
              <a:gd name="T26" fmla="*/ 350 w 1051"/>
              <a:gd name="T27" fmla="*/ 175 h 1051"/>
              <a:gd name="T28" fmla="*/ 525 w 1051"/>
              <a:gd name="T29" fmla="*/ 0 h 1051"/>
              <a:gd name="T30" fmla="*/ 700 w 1051"/>
              <a:gd name="T31" fmla="*/ 175 h 1051"/>
              <a:gd name="T32" fmla="*/ 582 w 1051"/>
              <a:gd name="T33" fmla="*/ 339 h 1051"/>
              <a:gd name="T34" fmla="*/ 582 w 1051"/>
              <a:gd name="T35" fmla="*/ 525 h 1051"/>
              <a:gd name="T36" fmla="*/ 818 w 1051"/>
              <a:gd name="T3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818" y="757"/>
                </a:moveTo>
                <a:lnTo>
                  <a:pt x="1050" y="757"/>
                </a:lnTo>
                <a:lnTo>
                  <a:pt x="1050" y="1050"/>
                </a:lnTo>
                <a:lnTo>
                  <a:pt x="757" y="1050"/>
                </a:lnTo>
                <a:lnTo>
                  <a:pt x="757" y="872"/>
                </a:lnTo>
                <a:lnTo>
                  <a:pt x="525" y="626"/>
                </a:lnTo>
                <a:lnTo>
                  <a:pt x="293" y="872"/>
                </a:lnTo>
                <a:lnTo>
                  <a:pt x="293" y="1050"/>
                </a:lnTo>
                <a:lnTo>
                  <a:pt x="0" y="1050"/>
                </a:lnTo>
                <a:lnTo>
                  <a:pt x="0" y="757"/>
                </a:lnTo>
                <a:lnTo>
                  <a:pt x="232" y="757"/>
                </a:lnTo>
                <a:lnTo>
                  <a:pt x="468" y="525"/>
                </a:lnTo>
                <a:lnTo>
                  <a:pt x="468" y="339"/>
                </a:lnTo>
                <a:cubicBezTo>
                  <a:pt x="399" y="314"/>
                  <a:pt x="350" y="252"/>
                  <a:pt x="350" y="175"/>
                </a:cubicBezTo>
                <a:cubicBezTo>
                  <a:pt x="350" y="79"/>
                  <a:pt x="429" y="0"/>
                  <a:pt x="525" y="0"/>
                </a:cubicBezTo>
                <a:cubicBezTo>
                  <a:pt x="621" y="0"/>
                  <a:pt x="700" y="79"/>
                  <a:pt x="700" y="175"/>
                </a:cubicBezTo>
                <a:cubicBezTo>
                  <a:pt x="700" y="252"/>
                  <a:pt x="651" y="314"/>
                  <a:pt x="582" y="339"/>
                </a:cubicBezTo>
                <a:lnTo>
                  <a:pt x="582" y="525"/>
                </a:lnTo>
                <a:lnTo>
                  <a:pt x="818" y="75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4896" y="5810251"/>
            <a:ext cx="338137" cy="450850"/>
          </a:xfrm>
          <a:custGeom>
            <a:avLst/>
            <a:gdLst>
              <a:gd name="T0" fmla="*/ 407 w 939"/>
              <a:gd name="T1" fmla="*/ 1042 h 1254"/>
              <a:gd name="T2" fmla="*/ 0 w 939"/>
              <a:gd name="T3" fmla="*/ 963 h 1254"/>
              <a:gd name="T4" fmla="*/ 22 w 939"/>
              <a:gd name="T5" fmla="*/ 845 h 1254"/>
              <a:gd name="T6" fmla="*/ 309 w 939"/>
              <a:gd name="T7" fmla="*/ 903 h 1254"/>
              <a:gd name="T8" fmla="*/ 402 w 939"/>
              <a:gd name="T9" fmla="*/ 430 h 1254"/>
              <a:gd name="T10" fmla="*/ 295 w 939"/>
              <a:gd name="T11" fmla="*/ 471 h 1254"/>
              <a:gd name="T12" fmla="*/ 295 w 939"/>
              <a:gd name="T13" fmla="*/ 670 h 1254"/>
              <a:gd name="T14" fmla="*/ 180 w 939"/>
              <a:gd name="T15" fmla="*/ 670 h 1254"/>
              <a:gd name="T16" fmla="*/ 180 w 939"/>
              <a:gd name="T17" fmla="*/ 397 h 1254"/>
              <a:gd name="T18" fmla="*/ 484 w 939"/>
              <a:gd name="T19" fmla="*/ 268 h 1254"/>
              <a:gd name="T20" fmla="*/ 530 w 939"/>
              <a:gd name="T21" fmla="*/ 263 h 1254"/>
              <a:gd name="T22" fmla="*/ 629 w 939"/>
              <a:gd name="T23" fmla="*/ 320 h 1254"/>
              <a:gd name="T24" fmla="*/ 686 w 939"/>
              <a:gd name="T25" fmla="*/ 413 h 1254"/>
              <a:gd name="T26" fmla="*/ 938 w 939"/>
              <a:gd name="T27" fmla="*/ 553 h 1254"/>
              <a:gd name="T28" fmla="*/ 938 w 939"/>
              <a:gd name="T29" fmla="*/ 670 h 1254"/>
              <a:gd name="T30" fmla="*/ 618 w 939"/>
              <a:gd name="T31" fmla="*/ 525 h 1254"/>
              <a:gd name="T32" fmla="*/ 582 w 939"/>
              <a:gd name="T33" fmla="*/ 700 h 1254"/>
              <a:gd name="T34" fmla="*/ 705 w 939"/>
              <a:gd name="T35" fmla="*/ 815 h 1254"/>
              <a:gd name="T36" fmla="*/ 705 w 939"/>
              <a:gd name="T37" fmla="*/ 1253 h 1254"/>
              <a:gd name="T38" fmla="*/ 588 w 939"/>
              <a:gd name="T39" fmla="*/ 1253 h 1254"/>
              <a:gd name="T40" fmla="*/ 588 w 939"/>
              <a:gd name="T41" fmla="*/ 903 h 1254"/>
              <a:gd name="T42" fmla="*/ 465 w 939"/>
              <a:gd name="T43" fmla="*/ 788 h 1254"/>
              <a:gd name="T44" fmla="*/ 407 w 939"/>
              <a:gd name="T45" fmla="*/ 1042 h 1254"/>
              <a:gd name="T46" fmla="*/ 618 w 939"/>
              <a:gd name="T47" fmla="*/ 233 h 1254"/>
              <a:gd name="T48" fmla="*/ 500 w 939"/>
              <a:gd name="T49" fmla="*/ 115 h 1254"/>
              <a:gd name="T50" fmla="*/ 618 w 939"/>
              <a:gd name="T51" fmla="*/ 0 h 1254"/>
              <a:gd name="T52" fmla="*/ 733 w 939"/>
              <a:gd name="T53" fmla="*/ 115 h 1254"/>
              <a:gd name="T54" fmla="*/ 618 w 939"/>
              <a:gd name="T55" fmla="*/ 23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96294" y="5846764"/>
            <a:ext cx="419100" cy="377825"/>
          </a:xfrm>
          <a:custGeom>
            <a:avLst/>
            <a:gdLst>
              <a:gd name="T0" fmla="*/ 933 w 1166"/>
              <a:gd name="T1" fmla="*/ 817 h 1050"/>
              <a:gd name="T2" fmla="*/ 815 w 1166"/>
              <a:gd name="T3" fmla="*/ 699 h 1050"/>
              <a:gd name="T4" fmla="*/ 933 w 1166"/>
              <a:gd name="T5" fmla="*/ 467 h 1050"/>
              <a:gd name="T6" fmla="*/ 815 w 1166"/>
              <a:gd name="T7" fmla="*/ 582 h 1050"/>
              <a:gd name="T8" fmla="*/ 933 w 1166"/>
              <a:gd name="T9" fmla="*/ 467 h 1050"/>
              <a:gd name="T10" fmla="*/ 583 w 1166"/>
              <a:gd name="T11" fmla="*/ 350 h 1050"/>
              <a:gd name="T12" fmla="*/ 700 w 1166"/>
              <a:gd name="T13" fmla="*/ 467 h 1050"/>
              <a:gd name="T14" fmla="*/ 583 w 1166"/>
              <a:gd name="T15" fmla="*/ 582 h 1050"/>
              <a:gd name="T16" fmla="*/ 700 w 1166"/>
              <a:gd name="T17" fmla="*/ 699 h 1050"/>
              <a:gd name="T18" fmla="*/ 583 w 1166"/>
              <a:gd name="T19" fmla="*/ 817 h 1050"/>
              <a:gd name="T20" fmla="*/ 1050 w 1166"/>
              <a:gd name="T21" fmla="*/ 932 h 1050"/>
              <a:gd name="T22" fmla="*/ 465 w 1166"/>
              <a:gd name="T23" fmla="*/ 232 h 1050"/>
              <a:gd name="T24" fmla="*/ 350 w 1166"/>
              <a:gd name="T25" fmla="*/ 117 h 1050"/>
              <a:gd name="T26" fmla="*/ 465 w 1166"/>
              <a:gd name="T27" fmla="*/ 232 h 1050"/>
              <a:gd name="T28" fmla="*/ 465 w 1166"/>
              <a:gd name="T29" fmla="*/ 350 h 1050"/>
              <a:gd name="T30" fmla="*/ 350 w 1166"/>
              <a:gd name="T31" fmla="*/ 467 h 1050"/>
              <a:gd name="T32" fmla="*/ 465 w 1166"/>
              <a:gd name="T33" fmla="*/ 699 h 1050"/>
              <a:gd name="T34" fmla="*/ 350 w 1166"/>
              <a:gd name="T35" fmla="*/ 582 h 1050"/>
              <a:gd name="T36" fmla="*/ 465 w 1166"/>
              <a:gd name="T37" fmla="*/ 699 h 1050"/>
              <a:gd name="T38" fmla="*/ 465 w 1166"/>
              <a:gd name="T39" fmla="*/ 817 h 1050"/>
              <a:gd name="T40" fmla="*/ 350 w 1166"/>
              <a:gd name="T41" fmla="*/ 932 h 1050"/>
              <a:gd name="T42" fmla="*/ 233 w 1166"/>
              <a:gd name="T43" fmla="*/ 232 h 1050"/>
              <a:gd name="T44" fmla="*/ 115 w 1166"/>
              <a:gd name="T45" fmla="*/ 117 h 1050"/>
              <a:gd name="T46" fmla="*/ 233 w 1166"/>
              <a:gd name="T47" fmla="*/ 232 h 1050"/>
              <a:gd name="T48" fmla="*/ 233 w 1166"/>
              <a:gd name="T49" fmla="*/ 350 h 1050"/>
              <a:gd name="T50" fmla="*/ 115 w 1166"/>
              <a:gd name="T51" fmla="*/ 467 h 1050"/>
              <a:gd name="T52" fmla="*/ 233 w 1166"/>
              <a:gd name="T53" fmla="*/ 699 h 1050"/>
              <a:gd name="T54" fmla="*/ 115 w 1166"/>
              <a:gd name="T55" fmla="*/ 582 h 1050"/>
              <a:gd name="T56" fmla="*/ 233 w 1166"/>
              <a:gd name="T57" fmla="*/ 699 h 1050"/>
              <a:gd name="T58" fmla="*/ 233 w 1166"/>
              <a:gd name="T59" fmla="*/ 817 h 1050"/>
              <a:gd name="T60" fmla="*/ 115 w 1166"/>
              <a:gd name="T61" fmla="*/ 932 h 1050"/>
              <a:gd name="T62" fmla="*/ 1165 w 1166"/>
              <a:gd name="T63" fmla="*/ 232 h 1050"/>
              <a:gd name="T64" fmla="*/ 0 w 1166"/>
              <a:gd name="T65" fmla="*/ 1049 h 1050"/>
              <a:gd name="T66" fmla="*/ 583 w 1166"/>
              <a:gd name="T67" fmla="*/ 0 h 1050"/>
              <a:gd name="T68" fmla="*/ 1165 w 1166"/>
              <a:gd name="T69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933" y="699"/>
                </a:moveTo>
                <a:lnTo>
                  <a:pt x="933" y="817"/>
                </a:lnTo>
                <a:lnTo>
                  <a:pt x="815" y="817"/>
                </a:lnTo>
                <a:lnTo>
                  <a:pt x="815" y="699"/>
                </a:lnTo>
                <a:lnTo>
                  <a:pt x="933" y="699"/>
                </a:lnTo>
                <a:close/>
                <a:moveTo>
                  <a:pt x="933" y="467"/>
                </a:moveTo>
                <a:lnTo>
                  <a:pt x="933" y="582"/>
                </a:lnTo>
                <a:lnTo>
                  <a:pt x="815" y="582"/>
                </a:lnTo>
                <a:lnTo>
                  <a:pt x="815" y="467"/>
                </a:lnTo>
                <a:lnTo>
                  <a:pt x="933" y="467"/>
                </a:lnTo>
                <a:close/>
                <a:moveTo>
                  <a:pt x="1050" y="350"/>
                </a:moveTo>
                <a:lnTo>
                  <a:pt x="583" y="350"/>
                </a:lnTo>
                <a:lnTo>
                  <a:pt x="583" y="467"/>
                </a:lnTo>
                <a:lnTo>
                  <a:pt x="700" y="467"/>
                </a:lnTo>
                <a:lnTo>
                  <a:pt x="700" y="582"/>
                </a:lnTo>
                <a:lnTo>
                  <a:pt x="583" y="582"/>
                </a:lnTo>
                <a:lnTo>
                  <a:pt x="583" y="699"/>
                </a:lnTo>
                <a:lnTo>
                  <a:pt x="700" y="699"/>
                </a:lnTo>
                <a:lnTo>
                  <a:pt x="700" y="817"/>
                </a:lnTo>
                <a:lnTo>
                  <a:pt x="583" y="817"/>
                </a:lnTo>
                <a:lnTo>
                  <a:pt x="583" y="932"/>
                </a:lnTo>
                <a:lnTo>
                  <a:pt x="1050" y="932"/>
                </a:lnTo>
                <a:lnTo>
                  <a:pt x="1050" y="350"/>
                </a:lnTo>
                <a:close/>
                <a:moveTo>
                  <a:pt x="465" y="232"/>
                </a:moveTo>
                <a:lnTo>
                  <a:pt x="465" y="117"/>
                </a:lnTo>
                <a:lnTo>
                  <a:pt x="350" y="117"/>
                </a:lnTo>
                <a:lnTo>
                  <a:pt x="350" y="232"/>
                </a:lnTo>
                <a:lnTo>
                  <a:pt x="465" y="232"/>
                </a:lnTo>
                <a:close/>
                <a:moveTo>
                  <a:pt x="465" y="467"/>
                </a:moveTo>
                <a:lnTo>
                  <a:pt x="465" y="350"/>
                </a:lnTo>
                <a:lnTo>
                  <a:pt x="350" y="350"/>
                </a:lnTo>
                <a:lnTo>
                  <a:pt x="350" y="467"/>
                </a:lnTo>
                <a:lnTo>
                  <a:pt x="465" y="467"/>
                </a:lnTo>
                <a:close/>
                <a:moveTo>
                  <a:pt x="465" y="699"/>
                </a:moveTo>
                <a:lnTo>
                  <a:pt x="465" y="582"/>
                </a:lnTo>
                <a:lnTo>
                  <a:pt x="350" y="582"/>
                </a:lnTo>
                <a:lnTo>
                  <a:pt x="350" y="699"/>
                </a:lnTo>
                <a:lnTo>
                  <a:pt x="465" y="699"/>
                </a:lnTo>
                <a:close/>
                <a:moveTo>
                  <a:pt x="465" y="932"/>
                </a:moveTo>
                <a:lnTo>
                  <a:pt x="465" y="817"/>
                </a:lnTo>
                <a:lnTo>
                  <a:pt x="350" y="817"/>
                </a:lnTo>
                <a:lnTo>
                  <a:pt x="350" y="932"/>
                </a:lnTo>
                <a:lnTo>
                  <a:pt x="465" y="932"/>
                </a:lnTo>
                <a:close/>
                <a:moveTo>
                  <a:pt x="233" y="232"/>
                </a:moveTo>
                <a:lnTo>
                  <a:pt x="233" y="117"/>
                </a:lnTo>
                <a:lnTo>
                  <a:pt x="115" y="117"/>
                </a:lnTo>
                <a:lnTo>
                  <a:pt x="115" y="232"/>
                </a:lnTo>
                <a:lnTo>
                  <a:pt x="233" y="232"/>
                </a:lnTo>
                <a:close/>
                <a:moveTo>
                  <a:pt x="233" y="467"/>
                </a:moveTo>
                <a:lnTo>
                  <a:pt x="233" y="350"/>
                </a:lnTo>
                <a:lnTo>
                  <a:pt x="115" y="350"/>
                </a:lnTo>
                <a:lnTo>
                  <a:pt x="115" y="467"/>
                </a:lnTo>
                <a:lnTo>
                  <a:pt x="233" y="467"/>
                </a:lnTo>
                <a:close/>
                <a:moveTo>
                  <a:pt x="233" y="699"/>
                </a:moveTo>
                <a:lnTo>
                  <a:pt x="233" y="582"/>
                </a:lnTo>
                <a:lnTo>
                  <a:pt x="115" y="582"/>
                </a:lnTo>
                <a:lnTo>
                  <a:pt x="115" y="699"/>
                </a:lnTo>
                <a:lnTo>
                  <a:pt x="233" y="699"/>
                </a:lnTo>
                <a:close/>
                <a:moveTo>
                  <a:pt x="233" y="932"/>
                </a:moveTo>
                <a:lnTo>
                  <a:pt x="233" y="817"/>
                </a:lnTo>
                <a:lnTo>
                  <a:pt x="115" y="817"/>
                </a:lnTo>
                <a:lnTo>
                  <a:pt x="115" y="932"/>
                </a:lnTo>
                <a:lnTo>
                  <a:pt x="233" y="932"/>
                </a:lnTo>
                <a:close/>
                <a:moveTo>
                  <a:pt x="1165" y="232"/>
                </a:moveTo>
                <a:lnTo>
                  <a:pt x="1165" y="1049"/>
                </a:lnTo>
                <a:lnTo>
                  <a:pt x="0" y="1049"/>
                </a:lnTo>
                <a:lnTo>
                  <a:pt x="0" y="0"/>
                </a:lnTo>
                <a:lnTo>
                  <a:pt x="583" y="0"/>
                </a:lnTo>
                <a:lnTo>
                  <a:pt x="583" y="232"/>
                </a:lnTo>
                <a:lnTo>
                  <a:pt x="116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108" y="5803902"/>
            <a:ext cx="252413" cy="377825"/>
          </a:xfrm>
          <a:custGeom>
            <a:avLst/>
            <a:gdLst>
              <a:gd name="T0" fmla="*/ 582 w 701"/>
              <a:gd name="T1" fmla="*/ 817 h 1051"/>
              <a:gd name="T2" fmla="*/ 582 w 701"/>
              <a:gd name="T3" fmla="*/ 235 h 1051"/>
              <a:gd name="T4" fmla="*/ 117 w 701"/>
              <a:gd name="T5" fmla="*/ 235 h 1051"/>
              <a:gd name="T6" fmla="*/ 117 w 701"/>
              <a:gd name="T7" fmla="*/ 817 h 1051"/>
              <a:gd name="T8" fmla="*/ 582 w 701"/>
              <a:gd name="T9" fmla="*/ 817 h 1051"/>
              <a:gd name="T10" fmla="*/ 582 w 701"/>
              <a:gd name="T11" fmla="*/ 3 h 1051"/>
              <a:gd name="T12" fmla="*/ 700 w 701"/>
              <a:gd name="T13" fmla="*/ 118 h 1051"/>
              <a:gd name="T14" fmla="*/ 700 w 701"/>
              <a:gd name="T15" fmla="*/ 935 h 1051"/>
              <a:gd name="T16" fmla="*/ 582 w 701"/>
              <a:gd name="T17" fmla="*/ 1050 h 1051"/>
              <a:gd name="T18" fmla="*/ 117 w 701"/>
              <a:gd name="T19" fmla="*/ 1050 h 1051"/>
              <a:gd name="T20" fmla="*/ 0 w 701"/>
              <a:gd name="T21" fmla="*/ 935 h 1051"/>
              <a:gd name="T22" fmla="*/ 0 w 701"/>
              <a:gd name="T23" fmla="*/ 118 h 1051"/>
              <a:gd name="T24" fmla="*/ 117 w 701"/>
              <a:gd name="T25" fmla="*/ 0 h 1051"/>
              <a:gd name="T26" fmla="*/ 582 w 701"/>
              <a:gd name="T27" fmla="*/ 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1" h="1051">
                <a:moveTo>
                  <a:pt x="582" y="817"/>
                </a:moveTo>
                <a:lnTo>
                  <a:pt x="582" y="235"/>
                </a:lnTo>
                <a:lnTo>
                  <a:pt x="117" y="235"/>
                </a:lnTo>
                <a:lnTo>
                  <a:pt x="117" y="817"/>
                </a:lnTo>
                <a:lnTo>
                  <a:pt x="582" y="817"/>
                </a:lnTo>
                <a:close/>
                <a:moveTo>
                  <a:pt x="582" y="3"/>
                </a:moveTo>
                <a:cubicBezTo>
                  <a:pt x="645" y="3"/>
                  <a:pt x="700" y="55"/>
                  <a:pt x="700" y="118"/>
                </a:cubicBezTo>
                <a:lnTo>
                  <a:pt x="700" y="935"/>
                </a:lnTo>
                <a:cubicBezTo>
                  <a:pt x="700" y="998"/>
                  <a:pt x="645" y="1050"/>
                  <a:pt x="582" y="1050"/>
                </a:cubicBezTo>
                <a:lnTo>
                  <a:pt x="117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582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50533" y="5815014"/>
            <a:ext cx="441325" cy="441325"/>
          </a:xfrm>
          <a:custGeom>
            <a:avLst/>
            <a:gdLst>
              <a:gd name="T0" fmla="*/ 350 w 1226"/>
              <a:gd name="T1" fmla="*/ 640 h 1226"/>
              <a:gd name="T2" fmla="*/ 553 w 1226"/>
              <a:gd name="T3" fmla="*/ 640 h 1226"/>
              <a:gd name="T4" fmla="*/ 435 w 1226"/>
              <a:gd name="T5" fmla="*/ 525 h 1226"/>
              <a:gd name="T6" fmla="*/ 350 w 1226"/>
              <a:gd name="T7" fmla="*/ 525 h 1226"/>
              <a:gd name="T8" fmla="*/ 350 w 1226"/>
              <a:gd name="T9" fmla="*/ 640 h 1226"/>
              <a:gd name="T10" fmla="*/ 74 w 1226"/>
              <a:gd name="T11" fmla="*/ 14 h 1226"/>
              <a:gd name="T12" fmla="*/ 1212 w 1226"/>
              <a:gd name="T13" fmla="*/ 1151 h 1226"/>
              <a:gd name="T14" fmla="*/ 1135 w 1226"/>
              <a:gd name="T15" fmla="*/ 1225 h 1226"/>
              <a:gd name="T16" fmla="*/ 974 w 1226"/>
              <a:gd name="T17" fmla="*/ 1061 h 1226"/>
              <a:gd name="T18" fmla="*/ 643 w 1226"/>
              <a:gd name="T19" fmla="*/ 1165 h 1226"/>
              <a:gd name="T20" fmla="*/ 60 w 1226"/>
              <a:gd name="T21" fmla="*/ 582 h 1226"/>
              <a:gd name="T22" fmla="*/ 164 w 1226"/>
              <a:gd name="T23" fmla="*/ 252 h 1226"/>
              <a:gd name="T24" fmla="*/ 0 w 1226"/>
              <a:gd name="T25" fmla="*/ 90 h 1226"/>
              <a:gd name="T26" fmla="*/ 74 w 1226"/>
              <a:gd name="T27" fmla="*/ 14 h 1226"/>
              <a:gd name="T28" fmla="*/ 935 w 1226"/>
              <a:gd name="T29" fmla="*/ 525 h 1226"/>
              <a:gd name="T30" fmla="*/ 733 w 1226"/>
              <a:gd name="T31" fmla="*/ 525 h 1226"/>
              <a:gd name="T32" fmla="*/ 312 w 1226"/>
              <a:gd name="T33" fmla="*/ 104 h 1226"/>
              <a:gd name="T34" fmla="*/ 643 w 1226"/>
              <a:gd name="T35" fmla="*/ 0 h 1226"/>
              <a:gd name="T36" fmla="*/ 1225 w 1226"/>
              <a:gd name="T37" fmla="*/ 582 h 1226"/>
              <a:gd name="T38" fmla="*/ 1121 w 1226"/>
              <a:gd name="T39" fmla="*/ 913 h 1226"/>
              <a:gd name="T40" fmla="*/ 851 w 1226"/>
              <a:gd name="T41" fmla="*/ 640 h 1226"/>
              <a:gd name="T42" fmla="*/ 935 w 1226"/>
              <a:gd name="T43" fmla="*/ 640 h 1226"/>
              <a:gd name="T44" fmla="*/ 935 w 1226"/>
              <a:gd name="T45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26">
                <a:moveTo>
                  <a:pt x="350" y="640"/>
                </a:moveTo>
                <a:lnTo>
                  <a:pt x="553" y="640"/>
                </a:lnTo>
                <a:lnTo>
                  <a:pt x="435" y="525"/>
                </a:lnTo>
                <a:lnTo>
                  <a:pt x="350" y="525"/>
                </a:lnTo>
                <a:lnTo>
                  <a:pt x="350" y="640"/>
                </a:lnTo>
                <a:close/>
                <a:moveTo>
                  <a:pt x="74" y="14"/>
                </a:moveTo>
                <a:lnTo>
                  <a:pt x="1212" y="1151"/>
                </a:lnTo>
                <a:lnTo>
                  <a:pt x="1135" y="1225"/>
                </a:lnTo>
                <a:lnTo>
                  <a:pt x="974" y="1061"/>
                </a:lnTo>
                <a:cubicBezTo>
                  <a:pt x="881" y="1126"/>
                  <a:pt x="766" y="1165"/>
                  <a:pt x="643" y="1165"/>
                </a:cubicBezTo>
                <a:cubicBezTo>
                  <a:pt x="320" y="1165"/>
                  <a:pt x="60" y="905"/>
                  <a:pt x="60" y="582"/>
                </a:cubicBezTo>
                <a:cubicBezTo>
                  <a:pt x="60" y="459"/>
                  <a:pt x="99" y="345"/>
                  <a:pt x="164" y="252"/>
                </a:cubicBezTo>
                <a:lnTo>
                  <a:pt x="0" y="90"/>
                </a:lnTo>
                <a:lnTo>
                  <a:pt x="74" y="14"/>
                </a:lnTo>
                <a:close/>
                <a:moveTo>
                  <a:pt x="935" y="525"/>
                </a:moveTo>
                <a:lnTo>
                  <a:pt x="733" y="525"/>
                </a:lnTo>
                <a:lnTo>
                  <a:pt x="312" y="104"/>
                </a:lnTo>
                <a:cubicBezTo>
                  <a:pt x="405" y="38"/>
                  <a:pt x="520" y="0"/>
                  <a:pt x="643" y="0"/>
                </a:cubicBezTo>
                <a:cubicBezTo>
                  <a:pt x="965" y="0"/>
                  <a:pt x="1225" y="260"/>
                  <a:pt x="1225" y="582"/>
                </a:cubicBezTo>
                <a:cubicBezTo>
                  <a:pt x="1225" y="705"/>
                  <a:pt x="1187" y="820"/>
                  <a:pt x="1121" y="913"/>
                </a:cubicBezTo>
                <a:lnTo>
                  <a:pt x="851" y="640"/>
                </a:lnTo>
                <a:lnTo>
                  <a:pt x="935" y="640"/>
                </a:lnTo>
                <a:lnTo>
                  <a:pt x="935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44319" y="5826125"/>
            <a:ext cx="419100" cy="419100"/>
          </a:xfrm>
          <a:custGeom>
            <a:avLst/>
            <a:gdLst>
              <a:gd name="T0" fmla="*/ 583 w 1166"/>
              <a:gd name="T1" fmla="*/ 1050 h 1166"/>
              <a:gd name="T2" fmla="*/ 1050 w 1166"/>
              <a:gd name="T3" fmla="*/ 582 h 1166"/>
              <a:gd name="T4" fmla="*/ 949 w 1166"/>
              <a:gd name="T5" fmla="*/ 295 h 1166"/>
              <a:gd name="T6" fmla="*/ 296 w 1166"/>
              <a:gd name="T7" fmla="*/ 949 h 1166"/>
              <a:gd name="T8" fmla="*/ 583 w 1166"/>
              <a:gd name="T9" fmla="*/ 1050 h 1166"/>
              <a:gd name="T10" fmla="*/ 115 w 1166"/>
              <a:gd name="T11" fmla="*/ 582 h 1166"/>
              <a:gd name="T12" fmla="*/ 216 w 1166"/>
              <a:gd name="T13" fmla="*/ 870 h 1166"/>
              <a:gd name="T14" fmla="*/ 870 w 1166"/>
              <a:gd name="T15" fmla="*/ 216 h 1166"/>
              <a:gd name="T16" fmla="*/ 583 w 1166"/>
              <a:gd name="T17" fmla="*/ 115 h 1166"/>
              <a:gd name="T18" fmla="*/ 115 w 1166"/>
              <a:gd name="T19" fmla="*/ 582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479"/>
                  <a:pt x="1012" y="377"/>
                  <a:pt x="949" y="295"/>
                </a:cubicBezTo>
                <a:lnTo>
                  <a:pt x="296" y="949"/>
                </a:lnTo>
                <a:cubicBezTo>
                  <a:pt x="378" y="1012"/>
                  <a:pt x="479" y="1050"/>
                  <a:pt x="583" y="1050"/>
                </a:cubicBezTo>
                <a:close/>
                <a:moveTo>
                  <a:pt x="115" y="582"/>
                </a:moveTo>
                <a:cubicBezTo>
                  <a:pt x="115" y="686"/>
                  <a:pt x="153" y="788"/>
                  <a:pt x="216" y="870"/>
                </a:cubicBezTo>
                <a:lnTo>
                  <a:pt x="870" y="216"/>
                </a:lnTo>
                <a:cubicBezTo>
                  <a:pt x="788" y="153"/>
                  <a:pt x="687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lose/>
                <a:moveTo>
                  <a:pt x="583" y="0"/>
                </a:moveTo>
                <a:cubicBezTo>
                  <a:pt x="903" y="0"/>
                  <a:pt x="1165" y="263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3"/>
                  <a:pt x="263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7633" y="5846764"/>
            <a:ext cx="377825" cy="377825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8081" y="5867400"/>
            <a:ext cx="419100" cy="336550"/>
          </a:xfrm>
          <a:custGeom>
            <a:avLst/>
            <a:gdLst>
              <a:gd name="T0" fmla="*/ 465 w 1166"/>
              <a:gd name="T1" fmla="*/ 585 h 936"/>
              <a:gd name="T2" fmla="*/ 583 w 1166"/>
              <a:gd name="T3" fmla="*/ 467 h 936"/>
              <a:gd name="T4" fmla="*/ 465 w 1166"/>
              <a:gd name="T5" fmla="*/ 350 h 936"/>
              <a:gd name="T6" fmla="*/ 350 w 1166"/>
              <a:gd name="T7" fmla="*/ 467 h 936"/>
              <a:gd name="T8" fmla="*/ 465 w 1166"/>
              <a:gd name="T9" fmla="*/ 585 h 936"/>
              <a:gd name="T10" fmla="*/ 465 w 1166"/>
              <a:gd name="T11" fmla="*/ 0 h 936"/>
              <a:gd name="T12" fmla="*/ 933 w 1166"/>
              <a:gd name="T13" fmla="*/ 467 h 936"/>
              <a:gd name="T14" fmla="*/ 465 w 1166"/>
              <a:gd name="T15" fmla="*/ 935 h 936"/>
              <a:gd name="T16" fmla="*/ 0 w 1166"/>
              <a:gd name="T17" fmla="*/ 467 h 936"/>
              <a:gd name="T18" fmla="*/ 465 w 1166"/>
              <a:gd name="T19" fmla="*/ 0 h 936"/>
              <a:gd name="T20" fmla="*/ 1050 w 1166"/>
              <a:gd name="T21" fmla="*/ 175 h 936"/>
              <a:gd name="T22" fmla="*/ 1165 w 1166"/>
              <a:gd name="T23" fmla="*/ 175 h 936"/>
              <a:gd name="T24" fmla="*/ 1165 w 1166"/>
              <a:gd name="T25" fmla="*/ 467 h 936"/>
              <a:gd name="T26" fmla="*/ 1050 w 1166"/>
              <a:gd name="T27" fmla="*/ 467 h 936"/>
              <a:gd name="T28" fmla="*/ 1050 w 1166"/>
              <a:gd name="T29" fmla="*/ 175 h 936"/>
              <a:gd name="T30" fmla="*/ 1050 w 1166"/>
              <a:gd name="T31" fmla="*/ 700 h 936"/>
              <a:gd name="T32" fmla="*/ 1050 w 1166"/>
              <a:gd name="T33" fmla="*/ 585 h 936"/>
              <a:gd name="T34" fmla="*/ 1165 w 1166"/>
              <a:gd name="T35" fmla="*/ 585 h 936"/>
              <a:gd name="T36" fmla="*/ 1165 w 1166"/>
              <a:gd name="T37" fmla="*/ 700 h 936"/>
              <a:gd name="T38" fmla="*/ 1050 w 1166"/>
              <a:gd name="T3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936">
                <a:moveTo>
                  <a:pt x="465" y="585"/>
                </a:moveTo>
                <a:cubicBezTo>
                  <a:pt x="528" y="585"/>
                  <a:pt x="583" y="530"/>
                  <a:pt x="583" y="467"/>
                </a:cubicBezTo>
                <a:cubicBezTo>
                  <a:pt x="583" y="405"/>
                  <a:pt x="528" y="350"/>
                  <a:pt x="465" y="350"/>
                </a:cubicBezTo>
                <a:cubicBezTo>
                  <a:pt x="402" y="350"/>
                  <a:pt x="350" y="405"/>
                  <a:pt x="350" y="467"/>
                </a:cubicBezTo>
                <a:cubicBezTo>
                  <a:pt x="350" y="530"/>
                  <a:pt x="402" y="585"/>
                  <a:pt x="465" y="585"/>
                </a:cubicBezTo>
                <a:close/>
                <a:moveTo>
                  <a:pt x="465" y="0"/>
                </a:moveTo>
                <a:cubicBezTo>
                  <a:pt x="722" y="0"/>
                  <a:pt x="933" y="210"/>
                  <a:pt x="933" y="467"/>
                </a:cubicBezTo>
                <a:cubicBezTo>
                  <a:pt x="933" y="724"/>
                  <a:pt x="722" y="935"/>
                  <a:pt x="465" y="935"/>
                </a:cubicBezTo>
                <a:cubicBezTo>
                  <a:pt x="208" y="935"/>
                  <a:pt x="0" y="724"/>
                  <a:pt x="0" y="467"/>
                </a:cubicBezTo>
                <a:cubicBezTo>
                  <a:pt x="0" y="210"/>
                  <a:pt x="208" y="0"/>
                  <a:pt x="465" y="0"/>
                </a:cubicBezTo>
                <a:close/>
                <a:moveTo>
                  <a:pt x="1050" y="175"/>
                </a:moveTo>
                <a:lnTo>
                  <a:pt x="1165" y="175"/>
                </a:lnTo>
                <a:lnTo>
                  <a:pt x="1165" y="467"/>
                </a:lnTo>
                <a:lnTo>
                  <a:pt x="1050" y="467"/>
                </a:lnTo>
                <a:lnTo>
                  <a:pt x="1050" y="175"/>
                </a:lnTo>
                <a:close/>
                <a:moveTo>
                  <a:pt x="1050" y="700"/>
                </a:moveTo>
                <a:lnTo>
                  <a:pt x="1050" y="585"/>
                </a:lnTo>
                <a:lnTo>
                  <a:pt x="1165" y="585"/>
                </a:lnTo>
                <a:lnTo>
                  <a:pt x="1165" y="700"/>
                </a:lnTo>
                <a:lnTo>
                  <a:pt x="105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169" y="5822952"/>
            <a:ext cx="423862" cy="423863"/>
          </a:xfrm>
          <a:custGeom>
            <a:avLst/>
            <a:gdLst>
              <a:gd name="T0" fmla="*/ 907 w 1176"/>
              <a:gd name="T1" fmla="*/ 530 h 1176"/>
              <a:gd name="T2" fmla="*/ 705 w 1176"/>
              <a:gd name="T3" fmla="*/ 325 h 1176"/>
              <a:gd name="T4" fmla="*/ 705 w 1176"/>
              <a:gd name="T5" fmla="*/ 470 h 1176"/>
              <a:gd name="T6" fmla="*/ 413 w 1176"/>
              <a:gd name="T7" fmla="*/ 470 h 1176"/>
              <a:gd name="T8" fmla="*/ 355 w 1176"/>
              <a:gd name="T9" fmla="*/ 530 h 1176"/>
              <a:gd name="T10" fmla="*/ 355 w 1176"/>
              <a:gd name="T11" fmla="*/ 763 h 1176"/>
              <a:gd name="T12" fmla="*/ 470 w 1176"/>
              <a:gd name="T13" fmla="*/ 763 h 1176"/>
              <a:gd name="T14" fmla="*/ 470 w 1176"/>
              <a:gd name="T15" fmla="*/ 588 h 1176"/>
              <a:gd name="T16" fmla="*/ 705 w 1176"/>
              <a:gd name="T17" fmla="*/ 588 h 1176"/>
              <a:gd name="T18" fmla="*/ 705 w 1176"/>
              <a:gd name="T19" fmla="*/ 732 h 1176"/>
              <a:gd name="T20" fmla="*/ 907 w 1176"/>
              <a:gd name="T21" fmla="*/ 530 h 1176"/>
              <a:gd name="T22" fmla="*/ 1154 w 1176"/>
              <a:gd name="T23" fmla="*/ 546 h 1176"/>
              <a:gd name="T24" fmla="*/ 1154 w 1176"/>
              <a:gd name="T25" fmla="*/ 629 h 1176"/>
              <a:gd name="T26" fmla="*/ 629 w 1176"/>
              <a:gd name="T27" fmla="*/ 1153 h 1176"/>
              <a:gd name="T28" fmla="*/ 547 w 1176"/>
              <a:gd name="T29" fmla="*/ 1153 h 1176"/>
              <a:gd name="T30" fmla="*/ 22 w 1176"/>
              <a:gd name="T31" fmla="*/ 629 h 1176"/>
              <a:gd name="T32" fmla="*/ 22 w 1176"/>
              <a:gd name="T33" fmla="*/ 546 h 1176"/>
              <a:gd name="T34" fmla="*/ 547 w 1176"/>
              <a:gd name="T35" fmla="*/ 22 h 1176"/>
              <a:gd name="T36" fmla="*/ 629 w 1176"/>
              <a:gd name="T37" fmla="*/ 22 h 1176"/>
              <a:gd name="T38" fmla="*/ 1154 w 1176"/>
              <a:gd name="T39" fmla="*/ 54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6" h="1176">
                <a:moveTo>
                  <a:pt x="907" y="530"/>
                </a:moveTo>
                <a:lnTo>
                  <a:pt x="705" y="325"/>
                </a:lnTo>
                <a:lnTo>
                  <a:pt x="705" y="470"/>
                </a:lnTo>
                <a:lnTo>
                  <a:pt x="413" y="470"/>
                </a:lnTo>
                <a:cubicBezTo>
                  <a:pt x="380" y="470"/>
                  <a:pt x="355" y="497"/>
                  <a:pt x="355" y="530"/>
                </a:cubicBezTo>
                <a:lnTo>
                  <a:pt x="355" y="763"/>
                </a:lnTo>
                <a:lnTo>
                  <a:pt x="470" y="763"/>
                </a:lnTo>
                <a:lnTo>
                  <a:pt x="470" y="588"/>
                </a:lnTo>
                <a:lnTo>
                  <a:pt x="705" y="588"/>
                </a:lnTo>
                <a:lnTo>
                  <a:pt x="705" y="732"/>
                </a:lnTo>
                <a:lnTo>
                  <a:pt x="907" y="530"/>
                </a:lnTo>
                <a:close/>
                <a:moveTo>
                  <a:pt x="1154" y="546"/>
                </a:moveTo>
                <a:cubicBezTo>
                  <a:pt x="1175" y="571"/>
                  <a:pt x="1175" y="607"/>
                  <a:pt x="1154" y="629"/>
                </a:cubicBezTo>
                <a:lnTo>
                  <a:pt x="629" y="1153"/>
                </a:lnTo>
                <a:cubicBezTo>
                  <a:pt x="607" y="1175"/>
                  <a:pt x="568" y="1175"/>
                  <a:pt x="547" y="1153"/>
                </a:cubicBezTo>
                <a:lnTo>
                  <a:pt x="22" y="629"/>
                </a:lnTo>
                <a:cubicBezTo>
                  <a:pt x="0" y="607"/>
                  <a:pt x="0" y="568"/>
                  <a:pt x="22" y="546"/>
                </a:cubicBezTo>
                <a:lnTo>
                  <a:pt x="547" y="22"/>
                </a:lnTo>
                <a:cubicBezTo>
                  <a:pt x="568" y="0"/>
                  <a:pt x="607" y="0"/>
                  <a:pt x="629" y="22"/>
                </a:cubicBezTo>
                <a:lnTo>
                  <a:pt x="1154" y="5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48044" y="5808665"/>
            <a:ext cx="273050" cy="452437"/>
          </a:xfrm>
          <a:custGeom>
            <a:avLst/>
            <a:gdLst>
              <a:gd name="T0" fmla="*/ 57 w 758"/>
              <a:gd name="T1" fmla="*/ 1255 h 1256"/>
              <a:gd name="T2" fmla="*/ 221 w 758"/>
              <a:gd name="T3" fmla="*/ 432 h 1256"/>
              <a:gd name="T4" fmla="*/ 117 w 758"/>
              <a:gd name="T5" fmla="*/ 473 h 1256"/>
              <a:gd name="T6" fmla="*/ 117 w 758"/>
              <a:gd name="T7" fmla="*/ 670 h 1256"/>
              <a:gd name="T8" fmla="*/ 0 w 758"/>
              <a:gd name="T9" fmla="*/ 670 h 1256"/>
              <a:gd name="T10" fmla="*/ 0 w 758"/>
              <a:gd name="T11" fmla="*/ 396 h 1256"/>
              <a:gd name="T12" fmla="*/ 303 w 758"/>
              <a:gd name="T13" fmla="*/ 268 h 1256"/>
              <a:gd name="T14" fmla="*/ 350 w 758"/>
              <a:gd name="T15" fmla="*/ 263 h 1256"/>
              <a:gd name="T16" fmla="*/ 448 w 758"/>
              <a:gd name="T17" fmla="*/ 320 h 1256"/>
              <a:gd name="T18" fmla="*/ 508 w 758"/>
              <a:gd name="T19" fmla="*/ 413 h 1256"/>
              <a:gd name="T20" fmla="*/ 757 w 758"/>
              <a:gd name="T21" fmla="*/ 555 h 1256"/>
              <a:gd name="T22" fmla="*/ 757 w 758"/>
              <a:gd name="T23" fmla="*/ 670 h 1256"/>
              <a:gd name="T24" fmla="*/ 437 w 758"/>
              <a:gd name="T25" fmla="*/ 525 h 1256"/>
              <a:gd name="T26" fmla="*/ 402 w 758"/>
              <a:gd name="T27" fmla="*/ 700 h 1256"/>
              <a:gd name="T28" fmla="*/ 525 w 758"/>
              <a:gd name="T29" fmla="*/ 818 h 1256"/>
              <a:gd name="T30" fmla="*/ 525 w 758"/>
              <a:gd name="T31" fmla="*/ 1255 h 1256"/>
              <a:gd name="T32" fmla="*/ 407 w 758"/>
              <a:gd name="T33" fmla="*/ 1255 h 1256"/>
              <a:gd name="T34" fmla="*/ 407 w 758"/>
              <a:gd name="T35" fmla="*/ 905 h 1256"/>
              <a:gd name="T36" fmla="*/ 287 w 758"/>
              <a:gd name="T37" fmla="*/ 787 h 1256"/>
              <a:gd name="T38" fmla="*/ 180 w 758"/>
              <a:gd name="T39" fmla="*/ 1255 h 1256"/>
              <a:gd name="T40" fmla="*/ 57 w 758"/>
              <a:gd name="T41" fmla="*/ 1255 h 1256"/>
              <a:gd name="T42" fmla="*/ 437 w 758"/>
              <a:gd name="T43" fmla="*/ 232 h 1256"/>
              <a:gd name="T44" fmla="*/ 320 w 758"/>
              <a:gd name="T45" fmla="*/ 118 h 1256"/>
              <a:gd name="T46" fmla="*/ 437 w 758"/>
              <a:gd name="T47" fmla="*/ 0 h 1256"/>
              <a:gd name="T48" fmla="*/ 555 w 758"/>
              <a:gd name="T49" fmla="*/ 118 h 1256"/>
              <a:gd name="T50" fmla="*/ 437 w 758"/>
              <a:gd name="T51" fmla="*/ 23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8" h="1256">
                <a:moveTo>
                  <a:pt x="57" y="1255"/>
                </a:moveTo>
                <a:lnTo>
                  <a:pt x="221" y="432"/>
                </a:lnTo>
                <a:lnTo>
                  <a:pt x="117" y="473"/>
                </a:lnTo>
                <a:lnTo>
                  <a:pt x="117" y="670"/>
                </a:lnTo>
                <a:lnTo>
                  <a:pt x="0" y="670"/>
                </a:lnTo>
                <a:lnTo>
                  <a:pt x="0" y="396"/>
                </a:lnTo>
                <a:lnTo>
                  <a:pt x="303" y="268"/>
                </a:lnTo>
                <a:cubicBezTo>
                  <a:pt x="320" y="268"/>
                  <a:pt x="333" y="263"/>
                  <a:pt x="350" y="263"/>
                </a:cubicBezTo>
                <a:cubicBezTo>
                  <a:pt x="391" y="263"/>
                  <a:pt x="424" y="284"/>
                  <a:pt x="448" y="320"/>
                </a:cubicBezTo>
                <a:lnTo>
                  <a:pt x="508" y="413"/>
                </a:lnTo>
                <a:cubicBezTo>
                  <a:pt x="555" y="495"/>
                  <a:pt x="645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4" y="612"/>
                  <a:pt x="437" y="525"/>
                </a:cubicBezTo>
                <a:lnTo>
                  <a:pt x="402" y="700"/>
                </a:lnTo>
                <a:lnTo>
                  <a:pt x="525" y="818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7" y="787"/>
                </a:lnTo>
                <a:lnTo>
                  <a:pt x="180" y="1255"/>
                </a:lnTo>
                <a:lnTo>
                  <a:pt x="57" y="1255"/>
                </a:lnTo>
                <a:close/>
                <a:moveTo>
                  <a:pt x="437" y="232"/>
                </a:moveTo>
                <a:cubicBezTo>
                  <a:pt x="374" y="232"/>
                  <a:pt x="320" y="181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500" y="0"/>
                  <a:pt x="555" y="55"/>
                  <a:pt x="555" y="118"/>
                </a:cubicBezTo>
                <a:cubicBezTo>
                  <a:pt x="555" y="181"/>
                  <a:pt x="500" y="232"/>
                  <a:pt x="437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7381" y="5835652"/>
            <a:ext cx="336550" cy="398463"/>
          </a:xfrm>
          <a:custGeom>
            <a:avLst/>
            <a:gdLst>
              <a:gd name="T0" fmla="*/ 817 w 936"/>
              <a:gd name="T1" fmla="*/ 525 h 1108"/>
              <a:gd name="T2" fmla="*/ 817 w 936"/>
              <a:gd name="T3" fmla="*/ 232 h 1108"/>
              <a:gd name="T4" fmla="*/ 525 w 936"/>
              <a:gd name="T5" fmla="*/ 232 h 1108"/>
              <a:gd name="T6" fmla="*/ 525 w 936"/>
              <a:gd name="T7" fmla="*/ 525 h 1108"/>
              <a:gd name="T8" fmla="*/ 817 w 936"/>
              <a:gd name="T9" fmla="*/ 525 h 1108"/>
              <a:gd name="T10" fmla="*/ 730 w 936"/>
              <a:gd name="T11" fmla="*/ 875 h 1108"/>
              <a:gd name="T12" fmla="*/ 817 w 936"/>
              <a:gd name="T13" fmla="*/ 787 h 1108"/>
              <a:gd name="T14" fmla="*/ 730 w 936"/>
              <a:gd name="T15" fmla="*/ 700 h 1108"/>
              <a:gd name="T16" fmla="*/ 642 w 936"/>
              <a:gd name="T17" fmla="*/ 787 h 1108"/>
              <a:gd name="T18" fmla="*/ 730 w 936"/>
              <a:gd name="T19" fmla="*/ 875 h 1108"/>
              <a:gd name="T20" fmla="*/ 410 w 936"/>
              <a:gd name="T21" fmla="*/ 525 h 1108"/>
              <a:gd name="T22" fmla="*/ 410 w 936"/>
              <a:gd name="T23" fmla="*/ 232 h 1108"/>
              <a:gd name="T24" fmla="*/ 117 w 936"/>
              <a:gd name="T25" fmla="*/ 232 h 1108"/>
              <a:gd name="T26" fmla="*/ 117 w 936"/>
              <a:gd name="T27" fmla="*/ 525 h 1108"/>
              <a:gd name="T28" fmla="*/ 410 w 936"/>
              <a:gd name="T29" fmla="*/ 525 h 1108"/>
              <a:gd name="T30" fmla="*/ 205 w 936"/>
              <a:gd name="T31" fmla="*/ 875 h 1108"/>
              <a:gd name="T32" fmla="*/ 292 w 936"/>
              <a:gd name="T33" fmla="*/ 787 h 1108"/>
              <a:gd name="T34" fmla="*/ 205 w 936"/>
              <a:gd name="T35" fmla="*/ 700 h 1108"/>
              <a:gd name="T36" fmla="*/ 117 w 936"/>
              <a:gd name="T37" fmla="*/ 787 h 1108"/>
              <a:gd name="T38" fmla="*/ 205 w 936"/>
              <a:gd name="T39" fmla="*/ 875 h 1108"/>
              <a:gd name="T40" fmla="*/ 467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90 h 1108"/>
              <a:gd name="T48" fmla="*/ 817 w 936"/>
              <a:gd name="T49" fmla="*/ 1077 h 1108"/>
              <a:gd name="T50" fmla="*/ 817 w 936"/>
              <a:gd name="T51" fmla="*/ 1107 h 1108"/>
              <a:gd name="T52" fmla="*/ 117 w 936"/>
              <a:gd name="T53" fmla="*/ 1107 h 1108"/>
              <a:gd name="T54" fmla="*/ 117 w 936"/>
              <a:gd name="T55" fmla="*/ 1077 h 1108"/>
              <a:gd name="T56" fmla="*/ 205 w 936"/>
              <a:gd name="T57" fmla="*/ 990 h 1108"/>
              <a:gd name="T58" fmla="*/ 0 w 936"/>
              <a:gd name="T59" fmla="*/ 787 h 1108"/>
              <a:gd name="T60" fmla="*/ 0 w 936"/>
              <a:gd name="T61" fmla="*/ 232 h 1108"/>
              <a:gd name="T62" fmla="*/ 467 w 936"/>
              <a:gd name="T6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108">
                <a:moveTo>
                  <a:pt x="817" y="525"/>
                </a:moveTo>
                <a:lnTo>
                  <a:pt x="817" y="232"/>
                </a:lnTo>
                <a:lnTo>
                  <a:pt x="525" y="232"/>
                </a:lnTo>
                <a:lnTo>
                  <a:pt x="525" y="525"/>
                </a:lnTo>
                <a:lnTo>
                  <a:pt x="817" y="525"/>
                </a:lnTo>
                <a:close/>
                <a:moveTo>
                  <a:pt x="730" y="875"/>
                </a:moveTo>
                <a:cubicBezTo>
                  <a:pt x="779" y="875"/>
                  <a:pt x="817" y="836"/>
                  <a:pt x="817" y="787"/>
                </a:cubicBezTo>
                <a:cubicBezTo>
                  <a:pt x="817" y="738"/>
                  <a:pt x="779" y="700"/>
                  <a:pt x="730" y="700"/>
                </a:cubicBezTo>
                <a:cubicBezTo>
                  <a:pt x="681" y="700"/>
                  <a:pt x="642" y="738"/>
                  <a:pt x="642" y="787"/>
                </a:cubicBezTo>
                <a:cubicBezTo>
                  <a:pt x="642" y="836"/>
                  <a:pt x="681" y="875"/>
                  <a:pt x="730" y="875"/>
                </a:cubicBezTo>
                <a:close/>
                <a:moveTo>
                  <a:pt x="410" y="525"/>
                </a:moveTo>
                <a:lnTo>
                  <a:pt x="410" y="232"/>
                </a:lnTo>
                <a:lnTo>
                  <a:pt x="117" y="232"/>
                </a:lnTo>
                <a:lnTo>
                  <a:pt x="117" y="525"/>
                </a:lnTo>
                <a:lnTo>
                  <a:pt x="410" y="525"/>
                </a:lnTo>
                <a:close/>
                <a:moveTo>
                  <a:pt x="205" y="875"/>
                </a:moveTo>
                <a:cubicBezTo>
                  <a:pt x="254" y="875"/>
                  <a:pt x="292" y="836"/>
                  <a:pt x="292" y="787"/>
                </a:cubicBezTo>
                <a:cubicBezTo>
                  <a:pt x="292" y="738"/>
                  <a:pt x="254" y="700"/>
                  <a:pt x="205" y="700"/>
                </a:cubicBezTo>
                <a:cubicBezTo>
                  <a:pt x="156" y="700"/>
                  <a:pt x="117" y="738"/>
                  <a:pt x="117" y="787"/>
                </a:cubicBezTo>
                <a:cubicBezTo>
                  <a:pt x="117" y="836"/>
                  <a:pt x="156" y="875"/>
                  <a:pt x="205" y="875"/>
                </a:cubicBezTo>
                <a:close/>
                <a:moveTo>
                  <a:pt x="467" y="0"/>
                </a:moveTo>
                <a:cubicBezTo>
                  <a:pt x="724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90"/>
                  <a:pt x="730" y="990"/>
                </a:cubicBezTo>
                <a:lnTo>
                  <a:pt x="817" y="1077"/>
                </a:lnTo>
                <a:lnTo>
                  <a:pt x="817" y="1107"/>
                </a:lnTo>
                <a:lnTo>
                  <a:pt x="117" y="1107"/>
                </a:lnTo>
                <a:lnTo>
                  <a:pt x="117" y="1077"/>
                </a:lnTo>
                <a:lnTo>
                  <a:pt x="205" y="990"/>
                </a:lnTo>
                <a:cubicBezTo>
                  <a:pt x="93" y="990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10" y="0"/>
                  <a:pt x="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5716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75483"/>
            <a:ext cx="488950" cy="282575"/>
          </a:xfrm>
          <a:custGeom>
            <a:avLst/>
            <a:gdLst>
              <a:gd name="T0" fmla="*/ 0 w 1357"/>
              <a:gd name="T1" fmla="*/ 457 h 783"/>
              <a:gd name="T2" fmla="*/ 82 w 1357"/>
              <a:gd name="T3" fmla="*/ 375 h 783"/>
              <a:gd name="T4" fmla="*/ 407 w 1357"/>
              <a:gd name="T5" fmla="*/ 700 h 783"/>
              <a:gd name="T6" fmla="*/ 325 w 1357"/>
              <a:gd name="T7" fmla="*/ 782 h 783"/>
              <a:gd name="T8" fmla="*/ 0 w 1357"/>
              <a:gd name="T9" fmla="*/ 457 h 783"/>
              <a:gd name="T10" fmla="*/ 1271 w 1357"/>
              <a:gd name="T11" fmla="*/ 0 h 783"/>
              <a:gd name="T12" fmla="*/ 1356 w 1357"/>
              <a:gd name="T13" fmla="*/ 82 h 783"/>
              <a:gd name="T14" fmla="*/ 656 w 1357"/>
              <a:gd name="T15" fmla="*/ 782 h 783"/>
              <a:gd name="T16" fmla="*/ 328 w 1357"/>
              <a:gd name="T17" fmla="*/ 457 h 783"/>
              <a:gd name="T18" fmla="*/ 413 w 1357"/>
              <a:gd name="T19" fmla="*/ 375 h 783"/>
              <a:gd name="T20" fmla="*/ 656 w 1357"/>
              <a:gd name="T21" fmla="*/ 618 h 783"/>
              <a:gd name="T22" fmla="*/ 1271 w 1357"/>
              <a:gd name="T23" fmla="*/ 0 h 783"/>
              <a:gd name="T24" fmla="*/ 1025 w 1357"/>
              <a:gd name="T25" fmla="*/ 82 h 783"/>
              <a:gd name="T26" fmla="*/ 656 w 1357"/>
              <a:gd name="T27" fmla="*/ 454 h 783"/>
              <a:gd name="T28" fmla="*/ 574 w 1357"/>
              <a:gd name="T29" fmla="*/ 372 h 783"/>
              <a:gd name="T30" fmla="*/ 943 w 1357"/>
              <a:gd name="T31" fmla="*/ 0 h 783"/>
              <a:gd name="T32" fmla="*/ 1025 w 1357"/>
              <a:gd name="T33" fmla="*/ 82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7" h="783">
                <a:moveTo>
                  <a:pt x="0" y="457"/>
                </a:moveTo>
                <a:lnTo>
                  <a:pt x="82" y="375"/>
                </a:lnTo>
                <a:lnTo>
                  <a:pt x="407" y="700"/>
                </a:lnTo>
                <a:lnTo>
                  <a:pt x="325" y="782"/>
                </a:lnTo>
                <a:lnTo>
                  <a:pt x="0" y="457"/>
                </a:lnTo>
                <a:close/>
                <a:moveTo>
                  <a:pt x="1271" y="0"/>
                </a:moveTo>
                <a:lnTo>
                  <a:pt x="1356" y="82"/>
                </a:lnTo>
                <a:lnTo>
                  <a:pt x="656" y="782"/>
                </a:lnTo>
                <a:lnTo>
                  <a:pt x="328" y="457"/>
                </a:lnTo>
                <a:lnTo>
                  <a:pt x="413" y="375"/>
                </a:lnTo>
                <a:lnTo>
                  <a:pt x="656" y="618"/>
                </a:lnTo>
                <a:lnTo>
                  <a:pt x="1271" y="0"/>
                </a:lnTo>
                <a:close/>
                <a:moveTo>
                  <a:pt x="1025" y="82"/>
                </a:moveTo>
                <a:lnTo>
                  <a:pt x="656" y="454"/>
                </a:lnTo>
                <a:lnTo>
                  <a:pt x="574" y="372"/>
                </a:lnTo>
                <a:lnTo>
                  <a:pt x="943" y="0"/>
                </a:lnTo>
                <a:lnTo>
                  <a:pt x="1025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203449" y="596108"/>
            <a:ext cx="336550" cy="441325"/>
          </a:xfrm>
          <a:custGeom>
            <a:avLst/>
            <a:gdLst>
              <a:gd name="T0" fmla="*/ 700 w 936"/>
              <a:gd name="T1" fmla="*/ 875 h 1226"/>
              <a:gd name="T2" fmla="*/ 700 w 936"/>
              <a:gd name="T3" fmla="*/ 760 h 1226"/>
              <a:gd name="T4" fmla="*/ 525 w 936"/>
              <a:gd name="T5" fmla="*/ 760 h 1226"/>
              <a:gd name="T6" fmla="*/ 525 w 936"/>
              <a:gd name="T7" fmla="*/ 585 h 1226"/>
              <a:gd name="T8" fmla="*/ 410 w 936"/>
              <a:gd name="T9" fmla="*/ 585 h 1226"/>
              <a:gd name="T10" fmla="*/ 410 w 936"/>
              <a:gd name="T11" fmla="*/ 760 h 1226"/>
              <a:gd name="T12" fmla="*/ 235 w 936"/>
              <a:gd name="T13" fmla="*/ 760 h 1226"/>
              <a:gd name="T14" fmla="*/ 235 w 936"/>
              <a:gd name="T15" fmla="*/ 875 h 1226"/>
              <a:gd name="T16" fmla="*/ 410 w 936"/>
              <a:gd name="T17" fmla="*/ 875 h 1226"/>
              <a:gd name="T18" fmla="*/ 410 w 936"/>
              <a:gd name="T19" fmla="*/ 1050 h 1226"/>
              <a:gd name="T20" fmla="*/ 525 w 936"/>
              <a:gd name="T21" fmla="*/ 1050 h 1226"/>
              <a:gd name="T22" fmla="*/ 525 w 936"/>
              <a:gd name="T23" fmla="*/ 875 h 1226"/>
              <a:gd name="T24" fmla="*/ 700 w 936"/>
              <a:gd name="T25" fmla="*/ 875 h 1226"/>
              <a:gd name="T26" fmla="*/ 287 w 936"/>
              <a:gd name="T27" fmla="*/ 293 h 1226"/>
              <a:gd name="T28" fmla="*/ 287 w 936"/>
              <a:gd name="T29" fmla="*/ 410 h 1226"/>
              <a:gd name="T30" fmla="*/ 648 w 936"/>
              <a:gd name="T31" fmla="*/ 410 h 1226"/>
              <a:gd name="T32" fmla="*/ 648 w 936"/>
              <a:gd name="T33" fmla="*/ 293 h 1226"/>
              <a:gd name="T34" fmla="*/ 468 w 936"/>
              <a:gd name="T35" fmla="*/ 112 h 1226"/>
              <a:gd name="T36" fmla="*/ 287 w 936"/>
              <a:gd name="T37" fmla="*/ 293 h 1226"/>
              <a:gd name="T38" fmla="*/ 818 w 936"/>
              <a:gd name="T39" fmla="*/ 410 h 1226"/>
              <a:gd name="T40" fmla="*/ 935 w 936"/>
              <a:gd name="T41" fmla="*/ 525 h 1226"/>
              <a:gd name="T42" fmla="*/ 935 w 936"/>
              <a:gd name="T43" fmla="*/ 1110 h 1226"/>
              <a:gd name="T44" fmla="*/ 818 w 936"/>
              <a:gd name="T45" fmla="*/ 1225 h 1226"/>
              <a:gd name="T46" fmla="*/ 118 w 936"/>
              <a:gd name="T47" fmla="*/ 1225 h 1226"/>
              <a:gd name="T48" fmla="*/ 0 w 936"/>
              <a:gd name="T49" fmla="*/ 1110 h 1226"/>
              <a:gd name="T50" fmla="*/ 0 w 936"/>
              <a:gd name="T51" fmla="*/ 525 h 1226"/>
              <a:gd name="T52" fmla="*/ 118 w 936"/>
              <a:gd name="T53" fmla="*/ 410 h 1226"/>
              <a:gd name="T54" fmla="*/ 175 w 936"/>
              <a:gd name="T55" fmla="*/ 410 h 1226"/>
              <a:gd name="T56" fmla="*/ 175 w 936"/>
              <a:gd name="T57" fmla="*/ 293 h 1226"/>
              <a:gd name="T58" fmla="*/ 468 w 936"/>
              <a:gd name="T59" fmla="*/ 0 h 1226"/>
              <a:gd name="T60" fmla="*/ 760 w 936"/>
              <a:gd name="T61" fmla="*/ 293 h 1226"/>
              <a:gd name="T62" fmla="*/ 760 w 936"/>
              <a:gd name="T63" fmla="*/ 410 h 1226"/>
              <a:gd name="T64" fmla="*/ 818 w 936"/>
              <a:gd name="T65" fmla="*/ 41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226">
                <a:moveTo>
                  <a:pt x="700" y="875"/>
                </a:moveTo>
                <a:lnTo>
                  <a:pt x="700" y="760"/>
                </a:lnTo>
                <a:lnTo>
                  <a:pt x="525" y="760"/>
                </a:lnTo>
                <a:lnTo>
                  <a:pt x="525" y="585"/>
                </a:lnTo>
                <a:lnTo>
                  <a:pt x="410" y="585"/>
                </a:lnTo>
                <a:lnTo>
                  <a:pt x="410" y="760"/>
                </a:lnTo>
                <a:lnTo>
                  <a:pt x="235" y="760"/>
                </a:lnTo>
                <a:lnTo>
                  <a:pt x="235" y="875"/>
                </a:lnTo>
                <a:lnTo>
                  <a:pt x="410" y="875"/>
                </a:lnTo>
                <a:lnTo>
                  <a:pt x="410" y="1050"/>
                </a:lnTo>
                <a:lnTo>
                  <a:pt x="525" y="1050"/>
                </a:lnTo>
                <a:lnTo>
                  <a:pt x="525" y="875"/>
                </a:lnTo>
                <a:lnTo>
                  <a:pt x="700" y="875"/>
                </a:lnTo>
                <a:close/>
                <a:moveTo>
                  <a:pt x="287" y="293"/>
                </a:moveTo>
                <a:lnTo>
                  <a:pt x="287" y="410"/>
                </a:lnTo>
                <a:lnTo>
                  <a:pt x="648" y="410"/>
                </a:lnTo>
                <a:lnTo>
                  <a:pt x="648" y="293"/>
                </a:lnTo>
                <a:cubicBezTo>
                  <a:pt x="648" y="194"/>
                  <a:pt x="566" y="112"/>
                  <a:pt x="468" y="112"/>
                </a:cubicBezTo>
                <a:cubicBezTo>
                  <a:pt x="369" y="112"/>
                  <a:pt x="287" y="194"/>
                  <a:pt x="287" y="293"/>
                </a:cubicBezTo>
                <a:close/>
                <a:moveTo>
                  <a:pt x="818" y="410"/>
                </a:moveTo>
                <a:cubicBezTo>
                  <a:pt x="881" y="410"/>
                  <a:pt x="935" y="462"/>
                  <a:pt x="935" y="525"/>
                </a:cubicBezTo>
                <a:lnTo>
                  <a:pt x="935" y="1110"/>
                </a:lnTo>
                <a:cubicBezTo>
                  <a:pt x="935" y="1173"/>
                  <a:pt x="881" y="1225"/>
                  <a:pt x="818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525"/>
                </a:lnTo>
                <a:cubicBezTo>
                  <a:pt x="0" y="462"/>
                  <a:pt x="55" y="410"/>
                  <a:pt x="118" y="410"/>
                </a:cubicBezTo>
                <a:lnTo>
                  <a:pt x="175" y="410"/>
                </a:lnTo>
                <a:lnTo>
                  <a:pt x="175" y="293"/>
                </a:lnTo>
                <a:cubicBezTo>
                  <a:pt x="175" y="131"/>
                  <a:pt x="306" y="0"/>
                  <a:pt x="468" y="0"/>
                </a:cubicBezTo>
                <a:cubicBezTo>
                  <a:pt x="629" y="0"/>
                  <a:pt x="760" y="131"/>
                  <a:pt x="760" y="293"/>
                </a:cubicBezTo>
                <a:lnTo>
                  <a:pt x="760" y="410"/>
                </a:lnTo>
                <a:lnTo>
                  <a:pt x="818" y="4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97239" y="670719"/>
            <a:ext cx="293687" cy="293688"/>
          </a:xfrm>
          <a:custGeom>
            <a:avLst/>
            <a:gdLst>
              <a:gd name="T0" fmla="*/ 407 w 816"/>
              <a:gd name="T1" fmla="*/ 0 h 816"/>
              <a:gd name="T2" fmla="*/ 796 w 816"/>
              <a:gd name="T3" fmla="*/ 582 h 816"/>
              <a:gd name="T4" fmla="*/ 19 w 816"/>
              <a:gd name="T5" fmla="*/ 582 h 816"/>
              <a:gd name="T6" fmla="*/ 407 w 816"/>
              <a:gd name="T7" fmla="*/ 0 h 816"/>
              <a:gd name="T8" fmla="*/ 0 w 816"/>
              <a:gd name="T9" fmla="*/ 700 h 816"/>
              <a:gd name="T10" fmla="*/ 815 w 816"/>
              <a:gd name="T11" fmla="*/ 700 h 816"/>
              <a:gd name="T12" fmla="*/ 815 w 816"/>
              <a:gd name="T13" fmla="*/ 815 h 816"/>
              <a:gd name="T14" fmla="*/ 0 w 816"/>
              <a:gd name="T15" fmla="*/ 815 h 816"/>
              <a:gd name="T16" fmla="*/ 0 w 816"/>
              <a:gd name="T17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16">
                <a:moveTo>
                  <a:pt x="407" y="0"/>
                </a:moveTo>
                <a:lnTo>
                  <a:pt x="796" y="582"/>
                </a:lnTo>
                <a:lnTo>
                  <a:pt x="19" y="582"/>
                </a:lnTo>
                <a:lnTo>
                  <a:pt x="407" y="0"/>
                </a:lnTo>
                <a:close/>
                <a:moveTo>
                  <a:pt x="0" y="700"/>
                </a:moveTo>
                <a:lnTo>
                  <a:pt x="815" y="700"/>
                </a:lnTo>
                <a:lnTo>
                  <a:pt x="81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0389" y="607219"/>
            <a:ext cx="293687" cy="419100"/>
          </a:xfrm>
          <a:custGeom>
            <a:avLst/>
            <a:gdLst>
              <a:gd name="T0" fmla="*/ 577 w 816"/>
              <a:gd name="T1" fmla="*/ 323 h 1166"/>
              <a:gd name="T2" fmla="*/ 577 w 816"/>
              <a:gd name="T3" fmla="*/ 293 h 1166"/>
              <a:gd name="T4" fmla="*/ 522 w 816"/>
              <a:gd name="T5" fmla="*/ 238 h 1166"/>
              <a:gd name="T6" fmla="*/ 492 w 816"/>
              <a:gd name="T7" fmla="*/ 238 h 1166"/>
              <a:gd name="T8" fmla="*/ 451 w 816"/>
              <a:gd name="T9" fmla="*/ 279 h 1166"/>
              <a:gd name="T10" fmla="*/ 536 w 816"/>
              <a:gd name="T11" fmla="*/ 364 h 1166"/>
              <a:gd name="T12" fmla="*/ 577 w 816"/>
              <a:gd name="T13" fmla="*/ 323 h 1166"/>
              <a:gd name="T14" fmla="*/ 317 w 816"/>
              <a:gd name="T15" fmla="*/ 582 h 1166"/>
              <a:gd name="T16" fmla="*/ 511 w 816"/>
              <a:gd name="T17" fmla="*/ 388 h 1166"/>
              <a:gd name="T18" fmla="*/ 426 w 816"/>
              <a:gd name="T19" fmla="*/ 304 h 1166"/>
              <a:gd name="T20" fmla="*/ 232 w 816"/>
              <a:gd name="T21" fmla="*/ 498 h 1166"/>
              <a:gd name="T22" fmla="*/ 232 w 816"/>
              <a:gd name="T23" fmla="*/ 582 h 1166"/>
              <a:gd name="T24" fmla="*/ 317 w 816"/>
              <a:gd name="T25" fmla="*/ 582 h 1166"/>
              <a:gd name="T26" fmla="*/ 407 w 816"/>
              <a:gd name="T27" fmla="*/ 0 h 1166"/>
              <a:gd name="T28" fmla="*/ 815 w 816"/>
              <a:gd name="T29" fmla="*/ 407 h 1166"/>
              <a:gd name="T30" fmla="*/ 407 w 816"/>
              <a:gd name="T31" fmla="*/ 1165 h 1166"/>
              <a:gd name="T32" fmla="*/ 0 w 816"/>
              <a:gd name="T33" fmla="*/ 407 h 1166"/>
              <a:gd name="T34" fmla="*/ 407 w 816"/>
              <a:gd name="T3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6" h="1166">
                <a:moveTo>
                  <a:pt x="577" y="323"/>
                </a:moveTo>
                <a:cubicBezTo>
                  <a:pt x="585" y="314"/>
                  <a:pt x="585" y="301"/>
                  <a:pt x="577" y="293"/>
                </a:cubicBezTo>
                <a:lnTo>
                  <a:pt x="522" y="238"/>
                </a:lnTo>
                <a:cubicBezTo>
                  <a:pt x="514" y="230"/>
                  <a:pt x="500" y="230"/>
                  <a:pt x="492" y="238"/>
                </a:cubicBezTo>
                <a:lnTo>
                  <a:pt x="451" y="279"/>
                </a:lnTo>
                <a:lnTo>
                  <a:pt x="536" y="364"/>
                </a:lnTo>
                <a:lnTo>
                  <a:pt x="577" y="323"/>
                </a:lnTo>
                <a:close/>
                <a:moveTo>
                  <a:pt x="317" y="582"/>
                </a:moveTo>
                <a:lnTo>
                  <a:pt x="511" y="388"/>
                </a:lnTo>
                <a:lnTo>
                  <a:pt x="426" y="304"/>
                </a:lnTo>
                <a:lnTo>
                  <a:pt x="232" y="498"/>
                </a:lnTo>
                <a:lnTo>
                  <a:pt x="232" y="582"/>
                </a:lnTo>
                <a:lnTo>
                  <a:pt x="317" y="582"/>
                </a:lnTo>
                <a:close/>
                <a:moveTo>
                  <a:pt x="407" y="0"/>
                </a:moveTo>
                <a:cubicBezTo>
                  <a:pt x="631" y="0"/>
                  <a:pt x="815" y="183"/>
                  <a:pt x="815" y="407"/>
                </a:cubicBezTo>
                <a:cubicBezTo>
                  <a:pt x="815" y="714"/>
                  <a:pt x="407" y="1165"/>
                  <a:pt x="407" y="1165"/>
                </a:cubicBezTo>
                <a:cubicBezTo>
                  <a:pt x="407" y="1165"/>
                  <a:pt x="0" y="714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7812" y="627858"/>
            <a:ext cx="463550" cy="377825"/>
          </a:xfrm>
          <a:custGeom>
            <a:avLst/>
            <a:gdLst>
              <a:gd name="T0" fmla="*/ 350 w 1286"/>
              <a:gd name="T1" fmla="*/ 525 h 1051"/>
              <a:gd name="T2" fmla="*/ 350 w 1286"/>
              <a:gd name="T3" fmla="*/ 643 h 1051"/>
              <a:gd name="T4" fmla="*/ 235 w 1286"/>
              <a:gd name="T5" fmla="*/ 643 h 1051"/>
              <a:gd name="T6" fmla="*/ 235 w 1286"/>
              <a:gd name="T7" fmla="*/ 525 h 1051"/>
              <a:gd name="T8" fmla="*/ 350 w 1286"/>
              <a:gd name="T9" fmla="*/ 525 h 1051"/>
              <a:gd name="T10" fmla="*/ 350 w 1286"/>
              <a:gd name="T11" fmla="*/ 408 h 1051"/>
              <a:gd name="T12" fmla="*/ 235 w 1286"/>
              <a:gd name="T13" fmla="*/ 408 h 1051"/>
              <a:gd name="T14" fmla="*/ 235 w 1286"/>
              <a:gd name="T15" fmla="*/ 293 h 1051"/>
              <a:gd name="T16" fmla="*/ 350 w 1286"/>
              <a:gd name="T17" fmla="*/ 293 h 1051"/>
              <a:gd name="T18" fmla="*/ 350 w 1286"/>
              <a:gd name="T19" fmla="*/ 408 h 1051"/>
              <a:gd name="T20" fmla="*/ 1050 w 1286"/>
              <a:gd name="T21" fmla="*/ 525 h 1051"/>
              <a:gd name="T22" fmla="*/ 1050 w 1286"/>
              <a:gd name="T23" fmla="*/ 643 h 1051"/>
              <a:gd name="T24" fmla="*/ 410 w 1286"/>
              <a:gd name="T25" fmla="*/ 643 h 1051"/>
              <a:gd name="T26" fmla="*/ 410 w 1286"/>
              <a:gd name="T27" fmla="*/ 525 h 1051"/>
              <a:gd name="T28" fmla="*/ 1050 w 1286"/>
              <a:gd name="T29" fmla="*/ 525 h 1051"/>
              <a:gd name="T30" fmla="*/ 1050 w 1286"/>
              <a:gd name="T31" fmla="*/ 408 h 1051"/>
              <a:gd name="T32" fmla="*/ 410 w 1286"/>
              <a:gd name="T33" fmla="*/ 408 h 1051"/>
              <a:gd name="T34" fmla="*/ 410 w 1286"/>
              <a:gd name="T35" fmla="*/ 293 h 1051"/>
              <a:gd name="T36" fmla="*/ 1050 w 1286"/>
              <a:gd name="T37" fmla="*/ 293 h 1051"/>
              <a:gd name="T38" fmla="*/ 1050 w 1286"/>
              <a:gd name="T39" fmla="*/ 408 h 1051"/>
              <a:gd name="T40" fmla="*/ 1168 w 1286"/>
              <a:gd name="T41" fmla="*/ 818 h 1051"/>
              <a:gd name="T42" fmla="*/ 1168 w 1286"/>
              <a:gd name="T43" fmla="*/ 118 h 1051"/>
              <a:gd name="T44" fmla="*/ 118 w 1286"/>
              <a:gd name="T45" fmla="*/ 118 h 1051"/>
              <a:gd name="T46" fmla="*/ 118 w 1286"/>
              <a:gd name="T47" fmla="*/ 818 h 1051"/>
              <a:gd name="T48" fmla="*/ 1168 w 1286"/>
              <a:gd name="T49" fmla="*/ 818 h 1051"/>
              <a:gd name="T50" fmla="*/ 1285 w 1286"/>
              <a:gd name="T51" fmla="*/ 118 h 1051"/>
              <a:gd name="T52" fmla="*/ 1283 w 1286"/>
              <a:gd name="T53" fmla="*/ 818 h 1051"/>
              <a:gd name="T54" fmla="*/ 1168 w 1286"/>
              <a:gd name="T55" fmla="*/ 933 h 1051"/>
              <a:gd name="T56" fmla="*/ 875 w 1286"/>
              <a:gd name="T57" fmla="*/ 933 h 1051"/>
              <a:gd name="T58" fmla="*/ 875 w 1286"/>
              <a:gd name="T59" fmla="*/ 1050 h 1051"/>
              <a:gd name="T60" fmla="*/ 410 w 1286"/>
              <a:gd name="T61" fmla="*/ 1050 h 1051"/>
              <a:gd name="T62" fmla="*/ 410 w 1286"/>
              <a:gd name="T63" fmla="*/ 933 h 1051"/>
              <a:gd name="T64" fmla="*/ 118 w 1286"/>
              <a:gd name="T65" fmla="*/ 933 h 1051"/>
              <a:gd name="T66" fmla="*/ 0 w 1286"/>
              <a:gd name="T67" fmla="*/ 818 h 1051"/>
              <a:gd name="T68" fmla="*/ 0 w 1286"/>
              <a:gd name="T69" fmla="*/ 118 h 1051"/>
              <a:gd name="T70" fmla="*/ 118 w 1286"/>
              <a:gd name="T71" fmla="*/ 0 h 1051"/>
              <a:gd name="T72" fmla="*/ 1168 w 1286"/>
              <a:gd name="T73" fmla="*/ 0 h 1051"/>
              <a:gd name="T74" fmla="*/ 1285 w 1286"/>
              <a:gd name="T7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051">
                <a:moveTo>
                  <a:pt x="350" y="525"/>
                </a:moveTo>
                <a:lnTo>
                  <a:pt x="350" y="643"/>
                </a:lnTo>
                <a:lnTo>
                  <a:pt x="235" y="643"/>
                </a:lnTo>
                <a:lnTo>
                  <a:pt x="235" y="525"/>
                </a:lnTo>
                <a:lnTo>
                  <a:pt x="350" y="525"/>
                </a:lnTo>
                <a:close/>
                <a:moveTo>
                  <a:pt x="350" y="408"/>
                </a:moveTo>
                <a:lnTo>
                  <a:pt x="235" y="408"/>
                </a:lnTo>
                <a:lnTo>
                  <a:pt x="235" y="293"/>
                </a:lnTo>
                <a:lnTo>
                  <a:pt x="350" y="293"/>
                </a:lnTo>
                <a:lnTo>
                  <a:pt x="350" y="408"/>
                </a:lnTo>
                <a:close/>
                <a:moveTo>
                  <a:pt x="1050" y="525"/>
                </a:moveTo>
                <a:lnTo>
                  <a:pt x="1050" y="643"/>
                </a:lnTo>
                <a:lnTo>
                  <a:pt x="410" y="643"/>
                </a:lnTo>
                <a:lnTo>
                  <a:pt x="410" y="525"/>
                </a:lnTo>
                <a:lnTo>
                  <a:pt x="1050" y="525"/>
                </a:lnTo>
                <a:close/>
                <a:moveTo>
                  <a:pt x="1050" y="408"/>
                </a:moveTo>
                <a:lnTo>
                  <a:pt x="410" y="408"/>
                </a:lnTo>
                <a:lnTo>
                  <a:pt x="410" y="293"/>
                </a:lnTo>
                <a:lnTo>
                  <a:pt x="1050" y="293"/>
                </a:lnTo>
                <a:lnTo>
                  <a:pt x="1050" y="408"/>
                </a:lnTo>
                <a:close/>
                <a:moveTo>
                  <a:pt x="1168" y="818"/>
                </a:moveTo>
                <a:lnTo>
                  <a:pt x="1168" y="118"/>
                </a:lnTo>
                <a:lnTo>
                  <a:pt x="118" y="118"/>
                </a:lnTo>
                <a:lnTo>
                  <a:pt x="118" y="818"/>
                </a:lnTo>
                <a:lnTo>
                  <a:pt x="1168" y="818"/>
                </a:lnTo>
                <a:close/>
                <a:moveTo>
                  <a:pt x="1285" y="118"/>
                </a:moveTo>
                <a:lnTo>
                  <a:pt x="1283" y="818"/>
                </a:lnTo>
                <a:cubicBezTo>
                  <a:pt x="1283" y="881"/>
                  <a:pt x="1231" y="933"/>
                  <a:pt x="1168" y="933"/>
                </a:cubicBezTo>
                <a:lnTo>
                  <a:pt x="875" y="933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3"/>
                </a:lnTo>
                <a:lnTo>
                  <a:pt x="118" y="933"/>
                </a:lnTo>
                <a:cubicBezTo>
                  <a:pt x="55" y="933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92874" y="753269"/>
            <a:ext cx="336550" cy="127000"/>
          </a:xfrm>
          <a:custGeom>
            <a:avLst/>
            <a:gdLst>
              <a:gd name="T0" fmla="*/ 0 w 936"/>
              <a:gd name="T1" fmla="*/ 350 h 351"/>
              <a:gd name="T2" fmla="*/ 0 w 936"/>
              <a:gd name="T3" fmla="*/ 233 h 351"/>
              <a:gd name="T4" fmla="*/ 935 w 936"/>
              <a:gd name="T5" fmla="*/ 233 h 351"/>
              <a:gd name="T6" fmla="*/ 935 w 936"/>
              <a:gd name="T7" fmla="*/ 350 h 351"/>
              <a:gd name="T8" fmla="*/ 0 w 936"/>
              <a:gd name="T9" fmla="*/ 350 h 351"/>
              <a:gd name="T10" fmla="*/ 935 w 936"/>
              <a:gd name="T11" fmla="*/ 0 h 351"/>
              <a:gd name="T12" fmla="*/ 935 w 936"/>
              <a:gd name="T13" fmla="*/ 118 h 351"/>
              <a:gd name="T14" fmla="*/ 0 w 936"/>
              <a:gd name="T15" fmla="*/ 118 h 351"/>
              <a:gd name="T16" fmla="*/ 0 w 936"/>
              <a:gd name="T17" fmla="*/ 0 h 351"/>
              <a:gd name="T18" fmla="*/ 935 w 936"/>
              <a:gd name="T1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351"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935" y="0"/>
                </a:moveTo>
                <a:lnTo>
                  <a:pt x="935" y="118"/>
                </a:lnTo>
                <a:lnTo>
                  <a:pt x="0" y="118"/>
                </a:ln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4749" y="616744"/>
            <a:ext cx="419100" cy="400050"/>
          </a:xfrm>
          <a:custGeom>
            <a:avLst/>
            <a:gdLst>
              <a:gd name="T0" fmla="*/ 582 w 1166"/>
              <a:gd name="T1" fmla="*/ 700 h 1111"/>
              <a:gd name="T2" fmla="*/ 1063 w 1166"/>
              <a:gd name="T3" fmla="*/ 400 h 1111"/>
              <a:gd name="T4" fmla="*/ 582 w 1166"/>
              <a:gd name="T5" fmla="*/ 118 h 1111"/>
              <a:gd name="T6" fmla="*/ 101 w 1166"/>
              <a:gd name="T7" fmla="*/ 400 h 1111"/>
              <a:gd name="T8" fmla="*/ 582 w 1166"/>
              <a:gd name="T9" fmla="*/ 700 h 1111"/>
              <a:gd name="T10" fmla="*/ 1165 w 1166"/>
              <a:gd name="T11" fmla="*/ 411 h 1111"/>
              <a:gd name="T12" fmla="*/ 1165 w 1166"/>
              <a:gd name="T13" fmla="*/ 993 h 1111"/>
              <a:gd name="T14" fmla="*/ 1050 w 1166"/>
              <a:gd name="T15" fmla="*/ 1110 h 1111"/>
              <a:gd name="T16" fmla="*/ 115 w 1166"/>
              <a:gd name="T17" fmla="*/ 1110 h 1111"/>
              <a:gd name="T18" fmla="*/ 0 w 1166"/>
              <a:gd name="T19" fmla="*/ 993 h 1111"/>
              <a:gd name="T20" fmla="*/ 0 w 1166"/>
              <a:gd name="T21" fmla="*/ 411 h 1111"/>
              <a:gd name="T22" fmla="*/ 55 w 1166"/>
              <a:gd name="T23" fmla="*/ 309 h 1111"/>
              <a:gd name="T24" fmla="*/ 582 w 1166"/>
              <a:gd name="T25" fmla="*/ 0 h 1111"/>
              <a:gd name="T26" fmla="*/ 1110 w 1166"/>
              <a:gd name="T27" fmla="*/ 309 h 1111"/>
              <a:gd name="T28" fmla="*/ 1165 w 1166"/>
              <a:gd name="T29" fmla="*/ 411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11">
                <a:moveTo>
                  <a:pt x="582" y="700"/>
                </a:moveTo>
                <a:lnTo>
                  <a:pt x="1063" y="400"/>
                </a:lnTo>
                <a:lnTo>
                  <a:pt x="582" y="118"/>
                </a:lnTo>
                <a:lnTo>
                  <a:pt x="101" y="400"/>
                </a:lnTo>
                <a:lnTo>
                  <a:pt x="582" y="700"/>
                </a:lnTo>
                <a:close/>
                <a:moveTo>
                  <a:pt x="1165" y="411"/>
                </a:moveTo>
                <a:lnTo>
                  <a:pt x="1165" y="993"/>
                </a:lnTo>
                <a:cubicBezTo>
                  <a:pt x="1165" y="1056"/>
                  <a:pt x="1113" y="1110"/>
                  <a:pt x="1050" y="1110"/>
                </a:cubicBezTo>
                <a:lnTo>
                  <a:pt x="115" y="1110"/>
                </a:lnTo>
                <a:cubicBezTo>
                  <a:pt x="52" y="1110"/>
                  <a:pt x="0" y="1056"/>
                  <a:pt x="0" y="993"/>
                </a:cubicBezTo>
                <a:lnTo>
                  <a:pt x="0" y="411"/>
                </a:lnTo>
                <a:cubicBezTo>
                  <a:pt x="0" y="369"/>
                  <a:pt x="22" y="328"/>
                  <a:pt x="55" y="309"/>
                </a:cubicBezTo>
                <a:lnTo>
                  <a:pt x="582" y="0"/>
                </a:lnTo>
                <a:lnTo>
                  <a:pt x="1110" y="309"/>
                </a:lnTo>
                <a:cubicBezTo>
                  <a:pt x="1143" y="328"/>
                  <a:pt x="1165" y="369"/>
                  <a:pt x="1165" y="4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6312" y="607219"/>
            <a:ext cx="419100" cy="419100"/>
          </a:xfrm>
          <a:custGeom>
            <a:avLst/>
            <a:gdLst>
              <a:gd name="T0" fmla="*/ 639 w 1165"/>
              <a:gd name="T1" fmla="*/ 749 h 1166"/>
              <a:gd name="T2" fmla="*/ 749 w 1165"/>
              <a:gd name="T3" fmla="*/ 640 h 1166"/>
              <a:gd name="T4" fmla="*/ 1164 w 1165"/>
              <a:gd name="T5" fmla="*/ 640 h 1166"/>
              <a:gd name="T6" fmla="*/ 639 w 1165"/>
              <a:gd name="T7" fmla="*/ 1165 h 1166"/>
              <a:gd name="T8" fmla="*/ 639 w 1165"/>
              <a:gd name="T9" fmla="*/ 749 h 1166"/>
              <a:gd name="T10" fmla="*/ 749 w 1165"/>
              <a:gd name="T11" fmla="*/ 525 h 1166"/>
              <a:gd name="T12" fmla="*/ 639 w 1165"/>
              <a:gd name="T13" fmla="*/ 416 h 1166"/>
              <a:gd name="T14" fmla="*/ 639 w 1165"/>
              <a:gd name="T15" fmla="*/ 0 h 1166"/>
              <a:gd name="T16" fmla="*/ 1164 w 1165"/>
              <a:gd name="T17" fmla="*/ 525 h 1166"/>
              <a:gd name="T18" fmla="*/ 749 w 1165"/>
              <a:gd name="T19" fmla="*/ 525 h 1166"/>
              <a:gd name="T20" fmla="*/ 525 w 1165"/>
              <a:gd name="T21" fmla="*/ 416 h 1166"/>
              <a:gd name="T22" fmla="*/ 407 w 1165"/>
              <a:gd name="T23" fmla="*/ 582 h 1166"/>
              <a:gd name="T24" fmla="*/ 525 w 1165"/>
              <a:gd name="T25" fmla="*/ 749 h 1166"/>
              <a:gd name="T26" fmla="*/ 525 w 1165"/>
              <a:gd name="T27" fmla="*/ 1165 h 1166"/>
              <a:gd name="T28" fmla="*/ 0 w 1165"/>
              <a:gd name="T29" fmla="*/ 582 h 1166"/>
              <a:gd name="T30" fmla="*/ 525 w 1165"/>
              <a:gd name="T31" fmla="*/ 0 h 1166"/>
              <a:gd name="T32" fmla="*/ 525 w 1165"/>
              <a:gd name="T33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6">
                <a:moveTo>
                  <a:pt x="639" y="749"/>
                </a:moveTo>
                <a:cubicBezTo>
                  <a:pt x="697" y="733"/>
                  <a:pt x="730" y="689"/>
                  <a:pt x="749" y="640"/>
                </a:cubicBezTo>
                <a:lnTo>
                  <a:pt x="1164" y="640"/>
                </a:lnTo>
                <a:cubicBezTo>
                  <a:pt x="1137" y="916"/>
                  <a:pt x="932" y="1137"/>
                  <a:pt x="639" y="1165"/>
                </a:cubicBezTo>
                <a:lnTo>
                  <a:pt x="639" y="749"/>
                </a:lnTo>
                <a:close/>
                <a:moveTo>
                  <a:pt x="749" y="525"/>
                </a:moveTo>
                <a:cubicBezTo>
                  <a:pt x="730" y="476"/>
                  <a:pt x="697" y="432"/>
                  <a:pt x="639" y="416"/>
                </a:cubicBezTo>
                <a:lnTo>
                  <a:pt x="639" y="0"/>
                </a:lnTo>
                <a:cubicBezTo>
                  <a:pt x="932" y="27"/>
                  <a:pt x="1137" y="249"/>
                  <a:pt x="1164" y="525"/>
                </a:cubicBezTo>
                <a:lnTo>
                  <a:pt x="749" y="525"/>
                </a:lnTo>
                <a:close/>
                <a:moveTo>
                  <a:pt x="525" y="416"/>
                </a:moveTo>
                <a:cubicBezTo>
                  <a:pt x="467" y="440"/>
                  <a:pt x="407" y="505"/>
                  <a:pt x="407" y="582"/>
                </a:cubicBezTo>
                <a:cubicBezTo>
                  <a:pt x="407" y="658"/>
                  <a:pt x="467" y="725"/>
                  <a:pt x="525" y="749"/>
                </a:cubicBezTo>
                <a:lnTo>
                  <a:pt x="525" y="1165"/>
                </a:lnTo>
                <a:cubicBezTo>
                  <a:pt x="232" y="1135"/>
                  <a:pt x="0" y="885"/>
                  <a:pt x="0" y="582"/>
                </a:cubicBezTo>
                <a:cubicBezTo>
                  <a:pt x="0" y="278"/>
                  <a:pt x="232" y="30"/>
                  <a:pt x="525" y="0"/>
                </a:cubicBezTo>
                <a:lnTo>
                  <a:pt x="525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7874" y="607219"/>
            <a:ext cx="419100" cy="419100"/>
          </a:xfrm>
          <a:custGeom>
            <a:avLst/>
            <a:gdLst>
              <a:gd name="T0" fmla="*/ 640 w 1166"/>
              <a:gd name="T1" fmla="*/ 987 h 1166"/>
              <a:gd name="T2" fmla="*/ 990 w 1166"/>
              <a:gd name="T3" fmla="*/ 640 h 1166"/>
              <a:gd name="T4" fmla="*/ 1165 w 1166"/>
              <a:gd name="T5" fmla="*/ 640 h 1166"/>
              <a:gd name="T6" fmla="*/ 640 w 1166"/>
              <a:gd name="T7" fmla="*/ 1165 h 1166"/>
              <a:gd name="T8" fmla="*/ 640 w 1166"/>
              <a:gd name="T9" fmla="*/ 987 h 1166"/>
              <a:gd name="T10" fmla="*/ 990 w 1166"/>
              <a:gd name="T11" fmla="*/ 525 h 1166"/>
              <a:gd name="T12" fmla="*/ 640 w 1166"/>
              <a:gd name="T13" fmla="*/ 178 h 1166"/>
              <a:gd name="T14" fmla="*/ 640 w 1166"/>
              <a:gd name="T15" fmla="*/ 0 h 1166"/>
              <a:gd name="T16" fmla="*/ 1165 w 1166"/>
              <a:gd name="T17" fmla="*/ 525 h 1166"/>
              <a:gd name="T18" fmla="*/ 990 w 1166"/>
              <a:gd name="T19" fmla="*/ 525 h 1166"/>
              <a:gd name="T20" fmla="*/ 525 w 1166"/>
              <a:gd name="T21" fmla="*/ 178 h 1166"/>
              <a:gd name="T22" fmla="*/ 175 w 1166"/>
              <a:gd name="T23" fmla="*/ 582 h 1166"/>
              <a:gd name="T24" fmla="*/ 525 w 1166"/>
              <a:gd name="T25" fmla="*/ 987 h 1166"/>
              <a:gd name="T26" fmla="*/ 525 w 1166"/>
              <a:gd name="T27" fmla="*/ 1165 h 1166"/>
              <a:gd name="T28" fmla="*/ 0 w 1166"/>
              <a:gd name="T29" fmla="*/ 582 h 1166"/>
              <a:gd name="T30" fmla="*/ 525 w 1166"/>
              <a:gd name="T31" fmla="*/ 0 h 1166"/>
              <a:gd name="T32" fmla="*/ 525 w 1166"/>
              <a:gd name="T33" fmla="*/ 17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987"/>
                </a:moveTo>
                <a:cubicBezTo>
                  <a:pt x="815" y="962"/>
                  <a:pt x="965" y="815"/>
                  <a:pt x="990" y="640"/>
                </a:cubicBezTo>
                <a:lnTo>
                  <a:pt x="1165" y="640"/>
                </a:lnTo>
                <a:cubicBezTo>
                  <a:pt x="1138" y="932"/>
                  <a:pt x="933" y="1137"/>
                  <a:pt x="640" y="1165"/>
                </a:cubicBezTo>
                <a:lnTo>
                  <a:pt x="640" y="987"/>
                </a:lnTo>
                <a:close/>
                <a:moveTo>
                  <a:pt x="990" y="525"/>
                </a:moveTo>
                <a:cubicBezTo>
                  <a:pt x="965" y="350"/>
                  <a:pt x="815" y="202"/>
                  <a:pt x="640" y="178"/>
                </a:cubicBezTo>
                <a:lnTo>
                  <a:pt x="640" y="0"/>
                </a:lnTo>
                <a:cubicBezTo>
                  <a:pt x="933" y="27"/>
                  <a:pt x="1138" y="232"/>
                  <a:pt x="1165" y="525"/>
                </a:cubicBezTo>
                <a:lnTo>
                  <a:pt x="990" y="525"/>
                </a:lnTo>
                <a:close/>
                <a:moveTo>
                  <a:pt x="525" y="178"/>
                </a:moveTo>
                <a:cubicBezTo>
                  <a:pt x="350" y="205"/>
                  <a:pt x="175" y="377"/>
                  <a:pt x="175" y="582"/>
                </a:cubicBezTo>
                <a:cubicBezTo>
                  <a:pt x="175" y="787"/>
                  <a:pt x="350" y="960"/>
                  <a:pt x="525" y="987"/>
                </a:cubicBezTo>
                <a:lnTo>
                  <a:pt x="525" y="1165"/>
                </a:lnTo>
                <a:cubicBezTo>
                  <a:pt x="233" y="1135"/>
                  <a:pt x="0" y="885"/>
                  <a:pt x="0" y="582"/>
                </a:cubicBezTo>
                <a:cubicBezTo>
                  <a:pt x="0" y="278"/>
                  <a:pt x="233" y="30"/>
                  <a:pt x="525" y="0"/>
                </a:cubicBezTo>
                <a:lnTo>
                  <a:pt x="525" y="1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6424" y="675483"/>
            <a:ext cx="369888" cy="282575"/>
          </a:xfrm>
          <a:custGeom>
            <a:avLst/>
            <a:gdLst>
              <a:gd name="T0" fmla="*/ 325 w 1026"/>
              <a:gd name="T1" fmla="*/ 621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7 h 783"/>
              <a:gd name="T10" fmla="*/ 79 w 1026"/>
              <a:gd name="T11" fmla="*/ 375 h 783"/>
              <a:gd name="T12" fmla="*/ 325 w 1026"/>
              <a:gd name="T13" fmla="*/ 621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21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7"/>
                </a:lnTo>
                <a:lnTo>
                  <a:pt x="79" y="375"/>
                </a:lnTo>
                <a:lnTo>
                  <a:pt x="325" y="621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518443"/>
            <a:ext cx="336550" cy="336550"/>
          </a:xfrm>
          <a:custGeom>
            <a:avLst/>
            <a:gdLst>
              <a:gd name="T0" fmla="*/ 700 w 936"/>
              <a:gd name="T1" fmla="*/ 292 h 936"/>
              <a:gd name="T2" fmla="*/ 935 w 936"/>
              <a:gd name="T3" fmla="*/ 292 h 936"/>
              <a:gd name="T4" fmla="*/ 935 w 936"/>
              <a:gd name="T5" fmla="*/ 935 h 936"/>
              <a:gd name="T6" fmla="*/ 700 w 936"/>
              <a:gd name="T7" fmla="*/ 935 h 936"/>
              <a:gd name="T8" fmla="*/ 700 w 936"/>
              <a:gd name="T9" fmla="*/ 292 h 936"/>
              <a:gd name="T10" fmla="*/ 0 w 936"/>
              <a:gd name="T11" fmla="*/ 935 h 936"/>
              <a:gd name="T12" fmla="*/ 0 w 936"/>
              <a:gd name="T13" fmla="*/ 467 h 936"/>
              <a:gd name="T14" fmla="*/ 235 w 936"/>
              <a:gd name="T15" fmla="*/ 467 h 936"/>
              <a:gd name="T16" fmla="*/ 235 w 936"/>
              <a:gd name="T17" fmla="*/ 935 h 936"/>
              <a:gd name="T18" fmla="*/ 0 w 936"/>
              <a:gd name="T19" fmla="*/ 935 h 936"/>
              <a:gd name="T20" fmla="*/ 350 w 936"/>
              <a:gd name="T21" fmla="*/ 935 h 936"/>
              <a:gd name="T22" fmla="*/ 350 w 936"/>
              <a:gd name="T23" fmla="*/ 0 h 936"/>
              <a:gd name="T24" fmla="*/ 585 w 936"/>
              <a:gd name="T25" fmla="*/ 0 h 936"/>
              <a:gd name="T26" fmla="*/ 585 w 936"/>
              <a:gd name="T27" fmla="*/ 935 h 936"/>
              <a:gd name="T28" fmla="*/ 350 w 936"/>
              <a:gd name="T2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700" y="292"/>
                </a:moveTo>
                <a:lnTo>
                  <a:pt x="935" y="292"/>
                </a:lnTo>
                <a:lnTo>
                  <a:pt x="935" y="935"/>
                </a:lnTo>
                <a:lnTo>
                  <a:pt x="700" y="935"/>
                </a:lnTo>
                <a:lnTo>
                  <a:pt x="700" y="292"/>
                </a:lnTo>
                <a:close/>
                <a:moveTo>
                  <a:pt x="0" y="935"/>
                </a:moveTo>
                <a:lnTo>
                  <a:pt x="0" y="467"/>
                </a:lnTo>
                <a:lnTo>
                  <a:pt x="235" y="467"/>
                </a:lnTo>
                <a:lnTo>
                  <a:pt x="235" y="935"/>
                </a:lnTo>
                <a:lnTo>
                  <a:pt x="0" y="935"/>
                </a:lnTo>
                <a:close/>
                <a:moveTo>
                  <a:pt x="350" y="935"/>
                </a:moveTo>
                <a:lnTo>
                  <a:pt x="350" y="0"/>
                </a:lnTo>
                <a:lnTo>
                  <a:pt x="585" y="0"/>
                </a:lnTo>
                <a:lnTo>
                  <a:pt x="585" y="935"/>
                </a:lnTo>
                <a:lnTo>
                  <a:pt x="350" y="9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12964" y="1497807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8 h 1051"/>
              <a:gd name="T4" fmla="*/ 1050 w 1051"/>
              <a:gd name="T5" fmla="*/ 932 h 1051"/>
              <a:gd name="T6" fmla="*/ 932 w 1051"/>
              <a:gd name="T7" fmla="*/ 1050 h 1051"/>
              <a:gd name="T8" fmla="*/ 117 w 1051"/>
              <a:gd name="T9" fmla="*/ 1050 h 1051"/>
              <a:gd name="T10" fmla="*/ 0 w 1051"/>
              <a:gd name="T11" fmla="*/ 932 h 1051"/>
              <a:gd name="T12" fmla="*/ 0 w 1051"/>
              <a:gd name="T13" fmla="*/ 700 h 1051"/>
              <a:gd name="T14" fmla="*/ 117 w 1051"/>
              <a:gd name="T15" fmla="*/ 700 h 1051"/>
              <a:gd name="T16" fmla="*/ 117 w 1051"/>
              <a:gd name="T17" fmla="*/ 932 h 1051"/>
              <a:gd name="T18" fmla="*/ 932 w 1051"/>
              <a:gd name="T19" fmla="*/ 932 h 1051"/>
              <a:gd name="T20" fmla="*/ 932 w 1051"/>
              <a:gd name="T21" fmla="*/ 118 h 1051"/>
              <a:gd name="T22" fmla="*/ 117 w 1051"/>
              <a:gd name="T23" fmla="*/ 118 h 1051"/>
              <a:gd name="T24" fmla="*/ 117 w 1051"/>
              <a:gd name="T25" fmla="*/ 350 h 1051"/>
              <a:gd name="T26" fmla="*/ 0 w 1051"/>
              <a:gd name="T27" fmla="*/ 350 h 1051"/>
              <a:gd name="T28" fmla="*/ 0 w 1051"/>
              <a:gd name="T29" fmla="*/ 118 h 1051"/>
              <a:gd name="T30" fmla="*/ 117 w 1051"/>
              <a:gd name="T31" fmla="*/ 0 h 1051"/>
              <a:gd name="T32" fmla="*/ 932 w 1051"/>
              <a:gd name="T33" fmla="*/ 0 h 1051"/>
              <a:gd name="T34" fmla="*/ 413 w 1051"/>
              <a:gd name="T35" fmla="*/ 736 h 1051"/>
              <a:gd name="T36" fmla="*/ 563 w 1051"/>
              <a:gd name="T37" fmla="*/ 583 h 1051"/>
              <a:gd name="T38" fmla="*/ 0 w 1051"/>
              <a:gd name="T39" fmla="*/ 583 h 1051"/>
              <a:gd name="T40" fmla="*/ 0 w 1051"/>
              <a:gd name="T41" fmla="*/ 468 h 1051"/>
              <a:gd name="T42" fmla="*/ 563 w 1051"/>
              <a:gd name="T43" fmla="*/ 468 h 1051"/>
              <a:gd name="T44" fmla="*/ 413 w 1051"/>
              <a:gd name="T45" fmla="*/ 315 h 1051"/>
              <a:gd name="T46" fmla="*/ 495 w 1051"/>
              <a:gd name="T47" fmla="*/ 233 h 1051"/>
              <a:gd name="T48" fmla="*/ 787 w 1051"/>
              <a:gd name="T49" fmla="*/ 525 h 1051"/>
              <a:gd name="T50" fmla="*/ 495 w 1051"/>
              <a:gd name="T51" fmla="*/ 818 h 1051"/>
              <a:gd name="T52" fmla="*/ 413 w 1051"/>
              <a:gd name="T53" fmla="*/ 73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lnTo>
                  <a:pt x="117" y="932"/>
                </a:lnTo>
                <a:lnTo>
                  <a:pt x="932" y="932"/>
                </a:lnTo>
                <a:lnTo>
                  <a:pt x="932" y="118"/>
                </a:lnTo>
                <a:lnTo>
                  <a:pt x="117" y="118"/>
                </a:ln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413" y="736"/>
                </a:moveTo>
                <a:lnTo>
                  <a:pt x="563" y="583"/>
                </a:lnTo>
                <a:lnTo>
                  <a:pt x="0" y="583"/>
                </a:lnTo>
                <a:lnTo>
                  <a:pt x="0" y="468"/>
                </a:lnTo>
                <a:lnTo>
                  <a:pt x="563" y="468"/>
                </a:lnTo>
                <a:lnTo>
                  <a:pt x="413" y="315"/>
                </a:lnTo>
                <a:lnTo>
                  <a:pt x="495" y="233"/>
                </a:lnTo>
                <a:lnTo>
                  <a:pt x="787" y="525"/>
                </a:lnTo>
                <a:lnTo>
                  <a:pt x="495" y="818"/>
                </a:lnTo>
                <a:lnTo>
                  <a:pt x="413" y="7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70237" y="1497807"/>
            <a:ext cx="419100" cy="377825"/>
          </a:xfrm>
          <a:custGeom>
            <a:avLst/>
            <a:gdLst>
              <a:gd name="T0" fmla="*/ 875 w 1166"/>
              <a:gd name="T1" fmla="*/ 583 h 1051"/>
              <a:gd name="T2" fmla="*/ 290 w 1166"/>
              <a:gd name="T3" fmla="*/ 583 h 1051"/>
              <a:gd name="T4" fmla="*/ 290 w 1166"/>
              <a:gd name="T5" fmla="*/ 118 h 1051"/>
              <a:gd name="T6" fmla="*/ 407 w 1166"/>
              <a:gd name="T7" fmla="*/ 0 h 1051"/>
              <a:gd name="T8" fmla="*/ 757 w 1166"/>
              <a:gd name="T9" fmla="*/ 0 h 1051"/>
              <a:gd name="T10" fmla="*/ 875 w 1166"/>
              <a:gd name="T11" fmla="*/ 118 h 1051"/>
              <a:gd name="T12" fmla="*/ 875 w 1166"/>
              <a:gd name="T13" fmla="*/ 583 h 1051"/>
              <a:gd name="T14" fmla="*/ 0 w 1166"/>
              <a:gd name="T15" fmla="*/ 408 h 1051"/>
              <a:gd name="T16" fmla="*/ 175 w 1166"/>
              <a:gd name="T17" fmla="*/ 408 h 1051"/>
              <a:gd name="T18" fmla="*/ 175 w 1166"/>
              <a:gd name="T19" fmla="*/ 583 h 1051"/>
              <a:gd name="T20" fmla="*/ 0 w 1166"/>
              <a:gd name="T21" fmla="*/ 583 h 1051"/>
              <a:gd name="T22" fmla="*/ 0 w 1166"/>
              <a:gd name="T23" fmla="*/ 408 h 1051"/>
              <a:gd name="T24" fmla="*/ 990 w 1166"/>
              <a:gd name="T25" fmla="*/ 408 h 1051"/>
              <a:gd name="T26" fmla="*/ 1165 w 1166"/>
              <a:gd name="T27" fmla="*/ 408 h 1051"/>
              <a:gd name="T28" fmla="*/ 1165 w 1166"/>
              <a:gd name="T29" fmla="*/ 583 h 1051"/>
              <a:gd name="T30" fmla="*/ 990 w 1166"/>
              <a:gd name="T31" fmla="*/ 583 h 1051"/>
              <a:gd name="T32" fmla="*/ 990 w 1166"/>
              <a:gd name="T33" fmla="*/ 408 h 1051"/>
              <a:gd name="T34" fmla="*/ 115 w 1166"/>
              <a:gd name="T35" fmla="*/ 1050 h 1051"/>
              <a:gd name="T36" fmla="*/ 115 w 1166"/>
              <a:gd name="T37" fmla="*/ 700 h 1051"/>
              <a:gd name="T38" fmla="*/ 1050 w 1166"/>
              <a:gd name="T39" fmla="*/ 700 h 1051"/>
              <a:gd name="T40" fmla="*/ 1050 w 1166"/>
              <a:gd name="T41" fmla="*/ 1050 h 1051"/>
              <a:gd name="T42" fmla="*/ 875 w 1166"/>
              <a:gd name="T43" fmla="*/ 1050 h 1051"/>
              <a:gd name="T44" fmla="*/ 875 w 1166"/>
              <a:gd name="T45" fmla="*/ 875 h 1051"/>
              <a:gd name="T46" fmla="*/ 290 w 1166"/>
              <a:gd name="T47" fmla="*/ 875 h 1051"/>
              <a:gd name="T48" fmla="*/ 290 w 1166"/>
              <a:gd name="T49" fmla="*/ 1050 h 1051"/>
              <a:gd name="T50" fmla="*/ 115 w 1166"/>
              <a:gd name="T5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875" y="583"/>
                </a:moveTo>
                <a:lnTo>
                  <a:pt x="290" y="583"/>
                </a:lnTo>
                <a:lnTo>
                  <a:pt x="290" y="118"/>
                </a:lnTo>
                <a:cubicBezTo>
                  <a:pt x="290" y="55"/>
                  <a:pt x="344" y="0"/>
                  <a:pt x="407" y="0"/>
                </a:cubicBezTo>
                <a:lnTo>
                  <a:pt x="757" y="0"/>
                </a:lnTo>
                <a:cubicBezTo>
                  <a:pt x="820" y="0"/>
                  <a:pt x="875" y="55"/>
                  <a:pt x="875" y="118"/>
                </a:cubicBezTo>
                <a:lnTo>
                  <a:pt x="875" y="583"/>
                </a:lnTo>
                <a:close/>
                <a:moveTo>
                  <a:pt x="0" y="408"/>
                </a:moveTo>
                <a:lnTo>
                  <a:pt x="175" y="408"/>
                </a:lnTo>
                <a:lnTo>
                  <a:pt x="175" y="583"/>
                </a:lnTo>
                <a:lnTo>
                  <a:pt x="0" y="583"/>
                </a:lnTo>
                <a:lnTo>
                  <a:pt x="0" y="408"/>
                </a:lnTo>
                <a:close/>
                <a:moveTo>
                  <a:pt x="990" y="408"/>
                </a:moveTo>
                <a:lnTo>
                  <a:pt x="1165" y="408"/>
                </a:lnTo>
                <a:lnTo>
                  <a:pt x="1165" y="583"/>
                </a:lnTo>
                <a:lnTo>
                  <a:pt x="990" y="583"/>
                </a:lnTo>
                <a:lnTo>
                  <a:pt x="990" y="408"/>
                </a:lnTo>
                <a:close/>
                <a:moveTo>
                  <a:pt x="115" y="1050"/>
                </a:moveTo>
                <a:lnTo>
                  <a:pt x="115" y="700"/>
                </a:lnTo>
                <a:lnTo>
                  <a:pt x="1050" y="700"/>
                </a:lnTo>
                <a:lnTo>
                  <a:pt x="1050" y="1050"/>
                </a:lnTo>
                <a:lnTo>
                  <a:pt x="875" y="1050"/>
                </a:lnTo>
                <a:lnTo>
                  <a:pt x="875" y="875"/>
                </a:lnTo>
                <a:lnTo>
                  <a:pt x="290" y="875"/>
                </a:lnTo>
                <a:lnTo>
                  <a:pt x="290" y="1050"/>
                </a:lnTo>
                <a:lnTo>
                  <a:pt x="115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75582"/>
            <a:ext cx="377825" cy="420689"/>
          </a:xfrm>
          <a:custGeom>
            <a:avLst/>
            <a:gdLst>
              <a:gd name="T0" fmla="*/ 642 w 1051"/>
              <a:gd name="T1" fmla="*/ 760 h 1169"/>
              <a:gd name="T2" fmla="*/ 642 w 1051"/>
              <a:gd name="T3" fmla="*/ 875 h 1169"/>
              <a:gd name="T4" fmla="*/ 232 w 1051"/>
              <a:gd name="T5" fmla="*/ 875 h 1169"/>
              <a:gd name="T6" fmla="*/ 232 w 1051"/>
              <a:gd name="T7" fmla="*/ 760 h 1169"/>
              <a:gd name="T8" fmla="*/ 642 w 1051"/>
              <a:gd name="T9" fmla="*/ 760 h 1169"/>
              <a:gd name="T10" fmla="*/ 932 w 1051"/>
              <a:gd name="T11" fmla="*/ 1050 h 1169"/>
              <a:gd name="T12" fmla="*/ 932 w 1051"/>
              <a:gd name="T13" fmla="*/ 411 h 1169"/>
              <a:gd name="T14" fmla="*/ 117 w 1051"/>
              <a:gd name="T15" fmla="*/ 411 h 1169"/>
              <a:gd name="T16" fmla="*/ 117 w 1051"/>
              <a:gd name="T17" fmla="*/ 1050 h 1169"/>
              <a:gd name="T18" fmla="*/ 932 w 1051"/>
              <a:gd name="T19" fmla="*/ 1050 h 1169"/>
              <a:gd name="T20" fmla="*/ 932 w 1051"/>
              <a:gd name="T21" fmla="*/ 118 h 1169"/>
              <a:gd name="T22" fmla="*/ 1050 w 1051"/>
              <a:gd name="T23" fmla="*/ 236 h 1169"/>
              <a:gd name="T24" fmla="*/ 1050 w 1051"/>
              <a:gd name="T25" fmla="*/ 1050 h 1169"/>
              <a:gd name="T26" fmla="*/ 932 w 1051"/>
              <a:gd name="T27" fmla="*/ 1168 h 1169"/>
              <a:gd name="T28" fmla="*/ 117 w 1051"/>
              <a:gd name="T29" fmla="*/ 1168 h 1169"/>
              <a:gd name="T30" fmla="*/ 0 w 1051"/>
              <a:gd name="T31" fmla="*/ 1050 h 1169"/>
              <a:gd name="T32" fmla="*/ 0 w 1051"/>
              <a:gd name="T33" fmla="*/ 236 h 1169"/>
              <a:gd name="T34" fmla="*/ 117 w 1051"/>
              <a:gd name="T35" fmla="*/ 118 h 1169"/>
              <a:gd name="T36" fmla="*/ 175 w 1051"/>
              <a:gd name="T37" fmla="*/ 118 h 1169"/>
              <a:gd name="T38" fmla="*/ 175 w 1051"/>
              <a:gd name="T39" fmla="*/ 0 h 1169"/>
              <a:gd name="T40" fmla="*/ 292 w 1051"/>
              <a:gd name="T41" fmla="*/ 0 h 1169"/>
              <a:gd name="T42" fmla="*/ 292 w 1051"/>
              <a:gd name="T43" fmla="*/ 118 h 1169"/>
              <a:gd name="T44" fmla="*/ 757 w 1051"/>
              <a:gd name="T45" fmla="*/ 118 h 1169"/>
              <a:gd name="T46" fmla="*/ 757 w 1051"/>
              <a:gd name="T47" fmla="*/ 0 h 1169"/>
              <a:gd name="T48" fmla="*/ 875 w 1051"/>
              <a:gd name="T49" fmla="*/ 0 h 1169"/>
              <a:gd name="T50" fmla="*/ 875 w 1051"/>
              <a:gd name="T51" fmla="*/ 118 h 1169"/>
              <a:gd name="T52" fmla="*/ 932 w 1051"/>
              <a:gd name="T53" fmla="*/ 118 h 1169"/>
              <a:gd name="T54" fmla="*/ 817 w 1051"/>
              <a:gd name="T55" fmla="*/ 525 h 1169"/>
              <a:gd name="T56" fmla="*/ 817 w 1051"/>
              <a:gd name="T57" fmla="*/ 643 h 1169"/>
              <a:gd name="T58" fmla="*/ 232 w 1051"/>
              <a:gd name="T59" fmla="*/ 643 h 1169"/>
              <a:gd name="T60" fmla="*/ 232 w 1051"/>
              <a:gd name="T61" fmla="*/ 525 h 1169"/>
              <a:gd name="T62" fmla="*/ 817 w 1051"/>
              <a:gd name="T63" fmla="*/ 52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169">
                <a:moveTo>
                  <a:pt x="642" y="760"/>
                </a:moveTo>
                <a:lnTo>
                  <a:pt x="642" y="875"/>
                </a:lnTo>
                <a:lnTo>
                  <a:pt x="232" y="875"/>
                </a:lnTo>
                <a:lnTo>
                  <a:pt x="232" y="760"/>
                </a:lnTo>
                <a:lnTo>
                  <a:pt x="642" y="760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2" y="0"/>
                </a:lnTo>
                <a:lnTo>
                  <a:pt x="292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817" y="525"/>
                </a:moveTo>
                <a:lnTo>
                  <a:pt x="817" y="643"/>
                </a:lnTo>
                <a:lnTo>
                  <a:pt x="232" y="643"/>
                </a:lnTo>
                <a:lnTo>
                  <a:pt x="232" y="525"/>
                </a:lnTo>
                <a:lnTo>
                  <a:pt x="817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6701" y="1475582"/>
            <a:ext cx="377825" cy="420689"/>
          </a:xfrm>
          <a:custGeom>
            <a:avLst/>
            <a:gdLst>
              <a:gd name="T0" fmla="*/ 932 w 1051"/>
              <a:gd name="T1" fmla="*/ 1050 h 1169"/>
              <a:gd name="T2" fmla="*/ 932 w 1051"/>
              <a:gd name="T3" fmla="*/ 411 h 1169"/>
              <a:gd name="T4" fmla="*/ 117 w 1051"/>
              <a:gd name="T5" fmla="*/ 411 h 1169"/>
              <a:gd name="T6" fmla="*/ 117 w 1051"/>
              <a:gd name="T7" fmla="*/ 1050 h 1169"/>
              <a:gd name="T8" fmla="*/ 932 w 1051"/>
              <a:gd name="T9" fmla="*/ 1050 h 1169"/>
              <a:gd name="T10" fmla="*/ 932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2 w 1051"/>
              <a:gd name="T17" fmla="*/ 1168 h 1169"/>
              <a:gd name="T18" fmla="*/ 117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7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7 w 1051"/>
              <a:gd name="T35" fmla="*/ 118 h 1169"/>
              <a:gd name="T36" fmla="*/ 757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2 w 1051"/>
              <a:gd name="T43" fmla="*/ 118 h 1169"/>
              <a:gd name="T44" fmla="*/ 369 w 1051"/>
              <a:gd name="T45" fmla="*/ 935 h 1169"/>
              <a:gd name="T46" fmla="*/ 306 w 1051"/>
              <a:gd name="T47" fmla="*/ 873 h 1169"/>
              <a:gd name="T48" fmla="*/ 448 w 1051"/>
              <a:gd name="T49" fmla="*/ 730 h 1169"/>
              <a:gd name="T50" fmla="*/ 306 w 1051"/>
              <a:gd name="T51" fmla="*/ 588 h 1169"/>
              <a:gd name="T52" fmla="*/ 369 w 1051"/>
              <a:gd name="T53" fmla="*/ 525 h 1169"/>
              <a:gd name="T54" fmla="*/ 511 w 1051"/>
              <a:gd name="T55" fmla="*/ 668 h 1169"/>
              <a:gd name="T56" fmla="*/ 653 w 1051"/>
              <a:gd name="T57" fmla="*/ 525 h 1169"/>
              <a:gd name="T58" fmla="*/ 714 w 1051"/>
              <a:gd name="T59" fmla="*/ 588 h 1169"/>
              <a:gd name="T60" fmla="*/ 571 w 1051"/>
              <a:gd name="T61" fmla="*/ 730 h 1169"/>
              <a:gd name="T62" fmla="*/ 714 w 1051"/>
              <a:gd name="T63" fmla="*/ 873 h 1169"/>
              <a:gd name="T64" fmla="*/ 653 w 1051"/>
              <a:gd name="T65" fmla="*/ 935 h 1169"/>
              <a:gd name="T66" fmla="*/ 511 w 1051"/>
              <a:gd name="T67" fmla="*/ 793 h 1169"/>
              <a:gd name="T68" fmla="*/ 369 w 1051"/>
              <a:gd name="T69" fmla="*/ 9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9"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369" y="935"/>
                </a:moveTo>
                <a:lnTo>
                  <a:pt x="306" y="873"/>
                </a:lnTo>
                <a:lnTo>
                  <a:pt x="448" y="730"/>
                </a:lnTo>
                <a:lnTo>
                  <a:pt x="306" y="588"/>
                </a:lnTo>
                <a:lnTo>
                  <a:pt x="369" y="525"/>
                </a:lnTo>
                <a:lnTo>
                  <a:pt x="511" y="668"/>
                </a:lnTo>
                <a:lnTo>
                  <a:pt x="653" y="525"/>
                </a:lnTo>
                <a:lnTo>
                  <a:pt x="714" y="588"/>
                </a:lnTo>
                <a:lnTo>
                  <a:pt x="571" y="730"/>
                </a:lnTo>
                <a:lnTo>
                  <a:pt x="714" y="873"/>
                </a:lnTo>
                <a:lnTo>
                  <a:pt x="653" y="935"/>
                </a:lnTo>
                <a:lnTo>
                  <a:pt x="511" y="793"/>
                </a:lnTo>
                <a:lnTo>
                  <a:pt x="369" y="9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4614" y="1475582"/>
            <a:ext cx="377825" cy="420689"/>
          </a:xfrm>
          <a:custGeom>
            <a:avLst/>
            <a:gdLst>
              <a:gd name="T0" fmla="*/ 933 w 1051"/>
              <a:gd name="T1" fmla="*/ 1050 h 1169"/>
              <a:gd name="T2" fmla="*/ 933 w 1051"/>
              <a:gd name="T3" fmla="*/ 411 h 1169"/>
              <a:gd name="T4" fmla="*/ 118 w 1051"/>
              <a:gd name="T5" fmla="*/ 411 h 1169"/>
              <a:gd name="T6" fmla="*/ 118 w 1051"/>
              <a:gd name="T7" fmla="*/ 1050 h 1169"/>
              <a:gd name="T8" fmla="*/ 933 w 1051"/>
              <a:gd name="T9" fmla="*/ 1050 h 1169"/>
              <a:gd name="T10" fmla="*/ 933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3 w 1051"/>
              <a:gd name="T17" fmla="*/ 1168 h 1169"/>
              <a:gd name="T18" fmla="*/ 118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8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8 w 1051"/>
              <a:gd name="T35" fmla="*/ 118 h 1169"/>
              <a:gd name="T36" fmla="*/ 758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3 w 1051"/>
              <a:gd name="T43" fmla="*/ 118 h 1169"/>
              <a:gd name="T44" fmla="*/ 790 w 1051"/>
              <a:gd name="T45" fmla="*/ 588 h 1169"/>
              <a:gd name="T46" fmla="*/ 443 w 1051"/>
              <a:gd name="T47" fmla="*/ 935 h 1169"/>
              <a:gd name="T48" fmla="*/ 257 w 1051"/>
              <a:gd name="T49" fmla="*/ 750 h 1169"/>
              <a:gd name="T50" fmla="*/ 320 w 1051"/>
              <a:gd name="T51" fmla="*/ 687 h 1169"/>
              <a:gd name="T52" fmla="*/ 443 w 1051"/>
              <a:gd name="T53" fmla="*/ 810 h 1169"/>
              <a:gd name="T54" fmla="*/ 728 w 1051"/>
              <a:gd name="T55" fmla="*/ 525 h 1169"/>
              <a:gd name="T56" fmla="*/ 790 w 1051"/>
              <a:gd name="T57" fmla="*/ 58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169">
                <a:moveTo>
                  <a:pt x="933" y="1050"/>
                </a:moveTo>
                <a:lnTo>
                  <a:pt x="933" y="411"/>
                </a:lnTo>
                <a:lnTo>
                  <a:pt x="118" y="411"/>
                </a:lnTo>
                <a:lnTo>
                  <a:pt x="118" y="1050"/>
                </a:lnTo>
                <a:lnTo>
                  <a:pt x="933" y="1050"/>
                </a:lnTo>
                <a:close/>
                <a:moveTo>
                  <a:pt x="933" y="118"/>
                </a:moveTo>
                <a:cubicBezTo>
                  <a:pt x="996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6" y="1168"/>
                  <a:pt x="933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8" y="118"/>
                </a:lnTo>
                <a:lnTo>
                  <a:pt x="758" y="0"/>
                </a:lnTo>
                <a:lnTo>
                  <a:pt x="875" y="0"/>
                </a:lnTo>
                <a:lnTo>
                  <a:pt x="875" y="118"/>
                </a:lnTo>
                <a:lnTo>
                  <a:pt x="933" y="118"/>
                </a:lnTo>
                <a:close/>
                <a:moveTo>
                  <a:pt x="790" y="588"/>
                </a:moveTo>
                <a:lnTo>
                  <a:pt x="443" y="935"/>
                </a:lnTo>
                <a:lnTo>
                  <a:pt x="257" y="750"/>
                </a:lnTo>
                <a:lnTo>
                  <a:pt x="320" y="687"/>
                </a:lnTo>
                <a:lnTo>
                  <a:pt x="443" y="810"/>
                </a:lnTo>
                <a:lnTo>
                  <a:pt x="728" y="525"/>
                </a:lnTo>
                <a:lnTo>
                  <a:pt x="790" y="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18401" y="1497807"/>
            <a:ext cx="347663" cy="377825"/>
          </a:xfrm>
          <a:custGeom>
            <a:avLst/>
            <a:gdLst>
              <a:gd name="T0" fmla="*/ 236 w 964"/>
              <a:gd name="T1" fmla="*/ 875 h 1051"/>
              <a:gd name="T2" fmla="*/ 468 w 964"/>
              <a:gd name="T3" fmla="*/ 468 h 1051"/>
              <a:gd name="T4" fmla="*/ 350 w 964"/>
              <a:gd name="T5" fmla="*/ 468 h 1051"/>
              <a:gd name="T6" fmla="*/ 350 w 964"/>
              <a:gd name="T7" fmla="*/ 175 h 1051"/>
              <a:gd name="T8" fmla="*/ 118 w 964"/>
              <a:gd name="T9" fmla="*/ 613 h 1051"/>
              <a:gd name="T10" fmla="*/ 235 w 964"/>
              <a:gd name="T11" fmla="*/ 613 h 1051"/>
              <a:gd name="T12" fmla="*/ 235 w 964"/>
              <a:gd name="T13" fmla="*/ 875 h 1051"/>
              <a:gd name="T14" fmla="*/ 236 w 964"/>
              <a:gd name="T15" fmla="*/ 875 h 1051"/>
              <a:gd name="T16" fmla="*/ 818 w 964"/>
              <a:gd name="T17" fmla="*/ 408 h 1051"/>
              <a:gd name="T18" fmla="*/ 875 w 964"/>
              <a:gd name="T19" fmla="*/ 350 h 1051"/>
              <a:gd name="T20" fmla="*/ 818 w 964"/>
              <a:gd name="T21" fmla="*/ 293 h 1051"/>
              <a:gd name="T22" fmla="*/ 760 w 964"/>
              <a:gd name="T23" fmla="*/ 350 h 1051"/>
              <a:gd name="T24" fmla="*/ 818 w 964"/>
              <a:gd name="T25" fmla="*/ 408 h 1051"/>
              <a:gd name="T26" fmla="*/ 922 w 964"/>
              <a:gd name="T27" fmla="*/ 246 h 1051"/>
              <a:gd name="T28" fmla="*/ 963 w 964"/>
              <a:gd name="T29" fmla="*/ 350 h 1051"/>
              <a:gd name="T30" fmla="*/ 963 w 964"/>
              <a:gd name="T31" fmla="*/ 905 h 1051"/>
              <a:gd name="T32" fmla="*/ 818 w 964"/>
              <a:gd name="T33" fmla="*/ 1050 h 1051"/>
              <a:gd name="T34" fmla="*/ 673 w 964"/>
              <a:gd name="T35" fmla="*/ 905 h 1051"/>
              <a:gd name="T36" fmla="*/ 673 w 964"/>
              <a:gd name="T37" fmla="*/ 613 h 1051"/>
              <a:gd name="T38" fmla="*/ 585 w 964"/>
              <a:gd name="T39" fmla="*/ 613 h 1051"/>
              <a:gd name="T40" fmla="*/ 585 w 964"/>
              <a:gd name="T41" fmla="*/ 1050 h 1051"/>
              <a:gd name="T42" fmla="*/ 0 w 964"/>
              <a:gd name="T43" fmla="*/ 1050 h 1051"/>
              <a:gd name="T44" fmla="*/ 0 w 964"/>
              <a:gd name="T45" fmla="*/ 118 h 1051"/>
              <a:gd name="T46" fmla="*/ 118 w 964"/>
              <a:gd name="T47" fmla="*/ 0 h 1051"/>
              <a:gd name="T48" fmla="*/ 468 w 964"/>
              <a:gd name="T49" fmla="*/ 0 h 1051"/>
              <a:gd name="T50" fmla="*/ 585 w 964"/>
              <a:gd name="T51" fmla="*/ 118 h 1051"/>
              <a:gd name="T52" fmla="*/ 585 w 964"/>
              <a:gd name="T53" fmla="*/ 525 h 1051"/>
              <a:gd name="T54" fmla="*/ 643 w 964"/>
              <a:gd name="T55" fmla="*/ 525 h 1051"/>
              <a:gd name="T56" fmla="*/ 760 w 964"/>
              <a:gd name="T57" fmla="*/ 643 h 1051"/>
              <a:gd name="T58" fmla="*/ 760 w 964"/>
              <a:gd name="T59" fmla="*/ 905 h 1051"/>
              <a:gd name="T60" fmla="*/ 818 w 964"/>
              <a:gd name="T61" fmla="*/ 963 h 1051"/>
              <a:gd name="T62" fmla="*/ 875 w 964"/>
              <a:gd name="T63" fmla="*/ 905 h 1051"/>
              <a:gd name="T64" fmla="*/ 875 w 964"/>
              <a:gd name="T65" fmla="*/ 484 h 1051"/>
              <a:gd name="T66" fmla="*/ 818 w 964"/>
              <a:gd name="T67" fmla="*/ 495 h 1051"/>
              <a:gd name="T68" fmla="*/ 673 w 964"/>
              <a:gd name="T69" fmla="*/ 350 h 1051"/>
              <a:gd name="T70" fmla="*/ 766 w 964"/>
              <a:gd name="T71" fmla="*/ 213 h 1051"/>
              <a:gd name="T72" fmla="*/ 643 w 964"/>
              <a:gd name="T73" fmla="*/ 90 h 1051"/>
              <a:gd name="T74" fmla="*/ 706 w 964"/>
              <a:gd name="T75" fmla="*/ 30 h 1051"/>
              <a:gd name="T76" fmla="*/ 922 w 964"/>
              <a:gd name="T77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4" h="1051">
                <a:moveTo>
                  <a:pt x="236" y="875"/>
                </a:moveTo>
                <a:lnTo>
                  <a:pt x="468" y="468"/>
                </a:lnTo>
                <a:lnTo>
                  <a:pt x="350" y="468"/>
                </a:lnTo>
                <a:lnTo>
                  <a:pt x="350" y="175"/>
                </a:lnTo>
                <a:lnTo>
                  <a:pt x="118" y="613"/>
                </a:lnTo>
                <a:lnTo>
                  <a:pt x="235" y="613"/>
                </a:lnTo>
                <a:lnTo>
                  <a:pt x="235" y="875"/>
                </a:lnTo>
                <a:lnTo>
                  <a:pt x="236" y="875"/>
                </a:lnTo>
                <a:close/>
                <a:moveTo>
                  <a:pt x="818" y="408"/>
                </a:moveTo>
                <a:cubicBezTo>
                  <a:pt x="851" y="408"/>
                  <a:pt x="875" y="383"/>
                  <a:pt x="875" y="350"/>
                </a:cubicBezTo>
                <a:cubicBezTo>
                  <a:pt x="875" y="317"/>
                  <a:pt x="851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8"/>
                  <a:pt x="818" y="408"/>
                </a:cubicBezTo>
                <a:close/>
                <a:moveTo>
                  <a:pt x="922" y="246"/>
                </a:moveTo>
                <a:cubicBezTo>
                  <a:pt x="949" y="274"/>
                  <a:pt x="963" y="309"/>
                  <a:pt x="963" y="350"/>
                </a:cubicBezTo>
                <a:lnTo>
                  <a:pt x="963" y="905"/>
                </a:lnTo>
                <a:cubicBezTo>
                  <a:pt x="963" y="984"/>
                  <a:pt x="897" y="1050"/>
                  <a:pt x="818" y="1050"/>
                </a:cubicBezTo>
                <a:cubicBezTo>
                  <a:pt x="739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1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6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3"/>
                  <a:pt x="818" y="963"/>
                </a:cubicBezTo>
                <a:cubicBezTo>
                  <a:pt x="851" y="963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40" y="495"/>
                  <a:pt x="818" y="495"/>
                </a:cubicBezTo>
                <a:cubicBezTo>
                  <a:pt x="739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6" y="30"/>
                </a:lnTo>
                <a:lnTo>
                  <a:pt x="922" y="2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0439" y="1497807"/>
            <a:ext cx="377825" cy="377825"/>
          </a:xfrm>
          <a:custGeom>
            <a:avLst/>
            <a:gdLst>
              <a:gd name="T0" fmla="*/ 700 w 1051"/>
              <a:gd name="T1" fmla="*/ 905 h 1051"/>
              <a:gd name="T2" fmla="*/ 946 w 1051"/>
              <a:gd name="T3" fmla="*/ 812 h 1051"/>
              <a:gd name="T4" fmla="*/ 1050 w 1051"/>
              <a:gd name="T5" fmla="*/ 916 h 1051"/>
              <a:gd name="T6" fmla="*/ 700 w 1051"/>
              <a:gd name="T7" fmla="*/ 1050 h 1051"/>
              <a:gd name="T8" fmla="*/ 205 w 1051"/>
              <a:gd name="T9" fmla="*/ 700 h 1051"/>
              <a:gd name="T10" fmla="*/ 0 w 1051"/>
              <a:gd name="T11" fmla="*/ 700 h 1051"/>
              <a:gd name="T12" fmla="*/ 0 w 1051"/>
              <a:gd name="T13" fmla="*/ 583 h 1051"/>
              <a:gd name="T14" fmla="*/ 178 w 1051"/>
              <a:gd name="T15" fmla="*/ 583 h 1051"/>
              <a:gd name="T16" fmla="*/ 175 w 1051"/>
              <a:gd name="T17" fmla="*/ 525 h 1051"/>
              <a:gd name="T18" fmla="*/ 178 w 1051"/>
              <a:gd name="T19" fmla="*/ 468 h 1051"/>
              <a:gd name="T20" fmla="*/ 0 w 1051"/>
              <a:gd name="T21" fmla="*/ 468 h 1051"/>
              <a:gd name="T22" fmla="*/ 0 w 1051"/>
              <a:gd name="T23" fmla="*/ 350 h 1051"/>
              <a:gd name="T24" fmla="*/ 205 w 1051"/>
              <a:gd name="T25" fmla="*/ 350 h 1051"/>
              <a:gd name="T26" fmla="*/ 700 w 1051"/>
              <a:gd name="T27" fmla="*/ 0 h 1051"/>
              <a:gd name="T28" fmla="*/ 1050 w 1051"/>
              <a:gd name="T29" fmla="*/ 134 h 1051"/>
              <a:gd name="T30" fmla="*/ 946 w 1051"/>
              <a:gd name="T31" fmla="*/ 238 h 1051"/>
              <a:gd name="T32" fmla="*/ 700 w 1051"/>
              <a:gd name="T33" fmla="*/ 145 h 1051"/>
              <a:gd name="T34" fmla="*/ 364 w 1051"/>
              <a:gd name="T35" fmla="*/ 350 h 1051"/>
              <a:gd name="T36" fmla="*/ 700 w 1051"/>
              <a:gd name="T37" fmla="*/ 350 h 1051"/>
              <a:gd name="T38" fmla="*/ 700 w 1051"/>
              <a:gd name="T39" fmla="*/ 468 h 1051"/>
              <a:gd name="T40" fmla="*/ 325 w 1051"/>
              <a:gd name="T41" fmla="*/ 468 h 1051"/>
              <a:gd name="T42" fmla="*/ 320 w 1051"/>
              <a:gd name="T43" fmla="*/ 525 h 1051"/>
              <a:gd name="T44" fmla="*/ 325 w 1051"/>
              <a:gd name="T45" fmla="*/ 583 h 1051"/>
              <a:gd name="T46" fmla="*/ 700 w 1051"/>
              <a:gd name="T47" fmla="*/ 583 h 1051"/>
              <a:gd name="T48" fmla="*/ 700 w 1051"/>
              <a:gd name="T49" fmla="*/ 700 h 1051"/>
              <a:gd name="T50" fmla="*/ 364 w 1051"/>
              <a:gd name="T51" fmla="*/ 700 h 1051"/>
              <a:gd name="T52" fmla="*/ 700 w 1051"/>
              <a:gd name="T53" fmla="*/ 90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905"/>
                </a:moveTo>
                <a:cubicBezTo>
                  <a:pt x="796" y="905"/>
                  <a:pt x="880" y="870"/>
                  <a:pt x="946" y="812"/>
                </a:cubicBezTo>
                <a:lnTo>
                  <a:pt x="1050" y="916"/>
                </a:lnTo>
                <a:cubicBezTo>
                  <a:pt x="957" y="1001"/>
                  <a:pt x="834" y="1050"/>
                  <a:pt x="700" y="1050"/>
                </a:cubicBezTo>
                <a:cubicBezTo>
                  <a:pt x="470" y="1050"/>
                  <a:pt x="276" y="902"/>
                  <a:pt x="205" y="700"/>
                </a:cubicBezTo>
                <a:lnTo>
                  <a:pt x="0" y="700"/>
                </a:lnTo>
                <a:lnTo>
                  <a:pt x="0" y="583"/>
                </a:lnTo>
                <a:lnTo>
                  <a:pt x="178" y="583"/>
                </a:lnTo>
                <a:cubicBezTo>
                  <a:pt x="175" y="563"/>
                  <a:pt x="175" y="544"/>
                  <a:pt x="175" y="525"/>
                </a:cubicBezTo>
                <a:cubicBezTo>
                  <a:pt x="175" y="506"/>
                  <a:pt x="175" y="487"/>
                  <a:pt x="178" y="468"/>
                </a:cubicBezTo>
                <a:lnTo>
                  <a:pt x="0" y="468"/>
                </a:lnTo>
                <a:lnTo>
                  <a:pt x="0" y="350"/>
                </a:lnTo>
                <a:lnTo>
                  <a:pt x="205" y="350"/>
                </a:lnTo>
                <a:cubicBezTo>
                  <a:pt x="276" y="148"/>
                  <a:pt x="470" y="0"/>
                  <a:pt x="700" y="0"/>
                </a:cubicBezTo>
                <a:cubicBezTo>
                  <a:pt x="834" y="0"/>
                  <a:pt x="957" y="49"/>
                  <a:pt x="1050" y="134"/>
                </a:cubicBezTo>
                <a:lnTo>
                  <a:pt x="946" y="238"/>
                </a:lnTo>
                <a:cubicBezTo>
                  <a:pt x="880" y="181"/>
                  <a:pt x="793" y="145"/>
                  <a:pt x="700" y="145"/>
                </a:cubicBezTo>
                <a:cubicBezTo>
                  <a:pt x="555" y="145"/>
                  <a:pt x="426" y="230"/>
                  <a:pt x="364" y="350"/>
                </a:cubicBezTo>
                <a:lnTo>
                  <a:pt x="700" y="350"/>
                </a:lnTo>
                <a:lnTo>
                  <a:pt x="700" y="468"/>
                </a:lnTo>
                <a:lnTo>
                  <a:pt x="325" y="468"/>
                </a:lnTo>
                <a:cubicBezTo>
                  <a:pt x="323" y="487"/>
                  <a:pt x="320" y="506"/>
                  <a:pt x="320" y="525"/>
                </a:cubicBezTo>
                <a:cubicBezTo>
                  <a:pt x="320" y="544"/>
                  <a:pt x="323" y="563"/>
                  <a:pt x="325" y="583"/>
                </a:cubicBezTo>
                <a:lnTo>
                  <a:pt x="700" y="583"/>
                </a:lnTo>
                <a:lnTo>
                  <a:pt x="700" y="700"/>
                </a:lnTo>
                <a:lnTo>
                  <a:pt x="364" y="700"/>
                </a:lnTo>
                <a:cubicBezTo>
                  <a:pt x="426" y="820"/>
                  <a:pt x="552" y="905"/>
                  <a:pt x="700" y="90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7712" y="1477168"/>
            <a:ext cx="419100" cy="419100"/>
          </a:xfrm>
          <a:custGeom>
            <a:avLst/>
            <a:gdLst>
              <a:gd name="T0" fmla="*/ 640 w 1166"/>
              <a:gd name="T1" fmla="*/ 640 h 1165"/>
              <a:gd name="T2" fmla="*/ 640 w 1166"/>
              <a:gd name="T3" fmla="*/ 290 h 1165"/>
              <a:gd name="T4" fmla="*/ 525 w 1166"/>
              <a:gd name="T5" fmla="*/ 290 h 1165"/>
              <a:gd name="T6" fmla="*/ 525 w 1166"/>
              <a:gd name="T7" fmla="*/ 640 h 1165"/>
              <a:gd name="T8" fmla="*/ 640 w 1166"/>
              <a:gd name="T9" fmla="*/ 640 h 1165"/>
              <a:gd name="T10" fmla="*/ 640 w 1166"/>
              <a:gd name="T11" fmla="*/ 875 h 1165"/>
              <a:gd name="T12" fmla="*/ 640 w 1166"/>
              <a:gd name="T13" fmla="*/ 757 h 1165"/>
              <a:gd name="T14" fmla="*/ 525 w 1166"/>
              <a:gd name="T15" fmla="*/ 757 h 1165"/>
              <a:gd name="T16" fmla="*/ 525 w 1166"/>
              <a:gd name="T17" fmla="*/ 875 h 1165"/>
              <a:gd name="T18" fmla="*/ 640 w 1166"/>
              <a:gd name="T19" fmla="*/ 875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640"/>
                </a:moveTo>
                <a:lnTo>
                  <a:pt x="640" y="290"/>
                </a:lnTo>
                <a:lnTo>
                  <a:pt x="525" y="290"/>
                </a:lnTo>
                <a:lnTo>
                  <a:pt x="525" y="640"/>
                </a:lnTo>
                <a:lnTo>
                  <a:pt x="640" y="640"/>
                </a:lnTo>
                <a:close/>
                <a:moveTo>
                  <a:pt x="640" y="875"/>
                </a:moveTo>
                <a:lnTo>
                  <a:pt x="640" y="757"/>
                </a:lnTo>
                <a:lnTo>
                  <a:pt x="525" y="757"/>
                </a:lnTo>
                <a:lnTo>
                  <a:pt x="525" y="875"/>
                </a:lnTo>
                <a:lnTo>
                  <a:pt x="640" y="875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477168"/>
            <a:ext cx="419100" cy="419100"/>
          </a:xfrm>
          <a:custGeom>
            <a:avLst/>
            <a:gdLst>
              <a:gd name="T0" fmla="*/ 583 w 1166"/>
              <a:gd name="T1" fmla="*/ 1050 h 1165"/>
              <a:gd name="T2" fmla="*/ 1050 w 1166"/>
              <a:gd name="T3" fmla="*/ 582 h 1165"/>
              <a:gd name="T4" fmla="*/ 583 w 1166"/>
              <a:gd name="T5" fmla="*/ 115 h 1165"/>
              <a:gd name="T6" fmla="*/ 115 w 1166"/>
              <a:gd name="T7" fmla="*/ 582 h 1165"/>
              <a:gd name="T8" fmla="*/ 583 w 1166"/>
              <a:gd name="T9" fmla="*/ 1050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  <a:gd name="T20" fmla="*/ 525 w 1166"/>
              <a:gd name="T21" fmla="*/ 290 h 1165"/>
              <a:gd name="T22" fmla="*/ 640 w 1166"/>
              <a:gd name="T23" fmla="*/ 290 h 1165"/>
              <a:gd name="T24" fmla="*/ 640 w 1166"/>
              <a:gd name="T25" fmla="*/ 640 h 1165"/>
              <a:gd name="T26" fmla="*/ 525 w 1166"/>
              <a:gd name="T27" fmla="*/ 640 h 1165"/>
              <a:gd name="T28" fmla="*/ 525 w 1166"/>
              <a:gd name="T29" fmla="*/ 290 h 1165"/>
              <a:gd name="T30" fmla="*/ 525 w 1166"/>
              <a:gd name="T31" fmla="*/ 757 h 1165"/>
              <a:gd name="T32" fmla="*/ 640 w 1166"/>
              <a:gd name="T33" fmla="*/ 757 h 1165"/>
              <a:gd name="T34" fmla="*/ 640 w 1166"/>
              <a:gd name="T35" fmla="*/ 875 h 1165"/>
              <a:gd name="T36" fmla="*/ 525 w 1166"/>
              <a:gd name="T37" fmla="*/ 875 h 1165"/>
              <a:gd name="T38" fmla="*/ 525 w 1166"/>
              <a:gd name="T39" fmla="*/ 75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325"/>
                  <a:pt x="840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525" y="290"/>
                </a:moveTo>
                <a:lnTo>
                  <a:pt x="640" y="290"/>
                </a:lnTo>
                <a:lnTo>
                  <a:pt x="640" y="640"/>
                </a:lnTo>
                <a:lnTo>
                  <a:pt x="525" y="640"/>
                </a:lnTo>
                <a:lnTo>
                  <a:pt x="525" y="290"/>
                </a:lnTo>
                <a:close/>
                <a:moveTo>
                  <a:pt x="525" y="757"/>
                </a:moveTo>
                <a:lnTo>
                  <a:pt x="640" y="757"/>
                </a:lnTo>
                <a:lnTo>
                  <a:pt x="640" y="875"/>
                </a:lnTo>
                <a:lnTo>
                  <a:pt x="525" y="875"/>
                </a:lnTo>
                <a:lnTo>
                  <a:pt x="525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77296"/>
            <a:ext cx="252412" cy="155575"/>
          </a:xfrm>
          <a:custGeom>
            <a:avLst/>
            <a:gdLst>
              <a:gd name="T0" fmla="*/ 350 w 701"/>
              <a:gd name="T1" fmla="*/ 0 h 433"/>
              <a:gd name="T2" fmla="*/ 700 w 701"/>
              <a:gd name="T3" fmla="*/ 350 h 433"/>
              <a:gd name="T4" fmla="*/ 618 w 701"/>
              <a:gd name="T5" fmla="*/ 432 h 433"/>
              <a:gd name="T6" fmla="*/ 350 w 701"/>
              <a:gd name="T7" fmla="*/ 164 h 433"/>
              <a:gd name="T8" fmla="*/ 82 w 701"/>
              <a:gd name="T9" fmla="*/ 432 h 433"/>
              <a:gd name="T10" fmla="*/ 0 w 701"/>
              <a:gd name="T11" fmla="*/ 350 h 433"/>
              <a:gd name="T12" fmla="*/ 350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350" y="0"/>
                </a:move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63749" y="2345531"/>
            <a:ext cx="419100" cy="419100"/>
          </a:xfrm>
          <a:custGeom>
            <a:avLst/>
            <a:gdLst>
              <a:gd name="T0" fmla="*/ 1050 w 1166"/>
              <a:gd name="T1" fmla="*/ 1050 h 1166"/>
              <a:gd name="T2" fmla="*/ 1050 w 1166"/>
              <a:gd name="T3" fmla="*/ 115 h 1166"/>
              <a:gd name="T4" fmla="*/ 115 w 1166"/>
              <a:gd name="T5" fmla="*/ 1050 h 1166"/>
              <a:gd name="T6" fmla="*/ 1050 w 1166"/>
              <a:gd name="T7" fmla="*/ 1050 h 1166"/>
              <a:gd name="T8" fmla="*/ 175 w 1166"/>
              <a:gd name="T9" fmla="*/ 175 h 1166"/>
              <a:gd name="T10" fmla="*/ 175 w 1166"/>
              <a:gd name="T11" fmla="*/ 290 h 1166"/>
              <a:gd name="T12" fmla="*/ 525 w 1166"/>
              <a:gd name="T13" fmla="*/ 290 h 1166"/>
              <a:gd name="T14" fmla="*/ 525 w 1166"/>
              <a:gd name="T15" fmla="*/ 175 h 1166"/>
              <a:gd name="T16" fmla="*/ 175 w 1166"/>
              <a:gd name="T17" fmla="*/ 175 h 1166"/>
              <a:gd name="T18" fmla="*/ 1050 w 1166"/>
              <a:gd name="T19" fmla="*/ 0 h 1166"/>
              <a:gd name="T20" fmla="*/ 1165 w 1166"/>
              <a:gd name="T21" fmla="*/ 115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115 h 1166"/>
              <a:gd name="T32" fmla="*/ 115 w 1166"/>
              <a:gd name="T33" fmla="*/ 0 h 1166"/>
              <a:gd name="T34" fmla="*/ 1050 w 1166"/>
              <a:gd name="T35" fmla="*/ 0 h 1166"/>
              <a:gd name="T36" fmla="*/ 757 w 1166"/>
              <a:gd name="T37" fmla="*/ 875 h 1166"/>
              <a:gd name="T38" fmla="*/ 640 w 1166"/>
              <a:gd name="T39" fmla="*/ 875 h 1166"/>
              <a:gd name="T40" fmla="*/ 640 w 1166"/>
              <a:gd name="T41" fmla="*/ 758 h 1166"/>
              <a:gd name="T42" fmla="*/ 757 w 1166"/>
              <a:gd name="T43" fmla="*/ 758 h 1166"/>
              <a:gd name="T44" fmla="*/ 757 w 1166"/>
              <a:gd name="T45" fmla="*/ 640 h 1166"/>
              <a:gd name="T46" fmla="*/ 875 w 1166"/>
              <a:gd name="T47" fmla="*/ 640 h 1166"/>
              <a:gd name="T48" fmla="*/ 875 w 1166"/>
              <a:gd name="T49" fmla="*/ 758 h 1166"/>
              <a:gd name="T50" fmla="*/ 990 w 1166"/>
              <a:gd name="T51" fmla="*/ 758 h 1166"/>
              <a:gd name="T52" fmla="*/ 990 w 1166"/>
              <a:gd name="T53" fmla="*/ 875 h 1166"/>
              <a:gd name="T54" fmla="*/ 875 w 1166"/>
              <a:gd name="T55" fmla="*/ 875 h 1166"/>
              <a:gd name="T56" fmla="*/ 875 w 1166"/>
              <a:gd name="T57" fmla="*/ 990 h 1166"/>
              <a:gd name="T58" fmla="*/ 757 w 1166"/>
              <a:gd name="T59" fmla="*/ 990 h 1166"/>
              <a:gd name="T60" fmla="*/ 757 w 1166"/>
              <a:gd name="T61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66">
                <a:moveTo>
                  <a:pt x="1050" y="1050"/>
                </a:moveTo>
                <a:lnTo>
                  <a:pt x="1050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75" y="175"/>
                </a:moveTo>
                <a:lnTo>
                  <a:pt x="175" y="290"/>
                </a:lnTo>
                <a:lnTo>
                  <a:pt x="525" y="290"/>
                </a:lnTo>
                <a:lnTo>
                  <a:pt x="525" y="175"/>
                </a:lnTo>
                <a:lnTo>
                  <a:pt x="175" y="17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757" y="875"/>
                </a:moveTo>
                <a:lnTo>
                  <a:pt x="640" y="875"/>
                </a:lnTo>
                <a:lnTo>
                  <a:pt x="640" y="758"/>
                </a:lnTo>
                <a:lnTo>
                  <a:pt x="757" y="758"/>
                </a:lnTo>
                <a:lnTo>
                  <a:pt x="757" y="640"/>
                </a:lnTo>
                <a:lnTo>
                  <a:pt x="875" y="640"/>
                </a:lnTo>
                <a:lnTo>
                  <a:pt x="875" y="758"/>
                </a:lnTo>
                <a:lnTo>
                  <a:pt x="990" y="758"/>
                </a:lnTo>
                <a:lnTo>
                  <a:pt x="990" y="875"/>
                </a:lnTo>
                <a:lnTo>
                  <a:pt x="875" y="875"/>
                </a:lnTo>
                <a:lnTo>
                  <a:pt x="875" y="990"/>
                </a:lnTo>
                <a:lnTo>
                  <a:pt x="757" y="990"/>
                </a:lnTo>
                <a:lnTo>
                  <a:pt x="757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78189" y="2418556"/>
            <a:ext cx="174625" cy="273050"/>
          </a:xfrm>
          <a:custGeom>
            <a:avLst/>
            <a:gdLst>
              <a:gd name="T0" fmla="*/ 359 w 485"/>
              <a:gd name="T1" fmla="*/ 298 h 758"/>
              <a:gd name="T2" fmla="*/ 329 w 485"/>
              <a:gd name="T3" fmla="*/ 142 h 758"/>
              <a:gd name="T4" fmla="*/ 290 w 485"/>
              <a:gd name="T5" fmla="*/ 109 h 758"/>
              <a:gd name="T6" fmla="*/ 241 w 485"/>
              <a:gd name="T7" fmla="*/ 99 h 758"/>
              <a:gd name="T8" fmla="*/ 192 w 485"/>
              <a:gd name="T9" fmla="*/ 109 h 758"/>
              <a:gd name="T10" fmla="*/ 154 w 485"/>
              <a:gd name="T11" fmla="*/ 142 h 758"/>
              <a:gd name="T12" fmla="*/ 124 w 485"/>
              <a:gd name="T13" fmla="*/ 298 h 758"/>
              <a:gd name="T14" fmla="*/ 124 w 485"/>
              <a:gd name="T15" fmla="*/ 454 h 758"/>
              <a:gd name="T16" fmla="*/ 192 w 485"/>
              <a:gd name="T17" fmla="*/ 648 h 758"/>
              <a:gd name="T18" fmla="*/ 241 w 485"/>
              <a:gd name="T19" fmla="*/ 659 h 758"/>
              <a:gd name="T20" fmla="*/ 329 w 485"/>
              <a:gd name="T21" fmla="*/ 613 h 758"/>
              <a:gd name="T22" fmla="*/ 361 w 485"/>
              <a:gd name="T23" fmla="*/ 454 h 758"/>
              <a:gd name="T24" fmla="*/ 361 w 485"/>
              <a:gd name="T25" fmla="*/ 298 h 758"/>
              <a:gd name="T26" fmla="*/ 359 w 485"/>
              <a:gd name="T27" fmla="*/ 298 h 758"/>
              <a:gd name="T28" fmla="*/ 0 w 485"/>
              <a:gd name="T29" fmla="*/ 317 h 758"/>
              <a:gd name="T30" fmla="*/ 241 w 485"/>
              <a:gd name="T31" fmla="*/ 0 h 758"/>
              <a:gd name="T32" fmla="*/ 465 w 485"/>
              <a:gd name="T33" fmla="*/ 170 h 758"/>
              <a:gd name="T34" fmla="*/ 484 w 485"/>
              <a:gd name="T35" fmla="*/ 317 h 758"/>
              <a:gd name="T36" fmla="*/ 484 w 485"/>
              <a:gd name="T37" fmla="*/ 438 h 758"/>
              <a:gd name="T38" fmla="*/ 482 w 485"/>
              <a:gd name="T39" fmla="*/ 438 h 758"/>
              <a:gd name="T40" fmla="*/ 416 w 485"/>
              <a:gd name="T41" fmla="*/ 684 h 758"/>
              <a:gd name="T42" fmla="*/ 339 w 485"/>
              <a:gd name="T43" fmla="*/ 741 h 758"/>
              <a:gd name="T44" fmla="*/ 241 w 485"/>
              <a:gd name="T45" fmla="*/ 757 h 758"/>
              <a:gd name="T46" fmla="*/ 143 w 485"/>
              <a:gd name="T47" fmla="*/ 741 h 758"/>
              <a:gd name="T48" fmla="*/ 66 w 485"/>
              <a:gd name="T49" fmla="*/ 684 h 758"/>
              <a:gd name="T50" fmla="*/ 0 w 485"/>
              <a:gd name="T51" fmla="*/ 438 h 758"/>
              <a:gd name="T52" fmla="*/ 0 w 485"/>
              <a:gd name="T53" fmla="*/ 31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5" h="758">
                <a:moveTo>
                  <a:pt x="359" y="298"/>
                </a:moveTo>
                <a:cubicBezTo>
                  <a:pt x="359" y="228"/>
                  <a:pt x="355" y="181"/>
                  <a:pt x="329" y="142"/>
                </a:cubicBezTo>
                <a:cubicBezTo>
                  <a:pt x="318" y="126"/>
                  <a:pt x="304" y="118"/>
                  <a:pt x="290" y="109"/>
                </a:cubicBezTo>
                <a:cubicBezTo>
                  <a:pt x="277" y="101"/>
                  <a:pt x="260" y="99"/>
                  <a:pt x="241" y="99"/>
                </a:cubicBezTo>
                <a:cubicBezTo>
                  <a:pt x="222" y="99"/>
                  <a:pt x="206" y="100"/>
                  <a:pt x="192" y="109"/>
                </a:cubicBezTo>
                <a:cubicBezTo>
                  <a:pt x="178" y="117"/>
                  <a:pt x="165" y="126"/>
                  <a:pt x="154" y="142"/>
                </a:cubicBezTo>
                <a:cubicBezTo>
                  <a:pt x="128" y="181"/>
                  <a:pt x="124" y="228"/>
                  <a:pt x="124" y="298"/>
                </a:cubicBezTo>
                <a:lnTo>
                  <a:pt x="124" y="454"/>
                </a:lnTo>
                <a:cubicBezTo>
                  <a:pt x="124" y="548"/>
                  <a:pt x="136" y="615"/>
                  <a:pt x="192" y="648"/>
                </a:cubicBezTo>
                <a:cubicBezTo>
                  <a:pt x="206" y="656"/>
                  <a:pt x="222" y="659"/>
                  <a:pt x="241" y="659"/>
                </a:cubicBezTo>
                <a:cubicBezTo>
                  <a:pt x="287" y="659"/>
                  <a:pt x="309" y="642"/>
                  <a:pt x="329" y="613"/>
                </a:cubicBezTo>
                <a:cubicBezTo>
                  <a:pt x="353" y="576"/>
                  <a:pt x="361" y="518"/>
                  <a:pt x="361" y="454"/>
                </a:cubicBezTo>
                <a:lnTo>
                  <a:pt x="361" y="298"/>
                </a:lnTo>
                <a:lnTo>
                  <a:pt x="359" y="298"/>
                </a:lnTo>
                <a:close/>
                <a:moveTo>
                  <a:pt x="0" y="317"/>
                </a:moveTo>
                <a:cubicBezTo>
                  <a:pt x="0" y="130"/>
                  <a:pt x="59" y="0"/>
                  <a:pt x="241" y="0"/>
                </a:cubicBezTo>
                <a:cubicBezTo>
                  <a:pt x="368" y="0"/>
                  <a:pt x="438" y="66"/>
                  <a:pt x="465" y="170"/>
                </a:cubicBezTo>
                <a:cubicBezTo>
                  <a:pt x="476" y="211"/>
                  <a:pt x="484" y="257"/>
                  <a:pt x="484" y="317"/>
                </a:cubicBezTo>
                <a:lnTo>
                  <a:pt x="484" y="438"/>
                </a:lnTo>
                <a:lnTo>
                  <a:pt x="482" y="438"/>
                </a:lnTo>
                <a:cubicBezTo>
                  <a:pt x="482" y="546"/>
                  <a:pt x="461" y="626"/>
                  <a:pt x="416" y="684"/>
                </a:cubicBezTo>
                <a:cubicBezTo>
                  <a:pt x="394" y="708"/>
                  <a:pt x="369" y="730"/>
                  <a:pt x="339" y="741"/>
                </a:cubicBezTo>
                <a:cubicBezTo>
                  <a:pt x="308" y="752"/>
                  <a:pt x="277" y="757"/>
                  <a:pt x="241" y="757"/>
                </a:cubicBezTo>
                <a:cubicBezTo>
                  <a:pt x="206" y="757"/>
                  <a:pt x="173" y="752"/>
                  <a:pt x="143" y="741"/>
                </a:cubicBezTo>
                <a:cubicBezTo>
                  <a:pt x="113" y="730"/>
                  <a:pt x="88" y="708"/>
                  <a:pt x="66" y="684"/>
                </a:cubicBezTo>
                <a:cubicBezTo>
                  <a:pt x="18" y="630"/>
                  <a:pt x="0" y="544"/>
                  <a:pt x="0" y="438"/>
                </a:cubicBezTo>
                <a:lnTo>
                  <a:pt x="0" y="3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48149" y="2418556"/>
            <a:ext cx="419100" cy="273050"/>
          </a:xfrm>
          <a:custGeom>
            <a:avLst/>
            <a:gdLst>
              <a:gd name="T0" fmla="*/ 350 w 1166"/>
              <a:gd name="T1" fmla="*/ 115 h 758"/>
              <a:gd name="T2" fmla="*/ 350 w 1166"/>
              <a:gd name="T3" fmla="*/ 350 h 758"/>
              <a:gd name="T4" fmla="*/ 583 w 1166"/>
              <a:gd name="T5" fmla="*/ 350 h 758"/>
              <a:gd name="T6" fmla="*/ 583 w 1166"/>
              <a:gd name="T7" fmla="*/ 465 h 758"/>
              <a:gd name="T8" fmla="*/ 350 w 1166"/>
              <a:gd name="T9" fmla="*/ 465 h 758"/>
              <a:gd name="T10" fmla="*/ 350 w 1166"/>
              <a:gd name="T11" fmla="*/ 700 h 758"/>
              <a:gd name="T12" fmla="*/ 233 w 1166"/>
              <a:gd name="T13" fmla="*/ 700 h 758"/>
              <a:gd name="T14" fmla="*/ 233 w 1166"/>
              <a:gd name="T15" fmla="*/ 465 h 758"/>
              <a:gd name="T16" fmla="*/ 0 w 1166"/>
              <a:gd name="T17" fmla="*/ 465 h 758"/>
              <a:gd name="T18" fmla="*/ 0 w 1166"/>
              <a:gd name="T19" fmla="*/ 350 h 758"/>
              <a:gd name="T20" fmla="*/ 233 w 1166"/>
              <a:gd name="T21" fmla="*/ 350 h 758"/>
              <a:gd name="T22" fmla="*/ 233 w 1166"/>
              <a:gd name="T23" fmla="*/ 115 h 758"/>
              <a:gd name="T24" fmla="*/ 350 w 1166"/>
              <a:gd name="T25" fmla="*/ 115 h 758"/>
              <a:gd name="T26" fmla="*/ 818 w 1166"/>
              <a:gd name="T27" fmla="*/ 659 h 758"/>
              <a:gd name="T28" fmla="*/ 1165 w 1166"/>
              <a:gd name="T29" fmla="*/ 659 h 758"/>
              <a:gd name="T30" fmla="*/ 1165 w 1166"/>
              <a:gd name="T31" fmla="*/ 757 h 758"/>
              <a:gd name="T32" fmla="*/ 662 w 1166"/>
              <a:gd name="T33" fmla="*/ 757 h 758"/>
              <a:gd name="T34" fmla="*/ 662 w 1166"/>
              <a:gd name="T35" fmla="*/ 670 h 758"/>
              <a:gd name="T36" fmla="*/ 905 w 1166"/>
              <a:gd name="T37" fmla="*/ 405 h 758"/>
              <a:gd name="T38" fmla="*/ 990 w 1166"/>
              <a:gd name="T39" fmla="*/ 295 h 758"/>
              <a:gd name="T40" fmla="*/ 1012 w 1166"/>
              <a:gd name="T41" fmla="*/ 219 h 758"/>
              <a:gd name="T42" fmla="*/ 982 w 1166"/>
              <a:gd name="T43" fmla="*/ 134 h 758"/>
              <a:gd name="T44" fmla="*/ 900 w 1166"/>
              <a:gd name="T45" fmla="*/ 99 h 758"/>
              <a:gd name="T46" fmla="*/ 804 w 1166"/>
              <a:gd name="T47" fmla="*/ 137 h 758"/>
              <a:gd name="T48" fmla="*/ 774 w 1166"/>
              <a:gd name="T49" fmla="*/ 233 h 758"/>
              <a:gd name="T50" fmla="*/ 648 w 1166"/>
              <a:gd name="T51" fmla="*/ 233 h 758"/>
              <a:gd name="T52" fmla="*/ 714 w 1166"/>
              <a:gd name="T53" fmla="*/ 69 h 758"/>
              <a:gd name="T54" fmla="*/ 793 w 1166"/>
              <a:gd name="T55" fmla="*/ 17 h 758"/>
              <a:gd name="T56" fmla="*/ 903 w 1166"/>
              <a:gd name="T57" fmla="*/ 0 h 758"/>
              <a:gd name="T58" fmla="*/ 1001 w 1166"/>
              <a:gd name="T59" fmla="*/ 14 h 758"/>
              <a:gd name="T60" fmla="*/ 1075 w 1166"/>
              <a:gd name="T61" fmla="*/ 55 h 758"/>
              <a:gd name="T62" fmla="*/ 1138 w 1166"/>
              <a:gd name="T63" fmla="*/ 205 h 758"/>
              <a:gd name="T64" fmla="*/ 1094 w 1166"/>
              <a:gd name="T65" fmla="*/ 342 h 758"/>
              <a:gd name="T66" fmla="*/ 1048 w 1166"/>
              <a:gd name="T67" fmla="*/ 410 h 758"/>
              <a:gd name="T68" fmla="*/ 985 w 1166"/>
              <a:gd name="T69" fmla="*/ 479 h 758"/>
              <a:gd name="T70" fmla="*/ 818 w 1166"/>
              <a:gd name="T71" fmla="*/ 65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758">
                <a:moveTo>
                  <a:pt x="350" y="115"/>
                </a:moveTo>
                <a:lnTo>
                  <a:pt x="350" y="350"/>
                </a:lnTo>
                <a:lnTo>
                  <a:pt x="583" y="350"/>
                </a:lnTo>
                <a:lnTo>
                  <a:pt x="583" y="465"/>
                </a:lnTo>
                <a:lnTo>
                  <a:pt x="350" y="465"/>
                </a:lnTo>
                <a:lnTo>
                  <a:pt x="350" y="700"/>
                </a:lnTo>
                <a:lnTo>
                  <a:pt x="233" y="700"/>
                </a:lnTo>
                <a:lnTo>
                  <a:pt x="233" y="465"/>
                </a:lnTo>
                <a:lnTo>
                  <a:pt x="0" y="465"/>
                </a:lnTo>
                <a:lnTo>
                  <a:pt x="0" y="350"/>
                </a:lnTo>
                <a:lnTo>
                  <a:pt x="233" y="350"/>
                </a:lnTo>
                <a:lnTo>
                  <a:pt x="233" y="115"/>
                </a:lnTo>
                <a:lnTo>
                  <a:pt x="350" y="115"/>
                </a:lnTo>
                <a:close/>
                <a:moveTo>
                  <a:pt x="818" y="659"/>
                </a:moveTo>
                <a:lnTo>
                  <a:pt x="1165" y="659"/>
                </a:lnTo>
                <a:lnTo>
                  <a:pt x="1165" y="757"/>
                </a:lnTo>
                <a:lnTo>
                  <a:pt x="662" y="757"/>
                </a:lnTo>
                <a:lnTo>
                  <a:pt x="662" y="670"/>
                </a:lnTo>
                <a:lnTo>
                  <a:pt x="905" y="405"/>
                </a:lnTo>
                <a:cubicBezTo>
                  <a:pt x="942" y="368"/>
                  <a:pt x="966" y="335"/>
                  <a:pt x="990" y="295"/>
                </a:cubicBezTo>
                <a:cubicBezTo>
                  <a:pt x="1003" y="273"/>
                  <a:pt x="1012" y="250"/>
                  <a:pt x="1012" y="219"/>
                </a:cubicBezTo>
                <a:cubicBezTo>
                  <a:pt x="1012" y="181"/>
                  <a:pt x="998" y="156"/>
                  <a:pt x="982" y="134"/>
                </a:cubicBezTo>
                <a:cubicBezTo>
                  <a:pt x="964" y="111"/>
                  <a:pt x="941" y="99"/>
                  <a:pt x="900" y="99"/>
                </a:cubicBezTo>
                <a:cubicBezTo>
                  <a:pt x="858" y="99"/>
                  <a:pt x="825" y="116"/>
                  <a:pt x="804" y="137"/>
                </a:cubicBezTo>
                <a:cubicBezTo>
                  <a:pt x="785" y="156"/>
                  <a:pt x="774" y="196"/>
                  <a:pt x="774" y="233"/>
                </a:cubicBezTo>
                <a:lnTo>
                  <a:pt x="648" y="233"/>
                </a:lnTo>
                <a:cubicBezTo>
                  <a:pt x="648" y="162"/>
                  <a:pt x="677" y="106"/>
                  <a:pt x="714" y="69"/>
                </a:cubicBezTo>
                <a:cubicBezTo>
                  <a:pt x="736" y="47"/>
                  <a:pt x="760" y="27"/>
                  <a:pt x="793" y="17"/>
                </a:cubicBezTo>
                <a:cubicBezTo>
                  <a:pt x="826" y="6"/>
                  <a:pt x="862" y="0"/>
                  <a:pt x="903" y="0"/>
                </a:cubicBezTo>
                <a:cubicBezTo>
                  <a:pt x="941" y="0"/>
                  <a:pt x="971" y="6"/>
                  <a:pt x="1001" y="14"/>
                </a:cubicBezTo>
                <a:cubicBezTo>
                  <a:pt x="1028" y="25"/>
                  <a:pt x="1056" y="36"/>
                  <a:pt x="1075" y="55"/>
                </a:cubicBezTo>
                <a:cubicBezTo>
                  <a:pt x="1111" y="86"/>
                  <a:pt x="1138" y="140"/>
                  <a:pt x="1138" y="205"/>
                </a:cubicBezTo>
                <a:cubicBezTo>
                  <a:pt x="1138" y="260"/>
                  <a:pt x="1118" y="304"/>
                  <a:pt x="1094" y="342"/>
                </a:cubicBezTo>
                <a:cubicBezTo>
                  <a:pt x="1080" y="364"/>
                  <a:pt x="1067" y="388"/>
                  <a:pt x="1048" y="410"/>
                </a:cubicBezTo>
                <a:cubicBezTo>
                  <a:pt x="1028" y="432"/>
                  <a:pt x="1006" y="457"/>
                  <a:pt x="985" y="479"/>
                </a:cubicBezTo>
                <a:lnTo>
                  <a:pt x="818" y="6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81624" y="2418556"/>
            <a:ext cx="336550" cy="273050"/>
          </a:xfrm>
          <a:custGeom>
            <a:avLst/>
            <a:gdLst>
              <a:gd name="T0" fmla="*/ 935 w 936"/>
              <a:gd name="T1" fmla="*/ 757 h 758"/>
              <a:gd name="T2" fmla="*/ 818 w 936"/>
              <a:gd name="T3" fmla="*/ 757 h 758"/>
              <a:gd name="T4" fmla="*/ 818 w 936"/>
              <a:gd name="T5" fmla="*/ 137 h 758"/>
              <a:gd name="T6" fmla="*/ 643 w 936"/>
              <a:gd name="T7" fmla="*/ 197 h 758"/>
              <a:gd name="T8" fmla="*/ 643 w 936"/>
              <a:gd name="T9" fmla="*/ 99 h 758"/>
              <a:gd name="T10" fmla="*/ 916 w 936"/>
              <a:gd name="T11" fmla="*/ 0 h 758"/>
              <a:gd name="T12" fmla="*/ 935 w 936"/>
              <a:gd name="T13" fmla="*/ 0 h 758"/>
              <a:gd name="T14" fmla="*/ 935 w 936"/>
              <a:gd name="T15" fmla="*/ 757 h 758"/>
              <a:gd name="T16" fmla="*/ 350 w 936"/>
              <a:gd name="T17" fmla="*/ 115 h 758"/>
              <a:gd name="T18" fmla="*/ 350 w 936"/>
              <a:gd name="T19" fmla="*/ 350 h 758"/>
              <a:gd name="T20" fmla="*/ 585 w 936"/>
              <a:gd name="T21" fmla="*/ 350 h 758"/>
              <a:gd name="T22" fmla="*/ 585 w 936"/>
              <a:gd name="T23" fmla="*/ 465 h 758"/>
              <a:gd name="T24" fmla="*/ 350 w 936"/>
              <a:gd name="T25" fmla="*/ 465 h 758"/>
              <a:gd name="T26" fmla="*/ 350 w 936"/>
              <a:gd name="T27" fmla="*/ 700 h 758"/>
              <a:gd name="T28" fmla="*/ 235 w 936"/>
              <a:gd name="T29" fmla="*/ 700 h 758"/>
              <a:gd name="T30" fmla="*/ 235 w 936"/>
              <a:gd name="T31" fmla="*/ 465 h 758"/>
              <a:gd name="T32" fmla="*/ 0 w 936"/>
              <a:gd name="T33" fmla="*/ 465 h 758"/>
              <a:gd name="T34" fmla="*/ 0 w 936"/>
              <a:gd name="T35" fmla="*/ 350 h 758"/>
              <a:gd name="T36" fmla="*/ 235 w 936"/>
              <a:gd name="T37" fmla="*/ 350 h 758"/>
              <a:gd name="T38" fmla="*/ 235 w 936"/>
              <a:gd name="T39" fmla="*/ 115 h 758"/>
              <a:gd name="T40" fmla="*/ 350 w 936"/>
              <a:gd name="T41" fmla="*/ 115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758">
                <a:moveTo>
                  <a:pt x="935" y="757"/>
                </a:moveTo>
                <a:lnTo>
                  <a:pt x="818" y="757"/>
                </a:lnTo>
                <a:lnTo>
                  <a:pt x="818" y="137"/>
                </a:lnTo>
                <a:lnTo>
                  <a:pt x="643" y="197"/>
                </a:lnTo>
                <a:lnTo>
                  <a:pt x="643" y="99"/>
                </a:lnTo>
                <a:lnTo>
                  <a:pt x="916" y="0"/>
                </a:lnTo>
                <a:lnTo>
                  <a:pt x="935" y="0"/>
                </a:lnTo>
                <a:lnTo>
                  <a:pt x="935" y="757"/>
                </a:lnTo>
                <a:close/>
                <a:moveTo>
                  <a:pt x="350" y="115"/>
                </a:moveTo>
                <a:lnTo>
                  <a:pt x="350" y="350"/>
                </a:lnTo>
                <a:lnTo>
                  <a:pt x="585" y="350"/>
                </a:lnTo>
                <a:lnTo>
                  <a:pt x="585" y="465"/>
                </a:lnTo>
                <a:lnTo>
                  <a:pt x="350" y="465"/>
                </a:lnTo>
                <a:lnTo>
                  <a:pt x="350" y="700"/>
                </a:lnTo>
                <a:lnTo>
                  <a:pt x="235" y="700"/>
                </a:lnTo>
                <a:lnTo>
                  <a:pt x="235" y="465"/>
                </a:lnTo>
                <a:lnTo>
                  <a:pt x="0" y="465"/>
                </a:lnTo>
                <a:lnTo>
                  <a:pt x="0" y="350"/>
                </a:lnTo>
                <a:lnTo>
                  <a:pt x="235" y="350"/>
                </a:lnTo>
                <a:lnTo>
                  <a:pt x="235" y="115"/>
                </a:lnTo>
                <a:lnTo>
                  <a:pt x="350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2076" y="2418556"/>
            <a:ext cx="398463" cy="273050"/>
          </a:xfrm>
          <a:custGeom>
            <a:avLst/>
            <a:gdLst>
              <a:gd name="T0" fmla="*/ 0 w 1109"/>
              <a:gd name="T1" fmla="*/ 350 h 758"/>
              <a:gd name="T2" fmla="*/ 465 w 1109"/>
              <a:gd name="T3" fmla="*/ 350 h 758"/>
              <a:gd name="T4" fmla="*/ 465 w 1109"/>
              <a:gd name="T5" fmla="*/ 465 h 758"/>
              <a:gd name="T6" fmla="*/ 0 w 1109"/>
              <a:gd name="T7" fmla="*/ 465 h 758"/>
              <a:gd name="T8" fmla="*/ 0 w 1109"/>
              <a:gd name="T9" fmla="*/ 350 h 758"/>
              <a:gd name="T10" fmla="*/ 843 w 1109"/>
              <a:gd name="T11" fmla="*/ 0 h 758"/>
              <a:gd name="T12" fmla="*/ 1078 w 1109"/>
              <a:gd name="T13" fmla="*/ 205 h 758"/>
              <a:gd name="T14" fmla="*/ 1067 w 1109"/>
              <a:gd name="T15" fmla="*/ 274 h 758"/>
              <a:gd name="T16" fmla="*/ 1037 w 1109"/>
              <a:gd name="T17" fmla="*/ 342 h 758"/>
              <a:gd name="T18" fmla="*/ 927 w 1109"/>
              <a:gd name="T19" fmla="*/ 479 h 758"/>
              <a:gd name="T20" fmla="*/ 761 w 1109"/>
              <a:gd name="T21" fmla="*/ 659 h 758"/>
              <a:gd name="T22" fmla="*/ 1108 w 1109"/>
              <a:gd name="T23" fmla="*/ 659 h 758"/>
              <a:gd name="T24" fmla="*/ 1108 w 1109"/>
              <a:gd name="T25" fmla="*/ 757 h 758"/>
              <a:gd name="T26" fmla="*/ 605 w 1109"/>
              <a:gd name="T27" fmla="*/ 757 h 758"/>
              <a:gd name="T28" fmla="*/ 605 w 1109"/>
              <a:gd name="T29" fmla="*/ 670 h 758"/>
              <a:gd name="T30" fmla="*/ 848 w 1109"/>
              <a:gd name="T31" fmla="*/ 405 h 758"/>
              <a:gd name="T32" fmla="*/ 933 w 1109"/>
              <a:gd name="T33" fmla="*/ 295 h 758"/>
              <a:gd name="T34" fmla="*/ 952 w 1109"/>
              <a:gd name="T35" fmla="*/ 219 h 758"/>
              <a:gd name="T36" fmla="*/ 946 w 1109"/>
              <a:gd name="T37" fmla="*/ 170 h 758"/>
              <a:gd name="T38" fmla="*/ 843 w 1109"/>
              <a:gd name="T39" fmla="*/ 99 h 758"/>
              <a:gd name="T40" fmla="*/ 717 w 1109"/>
              <a:gd name="T41" fmla="*/ 233 h 758"/>
              <a:gd name="T42" fmla="*/ 591 w 1109"/>
              <a:gd name="T43" fmla="*/ 233 h 758"/>
              <a:gd name="T44" fmla="*/ 657 w 1109"/>
              <a:gd name="T45" fmla="*/ 69 h 758"/>
              <a:gd name="T46" fmla="*/ 843 w 1109"/>
              <a:gd name="T47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9" h="758">
                <a:moveTo>
                  <a:pt x="0" y="350"/>
                </a:moveTo>
                <a:lnTo>
                  <a:pt x="465" y="350"/>
                </a:lnTo>
                <a:lnTo>
                  <a:pt x="465" y="465"/>
                </a:lnTo>
                <a:lnTo>
                  <a:pt x="0" y="465"/>
                </a:lnTo>
                <a:lnTo>
                  <a:pt x="0" y="350"/>
                </a:lnTo>
                <a:close/>
                <a:moveTo>
                  <a:pt x="843" y="0"/>
                </a:moveTo>
                <a:cubicBezTo>
                  <a:pt x="984" y="0"/>
                  <a:pt x="1078" y="64"/>
                  <a:pt x="1078" y="205"/>
                </a:cubicBezTo>
                <a:cubicBezTo>
                  <a:pt x="1078" y="227"/>
                  <a:pt x="1075" y="252"/>
                  <a:pt x="1067" y="274"/>
                </a:cubicBezTo>
                <a:cubicBezTo>
                  <a:pt x="1059" y="295"/>
                  <a:pt x="1050" y="320"/>
                  <a:pt x="1037" y="342"/>
                </a:cubicBezTo>
                <a:cubicBezTo>
                  <a:pt x="1007" y="390"/>
                  <a:pt x="968" y="438"/>
                  <a:pt x="927" y="479"/>
                </a:cubicBezTo>
                <a:lnTo>
                  <a:pt x="761" y="659"/>
                </a:lnTo>
                <a:lnTo>
                  <a:pt x="1108" y="659"/>
                </a:lnTo>
                <a:lnTo>
                  <a:pt x="1108" y="757"/>
                </a:lnTo>
                <a:lnTo>
                  <a:pt x="605" y="757"/>
                </a:lnTo>
                <a:lnTo>
                  <a:pt x="605" y="670"/>
                </a:lnTo>
                <a:lnTo>
                  <a:pt x="848" y="405"/>
                </a:lnTo>
                <a:cubicBezTo>
                  <a:pt x="885" y="368"/>
                  <a:pt x="909" y="335"/>
                  <a:pt x="933" y="295"/>
                </a:cubicBezTo>
                <a:cubicBezTo>
                  <a:pt x="947" y="272"/>
                  <a:pt x="952" y="253"/>
                  <a:pt x="952" y="219"/>
                </a:cubicBezTo>
                <a:cubicBezTo>
                  <a:pt x="952" y="202"/>
                  <a:pt x="952" y="183"/>
                  <a:pt x="946" y="170"/>
                </a:cubicBezTo>
                <a:cubicBezTo>
                  <a:pt x="930" y="129"/>
                  <a:pt x="900" y="99"/>
                  <a:pt x="843" y="99"/>
                </a:cubicBezTo>
                <a:cubicBezTo>
                  <a:pt x="759" y="99"/>
                  <a:pt x="717" y="149"/>
                  <a:pt x="717" y="233"/>
                </a:cubicBezTo>
                <a:lnTo>
                  <a:pt x="591" y="233"/>
                </a:lnTo>
                <a:cubicBezTo>
                  <a:pt x="591" y="162"/>
                  <a:pt x="619" y="106"/>
                  <a:pt x="657" y="69"/>
                </a:cubicBezTo>
                <a:cubicBezTo>
                  <a:pt x="700" y="26"/>
                  <a:pt x="757" y="0"/>
                  <a:pt x="8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75551" y="2418556"/>
            <a:ext cx="315913" cy="273050"/>
          </a:xfrm>
          <a:custGeom>
            <a:avLst/>
            <a:gdLst>
              <a:gd name="T0" fmla="*/ 875 w 876"/>
              <a:gd name="T1" fmla="*/ 757 h 758"/>
              <a:gd name="T2" fmla="*/ 760 w 876"/>
              <a:gd name="T3" fmla="*/ 757 h 758"/>
              <a:gd name="T4" fmla="*/ 760 w 876"/>
              <a:gd name="T5" fmla="*/ 137 h 758"/>
              <a:gd name="T6" fmla="*/ 585 w 876"/>
              <a:gd name="T7" fmla="*/ 197 h 758"/>
              <a:gd name="T8" fmla="*/ 585 w 876"/>
              <a:gd name="T9" fmla="*/ 99 h 758"/>
              <a:gd name="T10" fmla="*/ 858 w 876"/>
              <a:gd name="T11" fmla="*/ 0 h 758"/>
              <a:gd name="T12" fmla="*/ 875 w 876"/>
              <a:gd name="T13" fmla="*/ 0 h 758"/>
              <a:gd name="T14" fmla="*/ 875 w 876"/>
              <a:gd name="T15" fmla="*/ 757 h 758"/>
              <a:gd name="T16" fmla="*/ 0 w 876"/>
              <a:gd name="T17" fmla="*/ 350 h 758"/>
              <a:gd name="T18" fmla="*/ 467 w 876"/>
              <a:gd name="T19" fmla="*/ 350 h 758"/>
              <a:gd name="T20" fmla="*/ 467 w 876"/>
              <a:gd name="T21" fmla="*/ 465 h 758"/>
              <a:gd name="T22" fmla="*/ 0 w 876"/>
              <a:gd name="T23" fmla="*/ 465 h 758"/>
              <a:gd name="T24" fmla="*/ 0 w 876"/>
              <a:gd name="T25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6" h="758">
                <a:moveTo>
                  <a:pt x="875" y="757"/>
                </a:moveTo>
                <a:lnTo>
                  <a:pt x="760" y="757"/>
                </a:lnTo>
                <a:lnTo>
                  <a:pt x="760" y="137"/>
                </a:lnTo>
                <a:lnTo>
                  <a:pt x="585" y="197"/>
                </a:lnTo>
                <a:lnTo>
                  <a:pt x="585" y="99"/>
                </a:lnTo>
                <a:lnTo>
                  <a:pt x="858" y="0"/>
                </a:lnTo>
                <a:lnTo>
                  <a:pt x="875" y="0"/>
                </a:lnTo>
                <a:lnTo>
                  <a:pt x="875" y="757"/>
                </a:lnTo>
                <a:close/>
                <a:moveTo>
                  <a:pt x="0" y="350"/>
                </a:moveTo>
                <a:lnTo>
                  <a:pt x="467" y="350"/>
                </a:lnTo>
                <a:lnTo>
                  <a:pt x="467" y="465"/>
                </a:lnTo>
                <a:lnTo>
                  <a:pt x="0" y="465"/>
                </a:lnTo>
                <a:lnTo>
                  <a:pt x="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15362" y="2345531"/>
            <a:ext cx="419100" cy="419100"/>
          </a:xfrm>
          <a:custGeom>
            <a:avLst/>
            <a:gdLst>
              <a:gd name="T0" fmla="*/ 711 w 1166"/>
              <a:gd name="T1" fmla="*/ 711 h 1166"/>
              <a:gd name="T2" fmla="*/ 933 w 1166"/>
              <a:gd name="T3" fmla="*/ 233 h 1166"/>
              <a:gd name="T4" fmla="*/ 454 w 1166"/>
              <a:gd name="T5" fmla="*/ 454 h 1166"/>
              <a:gd name="T6" fmla="*/ 233 w 1166"/>
              <a:gd name="T7" fmla="*/ 933 h 1166"/>
              <a:gd name="T8" fmla="*/ 711 w 1166"/>
              <a:gd name="T9" fmla="*/ 711 h 1166"/>
              <a:gd name="T10" fmla="*/ 583 w 1166"/>
              <a:gd name="T11" fmla="*/ 0 h 1166"/>
              <a:gd name="T12" fmla="*/ 1165 w 1166"/>
              <a:gd name="T13" fmla="*/ 583 h 1166"/>
              <a:gd name="T14" fmla="*/ 583 w 1166"/>
              <a:gd name="T15" fmla="*/ 1165 h 1166"/>
              <a:gd name="T16" fmla="*/ 0 w 1166"/>
              <a:gd name="T17" fmla="*/ 583 h 1166"/>
              <a:gd name="T18" fmla="*/ 583 w 1166"/>
              <a:gd name="T19" fmla="*/ 0 h 1166"/>
              <a:gd name="T20" fmla="*/ 583 w 1166"/>
              <a:gd name="T21" fmla="*/ 520 h 1166"/>
              <a:gd name="T22" fmla="*/ 645 w 1166"/>
              <a:gd name="T23" fmla="*/ 583 h 1166"/>
              <a:gd name="T24" fmla="*/ 583 w 1166"/>
              <a:gd name="T25" fmla="*/ 646 h 1166"/>
              <a:gd name="T26" fmla="*/ 520 w 1166"/>
              <a:gd name="T27" fmla="*/ 583 h 1166"/>
              <a:gd name="T28" fmla="*/ 583 w 1166"/>
              <a:gd name="T29" fmla="*/ 52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711" y="711"/>
                </a:moveTo>
                <a:lnTo>
                  <a:pt x="933" y="233"/>
                </a:lnTo>
                <a:lnTo>
                  <a:pt x="454" y="454"/>
                </a:lnTo>
                <a:lnTo>
                  <a:pt x="233" y="933"/>
                </a:lnTo>
                <a:lnTo>
                  <a:pt x="711" y="711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583" y="520"/>
                </a:moveTo>
                <a:cubicBezTo>
                  <a:pt x="618" y="520"/>
                  <a:pt x="645" y="547"/>
                  <a:pt x="645" y="583"/>
                </a:cubicBezTo>
                <a:cubicBezTo>
                  <a:pt x="645" y="618"/>
                  <a:pt x="619" y="646"/>
                  <a:pt x="583" y="646"/>
                </a:cubicBezTo>
                <a:cubicBezTo>
                  <a:pt x="548" y="646"/>
                  <a:pt x="520" y="618"/>
                  <a:pt x="520" y="583"/>
                </a:cubicBezTo>
                <a:cubicBezTo>
                  <a:pt x="520" y="547"/>
                  <a:pt x="547" y="520"/>
                  <a:pt x="583" y="5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28201" y="2366171"/>
            <a:ext cx="377825" cy="377825"/>
          </a:xfrm>
          <a:custGeom>
            <a:avLst/>
            <a:gdLst>
              <a:gd name="T0" fmla="*/ 700 w 1051"/>
              <a:gd name="T1" fmla="*/ 232 h 1051"/>
              <a:gd name="T2" fmla="*/ 350 w 1051"/>
              <a:gd name="T3" fmla="*/ 232 h 1051"/>
              <a:gd name="T4" fmla="*/ 350 w 1051"/>
              <a:gd name="T5" fmla="*/ 817 h 1051"/>
              <a:gd name="T6" fmla="*/ 700 w 1051"/>
              <a:gd name="T7" fmla="*/ 817 h 1051"/>
              <a:gd name="T8" fmla="*/ 700 w 1051"/>
              <a:gd name="T9" fmla="*/ 700 h 1051"/>
              <a:gd name="T10" fmla="*/ 467 w 1051"/>
              <a:gd name="T11" fmla="*/ 700 h 1051"/>
              <a:gd name="T12" fmla="*/ 467 w 1051"/>
              <a:gd name="T13" fmla="*/ 582 h 1051"/>
              <a:gd name="T14" fmla="*/ 700 w 1051"/>
              <a:gd name="T15" fmla="*/ 582 h 1051"/>
              <a:gd name="T16" fmla="*/ 700 w 1051"/>
              <a:gd name="T17" fmla="*/ 467 h 1051"/>
              <a:gd name="T18" fmla="*/ 467 w 1051"/>
              <a:gd name="T19" fmla="*/ 467 h 1051"/>
              <a:gd name="T20" fmla="*/ 467 w 1051"/>
              <a:gd name="T21" fmla="*/ 350 h 1051"/>
              <a:gd name="T22" fmla="*/ 700 w 1051"/>
              <a:gd name="T23" fmla="*/ 350 h 1051"/>
              <a:gd name="T24" fmla="*/ 700 w 1051"/>
              <a:gd name="T25" fmla="*/ 232 h 1051"/>
              <a:gd name="T26" fmla="*/ 932 w 1051"/>
              <a:gd name="T27" fmla="*/ 0 h 1051"/>
              <a:gd name="T28" fmla="*/ 1050 w 1051"/>
              <a:gd name="T29" fmla="*/ 117 h 1051"/>
              <a:gd name="T30" fmla="*/ 1050 w 1051"/>
              <a:gd name="T31" fmla="*/ 932 h 1051"/>
              <a:gd name="T32" fmla="*/ 932 w 1051"/>
              <a:gd name="T33" fmla="*/ 1050 h 1051"/>
              <a:gd name="T34" fmla="*/ 117 w 1051"/>
              <a:gd name="T35" fmla="*/ 1050 h 1051"/>
              <a:gd name="T36" fmla="*/ 0 w 1051"/>
              <a:gd name="T37" fmla="*/ 932 h 1051"/>
              <a:gd name="T38" fmla="*/ 0 w 1051"/>
              <a:gd name="T39" fmla="*/ 117 h 1051"/>
              <a:gd name="T40" fmla="*/ 117 w 1051"/>
              <a:gd name="T41" fmla="*/ 0 h 1051"/>
              <a:gd name="T42" fmla="*/ 932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700" y="232"/>
                </a:moveTo>
                <a:lnTo>
                  <a:pt x="350" y="232"/>
                </a:lnTo>
                <a:lnTo>
                  <a:pt x="350" y="817"/>
                </a:lnTo>
                <a:lnTo>
                  <a:pt x="700" y="817"/>
                </a:lnTo>
                <a:lnTo>
                  <a:pt x="700" y="700"/>
                </a:lnTo>
                <a:lnTo>
                  <a:pt x="467" y="700"/>
                </a:lnTo>
                <a:lnTo>
                  <a:pt x="467" y="582"/>
                </a:lnTo>
                <a:lnTo>
                  <a:pt x="700" y="582"/>
                </a:lnTo>
                <a:lnTo>
                  <a:pt x="700" y="467"/>
                </a:lnTo>
                <a:lnTo>
                  <a:pt x="467" y="467"/>
                </a:lnTo>
                <a:lnTo>
                  <a:pt x="467" y="350"/>
                </a:lnTo>
                <a:lnTo>
                  <a:pt x="700" y="350"/>
                </a:lnTo>
                <a:lnTo>
                  <a:pt x="700" y="2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883901" y="2477296"/>
            <a:ext cx="252413" cy="155575"/>
          </a:xfrm>
          <a:custGeom>
            <a:avLst/>
            <a:gdLst>
              <a:gd name="T0" fmla="*/ 618 w 701"/>
              <a:gd name="T1" fmla="*/ 0 h 433"/>
              <a:gd name="T2" fmla="*/ 700 w 701"/>
              <a:gd name="T3" fmla="*/ 82 h 433"/>
              <a:gd name="T4" fmla="*/ 350 w 701"/>
              <a:gd name="T5" fmla="*/ 432 h 433"/>
              <a:gd name="T6" fmla="*/ 0 w 701"/>
              <a:gd name="T7" fmla="*/ 82 h 433"/>
              <a:gd name="T8" fmla="*/ 82 w 701"/>
              <a:gd name="T9" fmla="*/ 0 h 433"/>
              <a:gd name="T10" fmla="*/ 350 w 701"/>
              <a:gd name="T11" fmla="*/ 268 h 433"/>
              <a:gd name="T12" fmla="*/ 618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618" y="0"/>
                </a:move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  <a:lnTo>
                  <a:pt x="350" y="268"/>
                </a:lnTo>
                <a:lnTo>
                  <a:pt x="618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02783"/>
            <a:ext cx="441325" cy="441325"/>
          </a:xfrm>
          <a:custGeom>
            <a:avLst/>
            <a:gdLst>
              <a:gd name="T0" fmla="*/ 1077 w 1226"/>
              <a:gd name="T1" fmla="*/ 585 h 1225"/>
              <a:gd name="T2" fmla="*/ 1225 w 1226"/>
              <a:gd name="T3" fmla="*/ 729 h 1225"/>
              <a:gd name="T4" fmla="*/ 1077 w 1226"/>
              <a:gd name="T5" fmla="*/ 874 h 1225"/>
              <a:gd name="T6" fmla="*/ 990 w 1226"/>
              <a:gd name="T7" fmla="*/ 874 h 1225"/>
              <a:gd name="T8" fmla="*/ 990 w 1226"/>
              <a:gd name="T9" fmla="*/ 1109 h 1225"/>
              <a:gd name="T10" fmla="*/ 875 w 1226"/>
              <a:gd name="T11" fmla="*/ 1224 h 1225"/>
              <a:gd name="T12" fmla="*/ 653 w 1226"/>
              <a:gd name="T13" fmla="*/ 1224 h 1225"/>
              <a:gd name="T14" fmla="*/ 653 w 1226"/>
              <a:gd name="T15" fmla="*/ 1136 h 1225"/>
              <a:gd name="T16" fmla="*/ 495 w 1226"/>
              <a:gd name="T17" fmla="*/ 981 h 1225"/>
              <a:gd name="T18" fmla="*/ 336 w 1226"/>
              <a:gd name="T19" fmla="*/ 1136 h 1225"/>
              <a:gd name="T20" fmla="*/ 336 w 1226"/>
              <a:gd name="T21" fmla="*/ 1224 h 1225"/>
              <a:gd name="T22" fmla="*/ 115 w 1226"/>
              <a:gd name="T23" fmla="*/ 1224 h 1225"/>
              <a:gd name="T24" fmla="*/ 0 w 1226"/>
              <a:gd name="T25" fmla="*/ 1109 h 1225"/>
              <a:gd name="T26" fmla="*/ 0 w 1226"/>
              <a:gd name="T27" fmla="*/ 888 h 1225"/>
              <a:gd name="T28" fmla="*/ 87 w 1226"/>
              <a:gd name="T29" fmla="*/ 888 h 1225"/>
              <a:gd name="T30" fmla="*/ 243 w 1226"/>
              <a:gd name="T31" fmla="*/ 729 h 1225"/>
              <a:gd name="T32" fmla="*/ 87 w 1226"/>
              <a:gd name="T33" fmla="*/ 571 h 1225"/>
              <a:gd name="T34" fmla="*/ 0 w 1226"/>
              <a:gd name="T35" fmla="*/ 571 h 1225"/>
              <a:gd name="T36" fmla="*/ 0 w 1226"/>
              <a:gd name="T37" fmla="*/ 350 h 1225"/>
              <a:gd name="T38" fmla="*/ 115 w 1226"/>
              <a:gd name="T39" fmla="*/ 235 h 1225"/>
              <a:gd name="T40" fmla="*/ 350 w 1226"/>
              <a:gd name="T41" fmla="*/ 235 h 1225"/>
              <a:gd name="T42" fmla="*/ 350 w 1226"/>
              <a:gd name="T43" fmla="*/ 148 h 1225"/>
              <a:gd name="T44" fmla="*/ 495 w 1226"/>
              <a:gd name="T45" fmla="*/ 0 h 1225"/>
              <a:gd name="T46" fmla="*/ 640 w 1226"/>
              <a:gd name="T47" fmla="*/ 148 h 1225"/>
              <a:gd name="T48" fmla="*/ 640 w 1226"/>
              <a:gd name="T49" fmla="*/ 235 h 1225"/>
              <a:gd name="T50" fmla="*/ 875 w 1226"/>
              <a:gd name="T51" fmla="*/ 235 h 1225"/>
              <a:gd name="T52" fmla="*/ 990 w 1226"/>
              <a:gd name="T53" fmla="*/ 350 h 1225"/>
              <a:gd name="T54" fmla="*/ 990 w 1226"/>
              <a:gd name="T55" fmla="*/ 585 h 1225"/>
              <a:gd name="T56" fmla="*/ 1077 w 1226"/>
              <a:gd name="T57" fmla="*/ 585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26" h="1225">
                <a:moveTo>
                  <a:pt x="1077" y="585"/>
                </a:moveTo>
                <a:cubicBezTo>
                  <a:pt x="1157" y="585"/>
                  <a:pt x="1225" y="650"/>
                  <a:pt x="1225" y="729"/>
                </a:cubicBezTo>
                <a:cubicBezTo>
                  <a:pt x="1225" y="808"/>
                  <a:pt x="1157" y="874"/>
                  <a:pt x="1077" y="874"/>
                </a:cubicBezTo>
                <a:lnTo>
                  <a:pt x="990" y="874"/>
                </a:ln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653" y="1224"/>
                </a:lnTo>
                <a:lnTo>
                  <a:pt x="653" y="1136"/>
                </a:lnTo>
                <a:cubicBezTo>
                  <a:pt x="653" y="1049"/>
                  <a:pt x="582" y="981"/>
                  <a:pt x="495" y="981"/>
                </a:cubicBezTo>
                <a:cubicBezTo>
                  <a:pt x="407" y="981"/>
                  <a:pt x="336" y="1049"/>
                  <a:pt x="336" y="1136"/>
                </a:cubicBezTo>
                <a:lnTo>
                  <a:pt x="336" y="1224"/>
                </a:lnTo>
                <a:lnTo>
                  <a:pt x="115" y="1224"/>
                </a:lnTo>
                <a:cubicBezTo>
                  <a:pt x="52" y="1224"/>
                  <a:pt x="0" y="1172"/>
                  <a:pt x="0" y="1109"/>
                </a:cubicBezTo>
                <a:lnTo>
                  <a:pt x="0" y="888"/>
                </a:lnTo>
                <a:lnTo>
                  <a:pt x="87" y="888"/>
                </a:lnTo>
                <a:cubicBezTo>
                  <a:pt x="175" y="888"/>
                  <a:pt x="243" y="817"/>
                  <a:pt x="243" y="729"/>
                </a:cubicBezTo>
                <a:cubicBezTo>
                  <a:pt x="243" y="642"/>
                  <a:pt x="175" y="571"/>
                  <a:pt x="87" y="571"/>
                </a:cubicBezTo>
                <a:lnTo>
                  <a:pt x="0" y="571"/>
                </a:lnTo>
                <a:lnTo>
                  <a:pt x="0" y="350"/>
                </a:lnTo>
                <a:cubicBezTo>
                  <a:pt x="0" y="287"/>
                  <a:pt x="52" y="235"/>
                  <a:pt x="115" y="235"/>
                </a:cubicBezTo>
                <a:lnTo>
                  <a:pt x="350" y="235"/>
                </a:lnTo>
                <a:lnTo>
                  <a:pt x="350" y="148"/>
                </a:lnTo>
                <a:cubicBezTo>
                  <a:pt x="350" y="68"/>
                  <a:pt x="416" y="0"/>
                  <a:pt x="495" y="0"/>
                </a:cubicBezTo>
                <a:cubicBezTo>
                  <a:pt x="574" y="0"/>
                  <a:pt x="640" y="68"/>
                  <a:pt x="640" y="148"/>
                </a:cubicBezTo>
                <a:lnTo>
                  <a:pt x="640" y="235"/>
                </a:lnTo>
                <a:lnTo>
                  <a:pt x="875" y="235"/>
                </a:lnTo>
                <a:cubicBezTo>
                  <a:pt x="938" y="235"/>
                  <a:pt x="990" y="287"/>
                  <a:pt x="990" y="350"/>
                </a:cubicBezTo>
                <a:lnTo>
                  <a:pt x="990" y="585"/>
                </a:lnTo>
                <a:lnTo>
                  <a:pt x="1077" y="58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9637" y="3255169"/>
            <a:ext cx="336550" cy="336550"/>
          </a:xfrm>
          <a:custGeom>
            <a:avLst/>
            <a:gdLst>
              <a:gd name="T0" fmla="*/ 0 w 936"/>
              <a:gd name="T1" fmla="*/ 467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0 w 936"/>
              <a:gd name="T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6" h="935">
                <a:moveTo>
                  <a:pt x="0" y="467"/>
                </a:moveTo>
                <a:cubicBezTo>
                  <a:pt x="0" y="210"/>
                  <a:pt x="211" y="0"/>
                  <a:pt x="468" y="0"/>
                </a:cubicBezTo>
                <a:cubicBezTo>
                  <a:pt x="725" y="0"/>
                  <a:pt x="935" y="210"/>
                  <a:pt x="935" y="467"/>
                </a:cubicBezTo>
                <a:cubicBezTo>
                  <a:pt x="935" y="723"/>
                  <a:pt x="725" y="934"/>
                  <a:pt x="468" y="934"/>
                </a:cubicBezTo>
                <a:cubicBezTo>
                  <a:pt x="211" y="934"/>
                  <a:pt x="0" y="723"/>
                  <a:pt x="0" y="46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89287" y="3234533"/>
            <a:ext cx="463550" cy="377825"/>
          </a:xfrm>
          <a:custGeom>
            <a:avLst/>
            <a:gdLst>
              <a:gd name="T0" fmla="*/ 1168 w 1287"/>
              <a:gd name="T1" fmla="*/ 494 h 1049"/>
              <a:gd name="T2" fmla="*/ 1168 w 1287"/>
              <a:gd name="T3" fmla="*/ 437 h 1049"/>
              <a:gd name="T4" fmla="*/ 1080 w 1287"/>
              <a:gd name="T5" fmla="*/ 350 h 1049"/>
              <a:gd name="T6" fmla="*/ 875 w 1287"/>
              <a:gd name="T7" fmla="*/ 350 h 1049"/>
              <a:gd name="T8" fmla="*/ 875 w 1287"/>
              <a:gd name="T9" fmla="*/ 698 h 1049"/>
              <a:gd name="T10" fmla="*/ 963 w 1287"/>
              <a:gd name="T11" fmla="*/ 698 h 1049"/>
              <a:gd name="T12" fmla="*/ 963 w 1287"/>
              <a:gd name="T13" fmla="*/ 581 h 1049"/>
              <a:gd name="T14" fmla="*/ 1031 w 1287"/>
              <a:gd name="T15" fmla="*/ 581 h 1049"/>
              <a:gd name="T16" fmla="*/ 1080 w 1287"/>
              <a:gd name="T17" fmla="*/ 698 h 1049"/>
              <a:gd name="T18" fmla="*/ 1168 w 1287"/>
              <a:gd name="T19" fmla="*/ 698 h 1049"/>
              <a:gd name="T20" fmla="*/ 1116 w 1287"/>
              <a:gd name="T21" fmla="*/ 575 h 1049"/>
              <a:gd name="T22" fmla="*/ 1168 w 1287"/>
              <a:gd name="T23" fmla="*/ 494 h 1049"/>
              <a:gd name="T24" fmla="*/ 678 w 1287"/>
              <a:gd name="T25" fmla="*/ 698 h 1049"/>
              <a:gd name="T26" fmla="*/ 782 w 1287"/>
              <a:gd name="T27" fmla="*/ 350 h 1049"/>
              <a:gd name="T28" fmla="*/ 695 w 1287"/>
              <a:gd name="T29" fmla="*/ 350 h 1049"/>
              <a:gd name="T30" fmla="*/ 635 w 1287"/>
              <a:gd name="T31" fmla="*/ 548 h 1049"/>
              <a:gd name="T32" fmla="*/ 577 w 1287"/>
              <a:gd name="T33" fmla="*/ 350 h 1049"/>
              <a:gd name="T34" fmla="*/ 490 w 1287"/>
              <a:gd name="T35" fmla="*/ 350 h 1049"/>
              <a:gd name="T36" fmla="*/ 591 w 1287"/>
              <a:gd name="T37" fmla="*/ 698 h 1049"/>
              <a:gd name="T38" fmla="*/ 678 w 1287"/>
              <a:gd name="T39" fmla="*/ 698 h 1049"/>
              <a:gd name="T40" fmla="*/ 411 w 1287"/>
              <a:gd name="T41" fmla="*/ 611 h 1049"/>
              <a:gd name="T42" fmla="*/ 411 w 1287"/>
              <a:gd name="T43" fmla="*/ 437 h 1049"/>
              <a:gd name="T44" fmla="*/ 323 w 1287"/>
              <a:gd name="T45" fmla="*/ 350 h 1049"/>
              <a:gd name="T46" fmla="*/ 118 w 1287"/>
              <a:gd name="T47" fmla="*/ 350 h 1049"/>
              <a:gd name="T48" fmla="*/ 118 w 1287"/>
              <a:gd name="T49" fmla="*/ 698 h 1049"/>
              <a:gd name="T50" fmla="*/ 323 w 1287"/>
              <a:gd name="T51" fmla="*/ 698 h 1049"/>
              <a:gd name="T52" fmla="*/ 411 w 1287"/>
              <a:gd name="T53" fmla="*/ 611 h 1049"/>
              <a:gd name="T54" fmla="*/ 1286 w 1287"/>
              <a:gd name="T55" fmla="*/ 117 h 1049"/>
              <a:gd name="T56" fmla="*/ 1286 w 1287"/>
              <a:gd name="T57" fmla="*/ 931 h 1049"/>
              <a:gd name="T58" fmla="*/ 1168 w 1287"/>
              <a:gd name="T59" fmla="*/ 1048 h 1049"/>
              <a:gd name="T60" fmla="*/ 118 w 1287"/>
              <a:gd name="T61" fmla="*/ 1048 h 1049"/>
              <a:gd name="T62" fmla="*/ 0 w 1287"/>
              <a:gd name="T63" fmla="*/ 931 h 1049"/>
              <a:gd name="T64" fmla="*/ 0 w 1287"/>
              <a:gd name="T65" fmla="*/ 117 h 1049"/>
              <a:gd name="T66" fmla="*/ 118 w 1287"/>
              <a:gd name="T67" fmla="*/ 0 h 1049"/>
              <a:gd name="T68" fmla="*/ 1168 w 1287"/>
              <a:gd name="T69" fmla="*/ 0 h 1049"/>
              <a:gd name="T70" fmla="*/ 1286 w 1287"/>
              <a:gd name="T71" fmla="*/ 117 h 1049"/>
              <a:gd name="T72" fmla="*/ 205 w 1287"/>
              <a:gd name="T73" fmla="*/ 437 h 1049"/>
              <a:gd name="T74" fmla="*/ 323 w 1287"/>
              <a:gd name="T75" fmla="*/ 437 h 1049"/>
              <a:gd name="T76" fmla="*/ 323 w 1287"/>
              <a:gd name="T77" fmla="*/ 611 h 1049"/>
              <a:gd name="T78" fmla="*/ 205 w 1287"/>
              <a:gd name="T79" fmla="*/ 611 h 1049"/>
              <a:gd name="T80" fmla="*/ 205 w 1287"/>
              <a:gd name="T81" fmla="*/ 437 h 1049"/>
              <a:gd name="T82" fmla="*/ 963 w 1287"/>
              <a:gd name="T83" fmla="*/ 437 h 1049"/>
              <a:gd name="T84" fmla="*/ 1080 w 1287"/>
              <a:gd name="T85" fmla="*/ 437 h 1049"/>
              <a:gd name="T86" fmla="*/ 1080 w 1287"/>
              <a:gd name="T87" fmla="*/ 494 h 1049"/>
              <a:gd name="T88" fmla="*/ 963 w 1287"/>
              <a:gd name="T89" fmla="*/ 494 h 1049"/>
              <a:gd name="T90" fmla="*/ 963 w 1287"/>
              <a:gd name="T91" fmla="*/ 43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7" h="1049">
                <a:moveTo>
                  <a:pt x="1168" y="494"/>
                </a:moveTo>
                <a:lnTo>
                  <a:pt x="1168" y="437"/>
                </a:lnTo>
                <a:cubicBezTo>
                  <a:pt x="1168" y="388"/>
                  <a:pt x="1130" y="350"/>
                  <a:pt x="1080" y="350"/>
                </a:cubicBezTo>
                <a:lnTo>
                  <a:pt x="875" y="350"/>
                </a:lnTo>
                <a:lnTo>
                  <a:pt x="875" y="698"/>
                </a:lnTo>
                <a:lnTo>
                  <a:pt x="963" y="698"/>
                </a:lnTo>
                <a:lnTo>
                  <a:pt x="963" y="581"/>
                </a:lnTo>
                <a:lnTo>
                  <a:pt x="1031" y="581"/>
                </a:lnTo>
                <a:lnTo>
                  <a:pt x="1080" y="698"/>
                </a:lnTo>
                <a:lnTo>
                  <a:pt x="1168" y="698"/>
                </a:lnTo>
                <a:lnTo>
                  <a:pt x="1116" y="575"/>
                </a:lnTo>
                <a:cubicBezTo>
                  <a:pt x="1146" y="562"/>
                  <a:pt x="1168" y="530"/>
                  <a:pt x="1168" y="494"/>
                </a:cubicBezTo>
                <a:close/>
                <a:moveTo>
                  <a:pt x="678" y="698"/>
                </a:moveTo>
                <a:lnTo>
                  <a:pt x="782" y="350"/>
                </a:lnTo>
                <a:lnTo>
                  <a:pt x="695" y="350"/>
                </a:lnTo>
                <a:lnTo>
                  <a:pt x="635" y="548"/>
                </a:lnTo>
                <a:lnTo>
                  <a:pt x="577" y="350"/>
                </a:lnTo>
                <a:lnTo>
                  <a:pt x="490" y="350"/>
                </a:lnTo>
                <a:lnTo>
                  <a:pt x="591" y="698"/>
                </a:lnTo>
                <a:lnTo>
                  <a:pt x="678" y="698"/>
                </a:lnTo>
                <a:close/>
                <a:moveTo>
                  <a:pt x="411" y="611"/>
                </a:moveTo>
                <a:lnTo>
                  <a:pt x="411" y="437"/>
                </a:lnTo>
                <a:cubicBezTo>
                  <a:pt x="411" y="388"/>
                  <a:pt x="372" y="350"/>
                  <a:pt x="323" y="350"/>
                </a:cubicBezTo>
                <a:lnTo>
                  <a:pt x="118" y="350"/>
                </a:lnTo>
                <a:lnTo>
                  <a:pt x="118" y="698"/>
                </a:lnTo>
                <a:lnTo>
                  <a:pt x="323" y="698"/>
                </a:lnTo>
                <a:cubicBezTo>
                  <a:pt x="372" y="698"/>
                  <a:pt x="411" y="660"/>
                  <a:pt x="411" y="611"/>
                </a:cubicBezTo>
                <a:close/>
                <a:moveTo>
                  <a:pt x="1286" y="117"/>
                </a:moveTo>
                <a:lnTo>
                  <a:pt x="1286" y="931"/>
                </a:lnTo>
                <a:cubicBezTo>
                  <a:pt x="1286" y="994"/>
                  <a:pt x="1234" y="1048"/>
                  <a:pt x="1168" y="1048"/>
                </a:cubicBezTo>
                <a:lnTo>
                  <a:pt x="118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8" y="0"/>
                </a:lnTo>
                <a:cubicBezTo>
                  <a:pt x="1234" y="0"/>
                  <a:pt x="1286" y="52"/>
                  <a:pt x="1286" y="117"/>
                </a:cubicBezTo>
                <a:close/>
                <a:moveTo>
                  <a:pt x="205" y="437"/>
                </a:moveTo>
                <a:lnTo>
                  <a:pt x="323" y="437"/>
                </a:lnTo>
                <a:lnTo>
                  <a:pt x="323" y="611"/>
                </a:lnTo>
                <a:lnTo>
                  <a:pt x="205" y="611"/>
                </a:lnTo>
                <a:lnTo>
                  <a:pt x="205" y="437"/>
                </a:lnTo>
                <a:close/>
                <a:moveTo>
                  <a:pt x="963" y="437"/>
                </a:moveTo>
                <a:lnTo>
                  <a:pt x="1080" y="437"/>
                </a:lnTo>
                <a:lnTo>
                  <a:pt x="1080" y="494"/>
                </a:lnTo>
                <a:lnTo>
                  <a:pt x="963" y="494"/>
                </a:lnTo>
                <a:lnTo>
                  <a:pt x="963" y="4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62437" y="3234533"/>
            <a:ext cx="463550" cy="377825"/>
          </a:xfrm>
          <a:custGeom>
            <a:avLst/>
            <a:gdLst>
              <a:gd name="T0" fmla="*/ 642 w 1286"/>
              <a:gd name="T1" fmla="*/ 524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524 h 1049"/>
              <a:gd name="T8" fmla="*/ 642 w 1286"/>
              <a:gd name="T9" fmla="*/ 524 h 1049"/>
              <a:gd name="T10" fmla="*/ 1285 w 1286"/>
              <a:gd name="T11" fmla="*/ 117 h 1049"/>
              <a:gd name="T12" fmla="*/ 1285 w 1286"/>
              <a:gd name="T13" fmla="*/ 931 h 1049"/>
              <a:gd name="T14" fmla="*/ 1167 w 1286"/>
              <a:gd name="T15" fmla="*/ 1048 h 1049"/>
              <a:gd name="T16" fmla="*/ 117 w 1286"/>
              <a:gd name="T17" fmla="*/ 1048 h 1049"/>
              <a:gd name="T18" fmla="*/ 0 w 1286"/>
              <a:gd name="T19" fmla="*/ 931 h 1049"/>
              <a:gd name="T20" fmla="*/ 0 w 1286"/>
              <a:gd name="T21" fmla="*/ 117 h 1049"/>
              <a:gd name="T22" fmla="*/ 117 w 1286"/>
              <a:gd name="T23" fmla="*/ 0 h 1049"/>
              <a:gd name="T24" fmla="*/ 1167 w 1286"/>
              <a:gd name="T25" fmla="*/ 0 h 1049"/>
              <a:gd name="T26" fmla="*/ 1285 w 1286"/>
              <a:gd name="T2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49">
                <a:moveTo>
                  <a:pt x="642" y="524"/>
                </a:moveTo>
                <a:lnTo>
                  <a:pt x="642" y="117"/>
                </a:lnTo>
                <a:lnTo>
                  <a:pt x="117" y="117"/>
                </a:lnTo>
                <a:lnTo>
                  <a:pt x="117" y="524"/>
                </a:lnTo>
                <a:lnTo>
                  <a:pt x="642" y="524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4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33999" y="3234533"/>
            <a:ext cx="463550" cy="377825"/>
          </a:xfrm>
          <a:custGeom>
            <a:avLst/>
            <a:gdLst>
              <a:gd name="T0" fmla="*/ 642 w 1286"/>
              <a:gd name="T1" fmla="*/ 232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232 h 1049"/>
              <a:gd name="T8" fmla="*/ 642 w 1286"/>
              <a:gd name="T9" fmla="*/ 232 h 1049"/>
              <a:gd name="T10" fmla="*/ 642 w 1286"/>
              <a:gd name="T11" fmla="*/ 467 h 1049"/>
              <a:gd name="T12" fmla="*/ 642 w 1286"/>
              <a:gd name="T13" fmla="*/ 350 h 1049"/>
              <a:gd name="T14" fmla="*/ 117 w 1286"/>
              <a:gd name="T15" fmla="*/ 350 h 1049"/>
              <a:gd name="T16" fmla="*/ 117 w 1286"/>
              <a:gd name="T17" fmla="*/ 467 h 1049"/>
              <a:gd name="T18" fmla="*/ 642 w 1286"/>
              <a:gd name="T19" fmla="*/ 467 h 1049"/>
              <a:gd name="T20" fmla="*/ 1285 w 1286"/>
              <a:gd name="T21" fmla="*/ 117 h 1049"/>
              <a:gd name="T22" fmla="*/ 1285 w 1286"/>
              <a:gd name="T23" fmla="*/ 931 h 1049"/>
              <a:gd name="T24" fmla="*/ 1167 w 1286"/>
              <a:gd name="T25" fmla="*/ 1048 h 1049"/>
              <a:gd name="T26" fmla="*/ 117 w 1286"/>
              <a:gd name="T27" fmla="*/ 1048 h 1049"/>
              <a:gd name="T28" fmla="*/ 0 w 1286"/>
              <a:gd name="T29" fmla="*/ 931 h 1049"/>
              <a:gd name="T30" fmla="*/ 0 w 1286"/>
              <a:gd name="T31" fmla="*/ 117 h 1049"/>
              <a:gd name="T32" fmla="*/ 117 w 1286"/>
              <a:gd name="T33" fmla="*/ 0 h 1049"/>
              <a:gd name="T34" fmla="*/ 1167 w 1286"/>
              <a:gd name="T35" fmla="*/ 0 h 1049"/>
              <a:gd name="T36" fmla="*/ 1285 w 1286"/>
              <a:gd name="T3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49">
                <a:moveTo>
                  <a:pt x="642" y="232"/>
                </a:moveTo>
                <a:lnTo>
                  <a:pt x="642" y="117"/>
                </a:lnTo>
                <a:lnTo>
                  <a:pt x="117" y="117"/>
                </a:lnTo>
                <a:lnTo>
                  <a:pt x="117" y="232"/>
                </a:lnTo>
                <a:lnTo>
                  <a:pt x="642" y="232"/>
                </a:lnTo>
                <a:close/>
                <a:moveTo>
                  <a:pt x="642" y="467"/>
                </a:moveTo>
                <a:lnTo>
                  <a:pt x="642" y="350"/>
                </a:lnTo>
                <a:lnTo>
                  <a:pt x="117" y="350"/>
                </a:lnTo>
                <a:lnTo>
                  <a:pt x="117" y="467"/>
                </a:lnTo>
                <a:lnTo>
                  <a:pt x="642" y="467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7787" y="3231358"/>
            <a:ext cx="419100" cy="384175"/>
          </a:xfrm>
          <a:custGeom>
            <a:avLst/>
            <a:gdLst>
              <a:gd name="T0" fmla="*/ 583 w 1166"/>
              <a:gd name="T1" fmla="*/ 1068 h 1069"/>
              <a:gd name="T2" fmla="*/ 498 w 1166"/>
              <a:gd name="T3" fmla="*/ 991 h 1069"/>
              <a:gd name="T4" fmla="*/ 0 w 1166"/>
              <a:gd name="T5" fmla="*/ 320 h 1069"/>
              <a:gd name="T6" fmla="*/ 320 w 1166"/>
              <a:gd name="T7" fmla="*/ 0 h 1069"/>
              <a:gd name="T8" fmla="*/ 583 w 1166"/>
              <a:gd name="T9" fmla="*/ 123 h 1069"/>
              <a:gd name="T10" fmla="*/ 845 w 1166"/>
              <a:gd name="T11" fmla="*/ 0 h 1069"/>
              <a:gd name="T12" fmla="*/ 1165 w 1166"/>
              <a:gd name="T13" fmla="*/ 320 h 1069"/>
              <a:gd name="T14" fmla="*/ 667 w 1166"/>
              <a:gd name="T15" fmla="*/ 994 h 1069"/>
              <a:gd name="T16" fmla="*/ 583 w 1166"/>
              <a:gd name="T17" fmla="*/ 1068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069">
                <a:moveTo>
                  <a:pt x="583" y="1068"/>
                </a:moveTo>
                <a:lnTo>
                  <a:pt x="498" y="991"/>
                </a:lnTo>
                <a:cubicBezTo>
                  <a:pt x="197" y="718"/>
                  <a:pt x="0" y="541"/>
                  <a:pt x="0" y="320"/>
                </a:cubicBezTo>
                <a:cubicBezTo>
                  <a:pt x="0" y="139"/>
                  <a:pt x="140" y="0"/>
                  <a:pt x="320" y="0"/>
                </a:cubicBezTo>
                <a:cubicBezTo>
                  <a:pt x="421" y="0"/>
                  <a:pt x="520" y="49"/>
                  <a:pt x="583" y="123"/>
                </a:cubicBezTo>
                <a:cubicBezTo>
                  <a:pt x="646" y="49"/>
                  <a:pt x="744" y="0"/>
                  <a:pt x="845" y="0"/>
                </a:cubicBezTo>
                <a:cubicBezTo>
                  <a:pt x="1026" y="0"/>
                  <a:pt x="1165" y="139"/>
                  <a:pt x="1165" y="320"/>
                </a:cubicBezTo>
                <a:cubicBezTo>
                  <a:pt x="1165" y="541"/>
                  <a:pt x="968" y="721"/>
                  <a:pt x="667" y="994"/>
                </a:cubicBezTo>
                <a:lnTo>
                  <a:pt x="583" y="106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9349" y="3231358"/>
            <a:ext cx="419100" cy="384175"/>
          </a:xfrm>
          <a:custGeom>
            <a:avLst/>
            <a:gdLst>
              <a:gd name="T0" fmla="*/ 587 w 1165"/>
              <a:gd name="T1" fmla="*/ 907 h 1069"/>
              <a:gd name="T2" fmla="*/ 1049 w 1165"/>
              <a:gd name="T3" fmla="*/ 320 h 1069"/>
              <a:gd name="T4" fmla="*/ 844 w 1165"/>
              <a:gd name="T5" fmla="*/ 118 h 1069"/>
              <a:gd name="T6" fmla="*/ 637 w 1165"/>
              <a:gd name="T7" fmla="*/ 254 h 1069"/>
              <a:gd name="T8" fmla="*/ 527 w 1165"/>
              <a:gd name="T9" fmla="*/ 254 h 1069"/>
              <a:gd name="T10" fmla="*/ 319 w 1165"/>
              <a:gd name="T11" fmla="*/ 118 h 1069"/>
              <a:gd name="T12" fmla="*/ 114 w 1165"/>
              <a:gd name="T13" fmla="*/ 320 h 1069"/>
              <a:gd name="T14" fmla="*/ 576 w 1165"/>
              <a:gd name="T15" fmla="*/ 907 h 1069"/>
              <a:gd name="T16" fmla="*/ 582 w 1165"/>
              <a:gd name="T17" fmla="*/ 912 h 1069"/>
              <a:gd name="T18" fmla="*/ 587 w 1165"/>
              <a:gd name="T19" fmla="*/ 907 h 1069"/>
              <a:gd name="T20" fmla="*/ 844 w 1165"/>
              <a:gd name="T21" fmla="*/ 0 h 1069"/>
              <a:gd name="T22" fmla="*/ 1164 w 1165"/>
              <a:gd name="T23" fmla="*/ 320 h 1069"/>
              <a:gd name="T24" fmla="*/ 667 w 1165"/>
              <a:gd name="T25" fmla="*/ 991 h 1069"/>
              <a:gd name="T26" fmla="*/ 582 w 1165"/>
              <a:gd name="T27" fmla="*/ 1068 h 1069"/>
              <a:gd name="T28" fmla="*/ 497 w 1165"/>
              <a:gd name="T29" fmla="*/ 994 h 1069"/>
              <a:gd name="T30" fmla="*/ 0 w 1165"/>
              <a:gd name="T31" fmla="*/ 320 h 1069"/>
              <a:gd name="T32" fmla="*/ 319 w 1165"/>
              <a:gd name="T33" fmla="*/ 0 h 1069"/>
              <a:gd name="T34" fmla="*/ 582 w 1165"/>
              <a:gd name="T35" fmla="*/ 123 h 1069"/>
              <a:gd name="T36" fmla="*/ 844 w 1165"/>
              <a:gd name="T37" fmla="*/ 0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069">
                <a:moveTo>
                  <a:pt x="587" y="907"/>
                </a:moveTo>
                <a:cubicBezTo>
                  <a:pt x="866" y="655"/>
                  <a:pt x="1049" y="489"/>
                  <a:pt x="1049" y="320"/>
                </a:cubicBezTo>
                <a:cubicBezTo>
                  <a:pt x="1049" y="202"/>
                  <a:pt x="962" y="118"/>
                  <a:pt x="844" y="118"/>
                </a:cubicBezTo>
                <a:cubicBezTo>
                  <a:pt x="754" y="118"/>
                  <a:pt x="667" y="175"/>
                  <a:pt x="637" y="254"/>
                </a:cubicBezTo>
                <a:lnTo>
                  <a:pt x="527" y="254"/>
                </a:lnTo>
                <a:cubicBezTo>
                  <a:pt x="497" y="175"/>
                  <a:pt x="410" y="118"/>
                  <a:pt x="319" y="118"/>
                </a:cubicBezTo>
                <a:cubicBezTo>
                  <a:pt x="202" y="118"/>
                  <a:pt x="114" y="202"/>
                  <a:pt x="114" y="320"/>
                </a:cubicBezTo>
                <a:cubicBezTo>
                  <a:pt x="114" y="489"/>
                  <a:pt x="298" y="655"/>
                  <a:pt x="576" y="907"/>
                </a:cubicBezTo>
                <a:lnTo>
                  <a:pt x="582" y="912"/>
                </a:lnTo>
                <a:lnTo>
                  <a:pt x="587" y="907"/>
                </a:lnTo>
                <a:close/>
                <a:moveTo>
                  <a:pt x="844" y="0"/>
                </a:moveTo>
                <a:cubicBezTo>
                  <a:pt x="1025" y="0"/>
                  <a:pt x="1164" y="139"/>
                  <a:pt x="1164" y="320"/>
                </a:cubicBezTo>
                <a:cubicBezTo>
                  <a:pt x="1164" y="541"/>
                  <a:pt x="967" y="718"/>
                  <a:pt x="667" y="991"/>
                </a:cubicBezTo>
                <a:lnTo>
                  <a:pt x="582" y="1068"/>
                </a:lnTo>
                <a:lnTo>
                  <a:pt x="497" y="994"/>
                </a:lnTo>
                <a:cubicBezTo>
                  <a:pt x="196" y="721"/>
                  <a:pt x="0" y="541"/>
                  <a:pt x="0" y="320"/>
                </a:cubicBezTo>
                <a:cubicBezTo>
                  <a:pt x="0" y="139"/>
                  <a:pt x="139" y="0"/>
                  <a:pt x="319" y="0"/>
                </a:cubicBezTo>
                <a:cubicBezTo>
                  <a:pt x="421" y="0"/>
                  <a:pt x="519" y="49"/>
                  <a:pt x="582" y="123"/>
                </a:cubicBezTo>
                <a:cubicBezTo>
                  <a:pt x="645" y="49"/>
                  <a:pt x="743" y="0"/>
                  <a:pt x="8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97899" y="3298032"/>
            <a:ext cx="368300" cy="252412"/>
          </a:xfrm>
          <a:custGeom>
            <a:avLst/>
            <a:gdLst>
              <a:gd name="T0" fmla="*/ 525 w 1023"/>
              <a:gd name="T1" fmla="*/ 349 h 699"/>
              <a:gd name="T2" fmla="*/ 1022 w 1023"/>
              <a:gd name="T3" fmla="*/ 0 h 699"/>
              <a:gd name="T4" fmla="*/ 1022 w 1023"/>
              <a:gd name="T5" fmla="*/ 698 h 699"/>
              <a:gd name="T6" fmla="*/ 525 w 1023"/>
              <a:gd name="T7" fmla="*/ 349 h 699"/>
              <a:gd name="T8" fmla="*/ 497 w 1023"/>
              <a:gd name="T9" fmla="*/ 698 h 699"/>
              <a:gd name="T10" fmla="*/ 0 w 1023"/>
              <a:gd name="T11" fmla="*/ 349 h 699"/>
              <a:gd name="T12" fmla="*/ 497 w 1023"/>
              <a:gd name="T13" fmla="*/ 0 h 699"/>
              <a:gd name="T14" fmla="*/ 497 w 1023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3" h="699">
                <a:moveTo>
                  <a:pt x="525" y="349"/>
                </a:moveTo>
                <a:lnTo>
                  <a:pt x="1022" y="0"/>
                </a:lnTo>
                <a:lnTo>
                  <a:pt x="1022" y="698"/>
                </a:lnTo>
                <a:lnTo>
                  <a:pt x="525" y="349"/>
                </a:lnTo>
                <a:close/>
                <a:moveTo>
                  <a:pt x="497" y="698"/>
                </a:moveTo>
                <a:lnTo>
                  <a:pt x="0" y="349"/>
                </a:lnTo>
                <a:lnTo>
                  <a:pt x="497" y="0"/>
                </a:lnTo>
                <a:lnTo>
                  <a:pt x="497" y="6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9462" y="3298032"/>
            <a:ext cx="368300" cy="252412"/>
          </a:xfrm>
          <a:custGeom>
            <a:avLst/>
            <a:gdLst>
              <a:gd name="T0" fmla="*/ 525 w 1024"/>
              <a:gd name="T1" fmla="*/ 0 h 699"/>
              <a:gd name="T2" fmla="*/ 1023 w 1024"/>
              <a:gd name="T3" fmla="*/ 349 h 699"/>
              <a:gd name="T4" fmla="*/ 525 w 1024"/>
              <a:gd name="T5" fmla="*/ 698 h 699"/>
              <a:gd name="T6" fmla="*/ 525 w 1024"/>
              <a:gd name="T7" fmla="*/ 0 h 699"/>
              <a:gd name="T8" fmla="*/ 0 w 1024"/>
              <a:gd name="T9" fmla="*/ 698 h 699"/>
              <a:gd name="T10" fmla="*/ 0 w 1024"/>
              <a:gd name="T11" fmla="*/ 0 h 699"/>
              <a:gd name="T12" fmla="*/ 498 w 1024"/>
              <a:gd name="T13" fmla="*/ 349 h 699"/>
              <a:gd name="T14" fmla="*/ 0 w 1024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4" h="699">
                <a:moveTo>
                  <a:pt x="525" y="0"/>
                </a:moveTo>
                <a:lnTo>
                  <a:pt x="1023" y="349"/>
                </a:lnTo>
                <a:lnTo>
                  <a:pt x="525" y="698"/>
                </a:lnTo>
                <a:lnTo>
                  <a:pt x="525" y="0"/>
                </a:lnTo>
                <a:close/>
                <a:moveTo>
                  <a:pt x="0" y="698"/>
                </a:moveTo>
                <a:lnTo>
                  <a:pt x="0" y="0"/>
                </a:lnTo>
                <a:lnTo>
                  <a:pt x="498" y="349"/>
                </a:lnTo>
                <a:lnTo>
                  <a:pt x="0" y="6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3894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1031 w 1166"/>
              <a:gd name="T5" fmla="*/ 451 h 1165"/>
              <a:gd name="T6" fmla="*/ 900 w 1166"/>
              <a:gd name="T7" fmla="*/ 465 h 1165"/>
              <a:gd name="T8" fmla="*/ 424 w 1166"/>
              <a:gd name="T9" fmla="*/ 219 h 1165"/>
              <a:gd name="T10" fmla="*/ 118 w 1166"/>
              <a:gd name="T11" fmla="*/ 533 h 1165"/>
              <a:gd name="T12" fmla="*/ 115 w 1166"/>
              <a:gd name="T13" fmla="*/ 582 h 1165"/>
              <a:gd name="T14" fmla="*/ 583 w 1166"/>
              <a:gd name="T15" fmla="*/ 1049 h 1165"/>
              <a:gd name="T16" fmla="*/ 583 w 1166"/>
              <a:gd name="T17" fmla="*/ 0 h 1165"/>
              <a:gd name="T18" fmla="*/ 1165 w 1166"/>
              <a:gd name="T19" fmla="*/ 582 h 1165"/>
              <a:gd name="T20" fmla="*/ 583 w 1166"/>
              <a:gd name="T21" fmla="*/ 1164 h 1165"/>
              <a:gd name="T22" fmla="*/ 0 w 1166"/>
              <a:gd name="T23" fmla="*/ 582 h 1165"/>
              <a:gd name="T24" fmla="*/ 583 w 1166"/>
              <a:gd name="T25" fmla="*/ 0 h 1165"/>
              <a:gd name="T26" fmla="*/ 758 w 1166"/>
              <a:gd name="T27" fmla="*/ 569 h 1165"/>
              <a:gd name="T28" fmla="*/ 831 w 1166"/>
              <a:gd name="T29" fmla="*/ 639 h 1165"/>
              <a:gd name="T30" fmla="*/ 758 w 1166"/>
              <a:gd name="T31" fmla="*/ 713 h 1165"/>
              <a:gd name="T32" fmla="*/ 684 w 1166"/>
              <a:gd name="T33" fmla="*/ 639 h 1165"/>
              <a:gd name="T34" fmla="*/ 758 w 1166"/>
              <a:gd name="T35" fmla="*/ 569 h 1165"/>
              <a:gd name="T36" fmla="*/ 408 w 1166"/>
              <a:gd name="T37" fmla="*/ 569 h 1165"/>
              <a:gd name="T38" fmla="*/ 481 w 1166"/>
              <a:gd name="T39" fmla="*/ 639 h 1165"/>
              <a:gd name="T40" fmla="*/ 408 w 1166"/>
              <a:gd name="T41" fmla="*/ 713 h 1165"/>
              <a:gd name="T42" fmla="*/ 334 w 1166"/>
              <a:gd name="T43" fmla="*/ 639 h 1165"/>
              <a:gd name="T44" fmla="*/ 408 w 1166"/>
              <a:gd name="T45" fmla="*/ 5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8"/>
                  <a:pt x="1050" y="582"/>
                </a:cubicBezTo>
                <a:cubicBezTo>
                  <a:pt x="1050" y="536"/>
                  <a:pt x="1042" y="492"/>
                  <a:pt x="1031" y="451"/>
                </a:cubicBezTo>
                <a:cubicBezTo>
                  <a:pt x="990" y="462"/>
                  <a:pt x="946" y="465"/>
                  <a:pt x="900" y="465"/>
                </a:cubicBezTo>
                <a:cubicBezTo>
                  <a:pt x="703" y="465"/>
                  <a:pt x="531" y="369"/>
                  <a:pt x="424" y="219"/>
                </a:cubicBezTo>
                <a:cubicBezTo>
                  <a:pt x="367" y="358"/>
                  <a:pt x="254" y="473"/>
                  <a:pt x="118" y="533"/>
                </a:cubicBezTo>
                <a:cubicBezTo>
                  <a:pt x="115" y="550"/>
                  <a:pt x="115" y="566"/>
                  <a:pt x="115" y="582"/>
                </a:cubicBezTo>
                <a:cubicBezTo>
                  <a:pt x="115" y="838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4"/>
                  <a:pt x="583" y="1164"/>
                </a:cubicBezTo>
                <a:cubicBezTo>
                  <a:pt x="261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758" y="569"/>
                </a:moveTo>
                <a:cubicBezTo>
                  <a:pt x="799" y="569"/>
                  <a:pt x="831" y="599"/>
                  <a:pt x="831" y="639"/>
                </a:cubicBezTo>
                <a:cubicBezTo>
                  <a:pt x="831" y="680"/>
                  <a:pt x="799" y="713"/>
                  <a:pt x="758" y="713"/>
                </a:cubicBezTo>
                <a:cubicBezTo>
                  <a:pt x="717" y="713"/>
                  <a:pt x="684" y="680"/>
                  <a:pt x="684" y="639"/>
                </a:cubicBezTo>
                <a:cubicBezTo>
                  <a:pt x="684" y="599"/>
                  <a:pt x="717" y="569"/>
                  <a:pt x="758" y="569"/>
                </a:cubicBezTo>
                <a:close/>
                <a:moveTo>
                  <a:pt x="408" y="569"/>
                </a:moveTo>
                <a:cubicBezTo>
                  <a:pt x="449" y="569"/>
                  <a:pt x="481" y="599"/>
                  <a:pt x="481" y="639"/>
                </a:cubicBezTo>
                <a:cubicBezTo>
                  <a:pt x="481" y="680"/>
                  <a:pt x="449" y="713"/>
                  <a:pt x="408" y="713"/>
                </a:cubicBezTo>
                <a:cubicBezTo>
                  <a:pt x="367" y="713"/>
                  <a:pt x="334" y="680"/>
                  <a:pt x="334" y="639"/>
                </a:cubicBezTo>
                <a:cubicBezTo>
                  <a:pt x="334" y="599"/>
                  <a:pt x="367" y="569"/>
                  <a:pt x="408" y="5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993481"/>
            <a:ext cx="419100" cy="336550"/>
          </a:xfrm>
          <a:custGeom>
            <a:avLst/>
            <a:gdLst>
              <a:gd name="T0" fmla="*/ 1077 w 1166"/>
              <a:gd name="T1" fmla="*/ 585 h 936"/>
              <a:gd name="T2" fmla="*/ 1077 w 1166"/>
              <a:gd name="T3" fmla="*/ 293 h 936"/>
              <a:gd name="T4" fmla="*/ 1006 w 1166"/>
              <a:gd name="T5" fmla="*/ 293 h 936"/>
              <a:gd name="T6" fmla="*/ 1006 w 1166"/>
              <a:gd name="T7" fmla="*/ 555 h 936"/>
              <a:gd name="T8" fmla="*/ 941 w 1166"/>
              <a:gd name="T9" fmla="*/ 555 h 936"/>
              <a:gd name="T10" fmla="*/ 941 w 1166"/>
              <a:gd name="T11" fmla="*/ 350 h 936"/>
              <a:gd name="T12" fmla="*/ 867 w 1166"/>
              <a:gd name="T13" fmla="*/ 350 h 936"/>
              <a:gd name="T14" fmla="*/ 867 w 1166"/>
              <a:gd name="T15" fmla="*/ 555 h 936"/>
              <a:gd name="T16" fmla="*/ 801 w 1166"/>
              <a:gd name="T17" fmla="*/ 555 h 936"/>
              <a:gd name="T18" fmla="*/ 801 w 1166"/>
              <a:gd name="T19" fmla="*/ 293 h 936"/>
              <a:gd name="T20" fmla="*/ 727 w 1166"/>
              <a:gd name="T21" fmla="*/ 293 h 936"/>
              <a:gd name="T22" fmla="*/ 727 w 1166"/>
              <a:gd name="T23" fmla="*/ 585 h 936"/>
              <a:gd name="T24" fmla="*/ 787 w 1166"/>
              <a:gd name="T25" fmla="*/ 643 h 936"/>
              <a:gd name="T26" fmla="*/ 1020 w 1166"/>
              <a:gd name="T27" fmla="*/ 643 h 936"/>
              <a:gd name="T28" fmla="*/ 1077 w 1166"/>
              <a:gd name="T29" fmla="*/ 585 h 936"/>
              <a:gd name="T30" fmla="*/ 670 w 1166"/>
              <a:gd name="T31" fmla="*/ 367 h 936"/>
              <a:gd name="T32" fmla="*/ 670 w 1166"/>
              <a:gd name="T33" fmla="*/ 293 h 936"/>
              <a:gd name="T34" fmla="*/ 437 w 1166"/>
              <a:gd name="T35" fmla="*/ 293 h 936"/>
              <a:gd name="T36" fmla="*/ 437 w 1166"/>
              <a:gd name="T37" fmla="*/ 643 h 936"/>
              <a:gd name="T38" fmla="*/ 670 w 1166"/>
              <a:gd name="T39" fmla="*/ 643 h 936"/>
              <a:gd name="T40" fmla="*/ 670 w 1166"/>
              <a:gd name="T41" fmla="*/ 569 h 936"/>
              <a:gd name="T42" fmla="*/ 525 w 1166"/>
              <a:gd name="T43" fmla="*/ 569 h 936"/>
              <a:gd name="T44" fmla="*/ 525 w 1166"/>
              <a:gd name="T45" fmla="*/ 506 h 936"/>
              <a:gd name="T46" fmla="*/ 670 w 1166"/>
              <a:gd name="T47" fmla="*/ 506 h 936"/>
              <a:gd name="T48" fmla="*/ 670 w 1166"/>
              <a:gd name="T49" fmla="*/ 432 h 936"/>
              <a:gd name="T50" fmla="*/ 525 w 1166"/>
              <a:gd name="T51" fmla="*/ 432 h 936"/>
              <a:gd name="T52" fmla="*/ 525 w 1166"/>
              <a:gd name="T53" fmla="*/ 367 h 936"/>
              <a:gd name="T54" fmla="*/ 670 w 1166"/>
              <a:gd name="T55" fmla="*/ 367 h 936"/>
              <a:gd name="T56" fmla="*/ 377 w 1166"/>
              <a:gd name="T57" fmla="*/ 643 h 936"/>
              <a:gd name="T58" fmla="*/ 377 w 1166"/>
              <a:gd name="T59" fmla="*/ 293 h 936"/>
              <a:gd name="T60" fmla="*/ 306 w 1166"/>
              <a:gd name="T61" fmla="*/ 293 h 936"/>
              <a:gd name="T62" fmla="*/ 306 w 1166"/>
              <a:gd name="T63" fmla="*/ 498 h 936"/>
              <a:gd name="T64" fmla="*/ 159 w 1166"/>
              <a:gd name="T65" fmla="*/ 293 h 936"/>
              <a:gd name="T66" fmla="*/ 87 w 1166"/>
              <a:gd name="T67" fmla="*/ 293 h 936"/>
              <a:gd name="T68" fmla="*/ 87 w 1166"/>
              <a:gd name="T69" fmla="*/ 643 h 936"/>
              <a:gd name="T70" fmla="*/ 159 w 1166"/>
              <a:gd name="T71" fmla="*/ 643 h 936"/>
              <a:gd name="T72" fmla="*/ 159 w 1166"/>
              <a:gd name="T73" fmla="*/ 438 h 936"/>
              <a:gd name="T74" fmla="*/ 309 w 1166"/>
              <a:gd name="T75" fmla="*/ 643 h 936"/>
              <a:gd name="T76" fmla="*/ 377 w 1166"/>
              <a:gd name="T77" fmla="*/ 643 h 936"/>
              <a:gd name="T78" fmla="*/ 1050 w 1166"/>
              <a:gd name="T79" fmla="*/ 0 h 936"/>
              <a:gd name="T80" fmla="*/ 1165 w 1166"/>
              <a:gd name="T81" fmla="*/ 118 h 936"/>
              <a:gd name="T82" fmla="*/ 1165 w 1166"/>
              <a:gd name="T83" fmla="*/ 818 h 936"/>
              <a:gd name="T84" fmla="*/ 1050 w 1166"/>
              <a:gd name="T85" fmla="*/ 935 h 936"/>
              <a:gd name="T86" fmla="*/ 115 w 1166"/>
              <a:gd name="T87" fmla="*/ 935 h 936"/>
              <a:gd name="T88" fmla="*/ 0 w 1166"/>
              <a:gd name="T89" fmla="*/ 818 h 936"/>
              <a:gd name="T90" fmla="*/ 0 w 1166"/>
              <a:gd name="T91" fmla="*/ 118 h 936"/>
              <a:gd name="T92" fmla="*/ 115 w 1166"/>
              <a:gd name="T93" fmla="*/ 0 h 936"/>
              <a:gd name="T94" fmla="*/ 1050 w 1166"/>
              <a:gd name="T9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6" h="936">
                <a:moveTo>
                  <a:pt x="1077" y="585"/>
                </a:moveTo>
                <a:lnTo>
                  <a:pt x="1077" y="293"/>
                </a:lnTo>
                <a:lnTo>
                  <a:pt x="1006" y="293"/>
                </a:lnTo>
                <a:lnTo>
                  <a:pt x="1006" y="555"/>
                </a:lnTo>
                <a:lnTo>
                  <a:pt x="941" y="555"/>
                </a:lnTo>
                <a:lnTo>
                  <a:pt x="941" y="350"/>
                </a:lnTo>
                <a:lnTo>
                  <a:pt x="867" y="350"/>
                </a:lnTo>
                <a:lnTo>
                  <a:pt x="867" y="555"/>
                </a:lnTo>
                <a:lnTo>
                  <a:pt x="801" y="555"/>
                </a:lnTo>
                <a:lnTo>
                  <a:pt x="801" y="293"/>
                </a:lnTo>
                <a:lnTo>
                  <a:pt x="727" y="293"/>
                </a:lnTo>
                <a:lnTo>
                  <a:pt x="727" y="585"/>
                </a:lnTo>
                <a:cubicBezTo>
                  <a:pt x="727" y="618"/>
                  <a:pt x="755" y="643"/>
                  <a:pt x="787" y="643"/>
                </a:cubicBezTo>
                <a:lnTo>
                  <a:pt x="1020" y="643"/>
                </a:lnTo>
                <a:cubicBezTo>
                  <a:pt x="1053" y="643"/>
                  <a:pt x="1077" y="618"/>
                  <a:pt x="1077" y="585"/>
                </a:cubicBezTo>
                <a:close/>
                <a:moveTo>
                  <a:pt x="670" y="367"/>
                </a:moveTo>
                <a:lnTo>
                  <a:pt x="670" y="293"/>
                </a:lnTo>
                <a:lnTo>
                  <a:pt x="437" y="293"/>
                </a:lnTo>
                <a:lnTo>
                  <a:pt x="437" y="643"/>
                </a:lnTo>
                <a:lnTo>
                  <a:pt x="670" y="643"/>
                </a:lnTo>
                <a:lnTo>
                  <a:pt x="670" y="569"/>
                </a:lnTo>
                <a:lnTo>
                  <a:pt x="525" y="569"/>
                </a:lnTo>
                <a:lnTo>
                  <a:pt x="525" y="506"/>
                </a:lnTo>
                <a:lnTo>
                  <a:pt x="670" y="506"/>
                </a:lnTo>
                <a:lnTo>
                  <a:pt x="670" y="432"/>
                </a:lnTo>
                <a:lnTo>
                  <a:pt x="525" y="432"/>
                </a:lnTo>
                <a:lnTo>
                  <a:pt x="525" y="367"/>
                </a:lnTo>
                <a:lnTo>
                  <a:pt x="670" y="367"/>
                </a:lnTo>
                <a:close/>
                <a:moveTo>
                  <a:pt x="377" y="643"/>
                </a:moveTo>
                <a:lnTo>
                  <a:pt x="377" y="293"/>
                </a:lnTo>
                <a:lnTo>
                  <a:pt x="306" y="293"/>
                </a:lnTo>
                <a:lnTo>
                  <a:pt x="306" y="498"/>
                </a:lnTo>
                <a:lnTo>
                  <a:pt x="159" y="293"/>
                </a:lnTo>
                <a:lnTo>
                  <a:pt x="87" y="293"/>
                </a:lnTo>
                <a:lnTo>
                  <a:pt x="87" y="643"/>
                </a:lnTo>
                <a:lnTo>
                  <a:pt x="159" y="643"/>
                </a:lnTo>
                <a:lnTo>
                  <a:pt x="159" y="438"/>
                </a:lnTo>
                <a:lnTo>
                  <a:pt x="309" y="643"/>
                </a:lnTo>
                <a:lnTo>
                  <a:pt x="377" y="643"/>
                </a:ln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08199" y="4929981"/>
            <a:ext cx="463550" cy="463550"/>
          </a:xfrm>
          <a:custGeom>
            <a:avLst/>
            <a:gdLst>
              <a:gd name="T0" fmla="*/ 700 w 1287"/>
              <a:gd name="T1" fmla="*/ 585 h 1286"/>
              <a:gd name="T2" fmla="*/ 700 w 1287"/>
              <a:gd name="T3" fmla="*/ 700 h 1286"/>
              <a:gd name="T4" fmla="*/ 818 w 1287"/>
              <a:gd name="T5" fmla="*/ 700 h 1286"/>
              <a:gd name="T6" fmla="*/ 818 w 1287"/>
              <a:gd name="T7" fmla="*/ 585 h 1286"/>
              <a:gd name="T8" fmla="*/ 700 w 1287"/>
              <a:gd name="T9" fmla="*/ 585 h 1286"/>
              <a:gd name="T10" fmla="*/ 700 w 1287"/>
              <a:gd name="T11" fmla="*/ 818 h 1286"/>
              <a:gd name="T12" fmla="*/ 586 w 1287"/>
              <a:gd name="T13" fmla="*/ 700 h 1286"/>
              <a:gd name="T14" fmla="*/ 586 w 1287"/>
              <a:gd name="T15" fmla="*/ 350 h 1286"/>
              <a:gd name="T16" fmla="*/ 700 w 1287"/>
              <a:gd name="T17" fmla="*/ 235 h 1286"/>
              <a:gd name="T18" fmla="*/ 936 w 1287"/>
              <a:gd name="T19" fmla="*/ 235 h 1286"/>
              <a:gd name="T20" fmla="*/ 936 w 1287"/>
              <a:gd name="T21" fmla="*/ 350 h 1286"/>
              <a:gd name="T22" fmla="*/ 700 w 1287"/>
              <a:gd name="T23" fmla="*/ 350 h 1286"/>
              <a:gd name="T24" fmla="*/ 700 w 1287"/>
              <a:gd name="T25" fmla="*/ 468 h 1286"/>
              <a:gd name="T26" fmla="*/ 818 w 1287"/>
              <a:gd name="T27" fmla="*/ 468 h 1286"/>
              <a:gd name="T28" fmla="*/ 936 w 1287"/>
              <a:gd name="T29" fmla="*/ 585 h 1286"/>
              <a:gd name="T30" fmla="*/ 936 w 1287"/>
              <a:gd name="T31" fmla="*/ 700 h 1286"/>
              <a:gd name="T32" fmla="*/ 818 w 1287"/>
              <a:gd name="T33" fmla="*/ 818 h 1286"/>
              <a:gd name="T34" fmla="*/ 700 w 1287"/>
              <a:gd name="T35" fmla="*/ 818 h 1286"/>
              <a:gd name="T36" fmla="*/ 1168 w 1287"/>
              <a:gd name="T37" fmla="*/ 935 h 1286"/>
              <a:gd name="T38" fmla="*/ 1168 w 1287"/>
              <a:gd name="T39" fmla="*/ 118 h 1286"/>
              <a:gd name="T40" fmla="*/ 350 w 1287"/>
              <a:gd name="T41" fmla="*/ 118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8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8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8 h 1286"/>
              <a:gd name="T68" fmla="*/ 1050 w 1287"/>
              <a:gd name="T69" fmla="*/ 1168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8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700" y="585"/>
                </a:moveTo>
                <a:lnTo>
                  <a:pt x="700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lose/>
                <a:moveTo>
                  <a:pt x="700" y="818"/>
                </a:moveTo>
                <a:cubicBezTo>
                  <a:pt x="638" y="818"/>
                  <a:pt x="586" y="766"/>
                  <a:pt x="586" y="700"/>
                </a:cubicBezTo>
                <a:lnTo>
                  <a:pt x="586" y="350"/>
                </a:lnTo>
                <a:cubicBezTo>
                  <a:pt x="586" y="285"/>
                  <a:pt x="638" y="235"/>
                  <a:pt x="700" y="235"/>
                </a:cubicBezTo>
                <a:lnTo>
                  <a:pt x="936" y="235"/>
                </a:lnTo>
                <a:lnTo>
                  <a:pt x="936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1" y="468"/>
                  <a:pt x="936" y="520"/>
                  <a:pt x="936" y="585"/>
                </a:cubicBezTo>
                <a:lnTo>
                  <a:pt x="936" y="700"/>
                </a:lnTo>
                <a:cubicBezTo>
                  <a:pt x="936" y="766"/>
                  <a:pt x="881" y="818"/>
                  <a:pt x="818" y="818"/>
                </a:cubicBezTo>
                <a:lnTo>
                  <a:pt x="700" y="818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5"/>
                  <a:pt x="1286" y="118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8"/>
                </a:lnTo>
                <a:cubicBezTo>
                  <a:pt x="236" y="55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585 w 1286"/>
              <a:gd name="T13" fmla="*/ 585 h 1286"/>
              <a:gd name="T14" fmla="*/ 585 w 1286"/>
              <a:gd name="T15" fmla="*/ 235 h 1286"/>
              <a:gd name="T16" fmla="*/ 935 w 1286"/>
              <a:gd name="T17" fmla="*/ 235 h 1286"/>
              <a:gd name="T18" fmla="*/ 935 w 1286"/>
              <a:gd name="T19" fmla="*/ 350 h 1286"/>
              <a:gd name="T20" fmla="*/ 700 w 1286"/>
              <a:gd name="T21" fmla="*/ 350 h 1286"/>
              <a:gd name="T22" fmla="*/ 700 w 1286"/>
              <a:gd name="T23" fmla="*/ 468 h 1286"/>
              <a:gd name="T24" fmla="*/ 818 w 1286"/>
              <a:gd name="T25" fmla="*/ 468 h 1286"/>
              <a:gd name="T26" fmla="*/ 935 w 1286"/>
              <a:gd name="T27" fmla="*/ 585 h 1286"/>
              <a:gd name="T28" fmla="*/ 935 w 1286"/>
              <a:gd name="T29" fmla="*/ 700 h 1286"/>
              <a:gd name="T30" fmla="*/ 118 w 1286"/>
              <a:gd name="T31" fmla="*/ 235 h 1286"/>
              <a:gd name="T32" fmla="*/ 118 w 1286"/>
              <a:gd name="T33" fmla="*/ 1168 h 1286"/>
              <a:gd name="T34" fmla="*/ 1050 w 1286"/>
              <a:gd name="T35" fmla="*/ 1168 h 1286"/>
              <a:gd name="T36" fmla="*/ 1050 w 1286"/>
              <a:gd name="T37" fmla="*/ 1285 h 1286"/>
              <a:gd name="T38" fmla="*/ 118 w 1286"/>
              <a:gd name="T39" fmla="*/ 1285 h 1286"/>
              <a:gd name="T40" fmla="*/ 0 w 1286"/>
              <a:gd name="T41" fmla="*/ 1168 h 1286"/>
              <a:gd name="T42" fmla="*/ 0 w 1286"/>
              <a:gd name="T43" fmla="*/ 235 h 1286"/>
              <a:gd name="T44" fmla="*/ 118 w 1286"/>
              <a:gd name="T45" fmla="*/ 235 h 1286"/>
              <a:gd name="T46" fmla="*/ 1168 w 1286"/>
              <a:gd name="T47" fmla="*/ 935 h 1286"/>
              <a:gd name="T48" fmla="*/ 1168 w 1286"/>
              <a:gd name="T49" fmla="*/ 118 h 1286"/>
              <a:gd name="T50" fmla="*/ 350 w 1286"/>
              <a:gd name="T51" fmla="*/ 118 h 1286"/>
              <a:gd name="T52" fmla="*/ 350 w 1286"/>
              <a:gd name="T53" fmla="*/ 935 h 1286"/>
              <a:gd name="T54" fmla="*/ 1168 w 1286"/>
              <a:gd name="T55" fmla="*/ 935 h 1286"/>
              <a:gd name="T56" fmla="*/ 1168 w 1286"/>
              <a:gd name="T57" fmla="*/ 0 h 1286"/>
              <a:gd name="T58" fmla="*/ 1285 w 1286"/>
              <a:gd name="T59" fmla="*/ 118 h 1286"/>
              <a:gd name="T60" fmla="*/ 1285 w 1286"/>
              <a:gd name="T61" fmla="*/ 935 h 1286"/>
              <a:gd name="T62" fmla="*/ 1168 w 1286"/>
              <a:gd name="T63" fmla="*/ 1050 h 1286"/>
              <a:gd name="T64" fmla="*/ 350 w 1286"/>
              <a:gd name="T65" fmla="*/ 1050 h 1286"/>
              <a:gd name="T66" fmla="*/ 235 w 1286"/>
              <a:gd name="T67" fmla="*/ 935 h 1286"/>
              <a:gd name="T68" fmla="*/ 235 w 1286"/>
              <a:gd name="T69" fmla="*/ 118 h 1286"/>
              <a:gd name="T70" fmla="*/ 350 w 1286"/>
              <a:gd name="T71" fmla="*/ 0 h 1286"/>
              <a:gd name="T72" fmla="*/ 1168 w 1286"/>
              <a:gd name="T7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0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585" y="585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0" y="468"/>
                  <a:pt x="935" y="520"/>
                  <a:pt x="935" y="585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54499" y="4929981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817 w 1286"/>
              <a:gd name="T29" fmla="*/ 818 h 1286"/>
              <a:gd name="T30" fmla="*/ 817 w 1286"/>
              <a:gd name="T31" fmla="*/ 585 h 1286"/>
              <a:gd name="T32" fmla="*/ 585 w 1286"/>
              <a:gd name="T33" fmla="*/ 585 h 1286"/>
              <a:gd name="T34" fmla="*/ 585 w 1286"/>
              <a:gd name="T35" fmla="*/ 235 h 1286"/>
              <a:gd name="T36" fmla="*/ 700 w 1286"/>
              <a:gd name="T37" fmla="*/ 235 h 1286"/>
              <a:gd name="T38" fmla="*/ 700 w 1286"/>
              <a:gd name="T39" fmla="*/ 468 h 1286"/>
              <a:gd name="T40" fmla="*/ 817 w 1286"/>
              <a:gd name="T41" fmla="*/ 468 h 1286"/>
              <a:gd name="T42" fmla="*/ 817 w 1286"/>
              <a:gd name="T43" fmla="*/ 235 h 1286"/>
              <a:gd name="T44" fmla="*/ 935 w 1286"/>
              <a:gd name="T45" fmla="*/ 235 h 1286"/>
              <a:gd name="T46" fmla="*/ 935 w 1286"/>
              <a:gd name="T47" fmla="*/ 818 h 1286"/>
              <a:gd name="T48" fmla="*/ 817 w 1286"/>
              <a:gd name="T49" fmla="*/ 818 h 1286"/>
              <a:gd name="T50" fmla="*/ 117 w 1286"/>
              <a:gd name="T51" fmla="*/ 235 h 1286"/>
              <a:gd name="T52" fmla="*/ 117 w 1286"/>
              <a:gd name="T53" fmla="*/ 1168 h 1286"/>
              <a:gd name="T54" fmla="*/ 1050 w 1286"/>
              <a:gd name="T55" fmla="*/ 1168 h 1286"/>
              <a:gd name="T56" fmla="*/ 1050 w 1286"/>
              <a:gd name="T57" fmla="*/ 1285 h 1286"/>
              <a:gd name="T58" fmla="*/ 117 w 1286"/>
              <a:gd name="T59" fmla="*/ 1285 h 1286"/>
              <a:gd name="T60" fmla="*/ 0 w 1286"/>
              <a:gd name="T61" fmla="*/ 1168 h 1286"/>
              <a:gd name="T62" fmla="*/ 0 w 1286"/>
              <a:gd name="T63" fmla="*/ 235 h 1286"/>
              <a:gd name="T64" fmla="*/ 117 w 1286"/>
              <a:gd name="T6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817" y="818"/>
                </a:moveTo>
                <a:lnTo>
                  <a:pt x="817" y="585"/>
                </a:lnTo>
                <a:lnTo>
                  <a:pt x="585" y="585"/>
                </a:lnTo>
                <a:lnTo>
                  <a:pt x="585" y="235"/>
                </a:lnTo>
                <a:lnTo>
                  <a:pt x="700" y="235"/>
                </a:lnTo>
                <a:lnTo>
                  <a:pt x="700" y="468"/>
                </a:lnTo>
                <a:lnTo>
                  <a:pt x="817" y="468"/>
                </a:lnTo>
                <a:lnTo>
                  <a:pt x="817" y="235"/>
                </a:lnTo>
                <a:lnTo>
                  <a:pt x="935" y="235"/>
                </a:lnTo>
                <a:lnTo>
                  <a:pt x="935" y="818"/>
                </a:lnTo>
                <a:lnTo>
                  <a:pt x="817" y="818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276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0079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73949" y="4929981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32824" y="4982371"/>
            <a:ext cx="293688" cy="357187"/>
          </a:xfrm>
          <a:custGeom>
            <a:avLst/>
            <a:gdLst>
              <a:gd name="T0" fmla="*/ 0 w 816"/>
              <a:gd name="T1" fmla="*/ 875 h 993"/>
              <a:gd name="T2" fmla="*/ 815 w 816"/>
              <a:gd name="T3" fmla="*/ 875 h 993"/>
              <a:gd name="T4" fmla="*/ 815 w 816"/>
              <a:gd name="T5" fmla="*/ 992 h 993"/>
              <a:gd name="T6" fmla="*/ 0 w 816"/>
              <a:gd name="T7" fmla="*/ 992 h 993"/>
              <a:gd name="T8" fmla="*/ 0 w 816"/>
              <a:gd name="T9" fmla="*/ 875 h 993"/>
              <a:gd name="T10" fmla="*/ 232 w 816"/>
              <a:gd name="T11" fmla="*/ 757 h 993"/>
              <a:gd name="T12" fmla="*/ 232 w 816"/>
              <a:gd name="T13" fmla="*/ 407 h 993"/>
              <a:gd name="T14" fmla="*/ 0 w 816"/>
              <a:gd name="T15" fmla="*/ 407 h 993"/>
              <a:gd name="T16" fmla="*/ 407 w 816"/>
              <a:gd name="T17" fmla="*/ 0 h 993"/>
              <a:gd name="T18" fmla="*/ 815 w 816"/>
              <a:gd name="T19" fmla="*/ 407 h 993"/>
              <a:gd name="T20" fmla="*/ 582 w 816"/>
              <a:gd name="T21" fmla="*/ 407 h 993"/>
              <a:gd name="T22" fmla="*/ 582 w 816"/>
              <a:gd name="T23" fmla="*/ 757 h 993"/>
              <a:gd name="T24" fmla="*/ 232 w 816"/>
              <a:gd name="T25" fmla="*/ 757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93">
                <a:moveTo>
                  <a:pt x="0" y="875"/>
                </a:moveTo>
                <a:lnTo>
                  <a:pt x="815" y="875"/>
                </a:lnTo>
                <a:lnTo>
                  <a:pt x="815" y="992"/>
                </a:lnTo>
                <a:lnTo>
                  <a:pt x="0" y="992"/>
                </a:lnTo>
                <a:lnTo>
                  <a:pt x="0" y="875"/>
                </a:lnTo>
                <a:close/>
                <a:moveTo>
                  <a:pt x="232" y="757"/>
                </a:moveTo>
                <a:lnTo>
                  <a:pt x="232" y="407"/>
                </a:lnTo>
                <a:lnTo>
                  <a:pt x="0" y="407"/>
                </a:lnTo>
                <a:lnTo>
                  <a:pt x="407" y="0"/>
                </a:lnTo>
                <a:lnTo>
                  <a:pt x="815" y="407"/>
                </a:lnTo>
                <a:lnTo>
                  <a:pt x="582" y="407"/>
                </a:lnTo>
                <a:lnTo>
                  <a:pt x="582" y="757"/>
                </a:lnTo>
                <a:lnTo>
                  <a:pt x="232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4993481"/>
            <a:ext cx="463550" cy="336550"/>
          </a:xfrm>
          <a:custGeom>
            <a:avLst/>
            <a:gdLst>
              <a:gd name="T0" fmla="*/ 936 w 1287"/>
              <a:gd name="T1" fmla="*/ 17 h 936"/>
              <a:gd name="T2" fmla="*/ 1286 w 1287"/>
              <a:gd name="T3" fmla="*/ 468 h 936"/>
              <a:gd name="T4" fmla="*/ 936 w 1287"/>
              <a:gd name="T5" fmla="*/ 919 h 936"/>
              <a:gd name="T6" fmla="*/ 936 w 1287"/>
              <a:gd name="T7" fmla="*/ 799 h 936"/>
              <a:gd name="T8" fmla="*/ 1168 w 1287"/>
              <a:gd name="T9" fmla="*/ 468 h 936"/>
              <a:gd name="T10" fmla="*/ 936 w 1287"/>
              <a:gd name="T11" fmla="*/ 137 h 936"/>
              <a:gd name="T12" fmla="*/ 936 w 1287"/>
              <a:gd name="T13" fmla="*/ 17 h 936"/>
              <a:gd name="T14" fmla="*/ 0 w 1287"/>
              <a:gd name="T15" fmla="*/ 468 h 936"/>
              <a:gd name="T16" fmla="*/ 468 w 1287"/>
              <a:gd name="T17" fmla="*/ 0 h 936"/>
              <a:gd name="T18" fmla="*/ 936 w 1287"/>
              <a:gd name="T19" fmla="*/ 468 h 936"/>
              <a:gd name="T20" fmla="*/ 468 w 1287"/>
              <a:gd name="T21" fmla="*/ 935 h 936"/>
              <a:gd name="T22" fmla="*/ 0 w 1287"/>
              <a:gd name="T23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7" h="936">
                <a:moveTo>
                  <a:pt x="936" y="17"/>
                </a:moveTo>
                <a:cubicBezTo>
                  <a:pt x="1138" y="69"/>
                  <a:pt x="1286" y="249"/>
                  <a:pt x="1286" y="468"/>
                </a:cubicBezTo>
                <a:cubicBezTo>
                  <a:pt x="1286" y="687"/>
                  <a:pt x="1138" y="867"/>
                  <a:pt x="936" y="919"/>
                </a:cubicBezTo>
                <a:lnTo>
                  <a:pt x="936" y="799"/>
                </a:lnTo>
                <a:cubicBezTo>
                  <a:pt x="1072" y="752"/>
                  <a:pt x="1168" y="621"/>
                  <a:pt x="1168" y="468"/>
                </a:cubicBezTo>
                <a:cubicBezTo>
                  <a:pt x="1168" y="315"/>
                  <a:pt x="1072" y="184"/>
                  <a:pt x="936" y="137"/>
                </a:cubicBezTo>
                <a:lnTo>
                  <a:pt x="936" y="17"/>
                </a:lnTo>
                <a:close/>
                <a:moveTo>
                  <a:pt x="0" y="468"/>
                </a:moveTo>
                <a:cubicBezTo>
                  <a:pt x="0" y="211"/>
                  <a:pt x="211" y="0"/>
                  <a:pt x="468" y="0"/>
                </a:cubicBezTo>
                <a:cubicBezTo>
                  <a:pt x="725" y="0"/>
                  <a:pt x="936" y="211"/>
                  <a:pt x="936" y="468"/>
                </a:cubicBezTo>
                <a:cubicBezTo>
                  <a:pt x="936" y="725"/>
                  <a:pt x="725" y="935"/>
                  <a:pt x="468" y="935"/>
                </a:cubicBezTo>
                <a:cubicBezTo>
                  <a:pt x="211" y="935"/>
                  <a:pt x="0" y="725"/>
                  <a:pt x="0" y="4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993481"/>
            <a:ext cx="419100" cy="336550"/>
          </a:xfrm>
          <a:custGeom>
            <a:avLst/>
            <a:gdLst>
              <a:gd name="T0" fmla="*/ 1050 w 1166"/>
              <a:gd name="T1" fmla="*/ 643 h 936"/>
              <a:gd name="T2" fmla="*/ 1050 w 1166"/>
              <a:gd name="T3" fmla="*/ 293 h 936"/>
              <a:gd name="T4" fmla="*/ 976 w 1166"/>
              <a:gd name="T5" fmla="*/ 293 h 936"/>
              <a:gd name="T6" fmla="*/ 976 w 1166"/>
              <a:gd name="T7" fmla="*/ 498 h 936"/>
              <a:gd name="T8" fmla="*/ 831 w 1166"/>
              <a:gd name="T9" fmla="*/ 293 h 936"/>
              <a:gd name="T10" fmla="*/ 758 w 1166"/>
              <a:gd name="T11" fmla="*/ 293 h 936"/>
              <a:gd name="T12" fmla="*/ 758 w 1166"/>
              <a:gd name="T13" fmla="*/ 643 h 936"/>
              <a:gd name="T14" fmla="*/ 831 w 1166"/>
              <a:gd name="T15" fmla="*/ 643 h 936"/>
              <a:gd name="T16" fmla="*/ 831 w 1166"/>
              <a:gd name="T17" fmla="*/ 438 h 936"/>
              <a:gd name="T18" fmla="*/ 979 w 1166"/>
              <a:gd name="T19" fmla="*/ 643 h 936"/>
              <a:gd name="T20" fmla="*/ 1050 w 1166"/>
              <a:gd name="T21" fmla="*/ 643 h 936"/>
              <a:gd name="T22" fmla="*/ 613 w 1166"/>
              <a:gd name="T23" fmla="*/ 643 h 936"/>
              <a:gd name="T24" fmla="*/ 613 w 1166"/>
              <a:gd name="T25" fmla="*/ 293 h 936"/>
              <a:gd name="T26" fmla="*/ 525 w 1166"/>
              <a:gd name="T27" fmla="*/ 293 h 936"/>
              <a:gd name="T28" fmla="*/ 525 w 1166"/>
              <a:gd name="T29" fmla="*/ 643 h 936"/>
              <a:gd name="T30" fmla="*/ 613 w 1166"/>
              <a:gd name="T31" fmla="*/ 643 h 936"/>
              <a:gd name="T32" fmla="*/ 408 w 1166"/>
              <a:gd name="T33" fmla="*/ 438 h 936"/>
              <a:gd name="T34" fmla="*/ 408 w 1166"/>
              <a:gd name="T35" fmla="*/ 380 h 936"/>
              <a:gd name="T36" fmla="*/ 320 w 1166"/>
              <a:gd name="T37" fmla="*/ 293 h 936"/>
              <a:gd name="T38" fmla="*/ 115 w 1166"/>
              <a:gd name="T39" fmla="*/ 293 h 936"/>
              <a:gd name="T40" fmla="*/ 115 w 1166"/>
              <a:gd name="T41" fmla="*/ 643 h 936"/>
              <a:gd name="T42" fmla="*/ 203 w 1166"/>
              <a:gd name="T43" fmla="*/ 643 h 936"/>
              <a:gd name="T44" fmla="*/ 203 w 1166"/>
              <a:gd name="T45" fmla="*/ 525 h 936"/>
              <a:gd name="T46" fmla="*/ 320 w 1166"/>
              <a:gd name="T47" fmla="*/ 525 h 936"/>
              <a:gd name="T48" fmla="*/ 408 w 1166"/>
              <a:gd name="T49" fmla="*/ 438 h 936"/>
              <a:gd name="T50" fmla="*/ 1050 w 1166"/>
              <a:gd name="T51" fmla="*/ 0 h 936"/>
              <a:gd name="T52" fmla="*/ 1165 w 1166"/>
              <a:gd name="T53" fmla="*/ 118 h 936"/>
              <a:gd name="T54" fmla="*/ 1165 w 1166"/>
              <a:gd name="T55" fmla="*/ 818 h 936"/>
              <a:gd name="T56" fmla="*/ 1050 w 1166"/>
              <a:gd name="T57" fmla="*/ 935 h 936"/>
              <a:gd name="T58" fmla="*/ 115 w 1166"/>
              <a:gd name="T59" fmla="*/ 935 h 936"/>
              <a:gd name="T60" fmla="*/ 0 w 1166"/>
              <a:gd name="T61" fmla="*/ 818 h 936"/>
              <a:gd name="T62" fmla="*/ 0 w 1166"/>
              <a:gd name="T63" fmla="*/ 118 h 936"/>
              <a:gd name="T64" fmla="*/ 115 w 1166"/>
              <a:gd name="T65" fmla="*/ 0 h 936"/>
              <a:gd name="T66" fmla="*/ 1050 w 1166"/>
              <a:gd name="T67" fmla="*/ 0 h 936"/>
              <a:gd name="T68" fmla="*/ 203 w 1166"/>
              <a:gd name="T69" fmla="*/ 380 h 936"/>
              <a:gd name="T70" fmla="*/ 320 w 1166"/>
              <a:gd name="T71" fmla="*/ 380 h 936"/>
              <a:gd name="T72" fmla="*/ 320 w 1166"/>
              <a:gd name="T73" fmla="*/ 438 h 936"/>
              <a:gd name="T74" fmla="*/ 203 w 1166"/>
              <a:gd name="T75" fmla="*/ 438 h 936"/>
              <a:gd name="T76" fmla="*/ 203 w 1166"/>
              <a:gd name="T77" fmla="*/ 38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643"/>
                </a:moveTo>
                <a:lnTo>
                  <a:pt x="1050" y="293"/>
                </a:lnTo>
                <a:lnTo>
                  <a:pt x="976" y="293"/>
                </a:lnTo>
                <a:lnTo>
                  <a:pt x="976" y="498"/>
                </a:lnTo>
                <a:lnTo>
                  <a:pt x="831" y="293"/>
                </a:lnTo>
                <a:lnTo>
                  <a:pt x="758" y="293"/>
                </a:lnTo>
                <a:lnTo>
                  <a:pt x="758" y="643"/>
                </a:lnTo>
                <a:lnTo>
                  <a:pt x="831" y="643"/>
                </a:lnTo>
                <a:lnTo>
                  <a:pt x="831" y="438"/>
                </a:lnTo>
                <a:lnTo>
                  <a:pt x="979" y="643"/>
                </a:lnTo>
                <a:lnTo>
                  <a:pt x="1050" y="643"/>
                </a:lnTo>
                <a:close/>
                <a:moveTo>
                  <a:pt x="613" y="643"/>
                </a:moveTo>
                <a:lnTo>
                  <a:pt x="613" y="293"/>
                </a:lnTo>
                <a:lnTo>
                  <a:pt x="525" y="293"/>
                </a:lnTo>
                <a:lnTo>
                  <a:pt x="525" y="643"/>
                </a:lnTo>
                <a:lnTo>
                  <a:pt x="613" y="643"/>
                </a:lnTo>
                <a:close/>
                <a:moveTo>
                  <a:pt x="408" y="438"/>
                </a:moveTo>
                <a:lnTo>
                  <a:pt x="408" y="380"/>
                </a:lnTo>
                <a:cubicBezTo>
                  <a:pt x="408" y="331"/>
                  <a:pt x="369" y="293"/>
                  <a:pt x="320" y="293"/>
                </a:cubicBezTo>
                <a:lnTo>
                  <a:pt x="115" y="293"/>
                </a:lnTo>
                <a:lnTo>
                  <a:pt x="115" y="643"/>
                </a:lnTo>
                <a:lnTo>
                  <a:pt x="203" y="643"/>
                </a:lnTo>
                <a:lnTo>
                  <a:pt x="203" y="525"/>
                </a:lnTo>
                <a:lnTo>
                  <a:pt x="320" y="525"/>
                </a:lnTo>
                <a:cubicBezTo>
                  <a:pt x="369" y="525"/>
                  <a:pt x="408" y="487"/>
                  <a:pt x="408" y="438"/>
                </a:cubicBez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  <a:moveTo>
                  <a:pt x="203" y="380"/>
                </a:moveTo>
                <a:lnTo>
                  <a:pt x="320" y="380"/>
                </a:lnTo>
                <a:lnTo>
                  <a:pt x="320" y="438"/>
                </a:lnTo>
                <a:lnTo>
                  <a:pt x="203" y="438"/>
                </a:lnTo>
                <a:lnTo>
                  <a:pt x="203" y="3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061619"/>
            <a:ext cx="463550" cy="463550"/>
          </a:xfrm>
          <a:custGeom>
            <a:avLst/>
            <a:gdLst>
              <a:gd name="T0" fmla="*/ 700 w 1286"/>
              <a:gd name="T1" fmla="*/ 817 h 1286"/>
              <a:gd name="T2" fmla="*/ 585 w 1286"/>
              <a:gd name="T3" fmla="*/ 817 h 1286"/>
              <a:gd name="T4" fmla="*/ 818 w 1286"/>
              <a:gd name="T5" fmla="*/ 350 h 1286"/>
              <a:gd name="T6" fmla="*/ 585 w 1286"/>
              <a:gd name="T7" fmla="*/ 350 h 1286"/>
              <a:gd name="T8" fmla="*/ 585 w 1286"/>
              <a:gd name="T9" fmla="*/ 235 h 1286"/>
              <a:gd name="T10" fmla="*/ 935 w 1286"/>
              <a:gd name="T11" fmla="*/ 235 h 1286"/>
              <a:gd name="T12" fmla="*/ 935 w 1286"/>
              <a:gd name="T13" fmla="*/ 350 h 1286"/>
              <a:gd name="T14" fmla="*/ 700 w 1286"/>
              <a:gd name="T15" fmla="*/ 817 h 1286"/>
              <a:gd name="T16" fmla="*/ 1168 w 1286"/>
              <a:gd name="T17" fmla="*/ 935 h 1286"/>
              <a:gd name="T18" fmla="*/ 1168 w 1286"/>
              <a:gd name="T19" fmla="*/ 117 h 1286"/>
              <a:gd name="T20" fmla="*/ 350 w 1286"/>
              <a:gd name="T21" fmla="*/ 117 h 1286"/>
              <a:gd name="T22" fmla="*/ 350 w 1286"/>
              <a:gd name="T23" fmla="*/ 935 h 1286"/>
              <a:gd name="T24" fmla="*/ 1168 w 1286"/>
              <a:gd name="T25" fmla="*/ 935 h 1286"/>
              <a:gd name="T26" fmla="*/ 1168 w 1286"/>
              <a:gd name="T27" fmla="*/ 0 h 1286"/>
              <a:gd name="T28" fmla="*/ 1285 w 1286"/>
              <a:gd name="T29" fmla="*/ 117 h 1286"/>
              <a:gd name="T30" fmla="*/ 1285 w 1286"/>
              <a:gd name="T31" fmla="*/ 935 h 1286"/>
              <a:gd name="T32" fmla="*/ 1168 w 1286"/>
              <a:gd name="T33" fmla="*/ 1050 h 1286"/>
              <a:gd name="T34" fmla="*/ 350 w 1286"/>
              <a:gd name="T35" fmla="*/ 1050 h 1286"/>
              <a:gd name="T36" fmla="*/ 235 w 1286"/>
              <a:gd name="T37" fmla="*/ 935 h 1286"/>
              <a:gd name="T38" fmla="*/ 235 w 1286"/>
              <a:gd name="T39" fmla="*/ 117 h 1286"/>
              <a:gd name="T40" fmla="*/ 350 w 1286"/>
              <a:gd name="T41" fmla="*/ 0 h 1286"/>
              <a:gd name="T42" fmla="*/ 1168 w 1286"/>
              <a:gd name="T43" fmla="*/ 0 h 1286"/>
              <a:gd name="T44" fmla="*/ 118 w 1286"/>
              <a:gd name="T45" fmla="*/ 235 h 1286"/>
              <a:gd name="T46" fmla="*/ 118 w 1286"/>
              <a:gd name="T47" fmla="*/ 1167 h 1286"/>
              <a:gd name="T48" fmla="*/ 1050 w 1286"/>
              <a:gd name="T49" fmla="*/ 1167 h 1286"/>
              <a:gd name="T50" fmla="*/ 1050 w 1286"/>
              <a:gd name="T51" fmla="*/ 1285 h 1286"/>
              <a:gd name="T52" fmla="*/ 118 w 1286"/>
              <a:gd name="T53" fmla="*/ 1285 h 1286"/>
              <a:gd name="T54" fmla="*/ 0 w 1286"/>
              <a:gd name="T55" fmla="*/ 1167 h 1286"/>
              <a:gd name="T56" fmla="*/ 0 w 1286"/>
              <a:gd name="T57" fmla="*/ 235 h 1286"/>
              <a:gd name="T58" fmla="*/ 118 w 1286"/>
              <a:gd name="T5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286">
                <a:moveTo>
                  <a:pt x="700" y="817"/>
                </a:moveTo>
                <a:lnTo>
                  <a:pt x="585" y="817"/>
                </a:lnTo>
                <a:lnTo>
                  <a:pt x="818" y="350"/>
                </a:lnTo>
                <a:lnTo>
                  <a:pt x="585" y="350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817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4074" y="4061619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7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7 h 1286"/>
              <a:gd name="T24" fmla="*/ 350 w 1286"/>
              <a:gd name="T25" fmla="*/ 0 h 1286"/>
              <a:gd name="T26" fmla="*/ 1168 w 1286"/>
              <a:gd name="T27" fmla="*/ 0 h 1286"/>
              <a:gd name="T28" fmla="*/ 118 w 1286"/>
              <a:gd name="T29" fmla="*/ 235 h 1286"/>
              <a:gd name="T30" fmla="*/ 118 w 1286"/>
              <a:gd name="T31" fmla="*/ 1167 h 1286"/>
              <a:gd name="T32" fmla="*/ 1050 w 1286"/>
              <a:gd name="T33" fmla="*/ 1167 h 1286"/>
              <a:gd name="T34" fmla="*/ 1050 w 1286"/>
              <a:gd name="T35" fmla="*/ 1285 h 1286"/>
              <a:gd name="T36" fmla="*/ 118 w 1286"/>
              <a:gd name="T37" fmla="*/ 1285 h 1286"/>
              <a:gd name="T38" fmla="*/ 0 w 1286"/>
              <a:gd name="T39" fmla="*/ 1167 h 1286"/>
              <a:gd name="T40" fmla="*/ 0 w 1286"/>
              <a:gd name="T41" fmla="*/ 235 h 1286"/>
              <a:gd name="T42" fmla="*/ 118 w 1286"/>
              <a:gd name="T4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5326" y="4166394"/>
            <a:ext cx="377825" cy="252412"/>
          </a:xfrm>
          <a:custGeom>
            <a:avLst/>
            <a:gdLst>
              <a:gd name="T0" fmla="*/ 175 w 1051"/>
              <a:gd name="T1" fmla="*/ 408 h 701"/>
              <a:gd name="T2" fmla="*/ 175 w 1051"/>
              <a:gd name="T3" fmla="*/ 293 h 701"/>
              <a:gd name="T4" fmla="*/ 875 w 1051"/>
              <a:gd name="T5" fmla="*/ 293 h 701"/>
              <a:gd name="T6" fmla="*/ 875 w 1051"/>
              <a:gd name="T7" fmla="*/ 408 h 701"/>
              <a:gd name="T8" fmla="*/ 175 w 1051"/>
              <a:gd name="T9" fmla="*/ 408 h 701"/>
              <a:gd name="T10" fmla="*/ 0 w 1051"/>
              <a:gd name="T11" fmla="*/ 0 h 701"/>
              <a:gd name="T12" fmla="*/ 1050 w 1051"/>
              <a:gd name="T13" fmla="*/ 0 h 701"/>
              <a:gd name="T14" fmla="*/ 1050 w 1051"/>
              <a:gd name="T15" fmla="*/ 118 h 701"/>
              <a:gd name="T16" fmla="*/ 0 w 1051"/>
              <a:gd name="T17" fmla="*/ 118 h 701"/>
              <a:gd name="T18" fmla="*/ 0 w 1051"/>
              <a:gd name="T19" fmla="*/ 0 h 701"/>
              <a:gd name="T20" fmla="*/ 407 w 1051"/>
              <a:gd name="T21" fmla="*/ 700 h 701"/>
              <a:gd name="T22" fmla="*/ 407 w 1051"/>
              <a:gd name="T23" fmla="*/ 583 h 701"/>
              <a:gd name="T24" fmla="*/ 643 w 1051"/>
              <a:gd name="T25" fmla="*/ 583 h 701"/>
              <a:gd name="T26" fmla="*/ 643 w 1051"/>
              <a:gd name="T27" fmla="*/ 700 h 701"/>
              <a:gd name="T28" fmla="*/ 407 w 1051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701">
                <a:moveTo>
                  <a:pt x="175" y="408"/>
                </a:moveTo>
                <a:lnTo>
                  <a:pt x="175" y="293"/>
                </a:lnTo>
                <a:lnTo>
                  <a:pt x="875" y="293"/>
                </a:lnTo>
                <a:lnTo>
                  <a:pt x="875" y="408"/>
                </a:lnTo>
                <a:lnTo>
                  <a:pt x="175" y="40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07" y="700"/>
                </a:moveTo>
                <a:lnTo>
                  <a:pt x="407" y="583"/>
                </a:lnTo>
                <a:lnTo>
                  <a:pt x="643" y="583"/>
                </a:lnTo>
                <a:lnTo>
                  <a:pt x="643" y="700"/>
                </a:lnTo>
                <a:lnTo>
                  <a:pt x="407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83074" y="4061619"/>
            <a:ext cx="419100" cy="461963"/>
          </a:xfrm>
          <a:custGeom>
            <a:avLst/>
            <a:gdLst>
              <a:gd name="T0" fmla="*/ 932 w 1166"/>
              <a:gd name="T1" fmla="*/ 468 h 1283"/>
              <a:gd name="T2" fmla="*/ 932 w 1166"/>
              <a:gd name="T3" fmla="*/ 1050 h 1283"/>
              <a:gd name="T4" fmla="*/ 232 w 1166"/>
              <a:gd name="T5" fmla="*/ 1050 h 1283"/>
              <a:gd name="T6" fmla="*/ 232 w 1166"/>
              <a:gd name="T7" fmla="*/ 468 h 1283"/>
              <a:gd name="T8" fmla="*/ 932 w 1166"/>
              <a:gd name="T9" fmla="*/ 468 h 1283"/>
              <a:gd name="T10" fmla="*/ 1050 w 1166"/>
              <a:gd name="T11" fmla="*/ 1167 h 1283"/>
              <a:gd name="T12" fmla="*/ 1050 w 1166"/>
              <a:gd name="T13" fmla="*/ 350 h 1283"/>
              <a:gd name="T14" fmla="*/ 787 w 1166"/>
              <a:gd name="T15" fmla="*/ 350 h 1283"/>
              <a:gd name="T16" fmla="*/ 585 w 1166"/>
              <a:gd name="T17" fmla="*/ 145 h 1283"/>
              <a:gd name="T18" fmla="*/ 380 w 1166"/>
              <a:gd name="T19" fmla="*/ 350 h 1283"/>
              <a:gd name="T20" fmla="*/ 115 w 1166"/>
              <a:gd name="T21" fmla="*/ 350 h 1283"/>
              <a:gd name="T22" fmla="*/ 115 w 1166"/>
              <a:gd name="T23" fmla="*/ 1167 h 1283"/>
              <a:gd name="T24" fmla="*/ 1050 w 1166"/>
              <a:gd name="T25" fmla="*/ 1167 h 1283"/>
              <a:gd name="T26" fmla="*/ 1165 w 1166"/>
              <a:gd name="T27" fmla="*/ 350 h 1283"/>
              <a:gd name="T28" fmla="*/ 1165 w 1166"/>
              <a:gd name="T29" fmla="*/ 1167 h 1283"/>
              <a:gd name="T30" fmla="*/ 1050 w 1166"/>
              <a:gd name="T31" fmla="*/ 1282 h 1283"/>
              <a:gd name="T32" fmla="*/ 115 w 1166"/>
              <a:gd name="T33" fmla="*/ 1282 h 1283"/>
              <a:gd name="T34" fmla="*/ 0 w 1166"/>
              <a:gd name="T35" fmla="*/ 1167 h 1283"/>
              <a:gd name="T36" fmla="*/ 0 w 1166"/>
              <a:gd name="T37" fmla="*/ 350 h 1283"/>
              <a:gd name="T38" fmla="*/ 115 w 1166"/>
              <a:gd name="T39" fmla="*/ 232 h 1283"/>
              <a:gd name="T40" fmla="*/ 350 w 1166"/>
              <a:gd name="T41" fmla="*/ 232 h 1283"/>
              <a:gd name="T42" fmla="*/ 582 w 1166"/>
              <a:gd name="T43" fmla="*/ 0 h 1283"/>
              <a:gd name="T44" fmla="*/ 815 w 1166"/>
              <a:gd name="T45" fmla="*/ 232 h 1283"/>
              <a:gd name="T46" fmla="*/ 1050 w 1166"/>
              <a:gd name="T47" fmla="*/ 232 h 1283"/>
              <a:gd name="T48" fmla="*/ 1165 w 1166"/>
              <a:gd name="T49" fmla="*/ 35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283">
                <a:moveTo>
                  <a:pt x="932" y="468"/>
                </a:moveTo>
                <a:lnTo>
                  <a:pt x="932" y="1050"/>
                </a:lnTo>
                <a:lnTo>
                  <a:pt x="232" y="1050"/>
                </a:lnTo>
                <a:lnTo>
                  <a:pt x="232" y="468"/>
                </a:lnTo>
                <a:lnTo>
                  <a:pt x="932" y="468"/>
                </a:lnTo>
                <a:close/>
                <a:moveTo>
                  <a:pt x="1050" y="1167"/>
                </a:moveTo>
                <a:lnTo>
                  <a:pt x="1050" y="350"/>
                </a:lnTo>
                <a:lnTo>
                  <a:pt x="787" y="350"/>
                </a:lnTo>
                <a:lnTo>
                  <a:pt x="585" y="145"/>
                </a:lnTo>
                <a:lnTo>
                  <a:pt x="380" y="350"/>
                </a:lnTo>
                <a:lnTo>
                  <a:pt x="115" y="350"/>
                </a:lnTo>
                <a:lnTo>
                  <a:pt x="115" y="1167"/>
                </a:lnTo>
                <a:lnTo>
                  <a:pt x="1050" y="1167"/>
                </a:lnTo>
                <a:close/>
                <a:moveTo>
                  <a:pt x="1165" y="350"/>
                </a:moveTo>
                <a:lnTo>
                  <a:pt x="1165" y="1167"/>
                </a:lnTo>
                <a:cubicBezTo>
                  <a:pt x="1165" y="1230"/>
                  <a:pt x="1113" y="1282"/>
                  <a:pt x="1050" y="1282"/>
                </a:cubicBezTo>
                <a:lnTo>
                  <a:pt x="115" y="1282"/>
                </a:lnTo>
                <a:cubicBezTo>
                  <a:pt x="52" y="1282"/>
                  <a:pt x="0" y="1230"/>
                  <a:pt x="0" y="1167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582" y="0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08601" y="4125119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443 w 1401"/>
              <a:gd name="T13" fmla="*/ 246 h 936"/>
              <a:gd name="T14" fmla="*/ 700 w 1401"/>
              <a:gd name="T15" fmla="*/ 585 h 936"/>
              <a:gd name="T16" fmla="*/ 583 w 1401"/>
              <a:gd name="T17" fmla="*/ 585 h 936"/>
              <a:gd name="T18" fmla="*/ 350 w 1401"/>
              <a:gd name="T19" fmla="*/ 350 h 936"/>
              <a:gd name="T20" fmla="*/ 118 w 1401"/>
              <a:gd name="T21" fmla="*/ 585 h 936"/>
              <a:gd name="T22" fmla="*/ 350 w 1401"/>
              <a:gd name="T23" fmla="*/ 817 h 936"/>
              <a:gd name="T24" fmla="*/ 1108 w 1401"/>
              <a:gd name="T25" fmla="*/ 817 h 936"/>
              <a:gd name="T26" fmla="*/ 1130 w 1401"/>
              <a:gd name="T27" fmla="*/ 352 h 936"/>
              <a:gd name="T28" fmla="*/ 1400 w 1401"/>
              <a:gd name="T29" fmla="*/ 642 h 936"/>
              <a:gd name="T30" fmla="*/ 1108 w 1401"/>
              <a:gd name="T31" fmla="*/ 935 h 936"/>
              <a:gd name="T32" fmla="*/ 350 w 1401"/>
              <a:gd name="T33" fmla="*/ 935 h 936"/>
              <a:gd name="T34" fmla="*/ 0 w 1401"/>
              <a:gd name="T35" fmla="*/ 585 h 936"/>
              <a:gd name="T36" fmla="*/ 312 w 1401"/>
              <a:gd name="T37" fmla="*/ 238 h 936"/>
              <a:gd name="T38" fmla="*/ 700 w 1401"/>
              <a:gd name="T39" fmla="*/ 0 h 936"/>
              <a:gd name="T40" fmla="*/ 1130 w 1401"/>
              <a:gd name="T41" fmla="*/ 352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4" y="817"/>
                  <a:pt x="1283" y="738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59"/>
                  <a:pt x="878" y="117"/>
                  <a:pt x="700" y="117"/>
                </a:cubicBezTo>
                <a:cubicBezTo>
                  <a:pt x="596" y="117"/>
                  <a:pt x="504" y="166"/>
                  <a:pt x="443" y="246"/>
                </a:cubicBezTo>
                <a:cubicBezTo>
                  <a:pt x="591" y="287"/>
                  <a:pt x="700" y="423"/>
                  <a:pt x="700" y="585"/>
                </a:cubicBezTo>
                <a:lnTo>
                  <a:pt x="583" y="585"/>
                </a:lnTo>
                <a:cubicBezTo>
                  <a:pt x="583" y="456"/>
                  <a:pt x="478" y="350"/>
                  <a:pt x="350" y="350"/>
                </a:cubicBezTo>
                <a:cubicBezTo>
                  <a:pt x="221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30" y="352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3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40489" y="4102895"/>
            <a:ext cx="377825" cy="377825"/>
          </a:xfrm>
          <a:custGeom>
            <a:avLst/>
            <a:gdLst>
              <a:gd name="T0" fmla="*/ 525 w 1051"/>
              <a:gd name="T1" fmla="*/ 350 h 1051"/>
              <a:gd name="T2" fmla="*/ 700 w 1051"/>
              <a:gd name="T3" fmla="*/ 525 h 1051"/>
              <a:gd name="T4" fmla="*/ 525 w 1051"/>
              <a:gd name="T5" fmla="*/ 700 h 1051"/>
              <a:gd name="T6" fmla="*/ 350 w 1051"/>
              <a:gd name="T7" fmla="*/ 525 h 1051"/>
              <a:gd name="T8" fmla="*/ 525 w 1051"/>
              <a:gd name="T9" fmla="*/ 350 h 1051"/>
              <a:gd name="T10" fmla="*/ 932 w 1051"/>
              <a:gd name="T11" fmla="*/ 933 h 1051"/>
              <a:gd name="T12" fmla="*/ 932 w 1051"/>
              <a:gd name="T13" fmla="*/ 700 h 1051"/>
              <a:gd name="T14" fmla="*/ 1050 w 1051"/>
              <a:gd name="T15" fmla="*/ 700 h 1051"/>
              <a:gd name="T16" fmla="*/ 1050 w 1051"/>
              <a:gd name="T17" fmla="*/ 933 h 1051"/>
              <a:gd name="T18" fmla="*/ 932 w 1051"/>
              <a:gd name="T19" fmla="*/ 1050 h 1051"/>
              <a:gd name="T20" fmla="*/ 700 w 1051"/>
              <a:gd name="T21" fmla="*/ 1050 h 1051"/>
              <a:gd name="T22" fmla="*/ 700 w 1051"/>
              <a:gd name="T23" fmla="*/ 933 h 1051"/>
              <a:gd name="T24" fmla="*/ 932 w 1051"/>
              <a:gd name="T25" fmla="*/ 933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350 h 1051"/>
              <a:gd name="T32" fmla="*/ 932 w 1051"/>
              <a:gd name="T33" fmla="*/ 350 h 1051"/>
              <a:gd name="T34" fmla="*/ 932 w 1051"/>
              <a:gd name="T35" fmla="*/ 118 h 1051"/>
              <a:gd name="T36" fmla="*/ 700 w 1051"/>
              <a:gd name="T37" fmla="*/ 118 h 1051"/>
              <a:gd name="T38" fmla="*/ 700 w 1051"/>
              <a:gd name="T39" fmla="*/ 0 h 1051"/>
              <a:gd name="T40" fmla="*/ 932 w 1051"/>
              <a:gd name="T41" fmla="*/ 0 h 1051"/>
              <a:gd name="T42" fmla="*/ 117 w 1051"/>
              <a:gd name="T43" fmla="*/ 118 h 1051"/>
              <a:gd name="T44" fmla="*/ 117 w 1051"/>
              <a:gd name="T45" fmla="*/ 350 h 1051"/>
              <a:gd name="T46" fmla="*/ 0 w 1051"/>
              <a:gd name="T47" fmla="*/ 350 h 1051"/>
              <a:gd name="T48" fmla="*/ 0 w 1051"/>
              <a:gd name="T49" fmla="*/ 118 h 1051"/>
              <a:gd name="T50" fmla="*/ 117 w 1051"/>
              <a:gd name="T51" fmla="*/ 0 h 1051"/>
              <a:gd name="T52" fmla="*/ 350 w 1051"/>
              <a:gd name="T53" fmla="*/ 0 h 1051"/>
              <a:gd name="T54" fmla="*/ 350 w 1051"/>
              <a:gd name="T55" fmla="*/ 118 h 1051"/>
              <a:gd name="T56" fmla="*/ 117 w 1051"/>
              <a:gd name="T57" fmla="*/ 118 h 1051"/>
              <a:gd name="T58" fmla="*/ 117 w 1051"/>
              <a:gd name="T59" fmla="*/ 700 h 1051"/>
              <a:gd name="T60" fmla="*/ 117 w 1051"/>
              <a:gd name="T61" fmla="*/ 933 h 1051"/>
              <a:gd name="T62" fmla="*/ 350 w 1051"/>
              <a:gd name="T63" fmla="*/ 933 h 1051"/>
              <a:gd name="T64" fmla="*/ 350 w 1051"/>
              <a:gd name="T65" fmla="*/ 1050 h 1051"/>
              <a:gd name="T66" fmla="*/ 117 w 1051"/>
              <a:gd name="T67" fmla="*/ 1050 h 1051"/>
              <a:gd name="T68" fmla="*/ 0 w 1051"/>
              <a:gd name="T69" fmla="*/ 933 h 1051"/>
              <a:gd name="T70" fmla="*/ 0 w 1051"/>
              <a:gd name="T71" fmla="*/ 700 h 1051"/>
              <a:gd name="T72" fmla="*/ 117 w 1051"/>
              <a:gd name="T7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525" y="350"/>
                </a:moveTo>
                <a:cubicBezTo>
                  <a:pt x="620" y="350"/>
                  <a:pt x="700" y="430"/>
                  <a:pt x="700" y="525"/>
                </a:cubicBezTo>
                <a:cubicBezTo>
                  <a:pt x="700" y="621"/>
                  <a:pt x="621" y="700"/>
                  <a:pt x="525" y="700"/>
                </a:cubicBezTo>
                <a:cubicBezTo>
                  <a:pt x="430" y="700"/>
                  <a:pt x="350" y="621"/>
                  <a:pt x="350" y="525"/>
                </a:cubicBezTo>
                <a:cubicBezTo>
                  <a:pt x="350" y="430"/>
                  <a:pt x="429" y="350"/>
                  <a:pt x="525" y="350"/>
                </a:cubicBezTo>
                <a:close/>
                <a:moveTo>
                  <a:pt x="932" y="933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3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3"/>
                </a:lnTo>
                <a:lnTo>
                  <a:pt x="350" y="933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3"/>
                </a:cubicBezTo>
                <a:lnTo>
                  <a:pt x="0" y="700"/>
                </a:lnTo>
                <a:lnTo>
                  <a:pt x="117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08876" y="4102895"/>
            <a:ext cx="377825" cy="377825"/>
          </a:xfrm>
          <a:custGeom>
            <a:avLst/>
            <a:gdLst>
              <a:gd name="T0" fmla="*/ 932 w 1051"/>
              <a:gd name="T1" fmla="*/ 933 h 1051"/>
              <a:gd name="T2" fmla="*/ 932 w 1051"/>
              <a:gd name="T3" fmla="*/ 118 h 1051"/>
              <a:gd name="T4" fmla="*/ 525 w 1051"/>
              <a:gd name="T5" fmla="*/ 118 h 1051"/>
              <a:gd name="T6" fmla="*/ 525 w 1051"/>
              <a:gd name="T7" fmla="*/ 468 h 1051"/>
              <a:gd name="T8" fmla="*/ 932 w 1051"/>
              <a:gd name="T9" fmla="*/ 933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  <a:gd name="T28" fmla="*/ 525 w 1051"/>
              <a:gd name="T29" fmla="*/ 468 h 1051"/>
              <a:gd name="T30" fmla="*/ 117 w 1051"/>
              <a:gd name="T31" fmla="*/ 933 h 1051"/>
              <a:gd name="T32" fmla="*/ 525 w 1051"/>
              <a:gd name="T33" fmla="*/ 933 h 1051"/>
              <a:gd name="T34" fmla="*/ 525 w 1051"/>
              <a:gd name="T35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932" y="933"/>
                </a:moveTo>
                <a:lnTo>
                  <a:pt x="932" y="118"/>
                </a:lnTo>
                <a:lnTo>
                  <a:pt x="525" y="118"/>
                </a:lnTo>
                <a:lnTo>
                  <a:pt x="525" y="468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  <a:moveTo>
                  <a:pt x="525" y="468"/>
                </a:moveTo>
                <a:lnTo>
                  <a:pt x="117" y="933"/>
                </a:lnTo>
                <a:lnTo>
                  <a:pt x="525" y="933"/>
                </a:lnTo>
                <a:lnTo>
                  <a:pt x="525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35987" y="4061619"/>
            <a:ext cx="463550" cy="463550"/>
          </a:xfrm>
          <a:custGeom>
            <a:avLst/>
            <a:gdLst>
              <a:gd name="T0" fmla="*/ 818 w 1287"/>
              <a:gd name="T1" fmla="*/ 467 h 1286"/>
              <a:gd name="T2" fmla="*/ 818 w 1287"/>
              <a:gd name="T3" fmla="*/ 350 h 1286"/>
              <a:gd name="T4" fmla="*/ 700 w 1287"/>
              <a:gd name="T5" fmla="*/ 350 h 1286"/>
              <a:gd name="T6" fmla="*/ 700 w 1287"/>
              <a:gd name="T7" fmla="*/ 467 h 1286"/>
              <a:gd name="T8" fmla="*/ 818 w 1287"/>
              <a:gd name="T9" fmla="*/ 467 h 1286"/>
              <a:gd name="T10" fmla="*/ 818 w 1287"/>
              <a:gd name="T11" fmla="*/ 235 h 1286"/>
              <a:gd name="T12" fmla="*/ 936 w 1287"/>
              <a:gd name="T13" fmla="*/ 350 h 1286"/>
              <a:gd name="T14" fmla="*/ 936 w 1287"/>
              <a:gd name="T15" fmla="*/ 700 h 1286"/>
              <a:gd name="T16" fmla="*/ 818 w 1287"/>
              <a:gd name="T17" fmla="*/ 817 h 1286"/>
              <a:gd name="T18" fmla="*/ 586 w 1287"/>
              <a:gd name="T19" fmla="*/ 817 h 1286"/>
              <a:gd name="T20" fmla="*/ 586 w 1287"/>
              <a:gd name="T21" fmla="*/ 700 h 1286"/>
              <a:gd name="T22" fmla="*/ 818 w 1287"/>
              <a:gd name="T23" fmla="*/ 700 h 1286"/>
              <a:gd name="T24" fmla="*/ 818 w 1287"/>
              <a:gd name="T25" fmla="*/ 585 h 1286"/>
              <a:gd name="T26" fmla="*/ 700 w 1287"/>
              <a:gd name="T27" fmla="*/ 585 h 1286"/>
              <a:gd name="T28" fmla="*/ 586 w 1287"/>
              <a:gd name="T29" fmla="*/ 467 h 1286"/>
              <a:gd name="T30" fmla="*/ 586 w 1287"/>
              <a:gd name="T31" fmla="*/ 350 h 1286"/>
              <a:gd name="T32" fmla="*/ 700 w 1287"/>
              <a:gd name="T33" fmla="*/ 235 h 1286"/>
              <a:gd name="T34" fmla="*/ 818 w 1287"/>
              <a:gd name="T35" fmla="*/ 235 h 1286"/>
              <a:gd name="T36" fmla="*/ 1168 w 1287"/>
              <a:gd name="T37" fmla="*/ 935 h 1286"/>
              <a:gd name="T38" fmla="*/ 1168 w 1287"/>
              <a:gd name="T39" fmla="*/ 117 h 1286"/>
              <a:gd name="T40" fmla="*/ 350 w 1287"/>
              <a:gd name="T41" fmla="*/ 117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7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7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7 h 1286"/>
              <a:gd name="T68" fmla="*/ 1050 w 1287"/>
              <a:gd name="T69" fmla="*/ 1167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7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818" y="467"/>
                </a:moveTo>
                <a:lnTo>
                  <a:pt x="818" y="350"/>
                </a:lnTo>
                <a:lnTo>
                  <a:pt x="700" y="350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818" y="235"/>
                </a:moveTo>
                <a:cubicBezTo>
                  <a:pt x="881" y="235"/>
                  <a:pt x="936" y="284"/>
                  <a:pt x="936" y="350"/>
                </a:cubicBezTo>
                <a:lnTo>
                  <a:pt x="936" y="700"/>
                </a:lnTo>
                <a:cubicBezTo>
                  <a:pt x="936" y="765"/>
                  <a:pt x="881" y="817"/>
                  <a:pt x="818" y="817"/>
                </a:cubicBezTo>
                <a:lnTo>
                  <a:pt x="586" y="817"/>
                </a:lnTo>
                <a:lnTo>
                  <a:pt x="586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ubicBezTo>
                  <a:pt x="638" y="585"/>
                  <a:pt x="586" y="533"/>
                  <a:pt x="586" y="467"/>
                </a:cubicBezTo>
                <a:lnTo>
                  <a:pt x="586" y="350"/>
                </a:lnTo>
                <a:cubicBezTo>
                  <a:pt x="586" y="284"/>
                  <a:pt x="638" y="235"/>
                  <a:pt x="700" y="235"/>
                </a:cubicBezTo>
                <a:lnTo>
                  <a:pt x="818" y="235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7"/>
                </a:lnTo>
                <a:cubicBezTo>
                  <a:pt x="236" y="54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04374" y="4061619"/>
            <a:ext cx="463550" cy="463550"/>
          </a:xfrm>
          <a:custGeom>
            <a:avLst/>
            <a:gdLst>
              <a:gd name="T0" fmla="*/ 1167 w 1286"/>
              <a:gd name="T1" fmla="*/ 467 h 1286"/>
              <a:gd name="T2" fmla="*/ 1167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585 h 1286"/>
              <a:gd name="T12" fmla="*/ 1050 w 1286"/>
              <a:gd name="T13" fmla="*/ 585 h 1286"/>
              <a:gd name="T14" fmla="*/ 1050 w 1286"/>
              <a:gd name="T15" fmla="*/ 700 h 1286"/>
              <a:gd name="T16" fmla="*/ 935 w 1286"/>
              <a:gd name="T17" fmla="*/ 700 h 1286"/>
              <a:gd name="T18" fmla="*/ 935 w 1286"/>
              <a:gd name="T19" fmla="*/ 585 h 1286"/>
              <a:gd name="T20" fmla="*/ 817 w 1286"/>
              <a:gd name="T21" fmla="*/ 585 h 1286"/>
              <a:gd name="T22" fmla="*/ 817 w 1286"/>
              <a:gd name="T23" fmla="*/ 467 h 1286"/>
              <a:gd name="T24" fmla="*/ 935 w 1286"/>
              <a:gd name="T25" fmla="*/ 467 h 1286"/>
              <a:gd name="T26" fmla="*/ 935 w 1286"/>
              <a:gd name="T27" fmla="*/ 350 h 1286"/>
              <a:gd name="T28" fmla="*/ 1050 w 1286"/>
              <a:gd name="T29" fmla="*/ 350 h 1286"/>
              <a:gd name="T30" fmla="*/ 1050 w 1286"/>
              <a:gd name="T31" fmla="*/ 467 h 1286"/>
              <a:gd name="T32" fmla="*/ 1167 w 1286"/>
              <a:gd name="T33" fmla="*/ 467 h 1286"/>
              <a:gd name="T34" fmla="*/ 1167 w 1286"/>
              <a:gd name="T35" fmla="*/ 0 h 1286"/>
              <a:gd name="T36" fmla="*/ 1285 w 1286"/>
              <a:gd name="T37" fmla="*/ 117 h 1286"/>
              <a:gd name="T38" fmla="*/ 1285 w 1286"/>
              <a:gd name="T39" fmla="*/ 935 h 1286"/>
              <a:gd name="T40" fmla="*/ 1167 w 1286"/>
              <a:gd name="T41" fmla="*/ 1050 h 1286"/>
              <a:gd name="T42" fmla="*/ 350 w 1286"/>
              <a:gd name="T43" fmla="*/ 1050 h 1286"/>
              <a:gd name="T44" fmla="*/ 235 w 1286"/>
              <a:gd name="T45" fmla="*/ 935 h 1286"/>
              <a:gd name="T46" fmla="*/ 235 w 1286"/>
              <a:gd name="T47" fmla="*/ 117 h 1286"/>
              <a:gd name="T48" fmla="*/ 350 w 1286"/>
              <a:gd name="T49" fmla="*/ 0 h 1286"/>
              <a:gd name="T50" fmla="*/ 1167 w 1286"/>
              <a:gd name="T51" fmla="*/ 0 h 1286"/>
              <a:gd name="T52" fmla="*/ 585 w 1286"/>
              <a:gd name="T53" fmla="*/ 467 h 1286"/>
              <a:gd name="T54" fmla="*/ 642 w 1286"/>
              <a:gd name="T55" fmla="*/ 467 h 1286"/>
              <a:gd name="T56" fmla="*/ 642 w 1286"/>
              <a:gd name="T57" fmla="*/ 410 h 1286"/>
              <a:gd name="T58" fmla="*/ 585 w 1286"/>
              <a:gd name="T59" fmla="*/ 410 h 1286"/>
              <a:gd name="T60" fmla="*/ 585 w 1286"/>
              <a:gd name="T61" fmla="*/ 467 h 1286"/>
              <a:gd name="T62" fmla="*/ 760 w 1286"/>
              <a:gd name="T63" fmla="*/ 642 h 1286"/>
              <a:gd name="T64" fmla="*/ 642 w 1286"/>
              <a:gd name="T65" fmla="*/ 760 h 1286"/>
              <a:gd name="T66" fmla="*/ 467 w 1286"/>
              <a:gd name="T67" fmla="*/ 760 h 1286"/>
              <a:gd name="T68" fmla="*/ 467 w 1286"/>
              <a:gd name="T69" fmla="*/ 642 h 1286"/>
              <a:gd name="T70" fmla="*/ 642 w 1286"/>
              <a:gd name="T71" fmla="*/ 642 h 1286"/>
              <a:gd name="T72" fmla="*/ 642 w 1286"/>
              <a:gd name="T73" fmla="*/ 585 h 1286"/>
              <a:gd name="T74" fmla="*/ 585 w 1286"/>
              <a:gd name="T75" fmla="*/ 585 h 1286"/>
              <a:gd name="T76" fmla="*/ 467 w 1286"/>
              <a:gd name="T77" fmla="*/ 467 h 1286"/>
              <a:gd name="T78" fmla="*/ 467 w 1286"/>
              <a:gd name="T79" fmla="*/ 410 h 1286"/>
              <a:gd name="T80" fmla="*/ 585 w 1286"/>
              <a:gd name="T81" fmla="*/ 292 h 1286"/>
              <a:gd name="T82" fmla="*/ 642 w 1286"/>
              <a:gd name="T83" fmla="*/ 292 h 1286"/>
              <a:gd name="T84" fmla="*/ 760 w 1286"/>
              <a:gd name="T85" fmla="*/ 410 h 1286"/>
              <a:gd name="T86" fmla="*/ 760 w 1286"/>
              <a:gd name="T87" fmla="*/ 642 h 1286"/>
              <a:gd name="T88" fmla="*/ 117 w 1286"/>
              <a:gd name="T89" fmla="*/ 235 h 1286"/>
              <a:gd name="T90" fmla="*/ 117 w 1286"/>
              <a:gd name="T91" fmla="*/ 1167 h 1286"/>
              <a:gd name="T92" fmla="*/ 1050 w 1286"/>
              <a:gd name="T93" fmla="*/ 1167 h 1286"/>
              <a:gd name="T94" fmla="*/ 1050 w 1286"/>
              <a:gd name="T95" fmla="*/ 1285 h 1286"/>
              <a:gd name="T96" fmla="*/ 117 w 1286"/>
              <a:gd name="T97" fmla="*/ 1285 h 1286"/>
              <a:gd name="T98" fmla="*/ 0 w 1286"/>
              <a:gd name="T99" fmla="*/ 1167 h 1286"/>
              <a:gd name="T100" fmla="*/ 0 w 1286"/>
              <a:gd name="T101" fmla="*/ 235 h 1286"/>
              <a:gd name="T102" fmla="*/ 117 w 1286"/>
              <a:gd name="T10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6" h="1286">
                <a:moveTo>
                  <a:pt x="1167" y="467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lnTo>
                  <a:pt x="1167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5" y="700"/>
                </a:lnTo>
                <a:lnTo>
                  <a:pt x="935" y="585"/>
                </a:lnTo>
                <a:lnTo>
                  <a:pt x="817" y="585"/>
                </a:lnTo>
                <a:lnTo>
                  <a:pt x="817" y="467"/>
                </a:lnTo>
                <a:lnTo>
                  <a:pt x="935" y="467"/>
                </a:lnTo>
                <a:lnTo>
                  <a:pt x="935" y="350"/>
                </a:lnTo>
                <a:lnTo>
                  <a:pt x="1050" y="350"/>
                </a:lnTo>
                <a:lnTo>
                  <a:pt x="1050" y="467"/>
                </a:lnTo>
                <a:lnTo>
                  <a:pt x="1167" y="46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585" y="467"/>
                </a:moveTo>
                <a:lnTo>
                  <a:pt x="642" y="467"/>
                </a:lnTo>
                <a:lnTo>
                  <a:pt x="642" y="410"/>
                </a:lnTo>
                <a:lnTo>
                  <a:pt x="585" y="410"/>
                </a:lnTo>
                <a:lnTo>
                  <a:pt x="585" y="467"/>
                </a:lnTo>
                <a:close/>
                <a:moveTo>
                  <a:pt x="760" y="642"/>
                </a:moveTo>
                <a:cubicBezTo>
                  <a:pt x="760" y="708"/>
                  <a:pt x="705" y="760"/>
                  <a:pt x="642" y="760"/>
                </a:cubicBezTo>
                <a:lnTo>
                  <a:pt x="467" y="760"/>
                </a:lnTo>
                <a:lnTo>
                  <a:pt x="467" y="642"/>
                </a:lnTo>
                <a:lnTo>
                  <a:pt x="642" y="642"/>
                </a:lnTo>
                <a:lnTo>
                  <a:pt x="642" y="585"/>
                </a:lnTo>
                <a:lnTo>
                  <a:pt x="585" y="585"/>
                </a:lnTo>
                <a:cubicBezTo>
                  <a:pt x="522" y="585"/>
                  <a:pt x="467" y="533"/>
                  <a:pt x="467" y="467"/>
                </a:cubicBezTo>
                <a:lnTo>
                  <a:pt x="467" y="410"/>
                </a:lnTo>
                <a:cubicBezTo>
                  <a:pt x="467" y="344"/>
                  <a:pt x="522" y="292"/>
                  <a:pt x="585" y="292"/>
                </a:cubicBezTo>
                <a:lnTo>
                  <a:pt x="642" y="292"/>
                </a:lnTo>
                <a:cubicBezTo>
                  <a:pt x="705" y="292"/>
                  <a:pt x="760" y="344"/>
                  <a:pt x="760" y="410"/>
                </a:cubicBezTo>
                <a:lnTo>
                  <a:pt x="760" y="642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72762" y="4061619"/>
            <a:ext cx="463550" cy="463550"/>
          </a:xfrm>
          <a:custGeom>
            <a:avLst/>
            <a:gdLst>
              <a:gd name="T0" fmla="*/ 700 w 1286"/>
              <a:gd name="T1" fmla="*/ 585 h 1286"/>
              <a:gd name="T2" fmla="*/ 700 w 1286"/>
              <a:gd name="T3" fmla="*/ 700 h 1286"/>
              <a:gd name="T4" fmla="*/ 817 w 1286"/>
              <a:gd name="T5" fmla="*/ 700 h 1286"/>
              <a:gd name="T6" fmla="*/ 817 w 1286"/>
              <a:gd name="T7" fmla="*/ 585 h 1286"/>
              <a:gd name="T8" fmla="*/ 700 w 1286"/>
              <a:gd name="T9" fmla="*/ 585 h 1286"/>
              <a:gd name="T10" fmla="*/ 700 w 1286"/>
              <a:gd name="T11" fmla="*/ 350 h 1286"/>
              <a:gd name="T12" fmla="*/ 700 w 1286"/>
              <a:gd name="T13" fmla="*/ 467 h 1286"/>
              <a:gd name="T14" fmla="*/ 817 w 1286"/>
              <a:gd name="T15" fmla="*/ 467 h 1286"/>
              <a:gd name="T16" fmla="*/ 817 w 1286"/>
              <a:gd name="T17" fmla="*/ 350 h 1286"/>
              <a:gd name="T18" fmla="*/ 700 w 1286"/>
              <a:gd name="T19" fmla="*/ 350 h 1286"/>
              <a:gd name="T20" fmla="*/ 700 w 1286"/>
              <a:gd name="T21" fmla="*/ 817 h 1286"/>
              <a:gd name="T22" fmla="*/ 585 w 1286"/>
              <a:gd name="T23" fmla="*/ 700 h 1286"/>
              <a:gd name="T24" fmla="*/ 585 w 1286"/>
              <a:gd name="T25" fmla="*/ 612 h 1286"/>
              <a:gd name="T26" fmla="*/ 673 w 1286"/>
              <a:gd name="T27" fmla="*/ 525 h 1286"/>
              <a:gd name="T28" fmla="*/ 585 w 1286"/>
              <a:gd name="T29" fmla="*/ 437 h 1286"/>
              <a:gd name="T30" fmla="*/ 585 w 1286"/>
              <a:gd name="T31" fmla="*/ 350 h 1286"/>
              <a:gd name="T32" fmla="*/ 700 w 1286"/>
              <a:gd name="T33" fmla="*/ 235 h 1286"/>
              <a:gd name="T34" fmla="*/ 817 w 1286"/>
              <a:gd name="T35" fmla="*/ 235 h 1286"/>
              <a:gd name="T36" fmla="*/ 935 w 1286"/>
              <a:gd name="T37" fmla="*/ 350 h 1286"/>
              <a:gd name="T38" fmla="*/ 935 w 1286"/>
              <a:gd name="T39" fmla="*/ 437 h 1286"/>
              <a:gd name="T40" fmla="*/ 848 w 1286"/>
              <a:gd name="T41" fmla="*/ 525 h 1286"/>
              <a:gd name="T42" fmla="*/ 935 w 1286"/>
              <a:gd name="T43" fmla="*/ 612 h 1286"/>
              <a:gd name="T44" fmla="*/ 935 w 1286"/>
              <a:gd name="T45" fmla="*/ 700 h 1286"/>
              <a:gd name="T46" fmla="*/ 817 w 1286"/>
              <a:gd name="T47" fmla="*/ 817 h 1286"/>
              <a:gd name="T48" fmla="*/ 700 w 1286"/>
              <a:gd name="T49" fmla="*/ 817 h 1286"/>
              <a:gd name="T50" fmla="*/ 1167 w 1286"/>
              <a:gd name="T51" fmla="*/ 935 h 1286"/>
              <a:gd name="T52" fmla="*/ 1167 w 1286"/>
              <a:gd name="T53" fmla="*/ 117 h 1286"/>
              <a:gd name="T54" fmla="*/ 350 w 1286"/>
              <a:gd name="T55" fmla="*/ 117 h 1286"/>
              <a:gd name="T56" fmla="*/ 350 w 1286"/>
              <a:gd name="T57" fmla="*/ 935 h 1286"/>
              <a:gd name="T58" fmla="*/ 1167 w 1286"/>
              <a:gd name="T59" fmla="*/ 935 h 1286"/>
              <a:gd name="T60" fmla="*/ 1167 w 1286"/>
              <a:gd name="T61" fmla="*/ 0 h 1286"/>
              <a:gd name="T62" fmla="*/ 1285 w 1286"/>
              <a:gd name="T63" fmla="*/ 117 h 1286"/>
              <a:gd name="T64" fmla="*/ 1285 w 1286"/>
              <a:gd name="T65" fmla="*/ 935 h 1286"/>
              <a:gd name="T66" fmla="*/ 1167 w 1286"/>
              <a:gd name="T67" fmla="*/ 1050 h 1286"/>
              <a:gd name="T68" fmla="*/ 350 w 1286"/>
              <a:gd name="T69" fmla="*/ 1050 h 1286"/>
              <a:gd name="T70" fmla="*/ 235 w 1286"/>
              <a:gd name="T71" fmla="*/ 935 h 1286"/>
              <a:gd name="T72" fmla="*/ 235 w 1286"/>
              <a:gd name="T73" fmla="*/ 117 h 1286"/>
              <a:gd name="T74" fmla="*/ 350 w 1286"/>
              <a:gd name="T75" fmla="*/ 0 h 1286"/>
              <a:gd name="T76" fmla="*/ 1167 w 1286"/>
              <a:gd name="T77" fmla="*/ 0 h 1286"/>
              <a:gd name="T78" fmla="*/ 117 w 1286"/>
              <a:gd name="T79" fmla="*/ 235 h 1286"/>
              <a:gd name="T80" fmla="*/ 117 w 1286"/>
              <a:gd name="T81" fmla="*/ 1167 h 1286"/>
              <a:gd name="T82" fmla="*/ 1050 w 1286"/>
              <a:gd name="T83" fmla="*/ 1167 h 1286"/>
              <a:gd name="T84" fmla="*/ 1050 w 1286"/>
              <a:gd name="T85" fmla="*/ 1285 h 1286"/>
              <a:gd name="T86" fmla="*/ 117 w 1286"/>
              <a:gd name="T87" fmla="*/ 1285 h 1286"/>
              <a:gd name="T88" fmla="*/ 0 w 1286"/>
              <a:gd name="T89" fmla="*/ 1167 h 1286"/>
              <a:gd name="T90" fmla="*/ 0 w 1286"/>
              <a:gd name="T91" fmla="*/ 235 h 1286"/>
              <a:gd name="T92" fmla="*/ 117 w 1286"/>
              <a:gd name="T9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6" h="1286">
                <a:moveTo>
                  <a:pt x="700" y="585"/>
                </a:moveTo>
                <a:lnTo>
                  <a:pt x="700" y="700"/>
                </a:lnTo>
                <a:lnTo>
                  <a:pt x="817" y="700"/>
                </a:lnTo>
                <a:lnTo>
                  <a:pt x="817" y="585"/>
                </a:lnTo>
                <a:lnTo>
                  <a:pt x="700" y="585"/>
                </a:lnTo>
                <a:close/>
                <a:moveTo>
                  <a:pt x="700" y="350"/>
                </a:moveTo>
                <a:lnTo>
                  <a:pt x="700" y="467"/>
                </a:lnTo>
                <a:lnTo>
                  <a:pt x="817" y="467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700" y="817"/>
                </a:moveTo>
                <a:cubicBezTo>
                  <a:pt x="637" y="817"/>
                  <a:pt x="585" y="765"/>
                  <a:pt x="585" y="700"/>
                </a:cubicBezTo>
                <a:lnTo>
                  <a:pt x="585" y="612"/>
                </a:lnTo>
                <a:cubicBezTo>
                  <a:pt x="585" y="563"/>
                  <a:pt x="623" y="525"/>
                  <a:pt x="673" y="525"/>
                </a:cubicBezTo>
                <a:cubicBezTo>
                  <a:pt x="623" y="525"/>
                  <a:pt x="585" y="486"/>
                  <a:pt x="585" y="437"/>
                </a:cubicBezTo>
                <a:lnTo>
                  <a:pt x="585" y="350"/>
                </a:lnTo>
                <a:cubicBezTo>
                  <a:pt x="585" y="284"/>
                  <a:pt x="637" y="235"/>
                  <a:pt x="700" y="235"/>
                </a:cubicBezTo>
                <a:lnTo>
                  <a:pt x="817" y="235"/>
                </a:lnTo>
                <a:cubicBezTo>
                  <a:pt x="880" y="235"/>
                  <a:pt x="935" y="284"/>
                  <a:pt x="935" y="350"/>
                </a:cubicBezTo>
                <a:lnTo>
                  <a:pt x="935" y="437"/>
                </a:lnTo>
                <a:cubicBezTo>
                  <a:pt x="935" y="486"/>
                  <a:pt x="897" y="525"/>
                  <a:pt x="848" y="525"/>
                </a:cubicBezTo>
                <a:cubicBezTo>
                  <a:pt x="897" y="525"/>
                  <a:pt x="935" y="563"/>
                  <a:pt x="935" y="612"/>
                </a:cubicBezTo>
                <a:lnTo>
                  <a:pt x="935" y="700"/>
                </a:lnTo>
                <a:cubicBezTo>
                  <a:pt x="935" y="765"/>
                  <a:pt x="880" y="817"/>
                  <a:pt x="817" y="817"/>
                </a:cubicBezTo>
                <a:lnTo>
                  <a:pt x="700" y="817"/>
                </a:lnTo>
                <a:close/>
                <a:moveTo>
                  <a:pt x="1167" y="935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2157"/>
            <a:ext cx="417512" cy="417513"/>
          </a:xfrm>
          <a:custGeom>
            <a:avLst/>
            <a:gdLst>
              <a:gd name="T0" fmla="*/ 211 w 1160"/>
              <a:gd name="T1" fmla="*/ 1031 h 1160"/>
              <a:gd name="T2" fmla="*/ 293 w 1160"/>
              <a:gd name="T3" fmla="*/ 949 h 1160"/>
              <a:gd name="T4" fmla="*/ 522 w 1160"/>
              <a:gd name="T5" fmla="*/ 1042 h 1160"/>
              <a:gd name="T6" fmla="*/ 522 w 1160"/>
              <a:gd name="T7" fmla="*/ 1159 h 1160"/>
              <a:gd name="T8" fmla="*/ 211 w 1160"/>
              <a:gd name="T9" fmla="*/ 1031 h 1160"/>
              <a:gd name="T10" fmla="*/ 637 w 1160"/>
              <a:gd name="T11" fmla="*/ 1042 h 1160"/>
              <a:gd name="T12" fmla="*/ 864 w 1160"/>
              <a:gd name="T13" fmla="*/ 949 h 1160"/>
              <a:gd name="T14" fmla="*/ 949 w 1160"/>
              <a:gd name="T15" fmla="*/ 1031 h 1160"/>
              <a:gd name="T16" fmla="*/ 637 w 1160"/>
              <a:gd name="T17" fmla="*/ 1159 h 1160"/>
              <a:gd name="T18" fmla="*/ 637 w 1160"/>
              <a:gd name="T19" fmla="*/ 1042 h 1160"/>
              <a:gd name="T20" fmla="*/ 949 w 1160"/>
              <a:gd name="T21" fmla="*/ 867 h 1160"/>
              <a:gd name="T22" fmla="*/ 1042 w 1160"/>
              <a:gd name="T23" fmla="*/ 640 h 1160"/>
              <a:gd name="T24" fmla="*/ 1159 w 1160"/>
              <a:gd name="T25" fmla="*/ 640 h 1160"/>
              <a:gd name="T26" fmla="*/ 1031 w 1160"/>
              <a:gd name="T27" fmla="*/ 949 h 1160"/>
              <a:gd name="T28" fmla="*/ 949 w 1160"/>
              <a:gd name="T29" fmla="*/ 867 h 1160"/>
              <a:gd name="T30" fmla="*/ 755 w 1160"/>
              <a:gd name="T31" fmla="*/ 580 h 1160"/>
              <a:gd name="T32" fmla="*/ 580 w 1160"/>
              <a:gd name="T33" fmla="*/ 755 h 1160"/>
              <a:gd name="T34" fmla="*/ 405 w 1160"/>
              <a:gd name="T35" fmla="*/ 580 h 1160"/>
              <a:gd name="T36" fmla="*/ 580 w 1160"/>
              <a:gd name="T37" fmla="*/ 405 h 1160"/>
              <a:gd name="T38" fmla="*/ 755 w 1160"/>
              <a:gd name="T39" fmla="*/ 580 h 1160"/>
              <a:gd name="T40" fmla="*/ 118 w 1160"/>
              <a:gd name="T41" fmla="*/ 637 h 1160"/>
              <a:gd name="T42" fmla="*/ 211 w 1160"/>
              <a:gd name="T43" fmla="*/ 864 h 1160"/>
              <a:gd name="T44" fmla="*/ 129 w 1160"/>
              <a:gd name="T45" fmla="*/ 949 h 1160"/>
              <a:gd name="T46" fmla="*/ 0 w 1160"/>
              <a:gd name="T47" fmla="*/ 637 h 1160"/>
              <a:gd name="T48" fmla="*/ 118 w 1160"/>
              <a:gd name="T49" fmla="*/ 637 h 1160"/>
              <a:gd name="T50" fmla="*/ 211 w 1160"/>
              <a:gd name="T51" fmla="*/ 292 h 1160"/>
              <a:gd name="T52" fmla="*/ 118 w 1160"/>
              <a:gd name="T53" fmla="*/ 522 h 1160"/>
              <a:gd name="T54" fmla="*/ 0 w 1160"/>
              <a:gd name="T55" fmla="*/ 522 h 1160"/>
              <a:gd name="T56" fmla="*/ 129 w 1160"/>
              <a:gd name="T57" fmla="*/ 210 h 1160"/>
              <a:gd name="T58" fmla="*/ 211 w 1160"/>
              <a:gd name="T59" fmla="*/ 292 h 1160"/>
              <a:gd name="T60" fmla="*/ 1042 w 1160"/>
              <a:gd name="T61" fmla="*/ 522 h 1160"/>
              <a:gd name="T62" fmla="*/ 949 w 1160"/>
              <a:gd name="T63" fmla="*/ 292 h 1160"/>
              <a:gd name="T64" fmla="*/ 1031 w 1160"/>
              <a:gd name="T65" fmla="*/ 210 h 1160"/>
              <a:gd name="T66" fmla="*/ 1159 w 1160"/>
              <a:gd name="T67" fmla="*/ 522 h 1160"/>
              <a:gd name="T68" fmla="*/ 1042 w 1160"/>
              <a:gd name="T69" fmla="*/ 522 h 1160"/>
              <a:gd name="T70" fmla="*/ 949 w 1160"/>
              <a:gd name="T71" fmla="*/ 128 h 1160"/>
              <a:gd name="T72" fmla="*/ 867 w 1160"/>
              <a:gd name="T73" fmla="*/ 210 h 1160"/>
              <a:gd name="T74" fmla="*/ 637 w 1160"/>
              <a:gd name="T75" fmla="*/ 118 h 1160"/>
              <a:gd name="T76" fmla="*/ 637 w 1160"/>
              <a:gd name="T77" fmla="*/ 0 h 1160"/>
              <a:gd name="T78" fmla="*/ 949 w 1160"/>
              <a:gd name="T79" fmla="*/ 128 h 1160"/>
              <a:gd name="T80" fmla="*/ 522 w 1160"/>
              <a:gd name="T81" fmla="*/ 118 h 1160"/>
              <a:gd name="T82" fmla="*/ 293 w 1160"/>
              <a:gd name="T83" fmla="*/ 210 h 1160"/>
              <a:gd name="T84" fmla="*/ 211 w 1160"/>
              <a:gd name="T85" fmla="*/ 128 h 1160"/>
              <a:gd name="T86" fmla="*/ 522 w 1160"/>
              <a:gd name="T87" fmla="*/ 0 h 1160"/>
              <a:gd name="T88" fmla="*/ 522 w 1160"/>
              <a:gd name="T89" fmla="*/ 118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0" h="1160"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7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637" y="1042"/>
                </a:moveTo>
                <a:cubicBezTo>
                  <a:pt x="722" y="1031"/>
                  <a:pt x="801" y="998"/>
                  <a:pt x="864" y="949"/>
                </a:cubicBezTo>
                <a:lnTo>
                  <a:pt x="949" y="1031"/>
                </a:lnTo>
                <a:cubicBezTo>
                  <a:pt x="861" y="1102"/>
                  <a:pt x="755" y="1148"/>
                  <a:pt x="637" y="1159"/>
                </a:cubicBezTo>
                <a:lnTo>
                  <a:pt x="637" y="1042"/>
                </a:lnTo>
                <a:close/>
                <a:moveTo>
                  <a:pt x="949" y="867"/>
                </a:moveTo>
                <a:cubicBezTo>
                  <a:pt x="998" y="801"/>
                  <a:pt x="1031" y="724"/>
                  <a:pt x="1042" y="640"/>
                </a:cubicBezTo>
                <a:lnTo>
                  <a:pt x="1159" y="640"/>
                </a:lnTo>
                <a:cubicBezTo>
                  <a:pt x="1148" y="757"/>
                  <a:pt x="1102" y="861"/>
                  <a:pt x="1031" y="949"/>
                </a:cubicBezTo>
                <a:lnTo>
                  <a:pt x="949" y="867"/>
                </a:lnTo>
                <a:close/>
                <a:moveTo>
                  <a:pt x="755" y="580"/>
                </a:moveTo>
                <a:cubicBezTo>
                  <a:pt x="755" y="675"/>
                  <a:pt x="675" y="755"/>
                  <a:pt x="580" y="755"/>
                </a:cubicBezTo>
                <a:cubicBezTo>
                  <a:pt x="484" y="755"/>
                  <a:pt x="405" y="675"/>
                  <a:pt x="405" y="580"/>
                </a:cubicBezTo>
                <a:cubicBezTo>
                  <a:pt x="405" y="484"/>
                  <a:pt x="484" y="405"/>
                  <a:pt x="580" y="405"/>
                </a:cubicBezTo>
                <a:cubicBezTo>
                  <a:pt x="675" y="405"/>
                  <a:pt x="755" y="484"/>
                  <a:pt x="755" y="580"/>
                </a:cubicBezTo>
                <a:close/>
                <a:moveTo>
                  <a:pt x="118" y="637"/>
                </a:moveTo>
                <a:cubicBezTo>
                  <a:pt x="129" y="722"/>
                  <a:pt x="161" y="801"/>
                  <a:pt x="211" y="864"/>
                </a:cubicBezTo>
                <a:lnTo>
                  <a:pt x="129" y="949"/>
                </a:lnTo>
                <a:cubicBezTo>
                  <a:pt x="57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2"/>
                </a:moveTo>
                <a:cubicBezTo>
                  <a:pt x="161" y="358"/>
                  <a:pt x="129" y="437"/>
                  <a:pt x="118" y="522"/>
                </a:cubicBezTo>
                <a:lnTo>
                  <a:pt x="0" y="522"/>
                </a:lnTo>
                <a:cubicBezTo>
                  <a:pt x="11" y="405"/>
                  <a:pt x="57" y="298"/>
                  <a:pt x="129" y="210"/>
                </a:cubicBezTo>
                <a:lnTo>
                  <a:pt x="211" y="292"/>
                </a:lnTo>
                <a:close/>
                <a:moveTo>
                  <a:pt x="1042" y="522"/>
                </a:moveTo>
                <a:cubicBezTo>
                  <a:pt x="1031" y="437"/>
                  <a:pt x="998" y="358"/>
                  <a:pt x="949" y="292"/>
                </a:cubicBezTo>
                <a:lnTo>
                  <a:pt x="1031" y="210"/>
                </a:lnTo>
                <a:cubicBezTo>
                  <a:pt x="1102" y="298"/>
                  <a:pt x="1148" y="405"/>
                  <a:pt x="1159" y="522"/>
                </a:cubicBezTo>
                <a:lnTo>
                  <a:pt x="1042" y="522"/>
                </a:lnTo>
                <a:close/>
                <a:moveTo>
                  <a:pt x="949" y="128"/>
                </a:moveTo>
                <a:lnTo>
                  <a:pt x="867" y="210"/>
                </a:lnTo>
                <a:cubicBezTo>
                  <a:pt x="801" y="161"/>
                  <a:pt x="722" y="128"/>
                  <a:pt x="637" y="118"/>
                </a:cubicBezTo>
                <a:lnTo>
                  <a:pt x="637" y="0"/>
                </a:lnTo>
                <a:cubicBezTo>
                  <a:pt x="755" y="11"/>
                  <a:pt x="861" y="57"/>
                  <a:pt x="949" y="128"/>
                </a:cubicBezTo>
                <a:close/>
                <a:moveTo>
                  <a:pt x="522" y="118"/>
                </a:moveTo>
                <a:cubicBezTo>
                  <a:pt x="437" y="128"/>
                  <a:pt x="358" y="161"/>
                  <a:pt x="293" y="210"/>
                </a:cubicBezTo>
                <a:lnTo>
                  <a:pt x="211" y="128"/>
                </a:lnTo>
                <a:cubicBezTo>
                  <a:pt x="298" y="57"/>
                  <a:pt x="405" y="11"/>
                  <a:pt x="522" y="0"/>
                </a:cubicBezTo>
                <a:lnTo>
                  <a:pt x="522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798344"/>
            <a:ext cx="463550" cy="463550"/>
          </a:xfrm>
          <a:custGeom>
            <a:avLst/>
            <a:gdLst>
              <a:gd name="T0" fmla="*/ 585 w 1286"/>
              <a:gd name="T1" fmla="*/ 1285 h 1286"/>
              <a:gd name="T2" fmla="*/ 585 w 1286"/>
              <a:gd name="T3" fmla="*/ 935 h 1286"/>
              <a:gd name="T4" fmla="*/ 700 w 1286"/>
              <a:gd name="T5" fmla="*/ 935 h 1286"/>
              <a:gd name="T6" fmla="*/ 700 w 1286"/>
              <a:gd name="T7" fmla="*/ 1285 h 1286"/>
              <a:gd name="T8" fmla="*/ 585 w 1286"/>
              <a:gd name="T9" fmla="*/ 1285 h 1286"/>
              <a:gd name="T10" fmla="*/ 271 w 1286"/>
              <a:gd name="T11" fmla="*/ 932 h 1286"/>
              <a:gd name="T12" fmla="*/ 396 w 1286"/>
              <a:gd name="T13" fmla="*/ 807 h 1286"/>
              <a:gd name="T14" fmla="*/ 478 w 1286"/>
              <a:gd name="T15" fmla="*/ 889 h 1286"/>
              <a:gd name="T16" fmla="*/ 353 w 1286"/>
              <a:gd name="T17" fmla="*/ 1014 h 1286"/>
              <a:gd name="T18" fmla="*/ 271 w 1286"/>
              <a:gd name="T19" fmla="*/ 932 h 1286"/>
              <a:gd name="T20" fmla="*/ 806 w 1286"/>
              <a:gd name="T21" fmla="*/ 889 h 1286"/>
              <a:gd name="T22" fmla="*/ 888 w 1286"/>
              <a:gd name="T23" fmla="*/ 807 h 1286"/>
              <a:gd name="T24" fmla="*/ 1014 w 1286"/>
              <a:gd name="T25" fmla="*/ 932 h 1286"/>
              <a:gd name="T26" fmla="*/ 932 w 1286"/>
              <a:gd name="T27" fmla="*/ 1014 h 1286"/>
              <a:gd name="T28" fmla="*/ 806 w 1286"/>
              <a:gd name="T29" fmla="*/ 889 h 1286"/>
              <a:gd name="T30" fmla="*/ 642 w 1286"/>
              <a:gd name="T31" fmla="*/ 468 h 1286"/>
              <a:gd name="T32" fmla="*/ 817 w 1286"/>
              <a:gd name="T33" fmla="*/ 643 h 1286"/>
              <a:gd name="T34" fmla="*/ 642 w 1286"/>
              <a:gd name="T35" fmla="*/ 818 h 1286"/>
              <a:gd name="T36" fmla="*/ 467 w 1286"/>
              <a:gd name="T37" fmla="*/ 643 h 1286"/>
              <a:gd name="T38" fmla="*/ 642 w 1286"/>
              <a:gd name="T39" fmla="*/ 468 h 1286"/>
              <a:gd name="T40" fmla="*/ 935 w 1286"/>
              <a:gd name="T41" fmla="*/ 585 h 1286"/>
              <a:gd name="T42" fmla="*/ 1285 w 1286"/>
              <a:gd name="T43" fmla="*/ 585 h 1286"/>
              <a:gd name="T44" fmla="*/ 1285 w 1286"/>
              <a:gd name="T45" fmla="*/ 700 h 1286"/>
              <a:gd name="T46" fmla="*/ 935 w 1286"/>
              <a:gd name="T47" fmla="*/ 700 h 1286"/>
              <a:gd name="T48" fmla="*/ 935 w 1286"/>
              <a:gd name="T49" fmla="*/ 585 h 1286"/>
              <a:gd name="T50" fmla="*/ 1014 w 1286"/>
              <a:gd name="T51" fmla="*/ 353 h 1286"/>
              <a:gd name="T52" fmla="*/ 888 w 1286"/>
              <a:gd name="T53" fmla="*/ 479 h 1286"/>
              <a:gd name="T54" fmla="*/ 806 w 1286"/>
              <a:gd name="T55" fmla="*/ 396 h 1286"/>
              <a:gd name="T56" fmla="*/ 932 w 1286"/>
              <a:gd name="T57" fmla="*/ 271 h 1286"/>
              <a:gd name="T58" fmla="*/ 1014 w 1286"/>
              <a:gd name="T59" fmla="*/ 353 h 1286"/>
              <a:gd name="T60" fmla="*/ 700 w 1286"/>
              <a:gd name="T61" fmla="*/ 0 h 1286"/>
              <a:gd name="T62" fmla="*/ 700 w 1286"/>
              <a:gd name="T63" fmla="*/ 350 h 1286"/>
              <a:gd name="T64" fmla="*/ 585 w 1286"/>
              <a:gd name="T65" fmla="*/ 350 h 1286"/>
              <a:gd name="T66" fmla="*/ 585 w 1286"/>
              <a:gd name="T67" fmla="*/ 0 h 1286"/>
              <a:gd name="T68" fmla="*/ 700 w 1286"/>
              <a:gd name="T69" fmla="*/ 0 h 1286"/>
              <a:gd name="T70" fmla="*/ 478 w 1286"/>
              <a:gd name="T71" fmla="*/ 396 h 1286"/>
              <a:gd name="T72" fmla="*/ 396 w 1286"/>
              <a:gd name="T73" fmla="*/ 479 h 1286"/>
              <a:gd name="T74" fmla="*/ 271 w 1286"/>
              <a:gd name="T75" fmla="*/ 353 h 1286"/>
              <a:gd name="T76" fmla="*/ 353 w 1286"/>
              <a:gd name="T77" fmla="*/ 271 h 1286"/>
              <a:gd name="T78" fmla="*/ 478 w 1286"/>
              <a:gd name="T79" fmla="*/ 396 h 1286"/>
              <a:gd name="T80" fmla="*/ 350 w 1286"/>
              <a:gd name="T81" fmla="*/ 585 h 1286"/>
              <a:gd name="T82" fmla="*/ 350 w 1286"/>
              <a:gd name="T83" fmla="*/ 700 h 1286"/>
              <a:gd name="T84" fmla="*/ 0 w 1286"/>
              <a:gd name="T85" fmla="*/ 700 h 1286"/>
              <a:gd name="T86" fmla="*/ 0 w 1286"/>
              <a:gd name="T87" fmla="*/ 585 h 1286"/>
              <a:gd name="T88" fmla="*/ 350 w 1286"/>
              <a:gd name="T89" fmla="*/ 58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86">
                <a:moveTo>
                  <a:pt x="585" y="1285"/>
                </a:moveTo>
                <a:lnTo>
                  <a:pt x="585" y="935"/>
                </a:lnTo>
                <a:lnTo>
                  <a:pt x="700" y="935"/>
                </a:lnTo>
                <a:lnTo>
                  <a:pt x="700" y="1285"/>
                </a:lnTo>
                <a:lnTo>
                  <a:pt x="585" y="1285"/>
                </a:lnTo>
                <a:close/>
                <a:moveTo>
                  <a:pt x="271" y="932"/>
                </a:moveTo>
                <a:lnTo>
                  <a:pt x="396" y="807"/>
                </a:lnTo>
                <a:lnTo>
                  <a:pt x="478" y="889"/>
                </a:lnTo>
                <a:lnTo>
                  <a:pt x="353" y="1014"/>
                </a:lnTo>
                <a:lnTo>
                  <a:pt x="271" y="932"/>
                </a:lnTo>
                <a:close/>
                <a:moveTo>
                  <a:pt x="806" y="889"/>
                </a:moveTo>
                <a:lnTo>
                  <a:pt x="888" y="807"/>
                </a:lnTo>
                <a:lnTo>
                  <a:pt x="1014" y="932"/>
                </a:lnTo>
                <a:lnTo>
                  <a:pt x="932" y="1014"/>
                </a:lnTo>
                <a:lnTo>
                  <a:pt x="806" y="889"/>
                </a:lnTo>
                <a:close/>
                <a:moveTo>
                  <a:pt x="642" y="468"/>
                </a:moveTo>
                <a:cubicBezTo>
                  <a:pt x="738" y="468"/>
                  <a:pt x="817" y="548"/>
                  <a:pt x="817" y="643"/>
                </a:cubicBezTo>
                <a:cubicBezTo>
                  <a:pt x="817" y="739"/>
                  <a:pt x="737" y="818"/>
                  <a:pt x="642" y="818"/>
                </a:cubicBezTo>
                <a:cubicBezTo>
                  <a:pt x="546" y="818"/>
                  <a:pt x="467" y="739"/>
                  <a:pt x="467" y="643"/>
                </a:cubicBezTo>
                <a:cubicBezTo>
                  <a:pt x="467" y="548"/>
                  <a:pt x="547" y="468"/>
                  <a:pt x="642" y="468"/>
                </a:cubicBezTo>
                <a:close/>
                <a:moveTo>
                  <a:pt x="935" y="585"/>
                </a:moveTo>
                <a:lnTo>
                  <a:pt x="1285" y="585"/>
                </a:lnTo>
                <a:lnTo>
                  <a:pt x="1285" y="700"/>
                </a:lnTo>
                <a:lnTo>
                  <a:pt x="935" y="700"/>
                </a:lnTo>
                <a:lnTo>
                  <a:pt x="935" y="585"/>
                </a:lnTo>
                <a:close/>
                <a:moveTo>
                  <a:pt x="1014" y="353"/>
                </a:moveTo>
                <a:lnTo>
                  <a:pt x="888" y="479"/>
                </a:lnTo>
                <a:lnTo>
                  <a:pt x="806" y="396"/>
                </a:lnTo>
                <a:lnTo>
                  <a:pt x="932" y="271"/>
                </a:lnTo>
                <a:lnTo>
                  <a:pt x="1014" y="353"/>
                </a:lnTo>
                <a:close/>
                <a:moveTo>
                  <a:pt x="700" y="0"/>
                </a:moveTo>
                <a:lnTo>
                  <a:pt x="700" y="350"/>
                </a:lnTo>
                <a:lnTo>
                  <a:pt x="585" y="350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478" y="396"/>
                </a:moveTo>
                <a:lnTo>
                  <a:pt x="396" y="479"/>
                </a:lnTo>
                <a:lnTo>
                  <a:pt x="271" y="353"/>
                </a:lnTo>
                <a:lnTo>
                  <a:pt x="353" y="271"/>
                </a:lnTo>
                <a:lnTo>
                  <a:pt x="478" y="396"/>
                </a:lnTo>
                <a:close/>
                <a:moveTo>
                  <a:pt x="350" y="585"/>
                </a:moveTo>
                <a:lnTo>
                  <a:pt x="350" y="700"/>
                </a:lnTo>
                <a:lnTo>
                  <a:pt x="0" y="700"/>
                </a:lnTo>
                <a:lnTo>
                  <a:pt x="0" y="585"/>
                </a:lnTo>
                <a:lnTo>
                  <a:pt x="350" y="5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55962" y="5852320"/>
            <a:ext cx="315912" cy="357187"/>
          </a:xfrm>
          <a:custGeom>
            <a:avLst/>
            <a:gdLst>
              <a:gd name="T0" fmla="*/ 546 w 876"/>
              <a:gd name="T1" fmla="*/ 118 h 994"/>
              <a:gd name="T2" fmla="*/ 875 w 876"/>
              <a:gd name="T3" fmla="*/ 118 h 994"/>
              <a:gd name="T4" fmla="*/ 875 w 876"/>
              <a:gd name="T5" fmla="*/ 700 h 994"/>
              <a:gd name="T6" fmla="*/ 464 w 876"/>
              <a:gd name="T7" fmla="*/ 700 h 994"/>
              <a:gd name="T8" fmla="*/ 443 w 876"/>
              <a:gd name="T9" fmla="*/ 585 h 994"/>
              <a:gd name="T10" fmla="*/ 114 w 876"/>
              <a:gd name="T11" fmla="*/ 585 h 994"/>
              <a:gd name="T12" fmla="*/ 114 w 876"/>
              <a:gd name="T13" fmla="*/ 993 h 994"/>
              <a:gd name="T14" fmla="*/ 0 w 876"/>
              <a:gd name="T15" fmla="*/ 993 h 994"/>
              <a:gd name="T16" fmla="*/ 0 w 876"/>
              <a:gd name="T17" fmla="*/ 0 h 994"/>
              <a:gd name="T18" fmla="*/ 525 w 876"/>
              <a:gd name="T19" fmla="*/ 0 h 994"/>
              <a:gd name="T20" fmla="*/ 546 w 876"/>
              <a:gd name="T21" fmla="*/ 11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994">
                <a:moveTo>
                  <a:pt x="546" y="118"/>
                </a:moveTo>
                <a:lnTo>
                  <a:pt x="875" y="118"/>
                </a:lnTo>
                <a:lnTo>
                  <a:pt x="875" y="700"/>
                </a:lnTo>
                <a:lnTo>
                  <a:pt x="464" y="700"/>
                </a:lnTo>
                <a:lnTo>
                  <a:pt x="443" y="585"/>
                </a:lnTo>
                <a:lnTo>
                  <a:pt x="114" y="585"/>
                </a:lnTo>
                <a:lnTo>
                  <a:pt x="114" y="993"/>
                </a:lnTo>
                <a:lnTo>
                  <a:pt x="0" y="993"/>
                </a:lnTo>
                <a:lnTo>
                  <a:pt x="0" y="0"/>
                </a:lnTo>
                <a:lnTo>
                  <a:pt x="525" y="0"/>
                </a:lnTo>
                <a:lnTo>
                  <a:pt x="546" y="11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76724" y="5820569"/>
            <a:ext cx="419100" cy="419100"/>
          </a:xfrm>
          <a:custGeom>
            <a:avLst/>
            <a:gdLst>
              <a:gd name="T0" fmla="*/ 1083 w 1166"/>
              <a:gd name="T1" fmla="*/ 749 h 1166"/>
              <a:gd name="T2" fmla="*/ 1165 w 1166"/>
              <a:gd name="T3" fmla="*/ 834 h 1166"/>
              <a:gd name="T4" fmla="*/ 1042 w 1166"/>
              <a:gd name="T5" fmla="*/ 957 h 1166"/>
              <a:gd name="T6" fmla="*/ 1124 w 1166"/>
              <a:gd name="T7" fmla="*/ 1042 h 1166"/>
              <a:gd name="T8" fmla="*/ 1042 w 1166"/>
              <a:gd name="T9" fmla="*/ 1124 h 1166"/>
              <a:gd name="T10" fmla="*/ 957 w 1166"/>
              <a:gd name="T11" fmla="*/ 1042 h 1166"/>
              <a:gd name="T12" fmla="*/ 834 w 1166"/>
              <a:gd name="T13" fmla="*/ 1165 h 1166"/>
              <a:gd name="T14" fmla="*/ 750 w 1166"/>
              <a:gd name="T15" fmla="*/ 1083 h 1166"/>
              <a:gd name="T16" fmla="*/ 668 w 1166"/>
              <a:gd name="T17" fmla="*/ 1165 h 1166"/>
              <a:gd name="T18" fmla="*/ 583 w 1166"/>
              <a:gd name="T19" fmla="*/ 1083 h 1166"/>
              <a:gd name="T20" fmla="*/ 791 w 1166"/>
              <a:gd name="T21" fmla="*/ 875 h 1166"/>
              <a:gd name="T22" fmla="*/ 290 w 1166"/>
              <a:gd name="T23" fmla="*/ 375 h 1166"/>
              <a:gd name="T24" fmla="*/ 82 w 1166"/>
              <a:gd name="T25" fmla="*/ 583 h 1166"/>
              <a:gd name="T26" fmla="*/ 0 w 1166"/>
              <a:gd name="T27" fmla="*/ 498 h 1166"/>
              <a:gd name="T28" fmla="*/ 82 w 1166"/>
              <a:gd name="T29" fmla="*/ 416 h 1166"/>
              <a:gd name="T30" fmla="*/ 0 w 1166"/>
              <a:gd name="T31" fmla="*/ 331 h 1166"/>
              <a:gd name="T32" fmla="*/ 123 w 1166"/>
              <a:gd name="T33" fmla="*/ 208 h 1166"/>
              <a:gd name="T34" fmla="*/ 41 w 1166"/>
              <a:gd name="T35" fmla="*/ 123 h 1166"/>
              <a:gd name="T36" fmla="*/ 123 w 1166"/>
              <a:gd name="T37" fmla="*/ 41 h 1166"/>
              <a:gd name="T38" fmla="*/ 208 w 1166"/>
              <a:gd name="T39" fmla="*/ 123 h 1166"/>
              <a:gd name="T40" fmla="*/ 331 w 1166"/>
              <a:gd name="T41" fmla="*/ 0 h 1166"/>
              <a:gd name="T42" fmla="*/ 416 w 1166"/>
              <a:gd name="T43" fmla="*/ 82 h 1166"/>
              <a:gd name="T44" fmla="*/ 498 w 1166"/>
              <a:gd name="T45" fmla="*/ 0 h 1166"/>
              <a:gd name="T46" fmla="*/ 583 w 1166"/>
              <a:gd name="T47" fmla="*/ 82 h 1166"/>
              <a:gd name="T48" fmla="*/ 375 w 1166"/>
              <a:gd name="T49" fmla="*/ 290 h 1166"/>
              <a:gd name="T50" fmla="*/ 875 w 1166"/>
              <a:gd name="T51" fmla="*/ 790 h 1166"/>
              <a:gd name="T52" fmla="*/ 1083 w 1166"/>
              <a:gd name="T53" fmla="*/ 583 h 1166"/>
              <a:gd name="T54" fmla="*/ 1165 w 1166"/>
              <a:gd name="T55" fmla="*/ 667 h 1166"/>
              <a:gd name="T56" fmla="*/ 1083 w 1166"/>
              <a:gd name="T57" fmla="*/ 74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1166">
                <a:moveTo>
                  <a:pt x="1083" y="749"/>
                </a:moveTo>
                <a:lnTo>
                  <a:pt x="1165" y="834"/>
                </a:lnTo>
                <a:lnTo>
                  <a:pt x="1042" y="957"/>
                </a:lnTo>
                <a:lnTo>
                  <a:pt x="1124" y="1042"/>
                </a:lnTo>
                <a:lnTo>
                  <a:pt x="1042" y="1124"/>
                </a:lnTo>
                <a:lnTo>
                  <a:pt x="957" y="1042"/>
                </a:lnTo>
                <a:lnTo>
                  <a:pt x="834" y="1165"/>
                </a:lnTo>
                <a:lnTo>
                  <a:pt x="750" y="1083"/>
                </a:lnTo>
                <a:lnTo>
                  <a:pt x="668" y="1165"/>
                </a:lnTo>
                <a:lnTo>
                  <a:pt x="583" y="1083"/>
                </a:lnTo>
                <a:lnTo>
                  <a:pt x="791" y="875"/>
                </a:lnTo>
                <a:lnTo>
                  <a:pt x="290" y="375"/>
                </a:lnTo>
                <a:lnTo>
                  <a:pt x="82" y="583"/>
                </a:lnTo>
                <a:lnTo>
                  <a:pt x="0" y="498"/>
                </a:lnTo>
                <a:lnTo>
                  <a:pt x="82" y="416"/>
                </a:lnTo>
                <a:lnTo>
                  <a:pt x="0" y="331"/>
                </a:lnTo>
                <a:lnTo>
                  <a:pt x="123" y="208"/>
                </a:lnTo>
                <a:lnTo>
                  <a:pt x="41" y="123"/>
                </a:lnTo>
                <a:lnTo>
                  <a:pt x="123" y="41"/>
                </a:lnTo>
                <a:lnTo>
                  <a:pt x="208" y="123"/>
                </a:lnTo>
                <a:lnTo>
                  <a:pt x="331" y="0"/>
                </a:lnTo>
                <a:lnTo>
                  <a:pt x="416" y="82"/>
                </a:lnTo>
                <a:lnTo>
                  <a:pt x="498" y="0"/>
                </a:lnTo>
                <a:lnTo>
                  <a:pt x="583" y="82"/>
                </a:lnTo>
                <a:lnTo>
                  <a:pt x="375" y="290"/>
                </a:lnTo>
                <a:lnTo>
                  <a:pt x="875" y="790"/>
                </a:lnTo>
                <a:lnTo>
                  <a:pt x="1083" y="583"/>
                </a:lnTo>
                <a:lnTo>
                  <a:pt x="1165" y="667"/>
                </a:lnTo>
                <a:lnTo>
                  <a:pt x="1083" y="749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430839" y="5904707"/>
            <a:ext cx="261937" cy="252412"/>
          </a:xfrm>
          <a:custGeom>
            <a:avLst/>
            <a:gdLst>
              <a:gd name="T0" fmla="*/ 0 w 726"/>
              <a:gd name="T1" fmla="*/ 0 h 701"/>
              <a:gd name="T2" fmla="*/ 118 w 726"/>
              <a:gd name="T3" fmla="*/ 0 h 701"/>
              <a:gd name="T4" fmla="*/ 118 w 726"/>
              <a:gd name="T5" fmla="*/ 700 h 701"/>
              <a:gd name="T6" fmla="*/ 0 w 726"/>
              <a:gd name="T7" fmla="*/ 700 h 701"/>
              <a:gd name="T8" fmla="*/ 0 w 726"/>
              <a:gd name="T9" fmla="*/ 0 h 701"/>
              <a:gd name="T10" fmla="*/ 725 w 726"/>
              <a:gd name="T11" fmla="*/ 617 h 701"/>
              <a:gd name="T12" fmla="*/ 643 w 726"/>
              <a:gd name="T13" fmla="*/ 700 h 701"/>
              <a:gd name="T14" fmla="*/ 293 w 726"/>
              <a:gd name="T15" fmla="*/ 350 h 701"/>
              <a:gd name="T16" fmla="*/ 643 w 726"/>
              <a:gd name="T17" fmla="*/ 0 h 701"/>
              <a:gd name="T18" fmla="*/ 725 w 726"/>
              <a:gd name="T19" fmla="*/ 82 h 701"/>
              <a:gd name="T20" fmla="*/ 457 w 726"/>
              <a:gd name="T21" fmla="*/ 350 h 701"/>
              <a:gd name="T22" fmla="*/ 725 w 726"/>
              <a:gd name="T23" fmla="*/ 6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6" h="701">
                <a:moveTo>
                  <a:pt x="0" y="0"/>
                </a:moveTo>
                <a:lnTo>
                  <a:pt x="118" y="0"/>
                </a:lnTo>
                <a:lnTo>
                  <a:pt x="118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725" y="617"/>
                </a:moveTo>
                <a:lnTo>
                  <a:pt x="643" y="700"/>
                </a:lnTo>
                <a:lnTo>
                  <a:pt x="293" y="350"/>
                </a:lnTo>
                <a:lnTo>
                  <a:pt x="643" y="0"/>
                </a:lnTo>
                <a:lnTo>
                  <a:pt x="725" y="82"/>
                </a:lnTo>
                <a:lnTo>
                  <a:pt x="457" y="350"/>
                </a:lnTo>
                <a:lnTo>
                  <a:pt x="725" y="6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3664" y="5820569"/>
            <a:ext cx="382587" cy="419100"/>
          </a:xfrm>
          <a:custGeom>
            <a:avLst/>
            <a:gdLst>
              <a:gd name="T0" fmla="*/ 694 w 1061"/>
              <a:gd name="T1" fmla="*/ 1165 h 1166"/>
              <a:gd name="T2" fmla="*/ 352 w 1061"/>
              <a:gd name="T3" fmla="*/ 738 h 1166"/>
              <a:gd name="T4" fmla="*/ 710 w 1061"/>
              <a:gd name="T5" fmla="*/ 738 h 1166"/>
              <a:gd name="T6" fmla="*/ 954 w 1061"/>
              <a:gd name="T7" fmla="*/ 738 h 1166"/>
              <a:gd name="T8" fmla="*/ 144 w 1061"/>
              <a:gd name="T9" fmla="*/ 574 h 1166"/>
              <a:gd name="T10" fmla="*/ 150 w 1061"/>
              <a:gd name="T11" fmla="*/ 949 h 1166"/>
              <a:gd name="T12" fmla="*/ 51 w 1061"/>
              <a:gd name="T13" fmla="*/ 738 h 1166"/>
              <a:gd name="T14" fmla="*/ 530 w 1061"/>
              <a:gd name="T15" fmla="*/ 279 h 1166"/>
              <a:gd name="T16" fmla="*/ 831 w 1061"/>
              <a:gd name="T17" fmla="*/ 908 h 1166"/>
              <a:gd name="T18" fmla="*/ 530 w 1061"/>
              <a:gd name="T19" fmla="*/ 624 h 1166"/>
              <a:gd name="T20" fmla="*/ 519 w 1061"/>
              <a:gd name="T21" fmla="*/ 1001 h 1166"/>
              <a:gd name="T22" fmla="*/ 729 w 1061"/>
              <a:gd name="T23" fmla="*/ 1143 h 1166"/>
              <a:gd name="T24" fmla="*/ 557 w 1061"/>
              <a:gd name="T25" fmla="*/ 738 h 1166"/>
              <a:gd name="T26" fmla="*/ 915 w 1061"/>
              <a:gd name="T27" fmla="*/ 1004 h 1166"/>
              <a:gd name="T28" fmla="*/ 820 w 1061"/>
              <a:gd name="T29" fmla="*/ 1045 h 1166"/>
              <a:gd name="T30" fmla="*/ 500 w 1061"/>
              <a:gd name="T31" fmla="*/ 738 h 1166"/>
              <a:gd name="T32" fmla="*/ 557 w 1061"/>
              <a:gd name="T33" fmla="*/ 738 h 1166"/>
              <a:gd name="T34" fmla="*/ 382 w 1061"/>
              <a:gd name="T35" fmla="*/ 1146 h 1166"/>
              <a:gd name="T36" fmla="*/ 202 w 1061"/>
              <a:gd name="T37" fmla="*/ 738 h 1166"/>
              <a:gd name="T38" fmla="*/ 863 w 1061"/>
              <a:gd name="T39" fmla="*/ 738 h 1166"/>
              <a:gd name="T40" fmla="*/ 803 w 1061"/>
              <a:gd name="T41" fmla="*/ 738 h 1166"/>
              <a:gd name="T42" fmla="*/ 262 w 1061"/>
              <a:gd name="T43" fmla="*/ 738 h 1166"/>
              <a:gd name="T44" fmla="*/ 423 w 1061"/>
              <a:gd name="T45" fmla="*/ 1105 h 1166"/>
              <a:gd name="T46" fmla="*/ 401 w 1061"/>
              <a:gd name="T47" fmla="*/ 1154 h 1166"/>
              <a:gd name="T48" fmla="*/ 13 w 1061"/>
              <a:gd name="T49" fmla="*/ 405 h 1166"/>
              <a:gd name="T50" fmla="*/ 833 w 1061"/>
              <a:gd name="T51" fmla="*/ 213 h 1166"/>
              <a:gd name="T52" fmla="*/ 1044 w 1061"/>
              <a:gd name="T53" fmla="*/ 443 h 1166"/>
              <a:gd name="T54" fmla="*/ 806 w 1061"/>
              <a:gd name="T55" fmla="*/ 265 h 1166"/>
              <a:gd name="T56" fmla="*/ 59 w 1061"/>
              <a:gd name="T57" fmla="*/ 438 h 1166"/>
              <a:gd name="T58" fmla="*/ 872 w 1061"/>
              <a:gd name="T59" fmla="*/ 142 h 1166"/>
              <a:gd name="T60" fmla="*/ 532 w 1061"/>
              <a:gd name="T61" fmla="*/ 58 h 1166"/>
              <a:gd name="T62" fmla="*/ 180 w 1061"/>
              <a:gd name="T63" fmla="*/ 88 h 1166"/>
              <a:gd name="T64" fmla="*/ 885 w 1061"/>
              <a:gd name="T65" fmla="*/ 8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1" h="1166">
                <a:moveTo>
                  <a:pt x="702" y="1165"/>
                </a:moveTo>
                <a:lnTo>
                  <a:pt x="694" y="1165"/>
                </a:lnTo>
                <a:cubicBezTo>
                  <a:pt x="601" y="1140"/>
                  <a:pt x="541" y="1105"/>
                  <a:pt x="478" y="1042"/>
                </a:cubicBezTo>
                <a:cubicBezTo>
                  <a:pt x="396" y="960"/>
                  <a:pt x="352" y="853"/>
                  <a:pt x="352" y="738"/>
                </a:cubicBezTo>
                <a:cubicBezTo>
                  <a:pt x="352" y="643"/>
                  <a:pt x="432" y="566"/>
                  <a:pt x="530" y="566"/>
                </a:cubicBezTo>
                <a:cubicBezTo>
                  <a:pt x="629" y="566"/>
                  <a:pt x="710" y="643"/>
                  <a:pt x="710" y="738"/>
                </a:cubicBezTo>
                <a:cubicBezTo>
                  <a:pt x="710" y="801"/>
                  <a:pt x="762" y="851"/>
                  <a:pt x="831" y="851"/>
                </a:cubicBezTo>
                <a:cubicBezTo>
                  <a:pt x="899" y="851"/>
                  <a:pt x="954" y="801"/>
                  <a:pt x="954" y="738"/>
                </a:cubicBezTo>
                <a:cubicBezTo>
                  <a:pt x="954" y="520"/>
                  <a:pt x="762" y="339"/>
                  <a:pt x="530" y="339"/>
                </a:cubicBezTo>
                <a:cubicBezTo>
                  <a:pt x="363" y="339"/>
                  <a:pt x="213" y="432"/>
                  <a:pt x="144" y="574"/>
                </a:cubicBezTo>
                <a:cubicBezTo>
                  <a:pt x="122" y="621"/>
                  <a:pt x="111" y="678"/>
                  <a:pt x="111" y="738"/>
                </a:cubicBezTo>
                <a:cubicBezTo>
                  <a:pt x="111" y="785"/>
                  <a:pt x="114" y="856"/>
                  <a:pt x="150" y="949"/>
                </a:cubicBezTo>
                <a:cubicBezTo>
                  <a:pt x="162" y="986"/>
                  <a:pt x="107" y="999"/>
                  <a:pt x="95" y="968"/>
                </a:cubicBezTo>
                <a:cubicBezTo>
                  <a:pt x="68" y="892"/>
                  <a:pt x="51" y="818"/>
                  <a:pt x="51" y="738"/>
                </a:cubicBezTo>
                <a:cubicBezTo>
                  <a:pt x="51" y="667"/>
                  <a:pt x="65" y="604"/>
                  <a:pt x="92" y="550"/>
                </a:cubicBezTo>
                <a:cubicBezTo>
                  <a:pt x="169" y="386"/>
                  <a:pt x="341" y="279"/>
                  <a:pt x="530" y="279"/>
                </a:cubicBezTo>
                <a:cubicBezTo>
                  <a:pt x="795" y="279"/>
                  <a:pt x="1011" y="487"/>
                  <a:pt x="1011" y="738"/>
                </a:cubicBezTo>
                <a:cubicBezTo>
                  <a:pt x="1011" y="834"/>
                  <a:pt x="930" y="908"/>
                  <a:pt x="831" y="908"/>
                </a:cubicBezTo>
                <a:cubicBezTo>
                  <a:pt x="733" y="908"/>
                  <a:pt x="653" y="834"/>
                  <a:pt x="653" y="738"/>
                </a:cubicBezTo>
                <a:cubicBezTo>
                  <a:pt x="653" y="676"/>
                  <a:pt x="599" y="624"/>
                  <a:pt x="530" y="624"/>
                </a:cubicBezTo>
                <a:cubicBezTo>
                  <a:pt x="462" y="624"/>
                  <a:pt x="409" y="676"/>
                  <a:pt x="409" y="738"/>
                </a:cubicBezTo>
                <a:cubicBezTo>
                  <a:pt x="409" y="837"/>
                  <a:pt x="448" y="930"/>
                  <a:pt x="519" y="1001"/>
                </a:cubicBezTo>
                <a:cubicBezTo>
                  <a:pt x="574" y="1056"/>
                  <a:pt x="628" y="1086"/>
                  <a:pt x="710" y="1107"/>
                </a:cubicBezTo>
                <a:cubicBezTo>
                  <a:pt x="727" y="1110"/>
                  <a:pt x="732" y="1127"/>
                  <a:pt x="729" y="1143"/>
                </a:cubicBezTo>
                <a:cubicBezTo>
                  <a:pt x="727" y="1157"/>
                  <a:pt x="713" y="1165"/>
                  <a:pt x="702" y="1165"/>
                </a:cubicBezTo>
                <a:close/>
                <a:moveTo>
                  <a:pt x="557" y="738"/>
                </a:moveTo>
                <a:cubicBezTo>
                  <a:pt x="557" y="872"/>
                  <a:pt x="667" y="987"/>
                  <a:pt x="820" y="987"/>
                </a:cubicBezTo>
                <a:cubicBezTo>
                  <a:pt x="847" y="987"/>
                  <a:pt x="909" y="967"/>
                  <a:pt x="915" y="1004"/>
                </a:cubicBezTo>
                <a:cubicBezTo>
                  <a:pt x="918" y="1020"/>
                  <a:pt x="907" y="1036"/>
                  <a:pt x="891" y="1039"/>
                </a:cubicBezTo>
                <a:cubicBezTo>
                  <a:pt x="858" y="1045"/>
                  <a:pt x="828" y="1045"/>
                  <a:pt x="820" y="1045"/>
                </a:cubicBezTo>
                <a:cubicBezTo>
                  <a:pt x="751" y="1045"/>
                  <a:pt x="688" y="1028"/>
                  <a:pt x="639" y="993"/>
                </a:cubicBezTo>
                <a:cubicBezTo>
                  <a:pt x="552" y="933"/>
                  <a:pt x="500" y="840"/>
                  <a:pt x="500" y="738"/>
                </a:cubicBezTo>
                <a:cubicBezTo>
                  <a:pt x="500" y="722"/>
                  <a:pt x="514" y="708"/>
                  <a:pt x="530" y="708"/>
                </a:cubicBezTo>
                <a:cubicBezTo>
                  <a:pt x="547" y="708"/>
                  <a:pt x="557" y="722"/>
                  <a:pt x="557" y="738"/>
                </a:cubicBezTo>
                <a:close/>
                <a:moveTo>
                  <a:pt x="401" y="1154"/>
                </a:moveTo>
                <a:cubicBezTo>
                  <a:pt x="393" y="1154"/>
                  <a:pt x="388" y="1151"/>
                  <a:pt x="382" y="1146"/>
                </a:cubicBezTo>
                <a:cubicBezTo>
                  <a:pt x="330" y="1094"/>
                  <a:pt x="303" y="1061"/>
                  <a:pt x="265" y="990"/>
                </a:cubicBezTo>
                <a:cubicBezTo>
                  <a:pt x="224" y="919"/>
                  <a:pt x="202" y="831"/>
                  <a:pt x="202" y="738"/>
                </a:cubicBezTo>
                <a:cubicBezTo>
                  <a:pt x="202" y="566"/>
                  <a:pt x="349" y="424"/>
                  <a:pt x="532" y="424"/>
                </a:cubicBezTo>
                <a:cubicBezTo>
                  <a:pt x="716" y="424"/>
                  <a:pt x="863" y="566"/>
                  <a:pt x="863" y="738"/>
                </a:cubicBezTo>
                <a:cubicBezTo>
                  <a:pt x="863" y="755"/>
                  <a:pt x="850" y="766"/>
                  <a:pt x="833" y="766"/>
                </a:cubicBezTo>
                <a:cubicBezTo>
                  <a:pt x="817" y="766"/>
                  <a:pt x="803" y="755"/>
                  <a:pt x="803" y="738"/>
                </a:cubicBezTo>
                <a:cubicBezTo>
                  <a:pt x="803" y="596"/>
                  <a:pt x="683" y="481"/>
                  <a:pt x="532" y="481"/>
                </a:cubicBezTo>
                <a:cubicBezTo>
                  <a:pt x="382" y="481"/>
                  <a:pt x="262" y="596"/>
                  <a:pt x="262" y="738"/>
                </a:cubicBezTo>
                <a:cubicBezTo>
                  <a:pt x="262" y="823"/>
                  <a:pt x="278" y="900"/>
                  <a:pt x="314" y="963"/>
                </a:cubicBezTo>
                <a:cubicBezTo>
                  <a:pt x="352" y="1031"/>
                  <a:pt x="379" y="1058"/>
                  <a:pt x="423" y="1105"/>
                </a:cubicBezTo>
                <a:cubicBezTo>
                  <a:pt x="434" y="1116"/>
                  <a:pt x="434" y="1135"/>
                  <a:pt x="423" y="1146"/>
                </a:cubicBezTo>
                <a:cubicBezTo>
                  <a:pt x="418" y="1151"/>
                  <a:pt x="409" y="1154"/>
                  <a:pt x="401" y="1154"/>
                </a:cubicBezTo>
                <a:close/>
                <a:moveTo>
                  <a:pt x="38" y="449"/>
                </a:moveTo>
                <a:cubicBezTo>
                  <a:pt x="14" y="449"/>
                  <a:pt x="0" y="427"/>
                  <a:pt x="13" y="405"/>
                </a:cubicBezTo>
                <a:cubicBezTo>
                  <a:pt x="70" y="323"/>
                  <a:pt x="144" y="257"/>
                  <a:pt x="232" y="213"/>
                </a:cubicBezTo>
                <a:cubicBezTo>
                  <a:pt x="415" y="118"/>
                  <a:pt x="650" y="118"/>
                  <a:pt x="833" y="213"/>
                </a:cubicBezTo>
                <a:cubicBezTo>
                  <a:pt x="921" y="257"/>
                  <a:pt x="995" y="320"/>
                  <a:pt x="1052" y="402"/>
                </a:cubicBezTo>
                <a:cubicBezTo>
                  <a:pt x="1060" y="416"/>
                  <a:pt x="1057" y="435"/>
                  <a:pt x="1044" y="443"/>
                </a:cubicBezTo>
                <a:cubicBezTo>
                  <a:pt x="1030" y="451"/>
                  <a:pt x="1011" y="449"/>
                  <a:pt x="1003" y="435"/>
                </a:cubicBezTo>
                <a:cubicBezTo>
                  <a:pt x="951" y="361"/>
                  <a:pt x="885" y="306"/>
                  <a:pt x="806" y="265"/>
                </a:cubicBezTo>
                <a:cubicBezTo>
                  <a:pt x="639" y="181"/>
                  <a:pt x="426" y="178"/>
                  <a:pt x="259" y="265"/>
                </a:cubicBezTo>
                <a:cubicBezTo>
                  <a:pt x="180" y="306"/>
                  <a:pt x="111" y="364"/>
                  <a:pt x="59" y="438"/>
                </a:cubicBezTo>
                <a:cubicBezTo>
                  <a:pt x="54" y="446"/>
                  <a:pt x="46" y="449"/>
                  <a:pt x="38" y="449"/>
                </a:cubicBezTo>
                <a:close/>
                <a:moveTo>
                  <a:pt x="872" y="142"/>
                </a:moveTo>
                <a:cubicBezTo>
                  <a:pt x="866" y="142"/>
                  <a:pt x="861" y="142"/>
                  <a:pt x="858" y="140"/>
                </a:cubicBezTo>
                <a:cubicBezTo>
                  <a:pt x="746" y="82"/>
                  <a:pt x="647" y="58"/>
                  <a:pt x="532" y="58"/>
                </a:cubicBezTo>
                <a:cubicBezTo>
                  <a:pt x="418" y="58"/>
                  <a:pt x="306" y="85"/>
                  <a:pt x="207" y="140"/>
                </a:cubicBezTo>
                <a:cubicBezTo>
                  <a:pt x="175" y="159"/>
                  <a:pt x="148" y="107"/>
                  <a:pt x="180" y="88"/>
                </a:cubicBezTo>
                <a:cubicBezTo>
                  <a:pt x="289" y="28"/>
                  <a:pt x="407" y="0"/>
                  <a:pt x="532" y="0"/>
                </a:cubicBezTo>
                <a:cubicBezTo>
                  <a:pt x="656" y="0"/>
                  <a:pt x="765" y="28"/>
                  <a:pt x="885" y="88"/>
                </a:cubicBezTo>
                <a:cubicBezTo>
                  <a:pt x="910" y="103"/>
                  <a:pt x="899" y="142"/>
                  <a:pt x="872" y="1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4749" y="5847558"/>
            <a:ext cx="368300" cy="366713"/>
          </a:xfrm>
          <a:custGeom>
            <a:avLst/>
            <a:gdLst>
              <a:gd name="T0" fmla="*/ 1020 w 1021"/>
              <a:gd name="T1" fmla="*/ 935 h 1020"/>
              <a:gd name="T2" fmla="*/ 935 w 1021"/>
              <a:gd name="T3" fmla="*/ 1019 h 1020"/>
              <a:gd name="T4" fmla="*/ 651 w 1021"/>
              <a:gd name="T5" fmla="*/ 738 h 1020"/>
              <a:gd name="T6" fmla="*/ 410 w 1021"/>
              <a:gd name="T7" fmla="*/ 817 h 1020"/>
              <a:gd name="T8" fmla="*/ 120 w 1021"/>
              <a:gd name="T9" fmla="*/ 697 h 1020"/>
              <a:gd name="T10" fmla="*/ 0 w 1021"/>
              <a:gd name="T11" fmla="*/ 817 h 1020"/>
              <a:gd name="T12" fmla="*/ 0 w 1021"/>
              <a:gd name="T13" fmla="*/ 467 h 1020"/>
              <a:gd name="T14" fmla="*/ 350 w 1021"/>
              <a:gd name="T15" fmla="*/ 467 h 1020"/>
              <a:gd name="T16" fmla="*/ 202 w 1021"/>
              <a:gd name="T17" fmla="*/ 615 h 1020"/>
              <a:gd name="T18" fmla="*/ 410 w 1021"/>
              <a:gd name="T19" fmla="*/ 700 h 1020"/>
              <a:gd name="T20" fmla="*/ 694 w 1021"/>
              <a:gd name="T21" fmla="*/ 467 h 1020"/>
              <a:gd name="T22" fmla="*/ 812 w 1021"/>
              <a:gd name="T23" fmla="*/ 467 h 1020"/>
              <a:gd name="T24" fmla="*/ 738 w 1021"/>
              <a:gd name="T25" fmla="*/ 650 h 1020"/>
              <a:gd name="T26" fmla="*/ 1020 w 1021"/>
              <a:gd name="T27" fmla="*/ 935 h 1020"/>
              <a:gd name="T28" fmla="*/ 410 w 1021"/>
              <a:gd name="T29" fmla="*/ 117 h 1020"/>
              <a:gd name="T30" fmla="*/ 123 w 1021"/>
              <a:gd name="T31" fmla="*/ 350 h 1020"/>
              <a:gd name="T32" fmla="*/ 5 w 1021"/>
              <a:gd name="T33" fmla="*/ 350 h 1020"/>
              <a:gd name="T34" fmla="*/ 410 w 1021"/>
              <a:gd name="T35" fmla="*/ 0 h 1020"/>
              <a:gd name="T36" fmla="*/ 697 w 1021"/>
              <a:gd name="T37" fmla="*/ 120 h 1020"/>
              <a:gd name="T38" fmla="*/ 817 w 1021"/>
              <a:gd name="T39" fmla="*/ 0 h 1020"/>
              <a:gd name="T40" fmla="*/ 817 w 1021"/>
              <a:gd name="T41" fmla="*/ 350 h 1020"/>
              <a:gd name="T42" fmla="*/ 467 w 1021"/>
              <a:gd name="T43" fmla="*/ 350 h 1020"/>
              <a:gd name="T44" fmla="*/ 615 w 1021"/>
              <a:gd name="T45" fmla="*/ 202 h 1020"/>
              <a:gd name="T46" fmla="*/ 410 w 1021"/>
              <a:gd name="T47" fmla="*/ 117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21" h="1020">
                <a:moveTo>
                  <a:pt x="1020" y="935"/>
                </a:moveTo>
                <a:lnTo>
                  <a:pt x="935" y="1019"/>
                </a:lnTo>
                <a:lnTo>
                  <a:pt x="651" y="738"/>
                </a:lnTo>
                <a:cubicBezTo>
                  <a:pt x="582" y="787"/>
                  <a:pt x="500" y="817"/>
                  <a:pt x="410" y="817"/>
                </a:cubicBezTo>
                <a:cubicBezTo>
                  <a:pt x="298" y="817"/>
                  <a:pt x="194" y="771"/>
                  <a:pt x="120" y="697"/>
                </a:cubicBezTo>
                <a:lnTo>
                  <a:pt x="0" y="817"/>
                </a:lnTo>
                <a:lnTo>
                  <a:pt x="0" y="467"/>
                </a:lnTo>
                <a:lnTo>
                  <a:pt x="350" y="467"/>
                </a:lnTo>
                <a:lnTo>
                  <a:pt x="202" y="615"/>
                </a:lnTo>
                <a:cubicBezTo>
                  <a:pt x="254" y="667"/>
                  <a:pt x="331" y="700"/>
                  <a:pt x="410" y="700"/>
                </a:cubicBezTo>
                <a:cubicBezTo>
                  <a:pt x="552" y="700"/>
                  <a:pt x="667" y="601"/>
                  <a:pt x="694" y="467"/>
                </a:cubicBezTo>
                <a:lnTo>
                  <a:pt x="812" y="467"/>
                </a:lnTo>
                <a:cubicBezTo>
                  <a:pt x="804" y="536"/>
                  <a:pt x="776" y="598"/>
                  <a:pt x="738" y="650"/>
                </a:cubicBezTo>
                <a:lnTo>
                  <a:pt x="1020" y="935"/>
                </a:lnTo>
                <a:close/>
                <a:moveTo>
                  <a:pt x="410" y="117"/>
                </a:moveTo>
                <a:cubicBezTo>
                  <a:pt x="268" y="117"/>
                  <a:pt x="150" y="216"/>
                  <a:pt x="123" y="350"/>
                </a:cubicBezTo>
                <a:lnTo>
                  <a:pt x="5" y="350"/>
                </a:lnTo>
                <a:cubicBezTo>
                  <a:pt x="33" y="153"/>
                  <a:pt x="205" y="0"/>
                  <a:pt x="410" y="0"/>
                </a:cubicBezTo>
                <a:cubicBezTo>
                  <a:pt x="522" y="0"/>
                  <a:pt x="623" y="46"/>
                  <a:pt x="697" y="120"/>
                </a:cubicBezTo>
                <a:lnTo>
                  <a:pt x="817" y="0"/>
                </a:lnTo>
                <a:lnTo>
                  <a:pt x="817" y="350"/>
                </a:lnTo>
                <a:lnTo>
                  <a:pt x="467" y="350"/>
                </a:lnTo>
                <a:lnTo>
                  <a:pt x="615" y="202"/>
                </a:lnTo>
                <a:cubicBezTo>
                  <a:pt x="563" y="150"/>
                  <a:pt x="489" y="117"/>
                  <a:pt x="410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15362" y="5820569"/>
            <a:ext cx="336550" cy="419100"/>
          </a:xfrm>
          <a:custGeom>
            <a:avLst/>
            <a:gdLst>
              <a:gd name="T0" fmla="*/ 293 w 936"/>
              <a:gd name="T1" fmla="*/ 640 h 1166"/>
              <a:gd name="T2" fmla="*/ 468 w 936"/>
              <a:gd name="T3" fmla="*/ 465 h 1166"/>
              <a:gd name="T4" fmla="*/ 643 w 936"/>
              <a:gd name="T5" fmla="*/ 640 h 1166"/>
              <a:gd name="T6" fmla="*/ 468 w 936"/>
              <a:gd name="T7" fmla="*/ 815 h 1166"/>
              <a:gd name="T8" fmla="*/ 293 w 936"/>
              <a:gd name="T9" fmla="*/ 640 h 1166"/>
              <a:gd name="T10" fmla="*/ 935 w 936"/>
              <a:gd name="T11" fmla="*/ 1025 h 1166"/>
              <a:gd name="T12" fmla="*/ 711 w 936"/>
              <a:gd name="T13" fmla="*/ 801 h 1166"/>
              <a:gd name="T14" fmla="*/ 760 w 936"/>
              <a:gd name="T15" fmla="*/ 640 h 1166"/>
              <a:gd name="T16" fmla="*/ 468 w 936"/>
              <a:gd name="T17" fmla="*/ 350 h 1166"/>
              <a:gd name="T18" fmla="*/ 175 w 936"/>
              <a:gd name="T19" fmla="*/ 640 h 1166"/>
              <a:gd name="T20" fmla="*/ 468 w 936"/>
              <a:gd name="T21" fmla="*/ 933 h 1166"/>
              <a:gd name="T22" fmla="*/ 629 w 936"/>
              <a:gd name="T23" fmla="*/ 883 h 1166"/>
              <a:gd name="T24" fmla="*/ 886 w 936"/>
              <a:gd name="T25" fmla="*/ 1143 h 1166"/>
              <a:gd name="T26" fmla="*/ 818 w 936"/>
              <a:gd name="T27" fmla="*/ 1165 h 1166"/>
              <a:gd name="T28" fmla="*/ 118 w 936"/>
              <a:gd name="T29" fmla="*/ 1165 h 1166"/>
              <a:gd name="T30" fmla="*/ 0 w 936"/>
              <a:gd name="T31" fmla="*/ 1050 h 1166"/>
              <a:gd name="T32" fmla="*/ 3 w 936"/>
              <a:gd name="T33" fmla="*/ 115 h 1166"/>
              <a:gd name="T34" fmla="*/ 118 w 936"/>
              <a:gd name="T35" fmla="*/ 0 h 1166"/>
              <a:gd name="T36" fmla="*/ 585 w 936"/>
              <a:gd name="T37" fmla="*/ 0 h 1166"/>
              <a:gd name="T38" fmla="*/ 935 w 936"/>
              <a:gd name="T39" fmla="*/ 350 h 1166"/>
              <a:gd name="T40" fmla="*/ 935 w 936"/>
              <a:gd name="T41" fmla="*/ 10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6">
                <a:moveTo>
                  <a:pt x="293" y="640"/>
                </a:moveTo>
                <a:cubicBezTo>
                  <a:pt x="293" y="544"/>
                  <a:pt x="373" y="465"/>
                  <a:pt x="468" y="465"/>
                </a:cubicBezTo>
                <a:cubicBezTo>
                  <a:pt x="564" y="465"/>
                  <a:pt x="643" y="544"/>
                  <a:pt x="643" y="640"/>
                </a:cubicBezTo>
                <a:cubicBezTo>
                  <a:pt x="643" y="736"/>
                  <a:pt x="564" y="815"/>
                  <a:pt x="468" y="815"/>
                </a:cubicBezTo>
                <a:cubicBezTo>
                  <a:pt x="373" y="815"/>
                  <a:pt x="293" y="736"/>
                  <a:pt x="293" y="640"/>
                </a:cubicBezTo>
                <a:close/>
                <a:moveTo>
                  <a:pt x="935" y="1025"/>
                </a:moveTo>
                <a:lnTo>
                  <a:pt x="711" y="801"/>
                </a:lnTo>
                <a:cubicBezTo>
                  <a:pt x="741" y="755"/>
                  <a:pt x="760" y="700"/>
                  <a:pt x="760" y="640"/>
                </a:cubicBezTo>
                <a:cubicBezTo>
                  <a:pt x="760" y="479"/>
                  <a:pt x="630" y="350"/>
                  <a:pt x="468" y="350"/>
                </a:cubicBezTo>
                <a:cubicBezTo>
                  <a:pt x="307" y="350"/>
                  <a:pt x="175" y="479"/>
                  <a:pt x="175" y="640"/>
                </a:cubicBezTo>
                <a:cubicBezTo>
                  <a:pt x="175" y="801"/>
                  <a:pt x="306" y="933"/>
                  <a:pt x="468" y="933"/>
                </a:cubicBezTo>
                <a:cubicBezTo>
                  <a:pt x="528" y="933"/>
                  <a:pt x="582" y="913"/>
                  <a:pt x="629" y="883"/>
                </a:cubicBezTo>
                <a:lnTo>
                  <a:pt x="886" y="1143"/>
                </a:lnTo>
                <a:cubicBezTo>
                  <a:pt x="867" y="1157"/>
                  <a:pt x="845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lnTo>
                  <a:pt x="935" y="350"/>
                </a:lnTo>
                <a:lnTo>
                  <a:pt x="935" y="10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6599" y="5798344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117 w 1286"/>
              <a:gd name="T29" fmla="*/ 1167 h 1286"/>
              <a:gd name="T30" fmla="*/ 1050 w 1286"/>
              <a:gd name="T31" fmla="*/ 1167 h 1286"/>
              <a:gd name="T32" fmla="*/ 1050 w 1286"/>
              <a:gd name="T33" fmla="*/ 1285 h 1286"/>
              <a:gd name="T34" fmla="*/ 117 w 1286"/>
              <a:gd name="T35" fmla="*/ 1285 h 1286"/>
              <a:gd name="T36" fmla="*/ 0 w 1286"/>
              <a:gd name="T37" fmla="*/ 1167 h 1286"/>
              <a:gd name="T38" fmla="*/ 0 w 1286"/>
              <a:gd name="T39" fmla="*/ 235 h 1286"/>
              <a:gd name="T40" fmla="*/ 117 w 1286"/>
              <a:gd name="T41" fmla="*/ 235 h 1286"/>
              <a:gd name="T42" fmla="*/ 117 w 1286"/>
              <a:gd name="T43" fmla="*/ 1167 h 1286"/>
              <a:gd name="T44" fmla="*/ 872 w 1286"/>
              <a:gd name="T45" fmla="*/ 544 h 1286"/>
              <a:gd name="T46" fmla="*/ 1080 w 1286"/>
              <a:gd name="T47" fmla="*/ 818 h 1286"/>
              <a:gd name="T48" fmla="*/ 437 w 1286"/>
              <a:gd name="T49" fmla="*/ 818 h 1286"/>
              <a:gd name="T50" fmla="*/ 599 w 1286"/>
              <a:gd name="T51" fmla="*/ 612 h 1286"/>
              <a:gd name="T52" fmla="*/ 713 w 1286"/>
              <a:gd name="T53" fmla="*/ 749 h 1286"/>
              <a:gd name="T54" fmla="*/ 872 w 1286"/>
              <a:gd name="T55" fmla="*/ 54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1167"/>
                </a:move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lnTo>
                  <a:pt x="117" y="1167"/>
                </a:lnTo>
                <a:close/>
                <a:moveTo>
                  <a:pt x="872" y="544"/>
                </a:moveTo>
                <a:lnTo>
                  <a:pt x="1080" y="818"/>
                </a:lnTo>
                <a:lnTo>
                  <a:pt x="437" y="818"/>
                </a:lnTo>
                <a:lnTo>
                  <a:pt x="599" y="612"/>
                </a:lnTo>
                <a:lnTo>
                  <a:pt x="713" y="749"/>
                </a:lnTo>
                <a:lnTo>
                  <a:pt x="872" y="5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7389" y="5945982"/>
            <a:ext cx="166687" cy="168275"/>
          </a:xfrm>
          <a:custGeom>
            <a:avLst/>
            <a:gdLst>
              <a:gd name="T0" fmla="*/ 232 w 465"/>
              <a:gd name="T1" fmla="*/ 465 h 466"/>
              <a:gd name="T2" fmla="*/ 464 w 465"/>
              <a:gd name="T3" fmla="*/ 233 h 466"/>
              <a:gd name="T4" fmla="*/ 232 w 465"/>
              <a:gd name="T5" fmla="*/ 0 h 466"/>
              <a:gd name="T6" fmla="*/ 0 w 465"/>
              <a:gd name="T7" fmla="*/ 233 h 466"/>
              <a:gd name="T8" fmla="*/ 232 w 465"/>
              <a:gd name="T9" fmla="*/ 465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6">
                <a:moveTo>
                  <a:pt x="232" y="465"/>
                </a:moveTo>
                <a:cubicBezTo>
                  <a:pt x="360" y="465"/>
                  <a:pt x="464" y="362"/>
                  <a:pt x="464" y="233"/>
                </a:cubicBezTo>
                <a:cubicBezTo>
                  <a:pt x="464" y="105"/>
                  <a:pt x="361" y="0"/>
                  <a:pt x="232" y="0"/>
                </a:cubicBezTo>
                <a:cubicBezTo>
                  <a:pt x="103" y="0"/>
                  <a:pt x="0" y="105"/>
                  <a:pt x="0" y="233"/>
                </a:cubicBezTo>
                <a:cubicBezTo>
                  <a:pt x="0" y="362"/>
                  <a:pt x="103" y="465"/>
                  <a:pt x="232" y="4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222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1058864" y="606426"/>
            <a:ext cx="403225" cy="441325"/>
          </a:xfrm>
          <a:custGeom>
            <a:avLst/>
            <a:gdLst>
              <a:gd name="T0" fmla="*/ 806 w 1122"/>
              <a:gd name="T1" fmla="*/ 328 h 1226"/>
              <a:gd name="T2" fmla="*/ 943 w 1122"/>
              <a:gd name="T3" fmla="*/ 328 h 1226"/>
              <a:gd name="T4" fmla="*/ 875 w 1122"/>
              <a:gd name="T5" fmla="*/ 115 h 1226"/>
              <a:gd name="T6" fmla="*/ 806 w 1122"/>
              <a:gd name="T7" fmla="*/ 328 h 1226"/>
              <a:gd name="T8" fmla="*/ 1121 w 1122"/>
              <a:gd name="T9" fmla="*/ 525 h 1226"/>
              <a:gd name="T10" fmla="*/ 1009 w 1122"/>
              <a:gd name="T11" fmla="*/ 525 h 1226"/>
              <a:gd name="T12" fmla="*/ 968 w 1122"/>
              <a:gd name="T13" fmla="*/ 408 h 1226"/>
              <a:gd name="T14" fmla="*/ 782 w 1122"/>
              <a:gd name="T15" fmla="*/ 408 h 1226"/>
              <a:gd name="T16" fmla="*/ 741 w 1122"/>
              <a:gd name="T17" fmla="*/ 525 h 1226"/>
              <a:gd name="T18" fmla="*/ 629 w 1122"/>
              <a:gd name="T19" fmla="*/ 525 h 1226"/>
              <a:gd name="T20" fmla="*/ 817 w 1122"/>
              <a:gd name="T21" fmla="*/ 0 h 1226"/>
              <a:gd name="T22" fmla="*/ 932 w 1122"/>
              <a:gd name="T23" fmla="*/ 0 h 1226"/>
              <a:gd name="T24" fmla="*/ 1121 w 1122"/>
              <a:gd name="T25" fmla="*/ 525 h 1226"/>
              <a:gd name="T26" fmla="*/ 0 w 1122"/>
              <a:gd name="T27" fmla="*/ 0 h 1226"/>
              <a:gd name="T28" fmla="*/ 582 w 1122"/>
              <a:gd name="T29" fmla="*/ 0 h 1226"/>
              <a:gd name="T30" fmla="*/ 350 w 1122"/>
              <a:gd name="T31" fmla="*/ 525 h 1226"/>
              <a:gd name="T32" fmla="*/ 582 w 1122"/>
              <a:gd name="T33" fmla="*/ 525 h 1226"/>
              <a:gd name="T34" fmla="*/ 175 w 1122"/>
              <a:gd name="T35" fmla="*/ 1225 h 1226"/>
              <a:gd name="T36" fmla="*/ 175 w 1122"/>
              <a:gd name="T37" fmla="*/ 700 h 1226"/>
              <a:gd name="T38" fmla="*/ 0 w 1122"/>
              <a:gd name="T39" fmla="*/ 700 h 1226"/>
              <a:gd name="T40" fmla="*/ 0 w 1122"/>
              <a:gd name="T4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2" h="1226">
                <a:moveTo>
                  <a:pt x="806" y="328"/>
                </a:moveTo>
                <a:lnTo>
                  <a:pt x="943" y="328"/>
                </a:lnTo>
                <a:lnTo>
                  <a:pt x="875" y="115"/>
                </a:lnTo>
                <a:lnTo>
                  <a:pt x="806" y="328"/>
                </a:lnTo>
                <a:close/>
                <a:moveTo>
                  <a:pt x="1121" y="525"/>
                </a:moveTo>
                <a:lnTo>
                  <a:pt x="1009" y="525"/>
                </a:lnTo>
                <a:lnTo>
                  <a:pt x="968" y="408"/>
                </a:lnTo>
                <a:lnTo>
                  <a:pt x="782" y="408"/>
                </a:lnTo>
                <a:lnTo>
                  <a:pt x="741" y="525"/>
                </a:lnTo>
                <a:lnTo>
                  <a:pt x="629" y="525"/>
                </a:lnTo>
                <a:lnTo>
                  <a:pt x="817" y="0"/>
                </a:lnTo>
                <a:lnTo>
                  <a:pt x="932" y="0"/>
                </a:lnTo>
                <a:lnTo>
                  <a:pt x="1121" y="525"/>
                </a:lnTo>
                <a:close/>
                <a:moveTo>
                  <a:pt x="0" y="0"/>
                </a:moveTo>
                <a:lnTo>
                  <a:pt x="582" y="0"/>
                </a:lnTo>
                <a:lnTo>
                  <a:pt x="350" y="525"/>
                </a:lnTo>
                <a:lnTo>
                  <a:pt x="582" y="525"/>
                </a:lnTo>
                <a:lnTo>
                  <a:pt x="175" y="1225"/>
                </a:lnTo>
                <a:lnTo>
                  <a:pt x="175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2127250" y="658813"/>
            <a:ext cx="419100" cy="336550"/>
          </a:xfrm>
          <a:custGeom>
            <a:avLst/>
            <a:gdLst>
              <a:gd name="T0" fmla="*/ 1049 w 1165"/>
              <a:gd name="T1" fmla="*/ 235 h 936"/>
              <a:gd name="T2" fmla="*/ 114 w 1165"/>
              <a:gd name="T3" fmla="*/ 235 h 936"/>
              <a:gd name="T4" fmla="*/ 114 w 1165"/>
              <a:gd name="T5" fmla="*/ 817 h 936"/>
              <a:gd name="T6" fmla="*/ 1049 w 1165"/>
              <a:gd name="T7" fmla="*/ 817 h 936"/>
              <a:gd name="T8" fmla="*/ 1049 w 1165"/>
              <a:gd name="T9" fmla="*/ 235 h 936"/>
              <a:gd name="T10" fmla="*/ 1164 w 1165"/>
              <a:gd name="T11" fmla="*/ 235 h 936"/>
              <a:gd name="T12" fmla="*/ 1164 w 1165"/>
              <a:gd name="T13" fmla="*/ 817 h 936"/>
              <a:gd name="T14" fmla="*/ 1049 w 1165"/>
              <a:gd name="T15" fmla="*/ 935 h 936"/>
              <a:gd name="T16" fmla="*/ 114 w 1165"/>
              <a:gd name="T17" fmla="*/ 935 h 936"/>
              <a:gd name="T18" fmla="*/ 0 w 1165"/>
              <a:gd name="T19" fmla="*/ 817 h 936"/>
              <a:gd name="T20" fmla="*/ 0 w 1165"/>
              <a:gd name="T21" fmla="*/ 118 h 936"/>
              <a:gd name="T22" fmla="*/ 114 w 1165"/>
              <a:gd name="T23" fmla="*/ 0 h 936"/>
              <a:gd name="T24" fmla="*/ 464 w 1165"/>
              <a:gd name="T25" fmla="*/ 0 h 936"/>
              <a:gd name="T26" fmla="*/ 582 w 1165"/>
              <a:gd name="T27" fmla="*/ 118 h 936"/>
              <a:gd name="T28" fmla="*/ 1049 w 1165"/>
              <a:gd name="T29" fmla="*/ 118 h 936"/>
              <a:gd name="T30" fmla="*/ 1164 w 1165"/>
              <a:gd name="T31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6">
                <a:moveTo>
                  <a:pt x="1049" y="235"/>
                </a:moveTo>
                <a:lnTo>
                  <a:pt x="114" y="235"/>
                </a:lnTo>
                <a:lnTo>
                  <a:pt x="114" y="817"/>
                </a:lnTo>
                <a:lnTo>
                  <a:pt x="1049" y="817"/>
                </a:lnTo>
                <a:lnTo>
                  <a:pt x="1049" y="235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464" y="0"/>
                </a:lnTo>
                <a:lnTo>
                  <a:pt x="582" y="118"/>
                </a:lnTo>
                <a:lnTo>
                  <a:pt x="1049" y="118"/>
                </a:lnTo>
                <a:cubicBezTo>
                  <a:pt x="1112" y="118"/>
                  <a:pt x="1164" y="172"/>
                  <a:pt x="116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3225801" y="595313"/>
            <a:ext cx="377825" cy="463550"/>
          </a:xfrm>
          <a:custGeom>
            <a:avLst/>
            <a:gdLst>
              <a:gd name="T0" fmla="*/ 932 w 1051"/>
              <a:gd name="T1" fmla="*/ 1167 h 1286"/>
              <a:gd name="T2" fmla="*/ 932 w 1051"/>
              <a:gd name="T3" fmla="*/ 1050 h 1286"/>
              <a:gd name="T4" fmla="*/ 1050 w 1051"/>
              <a:gd name="T5" fmla="*/ 1050 h 1286"/>
              <a:gd name="T6" fmla="*/ 932 w 1051"/>
              <a:gd name="T7" fmla="*/ 1167 h 1286"/>
              <a:gd name="T8" fmla="*/ 932 w 1051"/>
              <a:gd name="T9" fmla="*/ 700 h 1286"/>
              <a:gd name="T10" fmla="*/ 932 w 1051"/>
              <a:gd name="T11" fmla="*/ 585 h 1286"/>
              <a:gd name="T12" fmla="*/ 1050 w 1051"/>
              <a:gd name="T13" fmla="*/ 585 h 1286"/>
              <a:gd name="T14" fmla="*/ 1050 w 1051"/>
              <a:gd name="T15" fmla="*/ 700 h 1286"/>
              <a:gd name="T16" fmla="*/ 932 w 1051"/>
              <a:gd name="T17" fmla="*/ 700 h 1286"/>
              <a:gd name="T18" fmla="*/ 700 w 1051"/>
              <a:gd name="T19" fmla="*/ 118 h 1286"/>
              <a:gd name="T20" fmla="*/ 817 w 1051"/>
              <a:gd name="T21" fmla="*/ 118 h 1286"/>
              <a:gd name="T22" fmla="*/ 817 w 1051"/>
              <a:gd name="T23" fmla="*/ 235 h 1286"/>
              <a:gd name="T24" fmla="*/ 700 w 1051"/>
              <a:gd name="T25" fmla="*/ 235 h 1286"/>
              <a:gd name="T26" fmla="*/ 700 w 1051"/>
              <a:gd name="T27" fmla="*/ 118 h 1286"/>
              <a:gd name="T28" fmla="*/ 932 w 1051"/>
              <a:gd name="T29" fmla="*/ 935 h 1286"/>
              <a:gd name="T30" fmla="*/ 932 w 1051"/>
              <a:gd name="T31" fmla="*/ 817 h 1286"/>
              <a:gd name="T32" fmla="*/ 1050 w 1051"/>
              <a:gd name="T33" fmla="*/ 817 h 1286"/>
              <a:gd name="T34" fmla="*/ 1050 w 1051"/>
              <a:gd name="T35" fmla="*/ 935 h 1286"/>
              <a:gd name="T36" fmla="*/ 932 w 1051"/>
              <a:gd name="T37" fmla="*/ 935 h 1286"/>
              <a:gd name="T38" fmla="*/ 467 w 1051"/>
              <a:gd name="T39" fmla="*/ 1285 h 1286"/>
              <a:gd name="T40" fmla="*/ 467 w 1051"/>
              <a:gd name="T41" fmla="*/ 0 h 1286"/>
              <a:gd name="T42" fmla="*/ 582 w 1051"/>
              <a:gd name="T43" fmla="*/ 0 h 1286"/>
              <a:gd name="T44" fmla="*/ 582 w 1051"/>
              <a:gd name="T45" fmla="*/ 1285 h 1286"/>
              <a:gd name="T46" fmla="*/ 467 w 1051"/>
              <a:gd name="T47" fmla="*/ 1285 h 1286"/>
              <a:gd name="T48" fmla="*/ 932 w 1051"/>
              <a:gd name="T49" fmla="*/ 118 h 1286"/>
              <a:gd name="T50" fmla="*/ 1050 w 1051"/>
              <a:gd name="T51" fmla="*/ 235 h 1286"/>
              <a:gd name="T52" fmla="*/ 932 w 1051"/>
              <a:gd name="T53" fmla="*/ 235 h 1286"/>
              <a:gd name="T54" fmla="*/ 932 w 1051"/>
              <a:gd name="T55" fmla="*/ 118 h 1286"/>
              <a:gd name="T56" fmla="*/ 0 w 1051"/>
              <a:gd name="T57" fmla="*/ 235 h 1286"/>
              <a:gd name="T58" fmla="*/ 118 w 1051"/>
              <a:gd name="T59" fmla="*/ 118 h 1286"/>
              <a:gd name="T60" fmla="*/ 350 w 1051"/>
              <a:gd name="T61" fmla="*/ 118 h 1286"/>
              <a:gd name="T62" fmla="*/ 350 w 1051"/>
              <a:gd name="T63" fmla="*/ 235 h 1286"/>
              <a:gd name="T64" fmla="*/ 118 w 1051"/>
              <a:gd name="T65" fmla="*/ 235 h 1286"/>
              <a:gd name="T66" fmla="*/ 118 w 1051"/>
              <a:gd name="T67" fmla="*/ 1050 h 1286"/>
              <a:gd name="T68" fmla="*/ 350 w 1051"/>
              <a:gd name="T69" fmla="*/ 1050 h 1286"/>
              <a:gd name="T70" fmla="*/ 350 w 1051"/>
              <a:gd name="T71" fmla="*/ 1167 h 1286"/>
              <a:gd name="T72" fmla="*/ 118 w 1051"/>
              <a:gd name="T73" fmla="*/ 1167 h 1286"/>
              <a:gd name="T74" fmla="*/ 0 w 1051"/>
              <a:gd name="T75" fmla="*/ 1050 h 1286"/>
              <a:gd name="T76" fmla="*/ 0 w 1051"/>
              <a:gd name="T77" fmla="*/ 235 h 1286"/>
              <a:gd name="T78" fmla="*/ 932 w 1051"/>
              <a:gd name="T79" fmla="*/ 468 h 1286"/>
              <a:gd name="T80" fmla="*/ 932 w 1051"/>
              <a:gd name="T81" fmla="*/ 350 h 1286"/>
              <a:gd name="T82" fmla="*/ 1050 w 1051"/>
              <a:gd name="T83" fmla="*/ 350 h 1286"/>
              <a:gd name="T84" fmla="*/ 1050 w 1051"/>
              <a:gd name="T85" fmla="*/ 468 h 1286"/>
              <a:gd name="T86" fmla="*/ 932 w 1051"/>
              <a:gd name="T87" fmla="*/ 468 h 1286"/>
              <a:gd name="T88" fmla="*/ 700 w 1051"/>
              <a:gd name="T89" fmla="*/ 1167 h 1286"/>
              <a:gd name="T90" fmla="*/ 700 w 1051"/>
              <a:gd name="T91" fmla="*/ 1050 h 1286"/>
              <a:gd name="T92" fmla="*/ 817 w 1051"/>
              <a:gd name="T93" fmla="*/ 1050 h 1286"/>
              <a:gd name="T94" fmla="*/ 817 w 1051"/>
              <a:gd name="T95" fmla="*/ 1167 h 1286"/>
              <a:gd name="T96" fmla="*/ 700 w 1051"/>
              <a:gd name="T97" fmla="*/ 1167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51" h="1286">
                <a:moveTo>
                  <a:pt x="932" y="1167"/>
                </a:moveTo>
                <a:lnTo>
                  <a:pt x="932" y="1050"/>
                </a:lnTo>
                <a:lnTo>
                  <a:pt x="1050" y="1050"/>
                </a:lnTo>
                <a:cubicBezTo>
                  <a:pt x="1050" y="1112"/>
                  <a:pt x="995" y="1167"/>
                  <a:pt x="932" y="1167"/>
                </a:cubicBezTo>
                <a:close/>
                <a:moveTo>
                  <a:pt x="932" y="700"/>
                </a:moveTo>
                <a:lnTo>
                  <a:pt x="932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2" y="700"/>
                </a:lnTo>
                <a:close/>
                <a:moveTo>
                  <a:pt x="700" y="118"/>
                </a:moveTo>
                <a:lnTo>
                  <a:pt x="817" y="118"/>
                </a:lnTo>
                <a:lnTo>
                  <a:pt x="817" y="235"/>
                </a:lnTo>
                <a:lnTo>
                  <a:pt x="700" y="235"/>
                </a:lnTo>
                <a:lnTo>
                  <a:pt x="700" y="118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467" y="1285"/>
                </a:moveTo>
                <a:lnTo>
                  <a:pt x="467" y="0"/>
                </a:lnTo>
                <a:lnTo>
                  <a:pt x="582" y="0"/>
                </a:lnTo>
                <a:lnTo>
                  <a:pt x="582" y="1285"/>
                </a:lnTo>
                <a:lnTo>
                  <a:pt x="467" y="1285"/>
                </a:lnTo>
                <a:close/>
                <a:moveTo>
                  <a:pt x="932" y="118"/>
                </a:moveTo>
                <a:cubicBezTo>
                  <a:pt x="995" y="118"/>
                  <a:pt x="1050" y="172"/>
                  <a:pt x="1050" y="235"/>
                </a:cubicBezTo>
                <a:lnTo>
                  <a:pt x="932" y="235"/>
                </a:lnTo>
                <a:lnTo>
                  <a:pt x="932" y="118"/>
                </a:lnTo>
                <a:close/>
                <a:moveTo>
                  <a:pt x="0" y="235"/>
                </a:moveTo>
                <a:cubicBezTo>
                  <a:pt x="0" y="172"/>
                  <a:pt x="55" y="118"/>
                  <a:pt x="118" y="118"/>
                </a:cubicBezTo>
                <a:lnTo>
                  <a:pt x="350" y="118"/>
                </a:lnTo>
                <a:lnTo>
                  <a:pt x="350" y="235"/>
                </a:lnTo>
                <a:lnTo>
                  <a:pt x="118" y="235"/>
                </a:lnTo>
                <a:lnTo>
                  <a:pt x="118" y="1050"/>
                </a:lnTo>
                <a:lnTo>
                  <a:pt x="350" y="1050"/>
                </a:lnTo>
                <a:lnTo>
                  <a:pt x="350" y="1167"/>
                </a:ln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lose/>
                <a:moveTo>
                  <a:pt x="932" y="468"/>
                </a:moveTo>
                <a:lnTo>
                  <a:pt x="932" y="350"/>
                </a:ln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close/>
                <a:moveTo>
                  <a:pt x="700" y="1167"/>
                </a:moveTo>
                <a:lnTo>
                  <a:pt x="700" y="1050"/>
                </a:lnTo>
                <a:lnTo>
                  <a:pt x="817" y="1050"/>
                </a:lnTo>
                <a:lnTo>
                  <a:pt x="817" y="1167"/>
                </a:lnTo>
                <a:lnTo>
                  <a:pt x="700" y="11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4302126" y="638176"/>
            <a:ext cx="377825" cy="377825"/>
          </a:xfrm>
          <a:custGeom>
            <a:avLst/>
            <a:gdLst>
              <a:gd name="T0" fmla="*/ 233 w 1051"/>
              <a:gd name="T1" fmla="*/ 1049 h 1050"/>
              <a:gd name="T2" fmla="*/ 233 w 1051"/>
              <a:gd name="T3" fmla="*/ 932 h 1050"/>
              <a:gd name="T4" fmla="*/ 350 w 1051"/>
              <a:gd name="T5" fmla="*/ 932 h 1050"/>
              <a:gd name="T6" fmla="*/ 350 w 1051"/>
              <a:gd name="T7" fmla="*/ 1049 h 1050"/>
              <a:gd name="T8" fmla="*/ 233 w 1051"/>
              <a:gd name="T9" fmla="*/ 1049 h 1050"/>
              <a:gd name="T10" fmla="*/ 468 w 1051"/>
              <a:gd name="T11" fmla="*/ 1049 h 1050"/>
              <a:gd name="T12" fmla="*/ 468 w 1051"/>
              <a:gd name="T13" fmla="*/ 932 h 1050"/>
              <a:gd name="T14" fmla="*/ 582 w 1051"/>
              <a:gd name="T15" fmla="*/ 932 h 1050"/>
              <a:gd name="T16" fmla="*/ 582 w 1051"/>
              <a:gd name="T17" fmla="*/ 1049 h 1050"/>
              <a:gd name="T18" fmla="*/ 468 w 1051"/>
              <a:gd name="T19" fmla="*/ 1049 h 1050"/>
              <a:gd name="T20" fmla="*/ 932 w 1051"/>
              <a:gd name="T21" fmla="*/ 699 h 1050"/>
              <a:gd name="T22" fmla="*/ 932 w 1051"/>
              <a:gd name="T23" fmla="*/ 117 h 1050"/>
              <a:gd name="T24" fmla="*/ 350 w 1051"/>
              <a:gd name="T25" fmla="*/ 117 h 1050"/>
              <a:gd name="T26" fmla="*/ 350 w 1051"/>
              <a:gd name="T27" fmla="*/ 699 h 1050"/>
              <a:gd name="T28" fmla="*/ 932 w 1051"/>
              <a:gd name="T29" fmla="*/ 699 h 1050"/>
              <a:gd name="T30" fmla="*/ 932 w 1051"/>
              <a:gd name="T31" fmla="*/ 0 h 1050"/>
              <a:gd name="T32" fmla="*/ 1050 w 1051"/>
              <a:gd name="T33" fmla="*/ 117 h 1050"/>
              <a:gd name="T34" fmla="*/ 1050 w 1051"/>
              <a:gd name="T35" fmla="*/ 699 h 1050"/>
              <a:gd name="T36" fmla="*/ 932 w 1051"/>
              <a:gd name="T37" fmla="*/ 817 h 1050"/>
              <a:gd name="T38" fmla="*/ 350 w 1051"/>
              <a:gd name="T39" fmla="*/ 817 h 1050"/>
              <a:gd name="T40" fmla="*/ 233 w 1051"/>
              <a:gd name="T41" fmla="*/ 699 h 1050"/>
              <a:gd name="T42" fmla="*/ 233 w 1051"/>
              <a:gd name="T43" fmla="*/ 117 h 1050"/>
              <a:gd name="T44" fmla="*/ 350 w 1051"/>
              <a:gd name="T45" fmla="*/ 0 h 1050"/>
              <a:gd name="T46" fmla="*/ 932 w 1051"/>
              <a:gd name="T47" fmla="*/ 0 h 1050"/>
              <a:gd name="T48" fmla="*/ 700 w 1051"/>
              <a:gd name="T49" fmla="*/ 1049 h 1050"/>
              <a:gd name="T50" fmla="*/ 700 w 1051"/>
              <a:gd name="T51" fmla="*/ 932 h 1050"/>
              <a:gd name="T52" fmla="*/ 817 w 1051"/>
              <a:gd name="T53" fmla="*/ 932 h 1050"/>
              <a:gd name="T54" fmla="*/ 817 w 1051"/>
              <a:gd name="T55" fmla="*/ 1049 h 1050"/>
              <a:gd name="T56" fmla="*/ 700 w 1051"/>
              <a:gd name="T57" fmla="*/ 1049 h 1050"/>
              <a:gd name="T58" fmla="*/ 0 w 1051"/>
              <a:gd name="T59" fmla="*/ 350 h 1050"/>
              <a:gd name="T60" fmla="*/ 0 w 1051"/>
              <a:gd name="T61" fmla="*/ 232 h 1050"/>
              <a:gd name="T62" fmla="*/ 118 w 1051"/>
              <a:gd name="T63" fmla="*/ 232 h 1050"/>
              <a:gd name="T64" fmla="*/ 118 w 1051"/>
              <a:gd name="T65" fmla="*/ 350 h 1050"/>
              <a:gd name="T66" fmla="*/ 0 w 1051"/>
              <a:gd name="T67" fmla="*/ 350 h 1050"/>
              <a:gd name="T68" fmla="*/ 118 w 1051"/>
              <a:gd name="T69" fmla="*/ 1049 h 1050"/>
              <a:gd name="T70" fmla="*/ 0 w 1051"/>
              <a:gd name="T71" fmla="*/ 932 h 1050"/>
              <a:gd name="T72" fmla="*/ 118 w 1051"/>
              <a:gd name="T73" fmla="*/ 932 h 1050"/>
              <a:gd name="T74" fmla="*/ 118 w 1051"/>
              <a:gd name="T75" fmla="*/ 1049 h 1050"/>
              <a:gd name="T76" fmla="*/ 0 w 1051"/>
              <a:gd name="T77" fmla="*/ 817 h 1050"/>
              <a:gd name="T78" fmla="*/ 0 w 1051"/>
              <a:gd name="T79" fmla="*/ 699 h 1050"/>
              <a:gd name="T80" fmla="*/ 118 w 1051"/>
              <a:gd name="T81" fmla="*/ 699 h 1050"/>
              <a:gd name="T82" fmla="*/ 118 w 1051"/>
              <a:gd name="T83" fmla="*/ 817 h 1050"/>
              <a:gd name="T84" fmla="*/ 0 w 1051"/>
              <a:gd name="T85" fmla="*/ 817 h 1050"/>
              <a:gd name="T86" fmla="*/ 0 w 1051"/>
              <a:gd name="T87" fmla="*/ 582 h 1050"/>
              <a:gd name="T88" fmla="*/ 0 w 1051"/>
              <a:gd name="T89" fmla="*/ 467 h 1050"/>
              <a:gd name="T90" fmla="*/ 118 w 1051"/>
              <a:gd name="T91" fmla="*/ 467 h 1050"/>
              <a:gd name="T92" fmla="*/ 118 w 1051"/>
              <a:gd name="T93" fmla="*/ 582 h 1050"/>
              <a:gd name="T94" fmla="*/ 0 w 1051"/>
              <a:gd name="T9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51" h="1050">
                <a:moveTo>
                  <a:pt x="233" y="1049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49"/>
                </a:lnTo>
                <a:lnTo>
                  <a:pt x="233" y="1049"/>
                </a:lnTo>
                <a:close/>
                <a:moveTo>
                  <a:pt x="468" y="1049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49"/>
                </a:lnTo>
                <a:lnTo>
                  <a:pt x="468" y="1049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350" y="117"/>
                </a:lnTo>
                <a:lnTo>
                  <a:pt x="350" y="699"/>
                </a:ln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lnTo>
                  <a:pt x="350" y="817"/>
                </a:lnTo>
                <a:cubicBezTo>
                  <a:pt x="285" y="817"/>
                  <a:pt x="233" y="762"/>
                  <a:pt x="233" y="699"/>
                </a:cubicBez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lnTo>
                  <a:pt x="932" y="0"/>
                </a:lnTo>
                <a:close/>
                <a:moveTo>
                  <a:pt x="700" y="1049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49"/>
                </a:lnTo>
                <a:lnTo>
                  <a:pt x="700" y="1049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118" y="1049"/>
                </a:moveTo>
                <a:cubicBezTo>
                  <a:pt x="52" y="1049"/>
                  <a:pt x="0" y="994"/>
                  <a:pt x="0" y="932"/>
                </a:cubicBezTo>
                <a:lnTo>
                  <a:pt x="118" y="932"/>
                </a:lnTo>
                <a:lnTo>
                  <a:pt x="118" y="1049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8" y="699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8" y="467"/>
                </a:lnTo>
                <a:lnTo>
                  <a:pt x="118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5380039" y="638176"/>
            <a:ext cx="377825" cy="377825"/>
          </a:xfrm>
          <a:custGeom>
            <a:avLst/>
            <a:gdLst>
              <a:gd name="T0" fmla="*/ 700 w 1051"/>
              <a:gd name="T1" fmla="*/ 699 h 1050"/>
              <a:gd name="T2" fmla="*/ 818 w 1051"/>
              <a:gd name="T3" fmla="*/ 817 h 1050"/>
              <a:gd name="T4" fmla="*/ 700 w 1051"/>
              <a:gd name="T5" fmla="*/ 117 h 1050"/>
              <a:gd name="T6" fmla="*/ 818 w 1051"/>
              <a:gd name="T7" fmla="*/ 0 h 1050"/>
              <a:gd name="T8" fmla="*/ 700 w 1051"/>
              <a:gd name="T9" fmla="*/ 117 h 1050"/>
              <a:gd name="T10" fmla="*/ 118 w 1051"/>
              <a:gd name="T11" fmla="*/ 932 h 1050"/>
              <a:gd name="T12" fmla="*/ 818 w 1051"/>
              <a:gd name="T13" fmla="*/ 1049 h 1050"/>
              <a:gd name="T14" fmla="*/ 0 w 1051"/>
              <a:gd name="T15" fmla="*/ 932 h 1050"/>
              <a:gd name="T16" fmla="*/ 118 w 1051"/>
              <a:gd name="T17" fmla="*/ 232 h 1050"/>
              <a:gd name="T18" fmla="*/ 932 w 1051"/>
              <a:gd name="T19" fmla="*/ 699 h 1050"/>
              <a:gd name="T20" fmla="*/ 932 w 1051"/>
              <a:gd name="T21" fmla="*/ 817 h 1050"/>
              <a:gd name="T22" fmla="*/ 932 w 1051"/>
              <a:gd name="T23" fmla="*/ 232 h 1050"/>
              <a:gd name="T24" fmla="*/ 1050 w 1051"/>
              <a:gd name="T25" fmla="*/ 350 h 1050"/>
              <a:gd name="T26" fmla="*/ 932 w 1051"/>
              <a:gd name="T27" fmla="*/ 582 h 1050"/>
              <a:gd name="T28" fmla="*/ 1050 w 1051"/>
              <a:gd name="T29" fmla="*/ 467 h 1050"/>
              <a:gd name="T30" fmla="*/ 932 w 1051"/>
              <a:gd name="T31" fmla="*/ 582 h 1050"/>
              <a:gd name="T32" fmla="*/ 233 w 1051"/>
              <a:gd name="T33" fmla="*/ 699 h 1050"/>
              <a:gd name="T34" fmla="*/ 350 w 1051"/>
              <a:gd name="T35" fmla="*/ 817 h 1050"/>
              <a:gd name="T36" fmla="*/ 583 w 1051"/>
              <a:gd name="T37" fmla="*/ 117 h 1050"/>
              <a:gd name="T38" fmla="*/ 468 w 1051"/>
              <a:gd name="T39" fmla="*/ 0 h 1050"/>
              <a:gd name="T40" fmla="*/ 932 w 1051"/>
              <a:gd name="T41" fmla="*/ 0 h 1050"/>
              <a:gd name="T42" fmla="*/ 932 w 1051"/>
              <a:gd name="T43" fmla="*/ 117 h 1050"/>
              <a:gd name="T44" fmla="*/ 583 w 1051"/>
              <a:gd name="T45" fmla="*/ 699 h 1050"/>
              <a:gd name="T46" fmla="*/ 468 w 1051"/>
              <a:gd name="T47" fmla="*/ 817 h 1050"/>
              <a:gd name="T48" fmla="*/ 583 w 1051"/>
              <a:gd name="T49" fmla="*/ 699 h 1050"/>
              <a:gd name="T50" fmla="*/ 350 w 1051"/>
              <a:gd name="T51" fmla="*/ 117 h 1050"/>
              <a:gd name="T52" fmla="*/ 350 w 1051"/>
              <a:gd name="T53" fmla="*/ 0 h 1050"/>
              <a:gd name="T54" fmla="*/ 350 w 1051"/>
              <a:gd name="T55" fmla="*/ 582 h 1050"/>
              <a:gd name="T56" fmla="*/ 233 w 1051"/>
              <a:gd name="T57" fmla="*/ 467 h 1050"/>
              <a:gd name="T58" fmla="*/ 350 w 1051"/>
              <a:gd name="T59" fmla="*/ 232 h 1050"/>
              <a:gd name="T60" fmla="*/ 233 w 1051"/>
              <a:gd name="T61" fmla="*/ 350 h 1050"/>
              <a:gd name="T62" fmla="*/ 350 w 1051"/>
              <a:gd name="T63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700" y="817"/>
                </a:moveTo>
                <a:lnTo>
                  <a:pt x="700" y="699"/>
                </a:lnTo>
                <a:lnTo>
                  <a:pt x="818" y="699"/>
                </a:lnTo>
                <a:lnTo>
                  <a:pt x="818" y="817"/>
                </a:lnTo>
                <a:lnTo>
                  <a:pt x="700" y="817"/>
                </a:lnTo>
                <a:close/>
                <a:moveTo>
                  <a:pt x="700" y="117"/>
                </a:moveTo>
                <a:lnTo>
                  <a:pt x="700" y="0"/>
                </a:lnTo>
                <a:lnTo>
                  <a:pt x="818" y="0"/>
                </a:lnTo>
                <a:lnTo>
                  <a:pt x="818" y="117"/>
                </a:lnTo>
                <a:lnTo>
                  <a:pt x="700" y="117"/>
                </a:lnTo>
                <a:close/>
                <a:moveTo>
                  <a:pt x="118" y="232"/>
                </a:moveTo>
                <a:lnTo>
                  <a:pt x="118" y="932"/>
                </a:lnTo>
                <a:lnTo>
                  <a:pt x="818" y="932"/>
                </a:lnTo>
                <a:lnTo>
                  <a:pt x="818" y="1049"/>
                </a:ln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232"/>
                </a:lnTo>
                <a:lnTo>
                  <a:pt x="118" y="232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350" y="817"/>
                </a:moveTo>
                <a:cubicBezTo>
                  <a:pt x="285" y="817"/>
                  <a:pt x="233" y="762"/>
                  <a:pt x="233" y="699"/>
                </a:cubicBezTo>
                <a:lnTo>
                  <a:pt x="350" y="699"/>
                </a:lnTo>
                <a:lnTo>
                  <a:pt x="350" y="817"/>
                </a:lnTo>
                <a:close/>
                <a:moveTo>
                  <a:pt x="583" y="0"/>
                </a:moveTo>
                <a:lnTo>
                  <a:pt x="583" y="117"/>
                </a:lnTo>
                <a:lnTo>
                  <a:pt x="468" y="11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3" y="699"/>
                </a:moveTo>
                <a:lnTo>
                  <a:pt x="583" y="817"/>
                </a:lnTo>
                <a:lnTo>
                  <a:pt x="468" y="817"/>
                </a:lnTo>
                <a:lnTo>
                  <a:pt x="468" y="699"/>
                </a:lnTo>
                <a:lnTo>
                  <a:pt x="583" y="699"/>
                </a:lnTo>
                <a:close/>
                <a:moveTo>
                  <a:pt x="350" y="0"/>
                </a:moveTo>
                <a:lnTo>
                  <a:pt x="350" y="117"/>
                </a:ln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close/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350" y="232"/>
                </a:moveTo>
                <a:lnTo>
                  <a:pt x="350" y="350"/>
                </a:lnTo>
                <a:lnTo>
                  <a:pt x="233" y="350"/>
                </a:lnTo>
                <a:lnTo>
                  <a:pt x="233" y="232"/>
                </a:lnTo>
                <a:lnTo>
                  <a:pt x="35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6446838" y="617538"/>
            <a:ext cx="398462" cy="419100"/>
          </a:xfrm>
          <a:custGeom>
            <a:avLst/>
            <a:gdLst>
              <a:gd name="T0" fmla="*/ 1107 w 1108"/>
              <a:gd name="T1" fmla="*/ 815 h 1166"/>
              <a:gd name="T2" fmla="*/ 639 w 1108"/>
              <a:gd name="T3" fmla="*/ 670 h 1166"/>
              <a:gd name="T4" fmla="*/ 639 w 1108"/>
              <a:gd name="T5" fmla="*/ 990 h 1166"/>
              <a:gd name="T6" fmla="*/ 757 w 1108"/>
              <a:gd name="T7" fmla="*/ 1077 h 1166"/>
              <a:gd name="T8" fmla="*/ 757 w 1108"/>
              <a:gd name="T9" fmla="*/ 1165 h 1166"/>
              <a:gd name="T10" fmla="*/ 552 w 1108"/>
              <a:gd name="T11" fmla="*/ 1107 h 1166"/>
              <a:gd name="T12" fmla="*/ 350 w 1108"/>
              <a:gd name="T13" fmla="*/ 1165 h 1166"/>
              <a:gd name="T14" fmla="*/ 350 w 1108"/>
              <a:gd name="T15" fmla="*/ 1077 h 1166"/>
              <a:gd name="T16" fmla="*/ 465 w 1108"/>
              <a:gd name="T17" fmla="*/ 990 h 1166"/>
              <a:gd name="T18" fmla="*/ 465 w 1108"/>
              <a:gd name="T19" fmla="*/ 670 h 1166"/>
              <a:gd name="T20" fmla="*/ 0 w 1108"/>
              <a:gd name="T21" fmla="*/ 815 h 1166"/>
              <a:gd name="T22" fmla="*/ 0 w 1108"/>
              <a:gd name="T23" fmla="*/ 700 h 1166"/>
              <a:gd name="T24" fmla="*/ 465 w 1108"/>
              <a:gd name="T25" fmla="*/ 408 h 1166"/>
              <a:gd name="T26" fmla="*/ 465 w 1108"/>
              <a:gd name="T27" fmla="*/ 88 h 1166"/>
              <a:gd name="T28" fmla="*/ 552 w 1108"/>
              <a:gd name="T29" fmla="*/ 0 h 1166"/>
              <a:gd name="T30" fmla="*/ 639 w 1108"/>
              <a:gd name="T31" fmla="*/ 88 h 1166"/>
              <a:gd name="T32" fmla="*/ 639 w 1108"/>
              <a:gd name="T33" fmla="*/ 408 h 1166"/>
              <a:gd name="T34" fmla="*/ 1107 w 1108"/>
              <a:gd name="T35" fmla="*/ 700 h 1166"/>
              <a:gd name="T36" fmla="*/ 1107 w 1108"/>
              <a:gd name="T37" fmla="*/ 8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6">
                <a:moveTo>
                  <a:pt x="1107" y="815"/>
                </a:moveTo>
                <a:lnTo>
                  <a:pt x="639" y="670"/>
                </a:lnTo>
                <a:lnTo>
                  <a:pt x="639" y="990"/>
                </a:lnTo>
                <a:lnTo>
                  <a:pt x="757" y="1077"/>
                </a:lnTo>
                <a:lnTo>
                  <a:pt x="757" y="1165"/>
                </a:lnTo>
                <a:lnTo>
                  <a:pt x="552" y="1107"/>
                </a:lnTo>
                <a:lnTo>
                  <a:pt x="350" y="1165"/>
                </a:lnTo>
                <a:lnTo>
                  <a:pt x="350" y="1077"/>
                </a:lnTo>
                <a:lnTo>
                  <a:pt x="465" y="990"/>
                </a:lnTo>
                <a:lnTo>
                  <a:pt x="465" y="670"/>
                </a:lnTo>
                <a:lnTo>
                  <a:pt x="0" y="815"/>
                </a:lnTo>
                <a:lnTo>
                  <a:pt x="0" y="700"/>
                </a:lnTo>
                <a:lnTo>
                  <a:pt x="465" y="408"/>
                </a:lnTo>
                <a:lnTo>
                  <a:pt x="465" y="88"/>
                </a:lnTo>
                <a:cubicBezTo>
                  <a:pt x="465" y="39"/>
                  <a:pt x="503" y="0"/>
                  <a:pt x="552" y="0"/>
                </a:cubicBezTo>
                <a:cubicBezTo>
                  <a:pt x="601" y="0"/>
                  <a:pt x="639" y="39"/>
                  <a:pt x="639" y="88"/>
                </a:cubicBezTo>
                <a:lnTo>
                  <a:pt x="639" y="408"/>
                </a:lnTo>
                <a:lnTo>
                  <a:pt x="1107" y="700"/>
                </a:lnTo>
                <a:lnTo>
                  <a:pt x="1107" y="81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7510463" y="642938"/>
            <a:ext cx="430212" cy="366712"/>
          </a:xfrm>
          <a:custGeom>
            <a:avLst/>
            <a:gdLst>
              <a:gd name="T0" fmla="*/ 1181 w 1193"/>
              <a:gd name="T1" fmla="*/ 355 h 1018"/>
              <a:gd name="T2" fmla="*/ 1118 w 1193"/>
              <a:gd name="T3" fmla="*/ 462 h 1018"/>
              <a:gd name="T4" fmla="*/ 555 w 1193"/>
              <a:gd name="T5" fmla="*/ 612 h 1018"/>
              <a:gd name="T6" fmla="*/ 246 w 1193"/>
              <a:gd name="T7" fmla="*/ 694 h 1018"/>
              <a:gd name="T8" fmla="*/ 153 w 1193"/>
              <a:gd name="T9" fmla="*/ 722 h 1018"/>
              <a:gd name="T10" fmla="*/ 0 w 1193"/>
              <a:gd name="T11" fmla="*/ 459 h 1018"/>
              <a:gd name="T12" fmla="*/ 85 w 1193"/>
              <a:gd name="T13" fmla="*/ 437 h 1018"/>
              <a:gd name="T14" fmla="*/ 200 w 1193"/>
              <a:gd name="T15" fmla="*/ 525 h 1018"/>
              <a:gd name="T16" fmla="*/ 489 w 1193"/>
              <a:gd name="T17" fmla="*/ 448 h 1018"/>
              <a:gd name="T18" fmla="*/ 249 w 1193"/>
              <a:gd name="T19" fmla="*/ 30 h 1018"/>
              <a:gd name="T20" fmla="*/ 361 w 1193"/>
              <a:gd name="T21" fmla="*/ 0 h 1018"/>
              <a:gd name="T22" fmla="*/ 763 w 1193"/>
              <a:gd name="T23" fmla="*/ 375 h 1018"/>
              <a:gd name="T24" fmla="*/ 1074 w 1193"/>
              <a:gd name="T25" fmla="*/ 293 h 1018"/>
              <a:gd name="T26" fmla="*/ 1181 w 1193"/>
              <a:gd name="T27" fmla="*/ 355 h 1018"/>
              <a:gd name="T28" fmla="*/ 38 w 1193"/>
              <a:gd name="T29" fmla="*/ 899 h 1018"/>
              <a:gd name="T30" fmla="*/ 1148 w 1193"/>
              <a:gd name="T31" fmla="*/ 899 h 1018"/>
              <a:gd name="T32" fmla="*/ 1148 w 1193"/>
              <a:gd name="T33" fmla="*/ 1017 h 1018"/>
              <a:gd name="T34" fmla="*/ 38 w 1193"/>
              <a:gd name="T35" fmla="*/ 1017 h 1018"/>
              <a:gd name="T36" fmla="*/ 38 w 1193"/>
              <a:gd name="T37" fmla="*/ 89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3" h="1018">
                <a:moveTo>
                  <a:pt x="1181" y="355"/>
                </a:moveTo>
                <a:cubicBezTo>
                  <a:pt x="1192" y="402"/>
                  <a:pt x="1164" y="448"/>
                  <a:pt x="1118" y="462"/>
                </a:cubicBezTo>
                <a:cubicBezTo>
                  <a:pt x="930" y="512"/>
                  <a:pt x="742" y="562"/>
                  <a:pt x="555" y="612"/>
                </a:cubicBezTo>
                <a:lnTo>
                  <a:pt x="246" y="694"/>
                </a:lnTo>
                <a:lnTo>
                  <a:pt x="153" y="722"/>
                </a:lnTo>
                <a:cubicBezTo>
                  <a:pt x="102" y="634"/>
                  <a:pt x="51" y="547"/>
                  <a:pt x="0" y="459"/>
                </a:cubicBezTo>
                <a:lnTo>
                  <a:pt x="85" y="437"/>
                </a:lnTo>
                <a:lnTo>
                  <a:pt x="200" y="525"/>
                </a:lnTo>
                <a:lnTo>
                  <a:pt x="489" y="448"/>
                </a:lnTo>
                <a:lnTo>
                  <a:pt x="249" y="30"/>
                </a:lnTo>
                <a:lnTo>
                  <a:pt x="361" y="0"/>
                </a:lnTo>
                <a:lnTo>
                  <a:pt x="763" y="375"/>
                </a:lnTo>
                <a:lnTo>
                  <a:pt x="1074" y="293"/>
                </a:lnTo>
                <a:cubicBezTo>
                  <a:pt x="1121" y="279"/>
                  <a:pt x="1170" y="309"/>
                  <a:pt x="1181" y="355"/>
                </a:cubicBezTo>
                <a:close/>
                <a:moveTo>
                  <a:pt x="38" y="899"/>
                </a:moveTo>
                <a:lnTo>
                  <a:pt x="1148" y="899"/>
                </a:lnTo>
                <a:lnTo>
                  <a:pt x="1148" y="1017"/>
                </a:lnTo>
                <a:lnTo>
                  <a:pt x="38" y="1017"/>
                </a:lnTo>
                <a:lnTo>
                  <a:pt x="38" y="8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8601075" y="627063"/>
            <a:ext cx="400050" cy="398462"/>
          </a:xfrm>
          <a:custGeom>
            <a:avLst/>
            <a:gdLst>
              <a:gd name="T0" fmla="*/ 672 w 1110"/>
              <a:gd name="T1" fmla="*/ 724 h 1108"/>
              <a:gd name="T2" fmla="*/ 109 w 1110"/>
              <a:gd name="T3" fmla="*/ 574 h 1108"/>
              <a:gd name="T4" fmla="*/ 16 w 1110"/>
              <a:gd name="T5" fmla="*/ 547 h 1108"/>
              <a:gd name="T6" fmla="*/ 16 w 1110"/>
              <a:gd name="T7" fmla="*/ 246 h 1108"/>
              <a:gd name="T8" fmla="*/ 101 w 1110"/>
              <a:gd name="T9" fmla="*/ 268 h 1108"/>
              <a:gd name="T10" fmla="*/ 156 w 1110"/>
              <a:gd name="T11" fmla="*/ 405 h 1108"/>
              <a:gd name="T12" fmla="*/ 445 w 1110"/>
              <a:gd name="T13" fmla="*/ 481 h 1108"/>
              <a:gd name="T14" fmla="*/ 445 w 1110"/>
              <a:gd name="T15" fmla="*/ 0 h 1108"/>
              <a:gd name="T16" fmla="*/ 557 w 1110"/>
              <a:gd name="T17" fmla="*/ 30 h 1108"/>
              <a:gd name="T18" fmla="*/ 719 w 1110"/>
              <a:gd name="T19" fmla="*/ 555 h 1108"/>
              <a:gd name="T20" fmla="*/ 1028 w 1110"/>
              <a:gd name="T21" fmla="*/ 637 h 1108"/>
              <a:gd name="T22" fmla="*/ 1090 w 1110"/>
              <a:gd name="T23" fmla="*/ 746 h 1108"/>
              <a:gd name="T24" fmla="*/ 984 w 1110"/>
              <a:gd name="T25" fmla="*/ 806 h 1108"/>
              <a:gd name="T26" fmla="*/ 672 w 1110"/>
              <a:gd name="T27" fmla="*/ 724 h 1108"/>
              <a:gd name="T28" fmla="*/ 0 w 1110"/>
              <a:gd name="T29" fmla="*/ 989 h 1108"/>
              <a:gd name="T30" fmla="*/ 1109 w 1110"/>
              <a:gd name="T31" fmla="*/ 989 h 1108"/>
              <a:gd name="T32" fmla="*/ 1109 w 1110"/>
              <a:gd name="T33" fmla="*/ 1107 h 1108"/>
              <a:gd name="T34" fmla="*/ 0 w 1110"/>
              <a:gd name="T35" fmla="*/ 1107 h 1108"/>
              <a:gd name="T36" fmla="*/ 0 w 1110"/>
              <a:gd name="T37" fmla="*/ 989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0" h="1108">
                <a:moveTo>
                  <a:pt x="672" y="724"/>
                </a:moveTo>
                <a:cubicBezTo>
                  <a:pt x="486" y="673"/>
                  <a:pt x="298" y="623"/>
                  <a:pt x="109" y="574"/>
                </a:cubicBezTo>
                <a:lnTo>
                  <a:pt x="16" y="547"/>
                </a:lnTo>
                <a:lnTo>
                  <a:pt x="16" y="246"/>
                </a:lnTo>
                <a:lnTo>
                  <a:pt x="101" y="268"/>
                </a:lnTo>
                <a:lnTo>
                  <a:pt x="156" y="405"/>
                </a:lnTo>
                <a:lnTo>
                  <a:pt x="445" y="481"/>
                </a:lnTo>
                <a:lnTo>
                  <a:pt x="445" y="0"/>
                </a:lnTo>
                <a:lnTo>
                  <a:pt x="557" y="30"/>
                </a:lnTo>
                <a:lnTo>
                  <a:pt x="719" y="555"/>
                </a:lnTo>
                <a:lnTo>
                  <a:pt x="1028" y="637"/>
                </a:lnTo>
                <a:cubicBezTo>
                  <a:pt x="1074" y="650"/>
                  <a:pt x="1101" y="700"/>
                  <a:pt x="1090" y="746"/>
                </a:cubicBezTo>
                <a:cubicBezTo>
                  <a:pt x="1077" y="793"/>
                  <a:pt x="1030" y="817"/>
                  <a:pt x="984" y="806"/>
                </a:cubicBezTo>
                <a:lnTo>
                  <a:pt x="672" y="724"/>
                </a:lnTo>
                <a:close/>
                <a:moveTo>
                  <a:pt x="0" y="989"/>
                </a:moveTo>
                <a:lnTo>
                  <a:pt x="1109" y="989"/>
                </a:lnTo>
                <a:lnTo>
                  <a:pt x="1109" y="1107"/>
                </a:lnTo>
                <a:lnTo>
                  <a:pt x="0" y="1107"/>
                </a:lnTo>
                <a:lnTo>
                  <a:pt x="0" y="9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9771064" y="617538"/>
            <a:ext cx="211137" cy="419100"/>
          </a:xfrm>
          <a:custGeom>
            <a:avLst/>
            <a:gdLst>
              <a:gd name="T0" fmla="*/ 0 w 586"/>
              <a:gd name="T1" fmla="*/ 0 h 1166"/>
              <a:gd name="T2" fmla="*/ 585 w 586"/>
              <a:gd name="T3" fmla="*/ 0 h 1166"/>
              <a:gd name="T4" fmla="*/ 350 w 586"/>
              <a:gd name="T5" fmla="*/ 465 h 1166"/>
              <a:gd name="T6" fmla="*/ 585 w 586"/>
              <a:gd name="T7" fmla="*/ 465 h 1166"/>
              <a:gd name="T8" fmla="*/ 175 w 586"/>
              <a:gd name="T9" fmla="*/ 1165 h 1166"/>
              <a:gd name="T10" fmla="*/ 175 w 586"/>
              <a:gd name="T11" fmla="*/ 640 h 1166"/>
              <a:gd name="T12" fmla="*/ 0 w 586"/>
              <a:gd name="T13" fmla="*/ 640 h 1166"/>
              <a:gd name="T14" fmla="*/ 0 w 586"/>
              <a:gd name="T1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6" h="1166">
                <a:moveTo>
                  <a:pt x="0" y="0"/>
                </a:moveTo>
                <a:lnTo>
                  <a:pt x="585" y="0"/>
                </a:lnTo>
                <a:lnTo>
                  <a:pt x="350" y="465"/>
                </a:lnTo>
                <a:lnTo>
                  <a:pt x="585" y="465"/>
                </a:lnTo>
                <a:lnTo>
                  <a:pt x="175" y="1165"/>
                </a:lnTo>
                <a:lnTo>
                  <a:pt x="175" y="640"/>
                </a:lnTo>
                <a:lnTo>
                  <a:pt x="0" y="64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10775950" y="617538"/>
            <a:ext cx="357188" cy="419100"/>
          </a:xfrm>
          <a:custGeom>
            <a:avLst/>
            <a:gdLst>
              <a:gd name="T0" fmla="*/ 875 w 991"/>
              <a:gd name="T1" fmla="*/ 465 h 1166"/>
              <a:gd name="T2" fmla="*/ 785 w 991"/>
              <a:gd name="T3" fmla="*/ 621 h 1166"/>
              <a:gd name="T4" fmla="*/ 290 w 991"/>
              <a:gd name="T5" fmla="*/ 126 h 1166"/>
              <a:gd name="T6" fmla="*/ 290 w 991"/>
              <a:gd name="T7" fmla="*/ 0 h 1166"/>
              <a:gd name="T8" fmla="*/ 875 w 991"/>
              <a:gd name="T9" fmla="*/ 0 h 1166"/>
              <a:gd name="T10" fmla="*/ 640 w 991"/>
              <a:gd name="T11" fmla="*/ 465 h 1166"/>
              <a:gd name="T12" fmla="*/ 875 w 991"/>
              <a:gd name="T13" fmla="*/ 465 h 1166"/>
              <a:gd name="T14" fmla="*/ 74 w 991"/>
              <a:gd name="T15" fmla="*/ 58 h 1166"/>
              <a:gd name="T16" fmla="*/ 990 w 991"/>
              <a:gd name="T17" fmla="*/ 976 h 1166"/>
              <a:gd name="T18" fmla="*/ 916 w 991"/>
              <a:gd name="T19" fmla="*/ 1050 h 1166"/>
              <a:gd name="T20" fmla="*/ 675 w 991"/>
              <a:gd name="T21" fmla="*/ 807 h 1166"/>
              <a:gd name="T22" fmla="*/ 465 w 991"/>
              <a:gd name="T23" fmla="*/ 1165 h 1166"/>
              <a:gd name="T24" fmla="*/ 465 w 991"/>
              <a:gd name="T25" fmla="*/ 640 h 1166"/>
              <a:gd name="T26" fmla="*/ 290 w 991"/>
              <a:gd name="T27" fmla="*/ 640 h 1166"/>
              <a:gd name="T28" fmla="*/ 290 w 991"/>
              <a:gd name="T29" fmla="*/ 424 h 1166"/>
              <a:gd name="T30" fmla="*/ 0 w 991"/>
              <a:gd name="T31" fmla="*/ 132 h 1166"/>
              <a:gd name="T32" fmla="*/ 74 w 991"/>
              <a:gd name="T33" fmla="*/ 5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1" h="1166">
                <a:moveTo>
                  <a:pt x="875" y="465"/>
                </a:moveTo>
                <a:lnTo>
                  <a:pt x="785" y="621"/>
                </a:lnTo>
                <a:lnTo>
                  <a:pt x="290" y="126"/>
                </a:lnTo>
                <a:lnTo>
                  <a:pt x="290" y="0"/>
                </a:lnTo>
                <a:lnTo>
                  <a:pt x="875" y="0"/>
                </a:lnTo>
                <a:lnTo>
                  <a:pt x="640" y="465"/>
                </a:lnTo>
                <a:lnTo>
                  <a:pt x="875" y="465"/>
                </a:lnTo>
                <a:close/>
                <a:moveTo>
                  <a:pt x="74" y="58"/>
                </a:moveTo>
                <a:lnTo>
                  <a:pt x="990" y="976"/>
                </a:lnTo>
                <a:lnTo>
                  <a:pt x="916" y="1050"/>
                </a:lnTo>
                <a:lnTo>
                  <a:pt x="675" y="807"/>
                </a:lnTo>
                <a:lnTo>
                  <a:pt x="465" y="1165"/>
                </a:lnTo>
                <a:lnTo>
                  <a:pt x="465" y="640"/>
                </a:lnTo>
                <a:lnTo>
                  <a:pt x="290" y="640"/>
                </a:lnTo>
                <a:lnTo>
                  <a:pt x="290" y="424"/>
                </a:lnTo>
                <a:lnTo>
                  <a:pt x="0" y="132"/>
                </a:lnTo>
                <a:lnTo>
                  <a:pt x="74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8863" y="1525588"/>
            <a:ext cx="419100" cy="336550"/>
          </a:xfrm>
          <a:custGeom>
            <a:avLst/>
            <a:gdLst>
              <a:gd name="T0" fmla="*/ 990 w 1165"/>
              <a:gd name="T1" fmla="*/ 759 h 935"/>
              <a:gd name="T2" fmla="*/ 990 w 1165"/>
              <a:gd name="T3" fmla="*/ 699 h 935"/>
              <a:gd name="T4" fmla="*/ 757 w 1165"/>
              <a:gd name="T5" fmla="*/ 584 h 935"/>
              <a:gd name="T6" fmla="*/ 525 w 1165"/>
              <a:gd name="T7" fmla="*/ 699 h 935"/>
              <a:gd name="T8" fmla="*/ 525 w 1165"/>
              <a:gd name="T9" fmla="*/ 759 h 935"/>
              <a:gd name="T10" fmla="*/ 990 w 1165"/>
              <a:gd name="T11" fmla="*/ 759 h 935"/>
              <a:gd name="T12" fmla="*/ 757 w 1165"/>
              <a:gd name="T13" fmla="*/ 292 h 935"/>
              <a:gd name="T14" fmla="*/ 640 w 1165"/>
              <a:gd name="T15" fmla="*/ 409 h 935"/>
              <a:gd name="T16" fmla="*/ 757 w 1165"/>
              <a:gd name="T17" fmla="*/ 524 h 935"/>
              <a:gd name="T18" fmla="*/ 875 w 1165"/>
              <a:gd name="T19" fmla="*/ 409 h 935"/>
              <a:gd name="T20" fmla="*/ 757 w 1165"/>
              <a:gd name="T21" fmla="*/ 292 h 935"/>
              <a:gd name="T22" fmla="*/ 1164 w 1165"/>
              <a:gd name="T23" fmla="*/ 235 h 935"/>
              <a:gd name="T24" fmla="*/ 1164 w 1165"/>
              <a:gd name="T25" fmla="*/ 817 h 935"/>
              <a:gd name="T26" fmla="*/ 1050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465 w 1165"/>
              <a:gd name="T37" fmla="*/ 0 h 935"/>
              <a:gd name="T38" fmla="*/ 582 w 1165"/>
              <a:gd name="T39" fmla="*/ 117 h 935"/>
              <a:gd name="T40" fmla="*/ 1050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90" y="759"/>
                </a:moveTo>
                <a:lnTo>
                  <a:pt x="990" y="699"/>
                </a:lnTo>
                <a:cubicBezTo>
                  <a:pt x="990" y="623"/>
                  <a:pt x="833" y="584"/>
                  <a:pt x="757" y="584"/>
                </a:cubicBezTo>
                <a:cubicBezTo>
                  <a:pt x="680" y="584"/>
                  <a:pt x="525" y="623"/>
                  <a:pt x="525" y="699"/>
                </a:cubicBezTo>
                <a:lnTo>
                  <a:pt x="525" y="759"/>
                </a:lnTo>
                <a:lnTo>
                  <a:pt x="990" y="759"/>
                </a:lnTo>
                <a:close/>
                <a:moveTo>
                  <a:pt x="757" y="292"/>
                </a:moveTo>
                <a:cubicBezTo>
                  <a:pt x="694" y="292"/>
                  <a:pt x="640" y="347"/>
                  <a:pt x="640" y="409"/>
                </a:cubicBezTo>
                <a:cubicBezTo>
                  <a:pt x="640" y="472"/>
                  <a:pt x="694" y="524"/>
                  <a:pt x="757" y="524"/>
                </a:cubicBezTo>
                <a:cubicBezTo>
                  <a:pt x="820" y="524"/>
                  <a:pt x="875" y="472"/>
                  <a:pt x="875" y="409"/>
                </a:cubicBezTo>
                <a:cubicBezTo>
                  <a:pt x="875" y="347"/>
                  <a:pt x="820" y="292"/>
                  <a:pt x="757" y="292"/>
                </a:cubicBez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3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2152651" y="1525588"/>
            <a:ext cx="377825" cy="336550"/>
          </a:xfrm>
          <a:custGeom>
            <a:avLst/>
            <a:gdLst>
              <a:gd name="T0" fmla="*/ 232 w 1050"/>
              <a:gd name="T1" fmla="*/ 0 h 933"/>
              <a:gd name="T2" fmla="*/ 1049 w 1050"/>
              <a:gd name="T3" fmla="*/ 0 h 933"/>
              <a:gd name="T4" fmla="*/ 1049 w 1050"/>
              <a:gd name="T5" fmla="*/ 175 h 933"/>
              <a:gd name="T6" fmla="*/ 710 w 1050"/>
              <a:gd name="T7" fmla="*/ 175 h 933"/>
              <a:gd name="T8" fmla="*/ 617 w 1050"/>
              <a:gd name="T9" fmla="*/ 393 h 933"/>
              <a:gd name="T10" fmla="*/ 494 w 1050"/>
              <a:gd name="T11" fmla="*/ 273 h 933"/>
              <a:gd name="T12" fmla="*/ 535 w 1050"/>
              <a:gd name="T13" fmla="*/ 175 h 933"/>
              <a:gd name="T14" fmla="*/ 396 w 1050"/>
              <a:gd name="T15" fmla="*/ 175 h 933"/>
              <a:gd name="T16" fmla="*/ 232 w 1050"/>
              <a:gd name="T17" fmla="*/ 11 h 933"/>
              <a:gd name="T18" fmla="*/ 232 w 1050"/>
              <a:gd name="T19" fmla="*/ 0 h 933"/>
              <a:gd name="T20" fmla="*/ 73 w 1050"/>
              <a:gd name="T21" fmla="*/ 0 h 933"/>
              <a:gd name="T22" fmla="*/ 90 w 1050"/>
              <a:gd name="T23" fmla="*/ 14 h 933"/>
              <a:gd name="T24" fmla="*/ 932 w 1050"/>
              <a:gd name="T25" fmla="*/ 858 h 933"/>
              <a:gd name="T26" fmla="*/ 858 w 1050"/>
              <a:gd name="T27" fmla="*/ 932 h 933"/>
              <a:gd name="T28" fmla="*/ 527 w 1050"/>
              <a:gd name="T29" fmla="*/ 601 h 933"/>
              <a:gd name="T30" fmla="*/ 437 w 1050"/>
              <a:gd name="T31" fmla="*/ 814 h 933"/>
              <a:gd name="T32" fmla="*/ 262 w 1050"/>
              <a:gd name="T33" fmla="*/ 814 h 933"/>
              <a:gd name="T34" fmla="*/ 404 w 1050"/>
              <a:gd name="T35" fmla="*/ 478 h 933"/>
              <a:gd name="T36" fmla="*/ 0 w 1050"/>
              <a:gd name="T37" fmla="*/ 74 h 933"/>
              <a:gd name="T38" fmla="*/ 73 w 1050"/>
              <a:gd name="T39" fmla="*/ 0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933">
                <a:moveTo>
                  <a:pt x="232" y="0"/>
                </a:moveTo>
                <a:lnTo>
                  <a:pt x="1049" y="0"/>
                </a:lnTo>
                <a:lnTo>
                  <a:pt x="1049" y="175"/>
                </a:lnTo>
                <a:lnTo>
                  <a:pt x="710" y="175"/>
                </a:lnTo>
                <a:lnTo>
                  <a:pt x="617" y="393"/>
                </a:lnTo>
                <a:lnTo>
                  <a:pt x="494" y="273"/>
                </a:lnTo>
                <a:lnTo>
                  <a:pt x="535" y="175"/>
                </a:lnTo>
                <a:lnTo>
                  <a:pt x="396" y="175"/>
                </a:lnTo>
                <a:lnTo>
                  <a:pt x="232" y="11"/>
                </a:lnTo>
                <a:lnTo>
                  <a:pt x="232" y="0"/>
                </a:lnTo>
                <a:close/>
                <a:moveTo>
                  <a:pt x="73" y="0"/>
                </a:moveTo>
                <a:lnTo>
                  <a:pt x="90" y="14"/>
                </a:lnTo>
                <a:lnTo>
                  <a:pt x="932" y="858"/>
                </a:lnTo>
                <a:lnTo>
                  <a:pt x="858" y="932"/>
                </a:lnTo>
                <a:lnTo>
                  <a:pt x="527" y="601"/>
                </a:lnTo>
                <a:lnTo>
                  <a:pt x="437" y="814"/>
                </a:lnTo>
                <a:lnTo>
                  <a:pt x="262" y="814"/>
                </a:lnTo>
                <a:lnTo>
                  <a:pt x="404" y="478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3300413" y="1546225"/>
            <a:ext cx="227012" cy="293688"/>
          </a:xfrm>
          <a:custGeom>
            <a:avLst/>
            <a:gdLst>
              <a:gd name="T0" fmla="*/ 380 w 630"/>
              <a:gd name="T1" fmla="*/ 673 h 818"/>
              <a:gd name="T2" fmla="*/ 467 w 630"/>
              <a:gd name="T3" fmla="*/ 585 h 818"/>
              <a:gd name="T4" fmla="*/ 380 w 630"/>
              <a:gd name="T5" fmla="*/ 498 h 818"/>
              <a:gd name="T6" fmla="*/ 175 w 630"/>
              <a:gd name="T7" fmla="*/ 498 h 818"/>
              <a:gd name="T8" fmla="*/ 175 w 630"/>
              <a:gd name="T9" fmla="*/ 673 h 818"/>
              <a:gd name="T10" fmla="*/ 380 w 630"/>
              <a:gd name="T11" fmla="*/ 673 h 818"/>
              <a:gd name="T12" fmla="*/ 175 w 630"/>
              <a:gd name="T13" fmla="*/ 148 h 818"/>
              <a:gd name="T14" fmla="*/ 175 w 630"/>
              <a:gd name="T15" fmla="*/ 323 h 818"/>
              <a:gd name="T16" fmla="*/ 350 w 630"/>
              <a:gd name="T17" fmla="*/ 323 h 818"/>
              <a:gd name="T18" fmla="*/ 437 w 630"/>
              <a:gd name="T19" fmla="*/ 235 h 818"/>
              <a:gd name="T20" fmla="*/ 350 w 630"/>
              <a:gd name="T21" fmla="*/ 148 h 818"/>
              <a:gd name="T22" fmla="*/ 175 w 630"/>
              <a:gd name="T23" fmla="*/ 148 h 818"/>
              <a:gd name="T24" fmla="*/ 503 w 630"/>
              <a:gd name="T25" fmla="*/ 397 h 818"/>
              <a:gd name="T26" fmla="*/ 629 w 630"/>
              <a:gd name="T27" fmla="*/ 596 h 818"/>
              <a:gd name="T28" fmla="*/ 413 w 630"/>
              <a:gd name="T29" fmla="*/ 817 h 818"/>
              <a:gd name="T30" fmla="*/ 0 w 630"/>
              <a:gd name="T31" fmla="*/ 817 h 818"/>
              <a:gd name="T32" fmla="*/ 0 w 630"/>
              <a:gd name="T33" fmla="*/ 0 h 818"/>
              <a:gd name="T34" fmla="*/ 366 w 630"/>
              <a:gd name="T35" fmla="*/ 0 h 818"/>
              <a:gd name="T36" fmla="*/ 599 w 630"/>
              <a:gd name="T37" fmla="*/ 235 h 818"/>
              <a:gd name="T38" fmla="*/ 503 w 630"/>
              <a:gd name="T39" fmla="*/ 397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30" h="818">
                <a:moveTo>
                  <a:pt x="380" y="673"/>
                </a:moveTo>
                <a:cubicBezTo>
                  <a:pt x="429" y="673"/>
                  <a:pt x="467" y="634"/>
                  <a:pt x="467" y="585"/>
                </a:cubicBezTo>
                <a:cubicBezTo>
                  <a:pt x="467" y="536"/>
                  <a:pt x="429" y="498"/>
                  <a:pt x="380" y="498"/>
                </a:cubicBezTo>
                <a:lnTo>
                  <a:pt x="175" y="498"/>
                </a:lnTo>
                <a:lnTo>
                  <a:pt x="175" y="673"/>
                </a:lnTo>
                <a:lnTo>
                  <a:pt x="380" y="673"/>
                </a:lnTo>
                <a:close/>
                <a:moveTo>
                  <a:pt x="175" y="148"/>
                </a:moveTo>
                <a:lnTo>
                  <a:pt x="175" y="323"/>
                </a:lnTo>
                <a:lnTo>
                  <a:pt x="350" y="323"/>
                </a:lnTo>
                <a:cubicBezTo>
                  <a:pt x="399" y="323"/>
                  <a:pt x="437" y="284"/>
                  <a:pt x="437" y="235"/>
                </a:cubicBezTo>
                <a:cubicBezTo>
                  <a:pt x="437" y="186"/>
                  <a:pt x="399" y="148"/>
                  <a:pt x="350" y="148"/>
                </a:cubicBezTo>
                <a:lnTo>
                  <a:pt x="175" y="148"/>
                </a:lnTo>
                <a:close/>
                <a:moveTo>
                  <a:pt x="503" y="397"/>
                </a:moveTo>
                <a:cubicBezTo>
                  <a:pt x="580" y="432"/>
                  <a:pt x="629" y="509"/>
                  <a:pt x="629" y="596"/>
                </a:cubicBezTo>
                <a:cubicBezTo>
                  <a:pt x="629" y="719"/>
                  <a:pt x="536" y="817"/>
                  <a:pt x="413" y="817"/>
                </a:cubicBezTo>
                <a:lnTo>
                  <a:pt x="0" y="817"/>
                </a:lnTo>
                <a:lnTo>
                  <a:pt x="0" y="0"/>
                </a:lnTo>
                <a:lnTo>
                  <a:pt x="366" y="0"/>
                </a:lnTo>
                <a:cubicBezTo>
                  <a:pt x="498" y="0"/>
                  <a:pt x="599" y="104"/>
                  <a:pt x="599" y="235"/>
                </a:cubicBezTo>
                <a:cubicBezTo>
                  <a:pt x="599" y="295"/>
                  <a:pt x="560" y="358"/>
                  <a:pt x="503" y="3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42973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350 w 1050"/>
              <a:gd name="T11" fmla="*/ 350 h 1050"/>
              <a:gd name="T12" fmla="*/ 35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35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350 w 1050"/>
              <a:gd name="T31" fmla="*/ 817 h 1050"/>
              <a:gd name="T32" fmla="*/ 35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35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1049" y="232"/>
                </a:lnTo>
                <a:lnTo>
                  <a:pt x="1049" y="350"/>
                </a:lnTo>
                <a:lnTo>
                  <a:pt x="35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350" y="817"/>
                </a:moveTo>
                <a:lnTo>
                  <a:pt x="350" y="700"/>
                </a:lnTo>
                <a:lnTo>
                  <a:pt x="1049" y="700"/>
                </a:lnTo>
                <a:lnTo>
                  <a:pt x="1049" y="817"/>
                </a:lnTo>
                <a:lnTo>
                  <a:pt x="35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537051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1049 h 1050"/>
              <a:gd name="T12" fmla="*/ 0 w 1050"/>
              <a:gd name="T13" fmla="*/ 932 h 1050"/>
              <a:gd name="T14" fmla="*/ 1049 w 1050"/>
              <a:gd name="T15" fmla="*/ 932 h 1050"/>
              <a:gd name="T16" fmla="*/ 1049 w 1050"/>
              <a:gd name="T17" fmla="*/ 1049 h 1050"/>
              <a:gd name="T18" fmla="*/ 0 w 1050"/>
              <a:gd name="T19" fmla="*/ 1049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699 w 1050"/>
              <a:gd name="T31" fmla="*/ 232 h 1050"/>
              <a:gd name="T32" fmla="*/ 699 w 1050"/>
              <a:gd name="T33" fmla="*/ 350 h 1050"/>
              <a:gd name="T34" fmla="*/ 0 w 1050"/>
              <a:gd name="T35" fmla="*/ 350 h 1050"/>
              <a:gd name="T36" fmla="*/ 0 w 1050"/>
              <a:gd name="T37" fmla="*/ 232 h 1050"/>
              <a:gd name="T38" fmla="*/ 699 w 1050"/>
              <a:gd name="T39" fmla="*/ 232 h 1050"/>
              <a:gd name="T40" fmla="*/ 699 w 1050"/>
              <a:gd name="T41" fmla="*/ 700 h 1050"/>
              <a:gd name="T42" fmla="*/ 699 w 1050"/>
              <a:gd name="T43" fmla="*/ 817 h 1050"/>
              <a:gd name="T44" fmla="*/ 0 w 1050"/>
              <a:gd name="T45" fmla="*/ 817 h 1050"/>
              <a:gd name="T46" fmla="*/ 0 w 1050"/>
              <a:gd name="T47" fmla="*/ 700 h 1050"/>
              <a:gd name="T48" fmla="*/ 699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699" y="232"/>
                </a:moveTo>
                <a:lnTo>
                  <a:pt x="699" y="350"/>
                </a:lnTo>
                <a:lnTo>
                  <a:pt x="0" y="350"/>
                </a:lnTo>
                <a:lnTo>
                  <a:pt x="0" y="232"/>
                </a:lnTo>
                <a:lnTo>
                  <a:pt x="699" y="232"/>
                </a:lnTo>
                <a:close/>
                <a:moveTo>
                  <a:pt x="699" y="700"/>
                </a:moveTo>
                <a:lnTo>
                  <a:pt x="699" y="817"/>
                </a:lnTo>
                <a:lnTo>
                  <a:pt x="0" y="817"/>
                </a:lnTo>
                <a:lnTo>
                  <a:pt x="0" y="700"/>
                </a:lnTo>
                <a:lnTo>
                  <a:pt x="699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64436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350 h 1050"/>
              <a:gd name="T12" fmla="*/ 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817 h 1050"/>
              <a:gd name="T32" fmla="*/ 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049" y="232"/>
                </a:lnTo>
                <a:lnTo>
                  <a:pt x="1049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049" y="700"/>
                </a:lnTo>
                <a:lnTo>
                  <a:pt x="1049" y="817"/>
                </a:lnTo>
                <a:lnTo>
                  <a:pt x="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7515226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232 w 1050"/>
              <a:gd name="T11" fmla="*/ 232 h 1050"/>
              <a:gd name="T12" fmla="*/ 817 w 1050"/>
              <a:gd name="T13" fmla="*/ 232 h 1050"/>
              <a:gd name="T14" fmla="*/ 817 w 1050"/>
              <a:gd name="T15" fmla="*/ 350 h 1050"/>
              <a:gd name="T16" fmla="*/ 232 w 1050"/>
              <a:gd name="T17" fmla="*/ 350 h 1050"/>
              <a:gd name="T18" fmla="*/ 232 w 1050"/>
              <a:gd name="T19" fmla="*/ 232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1049 h 1050"/>
              <a:gd name="T32" fmla="*/ 0 w 1050"/>
              <a:gd name="T33" fmla="*/ 932 h 1050"/>
              <a:gd name="T34" fmla="*/ 1049 w 1050"/>
              <a:gd name="T35" fmla="*/ 932 h 1050"/>
              <a:gd name="T36" fmla="*/ 1049 w 1050"/>
              <a:gd name="T37" fmla="*/ 1049 h 1050"/>
              <a:gd name="T38" fmla="*/ 0 w 1050"/>
              <a:gd name="T39" fmla="*/ 1049 h 1050"/>
              <a:gd name="T40" fmla="*/ 232 w 1050"/>
              <a:gd name="T41" fmla="*/ 700 h 1050"/>
              <a:gd name="T42" fmla="*/ 817 w 1050"/>
              <a:gd name="T43" fmla="*/ 700 h 1050"/>
              <a:gd name="T44" fmla="*/ 817 w 1050"/>
              <a:gd name="T45" fmla="*/ 817 h 1050"/>
              <a:gd name="T46" fmla="*/ 232 w 1050"/>
              <a:gd name="T47" fmla="*/ 817 h 1050"/>
              <a:gd name="T48" fmla="*/ 232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232" y="232"/>
                </a:moveTo>
                <a:lnTo>
                  <a:pt x="817" y="232"/>
                </a:lnTo>
                <a:lnTo>
                  <a:pt x="817" y="350"/>
                </a:lnTo>
                <a:lnTo>
                  <a:pt x="232" y="350"/>
                </a:lnTo>
                <a:lnTo>
                  <a:pt x="232" y="232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232" y="700"/>
                </a:moveTo>
                <a:lnTo>
                  <a:pt x="817" y="700"/>
                </a:lnTo>
                <a:lnTo>
                  <a:pt x="817" y="817"/>
                </a:lnTo>
                <a:lnTo>
                  <a:pt x="232" y="817"/>
                </a:lnTo>
                <a:lnTo>
                  <a:pt x="232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8567738" y="1484313"/>
            <a:ext cx="419100" cy="419100"/>
          </a:xfrm>
          <a:custGeom>
            <a:avLst/>
            <a:gdLst>
              <a:gd name="T0" fmla="*/ 812 w 1166"/>
              <a:gd name="T1" fmla="*/ 962 h 1165"/>
              <a:gd name="T2" fmla="*/ 935 w 1166"/>
              <a:gd name="T3" fmla="*/ 962 h 1165"/>
              <a:gd name="T4" fmla="*/ 637 w 1166"/>
              <a:gd name="T5" fmla="*/ 202 h 1165"/>
              <a:gd name="T6" fmla="*/ 528 w 1166"/>
              <a:gd name="T7" fmla="*/ 202 h 1165"/>
              <a:gd name="T8" fmla="*/ 230 w 1166"/>
              <a:gd name="T9" fmla="*/ 962 h 1165"/>
              <a:gd name="T10" fmla="*/ 353 w 1166"/>
              <a:gd name="T11" fmla="*/ 962 h 1165"/>
              <a:gd name="T12" fmla="*/ 419 w 1166"/>
              <a:gd name="T13" fmla="*/ 787 h 1165"/>
              <a:gd name="T14" fmla="*/ 747 w 1166"/>
              <a:gd name="T15" fmla="*/ 787 h 1165"/>
              <a:gd name="T16" fmla="*/ 812 w 1166"/>
              <a:gd name="T17" fmla="*/ 962 h 1165"/>
              <a:gd name="T18" fmla="*/ 1050 w 1166"/>
              <a:gd name="T19" fmla="*/ 0 h 1165"/>
              <a:gd name="T20" fmla="*/ 1165 w 1166"/>
              <a:gd name="T21" fmla="*/ 115 h 1165"/>
              <a:gd name="T22" fmla="*/ 1165 w 1166"/>
              <a:gd name="T23" fmla="*/ 1049 h 1165"/>
              <a:gd name="T24" fmla="*/ 1050 w 1166"/>
              <a:gd name="T25" fmla="*/ 1164 h 1165"/>
              <a:gd name="T26" fmla="*/ 115 w 1166"/>
              <a:gd name="T27" fmla="*/ 1164 h 1165"/>
              <a:gd name="T28" fmla="*/ 0 w 1166"/>
              <a:gd name="T29" fmla="*/ 1049 h 1165"/>
              <a:gd name="T30" fmla="*/ 0 w 1166"/>
              <a:gd name="T31" fmla="*/ 115 h 1165"/>
              <a:gd name="T32" fmla="*/ 115 w 1166"/>
              <a:gd name="T33" fmla="*/ 0 h 1165"/>
              <a:gd name="T34" fmla="*/ 1050 w 1166"/>
              <a:gd name="T35" fmla="*/ 0 h 1165"/>
              <a:gd name="T36" fmla="*/ 462 w 1166"/>
              <a:gd name="T37" fmla="*/ 669 h 1165"/>
              <a:gd name="T38" fmla="*/ 583 w 1166"/>
              <a:gd name="T39" fmla="*/ 347 h 1165"/>
              <a:gd name="T40" fmla="*/ 703 w 1166"/>
              <a:gd name="T41" fmla="*/ 669 h 1165"/>
              <a:gd name="T42" fmla="*/ 462 w 1166"/>
              <a:gd name="T43" fmla="*/ 6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812" y="962"/>
                </a:moveTo>
                <a:lnTo>
                  <a:pt x="935" y="962"/>
                </a:lnTo>
                <a:lnTo>
                  <a:pt x="637" y="202"/>
                </a:lnTo>
                <a:lnTo>
                  <a:pt x="528" y="202"/>
                </a:lnTo>
                <a:lnTo>
                  <a:pt x="230" y="962"/>
                </a:lnTo>
                <a:lnTo>
                  <a:pt x="353" y="962"/>
                </a:lnTo>
                <a:lnTo>
                  <a:pt x="419" y="787"/>
                </a:lnTo>
                <a:lnTo>
                  <a:pt x="747" y="787"/>
                </a:lnTo>
                <a:lnTo>
                  <a:pt x="812" y="962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462" y="669"/>
                </a:moveTo>
                <a:lnTo>
                  <a:pt x="583" y="347"/>
                </a:lnTo>
                <a:lnTo>
                  <a:pt x="703" y="669"/>
                </a:lnTo>
                <a:lnTo>
                  <a:pt x="462" y="6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9640888" y="1525588"/>
            <a:ext cx="419100" cy="336550"/>
          </a:xfrm>
          <a:custGeom>
            <a:avLst/>
            <a:gdLst>
              <a:gd name="T0" fmla="*/ 583 w 1166"/>
              <a:gd name="T1" fmla="*/ 117 h 935"/>
              <a:gd name="T2" fmla="*/ 1050 w 1166"/>
              <a:gd name="T3" fmla="*/ 117 h 935"/>
              <a:gd name="T4" fmla="*/ 1165 w 1166"/>
              <a:gd name="T5" fmla="*/ 235 h 935"/>
              <a:gd name="T6" fmla="*/ 1165 w 1166"/>
              <a:gd name="T7" fmla="*/ 817 h 935"/>
              <a:gd name="T8" fmla="*/ 1050 w 1166"/>
              <a:gd name="T9" fmla="*/ 934 h 935"/>
              <a:gd name="T10" fmla="*/ 115 w 1166"/>
              <a:gd name="T11" fmla="*/ 934 h 935"/>
              <a:gd name="T12" fmla="*/ 0 w 1166"/>
              <a:gd name="T13" fmla="*/ 817 h 935"/>
              <a:gd name="T14" fmla="*/ 0 w 1166"/>
              <a:gd name="T15" fmla="*/ 117 h 935"/>
              <a:gd name="T16" fmla="*/ 115 w 1166"/>
              <a:gd name="T17" fmla="*/ 0 h 935"/>
              <a:gd name="T18" fmla="*/ 465 w 1166"/>
              <a:gd name="T19" fmla="*/ 0 h 935"/>
              <a:gd name="T20" fmla="*/ 583 w 1166"/>
              <a:gd name="T2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6" h="935">
                <a:moveTo>
                  <a:pt x="583" y="117"/>
                </a:moveTo>
                <a:lnTo>
                  <a:pt x="1050" y="117"/>
                </a:lnTo>
                <a:cubicBezTo>
                  <a:pt x="1113" y="117"/>
                  <a:pt x="1165" y="172"/>
                  <a:pt x="1165" y="235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3" y="11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10714038" y="1525588"/>
            <a:ext cx="419100" cy="336550"/>
          </a:xfrm>
          <a:custGeom>
            <a:avLst/>
            <a:gdLst>
              <a:gd name="T0" fmla="*/ 929 w 1165"/>
              <a:gd name="T1" fmla="*/ 759 h 935"/>
              <a:gd name="T2" fmla="*/ 882 w 1165"/>
              <a:gd name="T3" fmla="*/ 565 h 935"/>
              <a:gd name="T4" fmla="*/ 1033 w 1165"/>
              <a:gd name="T5" fmla="*/ 434 h 935"/>
              <a:gd name="T6" fmla="*/ 836 w 1165"/>
              <a:gd name="T7" fmla="*/ 418 h 935"/>
              <a:gd name="T8" fmla="*/ 756 w 1165"/>
              <a:gd name="T9" fmla="*/ 235 h 935"/>
              <a:gd name="T10" fmla="*/ 677 w 1165"/>
              <a:gd name="T11" fmla="*/ 418 h 935"/>
              <a:gd name="T12" fmla="*/ 480 w 1165"/>
              <a:gd name="T13" fmla="*/ 434 h 935"/>
              <a:gd name="T14" fmla="*/ 631 w 1165"/>
              <a:gd name="T15" fmla="*/ 565 h 935"/>
              <a:gd name="T16" fmla="*/ 584 w 1165"/>
              <a:gd name="T17" fmla="*/ 759 h 935"/>
              <a:gd name="T18" fmla="*/ 756 w 1165"/>
              <a:gd name="T19" fmla="*/ 658 h 935"/>
              <a:gd name="T20" fmla="*/ 929 w 1165"/>
              <a:gd name="T21" fmla="*/ 759 h 935"/>
              <a:gd name="T22" fmla="*/ 1164 w 1165"/>
              <a:gd name="T23" fmla="*/ 235 h 935"/>
              <a:gd name="T24" fmla="*/ 1164 w 1165"/>
              <a:gd name="T25" fmla="*/ 817 h 935"/>
              <a:gd name="T26" fmla="*/ 1049 w 1165"/>
              <a:gd name="T27" fmla="*/ 934 h 935"/>
              <a:gd name="T28" fmla="*/ 114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4 w 1165"/>
              <a:gd name="T35" fmla="*/ 0 h 935"/>
              <a:gd name="T36" fmla="*/ 464 w 1165"/>
              <a:gd name="T37" fmla="*/ 0 h 935"/>
              <a:gd name="T38" fmla="*/ 582 w 1165"/>
              <a:gd name="T39" fmla="*/ 117 h 935"/>
              <a:gd name="T40" fmla="*/ 1049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29" y="759"/>
                </a:moveTo>
                <a:lnTo>
                  <a:pt x="882" y="565"/>
                </a:lnTo>
                <a:lnTo>
                  <a:pt x="1033" y="434"/>
                </a:lnTo>
                <a:lnTo>
                  <a:pt x="836" y="418"/>
                </a:lnTo>
                <a:lnTo>
                  <a:pt x="756" y="235"/>
                </a:lnTo>
                <a:lnTo>
                  <a:pt x="677" y="418"/>
                </a:lnTo>
                <a:lnTo>
                  <a:pt x="480" y="434"/>
                </a:lnTo>
                <a:lnTo>
                  <a:pt x="631" y="565"/>
                </a:lnTo>
                <a:lnTo>
                  <a:pt x="584" y="759"/>
                </a:lnTo>
                <a:lnTo>
                  <a:pt x="756" y="658"/>
                </a:lnTo>
                <a:lnTo>
                  <a:pt x="929" y="759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1" y="0"/>
                  <a:pt x="114" y="0"/>
                </a:cubicBezTo>
                <a:lnTo>
                  <a:pt x="464" y="0"/>
                </a:lnTo>
                <a:lnTo>
                  <a:pt x="582" y="117"/>
                </a:lnTo>
                <a:lnTo>
                  <a:pt x="1049" y="117"/>
                </a:lnTo>
                <a:cubicBezTo>
                  <a:pt x="1112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1058864" y="2309814"/>
            <a:ext cx="504825" cy="503237"/>
          </a:xfrm>
          <a:custGeom>
            <a:avLst/>
            <a:gdLst>
              <a:gd name="T0" fmla="*/ 0 w 1401"/>
              <a:gd name="T1" fmla="*/ 1166 h 1400"/>
              <a:gd name="T2" fmla="*/ 1400 w 1401"/>
              <a:gd name="T3" fmla="*/ 1166 h 1400"/>
              <a:gd name="T4" fmla="*/ 1400 w 1401"/>
              <a:gd name="T5" fmla="*/ 1399 h 1400"/>
              <a:gd name="T6" fmla="*/ 0 w 1401"/>
              <a:gd name="T7" fmla="*/ 1399 h 1400"/>
              <a:gd name="T8" fmla="*/ 0 w 1401"/>
              <a:gd name="T9" fmla="*/ 1166 h 1400"/>
              <a:gd name="T10" fmla="*/ 1107 w 1401"/>
              <a:gd name="T11" fmla="*/ 669 h 1400"/>
              <a:gd name="T12" fmla="*/ 1225 w 1401"/>
              <a:gd name="T13" fmla="*/ 874 h 1400"/>
              <a:gd name="T14" fmla="*/ 1107 w 1401"/>
              <a:gd name="T15" fmla="*/ 992 h 1400"/>
              <a:gd name="T16" fmla="*/ 992 w 1401"/>
              <a:gd name="T17" fmla="*/ 874 h 1400"/>
              <a:gd name="T18" fmla="*/ 1107 w 1401"/>
              <a:gd name="T19" fmla="*/ 669 h 1400"/>
              <a:gd name="T20" fmla="*/ 304 w 1401"/>
              <a:gd name="T21" fmla="*/ 582 h 1400"/>
              <a:gd name="T22" fmla="*/ 864 w 1401"/>
              <a:gd name="T23" fmla="*/ 582 h 1400"/>
              <a:gd name="T24" fmla="*/ 582 w 1401"/>
              <a:gd name="T25" fmla="*/ 303 h 1400"/>
              <a:gd name="T26" fmla="*/ 304 w 1401"/>
              <a:gd name="T27" fmla="*/ 582 h 1400"/>
              <a:gd name="T28" fmla="*/ 965 w 1401"/>
              <a:gd name="T29" fmla="*/ 522 h 1400"/>
              <a:gd name="T30" fmla="*/ 965 w 1401"/>
              <a:gd name="T31" fmla="*/ 645 h 1400"/>
              <a:gd name="T32" fmla="*/ 645 w 1401"/>
              <a:gd name="T33" fmla="*/ 964 h 1400"/>
              <a:gd name="T34" fmla="*/ 582 w 1401"/>
              <a:gd name="T35" fmla="*/ 992 h 1400"/>
              <a:gd name="T36" fmla="*/ 522 w 1401"/>
              <a:gd name="T37" fmla="*/ 964 h 1400"/>
              <a:gd name="T38" fmla="*/ 200 w 1401"/>
              <a:gd name="T39" fmla="*/ 645 h 1400"/>
              <a:gd name="T40" fmla="*/ 200 w 1401"/>
              <a:gd name="T41" fmla="*/ 522 h 1400"/>
              <a:gd name="T42" fmla="*/ 500 w 1401"/>
              <a:gd name="T43" fmla="*/ 221 h 1400"/>
              <a:gd name="T44" fmla="*/ 361 w 1401"/>
              <a:gd name="T45" fmla="*/ 82 h 1400"/>
              <a:gd name="T46" fmla="*/ 446 w 1401"/>
              <a:gd name="T47" fmla="*/ 0 h 1400"/>
              <a:gd name="T48" fmla="*/ 965 w 1401"/>
              <a:gd name="T49" fmla="*/ 522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1" h="1400">
                <a:moveTo>
                  <a:pt x="0" y="1166"/>
                </a:moveTo>
                <a:lnTo>
                  <a:pt x="1400" y="1166"/>
                </a:lnTo>
                <a:lnTo>
                  <a:pt x="1400" y="1399"/>
                </a:lnTo>
                <a:lnTo>
                  <a:pt x="0" y="1399"/>
                </a:lnTo>
                <a:lnTo>
                  <a:pt x="0" y="1166"/>
                </a:lnTo>
                <a:close/>
                <a:moveTo>
                  <a:pt x="1107" y="669"/>
                </a:moveTo>
                <a:cubicBezTo>
                  <a:pt x="1107" y="669"/>
                  <a:pt x="1225" y="798"/>
                  <a:pt x="1225" y="874"/>
                </a:cubicBezTo>
                <a:cubicBezTo>
                  <a:pt x="1225" y="937"/>
                  <a:pt x="1170" y="992"/>
                  <a:pt x="1107" y="992"/>
                </a:cubicBezTo>
                <a:cubicBezTo>
                  <a:pt x="1044" y="992"/>
                  <a:pt x="992" y="937"/>
                  <a:pt x="992" y="874"/>
                </a:cubicBezTo>
                <a:cubicBezTo>
                  <a:pt x="992" y="798"/>
                  <a:pt x="1107" y="669"/>
                  <a:pt x="1107" y="669"/>
                </a:cubicBezTo>
                <a:close/>
                <a:moveTo>
                  <a:pt x="304" y="582"/>
                </a:moveTo>
                <a:lnTo>
                  <a:pt x="864" y="582"/>
                </a:lnTo>
                <a:lnTo>
                  <a:pt x="582" y="303"/>
                </a:lnTo>
                <a:lnTo>
                  <a:pt x="304" y="582"/>
                </a:lnTo>
                <a:close/>
                <a:moveTo>
                  <a:pt x="965" y="522"/>
                </a:moveTo>
                <a:cubicBezTo>
                  <a:pt x="1001" y="557"/>
                  <a:pt x="1001" y="612"/>
                  <a:pt x="965" y="645"/>
                </a:cubicBezTo>
                <a:lnTo>
                  <a:pt x="645" y="964"/>
                </a:lnTo>
                <a:cubicBezTo>
                  <a:pt x="629" y="981"/>
                  <a:pt x="603" y="992"/>
                  <a:pt x="582" y="992"/>
                </a:cubicBezTo>
                <a:cubicBezTo>
                  <a:pt x="560" y="992"/>
                  <a:pt x="539" y="981"/>
                  <a:pt x="522" y="964"/>
                </a:cubicBezTo>
                <a:lnTo>
                  <a:pt x="200" y="645"/>
                </a:lnTo>
                <a:cubicBezTo>
                  <a:pt x="164" y="612"/>
                  <a:pt x="164" y="557"/>
                  <a:pt x="200" y="522"/>
                </a:cubicBezTo>
                <a:lnTo>
                  <a:pt x="500" y="221"/>
                </a:lnTo>
                <a:lnTo>
                  <a:pt x="361" y="82"/>
                </a:lnTo>
                <a:lnTo>
                  <a:pt x="446" y="0"/>
                </a:lnTo>
                <a:lnTo>
                  <a:pt x="965" y="5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2205039" y="2351088"/>
            <a:ext cx="357187" cy="419100"/>
          </a:xfrm>
          <a:custGeom>
            <a:avLst/>
            <a:gdLst>
              <a:gd name="T0" fmla="*/ 817 w 993"/>
              <a:gd name="T1" fmla="*/ 115 h 1165"/>
              <a:gd name="T2" fmla="*/ 992 w 993"/>
              <a:gd name="T3" fmla="*/ 115 h 1165"/>
              <a:gd name="T4" fmla="*/ 992 w 993"/>
              <a:gd name="T5" fmla="*/ 582 h 1165"/>
              <a:gd name="T6" fmla="*/ 525 w 993"/>
              <a:gd name="T7" fmla="*/ 582 h 1165"/>
              <a:gd name="T8" fmla="*/ 525 w 993"/>
              <a:gd name="T9" fmla="*/ 1107 h 1165"/>
              <a:gd name="T10" fmla="*/ 467 w 993"/>
              <a:gd name="T11" fmla="*/ 1164 h 1165"/>
              <a:gd name="T12" fmla="*/ 350 w 993"/>
              <a:gd name="T13" fmla="*/ 1164 h 1165"/>
              <a:gd name="T14" fmla="*/ 292 w 993"/>
              <a:gd name="T15" fmla="*/ 1107 h 1165"/>
              <a:gd name="T16" fmla="*/ 292 w 993"/>
              <a:gd name="T17" fmla="*/ 465 h 1165"/>
              <a:gd name="T18" fmla="*/ 875 w 993"/>
              <a:gd name="T19" fmla="*/ 465 h 1165"/>
              <a:gd name="T20" fmla="*/ 875 w 993"/>
              <a:gd name="T21" fmla="*/ 232 h 1165"/>
              <a:gd name="T22" fmla="*/ 817 w 993"/>
              <a:gd name="T23" fmla="*/ 232 h 1165"/>
              <a:gd name="T24" fmla="*/ 817 w 993"/>
              <a:gd name="T25" fmla="*/ 290 h 1165"/>
              <a:gd name="T26" fmla="*/ 760 w 993"/>
              <a:gd name="T27" fmla="*/ 350 h 1165"/>
              <a:gd name="T28" fmla="*/ 60 w 993"/>
              <a:gd name="T29" fmla="*/ 350 h 1165"/>
              <a:gd name="T30" fmla="*/ 0 w 993"/>
              <a:gd name="T31" fmla="*/ 290 h 1165"/>
              <a:gd name="T32" fmla="*/ 0 w 993"/>
              <a:gd name="T33" fmla="*/ 57 h 1165"/>
              <a:gd name="T34" fmla="*/ 60 w 993"/>
              <a:gd name="T35" fmla="*/ 0 h 1165"/>
              <a:gd name="T36" fmla="*/ 760 w 993"/>
              <a:gd name="T37" fmla="*/ 0 h 1165"/>
              <a:gd name="T38" fmla="*/ 817 w 993"/>
              <a:gd name="T39" fmla="*/ 57 h 1165"/>
              <a:gd name="T40" fmla="*/ 817 w 993"/>
              <a:gd name="T41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3" h="1165">
                <a:moveTo>
                  <a:pt x="817" y="115"/>
                </a:moveTo>
                <a:lnTo>
                  <a:pt x="992" y="115"/>
                </a:lnTo>
                <a:lnTo>
                  <a:pt x="992" y="582"/>
                </a:lnTo>
                <a:lnTo>
                  <a:pt x="525" y="582"/>
                </a:lnTo>
                <a:lnTo>
                  <a:pt x="525" y="1107"/>
                </a:lnTo>
                <a:cubicBezTo>
                  <a:pt x="525" y="1140"/>
                  <a:pt x="500" y="1164"/>
                  <a:pt x="467" y="1164"/>
                </a:cubicBezTo>
                <a:lnTo>
                  <a:pt x="350" y="1164"/>
                </a:lnTo>
                <a:cubicBezTo>
                  <a:pt x="317" y="1164"/>
                  <a:pt x="292" y="1140"/>
                  <a:pt x="292" y="1107"/>
                </a:cubicBezTo>
                <a:lnTo>
                  <a:pt x="292" y="465"/>
                </a:lnTo>
                <a:lnTo>
                  <a:pt x="875" y="465"/>
                </a:lnTo>
                <a:lnTo>
                  <a:pt x="875" y="232"/>
                </a:lnTo>
                <a:lnTo>
                  <a:pt x="817" y="232"/>
                </a:lnTo>
                <a:lnTo>
                  <a:pt x="817" y="290"/>
                </a:lnTo>
                <a:cubicBezTo>
                  <a:pt x="817" y="323"/>
                  <a:pt x="793" y="350"/>
                  <a:pt x="760" y="350"/>
                </a:cubicBezTo>
                <a:lnTo>
                  <a:pt x="60" y="350"/>
                </a:lnTo>
                <a:cubicBezTo>
                  <a:pt x="27" y="350"/>
                  <a:pt x="0" y="323"/>
                  <a:pt x="0" y="290"/>
                </a:cubicBezTo>
                <a:lnTo>
                  <a:pt x="0" y="57"/>
                </a:lnTo>
                <a:cubicBezTo>
                  <a:pt x="0" y="25"/>
                  <a:pt x="27" y="0"/>
                  <a:pt x="60" y="0"/>
                </a:cubicBezTo>
                <a:lnTo>
                  <a:pt x="760" y="0"/>
                </a:lnTo>
                <a:cubicBezTo>
                  <a:pt x="793" y="0"/>
                  <a:pt x="817" y="25"/>
                  <a:pt x="817" y="57"/>
                </a:cubicBezTo>
                <a:lnTo>
                  <a:pt x="817" y="11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3257551" y="2393950"/>
            <a:ext cx="398463" cy="336550"/>
          </a:xfrm>
          <a:custGeom>
            <a:avLst/>
            <a:gdLst>
              <a:gd name="T0" fmla="*/ 290 w 1108"/>
              <a:gd name="T1" fmla="*/ 525 h 935"/>
              <a:gd name="T2" fmla="*/ 290 w 1108"/>
              <a:gd name="T3" fmla="*/ 410 h 935"/>
              <a:gd name="T4" fmla="*/ 1107 w 1108"/>
              <a:gd name="T5" fmla="*/ 410 h 935"/>
              <a:gd name="T6" fmla="*/ 1107 w 1108"/>
              <a:gd name="T7" fmla="*/ 525 h 935"/>
              <a:gd name="T8" fmla="*/ 290 w 1108"/>
              <a:gd name="T9" fmla="*/ 525 h 935"/>
              <a:gd name="T10" fmla="*/ 290 w 1108"/>
              <a:gd name="T11" fmla="*/ 874 h 935"/>
              <a:gd name="T12" fmla="*/ 290 w 1108"/>
              <a:gd name="T13" fmla="*/ 760 h 935"/>
              <a:gd name="T14" fmla="*/ 1107 w 1108"/>
              <a:gd name="T15" fmla="*/ 760 h 935"/>
              <a:gd name="T16" fmla="*/ 1107 w 1108"/>
              <a:gd name="T17" fmla="*/ 874 h 935"/>
              <a:gd name="T18" fmla="*/ 290 w 1108"/>
              <a:gd name="T19" fmla="*/ 874 h 935"/>
              <a:gd name="T20" fmla="*/ 290 w 1108"/>
              <a:gd name="T21" fmla="*/ 60 h 935"/>
              <a:gd name="T22" fmla="*/ 1107 w 1108"/>
              <a:gd name="T23" fmla="*/ 60 h 935"/>
              <a:gd name="T24" fmla="*/ 1107 w 1108"/>
              <a:gd name="T25" fmla="*/ 175 h 935"/>
              <a:gd name="T26" fmla="*/ 290 w 1108"/>
              <a:gd name="T27" fmla="*/ 175 h 935"/>
              <a:gd name="T28" fmla="*/ 290 w 1108"/>
              <a:gd name="T29" fmla="*/ 60 h 935"/>
              <a:gd name="T30" fmla="*/ 0 w 1108"/>
              <a:gd name="T31" fmla="*/ 410 h 935"/>
              <a:gd name="T32" fmla="*/ 0 w 1108"/>
              <a:gd name="T33" fmla="*/ 350 h 935"/>
              <a:gd name="T34" fmla="*/ 175 w 1108"/>
              <a:gd name="T35" fmla="*/ 350 h 935"/>
              <a:gd name="T36" fmla="*/ 175 w 1108"/>
              <a:gd name="T37" fmla="*/ 404 h 935"/>
              <a:gd name="T38" fmla="*/ 68 w 1108"/>
              <a:gd name="T39" fmla="*/ 525 h 935"/>
              <a:gd name="T40" fmla="*/ 175 w 1108"/>
              <a:gd name="T41" fmla="*/ 525 h 935"/>
              <a:gd name="T42" fmla="*/ 175 w 1108"/>
              <a:gd name="T43" fmla="*/ 585 h 935"/>
              <a:gd name="T44" fmla="*/ 0 w 1108"/>
              <a:gd name="T45" fmla="*/ 585 h 935"/>
              <a:gd name="T46" fmla="*/ 0 w 1108"/>
              <a:gd name="T47" fmla="*/ 530 h 935"/>
              <a:gd name="T48" fmla="*/ 104 w 1108"/>
              <a:gd name="T49" fmla="*/ 410 h 935"/>
              <a:gd name="T50" fmla="*/ 0 w 1108"/>
              <a:gd name="T51" fmla="*/ 410 h 935"/>
              <a:gd name="T52" fmla="*/ 57 w 1108"/>
              <a:gd name="T53" fmla="*/ 235 h 935"/>
              <a:gd name="T54" fmla="*/ 57 w 1108"/>
              <a:gd name="T55" fmla="*/ 60 h 935"/>
              <a:gd name="T56" fmla="*/ 0 w 1108"/>
              <a:gd name="T57" fmla="*/ 60 h 935"/>
              <a:gd name="T58" fmla="*/ 0 w 1108"/>
              <a:gd name="T59" fmla="*/ 0 h 935"/>
              <a:gd name="T60" fmla="*/ 115 w 1108"/>
              <a:gd name="T61" fmla="*/ 0 h 935"/>
              <a:gd name="T62" fmla="*/ 115 w 1108"/>
              <a:gd name="T63" fmla="*/ 235 h 935"/>
              <a:gd name="T64" fmla="*/ 57 w 1108"/>
              <a:gd name="T65" fmla="*/ 235 h 935"/>
              <a:gd name="T66" fmla="*/ 0 w 1108"/>
              <a:gd name="T67" fmla="*/ 760 h 935"/>
              <a:gd name="T68" fmla="*/ 0 w 1108"/>
              <a:gd name="T69" fmla="*/ 699 h 935"/>
              <a:gd name="T70" fmla="*/ 175 w 1108"/>
              <a:gd name="T71" fmla="*/ 699 h 935"/>
              <a:gd name="T72" fmla="*/ 175 w 1108"/>
              <a:gd name="T73" fmla="*/ 934 h 935"/>
              <a:gd name="T74" fmla="*/ 0 w 1108"/>
              <a:gd name="T75" fmla="*/ 934 h 935"/>
              <a:gd name="T76" fmla="*/ 0 w 1108"/>
              <a:gd name="T77" fmla="*/ 874 h 935"/>
              <a:gd name="T78" fmla="*/ 115 w 1108"/>
              <a:gd name="T79" fmla="*/ 874 h 935"/>
              <a:gd name="T80" fmla="*/ 115 w 1108"/>
              <a:gd name="T81" fmla="*/ 847 h 935"/>
              <a:gd name="T82" fmla="*/ 57 w 1108"/>
              <a:gd name="T83" fmla="*/ 847 h 935"/>
              <a:gd name="T84" fmla="*/ 57 w 1108"/>
              <a:gd name="T85" fmla="*/ 787 h 935"/>
              <a:gd name="T86" fmla="*/ 115 w 1108"/>
              <a:gd name="T87" fmla="*/ 787 h 935"/>
              <a:gd name="T88" fmla="*/ 115 w 1108"/>
              <a:gd name="T89" fmla="*/ 760 h 935"/>
              <a:gd name="T90" fmla="*/ 0 w 1108"/>
              <a:gd name="T91" fmla="*/ 76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08" h="935">
                <a:moveTo>
                  <a:pt x="290" y="525"/>
                </a:moveTo>
                <a:lnTo>
                  <a:pt x="290" y="410"/>
                </a:lnTo>
                <a:lnTo>
                  <a:pt x="1107" y="410"/>
                </a:lnTo>
                <a:lnTo>
                  <a:pt x="1107" y="525"/>
                </a:lnTo>
                <a:lnTo>
                  <a:pt x="290" y="525"/>
                </a:lnTo>
                <a:close/>
                <a:moveTo>
                  <a:pt x="290" y="874"/>
                </a:moveTo>
                <a:lnTo>
                  <a:pt x="290" y="760"/>
                </a:lnTo>
                <a:lnTo>
                  <a:pt x="1107" y="760"/>
                </a:lnTo>
                <a:lnTo>
                  <a:pt x="1107" y="874"/>
                </a:lnTo>
                <a:lnTo>
                  <a:pt x="290" y="874"/>
                </a:lnTo>
                <a:close/>
                <a:moveTo>
                  <a:pt x="290" y="60"/>
                </a:moveTo>
                <a:lnTo>
                  <a:pt x="1107" y="60"/>
                </a:lnTo>
                <a:lnTo>
                  <a:pt x="1107" y="175"/>
                </a:lnTo>
                <a:lnTo>
                  <a:pt x="290" y="175"/>
                </a:lnTo>
                <a:lnTo>
                  <a:pt x="290" y="60"/>
                </a:lnTo>
                <a:close/>
                <a:moveTo>
                  <a:pt x="0" y="410"/>
                </a:moveTo>
                <a:lnTo>
                  <a:pt x="0" y="350"/>
                </a:lnTo>
                <a:lnTo>
                  <a:pt x="175" y="350"/>
                </a:lnTo>
                <a:lnTo>
                  <a:pt x="175" y="404"/>
                </a:lnTo>
                <a:lnTo>
                  <a:pt x="68" y="525"/>
                </a:lnTo>
                <a:lnTo>
                  <a:pt x="175" y="525"/>
                </a:lnTo>
                <a:lnTo>
                  <a:pt x="175" y="585"/>
                </a:lnTo>
                <a:lnTo>
                  <a:pt x="0" y="585"/>
                </a:lnTo>
                <a:lnTo>
                  <a:pt x="0" y="530"/>
                </a:lnTo>
                <a:lnTo>
                  <a:pt x="104" y="410"/>
                </a:lnTo>
                <a:lnTo>
                  <a:pt x="0" y="410"/>
                </a:lnTo>
                <a:close/>
                <a:moveTo>
                  <a:pt x="57" y="235"/>
                </a:moveTo>
                <a:lnTo>
                  <a:pt x="57" y="60"/>
                </a:lnTo>
                <a:lnTo>
                  <a:pt x="0" y="60"/>
                </a:lnTo>
                <a:lnTo>
                  <a:pt x="0" y="0"/>
                </a:lnTo>
                <a:lnTo>
                  <a:pt x="115" y="0"/>
                </a:lnTo>
                <a:lnTo>
                  <a:pt x="115" y="235"/>
                </a:lnTo>
                <a:lnTo>
                  <a:pt x="57" y="235"/>
                </a:lnTo>
                <a:close/>
                <a:moveTo>
                  <a:pt x="0" y="760"/>
                </a:moveTo>
                <a:lnTo>
                  <a:pt x="0" y="699"/>
                </a:lnTo>
                <a:lnTo>
                  <a:pt x="175" y="699"/>
                </a:lnTo>
                <a:lnTo>
                  <a:pt x="175" y="934"/>
                </a:lnTo>
                <a:lnTo>
                  <a:pt x="0" y="934"/>
                </a:lnTo>
                <a:lnTo>
                  <a:pt x="0" y="874"/>
                </a:lnTo>
                <a:lnTo>
                  <a:pt x="115" y="874"/>
                </a:lnTo>
                <a:lnTo>
                  <a:pt x="115" y="847"/>
                </a:lnTo>
                <a:lnTo>
                  <a:pt x="57" y="847"/>
                </a:lnTo>
                <a:lnTo>
                  <a:pt x="57" y="787"/>
                </a:lnTo>
                <a:lnTo>
                  <a:pt x="115" y="787"/>
                </a:lnTo>
                <a:lnTo>
                  <a:pt x="115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4335464" y="2403476"/>
            <a:ext cx="388937" cy="314325"/>
          </a:xfrm>
          <a:custGeom>
            <a:avLst/>
            <a:gdLst>
              <a:gd name="T0" fmla="*/ 262 w 1080"/>
              <a:gd name="T1" fmla="*/ 30 h 875"/>
              <a:gd name="T2" fmla="*/ 1079 w 1080"/>
              <a:gd name="T3" fmla="*/ 30 h 875"/>
              <a:gd name="T4" fmla="*/ 1079 w 1080"/>
              <a:gd name="T5" fmla="*/ 145 h 875"/>
              <a:gd name="T6" fmla="*/ 262 w 1080"/>
              <a:gd name="T7" fmla="*/ 145 h 875"/>
              <a:gd name="T8" fmla="*/ 262 w 1080"/>
              <a:gd name="T9" fmla="*/ 30 h 875"/>
              <a:gd name="T10" fmla="*/ 262 w 1080"/>
              <a:gd name="T11" fmla="*/ 495 h 875"/>
              <a:gd name="T12" fmla="*/ 262 w 1080"/>
              <a:gd name="T13" fmla="*/ 380 h 875"/>
              <a:gd name="T14" fmla="*/ 1079 w 1080"/>
              <a:gd name="T15" fmla="*/ 380 h 875"/>
              <a:gd name="T16" fmla="*/ 1079 w 1080"/>
              <a:gd name="T17" fmla="*/ 495 h 875"/>
              <a:gd name="T18" fmla="*/ 262 w 1080"/>
              <a:gd name="T19" fmla="*/ 495 h 875"/>
              <a:gd name="T20" fmla="*/ 262 w 1080"/>
              <a:gd name="T21" fmla="*/ 844 h 875"/>
              <a:gd name="T22" fmla="*/ 262 w 1080"/>
              <a:gd name="T23" fmla="*/ 730 h 875"/>
              <a:gd name="T24" fmla="*/ 1079 w 1080"/>
              <a:gd name="T25" fmla="*/ 730 h 875"/>
              <a:gd name="T26" fmla="*/ 1079 w 1080"/>
              <a:gd name="T27" fmla="*/ 844 h 875"/>
              <a:gd name="T28" fmla="*/ 262 w 1080"/>
              <a:gd name="T29" fmla="*/ 844 h 875"/>
              <a:gd name="T30" fmla="*/ 87 w 1080"/>
              <a:gd name="T31" fmla="*/ 700 h 875"/>
              <a:gd name="T32" fmla="*/ 175 w 1080"/>
              <a:gd name="T33" fmla="*/ 787 h 875"/>
              <a:gd name="T34" fmla="*/ 87 w 1080"/>
              <a:gd name="T35" fmla="*/ 874 h 875"/>
              <a:gd name="T36" fmla="*/ 0 w 1080"/>
              <a:gd name="T37" fmla="*/ 787 h 875"/>
              <a:gd name="T38" fmla="*/ 87 w 1080"/>
              <a:gd name="T39" fmla="*/ 700 h 875"/>
              <a:gd name="T40" fmla="*/ 87 w 1080"/>
              <a:gd name="T41" fmla="*/ 0 h 875"/>
              <a:gd name="T42" fmla="*/ 175 w 1080"/>
              <a:gd name="T43" fmla="*/ 87 h 875"/>
              <a:gd name="T44" fmla="*/ 87 w 1080"/>
              <a:gd name="T45" fmla="*/ 175 h 875"/>
              <a:gd name="T46" fmla="*/ 0 w 1080"/>
              <a:gd name="T47" fmla="*/ 87 h 875"/>
              <a:gd name="T48" fmla="*/ 87 w 1080"/>
              <a:gd name="T49" fmla="*/ 0 h 875"/>
              <a:gd name="T50" fmla="*/ 87 w 1080"/>
              <a:gd name="T51" fmla="*/ 350 h 875"/>
              <a:gd name="T52" fmla="*/ 175 w 1080"/>
              <a:gd name="T53" fmla="*/ 437 h 875"/>
              <a:gd name="T54" fmla="*/ 87 w 1080"/>
              <a:gd name="T55" fmla="*/ 525 h 875"/>
              <a:gd name="T56" fmla="*/ 0 w 1080"/>
              <a:gd name="T57" fmla="*/ 437 h 875"/>
              <a:gd name="T58" fmla="*/ 87 w 1080"/>
              <a:gd name="T59" fmla="*/ 35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0" h="875">
                <a:moveTo>
                  <a:pt x="262" y="30"/>
                </a:moveTo>
                <a:lnTo>
                  <a:pt x="1079" y="30"/>
                </a:lnTo>
                <a:lnTo>
                  <a:pt x="1079" y="145"/>
                </a:lnTo>
                <a:lnTo>
                  <a:pt x="262" y="145"/>
                </a:lnTo>
                <a:lnTo>
                  <a:pt x="262" y="30"/>
                </a:lnTo>
                <a:close/>
                <a:moveTo>
                  <a:pt x="262" y="495"/>
                </a:moveTo>
                <a:lnTo>
                  <a:pt x="262" y="380"/>
                </a:lnTo>
                <a:lnTo>
                  <a:pt x="1079" y="380"/>
                </a:lnTo>
                <a:lnTo>
                  <a:pt x="1079" y="495"/>
                </a:lnTo>
                <a:lnTo>
                  <a:pt x="262" y="495"/>
                </a:lnTo>
                <a:close/>
                <a:moveTo>
                  <a:pt x="262" y="844"/>
                </a:moveTo>
                <a:lnTo>
                  <a:pt x="262" y="730"/>
                </a:lnTo>
                <a:lnTo>
                  <a:pt x="1079" y="730"/>
                </a:lnTo>
                <a:lnTo>
                  <a:pt x="1079" y="844"/>
                </a:lnTo>
                <a:lnTo>
                  <a:pt x="262" y="844"/>
                </a:lnTo>
                <a:close/>
                <a:moveTo>
                  <a:pt x="87" y="700"/>
                </a:moveTo>
                <a:cubicBezTo>
                  <a:pt x="136" y="700"/>
                  <a:pt x="175" y="740"/>
                  <a:pt x="175" y="787"/>
                </a:cubicBezTo>
                <a:cubicBezTo>
                  <a:pt x="175" y="833"/>
                  <a:pt x="133" y="874"/>
                  <a:pt x="87" y="874"/>
                </a:cubicBezTo>
                <a:cubicBezTo>
                  <a:pt x="40" y="874"/>
                  <a:pt x="0" y="833"/>
                  <a:pt x="0" y="787"/>
                </a:cubicBezTo>
                <a:cubicBezTo>
                  <a:pt x="0" y="740"/>
                  <a:pt x="38" y="700"/>
                  <a:pt x="87" y="700"/>
                </a:cubicBezTo>
                <a:close/>
                <a:moveTo>
                  <a:pt x="87" y="0"/>
                </a:moveTo>
                <a:cubicBezTo>
                  <a:pt x="136" y="0"/>
                  <a:pt x="175" y="37"/>
                  <a:pt x="175" y="87"/>
                </a:cubicBezTo>
                <a:cubicBezTo>
                  <a:pt x="175" y="136"/>
                  <a:pt x="136" y="175"/>
                  <a:pt x="87" y="175"/>
                </a:cubicBezTo>
                <a:cubicBezTo>
                  <a:pt x="38" y="175"/>
                  <a:pt x="0" y="136"/>
                  <a:pt x="0" y="87"/>
                </a:cubicBezTo>
                <a:cubicBezTo>
                  <a:pt x="0" y="37"/>
                  <a:pt x="38" y="0"/>
                  <a:pt x="87" y="0"/>
                </a:cubicBezTo>
                <a:close/>
                <a:moveTo>
                  <a:pt x="87" y="350"/>
                </a:moveTo>
                <a:cubicBezTo>
                  <a:pt x="136" y="350"/>
                  <a:pt x="175" y="388"/>
                  <a:pt x="175" y="437"/>
                </a:cubicBezTo>
                <a:cubicBezTo>
                  <a:pt x="175" y="486"/>
                  <a:pt x="136" y="525"/>
                  <a:pt x="87" y="525"/>
                </a:cubicBezTo>
                <a:cubicBezTo>
                  <a:pt x="38" y="525"/>
                  <a:pt x="0" y="486"/>
                  <a:pt x="0" y="437"/>
                </a:cubicBezTo>
                <a:cubicBezTo>
                  <a:pt x="0" y="388"/>
                  <a:pt x="38" y="350"/>
                  <a:pt x="87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5386388" y="2382839"/>
            <a:ext cx="430212" cy="357187"/>
          </a:xfrm>
          <a:custGeom>
            <a:avLst/>
            <a:gdLst>
              <a:gd name="T0" fmla="*/ 495 w 1196"/>
              <a:gd name="T1" fmla="*/ 552 h 990"/>
              <a:gd name="T2" fmla="*/ 495 w 1196"/>
              <a:gd name="T3" fmla="*/ 437 h 990"/>
              <a:gd name="T4" fmla="*/ 1195 w 1196"/>
              <a:gd name="T5" fmla="*/ 437 h 990"/>
              <a:gd name="T6" fmla="*/ 1195 w 1196"/>
              <a:gd name="T7" fmla="*/ 552 h 990"/>
              <a:gd name="T8" fmla="*/ 495 w 1196"/>
              <a:gd name="T9" fmla="*/ 552 h 990"/>
              <a:gd name="T10" fmla="*/ 495 w 1196"/>
              <a:gd name="T11" fmla="*/ 901 h 990"/>
              <a:gd name="T12" fmla="*/ 495 w 1196"/>
              <a:gd name="T13" fmla="*/ 787 h 990"/>
              <a:gd name="T14" fmla="*/ 1195 w 1196"/>
              <a:gd name="T15" fmla="*/ 787 h 990"/>
              <a:gd name="T16" fmla="*/ 1195 w 1196"/>
              <a:gd name="T17" fmla="*/ 901 h 990"/>
              <a:gd name="T18" fmla="*/ 495 w 1196"/>
              <a:gd name="T19" fmla="*/ 901 h 990"/>
              <a:gd name="T20" fmla="*/ 495 w 1196"/>
              <a:gd name="T21" fmla="*/ 87 h 990"/>
              <a:gd name="T22" fmla="*/ 1195 w 1196"/>
              <a:gd name="T23" fmla="*/ 87 h 990"/>
              <a:gd name="T24" fmla="*/ 1195 w 1196"/>
              <a:gd name="T25" fmla="*/ 202 h 990"/>
              <a:gd name="T26" fmla="*/ 495 w 1196"/>
              <a:gd name="T27" fmla="*/ 202 h 990"/>
              <a:gd name="T28" fmla="*/ 495 w 1196"/>
              <a:gd name="T29" fmla="*/ 87 h 990"/>
              <a:gd name="T30" fmla="*/ 263 w 1196"/>
              <a:gd name="T31" fmla="*/ 202 h 990"/>
              <a:gd name="T32" fmla="*/ 263 w 1196"/>
              <a:gd name="T33" fmla="*/ 787 h 990"/>
              <a:gd name="T34" fmla="*/ 408 w 1196"/>
              <a:gd name="T35" fmla="*/ 787 h 990"/>
              <a:gd name="T36" fmla="*/ 205 w 1196"/>
              <a:gd name="T37" fmla="*/ 989 h 990"/>
              <a:gd name="T38" fmla="*/ 0 w 1196"/>
              <a:gd name="T39" fmla="*/ 787 h 990"/>
              <a:gd name="T40" fmla="*/ 145 w 1196"/>
              <a:gd name="T41" fmla="*/ 787 h 990"/>
              <a:gd name="T42" fmla="*/ 145 w 1196"/>
              <a:gd name="T43" fmla="*/ 202 h 990"/>
              <a:gd name="T44" fmla="*/ 0 w 1196"/>
              <a:gd name="T45" fmla="*/ 202 h 990"/>
              <a:gd name="T46" fmla="*/ 205 w 1196"/>
              <a:gd name="T47" fmla="*/ 0 h 990"/>
              <a:gd name="T48" fmla="*/ 408 w 1196"/>
              <a:gd name="T49" fmla="*/ 202 h 990"/>
              <a:gd name="T50" fmla="*/ 263 w 1196"/>
              <a:gd name="T51" fmla="*/ 202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96" h="990">
                <a:moveTo>
                  <a:pt x="495" y="552"/>
                </a:moveTo>
                <a:lnTo>
                  <a:pt x="495" y="437"/>
                </a:lnTo>
                <a:lnTo>
                  <a:pt x="1195" y="437"/>
                </a:lnTo>
                <a:lnTo>
                  <a:pt x="1195" y="552"/>
                </a:lnTo>
                <a:lnTo>
                  <a:pt x="495" y="552"/>
                </a:lnTo>
                <a:close/>
                <a:moveTo>
                  <a:pt x="495" y="901"/>
                </a:moveTo>
                <a:lnTo>
                  <a:pt x="495" y="787"/>
                </a:lnTo>
                <a:lnTo>
                  <a:pt x="1195" y="787"/>
                </a:lnTo>
                <a:lnTo>
                  <a:pt x="1195" y="901"/>
                </a:lnTo>
                <a:lnTo>
                  <a:pt x="495" y="901"/>
                </a:lnTo>
                <a:close/>
                <a:moveTo>
                  <a:pt x="495" y="87"/>
                </a:moveTo>
                <a:lnTo>
                  <a:pt x="1195" y="87"/>
                </a:lnTo>
                <a:lnTo>
                  <a:pt x="1195" y="202"/>
                </a:lnTo>
                <a:lnTo>
                  <a:pt x="495" y="202"/>
                </a:lnTo>
                <a:lnTo>
                  <a:pt x="495" y="87"/>
                </a:lnTo>
                <a:close/>
                <a:moveTo>
                  <a:pt x="263" y="202"/>
                </a:moveTo>
                <a:lnTo>
                  <a:pt x="263" y="787"/>
                </a:lnTo>
                <a:lnTo>
                  <a:pt x="408" y="787"/>
                </a:lnTo>
                <a:lnTo>
                  <a:pt x="205" y="989"/>
                </a:lnTo>
                <a:lnTo>
                  <a:pt x="0" y="787"/>
                </a:lnTo>
                <a:lnTo>
                  <a:pt x="145" y="787"/>
                </a:lnTo>
                <a:lnTo>
                  <a:pt x="145" y="202"/>
                </a:lnTo>
                <a:lnTo>
                  <a:pt x="0" y="202"/>
                </a:lnTo>
                <a:lnTo>
                  <a:pt x="205" y="0"/>
                </a:lnTo>
                <a:lnTo>
                  <a:pt x="408" y="202"/>
                </a:lnTo>
                <a:lnTo>
                  <a:pt x="263" y="2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6548438" y="2414589"/>
            <a:ext cx="252412" cy="293687"/>
          </a:xfrm>
          <a:custGeom>
            <a:avLst/>
            <a:gdLst>
              <a:gd name="T0" fmla="*/ 232 w 701"/>
              <a:gd name="T1" fmla="*/ 0 h 818"/>
              <a:gd name="T2" fmla="*/ 700 w 701"/>
              <a:gd name="T3" fmla="*/ 0 h 818"/>
              <a:gd name="T4" fmla="*/ 700 w 701"/>
              <a:gd name="T5" fmla="*/ 175 h 818"/>
              <a:gd name="T6" fmla="*/ 536 w 701"/>
              <a:gd name="T7" fmla="*/ 175 h 818"/>
              <a:gd name="T8" fmla="*/ 339 w 701"/>
              <a:gd name="T9" fmla="*/ 642 h 818"/>
              <a:gd name="T10" fmla="*/ 467 w 701"/>
              <a:gd name="T11" fmla="*/ 642 h 818"/>
              <a:gd name="T12" fmla="*/ 467 w 701"/>
              <a:gd name="T13" fmla="*/ 817 h 818"/>
              <a:gd name="T14" fmla="*/ 0 w 701"/>
              <a:gd name="T15" fmla="*/ 817 h 818"/>
              <a:gd name="T16" fmla="*/ 0 w 701"/>
              <a:gd name="T17" fmla="*/ 642 h 818"/>
              <a:gd name="T18" fmla="*/ 164 w 701"/>
              <a:gd name="T19" fmla="*/ 642 h 818"/>
              <a:gd name="T20" fmla="*/ 361 w 701"/>
              <a:gd name="T21" fmla="*/ 175 h 818"/>
              <a:gd name="T22" fmla="*/ 232 w 701"/>
              <a:gd name="T23" fmla="*/ 175 h 818"/>
              <a:gd name="T24" fmla="*/ 232 w 701"/>
              <a:gd name="T25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1" h="818">
                <a:moveTo>
                  <a:pt x="232" y="0"/>
                </a:moveTo>
                <a:lnTo>
                  <a:pt x="700" y="0"/>
                </a:lnTo>
                <a:lnTo>
                  <a:pt x="700" y="175"/>
                </a:lnTo>
                <a:lnTo>
                  <a:pt x="536" y="175"/>
                </a:lnTo>
                <a:lnTo>
                  <a:pt x="339" y="642"/>
                </a:lnTo>
                <a:lnTo>
                  <a:pt x="467" y="642"/>
                </a:lnTo>
                <a:lnTo>
                  <a:pt x="467" y="817"/>
                </a:lnTo>
                <a:lnTo>
                  <a:pt x="0" y="817"/>
                </a:lnTo>
                <a:lnTo>
                  <a:pt x="0" y="642"/>
                </a:lnTo>
                <a:lnTo>
                  <a:pt x="164" y="642"/>
                </a:lnTo>
                <a:lnTo>
                  <a:pt x="361" y="175"/>
                </a:lnTo>
                <a:lnTo>
                  <a:pt x="232" y="175"/>
                </a:lnTo>
                <a:lnTo>
                  <a:pt x="23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755808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468 w 1051"/>
              <a:gd name="T31" fmla="*/ 818 h 1051"/>
              <a:gd name="T32" fmla="*/ 468 w 1051"/>
              <a:gd name="T33" fmla="*/ 700 h 1051"/>
              <a:gd name="T34" fmla="*/ 1050 w 1051"/>
              <a:gd name="T35" fmla="*/ 700 h 1051"/>
              <a:gd name="T36" fmla="*/ 1050 w 1051"/>
              <a:gd name="T37" fmla="*/ 818 h 1051"/>
              <a:gd name="T38" fmla="*/ 468 w 1051"/>
              <a:gd name="T39" fmla="*/ 818 h 1051"/>
              <a:gd name="T40" fmla="*/ 0 w 1051"/>
              <a:gd name="T41" fmla="*/ 293 h 1051"/>
              <a:gd name="T42" fmla="*/ 233 w 1051"/>
              <a:gd name="T43" fmla="*/ 525 h 1051"/>
              <a:gd name="T44" fmla="*/ 0 w 1051"/>
              <a:gd name="T45" fmla="*/ 757 h 1051"/>
              <a:gd name="T46" fmla="*/ 0 w 1051"/>
              <a:gd name="T47" fmla="*/ 293 h 1051"/>
              <a:gd name="T48" fmla="*/ 0 w 1051"/>
              <a:gd name="T49" fmla="*/ 1050 h 1051"/>
              <a:gd name="T50" fmla="*/ 0 w 1051"/>
              <a:gd name="T51" fmla="*/ 932 h 1051"/>
              <a:gd name="T52" fmla="*/ 1050 w 1051"/>
              <a:gd name="T53" fmla="*/ 932 h 1051"/>
              <a:gd name="T54" fmla="*/ 1050 w 1051"/>
              <a:gd name="T55" fmla="*/ 1050 h 1051"/>
              <a:gd name="T56" fmla="*/ 0 w 1051"/>
              <a:gd name="T5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  <a:moveTo>
                  <a:pt x="0" y="293"/>
                </a:moveTo>
                <a:lnTo>
                  <a:pt x="233" y="525"/>
                </a:lnTo>
                <a:lnTo>
                  <a:pt x="0" y="757"/>
                </a:lnTo>
                <a:lnTo>
                  <a:pt x="0" y="293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863123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0 w 1051"/>
              <a:gd name="T31" fmla="*/ 1050 h 1051"/>
              <a:gd name="T32" fmla="*/ 0 w 1051"/>
              <a:gd name="T33" fmla="*/ 932 h 1051"/>
              <a:gd name="T34" fmla="*/ 1050 w 1051"/>
              <a:gd name="T35" fmla="*/ 932 h 1051"/>
              <a:gd name="T36" fmla="*/ 1050 w 1051"/>
              <a:gd name="T37" fmla="*/ 1050 h 1051"/>
              <a:gd name="T38" fmla="*/ 0 w 1051"/>
              <a:gd name="T39" fmla="*/ 1050 h 1051"/>
              <a:gd name="T40" fmla="*/ 0 w 1051"/>
              <a:gd name="T41" fmla="*/ 525 h 1051"/>
              <a:gd name="T42" fmla="*/ 233 w 1051"/>
              <a:gd name="T43" fmla="*/ 293 h 1051"/>
              <a:gd name="T44" fmla="*/ 233 w 1051"/>
              <a:gd name="T45" fmla="*/ 757 h 1051"/>
              <a:gd name="T46" fmla="*/ 0 w 1051"/>
              <a:gd name="T47" fmla="*/ 525 h 1051"/>
              <a:gd name="T48" fmla="*/ 468 w 1051"/>
              <a:gd name="T49" fmla="*/ 818 h 1051"/>
              <a:gd name="T50" fmla="*/ 468 w 1051"/>
              <a:gd name="T51" fmla="*/ 700 h 1051"/>
              <a:gd name="T52" fmla="*/ 1050 w 1051"/>
              <a:gd name="T53" fmla="*/ 700 h 1051"/>
              <a:gd name="T54" fmla="*/ 1050 w 1051"/>
              <a:gd name="T55" fmla="*/ 818 h 1051"/>
              <a:gd name="T56" fmla="*/ 468 w 1051"/>
              <a:gd name="T57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0" y="525"/>
                </a:moveTo>
                <a:lnTo>
                  <a:pt x="233" y="293"/>
                </a:lnTo>
                <a:lnTo>
                  <a:pt x="233" y="757"/>
                </a:lnTo>
                <a:lnTo>
                  <a:pt x="0" y="525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9640889" y="2341564"/>
            <a:ext cx="503237" cy="441325"/>
          </a:xfrm>
          <a:custGeom>
            <a:avLst/>
            <a:gdLst>
              <a:gd name="T0" fmla="*/ 560 w 1400"/>
              <a:gd name="T1" fmla="*/ 525 h 1225"/>
              <a:gd name="T2" fmla="*/ 839 w 1400"/>
              <a:gd name="T3" fmla="*/ 525 h 1225"/>
              <a:gd name="T4" fmla="*/ 699 w 1400"/>
              <a:gd name="T5" fmla="*/ 156 h 1225"/>
              <a:gd name="T6" fmla="*/ 560 w 1400"/>
              <a:gd name="T7" fmla="*/ 525 h 1225"/>
              <a:gd name="T8" fmla="*/ 642 w 1400"/>
              <a:gd name="T9" fmla="*/ 0 h 1225"/>
              <a:gd name="T10" fmla="*/ 757 w 1400"/>
              <a:gd name="T11" fmla="*/ 0 h 1225"/>
              <a:gd name="T12" fmla="*/ 1076 w 1400"/>
              <a:gd name="T13" fmla="*/ 817 h 1225"/>
              <a:gd name="T14" fmla="*/ 945 w 1400"/>
              <a:gd name="T15" fmla="*/ 817 h 1225"/>
              <a:gd name="T16" fmla="*/ 882 w 1400"/>
              <a:gd name="T17" fmla="*/ 642 h 1225"/>
              <a:gd name="T18" fmla="*/ 516 w 1400"/>
              <a:gd name="T19" fmla="*/ 642 h 1225"/>
              <a:gd name="T20" fmla="*/ 451 w 1400"/>
              <a:gd name="T21" fmla="*/ 817 h 1225"/>
              <a:gd name="T22" fmla="*/ 319 w 1400"/>
              <a:gd name="T23" fmla="*/ 817 h 1225"/>
              <a:gd name="T24" fmla="*/ 642 w 1400"/>
              <a:gd name="T25" fmla="*/ 0 h 1225"/>
              <a:gd name="T26" fmla="*/ 0 w 1400"/>
              <a:gd name="T27" fmla="*/ 992 h 1225"/>
              <a:gd name="T28" fmla="*/ 1399 w 1400"/>
              <a:gd name="T29" fmla="*/ 992 h 1225"/>
              <a:gd name="T30" fmla="*/ 1399 w 1400"/>
              <a:gd name="T31" fmla="*/ 1224 h 1225"/>
              <a:gd name="T32" fmla="*/ 0 w 1400"/>
              <a:gd name="T33" fmla="*/ 1224 h 1225"/>
              <a:gd name="T34" fmla="*/ 0 w 1400"/>
              <a:gd name="T35" fmla="*/ 99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0" h="1225">
                <a:moveTo>
                  <a:pt x="560" y="525"/>
                </a:moveTo>
                <a:lnTo>
                  <a:pt x="839" y="525"/>
                </a:lnTo>
                <a:lnTo>
                  <a:pt x="699" y="156"/>
                </a:lnTo>
                <a:lnTo>
                  <a:pt x="560" y="525"/>
                </a:lnTo>
                <a:close/>
                <a:moveTo>
                  <a:pt x="642" y="0"/>
                </a:moveTo>
                <a:lnTo>
                  <a:pt x="757" y="0"/>
                </a:lnTo>
                <a:lnTo>
                  <a:pt x="1076" y="817"/>
                </a:lnTo>
                <a:lnTo>
                  <a:pt x="945" y="817"/>
                </a:lnTo>
                <a:lnTo>
                  <a:pt x="882" y="642"/>
                </a:lnTo>
                <a:lnTo>
                  <a:pt x="516" y="642"/>
                </a:lnTo>
                <a:lnTo>
                  <a:pt x="451" y="817"/>
                </a:lnTo>
                <a:lnTo>
                  <a:pt x="319" y="817"/>
                </a:lnTo>
                <a:lnTo>
                  <a:pt x="642" y="0"/>
                </a:lnTo>
                <a:close/>
                <a:moveTo>
                  <a:pt x="0" y="992"/>
                </a:moveTo>
                <a:lnTo>
                  <a:pt x="1399" y="992"/>
                </a:lnTo>
                <a:lnTo>
                  <a:pt x="1399" y="1224"/>
                </a:lnTo>
                <a:lnTo>
                  <a:pt x="0" y="1224"/>
                </a:lnTo>
                <a:lnTo>
                  <a:pt x="0" y="9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10798176" y="2373314"/>
            <a:ext cx="333375" cy="376237"/>
          </a:xfrm>
          <a:custGeom>
            <a:avLst/>
            <a:gdLst>
              <a:gd name="T0" fmla="*/ 74 w 928"/>
              <a:gd name="T1" fmla="*/ 120 h 1047"/>
              <a:gd name="T2" fmla="*/ 927 w 928"/>
              <a:gd name="T3" fmla="*/ 973 h 1047"/>
              <a:gd name="T4" fmla="*/ 853 w 928"/>
              <a:gd name="T5" fmla="*/ 1046 h 1047"/>
              <a:gd name="T6" fmla="*/ 697 w 928"/>
              <a:gd name="T7" fmla="*/ 893 h 1047"/>
              <a:gd name="T8" fmla="*/ 468 w 928"/>
              <a:gd name="T9" fmla="*/ 981 h 1047"/>
              <a:gd name="T10" fmla="*/ 118 w 928"/>
              <a:gd name="T11" fmla="*/ 631 h 1047"/>
              <a:gd name="T12" fmla="*/ 194 w 928"/>
              <a:gd name="T13" fmla="*/ 391 h 1047"/>
              <a:gd name="T14" fmla="*/ 0 w 928"/>
              <a:gd name="T15" fmla="*/ 197 h 1047"/>
              <a:gd name="T16" fmla="*/ 74 w 928"/>
              <a:gd name="T17" fmla="*/ 120 h 1047"/>
              <a:gd name="T18" fmla="*/ 817 w 928"/>
              <a:gd name="T19" fmla="*/ 631 h 1047"/>
              <a:gd name="T20" fmla="*/ 809 w 928"/>
              <a:gd name="T21" fmla="*/ 708 h 1047"/>
              <a:gd name="T22" fmla="*/ 309 w 928"/>
              <a:gd name="T23" fmla="*/ 205 h 1047"/>
              <a:gd name="T24" fmla="*/ 468 w 928"/>
              <a:gd name="T25" fmla="*/ 0 h 1047"/>
              <a:gd name="T26" fmla="*/ 817 w 928"/>
              <a:gd name="T27" fmla="*/ 631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8" h="1047">
                <a:moveTo>
                  <a:pt x="74" y="120"/>
                </a:moveTo>
                <a:lnTo>
                  <a:pt x="927" y="973"/>
                </a:lnTo>
                <a:lnTo>
                  <a:pt x="853" y="1046"/>
                </a:lnTo>
                <a:lnTo>
                  <a:pt x="697" y="893"/>
                </a:lnTo>
                <a:cubicBezTo>
                  <a:pt x="634" y="948"/>
                  <a:pt x="555" y="981"/>
                  <a:pt x="468" y="981"/>
                </a:cubicBezTo>
                <a:cubicBezTo>
                  <a:pt x="274" y="981"/>
                  <a:pt x="118" y="825"/>
                  <a:pt x="118" y="631"/>
                </a:cubicBezTo>
                <a:cubicBezTo>
                  <a:pt x="118" y="560"/>
                  <a:pt x="151" y="475"/>
                  <a:pt x="194" y="391"/>
                </a:cubicBezTo>
                <a:lnTo>
                  <a:pt x="0" y="197"/>
                </a:lnTo>
                <a:lnTo>
                  <a:pt x="74" y="120"/>
                </a:lnTo>
                <a:close/>
                <a:moveTo>
                  <a:pt x="817" y="631"/>
                </a:moveTo>
                <a:cubicBezTo>
                  <a:pt x="817" y="658"/>
                  <a:pt x="815" y="683"/>
                  <a:pt x="809" y="708"/>
                </a:cubicBezTo>
                <a:lnTo>
                  <a:pt x="309" y="205"/>
                </a:lnTo>
                <a:cubicBezTo>
                  <a:pt x="391" y="87"/>
                  <a:pt x="468" y="0"/>
                  <a:pt x="468" y="0"/>
                </a:cubicBezTo>
                <a:cubicBezTo>
                  <a:pt x="468" y="0"/>
                  <a:pt x="817" y="399"/>
                  <a:pt x="817" y="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1058864" y="3324225"/>
            <a:ext cx="293687" cy="211138"/>
          </a:xfrm>
          <a:custGeom>
            <a:avLst/>
            <a:gdLst>
              <a:gd name="T0" fmla="*/ 525 w 816"/>
              <a:gd name="T1" fmla="*/ 584 h 585"/>
              <a:gd name="T2" fmla="*/ 640 w 816"/>
              <a:gd name="T3" fmla="*/ 349 h 585"/>
              <a:gd name="T4" fmla="*/ 465 w 816"/>
              <a:gd name="T5" fmla="*/ 349 h 585"/>
              <a:gd name="T6" fmla="*/ 465 w 816"/>
              <a:gd name="T7" fmla="*/ 0 h 585"/>
              <a:gd name="T8" fmla="*/ 815 w 816"/>
              <a:gd name="T9" fmla="*/ 0 h 585"/>
              <a:gd name="T10" fmla="*/ 815 w 816"/>
              <a:gd name="T11" fmla="*/ 349 h 585"/>
              <a:gd name="T12" fmla="*/ 700 w 816"/>
              <a:gd name="T13" fmla="*/ 584 h 585"/>
              <a:gd name="T14" fmla="*/ 525 w 816"/>
              <a:gd name="T15" fmla="*/ 584 h 585"/>
              <a:gd name="T16" fmla="*/ 58 w 816"/>
              <a:gd name="T17" fmla="*/ 584 h 585"/>
              <a:gd name="T18" fmla="*/ 175 w 816"/>
              <a:gd name="T19" fmla="*/ 349 h 585"/>
              <a:gd name="T20" fmla="*/ 0 w 816"/>
              <a:gd name="T21" fmla="*/ 349 h 585"/>
              <a:gd name="T22" fmla="*/ 0 w 816"/>
              <a:gd name="T23" fmla="*/ 0 h 585"/>
              <a:gd name="T24" fmla="*/ 350 w 816"/>
              <a:gd name="T25" fmla="*/ 0 h 585"/>
              <a:gd name="T26" fmla="*/ 350 w 816"/>
              <a:gd name="T27" fmla="*/ 349 h 585"/>
              <a:gd name="T28" fmla="*/ 233 w 816"/>
              <a:gd name="T29" fmla="*/ 584 h 585"/>
              <a:gd name="T30" fmla="*/ 58 w 816"/>
              <a:gd name="T31" fmla="*/ 584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585">
                <a:moveTo>
                  <a:pt x="525" y="584"/>
                </a:moveTo>
                <a:lnTo>
                  <a:pt x="640" y="349"/>
                </a:lnTo>
                <a:lnTo>
                  <a:pt x="465" y="349"/>
                </a:lnTo>
                <a:lnTo>
                  <a:pt x="465" y="0"/>
                </a:lnTo>
                <a:lnTo>
                  <a:pt x="815" y="0"/>
                </a:lnTo>
                <a:lnTo>
                  <a:pt x="815" y="349"/>
                </a:lnTo>
                <a:lnTo>
                  <a:pt x="700" y="584"/>
                </a:lnTo>
                <a:lnTo>
                  <a:pt x="525" y="584"/>
                </a:lnTo>
                <a:close/>
                <a:moveTo>
                  <a:pt x="58" y="584"/>
                </a:moveTo>
                <a:lnTo>
                  <a:pt x="175" y="349"/>
                </a:lnTo>
                <a:lnTo>
                  <a:pt x="0" y="349"/>
                </a:lnTo>
                <a:lnTo>
                  <a:pt x="0" y="0"/>
                </a:lnTo>
                <a:lnTo>
                  <a:pt x="350" y="0"/>
                </a:lnTo>
                <a:lnTo>
                  <a:pt x="350" y="349"/>
                </a:lnTo>
                <a:lnTo>
                  <a:pt x="233" y="584"/>
                </a:lnTo>
                <a:lnTo>
                  <a:pt x="58" y="5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2114550" y="3219450"/>
            <a:ext cx="336550" cy="420688"/>
          </a:xfrm>
          <a:custGeom>
            <a:avLst/>
            <a:gdLst>
              <a:gd name="T0" fmla="*/ 467 w 936"/>
              <a:gd name="T1" fmla="*/ 0 h 1167"/>
              <a:gd name="T2" fmla="*/ 467 w 936"/>
              <a:gd name="T3" fmla="*/ 584 h 1167"/>
              <a:gd name="T4" fmla="*/ 117 w 936"/>
              <a:gd name="T5" fmla="*/ 699 h 1167"/>
              <a:gd name="T6" fmla="*/ 817 w 936"/>
              <a:gd name="T7" fmla="*/ 699 h 1167"/>
              <a:gd name="T8" fmla="*/ 467 w 936"/>
              <a:gd name="T9" fmla="*/ 1166 h 1167"/>
              <a:gd name="T10" fmla="*/ 0 w 936"/>
              <a:gd name="T11" fmla="*/ 699 h 1167"/>
              <a:gd name="T12" fmla="*/ 544 w 936"/>
              <a:gd name="T13" fmla="*/ 827 h 1167"/>
              <a:gd name="T14" fmla="*/ 590 w 936"/>
              <a:gd name="T15" fmla="*/ 841 h 1167"/>
              <a:gd name="T16" fmla="*/ 607 w 936"/>
              <a:gd name="T17" fmla="*/ 811 h 1167"/>
              <a:gd name="T18" fmla="*/ 601 w 936"/>
              <a:gd name="T19" fmla="*/ 677 h 1167"/>
              <a:gd name="T20" fmla="*/ 555 w 936"/>
              <a:gd name="T21" fmla="*/ 666 h 1167"/>
              <a:gd name="T22" fmla="*/ 538 w 936"/>
              <a:gd name="T23" fmla="*/ 693 h 1167"/>
              <a:gd name="T24" fmla="*/ 544 w 936"/>
              <a:gd name="T25" fmla="*/ 827 h 1167"/>
              <a:gd name="T26" fmla="*/ 653 w 936"/>
              <a:gd name="T27" fmla="*/ 816 h 1167"/>
              <a:gd name="T28" fmla="*/ 607 w 936"/>
              <a:gd name="T29" fmla="*/ 868 h 1167"/>
              <a:gd name="T30" fmla="*/ 508 w 936"/>
              <a:gd name="T31" fmla="*/ 852 h 1167"/>
              <a:gd name="T32" fmla="*/ 484 w 936"/>
              <a:gd name="T33" fmla="*/ 770 h 1167"/>
              <a:gd name="T34" fmla="*/ 492 w 936"/>
              <a:gd name="T35" fmla="*/ 682 h 1167"/>
              <a:gd name="T36" fmla="*/ 538 w 936"/>
              <a:gd name="T37" fmla="*/ 630 h 1167"/>
              <a:gd name="T38" fmla="*/ 607 w 936"/>
              <a:gd name="T39" fmla="*/ 630 h 1167"/>
              <a:gd name="T40" fmla="*/ 653 w 936"/>
              <a:gd name="T41" fmla="*/ 682 h 1167"/>
              <a:gd name="T42" fmla="*/ 659 w 936"/>
              <a:gd name="T43" fmla="*/ 770 h 1167"/>
              <a:gd name="T44" fmla="*/ 391 w 936"/>
              <a:gd name="T45" fmla="*/ 693 h 1167"/>
              <a:gd name="T46" fmla="*/ 385 w 936"/>
              <a:gd name="T47" fmla="*/ 671 h 1167"/>
              <a:gd name="T48" fmla="*/ 344 w 936"/>
              <a:gd name="T49" fmla="*/ 666 h 1167"/>
              <a:gd name="T50" fmla="*/ 328 w 936"/>
              <a:gd name="T51" fmla="*/ 682 h 1167"/>
              <a:gd name="T52" fmla="*/ 268 w 936"/>
              <a:gd name="T53" fmla="*/ 693 h 1167"/>
              <a:gd name="T54" fmla="*/ 344 w 936"/>
              <a:gd name="T55" fmla="*/ 625 h 1167"/>
              <a:gd name="T56" fmla="*/ 432 w 936"/>
              <a:gd name="T57" fmla="*/ 693 h 1167"/>
              <a:gd name="T58" fmla="*/ 426 w 936"/>
              <a:gd name="T59" fmla="*/ 729 h 1167"/>
              <a:gd name="T60" fmla="*/ 396 w 936"/>
              <a:gd name="T61" fmla="*/ 753 h 1167"/>
              <a:gd name="T62" fmla="*/ 437 w 936"/>
              <a:gd name="T63" fmla="*/ 811 h 1167"/>
              <a:gd name="T64" fmla="*/ 415 w 936"/>
              <a:gd name="T65" fmla="*/ 863 h 1167"/>
              <a:gd name="T66" fmla="*/ 350 w 936"/>
              <a:gd name="T67" fmla="*/ 879 h 1167"/>
              <a:gd name="T68" fmla="*/ 292 w 936"/>
              <a:gd name="T69" fmla="*/ 863 h 1167"/>
              <a:gd name="T70" fmla="*/ 317 w 936"/>
              <a:gd name="T71" fmla="*/ 805 h 1167"/>
              <a:gd name="T72" fmla="*/ 322 w 936"/>
              <a:gd name="T73" fmla="*/ 827 h 1167"/>
              <a:gd name="T74" fmla="*/ 363 w 936"/>
              <a:gd name="T75" fmla="*/ 833 h 1167"/>
              <a:gd name="T76" fmla="*/ 380 w 936"/>
              <a:gd name="T77" fmla="*/ 816 h 1167"/>
              <a:gd name="T78" fmla="*/ 374 w 936"/>
              <a:gd name="T79" fmla="*/ 775 h 1167"/>
              <a:gd name="T80" fmla="*/ 328 w 936"/>
              <a:gd name="T81" fmla="*/ 770 h 1167"/>
              <a:gd name="T82" fmla="*/ 350 w 936"/>
              <a:gd name="T83" fmla="*/ 72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6" h="1167">
                <a:moveTo>
                  <a:pt x="467" y="235"/>
                </a:moveTo>
                <a:lnTo>
                  <a:pt x="467" y="0"/>
                </a:lnTo>
                <a:lnTo>
                  <a:pt x="760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5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5" y="699"/>
                </a:lnTo>
                <a:cubicBezTo>
                  <a:pt x="935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lnTo>
                  <a:pt x="0" y="699"/>
                </a:lnTo>
                <a:cubicBezTo>
                  <a:pt x="0" y="443"/>
                  <a:pt x="210" y="235"/>
                  <a:pt x="467" y="235"/>
                </a:cubicBezTo>
                <a:close/>
                <a:moveTo>
                  <a:pt x="544" y="827"/>
                </a:moveTo>
                <a:cubicBezTo>
                  <a:pt x="544" y="836"/>
                  <a:pt x="561" y="846"/>
                  <a:pt x="571" y="846"/>
                </a:cubicBezTo>
                <a:cubicBezTo>
                  <a:pt x="577" y="846"/>
                  <a:pt x="585" y="846"/>
                  <a:pt x="590" y="841"/>
                </a:cubicBezTo>
                <a:lnTo>
                  <a:pt x="601" y="827"/>
                </a:lnTo>
                <a:cubicBezTo>
                  <a:pt x="601" y="827"/>
                  <a:pt x="607" y="816"/>
                  <a:pt x="607" y="811"/>
                </a:cubicBezTo>
                <a:lnTo>
                  <a:pt x="607" y="693"/>
                </a:lnTo>
                <a:cubicBezTo>
                  <a:pt x="607" y="693"/>
                  <a:pt x="601" y="682"/>
                  <a:pt x="601" y="677"/>
                </a:cubicBezTo>
                <a:cubicBezTo>
                  <a:pt x="601" y="669"/>
                  <a:pt x="579" y="658"/>
                  <a:pt x="571" y="658"/>
                </a:cubicBezTo>
                <a:cubicBezTo>
                  <a:pt x="566" y="658"/>
                  <a:pt x="560" y="660"/>
                  <a:pt x="555" y="666"/>
                </a:cubicBezTo>
                <a:lnTo>
                  <a:pt x="544" y="677"/>
                </a:lnTo>
                <a:cubicBezTo>
                  <a:pt x="544" y="677"/>
                  <a:pt x="538" y="688"/>
                  <a:pt x="538" y="693"/>
                </a:cubicBezTo>
                <a:lnTo>
                  <a:pt x="538" y="811"/>
                </a:lnTo>
                <a:cubicBezTo>
                  <a:pt x="538" y="811"/>
                  <a:pt x="544" y="822"/>
                  <a:pt x="544" y="827"/>
                </a:cubicBezTo>
                <a:close/>
                <a:moveTo>
                  <a:pt x="659" y="770"/>
                </a:moveTo>
                <a:cubicBezTo>
                  <a:pt x="659" y="786"/>
                  <a:pt x="659" y="805"/>
                  <a:pt x="653" y="816"/>
                </a:cubicBezTo>
                <a:lnTo>
                  <a:pt x="637" y="852"/>
                </a:lnTo>
                <a:cubicBezTo>
                  <a:pt x="637" y="852"/>
                  <a:pt x="618" y="868"/>
                  <a:pt x="607" y="868"/>
                </a:cubicBezTo>
                <a:cubicBezTo>
                  <a:pt x="596" y="868"/>
                  <a:pt x="582" y="874"/>
                  <a:pt x="571" y="874"/>
                </a:cubicBezTo>
                <a:cubicBezTo>
                  <a:pt x="543" y="874"/>
                  <a:pt x="527" y="861"/>
                  <a:pt x="508" y="852"/>
                </a:cubicBezTo>
                <a:cubicBezTo>
                  <a:pt x="497" y="846"/>
                  <a:pt x="497" y="833"/>
                  <a:pt x="492" y="816"/>
                </a:cubicBezTo>
                <a:cubicBezTo>
                  <a:pt x="486" y="800"/>
                  <a:pt x="484" y="786"/>
                  <a:pt x="484" y="770"/>
                </a:cubicBezTo>
                <a:lnTo>
                  <a:pt x="484" y="729"/>
                </a:lnTo>
                <a:cubicBezTo>
                  <a:pt x="484" y="712"/>
                  <a:pt x="486" y="693"/>
                  <a:pt x="492" y="682"/>
                </a:cubicBezTo>
                <a:lnTo>
                  <a:pt x="508" y="647"/>
                </a:lnTo>
                <a:cubicBezTo>
                  <a:pt x="508" y="647"/>
                  <a:pt x="527" y="630"/>
                  <a:pt x="538" y="630"/>
                </a:cubicBezTo>
                <a:cubicBezTo>
                  <a:pt x="549" y="630"/>
                  <a:pt x="560" y="625"/>
                  <a:pt x="571" y="625"/>
                </a:cubicBezTo>
                <a:cubicBezTo>
                  <a:pt x="582" y="625"/>
                  <a:pt x="596" y="625"/>
                  <a:pt x="607" y="630"/>
                </a:cubicBezTo>
                <a:cubicBezTo>
                  <a:pt x="618" y="636"/>
                  <a:pt x="626" y="642"/>
                  <a:pt x="637" y="647"/>
                </a:cubicBezTo>
                <a:cubicBezTo>
                  <a:pt x="648" y="653"/>
                  <a:pt x="647" y="666"/>
                  <a:pt x="653" y="682"/>
                </a:cubicBezTo>
                <a:cubicBezTo>
                  <a:pt x="658" y="699"/>
                  <a:pt x="659" y="712"/>
                  <a:pt x="659" y="729"/>
                </a:cubicBezTo>
                <a:lnTo>
                  <a:pt x="659" y="770"/>
                </a:lnTo>
                <a:close/>
                <a:moveTo>
                  <a:pt x="350" y="729"/>
                </a:moveTo>
                <a:cubicBezTo>
                  <a:pt x="372" y="729"/>
                  <a:pt x="391" y="715"/>
                  <a:pt x="391" y="693"/>
                </a:cubicBezTo>
                <a:lnTo>
                  <a:pt x="391" y="682"/>
                </a:lnTo>
                <a:cubicBezTo>
                  <a:pt x="391" y="682"/>
                  <a:pt x="385" y="677"/>
                  <a:pt x="385" y="671"/>
                </a:cubicBezTo>
                <a:cubicBezTo>
                  <a:pt x="385" y="666"/>
                  <a:pt x="380" y="666"/>
                  <a:pt x="374" y="666"/>
                </a:cubicBezTo>
                <a:lnTo>
                  <a:pt x="344" y="666"/>
                </a:lnTo>
                <a:cubicBezTo>
                  <a:pt x="344" y="666"/>
                  <a:pt x="338" y="671"/>
                  <a:pt x="333" y="671"/>
                </a:cubicBezTo>
                <a:cubicBezTo>
                  <a:pt x="327" y="671"/>
                  <a:pt x="328" y="677"/>
                  <a:pt x="328" y="682"/>
                </a:cubicBezTo>
                <a:lnTo>
                  <a:pt x="328" y="693"/>
                </a:lnTo>
                <a:lnTo>
                  <a:pt x="268" y="693"/>
                </a:lnTo>
                <a:cubicBezTo>
                  <a:pt x="268" y="666"/>
                  <a:pt x="292" y="630"/>
                  <a:pt x="317" y="630"/>
                </a:cubicBezTo>
                <a:cubicBezTo>
                  <a:pt x="322" y="630"/>
                  <a:pt x="339" y="625"/>
                  <a:pt x="344" y="625"/>
                </a:cubicBezTo>
                <a:cubicBezTo>
                  <a:pt x="368" y="625"/>
                  <a:pt x="392" y="633"/>
                  <a:pt x="410" y="641"/>
                </a:cubicBezTo>
                <a:cubicBezTo>
                  <a:pt x="424" y="648"/>
                  <a:pt x="432" y="674"/>
                  <a:pt x="432" y="693"/>
                </a:cubicBezTo>
                <a:lnTo>
                  <a:pt x="432" y="712"/>
                </a:lnTo>
                <a:cubicBezTo>
                  <a:pt x="432" y="712"/>
                  <a:pt x="426" y="724"/>
                  <a:pt x="426" y="729"/>
                </a:cubicBezTo>
                <a:cubicBezTo>
                  <a:pt x="426" y="735"/>
                  <a:pt x="420" y="740"/>
                  <a:pt x="415" y="740"/>
                </a:cubicBezTo>
                <a:cubicBezTo>
                  <a:pt x="409" y="740"/>
                  <a:pt x="402" y="748"/>
                  <a:pt x="396" y="753"/>
                </a:cubicBezTo>
                <a:cubicBezTo>
                  <a:pt x="407" y="759"/>
                  <a:pt x="420" y="764"/>
                  <a:pt x="426" y="775"/>
                </a:cubicBezTo>
                <a:cubicBezTo>
                  <a:pt x="431" y="786"/>
                  <a:pt x="437" y="800"/>
                  <a:pt x="437" y="811"/>
                </a:cubicBezTo>
                <a:cubicBezTo>
                  <a:pt x="437" y="822"/>
                  <a:pt x="437" y="836"/>
                  <a:pt x="432" y="841"/>
                </a:cubicBezTo>
                <a:cubicBezTo>
                  <a:pt x="426" y="847"/>
                  <a:pt x="420" y="858"/>
                  <a:pt x="415" y="863"/>
                </a:cubicBezTo>
                <a:cubicBezTo>
                  <a:pt x="409" y="869"/>
                  <a:pt x="396" y="874"/>
                  <a:pt x="385" y="874"/>
                </a:cubicBezTo>
                <a:cubicBezTo>
                  <a:pt x="374" y="874"/>
                  <a:pt x="361" y="879"/>
                  <a:pt x="350" y="879"/>
                </a:cubicBezTo>
                <a:cubicBezTo>
                  <a:pt x="339" y="879"/>
                  <a:pt x="327" y="880"/>
                  <a:pt x="322" y="874"/>
                </a:cubicBezTo>
                <a:cubicBezTo>
                  <a:pt x="316" y="869"/>
                  <a:pt x="303" y="868"/>
                  <a:pt x="292" y="863"/>
                </a:cubicBezTo>
                <a:cubicBezTo>
                  <a:pt x="277" y="855"/>
                  <a:pt x="268" y="826"/>
                  <a:pt x="268" y="805"/>
                </a:cubicBezTo>
                <a:lnTo>
                  <a:pt x="317" y="805"/>
                </a:lnTo>
                <a:lnTo>
                  <a:pt x="317" y="816"/>
                </a:lnTo>
                <a:cubicBezTo>
                  <a:pt x="317" y="816"/>
                  <a:pt x="322" y="822"/>
                  <a:pt x="322" y="827"/>
                </a:cubicBezTo>
                <a:cubicBezTo>
                  <a:pt x="322" y="833"/>
                  <a:pt x="328" y="833"/>
                  <a:pt x="333" y="833"/>
                </a:cubicBezTo>
                <a:lnTo>
                  <a:pt x="363" y="833"/>
                </a:lnTo>
                <a:cubicBezTo>
                  <a:pt x="363" y="833"/>
                  <a:pt x="368" y="827"/>
                  <a:pt x="374" y="827"/>
                </a:cubicBezTo>
                <a:cubicBezTo>
                  <a:pt x="379" y="827"/>
                  <a:pt x="380" y="822"/>
                  <a:pt x="380" y="816"/>
                </a:cubicBezTo>
                <a:lnTo>
                  <a:pt x="380" y="786"/>
                </a:lnTo>
                <a:cubicBezTo>
                  <a:pt x="380" y="786"/>
                  <a:pt x="374" y="781"/>
                  <a:pt x="374" y="775"/>
                </a:cubicBezTo>
                <a:cubicBezTo>
                  <a:pt x="374" y="770"/>
                  <a:pt x="369" y="770"/>
                  <a:pt x="363" y="770"/>
                </a:cubicBezTo>
                <a:lnTo>
                  <a:pt x="328" y="770"/>
                </a:lnTo>
                <a:lnTo>
                  <a:pt x="328" y="729"/>
                </a:lnTo>
                <a:lnTo>
                  <a:pt x="350" y="7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3192463" y="3219450"/>
            <a:ext cx="336550" cy="420688"/>
          </a:xfrm>
          <a:custGeom>
            <a:avLst/>
            <a:gdLst>
              <a:gd name="T0" fmla="*/ 538 w 935"/>
              <a:gd name="T1" fmla="*/ 827 h 1167"/>
              <a:gd name="T2" fmla="*/ 565 w 935"/>
              <a:gd name="T3" fmla="*/ 846 h 1167"/>
              <a:gd name="T4" fmla="*/ 585 w 935"/>
              <a:gd name="T5" fmla="*/ 841 h 1167"/>
              <a:gd name="T6" fmla="*/ 595 w 935"/>
              <a:gd name="T7" fmla="*/ 827 h 1167"/>
              <a:gd name="T8" fmla="*/ 601 w 935"/>
              <a:gd name="T9" fmla="*/ 811 h 1167"/>
              <a:gd name="T10" fmla="*/ 601 w 935"/>
              <a:gd name="T11" fmla="*/ 693 h 1167"/>
              <a:gd name="T12" fmla="*/ 595 w 935"/>
              <a:gd name="T13" fmla="*/ 677 h 1167"/>
              <a:gd name="T14" fmla="*/ 565 w 935"/>
              <a:gd name="T15" fmla="*/ 658 h 1167"/>
              <a:gd name="T16" fmla="*/ 549 w 935"/>
              <a:gd name="T17" fmla="*/ 666 h 1167"/>
              <a:gd name="T18" fmla="*/ 538 w 935"/>
              <a:gd name="T19" fmla="*/ 677 h 1167"/>
              <a:gd name="T20" fmla="*/ 530 w 935"/>
              <a:gd name="T21" fmla="*/ 693 h 1167"/>
              <a:gd name="T22" fmla="*/ 530 w 935"/>
              <a:gd name="T23" fmla="*/ 811 h 1167"/>
              <a:gd name="T24" fmla="*/ 538 w 935"/>
              <a:gd name="T25" fmla="*/ 827 h 1167"/>
              <a:gd name="T26" fmla="*/ 647 w 935"/>
              <a:gd name="T27" fmla="*/ 770 h 1167"/>
              <a:gd name="T28" fmla="*/ 642 w 935"/>
              <a:gd name="T29" fmla="*/ 816 h 1167"/>
              <a:gd name="T30" fmla="*/ 626 w 935"/>
              <a:gd name="T31" fmla="*/ 852 h 1167"/>
              <a:gd name="T32" fmla="*/ 595 w 935"/>
              <a:gd name="T33" fmla="*/ 868 h 1167"/>
              <a:gd name="T34" fmla="*/ 560 w 935"/>
              <a:gd name="T35" fmla="*/ 874 h 1167"/>
              <a:gd name="T36" fmla="*/ 524 w 935"/>
              <a:gd name="T37" fmla="*/ 868 h 1167"/>
              <a:gd name="T38" fmla="*/ 497 w 935"/>
              <a:gd name="T39" fmla="*/ 852 h 1167"/>
              <a:gd name="T40" fmla="*/ 472 w 935"/>
              <a:gd name="T41" fmla="*/ 770 h 1167"/>
              <a:gd name="T42" fmla="*/ 472 w 935"/>
              <a:gd name="T43" fmla="*/ 729 h 1167"/>
              <a:gd name="T44" fmla="*/ 478 w 935"/>
              <a:gd name="T45" fmla="*/ 682 h 1167"/>
              <a:gd name="T46" fmla="*/ 497 w 935"/>
              <a:gd name="T47" fmla="*/ 647 h 1167"/>
              <a:gd name="T48" fmla="*/ 524 w 935"/>
              <a:gd name="T49" fmla="*/ 630 h 1167"/>
              <a:gd name="T50" fmla="*/ 560 w 935"/>
              <a:gd name="T51" fmla="*/ 625 h 1167"/>
              <a:gd name="T52" fmla="*/ 595 w 935"/>
              <a:gd name="T53" fmla="*/ 630 h 1167"/>
              <a:gd name="T54" fmla="*/ 626 w 935"/>
              <a:gd name="T55" fmla="*/ 647 h 1167"/>
              <a:gd name="T56" fmla="*/ 642 w 935"/>
              <a:gd name="T57" fmla="*/ 682 h 1167"/>
              <a:gd name="T58" fmla="*/ 647 w 935"/>
              <a:gd name="T59" fmla="*/ 729 h 1167"/>
              <a:gd name="T60" fmla="*/ 647 w 935"/>
              <a:gd name="T61" fmla="*/ 770 h 1167"/>
              <a:gd name="T62" fmla="*/ 404 w 935"/>
              <a:gd name="T63" fmla="*/ 874 h 1167"/>
              <a:gd name="T64" fmla="*/ 350 w 935"/>
              <a:gd name="T65" fmla="*/ 874 h 1167"/>
              <a:gd name="T66" fmla="*/ 350 w 935"/>
              <a:gd name="T67" fmla="*/ 682 h 1167"/>
              <a:gd name="T68" fmla="*/ 292 w 935"/>
              <a:gd name="T69" fmla="*/ 699 h 1167"/>
              <a:gd name="T70" fmla="*/ 292 w 935"/>
              <a:gd name="T71" fmla="*/ 658 h 1167"/>
              <a:gd name="T72" fmla="*/ 396 w 935"/>
              <a:gd name="T73" fmla="*/ 625 h 1167"/>
              <a:gd name="T74" fmla="*/ 404 w 935"/>
              <a:gd name="T75" fmla="*/ 625 h 1167"/>
              <a:gd name="T76" fmla="*/ 404 w 935"/>
              <a:gd name="T77" fmla="*/ 874 h 1167"/>
              <a:gd name="T78" fmla="*/ 0 w 935"/>
              <a:gd name="T79" fmla="*/ 699 h 1167"/>
              <a:gd name="T80" fmla="*/ 467 w 935"/>
              <a:gd name="T81" fmla="*/ 235 h 1167"/>
              <a:gd name="T82" fmla="*/ 467 w 935"/>
              <a:gd name="T83" fmla="*/ 0 h 1167"/>
              <a:gd name="T84" fmla="*/ 759 w 935"/>
              <a:gd name="T85" fmla="*/ 292 h 1167"/>
              <a:gd name="T86" fmla="*/ 467 w 935"/>
              <a:gd name="T87" fmla="*/ 584 h 1167"/>
              <a:gd name="T88" fmla="*/ 467 w 935"/>
              <a:gd name="T89" fmla="*/ 350 h 1167"/>
              <a:gd name="T90" fmla="*/ 117 w 935"/>
              <a:gd name="T91" fmla="*/ 699 h 1167"/>
              <a:gd name="T92" fmla="*/ 467 w 935"/>
              <a:gd name="T93" fmla="*/ 1048 h 1167"/>
              <a:gd name="T94" fmla="*/ 817 w 935"/>
              <a:gd name="T95" fmla="*/ 699 h 1167"/>
              <a:gd name="T96" fmla="*/ 934 w 935"/>
              <a:gd name="T97" fmla="*/ 699 h 1167"/>
              <a:gd name="T98" fmla="*/ 467 w 935"/>
              <a:gd name="T99" fmla="*/ 1166 h 1167"/>
              <a:gd name="T100" fmla="*/ 0 w 935"/>
              <a:gd name="T101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5" h="1167">
                <a:moveTo>
                  <a:pt x="538" y="827"/>
                </a:moveTo>
                <a:cubicBezTo>
                  <a:pt x="538" y="836"/>
                  <a:pt x="555" y="846"/>
                  <a:pt x="565" y="846"/>
                </a:cubicBezTo>
                <a:cubicBezTo>
                  <a:pt x="571" y="846"/>
                  <a:pt x="579" y="846"/>
                  <a:pt x="585" y="841"/>
                </a:cubicBezTo>
                <a:lnTo>
                  <a:pt x="595" y="827"/>
                </a:lnTo>
                <a:cubicBezTo>
                  <a:pt x="595" y="827"/>
                  <a:pt x="601" y="816"/>
                  <a:pt x="601" y="811"/>
                </a:cubicBezTo>
                <a:lnTo>
                  <a:pt x="601" y="693"/>
                </a:lnTo>
                <a:cubicBezTo>
                  <a:pt x="601" y="693"/>
                  <a:pt x="595" y="682"/>
                  <a:pt x="595" y="677"/>
                </a:cubicBezTo>
                <a:cubicBezTo>
                  <a:pt x="595" y="669"/>
                  <a:pt x="573" y="658"/>
                  <a:pt x="565" y="658"/>
                </a:cubicBezTo>
                <a:cubicBezTo>
                  <a:pt x="560" y="658"/>
                  <a:pt x="554" y="660"/>
                  <a:pt x="549" y="666"/>
                </a:cubicBezTo>
                <a:lnTo>
                  <a:pt x="538" y="677"/>
                </a:lnTo>
                <a:cubicBezTo>
                  <a:pt x="538" y="677"/>
                  <a:pt x="530" y="688"/>
                  <a:pt x="530" y="693"/>
                </a:cubicBezTo>
                <a:lnTo>
                  <a:pt x="530" y="811"/>
                </a:lnTo>
                <a:cubicBezTo>
                  <a:pt x="530" y="811"/>
                  <a:pt x="538" y="822"/>
                  <a:pt x="538" y="827"/>
                </a:cubicBezTo>
                <a:close/>
                <a:moveTo>
                  <a:pt x="647" y="770"/>
                </a:moveTo>
                <a:cubicBezTo>
                  <a:pt x="647" y="786"/>
                  <a:pt x="647" y="805"/>
                  <a:pt x="642" y="816"/>
                </a:cubicBezTo>
                <a:lnTo>
                  <a:pt x="626" y="852"/>
                </a:lnTo>
                <a:cubicBezTo>
                  <a:pt x="626" y="852"/>
                  <a:pt x="605" y="868"/>
                  <a:pt x="595" y="868"/>
                </a:cubicBezTo>
                <a:cubicBezTo>
                  <a:pt x="584" y="868"/>
                  <a:pt x="571" y="874"/>
                  <a:pt x="560" y="874"/>
                </a:cubicBezTo>
                <a:cubicBezTo>
                  <a:pt x="549" y="874"/>
                  <a:pt x="535" y="874"/>
                  <a:pt x="524" y="868"/>
                </a:cubicBezTo>
                <a:cubicBezTo>
                  <a:pt x="513" y="863"/>
                  <a:pt x="508" y="857"/>
                  <a:pt x="497" y="852"/>
                </a:cubicBezTo>
                <a:cubicBezTo>
                  <a:pt x="479" y="842"/>
                  <a:pt x="472" y="798"/>
                  <a:pt x="472" y="770"/>
                </a:cubicBezTo>
                <a:lnTo>
                  <a:pt x="472" y="729"/>
                </a:lnTo>
                <a:cubicBezTo>
                  <a:pt x="472" y="712"/>
                  <a:pt x="472" y="693"/>
                  <a:pt x="478" y="682"/>
                </a:cubicBezTo>
                <a:lnTo>
                  <a:pt x="497" y="647"/>
                </a:lnTo>
                <a:cubicBezTo>
                  <a:pt x="497" y="647"/>
                  <a:pt x="513" y="630"/>
                  <a:pt x="524" y="630"/>
                </a:cubicBezTo>
                <a:cubicBezTo>
                  <a:pt x="535" y="630"/>
                  <a:pt x="549" y="625"/>
                  <a:pt x="560" y="625"/>
                </a:cubicBezTo>
                <a:cubicBezTo>
                  <a:pt x="571" y="625"/>
                  <a:pt x="584" y="625"/>
                  <a:pt x="595" y="630"/>
                </a:cubicBezTo>
                <a:cubicBezTo>
                  <a:pt x="605" y="636"/>
                  <a:pt x="615" y="642"/>
                  <a:pt x="626" y="647"/>
                </a:cubicBezTo>
                <a:cubicBezTo>
                  <a:pt x="636" y="653"/>
                  <a:pt x="636" y="666"/>
                  <a:pt x="642" y="682"/>
                </a:cubicBezTo>
                <a:cubicBezTo>
                  <a:pt x="647" y="699"/>
                  <a:pt x="647" y="712"/>
                  <a:pt x="647" y="729"/>
                </a:cubicBezTo>
                <a:lnTo>
                  <a:pt x="647" y="770"/>
                </a:lnTo>
                <a:close/>
                <a:moveTo>
                  <a:pt x="404" y="874"/>
                </a:moveTo>
                <a:lnTo>
                  <a:pt x="350" y="874"/>
                </a:lnTo>
                <a:lnTo>
                  <a:pt x="350" y="682"/>
                </a:lnTo>
                <a:lnTo>
                  <a:pt x="292" y="699"/>
                </a:lnTo>
                <a:lnTo>
                  <a:pt x="292" y="658"/>
                </a:lnTo>
                <a:lnTo>
                  <a:pt x="396" y="625"/>
                </a:lnTo>
                <a:lnTo>
                  <a:pt x="404" y="625"/>
                </a:lnTo>
                <a:lnTo>
                  <a:pt x="404" y="874"/>
                </a:lnTo>
                <a:close/>
                <a:moveTo>
                  <a:pt x="0" y="699"/>
                </a:moveTo>
                <a:cubicBezTo>
                  <a:pt x="0" y="443"/>
                  <a:pt x="210" y="235"/>
                  <a:pt x="467" y="235"/>
                </a:cubicBezTo>
                <a:lnTo>
                  <a:pt x="467" y="0"/>
                </a:lnTo>
                <a:lnTo>
                  <a:pt x="759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6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4" y="699"/>
                </a:lnTo>
                <a:cubicBezTo>
                  <a:pt x="934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4268788" y="3219450"/>
            <a:ext cx="336550" cy="420688"/>
          </a:xfrm>
          <a:custGeom>
            <a:avLst/>
            <a:gdLst>
              <a:gd name="T0" fmla="*/ 451 w 936"/>
              <a:gd name="T1" fmla="*/ 734 h 1167"/>
              <a:gd name="T2" fmla="*/ 432 w 936"/>
              <a:gd name="T3" fmla="*/ 745 h 1167"/>
              <a:gd name="T4" fmla="*/ 427 w 936"/>
              <a:gd name="T5" fmla="*/ 753 h 1167"/>
              <a:gd name="T6" fmla="*/ 391 w 936"/>
              <a:gd name="T7" fmla="*/ 753 h 1167"/>
              <a:gd name="T8" fmla="*/ 405 w 936"/>
              <a:gd name="T9" fmla="*/ 625 h 1167"/>
              <a:gd name="T10" fmla="*/ 544 w 936"/>
              <a:gd name="T11" fmla="*/ 625 h 1167"/>
              <a:gd name="T12" fmla="*/ 544 w 936"/>
              <a:gd name="T13" fmla="*/ 666 h 1167"/>
              <a:gd name="T14" fmla="*/ 443 w 936"/>
              <a:gd name="T15" fmla="*/ 666 h 1167"/>
              <a:gd name="T16" fmla="*/ 438 w 936"/>
              <a:gd name="T17" fmla="*/ 718 h 1167"/>
              <a:gd name="T18" fmla="*/ 443 w 936"/>
              <a:gd name="T19" fmla="*/ 712 h 1167"/>
              <a:gd name="T20" fmla="*/ 451 w 936"/>
              <a:gd name="T21" fmla="*/ 704 h 1167"/>
              <a:gd name="T22" fmla="*/ 462 w 936"/>
              <a:gd name="T23" fmla="*/ 704 h 1167"/>
              <a:gd name="T24" fmla="*/ 473 w 936"/>
              <a:gd name="T25" fmla="*/ 704 h 1167"/>
              <a:gd name="T26" fmla="*/ 503 w 936"/>
              <a:gd name="T27" fmla="*/ 712 h 1167"/>
              <a:gd name="T28" fmla="*/ 525 w 936"/>
              <a:gd name="T29" fmla="*/ 729 h 1167"/>
              <a:gd name="T30" fmla="*/ 550 w 936"/>
              <a:gd name="T31" fmla="*/ 792 h 1167"/>
              <a:gd name="T32" fmla="*/ 544 w 936"/>
              <a:gd name="T33" fmla="*/ 822 h 1167"/>
              <a:gd name="T34" fmla="*/ 525 w 936"/>
              <a:gd name="T35" fmla="*/ 852 h 1167"/>
              <a:gd name="T36" fmla="*/ 462 w 936"/>
              <a:gd name="T37" fmla="*/ 874 h 1167"/>
              <a:gd name="T38" fmla="*/ 432 w 936"/>
              <a:gd name="T39" fmla="*/ 868 h 1167"/>
              <a:gd name="T40" fmla="*/ 405 w 936"/>
              <a:gd name="T41" fmla="*/ 857 h 1167"/>
              <a:gd name="T42" fmla="*/ 380 w 936"/>
              <a:gd name="T43" fmla="*/ 805 h 1167"/>
              <a:gd name="T44" fmla="*/ 427 w 936"/>
              <a:gd name="T45" fmla="*/ 805 h 1167"/>
              <a:gd name="T46" fmla="*/ 462 w 936"/>
              <a:gd name="T47" fmla="*/ 833 h 1167"/>
              <a:gd name="T48" fmla="*/ 479 w 936"/>
              <a:gd name="T49" fmla="*/ 827 h 1167"/>
              <a:gd name="T50" fmla="*/ 492 w 936"/>
              <a:gd name="T51" fmla="*/ 816 h 1167"/>
              <a:gd name="T52" fmla="*/ 498 w 936"/>
              <a:gd name="T53" fmla="*/ 800 h 1167"/>
              <a:gd name="T54" fmla="*/ 498 w 936"/>
              <a:gd name="T55" fmla="*/ 764 h 1167"/>
              <a:gd name="T56" fmla="*/ 492 w 936"/>
              <a:gd name="T57" fmla="*/ 753 h 1167"/>
              <a:gd name="T58" fmla="*/ 479 w 936"/>
              <a:gd name="T59" fmla="*/ 740 h 1167"/>
              <a:gd name="T60" fmla="*/ 462 w 936"/>
              <a:gd name="T61" fmla="*/ 734 h 1167"/>
              <a:gd name="T62" fmla="*/ 451 w 936"/>
              <a:gd name="T63" fmla="*/ 734 h 1167"/>
              <a:gd name="T64" fmla="*/ 0 w 936"/>
              <a:gd name="T65" fmla="*/ 699 h 1167"/>
              <a:gd name="T66" fmla="*/ 468 w 936"/>
              <a:gd name="T67" fmla="*/ 235 h 1167"/>
              <a:gd name="T68" fmla="*/ 468 w 936"/>
              <a:gd name="T69" fmla="*/ 0 h 1167"/>
              <a:gd name="T70" fmla="*/ 760 w 936"/>
              <a:gd name="T71" fmla="*/ 292 h 1167"/>
              <a:gd name="T72" fmla="*/ 468 w 936"/>
              <a:gd name="T73" fmla="*/ 584 h 1167"/>
              <a:gd name="T74" fmla="*/ 468 w 936"/>
              <a:gd name="T75" fmla="*/ 350 h 1167"/>
              <a:gd name="T76" fmla="*/ 118 w 936"/>
              <a:gd name="T77" fmla="*/ 699 h 1167"/>
              <a:gd name="T78" fmla="*/ 468 w 936"/>
              <a:gd name="T79" fmla="*/ 1048 h 1167"/>
              <a:gd name="T80" fmla="*/ 818 w 936"/>
              <a:gd name="T81" fmla="*/ 699 h 1167"/>
              <a:gd name="T82" fmla="*/ 935 w 936"/>
              <a:gd name="T83" fmla="*/ 699 h 1167"/>
              <a:gd name="T84" fmla="*/ 468 w 936"/>
              <a:gd name="T85" fmla="*/ 1166 h 1167"/>
              <a:gd name="T86" fmla="*/ 0 w 936"/>
              <a:gd name="T87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6" h="1167">
                <a:moveTo>
                  <a:pt x="451" y="734"/>
                </a:moveTo>
                <a:cubicBezTo>
                  <a:pt x="447" y="736"/>
                  <a:pt x="432" y="741"/>
                  <a:pt x="432" y="745"/>
                </a:cubicBezTo>
                <a:cubicBezTo>
                  <a:pt x="432" y="751"/>
                  <a:pt x="427" y="753"/>
                  <a:pt x="427" y="753"/>
                </a:cubicBezTo>
                <a:lnTo>
                  <a:pt x="391" y="753"/>
                </a:lnTo>
                <a:lnTo>
                  <a:pt x="405" y="625"/>
                </a:lnTo>
                <a:lnTo>
                  <a:pt x="544" y="625"/>
                </a:lnTo>
                <a:lnTo>
                  <a:pt x="544" y="666"/>
                </a:lnTo>
                <a:lnTo>
                  <a:pt x="443" y="666"/>
                </a:lnTo>
                <a:lnTo>
                  <a:pt x="438" y="718"/>
                </a:lnTo>
                <a:cubicBezTo>
                  <a:pt x="438" y="718"/>
                  <a:pt x="443" y="718"/>
                  <a:pt x="443" y="712"/>
                </a:cubicBezTo>
                <a:cubicBezTo>
                  <a:pt x="443" y="707"/>
                  <a:pt x="451" y="710"/>
                  <a:pt x="451" y="704"/>
                </a:cubicBezTo>
                <a:cubicBezTo>
                  <a:pt x="451" y="699"/>
                  <a:pt x="457" y="704"/>
                  <a:pt x="462" y="704"/>
                </a:cubicBezTo>
                <a:lnTo>
                  <a:pt x="473" y="704"/>
                </a:lnTo>
                <a:cubicBezTo>
                  <a:pt x="484" y="704"/>
                  <a:pt x="497" y="707"/>
                  <a:pt x="503" y="712"/>
                </a:cubicBezTo>
                <a:cubicBezTo>
                  <a:pt x="508" y="718"/>
                  <a:pt x="519" y="724"/>
                  <a:pt x="525" y="729"/>
                </a:cubicBezTo>
                <a:cubicBezTo>
                  <a:pt x="536" y="742"/>
                  <a:pt x="550" y="766"/>
                  <a:pt x="550" y="792"/>
                </a:cubicBezTo>
                <a:cubicBezTo>
                  <a:pt x="550" y="802"/>
                  <a:pt x="549" y="817"/>
                  <a:pt x="544" y="822"/>
                </a:cubicBezTo>
                <a:cubicBezTo>
                  <a:pt x="538" y="828"/>
                  <a:pt x="536" y="841"/>
                  <a:pt x="525" y="852"/>
                </a:cubicBezTo>
                <a:cubicBezTo>
                  <a:pt x="510" y="867"/>
                  <a:pt x="489" y="874"/>
                  <a:pt x="462" y="874"/>
                </a:cubicBezTo>
                <a:cubicBezTo>
                  <a:pt x="451" y="874"/>
                  <a:pt x="437" y="874"/>
                  <a:pt x="432" y="868"/>
                </a:cubicBezTo>
                <a:cubicBezTo>
                  <a:pt x="426" y="863"/>
                  <a:pt x="416" y="863"/>
                  <a:pt x="405" y="857"/>
                </a:cubicBezTo>
                <a:cubicBezTo>
                  <a:pt x="390" y="849"/>
                  <a:pt x="380" y="826"/>
                  <a:pt x="380" y="805"/>
                </a:cubicBezTo>
                <a:lnTo>
                  <a:pt x="427" y="805"/>
                </a:lnTo>
                <a:cubicBezTo>
                  <a:pt x="427" y="825"/>
                  <a:pt x="441" y="833"/>
                  <a:pt x="462" y="833"/>
                </a:cubicBezTo>
                <a:cubicBezTo>
                  <a:pt x="468" y="833"/>
                  <a:pt x="473" y="833"/>
                  <a:pt x="479" y="827"/>
                </a:cubicBezTo>
                <a:lnTo>
                  <a:pt x="492" y="816"/>
                </a:lnTo>
                <a:cubicBezTo>
                  <a:pt x="492" y="816"/>
                  <a:pt x="498" y="805"/>
                  <a:pt x="498" y="800"/>
                </a:cubicBezTo>
                <a:lnTo>
                  <a:pt x="498" y="764"/>
                </a:lnTo>
                <a:lnTo>
                  <a:pt x="492" y="753"/>
                </a:lnTo>
                <a:lnTo>
                  <a:pt x="479" y="740"/>
                </a:lnTo>
                <a:cubicBezTo>
                  <a:pt x="479" y="740"/>
                  <a:pt x="468" y="734"/>
                  <a:pt x="462" y="734"/>
                </a:cubicBezTo>
                <a:lnTo>
                  <a:pt x="451" y="734"/>
                </a:lnTo>
                <a:close/>
                <a:moveTo>
                  <a:pt x="0" y="699"/>
                </a:moveTo>
                <a:cubicBezTo>
                  <a:pt x="0" y="443"/>
                  <a:pt x="211" y="235"/>
                  <a:pt x="468" y="235"/>
                </a:cubicBezTo>
                <a:lnTo>
                  <a:pt x="468" y="0"/>
                </a:lnTo>
                <a:lnTo>
                  <a:pt x="760" y="292"/>
                </a:lnTo>
                <a:lnTo>
                  <a:pt x="468" y="584"/>
                </a:lnTo>
                <a:lnTo>
                  <a:pt x="468" y="350"/>
                </a:lnTo>
                <a:cubicBezTo>
                  <a:pt x="277" y="350"/>
                  <a:pt x="118" y="508"/>
                  <a:pt x="118" y="699"/>
                </a:cubicBezTo>
                <a:cubicBezTo>
                  <a:pt x="118" y="891"/>
                  <a:pt x="277" y="1048"/>
                  <a:pt x="468" y="1048"/>
                </a:cubicBezTo>
                <a:cubicBezTo>
                  <a:pt x="659" y="1048"/>
                  <a:pt x="818" y="890"/>
                  <a:pt x="818" y="699"/>
                </a:cubicBezTo>
                <a:lnTo>
                  <a:pt x="935" y="699"/>
                </a:lnTo>
                <a:cubicBezTo>
                  <a:pt x="935" y="956"/>
                  <a:pt x="725" y="1166"/>
                  <a:pt x="468" y="1166"/>
                </a:cubicBezTo>
                <a:cubicBezTo>
                  <a:pt x="211" y="1166"/>
                  <a:pt x="0" y="956"/>
                  <a:pt x="0" y="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5367339" y="3240089"/>
            <a:ext cx="293687" cy="377825"/>
          </a:xfrm>
          <a:custGeom>
            <a:avLst/>
            <a:gdLst>
              <a:gd name="T0" fmla="*/ 0 w 816"/>
              <a:gd name="T1" fmla="*/ 931 h 1049"/>
              <a:gd name="T2" fmla="*/ 815 w 816"/>
              <a:gd name="T3" fmla="*/ 931 h 1049"/>
              <a:gd name="T4" fmla="*/ 815 w 816"/>
              <a:gd name="T5" fmla="*/ 1048 h 1049"/>
              <a:gd name="T6" fmla="*/ 0 w 816"/>
              <a:gd name="T7" fmla="*/ 1048 h 1049"/>
              <a:gd name="T8" fmla="*/ 0 w 816"/>
              <a:gd name="T9" fmla="*/ 931 h 1049"/>
              <a:gd name="T10" fmla="*/ 408 w 816"/>
              <a:gd name="T11" fmla="*/ 816 h 1049"/>
              <a:gd name="T12" fmla="*/ 58 w 816"/>
              <a:gd name="T13" fmla="*/ 467 h 1049"/>
              <a:gd name="T14" fmla="*/ 58 w 816"/>
              <a:gd name="T15" fmla="*/ 0 h 1049"/>
              <a:gd name="T16" fmla="*/ 203 w 816"/>
              <a:gd name="T17" fmla="*/ 0 h 1049"/>
              <a:gd name="T18" fmla="*/ 203 w 816"/>
              <a:gd name="T19" fmla="*/ 467 h 1049"/>
              <a:gd name="T20" fmla="*/ 408 w 816"/>
              <a:gd name="T21" fmla="*/ 668 h 1049"/>
              <a:gd name="T22" fmla="*/ 613 w 816"/>
              <a:gd name="T23" fmla="*/ 467 h 1049"/>
              <a:gd name="T24" fmla="*/ 613 w 816"/>
              <a:gd name="T25" fmla="*/ 0 h 1049"/>
              <a:gd name="T26" fmla="*/ 757 w 816"/>
              <a:gd name="T27" fmla="*/ 0 h 1049"/>
              <a:gd name="T28" fmla="*/ 757 w 816"/>
              <a:gd name="T29" fmla="*/ 467 h 1049"/>
              <a:gd name="T30" fmla="*/ 408 w 816"/>
              <a:gd name="T31" fmla="*/ 816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49">
                <a:moveTo>
                  <a:pt x="0" y="931"/>
                </a:moveTo>
                <a:lnTo>
                  <a:pt x="815" y="931"/>
                </a:lnTo>
                <a:lnTo>
                  <a:pt x="815" y="1048"/>
                </a:lnTo>
                <a:lnTo>
                  <a:pt x="0" y="1048"/>
                </a:lnTo>
                <a:lnTo>
                  <a:pt x="0" y="931"/>
                </a:lnTo>
                <a:close/>
                <a:moveTo>
                  <a:pt x="408" y="816"/>
                </a:moveTo>
                <a:cubicBezTo>
                  <a:pt x="214" y="816"/>
                  <a:pt x="58" y="660"/>
                  <a:pt x="58" y="467"/>
                </a:cubicBezTo>
                <a:lnTo>
                  <a:pt x="58" y="0"/>
                </a:lnTo>
                <a:lnTo>
                  <a:pt x="203" y="0"/>
                </a:lnTo>
                <a:lnTo>
                  <a:pt x="203" y="467"/>
                </a:lnTo>
                <a:cubicBezTo>
                  <a:pt x="203" y="578"/>
                  <a:pt x="296" y="668"/>
                  <a:pt x="408" y="668"/>
                </a:cubicBezTo>
                <a:cubicBezTo>
                  <a:pt x="520" y="668"/>
                  <a:pt x="613" y="578"/>
                  <a:pt x="613" y="467"/>
                </a:cubicBezTo>
                <a:lnTo>
                  <a:pt x="613" y="0"/>
                </a:lnTo>
                <a:lnTo>
                  <a:pt x="757" y="0"/>
                </a:lnTo>
                <a:lnTo>
                  <a:pt x="757" y="467"/>
                </a:lnTo>
                <a:cubicBezTo>
                  <a:pt x="757" y="660"/>
                  <a:pt x="602" y="816"/>
                  <a:pt x="408" y="8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6423025" y="3219450"/>
            <a:ext cx="336550" cy="419100"/>
          </a:xfrm>
          <a:custGeom>
            <a:avLst/>
            <a:gdLst>
              <a:gd name="T0" fmla="*/ 235 w 936"/>
              <a:gd name="T1" fmla="*/ 874 h 1165"/>
              <a:gd name="T2" fmla="*/ 935 w 936"/>
              <a:gd name="T3" fmla="*/ 874 h 1165"/>
              <a:gd name="T4" fmla="*/ 935 w 936"/>
              <a:gd name="T5" fmla="*/ 989 h 1165"/>
              <a:gd name="T6" fmla="*/ 235 w 936"/>
              <a:gd name="T7" fmla="*/ 989 h 1165"/>
              <a:gd name="T8" fmla="*/ 235 w 936"/>
              <a:gd name="T9" fmla="*/ 1164 h 1165"/>
              <a:gd name="T10" fmla="*/ 0 w 936"/>
              <a:gd name="T11" fmla="*/ 931 h 1165"/>
              <a:gd name="T12" fmla="*/ 235 w 936"/>
              <a:gd name="T13" fmla="*/ 699 h 1165"/>
              <a:gd name="T14" fmla="*/ 235 w 936"/>
              <a:gd name="T15" fmla="*/ 874 h 1165"/>
              <a:gd name="T16" fmla="*/ 350 w 936"/>
              <a:gd name="T17" fmla="*/ 465 h 1165"/>
              <a:gd name="T18" fmla="*/ 118 w 936"/>
              <a:gd name="T19" fmla="*/ 233 h 1165"/>
              <a:gd name="T20" fmla="*/ 350 w 936"/>
              <a:gd name="T21" fmla="*/ 0 h 1165"/>
              <a:gd name="T22" fmla="*/ 817 w 936"/>
              <a:gd name="T23" fmla="*/ 0 h 1165"/>
              <a:gd name="T24" fmla="*/ 817 w 936"/>
              <a:gd name="T25" fmla="*/ 115 h 1165"/>
              <a:gd name="T26" fmla="*/ 700 w 936"/>
              <a:gd name="T27" fmla="*/ 115 h 1165"/>
              <a:gd name="T28" fmla="*/ 700 w 936"/>
              <a:gd name="T29" fmla="*/ 756 h 1165"/>
              <a:gd name="T30" fmla="*/ 585 w 936"/>
              <a:gd name="T31" fmla="*/ 756 h 1165"/>
              <a:gd name="T32" fmla="*/ 585 w 936"/>
              <a:gd name="T33" fmla="*/ 115 h 1165"/>
              <a:gd name="T34" fmla="*/ 467 w 936"/>
              <a:gd name="T35" fmla="*/ 115 h 1165"/>
              <a:gd name="T36" fmla="*/ 467 w 936"/>
              <a:gd name="T37" fmla="*/ 756 h 1165"/>
              <a:gd name="T38" fmla="*/ 350 w 936"/>
              <a:gd name="T39" fmla="*/ 756 h 1165"/>
              <a:gd name="T40" fmla="*/ 350 w 936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235" y="874"/>
                </a:moveTo>
                <a:lnTo>
                  <a:pt x="935" y="874"/>
                </a:lnTo>
                <a:lnTo>
                  <a:pt x="935" y="989"/>
                </a:lnTo>
                <a:lnTo>
                  <a:pt x="235" y="989"/>
                </a:lnTo>
                <a:lnTo>
                  <a:pt x="235" y="1164"/>
                </a:lnTo>
                <a:lnTo>
                  <a:pt x="0" y="931"/>
                </a:lnTo>
                <a:lnTo>
                  <a:pt x="235" y="699"/>
                </a:lnTo>
                <a:lnTo>
                  <a:pt x="235" y="874"/>
                </a:lnTo>
                <a:close/>
                <a:moveTo>
                  <a:pt x="350" y="465"/>
                </a:moveTo>
                <a:cubicBezTo>
                  <a:pt x="221" y="465"/>
                  <a:pt x="118" y="361"/>
                  <a:pt x="118" y="233"/>
                </a:cubicBezTo>
                <a:cubicBezTo>
                  <a:pt x="118" y="104"/>
                  <a:pt x="221" y="0"/>
                  <a:pt x="350" y="0"/>
                </a:cubicBezTo>
                <a:lnTo>
                  <a:pt x="817" y="0"/>
                </a:lnTo>
                <a:lnTo>
                  <a:pt x="817" y="115"/>
                </a:lnTo>
                <a:lnTo>
                  <a:pt x="700" y="115"/>
                </a:lnTo>
                <a:lnTo>
                  <a:pt x="700" y="756"/>
                </a:lnTo>
                <a:lnTo>
                  <a:pt x="585" y="756"/>
                </a:lnTo>
                <a:lnTo>
                  <a:pt x="585" y="115"/>
                </a:lnTo>
                <a:lnTo>
                  <a:pt x="467" y="115"/>
                </a:lnTo>
                <a:lnTo>
                  <a:pt x="467" y="756"/>
                </a:lnTo>
                <a:lnTo>
                  <a:pt x="350" y="756"/>
                </a:lnTo>
                <a:lnTo>
                  <a:pt x="350" y="4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7500938" y="3219450"/>
            <a:ext cx="336550" cy="419100"/>
          </a:xfrm>
          <a:custGeom>
            <a:avLst/>
            <a:gdLst>
              <a:gd name="T0" fmla="*/ 932 w 933"/>
              <a:gd name="T1" fmla="*/ 931 h 1165"/>
              <a:gd name="T2" fmla="*/ 700 w 933"/>
              <a:gd name="T3" fmla="*/ 1164 h 1165"/>
              <a:gd name="T4" fmla="*/ 700 w 933"/>
              <a:gd name="T5" fmla="*/ 989 h 1165"/>
              <a:gd name="T6" fmla="*/ 0 w 933"/>
              <a:gd name="T7" fmla="*/ 989 h 1165"/>
              <a:gd name="T8" fmla="*/ 0 w 933"/>
              <a:gd name="T9" fmla="*/ 874 h 1165"/>
              <a:gd name="T10" fmla="*/ 700 w 933"/>
              <a:gd name="T11" fmla="*/ 874 h 1165"/>
              <a:gd name="T12" fmla="*/ 700 w 933"/>
              <a:gd name="T13" fmla="*/ 699 h 1165"/>
              <a:gd name="T14" fmla="*/ 932 w 933"/>
              <a:gd name="T15" fmla="*/ 931 h 1165"/>
              <a:gd name="T16" fmla="*/ 232 w 933"/>
              <a:gd name="T17" fmla="*/ 465 h 1165"/>
              <a:gd name="T18" fmla="*/ 0 w 933"/>
              <a:gd name="T19" fmla="*/ 233 h 1165"/>
              <a:gd name="T20" fmla="*/ 232 w 933"/>
              <a:gd name="T21" fmla="*/ 0 h 1165"/>
              <a:gd name="T22" fmla="*/ 700 w 933"/>
              <a:gd name="T23" fmla="*/ 0 h 1165"/>
              <a:gd name="T24" fmla="*/ 700 w 933"/>
              <a:gd name="T25" fmla="*/ 115 h 1165"/>
              <a:gd name="T26" fmla="*/ 582 w 933"/>
              <a:gd name="T27" fmla="*/ 115 h 1165"/>
              <a:gd name="T28" fmla="*/ 582 w 933"/>
              <a:gd name="T29" fmla="*/ 756 h 1165"/>
              <a:gd name="T30" fmla="*/ 465 w 933"/>
              <a:gd name="T31" fmla="*/ 756 h 1165"/>
              <a:gd name="T32" fmla="*/ 465 w 933"/>
              <a:gd name="T33" fmla="*/ 115 h 1165"/>
              <a:gd name="T34" fmla="*/ 350 w 933"/>
              <a:gd name="T35" fmla="*/ 115 h 1165"/>
              <a:gd name="T36" fmla="*/ 350 w 933"/>
              <a:gd name="T37" fmla="*/ 756 h 1165"/>
              <a:gd name="T38" fmla="*/ 232 w 933"/>
              <a:gd name="T39" fmla="*/ 756 h 1165"/>
              <a:gd name="T40" fmla="*/ 232 w 933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3" h="1165">
                <a:moveTo>
                  <a:pt x="932" y="931"/>
                </a:moveTo>
                <a:lnTo>
                  <a:pt x="700" y="1164"/>
                </a:lnTo>
                <a:lnTo>
                  <a:pt x="700" y="989"/>
                </a:lnTo>
                <a:lnTo>
                  <a:pt x="0" y="989"/>
                </a:lnTo>
                <a:lnTo>
                  <a:pt x="0" y="874"/>
                </a:lnTo>
                <a:lnTo>
                  <a:pt x="700" y="874"/>
                </a:lnTo>
                <a:lnTo>
                  <a:pt x="700" y="699"/>
                </a:lnTo>
                <a:lnTo>
                  <a:pt x="932" y="931"/>
                </a:lnTo>
                <a:close/>
                <a:moveTo>
                  <a:pt x="232" y="465"/>
                </a:moveTo>
                <a:cubicBezTo>
                  <a:pt x="104" y="465"/>
                  <a:pt x="0" y="361"/>
                  <a:pt x="0" y="233"/>
                </a:cubicBezTo>
                <a:cubicBezTo>
                  <a:pt x="0" y="104"/>
                  <a:pt x="104" y="0"/>
                  <a:pt x="232" y="0"/>
                </a:cubicBezTo>
                <a:lnTo>
                  <a:pt x="700" y="0"/>
                </a:lnTo>
                <a:lnTo>
                  <a:pt x="700" y="115"/>
                </a:lnTo>
                <a:lnTo>
                  <a:pt x="582" y="115"/>
                </a:lnTo>
                <a:lnTo>
                  <a:pt x="582" y="756"/>
                </a:lnTo>
                <a:lnTo>
                  <a:pt x="465" y="756"/>
                </a:lnTo>
                <a:lnTo>
                  <a:pt x="465" y="115"/>
                </a:lnTo>
                <a:lnTo>
                  <a:pt x="350" y="115"/>
                </a:lnTo>
                <a:lnTo>
                  <a:pt x="350" y="756"/>
                </a:lnTo>
                <a:lnTo>
                  <a:pt x="232" y="756"/>
                </a:lnTo>
                <a:lnTo>
                  <a:pt x="232" y="4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8558214" y="3271839"/>
            <a:ext cx="377825" cy="314325"/>
          </a:xfrm>
          <a:custGeom>
            <a:avLst/>
            <a:gdLst>
              <a:gd name="T0" fmla="*/ 0 w 1051"/>
              <a:gd name="T1" fmla="*/ 584 h 875"/>
              <a:gd name="T2" fmla="*/ 0 w 1051"/>
              <a:gd name="T3" fmla="*/ 467 h 875"/>
              <a:gd name="T4" fmla="*/ 1050 w 1051"/>
              <a:gd name="T5" fmla="*/ 467 h 875"/>
              <a:gd name="T6" fmla="*/ 1050 w 1051"/>
              <a:gd name="T7" fmla="*/ 584 h 875"/>
              <a:gd name="T8" fmla="*/ 0 w 1051"/>
              <a:gd name="T9" fmla="*/ 584 h 875"/>
              <a:gd name="T10" fmla="*/ 118 w 1051"/>
              <a:gd name="T11" fmla="*/ 0 h 875"/>
              <a:gd name="T12" fmla="*/ 932 w 1051"/>
              <a:gd name="T13" fmla="*/ 0 h 875"/>
              <a:gd name="T14" fmla="*/ 932 w 1051"/>
              <a:gd name="T15" fmla="*/ 175 h 875"/>
              <a:gd name="T16" fmla="*/ 642 w 1051"/>
              <a:gd name="T17" fmla="*/ 175 h 875"/>
              <a:gd name="T18" fmla="*/ 642 w 1051"/>
              <a:gd name="T19" fmla="*/ 350 h 875"/>
              <a:gd name="T20" fmla="*/ 407 w 1051"/>
              <a:gd name="T21" fmla="*/ 350 h 875"/>
              <a:gd name="T22" fmla="*/ 407 w 1051"/>
              <a:gd name="T23" fmla="*/ 175 h 875"/>
              <a:gd name="T24" fmla="*/ 118 w 1051"/>
              <a:gd name="T25" fmla="*/ 175 h 875"/>
              <a:gd name="T26" fmla="*/ 118 w 1051"/>
              <a:gd name="T27" fmla="*/ 0 h 875"/>
              <a:gd name="T28" fmla="*/ 407 w 1051"/>
              <a:gd name="T29" fmla="*/ 874 h 875"/>
              <a:gd name="T30" fmla="*/ 407 w 1051"/>
              <a:gd name="T31" fmla="*/ 699 h 875"/>
              <a:gd name="T32" fmla="*/ 642 w 1051"/>
              <a:gd name="T33" fmla="*/ 699 h 875"/>
              <a:gd name="T34" fmla="*/ 642 w 1051"/>
              <a:gd name="T35" fmla="*/ 874 h 875"/>
              <a:gd name="T36" fmla="*/ 407 w 1051"/>
              <a:gd name="T37" fmla="*/ 874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875">
                <a:moveTo>
                  <a:pt x="0" y="584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4"/>
                </a:lnTo>
                <a:lnTo>
                  <a:pt x="0" y="584"/>
                </a:lnTo>
                <a:close/>
                <a:moveTo>
                  <a:pt x="118" y="0"/>
                </a:moveTo>
                <a:lnTo>
                  <a:pt x="932" y="0"/>
                </a:lnTo>
                <a:lnTo>
                  <a:pt x="932" y="175"/>
                </a:lnTo>
                <a:lnTo>
                  <a:pt x="642" y="175"/>
                </a:lnTo>
                <a:lnTo>
                  <a:pt x="642" y="350"/>
                </a:lnTo>
                <a:lnTo>
                  <a:pt x="407" y="350"/>
                </a:lnTo>
                <a:lnTo>
                  <a:pt x="407" y="175"/>
                </a:lnTo>
                <a:lnTo>
                  <a:pt x="118" y="175"/>
                </a:lnTo>
                <a:lnTo>
                  <a:pt x="118" y="0"/>
                </a:lnTo>
                <a:close/>
                <a:moveTo>
                  <a:pt x="407" y="874"/>
                </a:moveTo>
                <a:lnTo>
                  <a:pt x="407" y="699"/>
                </a:lnTo>
                <a:lnTo>
                  <a:pt x="642" y="699"/>
                </a:lnTo>
                <a:lnTo>
                  <a:pt x="642" y="874"/>
                </a:lnTo>
                <a:lnTo>
                  <a:pt x="407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9625013" y="3271839"/>
            <a:ext cx="398462" cy="314325"/>
          </a:xfrm>
          <a:custGeom>
            <a:avLst/>
            <a:gdLst>
              <a:gd name="T0" fmla="*/ 0 w 1108"/>
              <a:gd name="T1" fmla="*/ 467 h 875"/>
              <a:gd name="T2" fmla="*/ 0 w 1108"/>
              <a:gd name="T3" fmla="*/ 293 h 875"/>
              <a:gd name="T4" fmla="*/ 525 w 1108"/>
              <a:gd name="T5" fmla="*/ 293 h 875"/>
              <a:gd name="T6" fmla="*/ 525 w 1108"/>
              <a:gd name="T7" fmla="*/ 467 h 875"/>
              <a:gd name="T8" fmla="*/ 350 w 1108"/>
              <a:gd name="T9" fmla="*/ 467 h 875"/>
              <a:gd name="T10" fmla="*/ 350 w 1108"/>
              <a:gd name="T11" fmla="*/ 874 h 875"/>
              <a:gd name="T12" fmla="*/ 175 w 1108"/>
              <a:gd name="T13" fmla="*/ 874 h 875"/>
              <a:gd name="T14" fmla="*/ 175 w 1108"/>
              <a:gd name="T15" fmla="*/ 467 h 875"/>
              <a:gd name="T16" fmla="*/ 0 w 1108"/>
              <a:gd name="T17" fmla="*/ 467 h 875"/>
              <a:gd name="T18" fmla="*/ 1107 w 1108"/>
              <a:gd name="T19" fmla="*/ 0 h 875"/>
              <a:gd name="T20" fmla="*/ 1107 w 1108"/>
              <a:gd name="T21" fmla="*/ 175 h 875"/>
              <a:gd name="T22" fmla="*/ 817 w 1108"/>
              <a:gd name="T23" fmla="*/ 175 h 875"/>
              <a:gd name="T24" fmla="*/ 817 w 1108"/>
              <a:gd name="T25" fmla="*/ 874 h 875"/>
              <a:gd name="T26" fmla="*/ 643 w 1108"/>
              <a:gd name="T27" fmla="*/ 874 h 875"/>
              <a:gd name="T28" fmla="*/ 643 w 1108"/>
              <a:gd name="T29" fmla="*/ 175 h 875"/>
              <a:gd name="T30" fmla="*/ 350 w 1108"/>
              <a:gd name="T31" fmla="*/ 175 h 875"/>
              <a:gd name="T32" fmla="*/ 350 w 1108"/>
              <a:gd name="T33" fmla="*/ 0 h 875"/>
              <a:gd name="T34" fmla="*/ 1107 w 1108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875">
                <a:moveTo>
                  <a:pt x="0" y="467"/>
                </a:moveTo>
                <a:lnTo>
                  <a:pt x="0" y="293"/>
                </a:lnTo>
                <a:lnTo>
                  <a:pt x="525" y="293"/>
                </a:lnTo>
                <a:lnTo>
                  <a:pt x="525" y="467"/>
                </a:lnTo>
                <a:lnTo>
                  <a:pt x="350" y="467"/>
                </a:lnTo>
                <a:lnTo>
                  <a:pt x="350" y="874"/>
                </a:lnTo>
                <a:lnTo>
                  <a:pt x="175" y="874"/>
                </a:lnTo>
                <a:lnTo>
                  <a:pt x="175" y="467"/>
                </a:lnTo>
                <a:lnTo>
                  <a:pt x="0" y="467"/>
                </a:lnTo>
                <a:close/>
                <a:moveTo>
                  <a:pt x="1107" y="0"/>
                </a:moveTo>
                <a:lnTo>
                  <a:pt x="1107" y="175"/>
                </a:lnTo>
                <a:lnTo>
                  <a:pt x="817" y="175"/>
                </a:lnTo>
                <a:lnTo>
                  <a:pt x="817" y="874"/>
                </a:lnTo>
                <a:lnTo>
                  <a:pt x="643" y="874"/>
                </a:lnTo>
                <a:lnTo>
                  <a:pt x="643" y="175"/>
                </a:lnTo>
                <a:lnTo>
                  <a:pt x="350" y="175"/>
                </a:lnTo>
                <a:lnTo>
                  <a:pt x="350" y="0"/>
                </a:lnTo>
                <a:lnTo>
                  <a:pt x="11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10669588" y="3197226"/>
            <a:ext cx="463550" cy="461963"/>
          </a:xfrm>
          <a:custGeom>
            <a:avLst/>
            <a:gdLst>
              <a:gd name="T0" fmla="*/ 719 w 1286"/>
              <a:gd name="T1" fmla="*/ 685 h 1285"/>
              <a:gd name="T2" fmla="*/ 566 w 1286"/>
              <a:gd name="T3" fmla="*/ 685 h 1285"/>
              <a:gd name="T4" fmla="*/ 539 w 1286"/>
              <a:gd name="T5" fmla="*/ 759 h 1285"/>
              <a:gd name="T6" fmla="*/ 402 w 1286"/>
              <a:gd name="T7" fmla="*/ 874 h 1285"/>
              <a:gd name="T8" fmla="*/ 683 w 1286"/>
              <a:gd name="T9" fmla="*/ 350 h 1285"/>
              <a:gd name="T10" fmla="*/ 787 w 1286"/>
              <a:gd name="T11" fmla="*/ 874 h 1285"/>
              <a:gd name="T12" fmla="*/ 1050 w 1286"/>
              <a:gd name="T13" fmla="*/ 235 h 1285"/>
              <a:gd name="T14" fmla="*/ 1167 w 1286"/>
              <a:gd name="T15" fmla="*/ 118 h 1285"/>
              <a:gd name="T16" fmla="*/ 1050 w 1286"/>
              <a:gd name="T17" fmla="*/ 235 h 1285"/>
              <a:gd name="T18" fmla="*/ 1167 w 1286"/>
              <a:gd name="T19" fmla="*/ 1049 h 1285"/>
              <a:gd name="T20" fmla="*/ 1050 w 1286"/>
              <a:gd name="T21" fmla="*/ 1166 h 1285"/>
              <a:gd name="T22" fmla="*/ 935 w 1286"/>
              <a:gd name="T23" fmla="*/ 1049 h 1285"/>
              <a:gd name="T24" fmla="*/ 1050 w 1286"/>
              <a:gd name="T25" fmla="*/ 934 h 1285"/>
              <a:gd name="T26" fmla="*/ 935 w 1286"/>
              <a:gd name="T27" fmla="*/ 350 h 1285"/>
              <a:gd name="T28" fmla="*/ 350 w 1286"/>
              <a:gd name="T29" fmla="*/ 235 h 1285"/>
              <a:gd name="T30" fmla="*/ 235 w 1286"/>
              <a:gd name="T31" fmla="*/ 350 h 1285"/>
              <a:gd name="T32" fmla="*/ 350 w 1286"/>
              <a:gd name="T33" fmla="*/ 934 h 1285"/>
              <a:gd name="T34" fmla="*/ 935 w 1286"/>
              <a:gd name="T35" fmla="*/ 1049 h 1285"/>
              <a:gd name="T36" fmla="*/ 235 w 1286"/>
              <a:gd name="T37" fmla="*/ 1049 h 1285"/>
              <a:gd name="T38" fmla="*/ 118 w 1286"/>
              <a:gd name="T39" fmla="*/ 1166 h 1285"/>
              <a:gd name="T40" fmla="*/ 118 w 1286"/>
              <a:gd name="T41" fmla="*/ 118 h 1285"/>
              <a:gd name="T42" fmla="*/ 235 w 1286"/>
              <a:gd name="T43" fmla="*/ 235 h 1285"/>
              <a:gd name="T44" fmla="*/ 118 w 1286"/>
              <a:gd name="T45" fmla="*/ 118 h 1285"/>
              <a:gd name="T46" fmla="*/ 1167 w 1286"/>
              <a:gd name="T47" fmla="*/ 350 h 1285"/>
              <a:gd name="T48" fmla="*/ 1285 w 1286"/>
              <a:gd name="T49" fmla="*/ 934 h 1285"/>
              <a:gd name="T50" fmla="*/ 935 w 1286"/>
              <a:gd name="T51" fmla="*/ 1284 h 1285"/>
              <a:gd name="T52" fmla="*/ 350 w 1286"/>
              <a:gd name="T53" fmla="*/ 1166 h 1285"/>
              <a:gd name="T54" fmla="*/ 0 w 1286"/>
              <a:gd name="T55" fmla="*/ 1284 h 1285"/>
              <a:gd name="T56" fmla="*/ 118 w 1286"/>
              <a:gd name="T57" fmla="*/ 934 h 1285"/>
              <a:gd name="T58" fmla="*/ 0 w 1286"/>
              <a:gd name="T59" fmla="*/ 350 h 1285"/>
              <a:gd name="T60" fmla="*/ 350 w 1286"/>
              <a:gd name="T61" fmla="*/ 0 h 1285"/>
              <a:gd name="T62" fmla="*/ 935 w 1286"/>
              <a:gd name="T63" fmla="*/ 118 h 1285"/>
              <a:gd name="T64" fmla="*/ 1285 w 1286"/>
              <a:gd name="T65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5">
                <a:moveTo>
                  <a:pt x="566" y="685"/>
                </a:moveTo>
                <a:lnTo>
                  <a:pt x="719" y="685"/>
                </a:lnTo>
                <a:lnTo>
                  <a:pt x="642" y="462"/>
                </a:lnTo>
                <a:lnTo>
                  <a:pt x="566" y="685"/>
                </a:lnTo>
                <a:close/>
                <a:moveTo>
                  <a:pt x="744" y="759"/>
                </a:moveTo>
                <a:lnTo>
                  <a:pt x="539" y="759"/>
                </a:lnTo>
                <a:lnTo>
                  <a:pt x="498" y="874"/>
                </a:lnTo>
                <a:lnTo>
                  <a:pt x="402" y="874"/>
                </a:lnTo>
                <a:lnTo>
                  <a:pt x="602" y="350"/>
                </a:lnTo>
                <a:lnTo>
                  <a:pt x="683" y="350"/>
                </a:lnTo>
                <a:lnTo>
                  <a:pt x="880" y="874"/>
                </a:lnTo>
                <a:lnTo>
                  <a:pt x="787" y="874"/>
                </a:lnTo>
                <a:lnTo>
                  <a:pt x="744" y="759"/>
                </a:lnTo>
                <a:close/>
                <a:moveTo>
                  <a:pt x="1050" y="235"/>
                </a:moveTo>
                <a:lnTo>
                  <a:pt x="1167" y="235"/>
                </a:lnTo>
                <a:lnTo>
                  <a:pt x="1167" y="118"/>
                </a:lnTo>
                <a:lnTo>
                  <a:pt x="1050" y="118"/>
                </a:lnTo>
                <a:lnTo>
                  <a:pt x="1050" y="235"/>
                </a:lnTo>
                <a:close/>
                <a:moveTo>
                  <a:pt x="1167" y="1166"/>
                </a:moveTo>
                <a:lnTo>
                  <a:pt x="1167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1167" y="1166"/>
                </a:lnTo>
                <a:close/>
                <a:moveTo>
                  <a:pt x="935" y="1049"/>
                </a:moveTo>
                <a:lnTo>
                  <a:pt x="935" y="934"/>
                </a:lnTo>
                <a:lnTo>
                  <a:pt x="1050" y="934"/>
                </a:lnTo>
                <a:lnTo>
                  <a:pt x="1050" y="350"/>
                </a:lnTo>
                <a:lnTo>
                  <a:pt x="935" y="350"/>
                </a:lnTo>
                <a:lnTo>
                  <a:pt x="935" y="235"/>
                </a:lnTo>
                <a:lnTo>
                  <a:pt x="350" y="235"/>
                </a:lnTo>
                <a:lnTo>
                  <a:pt x="350" y="350"/>
                </a:lnTo>
                <a:lnTo>
                  <a:pt x="235" y="350"/>
                </a:lnTo>
                <a:lnTo>
                  <a:pt x="235" y="934"/>
                </a:lnTo>
                <a:lnTo>
                  <a:pt x="350" y="934"/>
                </a:lnTo>
                <a:lnTo>
                  <a:pt x="350" y="1049"/>
                </a:lnTo>
                <a:lnTo>
                  <a:pt x="935" y="1049"/>
                </a:lnTo>
                <a:close/>
                <a:moveTo>
                  <a:pt x="235" y="1166"/>
                </a:moveTo>
                <a:lnTo>
                  <a:pt x="235" y="1049"/>
                </a:lnTo>
                <a:lnTo>
                  <a:pt x="118" y="1049"/>
                </a:lnTo>
                <a:lnTo>
                  <a:pt x="118" y="1166"/>
                </a:lnTo>
                <a:lnTo>
                  <a:pt x="235" y="1166"/>
                </a:lnTo>
                <a:close/>
                <a:moveTo>
                  <a:pt x="118" y="118"/>
                </a:moveTo>
                <a:lnTo>
                  <a:pt x="118" y="235"/>
                </a:lnTo>
                <a:lnTo>
                  <a:pt x="235" y="235"/>
                </a:lnTo>
                <a:lnTo>
                  <a:pt x="235" y="118"/>
                </a:lnTo>
                <a:lnTo>
                  <a:pt x="118" y="118"/>
                </a:lnTo>
                <a:close/>
                <a:moveTo>
                  <a:pt x="1285" y="350"/>
                </a:moveTo>
                <a:lnTo>
                  <a:pt x="1167" y="350"/>
                </a:lnTo>
                <a:lnTo>
                  <a:pt x="1167" y="934"/>
                </a:lnTo>
                <a:lnTo>
                  <a:pt x="1285" y="934"/>
                </a:lnTo>
                <a:lnTo>
                  <a:pt x="1285" y="1284"/>
                </a:lnTo>
                <a:lnTo>
                  <a:pt x="935" y="1284"/>
                </a:lnTo>
                <a:lnTo>
                  <a:pt x="935" y="1166"/>
                </a:lnTo>
                <a:lnTo>
                  <a:pt x="350" y="1166"/>
                </a:lnTo>
                <a:lnTo>
                  <a:pt x="350" y="1284"/>
                </a:lnTo>
                <a:lnTo>
                  <a:pt x="0" y="1284"/>
                </a:lnTo>
                <a:lnTo>
                  <a:pt x="0" y="934"/>
                </a:lnTo>
                <a:lnTo>
                  <a:pt x="118" y="934"/>
                </a:lnTo>
                <a:lnTo>
                  <a:pt x="118" y="350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lnTo>
                  <a:pt x="350" y="118"/>
                </a:lnTo>
                <a:lnTo>
                  <a:pt x="935" y="118"/>
                </a:lnTo>
                <a:lnTo>
                  <a:pt x="935" y="0"/>
                </a:lnTo>
                <a:lnTo>
                  <a:pt x="1285" y="0"/>
                </a:lnTo>
                <a:lnTo>
                  <a:pt x="1285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58863" y="4127500"/>
            <a:ext cx="336550" cy="336550"/>
          </a:xfrm>
          <a:custGeom>
            <a:avLst/>
            <a:gdLst>
              <a:gd name="T0" fmla="*/ 468 w 936"/>
              <a:gd name="T1" fmla="*/ 235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468 w 936"/>
              <a:gd name="T9" fmla="*/ 699 h 935"/>
              <a:gd name="T10" fmla="*/ 0 w 936"/>
              <a:gd name="T11" fmla="*/ 699 h 935"/>
              <a:gd name="T12" fmla="*/ 0 w 936"/>
              <a:gd name="T13" fmla="*/ 235 h 935"/>
              <a:gd name="T14" fmla="*/ 468 w 936"/>
              <a:gd name="T15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6" h="935">
                <a:moveTo>
                  <a:pt x="468" y="235"/>
                </a:moveTo>
                <a:lnTo>
                  <a:pt x="468" y="0"/>
                </a:lnTo>
                <a:lnTo>
                  <a:pt x="935" y="467"/>
                </a:lnTo>
                <a:lnTo>
                  <a:pt x="468" y="934"/>
                </a:lnTo>
                <a:lnTo>
                  <a:pt x="468" y="699"/>
                </a:lnTo>
                <a:lnTo>
                  <a:pt x="0" y="699"/>
                </a:lnTo>
                <a:lnTo>
                  <a:pt x="0" y="235"/>
                </a:lnTo>
                <a:lnTo>
                  <a:pt x="468" y="23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2160589" y="4117975"/>
            <a:ext cx="293687" cy="357188"/>
          </a:xfrm>
          <a:custGeom>
            <a:avLst/>
            <a:gdLst>
              <a:gd name="T0" fmla="*/ 0 w 815"/>
              <a:gd name="T1" fmla="*/ 874 h 993"/>
              <a:gd name="T2" fmla="*/ 814 w 815"/>
              <a:gd name="T3" fmla="*/ 874 h 993"/>
              <a:gd name="T4" fmla="*/ 814 w 815"/>
              <a:gd name="T5" fmla="*/ 992 h 993"/>
              <a:gd name="T6" fmla="*/ 0 w 815"/>
              <a:gd name="T7" fmla="*/ 992 h 993"/>
              <a:gd name="T8" fmla="*/ 0 w 815"/>
              <a:gd name="T9" fmla="*/ 874 h 993"/>
              <a:gd name="T10" fmla="*/ 814 w 815"/>
              <a:gd name="T11" fmla="*/ 350 h 993"/>
              <a:gd name="T12" fmla="*/ 407 w 815"/>
              <a:gd name="T13" fmla="*/ 757 h 993"/>
              <a:gd name="T14" fmla="*/ 0 w 815"/>
              <a:gd name="T15" fmla="*/ 350 h 993"/>
              <a:gd name="T16" fmla="*/ 232 w 815"/>
              <a:gd name="T17" fmla="*/ 350 h 993"/>
              <a:gd name="T18" fmla="*/ 232 w 815"/>
              <a:gd name="T19" fmla="*/ 0 h 993"/>
              <a:gd name="T20" fmla="*/ 582 w 815"/>
              <a:gd name="T21" fmla="*/ 0 h 993"/>
              <a:gd name="T22" fmla="*/ 582 w 815"/>
              <a:gd name="T23" fmla="*/ 350 h 993"/>
              <a:gd name="T24" fmla="*/ 814 w 815"/>
              <a:gd name="T25" fmla="*/ 35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993">
                <a:moveTo>
                  <a:pt x="0" y="874"/>
                </a:moveTo>
                <a:lnTo>
                  <a:pt x="814" y="874"/>
                </a:lnTo>
                <a:lnTo>
                  <a:pt x="814" y="992"/>
                </a:lnTo>
                <a:lnTo>
                  <a:pt x="0" y="992"/>
                </a:lnTo>
                <a:lnTo>
                  <a:pt x="0" y="874"/>
                </a:lnTo>
                <a:close/>
                <a:moveTo>
                  <a:pt x="814" y="350"/>
                </a:moveTo>
                <a:lnTo>
                  <a:pt x="407" y="757"/>
                </a:lnTo>
                <a:lnTo>
                  <a:pt x="0" y="350"/>
                </a:lnTo>
                <a:lnTo>
                  <a:pt x="232" y="350"/>
                </a:lnTo>
                <a:lnTo>
                  <a:pt x="232" y="0"/>
                </a:lnTo>
                <a:lnTo>
                  <a:pt x="582" y="0"/>
                </a:lnTo>
                <a:lnTo>
                  <a:pt x="582" y="350"/>
                </a:lnTo>
                <a:lnTo>
                  <a:pt x="814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3195638" y="4106864"/>
            <a:ext cx="381000" cy="377825"/>
          </a:xfrm>
          <a:custGeom>
            <a:avLst/>
            <a:gdLst>
              <a:gd name="T0" fmla="*/ 642 w 1059"/>
              <a:gd name="T1" fmla="*/ 907 h 1051"/>
              <a:gd name="T2" fmla="*/ 768 w 1059"/>
              <a:gd name="T3" fmla="*/ 702 h 1051"/>
              <a:gd name="T4" fmla="*/ 599 w 1059"/>
              <a:gd name="T5" fmla="*/ 864 h 1051"/>
              <a:gd name="T6" fmla="*/ 642 w 1059"/>
              <a:gd name="T7" fmla="*/ 907 h 1051"/>
              <a:gd name="T8" fmla="*/ 101 w 1059"/>
              <a:gd name="T9" fmla="*/ 227 h 1051"/>
              <a:gd name="T10" fmla="*/ 0 w 1059"/>
              <a:gd name="T11" fmla="*/ 129 h 1051"/>
              <a:gd name="T12" fmla="*/ 49 w 1059"/>
              <a:gd name="T13" fmla="*/ 74 h 1051"/>
              <a:gd name="T14" fmla="*/ 208 w 1059"/>
              <a:gd name="T15" fmla="*/ 0 h 1051"/>
              <a:gd name="T16" fmla="*/ 355 w 1059"/>
              <a:gd name="T17" fmla="*/ 167 h 1051"/>
              <a:gd name="T18" fmla="*/ 279 w 1059"/>
              <a:gd name="T19" fmla="*/ 358 h 1051"/>
              <a:gd name="T20" fmla="*/ 172 w 1059"/>
              <a:gd name="T21" fmla="*/ 563 h 1051"/>
              <a:gd name="T22" fmla="*/ 191 w 1059"/>
              <a:gd name="T23" fmla="*/ 675 h 1051"/>
              <a:gd name="T24" fmla="*/ 257 w 1059"/>
              <a:gd name="T25" fmla="*/ 626 h 1051"/>
              <a:gd name="T26" fmla="*/ 391 w 1059"/>
              <a:gd name="T27" fmla="*/ 467 h 1051"/>
              <a:gd name="T28" fmla="*/ 678 w 1059"/>
              <a:gd name="T29" fmla="*/ 304 h 1051"/>
              <a:gd name="T30" fmla="*/ 913 w 1059"/>
              <a:gd name="T31" fmla="*/ 547 h 1051"/>
              <a:gd name="T32" fmla="*/ 1058 w 1059"/>
              <a:gd name="T33" fmla="*/ 547 h 1051"/>
              <a:gd name="T34" fmla="*/ 1058 w 1059"/>
              <a:gd name="T35" fmla="*/ 692 h 1051"/>
              <a:gd name="T36" fmla="*/ 916 w 1059"/>
              <a:gd name="T37" fmla="*/ 692 h 1051"/>
              <a:gd name="T38" fmla="*/ 640 w 1059"/>
              <a:gd name="T39" fmla="*/ 1050 h 1051"/>
              <a:gd name="T40" fmla="*/ 454 w 1059"/>
              <a:gd name="T41" fmla="*/ 869 h 1051"/>
              <a:gd name="T42" fmla="*/ 768 w 1059"/>
              <a:gd name="T43" fmla="*/ 555 h 1051"/>
              <a:gd name="T44" fmla="*/ 664 w 1059"/>
              <a:gd name="T45" fmla="*/ 451 h 1051"/>
              <a:gd name="T46" fmla="*/ 426 w 1059"/>
              <a:gd name="T47" fmla="*/ 651 h 1051"/>
              <a:gd name="T48" fmla="*/ 249 w 1059"/>
              <a:gd name="T49" fmla="*/ 812 h 1051"/>
              <a:gd name="T50" fmla="*/ 16 w 1059"/>
              <a:gd name="T51" fmla="*/ 612 h 1051"/>
              <a:gd name="T52" fmla="*/ 183 w 1059"/>
              <a:gd name="T53" fmla="*/ 243 h 1051"/>
              <a:gd name="T54" fmla="*/ 200 w 1059"/>
              <a:gd name="T55" fmla="*/ 156 h 1051"/>
              <a:gd name="T56" fmla="*/ 101 w 1059"/>
              <a:gd name="T57" fmla="*/ 22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9" h="1051">
                <a:moveTo>
                  <a:pt x="642" y="907"/>
                </a:moveTo>
                <a:cubicBezTo>
                  <a:pt x="683" y="907"/>
                  <a:pt x="752" y="858"/>
                  <a:pt x="768" y="702"/>
                </a:cubicBezTo>
                <a:cubicBezTo>
                  <a:pt x="642" y="735"/>
                  <a:pt x="599" y="828"/>
                  <a:pt x="599" y="864"/>
                </a:cubicBezTo>
                <a:cubicBezTo>
                  <a:pt x="599" y="891"/>
                  <a:pt x="623" y="907"/>
                  <a:pt x="642" y="907"/>
                </a:cubicBezTo>
                <a:close/>
                <a:moveTo>
                  <a:pt x="101" y="227"/>
                </a:moveTo>
                <a:lnTo>
                  <a:pt x="0" y="129"/>
                </a:lnTo>
                <a:cubicBezTo>
                  <a:pt x="14" y="112"/>
                  <a:pt x="27" y="96"/>
                  <a:pt x="49" y="74"/>
                </a:cubicBezTo>
                <a:cubicBezTo>
                  <a:pt x="63" y="60"/>
                  <a:pt x="131" y="0"/>
                  <a:pt x="208" y="0"/>
                </a:cubicBezTo>
                <a:cubicBezTo>
                  <a:pt x="260" y="0"/>
                  <a:pt x="355" y="41"/>
                  <a:pt x="355" y="167"/>
                </a:cubicBezTo>
                <a:cubicBezTo>
                  <a:pt x="355" y="246"/>
                  <a:pt x="325" y="293"/>
                  <a:pt x="279" y="358"/>
                </a:cubicBezTo>
                <a:cubicBezTo>
                  <a:pt x="252" y="396"/>
                  <a:pt x="191" y="500"/>
                  <a:pt x="172" y="563"/>
                </a:cubicBezTo>
                <a:cubicBezTo>
                  <a:pt x="150" y="626"/>
                  <a:pt x="164" y="675"/>
                  <a:pt x="191" y="675"/>
                </a:cubicBezTo>
                <a:cubicBezTo>
                  <a:pt x="216" y="675"/>
                  <a:pt x="243" y="642"/>
                  <a:pt x="257" y="626"/>
                </a:cubicBezTo>
                <a:cubicBezTo>
                  <a:pt x="271" y="612"/>
                  <a:pt x="358" y="511"/>
                  <a:pt x="391" y="467"/>
                </a:cubicBezTo>
                <a:cubicBezTo>
                  <a:pt x="435" y="413"/>
                  <a:pt x="547" y="304"/>
                  <a:pt x="678" y="304"/>
                </a:cubicBezTo>
                <a:cubicBezTo>
                  <a:pt x="850" y="304"/>
                  <a:pt x="905" y="451"/>
                  <a:pt x="913" y="547"/>
                </a:cubicBezTo>
                <a:lnTo>
                  <a:pt x="1058" y="547"/>
                </a:lnTo>
                <a:lnTo>
                  <a:pt x="1058" y="692"/>
                </a:lnTo>
                <a:lnTo>
                  <a:pt x="916" y="692"/>
                </a:lnTo>
                <a:cubicBezTo>
                  <a:pt x="891" y="970"/>
                  <a:pt x="735" y="1050"/>
                  <a:pt x="640" y="1050"/>
                </a:cubicBezTo>
                <a:cubicBezTo>
                  <a:pt x="536" y="1050"/>
                  <a:pt x="454" y="968"/>
                  <a:pt x="454" y="869"/>
                </a:cubicBezTo>
                <a:cubicBezTo>
                  <a:pt x="454" y="771"/>
                  <a:pt x="547" y="593"/>
                  <a:pt x="768" y="555"/>
                </a:cubicBezTo>
                <a:cubicBezTo>
                  <a:pt x="763" y="508"/>
                  <a:pt x="760" y="451"/>
                  <a:pt x="664" y="451"/>
                </a:cubicBezTo>
                <a:cubicBezTo>
                  <a:pt x="590" y="451"/>
                  <a:pt x="497" y="563"/>
                  <a:pt x="426" y="651"/>
                </a:cubicBezTo>
                <a:cubicBezTo>
                  <a:pt x="361" y="730"/>
                  <a:pt x="312" y="793"/>
                  <a:pt x="249" y="812"/>
                </a:cubicBezTo>
                <a:cubicBezTo>
                  <a:pt x="113" y="855"/>
                  <a:pt x="16" y="735"/>
                  <a:pt x="16" y="612"/>
                </a:cubicBezTo>
                <a:cubicBezTo>
                  <a:pt x="16" y="470"/>
                  <a:pt x="170" y="268"/>
                  <a:pt x="183" y="243"/>
                </a:cubicBezTo>
                <a:cubicBezTo>
                  <a:pt x="200" y="216"/>
                  <a:pt x="230" y="167"/>
                  <a:pt x="200" y="156"/>
                </a:cubicBezTo>
                <a:cubicBezTo>
                  <a:pt x="180" y="148"/>
                  <a:pt x="142" y="186"/>
                  <a:pt x="101" y="2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4243389" y="4064001"/>
            <a:ext cx="446087" cy="461963"/>
          </a:xfrm>
          <a:custGeom>
            <a:avLst/>
            <a:gdLst>
              <a:gd name="T0" fmla="*/ 167 w 1239"/>
              <a:gd name="T1" fmla="*/ 494 h 1285"/>
              <a:gd name="T2" fmla="*/ 495 w 1239"/>
              <a:gd name="T3" fmla="*/ 825 h 1285"/>
              <a:gd name="T4" fmla="*/ 331 w 1239"/>
              <a:gd name="T5" fmla="*/ 989 h 1285"/>
              <a:gd name="T6" fmla="*/ 0 w 1239"/>
              <a:gd name="T7" fmla="*/ 661 h 1285"/>
              <a:gd name="T8" fmla="*/ 167 w 1239"/>
              <a:gd name="T9" fmla="*/ 494 h 1285"/>
              <a:gd name="T10" fmla="*/ 661 w 1239"/>
              <a:gd name="T11" fmla="*/ 0 h 1285"/>
              <a:gd name="T12" fmla="*/ 989 w 1239"/>
              <a:gd name="T13" fmla="*/ 330 h 1285"/>
              <a:gd name="T14" fmla="*/ 825 w 1239"/>
              <a:gd name="T15" fmla="*/ 494 h 1285"/>
              <a:gd name="T16" fmla="*/ 495 w 1239"/>
              <a:gd name="T17" fmla="*/ 166 h 1285"/>
              <a:gd name="T18" fmla="*/ 661 w 1239"/>
              <a:gd name="T19" fmla="*/ 0 h 1285"/>
              <a:gd name="T20" fmla="*/ 249 w 1239"/>
              <a:gd name="T21" fmla="*/ 412 h 1285"/>
              <a:gd name="T22" fmla="*/ 413 w 1239"/>
              <a:gd name="T23" fmla="*/ 248 h 1285"/>
              <a:gd name="T24" fmla="*/ 1238 w 1239"/>
              <a:gd name="T25" fmla="*/ 1074 h 1285"/>
              <a:gd name="T26" fmla="*/ 1074 w 1239"/>
              <a:gd name="T27" fmla="*/ 1238 h 1285"/>
              <a:gd name="T28" fmla="*/ 249 w 1239"/>
              <a:gd name="T29" fmla="*/ 412 h 1285"/>
              <a:gd name="T30" fmla="*/ 0 w 1239"/>
              <a:gd name="T31" fmla="*/ 1167 h 1285"/>
              <a:gd name="T32" fmla="*/ 700 w 1239"/>
              <a:gd name="T33" fmla="*/ 1167 h 1285"/>
              <a:gd name="T34" fmla="*/ 700 w 1239"/>
              <a:gd name="T35" fmla="*/ 1284 h 1285"/>
              <a:gd name="T36" fmla="*/ 0 w 1239"/>
              <a:gd name="T37" fmla="*/ 1284 h 1285"/>
              <a:gd name="T38" fmla="*/ 0 w 1239"/>
              <a:gd name="T39" fmla="*/ 11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39" h="1285">
                <a:moveTo>
                  <a:pt x="167" y="494"/>
                </a:moveTo>
                <a:lnTo>
                  <a:pt x="495" y="825"/>
                </a:lnTo>
                <a:lnTo>
                  <a:pt x="331" y="989"/>
                </a:lnTo>
                <a:lnTo>
                  <a:pt x="0" y="661"/>
                </a:lnTo>
                <a:lnTo>
                  <a:pt x="167" y="494"/>
                </a:lnTo>
                <a:close/>
                <a:moveTo>
                  <a:pt x="661" y="0"/>
                </a:moveTo>
                <a:lnTo>
                  <a:pt x="989" y="330"/>
                </a:lnTo>
                <a:lnTo>
                  <a:pt x="825" y="494"/>
                </a:lnTo>
                <a:lnTo>
                  <a:pt x="495" y="166"/>
                </a:lnTo>
                <a:lnTo>
                  <a:pt x="661" y="0"/>
                </a:lnTo>
                <a:close/>
                <a:moveTo>
                  <a:pt x="249" y="412"/>
                </a:moveTo>
                <a:lnTo>
                  <a:pt x="413" y="248"/>
                </a:lnTo>
                <a:lnTo>
                  <a:pt x="1238" y="1074"/>
                </a:lnTo>
                <a:lnTo>
                  <a:pt x="1074" y="1238"/>
                </a:lnTo>
                <a:lnTo>
                  <a:pt x="249" y="412"/>
                </a:lnTo>
                <a:close/>
                <a:moveTo>
                  <a:pt x="0" y="1167"/>
                </a:moveTo>
                <a:lnTo>
                  <a:pt x="700" y="1167"/>
                </a:lnTo>
                <a:lnTo>
                  <a:pt x="700" y="1284"/>
                </a:lnTo>
                <a:lnTo>
                  <a:pt x="0" y="1284"/>
                </a:lnTo>
                <a:lnTo>
                  <a:pt x="0" y="11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5335588" y="4086225"/>
            <a:ext cx="419100" cy="419100"/>
          </a:xfrm>
          <a:custGeom>
            <a:avLst/>
            <a:gdLst>
              <a:gd name="T0" fmla="*/ 845 w 1165"/>
              <a:gd name="T1" fmla="*/ 407 h 1165"/>
              <a:gd name="T2" fmla="*/ 1164 w 1165"/>
              <a:gd name="T3" fmla="*/ 407 h 1165"/>
              <a:gd name="T4" fmla="*/ 1164 w 1165"/>
              <a:gd name="T5" fmla="*/ 757 h 1165"/>
              <a:gd name="T6" fmla="*/ 845 w 1165"/>
              <a:gd name="T7" fmla="*/ 757 h 1165"/>
              <a:gd name="T8" fmla="*/ 670 w 1165"/>
              <a:gd name="T9" fmla="*/ 582 h 1165"/>
              <a:gd name="T10" fmla="*/ 845 w 1165"/>
              <a:gd name="T11" fmla="*/ 407 h 1165"/>
              <a:gd name="T12" fmla="*/ 407 w 1165"/>
              <a:gd name="T13" fmla="*/ 844 h 1165"/>
              <a:gd name="T14" fmla="*/ 582 w 1165"/>
              <a:gd name="T15" fmla="*/ 669 h 1165"/>
              <a:gd name="T16" fmla="*/ 757 w 1165"/>
              <a:gd name="T17" fmla="*/ 844 h 1165"/>
              <a:gd name="T18" fmla="*/ 757 w 1165"/>
              <a:gd name="T19" fmla="*/ 1164 h 1165"/>
              <a:gd name="T20" fmla="*/ 407 w 1165"/>
              <a:gd name="T21" fmla="*/ 1164 h 1165"/>
              <a:gd name="T22" fmla="*/ 407 w 1165"/>
              <a:gd name="T23" fmla="*/ 844 h 1165"/>
              <a:gd name="T24" fmla="*/ 320 w 1165"/>
              <a:gd name="T25" fmla="*/ 407 h 1165"/>
              <a:gd name="T26" fmla="*/ 495 w 1165"/>
              <a:gd name="T27" fmla="*/ 582 h 1165"/>
              <a:gd name="T28" fmla="*/ 320 w 1165"/>
              <a:gd name="T29" fmla="*/ 757 h 1165"/>
              <a:gd name="T30" fmla="*/ 0 w 1165"/>
              <a:gd name="T31" fmla="*/ 757 h 1165"/>
              <a:gd name="T32" fmla="*/ 0 w 1165"/>
              <a:gd name="T33" fmla="*/ 407 h 1165"/>
              <a:gd name="T34" fmla="*/ 320 w 1165"/>
              <a:gd name="T35" fmla="*/ 407 h 1165"/>
              <a:gd name="T36" fmla="*/ 757 w 1165"/>
              <a:gd name="T37" fmla="*/ 319 h 1165"/>
              <a:gd name="T38" fmla="*/ 582 w 1165"/>
              <a:gd name="T39" fmla="*/ 494 h 1165"/>
              <a:gd name="T40" fmla="*/ 407 w 1165"/>
              <a:gd name="T41" fmla="*/ 319 h 1165"/>
              <a:gd name="T42" fmla="*/ 407 w 1165"/>
              <a:gd name="T43" fmla="*/ 0 h 1165"/>
              <a:gd name="T44" fmla="*/ 757 w 1165"/>
              <a:gd name="T45" fmla="*/ 0 h 1165"/>
              <a:gd name="T46" fmla="*/ 757 w 1165"/>
              <a:gd name="T47" fmla="*/ 3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5">
                <a:moveTo>
                  <a:pt x="845" y="407"/>
                </a:moveTo>
                <a:lnTo>
                  <a:pt x="1164" y="407"/>
                </a:lnTo>
                <a:lnTo>
                  <a:pt x="1164" y="757"/>
                </a:lnTo>
                <a:lnTo>
                  <a:pt x="845" y="757"/>
                </a:lnTo>
                <a:lnTo>
                  <a:pt x="670" y="582"/>
                </a:lnTo>
                <a:lnTo>
                  <a:pt x="845" y="407"/>
                </a:lnTo>
                <a:close/>
                <a:moveTo>
                  <a:pt x="407" y="844"/>
                </a:moveTo>
                <a:lnTo>
                  <a:pt x="582" y="669"/>
                </a:lnTo>
                <a:lnTo>
                  <a:pt x="757" y="844"/>
                </a:lnTo>
                <a:lnTo>
                  <a:pt x="757" y="1164"/>
                </a:lnTo>
                <a:lnTo>
                  <a:pt x="407" y="1164"/>
                </a:lnTo>
                <a:lnTo>
                  <a:pt x="407" y="844"/>
                </a:lnTo>
                <a:close/>
                <a:moveTo>
                  <a:pt x="320" y="407"/>
                </a:moveTo>
                <a:lnTo>
                  <a:pt x="495" y="582"/>
                </a:lnTo>
                <a:lnTo>
                  <a:pt x="320" y="757"/>
                </a:lnTo>
                <a:lnTo>
                  <a:pt x="0" y="757"/>
                </a:lnTo>
                <a:lnTo>
                  <a:pt x="0" y="407"/>
                </a:lnTo>
                <a:lnTo>
                  <a:pt x="320" y="407"/>
                </a:lnTo>
                <a:close/>
                <a:moveTo>
                  <a:pt x="757" y="319"/>
                </a:moveTo>
                <a:lnTo>
                  <a:pt x="582" y="494"/>
                </a:lnTo>
                <a:lnTo>
                  <a:pt x="407" y="319"/>
                </a:lnTo>
                <a:lnTo>
                  <a:pt x="407" y="0"/>
                </a:lnTo>
                <a:lnTo>
                  <a:pt x="757" y="0"/>
                </a:lnTo>
                <a:lnTo>
                  <a:pt x="757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6415088" y="4086225"/>
            <a:ext cx="419100" cy="419100"/>
          </a:xfrm>
          <a:custGeom>
            <a:avLst/>
            <a:gdLst>
              <a:gd name="T0" fmla="*/ 1107 w 1165"/>
              <a:gd name="T1" fmla="*/ 1049 h 1165"/>
              <a:gd name="T2" fmla="*/ 1107 w 1165"/>
              <a:gd name="T3" fmla="*/ 289 h 1165"/>
              <a:gd name="T4" fmla="*/ 1050 w 1165"/>
              <a:gd name="T5" fmla="*/ 232 h 1165"/>
              <a:gd name="T6" fmla="*/ 536 w 1165"/>
              <a:gd name="T7" fmla="*/ 232 h 1165"/>
              <a:gd name="T8" fmla="*/ 604 w 1165"/>
              <a:gd name="T9" fmla="*/ 467 h 1165"/>
              <a:gd name="T10" fmla="*/ 716 w 1165"/>
              <a:gd name="T11" fmla="*/ 467 h 1165"/>
              <a:gd name="T12" fmla="*/ 716 w 1165"/>
              <a:gd name="T13" fmla="*/ 407 h 1165"/>
              <a:gd name="T14" fmla="*/ 779 w 1165"/>
              <a:gd name="T15" fmla="*/ 407 h 1165"/>
              <a:gd name="T16" fmla="*/ 779 w 1165"/>
              <a:gd name="T17" fmla="*/ 467 h 1165"/>
              <a:gd name="T18" fmla="*/ 990 w 1165"/>
              <a:gd name="T19" fmla="*/ 467 h 1165"/>
              <a:gd name="T20" fmla="*/ 990 w 1165"/>
              <a:gd name="T21" fmla="*/ 527 h 1165"/>
              <a:gd name="T22" fmla="*/ 916 w 1165"/>
              <a:gd name="T23" fmla="*/ 527 h 1165"/>
              <a:gd name="T24" fmla="*/ 804 w 1165"/>
              <a:gd name="T25" fmla="*/ 732 h 1165"/>
              <a:gd name="T26" fmla="*/ 962 w 1165"/>
              <a:gd name="T27" fmla="*/ 888 h 1165"/>
              <a:gd name="T28" fmla="*/ 921 w 1165"/>
              <a:gd name="T29" fmla="*/ 932 h 1165"/>
              <a:gd name="T30" fmla="*/ 763 w 1165"/>
              <a:gd name="T31" fmla="*/ 776 h 1165"/>
              <a:gd name="T32" fmla="*/ 711 w 1165"/>
              <a:gd name="T33" fmla="*/ 828 h 1165"/>
              <a:gd name="T34" fmla="*/ 757 w 1165"/>
              <a:gd name="T35" fmla="*/ 989 h 1165"/>
              <a:gd name="T36" fmla="*/ 640 w 1165"/>
              <a:gd name="T37" fmla="*/ 1107 h 1165"/>
              <a:gd name="T38" fmla="*/ 1050 w 1165"/>
              <a:gd name="T39" fmla="*/ 1107 h 1165"/>
              <a:gd name="T40" fmla="*/ 1107 w 1165"/>
              <a:gd name="T41" fmla="*/ 1049 h 1165"/>
              <a:gd name="T42" fmla="*/ 697 w 1165"/>
              <a:gd name="T43" fmla="*/ 590 h 1165"/>
              <a:gd name="T44" fmla="*/ 763 w 1165"/>
              <a:gd name="T45" fmla="*/ 688 h 1165"/>
              <a:gd name="T46" fmla="*/ 853 w 1165"/>
              <a:gd name="T47" fmla="*/ 527 h 1165"/>
              <a:gd name="T48" fmla="*/ 621 w 1165"/>
              <a:gd name="T49" fmla="*/ 527 h 1165"/>
              <a:gd name="T50" fmla="*/ 640 w 1165"/>
              <a:gd name="T51" fmla="*/ 590 h 1165"/>
              <a:gd name="T52" fmla="*/ 697 w 1165"/>
              <a:gd name="T53" fmla="*/ 590 h 1165"/>
              <a:gd name="T54" fmla="*/ 653 w 1165"/>
              <a:gd name="T55" fmla="*/ 634 h 1165"/>
              <a:gd name="T56" fmla="*/ 689 w 1165"/>
              <a:gd name="T57" fmla="*/ 762 h 1165"/>
              <a:gd name="T58" fmla="*/ 722 w 1165"/>
              <a:gd name="T59" fmla="*/ 732 h 1165"/>
              <a:gd name="T60" fmla="*/ 653 w 1165"/>
              <a:gd name="T61" fmla="*/ 634 h 1165"/>
              <a:gd name="T62" fmla="*/ 530 w 1165"/>
              <a:gd name="T63" fmla="*/ 500 h 1165"/>
              <a:gd name="T64" fmla="*/ 525 w 1165"/>
              <a:gd name="T65" fmla="*/ 459 h 1165"/>
              <a:gd name="T66" fmla="*/ 295 w 1165"/>
              <a:gd name="T67" fmla="*/ 459 h 1165"/>
              <a:gd name="T68" fmla="*/ 295 w 1165"/>
              <a:gd name="T69" fmla="*/ 549 h 1165"/>
              <a:gd name="T70" fmla="*/ 424 w 1165"/>
              <a:gd name="T71" fmla="*/ 549 h 1165"/>
              <a:gd name="T72" fmla="*/ 301 w 1165"/>
              <a:gd name="T73" fmla="*/ 637 h 1165"/>
              <a:gd name="T74" fmla="*/ 162 w 1165"/>
              <a:gd name="T75" fmla="*/ 494 h 1165"/>
              <a:gd name="T76" fmla="*/ 301 w 1165"/>
              <a:gd name="T77" fmla="*/ 352 h 1165"/>
              <a:gd name="T78" fmla="*/ 388 w 1165"/>
              <a:gd name="T79" fmla="*/ 388 h 1165"/>
              <a:gd name="T80" fmla="*/ 394 w 1165"/>
              <a:gd name="T81" fmla="*/ 391 h 1165"/>
              <a:gd name="T82" fmla="*/ 465 w 1165"/>
              <a:gd name="T83" fmla="*/ 322 h 1165"/>
              <a:gd name="T84" fmla="*/ 459 w 1165"/>
              <a:gd name="T85" fmla="*/ 320 h 1165"/>
              <a:gd name="T86" fmla="*/ 301 w 1165"/>
              <a:gd name="T87" fmla="*/ 257 h 1165"/>
              <a:gd name="T88" fmla="*/ 63 w 1165"/>
              <a:gd name="T89" fmla="*/ 494 h 1165"/>
              <a:gd name="T90" fmla="*/ 301 w 1165"/>
              <a:gd name="T91" fmla="*/ 732 h 1165"/>
              <a:gd name="T92" fmla="*/ 530 w 1165"/>
              <a:gd name="T93" fmla="*/ 500 h 1165"/>
              <a:gd name="T94" fmla="*/ 1050 w 1165"/>
              <a:gd name="T95" fmla="*/ 175 h 1165"/>
              <a:gd name="T96" fmla="*/ 1164 w 1165"/>
              <a:gd name="T97" fmla="*/ 289 h 1165"/>
              <a:gd name="T98" fmla="*/ 1164 w 1165"/>
              <a:gd name="T99" fmla="*/ 1049 h 1165"/>
              <a:gd name="T100" fmla="*/ 1050 w 1165"/>
              <a:gd name="T101" fmla="*/ 1164 h 1165"/>
              <a:gd name="T102" fmla="*/ 582 w 1165"/>
              <a:gd name="T103" fmla="*/ 1164 h 1165"/>
              <a:gd name="T104" fmla="*/ 525 w 1165"/>
              <a:gd name="T105" fmla="*/ 989 h 1165"/>
              <a:gd name="T106" fmla="*/ 115 w 1165"/>
              <a:gd name="T107" fmla="*/ 989 h 1165"/>
              <a:gd name="T108" fmla="*/ 0 w 1165"/>
              <a:gd name="T109" fmla="*/ 874 h 1165"/>
              <a:gd name="T110" fmla="*/ 0 w 1165"/>
              <a:gd name="T111" fmla="*/ 115 h 1165"/>
              <a:gd name="T112" fmla="*/ 115 w 1165"/>
              <a:gd name="T113" fmla="*/ 0 h 1165"/>
              <a:gd name="T114" fmla="*/ 465 w 1165"/>
              <a:gd name="T115" fmla="*/ 0 h 1165"/>
              <a:gd name="T116" fmla="*/ 517 w 1165"/>
              <a:gd name="T117" fmla="*/ 175 h 1165"/>
              <a:gd name="T118" fmla="*/ 1050 w 1165"/>
              <a:gd name="T119" fmla="*/ 1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5" h="1165">
                <a:moveTo>
                  <a:pt x="1107" y="1049"/>
                </a:moveTo>
                <a:lnTo>
                  <a:pt x="1107" y="289"/>
                </a:lnTo>
                <a:cubicBezTo>
                  <a:pt x="1107" y="257"/>
                  <a:pt x="1082" y="232"/>
                  <a:pt x="1050" y="232"/>
                </a:cubicBezTo>
                <a:lnTo>
                  <a:pt x="536" y="232"/>
                </a:lnTo>
                <a:lnTo>
                  <a:pt x="604" y="467"/>
                </a:lnTo>
                <a:lnTo>
                  <a:pt x="716" y="467"/>
                </a:lnTo>
                <a:lnTo>
                  <a:pt x="716" y="407"/>
                </a:lnTo>
                <a:lnTo>
                  <a:pt x="779" y="407"/>
                </a:lnTo>
                <a:lnTo>
                  <a:pt x="779" y="467"/>
                </a:lnTo>
                <a:lnTo>
                  <a:pt x="990" y="467"/>
                </a:lnTo>
                <a:lnTo>
                  <a:pt x="990" y="527"/>
                </a:lnTo>
                <a:lnTo>
                  <a:pt x="916" y="527"/>
                </a:lnTo>
                <a:cubicBezTo>
                  <a:pt x="897" y="601"/>
                  <a:pt x="856" y="672"/>
                  <a:pt x="804" y="732"/>
                </a:cubicBezTo>
                <a:lnTo>
                  <a:pt x="962" y="888"/>
                </a:lnTo>
                <a:lnTo>
                  <a:pt x="921" y="932"/>
                </a:lnTo>
                <a:lnTo>
                  <a:pt x="763" y="776"/>
                </a:lnTo>
                <a:lnTo>
                  <a:pt x="711" y="828"/>
                </a:lnTo>
                <a:lnTo>
                  <a:pt x="757" y="989"/>
                </a:lnTo>
                <a:lnTo>
                  <a:pt x="640" y="1107"/>
                </a:lnTo>
                <a:lnTo>
                  <a:pt x="1050" y="1107"/>
                </a:lnTo>
                <a:cubicBezTo>
                  <a:pt x="1083" y="1107"/>
                  <a:pt x="1107" y="1082"/>
                  <a:pt x="1107" y="1049"/>
                </a:cubicBezTo>
                <a:close/>
                <a:moveTo>
                  <a:pt x="697" y="590"/>
                </a:moveTo>
                <a:cubicBezTo>
                  <a:pt x="711" y="617"/>
                  <a:pt x="733" y="653"/>
                  <a:pt x="763" y="688"/>
                </a:cubicBezTo>
                <a:cubicBezTo>
                  <a:pt x="834" y="604"/>
                  <a:pt x="853" y="527"/>
                  <a:pt x="853" y="527"/>
                </a:cubicBezTo>
                <a:lnTo>
                  <a:pt x="621" y="527"/>
                </a:lnTo>
                <a:lnTo>
                  <a:pt x="640" y="590"/>
                </a:lnTo>
                <a:lnTo>
                  <a:pt x="697" y="590"/>
                </a:lnTo>
                <a:close/>
                <a:moveTo>
                  <a:pt x="653" y="634"/>
                </a:moveTo>
                <a:lnTo>
                  <a:pt x="689" y="762"/>
                </a:lnTo>
                <a:lnTo>
                  <a:pt x="722" y="732"/>
                </a:lnTo>
                <a:cubicBezTo>
                  <a:pt x="694" y="702"/>
                  <a:pt x="673" y="669"/>
                  <a:pt x="653" y="634"/>
                </a:cubicBezTo>
                <a:close/>
                <a:moveTo>
                  <a:pt x="530" y="500"/>
                </a:moveTo>
                <a:cubicBezTo>
                  <a:pt x="530" y="486"/>
                  <a:pt x="530" y="469"/>
                  <a:pt x="525" y="459"/>
                </a:cubicBezTo>
                <a:lnTo>
                  <a:pt x="295" y="459"/>
                </a:lnTo>
                <a:lnTo>
                  <a:pt x="295" y="549"/>
                </a:lnTo>
                <a:lnTo>
                  <a:pt x="424" y="549"/>
                </a:lnTo>
                <a:cubicBezTo>
                  <a:pt x="416" y="585"/>
                  <a:pt x="380" y="637"/>
                  <a:pt x="301" y="637"/>
                </a:cubicBezTo>
                <a:cubicBezTo>
                  <a:pt x="224" y="637"/>
                  <a:pt x="162" y="571"/>
                  <a:pt x="162" y="494"/>
                </a:cubicBezTo>
                <a:cubicBezTo>
                  <a:pt x="162" y="418"/>
                  <a:pt x="224" y="352"/>
                  <a:pt x="301" y="352"/>
                </a:cubicBezTo>
                <a:cubicBezTo>
                  <a:pt x="345" y="352"/>
                  <a:pt x="372" y="371"/>
                  <a:pt x="388" y="388"/>
                </a:cubicBezTo>
                <a:lnTo>
                  <a:pt x="394" y="391"/>
                </a:lnTo>
                <a:lnTo>
                  <a:pt x="465" y="322"/>
                </a:lnTo>
                <a:lnTo>
                  <a:pt x="459" y="320"/>
                </a:lnTo>
                <a:cubicBezTo>
                  <a:pt x="416" y="279"/>
                  <a:pt x="361" y="257"/>
                  <a:pt x="301" y="257"/>
                </a:cubicBezTo>
                <a:cubicBezTo>
                  <a:pt x="170" y="257"/>
                  <a:pt x="63" y="363"/>
                  <a:pt x="63" y="494"/>
                </a:cubicBezTo>
                <a:cubicBezTo>
                  <a:pt x="63" y="626"/>
                  <a:pt x="170" y="732"/>
                  <a:pt x="301" y="732"/>
                </a:cubicBezTo>
                <a:cubicBezTo>
                  <a:pt x="435" y="732"/>
                  <a:pt x="530" y="636"/>
                  <a:pt x="530" y="500"/>
                </a:cubicBezTo>
                <a:close/>
                <a:moveTo>
                  <a:pt x="1050" y="175"/>
                </a:moveTo>
                <a:cubicBezTo>
                  <a:pt x="1113" y="175"/>
                  <a:pt x="1164" y="227"/>
                  <a:pt x="1164" y="289"/>
                </a:cubicBezTo>
                <a:lnTo>
                  <a:pt x="1164" y="1049"/>
                </a:lnTo>
                <a:cubicBezTo>
                  <a:pt x="1164" y="1112"/>
                  <a:pt x="1113" y="1164"/>
                  <a:pt x="1050" y="1164"/>
                </a:cubicBezTo>
                <a:lnTo>
                  <a:pt x="582" y="1164"/>
                </a:lnTo>
                <a:lnTo>
                  <a:pt x="525" y="989"/>
                </a:lnTo>
                <a:lnTo>
                  <a:pt x="115" y="989"/>
                </a:lnTo>
                <a:cubicBezTo>
                  <a:pt x="52" y="989"/>
                  <a:pt x="0" y="937"/>
                  <a:pt x="0" y="87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465" y="0"/>
                </a:lnTo>
                <a:lnTo>
                  <a:pt x="517" y="175"/>
                </a:lnTo>
                <a:lnTo>
                  <a:pt x="1050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7578726" y="4127500"/>
            <a:ext cx="252413" cy="336550"/>
          </a:xfrm>
          <a:custGeom>
            <a:avLst/>
            <a:gdLst>
              <a:gd name="T0" fmla="*/ 699 w 700"/>
              <a:gd name="T1" fmla="*/ 0 h 935"/>
              <a:gd name="T2" fmla="*/ 699 w 700"/>
              <a:gd name="T3" fmla="*/ 174 h 935"/>
              <a:gd name="T4" fmla="*/ 292 w 700"/>
              <a:gd name="T5" fmla="*/ 174 h 935"/>
              <a:gd name="T6" fmla="*/ 582 w 700"/>
              <a:gd name="T7" fmla="*/ 467 h 935"/>
              <a:gd name="T8" fmla="*/ 292 w 700"/>
              <a:gd name="T9" fmla="*/ 759 h 935"/>
              <a:gd name="T10" fmla="*/ 699 w 700"/>
              <a:gd name="T11" fmla="*/ 759 h 935"/>
              <a:gd name="T12" fmla="*/ 699 w 700"/>
              <a:gd name="T13" fmla="*/ 934 h 935"/>
              <a:gd name="T14" fmla="*/ 0 w 700"/>
              <a:gd name="T15" fmla="*/ 934 h 935"/>
              <a:gd name="T16" fmla="*/ 0 w 700"/>
              <a:gd name="T17" fmla="*/ 817 h 935"/>
              <a:gd name="T18" fmla="*/ 380 w 700"/>
              <a:gd name="T19" fmla="*/ 467 h 935"/>
              <a:gd name="T20" fmla="*/ 0 w 700"/>
              <a:gd name="T21" fmla="*/ 117 h 935"/>
              <a:gd name="T22" fmla="*/ 0 w 700"/>
              <a:gd name="T23" fmla="*/ 0 h 935"/>
              <a:gd name="T24" fmla="*/ 699 w 700"/>
              <a:gd name="T25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0" h="935">
                <a:moveTo>
                  <a:pt x="699" y="0"/>
                </a:moveTo>
                <a:lnTo>
                  <a:pt x="699" y="174"/>
                </a:lnTo>
                <a:lnTo>
                  <a:pt x="292" y="174"/>
                </a:lnTo>
                <a:lnTo>
                  <a:pt x="582" y="467"/>
                </a:lnTo>
                <a:lnTo>
                  <a:pt x="292" y="759"/>
                </a:lnTo>
                <a:lnTo>
                  <a:pt x="699" y="759"/>
                </a:lnTo>
                <a:lnTo>
                  <a:pt x="699" y="934"/>
                </a:lnTo>
                <a:lnTo>
                  <a:pt x="0" y="934"/>
                </a:lnTo>
                <a:lnTo>
                  <a:pt x="0" y="817"/>
                </a:lnTo>
                <a:lnTo>
                  <a:pt x="380" y="467"/>
                </a:lnTo>
                <a:lnTo>
                  <a:pt x="0" y="117"/>
                </a:lnTo>
                <a:lnTo>
                  <a:pt x="0" y="0"/>
                </a:lnTo>
                <a:lnTo>
                  <a:pt x="699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8637589" y="4149725"/>
            <a:ext cx="293687" cy="293688"/>
          </a:xfrm>
          <a:custGeom>
            <a:avLst/>
            <a:gdLst>
              <a:gd name="T0" fmla="*/ 524 w 815"/>
              <a:gd name="T1" fmla="*/ 0 h 815"/>
              <a:gd name="T2" fmla="*/ 814 w 815"/>
              <a:gd name="T3" fmla="*/ 0 h 815"/>
              <a:gd name="T4" fmla="*/ 814 w 815"/>
              <a:gd name="T5" fmla="*/ 289 h 815"/>
              <a:gd name="T6" fmla="*/ 699 w 815"/>
              <a:gd name="T7" fmla="*/ 289 h 815"/>
              <a:gd name="T8" fmla="*/ 699 w 815"/>
              <a:gd name="T9" fmla="*/ 114 h 815"/>
              <a:gd name="T10" fmla="*/ 524 w 815"/>
              <a:gd name="T11" fmla="*/ 114 h 815"/>
              <a:gd name="T12" fmla="*/ 524 w 815"/>
              <a:gd name="T13" fmla="*/ 0 h 815"/>
              <a:gd name="T14" fmla="*/ 699 w 815"/>
              <a:gd name="T15" fmla="*/ 699 h 815"/>
              <a:gd name="T16" fmla="*/ 699 w 815"/>
              <a:gd name="T17" fmla="*/ 524 h 815"/>
              <a:gd name="T18" fmla="*/ 814 w 815"/>
              <a:gd name="T19" fmla="*/ 524 h 815"/>
              <a:gd name="T20" fmla="*/ 814 w 815"/>
              <a:gd name="T21" fmla="*/ 814 h 815"/>
              <a:gd name="T22" fmla="*/ 524 w 815"/>
              <a:gd name="T23" fmla="*/ 814 h 815"/>
              <a:gd name="T24" fmla="*/ 524 w 815"/>
              <a:gd name="T25" fmla="*/ 699 h 815"/>
              <a:gd name="T26" fmla="*/ 699 w 815"/>
              <a:gd name="T27" fmla="*/ 699 h 815"/>
              <a:gd name="T28" fmla="*/ 0 w 815"/>
              <a:gd name="T29" fmla="*/ 289 h 815"/>
              <a:gd name="T30" fmla="*/ 0 w 815"/>
              <a:gd name="T31" fmla="*/ 0 h 815"/>
              <a:gd name="T32" fmla="*/ 289 w 815"/>
              <a:gd name="T33" fmla="*/ 0 h 815"/>
              <a:gd name="T34" fmla="*/ 289 w 815"/>
              <a:gd name="T35" fmla="*/ 114 h 815"/>
              <a:gd name="T36" fmla="*/ 114 w 815"/>
              <a:gd name="T37" fmla="*/ 114 h 815"/>
              <a:gd name="T38" fmla="*/ 114 w 815"/>
              <a:gd name="T39" fmla="*/ 289 h 815"/>
              <a:gd name="T40" fmla="*/ 0 w 815"/>
              <a:gd name="T41" fmla="*/ 289 h 815"/>
              <a:gd name="T42" fmla="*/ 114 w 815"/>
              <a:gd name="T43" fmla="*/ 524 h 815"/>
              <a:gd name="T44" fmla="*/ 114 w 815"/>
              <a:gd name="T45" fmla="*/ 699 h 815"/>
              <a:gd name="T46" fmla="*/ 289 w 815"/>
              <a:gd name="T47" fmla="*/ 699 h 815"/>
              <a:gd name="T48" fmla="*/ 289 w 815"/>
              <a:gd name="T49" fmla="*/ 814 h 815"/>
              <a:gd name="T50" fmla="*/ 0 w 815"/>
              <a:gd name="T51" fmla="*/ 814 h 815"/>
              <a:gd name="T52" fmla="*/ 0 w 815"/>
              <a:gd name="T53" fmla="*/ 524 h 815"/>
              <a:gd name="T54" fmla="*/ 114 w 815"/>
              <a:gd name="T55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524" y="0"/>
                </a:moveTo>
                <a:lnTo>
                  <a:pt x="814" y="0"/>
                </a:lnTo>
                <a:lnTo>
                  <a:pt x="814" y="289"/>
                </a:lnTo>
                <a:lnTo>
                  <a:pt x="699" y="289"/>
                </a:lnTo>
                <a:lnTo>
                  <a:pt x="699" y="114"/>
                </a:lnTo>
                <a:lnTo>
                  <a:pt x="524" y="114"/>
                </a:lnTo>
                <a:lnTo>
                  <a:pt x="524" y="0"/>
                </a:lnTo>
                <a:close/>
                <a:moveTo>
                  <a:pt x="699" y="699"/>
                </a:moveTo>
                <a:lnTo>
                  <a:pt x="699" y="524"/>
                </a:lnTo>
                <a:lnTo>
                  <a:pt x="814" y="524"/>
                </a:lnTo>
                <a:lnTo>
                  <a:pt x="814" y="814"/>
                </a:lnTo>
                <a:lnTo>
                  <a:pt x="524" y="814"/>
                </a:lnTo>
                <a:lnTo>
                  <a:pt x="524" y="699"/>
                </a:lnTo>
                <a:lnTo>
                  <a:pt x="699" y="699"/>
                </a:lnTo>
                <a:close/>
                <a:moveTo>
                  <a:pt x="0" y="289"/>
                </a:moveTo>
                <a:lnTo>
                  <a:pt x="0" y="0"/>
                </a:lnTo>
                <a:lnTo>
                  <a:pt x="289" y="0"/>
                </a:lnTo>
                <a:lnTo>
                  <a:pt x="289" y="114"/>
                </a:lnTo>
                <a:lnTo>
                  <a:pt x="114" y="114"/>
                </a:lnTo>
                <a:lnTo>
                  <a:pt x="114" y="289"/>
                </a:lnTo>
                <a:lnTo>
                  <a:pt x="0" y="289"/>
                </a:lnTo>
                <a:close/>
                <a:moveTo>
                  <a:pt x="114" y="524"/>
                </a:moveTo>
                <a:lnTo>
                  <a:pt x="114" y="699"/>
                </a:lnTo>
                <a:lnTo>
                  <a:pt x="289" y="699"/>
                </a:lnTo>
                <a:lnTo>
                  <a:pt x="289" y="814"/>
                </a:lnTo>
                <a:lnTo>
                  <a:pt x="0" y="814"/>
                </a:lnTo>
                <a:lnTo>
                  <a:pt x="0" y="524"/>
                </a:lnTo>
                <a:lnTo>
                  <a:pt x="114" y="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9717089" y="4149725"/>
            <a:ext cx="293687" cy="293688"/>
          </a:xfrm>
          <a:custGeom>
            <a:avLst/>
            <a:gdLst>
              <a:gd name="T0" fmla="*/ 639 w 815"/>
              <a:gd name="T1" fmla="*/ 175 h 815"/>
              <a:gd name="T2" fmla="*/ 814 w 815"/>
              <a:gd name="T3" fmla="*/ 175 h 815"/>
              <a:gd name="T4" fmla="*/ 814 w 815"/>
              <a:gd name="T5" fmla="*/ 289 h 815"/>
              <a:gd name="T6" fmla="*/ 524 w 815"/>
              <a:gd name="T7" fmla="*/ 289 h 815"/>
              <a:gd name="T8" fmla="*/ 524 w 815"/>
              <a:gd name="T9" fmla="*/ 0 h 815"/>
              <a:gd name="T10" fmla="*/ 639 w 815"/>
              <a:gd name="T11" fmla="*/ 0 h 815"/>
              <a:gd name="T12" fmla="*/ 639 w 815"/>
              <a:gd name="T13" fmla="*/ 175 h 815"/>
              <a:gd name="T14" fmla="*/ 524 w 815"/>
              <a:gd name="T15" fmla="*/ 814 h 815"/>
              <a:gd name="T16" fmla="*/ 524 w 815"/>
              <a:gd name="T17" fmla="*/ 524 h 815"/>
              <a:gd name="T18" fmla="*/ 814 w 815"/>
              <a:gd name="T19" fmla="*/ 524 h 815"/>
              <a:gd name="T20" fmla="*/ 814 w 815"/>
              <a:gd name="T21" fmla="*/ 639 h 815"/>
              <a:gd name="T22" fmla="*/ 639 w 815"/>
              <a:gd name="T23" fmla="*/ 639 h 815"/>
              <a:gd name="T24" fmla="*/ 639 w 815"/>
              <a:gd name="T25" fmla="*/ 814 h 815"/>
              <a:gd name="T26" fmla="*/ 524 w 815"/>
              <a:gd name="T27" fmla="*/ 814 h 815"/>
              <a:gd name="T28" fmla="*/ 175 w 815"/>
              <a:gd name="T29" fmla="*/ 175 h 815"/>
              <a:gd name="T30" fmla="*/ 175 w 815"/>
              <a:gd name="T31" fmla="*/ 0 h 815"/>
              <a:gd name="T32" fmla="*/ 289 w 815"/>
              <a:gd name="T33" fmla="*/ 0 h 815"/>
              <a:gd name="T34" fmla="*/ 289 w 815"/>
              <a:gd name="T35" fmla="*/ 289 h 815"/>
              <a:gd name="T36" fmla="*/ 0 w 815"/>
              <a:gd name="T37" fmla="*/ 289 h 815"/>
              <a:gd name="T38" fmla="*/ 0 w 815"/>
              <a:gd name="T39" fmla="*/ 175 h 815"/>
              <a:gd name="T40" fmla="*/ 175 w 815"/>
              <a:gd name="T41" fmla="*/ 175 h 815"/>
              <a:gd name="T42" fmla="*/ 0 w 815"/>
              <a:gd name="T43" fmla="*/ 639 h 815"/>
              <a:gd name="T44" fmla="*/ 0 w 815"/>
              <a:gd name="T45" fmla="*/ 524 h 815"/>
              <a:gd name="T46" fmla="*/ 289 w 815"/>
              <a:gd name="T47" fmla="*/ 524 h 815"/>
              <a:gd name="T48" fmla="*/ 289 w 815"/>
              <a:gd name="T49" fmla="*/ 814 h 815"/>
              <a:gd name="T50" fmla="*/ 175 w 815"/>
              <a:gd name="T51" fmla="*/ 814 h 815"/>
              <a:gd name="T52" fmla="*/ 175 w 815"/>
              <a:gd name="T53" fmla="*/ 639 h 815"/>
              <a:gd name="T54" fmla="*/ 0 w 815"/>
              <a:gd name="T55" fmla="*/ 63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639" y="175"/>
                </a:moveTo>
                <a:lnTo>
                  <a:pt x="814" y="175"/>
                </a:lnTo>
                <a:lnTo>
                  <a:pt x="814" y="289"/>
                </a:lnTo>
                <a:lnTo>
                  <a:pt x="524" y="289"/>
                </a:lnTo>
                <a:lnTo>
                  <a:pt x="524" y="0"/>
                </a:lnTo>
                <a:lnTo>
                  <a:pt x="639" y="0"/>
                </a:lnTo>
                <a:lnTo>
                  <a:pt x="639" y="175"/>
                </a:lnTo>
                <a:close/>
                <a:moveTo>
                  <a:pt x="524" y="814"/>
                </a:moveTo>
                <a:lnTo>
                  <a:pt x="524" y="524"/>
                </a:lnTo>
                <a:lnTo>
                  <a:pt x="814" y="524"/>
                </a:lnTo>
                <a:lnTo>
                  <a:pt x="814" y="639"/>
                </a:lnTo>
                <a:lnTo>
                  <a:pt x="639" y="639"/>
                </a:lnTo>
                <a:lnTo>
                  <a:pt x="639" y="814"/>
                </a:lnTo>
                <a:lnTo>
                  <a:pt x="524" y="814"/>
                </a:lnTo>
                <a:close/>
                <a:moveTo>
                  <a:pt x="175" y="175"/>
                </a:moveTo>
                <a:lnTo>
                  <a:pt x="175" y="0"/>
                </a:lnTo>
                <a:lnTo>
                  <a:pt x="289" y="0"/>
                </a:lnTo>
                <a:lnTo>
                  <a:pt x="289" y="289"/>
                </a:lnTo>
                <a:lnTo>
                  <a:pt x="0" y="289"/>
                </a:lnTo>
                <a:lnTo>
                  <a:pt x="0" y="175"/>
                </a:lnTo>
                <a:lnTo>
                  <a:pt x="175" y="175"/>
                </a:lnTo>
                <a:close/>
                <a:moveTo>
                  <a:pt x="0" y="639"/>
                </a:moveTo>
                <a:lnTo>
                  <a:pt x="0" y="524"/>
                </a:lnTo>
                <a:lnTo>
                  <a:pt x="289" y="524"/>
                </a:lnTo>
                <a:lnTo>
                  <a:pt x="289" y="814"/>
                </a:lnTo>
                <a:lnTo>
                  <a:pt x="175" y="814"/>
                </a:lnTo>
                <a:lnTo>
                  <a:pt x="175" y="639"/>
                </a:lnTo>
                <a:lnTo>
                  <a:pt x="0" y="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10755314" y="4106864"/>
            <a:ext cx="377825" cy="377825"/>
          </a:xfrm>
          <a:custGeom>
            <a:avLst/>
            <a:gdLst>
              <a:gd name="T0" fmla="*/ 0 w 1051"/>
              <a:gd name="T1" fmla="*/ 932 h 1051"/>
              <a:gd name="T2" fmla="*/ 935 w 1051"/>
              <a:gd name="T3" fmla="*/ 932 h 1051"/>
              <a:gd name="T4" fmla="*/ 935 w 1051"/>
              <a:gd name="T5" fmla="*/ 1050 h 1051"/>
              <a:gd name="T6" fmla="*/ 0 w 1051"/>
              <a:gd name="T7" fmla="*/ 1050 h 1051"/>
              <a:gd name="T8" fmla="*/ 0 w 1051"/>
              <a:gd name="T9" fmla="*/ 932 h 1051"/>
              <a:gd name="T10" fmla="*/ 935 w 1051"/>
              <a:gd name="T11" fmla="*/ 293 h 1051"/>
              <a:gd name="T12" fmla="*/ 935 w 1051"/>
              <a:gd name="T13" fmla="*/ 118 h 1051"/>
              <a:gd name="T14" fmla="*/ 817 w 1051"/>
              <a:gd name="T15" fmla="*/ 118 h 1051"/>
              <a:gd name="T16" fmla="*/ 817 w 1051"/>
              <a:gd name="T17" fmla="*/ 293 h 1051"/>
              <a:gd name="T18" fmla="*/ 935 w 1051"/>
              <a:gd name="T19" fmla="*/ 293 h 1051"/>
              <a:gd name="T20" fmla="*/ 935 w 1051"/>
              <a:gd name="T21" fmla="*/ 0 h 1051"/>
              <a:gd name="T22" fmla="*/ 1050 w 1051"/>
              <a:gd name="T23" fmla="*/ 118 h 1051"/>
              <a:gd name="T24" fmla="*/ 1050 w 1051"/>
              <a:gd name="T25" fmla="*/ 293 h 1051"/>
              <a:gd name="T26" fmla="*/ 935 w 1051"/>
              <a:gd name="T27" fmla="*/ 407 h 1051"/>
              <a:gd name="T28" fmla="*/ 817 w 1051"/>
              <a:gd name="T29" fmla="*/ 407 h 1051"/>
              <a:gd name="T30" fmla="*/ 817 w 1051"/>
              <a:gd name="T31" fmla="*/ 582 h 1051"/>
              <a:gd name="T32" fmla="*/ 585 w 1051"/>
              <a:gd name="T33" fmla="*/ 817 h 1051"/>
              <a:gd name="T34" fmla="*/ 235 w 1051"/>
              <a:gd name="T35" fmla="*/ 817 h 1051"/>
              <a:gd name="T36" fmla="*/ 0 w 1051"/>
              <a:gd name="T37" fmla="*/ 582 h 1051"/>
              <a:gd name="T38" fmla="*/ 0 w 1051"/>
              <a:gd name="T39" fmla="*/ 0 h 1051"/>
              <a:gd name="T40" fmla="*/ 935 w 1051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051">
                <a:moveTo>
                  <a:pt x="0" y="932"/>
                </a:moveTo>
                <a:lnTo>
                  <a:pt x="935" y="932"/>
                </a:lnTo>
                <a:lnTo>
                  <a:pt x="935" y="1050"/>
                </a:lnTo>
                <a:lnTo>
                  <a:pt x="0" y="1050"/>
                </a:lnTo>
                <a:lnTo>
                  <a:pt x="0" y="932"/>
                </a:lnTo>
                <a:close/>
                <a:moveTo>
                  <a:pt x="935" y="293"/>
                </a:moveTo>
                <a:lnTo>
                  <a:pt x="935" y="118"/>
                </a:lnTo>
                <a:lnTo>
                  <a:pt x="817" y="118"/>
                </a:lnTo>
                <a:lnTo>
                  <a:pt x="817" y="293"/>
                </a:lnTo>
                <a:lnTo>
                  <a:pt x="935" y="293"/>
                </a:lnTo>
                <a:close/>
                <a:moveTo>
                  <a:pt x="935" y="0"/>
                </a:moveTo>
                <a:cubicBezTo>
                  <a:pt x="1001" y="0"/>
                  <a:pt x="1050" y="52"/>
                  <a:pt x="1050" y="118"/>
                </a:cubicBezTo>
                <a:lnTo>
                  <a:pt x="1050" y="293"/>
                </a:lnTo>
                <a:cubicBezTo>
                  <a:pt x="1050" y="355"/>
                  <a:pt x="1001" y="407"/>
                  <a:pt x="935" y="407"/>
                </a:cubicBezTo>
                <a:lnTo>
                  <a:pt x="817" y="407"/>
                </a:lnTo>
                <a:lnTo>
                  <a:pt x="817" y="582"/>
                </a:lnTo>
                <a:cubicBezTo>
                  <a:pt x="817" y="711"/>
                  <a:pt x="714" y="817"/>
                  <a:pt x="585" y="817"/>
                </a:cubicBezTo>
                <a:lnTo>
                  <a:pt x="235" y="817"/>
                </a:lnTo>
                <a:cubicBezTo>
                  <a:pt x="107" y="817"/>
                  <a:pt x="0" y="711"/>
                  <a:pt x="0" y="582"/>
                </a:cubicBez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1058864" y="5100638"/>
            <a:ext cx="293687" cy="127000"/>
          </a:xfrm>
          <a:custGeom>
            <a:avLst/>
            <a:gdLst>
              <a:gd name="T0" fmla="*/ 815 w 816"/>
              <a:gd name="T1" fmla="*/ 88 h 351"/>
              <a:gd name="T2" fmla="*/ 640 w 816"/>
              <a:gd name="T3" fmla="*/ 88 h 351"/>
              <a:gd name="T4" fmla="*/ 640 w 816"/>
              <a:gd name="T5" fmla="*/ 145 h 351"/>
              <a:gd name="T6" fmla="*/ 757 w 816"/>
              <a:gd name="T7" fmla="*/ 145 h 351"/>
              <a:gd name="T8" fmla="*/ 757 w 816"/>
              <a:gd name="T9" fmla="*/ 233 h 351"/>
              <a:gd name="T10" fmla="*/ 640 w 816"/>
              <a:gd name="T11" fmla="*/ 233 h 351"/>
              <a:gd name="T12" fmla="*/ 640 w 816"/>
              <a:gd name="T13" fmla="*/ 350 h 351"/>
              <a:gd name="T14" fmla="*/ 552 w 816"/>
              <a:gd name="T15" fmla="*/ 350 h 351"/>
              <a:gd name="T16" fmla="*/ 552 w 816"/>
              <a:gd name="T17" fmla="*/ 0 h 351"/>
              <a:gd name="T18" fmla="*/ 815 w 816"/>
              <a:gd name="T19" fmla="*/ 0 h 351"/>
              <a:gd name="T20" fmla="*/ 815 w 816"/>
              <a:gd name="T21" fmla="*/ 88 h 351"/>
              <a:gd name="T22" fmla="*/ 233 w 816"/>
              <a:gd name="T23" fmla="*/ 0 h 351"/>
              <a:gd name="T24" fmla="*/ 290 w 816"/>
              <a:gd name="T25" fmla="*/ 58 h 351"/>
              <a:gd name="T26" fmla="*/ 290 w 816"/>
              <a:gd name="T27" fmla="*/ 88 h 351"/>
              <a:gd name="T28" fmla="*/ 88 w 816"/>
              <a:gd name="T29" fmla="*/ 88 h 351"/>
              <a:gd name="T30" fmla="*/ 88 w 816"/>
              <a:gd name="T31" fmla="*/ 263 h 351"/>
              <a:gd name="T32" fmla="*/ 203 w 816"/>
              <a:gd name="T33" fmla="*/ 263 h 351"/>
              <a:gd name="T34" fmla="*/ 203 w 816"/>
              <a:gd name="T35" fmla="*/ 175 h 351"/>
              <a:gd name="T36" fmla="*/ 290 w 816"/>
              <a:gd name="T37" fmla="*/ 175 h 351"/>
              <a:gd name="T38" fmla="*/ 290 w 816"/>
              <a:gd name="T39" fmla="*/ 293 h 351"/>
              <a:gd name="T40" fmla="*/ 233 w 816"/>
              <a:gd name="T41" fmla="*/ 350 h 351"/>
              <a:gd name="T42" fmla="*/ 58 w 816"/>
              <a:gd name="T43" fmla="*/ 350 h 351"/>
              <a:gd name="T44" fmla="*/ 0 w 816"/>
              <a:gd name="T45" fmla="*/ 293 h 351"/>
              <a:gd name="T46" fmla="*/ 0 w 816"/>
              <a:gd name="T47" fmla="*/ 58 h 351"/>
              <a:gd name="T48" fmla="*/ 58 w 816"/>
              <a:gd name="T49" fmla="*/ 0 h 351"/>
              <a:gd name="T50" fmla="*/ 233 w 816"/>
              <a:gd name="T51" fmla="*/ 0 h 351"/>
              <a:gd name="T52" fmla="*/ 377 w 816"/>
              <a:gd name="T53" fmla="*/ 0 h 351"/>
              <a:gd name="T54" fmla="*/ 465 w 816"/>
              <a:gd name="T55" fmla="*/ 0 h 351"/>
              <a:gd name="T56" fmla="*/ 465 w 816"/>
              <a:gd name="T57" fmla="*/ 350 h 351"/>
              <a:gd name="T58" fmla="*/ 377 w 816"/>
              <a:gd name="T59" fmla="*/ 350 h 351"/>
              <a:gd name="T60" fmla="*/ 377 w 816"/>
              <a:gd name="T61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16" h="351">
                <a:moveTo>
                  <a:pt x="815" y="88"/>
                </a:moveTo>
                <a:lnTo>
                  <a:pt x="640" y="88"/>
                </a:lnTo>
                <a:lnTo>
                  <a:pt x="640" y="145"/>
                </a:lnTo>
                <a:lnTo>
                  <a:pt x="757" y="145"/>
                </a:lnTo>
                <a:lnTo>
                  <a:pt x="757" y="233"/>
                </a:lnTo>
                <a:lnTo>
                  <a:pt x="640" y="233"/>
                </a:lnTo>
                <a:lnTo>
                  <a:pt x="640" y="350"/>
                </a:lnTo>
                <a:lnTo>
                  <a:pt x="552" y="350"/>
                </a:lnTo>
                <a:lnTo>
                  <a:pt x="552" y="0"/>
                </a:lnTo>
                <a:lnTo>
                  <a:pt x="815" y="0"/>
                </a:lnTo>
                <a:lnTo>
                  <a:pt x="815" y="88"/>
                </a:lnTo>
                <a:close/>
                <a:moveTo>
                  <a:pt x="233" y="0"/>
                </a:moveTo>
                <a:cubicBezTo>
                  <a:pt x="268" y="0"/>
                  <a:pt x="290" y="28"/>
                  <a:pt x="290" y="58"/>
                </a:cubicBezTo>
                <a:lnTo>
                  <a:pt x="290" y="88"/>
                </a:lnTo>
                <a:lnTo>
                  <a:pt x="88" y="88"/>
                </a:lnTo>
                <a:lnTo>
                  <a:pt x="88" y="263"/>
                </a:lnTo>
                <a:lnTo>
                  <a:pt x="203" y="263"/>
                </a:lnTo>
                <a:lnTo>
                  <a:pt x="203" y="175"/>
                </a:lnTo>
                <a:lnTo>
                  <a:pt x="290" y="175"/>
                </a:lnTo>
                <a:lnTo>
                  <a:pt x="290" y="293"/>
                </a:lnTo>
                <a:cubicBezTo>
                  <a:pt x="290" y="323"/>
                  <a:pt x="268" y="350"/>
                  <a:pt x="233" y="350"/>
                </a:cubicBezTo>
                <a:lnTo>
                  <a:pt x="58" y="350"/>
                </a:lnTo>
                <a:cubicBezTo>
                  <a:pt x="22" y="350"/>
                  <a:pt x="0" y="323"/>
                  <a:pt x="0" y="293"/>
                </a:cubicBezTo>
                <a:lnTo>
                  <a:pt x="0" y="58"/>
                </a:lnTo>
                <a:cubicBezTo>
                  <a:pt x="0" y="28"/>
                  <a:pt x="22" y="0"/>
                  <a:pt x="58" y="0"/>
                </a:cubicBezTo>
                <a:lnTo>
                  <a:pt x="233" y="0"/>
                </a:lnTo>
                <a:close/>
                <a:moveTo>
                  <a:pt x="377" y="0"/>
                </a:moveTo>
                <a:lnTo>
                  <a:pt x="465" y="0"/>
                </a:lnTo>
                <a:lnTo>
                  <a:pt x="465" y="350"/>
                </a:lnTo>
                <a:lnTo>
                  <a:pt x="377" y="350"/>
                </a:lnTo>
                <a:lnTo>
                  <a:pt x="37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2070100" y="4953000"/>
            <a:ext cx="419100" cy="419100"/>
          </a:xfrm>
          <a:custGeom>
            <a:avLst/>
            <a:gdLst>
              <a:gd name="T0" fmla="*/ 814 w 1165"/>
              <a:gd name="T1" fmla="*/ 902 h 1165"/>
              <a:gd name="T2" fmla="*/ 962 w 1165"/>
              <a:gd name="T3" fmla="*/ 757 h 1165"/>
              <a:gd name="T4" fmla="*/ 814 w 1165"/>
              <a:gd name="T5" fmla="*/ 612 h 1165"/>
              <a:gd name="T6" fmla="*/ 669 w 1165"/>
              <a:gd name="T7" fmla="*/ 757 h 1165"/>
              <a:gd name="T8" fmla="*/ 814 w 1165"/>
              <a:gd name="T9" fmla="*/ 902 h 1165"/>
              <a:gd name="T10" fmla="*/ 437 w 1165"/>
              <a:gd name="T11" fmla="*/ 350 h 1165"/>
              <a:gd name="T12" fmla="*/ 582 w 1165"/>
              <a:gd name="T13" fmla="*/ 495 h 1165"/>
              <a:gd name="T14" fmla="*/ 727 w 1165"/>
              <a:gd name="T15" fmla="*/ 350 h 1165"/>
              <a:gd name="T16" fmla="*/ 582 w 1165"/>
              <a:gd name="T17" fmla="*/ 202 h 1165"/>
              <a:gd name="T18" fmla="*/ 437 w 1165"/>
              <a:gd name="T19" fmla="*/ 350 h 1165"/>
              <a:gd name="T20" fmla="*/ 350 w 1165"/>
              <a:gd name="T21" fmla="*/ 902 h 1165"/>
              <a:gd name="T22" fmla="*/ 494 w 1165"/>
              <a:gd name="T23" fmla="*/ 757 h 1165"/>
              <a:gd name="T24" fmla="*/ 350 w 1165"/>
              <a:gd name="T25" fmla="*/ 612 h 1165"/>
              <a:gd name="T26" fmla="*/ 202 w 1165"/>
              <a:gd name="T27" fmla="*/ 757 h 1165"/>
              <a:gd name="T28" fmla="*/ 350 w 1165"/>
              <a:gd name="T29" fmla="*/ 902 h 1165"/>
              <a:gd name="T30" fmla="*/ 582 w 1165"/>
              <a:gd name="T31" fmla="*/ 0 h 1165"/>
              <a:gd name="T32" fmla="*/ 1164 w 1165"/>
              <a:gd name="T33" fmla="*/ 582 h 1165"/>
              <a:gd name="T34" fmla="*/ 582 w 1165"/>
              <a:gd name="T35" fmla="*/ 1164 h 1165"/>
              <a:gd name="T36" fmla="*/ 0 w 1165"/>
              <a:gd name="T37" fmla="*/ 582 h 1165"/>
              <a:gd name="T38" fmla="*/ 582 w 1165"/>
              <a:gd name="T3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5">
                <a:moveTo>
                  <a:pt x="814" y="902"/>
                </a:moveTo>
                <a:cubicBezTo>
                  <a:pt x="893" y="902"/>
                  <a:pt x="962" y="836"/>
                  <a:pt x="962" y="757"/>
                </a:cubicBezTo>
                <a:cubicBezTo>
                  <a:pt x="962" y="678"/>
                  <a:pt x="893" y="612"/>
                  <a:pt x="814" y="612"/>
                </a:cubicBezTo>
                <a:cubicBezTo>
                  <a:pt x="735" y="612"/>
                  <a:pt x="669" y="678"/>
                  <a:pt x="669" y="757"/>
                </a:cubicBezTo>
                <a:cubicBezTo>
                  <a:pt x="669" y="836"/>
                  <a:pt x="735" y="902"/>
                  <a:pt x="814" y="902"/>
                </a:cubicBezTo>
                <a:close/>
                <a:moveTo>
                  <a:pt x="437" y="350"/>
                </a:moveTo>
                <a:cubicBezTo>
                  <a:pt x="437" y="429"/>
                  <a:pt x="503" y="495"/>
                  <a:pt x="582" y="495"/>
                </a:cubicBezTo>
                <a:cubicBezTo>
                  <a:pt x="661" y="495"/>
                  <a:pt x="727" y="429"/>
                  <a:pt x="727" y="350"/>
                </a:cubicBezTo>
                <a:cubicBezTo>
                  <a:pt x="727" y="271"/>
                  <a:pt x="661" y="202"/>
                  <a:pt x="582" y="202"/>
                </a:cubicBezTo>
                <a:cubicBezTo>
                  <a:pt x="503" y="202"/>
                  <a:pt x="437" y="271"/>
                  <a:pt x="437" y="350"/>
                </a:cubicBezTo>
                <a:close/>
                <a:moveTo>
                  <a:pt x="350" y="902"/>
                </a:moveTo>
                <a:cubicBezTo>
                  <a:pt x="429" y="902"/>
                  <a:pt x="494" y="836"/>
                  <a:pt x="494" y="757"/>
                </a:cubicBezTo>
                <a:cubicBezTo>
                  <a:pt x="494" y="678"/>
                  <a:pt x="429" y="612"/>
                  <a:pt x="350" y="612"/>
                </a:cubicBezTo>
                <a:cubicBezTo>
                  <a:pt x="270" y="612"/>
                  <a:pt x="202" y="678"/>
                  <a:pt x="202" y="757"/>
                </a:cubicBezTo>
                <a:cubicBezTo>
                  <a:pt x="202" y="836"/>
                  <a:pt x="270" y="902"/>
                  <a:pt x="350" y="902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3103564" y="5027613"/>
            <a:ext cx="503237" cy="273050"/>
          </a:xfrm>
          <a:custGeom>
            <a:avLst/>
            <a:gdLst>
              <a:gd name="T0" fmla="*/ 757 w 1400"/>
              <a:gd name="T1" fmla="*/ 464 h 758"/>
              <a:gd name="T2" fmla="*/ 1107 w 1400"/>
              <a:gd name="T3" fmla="*/ 639 h 758"/>
              <a:gd name="T4" fmla="*/ 1107 w 1400"/>
              <a:gd name="T5" fmla="*/ 757 h 758"/>
              <a:gd name="T6" fmla="*/ 407 w 1400"/>
              <a:gd name="T7" fmla="*/ 757 h 758"/>
              <a:gd name="T8" fmla="*/ 407 w 1400"/>
              <a:gd name="T9" fmla="*/ 639 h 758"/>
              <a:gd name="T10" fmla="*/ 757 w 1400"/>
              <a:gd name="T11" fmla="*/ 464 h 758"/>
              <a:gd name="T12" fmla="*/ 1145 w 1400"/>
              <a:gd name="T13" fmla="*/ 475 h 758"/>
              <a:gd name="T14" fmla="*/ 1399 w 1400"/>
              <a:gd name="T15" fmla="*/ 639 h 758"/>
              <a:gd name="T16" fmla="*/ 1399 w 1400"/>
              <a:gd name="T17" fmla="*/ 757 h 758"/>
              <a:gd name="T18" fmla="*/ 1224 w 1400"/>
              <a:gd name="T19" fmla="*/ 757 h 758"/>
              <a:gd name="T20" fmla="*/ 1224 w 1400"/>
              <a:gd name="T21" fmla="*/ 639 h 758"/>
              <a:gd name="T22" fmla="*/ 1145 w 1400"/>
              <a:gd name="T23" fmla="*/ 475 h 758"/>
              <a:gd name="T24" fmla="*/ 757 w 1400"/>
              <a:gd name="T25" fmla="*/ 349 h 758"/>
              <a:gd name="T26" fmla="*/ 582 w 1400"/>
              <a:gd name="T27" fmla="*/ 175 h 758"/>
              <a:gd name="T28" fmla="*/ 757 w 1400"/>
              <a:gd name="T29" fmla="*/ 0 h 758"/>
              <a:gd name="T30" fmla="*/ 932 w 1400"/>
              <a:gd name="T31" fmla="*/ 175 h 758"/>
              <a:gd name="T32" fmla="*/ 757 w 1400"/>
              <a:gd name="T33" fmla="*/ 349 h 758"/>
              <a:gd name="T34" fmla="*/ 1049 w 1400"/>
              <a:gd name="T35" fmla="*/ 349 h 758"/>
              <a:gd name="T36" fmla="*/ 997 w 1400"/>
              <a:gd name="T37" fmla="*/ 341 h 758"/>
              <a:gd name="T38" fmla="*/ 1049 w 1400"/>
              <a:gd name="T39" fmla="*/ 175 h 758"/>
              <a:gd name="T40" fmla="*/ 997 w 1400"/>
              <a:gd name="T41" fmla="*/ 8 h 758"/>
              <a:gd name="T42" fmla="*/ 1049 w 1400"/>
              <a:gd name="T43" fmla="*/ 0 h 758"/>
              <a:gd name="T44" fmla="*/ 1224 w 1400"/>
              <a:gd name="T45" fmla="*/ 175 h 758"/>
              <a:gd name="T46" fmla="*/ 1049 w 1400"/>
              <a:gd name="T47" fmla="*/ 349 h 758"/>
              <a:gd name="T48" fmla="*/ 467 w 1400"/>
              <a:gd name="T49" fmla="*/ 289 h 758"/>
              <a:gd name="T50" fmla="*/ 467 w 1400"/>
              <a:gd name="T51" fmla="*/ 407 h 758"/>
              <a:gd name="T52" fmla="*/ 292 w 1400"/>
              <a:gd name="T53" fmla="*/ 407 h 758"/>
              <a:gd name="T54" fmla="*/ 292 w 1400"/>
              <a:gd name="T55" fmla="*/ 582 h 758"/>
              <a:gd name="T56" fmla="*/ 175 w 1400"/>
              <a:gd name="T57" fmla="*/ 582 h 758"/>
              <a:gd name="T58" fmla="*/ 175 w 1400"/>
              <a:gd name="T59" fmla="*/ 407 h 758"/>
              <a:gd name="T60" fmla="*/ 0 w 1400"/>
              <a:gd name="T61" fmla="*/ 407 h 758"/>
              <a:gd name="T62" fmla="*/ 0 w 1400"/>
              <a:gd name="T63" fmla="*/ 289 h 758"/>
              <a:gd name="T64" fmla="*/ 175 w 1400"/>
              <a:gd name="T65" fmla="*/ 289 h 758"/>
              <a:gd name="T66" fmla="*/ 175 w 1400"/>
              <a:gd name="T67" fmla="*/ 114 h 758"/>
              <a:gd name="T68" fmla="*/ 292 w 1400"/>
              <a:gd name="T69" fmla="*/ 114 h 758"/>
              <a:gd name="T70" fmla="*/ 292 w 1400"/>
              <a:gd name="T71" fmla="*/ 289 h 758"/>
              <a:gd name="T72" fmla="*/ 467 w 1400"/>
              <a:gd name="T73" fmla="*/ 28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00" h="758">
                <a:moveTo>
                  <a:pt x="757" y="464"/>
                </a:moveTo>
                <a:cubicBezTo>
                  <a:pt x="874" y="464"/>
                  <a:pt x="1107" y="522"/>
                  <a:pt x="1107" y="639"/>
                </a:cubicBezTo>
                <a:lnTo>
                  <a:pt x="1107" y="757"/>
                </a:lnTo>
                <a:lnTo>
                  <a:pt x="407" y="757"/>
                </a:lnTo>
                <a:lnTo>
                  <a:pt x="407" y="639"/>
                </a:lnTo>
                <a:cubicBezTo>
                  <a:pt x="407" y="522"/>
                  <a:pt x="639" y="464"/>
                  <a:pt x="757" y="464"/>
                </a:cubicBezTo>
                <a:close/>
                <a:moveTo>
                  <a:pt x="1145" y="475"/>
                </a:moveTo>
                <a:cubicBezTo>
                  <a:pt x="1262" y="494"/>
                  <a:pt x="1399" y="549"/>
                  <a:pt x="1399" y="639"/>
                </a:cubicBezTo>
                <a:lnTo>
                  <a:pt x="1399" y="757"/>
                </a:lnTo>
                <a:lnTo>
                  <a:pt x="1224" y="757"/>
                </a:lnTo>
                <a:lnTo>
                  <a:pt x="1224" y="639"/>
                </a:lnTo>
                <a:cubicBezTo>
                  <a:pt x="1224" y="571"/>
                  <a:pt x="1194" y="519"/>
                  <a:pt x="1145" y="475"/>
                </a:cubicBezTo>
                <a:close/>
                <a:moveTo>
                  <a:pt x="757" y="349"/>
                </a:moveTo>
                <a:cubicBezTo>
                  <a:pt x="661" y="349"/>
                  <a:pt x="582" y="270"/>
                  <a:pt x="582" y="175"/>
                </a:cubicBezTo>
                <a:cubicBezTo>
                  <a:pt x="582" y="79"/>
                  <a:pt x="661" y="0"/>
                  <a:pt x="757" y="0"/>
                </a:cubicBezTo>
                <a:cubicBezTo>
                  <a:pt x="852" y="0"/>
                  <a:pt x="932" y="79"/>
                  <a:pt x="932" y="175"/>
                </a:cubicBezTo>
                <a:cubicBezTo>
                  <a:pt x="932" y="270"/>
                  <a:pt x="852" y="349"/>
                  <a:pt x="757" y="349"/>
                </a:cubicBezTo>
                <a:close/>
                <a:moveTo>
                  <a:pt x="1049" y="349"/>
                </a:moveTo>
                <a:cubicBezTo>
                  <a:pt x="1030" y="349"/>
                  <a:pt x="1014" y="347"/>
                  <a:pt x="997" y="341"/>
                </a:cubicBezTo>
                <a:cubicBezTo>
                  <a:pt x="1030" y="295"/>
                  <a:pt x="1049" y="238"/>
                  <a:pt x="1049" y="175"/>
                </a:cubicBezTo>
                <a:cubicBezTo>
                  <a:pt x="1049" y="113"/>
                  <a:pt x="1030" y="54"/>
                  <a:pt x="997" y="8"/>
                </a:cubicBezTo>
                <a:cubicBezTo>
                  <a:pt x="1014" y="2"/>
                  <a:pt x="1030" y="0"/>
                  <a:pt x="1049" y="0"/>
                </a:cubicBezTo>
                <a:cubicBezTo>
                  <a:pt x="1145" y="0"/>
                  <a:pt x="1224" y="79"/>
                  <a:pt x="1224" y="175"/>
                </a:cubicBezTo>
                <a:cubicBezTo>
                  <a:pt x="1224" y="270"/>
                  <a:pt x="1145" y="349"/>
                  <a:pt x="1049" y="349"/>
                </a:cubicBezTo>
                <a:close/>
                <a:moveTo>
                  <a:pt x="467" y="289"/>
                </a:moveTo>
                <a:lnTo>
                  <a:pt x="467" y="407"/>
                </a:lnTo>
                <a:lnTo>
                  <a:pt x="292" y="407"/>
                </a:lnTo>
                <a:lnTo>
                  <a:pt x="292" y="582"/>
                </a:lnTo>
                <a:lnTo>
                  <a:pt x="175" y="582"/>
                </a:lnTo>
                <a:lnTo>
                  <a:pt x="175" y="407"/>
                </a:lnTo>
                <a:lnTo>
                  <a:pt x="0" y="407"/>
                </a:lnTo>
                <a:lnTo>
                  <a:pt x="0" y="289"/>
                </a:lnTo>
                <a:lnTo>
                  <a:pt x="175" y="289"/>
                </a:lnTo>
                <a:lnTo>
                  <a:pt x="175" y="114"/>
                </a:lnTo>
                <a:lnTo>
                  <a:pt x="292" y="114"/>
                </a:lnTo>
                <a:lnTo>
                  <a:pt x="292" y="289"/>
                </a:lnTo>
                <a:lnTo>
                  <a:pt x="467" y="2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4221163" y="4953000"/>
            <a:ext cx="419100" cy="419100"/>
          </a:xfrm>
          <a:custGeom>
            <a:avLst/>
            <a:gdLst>
              <a:gd name="T0" fmla="*/ 1049 w 1165"/>
              <a:gd name="T1" fmla="*/ 350 h 1165"/>
              <a:gd name="T2" fmla="*/ 1049 w 1165"/>
              <a:gd name="T3" fmla="*/ 115 h 1165"/>
              <a:gd name="T4" fmla="*/ 814 w 1165"/>
              <a:gd name="T5" fmla="*/ 115 h 1165"/>
              <a:gd name="T6" fmla="*/ 814 w 1165"/>
              <a:gd name="T7" fmla="*/ 350 h 1165"/>
              <a:gd name="T8" fmla="*/ 1049 w 1165"/>
              <a:gd name="T9" fmla="*/ 350 h 1165"/>
              <a:gd name="T10" fmla="*/ 1049 w 1165"/>
              <a:gd name="T11" fmla="*/ 700 h 1165"/>
              <a:gd name="T12" fmla="*/ 1049 w 1165"/>
              <a:gd name="T13" fmla="*/ 465 h 1165"/>
              <a:gd name="T14" fmla="*/ 814 w 1165"/>
              <a:gd name="T15" fmla="*/ 465 h 1165"/>
              <a:gd name="T16" fmla="*/ 814 w 1165"/>
              <a:gd name="T17" fmla="*/ 700 h 1165"/>
              <a:gd name="T18" fmla="*/ 1049 w 1165"/>
              <a:gd name="T19" fmla="*/ 700 h 1165"/>
              <a:gd name="T20" fmla="*/ 1049 w 1165"/>
              <a:gd name="T21" fmla="*/ 1049 h 1165"/>
              <a:gd name="T22" fmla="*/ 1049 w 1165"/>
              <a:gd name="T23" fmla="*/ 814 h 1165"/>
              <a:gd name="T24" fmla="*/ 814 w 1165"/>
              <a:gd name="T25" fmla="*/ 814 h 1165"/>
              <a:gd name="T26" fmla="*/ 814 w 1165"/>
              <a:gd name="T27" fmla="*/ 1049 h 1165"/>
              <a:gd name="T28" fmla="*/ 1049 w 1165"/>
              <a:gd name="T29" fmla="*/ 1049 h 1165"/>
              <a:gd name="T30" fmla="*/ 699 w 1165"/>
              <a:gd name="T31" fmla="*/ 350 h 1165"/>
              <a:gd name="T32" fmla="*/ 699 w 1165"/>
              <a:gd name="T33" fmla="*/ 115 h 1165"/>
              <a:gd name="T34" fmla="*/ 464 w 1165"/>
              <a:gd name="T35" fmla="*/ 115 h 1165"/>
              <a:gd name="T36" fmla="*/ 464 w 1165"/>
              <a:gd name="T37" fmla="*/ 350 h 1165"/>
              <a:gd name="T38" fmla="*/ 699 w 1165"/>
              <a:gd name="T39" fmla="*/ 350 h 1165"/>
              <a:gd name="T40" fmla="*/ 699 w 1165"/>
              <a:gd name="T41" fmla="*/ 700 h 1165"/>
              <a:gd name="T42" fmla="*/ 699 w 1165"/>
              <a:gd name="T43" fmla="*/ 465 h 1165"/>
              <a:gd name="T44" fmla="*/ 464 w 1165"/>
              <a:gd name="T45" fmla="*/ 465 h 1165"/>
              <a:gd name="T46" fmla="*/ 464 w 1165"/>
              <a:gd name="T47" fmla="*/ 700 h 1165"/>
              <a:gd name="T48" fmla="*/ 699 w 1165"/>
              <a:gd name="T49" fmla="*/ 700 h 1165"/>
              <a:gd name="T50" fmla="*/ 699 w 1165"/>
              <a:gd name="T51" fmla="*/ 1049 h 1165"/>
              <a:gd name="T52" fmla="*/ 699 w 1165"/>
              <a:gd name="T53" fmla="*/ 814 h 1165"/>
              <a:gd name="T54" fmla="*/ 464 w 1165"/>
              <a:gd name="T55" fmla="*/ 814 h 1165"/>
              <a:gd name="T56" fmla="*/ 464 w 1165"/>
              <a:gd name="T57" fmla="*/ 1049 h 1165"/>
              <a:gd name="T58" fmla="*/ 699 w 1165"/>
              <a:gd name="T59" fmla="*/ 1049 h 1165"/>
              <a:gd name="T60" fmla="*/ 350 w 1165"/>
              <a:gd name="T61" fmla="*/ 350 h 1165"/>
              <a:gd name="T62" fmla="*/ 350 w 1165"/>
              <a:gd name="T63" fmla="*/ 115 h 1165"/>
              <a:gd name="T64" fmla="*/ 114 w 1165"/>
              <a:gd name="T65" fmla="*/ 115 h 1165"/>
              <a:gd name="T66" fmla="*/ 114 w 1165"/>
              <a:gd name="T67" fmla="*/ 350 h 1165"/>
              <a:gd name="T68" fmla="*/ 350 w 1165"/>
              <a:gd name="T69" fmla="*/ 350 h 1165"/>
              <a:gd name="T70" fmla="*/ 350 w 1165"/>
              <a:gd name="T71" fmla="*/ 700 h 1165"/>
              <a:gd name="T72" fmla="*/ 350 w 1165"/>
              <a:gd name="T73" fmla="*/ 465 h 1165"/>
              <a:gd name="T74" fmla="*/ 114 w 1165"/>
              <a:gd name="T75" fmla="*/ 465 h 1165"/>
              <a:gd name="T76" fmla="*/ 114 w 1165"/>
              <a:gd name="T77" fmla="*/ 700 h 1165"/>
              <a:gd name="T78" fmla="*/ 350 w 1165"/>
              <a:gd name="T79" fmla="*/ 700 h 1165"/>
              <a:gd name="T80" fmla="*/ 350 w 1165"/>
              <a:gd name="T81" fmla="*/ 1049 h 1165"/>
              <a:gd name="T82" fmla="*/ 350 w 1165"/>
              <a:gd name="T83" fmla="*/ 814 h 1165"/>
              <a:gd name="T84" fmla="*/ 114 w 1165"/>
              <a:gd name="T85" fmla="*/ 814 h 1165"/>
              <a:gd name="T86" fmla="*/ 114 w 1165"/>
              <a:gd name="T87" fmla="*/ 1049 h 1165"/>
              <a:gd name="T88" fmla="*/ 350 w 1165"/>
              <a:gd name="T89" fmla="*/ 1049 h 1165"/>
              <a:gd name="T90" fmla="*/ 1049 w 1165"/>
              <a:gd name="T91" fmla="*/ 0 h 1165"/>
              <a:gd name="T92" fmla="*/ 1164 w 1165"/>
              <a:gd name="T93" fmla="*/ 115 h 1165"/>
              <a:gd name="T94" fmla="*/ 1164 w 1165"/>
              <a:gd name="T95" fmla="*/ 1049 h 1165"/>
              <a:gd name="T96" fmla="*/ 1049 w 1165"/>
              <a:gd name="T97" fmla="*/ 1164 h 1165"/>
              <a:gd name="T98" fmla="*/ 114 w 1165"/>
              <a:gd name="T99" fmla="*/ 1164 h 1165"/>
              <a:gd name="T100" fmla="*/ 0 w 1165"/>
              <a:gd name="T101" fmla="*/ 1049 h 1165"/>
              <a:gd name="T102" fmla="*/ 0 w 1165"/>
              <a:gd name="T103" fmla="*/ 115 h 1165"/>
              <a:gd name="T104" fmla="*/ 114 w 1165"/>
              <a:gd name="T105" fmla="*/ 0 h 1165"/>
              <a:gd name="T106" fmla="*/ 1049 w 1165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5" h="1165">
                <a:moveTo>
                  <a:pt x="1049" y="350"/>
                </a:moveTo>
                <a:lnTo>
                  <a:pt x="1049" y="115"/>
                </a:lnTo>
                <a:lnTo>
                  <a:pt x="814" y="115"/>
                </a:lnTo>
                <a:lnTo>
                  <a:pt x="814" y="350"/>
                </a:lnTo>
                <a:lnTo>
                  <a:pt x="1049" y="350"/>
                </a:lnTo>
                <a:close/>
                <a:moveTo>
                  <a:pt x="1049" y="700"/>
                </a:moveTo>
                <a:lnTo>
                  <a:pt x="1049" y="465"/>
                </a:lnTo>
                <a:lnTo>
                  <a:pt x="814" y="465"/>
                </a:lnTo>
                <a:lnTo>
                  <a:pt x="814" y="700"/>
                </a:lnTo>
                <a:lnTo>
                  <a:pt x="1049" y="700"/>
                </a:lnTo>
                <a:close/>
                <a:moveTo>
                  <a:pt x="1049" y="1049"/>
                </a:moveTo>
                <a:lnTo>
                  <a:pt x="1049" y="814"/>
                </a:lnTo>
                <a:lnTo>
                  <a:pt x="814" y="814"/>
                </a:lnTo>
                <a:lnTo>
                  <a:pt x="814" y="1049"/>
                </a:lnTo>
                <a:lnTo>
                  <a:pt x="1049" y="1049"/>
                </a:lnTo>
                <a:close/>
                <a:moveTo>
                  <a:pt x="699" y="350"/>
                </a:moveTo>
                <a:lnTo>
                  <a:pt x="699" y="115"/>
                </a:lnTo>
                <a:lnTo>
                  <a:pt x="464" y="115"/>
                </a:lnTo>
                <a:lnTo>
                  <a:pt x="464" y="350"/>
                </a:lnTo>
                <a:lnTo>
                  <a:pt x="699" y="350"/>
                </a:lnTo>
                <a:close/>
                <a:moveTo>
                  <a:pt x="699" y="700"/>
                </a:moveTo>
                <a:lnTo>
                  <a:pt x="699" y="465"/>
                </a:lnTo>
                <a:lnTo>
                  <a:pt x="464" y="465"/>
                </a:lnTo>
                <a:lnTo>
                  <a:pt x="464" y="700"/>
                </a:lnTo>
                <a:lnTo>
                  <a:pt x="699" y="700"/>
                </a:lnTo>
                <a:close/>
                <a:moveTo>
                  <a:pt x="699" y="1049"/>
                </a:moveTo>
                <a:lnTo>
                  <a:pt x="699" y="814"/>
                </a:lnTo>
                <a:lnTo>
                  <a:pt x="464" y="814"/>
                </a:lnTo>
                <a:lnTo>
                  <a:pt x="464" y="1049"/>
                </a:lnTo>
                <a:lnTo>
                  <a:pt x="699" y="1049"/>
                </a:lnTo>
                <a:close/>
                <a:moveTo>
                  <a:pt x="350" y="350"/>
                </a:moveTo>
                <a:lnTo>
                  <a:pt x="350" y="115"/>
                </a:lnTo>
                <a:lnTo>
                  <a:pt x="114" y="115"/>
                </a:lnTo>
                <a:lnTo>
                  <a:pt x="114" y="350"/>
                </a:lnTo>
                <a:lnTo>
                  <a:pt x="350" y="350"/>
                </a:lnTo>
                <a:close/>
                <a:moveTo>
                  <a:pt x="350" y="700"/>
                </a:moveTo>
                <a:lnTo>
                  <a:pt x="350" y="465"/>
                </a:lnTo>
                <a:lnTo>
                  <a:pt x="114" y="465"/>
                </a:lnTo>
                <a:lnTo>
                  <a:pt x="114" y="700"/>
                </a:lnTo>
                <a:lnTo>
                  <a:pt x="350" y="700"/>
                </a:lnTo>
                <a:close/>
                <a:moveTo>
                  <a:pt x="350" y="1049"/>
                </a:moveTo>
                <a:lnTo>
                  <a:pt x="350" y="814"/>
                </a:lnTo>
                <a:lnTo>
                  <a:pt x="114" y="814"/>
                </a:lnTo>
                <a:lnTo>
                  <a:pt x="114" y="1049"/>
                </a:lnTo>
                <a:lnTo>
                  <a:pt x="350" y="1049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114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5267325" y="4924425"/>
            <a:ext cx="477838" cy="477838"/>
          </a:xfrm>
          <a:custGeom>
            <a:avLst/>
            <a:gdLst>
              <a:gd name="T0" fmla="*/ 1016 w 1326"/>
              <a:gd name="T1" fmla="*/ 1094 h 1327"/>
              <a:gd name="T2" fmla="*/ 931 w 1326"/>
              <a:gd name="T3" fmla="*/ 1094 h 1327"/>
              <a:gd name="T4" fmla="*/ 817 w 1326"/>
              <a:gd name="T5" fmla="*/ 891 h 1327"/>
              <a:gd name="T6" fmla="*/ 582 w 1326"/>
              <a:gd name="T7" fmla="*/ 859 h 1327"/>
              <a:gd name="T8" fmla="*/ 817 w 1326"/>
              <a:gd name="T9" fmla="*/ 1094 h 1327"/>
              <a:gd name="T10" fmla="*/ 467 w 1326"/>
              <a:gd name="T11" fmla="*/ 542 h 1327"/>
              <a:gd name="T12" fmla="*/ 232 w 1326"/>
              <a:gd name="T13" fmla="*/ 509 h 1327"/>
              <a:gd name="T14" fmla="*/ 467 w 1326"/>
              <a:gd name="T15" fmla="*/ 744 h 1327"/>
              <a:gd name="T16" fmla="*/ 467 w 1326"/>
              <a:gd name="T17" fmla="*/ 859 h 1327"/>
              <a:gd name="T18" fmla="*/ 232 w 1326"/>
              <a:gd name="T19" fmla="*/ 1094 h 1327"/>
              <a:gd name="T20" fmla="*/ 232 w 1326"/>
              <a:gd name="T21" fmla="*/ 309 h 1327"/>
              <a:gd name="T22" fmla="*/ 317 w 1326"/>
              <a:gd name="T23" fmla="*/ 394 h 1327"/>
              <a:gd name="T24" fmla="*/ 582 w 1326"/>
              <a:gd name="T25" fmla="*/ 659 h 1327"/>
              <a:gd name="T26" fmla="*/ 666 w 1326"/>
              <a:gd name="T27" fmla="*/ 744 h 1327"/>
              <a:gd name="T28" fmla="*/ 73 w 1326"/>
              <a:gd name="T29" fmla="*/ 0 h 1327"/>
              <a:gd name="T30" fmla="*/ 1251 w 1326"/>
              <a:gd name="T31" fmla="*/ 1326 h 1327"/>
              <a:gd name="T32" fmla="*/ 232 w 1326"/>
              <a:gd name="T33" fmla="*/ 1208 h 1327"/>
              <a:gd name="T34" fmla="*/ 117 w 1326"/>
              <a:gd name="T35" fmla="*/ 192 h 1327"/>
              <a:gd name="T36" fmla="*/ 73 w 1326"/>
              <a:gd name="T37" fmla="*/ 0 h 1327"/>
              <a:gd name="T38" fmla="*/ 931 w 1326"/>
              <a:gd name="T39" fmla="*/ 394 h 1327"/>
              <a:gd name="T40" fmla="*/ 1166 w 1326"/>
              <a:gd name="T41" fmla="*/ 159 h 1327"/>
              <a:gd name="T42" fmla="*/ 467 w 1326"/>
              <a:gd name="T43" fmla="*/ 159 h 1327"/>
              <a:gd name="T44" fmla="*/ 265 w 1326"/>
              <a:gd name="T45" fmla="*/ 44 h 1327"/>
              <a:gd name="T46" fmla="*/ 1281 w 1326"/>
              <a:gd name="T47" fmla="*/ 159 h 1327"/>
              <a:gd name="T48" fmla="*/ 1166 w 1326"/>
              <a:gd name="T49" fmla="*/ 943 h 1327"/>
              <a:gd name="T50" fmla="*/ 1082 w 1326"/>
              <a:gd name="T51" fmla="*/ 859 h 1327"/>
              <a:gd name="T52" fmla="*/ 1166 w 1326"/>
              <a:gd name="T53" fmla="*/ 744 h 1327"/>
              <a:gd name="T54" fmla="*/ 931 w 1326"/>
              <a:gd name="T55" fmla="*/ 509 h 1327"/>
              <a:gd name="T56" fmla="*/ 817 w 1326"/>
              <a:gd name="T57" fmla="*/ 593 h 1327"/>
              <a:gd name="T58" fmla="*/ 732 w 1326"/>
              <a:gd name="T59" fmla="*/ 509 h 1327"/>
              <a:gd name="T60" fmla="*/ 817 w 1326"/>
              <a:gd name="T61" fmla="*/ 394 h 1327"/>
              <a:gd name="T62" fmla="*/ 582 w 1326"/>
              <a:gd name="T63" fmla="*/ 159 h 1327"/>
              <a:gd name="T64" fmla="*/ 467 w 1326"/>
              <a:gd name="T65" fmla="*/ 244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6" h="1327">
                <a:moveTo>
                  <a:pt x="931" y="1094"/>
                </a:moveTo>
                <a:lnTo>
                  <a:pt x="1016" y="1094"/>
                </a:lnTo>
                <a:lnTo>
                  <a:pt x="931" y="1009"/>
                </a:lnTo>
                <a:lnTo>
                  <a:pt x="931" y="1094"/>
                </a:lnTo>
                <a:close/>
                <a:moveTo>
                  <a:pt x="817" y="1094"/>
                </a:moveTo>
                <a:lnTo>
                  <a:pt x="817" y="891"/>
                </a:lnTo>
                <a:lnTo>
                  <a:pt x="784" y="859"/>
                </a:lnTo>
                <a:lnTo>
                  <a:pt x="582" y="859"/>
                </a:lnTo>
                <a:lnTo>
                  <a:pt x="582" y="1094"/>
                </a:lnTo>
                <a:lnTo>
                  <a:pt x="817" y="1094"/>
                </a:lnTo>
                <a:close/>
                <a:moveTo>
                  <a:pt x="467" y="744"/>
                </a:moveTo>
                <a:lnTo>
                  <a:pt x="467" y="542"/>
                </a:lnTo>
                <a:lnTo>
                  <a:pt x="434" y="509"/>
                </a:lnTo>
                <a:lnTo>
                  <a:pt x="232" y="509"/>
                </a:lnTo>
                <a:lnTo>
                  <a:pt x="232" y="744"/>
                </a:lnTo>
                <a:lnTo>
                  <a:pt x="467" y="744"/>
                </a:lnTo>
                <a:close/>
                <a:moveTo>
                  <a:pt x="467" y="1094"/>
                </a:moveTo>
                <a:lnTo>
                  <a:pt x="467" y="859"/>
                </a:lnTo>
                <a:lnTo>
                  <a:pt x="232" y="859"/>
                </a:lnTo>
                <a:lnTo>
                  <a:pt x="232" y="1094"/>
                </a:lnTo>
                <a:lnTo>
                  <a:pt x="467" y="1094"/>
                </a:lnTo>
                <a:close/>
                <a:moveTo>
                  <a:pt x="232" y="309"/>
                </a:moveTo>
                <a:lnTo>
                  <a:pt x="232" y="394"/>
                </a:lnTo>
                <a:lnTo>
                  <a:pt x="317" y="394"/>
                </a:lnTo>
                <a:lnTo>
                  <a:pt x="232" y="309"/>
                </a:lnTo>
                <a:close/>
                <a:moveTo>
                  <a:pt x="582" y="659"/>
                </a:moveTo>
                <a:lnTo>
                  <a:pt x="582" y="744"/>
                </a:lnTo>
                <a:lnTo>
                  <a:pt x="666" y="744"/>
                </a:lnTo>
                <a:lnTo>
                  <a:pt x="582" y="659"/>
                </a:lnTo>
                <a:close/>
                <a:moveTo>
                  <a:pt x="73" y="0"/>
                </a:moveTo>
                <a:lnTo>
                  <a:pt x="1325" y="1252"/>
                </a:lnTo>
                <a:lnTo>
                  <a:pt x="1251" y="1326"/>
                </a:lnTo>
                <a:lnTo>
                  <a:pt x="1134" y="1208"/>
                </a:lnTo>
                <a:lnTo>
                  <a:pt x="232" y="1208"/>
                </a:lnTo>
                <a:cubicBezTo>
                  <a:pt x="169" y="1208"/>
                  <a:pt x="117" y="1156"/>
                  <a:pt x="117" y="1094"/>
                </a:cubicBez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1" y="159"/>
                </a:moveTo>
                <a:lnTo>
                  <a:pt x="931" y="394"/>
                </a:lnTo>
                <a:lnTo>
                  <a:pt x="1166" y="394"/>
                </a:lnTo>
                <a:lnTo>
                  <a:pt x="1166" y="159"/>
                </a:lnTo>
                <a:lnTo>
                  <a:pt x="931" y="159"/>
                </a:lnTo>
                <a:close/>
                <a:moveTo>
                  <a:pt x="467" y="159"/>
                </a:moveTo>
                <a:lnTo>
                  <a:pt x="382" y="159"/>
                </a:lnTo>
                <a:lnTo>
                  <a:pt x="265" y="44"/>
                </a:lnTo>
                <a:lnTo>
                  <a:pt x="1166" y="44"/>
                </a:lnTo>
                <a:cubicBezTo>
                  <a:pt x="1229" y="44"/>
                  <a:pt x="1281" y="96"/>
                  <a:pt x="1281" y="159"/>
                </a:cubicBezTo>
                <a:lnTo>
                  <a:pt x="1281" y="1061"/>
                </a:lnTo>
                <a:lnTo>
                  <a:pt x="1166" y="943"/>
                </a:lnTo>
                <a:lnTo>
                  <a:pt x="1166" y="859"/>
                </a:lnTo>
                <a:lnTo>
                  <a:pt x="1082" y="859"/>
                </a:lnTo>
                <a:lnTo>
                  <a:pt x="964" y="744"/>
                </a:lnTo>
                <a:lnTo>
                  <a:pt x="1166" y="744"/>
                </a:lnTo>
                <a:lnTo>
                  <a:pt x="1166" y="509"/>
                </a:lnTo>
                <a:lnTo>
                  <a:pt x="931" y="509"/>
                </a:lnTo>
                <a:lnTo>
                  <a:pt x="931" y="711"/>
                </a:lnTo>
                <a:lnTo>
                  <a:pt x="817" y="593"/>
                </a:lnTo>
                <a:lnTo>
                  <a:pt x="817" y="509"/>
                </a:lnTo>
                <a:lnTo>
                  <a:pt x="732" y="509"/>
                </a:lnTo>
                <a:lnTo>
                  <a:pt x="614" y="394"/>
                </a:lnTo>
                <a:lnTo>
                  <a:pt x="817" y="394"/>
                </a:lnTo>
                <a:lnTo>
                  <a:pt x="817" y="159"/>
                </a:lnTo>
                <a:lnTo>
                  <a:pt x="582" y="159"/>
                </a:lnTo>
                <a:lnTo>
                  <a:pt x="582" y="361"/>
                </a:lnTo>
                <a:lnTo>
                  <a:pt x="467" y="244"/>
                </a:lnTo>
                <a:lnTo>
                  <a:pt x="467" y="1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6391276" y="4953000"/>
            <a:ext cx="377825" cy="419100"/>
          </a:xfrm>
          <a:custGeom>
            <a:avLst/>
            <a:gdLst>
              <a:gd name="T0" fmla="*/ 932 w 1050"/>
              <a:gd name="T1" fmla="*/ 465 h 1165"/>
              <a:gd name="T2" fmla="*/ 1049 w 1050"/>
              <a:gd name="T3" fmla="*/ 465 h 1165"/>
              <a:gd name="T4" fmla="*/ 1049 w 1050"/>
              <a:gd name="T5" fmla="*/ 700 h 1165"/>
              <a:gd name="T6" fmla="*/ 932 w 1050"/>
              <a:gd name="T7" fmla="*/ 700 h 1165"/>
              <a:gd name="T8" fmla="*/ 932 w 1050"/>
              <a:gd name="T9" fmla="*/ 465 h 1165"/>
              <a:gd name="T10" fmla="*/ 700 w 1050"/>
              <a:gd name="T11" fmla="*/ 932 h 1165"/>
              <a:gd name="T12" fmla="*/ 700 w 1050"/>
              <a:gd name="T13" fmla="*/ 232 h 1165"/>
              <a:gd name="T14" fmla="*/ 817 w 1050"/>
              <a:gd name="T15" fmla="*/ 232 h 1165"/>
              <a:gd name="T16" fmla="*/ 817 w 1050"/>
              <a:gd name="T17" fmla="*/ 932 h 1165"/>
              <a:gd name="T18" fmla="*/ 700 w 1050"/>
              <a:gd name="T19" fmla="*/ 932 h 1165"/>
              <a:gd name="T20" fmla="*/ 0 w 1050"/>
              <a:gd name="T21" fmla="*/ 700 h 1165"/>
              <a:gd name="T22" fmla="*/ 0 w 1050"/>
              <a:gd name="T23" fmla="*/ 465 h 1165"/>
              <a:gd name="T24" fmla="*/ 117 w 1050"/>
              <a:gd name="T25" fmla="*/ 465 h 1165"/>
              <a:gd name="T26" fmla="*/ 117 w 1050"/>
              <a:gd name="T27" fmla="*/ 700 h 1165"/>
              <a:gd name="T28" fmla="*/ 0 w 1050"/>
              <a:gd name="T29" fmla="*/ 700 h 1165"/>
              <a:gd name="T30" fmla="*/ 467 w 1050"/>
              <a:gd name="T31" fmla="*/ 1164 h 1165"/>
              <a:gd name="T32" fmla="*/ 467 w 1050"/>
              <a:gd name="T33" fmla="*/ 0 h 1165"/>
              <a:gd name="T34" fmla="*/ 582 w 1050"/>
              <a:gd name="T35" fmla="*/ 0 h 1165"/>
              <a:gd name="T36" fmla="*/ 582 w 1050"/>
              <a:gd name="T37" fmla="*/ 1164 h 1165"/>
              <a:gd name="T38" fmla="*/ 467 w 1050"/>
              <a:gd name="T39" fmla="*/ 1164 h 1165"/>
              <a:gd name="T40" fmla="*/ 232 w 1050"/>
              <a:gd name="T41" fmla="*/ 932 h 1165"/>
              <a:gd name="T42" fmla="*/ 232 w 1050"/>
              <a:gd name="T43" fmla="*/ 232 h 1165"/>
              <a:gd name="T44" fmla="*/ 350 w 1050"/>
              <a:gd name="T45" fmla="*/ 232 h 1165"/>
              <a:gd name="T46" fmla="*/ 350 w 1050"/>
              <a:gd name="T47" fmla="*/ 932 h 1165"/>
              <a:gd name="T48" fmla="*/ 232 w 1050"/>
              <a:gd name="T49" fmla="*/ 9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5">
                <a:moveTo>
                  <a:pt x="932" y="465"/>
                </a:moveTo>
                <a:lnTo>
                  <a:pt x="1049" y="465"/>
                </a:lnTo>
                <a:lnTo>
                  <a:pt x="1049" y="700"/>
                </a:lnTo>
                <a:lnTo>
                  <a:pt x="932" y="700"/>
                </a:lnTo>
                <a:lnTo>
                  <a:pt x="932" y="465"/>
                </a:lnTo>
                <a:close/>
                <a:moveTo>
                  <a:pt x="700" y="932"/>
                </a:moveTo>
                <a:lnTo>
                  <a:pt x="700" y="232"/>
                </a:lnTo>
                <a:lnTo>
                  <a:pt x="817" y="232"/>
                </a:lnTo>
                <a:lnTo>
                  <a:pt x="817" y="932"/>
                </a:lnTo>
                <a:lnTo>
                  <a:pt x="700" y="932"/>
                </a:lnTo>
                <a:close/>
                <a:moveTo>
                  <a:pt x="0" y="700"/>
                </a:moveTo>
                <a:lnTo>
                  <a:pt x="0" y="465"/>
                </a:lnTo>
                <a:lnTo>
                  <a:pt x="117" y="465"/>
                </a:lnTo>
                <a:lnTo>
                  <a:pt x="117" y="700"/>
                </a:lnTo>
                <a:lnTo>
                  <a:pt x="0" y="700"/>
                </a:lnTo>
                <a:close/>
                <a:moveTo>
                  <a:pt x="467" y="1164"/>
                </a:moveTo>
                <a:lnTo>
                  <a:pt x="467" y="0"/>
                </a:lnTo>
                <a:lnTo>
                  <a:pt x="582" y="0"/>
                </a:lnTo>
                <a:lnTo>
                  <a:pt x="582" y="1164"/>
                </a:lnTo>
                <a:lnTo>
                  <a:pt x="467" y="1164"/>
                </a:lnTo>
                <a:close/>
                <a:moveTo>
                  <a:pt x="232" y="932"/>
                </a:moveTo>
                <a:lnTo>
                  <a:pt x="232" y="232"/>
                </a:lnTo>
                <a:lnTo>
                  <a:pt x="350" y="232"/>
                </a:lnTo>
                <a:lnTo>
                  <a:pt x="350" y="932"/>
                </a:lnTo>
                <a:lnTo>
                  <a:pt x="232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7486650" y="4994275"/>
            <a:ext cx="336550" cy="336550"/>
          </a:xfrm>
          <a:custGeom>
            <a:avLst/>
            <a:gdLst>
              <a:gd name="T0" fmla="*/ 350 w 935"/>
              <a:gd name="T1" fmla="*/ 0 h 935"/>
              <a:gd name="T2" fmla="*/ 467 w 935"/>
              <a:gd name="T3" fmla="*/ 117 h 935"/>
              <a:gd name="T4" fmla="*/ 350 w 935"/>
              <a:gd name="T5" fmla="*/ 235 h 935"/>
              <a:gd name="T6" fmla="*/ 235 w 935"/>
              <a:gd name="T7" fmla="*/ 117 h 935"/>
              <a:gd name="T8" fmla="*/ 350 w 935"/>
              <a:gd name="T9" fmla="*/ 0 h 935"/>
              <a:gd name="T10" fmla="*/ 585 w 935"/>
              <a:gd name="T11" fmla="*/ 235 h 935"/>
              <a:gd name="T12" fmla="*/ 699 w 935"/>
              <a:gd name="T13" fmla="*/ 350 h 935"/>
              <a:gd name="T14" fmla="*/ 585 w 935"/>
              <a:gd name="T15" fmla="*/ 467 h 935"/>
              <a:gd name="T16" fmla="*/ 467 w 935"/>
              <a:gd name="T17" fmla="*/ 350 h 935"/>
              <a:gd name="T18" fmla="*/ 585 w 935"/>
              <a:gd name="T19" fmla="*/ 235 h 935"/>
              <a:gd name="T20" fmla="*/ 817 w 935"/>
              <a:gd name="T21" fmla="*/ 467 h 935"/>
              <a:gd name="T22" fmla="*/ 934 w 935"/>
              <a:gd name="T23" fmla="*/ 585 h 935"/>
              <a:gd name="T24" fmla="*/ 817 w 935"/>
              <a:gd name="T25" fmla="*/ 699 h 935"/>
              <a:gd name="T26" fmla="*/ 699 w 935"/>
              <a:gd name="T27" fmla="*/ 585 h 935"/>
              <a:gd name="T28" fmla="*/ 817 w 935"/>
              <a:gd name="T29" fmla="*/ 467 h 935"/>
              <a:gd name="T30" fmla="*/ 585 w 935"/>
              <a:gd name="T31" fmla="*/ 699 h 935"/>
              <a:gd name="T32" fmla="*/ 699 w 935"/>
              <a:gd name="T33" fmla="*/ 817 h 935"/>
              <a:gd name="T34" fmla="*/ 585 w 935"/>
              <a:gd name="T35" fmla="*/ 934 h 935"/>
              <a:gd name="T36" fmla="*/ 467 w 935"/>
              <a:gd name="T37" fmla="*/ 817 h 935"/>
              <a:gd name="T38" fmla="*/ 585 w 935"/>
              <a:gd name="T39" fmla="*/ 699 h 935"/>
              <a:gd name="T40" fmla="*/ 817 w 935"/>
              <a:gd name="T41" fmla="*/ 235 h 935"/>
              <a:gd name="T42" fmla="*/ 699 w 935"/>
              <a:gd name="T43" fmla="*/ 117 h 935"/>
              <a:gd name="T44" fmla="*/ 817 w 935"/>
              <a:gd name="T45" fmla="*/ 0 h 935"/>
              <a:gd name="T46" fmla="*/ 934 w 935"/>
              <a:gd name="T47" fmla="*/ 117 h 935"/>
              <a:gd name="T48" fmla="*/ 817 w 935"/>
              <a:gd name="T49" fmla="*/ 235 h 935"/>
              <a:gd name="T50" fmla="*/ 117 w 935"/>
              <a:gd name="T51" fmla="*/ 699 h 935"/>
              <a:gd name="T52" fmla="*/ 235 w 935"/>
              <a:gd name="T53" fmla="*/ 817 h 935"/>
              <a:gd name="T54" fmla="*/ 117 w 935"/>
              <a:gd name="T55" fmla="*/ 934 h 935"/>
              <a:gd name="T56" fmla="*/ 0 w 935"/>
              <a:gd name="T57" fmla="*/ 817 h 935"/>
              <a:gd name="T58" fmla="*/ 117 w 935"/>
              <a:gd name="T59" fmla="*/ 699 h 935"/>
              <a:gd name="T60" fmla="*/ 117 w 935"/>
              <a:gd name="T61" fmla="*/ 235 h 935"/>
              <a:gd name="T62" fmla="*/ 235 w 935"/>
              <a:gd name="T63" fmla="*/ 350 h 935"/>
              <a:gd name="T64" fmla="*/ 117 w 935"/>
              <a:gd name="T65" fmla="*/ 467 h 935"/>
              <a:gd name="T66" fmla="*/ 0 w 935"/>
              <a:gd name="T67" fmla="*/ 350 h 935"/>
              <a:gd name="T68" fmla="*/ 117 w 935"/>
              <a:gd name="T69" fmla="*/ 235 h 935"/>
              <a:gd name="T70" fmla="*/ 350 w 935"/>
              <a:gd name="T71" fmla="*/ 467 h 935"/>
              <a:gd name="T72" fmla="*/ 467 w 935"/>
              <a:gd name="T73" fmla="*/ 585 h 935"/>
              <a:gd name="T74" fmla="*/ 350 w 935"/>
              <a:gd name="T75" fmla="*/ 699 h 935"/>
              <a:gd name="T76" fmla="*/ 235 w 935"/>
              <a:gd name="T77" fmla="*/ 585 h 935"/>
              <a:gd name="T78" fmla="*/ 350 w 935"/>
              <a:gd name="T7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5" h="935">
                <a:moveTo>
                  <a:pt x="350" y="0"/>
                </a:moveTo>
                <a:cubicBezTo>
                  <a:pt x="412" y="0"/>
                  <a:pt x="467" y="55"/>
                  <a:pt x="467" y="117"/>
                </a:cubicBezTo>
                <a:cubicBezTo>
                  <a:pt x="467" y="180"/>
                  <a:pt x="412" y="235"/>
                  <a:pt x="350" y="235"/>
                </a:cubicBezTo>
                <a:cubicBezTo>
                  <a:pt x="287" y="235"/>
                  <a:pt x="235" y="180"/>
                  <a:pt x="235" y="117"/>
                </a:cubicBezTo>
                <a:cubicBezTo>
                  <a:pt x="235" y="55"/>
                  <a:pt x="287" y="0"/>
                  <a:pt x="350" y="0"/>
                </a:cubicBezTo>
                <a:close/>
                <a:moveTo>
                  <a:pt x="585" y="235"/>
                </a:moveTo>
                <a:cubicBezTo>
                  <a:pt x="647" y="235"/>
                  <a:pt x="699" y="287"/>
                  <a:pt x="699" y="350"/>
                </a:cubicBezTo>
                <a:cubicBezTo>
                  <a:pt x="699" y="413"/>
                  <a:pt x="647" y="467"/>
                  <a:pt x="585" y="467"/>
                </a:cubicBezTo>
                <a:cubicBezTo>
                  <a:pt x="522" y="467"/>
                  <a:pt x="467" y="413"/>
                  <a:pt x="467" y="350"/>
                </a:cubicBezTo>
                <a:cubicBezTo>
                  <a:pt x="467" y="287"/>
                  <a:pt x="522" y="235"/>
                  <a:pt x="585" y="235"/>
                </a:cubicBezTo>
                <a:close/>
                <a:moveTo>
                  <a:pt x="817" y="467"/>
                </a:moveTo>
                <a:cubicBezTo>
                  <a:pt x="880" y="467"/>
                  <a:pt x="934" y="522"/>
                  <a:pt x="934" y="585"/>
                </a:cubicBezTo>
                <a:cubicBezTo>
                  <a:pt x="934" y="648"/>
                  <a:pt x="880" y="699"/>
                  <a:pt x="817" y="699"/>
                </a:cubicBezTo>
                <a:cubicBezTo>
                  <a:pt x="754" y="699"/>
                  <a:pt x="699" y="648"/>
                  <a:pt x="699" y="585"/>
                </a:cubicBezTo>
                <a:cubicBezTo>
                  <a:pt x="699" y="522"/>
                  <a:pt x="754" y="467"/>
                  <a:pt x="817" y="467"/>
                </a:cubicBezTo>
                <a:close/>
                <a:moveTo>
                  <a:pt x="585" y="699"/>
                </a:moveTo>
                <a:cubicBezTo>
                  <a:pt x="647" y="699"/>
                  <a:pt x="699" y="754"/>
                  <a:pt x="699" y="817"/>
                </a:cubicBezTo>
                <a:cubicBezTo>
                  <a:pt x="699" y="880"/>
                  <a:pt x="647" y="934"/>
                  <a:pt x="585" y="934"/>
                </a:cubicBezTo>
                <a:cubicBezTo>
                  <a:pt x="522" y="934"/>
                  <a:pt x="467" y="880"/>
                  <a:pt x="467" y="817"/>
                </a:cubicBezTo>
                <a:cubicBezTo>
                  <a:pt x="467" y="754"/>
                  <a:pt x="522" y="699"/>
                  <a:pt x="585" y="699"/>
                </a:cubicBezTo>
                <a:close/>
                <a:moveTo>
                  <a:pt x="817" y="235"/>
                </a:moveTo>
                <a:cubicBezTo>
                  <a:pt x="754" y="235"/>
                  <a:pt x="699" y="180"/>
                  <a:pt x="699" y="117"/>
                </a:cubicBezTo>
                <a:cubicBezTo>
                  <a:pt x="699" y="55"/>
                  <a:pt x="754" y="0"/>
                  <a:pt x="817" y="0"/>
                </a:cubicBezTo>
                <a:cubicBezTo>
                  <a:pt x="880" y="0"/>
                  <a:pt x="934" y="55"/>
                  <a:pt x="934" y="117"/>
                </a:cubicBezTo>
                <a:cubicBezTo>
                  <a:pt x="934" y="180"/>
                  <a:pt x="880" y="235"/>
                  <a:pt x="817" y="235"/>
                </a:cubicBezTo>
                <a:close/>
                <a:moveTo>
                  <a:pt x="117" y="699"/>
                </a:moveTo>
                <a:cubicBezTo>
                  <a:pt x="180" y="699"/>
                  <a:pt x="235" y="754"/>
                  <a:pt x="235" y="817"/>
                </a:cubicBezTo>
                <a:cubicBezTo>
                  <a:pt x="235" y="880"/>
                  <a:pt x="180" y="934"/>
                  <a:pt x="117" y="934"/>
                </a:cubicBezTo>
                <a:cubicBezTo>
                  <a:pt x="54" y="934"/>
                  <a:pt x="0" y="880"/>
                  <a:pt x="0" y="817"/>
                </a:cubicBezTo>
                <a:cubicBezTo>
                  <a:pt x="0" y="754"/>
                  <a:pt x="54" y="699"/>
                  <a:pt x="117" y="699"/>
                </a:cubicBezTo>
                <a:close/>
                <a:moveTo>
                  <a:pt x="117" y="235"/>
                </a:moveTo>
                <a:cubicBezTo>
                  <a:pt x="180" y="235"/>
                  <a:pt x="235" y="287"/>
                  <a:pt x="235" y="350"/>
                </a:cubicBezTo>
                <a:cubicBezTo>
                  <a:pt x="235" y="413"/>
                  <a:pt x="180" y="467"/>
                  <a:pt x="117" y="467"/>
                </a:cubicBezTo>
                <a:cubicBezTo>
                  <a:pt x="54" y="467"/>
                  <a:pt x="0" y="413"/>
                  <a:pt x="0" y="350"/>
                </a:cubicBezTo>
                <a:cubicBezTo>
                  <a:pt x="0" y="287"/>
                  <a:pt x="54" y="235"/>
                  <a:pt x="117" y="235"/>
                </a:cubicBezTo>
                <a:close/>
                <a:moveTo>
                  <a:pt x="350" y="467"/>
                </a:moveTo>
                <a:cubicBezTo>
                  <a:pt x="412" y="467"/>
                  <a:pt x="467" y="522"/>
                  <a:pt x="467" y="585"/>
                </a:cubicBezTo>
                <a:cubicBezTo>
                  <a:pt x="467" y="648"/>
                  <a:pt x="412" y="699"/>
                  <a:pt x="350" y="699"/>
                </a:cubicBezTo>
                <a:cubicBezTo>
                  <a:pt x="287" y="699"/>
                  <a:pt x="235" y="648"/>
                  <a:pt x="235" y="585"/>
                </a:cubicBezTo>
                <a:cubicBezTo>
                  <a:pt x="235" y="522"/>
                  <a:pt x="287" y="467"/>
                  <a:pt x="350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8542339" y="4973639"/>
            <a:ext cx="377825" cy="377825"/>
          </a:xfrm>
          <a:custGeom>
            <a:avLst/>
            <a:gdLst>
              <a:gd name="T0" fmla="*/ 117 w 1050"/>
              <a:gd name="T1" fmla="*/ 117 h 1050"/>
              <a:gd name="T2" fmla="*/ 232 w 1050"/>
              <a:gd name="T3" fmla="*/ 467 h 1050"/>
              <a:gd name="T4" fmla="*/ 117 w 1050"/>
              <a:gd name="T5" fmla="*/ 582 h 1050"/>
              <a:gd name="T6" fmla="*/ 232 w 1050"/>
              <a:gd name="T7" fmla="*/ 699 h 1050"/>
              <a:gd name="T8" fmla="*/ 350 w 1050"/>
              <a:gd name="T9" fmla="*/ 582 h 1050"/>
              <a:gd name="T10" fmla="*/ 467 w 1050"/>
              <a:gd name="T11" fmla="*/ 699 h 1050"/>
              <a:gd name="T12" fmla="*/ 582 w 1050"/>
              <a:gd name="T13" fmla="*/ 582 h 1050"/>
              <a:gd name="T14" fmla="*/ 699 w 1050"/>
              <a:gd name="T15" fmla="*/ 699 h 1050"/>
              <a:gd name="T16" fmla="*/ 817 w 1050"/>
              <a:gd name="T17" fmla="*/ 582 h 1050"/>
              <a:gd name="T18" fmla="*/ 932 w 1050"/>
              <a:gd name="T19" fmla="*/ 467 h 1050"/>
              <a:gd name="T20" fmla="*/ 817 w 1050"/>
              <a:gd name="T21" fmla="*/ 874 h 1050"/>
              <a:gd name="T22" fmla="*/ 699 w 1050"/>
              <a:gd name="T23" fmla="*/ 756 h 1050"/>
              <a:gd name="T24" fmla="*/ 817 w 1050"/>
              <a:gd name="T25" fmla="*/ 874 h 1050"/>
              <a:gd name="T26" fmla="*/ 582 w 1050"/>
              <a:gd name="T27" fmla="*/ 756 h 1050"/>
              <a:gd name="T28" fmla="*/ 467 w 1050"/>
              <a:gd name="T29" fmla="*/ 874 h 1050"/>
              <a:gd name="T30" fmla="*/ 350 w 1050"/>
              <a:gd name="T31" fmla="*/ 874 h 1050"/>
              <a:gd name="T32" fmla="*/ 232 w 1050"/>
              <a:gd name="T33" fmla="*/ 756 h 1050"/>
              <a:gd name="T34" fmla="*/ 350 w 1050"/>
              <a:gd name="T35" fmla="*/ 874 h 1050"/>
              <a:gd name="T36" fmla="*/ 1049 w 1050"/>
              <a:gd name="T37" fmla="*/ 117 h 1050"/>
              <a:gd name="T38" fmla="*/ 932 w 1050"/>
              <a:gd name="T39" fmla="*/ 1049 h 1050"/>
              <a:gd name="T40" fmla="*/ 0 w 1050"/>
              <a:gd name="T41" fmla="*/ 931 h 1050"/>
              <a:gd name="T42" fmla="*/ 117 w 1050"/>
              <a:gd name="T43" fmla="*/ 0 h 1050"/>
              <a:gd name="T44" fmla="*/ 232 w 1050"/>
              <a:gd name="T45" fmla="*/ 349 h 1050"/>
              <a:gd name="T46" fmla="*/ 350 w 1050"/>
              <a:gd name="T47" fmla="*/ 467 h 1050"/>
              <a:gd name="T48" fmla="*/ 232 w 1050"/>
              <a:gd name="T49" fmla="*/ 349 h 1050"/>
              <a:gd name="T50" fmla="*/ 817 w 1050"/>
              <a:gd name="T51" fmla="*/ 349 h 1050"/>
              <a:gd name="T52" fmla="*/ 699 w 1050"/>
              <a:gd name="T53" fmla="*/ 467 h 1050"/>
              <a:gd name="T54" fmla="*/ 467 w 1050"/>
              <a:gd name="T55" fmla="*/ 349 h 1050"/>
              <a:gd name="T56" fmla="*/ 582 w 1050"/>
              <a:gd name="T57" fmla="*/ 467 h 1050"/>
              <a:gd name="T58" fmla="*/ 699 w 1050"/>
              <a:gd name="T59" fmla="*/ 582 h 1050"/>
              <a:gd name="T60" fmla="*/ 582 w 1050"/>
              <a:gd name="T61" fmla="*/ 467 h 1050"/>
              <a:gd name="T62" fmla="*/ 467 w 1050"/>
              <a:gd name="T63" fmla="*/ 582 h 1050"/>
              <a:gd name="T64" fmla="*/ 350 w 1050"/>
              <a:gd name="T65" fmla="*/ 467 h 1050"/>
              <a:gd name="T66" fmla="*/ 467 w 1050"/>
              <a:gd name="T67" fmla="*/ 349 h 1050"/>
              <a:gd name="T68" fmla="*/ 817 w 1050"/>
              <a:gd name="T69" fmla="*/ 699 h 1050"/>
              <a:gd name="T70" fmla="*/ 932 w 1050"/>
              <a:gd name="T71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0" h="1050">
                <a:moveTo>
                  <a:pt x="932" y="117"/>
                </a:moveTo>
                <a:lnTo>
                  <a:pt x="117" y="117"/>
                </a:lnTo>
                <a:lnTo>
                  <a:pt x="117" y="467"/>
                </a:lnTo>
                <a:lnTo>
                  <a:pt x="232" y="467"/>
                </a:lnTo>
                <a:lnTo>
                  <a:pt x="232" y="582"/>
                </a:lnTo>
                <a:lnTo>
                  <a:pt x="117" y="582"/>
                </a:lnTo>
                <a:lnTo>
                  <a:pt x="117" y="699"/>
                </a:lnTo>
                <a:lnTo>
                  <a:pt x="232" y="699"/>
                </a:lnTo>
                <a:lnTo>
                  <a:pt x="232" y="582"/>
                </a:lnTo>
                <a:lnTo>
                  <a:pt x="350" y="582"/>
                </a:lnTo>
                <a:lnTo>
                  <a:pt x="350" y="699"/>
                </a:lnTo>
                <a:lnTo>
                  <a:pt x="467" y="699"/>
                </a:lnTo>
                <a:lnTo>
                  <a:pt x="467" y="582"/>
                </a:lnTo>
                <a:lnTo>
                  <a:pt x="582" y="582"/>
                </a:lnTo>
                <a:lnTo>
                  <a:pt x="582" y="699"/>
                </a:lnTo>
                <a:lnTo>
                  <a:pt x="699" y="699"/>
                </a:lnTo>
                <a:lnTo>
                  <a:pt x="699" y="582"/>
                </a:lnTo>
                <a:lnTo>
                  <a:pt x="817" y="582"/>
                </a:lnTo>
                <a:lnTo>
                  <a:pt x="817" y="467"/>
                </a:lnTo>
                <a:lnTo>
                  <a:pt x="932" y="467"/>
                </a:lnTo>
                <a:lnTo>
                  <a:pt x="932" y="117"/>
                </a:lnTo>
                <a:close/>
                <a:moveTo>
                  <a:pt x="817" y="874"/>
                </a:moveTo>
                <a:lnTo>
                  <a:pt x="817" y="756"/>
                </a:lnTo>
                <a:lnTo>
                  <a:pt x="699" y="756"/>
                </a:lnTo>
                <a:lnTo>
                  <a:pt x="699" y="874"/>
                </a:lnTo>
                <a:lnTo>
                  <a:pt x="817" y="874"/>
                </a:lnTo>
                <a:close/>
                <a:moveTo>
                  <a:pt x="582" y="874"/>
                </a:moveTo>
                <a:lnTo>
                  <a:pt x="582" y="756"/>
                </a:lnTo>
                <a:lnTo>
                  <a:pt x="467" y="756"/>
                </a:lnTo>
                <a:lnTo>
                  <a:pt x="467" y="874"/>
                </a:lnTo>
                <a:lnTo>
                  <a:pt x="582" y="874"/>
                </a:lnTo>
                <a:close/>
                <a:moveTo>
                  <a:pt x="350" y="874"/>
                </a:moveTo>
                <a:lnTo>
                  <a:pt x="350" y="756"/>
                </a:lnTo>
                <a:lnTo>
                  <a:pt x="232" y="756"/>
                </a:lnTo>
                <a:lnTo>
                  <a:pt x="232" y="874"/>
                </a:lnTo>
                <a:lnTo>
                  <a:pt x="350" y="874"/>
                </a:lnTo>
                <a:close/>
                <a:moveTo>
                  <a:pt x="932" y="0"/>
                </a:moveTo>
                <a:cubicBezTo>
                  <a:pt x="995" y="0"/>
                  <a:pt x="1049" y="54"/>
                  <a:pt x="1049" y="117"/>
                </a:cubicBezTo>
                <a:lnTo>
                  <a:pt x="1049" y="931"/>
                </a:lnTo>
                <a:cubicBezTo>
                  <a:pt x="1049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932" y="0"/>
                </a:lnTo>
                <a:close/>
                <a:moveTo>
                  <a:pt x="232" y="349"/>
                </a:moveTo>
                <a:lnTo>
                  <a:pt x="350" y="349"/>
                </a:lnTo>
                <a:lnTo>
                  <a:pt x="350" y="467"/>
                </a:lnTo>
                <a:lnTo>
                  <a:pt x="232" y="467"/>
                </a:lnTo>
                <a:lnTo>
                  <a:pt x="232" y="349"/>
                </a:lnTo>
                <a:close/>
                <a:moveTo>
                  <a:pt x="699" y="349"/>
                </a:moveTo>
                <a:lnTo>
                  <a:pt x="817" y="349"/>
                </a:lnTo>
                <a:lnTo>
                  <a:pt x="817" y="467"/>
                </a:lnTo>
                <a:lnTo>
                  <a:pt x="699" y="467"/>
                </a:lnTo>
                <a:lnTo>
                  <a:pt x="699" y="349"/>
                </a:lnTo>
                <a:close/>
                <a:moveTo>
                  <a:pt x="467" y="349"/>
                </a:moveTo>
                <a:lnTo>
                  <a:pt x="582" y="349"/>
                </a:lnTo>
                <a:lnTo>
                  <a:pt x="582" y="467"/>
                </a:lnTo>
                <a:lnTo>
                  <a:pt x="699" y="467"/>
                </a:lnTo>
                <a:lnTo>
                  <a:pt x="699" y="582"/>
                </a:lnTo>
                <a:lnTo>
                  <a:pt x="582" y="582"/>
                </a:lnTo>
                <a:lnTo>
                  <a:pt x="582" y="467"/>
                </a:lnTo>
                <a:lnTo>
                  <a:pt x="467" y="467"/>
                </a:lnTo>
                <a:lnTo>
                  <a:pt x="467" y="582"/>
                </a:lnTo>
                <a:lnTo>
                  <a:pt x="350" y="582"/>
                </a:lnTo>
                <a:lnTo>
                  <a:pt x="350" y="467"/>
                </a:lnTo>
                <a:lnTo>
                  <a:pt x="467" y="467"/>
                </a:lnTo>
                <a:lnTo>
                  <a:pt x="467" y="349"/>
                </a:lnTo>
                <a:close/>
                <a:moveTo>
                  <a:pt x="817" y="582"/>
                </a:moveTo>
                <a:lnTo>
                  <a:pt x="817" y="699"/>
                </a:lnTo>
                <a:lnTo>
                  <a:pt x="932" y="699"/>
                </a:lnTo>
                <a:lnTo>
                  <a:pt x="932" y="582"/>
                </a:lnTo>
                <a:lnTo>
                  <a:pt x="817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9626600" y="4953000"/>
            <a:ext cx="357188" cy="419100"/>
          </a:xfrm>
          <a:custGeom>
            <a:avLst/>
            <a:gdLst>
              <a:gd name="T0" fmla="*/ 760 w 993"/>
              <a:gd name="T1" fmla="*/ 227 h 1165"/>
              <a:gd name="T2" fmla="*/ 410 w 993"/>
              <a:gd name="T3" fmla="*/ 407 h 1165"/>
              <a:gd name="T4" fmla="*/ 410 w 993"/>
              <a:gd name="T5" fmla="*/ 935 h 1165"/>
              <a:gd name="T6" fmla="*/ 700 w 993"/>
              <a:gd name="T7" fmla="*/ 1049 h 1165"/>
              <a:gd name="T8" fmla="*/ 350 w 993"/>
              <a:gd name="T9" fmla="*/ 1164 h 1165"/>
              <a:gd name="T10" fmla="*/ 0 w 993"/>
              <a:gd name="T11" fmla="*/ 1049 h 1165"/>
              <a:gd name="T12" fmla="*/ 175 w 993"/>
              <a:gd name="T13" fmla="*/ 948 h 1165"/>
              <a:gd name="T14" fmla="*/ 175 w 993"/>
              <a:gd name="T15" fmla="*/ 1049 h 1165"/>
              <a:gd name="T16" fmla="*/ 292 w 993"/>
              <a:gd name="T17" fmla="*/ 1049 h 1165"/>
              <a:gd name="T18" fmla="*/ 292 w 993"/>
              <a:gd name="T19" fmla="*/ 0 h 1165"/>
              <a:gd name="T20" fmla="*/ 760 w 993"/>
              <a:gd name="T21" fmla="*/ 227 h 1165"/>
              <a:gd name="T22" fmla="*/ 817 w 993"/>
              <a:gd name="T23" fmla="*/ 1019 h 1165"/>
              <a:gd name="T24" fmla="*/ 905 w 993"/>
              <a:gd name="T25" fmla="*/ 932 h 1165"/>
              <a:gd name="T26" fmla="*/ 992 w 993"/>
              <a:gd name="T27" fmla="*/ 1019 h 1165"/>
              <a:gd name="T28" fmla="*/ 905 w 993"/>
              <a:gd name="T29" fmla="*/ 1107 h 1165"/>
              <a:gd name="T30" fmla="*/ 817 w 993"/>
              <a:gd name="T31" fmla="*/ 10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93" h="1165">
                <a:moveTo>
                  <a:pt x="760" y="227"/>
                </a:moveTo>
                <a:lnTo>
                  <a:pt x="410" y="407"/>
                </a:lnTo>
                <a:lnTo>
                  <a:pt x="410" y="935"/>
                </a:lnTo>
                <a:cubicBezTo>
                  <a:pt x="577" y="943"/>
                  <a:pt x="700" y="992"/>
                  <a:pt x="700" y="1049"/>
                </a:cubicBezTo>
                <a:cubicBezTo>
                  <a:pt x="700" y="1112"/>
                  <a:pt x="544" y="1164"/>
                  <a:pt x="350" y="1164"/>
                </a:cubicBezTo>
                <a:cubicBezTo>
                  <a:pt x="156" y="1164"/>
                  <a:pt x="0" y="1112"/>
                  <a:pt x="0" y="1049"/>
                </a:cubicBezTo>
                <a:cubicBezTo>
                  <a:pt x="0" y="1006"/>
                  <a:pt x="71" y="968"/>
                  <a:pt x="175" y="948"/>
                </a:cubicBezTo>
                <a:lnTo>
                  <a:pt x="175" y="1049"/>
                </a:lnTo>
                <a:lnTo>
                  <a:pt x="292" y="1049"/>
                </a:lnTo>
                <a:lnTo>
                  <a:pt x="292" y="0"/>
                </a:lnTo>
                <a:lnTo>
                  <a:pt x="760" y="227"/>
                </a:lnTo>
                <a:close/>
                <a:moveTo>
                  <a:pt x="817" y="1019"/>
                </a:moveTo>
                <a:cubicBezTo>
                  <a:pt x="817" y="970"/>
                  <a:pt x="856" y="932"/>
                  <a:pt x="905" y="932"/>
                </a:cubicBezTo>
                <a:cubicBezTo>
                  <a:pt x="955" y="932"/>
                  <a:pt x="992" y="970"/>
                  <a:pt x="992" y="1019"/>
                </a:cubicBezTo>
                <a:cubicBezTo>
                  <a:pt x="992" y="1069"/>
                  <a:pt x="955" y="1107"/>
                  <a:pt x="905" y="1107"/>
                </a:cubicBezTo>
                <a:cubicBezTo>
                  <a:pt x="856" y="1107"/>
                  <a:pt x="817" y="1069"/>
                  <a:pt x="817" y="10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10628314" y="4953000"/>
            <a:ext cx="503237" cy="419100"/>
          </a:xfrm>
          <a:custGeom>
            <a:avLst/>
            <a:gdLst>
              <a:gd name="T0" fmla="*/ 1397 w 1400"/>
              <a:gd name="T1" fmla="*/ 413 h 1165"/>
              <a:gd name="T2" fmla="*/ 1397 w 1400"/>
              <a:gd name="T3" fmla="*/ 426 h 1165"/>
              <a:gd name="T4" fmla="*/ 1328 w 1400"/>
              <a:gd name="T5" fmla="*/ 514 h 1165"/>
              <a:gd name="T6" fmla="*/ 1317 w 1400"/>
              <a:gd name="T7" fmla="*/ 519 h 1165"/>
              <a:gd name="T8" fmla="*/ 1276 w 1400"/>
              <a:gd name="T9" fmla="*/ 511 h 1165"/>
              <a:gd name="T10" fmla="*/ 1257 w 1400"/>
              <a:gd name="T11" fmla="*/ 571 h 1165"/>
              <a:gd name="T12" fmla="*/ 1222 w 1400"/>
              <a:gd name="T13" fmla="*/ 571 h 1165"/>
              <a:gd name="T14" fmla="*/ 1183 w 1400"/>
              <a:gd name="T15" fmla="*/ 489 h 1165"/>
              <a:gd name="T16" fmla="*/ 1121 w 1400"/>
              <a:gd name="T17" fmla="*/ 476 h 1165"/>
              <a:gd name="T18" fmla="*/ 992 w 1400"/>
              <a:gd name="T19" fmla="*/ 782 h 1165"/>
              <a:gd name="T20" fmla="*/ 1039 w 1400"/>
              <a:gd name="T21" fmla="*/ 1153 h 1165"/>
              <a:gd name="T22" fmla="*/ 1028 w 1400"/>
              <a:gd name="T23" fmla="*/ 1164 h 1165"/>
              <a:gd name="T24" fmla="*/ 973 w 1400"/>
              <a:gd name="T25" fmla="*/ 1164 h 1165"/>
              <a:gd name="T26" fmla="*/ 962 w 1400"/>
              <a:gd name="T27" fmla="*/ 1156 h 1165"/>
              <a:gd name="T28" fmla="*/ 907 w 1400"/>
              <a:gd name="T29" fmla="*/ 935 h 1165"/>
              <a:gd name="T30" fmla="*/ 880 w 1400"/>
              <a:gd name="T31" fmla="*/ 888 h 1165"/>
              <a:gd name="T32" fmla="*/ 812 w 1400"/>
              <a:gd name="T33" fmla="*/ 1156 h 1165"/>
              <a:gd name="T34" fmla="*/ 801 w 1400"/>
              <a:gd name="T35" fmla="*/ 1164 h 1165"/>
              <a:gd name="T36" fmla="*/ 743 w 1400"/>
              <a:gd name="T37" fmla="*/ 1164 h 1165"/>
              <a:gd name="T38" fmla="*/ 733 w 1400"/>
              <a:gd name="T39" fmla="*/ 1153 h 1165"/>
              <a:gd name="T40" fmla="*/ 795 w 1400"/>
              <a:gd name="T41" fmla="*/ 784 h 1165"/>
              <a:gd name="T42" fmla="*/ 426 w 1400"/>
              <a:gd name="T43" fmla="*/ 784 h 1165"/>
              <a:gd name="T44" fmla="*/ 331 w 1400"/>
              <a:gd name="T45" fmla="*/ 965 h 1165"/>
              <a:gd name="T46" fmla="*/ 353 w 1400"/>
              <a:gd name="T47" fmla="*/ 1151 h 1165"/>
              <a:gd name="T48" fmla="*/ 342 w 1400"/>
              <a:gd name="T49" fmla="*/ 1164 h 1165"/>
              <a:gd name="T50" fmla="*/ 287 w 1400"/>
              <a:gd name="T51" fmla="*/ 1164 h 1165"/>
              <a:gd name="T52" fmla="*/ 276 w 1400"/>
              <a:gd name="T53" fmla="*/ 1159 h 1165"/>
              <a:gd name="T54" fmla="*/ 200 w 1400"/>
              <a:gd name="T55" fmla="*/ 880 h 1165"/>
              <a:gd name="T56" fmla="*/ 107 w 1400"/>
              <a:gd name="T57" fmla="*/ 987 h 1165"/>
              <a:gd name="T58" fmla="*/ 123 w 1400"/>
              <a:gd name="T59" fmla="*/ 1151 h 1165"/>
              <a:gd name="T60" fmla="*/ 112 w 1400"/>
              <a:gd name="T61" fmla="*/ 1164 h 1165"/>
              <a:gd name="T62" fmla="*/ 52 w 1400"/>
              <a:gd name="T63" fmla="*/ 1164 h 1165"/>
              <a:gd name="T64" fmla="*/ 41 w 1400"/>
              <a:gd name="T65" fmla="*/ 1159 h 1165"/>
              <a:gd name="T66" fmla="*/ 6 w 1400"/>
              <a:gd name="T67" fmla="*/ 1006 h 1165"/>
              <a:gd name="T68" fmla="*/ 63 w 1400"/>
              <a:gd name="T69" fmla="*/ 782 h 1165"/>
              <a:gd name="T70" fmla="*/ 63 w 1400"/>
              <a:gd name="T71" fmla="*/ 388 h 1165"/>
              <a:gd name="T72" fmla="*/ 0 w 1400"/>
              <a:gd name="T73" fmla="*/ 306 h 1165"/>
              <a:gd name="T74" fmla="*/ 749 w 1400"/>
              <a:gd name="T75" fmla="*/ 306 h 1165"/>
              <a:gd name="T76" fmla="*/ 1009 w 1400"/>
              <a:gd name="T77" fmla="*/ 216 h 1165"/>
              <a:gd name="T78" fmla="*/ 1025 w 1400"/>
              <a:gd name="T79" fmla="*/ 118 h 1165"/>
              <a:gd name="T80" fmla="*/ 1123 w 1400"/>
              <a:gd name="T81" fmla="*/ 186 h 1165"/>
              <a:gd name="T82" fmla="*/ 1162 w 1400"/>
              <a:gd name="T83" fmla="*/ 148 h 1165"/>
              <a:gd name="T84" fmla="*/ 1039 w 1400"/>
              <a:gd name="T85" fmla="*/ 33 h 1165"/>
              <a:gd name="T86" fmla="*/ 1003 w 1400"/>
              <a:gd name="T87" fmla="*/ 8 h 1165"/>
              <a:gd name="T88" fmla="*/ 1014 w 1400"/>
              <a:gd name="T89" fmla="*/ 0 h 1165"/>
              <a:gd name="T90" fmla="*/ 1224 w 1400"/>
              <a:gd name="T91" fmla="*/ 159 h 1165"/>
              <a:gd name="T92" fmla="*/ 1274 w 1400"/>
              <a:gd name="T93" fmla="*/ 262 h 1165"/>
              <a:gd name="T94" fmla="*/ 1279 w 1400"/>
              <a:gd name="T95" fmla="*/ 282 h 1165"/>
              <a:gd name="T96" fmla="*/ 1397 w 1400"/>
              <a:gd name="T97" fmla="*/ 41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00" h="1165">
                <a:moveTo>
                  <a:pt x="1397" y="413"/>
                </a:moveTo>
                <a:cubicBezTo>
                  <a:pt x="1399" y="416"/>
                  <a:pt x="1399" y="424"/>
                  <a:pt x="1397" y="426"/>
                </a:cubicBezTo>
                <a:lnTo>
                  <a:pt x="1328" y="514"/>
                </a:lnTo>
                <a:cubicBezTo>
                  <a:pt x="1326" y="517"/>
                  <a:pt x="1320" y="519"/>
                  <a:pt x="1317" y="519"/>
                </a:cubicBezTo>
                <a:lnTo>
                  <a:pt x="1276" y="511"/>
                </a:lnTo>
                <a:lnTo>
                  <a:pt x="1257" y="571"/>
                </a:lnTo>
                <a:cubicBezTo>
                  <a:pt x="1249" y="585"/>
                  <a:pt x="1230" y="585"/>
                  <a:pt x="1222" y="571"/>
                </a:cubicBezTo>
                <a:lnTo>
                  <a:pt x="1183" y="489"/>
                </a:lnTo>
                <a:lnTo>
                  <a:pt x="1121" y="476"/>
                </a:lnTo>
                <a:lnTo>
                  <a:pt x="992" y="782"/>
                </a:lnTo>
                <a:lnTo>
                  <a:pt x="1039" y="1153"/>
                </a:lnTo>
                <a:cubicBezTo>
                  <a:pt x="1039" y="1162"/>
                  <a:pt x="1033" y="1164"/>
                  <a:pt x="1028" y="1164"/>
                </a:cubicBezTo>
                <a:lnTo>
                  <a:pt x="973" y="1164"/>
                </a:lnTo>
                <a:cubicBezTo>
                  <a:pt x="968" y="1164"/>
                  <a:pt x="965" y="1162"/>
                  <a:pt x="962" y="1156"/>
                </a:cubicBezTo>
                <a:lnTo>
                  <a:pt x="907" y="935"/>
                </a:lnTo>
                <a:lnTo>
                  <a:pt x="880" y="888"/>
                </a:lnTo>
                <a:lnTo>
                  <a:pt x="812" y="1156"/>
                </a:lnTo>
                <a:cubicBezTo>
                  <a:pt x="812" y="1162"/>
                  <a:pt x="806" y="1164"/>
                  <a:pt x="801" y="1164"/>
                </a:cubicBezTo>
                <a:lnTo>
                  <a:pt x="743" y="1164"/>
                </a:lnTo>
                <a:cubicBezTo>
                  <a:pt x="738" y="1164"/>
                  <a:pt x="733" y="1159"/>
                  <a:pt x="733" y="1153"/>
                </a:cubicBezTo>
                <a:lnTo>
                  <a:pt x="795" y="784"/>
                </a:lnTo>
                <a:lnTo>
                  <a:pt x="426" y="784"/>
                </a:lnTo>
                <a:lnTo>
                  <a:pt x="331" y="965"/>
                </a:lnTo>
                <a:lnTo>
                  <a:pt x="353" y="1151"/>
                </a:lnTo>
                <a:cubicBezTo>
                  <a:pt x="355" y="1159"/>
                  <a:pt x="350" y="1164"/>
                  <a:pt x="342" y="1164"/>
                </a:cubicBezTo>
                <a:lnTo>
                  <a:pt x="287" y="1164"/>
                </a:lnTo>
                <a:cubicBezTo>
                  <a:pt x="284" y="1164"/>
                  <a:pt x="279" y="1164"/>
                  <a:pt x="276" y="1159"/>
                </a:cubicBezTo>
                <a:lnTo>
                  <a:pt x="200" y="880"/>
                </a:lnTo>
                <a:lnTo>
                  <a:pt x="107" y="987"/>
                </a:lnTo>
                <a:lnTo>
                  <a:pt x="123" y="1151"/>
                </a:lnTo>
                <a:cubicBezTo>
                  <a:pt x="126" y="1159"/>
                  <a:pt x="120" y="1164"/>
                  <a:pt x="112" y="1164"/>
                </a:cubicBezTo>
                <a:lnTo>
                  <a:pt x="52" y="1164"/>
                </a:lnTo>
                <a:cubicBezTo>
                  <a:pt x="47" y="1164"/>
                  <a:pt x="41" y="1162"/>
                  <a:pt x="41" y="1159"/>
                </a:cubicBezTo>
                <a:lnTo>
                  <a:pt x="6" y="1006"/>
                </a:lnTo>
                <a:lnTo>
                  <a:pt x="63" y="782"/>
                </a:lnTo>
                <a:lnTo>
                  <a:pt x="63" y="388"/>
                </a:lnTo>
                <a:cubicBezTo>
                  <a:pt x="63" y="388"/>
                  <a:pt x="0" y="364"/>
                  <a:pt x="0" y="306"/>
                </a:cubicBezTo>
                <a:lnTo>
                  <a:pt x="749" y="306"/>
                </a:lnTo>
                <a:cubicBezTo>
                  <a:pt x="749" y="306"/>
                  <a:pt x="880" y="309"/>
                  <a:pt x="1009" y="216"/>
                </a:cubicBezTo>
                <a:cubicBezTo>
                  <a:pt x="1009" y="216"/>
                  <a:pt x="987" y="156"/>
                  <a:pt x="1025" y="118"/>
                </a:cubicBezTo>
                <a:cubicBezTo>
                  <a:pt x="1025" y="118"/>
                  <a:pt x="1101" y="172"/>
                  <a:pt x="1123" y="186"/>
                </a:cubicBezTo>
                <a:cubicBezTo>
                  <a:pt x="1151" y="202"/>
                  <a:pt x="1170" y="172"/>
                  <a:pt x="1162" y="148"/>
                </a:cubicBezTo>
                <a:cubicBezTo>
                  <a:pt x="1156" y="131"/>
                  <a:pt x="1137" y="71"/>
                  <a:pt x="1039" y="33"/>
                </a:cubicBezTo>
                <a:cubicBezTo>
                  <a:pt x="1026" y="29"/>
                  <a:pt x="997" y="26"/>
                  <a:pt x="1003" y="8"/>
                </a:cubicBezTo>
                <a:cubicBezTo>
                  <a:pt x="1003" y="3"/>
                  <a:pt x="1009" y="0"/>
                  <a:pt x="1014" y="0"/>
                </a:cubicBezTo>
                <a:cubicBezTo>
                  <a:pt x="1134" y="17"/>
                  <a:pt x="1205" y="115"/>
                  <a:pt x="1224" y="159"/>
                </a:cubicBezTo>
                <a:cubicBezTo>
                  <a:pt x="1227" y="164"/>
                  <a:pt x="1279" y="200"/>
                  <a:pt x="1274" y="262"/>
                </a:cubicBezTo>
                <a:cubicBezTo>
                  <a:pt x="1274" y="271"/>
                  <a:pt x="1274" y="276"/>
                  <a:pt x="1279" y="282"/>
                </a:cubicBezTo>
                <a:lnTo>
                  <a:pt x="1397" y="41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1058864" y="5842001"/>
            <a:ext cx="377825" cy="377825"/>
          </a:xfrm>
          <a:custGeom>
            <a:avLst/>
            <a:gdLst>
              <a:gd name="T0" fmla="*/ 670 w 1051"/>
              <a:gd name="T1" fmla="*/ 612 h 1050"/>
              <a:gd name="T2" fmla="*/ 670 w 1051"/>
              <a:gd name="T3" fmla="*/ 437 h 1050"/>
              <a:gd name="T4" fmla="*/ 787 w 1051"/>
              <a:gd name="T5" fmla="*/ 437 h 1050"/>
              <a:gd name="T6" fmla="*/ 787 w 1051"/>
              <a:gd name="T7" fmla="*/ 612 h 1050"/>
              <a:gd name="T8" fmla="*/ 670 w 1051"/>
              <a:gd name="T9" fmla="*/ 612 h 1050"/>
              <a:gd name="T10" fmla="*/ 582 w 1051"/>
              <a:gd name="T11" fmla="*/ 350 h 1050"/>
              <a:gd name="T12" fmla="*/ 582 w 1051"/>
              <a:gd name="T13" fmla="*/ 699 h 1050"/>
              <a:gd name="T14" fmla="*/ 817 w 1051"/>
              <a:gd name="T15" fmla="*/ 699 h 1050"/>
              <a:gd name="T16" fmla="*/ 875 w 1051"/>
              <a:gd name="T17" fmla="*/ 642 h 1050"/>
              <a:gd name="T18" fmla="*/ 875 w 1051"/>
              <a:gd name="T19" fmla="*/ 407 h 1050"/>
              <a:gd name="T20" fmla="*/ 817 w 1051"/>
              <a:gd name="T21" fmla="*/ 350 h 1050"/>
              <a:gd name="T22" fmla="*/ 582 w 1051"/>
              <a:gd name="T23" fmla="*/ 350 h 1050"/>
              <a:gd name="T24" fmla="*/ 468 w 1051"/>
              <a:gd name="T25" fmla="*/ 699 h 1050"/>
              <a:gd name="T26" fmla="*/ 468 w 1051"/>
              <a:gd name="T27" fmla="*/ 350 h 1050"/>
              <a:gd name="T28" fmla="*/ 380 w 1051"/>
              <a:gd name="T29" fmla="*/ 350 h 1050"/>
              <a:gd name="T30" fmla="*/ 380 w 1051"/>
              <a:gd name="T31" fmla="*/ 494 h 1050"/>
              <a:gd name="T32" fmla="*/ 263 w 1051"/>
              <a:gd name="T33" fmla="*/ 494 h 1050"/>
              <a:gd name="T34" fmla="*/ 263 w 1051"/>
              <a:gd name="T35" fmla="*/ 350 h 1050"/>
              <a:gd name="T36" fmla="*/ 175 w 1051"/>
              <a:gd name="T37" fmla="*/ 350 h 1050"/>
              <a:gd name="T38" fmla="*/ 175 w 1051"/>
              <a:gd name="T39" fmla="*/ 699 h 1050"/>
              <a:gd name="T40" fmla="*/ 263 w 1051"/>
              <a:gd name="T41" fmla="*/ 699 h 1050"/>
              <a:gd name="T42" fmla="*/ 263 w 1051"/>
              <a:gd name="T43" fmla="*/ 582 h 1050"/>
              <a:gd name="T44" fmla="*/ 380 w 1051"/>
              <a:gd name="T45" fmla="*/ 582 h 1050"/>
              <a:gd name="T46" fmla="*/ 380 w 1051"/>
              <a:gd name="T47" fmla="*/ 699 h 1050"/>
              <a:gd name="T48" fmla="*/ 468 w 1051"/>
              <a:gd name="T49" fmla="*/ 699 h 1050"/>
              <a:gd name="T50" fmla="*/ 932 w 1051"/>
              <a:gd name="T51" fmla="*/ 0 h 1050"/>
              <a:gd name="T52" fmla="*/ 1050 w 1051"/>
              <a:gd name="T53" fmla="*/ 117 h 1050"/>
              <a:gd name="T54" fmla="*/ 1050 w 1051"/>
              <a:gd name="T55" fmla="*/ 932 h 1050"/>
              <a:gd name="T56" fmla="*/ 932 w 1051"/>
              <a:gd name="T57" fmla="*/ 1049 h 1050"/>
              <a:gd name="T58" fmla="*/ 118 w 1051"/>
              <a:gd name="T59" fmla="*/ 1049 h 1050"/>
              <a:gd name="T60" fmla="*/ 0 w 1051"/>
              <a:gd name="T61" fmla="*/ 932 h 1050"/>
              <a:gd name="T62" fmla="*/ 0 w 1051"/>
              <a:gd name="T63" fmla="*/ 117 h 1050"/>
              <a:gd name="T64" fmla="*/ 118 w 1051"/>
              <a:gd name="T65" fmla="*/ 0 h 1050"/>
              <a:gd name="T66" fmla="*/ 932 w 1051"/>
              <a:gd name="T6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0">
                <a:moveTo>
                  <a:pt x="670" y="612"/>
                </a:moveTo>
                <a:lnTo>
                  <a:pt x="670" y="437"/>
                </a:lnTo>
                <a:lnTo>
                  <a:pt x="787" y="437"/>
                </a:lnTo>
                <a:lnTo>
                  <a:pt x="787" y="612"/>
                </a:lnTo>
                <a:lnTo>
                  <a:pt x="670" y="612"/>
                </a:lnTo>
                <a:close/>
                <a:moveTo>
                  <a:pt x="582" y="350"/>
                </a:moveTo>
                <a:lnTo>
                  <a:pt x="582" y="699"/>
                </a:lnTo>
                <a:lnTo>
                  <a:pt x="817" y="699"/>
                </a:lnTo>
                <a:cubicBezTo>
                  <a:pt x="850" y="699"/>
                  <a:pt x="875" y="675"/>
                  <a:pt x="875" y="642"/>
                </a:cubicBezTo>
                <a:lnTo>
                  <a:pt x="875" y="407"/>
                </a:lnTo>
                <a:cubicBezTo>
                  <a:pt x="875" y="374"/>
                  <a:pt x="850" y="350"/>
                  <a:pt x="817" y="350"/>
                </a:cubicBezTo>
                <a:lnTo>
                  <a:pt x="582" y="350"/>
                </a:lnTo>
                <a:close/>
                <a:moveTo>
                  <a:pt x="468" y="699"/>
                </a:moveTo>
                <a:lnTo>
                  <a:pt x="468" y="350"/>
                </a:lnTo>
                <a:lnTo>
                  <a:pt x="380" y="350"/>
                </a:lnTo>
                <a:lnTo>
                  <a:pt x="380" y="494"/>
                </a:lnTo>
                <a:lnTo>
                  <a:pt x="263" y="494"/>
                </a:lnTo>
                <a:lnTo>
                  <a:pt x="263" y="350"/>
                </a:lnTo>
                <a:lnTo>
                  <a:pt x="175" y="350"/>
                </a:lnTo>
                <a:lnTo>
                  <a:pt x="175" y="699"/>
                </a:lnTo>
                <a:lnTo>
                  <a:pt x="263" y="699"/>
                </a:lnTo>
                <a:lnTo>
                  <a:pt x="263" y="582"/>
                </a:lnTo>
                <a:lnTo>
                  <a:pt x="380" y="582"/>
                </a:lnTo>
                <a:lnTo>
                  <a:pt x="380" y="699"/>
                </a:lnTo>
                <a:lnTo>
                  <a:pt x="468" y="699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2112963" y="5821363"/>
            <a:ext cx="419100" cy="419100"/>
          </a:xfrm>
          <a:custGeom>
            <a:avLst/>
            <a:gdLst>
              <a:gd name="T0" fmla="*/ 582 w 1165"/>
              <a:gd name="T1" fmla="*/ 233 h 1166"/>
              <a:gd name="T2" fmla="*/ 814 w 1165"/>
              <a:gd name="T3" fmla="*/ 465 h 1166"/>
              <a:gd name="T4" fmla="*/ 639 w 1165"/>
              <a:gd name="T5" fmla="*/ 757 h 1166"/>
              <a:gd name="T6" fmla="*/ 524 w 1165"/>
              <a:gd name="T7" fmla="*/ 757 h 1166"/>
              <a:gd name="T8" fmla="*/ 699 w 1165"/>
              <a:gd name="T9" fmla="*/ 465 h 1166"/>
              <a:gd name="T10" fmla="*/ 582 w 1165"/>
              <a:gd name="T11" fmla="*/ 350 h 1166"/>
              <a:gd name="T12" fmla="*/ 464 w 1165"/>
              <a:gd name="T13" fmla="*/ 465 h 1166"/>
              <a:gd name="T14" fmla="*/ 349 w 1165"/>
              <a:gd name="T15" fmla="*/ 465 h 1166"/>
              <a:gd name="T16" fmla="*/ 582 w 1165"/>
              <a:gd name="T17" fmla="*/ 233 h 1166"/>
              <a:gd name="T18" fmla="*/ 582 w 1165"/>
              <a:gd name="T19" fmla="*/ 1050 h 1166"/>
              <a:gd name="T20" fmla="*/ 1049 w 1165"/>
              <a:gd name="T21" fmla="*/ 583 h 1166"/>
              <a:gd name="T22" fmla="*/ 582 w 1165"/>
              <a:gd name="T23" fmla="*/ 115 h 1166"/>
              <a:gd name="T24" fmla="*/ 114 w 1165"/>
              <a:gd name="T25" fmla="*/ 583 h 1166"/>
              <a:gd name="T26" fmla="*/ 582 w 1165"/>
              <a:gd name="T27" fmla="*/ 1050 h 1166"/>
              <a:gd name="T28" fmla="*/ 582 w 1165"/>
              <a:gd name="T29" fmla="*/ 0 h 1166"/>
              <a:gd name="T30" fmla="*/ 1164 w 1165"/>
              <a:gd name="T31" fmla="*/ 583 h 1166"/>
              <a:gd name="T32" fmla="*/ 582 w 1165"/>
              <a:gd name="T33" fmla="*/ 1165 h 1166"/>
              <a:gd name="T34" fmla="*/ 0 w 1165"/>
              <a:gd name="T35" fmla="*/ 583 h 1166"/>
              <a:gd name="T36" fmla="*/ 582 w 1165"/>
              <a:gd name="T37" fmla="*/ 0 h 1166"/>
              <a:gd name="T38" fmla="*/ 524 w 1165"/>
              <a:gd name="T39" fmla="*/ 932 h 1166"/>
              <a:gd name="T40" fmla="*/ 524 w 1165"/>
              <a:gd name="T41" fmla="*/ 815 h 1166"/>
              <a:gd name="T42" fmla="*/ 639 w 1165"/>
              <a:gd name="T43" fmla="*/ 815 h 1166"/>
              <a:gd name="T44" fmla="*/ 639 w 1165"/>
              <a:gd name="T45" fmla="*/ 932 h 1166"/>
              <a:gd name="T46" fmla="*/ 524 w 1165"/>
              <a:gd name="T47" fmla="*/ 9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6">
                <a:moveTo>
                  <a:pt x="582" y="233"/>
                </a:moveTo>
                <a:cubicBezTo>
                  <a:pt x="710" y="233"/>
                  <a:pt x="814" y="337"/>
                  <a:pt x="814" y="465"/>
                </a:cubicBezTo>
                <a:cubicBezTo>
                  <a:pt x="814" y="610"/>
                  <a:pt x="639" y="626"/>
                  <a:pt x="639" y="757"/>
                </a:cubicBezTo>
                <a:lnTo>
                  <a:pt x="524" y="757"/>
                </a:lnTo>
                <a:cubicBezTo>
                  <a:pt x="524" y="569"/>
                  <a:pt x="699" y="583"/>
                  <a:pt x="699" y="465"/>
                </a:cubicBezTo>
                <a:cubicBezTo>
                  <a:pt x="699" y="402"/>
                  <a:pt x="645" y="350"/>
                  <a:pt x="582" y="350"/>
                </a:cubicBezTo>
                <a:cubicBezTo>
                  <a:pt x="519" y="350"/>
                  <a:pt x="464" y="402"/>
                  <a:pt x="464" y="465"/>
                </a:cubicBezTo>
                <a:lnTo>
                  <a:pt x="349" y="465"/>
                </a:lnTo>
                <a:cubicBezTo>
                  <a:pt x="349" y="337"/>
                  <a:pt x="453" y="233"/>
                  <a:pt x="582" y="233"/>
                </a:cubicBezTo>
                <a:close/>
                <a:moveTo>
                  <a:pt x="582" y="1050"/>
                </a:moveTo>
                <a:cubicBezTo>
                  <a:pt x="839" y="1050"/>
                  <a:pt x="1049" y="840"/>
                  <a:pt x="1049" y="583"/>
                </a:cubicBezTo>
                <a:cubicBezTo>
                  <a:pt x="1049" y="327"/>
                  <a:pt x="839" y="115"/>
                  <a:pt x="582" y="115"/>
                </a:cubicBezTo>
                <a:cubicBezTo>
                  <a:pt x="325" y="115"/>
                  <a:pt x="114" y="327"/>
                  <a:pt x="114" y="583"/>
                </a:cubicBezTo>
                <a:cubicBezTo>
                  <a:pt x="114" y="840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  <a:moveTo>
                  <a:pt x="524" y="932"/>
                </a:moveTo>
                <a:lnTo>
                  <a:pt x="524" y="815"/>
                </a:lnTo>
                <a:lnTo>
                  <a:pt x="639" y="815"/>
                </a:lnTo>
                <a:lnTo>
                  <a:pt x="639" y="932"/>
                </a:lnTo>
                <a:lnTo>
                  <a:pt x="524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3208339" y="5811838"/>
            <a:ext cx="377825" cy="436562"/>
          </a:xfrm>
          <a:custGeom>
            <a:avLst/>
            <a:gdLst>
              <a:gd name="T0" fmla="*/ 494 w 1050"/>
              <a:gd name="T1" fmla="*/ 454 h 1212"/>
              <a:gd name="T2" fmla="*/ 642 w 1050"/>
              <a:gd name="T3" fmla="*/ 309 h 1212"/>
              <a:gd name="T4" fmla="*/ 787 w 1050"/>
              <a:gd name="T5" fmla="*/ 454 h 1212"/>
              <a:gd name="T6" fmla="*/ 642 w 1050"/>
              <a:gd name="T7" fmla="*/ 599 h 1212"/>
              <a:gd name="T8" fmla="*/ 494 w 1050"/>
              <a:gd name="T9" fmla="*/ 454 h 1212"/>
              <a:gd name="T10" fmla="*/ 270 w 1050"/>
              <a:gd name="T11" fmla="*/ 82 h 1212"/>
              <a:gd name="T12" fmla="*/ 117 w 1050"/>
              <a:gd name="T13" fmla="*/ 454 h 1212"/>
              <a:gd name="T14" fmla="*/ 270 w 1050"/>
              <a:gd name="T15" fmla="*/ 826 h 1212"/>
              <a:gd name="T16" fmla="*/ 188 w 1050"/>
              <a:gd name="T17" fmla="*/ 907 h 1212"/>
              <a:gd name="T18" fmla="*/ 0 w 1050"/>
              <a:gd name="T19" fmla="*/ 454 h 1212"/>
              <a:gd name="T20" fmla="*/ 188 w 1050"/>
              <a:gd name="T21" fmla="*/ 0 h 1212"/>
              <a:gd name="T22" fmla="*/ 270 w 1050"/>
              <a:gd name="T23" fmla="*/ 82 h 1212"/>
              <a:gd name="T24" fmla="*/ 817 w 1050"/>
              <a:gd name="T25" fmla="*/ 1096 h 1212"/>
              <a:gd name="T26" fmla="*/ 931 w 1050"/>
              <a:gd name="T27" fmla="*/ 979 h 1212"/>
              <a:gd name="T28" fmla="*/ 1049 w 1050"/>
              <a:gd name="T29" fmla="*/ 979 h 1212"/>
              <a:gd name="T30" fmla="*/ 817 w 1050"/>
              <a:gd name="T31" fmla="*/ 1211 h 1212"/>
              <a:gd name="T32" fmla="*/ 721 w 1050"/>
              <a:gd name="T33" fmla="*/ 1192 h 1212"/>
              <a:gd name="T34" fmla="*/ 560 w 1050"/>
              <a:gd name="T35" fmla="*/ 984 h 1212"/>
              <a:gd name="T36" fmla="*/ 461 w 1050"/>
              <a:gd name="T37" fmla="*/ 864 h 1212"/>
              <a:gd name="T38" fmla="*/ 295 w 1050"/>
              <a:gd name="T39" fmla="*/ 681 h 1212"/>
              <a:gd name="T40" fmla="*/ 232 w 1050"/>
              <a:gd name="T41" fmla="*/ 454 h 1212"/>
              <a:gd name="T42" fmla="*/ 642 w 1050"/>
              <a:gd name="T43" fmla="*/ 47 h 1212"/>
              <a:gd name="T44" fmla="*/ 1049 w 1050"/>
              <a:gd name="T45" fmla="*/ 454 h 1212"/>
              <a:gd name="T46" fmla="*/ 931 w 1050"/>
              <a:gd name="T47" fmla="*/ 454 h 1212"/>
              <a:gd name="T48" fmla="*/ 642 w 1050"/>
              <a:gd name="T49" fmla="*/ 161 h 1212"/>
              <a:gd name="T50" fmla="*/ 349 w 1050"/>
              <a:gd name="T51" fmla="*/ 454 h 1212"/>
              <a:gd name="T52" fmla="*/ 396 w 1050"/>
              <a:gd name="T53" fmla="*/ 626 h 1212"/>
              <a:gd name="T54" fmla="*/ 532 w 1050"/>
              <a:gd name="T55" fmla="*/ 774 h 1212"/>
              <a:gd name="T56" fmla="*/ 672 w 1050"/>
              <a:gd name="T57" fmla="*/ 949 h 1212"/>
              <a:gd name="T58" fmla="*/ 770 w 1050"/>
              <a:gd name="T59" fmla="*/ 1085 h 1212"/>
              <a:gd name="T60" fmla="*/ 817 w 1050"/>
              <a:gd name="T61" fmla="*/ 1096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0" h="1212">
                <a:moveTo>
                  <a:pt x="494" y="454"/>
                </a:moveTo>
                <a:cubicBezTo>
                  <a:pt x="494" y="375"/>
                  <a:pt x="563" y="309"/>
                  <a:pt x="642" y="309"/>
                </a:cubicBezTo>
                <a:cubicBezTo>
                  <a:pt x="721" y="309"/>
                  <a:pt x="787" y="375"/>
                  <a:pt x="787" y="454"/>
                </a:cubicBezTo>
                <a:cubicBezTo>
                  <a:pt x="787" y="533"/>
                  <a:pt x="721" y="599"/>
                  <a:pt x="642" y="599"/>
                </a:cubicBezTo>
                <a:cubicBezTo>
                  <a:pt x="563" y="599"/>
                  <a:pt x="494" y="533"/>
                  <a:pt x="494" y="454"/>
                </a:cubicBezTo>
                <a:close/>
                <a:moveTo>
                  <a:pt x="270" y="82"/>
                </a:moveTo>
                <a:cubicBezTo>
                  <a:pt x="174" y="178"/>
                  <a:pt x="117" y="309"/>
                  <a:pt x="117" y="454"/>
                </a:cubicBezTo>
                <a:cubicBezTo>
                  <a:pt x="117" y="599"/>
                  <a:pt x="174" y="730"/>
                  <a:pt x="270" y="826"/>
                </a:cubicBezTo>
                <a:lnTo>
                  <a:pt x="188" y="907"/>
                </a:lnTo>
                <a:cubicBezTo>
                  <a:pt x="73" y="793"/>
                  <a:pt x="0" y="632"/>
                  <a:pt x="0" y="454"/>
                </a:cubicBezTo>
                <a:cubicBezTo>
                  <a:pt x="0" y="277"/>
                  <a:pt x="73" y="115"/>
                  <a:pt x="188" y="0"/>
                </a:cubicBezTo>
                <a:lnTo>
                  <a:pt x="270" y="82"/>
                </a:lnTo>
                <a:close/>
                <a:moveTo>
                  <a:pt x="817" y="1096"/>
                </a:moveTo>
                <a:cubicBezTo>
                  <a:pt x="880" y="1096"/>
                  <a:pt x="931" y="1041"/>
                  <a:pt x="931" y="979"/>
                </a:cubicBezTo>
                <a:lnTo>
                  <a:pt x="1049" y="979"/>
                </a:lnTo>
                <a:cubicBezTo>
                  <a:pt x="1049" y="1107"/>
                  <a:pt x="945" y="1211"/>
                  <a:pt x="817" y="1211"/>
                </a:cubicBezTo>
                <a:cubicBezTo>
                  <a:pt x="784" y="1211"/>
                  <a:pt x="751" y="1205"/>
                  <a:pt x="721" y="1192"/>
                </a:cubicBezTo>
                <a:cubicBezTo>
                  <a:pt x="642" y="1151"/>
                  <a:pt x="595" y="1091"/>
                  <a:pt x="560" y="984"/>
                </a:cubicBezTo>
                <a:cubicBezTo>
                  <a:pt x="541" y="927"/>
                  <a:pt x="508" y="899"/>
                  <a:pt x="461" y="864"/>
                </a:cubicBezTo>
                <a:cubicBezTo>
                  <a:pt x="410" y="826"/>
                  <a:pt x="347" y="776"/>
                  <a:pt x="295" y="681"/>
                </a:cubicBezTo>
                <a:cubicBezTo>
                  <a:pt x="254" y="607"/>
                  <a:pt x="232" y="528"/>
                  <a:pt x="232" y="454"/>
                </a:cubicBezTo>
                <a:cubicBezTo>
                  <a:pt x="232" y="224"/>
                  <a:pt x="412" y="47"/>
                  <a:pt x="642" y="47"/>
                </a:cubicBezTo>
                <a:cubicBezTo>
                  <a:pt x="871" y="47"/>
                  <a:pt x="1049" y="224"/>
                  <a:pt x="1049" y="454"/>
                </a:cubicBezTo>
                <a:lnTo>
                  <a:pt x="931" y="454"/>
                </a:lnTo>
                <a:cubicBezTo>
                  <a:pt x="931" y="290"/>
                  <a:pt x="806" y="161"/>
                  <a:pt x="642" y="161"/>
                </a:cubicBezTo>
                <a:cubicBezTo>
                  <a:pt x="478" y="161"/>
                  <a:pt x="349" y="290"/>
                  <a:pt x="349" y="454"/>
                </a:cubicBezTo>
                <a:cubicBezTo>
                  <a:pt x="349" y="509"/>
                  <a:pt x="366" y="571"/>
                  <a:pt x="396" y="626"/>
                </a:cubicBezTo>
                <a:cubicBezTo>
                  <a:pt x="437" y="703"/>
                  <a:pt x="486" y="738"/>
                  <a:pt x="532" y="774"/>
                </a:cubicBezTo>
                <a:cubicBezTo>
                  <a:pt x="587" y="815"/>
                  <a:pt x="642" y="858"/>
                  <a:pt x="672" y="949"/>
                </a:cubicBezTo>
                <a:cubicBezTo>
                  <a:pt x="702" y="1036"/>
                  <a:pt x="729" y="1063"/>
                  <a:pt x="770" y="1085"/>
                </a:cubicBezTo>
                <a:cubicBezTo>
                  <a:pt x="781" y="1091"/>
                  <a:pt x="800" y="1096"/>
                  <a:pt x="817" y="10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4259263" y="5818188"/>
            <a:ext cx="423862" cy="423862"/>
          </a:xfrm>
          <a:custGeom>
            <a:avLst/>
            <a:gdLst>
              <a:gd name="T0" fmla="*/ 861 w 1179"/>
              <a:gd name="T1" fmla="*/ 1074 h 1178"/>
              <a:gd name="T2" fmla="*/ 1074 w 1179"/>
              <a:gd name="T3" fmla="*/ 860 h 1178"/>
              <a:gd name="T4" fmla="*/ 861 w 1179"/>
              <a:gd name="T5" fmla="*/ 650 h 1178"/>
              <a:gd name="T6" fmla="*/ 650 w 1179"/>
              <a:gd name="T7" fmla="*/ 863 h 1178"/>
              <a:gd name="T8" fmla="*/ 861 w 1179"/>
              <a:gd name="T9" fmla="*/ 1074 h 1178"/>
              <a:gd name="T10" fmla="*/ 708 w 1179"/>
              <a:gd name="T11" fmla="*/ 530 h 1178"/>
              <a:gd name="T12" fmla="*/ 648 w 1179"/>
              <a:gd name="T13" fmla="*/ 587 h 1178"/>
              <a:gd name="T14" fmla="*/ 708 w 1179"/>
              <a:gd name="T15" fmla="*/ 645 h 1178"/>
              <a:gd name="T16" fmla="*/ 765 w 1179"/>
              <a:gd name="T17" fmla="*/ 587 h 1178"/>
              <a:gd name="T18" fmla="*/ 708 w 1179"/>
              <a:gd name="T19" fmla="*/ 530 h 1178"/>
              <a:gd name="T20" fmla="*/ 590 w 1179"/>
              <a:gd name="T21" fmla="*/ 762 h 1178"/>
              <a:gd name="T22" fmla="*/ 648 w 1179"/>
              <a:gd name="T23" fmla="*/ 705 h 1178"/>
              <a:gd name="T24" fmla="*/ 590 w 1179"/>
              <a:gd name="T25" fmla="*/ 645 h 1178"/>
              <a:gd name="T26" fmla="*/ 533 w 1179"/>
              <a:gd name="T27" fmla="*/ 705 h 1178"/>
              <a:gd name="T28" fmla="*/ 590 w 1179"/>
              <a:gd name="T29" fmla="*/ 762 h 1178"/>
              <a:gd name="T30" fmla="*/ 473 w 1179"/>
              <a:gd name="T31" fmla="*/ 645 h 1178"/>
              <a:gd name="T32" fmla="*/ 533 w 1179"/>
              <a:gd name="T33" fmla="*/ 587 h 1178"/>
              <a:gd name="T34" fmla="*/ 473 w 1179"/>
              <a:gd name="T35" fmla="*/ 530 h 1178"/>
              <a:gd name="T36" fmla="*/ 415 w 1179"/>
              <a:gd name="T37" fmla="*/ 587 h 1178"/>
              <a:gd name="T38" fmla="*/ 473 w 1179"/>
              <a:gd name="T39" fmla="*/ 645 h 1178"/>
              <a:gd name="T40" fmla="*/ 317 w 1179"/>
              <a:gd name="T41" fmla="*/ 527 h 1178"/>
              <a:gd name="T42" fmla="*/ 527 w 1179"/>
              <a:gd name="T43" fmla="*/ 314 h 1178"/>
              <a:gd name="T44" fmla="*/ 317 w 1179"/>
              <a:gd name="T45" fmla="*/ 103 h 1178"/>
              <a:gd name="T46" fmla="*/ 104 w 1179"/>
              <a:gd name="T47" fmla="*/ 317 h 1178"/>
              <a:gd name="T48" fmla="*/ 317 w 1179"/>
              <a:gd name="T49" fmla="*/ 527 h 1178"/>
              <a:gd name="T50" fmla="*/ 590 w 1179"/>
              <a:gd name="T51" fmla="*/ 412 h 1178"/>
              <a:gd name="T52" fmla="*/ 533 w 1179"/>
              <a:gd name="T53" fmla="*/ 470 h 1178"/>
              <a:gd name="T54" fmla="*/ 590 w 1179"/>
              <a:gd name="T55" fmla="*/ 530 h 1178"/>
              <a:gd name="T56" fmla="*/ 648 w 1179"/>
              <a:gd name="T57" fmla="*/ 470 h 1178"/>
              <a:gd name="T58" fmla="*/ 590 w 1179"/>
              <a:gd name="T59" fmla="*/ 412 h 1178"/>
              <a:gd name="T60" fmla="*/ 924 w 1179"/>
              <a:gd name="T61" fmla="*/ 587 h 1178"/>
              <a:gd name="T62" fmla="*/ 1156 w 1179"/>
              <a:gd name="T63" fmla="*/ 819 h 1178"/>
              <a:gd name="T64" fmla="*/ 1156 w 1179"/>
              <a:gd name="T65" fmla="*/ 901 h 1178"/>
              <a:gd name="T66" fmla="*/ 905 w 1179"/>
              <a:gd name="T67" fmla="*/ 1156 h 1178"/>
              <a:gd name="T68" fmla="*/ 864 w 1179"/>
              <a:gd name="T69" fmla="*/ 1172 h 1178"/>
              <a:gd name="T70" fmla="*/ 820 w 1179"/>
              <a:gd name="T71" fmla="*/ 1156 h 1178"/>
              <a:gd name="T72" fmla="*/ 590 w 1179"/>
              <a:gd name="T73" fmla="*/ 923 h 1178"/>
              <a:gd name="T74" fmla="*/ 358 w 1179"/>
              <a:gd name="T75" fmla="*/ 1156 h 1178"/>
              <a:gd name="T76" fmla="*/ 276 w 1179"/>
              <a:gd name="T77" fmla="*/ 1156 h 1178"/>
              <a:gd name="T78" fmla="*/ 22 w 1179"/>
              <a:gd name="T79" fmla="*/ 901 h 1178"/>
              <a:gd name="T80" fmla="*/ 22 w 1179"/>
              <a:gd name="T81" fmla="*/ 819 h 1178"/>
              <a:gd name="T82" fmla="*/ 254 w 1179"/>
              <a:gd name="T83" fmla="*/ 587 h 1178"/>
              <a:gd name="T84" fmla="*/ 22 w 1179"/>
              <a:gd name="T85" fmla="*/ 358 h 1178"/>
              <a:gd name="T86" fmla="*/ 22 w 1179"/>
              <a:gd name="T87" fmla="*/ 273 h 1178"/>
              <a:gd name="T88" fmla="*/ 276 w 1179"/>
              <a:gd name="T89" fmla="*/ 21 h 1178"/>
              <a:gd name="T90" fmla="*/ 317 w 1179"/>
              <a:gd name="T91" fmla="*/ 5 h 1178"/>
              <a:gd name="T92" fmla="*/ 358 w 1179"/>
              <a:gd name="T93" fmla="*/ 21 h 1178"/>
              <a:gd name="T94" fmla="*/ 590 w 1179"/>
              <a:gd name="T95" fmla="*/ 254 h 1178"/>
              <a:gd name="T96" fmla="*/ 820 w 1179"/>
              <a:gd name="T97" fmla="*/ 21 h 1178"/>
              <a:gd name="T98" fmla="*/ 905 w 1179"/>
              <a:gd name="T99" fmla="*/ 21 h 1178"/>
              <a:gd name="T100" fmla="*/ 1156 w 1179"/>
              <a:gd name="T101" fmla="*/ 273 h 1178"/>
              <a:gd name="T102" fmla="*/ 1156 w 1179"/>
              <a:gd name="T103" fmla="*/ 358 h 1178"/>
              <a:gd name="T104" fmla="*/ 924 w 1179"/>
              <a:gd name="T105" fmla="*/ 587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79" h="1178">
                <a:moveTo>
                  <a:pt x="861" y="1074"/>
                </a:moveTo>
                <a:lnTo>
                  <a:pt x="1074" y="860"/>
                </a:lnTo>
                <a:lnTo>
                  <a:pt x="861" y="650"/>
                </a:lnTo>
                <a:lnTo>
                  <a:pt x="650" y="863"/>
                </a:lnTo>
                <a:lnTo>
                  <a:pt x="861" y="1074"/>
                </a:lnTo>
                <a:close/>
                <a:moveTo>
                  <a:pt x="708" y="530"/>
                </a:moveTo>
                <a:cubicBezTo>
                  <a:pt x="675" y="530"/>
                  <a:pt x="648" y="554"/>
                  <a:pt x="648" y="587"/>
                </a:cubicBezTo>
                <a:cubicBezTo>
                  <a:pt x="648" y="620"/>
                  <a:pt x="675" y="645"/>
                  <a:pt x="708" y="645"/>
                </a:cubicBezTo>
                <a:cubicBezTo>
                  <a:pt x="741" y="645"/>
                  <a:pt x="765" y="620"/>
                  <a:pt x="765" y="587"/>
                </a:cubicBezTo>
                <a:cubicBezTo>
                  <a:pt x="765" y="554"/>
                  <a:pt x="741" y="530"/>
                  <a:pt x="708" y="530"/>
                </a:cubicBezTo>
                <a:close/>
                <a:moveTo>
                  <a:pt x="590" y="762"/>
                </a:moveTo>
                <a:cubicBezTo>
                  <a:pt x="623" y="762"/>
                  <a:pt x="648" y="738"/>
                  <a:pt x="648" y="705"/>
                </a:cubicBezTo>
                <a:cubicBezTo>
                  <a:pt x="648" y="673"/>
                  <a:pt x="623" y="645"/>
                  <a:pt x="590" y="645"/>
                </a:cubicBezTo>
                <a:cubicBezTo>
                  <a:pt x="557" y="645"/>
                  <a:pt x="533" y="673"/>
                  <a:pt x="533" y="705"/>
                </a:cubicBezTo>
                <a:cubicBezTo>
                  <a:pt x="533" y="738"/>
                  <a:pt x="557" y="762"/>
                  <a:pt x="590" y="762"/>
                </a:cubicBezTo>
                <a:close/>
                <a:moveTo>
                  <a:pt x="473" y="645"/>
                </a:moveTo>
                <a:cubicBezTo>
                  <a:pt x="506" y="645"/>
                  <a:pt x="533" y="620"/>
                  <a:pt x="533" y="587"/>
                </a:cubicBezTo>
                <a:cubicBezTo>
                  <a:pt x="533" y="554"/>
                  <a:pt x="506" y="530"/>
                  <a:pt x="473" y="530"/>
                </a:cubicBezTo>
                <a:cubicBezTo>
                  <a:pt x="440" y="530"/>
                  <a:pt x="415" y="554"/>
                  <a:pt x="415" y="587"/>
                </a:cubicBezTo>
                <a:cubicBezTo>
                  <a:pt x="415" y="620"/>
                  <a:pt x="440" y="645"/>
                  <a:pt x="473" y="645"/>
                </a:cubicBezTo>
                <a:close/>
                <a:moveTo>
                  <a:pt x="317" y="527"/>
                </a:moveTo>
                <a:lnTo>
                  <a:pt x="527" y="314"/>
                </a:lnTo>
                <a:lnTo>
                  <a:pt x="317" y="103"/>
                </a:lnTo>
                <a:lnTo>
                  <a:pt x="104" y="317"/>
                </a:lnTo>
                <a:lnTo>
                  <a:pt x="317" y="527"/>
                </a:lnTo>
                <a:close/>
                <a:moveTo>
                  <a:pt x="590" y="412"/>
                </a:moveTo>
                <a:cubicBezTo>
                  <a:pt x="557" y="412"/>
                  <a:pt x="533" y="438"/>
                  <a:pt x="533" y="470"/>
                </a:cubicBezTo>
                <a:cubicBezTo>
                  <a:pt x="533" y="503"/>
                  <a:pt x="557" y="530"/>
                  <a:pt x="590" y="530"/>
                </a:cubicBezTo>
                <a:cubicBezTo>
                  <a:pt x="623" y="530"/>
                  <a:pt x="648" y="503"/>
                  <a:pt x="648" y="470"/>
                </a:cubicBezTo>
                <a:cubicBezTo>
                  <a:pt x="648" y="438"/>
                  <a:pt x="623" y="412"/>
                  <a:pt x="590" y="412"/>
                </a:cubicBezTo>
                <a:close/>
                <a:moveTo>
                  <a:pt x="924" y="587"/>
                </a:moveTo>
                <a:lnTo>
                  <a:pt x="1156" y="819"/>
                </a:lnTo>
                <a:cubicBezTo>
                  <a:pt x="1178" y="841"/>
                  <a:pt x="1178" y="880"/>
                  <a:pt x="1156" y="901"/>
                </a:cubicBezTo>
                <a:lnTo>
                  <a:pt x="905" y="1156"/>
                </a:lnTo>
                <a:cubicBezTo>
                  <a:pt x="894" y="1167"/>
                  <a:pt x="880" y="1172"/>
                  <a:pt x="864" y="1172"/>
                </a:cubicBezTo>
                <a:cubicBezTo>
                  <a:pt x="847" y="1172"/>
                  <a:pt x="831" y="1167"/>
                  <a:pt x="820" y="1156"/>
                </a:cubicBezTo>
                <a:lnTo>
                  <a:pt x="590" y="923"/>
                </a:lnTo>
                <a:lnTo>
                  <a:pt x="358" y="1156"/>
                </a:lnTo>
                <a:cubicBezTo>
                  <a:pt x="336" y="1177"/>
                  <a:pt x="298" y="1177"/>
                  <a:pt x="276" y="1156"/>
                </a:cubicBezTo>
                <a:lnTo>
                  <a:pt x="22" y="901"/>
                </a:lnTo>
                <a:cubicBezTo>
                  <a:pt x="0" y="880"/>
                  <a:pt x="0" y="841"/>
                  <a:pt x="22" y="819"/>
                </a:cubicBezTo>
                <a:lnTo>
                  <a:pt x="254" y="587"/>
                </a:lnTo>
                <a:lnTo>
                  <a:pt x="22" y="358"/>
                </a:lnTo>
                <a:cubicBezTo>
                  <a:pt x="0" y="336"/>
                  <a:pt x="0" y="295"/>
                  <a:pt x="22" y="273"/>
                </a:cubicBezTo>
                <a:lnTo>
                  <a:pt x="276" y="21"/>
                </a:lnTo>
                <a:cubicBezTo>
                  <a:pt x="287" y="11"/>
                  <a:pt x="303" y="5"/>
                  <a:pt x="317" y="5"/>
                </a:cubicBezTo>
                <a:cubicBezTo>
                  <a:pt x="333" y="5"/>
                  <a:pt x="347" y="11"/>
                  <a:pt x="358" y="21"/>
                </a:cubicBezTo>
                <a:lnTo>
                  <a:pt x="590" y="254"/>
                </a:lnTo>
                <a:lnTo>
                  <a:pt x="820" y="21"/>
                </a:lnTo>
                <a:cubicBezTo>
                  <a:pt x="842" y="0"/>
                  <a:pt x="883" y="0"/>
                  <a:pt x="905" y="21"/>
                </a:cubicBezTo>
                <a:lnTo>
                  <a:pt x="1156" y="273"/>
                </a:lnTo>
                <a:cubicBezTo>
                  <a:pt x="1178" y="295"/>
                  <a:pt x="1178" y="336"/>
                  <a:pt x="1156" y="358"/>
                </a:cubicBezTo>
                <a:lnTo>
                  <a:pt x="924" y="5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5357814" y="5830888"/>
            <a:ext cx="377825" cy="400050"/>
          </a:xfrm>
          <a:custGeom>
            <a:avLst/>
            <a:gdLst>
              <a:gd name="T0" fmla="*/ 525 w 1050"/>
              <a:gd name="T1" fmla="*/ 0 h 1110"/>
              <a:gd name="T2" fmla="*/ 1049 w 1050"/>
              <a:gd name="T3" fmla="*/ 524 h 1110"/>
              <a:gd name="T4" fmla="*/ 1049 w 1050"/>
              <a:gd name="T5" fmla="*/ 934 h 1110"/>
              <a:gd name="T6" fmla="*/ 874 w 1050"/>
              <a:gd name="T7" fmla="*/ 1109 h 1110"/>
              <a:gd name="T8" fmla="*/ 699 w 1050"/>
              <a:gd name="T9" fmla="*/ 1109 h 1110"/>
              <a:gd name="T10" fmla="*/ 699 w 1050"/>
              <a:gd name="T11" fmla="*/ 642 h 1110"/>
              <a:gd name="T12" fmla="*/ 932 w 1050"/>
              <a:gd name="T13" fmla="*/ 642 h 1110"/>
              <a:gd name="T14" fmla="*/ 932 w 1050"/>
              <a:gd name="T15" fmla="*/ 524 h 1110"/>
              <a:gd name="T16" fmla="*/ 525 w 1050"/>
              <a:gd name="T17" fmla="*/ 117 h 1110"/>
              <a:gd name="T18" fmla="*/ 117 w 1050"/>
              <a:gd name="T19" fmla="*/ 524 h 1110"/>
              <a:gd name="T20" fmla="*/ 117 w 1050"/>
              <a:gd name="T21" fmla="*/ 642 h 1110"/>
              <a:gd name="T22" fmla="*/ 350 w 1050"/>
              <a:gd name="T23" fmla="*/ 642 h 1110"/>
              <a:gd name="T24" fmla="*/ 350 w 1050"/>
              <a:gd name="T25" fmla="*/ 1109 h 1110"/>
              <a:gd name="T26" fmla="*/ 175 w 1050"/>
              <a:gd name="T27" fmla="*/ 1109 h 1110"/>
              <a:gd name="T28" fmla="*/ 0 w 1050"/>
              <a:gd name="T29" fmla="*/ 934 h 1110"/>
              <a:gd name="T30" fmla="*/ 0 w 1050"/>
              <a:gd name="T31" fmla="*/ 524 h 1110"/>
              <a:gd name="T32" fmla="*/ 525 w 1050"/>
              <a:gd name="T33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0" h="1110">
                <a:moveTo>
                  <a:pt x="525" y="0"/>
                </a:moveTo>
                <a:cubicBezTo>
                  <a:pt x="814" y="0"/>
                  <a:pt x="1049" y="235"/>
                  <a:pt x="1049" y="524"/>
                </a:cubicBezTo>
                <a:lnTo>
                  <a:pt x="1049" y="934"/>
                </a:lnTo>
                <a:cubicBezTo>
                  <a:pt x="1049" y="1030"/>
                  <a:pt x="970" y="1109"/>
                  <a:pt x="874" y="1109"/>
                </a:cubicBezTo>
                <a:lnTo>
                  <a:pt x="699" y="1109"/>
                </a:lnTo>
                <a:lnTo>
                  <a:pt x="699" y="642"/>
                </a:lnTo>
                <a:lnTo>
                  <a:pt x="932" y="642"/>
                </a:lnTo>
                <a:lnTo>
                  <a:pt x="932" y="524"/>
                </a:lnTo>
                <a:cubicBezTo>
                  <a:pt x="932" y="298"/>
                  <a:pt x="751" y="117"/>
                  <a:pt x="525" y="117"/>
                </a:cubicBezTo>
                <a:cubicBezTo>
                  <a:pt x="298" y="117"/>
                  <a:pt x="117" y="298"/>
                  <a:pt x="117" y="524"/>
                </a:cubicBezTo>
                <a:lnTo>
                  <a:pt x="117" y="642"/>
                </a:lnTo>
                <a:lnTo>
                  <a:pt x="350" y="642"/>
                </a:lnTo>
                <a:lnTo>
                  <a:pt x="350" y="1109"/>
                </a:lnTo>
                <a:lnTo>
                  <a:pt x="175" y="1109"/>
                </a:lnTo>
                <a:cubicBezTo>
                  <a:pt x="79" y="1109"/>
                  <a:pt x="0" y="1030"/>
                  <a:pt x="0" y="934"/>
                </a:cubicBezTo>
                <a:lnTo>
                  <a:pt x="0" y="524"/>
                </a:lnTo>
                <a:cubicBezTo>
                  <a:pt x="0" y="235"/>
                  <a:pt x="235" y="0"/>
                  <a:pt x="52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6432551" y="5799138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525 h 1286"/>
              <a:gd name="T4" fmla="*/ 1049 w 1050"/>
              <a:gd name="T5" fmla="*/ 1110 h 1286"/>
              <a:gd name="T6" fmla="*/ 874 w 1050"/>
              <a:gd name="T7" fmla="*/ 1285 h 1286"/>
              <a:gd name="T8" fmla="*/ 524 w 1050"/>
              <a:gd name="T9" fmla="*/ 1285 h 1286"/>
              <a:gd name="T10" fmla="*/ 524 w 1050"/>
              <a:gd name="T11" fmla="*/ 1167 h 1286"/>
              <a:gd name="T12" fmla="*/ 931 w 1050"/>
              <a:gd name="T13" fmla="*/ 1167 h 1286"/>
              <a:gd name="T14" fmla="*/ 931 w 1050"/>
              <a:gd name="T15" fmla="*/ 1110 h 1286"/>
              <a:gd name="T16" fmla="*/ 699 w 1050"/>
              <a:gd name="T17" fmla="*/ 1110 h 1286"/>
              <a:gd name="T18" fmla="*/ 699 w 1050"/>
              <a:gd name="T19" fmla="*/ 643 h 1286"/>
              <a:gd name="T20" fmla="*/ 931 w 1050"/>
              <a:gd name="T21" fmla="*/ 643 h 1286"/>
              <a:gd name="T22" fmla="*/ 931 w 1050"/>
              <a:gd name="T23" fmla="*/ 525 h 1286"/>
              <a:gd name="T24" fmla="*/ 524 w 1050"/>
              <a:gd name="T25" fmla="*/ 118 h 1286"/>
              <a:gd name="T26" fmla="*/ 117 w 1050"/>
              <a:gd name="T27" fmla="*/ 525 h 1286"/>
              <a:gd name="T28" fmla="*/ 117 w 1050"/>
              <a:gd name="T29" fmla="*/ 643 h 1286"/>
              <a:gd name="T30" fmla="*/ 349 w 1050"/>
              <a:gd name="T31" fmla="*/ 643 h 1286"/>
              <a:gd name="T32" fmla="*/ 349 w 1050"/>
              <a:gd name="T33" fmla="*/ 1110 h 1286"/>
              <a:gd name="T34" fmla="*/ 174 w 1050"/>
              <a:gd name="T35" fmla="*/ 1110 h 1286"/>
              <a:gd name="T36" fmla="*/ 0 w 1050"/>
              <a:gd name="T37" fmla="*/ 935 h 1286"/>
              <a:gd name="T38" fmla="*/ 0 w 1050"/>
              <a:gd name="T39" fmla="*/ 525 h 1286"/>
              <a:gd name="T40" fmla="*/ 524 w 1050"/>
              <a:gd name="T4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286">
                <a:moveTo>
                  <a:pt x="524" y="0"/>
                </a:moveTo>
                <a:cubicBezTo>
                  <a:pt x="814" y="0"/>
                  <a:pt x="1049" y="235"/>
                  <a:pt x="1049" y="525"/>
                </a:cubicBezTo>
                <a:lnTo>
                  <a:pt x="1049" y="1110"/>
                </a:lnTo>
                <a:cubicBezTo>
                  <a:pt x="1049" y="1205"/>
                  <a:pt x="970" y="1285"/>
                  <a:pt x="874" y="1285"/>
                </a:cubicBezTo>
                <a:lnTo>
                  <a:pt x="524" y="1285"/>
                </a:lnTo>
                <a:lnTo>
                  <a:pt x="524" y="1167"/>
                </a:lnTo>
                <a:lnTo>
                  <a:pt x="931" y="1167"/>
                </a:lnTo>
                <a:lnTo>
                  <a:pt x="931" y="1110"/>
                </a:lnTo>
                <a:lnTo>
                  <a:pt x="699" y="1110"/>
                </a:lnTo>
                <a:lnTo>
                  <a:pt x="699" y="643"/>
                </a:lnTo>
                <a:lnTo>
                  <a:pt x="931" y="643"/>
                </a:lnTo>
                <a:lnTo>
                  <a:pt x="931" y="525"/>
                </a:lnTo>
                <a:cubicBezTo>
                  <a:pt x="931" y="298"/>
                  <a:pt x="751" y="118"/>
                  <a:pt x="524" y="118"/>
                </a:cubicBezTo>
                <a:cubicBezTo>
                  <a:pt x="297" y="118"/>
                  <a:pt x="117" y="298"/>
                  <a:pt x="117" y="525"/>
                </a:cubicBezTo>
                <a:lnTo>
                  <a:pt x="117" y="643"/>
                </a:lnTo>
                <a:lnTo>
                  <a:pt x="349" y="643"/>
                </a:lnTo>
                <a:lnTo>
                  <a:pt x="349" y="1110"/>
                </a:lnTo>
                <a:lnTo>
                  <a:pt x="174" y="1110"/>
                </a:lnTo>
                <a:cubicBezTo>
                  <a:pt x="79" y="1110"/>
                  <a:pt x="0" y="1031"/>
                  <a:pt x="0" y="935"/>
                </a:cubicBezTo>
                <a:lnTo>
                  <a:pt x="0" y="525"/>
                </a:lnTo>
                <a:cubicBezTo>
                  <a:pt x="0" y="235"/>
                  <a:pt x="235" y="0"/>
                  <a:pt x="52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7464426" y="5903913"/>
            <a:ext cx="461963" cy="252412"/>
          </a:xfrm>
          <a:custGeom>
            <a:avLst/>
            <a:gdLst>
              <a:gd name="T0" fmla="*/ 934 w 1285"/>
              <a:gd name="T1" fmla="*/ 582 h 700"/>
              <a:gd name="T2" fmla="*/ 1167 w 1285"/>
              <a:gd name="T3" fmla="*/ 350 h 700"/>
              <a:gd name="T4" fmla="*/ 934 w 1285"/>
              <a:gd name="T5" fmla="*/ 117 h 700"/>
              <a:gd name="T6" fmla="*/ 699 w 1285"/>
              <a:gd name="T7" fmla="*/ 350 h 700"/>
              <a:gd name="T8" fmla="*/ 934 w 1285"/>
              <a:gd name="T9" fmla="*/ 582 h 700"/>
              <a:gd name="T10" fmla="*/ 934 w 1285"/>
              <a:gd name="T11" fmla="*/ 0 h 700"/>
              <a:gd name="T12" fmla="*/ 1284 w 1285"/>
              <a:gd name="T13" fmla="*/ 350 h 700"/>
              <a:gd name="T14" fmla="*/ 934 w 1285"/>
              <a:gd name="T15" fmla="*/ 699 h 700"/>
              <a:gd name="T16" fmla="*/ 584 w 1285"/>
              <a:gd name="T17" fmla="*/ 350 h 700"/>
              <a:gd name="T18" fmla="*/ 934 w 1285"/>
              <a:gd name="T19" fmla="*/ 0 h 700"/>
              <a:gd name="T20" fmla="*/ 235 w 1285"/>
              <a:gd name="T21" fmla="*/ 117 h 700"/>
              <a:gd name="T22" fmla="*/ 467 w 1285"/>
              <a:gd name="T23" fmla="*/ 350 h 700"/>
              <a:gd name="T24" fmla="*/ 235 w 1285"/>
              <a:gd name="T25" fmla="*/ 582 h 700"/>
              <a:gd name="T26" fmla="*/ 0 w 1285"/>
              <a:gd name="T27" fmla="*/ 350 h 700"/>
              <a:gd name="T28" fmla="*/ 235 w 1285"/>
              <a:gd name="T29" fmla="*/ 117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700">
                <a:moveTo>
                  <a:pt x="934" y="582"/>
                </a:moveTo>
                <a:cubicBezTo>
                  <a:pt x="1063" y="582"/>
                  <a:pt x="1167" y="479"/>
                  <a:pt x="1167" y="350"/>
                </a:cubicBezTo>
                <a:cubicBezTo>
                  <a:pt x="1167" y="222"/>
                  <a:pt x="1063" y="117"/>
                  <a:pt x="934" y="117"/>
                </a:cubicBezTo>
                <a:cubicBezTo>
                  <a:pt x="806" y="117"/>
                  <a:pt x="699" y="222"/>
                  <a:pt x="699" y="350"/>
                </a:cubicBezTo>
                <a:cubicBezTo>
                  <a:pt x="699" y="479"/>
                  <a:pt x="806" y="582"/>
                  <a:pt x="934" y="582"/>
                </a:cubicBezTo>
                <a:close/>
                <a:moveTo>
                  <a:pt x="934" y="0"/>
                </a:moveTo>
                <a:cubicBezTo>
                  <a:pt x="1128" y="0"/>
                  <a:pt x="1284" y="156"/>
                  <a:pt x="1284" y="350"/>
                </a:cubicBezTo>
                <a:cubicBezTo>
                  <a:pt x="1284" y="544"/>
                  <a:pt x="1128" y="699"/>
                  <a:pt x="934" y="699"/>
                </a:cubicBezTo>
                <a:cubicBezTo>
                  <a:pt x="740" y="699"/>
                  <a:pt x="584" y="544"/>
                  <a:pt x="584" y="350"/>
                </a:cubicBezTo>
                <a:cubicBezTo>
                  <a:pt x="584" y="156"/>
                  <a:pt x="740" y="0"/>
                  <a:pt x="934" y="0"/>
                </a:cubicBezTo>
                <a:close/>
                <a:moveTo>
                  <a:pt x="235" y="117"/>
                </a:moveTo>
                <a:cubicBezTo>
                  <a:pt x="363" y="117"/>
                  <a:pt x="467" y="222"/>
                  <a:pt x="467" y="350"/>
                </a:cubicBezTo>
                <a:cubicBezTo>
                  <a:pt x="467" y="479"/>
                  <a:pt x="363" y="582"/>
                  <a:pt x="235" y="582"/>
                </a:cubicBezTo>
                <a:cubicBezTo>
                  <a:pt x="106" y="582"/>
                  <a:pt x="0" y="479"/>
                  <a:pt x="0" y="350"/>
                </a:cubicBezTo>
                <a:cubicBezTo>
                  <a:pt x="0" y="222"/>
                  <a:pt x="106" y="117"/>
                  <a:pt x="23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8539163" y="5903913"/>
            <a:ext cx="463550" cy="252412"/>
          </a:xfrm>
          <a:custGeom>
            <a:avLst/>
            <a:gdLst>
              <a:gd name="T0" fmla="*/ 235 w 1286"/>
              <a:gd name="T1" fmla="*/ 467 h 700"/>
              <a:gd name="T2" fmla="*/ 350 w 1286"/>
              <a:gd name="T3" fmla="*/ 350 h 700"/>
              <a:gd name="T4" fmla="*/ 235 w 1286"/>
              <a:gd name="T5" fmla="*/ 232 h 700"/>
              <a:gd name="T6" fmla="*/ 118 w 1286"/>
              <a:gd name="T7" fmla="*/ 350 h 700"/>
              <a:gd name="T8" fmla="*/ 235 w 1286"/>
              <a:gd name="T9" fmla="*/ 467 h 700"/>
              <a:gd name="T10" fmla="*/ 235 w 1286"/>
              <a:gd name="T11" fmla="*/ 117 h 700"/>
              <a:gd name="T12" fmla="*/ 468 w 1286"/>
              <a:gd name="T13" fmla="*/ 350 h 700"/>
              <a:gd name="T14" fmla="*/ 235 w 1286"/>
              <a:gd name="T15" fmla="*/ 582 h 700"/>
              <a:gd name="T16" fmla="*/ 0 w 1286"/>
              <a:gd name="T17" fmla="*/ 350 h 700"/>
              <a:gd name="T18" fmla="*/ 235 w 1286"/>
              <a:gd name="T19" fmla="*/ 117 h 700"/>
              <a:gd name="T20" fmla="*/ 935 w 1286"/>
              <a:gd name="T21" fmla="*/ 0 h 700"/>
              <a:gd name="T22" fmla="*/ 1285 w 1286"/>
              <a:gd name="T23" fmla="*/ 350 h 700"/>
              <a:gd name="T24" fmla="*/ 935 w 1286"/>
              <a:gd name="T25" fmla="*/ 699 h 700"/>
              <a:gd name="T26" fmla="*/ 585 w 1286"/>
              <a:gd name="T27" fmla="*/ 350 h 700"/>
              <a:gd name="T28" fmla="*/ 935 w 1286"/>
              <a:gd name="T2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700">
                <a:moveTo>
                  <a:pt x="235" y="467"/>
                </a:moveTo>
                <a:cubicBezTo>
                  <a:pt x="298" y="467"/>
                  <a:pt x="350" y="413"/>
                  <a:pt x="350" y="350"/>
                </a:cubicBezTo>
                <a:cubicBezTo>
                  <a:pt x="350" y="288"/>
                  <a:pt x="298" y="232"/>
                  <a:pt x="235" y="232"/>
                </a:cubicBezTo>
                <a:cubicBezTo>
                  <a:pt x="172" y="232"/>
                  <a:pt x="118" y="288"/>
                  <a:pt x="118" y="350"/>
                </a:cubicBezTo>
                <a:cubicBezTo>
                  <a:pt x="118" y="413"/>
                  <a:pt x="172" y="467"/>
                  <a:pt x="235" y="467"/>
                </a:cubicBezTo>
                <a:close/>
                <a:moveTo>
                  <a:pt x="235" y="117"/>
                </a:moveTo>
                <a:cubicBezTo>
                  <a:pt x="364" y="117"/>
                  <a:pt x="468" y="222"/>
                  <a:pt x="468" y="350"/>
                </a:cubicBezTo>
                <a:cubicBezTo>
                  <a:pt x="468" y="479"/>
                  <a:pt x="364" y="582"/>
                  <a:pt x="235" y="582"/>
                </a:cubicBezTo>
                <a:cubicBezTo>
                  <a:pt x="107" y="582"/>
                  <a:pt x="0" y="479"/>
                  <a:pt x="0" y="350"/>
                </a:cubicBezTo>
                <a:cubicBezTo>
                  <a:pt x="0" y="222"/>
                  <a:pt x="107" y="117"/>
                  <a:pt x="235" y="117"/>
                </a:cubicBezTo>
                <a:close/>
                <a:moveTo>
                  <a:pt x="935" y="0"/>
                </a:moveTo>
                <a:cubicBezTo>
                  <a:pt x="1129" y="0"/>
                  <a:pt x="1285" y="156"/>
                  <a:pt x="1285" y="350"/>
                </a:cubicBezTo>
                <a:cubicBezTo>
                  <a:pt x="1285" y="544"/>
                  <a:pt x="1129" y="699"/>
                  <a:pt x="935" y="699"/>
                </a:cubicBezTo>
                <a:cubicBezTo>
                  <a:pt x="741" y="699"/>
                  <a:pt x="585" y="544"/>
                  <a:pt x="585" y="350"/>
                </a:cubicBezTo>
                <a:cubicBezTo>
                  <a:pt x="585" y="156"/>
                  <a:pt x="741" y="0"/>
                  <a:pt x="9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9656764" y="5967413"/>
            <a:ext cx="377825" cy="125412"/>
          </a:xfrm>
          <a:custGeom>
            <a:avLst/>
            <a:gdLst>
              <a:gd name="T0" fmla="*/ 583 w 1051"/>
              <a:gd name="T1" fmla="*/ 262 h 350"/>
              <a:gd name="T2" fmla="*/ 583 w 1051"/>
              <a:gd name="T3" fmla="*/ 87 h 350"/>
              <a:gd name="T4" fmla="*/ 468 w 1051"/>
              <a:gd name="T5" fmla="*/ 87 h 350"/>
              <a:gd name="T6" fmla="*/ 468 w 1051"/>
              <a:gd name="T7" fmla="*/ 262 h 350"/>
              <a:gd name="T8" fmla="*/ 583 w 1051"/>
              <a:gd name="T9" fmla="*/ 262 h 350"/>
              <a:gd name="T10" fmla="*/ 670 w 1051"/>
              <a:gd name="T11" fmla="*/ 87 h 350"/>
              <a:gd name="T12" fmla="*/ 670 w 1051"/>
              <a:gd name="T13" fmla="*/ 262 h 350"/>
              <a:gd name="T14" fmla="*/ 583 w 1051"/>
              <a:gd name="T15" fmla="*/ 349 h 350"/>
              <a:gd name="T16" fmla="*/ 380 w 1051"/>
              <a:gd name="T17" fmla="*/ 349 h 350"/>
              <a:gd name="T18" fmla="*/ 380 w 1051"/>
              <a:gd name="T19" fmla="*/ 0 h 350"/>
              <a:gd name="T20" fmla="*/ 583 w 1051"/>
              <a:gd name="T21" fmla="*/ 0 h 350"/>
              <a:gd name="T22" fmla="*/ 670 w 1051"/>
              <a:gd name="T23" fmla="*/ 87 h 350"/>
              <a:gd name="T24" fmla="*/ 205 w 1051"/>
              <a:gd name="T25" fmla="*/ 117 h 350"/>
              <a:gd name="T26" fmla="*/ 205 w 1051"/>
              <a:gd name="T27" fmla="*/ 0 h 350"/>
              <a:gd name="T28" fmla="*/ 293 w 1051"/>
              <a:gd name="T29" fmla="*/ 0 h 350"/>
              <a:gd name="T30" fmla="*/ 293 w 1051"/>
              <a:gd name="T31" fmla="*/ 349 h 350"/>
              <a:gd name="T32" fmla="*/ 205 w 1051"/>
              <a:gd name="T33" fmla="*/ 349 h 350"/>
              <a:gd name="T34" fmla="*/ 205 w 1051"/>
              <a:gd name="T35" fmla="*/ 205 h 350"/>
              <a:gd name="T36" fmla="*/ 88 w 1051"/>
              <a:gd name="T37" fmla="*/ 205 h 350"/>
              <a:gd name="T38" fmla="*/ 88 w 1051"/>
              <a:gd name="T39" fmla="*/ 349 h 350"/>
              <a:gd name="T40" fmla="*/ 0 w 1051"/>
              <a:gd name="T41" fmla="*/ 349 h 350"/>
              <a:gd name="T42" fmla="*/ 0 w 1051"/>
              <a:gd name="T43" fmla="*/ 0 h 350"/>
              <a:gd name="T44" fmla="*/ 88 w 1051"/>
              <a:gd name="T45" fmla="*/ 0 h 350"/>
              <a:gd name="T46" fmla="*/ 88 w 1051"/>
              <a:gd name="T47" fmla="*/ 117 h 350"/>
              <a:gd name="T48" fmla="*/ 205 w 1051"/>
              <a:gd name="T49" fmla="*/ 117 h 350"/>
              <a:gd name="T50" fmla="*/ 962 w 1051"/>
              <a:gd name="T51" fmla="*/ 144 h 350"/>
              <a:gd name="T52" fmla="*/ 962 w 1051"/>
              <a:gd name="T53" fmla="*/ 87 h 350"/>
              <a:gd name="T54" fmla="*/ 845 w 1051"/>
              <a:gd name="T55" fmla="*/ 87 h 350"/>
              <a:gd name="T56" fmla="*/ 845 w 1051"/>
              <a:gd name="T57" fmla="*/ 144 h 350"/>
              <a:gd name="T58" fmla="*/ 962 w 1051"/>
              <a:gd name="T59" fmla="*/ 144 h 350"/>
              <a:gd name="T60" fmla="*/ 998 w 1051"/>
              <a:gd name="T61" fmla="*/ 226 h 350"/>
              <a:gd name="T62" fmla="*/ 1050 w 1051"/>
              <a:gd name="T63" fmla="*/ 349 h 350"/>
              <a:gd name="T64" fmla="*/ 962 w 1051"/>
              <a:gd name="T65" fmla="*/ 349 h 350"/>
              <a:gd name="T66" fmla="*/ 910 w 1051"/>
              <a:gd name="T67" fmla="*/ 232 h 350"/>
              <a:gd name="T68" fmla="*/ 845 w 1051"/>
              <a:gd name="T69" fmla="*/ 232 h 350"/>
              <a:gd name="T70" fmla="*/ 845 w 1051"/>
              <a:gd name="T71" fmla="*/ 349 h 350"/>
              <a:gd name="T72" fmla="*/ 757 w 1051"/>
              <a:gd name="T73" fmla="*/ 349 h 350"/>
              <a:gd name="T74" fmla="*/ 757 w 1051"/>
              <a:gd name="T75" fmla="*/ 0 h 350"/>
              <a:gd name="T76" fmla="*/ 962 w 1051"/>
              <a:gd name="T77" fmla="*/ 0 h 350"/>
              <a:gd name="T78" fmla="*/ 1050 w 1051"/>
              <a:gd name="T79" fmla="*/ 87 h 350"/>
              <a:gd name="T80" fmla="*/ 1050 w 1051"/>
              <a:gd name="T81" fmla="*/ 144 h 350"/>
              <a:gd name="T82" fmla="*/ 998 w 1051"/>
              <a:gd name="T83" fmla="*/ 226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350">
                <a:moveTo>
                  <a:pt x="583" y="262"/>
                </a:moveTo>
                <a:lnTo>
                  <a:pt x="583" y="87"/>
                </a:lnTo>
                <a:lnTo>
                  <a:pt x="468" y="87"/>
                </a:lnTo>
                <a:lnTo>
                  <a:pt x="468" y="262"/>
                </a:lnTo>
                <a:lnTo>
                  <a:pt x="583" y="262"/>
                </a:lnTo>
                <a:close/>
                <a:moveTo>
                  <a:pt x="670" y="87"/>
                </a:moveTo>
                <a:lnTo>
                  <a:pt x="670" y="262"/>
                </a:lnTo>
                <a:cubicBezTo>
                  <a:pt x="670" y="308"/>
                  <a:pt x="629" y="349"/>
                  <a:pt x="583" y="349"/>
                </a:cubicBezTo>
                <a:lnTo>
                  <a:pt x="380" y="349"/>
                </a:lnTo>
                <a:lnTo>
                  <a:pt x="380" y="0"/>
                </a:lnTo>
                <a:lnTo>
                  <a:pt x="583" y="0"/>
                </a:lnTo>
                <a:cubicBezTo>
                  <a:pt x="629" y="0"/>
                  <a:pt x="670" y="41"/>
                  <a:pt x="670" y="87"/>
                </a:cubicBezTo>
                <a:close/>
                <a:moveTo>
                  <a:pt x="205" y="117"/>
                </a:moveTo>
                <a:lnTo>
                  <a:pt x="205" y="0"/>
                </a:lnTo>
                <a:lnTo>
                  <a:pt x="293" y="0"/>
                </a:lnTo>
                <a:lnTo>
                  <a:pt x="293" y="349"/>
                </a:lnTo>
                <a:lnTo>
                  <a:pt x="205" y="349"/>
                </a:lnTo>
                <a:lnTo>
                  <a:pt x="205" y="205"/>
                </a:lnTo>
                <a:lnTo>
                  <a:pt x="88" y="205"/>
                </a:lnTo>
                <a:lnTo>
                  <a:pt x="88" y="349"/>
                </a:lnTo>
                <a:lnTo>
                  <a:pt x="0" y="349"/>
                </a:lnTo>
                <a:lnTo>
                  <a:pt x="0" y="0"/>
                </a:lnTo>
                <a:lnTo>
                  <a:pt x="88" y="0"/>
                </a:lnTo>
                <a:lnTo>
                  <a:pt x="88" y="117"/>
                </a:lnTo>
                <a:lnTo>
                  <a:pt x="205" y="117"/>
                </a:lnTo>
                <a:close/>
                <a:moveTo>
                  <a:pt x="962" y="144"/>
                </a:moveTo>
                <a:lnTo>
                  <a:pt x="962" y="87"/>
                </a:lnTo>
                <a:lnTo>
                  <a:pt x="845" y="87"/>
                </a:lnTo>
                <a:lnTo>
                  <a:pt x="845" y="144"/>
                </a:lnTo>
                <a:lnTo>
                  <a:pt x="962" y="144"/>
                </a:lnTo>
                <a:close/>
                <a:moveTo>
                  <a:pt x="998" y="226"/>
                </a:moveTo>
                <a:lnTo>
                  <a:pt x="1050" y="349"/>
                </a:lnTo>
                <a:lnTo>
                  <a:pt x="962" y="349"/>
                </a:lnTo>
                <a:lnTo>
                  <a:pt x="910" y="232"/>
                </a:lnTo>
                <a:lnTo>
                  <a:pt x="845" y="232"/>
                </a:lnTo>
                <a:lnTo>
                  <a:pt x="845" y="349"/>
                </a:lnTo>
                <a:lnTo>
                  <a:pt x="757" y="349"/>
                </a:lnTo>
                <a:lnTo>
                  <a:pt x="757" y="0"/>
                </a:lnTo>
                <a:lnTo>
                  <a:pt x="962" y="0"/>
                </a:lnTo>
                <a:cubicBezTo>
                  <a:pt x="1009" y="0"/>
                  <a:pt x="1050" y="41"/>
                  <a:pt x="1050" y="87"/>
                </a:cubicBezTo>
                <a:lnTo>
                  <a:pt x="1050" y="144"/>
                </a:lnTo>
                <a:cubicBezTo>
                  <a:pt x="1050" y="180"/>
                  <a:pt x="1028" y="210"/>
                  <a:pt x="998" y="2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10709276" y="5819776"/>
            <a:ext cx="423863" cy="422275"/>
          </a:xfrm>
          <a:custGeom>
            <a:avLst/>
            <a:gdLst>
              <a:gd name="T0" fmla="*/ 63 w 1179"/>
              <a:gd name="T1" fmla="*/ 0 h 1174"/>
              <a:gd name="T2" fmla="*/ 1178 w 1179"/>
              <a:gd name="T3" fmla="*/ 1110 h 1174"/>
              <a:gd name="T4" fmla="*/ 1112 w 1179"/>
              <a:gd name="T5" fmla="*/ 1173 h 1174"/>
              <a:gd name="T6" fmla="*/ 669 w 1179"/>
              <a:gd name="T7" fmla="*/ 730 h 1174"/>
              <a:gd name="T8" fmla="*/ 473 w 1179"/>
              <a:gd name="T9" fmla="*/ 730 h 1174"/>
              <a:gd name="T10" fmla="*/ 473 w 1179"/>
              <a:gd name="T11" fmla="*/ 530 h 1174"/>
              <a:gd name="T12" fmla="*/ 385 w 1179"/>
              <a:gd name="T13" fmla="*/ 443 h 1174"/>
              <a:gd name="T14" fmla="*/ 385 w 1179"/>
              <a:gd name="T15" fmla="*/ 730 h 1174"/>
              <a:gd name="T16" fmla="*/ 298 w 1179"/>
              <a:gd name="T17" fmla="*/ 730 h 1174"/>
              <a:gd name="T18" fmla="*/ 298 w 1179"/>
              <a:gd name="T19" fmla="*/ 585 h 1174"/>
              <a:gd name="T20" fmla="*/ 180 w 1179"/>
              <a:gd name="T21" fmla="*/ 585 h 1174"/>
              <a:gd name="T22" fmla="*/ 180 w 1179"/>
              <a:gd name="T23" fmla="*/ 730 h 1174"/>
              <a:gd name="T24" fmla="*/ 93 w 1179"/>
              <a:gd name="T25" fmla="*/ 730 h 1174"/>
              <a:gd name="T26" fmla="*/ 93 w 1179"/>
              <a:gd name="T27" fmla="*/ 380 h 1174"/>
              <a:gd name="T28" fmla="*/ 180 w 1179"/>
              <a:gd name="T29" fmla="*/ 380 h 1174"/>
              <a:gd name="T30" fmla="*/ 180 w 1179"/>
              <a:gd name="T31" fmla="*/ 498 h 1174"/>
              <a:gd name="T32" fmla="*/ 298 w 1179"/>
              <a:gd name="T33" fmla="*/ 498 h 1174"/>
              <a:gd name="T34" fmla="*/ 298 w 1179"/>
              <a:gd name="T35" fmla="*/ 380 h 1174"/>
              <a:gd name="T36" fmla="*/ 320 w 1179"/>
              <a:gd name="T37" fmla="*/ 380 h 1174"/>
              <a:gd name="T38" fmla="*/ 0 w 1179"/>
              <a:gd name="T39" fmla="*/ 60 h 1174"/>
              <a:gd name="T40" fmla="*/ 63 w 1179"/>
              <a:gd name="T41" fmla="*/ 0 h 1174"/>
              <a:gd name="T42" fmla="*/ 675 w 1179"/>
              <a:gd name="T43" fmla="*/ 468 h 1174"/>
              <a:gd name="T44" fmla="*/ 653 w 1179"/>
              <a:gd name="T45" fmla="*/ 468 h 1174"/>
              <a:gd name="T46" fmla="*/ 566 w 1179"/>
              <a:gd name="T47" fmla="*/ 380 h 1174"/>
              <a:gd name="T48" fmla="*/ 675 w 1179"/>
              <a:gd name="T49" fmla="*/ 380 h 1174"/>
              <a:gd name="T50" fmla="*/ 762 w 1179"/>
              <a:gd name="T51" fmla="*/ 468 h 1174"/>
              <a:gd name="T52" fmla="*/ 762 w 1179"/>
              <a:gd name="T53" fmla="*/ 580 h 1174"/>
              <a:gd name="T54" fmla="*/ 675 w 1179"/>
              <a:gd name="T55" fmla="*/ 492 h 1174"/>
              <a:gd name="T56" fmla="*/ 675 w 1179"/>
              <a:gd name="T57" fmla="*/ 468 h 1174"/>
              <a:gd name="T58" fmla="*/ 937 w 1179"/>
              <a:gd name="T59" fmla="*/ 468 h 1174"/>
              <a:gd name="T60" fmla="*/ 937 w 1179"/>
              <a:gd name="T61" fmla="*/ 525 h 1174"/>
              <a:gd name="T62" fmla="*/ 1055 w 1179"/>
              <a:gd name="T63" fmla="*/ 525 h 1174"/>
              <a:gd name="T64" fmla="*/ 1055 w 1179"/>
              <a:gd name="T65" fmla="*/ 468 h 1174"/>
              <a:gd name="T66" fmla="*/ 937 w 1179"/>
              <a:gd name="T67" fmla="*/ 468 h 1174"/>
              <a:gd name="T68" fmla="*/ 937 w 1179"/>
              <a:gd name="T69" fmla="*/ 730 h 1174"/>
              <a:gd name="T70" fmla="*/ 915 w 1179"/>
              <a:gd name="T71" fmla="*/ 730 h 1174"/>
              <a:gd name="T72" fmla="*/ 850 w 1179"/>
              <a:gd name="T73" fmla="*/ 667 h 1174"/>
              <a:gd name="T74" fmla="*/ 850 w 1179"/>
              <a:gd name="T75" fmla="*/ 380 h 1174"/>
              <a:gd name="T76" fmla="*/ 1055 w 1179"/>
              <a:gd name="T77" fmla="*/ 380 h 1174"/>
              <a:gd name="T78" fmla="*/ 1142 w 1179"/>
              <a:gd name="T79" fmla="*/ 468 h 1174"/>
              <a:gd name="T80" fmla="*/ 1142 w 1179"/>
              <a:gd name="T81" fmla="*/ 525 h 1174"/>
              <a:gd name="T82" fmla="*/ 1090 w 1179"/>
              <a:gd name="T83" fmla="*/ 607 h 1174"/>
              <a:gd name="T84" fmla="*/ 1142 w 1179"/>
              <a:gd name="T85" fmla="*/ 730 h 1174"/>
              <a:gd name="T86" fmla="*/ 1055 w 1179"/>
              <a:gd name="T87" fmla="*/ 730 h 1174"/>
              <a:gd name="T88" fmla="*/ 1003 w 1179"/>
              <a:gd name="T89" fmla="*/ 612 h 1174"/>
              <a:gd name="T90" fmla="*/ 937 w 1179"/>
              <a:gd name="T91" fmla="*/ 612 h 1174"/>
              <a:gd name="T92" fmla="*/ 937 w 1179"/>
              <a:gd name="T93" fmla="*/ 730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79" h="1174">
                <a:moveTo>
                  <a:pt x="63" y="0"/>
                </a:moveTo>
                <a:cubicBezTo>
                  <a:pt x="433" y="372"/>
                  <a:pt x="806" y="741"/>
                  <a:pt x="1178" y="1110"/>
                </a:cubicBezTo>
                <a:lnTo>
                  <a:pt x="1112" y="1173"/>
                </a:lnTo>
                <a:lnTo>
                  <a:pt x="669" y="730"/>
                </a:lnTo>
                <a:lnTo>
                  <a:pt x="473" y="730"/>
                </a:lnTo>
                <a:lnTo>
                  <a:pt x="473" y="530"/>
                </a:lnTo>
                <a:lnTo>
                  <a:pt x="385" y="443"/>
                </a:lnTo>
                <a:lnTo>
                  <a:pt x="385" y="730"/>
                </a:lnTo>
                <a:lnTo>
                  <a:pt x="298" y="730"/>
                </a:lnTo>
                <a:lnTo>
                  <a:pt x="298" y="585"/>
                </a:lnTo>
                <a:lnTo>
                  <a:pt x="180" y="585"/>
                </a:lnTo>
                <a:lnTo>
                  <a:pt x="180" y="730"/>
                </a:lnTo>
                <a:lnTo>
                  <a:pt x="93" y="730"/>
                </a:lnTo>
                <a:lnTo>
                  <a:pt x="93" y="380"/>
                </a:lnTo>
                <a:lnTo>
                  <a:pt x="180" y="380"/>
                </a:lnTo>
                <a:lnTo>
                  <a:pt x="180" y="498"/>
                </a:lnTo>
                <a:lnTo>
                  <a:pt x="298" y="498"/>
                </a:lnTo>
                <a:lnTo>
                  <a:pt x="298" y="380"/>
                </a:lnTo>
                <a:lnTo>
                  <a:pt x="320" y="380"/>
                </a:lnTo>
                <a:lnTo>
                  <a:pt x="0" y="60"/>
                </a:lnTo>
                <a:lnTo>
                  <a:pt x="63" y="0"/>
                </a:lnTo>
                <a:close/>
                <a:moveTo>
                  <a:pt x="675" y="468"/>
                </a:moveTo>
                <a:lnTo>
                  <a:pt x="653" y="468"/>
                </a:lnTo>
                <a:lnTo>
                  <a:pt x="566" y="380"/>
                </a:lnTo>
                <a:lnTo>
                  <a:pt x="675" y="380"/>
                </a:lnTo>
                <a:cubicBezTo>
                  <a:pt x="721" y="380"/>
                  <a:pt x="762" y="421"/>
                  <a:pt x="762" y="468"/>
                </a:cubicBezTo>
                <a:lnTo>
                  <a:pt x="762" y="580"/>
                </a:lnTo>
                <a:lnTo>
                  <a:pt x="675" y="492"/>
                </a:lnTo>
                <a:lnTo>
                  <a:pt x="675" y="468"/>
                </a:lnTo>
                <a:close/>
                <a:moveTo>
                  <a:pt x="937" y="468"/>
                </a:moveTo>
                <a:lnTo>
                  <a:pt x="937" y="525"/>
                </a:lnTo>
                <a:lnTo>
                  <a:pt x="1055" y="525"/>
                </a:lnTo>
                <a:lnTo>
                  <a:pt x="1055" y="468"/>
                </a:lnTo>
                <a:lnTo>
                  <a:pt x="937" y="468"/>
                </a:lnTo>
                <a:close/>
                <a:moveTo>
                  <a:pt x="937" y="730"/>
                </a:moveTo>
                <a:lnTo>
                  <a:pt x="915" y="730"/>
                </a:lnTo>
                <a:lnTo>
                  <a:pt x="850" y="667"/>
                </a:lnTo>
                <a:lnTo>
                  <a:pt x="850" y="380"/>
                </a:lnTo>
                <a:lnTo>
                  <a:pt x="1055" y="380"/>
                </a:lnTo>
                <a:cubicBezTo>
                  <a:pt x="1101" y="380"/>
                  <a:pt x="1142" y="421"/>
                  <a:pt x="1142" y="468"/>
                </a:cubicBezTo>
                <a:lnTo>
                  <a:pt x="1142" y="525"/>
                </a:lnTo>
                <a:cubicBezTo>
                  <a:pt x="1142" y="561"/>
                  <a:pt x="1120" y="596"/>
                  <a:pt x="1090" y="607"/>
                </a:cubicBezTo>
                <a:lnTo>
                  <a:pt x="1142" y="730"/>
                </a:lnTo>
                <a:lnTo>
                  <a:pt x="1055" y="730"/>
                </a:lnTo>
                <a:lnTo>
                  <a:pt x="1003" y="612"/>
                </a:lnTo>
                <a:lnTo>
                  <a:pt x="937" y="612"/>
                </a:lnTo>
                <a:lnTo>
                  <a:pt x="937" y="7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390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594518"/>
            <a:ext cx="419100" cy="419100"/>
          </a:xfrm>
          <a:custGeom>
            <a:avLst/>
            <a:gdLst>
              <a:gd name="T0" fmla="*/ 760 w 1166"/>
              <a:gd name="T1" fmla="*/ 539 h 1166"/>
              <a:gd name="T2" fmla="*/ 815 w 1166"/>
              <a:gd name="T3" fmla="*/ 407 h 1166"/>
              <a:gd name="T4" fmla="*/ 582 w 1166"/>
              <a:gd name="T5" fmla="*/ 175 h 1166"/>
              <a:gd name="T6" fmla="*/ 350 w 1166"/>
              <a:gd name="T7" fmla="*/ 407 h 1166"/>
              <a:gd name="T8" fmla="*/ 465 w 1166"/>
              <a:gd name="T9" fmla="*/ 407 h 1166"/>
              <a:gd name="T10" fmla="*/ 582 w 1166"/>
              <a:gd name="T11" fmla="*/ 290 h 1166"/>
              <a:gd name="T12" fmla="*/ 700 w 1166"/>
              <a:gd name="T13" fmla="*/ 407 h 1166"/>
              <a:gd name="T14" fmla="*/ 664 w 1166"/>
              <a:gd name="T15" fmla="*/ 489 h 1166"/>
              <a:gd name="T16" fmla="*/ 593 w 1166"/>
              <a:gd name="T17" fmla="*/ 563 h 1166"/>
              <a:gd name="T18" fmla="*/ 525 w 1166"/>
              <a:gd name="T19" fmla="*/ 727 h 1166"/>
              <a:gd name="T20" fmla="*/ 525 w 1166"/>
              <a:gd name="T21" fmla="*/ 757 h 1166"/>
              <a:gd name="T22" fmla="*/ 640 w 1166"/>
              <a:gd name="T23" fmla="*/ 757 h 1166"/>
              <a:gd name="T24" fmla="*/ 708 w 1166"/>
              <a:gd name="T25" fmla="*/ 593 h 1166"/>
              <a:gd name="T26" fmla="*/ 760 w 1166"/>
              <a:gd name="T27" fmla="*/ 539 h 1166"/>
              <a:gd name="T28" fmla="*/ 640 w 1166"/>
              <a:gd name="T29" fmla="*/ 99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990 h 1166"/>
              <a:gd name="T36" fmla="*/ 640 w 1166"/>
              <a:gd name="T37" fmla="*/ 990 h 1166"/>
              <a:gd name="T38" fmla="*/ 582 w 1166"/>
              <a:gd name="T39" fmla="*/ 0 h 1166"/>
              <a:gd name="T40" fmla="*/ 1165 w 1166"/>
              <a:gd name="T41" fmla="*/ 582 h 1166"/>
              <a:gd name="T42" fmla="*/ 582 w 1166"/>
              <a:gd name="T43" fmla="*/ 1165 h 1166"/>
              <a:gd name="T44" fmla="*/ 0 w 1166"/>
              <a:gd name="T45" fmla="*/ 582 h 1166"/>
              <a:gd name="T46" fmla="*/ 582 w 116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6">
                <a:moveTo>
                  <a:pt x="760" y="539"/>
                </a:moveTo>
                <a:cubicBezTo>
                  <a:pt x="793" y="506"/>
                  <a:pt x="815" y="459"/>
                  <a:pt x="815" y="407"/>
                </a:cubicBezTo>
                <a:cubicBezTo>
                  <a:pt x="815" y="279"/>
                  <a:pt x="711" y="175"/>
                  <a:pt x="582" y="175"/>
                </a:cubicBezTo>
                <a:cubicBezTo>
                  <a:pt x="454" y="175"/>
                  <a:pt x="350" y="279"/>
                  <a:pt x="350" y="407"/>
                </a:cubicBezTo>
                <a:lnTo>
                  <a:pt x="465" y="407"/>
                </a:lnTo>
                <a:cubicBezTo>
                  <a:pt x="465" y="344"/>
                  <a:pt x="520" y="290"/>
                  <a:pt x="582" y="290"/>
                </a:cubicBezTo>
                <a:cubicBezTo>
                  <a:pt x="645" y="290"/>
                  <a:pt x="700" y="344"/>
                  <a:pt x="700" y="407"/>
                </a:cubicBezTo>
                <a:cubicBezTo>
                  <a:pt x="700" y="440"/>
                  <a:pt x="686" y="468"/>
                  <a:pt x="664" y="489"/>
                </a:cubicBezTo>
                <a:lnTo>
                  <a:pt x="593" y="563"/>
                </a:lnTo>
                <a:cubicBezTo>
                  <a:pt x="552" y="607"/>
                  <a:pt x="525" y="664"/>
                  <a:pt x="525" y="727"/>
                </a:cubicBezTo>
                <a:lnTo>
                  <a:pt x="525" y="757"/>
                </a:lnTo>
                <a:lnTo>
                  <a:pt x="640" y="757"/>
                </a:lnTo>
                <a:cubicBezTo>
                  <a:pt x="640" y="670"/>
                  <a:pt x="667" y="637"/>
                  <a:pt x="708" y="593"/>
                </a:cubicBezTo>
                <a:lnTo>
                  <a:pt x="760" y="539"/>
                </a:lnTo>
                <a:close/>
                <a:moveTo>
                  <a:pt x="640" y="990"/>
                </a:moveTo>
                <a:lnTo>
                  <a:pt x="640" y="875"/>
                </a:lnTo>
                <a:lnTo>
                  <a:pt x="525" y="875"/>
                </a:lnTo>
                <a:lnTo>
                  <a:pt x="525" y="990"/>
                </a:lnTo>
                <a:lnTo>
                  <a:pt x="640" y="990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012" y="63579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82 w 1166"/>
              <a:gd name="T29" fmla="*/ 350 h 936"/>
              <a:gd name="T30" fmla="*/ 582 w 1166"/>
              <a:gd name="T31" fmla="*/ 467 h 936"/>
              <a:gd name="T32" fmla="*/ 465 w 1166"/>
              <a:gd name="T33" fmla="*/ 467 h 936"/>
              <a:gd name="T34" fmla="*/ 465 w 1166"/>
              <a:gd name="T35" fmla="*/ 350 h 936"/>
              <a:gd name="T36" fmla="*/ 582 w 1166"/>
              <a:gd name="T37" fmla="*/ 350 h 936"/>
              <a:gd name="T38" fmla="*/ 350 w 1166"/>
              <a:gd name="T39" fmla="*/ 350 h 936"/>
              <a:gd name="T40" fmla="*/ 350 w 1166"/>
              <a:gd name="T41" fmla="*/ 467 h 936"/>
              <a:gd name="T42" fmla="*/ 232 w 1166"/>
              <a:gd name="T43" fmla="*/ 467 h 936"/>
              <a:gd name="T44" fmla="*/ 232 w 1166"/>
              <a:gd name="T45" fmla="*/ 350 h 936"/>
              <a:gd name="T46" fmla="*/ 350 w 1166"/>
              <a:gd name="T47" fmla="*/ 350 h 936"/>
              <a:gd name="T48" fmla="*/ 815 w 1166"/>
              <a:gd name="T49" fmla="*/ 585 h 936"/>
              <a:gd name="T50" fmla="*/ 815 w 1166"/>
              <a:gd name="T51" fmla="*/ 700 h 936"/>
              <a:gd name="T52" fmla="*/ 700 w 1166"/>
              <a:gd name="T53" fmla="*/ 700 h 936"/>
              <a:gd name="T54" fmla="*/ 700 w 1166"/>
              <a:gd name="T55" fmla="*/ 585 h 936"/>
              <a:gd name="T56" fmla="*/ 815 w 1166"/>
              <a:gd name="T57" fmla="*/ 585 h 936"/>
              <a:gd name="T58" fmla="*/ 815 w 1166"/>
              <a:gd name="T59" fmla="*/ 350 h 936"/>
              <a:gd name="T60" fmla="*/ 815 w 1166"/>
              <a:gd name="T61" fmla="*/ 467 h 936"/>
              <a:gd name="T62" fmla="*/ 700 w 1166"/>
              <a:gd name="T63" fmla="*/ 467 h 936"/>
              <a:gd name="T64" fmla="*/ 700 w 1166"/>
              <a:gd name="T65" fmla="*/ 350 h 936"/>
              <a:gd name="T66" fmla="*/ 815 w 1166"/>
              <a:gd name="T67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0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7"/>
                </a:cubicBezTo>
                <a:close/>
                <a:moveTo>
                  <a:pt x="582" y="350"/>
                </a:moveTo>
                <a:lnTo>
                  <a:pt x="582" y="467"/>
                </a:lnTo>
                <a:lnTo>
                  <a:pt x="465" y="467"/>
                </a:lnTo>
                <a:lnTo>
                  <a:pt x="465" y="350"/>
                </a:lnTo>
                <a:lnTo>
                  <a:pt x="582" y="350"/>
                </a:lnTo>
                <a:close/>
                <a:moveTo>
                  <a:pt x="350" y="350"/>
                </a:moveTo>
                <a:lnTo>
                  <a:pt x="350" y="467"/>
                </a:lnTo>
                <a:lnTo>
                  <a:pt x="232" y="467"/>
                </a:lnTo>
                <a:lnTo>
                  <a:pt x="232" y="350"/>
                </a:lnTo>
                <a:lnTo>
                  <a:pt x="350" y="350"/>
                </a:lnTo>
                <a:close/>
                <a:moveTo>
                  <a:pt x="815" y="585"/>
                </a:moveTo>
                <a:lnTo>
                  <a:pt x="815" y="700"/>
                </a:lnTo>
                <a:lnTo>
                  <a:pt x="700" y="700"/>
                </a:lnTo>
                <a:lnTo>
                  <a:pt x="700" y="585"/>
                </a:lnTo>
                <a:lnTo>
                  <a:pt x="815" y="585"/>
                </a:lnTo>
                <a:close/>
                <a:moveTo>
                  <a:pt x="815" y="350"/>
                </a:moveTo>
                <a:lnTo>
                  <a:pt x="815" y="467"/>
                </a:lnTo>
                <a:lnTo>
                  <a:pt x="700" y="467"/>
                </a:lnTo>
                <a:lnTo>
                  <a:pt x="700" y="350"/>
                </a:lnTo>
                <a:lnTo>
                  <a:pt x="815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6112" y="742156"/>
            <a:ext cx="463550" cy="127000"/>
          </a:xfrm>
          <a:custGeom>
            <a:avLst/>
            <a:gdLst>
              <a:gd name="T0" fmla="*/ 1197 w 1286"/>
              <a:gd name="T1" fmla="*/ 145 h 351"/>
              <a:gd name="T2" fmla="*/ 1197 w 1286"/>
              <a:gd name="T3" fmla="*/ 88 h 351"/>
              <a:gd name="T4" fmla="*/ 1080 w 1286"/>
              <a:gd name="T5" fmla="*/ 88 h 351"/>
              <a:gd name="T6" fmla="*/ 1080 w 1286"/>
              <a:gd name="T7" fmla="*/ 145 h 351"/>
              <a:gd name="T8" fmla="*/ 1197 w 1286"/>
              <a:gd name="T9" fmla="*/ 145 h 351"/>
              <a:gd name="T10" fmla="*/ 1197 w 1286"/>
              <a:gd name="T11" fmla="*/ 0 h 351"/>
              <a:gd name="T12" fmla="*/ 1285 w 1286"/>
              <a:gd name="T13" fmla="*/ 88 h 351"/>
              <a:gd name="T14" fmla="*/ 1285 w 1286"/>
              <a:gd name="T15" fmla="*/ 145 h 351"/>
              <a:gd name="T16" fmla="*/ 1197 w 1286"/>
              <a:gd name="T17" fmla="*/ 233 h 351"/>
              <a:gd name="T18" fmla="*/ 1080 w 1286"/>
              <a:gd name="T19" fmla="*/ 233 h 351"/>
              <a:gd name="T20" fmla="*/ 1080 w 1286"/>
              <a:gd name="T21" fmla="*/ 350 h 351"/>
              <a:gd name="T22" fmla="*/ 992 w 1286"/>
              <a:gd name="T23" fmla="*/ 350 h 351"/>
              <a:gd name="T24" fmla="*/ 992 w 1286"/>
              <a:gd name="T25" fmla="*/ 0 h 351"/>
              <a:gd name="T26" fmla="*/ 1197 w 1286"/>
              <a:gd name="T27" fmla="*/ 0 h 351"/>
              <a:gd name="T28" fmla="*/ 672 w 1286"/>
              <a:gd name="T29" fmla="*/ 88 h 351"/>
              <a:gd name="T30" fmla="*/ 672 w 1286"/>
              <a:gd name="T31" fmla="*/ 0 h 351"/>
              <a:gd name="T32" fmla="*/ 935 w 1286"/>
              <a:gd name="T33" fmla="*/ 0 h 351"/>
              <a:gd name="T34" fmla="*/ 935 w 1286"/>
              <a:gd name="T35" fmla="*/ 88 h 351"/>
              <a:gd name="T36" fmla="*/ 847 w 1286"/>
              <a:gd name="T37" fmla="*/ 88 h 351"/>
              <a:gd name="T38" fmla="*/ 847 w 1286"/>
              <a:gd name="T39" fmla="*/ 350 h 351"/>
              <a:gd name="T40" fmla="*/ 760 w 1286"/>
              <a:gd name="T41" fmla="*/ 350 h 351"/>
              <a:gd name="T42" fmla="*/ 760 w 1286"/>
              <a:gd name="T43" fmla="*/ 88 h 351"/>
              <a:gd name="T44" fmla="*/ 672 w 1286"/>
              <a:gd name="T45" fmla="*/ 88 h 351"/>
              <a:gd name="T46" fmla="*/ 350 w 1286"/>
              <a:gd name="T47" fmla="*/ 88 h 351"/>
              <a:gd name="T48" fmla="*/ 350 w 1286"/>
              <a:gd name="T49" fmla="*/ 0 h 351"/>
              <a:gd name="T50" fmla="*/ 612 w 1286"/>
              <a:gd name="T51" fmla="*/ 0 h 351"/>
              <a:gd name="T52" fmla="*/ 612 w 1286"/>
              <a:gd name="T53" fmla="*/ 88 h 351"/>
              <a:gd name="T54" fmla="*/ 525 w 1286"/>
              <a:gd name="T55" fmla="*/ 88 h 351"/>
              <a:gd name="T56" fmla="*/ 525 w 1286"/>
              <a:gd name="T57" fmla="*/ 350 h 351"/>
              <a:gd name="T58" fmla="*/ 437 w 1286"/>
              <a:gd name="T59" fmla="*/ 350 h 351"/>
              <a:gd name="T60" fmla="*/ 437 w 1286"/>
              <a:gd name="T61" fmla="*/ 88 h 351"/>
              <a:gd name="T62" fmla="*/ 350 w 1286"/>
              <a:gd name="T63" fmla="*/ 88 h 351"/>
              <a:gd name="T64" fmla="*/ 205 w 1286"/>
              <a:gd name="T65" fmla="*/ 118 h 351"/>
              <a:gd name="T66" fmla="*/ 205 w 1286"/>
              <a:gd name="T67" fmla="*/ 0 h 351"/>
              <a:gd name="T68" fmla="*/ 292 w 1286"/>
              <a:gd name="T69" fmla="*/ 0 h 351"/>
              <a:gd name="T70" fmla="*/ 292 w 1286"/>
              <a:gd name="T71" fmla="*/ 350 h 351"/>
              <a:gd name="T72" fmla="*/ 205 w 1286"/>
              <a:gd name="T73" fmla="*/ 350 h 351"/>
              <a:gd name="T74" fmla="*/ 205 w 1286"/>
              <a:gd name="T75" fmla="*/ 205 h 351"/>
              <a:gd name="T76" fmla="*/ 87 w 1286"/>
              <a:gd name="T77" fmla="*/ 205 h 351"/>
              <a:gd name="T78" fmla="*/ 87 w 1286"/>
              <a:gd name="T79" fmla="*/ 350 h 351"/>
              <a:gd name="T80" fmla="*/ 0 w 1286"/>
              <a:gd name="T81" fmla="*/ 350 h 351"/>
              <a:gd name="T82" fmla="*/ 0 w 1286"/>
              <a:gd name="T83" fmla="*/ 0 h 351"/>
              <a:gd name="T84" fmla="*/ 87 w 1286"/>
              <a:gd name="T85" fmla="*/ 0 h 351"/>
              <a:gd name="T86" fmla="*/ 87 w 1286"/>
              <a:gd name="T87" fmla="*/ 118 h 351"/>
              <a:gd name="T88" fmla="*/ 205 w 1286"/>
              <a:gd name="T89" fmla="*/ 118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351">
                <a:moveTo>
                  <a:pt x="1197" y="145"/>
                </a:moveTo>
                <a:lnTo>
                  <a:pt x="1197" y="88"/>
                </a:lnTo>
                <a:lnTo>
                  <a:pt x="1080" y="88"/>
                </a:lnTo>
                <a:lnTo>
                  <a:pt x="1080" y="145"/>
                </a:lnTo>
                <a:lnTo>
                  <a:pt x="1197" y="145"/>
                </a:lnTo>
                <a:close/>
                <a:moveTo>
                  <a:pt x="1197" y="0"/>
                </a:moveTo>
                <a:cubicBezTo>
                  <a:pt x="1244" y="0"/>
                  <a:pt x="1285" y="41"/>
                  <a:pt x="1285" y="88"/>
                </a:cubicBezTo>
                <a:lnTo>
                  <a:pt x="1285" y="145"/>
                </a:lnTo>
                <a:cubicBezTo>
                  <a:pt x="1285" y="192"/>
                  <a:pt x="1244" y="233"/>
                  <a:pt x="1197" y="233"/>
                </a:cubicBezTo>
                <a:lnTo>
                  <a:pt x="1080" y="233"/>
                </a:lnTo>
                <a:lnTo>
                  <a:pt x="1080" y="350"/>
                </a:lnTo>
                <a:lnTo>
                  <a:pt x="992" y="350"/>
                </a:lnTo>
                <a:lnTo>
                  <a:pt x="992" y="0"/>
                </a:lnTo>
                <a:lnTo>
                  <a:pt x="1197" y="0"/>
                </a:lnTo>
                <a:close/>
                <a:moveTo>
                  <a:pt x="672" y="88"/>
                </a:moveTo>
                <a:lnTo>
                  <a:pt x="672" y="0"/>
                </a:lnTo>
                <a:lnTo>
                  <a:pt x="935" y="0"/>
                </a:lnTo>
                <a:lnTo>
                  <a:pt x="935" y="88"/>
                </a:lnTo>
                <a:lnTo>
                  <a:pt x="847" y="88"/>
                </a:lnTo>
                <a:lnTo>
                  <a:pt x="847" y="350"/>
                </a:lnTo>
                <a:lnTo>
                  <a:pt x="760" y="350"/>
                </a:lnTo>
                <a:lnTo>
                  <a:pt x="760" y="88"/>
                </a:lnTo>
                <a:lnTo>
                  <a:pt x="672" y="88"/>
                </a:lnTo>
                <a:close/>
                <a:moveTo>
                  <a:pt x="350" y="88"/>
                </a:moveTo>
                <a:lnTo>
                  <a:pt x="350" y="0"/>
                </a:lnTo>
                <a:lnTo>
                  <a:pt x="612" y="0"/>
                </a:lnTo>
                <a:lnTo>
                  <a:pt x="612" y="88"/>
                </a:lnTo>
                <a:lnTo>
                  <a:pt x="525" y="88"/>
                </a:lnTo>
                <a:lnTo>
                  <a:pt x="525" y="350"/>
                </a:lnTo>
                <a:lnTo>
                  <a:pt x="437" y="350"/>
                </a:lnTo>
                <a:lnTo>
                  <a:pt x="437" y="88"/>
                </a:lnTo>
                <a:lnTo>
                  <a:pt x="350" y="88"/>
                </a:lnTo>
                <a:close/>
                <a:moveTo>
                  <a:pt x="205" y="118"/>
                </a:moveTo>
                <a:lnTo>
                  <a:pt x="205" y="0"/>
                </a:lnTo>
                <a:lnTo>
                  <a:pt x="292" y="0"/>
                </a:lnTo>
                <a:lnTo>
                  <a:pt x="292" y="350"/>
                </a:lnTo>
                <a:lnTo>
                  <a:pt x="205" y="350"/>
                </a:lnTo>
                <a:lnTo>
                  <a:pt x="205" y="205"/>
                </a:lnTo>
                <a:lnTo>
                  <a:pt x="87" y="205"/>
                </a:lnTo>
                <a:lnTo>
                  <a:pt x="87" y="350"/>
                </a:lnTo>
                <a:lnTo>
                  <a:pt x="0" y="350"/>
                </a:lnTo>
                <a:lnTo>
                  <a:pt x="0" y="0"/>
                </a:lnTo>
                <a:lnTo>
                  <a:pt x="87" y="0"/>
                </a:lnTo>
                <a:lnTo>
                  <a:pt x="87" y="118"/>
                </a:lnTo>
                <a:lnTo>
                  <a:pt x="205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67212" y="594518"/>
            <a:ext cx="252412" cy="419100"/>
          </a:xfrm>
          <a:custGeom>
            <a:avLst/>
            <a:gdLst>
              <a:gd name="T0" fmla="*/ 0 w 701"/>
              <a:gd name="T1" fmla="*/ 0 h 1166"/>
              <a:gd name="T2" fmla="*/ 700 w 701"/>
              <a:gd name="T3" fmla="*/ 0 h 1166"/>
              <a:gd name="T4" fmla="*/ 700 w 701"/>
              <a:gd name="T5" fmla="*/ 350 h 1166"/>
              <a:gd name="T6" fmla="*/ 468 w 701"/>
              <a:gd name="T7" fmla="*/ 582 h 1166"/>
              <a:gd name="T8" fmla="*/ 700 w 701"/>
              <a:gd name="T9" fmla="*/ 815 h 1166"/>
              <a:gd name="T10" fmla="*/ 700 w 701"/>
              <a:gd name="T11" fmla="*/ 1165 h 1166"/>
              <a:gd name="T12" fmla="*/ 0 w 701"/>
              <a:gd name="T13" fmla="*/ 1165 h 1166"/>
              <a:gd name="T14" fmla="*/ 0 w 701"/>
              <a:gd name="T15" fmla="*/ 815 h 1166"/>
              <a:gd name="T16" fmla="*/ 233 w 701"/>
              <a:gd name="T17" fmla="*/ 582 h 1166"/>
              <a:gd name="T18" fmla="*/ 0 w 701"/>
              <a:gd name="T19" fmla="*/ 350 h 1166"/>
              <a:gd name="T20" fmla="*/ 0 w 701"/>
              <a:gd name="T2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1" h="1166"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41951" y="594518"/>
            <a:ext cx="252413" cy="419100"/>
          </a:xfrm>
          <a:custGeom>
            <a:avLst/>
            <a:gdLst>
              <a:gd name="T0" fmla="*/ 350 w 701"/>
              <a:gd name="T1" fmla="*/ 552 h 1166"/>
              <a:gd name="T2" fmla="*/ 583 w 701"/>
              <a:gd name="T3" fmla="*/ 320 h 1166"/>
              <a:gd name="T4" fmla="*/ 583 w 701"/>
              <a:gd name="T5" fmla="*/ 115 h 1166"/>
              <a:gd name="T6" fmla="*/ 118 w 701"/>
              <a:gd name="T7" fmla="*/ 115 h 1166"/>
              <a:gd name="T8" fmla="*/ 118 w 701"/>
              <a:gd name="T9" fmla="*/ 320 h 1166"/>
              <a:gd name="T10" fmla="*/ 350 w 701"/>
              <a:gd name="T11" fmla="*/ 552 h 1166"/>
              <a:gd name="T12" fmla="*/ 583 w 701"/>
              <a:gd name="T13" fmla="*/ 845 h 1166"/>
              <a:gd name="T14" fmla="*/ 350 w 701"/>
              <a:gd name="T15" fmla="*/ 612 h 1166"/>
              <a:gd name="T16" fmla="*/ 118 w 701"/>
              <a:gd name="T17" fmla="*/ 845 h 1166"/>
              <a:gd name="T18" fmla="*/ 118 w 701"/>
              <a:gd name="T19" fmla="*/ 1050 h 1166"/>
              <a:gd name="T20" fmla="*/ 583 w 701"/>
              <a:gd name="T21" fmla="*/ 1050 h 1166"/>
              <a:gd name="T22" fmla="*/ 583 w 701"/>
              <a:gd name="T23" fmla="*/ 845 h 1166"/>
              <a:gd name="T24" fmla="*/ 0 w 701"/>
              <a:gd name="T25" fmla="*/ 0 h 1166"/>
              <a:gd name="T26" fmla="*/ 700 w 701"/>
              <a:gd name="T27" fmla="*/ 0 h 1166"/>
              <a:gd name="T28" fmla="*/ 700 w 701"/>
              <a:gd name="T29" fmla="*/ 350 h 1166"/>
              <a:gd name="T30" fmla="*/ 468 w 701"/>
              <a:gd name="T31" fmla="*/ 582 h 1166"/>
              <a:gd name="T32" fmla="*/ 700 w 701"/>
              <a:gd name="T33" fmla="*/ 815 h 1166"/>
              <a:gd name="T34" fmla="*/ 700 w 701"/>
              <a:gd name="T35" fmla="*/ 1165 h 1166"/>
              <a:gd name="T36" fmla="*/ 0 w 701"/>
              <a:gd name="T37" fmla="*/ 1165 h 1166"/>
              <a:gd name="T38" fmla="*/ 0 w 701"/>
              <a:gd name="T39" fmla="*/ 815 h 1166"/>
              <a:gd name="T40" fmla="*/ 233 w 701"/>
              <a:gd name="T41" fmla="*/ 582 h 1166"/>
              <a:gd name="T42" fmla="*/ 0 w 701"/>
              <a:gd name="T43" fmla="*/ 350 h 1166"/>
              <a:gd name="T44" fmla="*/ 0 w 701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01" h="1166">
                <a:moveTo>
                  <a:pt x="350" y="552"/>
                </a:moveTo>
                <a:lnTo>
                  <a:pt x="583" y="320"/>
                </a:lnTo>
                <a:lnTo>
                  <a:pt x="583" y="115"/>
                </a:lnTo>
                <a:lnTo>
                  <a:pt x="118" y="115"/>
                </a:lnTo>
                <a:lnTo>
                  <a:pt x="118" y="320"/>
                </a:lnTo>
                <a:lnTo>
                  <a:pt x="350" y="552"/>
                </a:lnTo>
                <a:close/>
                <a:moveTo>
                  <a:pt x="583" y="845"/>
                </a:moveTo>
                <a:lnTo>
                  <a:pt x="350" y="612"/>
                </a:lnTo>
                <a:lnTo>
                  <a:pt x="118" y="845"/>
                </a:lnTo>
                <a:lnTo>
                  <a:pt x="118" y="1050"/>
                </a:lnTo>
                <a:lnTo>
                  <a:pt x="583" y="1050"/>
                </a:lnTo>
                <a:lnTo>
                  <a:pt x="583" y="845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05633"/>
            <a:ext cx="419100" cy="398461"/>
          </a:xfrm>
          <a:custGeom>
            <a:avLst/>
            <a:gdLst>
              <a:gd name="T0" fmla="*/ 738 w 1166"/>
              <a:gd name="T1" fmla="*/ 167 h 1108"/>
              <a:gd name="T2" fmla="*/ 812 w 1166"/>
              <a:gd name="T3" fmla="*/ 383 h 1108"/>
              <a:gd name="T4" fmla="*/ 809 w 1166"/>
              <a:gd name="T5" fmla="*/ 407 h 1108"/>
              <a:gd name="T6" fmla="*/ 697 w 1166"/>
              <a:gd name="T7" fmla="*/ 407 h 1108"/>
              <a:gd name="T8" fmla="*/ 705 w 1166"/>
              <a:gd name="T9" fmla="*/ 374 h 1108"/>
              <a:gd name="T10" fmla="*/ 661 w 1166"/>
              <a:gd name="T11" fmla="*/ 243 h 1108"/>
              <a:gd name="T12" fmla="*/ 585 w 1166"/>
              <a:gd name="T13" fmla="*/ 24 h 1108"/>
              <a:gd name="T14" fmla="*/ 588 w 1166"/>
              <a:gd name="T15" fmla="*/ 0 h 1108"/>
              <a:gd name="T16" fmla="*/ 700 w 1166"/>
              <a:gd name="T17" fmla="*/ 0 h 1108"/>
              <a:gd name="T18" fmla="*/ 694 w 1166"/>
              <a:gd name="T19" fmla="*/ 35 h 1108"/>
              <a:gd name="T20" fmla="*/ 733 w 1166"/>
              <a:gd name="T21" fmla="*/ 164 h 1108"/>
              <a:gd name="T22" fmla="*/ 738 w 1166"/>
              <a:gd name="T23" fmla="*/ 167 h 1108"/>
              <a:gd name="T24" fmla="*/ 970 w 1166"/>
              <a:gd name="T25" fmla="*/ 167 h 1108"/>
              <a:gd name="T26" fmla="*/ 1047 w 1166"/>
              <a:gd name="T27" fmla="*/ 383 h 1108"/>
              <a:gd name="T28" fmla="*/ 1042 w 1166"/>
              <a:gd name="T29" fmla="*/ 407 h 1108"/>
              <a:gd name="T30" fmla="*/ 932 w 1166"/>
              <a:gd name="T31" fmla="*/ 407 h 1108"/>
              <a:gd name="T32" fmla="*/ 938 w 1166"/>
              <a:gd name="T33" fmla="*/ 374 h 1108"/>
              <a:gd name="T34" fmla="*/ 899 w 1166"/>
              <a:gd name="T35" fmla="*/ 246 h 1108"/>
              <a:gd name="T36" fmla="*/ 894 w 1166"/>
              <a:gd name="T37" fmla="*/ 243 h 1108"/>
              <a:gd name="T38" fmla="*/ 817 w 1166"/>
              <a:gd name="T39" fmla="*/ 24 h 1108"/>
              <a:gd name="T40" fmla="*/ 823 w 1166"/>
              <a:gd name="T41" fmla="*/ 0 h 1108"/>
              <a:gd name="T42" fmla="*/ 932 w 1166"/>
              <a:gd name="T43" fmla="*/ 0 h 1108"/>
              <a:gd name="T44" fmla="*/ 927 w 1166"/>
              <a:gd name="T45" fmla="*/ 35 h 1108"/>
              <a:gd name="T46" fmla="*/ 965 w 1166"/>
              <a:gd name="T47" fmla="*/ 164 h 1108"/>
              <a:gd name="T48" fmla="*/ 970 w 1166"/>
              <a:gd name="T49" fmla="*/ 167 h 1108"/>
              <a:gd name="T50" fmla="*/ 990 w 1166"/>
              <a:gd name="T51" fmla="*/ 992 h 1108"/>
              <a:gd name="T52" fmla="*/ 990 w 1166"/>
              <a:gd name="T53" fmla="*/ 642 h 1108"/>
              <a:gd name="T54" fmla="*/ 875 w 1166"/>
              <a:gd name="T55" fmla="*/ 642 h 1108"/>
              <a:gd name="T56" fmla="*/ 875 w 1166"/>
              <a:gd name="T57" fmla="*/ 992 h 1108"/>
              <a:gd name="T58" fmla="*/ 990 w 1166"/>
              <a:gd name="T59" fmla="*/ 992 h 1108"/>
              <a:gd name="T60" fmla="*/ 757 w 1166"/>
              <a:gd name="T61" fmla="*/ 992 h 1108"/>
              <a:gd name="T62" fmla="*/ 757 w 1166"/>
              <a:gd name="T63" fmla="*/ 642 h 1108"/>
              <a:gd name="T64" fmla="*/ 640 w 1166"/>
              <a:gd name="T65" fmla="*/ 642 h 1108"/>
              <a:gd name="T66" fmla="*/ 640 w 1166"/>
              <a:gd name="T67" fmla="*/ 992 h 1108"/>
              <a:gd name="T68" fmla="*/ 757 w 1166"/>
              <a:gd name="T69" fmla="*/ 992 h 1108"/>
              <a:gd name="T70" fmla="*/ 525 w 1166"/>
              <a:gd name="T71" fmla="*/ 992 h 1108"/>
              <a:gd name="T72" fmla="*/ 525 w 1166"/>
              <a:gd name="T73" fmla="*/ 642 h 1108"/>
              <a:gd name="T74" fmla="*/ 407 w 1166"/>
              <a:gd name="T75" fmla="*/ 642 h 1108"/>
              <a:gd name="T76" fmla="*/ 407 w 1166"/>
              <a:gd name="T77" fmla="*/ 992 h 1108"/>
              <a:gd name="T78" fmla="*/ 525 w 1166"/>
              <a:gd name="T79" fmla="*/ 992 h 1108"/>
              <a:gd name="T80" fmla="*/ 290 w 1166"/>
              <a:gd name="T81" fmla="*/ 992 h 1108"/>
              <a:gd name="T82" fmla="*/ 290 w 1166"/>
              <a:gd name="T83" fmla="*/ 642 h 1108"/>
              <a:gd name="T84" fmla="*/ 175 w 1166"/>
              <a:gd name="T85" fmla="*/ 642 h 1108"/>
              <a:gd name="T86" fmla="*/ 175 w 1166"/>
              <a:gd name="T87" fmla="*/ 992 h 1108"/>
              <a:gd name="T88" fmla="*/ 290 w 1166"/>
              <a:gd name="T89" fmla="*/ 992 h 1108"/>
              <a:gd name="T90" fmla="*/ 533 w 1166"/>
              <a:gd name="T91" fmla="*/ 525 h 1108"/>
              <a:gd name="T92" fmla="*/ 1165 w 1166"/>
              <a:gd name="T93" fmla="*/ 525 h 1108"/>
              <a:gd name="T94" fmla="*/ 1165 w 1166"/>
              <a:gd name="T95" fmla="*/ 992 h 1108"/>
              <a:gd name="T96" fmla="*/ 1050 w 1166"/>
              <a:gd name="T97" fmla="*/ 1107 h 1108"/>
              <a:gd name="T98" fmla="*/ 115 w 1166"/>
              <a:gd name="T99" fmla="*/ 1107 h 1108"/>
              <a:gd name="T100" fmla="*/ 0 w 1166"/>
              <a:gd name="T101" fmla="*/ 992 h 1108"/>
              <a:gd name="T102" fmla="*/ 0 w 1166"/>
              <a:gd name="T103" fmla="*/ 525 h 1108"/>
              <a:gd name="T104" fmla="*/ 175 w 1166"/>
              <a:gd name="T105" fmla="*/ 525 h 1108"/>
              <a:gd name="T106" fmla="*/ 175 w 1166"/>
              <a:gd name="T107" fmla="*/ 481 h 1108"/>
              <a:gd name="T108" fmla="*/ 306 w 1166"/>
              <a:gd name="T109" fmla="*/ 350 h 1108"/>
              <a:gd name="T110" fmla="*/ 404 w 1166"/>
              <a:gd name="T111" fmla="*/ 393 h 1108"/>
              <a:gd name="T112" fmla="*/ 484 w 1166"/>
              <a:gd name="T113" fmla="*/ 484 h 1108"/>
              <a:gd name="T114" fmla="*/ 533 w 1166"/>
              <a:gd name="T115" fmla="*/ 525 h 1108"/>
              <a:gd name="T116" fmla="*/ 175 w 1166"/>
              <a:gd name="T117" fmla="*/ 175 h 1108"/>
              <a:gd name="T118" fmla="*/ 290 w 1166"/>
              <a:gd name="T119" fmla="*/ 57 h 1108"/>
              <a:gd name="T120" fmla="*/ 407 w 1166"/>
              <a:gd name="T121" fmla="*/ 175 h 1108"/>
              <a:gd name="T122" fmla="*/ 290 w 1166"/>
              <a:gd name="T123" fmla="*/ 292 h 1108"/>
              <a:gd name="T124" fmla="*/ 175 w 1166"/>
              <a:gd name="T125" fmla="*/ 17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6" h="1108">
                <a:moveTo>
                  <a:pt x="738" y="167"/>
                </a:moveTo>
                <a:cubicBezTo>
                  <a:pt x="798" y="224"/>
                  <a:pt x="823" y="303"/>
                  <a:pt x="812" y="383"/>
                </a:cubicBezTo>
                <a:lnTo>
                  <a:pt x="809" y="407"/>
                </a:lnTo>
                <a:lnTo>
                  <a:pt x="697" y="407"/>
                </a:lnTo>
                <a:lnTo>
                  <a:pt x="705" y="374"/>
                </a:lnTo>
                <a:cubicBezTo>
                  <a:pt x="714" y="327"/>
                  <a:pt x="696" y="278"/>
                  <a:pt x="661" y="243"/>
                </a:cubicBezTo>
                <a:cubicBezTo>
                  <a:pt x="601" y="183"/>
                  <a:pt x="574" y="104"/>
                  <a:pt x="585" y="24"/>
                </a:cubicBezTo>
                <a:lnTo>
                  <a:pt x="588" y="0"/>
                </a:lnTo>
                <a:lnTo>
                  <a:pt x="700" y="0"/>
                </a:lnTo>
                <a:lnTo>
                  <a:pt x="694" y="35"/>
                </a:lnTo>
                <a:cubicBezTo>
                  <a:pt x="686" y="82"/>
                  <a:pt x="700" y="128"/>
                  <a:pt x="733" y="164"/>
                </a:cubicBezTo>
                <a:lnTo>
                  <a:pt x="738" y="167"/>
                </a:lnTo>
                <a:close/>
                <a:moveTo>
                  <a:pt x="970" y="167"/>
                </a:moveTo>
                <a:cubicBezTo>
                  <a:pt x="1031" y="224"/>
                  <a:pt x="1058" y="303"/>
                  <a:pt x="1047" y="383"/>
                </a:cubicBezTo>
                <a:lnTo>
                  <a:pt x="1042" y="407"/>
                </a:lnTo>
                <a:lnTo>
                  <a:pt x="932" y="407"/>
                </a:lnTo>
                <a:lnTo>
                  <a:pt x="938" y="374"/>
                </a:lnTo>
                <a:cubicBezTo>
                  <a:pt x="946" y="328"/>
                  <a:pt x="932" y="281"/>
                  <a:pt x="899" y="246"/>
                </a:cubicBezTo>
                <a:lnTo>
                  <a:pt x="894" y="243"/>
                </a:lnTo>
                <a:cubicBezTo>
                  <a:pt x="834" y="183"/>
                  <a:pt x="806" y="104"/>
                  <a:pt x="817" y="24"/>
                </a:cubicBezTo>
                <a:lnTo>
                  <a:pt x="823" y="0"/>
                </a:lnTo>
                <a:lnTo>
                  <a:pt x="932" y="0"/>
                </a:lnTo>
                <a:lnTo>
                  <a:pt x="927" y="35"/>
                </a:lnTo>
                <a:cubicBezTo>
                  <a:pt x="919" y="82"/>
                  <a:pt x="932" y="128"/>
                  <a:pt x="965" y="164"/>
                </a:cubicBezTo>
                <a:lnTo>
                  <a:pt x="970" y="167"/>
                </a:lnTo>
                <a:close/>
                <a:moveTo>
                  <a:pt x="990" y="992"/>
                </a:moveTo>
                <a:lnTo>
                  <a:pt x="990" y="642"/>
                </a:lnTo>
                <a:lnTo>
                  <a:pt x="875" y="642"/>
                </a:lnTo>
                <a:lnTo>
                  <a:pt x="875" y="992"/>
                </a:lnTo>
                <a:lnTo>
                  <a:pt x="990" y="992"/>
                </a:lnTo>
                <a:close/>
                <a:moveTo>
                  <a:pt x="757" y="992"/>
                </a:moveTo>
                <a:lnTo>
                  <a:pt x="757" y="642"/>
                </a:lnTo>
                <a:lnTo>
                  <a:pt x="640" y="642"/>
                </a:lnTo>
                <a:lnTo>
                  <a:pt x="640" y="992"/>
                </a:lnTo>
                <a:lnTo>
                  <a:pt x="757" y="992"/>
                </a:lnTo>
                <a:close/>
                <a:moveTo>
                  <a:pt x="525" y="992"/>
                </a:moveTo>
                <a:lnTo>
                  <a:pt x="525" y="642"/>
                </a:lnTo>
                <a:lnTo>
                  <a:pt x="407" y="642"/>
                </a:lnTo>
                <a:lnTo>
                  <a:pt x="407" y="992"/>
                </a:lnTo>
                <a:lnTo>
                  <a:pt x="525" y="992"/>
                </a:lnTo>
                <a:close/>
                <a:moveTo>
                  <a:pt x="290" y="992"/>
                </a:moveTo>
                <a:lnTo>
                  <a:pt x="290" y="642"/>
                </a:lnTo>
                <a:lnTo>
                  <a:pt x="175" y="642"/>
                </a:lnTo>
                <a:lnTo>
                  <a:pt x="175" y="992"/>
                </a:lnTo>
                <a:lnTo>
                  <a:pt x="290" y="992"/>
                </a:lnTo>
                <a:close/>
                <a:moveTo>
                  <a:pt x="533" y="525"/>
                </a:moveTo>
                <a:lnTo>
                  <a:pt x="1165" y="525"/>
                </a:ln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525"/>
                </a:lnTo>
                <a:lnTo>
                  <a:pt x="175" y="525"/>
                </a:lnTo>
                <a:lnTo>
                  <a:pt x="175" y="481"/>
                </a:lnTo>
                <a:cubicBezTo>
                  <a:pt x="175" y="410"/>
                  <a:pt x="235" y="350"/>
                  <a:pt x="306" y="350"/>
                </a:cubicBezTo>
                <a:cubicBezTo>
                  <a:pt x="348" y="350"/>
                  <a:pt x="383" y="372"/>
                  <a:pt x="404" y="393"/>
                </a:cubicBezTo>
                <a:lnTo>
                  <a:pt x="484" y="484"/>
                </a:lnTo>
                <a:cubicBezTo>
                  <a:pt x="497" y="500"/>
                  <a:pt x="514" y="511"/>
                  <a:pt x="533" y="525"/>
                </a:cubicBezTo>
                <a:close/>
                <a:moveTo>
                  <a:pt x="175" y="175"/>
                </a:moveTo>
                <a:cubicBezTo>
                  <a:pt x="175" y="109"/>
                  <a:pt x="225" y="57"/>
                  <a:pt x="290" y="57"/>
                </a:cubicBezTo>
                <a:cubicBezTo>
                  <a:pt x="356" y="57"/>
                  <a:pt x="407" y="109"/>
                  <a:pt x="407" y="175"/>
                </a:cubicBezTo>
                <a:cubicBezTo>
                  <a:pt x="407" y="240"/>
                  <a:pt x="356" y="292"/>
                  <a:pt x="290" y="292"/>
                </a:cubicBezTo>
                <a:cubicBezTo>
                  <a:pt x="225" y="292"/>
                  <a:pt x="175" y="240"/>
                  <a:pt x="175" y="1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26269"/>
            <a:ext cx="419100" cy="357187"/>
          </a:xfrm>
          <a:custGeom>
            <a:avLst/>
            <a:gdLst>
              <a:gd name="T0" fmla="*/ 465 w 1166"/>
              <a:gd name="T1" fmla="*/ 993 h 994"/>
              <a:gd name="T2" fmla="*/ 175 w 1166"/>
              <a:gd name="T3" fmla="*/ 993 h 994"/>
              <a:gd name="T4" fmla="*/ 175 w 1166"/>
              <a:gd name="T5" fmla="*/ 525 h 994"/>
              <a:gd name="T6" fmla="*/ 0 w 1166"/>
              <a:gd name="T7" fmla="*/ 525 h 994"/>
              <a:gd name="T8" fmla="*/ 582 w 1166"/>
              <a:gd name="T9" fmla="*/ 0 h 994"/>
              <a:gd name="T10" fmla="*/ 1165 w 1166"/>
              <a:gd name="T11" fmla="*/ 525 h 994"/>
              <a:gd name="T12" fmla="*/ 990 w 1166"/>
              <a:gd name="T13" fmla="*/ 525 h 994"/>
              <a:gd name="T14" fmla="*/ 990 w 1166"/>
              <a:gd name="T15" fmla="*/ 993 h 994"/>
              <a:gd name="T16" fmla="*/ 700 w 1166"/>
              <a:gd name="T17" fmla="*/ 993 h 994"/>
              <a:gd name="T18" fmla="*/ 700 w 1166"/>
              <a:gd name="T19" fmla="*/ 643 h 994"/>
              <a:gd name="T20" fmla="*/ 465 w 1166"/>
              <a:gd name="T21" fmla="*/ 643 h 994"/>
              <a:gd name="T22" fmla="*/ 465 w 1166"/>
              <a:gd name="T23" fmla="*/ 9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994">
                <a:moveTo>
                  <a:pt x="465" y="993"/>
                </a:moveTo>
                <a:lnTo>
                  <a:pt x="175" y="993"/>
                </a:lnTo>
                <a:lnTo>
                  <a:pt x="175" y="525"/>
                </a:lnTo>
                <a:lnTo>
                  <a:pt x="0" y="525"/>
                </a:lnTo>
                <a:lnTo>
                  <a:pt x="582" y="0"/>
                </a:lnTo>
                <a:lnTo>
                  <a:pt x="1165" y="525"/>
                </a:lnTo>
                <a:lnTo>
                  <a:pt x="990" y="525"/>
                </a:lnTo>
                <a:lnTo>
                  <a:pt x="990" y="993"/>
                </a:lnTo>
                <a:lnTo>
                  <a:pt x="700" y="993"/>
                </a:lnTo>
                <a:lnTo>
                  <a:pt x="700" y="643"/>
                </a:lnTo>
                <a:lnTo>
                  <a:pt x="465" y="643"/>
                </a:lnTo>
                <a:lnTo>
                  <a:pt x="465" y="99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6949" y="594518"/>
            <a:ext cx="357188" cy="419100"/>
          </a:xfrm>
          <a:custGeom>
            <a:avLst/>
            <a:gdLst>
              <a:gd name="T0" fmla="*/ 785 w 991"/>
              <a:gd name="T1" fmla="*/ 265 h 1166"/>
              <a:gd name="T2" fmla="*/ 908 w 991"/>
              <a:gd name="T3" fmla="*/ 142 h 1166"/>
              <a:gd name="T4" fmla="*/ 990 w 991"/>
              <a:gd name="T5" fmla="*/ 224 h 1166"/>
              <a:gd name="T6" fmla="*/ 867 w 991"/>
              <a:gd name="T7" fmla="*/ 350 h 1166"/>
              <a:gd name="T8" fmla="*/ 785 w 991"/>
              <a:gd name="T9" fmla="*/ 265 h 1166"/>
              <a:gd name="T10" fmla="*/ 0 w 991"/>
              <a:gd name="T11" fmla="*/ 224 h 1166"/>
              <a:gd name="T12" fmla="*/ 82 w 991"/>
              <a:gd name="T13" fmla="*/ 142 h 1166"/>
              <a:gd name="T14" fmla="*/ 205 w 991"/>
              <a:gd name="T15" fmla="*/ 265 h 1166"/>
              <a:gd name="T16" fmla="*/ 123 w 991"/>
              <a:gd name="T17" fmla="*/ 350 h 1166"/>
              <a:gd name="T18" fmla="*/ 0 w 991"/>
              <a:gd name="T19" fmla="*/ 224 h 1166"/>
              <a:gd name="T20" fmla="*/ 438 w 991"/>
              <a:gd name="T21" fmla="*/ 0 h 1166"/>
              <a:gd name="T22" fmla="*/ 553 w 991"/>
              <a:gd name="T23" fmla="*/ 0 h 1166"/>
              <a:gd name="T24" fmla="*/ 553 w 991"/>
              <a:gd name="T25" fmla="*/ 175 h 1166"/>
              <a:gd name="T26" fmla="*/ 438 w 991"/>
              <a:gd name="T27" fmla="*/ 175 h 1166"/>
              <a:gd name="T28" fmla="*/ 438 w 991"/>
              <a:gd name="T29" fmla="*/ 0 h 1166"/>
              <a:gd name="T30" fmla="*/ 145 w 991"/>
              <a:gd name="T31" fmla="*/ 700 h 1166"/>
              <a:gd name="T32" fmla="*/ 145 w 991"/>
              <a:gd name="T33" fmla="*/ 407 h 1166"/>
              <a:gd name="T34" fmla="*/ 845 w 991"/>
              <a:gd name="T35" fmla="*/ 407 h 1166"/>
              <a:gd name="T36" fmla="*/ 845 w 991"/>
              <a:gd name="T37" fmla="*/ 700 h 1166"/>
              <a:gd name="T38" fmla="*/ 670 w 991"/>
              <a:gd name="T39" fmla="*/ 875 h 1166"/>
              <a:gd name="T40" fmla="*/ 670 w 991"/>
              <a:gd name="T41" fmla="*/ 1165 h 1166"/>
              <a:gd name="T42" fmla="*/ 320 w 991"/>
              <a:gd name="T43" fmla="*/ 1165 h 1166"/>
              <a:gd name="T44" fmla="*/ 320 w 991"/>
              <a:gd name="T45" fmla="*/ 875 h 1166"/>
              <a:gd name="T46" fmla="*/ 145 w 991"/>
              <a:gd name="T47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1" h="1166">
                <a:moveTo>
                  <a:pt x="785" y="265"/>
                </a:moveTo>
                <a:lnTo>
                  <a:pt x="908" y="142"/>
                </a:lnTo>
                <a:lnTo>
                  <a:pt x="990" y="224"/>
                </a:lnTo>
                <a:lnTo>
                  <a:pt x="867" y="350"/>
                </a:lnTo>
                <a:lnTo>
                  <a:pt x="785" y="265"/>
                </a:lnTo>
                <a:close/>
                <a:moveTo>
                  <a:pt x="0" y="224"/>
                </a:moveTo>
                <a:lnTo>
                  <a:pt x="82" y="142"/>
                </a:lnTo>
                <a:lnTo>
                  <a:pt x="205" y="265"/>
                </a:lnTo>
                <a:lnTo>
                  <a:pt x="123" y="350"/>
                </a:lnTo>
                <a:lnTo>
                  <a:pt x="0" y="224"/>
                </a:lnTo>
                <a:close/>
                <a:moveTo>
                  <a:pt x="438" y="0"/>
                </a:moveTo>
                <a:lnTo>
                  <a:pt x="553" y="0"/>
                </a:lnTo>
                <a:lnTo>
                  <a:pt x="553" y="175"/>
                </a:lnTo>
                <a:lnTo>
                  <a:pt x="438" y="175"/>
                </a:lnTo>
                <a:lnTo>
                  <a:pt x="438" y="0"/>
                </a:lnTo>
                <a:close/>
                <a:moveTo>
                  <a:pt x="145" y="700"/>
                </a:moveTo>
                <a:lnTo>
                  <a:pt x="145" y="407"/>
                </a:lnTo>
                <a:lnTo>
                  <a:pt x="845" y="407"/>
                </a:lnTo>
                <a:lnTo>
                  <a:pt x="845" y="700"/>
                </a:lnTo>
                <a:lnTo>
                  <a:pt x="670" y="875"/>
                </a:lnTo>
                <a:lnTo>
                  <a:pt x="670" y="1165"/>
                </a:lnTo>
                <a:lnTo>
                  <a:pt x="320" y="1165"/>
                </a:lnTo>
                <a:lnTo>
                  <a:pt x="320" y="875"/>
                </a:lnTo>
                <a:lnTo>
                  <a:pt x="145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1524" y="59451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50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732 w 1165"/>
              <a:gd name="T21" fmla="*/ 350 h 1166"/>
              <a:gd name="T22" fmla="*/ 814 w 1165"/>
              <a:gd name="T23" fmla="*/ 432 h 1166"/>
              <a:gd name="T24" fmla="*/ 664 w 1165"/>
              <a:gd name="T25" fmla="*/ 582 h 1166"/>
              <a:gd name="T26" fmla="*/ 814 w 1165"/>
              <a:gd name="T27" fmla="*/ 733 h 1166"/>
              <a:gd name="T28" fmla="*/ 732 w 1165"/>
              <a:gd name="T29" fmla="*/ 815 h 1166"/>
              <a:gd name="T30" fmla="*/ 582 w 1165"/>
              <a:gd name="T31" fmla="*/ 664 h 1166"/>
              <a:gd name="T32" fmla="*/ 432 w 1165"/>
              <a:gd name="T33" fmla="*/ 815 h 1166"/>
              <a:gd name="T34" fmla="*/ 350 w 1165"/>
              <a:gd name="T35" fmla="*/ 733 h 1166"/>
              <a:gd name="T36" fmla="*/ 500 w 1165"/>
              <a:gd name="T37" fmla="*/ 582 h 1166"/>
              <a:gd name="T38" fmla="*/ 350 w 1165"/>
              <a:gd name="T39" fmla="*/ 432 h 1166"/>
              <a:gd name="T40" fmla="*/ 432 w 1165"/>
              <a:gd name="T41" fmla="*/ 350 h 1166"/>
              <a:gd name="T42" fmla="*/ 582 w 1165"/>
              <a:gd name="T43" fmla="*/ 500 h 1166"/>
              <a:gd name="T44" fmla="*/ 732 w 1165"/>
              <a:gd name="T45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732" y="350"/>
                </a:moveTo>
                <a:lnTo>
                  <a:pt x="814" y="432"/>
                </a:lnTo>
                <a:lnTo>
                  <a:pt x="664" y="582"/>
                </a:lnTo>
                <a:lnTo>
                  <a:pt x="814" y="733"/>
                </a:lnTo>
                <a:lnTo>
                  <a:pt x="732" y="815"/>
                </a:lnTo>
                <a:lnTo>
                  <a:pt x="582" y="664"/>
                </a:lnTo>
                <a:lnTo>
                  <a:pt x="432" y="815"/>
                </a:lnTo>
                <a:lnTo>
                  <a:pt x="350" y="733"/>
                </a:lnTo>
                <a:lnTo>
                  <a:pt x="500" y="582"/>
                </a:lnTo>
                <a:lnTo>
                  <a:pt x="350" y="432"/>
                </a:lnTo>
                <a:lnTo>
                  <a:pt x="432" y="350"/>
                </a:lnTo>
                <a:lnTo>
                  <a:pt x="582" y="500"/>
                </a:lnTo>
                <a:lnTo>
                  <a:pt x="732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6901" y="635793"/>
            <a:ext cx="377825" cy="336550"/>
          </a:xfrm>
          <a:custGeom>
            <a:avLst/>
            <a:gdLst>
              <a:gd name="T0" fmla="*/ 670 w 1051"/>
              <a:gd name="T1" fmla="*/ 555 h 936"/>
              <a:gd name="T2" fmla="*/ 670 w 1051"/>
              <a:gd name="T3" fmla="*/ 380 h 936"/>
              <a:gd name="T4" fmla="*/ 788 w 1051"/>
              <a:gd name="T5" fmla="*/ 380 h 936"/>
              <a:gd name="T6" fmla="*/ 788 w 1051"/>
              <a:gd name="T7" fmla="*/ 555 h 936"/>
              <a:gd name="T8" fmla="*/ 670 w 1051"/>
              <a:gd name="T9" fmla="*/ 555 h 936"/>
              <a:gd name="T10" fmla="*/ 875 w 1051"/>
              <a:gd name="T11" fmla="*/ 585 h 936"/>
              <a:gd name="T12" fmla="*/ 875 w 1051"/>
              <a:gd name="T13" fmla="*/ 350 h 936"/>
              <a:gd name="T14" fmla="*/ 818 w 1051"/>
              <a:gd name="T15" fmla="*/ 292 h 936"/>
              <a:gd name="T16" fmla="*/ 643 w 1051"/>
              <a:gd name="T17" fmla="*/ 292 h 936"/>
              <a:gd name="T18" fmla="*/ 582 w 1051"/>
              <a:gd name="T19" fmla="*/ 350 h 936"/>
              <a:gd name="T20" fmla="*/ 582 w 1051"/>
              <a:gd name="T21" fmla="*/ 585 h 936"/>
              <a:gd name="T22" fmla="*/ 643 w 1051"/>
              <a:gd name="T23" fmla="*/ 642 h 936"/>
              <a:gd name="T24" fmla="*/ 686 w 1051"/>
              <a:gd name="T25" fmla="*/ 642 h 936"/>
              <a:gd name="T26" fmla="*/ 686 w 1051"/>
              <a:gd name="T27" fmla="*/ 730 h 936"/>
              <a:gd name="T28" fmla="*/ 774 w 1051"/>
              <a:gd name="T29" fmla="*/ 730 h 936"/>
              <a:gd name="T30" fmla="*/ 774 w 1051"/>
              <a:gd name="T31" fmla="*/ 642 h 936"/>
              <a:gd name="T32" fmla="*/ 818 w 1051"/>
              <a:gd name="T33" fmla="*/ 642 h 936"/>
              <a:gd name="T34" fmla="*/ 875 w 1051"/>
              <a:gd name="T35" fmla="*/ 585 h 936"/>
              <a:gd name="T36" fmla="*/ 468 w 1051"/>
              <a:gd name="T37" fmla="*/ 642 h 936"/>
              <a:gd name="T38" fmla="*/ 468 w 1051"/>
              <a:gd name="T39" fmla="*/ 292 h 936"/>
              <a:gd name="T40" fmla="*/ 380 w 1051"/>
              <a:gd name="T41" fmla="*/ 292 h 936"/>
              <a:gd name="T42" fmla="*/ 380 w 1051"/>
              <a:gd name="T43" fmla="*/ 437 h 936"/>
              <a:gd name="T44" fmla="*/ 263 w 1051"/>
              <a:gd name="T45" fmla="*/ 437 h 936"/>
              <a:gd name="T46" fmla="*/ 263 w 1051"/>
              <a:gd name="T47" fmla="*/ 292 h 936"/>
              <a:gd name="T48" fmla="*/ 175 w 1051"/>
              <a:gd name="T49" fmla="*/ 292 h 936"/>
              <a:gd name="T50" fmla="*/ 175 w 1051"/>
              <a:gd name="T51" fmla="*/ 642 h 936"/>
              <a:gd name="T52" fmla="*/ 263 w 1051"/>
              <a:gd name="T53" fmla="*/ 642 h 936"/>
              <a:gd name="T54" fmla="*/ 263 w 1051"/>
              <a:gd name="T55" fmla="*/ 525 h 936"/>
              <a:gd name="T56" fmla="*/ 380 w 1051"/>
              <a:gd name="T57" fmla="*/ 525 h 936"/>
              <a:gd name="T58" fmla="*/ 380 w 1051"/>
              <a:gd name="T59" fmla="*/ 642 h 936"/>
              <a:gd name="T60" fmla="*/ 468 w 1051"/>
              <a:gd name="T61" fmla="*/ 642 h 936"/>
              <a:gd name="T62" fmla="*/ 1050 w 1051"/>
              <a:gd name="T63" fmla="*/ 117 h 936"/>
              <a:gd name="T64" fmla="*/ 1050 w 1051"/>
              <a:gd name="T65" fmla="*/ 817 h 936"/>
              <a:gd name="T66" fmla="*/ 932 w 1051"/>
              <a:gd name="T67" fmla="*/ 935 h 936"/>
              <a:gd name="T68" fmla="*/ 118 w 1051"/>
              <a:gd name="T69" fmla="*/ 935 h 936"/>
              <a:gd name="T70" fmla="*/ 0 w 1051"/>
              <a:gd name="T71" fmla="*/ 817 h 936"/>
              <a:gd name="T72" fmla="*/ 0 w 1051"/>
              <a:gd name="T73" fmla="*/ 117 h 936"/>
              <a:gd name="T74" fmla="*/ 118 w 1051"/>
              <a:gd name="T75" fmla="*/ 0 h 936"/>
              <a:gd name="T76" fmla="*/ 932 w 1051"/>
              <a:gd name="T77" fmla="*/ 0 h 936"/>
              <a:gd name="T78" fmla="*/ 1050 w 1051"/>
              <a:gd name="T79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51" h="936">
                <a:moveTo>
                  <a:pt x="670" y="555"/>
                </a:moveTo>
                <a:lnTo>
                  <a:pt x="670" y="380"/>
                </a:lnTo>
                <a:lnTo>
                  <a:pt x="788" y="380"/>
                </a:lnTo>
                <a:lnTo>
                  <a:pt x="788" y="555"/>
                </a:lnTo>
                <a:lnTo>
                  <a:pt x="670" y="555"/>
                </a:lnTo>
                <a:close/>
                <a:moveTo>
                  <a:pt x="875" y="585"/>
                </a:moveTo>
                <a:lnTo>
                  <a:pt x="875" y="350"/>
                </a:lnTo>
                <a:cubicBezTo>
                  <a:pt x="875" y="317"/>
                  <a:pt x="850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2" y="317"/>
                  <a:pt x="582" y="350"/>
                </a:cubicBezTo>
                <a:lnTo>
                  <a:pt x="582" y="585"/>
                </a:lnTo>
                <a:cubicBezTo>
                  <a:pt x="582" y="618"/>
                  <a:pt x="610" y="642"/>
                  <a:pt x="643" y="642"/>
                </a:cubicBezTo>
                <a:lnTo>
                  <a:pt x="686" y="642"/>
                </a:lnTo>
                <a:lnTo>
                  <a:pt x="686" y="730"/>
                </a:lnTo>
                <a:lnTo>
                  <a:pt x="774" y="730"/>
                </a:lnTo>
                <a:lnTo>
                  <a:pt x="774" y="642"/>
                </a:lnTo>
                <a:lnTo>
                  <a:pt x="818" y="642"/>
                </a:lnTo>
                <a:cubicBezTo>
                  <a:pt x="850" y="642"/>
                  <a:pt x="875" y="618"/>
                  <a:pt x="875" y="585"/>
                </a:cubicBezTo>
                <a:close/>
                <a:moveTo>
                  <a:pt x="468" y="642"/>
                </a:moveTo>
                <a:lnTo>
                  <a:pt x="468" y="292"/>
                </a:lnTo>
                <a:lnTo>
                  <a:pt x="380" y="292"/>
                </a:lnTo>
                <a:lnTo>
                  <a:pt x="380" y="437"/>
                </a:lnTo>
                <a:lnTo>
                  <a:pt x="263" y="437"/>
                </a:lnTo>
                <a:lnTo>
                  <a:pt x="263" y="292"/>
                </a:lnTo>
                <a:lnTo>
                  <a:pt x="175" y="292"/>
                </a:lnTo>
                <a:lnTo>
                  <a:pt x="175" y="642"/>
                </a:lnTo>
                <a:lnTo>
                  <a:pt x="263" y="642"/>
                </a:lnTo>
                <a:lnTo>
                  <a:pt x="263" y="525"/>
                </a:lnTo>
                <a:lnTo>
                  <a:pt x="380" y="525"/>
                </a:lnTo>
                <a:lnTo>
                  <a:pt x="380" y="642"/>
                </a:lnTo>
                <a:lnTo>
                  <a:pt x="468" y="642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97808"/>
            <a:ext cx="463550" cy="357187"/>
          </a:xfrm>
          <a:custGeom>
            <a:avLst/>
            <a:gdLst>
              <a:gd name="T0" fmla="*/ 1168 w 1286"/>
              <a:gd name="T1" fmla="*/ 817 h 993"/>
              <a:gd name="T2" fmla="*/ 1168 w 1286"/>
              <a:gd name="T3" fmla="*/ 145 h 993"/>
              <a:gd name="T4" fmla="*/ 963 w 1286"/>
              <a:gd name="T5" fmla="*/ 117 h 993"/>
              <a:gd name="T6" fmla="*/ 643 w 1286"/>
              <a:gd name="T7" fmla="*/ 205 h 993"/>
              <a:gd name="T8" fmla="*/ 643 w 1286"/>
              <a:gd name="T9" fmla="*/ 875 h 993"/>
              <a:gd name="T10" fmla="*/ 963 w 1286"/>
              <a:gd name="T11" fmla="*/ 787 h 993"/>
              <a:gd name="T12" fmla="*/ 1168 w 1286"/>
              <a:gd name="T13" fmla="*/ 817 h 993"/>
              <a:gd name="T14" fmla="*/ 962 w 1286"/>
              <a:gd name="T15" fmla="*/ 0 h 993"/>
              <a:gd name="T16" fmla="*/ 1285 w 1286"/>
              <a:gd name="T17" fmla="*/ 87 h 993"/>
              <a:gd name="T18" fmla="*/ 1285 w 1286"/>
              <a:gd name="T19" fmla="*/ 938 h 993"/>
              <a:gd name="T20" fmla="*/ 1255 w 1286"/>
              <a:gd name="T21" fmla="*/ 968 h 993"/>
              <a:gd name="T22" fmla="*/ 1241 w 1286"/>
              <a:gd name="T23" fmla="*/ 965 h 993"/>
              <a:gd name="T24" fmla="*/ 962 w 1286"/>
              <a:gd name="T25" fmla="*/ 905 h 993"/>
              <a:gd name="T26" fmla="*/ 643 w 1286"/>
              <a:gd name="T27" fmla="*/ 992 h 993"/>
              <a:gd name="T28" fmla="*/ 323 w 1286"/>
              <a:gd name="T29" fmla="*/ 905 h 993"/>
              <a:gd name="T30" fmla="*/ 44 w 1286"/>
              <a:gd name="T31" fmla="*/ 968 h 993"/>
              <a:gd name="T32" fmla="*/ 30 w 1286"/>
              <a:gd name="T33" fmla="*/ 970 h 993"/>
              <a:gd name="T34" fmla="*/ 0 w 1286"/>
              <a:gd name="T35" fmla="*/ 943 h 993"/>
              <a:gd name="T36" fmla="*/ 0 w 1286"/>
              <a:gd name="T37" fmla="*/ 87 h 993"/>
              <a:gd name="T38" fmla="*/ 323 w 1286"/>
              <a:gd name="T39" fmla="*/ 0 h 993"/>
              <a:gd name="T40" fmla="*/ 643 w 1286"/>
              <a:gd name="T41" fmla="*/ 87 h 993"/>
              <a:gd name="T42" fmla="*/ 962 w 1286"/>
              <a:gd name="T43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993">
                <a:moveTo>
                  <a:pt x="1168" y="817"/>
                </a:moveTo>
                <a:lnTo>
                  <a:pt x="1168" y="145"/>
                </a:lnTo>
                <a:cubicBezTo>
                  <a:pt x="1105" y="126"/>
                  <a:pt x="1034" y="117"/>
                  <a:pt x="963" y="117"/>
                </a:cubicBezTo>
                <a:cubicBezTo>
                  <a:pt x="864" y="117"/>
                  <a:pt x="722" y="156"/>
                  <a:pt x="643" y="205"/>
                </a:cubicBezTo>
                <a:lnTo>
                  <a:pt x="643" y="875"/>
                </a:lnTo>
                <a:cubicBezTo>
                  <a:pt x="722" y="825"/>
                  <a:pt x="864" y="787"/>
                  <a:pt x="963" y="787"/>
                </a:cubicBezTo>
                <a:cubicBezTo>
                  <a:pt x="1034" y="787"/>
                  <a:pt x="1105" y="798"/>
                  <a:pt x="1168" y="817"/>
                </a:cubicBezTo>
                <a:close/>
                <a:moveTo>
                  <a:pt x="962" y="0"/>
                </a:moveTo>
                <a:cubicBezTo>
                  <a:pt x="1083" y="0"/>
                  <a:pt x="1211" y="30"/>
                  <a:pt x="1285" y="87"/>
                </a:cubicBezTo>
                <a:lnTo>
                  <a:pt x="1285" y="938"/>
                </a:lnTo>
                <a:cubicBezTo>
                  <a:pt x="1285" y="951"/>
                  <a:pt x="1269" y="968"/>
                  <a:pt x="1255" y="968"/>
                </a:cubicBezTo>
                <a:cubicBezTo>
                  <a:pt x="1250" y="968"/>
                  <a:pt x="1247" y="968"/>
                  <a:pt x="1241" y="965"/>
                </a:cubicBezTo>
                <a:cubicBezTo>
                  <a:pt x="1159" y="921"/>
                  <a:pt x="1058" y="905"/>
                  <a:pt x="962" y="905"/>
                </a:cubicBezTo>
                <a:cubicBezTo>
                  <a:pt x="864" y="905"/>
                  <a:pt x="722" y="943"/>
                  <a:pt x="643" y="992"/>
                </a:cubicBezTo>
                <a:cubicBezTo>
                  <a:pt x="558" y="929"/>
                  <a:pt x="437" y="905"/>
                  <a:pt x="323" y="905"/>
                </a:cubicBezTo>
                <a:cubicBezTo>
                  <a:pt x="238" y="905"/>
                  <a:pt x="123" y="929"/>
                  <a:pt x="44" y="968"/>
                </a:cubicBezTo>
                <a:cubicBezTo>
                  <a:pt x="38" y="968"/>
                  <a:pt x="36" y="970"/>
                  <a:pt x="30" y="970"/>
                </a:cubicBezTo>
                <a:cubicBezTo>
                  <a:pt x="16" y="970"/>
                  <a:pt x="0" y="957"/>
                  <a:pt x="0" y="943"/>
                </a:cubicBezTo>
                <a:lnTo>
                  <a:pt x="0" y="87"/>
                </a:lnTo>
                <a:cubicBezTo>
                  <a:pt x="85" y="24"/>
                  <a:pt x="208" y="0"/>
                  <a:pt x="323" y="0"/>
                </a:cubicBezTo>
                <a:cubicBezTo>
                  <a:pt x="437" y="0"/>
                  <a:pt x="558" y="24"/>
                  <a:pt x="643" y="87"/>
                </a:cubicBezTo>
                <a:cubicBezTo>
                  <a:pt x="727" y="24"/>
                  <a:pt x="848" y="0"/>
                  <a:pt x="9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97099" y="1466056"/>
            <a:ext cx="336550" cy="419100"/>
          </a:xfrm>
          <a:custGeom>
            <a:avLst/>
            <a:gdLst>
              <a:gd name="T0" fmla="*/ 525 w 936"/>
              <a:gd name="T1" fmla="*/ 407 h 1165"/>
              <a:gd name="T2" fmla="*/ 848 w 936"/>
              <a:gd name="T3" fmla="*/ 407 h 1165"/>
              <a:gd name="T4" fmla="*/ 525 w 936"/>
              <a:gd name="T5" fmla="*/ 87 h 1165"/>
              <a:gd name="T6" fmla="*/ 525 w 936"/>
              <a:gd name="T7" fmla="*/ 407 h 1165"/>
              <a:gd name="T8" fmla="*/ 118 w 936"/>
              <a:gd name="T9" fmla="*/ 0 h 1165"/>
              <a:gd name="T10" fmla="*/ 585 w 936"/>
              <a:gd name="T11" fmla="*/ 0 h 1165"/>
              <a:gd name="T12" fmla="*/ 935 w 936"/>
              <a:gd name="T13" fmla="*/ 350 h 1165"/>
              <a:gd name="T14" fmla="*/ 935 w 936"/>
              <a:gd name="T15" fmla="*/ 1049 h 1165"/>
              <a:gd name="T16" fmla="*/ 818 w 936"/>
              <a:gd name="T17" fmla="*/ 1164 h 1165"/>
              <a:gd name="T18" fmla="*/ 118 w 936"/>
              <a:gd name="T19" fmla="*/ 1164 h 1165"/>
              <a:gd name="T20" fmla="*/ 0 w 936"/>
              <a:gd name="T21" fmla="*/ 1049 h 1165"/>
              <a:gd name="T22" fmla="*/ 3 w 936"/>
              <a:gd name="T23" fmla="*/ 114 h 1165"/>
              <a:gd name="T24" fmla="*/ 118 w 936"/>
              <a:gd name="T2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165">
                <a:moveTo>
                  <a:pt x="525" y="407"/>
                </a:moveTo>
                <a:lnTo>
                  <a:pt x="848" y="407"/>
                </a:lnTo>
                <a:lnTo>
                  <a:pt x="525" y="87"/>
                </a:lnTo>
                <a:lnTo>
                  <a:pt x="525" y="407"/>
                </a:lnTo>
                <a:close/>
                <a:moveTo>
                  <a:pt x="118" y="0"/>
                </a:moveTo>
                <a:lnTo>
                  <a:pt x="585" y="0"/>
                </a:lnTo>
                <a:lnTo>
                  <a:pt x="935" y="350"/>
                </a:lnTo>
                <a:lnTo>
                  <a:pt x="935" y="1049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3737" y="1466056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232 w 1166"/>
              <a:gd name="T5" fmla="*/ 232 h 1165"/>
              <a:gd name="T6" fmla="*/ 232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232 w 1166"/>
              <a:gd name="T15" fmla="*/ 407 h 1165"/>
              <a:gd name="T16" fmla="*/ 232 w 1166"/>
              <a:gd name="T17" fmla="*/ 525 h 1165"/>
              <a:gd name="T18" fmla="*/ 932 w 1166"/>
              <a:gd name="T19" fmla="*/ 525 h 1165"/>
              <a:gd name="T20" fmla="*/ 932 w 1166"/>
              <a:gd name="T21" fmla="*/ 700 h 1165"/>
              <a:gd name="T22" fmla="*/ 932 w 1166"/>
              <a:gd name="T23" fmla="*/ 582 h 1165"/>
              <a:gd name="T24" fmla="*/ 232 w 1166"/>
              <a:gd name="T25" fmla="*/ 582 h 1165"/>
              <a:gd name="T26" fmla="*/ 232 w 1166"/>
              <a:gd name="T27" fmla="*/ 700 h 1165"/>
              <a:gd name="T28" fmla="*/ 932 w 1166"/>
              <a:gd name="T29" fmla="*/ 700 h 1165"/>
              <a:gd name="T30" fmla="*/ 1050 w 1166"/>
              <a:gd name="T31" fmla="*/ 0 h 1165"/>
              <a:gd name="T32" fmla="*/ 1165 w 1166"/>
              <a:gd name="T33" fmla="*/ 114 h 1165"/>
              <a:gd name="T34" fmla="*/ 1165 w 1166"/>
              <a:gd name="T35" fmla="*/ 1164 h 1165"/>
              <a:gd name="T36" fmla="*/ 932 w 1166"/>
              <a:gd name="T37" fmla="*/ 932 h 1165"/>
              <a:gd name="T38" fmla="*/ 115 w 1166"/>
              <a:gd name="T39" fmla="*/ 932 h 1165"/>
              <a:gd name="T40" fmla="*/ 0 w 1166"/>
              <a:gd name="T41" fmla="*/ 814 h 1165"/>
              <a:gd name="T42" fmla="*/ 0 w 1166"/>
              <a:gd name="T43" fmla="*/ 114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232" y="232"/>
                </a:lnTo>
                <a:lnTo>
                  <a:pt x="232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232" y="407"/>
                </a:lnTo>
                <a:lnTo>
                  <a:pt x="232" y="525"/>
                </a:lnTo>
                <a:lnTo>
                  <a:pt x="932" y="525"/>
                </a:lnTo>
                <a:close/>
                <a:moveTo>
                  <a:pt x="932" y="700"/>
                </a:moveTo>
                <a:lnTo>
                  <a:pt x="932" y="582"/>
                </a:lnTo>
                <a:lnTo>
                  <a:pt x="232" y="582"/>
                </a:lnTo>
                <a:lnTo>
                  <a:pt x="232" y="700"/>
                </a:lnTo>
                <a:lnTo>
                  <a:pt x="932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89424" y="1486695"/>
            <a:ext cx="463550" cy="377825"/>
          </a:xfrm>
          <a:custGeom>
            <a:avLst/>
            <a:gdLst>
              <a:gd name="T0" fmla="*/ 585 w 1286"/>
              <a:gd name="T1" fmla="*/ 757 h 1051"/>
              <a:gd name="T2" fmla="*/ 585 w 1286"/>
              <a:gd name="T3" fmla="*/ 582 h 1051"/>
              <a:gd name="T4" fmla="*/ 0 w 1286"/>
              <a:gd name="T5" fmla="*/ 582 h 1051"/>
              <a:gd name="T6" fmla="*/ 0 w 1286"/>
              <a:gd name="T7" fmla="*/ 468 h 1051"/>
              <a:gd name="T8" fmla="*/ 585 w 1286"/>
              <a:gd name="T9" fmla="*/ 468 h 1051"/>
              <a:gd name="T10" fmla="*/ 585 w 1286"/>
              <a:gd name="T11" fmla="*/ 293 h 1051"/>
              <a:gd name="T12" fmla="*/ 818 w 1286"/>
              <a:gd name="T13" fmla="*/ 525 h 1051"/>
              <a:gd name="T14" fmla="*/ 585 w 1286"/>
              <a:gd name="T15" fmla="*/ 757 h 1051"/>
              <a:gd name="T16" fmla="*/ 1168 w 1286"/>
              <a:gd name="T17" fmla="*/ 0 h 1051"/>
              <a:gd name="T18" fmla="*/ 1285 w 1286"/>
              <a:gd name="T19" fmla="*/ 118 h 1051"/>
              <a:gd name="T20" fmla="*/ 1285 w 1286"/>
              <a:gd name="T21" fmla="*/ 935 h 1051"/>
              <a:gd name="T22" fmla="*/ 1168 w 1286"/>
              <a:gd name="T23" fmla="*/ 1050 h 1051"/>
              <a:gd name="T24" fmla="*/ 118 w 1286"/>
              <a:gd name="T25" fmla="*/ 1050 h 1051"/>
              <a:gd name="T26" fmla="*/ 0 w 1286"/>
              <a:gd name="T27" fmla="*/ 935 h 1051"/>
              <a:gd name="T28" fmla="*/ 0 w 1286"/>
              <a:gd name="T29" fmla="*/ 700 h 1051"/>
              <a:gd name="T30" fmla="*/ 118 w 1286"/>
              <a:gd name="T31" fmla="*/ 700 h 1051"/>
              <a:gd name="T32" fmla="*/ 118 w 1286"/>
              <a:gd name="T33" fmla="*/ 935 h 1051"/>
              <a:gd name="T34" fmla="*/ 1168 w 1286"/>
              <a:gd name="T35" fmla="*/ 935 h 1051"/>
              <a:gd name="T36" fmla="*/ 1168 w 1286"/>
              <a:gd name="T37" fmla="*/ 115 h 1051"/>
              <a:gd name="T38" fmla="*/ 118 w 1286"/>
              <a:gd name="T39" fmla="*/ 115 h 1051"/>
              <a:gd name="T40" fmla="*/ 118 w 1286"/>
              <a:gd name="T41" fmla="*/ 350 h 1051"/>
              <a:gd name="T42" fmla="*/ 0 w 1286"/>
              <a:gd name="T43" fmla="*/ 350 h 1051"/>
              <a:gd name="T44" fmla="*/ 0 w 1286"/>
              <a:gd name="T45" fmla="*/ 118 h 1051"/>
              <a:gd name="T46" fmla="*/ 118 w 1286"/>
              <a:gd name="T47" fmla="*/ 0 h 1051"/>
              <a:gd name="T48" fmla="*/ 1168 w 1286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585" y="757"/>
                </a:moveTo>
                <a:lnTo>
                  <a:pt x="585" y="582"/>
                </a:lnTo>
                <a:lnTo>
                  <a:pt x="0" y="582"/>
                </a:lnTo>
                <a:lnTo>
                  <a:pt x="0" y="468"/>
                </a:lnTo>
                <a:lnTo>
                  <a:pt x="585" y="468"/>
                </a:lnTo>
                <a:lnTo>
                  <a:pt x="585" y="293"/>
                </a:lnTo>
                <a:lnTo>
                  <a:pt x="818" y="525"/>
                </a:lnTo>
                <a:lnTo>
                  <a:pt x="585" y="757"/>
                </a:lnTo>
                <a:close/>
                <a:moveTo>
                  <a:pt x="1168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700"/>
                </a:lnTo>
                <a:lnTo>
                  <a:pt x="118" y="700"/>
                </a:lnTo>
                <a:lnTo>
                  <a:pt x="118" y="935"/>
                </a:lnTo>
                <a:lnTo>
                  <a:pt x="1168" y="935"/>
                </a:lnTo>
                <a:lnTo>
                  <a:pt x="1168" y="115"/>
                </a:lnTo>
                <a:lnTo>
                  <a:pt x="118" y="115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9562" y="1466056"/>
            <a:ext cx="419100" cy="419100"/>
          </a:xfrm>
          <a:custGeom>
            <a:avLst/>
            <a:gdLst>
              <a:gd name="T0" fmla="*/ 640 w 1166"/>
              <a:gd name="T1" fmla="*/ 407 h 1165"/>
              <a:gd name="T2" fmla="*/ 640 w 1166"/>
              <a:gd name="T3" fmla="*/ 289 h 1165"/>
              <a:gd name="T4" fmla="*/ 526 w 1166"/>
              <a:gd name="T5" fmla="*/ 289 h 1165"/>
              <a:gd name="T6" fmla="*/ 526 w 1166"/>
              <a:gd name="T7" fmla="*/ 407 h 1165"/>
              <a:gd name="T8" fmla="*/ 640 w 1166"/>
              <a:gd name="T9" fmla="*/ 407 h 1165"/>
              <a:gd name="T10" fmla="*/ 640 w 1166"/>
              <a:gd name="T11" fmla="*/ 875 h 1165"/>
              <a:gd name="T12" fmla="*/ 640 w 1166"/>
              <a:gd name="T13" fmla="*/ 525 h 1165"/>
              <a:gd name="T14" fmla="*/ 526 w 1166"/>
              <a:gd name="T15" fmla="*/ 525 h 1165"/>
              <a:gd name="T16" fmla="*/ 526 w 1166"/>
              <a:gd name="T17" fmla="*/ 875 h 1165"/>
              <a:gd name="T18" fmla="*/ 640 w 1166"/>
              <a:gd name="T19" fmla="*/ 875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407"/>
                </a:moveTo>
                <a:lnTo>
                  <a:pt x="640" y="289"/>
                </a:lnTo>
                <a:lnTo>
                  <a:pt x="526" y="289"/>
                </a:lnTo>
                <a:lnTo>
                  <a:pt x="526" y="407"/>
                </a:lnTo>
                <a:lnTo>
                  <a:pt x="640" y="407"/>
                </a:lnTo>
                <a:close/>
                <a:moveTo>
                  <a:pt x="640" y="875"/>
                </a:moveTo>
                <a:lnTo>
                  <a:pt x="640" y="525"/>
                </a:lnTo>
                <a:lnTo>
                  <a:pt x="526" y="525"/>
                </a:lnTo>
                <a:lnTo>
                  <a:pt x="526" y="875"/>
                </a:lnTo>
                <a:lnTo>
                  <a:pt x="640" y="875"/>
                </a:lnTo>
                <a:close/>
                <a:moveTo>
                  <a:pt x="583" y="0"/>
                </a:moveTo>
                <a:cubicBezTo>
                  <a:pt x="906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7474" y="1466056"/>
            <a:ext cx="419100" cy="419100"/>
          </a:xfrm>
          <a:custGeom>
            <a:avLst/>
            <a:gdLst>
              <a:gd name="T0" fmla="*/ 525 w 1166"/>
              <a:gd name="T1" fmla="*/ 407 h 1165"/>
              <a:gd name="T2" fmla="*/ 525 w 1166"/>
              <a:gd name="T3" fmla="*/ 289 h 1165"/>
              <a:gd name="T4" fmla="*/ 640 w 1166"/>
              <a:gd name="T5" fmla="*/ 289 h 1165"/>
              <a:gd name="T6" fmla="*/ 640 w 1166"/>
              <a:gd name="T7" fmla="*/ 407 h 1165"/>
              <a:gd name="T8" fmla="*/ 525 w 1166"/>
              <a:gd name="T9" fmla="*/ 407 h 1165"/>
              <a:gd name="T10" fmla="*/ 582 w 1166"/>
              <a:gd name="T11" fmla="*/ 1049 h 1165"/>
              <a:gd name="T12" fmla="*/ 1050 w 1166"/>
              <a:gd name="T13" fmla="*/ 582 h 1165"/>
              <a:gd name="T14" fmla="*/ 582 w 1166"/>
              <a:gd name="T15" fmla="*/ 114 h 1165"/>
              <a:gd name="T16" fmla="*/ 115 w 1166"/>
              <a:gd name="T17" fmla="*/ 582 h 1165"/>
              <a:gd name="T18" fmla="*/ 582 w 1166"/>
              <a:gd name="T19" fmla="*/ 1049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  <a:gd name="T30" fmla="*/ 525 w 1166"/>
              <a:gd name="T31" fmla="*/ 875 h 1165"/>
              <a:gd name="T32" fmla="*/ 525 w 1166"/>
              <a:gd name="T33" fmla="*/ 525 h 1165"/>
              <a:gd name="T34" fmla="*/ 640 w 1166"/>
              <a:gd name="T35" fmla="*/ 525 h 1165"/>
              <a:gd name="T36" fmla="*/ 640 w 1166"/>
              <a:gd name="T37" fmla="*/ 875 h 1165"/>
              <a:gd name="T38" fmla="*/ 525 w 1166"/>
              <a:gd name="T39" fmla="*/ 8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25" y="407"/>
                </a:moveTo>
                <a:lnTo>
                  <a:pt x="525" y="289"/>
                </a:lnTo>
                <a:lnTo>
                  <a:pt x="640" y="289"/>
                </a:lnTo>
                <a:lnTo>
                  <a:pt x="640" y="407"/>
                </a:lnTo>
                <a:lnTo>
                  <a:pt x="525" y="407"/>
                </a:ln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25" y="875"/>
                </a:moveTo>
                <a:lnTo>
                  <a:pt x="525" y="525"/>
                </a:lnTo>
                <a:lnTo>
                  <a:pt x="640" y="525"/>
                </a:lnTo>
                <a:lnTo>
                  <a:pt x="640" y="875"/>
                </a:lnTo>
                <a:lnTo>
                  <a:pt x="525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66026" y="1486695"/>
            <a:ext cx="377825" cy="377825"/>
          </a:xfrm>
          <a:custGeom>
            <a:avLst/>
            <a:gdLst>
              <a:gd name="T0" fmla="*/ 817 w 1051"/>
              <a:gd name="T1" fmla="*/ 582 h 1051"/>
              <a:gd name="T2" fmla="*/ 817 w 1051"/>
              <a:gd name="T3" fmla="*/ 468 h 1051"/>
              <a:gd name="T4" fmla="*/ 232 w 1051"/>
              <a:gd name="T5" fmla="*/ 468 h 1051"/>
              <a:gd name="T6" fmla="*/ 232 w 1051"/>
              <a:gd name="T7" fmla="*/ 582 h 1051"/>
              <a:gd name="T8" fmla="*/ 817 w 1051"/>
              <a:gd name="T9" fmla="*/ 582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817" y="582"/>
                </a:moveTo>
                <a:lnTo>
                  <a:pt x="817" y="468"/>
                </a:lnTo>
                <a:lnTo>
                  <a:pt x="232" y="468"/>
                </a:lnTo>
                <a:lnTo>
                  <a:pt x="23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643939" y="1486695"/>
            <a:ext cx="377825" cy="377825"/>
          </a:xfrm>
          <a:custGeom>
            <a:avLst/>
            <a:gdLst>
              <a:gd name="T0" fmla="*/ 932 w 1051"/>
              <a:gd name="T1" fmla="*/ 118 h 1051"/>
              <a:gd name="T2" fmla="*/ 115 w 1051"/>
              <a:gd name="T3" fmla="*/ 118 h 1051"/>
              <a:gd name="T4" fmla="*/ 115 w 1051"/>
              <a:gd name="T5" fmla="*/ 700 h 1051"/>
              <a:gd name="T6" fmla="*/ 350 w 1051"/>
              <a:gd name="T7" fmla="*/ 700 h 1051"/>
              <a:gd name="T8" fmla="*/ 525 w 1051"/>
              <a:gd name="T9" fmla="*/ 875 h 1051"/>
              <a:gd name="T10" fmla="*/ 700 w 1051"/>
              <a:gd name="T11" fmla="*/ 700 h 1051"/>
              <a:gd name="T12" fmla="*/ 932 w 1051"/>
              <a:gd name="T13" fmla="*/ 700 h 1051"/>
              <a:gd name="T14" fmla="*/ 932 w 1051"/>
              <a:gd name="T15" fmla="*/ 118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932 h 1051"/>
              <a:gd name="T22" fmla="*/ 932 w 1051"/>
              <a:gd name="T23" fmla="*/ 1050 h 1051"/>
              <a:gd name="T24" fmla="*/ 115 w 1051"/>
              <a:gd name="T25" fmla="*/ 1050 h 1051"/>
              <a:gd name="T26" fmla="*/ 0 w 1051"/>
              <a:gd name="T27" fmla="*/ 932 h 1051"/>
              <a:gd name="T28" fmla="*/ 0 w 1051"/>
              <a:gd name="T29" fmla="*/ 118 h 1051"/>
              <a:gd name="T30" fmla="*/ 115 w 1051"/>
              <a:gd name="T31" fmla="*/ 0 h 1051"/>
              <a:gd name="T32" fmla="*/ 932 w 1051"/>
              <a:gd name="T3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051">
                <a:moveTo>
                  <a:pt x="932" y="118"/>
                </a:moveTo>
                <a:lnTo>
                  <a:pt x="115" y="118"/>
                </a:lnTo>
                <a:lnTo>
                  <a:pt x="115" y="700"/>
                </a:lnTo>
                <a:lnTo>
                  <a:pt x="350" y="700"/>
                </a:lnTo>
                <a:cubicBezTo>
                  <a:pt x="350" y="796"/>
                  <a:pt x="429" y="875"/>
                  <a:pt x="525" y="875"/>
                </a:cubicBezTo>
                <a:cubicBezTo>
                  <a:pt x="621" y="875"/>
                  <a:pt x="700" y="796"/>
                  <a:pt x="700" y="700"/>
                </a:cubicBezTo>
                <a:lnTo>
                  <a:pt x="932" y="700"/>
                </a:lnTo>
                <a:lnTo>
                  <a:pt x="932" y="11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5" y="1050"/>
                </a:lnTo>
                <a:cubicBezTo>
                  <a:pt x="49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8351" y="1466056"/>
            <a:ext cx="504825" cy="419100"/>
          </a:xfrm>
          <a:custGeom>
            <a:avLst/>
            <a:gdLst>
              <a:gd name="T0" fmla="*/ 698 w 1401"/>
              <a:gd name="T1" fmla="*/ 407 h 1165"/>
              <a:gd name="T2" fmla="*/ 875 w 1401"/>
              <a:gd name="T3" fmla="*/ 407 h 1165"/>
              <a:gd name="T4" fmla="*/ 730 w 1401"/>
              <a:gd name="T5" fmla="*/ 511 h 1165"/>
              <a:gd name="T6" fmla="*/ 785 w 1401"/>
              <a:gd name="T7" fmla="*/ 680 h 1165"/>
              <a:gd name="T8" fmla="*/ 643 w 1401"/>
              <a:gd name="T9" fmla="*/ 574 h 1165"/>
              <a:gd name="T10" fmla="*/ 498 w 1401"/>
              <a:gd name="T11" fmla="*/ 680 h 1165"/>
              <a:gd name="T12" fmla="*/ 553 w 1401"/>
              <a:gd name="T13" fmla="*/ 511 h 1165"/>
              <a:gd name="T14" fmla="*/ 408 w 1401"/>
              <a:gd name="T15" fmla="*/ 407 h 1165"/>
              <a:gd name="T16" fmla="*/ 585 w 1401"/>
              <a:gd name="T17" fmla="*/ 407 h 1165"/>
              <a:gd name="T18" fmla="*/ 643 w 1401"/>
              <a:gd name="T19" fmla="*/ 232 h 1165"/>
              <a:gd name="T20" fmla="*/ 698 w 1401"/>
              <a:gd name="T21" fmla="*/ 407 h 1165"/>
              <a:gd name="T22" fmla="*/ 1168 w 1401"/>
              <a:gd name="T23" fmla="*/ 0 h 1165"/>
              <a:gd name="T24" fmla="*/ 1283 w 1401"/>
              <a:gd name="T25" fmla="*/ 114 h 1165"/>
              <a:gd name="T26" fmla="*/ 1283 w 1401"/>
              <a:gd name="T27" fmla="*/ 407 h 1165"/>
              <a:gd name="T28" fmla="*/ 1168 w 1401"/>
              <a:gd name="T29" fmla="*/ 407 h 1165"/>
              <a:gd name="T30" fmla="*/ 1168 w 1401"/>
              <a:gd name="T31" fmla="*/ 114 h 1165"/>
              <a:gd name="T32" fmla="*/ 118 w 1401"/>
              <a:gd name="T33" fmla="*/ 114 h 1165"/>
              <a:gd name="T34" fmla="*/ 118 w 1401"/>
              <a:gd name="T35" fmla="*/ 814 h 1165"/>
              <a:gd name="T36" fmla="*/ 875 w 1401"/>
              <a:gd name="T37" fmla="*/ 814 h 1165"/>
              <a:gd name="T38" fmla="*/ 875 w 1401"/>
              <a:gd name="T39" fmla="*/ 932 h 1165"/>
              <a:gd name="T40" fmla="*/ 758 w 1401"/>
              <a:gd name="T41" fmla="*/ 932 h 1165"/>
              <a:gd name="T42" fmla="*/ 758 w 1401"/>
              <a:gd name="T43" fmla="*/ 1050 h 1165"/>
              <a:gd name="T44" fmla="*/ 875 w 1401"/>
              <a:gd name="T45" fmla="*/ 1050 h 1165"/>
              <a:gd name="T46" fmla="*/ 875 w 1401"/>
              <a:gd name="T47" fmla="*/ 1164 h 1165"/>
              <a:gd name="T48" fmla="*/ 408 w 1401"/>
              <a:gd name="T49" fmla="*/ 1164 h 1165"/>
              <a:gd name="T50" fmla="*/ 408 w 1401"/>
              <a:gd name="T51" fmla="*/ 1050 h 1165"/>
              <a:gd name="T52" fmla="*/ 525 w 1401"/>
              <a:gd name="T53" fmla="*/ 1050 h 1165"/>
              <a:gd name="T54" fmla="*/ 525 w 1401"/>
              <a:gd name="T55" fmla="*/ 932 h 1165"/>
              <a:gd name="T56" fmla="*/ 118 w 1401"/>
              <a:gd name="T57" fmla="*/ 932 h 1165"/>
              <a:gd name="T58" fmla="*/ 0 w 1401"/>
              <a:gd name="T59" fmla="*/ 814 h 1165"/>
              <a:gd name="T60" fmla="*/ 0 w 1401"/>
              <a:gd name="T61" fmla="*/ 114 h 1165"/>
              <a:gd name="T62" fmla="*/ 118 w 1401"/>
              <a:gd name="T63" fmla="*/ 0 h 1165"/>
              <a:gd name="T64" fmla="*/ 1168 w 1401"/>
              <a:gd name="T65" fmla="*/ 0 h 1165"/>
              <a:gd name="T66" fmla="*/ 1343 w 1401"/>
              <a:gd name="T67" fmla="*/ 1049 h 1165"/>
              <a:gd name="T68" fmla="*/ 1343 w 1401"/>
              <a:gd name="T69" fmla="*/ 639 h 1165"/>
              <a:gd name="T70" fmla="*/ 1050 w 1401"/>
              <a:gd name="T71" fmla="*/ 639 h 1165"/>
              <a:gd name="T72" fmla="*/ 1050 w 1401"/>
              <a:gd name="T73" fmla="*/ 1049 h 1165"/>
              <a:gd name="T74" fmla="*/ 1343 w 1401"/>
              <a:gd name="T75" fmla="*/ 1049 h 1165"/>
              <a:gd name="T76" fmla="*/ 1343 w 1401"/>
              <a:gd name="T77" fmla="*/ 525 h 1165"/>
              <a:gd name="T78" fmla="*/ 1400 w 1401"/>
              <a:gd name="T79" fmla="*/ 582 h 1165"/>
              <a:gd name="T80" fmla="*/ 1400 w 1401"/>
              <a:gd name="T81" fmla="*/ 1107 h 1165"/>
              <a:gd name="T82" fmla="*/ 1343 w 1401"/>
              <a:gd name="T83" fmla="*/ 1164 h 1165"/>
              <a:gd name="T84" fmla="*/ 1050 w 1401"/>
              <a:gd name="T85" fmla="*/ 1164 h 1165"/>
              <a:gd name="T86" fmla="*/ 993 w 1401"/>
              <a:gd name="T87" fmla="*/ 1107 h 1165"/>
              <a:gd name="T88" fmla="*/ 993 w 1401"/>
              <a:gd name="T89" fmla="*/ 582 h 1165"/>
              <a:gd name="T90" fmla="*/ 1050 w 1401"/>
              <a:gd name="T91" fmla="*/ 525 h 1165"/>
              <a:gd name="T92" fmla="*/ 1343 w 1401"/>
              <a:gd name="T93" fmla="*/ 52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01" h="1165">
                <a:moveTo>
                  <a:pt x="698" y="407"/>
                </a:moveTo>
                <a:lnTo>
                  <a:pt x="875" y="407"/>
                </a:lnTo>
                <a:lnTo>
                  <a:pt x="730" y="511"/>
                </a:lnTo>
                <a:lnTo>
                  <a:pt x="785" y="680"/>
                </a:lnTo>
                <a:lnTo>
                  <a:pt x="643" y="574"/>
                </a:lnTo>
                <a:lnTo>
                  <a:pt x="498" y="680"/>
                </a:lnTo>
                <a:lnTo>
                  <a:pt x="553" y="511"/>
                </a:lnTo>
                <a:lnTo>
                  <a:pt x="408" y="407"/>
                </a:lnTo>
                <a:lnTo>
                  <a:pt x="585" y="407"/>
                </a:lnTo>
                <a:lnTo>
                  <a:pt x="643" y="232"/>
                </a:lnTo>
                <a:lnTo>
                  <a:pt x="698" y="407"/>
                </a:lnTo>
                <a:close/>
                <a:moveTo>
                  <a:pt x="1168" y="0"/>
                </a:moveTo>
                <a:cubicBezTo>
                  <a:pt x="1231" y="0"/>
                  <a:pt x="1283" y="49"/>
                  <a:pt x="1283" y="114"/>
                </a:cubicBezTo>
                <a:lnTo>
                  <a:pt x="1283" y="407"/>
                </a:lnTo>
                <a:lnTo>
                  <a:pt x="1168" y="407"/>
                </a:lnTo>
                <a:lnTo>
                  <a:pt x="1168" y="114"/>
                </a:lnTo>
                <a:lnTo>
                  <a:pt x="118" y="114"/>
                </a:lnTo>
                <a:lnTo>
                  <a:pt x="118" y="814"/>
                </a:lnTo>
                <a:lnTo>
                  <a:pt x="875" y="814"/>
                </a:lnTo>
                <a:lnTo>
                  <a:pt x="875" y="932"/>
                </a:lnTo>
                <a:lnTo>
                  <a:pt x="758" y="932"/>
                </a:lnTo>
                <a:lnTo>
                  <a:pt x="758" y="1050"/>
                </a:lnTo>
                <a:lnTo>
                  <a:pt x="875" y="1050"/>
                </a:lnTo>
                <a:lnTo>
                  <a:pt x="875" y="1164"/>
                </a:lnTo>
                <a:lnTo>
                  <a:pt x="408" y="1164"/>
                </a:lnTo>
                <a:lnTo>
                  <a:pt x="408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49"/>
                  <a:pt x="52" y="0"/>
                  <a:pt x="118" y="0"/>
                </a:cubicBezTo>
                <a:lnTo>
                  <a:pt x="1168" y="0"/>
                </a:lnTo>
                <a:close/>
                <a:moveTo>
                  <a:pt x="1343" y="1049"/>
                </a:moveTo>
                <a:lnTo>
                  <a:pt x="1343" y="639"/>
                </a:lnTo>
                <a:lnTo>
                  <a:pt x="1050" y="639"/>
                </a:lnTo>
                <a:lnTo>
                  <a:pt x="1050" y="1049"/>
                </a:lnTo>
                <a:lnTo>
                  <a:pt x="1343" y="1049"/>
                </a:lnTo>
                <a:close/>
                <a:moveTo>
                  <a:pt x="1343" y="525"/>
                </a:moveTo>
                <a:cubicBezTo>
                  <a:pt x="1376" y="525"/>
                  <a:pt x="1400" y="549"/>
                  <a:pt x="1400" y="582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7" y="1164"/>
                  <a:pt x="993" y="1140"/>
                  <a:pt x="993" y="1107"/>
                </a:cubicBezTo>
                <a:lnTo>
                  <a:pt x="993" y="582"/>
                </a:lnTo>
                <a:cubicBezTo>
                  <a:pt x="993" y="549"/>
                  <a:pt x="1017" y="525"/>
                  <a:pt x="1050" y="525"/>
                </a:cubicBezTo>
                <a:lnTo>
                  <a:pt x="1343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41039" y="1486695"/>
            <a:ext cx="293687" cy="377825"/>
          </a:xfrm>
          <a:custGeom>
            <a:avLst/>
            <a:gdLst>
              <a:gd name="T0" fmla="*/ 640 w 816"/>
              <a:gd name="T1" fmla="*/ 818 h 1051"/>
              <a:gd name="T2" fmla="*/ 815 w 816"/>
              <a:gd name="T3" fmla="*/ 818 h 1051"/>
              <a:gd name="T4" fmla="*/ 583 w 816"/>
              <a:gd name="T5" fmla="*/ 1050 h 1051"/>
              <a:gd name="T6" fmla="*/ 350 w 816"/>
              <a:gd name="T7" fmla="*/ 818 h 1051"/>
              <a:gd name="T8" fmla="*/ 525 w 816"/>
              <a:gd name="T9" fmla="*/ 818 h 1051"/>
              <a:gd name="T10" fmla="*/ 525 w 816"/>
              <a:gd name="T11" fmla="*/ 407 h 1051"/>
              <a:gd name="T12" fmla="*/ 640 w 816"/>
              <a:gd name="T13" fmla="*/ 407 h 1051"/>
              <a:gd name="T14" fmla="*/ 640 w 816"/>
              <a:gd name="T15" fmla="*/ 818 h 1051"/>
              <a:gd name="T16" fmla="*/ 233 w 816"/>
              <a:gd name="T17" fmla="*/ 0 h 1051"/>
              <a:gd name="T18" fmla="*/ 465 w 816"/>
              <a:gd name="T19" fmla="*/ 232 h 1051"/>
              <a:gd name="T20" fmla="*/ 290 w 816"/>
              <a:gd name="T21" fmla="*/ 232 h 1051"/>
              <a:gd name="T22" fmla="*/ 290 w 816"/>
              <a:gd name="T23" fmla="*/ 643 h 1051"/>
              <a:gd name="T24" fmla="*/ 175 w 816"/>
              <a:gd name="T25" fmla="*/ 643 h 1051"/>
              <a:gd name="T26" fmla="*/ 175 w 816"/>
              <a:gd name="T27" fmla="*/ 232 h 1051"/>
              <a:gd name="T28" fmla="*/ 0 w 816"/>
              <a:gd name="T29" fmla="*/ 232 h 1051"/>
              <a:gd name="T30" fmla="*/ 233 w 81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640" y="818"/>
                </a:moveTo>
                <a:lnTo>
                  <a:pt x="815" y="818"/>
                </a:lnTo>
                <a:lnTo>
                  <a:pt x="583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  <a:moveTo>
                  <a:pt x="233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336008"/>
            <a:ext cx="377825" cy="420687"/>
          </a:xfrm>
          <a:custGeom>
            <a:avLst/>
            <a:gdLst>
              <a:gd name="T0" fmla="*/ 932 w 1051"/>
              <a:gd name="T1" fmla="*/ 1050 h 1168"/>
              <a:gd name="T2" fmla="*/ 932 w 1051"/>
              <a:gd name="T3" fmla="*/ 410 h 1168"/>
              <a:gd name="T4" fmla="*/ 118 w 1051"/>
              <a:gd name="T5" fmla="*/ 410 h 1168"/>
              <a:gd name="T6" fmla="*/ 118 w 1051"/>
              <a:gd name="T7" fmla="*/ 1050 h 1168"/>
              <a:gd name="T8" fmla="*/ 932 w 1051"/>
              <a:gd name="T9" fmla="*/ 1050 h 1168"/>
              <a:gd name="T10" fmla="*/ 875 w 1051"/>
              <a:gd name="T11" fmla="*/ 0 h 1168"/>
              <a:gd name="T12" fmla="*/ 875 w 1051"/>
              <a:gd name="T13" fmla="*/ 117 h 1168"/>
              <a:gd name="T14" fmla="*/ 932 w 1051"/>
              <a:gd name="T15" fmla="*/ 117 h 1168"/>
              <a:gd name="T16" fmla="*/ 1050 w 1051"/>
              <a:gd name="T17" fmla="*/ 235 h 1168"/>
              <a:gd name="T18" fmla="*/ 1050 w 1051"/>
              <a:gd name="T19" fmla="*/ 1050 h 1168"/>
              <a:gd name="T20" fmla="*/ 932 w 1051"/>
              <a:gd name="T21" fmla="*/ 1167 h 1168"/>
              <a:gd name="T22" fmla="*/ 118 w 1051"/>
              <a:gd name="T23" fmla="*/ 1167 h 1168"/>
              <a:gd name="T24" fmla="*/ 0 w 1051"/>
              <a:gd name="T25" fmla="*/ 1050 h 1168"/>
              <a:gd name="T26" fmla="*/ 0 w 1051"/>
              <a:gd name="T27" fmla="*/ 235 h 1168"/>
              <a:gd name="T28" fmla="*/ 118 w 1051"/>
              <a:gd name="T29" fmla="*/ 117 h 1168"/>
              <a:gd name="T30" fmla="*/ 175 w 1051"/>
              <a:gd name="T31" fmla="*/ 117 h 1168"/>
              <a:gd name="T32" fmla="*/ 175 w 1051"/>
              <a:gd name="T33" fmla="*/ 0 h 1168"/>
              <a:gd name="T34" fmla="*/ 293 w 1051"/>
              <a:gd name="T35" fmla="*/ 0 h 1168"/>
              <a:gd name="T36" fmla="*/ 293 w 1051"/>
              <a:gd name="T37" fmla="*/ 117 h 1168"/>
              <a:gd name="T38" fmla="*/ 757 w 1051"/>
              <a:gd name="T39" fmla="*/ 117 h 1168"/>
              <a:gd name="T40" fmla="*/ 757 w 1051"/>
              <a:gd name="T41" fmla="*/ 0 h 1168"/>
              <a:gd name="T42" fmla="*/ 875 w 1051"/>
              <a:gd name="T43" fmla="*/ 0 h 1168"/>
              <a:gd name="T44" fmla="*/ 818 w 1051"/>
              <a:gd name="T45" fmla="*/ 642 h 1168"/>
              <a:gd name="T46" fmla="*/ 818 w 1051"/>
              <a:gd name="T47" fmla="*/ 935 h 1168"/>
              <a:gd name="T48" fmla="*/ 525 w 1051"/>
              <a:gd name="T49" fmla="*/ 935 h 1168"/>
              <a:gd name="T50" fmla="*/ 525 w 1051"/>
              <a:gd name="T51" fmla="*/ 642 h 1168"/>
              <a:gd name="T52" fmla="*/ 818 w 1051"/>
              <a:gd name="T53" fmla="*/ 642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932" y="1050"/>
                </a:moveTo>
                <a:lnTo>
                  <a:pt x="932" y="410"/>
                </a:lnTo>
                <a:lnTo>
                  <a:pt x="118" y="410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875" y="0"/>
                </a:moveTo>
                <a:lnTo>
                  <a:pt x="875" y="117"/>
                </a:ln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2"/>
                  <a:pt x="52" y="117"/>
                  <a:pt x="118" y="117"/>
                </a:cubicBezTo>
                <a:lnTo>
                  <a:pt x="175" y="117"/>
                </a:lnTo>
                <a:lnTo>
                  <a:pt x="175" y="0"/>
                </a:lnTo>
                <a:lnTo>
                  <a:pt x="293" y="0"/>
                </a:lnTo>
                <a:lnTo>
                  <a:pt x="293" y="117"/>
                </a:lnTo>
                <a:lnTo>
                  <a:pt x="757" y="117"/>
                </a:lnTo>
                <a:lnTo>
                  <a:pt x="757" y="0"/>
                </a:lnTo>
                <a:lnTo>
                  <a:pt x="875" y="0"/>
                </a:lnTo>
                <a:close/>
                <a:moveTo>
                  <a:pt x="818" y="642"/>
                </a:moveTo>
                <a:lnTo>
                  <a:pt x="818" y="935"/>
                </a:lnTo>
                <a:lnTo>
                  <a:pt x="525" y="935"/>
                </a:lnTo>
                <a:lnTo>
                  <a:pt x="525" y="642"/>
                </a:lnTo>
                <a:lnTo>
                  <a:pt x="818" y="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97101" y="2416969"/>
            <a:ext cx="252413" cy="261938"/>
          </a:xfrm>
          <a:custGeom>
            <a:avLst/>
            <a:gdLst>
              <a:gd name="T0" fmla="*/ 0 w 701"/>
              <a:gd name="T1" fmla="*/ 725 h 726"/>
              <a:gd name="T2" fmla="*/ 0 w 701"/>
              <a:gd name="T3" fmla="*/ 607 h 726"/>
              <a:gd name="T4" fmla="*/ 700 w 701"/>
              <a:gd name="T5" fmla="*/ 607 h 726"/>
              <a:gd name="T6" fmla="*/ 700 w 701"/>
              <a:gd name="T7" fmla="*/ 725 h 726"/>
              <a:gd name="T8" fmla="*/ 0 w 701"/>
              <a:gd name="T9" fmla="*/ 725 h 726"/>
              <a:gd name="T10" fmla="*/ 350 w 701"/>
              <a:gd name="T11" fmla="*/ 164 h 726"/>
              <a:gd name="T12" fmla="*/ 82 w 701"/>
              <a:gd name="T13" fmla="*/ 432 h 726"/>
              <a:gd name="T14" fmla="*/ 0 w 701"/>
              <a:gd name="T15" fmla="*/ 350 h 726"/>
              <a:gd name="T16" fmla="*/ 350 w 701"/>
              <a:gd name="T17" fmla="*/ 0 h 726"/>
              <a:gd name="T18" fmla="*/ 700 w 701"/>
              <a:gd name="T19" fmla="*/ 350 h 726"/>
              <a:gd name="T20" fmla="*/ 618 w 701"/>
              <a:gd name="T21" fmla="*/ 432 h 726"/>
              <a:gd name="T22" fmla="*/ 350 w 701"/>
              <a:gd name="T23" fmla="*/ 164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1" h="726">
                <a:moveTo>
                  <a:pt x="0" y="725"/>
                </a:moveTo>
                <a:lnTo>
                  <a:pt x="0" y="607"/>
                </a:lnTo>
                <a:lnTo>
                  <a:pt x="700" y="607"/>
                </a:lnTo>
                <a:lnTo>
                  <a:pt x="700" y="725"/>
                </a:lnTo>
                <a:lnTo>
                  <a:pt x="0" y="725"/>
                </a:lnTo>
                <a:close/>
                <a:moveTo>
                  <a:pt x="350" y="164"/>
                </a:move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21731"/>
            <a:ext cx="377825" cy="252412"/>
          </a:xfrm>
          <a:custGeom>
            <a:avLst/>
            <a:gdLst>
              <a:gd name="T0" fmla="*/ 1050 w 1051"/>
              <a:gd name="T1" fmla="*/ 292 h 701"/>
              <a:gd name="T2" fmla="*/ 1050 w 1051"/>
              <a:gd name="T3" fmla="*/ 407 h 701"/>
              <a:gd name="T4" fmla="*/ 224 w 1051"/>
              <a:gd name="T5" fmla="*/ 407 h 701"/>
              <a:gd name="T6" fmla="*/ 432 w 1051"/>
              <a:gd name="T7" fmla="*/ 618 h 701"/>
              <a:gd name="T8" fmla="*/ 350 w 1051"/>
              <a:gd name="T9" fmla="*/ 700 h 701"/>
              <a:gd name="T10" fmla="*/ 0 w 1051"/>
              <a:gd name="T11" fmla="*/ 350 h 701"/>
              <a:gd name="T12" fmla="*/ 350 w 1051"/>
              <a:gd name="T13" fmla="*/ 0 h 701"/>
              <a:gd name="T14" fmla="*/ 432 w 1051"/>
              <a:gd name="T15" fmla="*/ 82 h 701"/>
              <a:gd name="T16" fmla="*/ 224 w 1051"/>
              <a:gd name="T17" fmla="*/ 292 h 701"/>
              <a:gd name="T18" fmla="*/ 1050 w 1051"/>
              <a:gd name="T19" fmla="*/ 29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1" h="701">
                <a:moveTo>
                  <a:pt x="1050" y="292"/>
                </a:moveTo>
                <a:lnTo>
                  <a:pt x="1050" y="407"/>
                </a:lnTo>
                <a:lnTo>
                  <a:pt x="224" y="407"/>
                </a:lnTo>
                <a:lnTo>
                  <a:pt x="432" y="618"/>
                </a:ln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4" y="292"/>
                </a:lnTo>
                <a:lnTo>
                  <a:pt x="1050" y="29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52926" y="2469359"/>
            <a:ext cx="252413" cy="155575"/>
          </a:xfrm>
          <a:custGeom>
            <a:avLst/>
            <a:gdLst>
              <a:gd name="T0" fmla="*/ 82 w 701"/>
              <a:gd name="T1" fmla="*/ 432 h 433"/>
              <a:gd name="T2" fmla="*/ 0 w 701"/>
              <a:gd name="T3" fmla="*/ 350 h 433"/>
              <a:gd name="T4" fmla="*/ 350 w 701"/>
              <a:gd name="T5" fmla="*/ 0 h 433"/>
              <a:gd name="T6" fmla="*/ 700 w 701"/>
              <a:gd name="T7" fmla="*/ 350 h 433"/>
              <a:gd name="T8" fmla="*/ 618 w 701"/>
              <a:gd name="T9" fmla="*/ 432 h 433"/>
              <a:gd name="T10" fmla="*/ 350 w 701"/>
              <a:gd name="T11" fmla="*/ 164 h 433"/>
              <a:gd name="T12" fmla="*/ 82 w 701"/>
              <a:gd name="T13" fmla="*/ 432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432"/>
                </a:move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478464" y="2421731"/>
            <a:ext cx="155575" cy="252412"/>
          </a:xfrm>
          <a:custGeom>
            <a:avLst/>
            <a:gdLst>
              <a:gd name="T0" fmla="*/ 0 w 433"/>
              <a:gd name="T1" fmla="*/ 618 h 701"/>
              <a:gd name="T2" fmla="*/ 268 w 433"/>
              <a:gd name="T3" fmla="*/ 350 h 701"/>
              <a:gd name="T4" fmla="*/ 0 w 433"/>
              <a:gd name="T5" fmla="*/ 82 h 701"/>
              <a:gd name="T6" fmla="*/ 82 w 433"/>
              <a:gd name="T7" fmla="*/ 0 h 701"/>
              <a:gd name="T8" fmla="*/ 432 w 433"/>
              <a:gd name="T9" fmla="*/ 350 h 701"/>
              <a:gd name="T10" fmla="*/ 82 w 433"/>
              <a:gd name="T11" fmla="*/ 700 h 701"/>
              <a:gd name="T12" fmla="*/ 0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0" y="618"/>
                </a:move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56376" y="2421731"/>
            <a:ext cx="155575" cy="252412"/>
          </a:xfrm>
          <a:custGeom>
            <a:avLst/>
            <a:gdLst>
              <a:gd name="T0" fmla="*/ 432 w 433"/>
              <a:gd name="T1" fmla="*/ 618 h 701"/>
              <a:gd name="T2" fmla="*/ 350 w 433"/>
              <a:gd name="T3" fmla="*/ 700 h 701"/>
              <a:gd name="T4" fmla="*/ 0 w 433"/>
              <a:gd name="T5" fmla="*/ 350 h 701"/>
              <a:gd name="T6" fmla="*/ 350 w 433"/>
              <a:gd name="T7" fmla="*/ 0 h 701"/>
              <a:gd name="T8" fmla="*/ 432 w 433"/>
              <a:gd name="T9" fmla="*/ 82 h 701"/>
              <a:gd name="T10" fmla="*/ 164 w 433"/>
              <a:gd name="T11" fmla="*/ 350 h 701"/>
              <a:gd name="T12" fmla="*/ 432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4" y="350"/>
                </a:lnTo>
                <a:lnTo>
                  <a:pt x="432" y="61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86662" y="2469359"/>
            <a:ext cx="252412" cy="155575"/>
          </a:xfrm>
          <a:custGeom>
            <a:avLst/>
            <a:gdLst>
              <a:gd name="T0" fmla="*/ 82 w 701"/>
              <a:gd name="T1" fmla="*/ 0 h 433"/>
              <a:gd name="T2" fmla="*/ 350 w 701"/>
              <a:gd name="T3" fmla="*/ 268 h 433"/>
              <a:gd name="T4" fmla="*/ 618 w 701"/>
              <a:gd name="T5" fmla="*/ 0 h 433"/>
              <a:gd name="T6" fmla="*/ 700 w 701"/>
              <a:gd name="T7" fmla="*/ 82 h 433"/>
              <a:gd name="T8" fmla="*/ 350 w 701"/>
              <a:gd name="T9" fmla="*/ 432 h 433"/>
              <a:gd name="T10" fmla="*/ 0 w 701"/>
              <a:gd name="T11" fmla="*/ 82 h 433"/>
              <a:gd name="T12" fmla="*/ 82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0"/>
                </a:moveTo>
                <a:lnTo>
                  <a:pt x="350" y="268"/>
                </a:lnTo>
                <a:lnTo>
                  <a:pt x="618" y="0"/>
                </a:ln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01076" y="2358232"/>
            <a:ext cx="377825" cy="377825"/>
          </a:xfrm>
          <a:custGeom>
            <a:avLst/>
            <a:gdLst>
              <a:gd name="T0" fmla="*/ 818 w 1051"/>
              <a:gd name="T1" fmla="*/ 817 h 1051"/>
              <a:gd name="T2" fmla="*/ 525 w 1051"/>
              <a:gd name="T3" fmla="*/ 817 h 1051"/>
              <a:gd name="T4" fmla="*/ 525 w 1051"/>
              <a:gd name="T5" fmla="*/ 730 h 1051"/>
              <a:gd name="T6" fmla="*/ 818 w 1051"/>
              <a:gd name="T7" fmla="*/ 730 h 1051"/>
              <a:gd name="T8" fmla="*/ 818 w 1051"/>
              <a:gd name="T9" fmla="*/ 817 h 1051"/>
              <a:gd name="T10" fmla="*/ 933 w 1051"/>
              <a:gd name="T11" fmla="*/ 932 h 1051"/>
              <a:gd name="T12" fmla="*/ 933 w 1051"/>
              <a:gd name="T13" fmla="*/ 117 h 1051"/>
              <a:gd name="T14" fmla="*/ 118 w 1051"/>
              <a:gd name="T15" fmla="*/ 932 h 1051"/>
              <a:gd name="T16" fmla="*/ 933 w 1051"/>
              <a:gd name="T17" fmla="*/ 932 h 1051"/>
              <a:gd name="T18" fmla="*/ 145 w 1051"/>
              <a:gd name="T19" fmla="*/ 262 h 1051"/>
              <a:gd name="T20" fmla="*/ 145 w 1051"/>
              <a:gd name="T21" fmla="*/ 350 h 1051"/>
              <a:gd name="T22" fmla="*/ 263 w 1051"/>
              <a:gd name="T23" fmla="*/ 350 h 1051"/>
              <a:gd name="T24" fmla="*/ 263 w 1051"/>
              <a:gd name="T25" fmla="*/ 467 h 1051"/>
              <a:gd name="T26" fmla="*/ 350 w 1051"/>
              <a:gd name="T27" fmla="*/ 467 h 1051"/>
              <a:gd name="T28" fmla="*/ 350 w 1051"/>
              <a:gd name="T29" fmla="*/ 350 h 1051"/>
              <a:gd name="T30" fmla="*/ 468 w 1051"/>
              <a:gd name="T31" fmla="*/ 350 h 1051"/>
              <a:gd name="T32" fmla="*/ 468 w 1051"/>
              <a:gd name="T33" fmla="*/ 262 h 1051"/>
              <a:gd name="T34" fmla="*/ 350 w 1051"/>
              <a:gd name="T35" fmla="*/ 262 h 1051"/>
              <a:gd name="T36" fmla="*/ 350 w 1051"/>
              <a:gd name="T37" fmla="*/ 145 h 1051"/>
              <a:gd name="T38" fmla="*/ 263 w 1051"/>
              <a:gd name="T39" fmla="*/ 145 h 1051"/>
              <a:gd name="T40" fmla="*/ 263 w 1051"/>
              <a:gd name="T41" fmla="*/ 262 h 1051"/>
              <a:gd name="T42" fmla="*/ 145 w 1051"/>
              <a:gd name="T43" fmla="*/ 262 h 1051"/>
              <a:gd name="T44" fmla="*/ 933 w 1051"/>
              <a:gd name="T45" fmla="*/ 0 h 1051"/>
              <a:gd name="T46" fmla="*/ 1050 w 1051"/>
              <a:gd name="T47" fmla="*/ 117 h 1051"/>
              <a:gd name="T48" fmla="*/ 1050 w 1051"/>
              <a:gd name="T49" fmla="*/ 932 h 1051"/>
              <a:gd name="T50" fmla="*/ 933 w 1051"/>
              <a:gd name="T51" fmla="*/ 1050 h 1051"/>
              <a:gd name="T52" fmla="*/ 118 w 1051"/>
              <a:gd name="T53" fmla="*/ 1050 h 1051"/>
              <a:gd name="T54" fmla="*/ 0 w 1051"/>
              <a:gd name="T55" fmla="*/ 932 h 1051"/>
              <a:gd name="T56" fmla="*/ 0 w 1051"/>
              <a:gd name="T57" fmla="*/ 117 h 1051"/>
              <a:gd name="T58" fmla="*/ 118 w 1051"/>
              <a:gd name="T59" fmla="*/ 0 h 1051"/>
              <a:gd name="T60" fmla="*/ 933 w 1051"/>
              <a:gd name="T6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1">
                <a:moveTo>
                  <a:pt x="818" y="817"/>
                </a:moveTo>
                <a:lnTo>
                  <a:pt x="525" y="817"/>
                </a:lnTo>
                <a:lnTo>
                  <a:pt x="525" y="730"/>
                </a:lnTo>
                <a:lnTo>
                  <a:pt x="818" y="730"/>
                </a:lnTo>
                <a:lnTo>
                  <a:pt x="818" y="817"/>
                </a:lnTo>
                <a:close/>
                <a:moveTo>
                  <a:pt x="933" y="932"/>
                </a:moveTo>
                <a:lnTo>
                  <a:pt x="933" y="117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145" y="262"/>
                </a:moveTo>
                <a:lnTo>
                  <a:pt x="145" y="350"/>
                </a:lnTo>
                <a:lnTo>
                  <a:pt x="263" y="350"/>
                </a:lnTo>
                <a:lnTo>
                  <a:pt x="263" y="467"/>
                </a:lnTo>
                <a:lnTo>
                  <a:pt x="350" y="467"/>
                </a:lnTo>
                <a:lnTo>
                  <a:pt x="350" y="350"/>
                </a:lnTo>
                <a:lnTo>
                  <a:pt x="468" y="350"/>
                </a:lnTo>
                <a:lnTo>
                  <a:pt x="468" y="262"/>
                </a:lnTo>
                <a:lnTo>
                  <a:pt x="350" y="262"/>
                </a:lnTo>
                <a:lnTo>
                  <a:pt x="350" y="145"/>
                </a:lnTo>
                <a:lnTo>
                  <a:pt x="263" y="145"/>
                </a:lnTo>
                <a:lnTo>
                  <a:pt x="263" y="262"/>
                </a:lnTo>
                <a:lnTo>
                  <a:pt x="145" y="262"/>
                </a:lnTo>
                <a:close/>
                <a:moveTo>
                  <a:pt x="933" y="0"/>
                </a:moveTo>
                <a:cubicBezTo>
                  <a:pt x="996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83749" y="2343944"/>
            <a:ext cx="369888" cy="406400"/>
          </a:xfrm>
          <a:custGeom>
            <a:avLst/>
            <a:gdLst>
              <a:gd name="T0" fmla="*/ 514 w 1029"/>
              <a:gd name="T1" fmla="*/ 1012 h 1128"/>
              <a:gd name="T2" fmla="*/ 514 w 1029"/>
              <a:gd name="T3" fmla="*/ 167 h 1128"/>
              <a:gd name="T4" fmla="*/ 268 w 1029"/>
              <a:gd name="T5" fmla="*/ 413 h 1128"/>
              <a:gd name="T6" fmla="*/ 164 w 1029"/>
              <a:gd name="T7" fmla="*/ 662 h 1128"/>
              <a:gd name="T8" fmla="*/ 514 w 1029"/>
              <a:gd name="T9" fmla="*/ 1012 h 1128"/>
              <a:gd name="T10" fmla="*/ 845 w 1029"/>
              <a:gd name="T11" fmla="*/ 331 h 1128"/>
              <a:gd name="T12" fmla="*/ 845 w 1029"/>
              <a:gd name="T13" fmla="*/ 990 h 1128"/>
              <a:gd name="T14" fmla="*/ 514 w 1029"/>
              <a:gd name="T15" fmla="*/ 1127 h 1128"/>
              <a:gd name="T16" fmla="*/ 183 w 1029"/>
              <a:gd name="T17" fmla="*/ 990 h 1128"/>
              <a:gd name="T18" fmla="*/ 183 w 1029"/>
              <a:gd name="T19" fmla="*/ 331 h 1128"/>
              <a:gd name="T20" fmla="*/ 514 w 1029"/>
              <a:gd name="T21" fmla="*/ 0 h 1128"/>
              <a:gd name="T22" fmla="*/ 845 w 1029"/>
              <a:gd name="T23" fmla="*/ 331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9" h="1128">
                <a:moveTo>
                  <a:pt x="514" y="1012"/>
                </a:moveTo>
                <a:lnTo>
                  <a:pt x="514" y="167"/>
                </a:lnTo>
                <a:lnTo>
                  <a:pt x="268" y="413"/>
                </a:lnTo>
                <a:cubicBezTo>
                  <a:pt x="202" y="479"/>
                  <a:pt x="164" y="569"/>
                  <a:pt x="164" y="662"/>
                </a:cubicBezTo>
                <a:cubicBezTo>
                  <a:pt x="164" y="850"/>
                  <a:pt x="326" y="1012"/>
                  <a:pt x="514" y="1012"/>
                </a:cubicBezTo>
                <a:close/>
                <a:moveTo>
                  <a:pt x="845" y="331"/>
                </a:moveTo>
                <a:cubicBezTo>
                  <a:pt x="1028" y="514"/>
                  <a:pt x="1028" y="807"/>
                  <a:pt x="845" y="990"/>
                </a:cubicBezTo>
                <a:cubicBezTo>
                  <a:pt x="754" y="1080"/>
                  <a:pt x="635" y="1127"/>
                  <a:pt x="514" y="1127"/>
                </a:cubicBezTo>
                <a:cubicBezTo>
                  <a:pt x="394" y="1127"/>
                  <a:pt x="273" y="1080"/>
                  <a:pt x="183" y="990"/>
                </a:cubicBezTo>
                <a:cubicBezTo>
                  <a:pt x="0" y="807"/>
                  <a:pt x="0" y="514"/>
                  <a:pt x="183" y="331"/>
                </a:cubicBezTo>
                <a:lnTo>
                  <a:pt x="514" y="0"/>
                </a:lnTo>
                <a:lnTo>
                  <a:pt x="845" y="3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901" y="2334419"/>
            <a:ext cx="377825" cy="425451"/>
          </a:xfrm>
          <a:custGeom>
            <a:avLst/>
            <a:gdLst>
              <a:gd name="T0" fmla="*/ 525 w 1051"/>
              <a:gd name="T1" fmla="*/ 167 h 1182"/>
              <a:gd name="T2" fmla="*/ 391 w 1051"/>
              <a:gd name="T3" fmla="*/ 298 h 1182"/>
              <a:gd name="T4" fmla="*/ 309 w 1051"/>
              <a:gd name="T5" fmla="*/ 216 h 1182"/>
              <a:gd name="T6" fmla="*/ 525 w 1051"/>
              <a:gd name="T7" fmla="*/ 0 h 1182"/>
              <a:gd name="T8" fmla="*/ 856 w 1051"/>
              <a:gd name="T9" fmla="*/ 331 h 1182"/>
              <a:gd name="T10" fmla="*/ 949 w 1051"/>
              <a:gd name="T11" fmla="*/ 856 h 1182"/>
              <a:gd name="T12" fmla="*/ 525 w 1051"/>
              <a:gd name="T13" fmla="*/ 435 h 1182"/>
              <a:gd name="T14" fmla="*/ 525 w 1051"/>
              <a:gd name="T15" fmla="*/ 167 h 1182"/>
              <a:gd name="T16" fmla="*/ 525 w 1051"/>
              <a:gd name="T17" fmla="*/ 1012 h 1182"/>
              <a:gd name="T18" fmla="*/ 525 w 1051"/>
              <a:gd name="T19" fmla="*/ 730 h 1182"/>
              <a:gd name="T20" fmla="*/ 246 w 1051"/>
              <a:gd name="T21" fmla="*/ 451 h 1182"/>
              <a:gd name="T22" fmla="*/ 175 w 1051"/>
              <a:gd name="T23" fmla="*/ 662 h 1182"/>
              <a:gd name="T24" fmla="*/ 525 w 1051"/>
              <a:gd name="T25" fmla="*/ 1012 h 1182"/>
              <a:gd name="T26" fmla="*/ 1031 w 1051"/>
              <a:gd name="T27" fmla="*/ 1085 h 1182"/>
              <a:gd name="T28" fmla="*/ 1050 w 1051"/>
              <a:gd name="T29" fmla="*/ 1107 h 1182"/>
              <a:gd name="T30" fmla="*/ 976 w 1051"/>
              <a:gd name="T31" fmla="*/ 1181 h 1182"/>
              <a:gd name="T32" fmla="*/ 818 w 1051"/>
              <a:gd name="T33" fmla="*/ 1023 h 1182"/>
              <a:gd name="T34" fmla="*/ 525 w 1051"/>
              <a:gd name="T35" fmla="*/ 1126 h 1182"/>
              <a:gd name="T36" fmla="*/ 194 w 1051"/>
              <a:gd name="T37" fmla="*/ 990 h 1182"/>
              <a:gd name="T38" fmla="*/ 161 w 1051"/>
              <a:gd name="T39" fmla="*/ 366 h 1182"/>
              <a:gd name="T40" fmla="*/ 0 w 1051"/>
              <a:gd name="T41" fmla="*/ 205 h 1182"/>
              <a:gd name="T42" fmla="*/ 74 w 1051"/>
              <a:gd name="T43" fmla="*/ 131 h 1182"/>
              <a:gd name="T44" fmla="*/ 1031 w 1051"/>
              <a:gd name="T45" fmla="*/ 1085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182">
                <a:moveTo>
                  <a:pt x="525" y="167"/>
                </a:moveTo>
                <a:lnTo>
                  <a:pt x="391" y="298"/>
                </a:lnTo>
                <a:lnTo>
                  <a:pt x="309" y="216"/>
                </a:lnTo>
                <a:lnTo>
                  <a:pt x="525" y="0"/>
                </a:lnTo>
                <a:lnTo>
                  <a:pt x="856" y="331"/>
                </a:lnTo>
                <a:cubicBezTo>
                  <a:pt x="998" y="473"/>
                  <a:pt x="1028" y="684"/>
                  <a:pt x="949" y="856"/>
                </a:cubicBezTo>
                <a:lnTo>
                  <a:pt x="525" y="435"/>
                </a:lnTo>
                <a:lnTo>
                  <a:pt x="525" y="167"/>
                </a:lnTo>
                <a:close/>
                <a:moveTo>
                  <a:pt x="525" y="1012"/>
                </a:moveTo>
                <a:lnTo>
                  <a:pt x="525" y="730"/>
                </a:lnTo>
                <a:lnTo>
                  <a:pt x="246" y="451"/>
                </a:lnTo>
                <a:cubicBezTo>
                  <a:pt x="200" y="511"/>
                  <a:pt x="175" y="585"/>
                  <a:pt x="175" y="662"/>
                </a:cubicBezTo>
                <a:cubicBezTo>
                  <a:pt x="175" y="850"/>
                  <a:pt x="337" y="1012"/>
                  <a:pt x="525" y="1012"/>
                </a:cubicBezTo>
                <a:close/>
                <a:moveTo>
                  <a:pt x="1031" y="1085"/>
                </a:moveTo>
                <a:lnTo>
                  <a:pt x="1050" y="1107"/>
                </a:lnTo>
                <a:lnTo>
                  <a:pt x="976" y="1181"/>
                </a:lnTo>
                <a:lnTo>
                  <a:pt x="818" y="1023"/>
                </a:lnTo>
                <a:cubicBezTo>
                  <a:pt x="733" y="1091"/>
                  <a:pt x="629" y="1126"/>
                  <a:pt x="525" y="1126"/>
                </a:cubicBezTo>
                <a:cubicBezTo>
                  <a:pt x="405" y="1126"/>
                  <a:pt x="284" y="1080"/>
                  <a:pt x="194" y="990"/>
                </a:cubicBezTo>
                <a:cubicBezTo>
                  <a:pt x="25" y="818"/>
                  <a:pt x="14" y="550"/>
                  <a:pt x="161" y="366"/>
                </a:cubicBezTo>
                <a:lnTo>
                  <a:pt x="0" y="205"/>
                </a:lnTo>
                <a:lnTo>
                  <a:pt x="74" y="131"/>
                </a:lnTo>
                <a:cubicBezTo>
                  <a:pt x="392" y="450"/>
                  <a:pt x="709" y="770"/>
                  <a:pt x="1031" y="10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07544"/>
            <a:ext cx="419100" cy="420689"/>
          </a:xfrm>
          <a:custGeom>
            <a:avLst/>
            <a:gdLst>
              <a:gd name="T0" fmla="*/ 350 w 1166"/>
              <a:gd name="T1" fmla="*/ 932 h 1168"/>
              <a:gd name="T2" fmla="*/ 582 w 1166"/>
              <a:gd name="T3" fmla="*/ 1167 h 1168"/>
              <a:gd name="T4" fmla="*/ 990 w 1166"/>
              <a:gd name="T5" fmla="*/ 175 h 1168"/>
              <a:gd name="T6" fmla="*/ 875 w 1166"/>
              <a:gd name="T7" fmla="*/ 293 h 1168"/>
              <a:gd name="T8" fmla="*/ 990 w 1166"/>
              <a:gd name="T9" fmla="*/ 468 h 1168"/>
              <a:gd name="T10" fmla="*/ 875 w 1166"/>
              <a:gd name="T11" fmla="*/ 350 h 1168"/>
              <a:gd name="T12" fmla="*/ 990 w 1166"/>
              <a:gd name="T13" fmla="*/ 468 h 1168"/>
              <a:gd name="T14" fmla="*/ 815 w 1166"/>
              <a:gd name="T15" fmla="*/ 175 h 1168"/>
              <a:gd name="T16" fmla="*/ 700 w 1166"/>
              <a:gd name="T17" fmla="*/ 293 h 1168"/>
              <a:gd name="T18" fmla="*/ 815 w 1166"/>
              <a:gd name="T19" fmla="*/ 468 h 1168"/>
              <a:gd name="T20" fmla="*/ 700 w 1166"/>
              <a:gd name="T21" fmla="*/ 350 h 1168"/>
              <a:gd name="T22" fmla="*/ 815 w 1166"/>
              <a:gd name="T23" fmla="*/ 468 h 1168"/>
              <a:gd name="T24" fmla="*/ 815 w 1166"/>
              <a:gd name="T25" fmla="*/ 583 h 1168"/>
              <a:gd name="T26" fmla="*/ 350 w 1166"/>
              <a:gd name="T27" fmla="*/ 699 h 1168"/>
              <a:gd name="T28" fmla="*/ 290 w 1166"/>
              <a:gd name="T29" fmla="*/ 293 h 1168"/>
              <a:gd name="T30" fmla="*/ 175 w 1166"/>
              <a:gd name="T31" fmla="*/ 175 h 1168"/>
              <a:gd name="T32" fmla="*/ 290 w 1166"/>
              <a:gd name="T33" fmla="*/ 293 h 1168"/>
              <a:gd name="T34" fmla="*/ 290 w 1166"/>
              <a:gd name="T35" fmla="*/ 350 h 1168"/>
              <a:gd name="T36" fmla="*/ 175 w 1166"/>
              <a:gd name="T37" fmla="*/ 468 h 1168"/>
              <a:gd name="T38" fmla="*/ 350 w 1166"/>
              <a:gd name="T39" fmla="*/ 350 h 1168"/>
              <a:gd name="T40" fmla="*/ 465 w 1166"/>
              <a:gd name="T41" fmla="*/ 468 h 1168"/>
              <a:gd name="T42" fmla="*/ 350 w 1166"/>
              <a:gd name="T43" fmla="*/ 350 h 1168"/>
              <a:gd name="T44" fmla="*/ 465 w 1166"/>
              <a:gd name="T45" fmla="*/ 293 h 1168"/>
              <a:gd name="T46" fmla="*/ 350 w 1166"/>
              <a:gd name="T47" fmla="*/ 175 h 1168"/>
              <a:gd name="T48" fmla="*/ 525 w 1166"/>
              <a:gd name="T49" fmla="*/ 350 h 1168"/>
              <a:gd name="T50" fmla="*/ 640 w 1166"/>
              <a:gd name="T51" fmla="*/ 468 h 1168"/>
              <a:gd name="T52" fmla="*/ 525 w 1166"/>
              <a:gd name="T53" fmla="*/ 350 h 1168"/>
              <a:gd name="T54" fmla="*/ 640 w 1166"/>
              <a:gd name="T55" fmla="*/ 293 h 1168"/>
              <a:gd name="T56" fmla="*/ 525 w 1166"/>
              <a:gd name="T57" fmla="*/ 175 h 1168"/>
              <a:gd name="T58" fmla="*/ 1165 w 1166"/>
              <a:gd name="T59" fmla="*/ 118 h 1168"/>
              <a:gd name="T60" fmla="*/ 1050 w 1166"/>
              <a:gd name="T61" fmla="*/ 817 h 1168"/>
              <a:gd name="T62" fmla="*/ 0 w 1166"/>
              <a:gd name="T63" fmla="*/ 699 h 1168"/>
              <a:gd name="T64" fmla="*/ 115 w 1166"/>
              <a:gd name="T65" fmla="*/ 0 h 1168"/>
              <a:gd name="T66" fmla="*/ 1165 w 1166"/>
              <a:gd name="T67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1168">
                <a:moveTo>
                  <a:pt x="582" y="1167"/>
                </a:moveTo>
                <a:lnTo>
                  <a:pt x="350" y="932"/>
                </a:lnTo>
                <a:lnTo>
                  <a:pt x="815" y="932"/>
                </a:lnTo>
                <a:lnTo>
                  <a:pt x="582" y="1167"/>
                </a:lnTo>
                <a:close/>
                <a:moveTo>
                  <a:pt x="990" y="293"/>
                </a:moveTo>
                <a:lnTo>
                  <a:pt x="990" y="175"/>
                </a:lnTo>
                <a:lnTo>
                  <a:pt x="875" y="175"/>
                </a:lnTo>
                <a:lnTo>
                  <a:pt x="875" y="293"/>
                </a:lnTo>
                <a:lnTo>
                  <a:pt x="990" y="293"/>
                </a:lnTo>
                <a:close/>
                <a:moveTo>
                  <a:pt x="990" y="468"/>
                </a:moveTo>
                <a:lnTo>
                  <a:pt x="990" y="350"/>
                </a:lnTo>
                <a:lnTo>
                  <a:pt x="875" y="350"/>
                </a:lnTo>
                <a:lnTo>
                  <a:pt x="875" y="468"/>
                </a:lnTo>
                <a:lnTo>
                  <a:pt x="990" y="468"/>
                </a:lnTo>
                <a:close/>
                <a:moveTo>
                  <a:pt x="815" y="293"/>
                </a:moveTo>
                <a:lnTo>
                  <a:pt x="815" y="175"/>
                </a:lnTo>
                <a:lnTo>
                  <a:pt x="700" y="175"/>
                </a:lnTo>
                <a:lnTo>
                  <a:pt x="700" y="293"/>
                </a:lnTo>
                <a:lnTo>
                  <a:pt x="815" y="2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699"/>
                </a:moveTo>
                <a:lnTo>
                  <a:pt x="815" y="583"/>
                </a:lnTo>
                <a:lnTo>
                  <a:pt x="350" y="583"/>
                </a:lnTo>
                <a:lnTo>
                  <a:pt x="350" y="699"/>
                </a:lnTo>
                <a:lnTo>
                  <a:pt x="815" y="699"/>
                </a:lnTo>
                <a:close/>
                <a:moveTo>
                  <a:pt x="290" y="293"/>
                </a:moveTo>
                <a:lnTo>
                  <a:pt x="290" y="175"/>
                </a:lnTo>
                <a:lnTo>
                  <a:pt x="175" y="175"/>
                </a:lnTo>
                <a:lnTo>
                  <a:pt x="175" y="293"/>
                </a:lnTo>
                <a:lnTo>
                  <a:pt x="290" y="293"/>
                </a:lnTo>
                <a:close/>
                <a:moveTo>
                  <a:pt x="290" y="468"/>
                </a:moveTo>
                <a:lnTo>
                  <a:pt x="290" y="350"/>
                </a:lnTo>
                <a:lnTo>
                  <a:pt x="175" y="350"/>
                </a:lnTo>
                <a:lnTo>
                  <a:pt x="175" y="468"/>
                </a:lnTo>
                <a:lnTo>
                  <a:pt x="290" y="468"/>
                </a:lnTo>
                <a:close/>
                <a:moveTo>
                  <a:pt x="350" y="350"/>
                </a:moveTo>
                <a:lnTo>
                  <a:pt x="350" y="468"/>
                </a:lnTo>
                <a:lnTo>
                  <a:pt x="465" y="468"/>
                </a:lnTo>
                <a:lnTo>
                  <a:pt x="465" y="350"/>
                </a:lnTo>
                <a:lnTo>
                  <a:pt x="350" y="350"/>
                </a:lnTo>
                <a:close/>
                <a:moveTo>
                  <a:pt x="350" y="293"/>
                </a:moveTo>
                <a:lnTo>
                  <a:pt x="465" y="293"/>
                </a:lnTo>
                <a:lnTo>
                  <a:pt x="465" y="175"/>
                </a:lnTo>
                <a:lnTo>
                  <a:pt x="350" y="175"/>
                </a:lnTo>
                <a:lnTo>
                  <a:pt x="350" y="293"/>
                </a:lnTo>
                <a:close/>
                <a:moveTo>
                  <a:pt x="525" y="350"/>
                </a:moveTo>
                <a:lnTo>
                  <a:pt x="525" y="468"/>
                </a:lnTo>
                <a:lnTo>
                  <a:pt x="640" y="468"/>
                </a:lnTo>
                <a:lnTo>
                  <a:pt x="640" y="350"/>
                </a:lnTo>
                <a:lnTo>
                  <a:pt x="525" y="350"/>
                </a:lnTo>
                <a:close/>
                <a:moveTo>
                  <a:pt x="525" y="293"/>
                </a:moveTo>
                <a:lnTo>
                  <a:pt x="640" y="293"/>
                </a:lnTo>
                <a:lnTo>
                  <a:pt x="640" y="175"/>
                </a:lnTo>
                <a:lnTo>
                  <a:pt x="525" y="175"/>
                </a:lnTo>
                <a:lnTo>
                  <a:pt x="525" y="293"/>
                </a:lnTo>
                <a:close/>
                <a:moveTo>
                  <a:pt x="1165" y="118"/>
                </a:moveTo>
                <a:lnTo>
                  <a:pt x="1165" y="699"/>
                </a:lnTo>
                <a:cubicBezTo>
                  <a:pt x="1165" y="762"/>
                  <a:pt x="1113" y="817"/>
                  <a:pt x="1050" y="817"/>
                </a:cubicBezTo>
                <a:lnTo>
                  <a:pt x="115" y="817"/>
                </a:lnTo>
                <a:cubicBezTo>
                  <a:pt x="52" y="817"/>
                  <a:pt x="0" y="762"/>
                  <a:pt x="0" y="699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087564" y="3239294"/>
            <a:ext cx="504825" cy="357187"/>
          </a:xfrm>
          <a:custGeom>
            <a:avLst/>
            <a:gdLst>
              <a:gd name="T0" fmla="*/ 1168 w 1401"/>
              <a:gd name="T1" fmla="*/ 699 h 992"/>
              <a:gd name="T2" fmla="*/ 1168 w 1401"/>
              <a:gd name="T3" fmla="*/ 118 h 992"/>
              <a:gd name="T4" fmla="*/ 233 w 1401"/>
              <a:gd name="T5" fmla="*/ 118 h 992"/>
              <a:gd name="T6" fmla="*/ 233 w 1401"/>
              <a:gd name="T7" fmla="*/ 699 h 992"/>
              <a:gd name="T8" fmla="*/ 1168 w 1401"/>
              <a:gd name="T9" fmla="*/ 699 h 992"/>
              <a:gd name="T10" fmla="*/ 818 w 1401"/>
              <a:gd name="T11" fmla="*/ 874 h 992"/>
              <a:gd name="T12" fmla="*/ 818 w 1401"/>
              <a:gd name="T13" fmla="*/ 816 h 992"/>
              <a:gd name="T14" fmla="*/ 583 w 1401"/>
              <a:gd name="T15" fmla="*/ 816 h 992"/>
              <a:gd name="T16" fmla="*/ 583 w 1401"/>
              <a:gd name="T17" fmla="*/ 874 h 992"/>
              <a:gd name="T18" fmla="*/ 818 w 1401"/>
              <a:gd name="T19" fmla="*/ 874 h 992"/>
              <a:gd name="T20" fmla="*/ 1400 w 1401"/>
              <a:gd name="T21" fmla="*/ 874 h 992"/>
              <a:gd name="T22" fmla="*/ 1400 w 1401"/>
              <a:gd name="T23" fmla="*/ 991 h 992"/>
              <a:gd name="T24" fmla="*/ 0 w 1401"/>
              <a:gd name="T25" fmla="*/ 991 h 992"/>
              <a:gd name="T26" fmla="*/ 0 w 1401"/>
              <a:gd name="T27" fmla="*/ 874 h 992"/>
              <a:gd name="T28" fmla="*/ 118 w 1401"/>
              <a:gd name="T29" fmla="*/ 874 h 992"/>
              <a:gd name="T30" fmla="*/ 118 w 1401"/>
              <a:gd name="T31" fmla="*/ 0 h 992"/>
              <a:gd name="T32" fmla="*/ 1283 w 1401"/>
              <a:gd name="T33" fmla="*/ 0 h 992"/>
              <a:gd name="T34" fmla="*/ 1283 w 1401"/>
              <a:gd name="T35" fmla="*/ 874 h 992"/>
              <a:gd name="T36" fmla="*/ 1400 w 1401"/>
              <a:gd name="T37" fmla="*/ 874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92">
                <a:moveTo>
                  <a:pt x="1168" y="699"/>
                </a:moveTo>
                <a:lnTo>
                  <a:pt x="1168" y="118"/>
                </a:lnTo>
                <a:lnTo>
                  <a:pt x="233" y="118"/>
                </a:lnTo>
                <a:lnTo>
                  <a:pt x="233" y="699"/>
                </a:lnTo>
                <a:lnTo>
                  <a:pt x="1168" y="699"/>
                </a:lnTo>
                <a:close/>
                <a:moveTo>
                  <a:pt x="818" y="874"/>
                </a:moveTo>
                <a:lnTo>
                  <a:pt x="818" y="816"/>
                </a:lnTo>
                <a:lnTo>
                  <a:pt x="583" y="816"/>
                </a:lnTo>
                <a:lnTo>
                  <a:pt x="583" y="874"/>
                </a:lnTo>
                <a:lnTo>
                  <a:pt x="818" y="874"/>
                </a:lnTo>
                <a:close/>
                <a:moveTo>
                  <a:pt x="1400" y="874"/>
                </a:moveTo>
                <a:lnTo>
                  <a:pt x="1400" y="991"/>
                </a:lnTo>
                <a:lnTo>
                  <a:pt x="0" y="991"/>
                </a:lnTo>
                <a:lnTo>
                  <a:pt x="0" y="874"/>
                </a:lnTo>
                <a:lnTo>
                  <a:pt x="118" y="874"/>
                </a:lnTo>
                <a:lnTo>
                  <a:pt x="118" y="0"/>
                </a:lnTo>
                <a:lnTo>
                  <a:pt x="1283" y="0"/>
                </a:lnTo>
                <a:lnTo>
                  <a:pt x="1283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05162" y="3209131"/>
            <a:ext cx="419100" cy="419100"/>
          </a:xfrm>
          <a:custGeom>
            <a:avLst/>
            <a:gdLst>
              <a:gd name="T0" fmla="*/ 836 w 1165"/>
              <a:gd name="T1" fmla="*/ 699 h 1165"/>
              <a:gd name="T2" fmla="*/ 1033 w 1165"/>
              <a:gd name="T3" fmla="*/ 699 h 1165"/>
              <a:gd name="T4" fmla="*/ 1049 w 1165"/>
              <a:gd name="T5" fmla="*/ 582 h 1165"/>
              <a:gd name="T6" fmla="*/ 1033 w 1165"/>
              <a:gd name="T7" fmla="*/ 465 h 1165"/>
              <a:gd name="T8" fmla="*/ 836 w 1165"/>
              <a:gd name="T9" fmla="*/ 465 h 1165"/>
              <a:gd name="T10" fmla="*/ 844 w 1165"/>
              <a:gd name="T11" fmla="*/ 582 h 1165"/>
              <a:gd name="T12" fmla="*/ 836 w 1165"/>
              <a:gd name="T13" fmla="*/ 699 h 1165"/>
              <a:gd name="T14" fmla="*/ 732 w 1165"/>
              <a:gd name="T15" fmla="*/ 1021 h 1165"/>
              <a:gd name="T16" fmla="*/ 987 w 1165"/>
              <a:gd name="T17" fmla="*/ 814 h 1165"/>
              <a:gd name="T18" fmla="*/ 814 w 1165"/>
              <a:gd name="T19" fmla="*/ 814 h 1165"/>
              <a:gd name="T20" fmla="*/ 732 w 1165"/>
              <a:gd name="T21" fmla="*/ 1021 h 1165"/>
              <a:gd name="T22" fmla="*/ 719 w 1165"/>
              <a:gd name="T23" fmla="*/ 699 h 1165"/>
              <a:gd name="T24" fmla="*/ 727 w 1165"/>
              <a:gd name="T25" fmla="*/ 582 h 1165"/>
              <a:gd name="T26" fmla="*/ 719 w 1165"/>
              <a:gd name="T27" fmla="*/ 465 h 1165"/>
              <a:gd name="T28" fmla="*/ 445 w 1165"/>
              <a:gd name="T29" fmla="*/ 465 h 1165"/>
              <a:gd name="T30" fmla="*/ 437 w 1165"/>
              <a:gd name="T31" fmla="*/ 582 h 1165"/>
              <a:gd name="T32" fmla="*/ 445 w 1165"/>
              <a:gd name="T33" fmla="*/ 699 h 1165"/>
              <a:gd name="T34" fmla="*/ 719 w 1165"/>
              <a:gd name="T35" fmla="*/ 699 h 1165"/>
              <a:gd name="T36" fmla="*/ 582 w 1165"/>
              <a:gd name="T37" fmla="*/ 1046 h 1165"/>
              <a:gd name="T38" fmla="*/ 694 w 1165"/>
              <a:gd name="T39" fmla="*/ 814 h 1165"/>
              <a:gd name="T40" fmla="*/ 470 w 1165"/>
              <a:gd name="T41" fmla="*/ 814 h 1165"/>
              <a:gd name="T42" fmla="*/ 582 w 1165"/>
              <a:gd name="T43" fmla="*/ 1046 h 1165"/>
              <a:gd name="T44" fmla="*/ 350 w 1165"/>
              <a:gd name="T45" fmla="*/ 350 h 1165"/>
              <a:gd name="T46" fmla="*/ 432 w 1165"/>
              <a:gd name="T47" fmla="*/ 142 h 1165"/>
              <a:gd name="T48" fmla="*/ 177 w 1165"/>
              <a:gd name="T49" fmla="*/ 350 h 1165"/>
              <a:gd name="T50" fmla="*/ 350 w 1165"/>
              <a:gd name="T51" fmla="*/ 350 h 1165"/>
              <a:gd name="T52" fmla="*/ 177 w 1165"/>
              <a:gd name="T53" fmla="*/ 814 h 1165"/>
              <a:gd name="T54" fmla="*/ 432 w 1165"/>
              <a:gd name="T55" fmla="*/ 1021 h 1165"/>
              <a:gd name="T56" fmla="*/ 350 w 1165"/>
              <a:gd name="T57" fmla="*/ 814 h 1165"/>
              <a:gd name="T58" fmla="*/ 177 w 1165"/>
              <a:gd name="T59" fmla="*/ 814 h 1165"/>
              <a:gd name="T60" fmla="*/ 131 w 1165"/>
              <a:gd name="T61" fmla="*/ 699 h 1165"/>
              <a:gd name="T62" fmla="*/ 328 w 1165"/>
              <a:gd name="T63" fmla="*/ 699 h 1165"/>
              <a:gd name="T64" fmla="*/ 319 w 1165"/>
              <a:gd name="T65" fmla="*/ 582 h 1165"/>
              <a:gd name="T66" fmla="*/ 328 w 1165"/>
              <a:gd name="T67" fmla="*/ 465 h 1165"/>
              <a:gd name="T68" fmla="*/ 131 w 1165"/>
              <a:gd name="T69" fmla="*/ 465 h 1165"/>
              <a:gd name="T70" fmla="*/ 114 w 1165"/>
              <a:gd name="T71" fmla="*/ 582 h 1165"/>
              <a:gd name="T72" fmla="*/ 131 w 1165"/>
              <a:gd name="T73" fmla="*/ 699 h 1165"/>
              <a:gd name="T74" fmla="*/ 582 w 1165"/>
              <a:gd name="T75" fmla="*/ 117 h 1165"/>
              <a:gd name="T76" fmla="*/ 470 w 1165"/>
              <a:gd name="T77" fmla="*/ 350 h 1165"/>
              <a:gd name="T78" fmla="*/ 694 w 1165"/>
              <a:gd name="T79" fmla="*/ 350 h 1165"/>
              <a:gd name="T80" fmla="*/ 582 w 1165"/>
              <a:gd name="T81" fmla="*/ 117 h 1165"/>
              <a:gd name="T82" fmla="*/ 987 w 1165"/>
              <a:gd name="T83" fmla="*/ 350 h 1165"/>
              <a:gd name="T84" fmla="*/ 732 w 1165"/>
              <a:gd name="T85" fmla="*/ 142 h 1165"/>
              <a:gd name="T86" fmla="*/ 814 w 1165"/>
              <a:gd name="T87" fmla="*/ 350 h 1165"/>
              <a:gd name="T88" fmla="*/ 987 w 1165"/>
              <a:gd name="T89" fmla="*/ 350 h 1165"/>
              <a:gd name="T90" fmla="*/ 582 w 1165"/>
              <a:gd name="T91" fmla="*/ 0 h 1165"/>
              <a:gd name="T92" fmla="*/ 1164 w 1165"/>
              <a:gd name="T93" fmla="*/ 582 h 1165"/>
              <a:gd name="T94" fmla="*/ 582 w 1165"/>
              <a:gd name="T95" fmla="*/ 1164 h 1165"/>
              <a:gd name="T96" fmla="*/ 0 w 1165"/>
              <a:gd name="T97" fmla="*/ 582 h 1165"/>
              <a:gd name="T98" fmla="*/ 582 w 1165"/>
              <a:gd name="T9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5" h="1165">
                <a:moveTo>
                  <a:pt x="836" y="699"/>
                </a:moveTo>
                <a:lnTo>
                  <a:pt x="1033" y="699"/>
                </a:lnTo>
                <a:cubicBezTo>
                  <a:pt x="1041" y="660"/>
                  <a:pt x="1049" y="622"/>
                  <a:pt x="1049" y="582"/>
                </a:cubicBezTo>
                <a:cubicBezTo>
                  <a:pt x="1049" y="541"/>
                  <a:pt x="1041" y="503"/>
                  <a:pt x="1033" y="465"/>
                </a:cubicBezTo>
                <a:lnTo>
                  <a:pt x="836" y="465"/>
                </a:lnTo>
                <a:cubicBezTo>
                  <a:pt x="842" y="503"/>
                  <a:pt x="844" y="541"/>
                  <a:pt x="844" y="582"/>
                </a:cubicBezTo>
                <a:cubicBezTo>
                  <a:pt x="844" y="622"/>
                  <a:pt x="842" y="660"/>
                  <a:pt x="836" y="699"/>
                </a:cubicBezTo>
                <a:close/>
                <a:moveTo>
                  <a:pt x="732" y="1021"/>
                </a:moveTo>
                <a:cubicBezTo>
                  <a:pt x="839" y="986"/>
                  <a:pt x="932" y="909"/>
                  <a:pt x="987" y="814"/>
                </a:cubicBezTo>
                <a:lnTo>
                  <a:pt x="814" y="814"/>
                </a:lnTo>
                <a:cubicBezTo>
                  <a:pt x="795" y="887"/>
                  <a:pt x="768" y="956"/>
                  <a:pt x="732" y="1021"/>
                </a:cubicBezTo>
                <a:close/>
                <a:moveTo>
                  <a:pt x="719" y="699"/>
                </a:moveTo>
                <a:cubicBezTo>
                  <a:pt x="724" y="660"/>
                  <a:pt x="727" y="622"/>
                  <a:pt x="727" y="582"/>
                </a:cubicBezTo>
                <a:cubicBezTo>
                  <a:pt x="727" y="541"/>
                  <a:pt x="724" y="503"/>
                  <a:pt x="719" y="465"/>
                </a:cubicBezTo>
                <a:lnTo>
                  <a:pt x="445" y="465"/>
                </a:lnTo>
                <a:cubicBezTo>
                  <a:pt x="440" y="503"/>
                  <a:pt x="437" y="541"/>
                  <a:pt x="437" y="582"/>
                </a:cubicBezTo>
                <a:cubicBezTo>
                  <a:pt x="437" y="622"/>
                  <a:pt x="440" y="660"/>
                  <a:pt x="445" y="699"/>
                </a:cubicBezTo>
                <a:lnTo>
                  <a:pt x="719" y="699"/>
                </a:lnTo>
                <a:close/>
                <a:moveTo>
                  <a:pt x="582" y="1046"/>
                </a:moveTo>
                <a:cubicBezTo>
                  <a:pt x="631" y="975"/>
                  <a:pt x="669" y="898"/>
                  <a:pt x="694" y="814"/>
                </a:cubicBezTo>
                <a:lnTo>
                  <a:pt x="470" y="814"/>
                </a:lnTo>
                <a:cubicBezTo>
                  <a:pt x="494" y="898"/>
                  <a:pt x="533" y="975"/>
                  <a:pt x="582" y="1046"/>
                </a:cubicBezTo>
                <a:close/>
                <a:moveTo>
                  <a:pt x="350" y="350"/>
                </a:moveTo>
                <a:cubicBezTo>
                  <a:pt x="369" y="276"/>
                  <a:pt x="396" y="208"/>
                  <a:pt x="432" y="142"/>
                </a:cubicBezTo>
                <a:cubicBezTo>
                  <a:pt x="325" y="178"/>
                  <a:pt x="232" y="254"/>
                  <a:pt x="177" y="350"/>
                </a:cubicBezTo>
                <a:lnTo>
                  <a:pt x="350" y="350"/>
                </a:lnTo>
                <a:close/>
                <a:moveTo>
                  <a:pt x="177" y="814"/>
                </a:moveTo>
                <a:cubicBezTo>
                  <a:pt x="232" y="909"/>
                  <a:pt x="325" y="986"/>
                  <a:pt x="432" y="1021"/>
                </a:cubicBezTo>
                <a:cubicBezTo>
                  <a:pt x="396" y="956"/>
                  <a:pt x="369" y="887"/>
                  <a:pt x="350" y="814"/>
                </a:cubicBezTo>
                <a:lnTo>
                  <a:pt x="177" y="814"/>
                </a:lnTo>
                <a:close/>
                <a:moveTo>
                  <a:pt x="131" y="699"/>
                </a:moveTo>
                <a:lnTo>
                  <a:pt x="328" y="699"/>
                </a:lnTo>
                <a:cubicBezTo>
                  <a:pt x="322" y="660"/>
                  <a:pt x="319" y="622"/>
                  <a:pt x="319" y="582"/>
                </a:cubicBezTo>
                <a:cubicBezTo>
                  <a:pt x="319" y="541"/>
                  <a:pt x="322" y="503"/>
                  <a:pt x="328" y="465"/>
                </a:cubicBezTo>
                <a:lnTo>
                  <a:pt x="131" y="465"/>
                </a:lnTo>
                <a:cubicBezTo>
                  <a:pt x="123" y="503"/>
                  <a:pt x="114" y="541"/>
                  <a:pt x="114" y="582"/>
                </a:cubicBezTo>
                <a:cubicBezTo>
                  <a:pt x="114" y="622"/>
                  <a:pt x="123" y="660"/>
                  <a:pt x="131" y="699"/>
                </a:cubicBezTo>
                <a:close/>
                <a:moveTo>
                  <a:pt x="582" y="117"/>
                </a:moveTo>
                <a:cubicBezTo>
                  <a:pt x="533" y="188"/>
                  <a:pt x="494" y="265"/>
                  <a:pt x="470" y="350"/>
                </a:cubicBezTo>
                <a:lnTo>
                  <a:pt x="694" y="350"/>
                </a:lnTo>
                <a:cubicBezTo>
                  <a:pt x="669" y="265"/>
                  <a:pt x="631" y="188"/>
                  <a:pt x="582" y="117"/>
                </a:cubicBezTo>
                <a:close/>
                <a:moveTo>
                  <a:pt x="987" y="350"/>
                </a:moveTo>
                <a:cubicBezTo>
                  <a:pt x="932" y="254"/>
                  <a:pt x="839" y="178"/>
                  <a:pt x="732" y="142"/>
                </a:cubicBezTo>
                <a:cubicBezTo>
                  <a:pt x="768" y="208"/>
                  <a:pt x="795" y="276"/>
                  <a:pt x="814" y="350"/>
                </a:cubicBezTo>
                <a:lnTo>
                  <a:pt x="987" y="350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89426" y="3271043"/>
            <a:ext cx="398463" cy="293688"/>
          </a:xfrm>
          <a:custGeom>
            <a:avLst/>
            <a:gdLst>
              <a:gd name="T0" fmla="*/ 853 w 1108"/>
              <a:gd name="T1" fmla="*/ 49 h 815"/>
              <a:gd name="T2" fmla="*/ 1107 w 1108"/>
              <a:gd name="T3" fmla="*/ 407 h 815"/>
              <a:gd name="T4" fmla="*/ 853 w 1108"/>
              <a:gd name="T5" fmla="*/ 764 h 815"/>
              <a:gd name="T6" fmla="*/ 757 w 1108"/>
              <a:gd name="T7" fmla="*/ 814 h 815"/>
              <a:gd name="T8" fmla="*/ 118 w 1108"/>
              <a:gd name="T9" fmla="*/ 814 h 815"/>
              <a:gd name="T10" fmla="*/ 0 w 1108"/>
              <a:gd name="T11" fmla="*/ 699 h 815"/>
              <a:gd name="T12" fmla="*/ 0 w 1108"/>
              <a:gd name="T13" fmla="*/ 115 h 815"/>
              <a:gd name="T14" fmla="*/ 118 w 1108"/>
              <a:gd name="T15" fmla="*/ 0 h 815"/>
              <a:gd name="T16" fmla="*/ 757 w 1108"/>
              <a:gd name="T17" fmla="*/ 0 h 815"/>
              <a:gd name="T18" fmla="*/ 853 w 1108"/>
              <a:gd name="T19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8" h="815"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6" y="814"/>
                  <a:pt x="757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757" y="0"/>
                </a:lnTo>
                <a:cubicBezTo>
                  <a:pt x="796" y="0"/>
                  <a:pt x="831" y="19"/>
                  <a:pt x="853" y="4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4162" y="3271043"/>
            <a:ext cx="398462" cy="293688"/>
          </a:xfrm>
          <a:custGeom>
            <a:avLst/>
            <a:gdLst>
              <a:gd name="T0" fmla="*/ 757 w 1108"/>
              <a:gd name="T1" fmla="*/ 699 h 815"/>
              <a:gd name="T2" fmla="*/ 965 w 1108"/>
              <a:gd name="T3" fmla="*/ 407 h 815"/>
              <a:gd name="T4" fmla="*/ 757 w 1108"/>
              <a:gd name="T5" fmla="*/ 115 h 815"/>
              <a:gd name="T6" fmla="*/ 117 w 1108"/>
              <a:gd name="T7" fmla="*/ 115 h 815"/>
              <a:gd name="T8" fmla="*/ 117 w 1108"/>
              <a:gd name="T9" fmla="*/ 699 h 815"/>
              <a:gd name="T10" fmla="*/ 757 w 1108"/>
              <a:gd name="T11" fmla="*/ 699 h 815"/>
              <a:gd name="T12" fmla="*/ 853 w 1108"/>
              <a:gd name="T13" fmla="*/ 49 h 815"/>
              <a:gd name="T14" fmla="*/ 1107 w 1108"/>
              <a:gd name="T15" fmla="*/ 407 h 815"/>
              <a:gd name="T16" fmla="*/ 853 w 1108"/>
              <a:gd name="T17" fmla="*/ 764 h 815"/>
              <a:gd name="T18" fmla="*/ 757 w 1108"/>
              <a:gd name="T19" fmla="*/ 814 h 815"/>
              <a:gd name="T20" fmla="*/ 117 w 1108"/>
              <a:gd name="T21" fmla="*/ 814 h 815"/>
              <a:gd name="T22" fmla="*/ 0 w 1108"/>
              <a:gd name="T23" fmla="*/ 699 h 815"/>
              <a:gd name="T24" fmla="*/ 0 w 1108"/>
              <a:gd name="T25" fmla="*/ 115 h 815"/>
              <a:gd name="T26" fmla="*/ 117 w 1108"/>
              <a:gd name="T27" fmla="*/ 0 h 815"/>
              <a:gd name="T28" fmla="*/ 757 w 1108"/>
              <a:gd name="T29" fmla="*/ 0 h 815"/>
              <a:gd name="T30" fmla="*/ 853 w 1108"/>
              <a:gd name="T31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815">
                <a:moveTo>
                  <a:pt x="757" y="699"/>
                </a:moveTo>
                <a:lnTo>
                  <a:pt x="965" y="407"/>
                </a:lnTo>
                <a:lnTo>
                  <a:pt x="757" y="115"/>
                </a:lnTo>
                <a:lnTo>
                  <a:pt x="117" y="115"/>
                </a:lnTo>
                <a:lnTo>
                  <a:pt x="117" y="699"/>
                </a:lnTo>
                <a:lnTo>
                  <a:pt x="757" y="699"/>
                </a:lnTo>
                <a:close/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5" y="814"/>
                  <a:pt x="757" y="814"/>
                </a:cubicBezTo>
                <a:lnTo>
                  <a:pt x="117" y="814"/>
                </a:lnTo>
                <a:cubicBezTo>
                  <a:pt x="54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4" y="0"/>
                  <a:pt x="117" y="0"/>
                </a:cubicBezTo>
                <a:lnTo>
                  <a:pt x="757" y="0"/>
                </a:lnTo>
                <a:cubicBezTo>
                  <a:pt x="795" y="0"/>
                  <a:pt x="831" y="19"/>
                  <a:pt x="853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9062" y="3209131"/>
            <a:ext cx="336550" cy="419100"/>
          </a:xfrm>
          <a:custGeom>
            <a:avLst/>
            <a:gdLst>
              <a:gd name="T0" fmla="*/ 235 w 936"/>
              <a:gd name="T1" fmla="*/ 582 h 1165"/>
              <a:gd name="T2" fmla="*/ 350 w 936"/>
              <a:gd name="T3" fmla="*/ 582 h 1165"/>
              <a:gd name="T4" fmla="*/ 350 w 936"/>
              <a:gd name="T5" fmla="*/ 874 h 1165"/>
              <a:gd name="T6" fmla="*/ 235 w 936"/>
              <a:gd name="T7" fmla="*/ 874 h 1165"/>
              <a:gd name="T8" fmla="*/ 235 w 936"/>
              <a:gd name="T9" fmla="*/ 582 h 1165"/>
              <a:gd name="T10" fmla="*/ 235 w 936"/>
              <a:gd name="T11" fmla="*/ 175 h 1165"/>
              <a:gd name="T12" fmla="*/ 350 w 936"/>
              <a:gd name="T13" fmla="*/ 175 h 1165"/>
              <a:gd name="T14" fmla="*/ 350 w 936"/>
              <a:gd name="T15" fmla="*/ 350 h 1165"/>
              <a:gd name="T16" fmla="*/ 235 w 936"/>
              <a:gd name="T17" fmla="*/ 350 h 1165"/>
              <a:gd name="T18" fmla="*/ 235 w 936"/>
              <a:gd name="T19" fmla="*/ 175 h 1165"/>
              <a:gd name="T20" fmla="*/ 817 w 936"/>
              <a:gd name="T21" fmla="*/ 407 h 1165"/>
              <a:gd name="T22" fmla="*/ 817 w 936"/>
              <a:gd name="T23" fmla="*/ 115 h 1165"/>
              <a:gd name="T24" fmla="*/ 117 w 936"/>
              <a:gd name="T25" fmla="*/ 115 h 1165"/>
              <a:gd name="T26" fmla="*/ 117 w 936"/>
              <a:gd name="T27" fmla="*/ 407 h 1165"/>
              <a:gd name="T28" fmla="*/ 817 w 936"/>
              <a:gd name="T29" fmla="*/ 407 h 1165"/>
              <a:gd name="T30" fmla="*/ 817 w 936"/>
              <a:gd name="T31" fmla="*/ 1049 h 1165"/>
              <a:gd name="T32" fmla="*/ 817 w 936"/>
              <a:gd name="T33" fmla="*/ 522 h 1165"/>
              <a:gd name="T34" fmla="*/ 117 w 936"/>
              <a:gd name="T35" fmla="*/ 522 h 1165"/>
              <a:gd name="T36" fmla="*/ 117 w 936"/>
              <a:gd name="T37" fmla="*/ 1049 h 1165"/>
              <a:gd name="T38" fmla="*/ 817 w 936"/>
              <a:gd name="T39" fmla="*/ 1049 h 1165"/>
              <a:gd name="T40" fmla="*/ 817 w 936"/>
              <a:gd name="T41" fmla="*/ 0 h 1165"/>
              <a:gd name="T42" fmla="*/ 935 w 936"/>
              <a:gd name="T43" fmla="*/ 115 h 1165"/>
              <a:gd name="T44" fmla="*/ 935 w 936"/>
              <a:gd name="T45" fmla="*/ 1049 h 1165"/>
              <a:gd name="T46" fmla="*/ 817 w 936"/>
              <a:gd name="T47" fmla="*/ 1164 h 1165"/>
              <a:gd name="T48" fmla="*/ 117 w 936"/>
              <a:gd name="T49" fmla="*/ 1164 h 1165"/>
              <a:gd name="T50" fmla="*/ 0 w 936"/>
              <a:gd name="T51" fmla="*/ 1049 h 1165"/>
              <a:gd name="T52" fmla="*/ 0 w 936"/>
              <a:gd name="T53" fmla="*/ 115 h 1165"/>
              <a:gd name="T54" fmla="*/ 117 w 936"/>
              <a:gd name="T55" fmla="*/ 0 h 1165"/>
              <a:gd name="T56" fmla="*/ 817 w 936"/>
              <a:gd name="T5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6" h="1165">
                <a:moveTo>
                  <a:pt x="235" y="582"/>
                </a:moveTo>
                <a:lnTo>
                  <a:pt x="350" y="582"/>
                </a:lnTo>
                <a:lnTo>
                  <a:pt x="350" y="874"/>
                </a:lnTo>
                <a:lnTo>
                  <a:pt x="235" y="874"/>
                </a:lnTo>
                <a:lnTo>
                  <a:pt x="235" y="582"/>
                </a:lnTo>
                <a:close/>
                <a:moveTo>
                  <a:pt x="235" y="175"/>
                </a:moveTo>
                <a:lnTo>
                  <a:pt x="350" y="175"/>
                </a:lnTo>
                <a:lnTo>
                  <a:pt x="350" y="350"/>
                </a:lnTo>
                <a:lnTo>
                  <a:pt x="235" y="350"/>
                </a:lnTo>
                <a:lnTo>
                  <a:pt x="235" y="175"/>
                </a:lnTo>
                <a:close/>
                <a:moveTo>
                  <a:pt x="817" y="407"/>
                </a:moveTo>
                <a:lnTo>
                  <a:pt x="817" y="115"/>
                </a:lnTo>
                <a:lnTo>
                  <a:pt x="117" y="115"/>
                </a:lnTo>
                <a:lnTo>
                  <a:pt x="117" y="407"/>
                </a:lnTo>
                <a:lnTo>
                  <a:pt x="817" y="407"/>
                </a:lnTo>
                <a:close/>
                <a:moveTo>
                  <a:pt x="817" y="1049"/>
                </a:moveTo>
                <a:lnTo>
                  <a:pt x="817" y="522"/>
                </a:lnTo>
                <a:lnTo>
                  <a:pt x="117" y="522"/>
                </a:lnTo>
                <a:lnTo>
                  <a:pt x="117" y="1049"/>
                </a:lnTo>
                <a:lnTo>
                  <a:pt x="817" y="1049"/>
                </a:lnTo>
                <a:close/>
                <a:moveTo>
                  <a:pt x="817" y="0"/>
                </a:moveTo>
                <a:cubicBezTo>
                  <a:pt x="880" y="0"/>
                  <a:pt x="935" y="49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49"/>
                  <a:pt x="54" y="0"/>
                  <a:pt x="117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02524" y="3271043"/>
            <a:ext cx="419100" cy="293688"/>
          </a:xfrm>
          <a:custGeom>
            <a:avLst/>
            <a:gdLst>
              <a:gd name="T0" fmla="*/ 989 w 1165"/>
              <a:gd name="T1" fmla="*/ 175 h 815"/>
              <a:gd name="T2" fmla="*/ 875 w 1165"/>
              <a:gd name="T3" fmla="*/ 290 h 815"/>
              <a:gd name="T4" fmla="*/ 989 w 1165"/>
              <a:gd name="T5" fmla="*/ 464 h 815"/>
              <a:gd name="T6" fmla="*/ 875 w 1165"/>
              <a:gd name="T7" fmla="*/ 350 h 815"/>
              <a:gd name="T8" fmla="*/ 989 w 1165"/>
              <a:gd name="T9" fmla="*/ 464 h 815"/>
              <a:gd name="T10" fmla="*/ 814 w 1165"/>
              <a:gd name="T11" fmla="*/ 175 h 815"/>
              <a:gd name="T12" fmla="*/ 700 w 1165"/>
              <a:gd name="T13" fmla="*/ 290 h 815"/>
              <a:gd name="T14" fmla="*/ 814 w 1165"/>
              <a:gd name="T15" fmla="*/ 464 h 815"/>
              <a:gd name="T16" fmla="*/ 700 w 1165"/>
              <a:gd name="T17" fmla="*/ 350 h 815"/>
              <a:gd name="T18" fmla="*/ 814 w 1165"/>
              <a:gd name="T19" fmla="*/ 464 h 815"/>
              <a:gd name="T20" fmla="*/ 814 w 1165"/>
              <a:gd name="T21" fmla="*/ 581 h 815"/>
              <a:gd name="T22" fmla="*/ 350 w 1165"/>
              <a:gd name="T23" fmla="*/ 699 h 815"/>
              <a:gd name="T24" fmla="*/ 289 w 1165"/>
              <a:gd name="T25" fmla="*/ 290 h 815"/>
              <a:gd name="T26" fmla="*/ 175 w 1165"/>
              <a:gd name="T27" fmla="*/ 175 h 815"/>
              <a:gd name="T28" fmla="*/ 289 w 1165"/>
              <a:gd name="T29" fmla="*/ 290 h 815"/>
              <a:gd name="T30" fmla="*/ 289 w 1165"/>
              <a:gd name="T31" fmla="*/ 350 h 815"/>
              <a:gd name="T32" fmla="*/ 175 w 1165"/>
              <a:gd name="T33" fmla="*/ 464 h 815"/>
              <a:gd name="T34" fmla="*/ 350 w 1165"/>
              <a:gd name="T35" fmla="*/ 350 h 815"/>
              <a:gd name="T36" fmla="*/ 464 w 1165"/>
              <a:gd name="T37" fmla="*/ 464 h 815"/>
              <a:gd name="T38" fmla="*/ 350 w 1165"/>
              <a:gd name="T39" fmla="*/ 350 h 815"/>
              <a:gd name="T40" fmla="*/ 350 w 1165"/>
              <a:gd name="T41" fmla="*/ 290 h 815"/>
              <a:gd name="T42" fmla="*/ 464 w 1165"/>
              <a:gd name="T43" fmla="*/ 175 h 815"/>
              <a:gd name="T44" fmla="*/ 525 w 1165"/>
              <a:gd name="T45" fmla="*/ 350 h 815"/>
              <a:gd name="T46" fmla="*/ 639 w 1165"/>
              <a:gd name="T47" fmla="*/ 464 h 815"/>
              <a:gd name="T48" fmla="*/ 525 w 1165"/>
              <a:gd name="T49" fmla="*/ 350 h 815"/>
              <a:gd name="T50" fmla="*/ 525 w 1165"/>
              <a:gd name="T51" fmla="*/ 290 h 815"/>
              <a:gd name="T52" fmla="*/ 639 w 1165"/>
              <a:gd name="T53" fmla="*/ 175 h 815"/>
              <a:gd name="T54" fmla="*/ 1050 w 1165"/>
              <a:gd name="T55" fmla="*/ 0 h 815"/>
              <a:gd name="T56" fmla="*/ 1164 w 1165"/>
              <a:gd name="T57" fmla="*/ 699 h 815"/>
              <a:gd name="T58" fmla="*/ 114 w 1165"/>
              <a:gd name="T59" fmla="*/ 814 h 815"/>
              <a:gd name="T60" fmla="*/ 0 w 1165"/>
              <a:gd name="T61" fmla="*/ 115 h 815"/>
              <a:gd name="T62" fmla="*/ 1050 w 1165"/>
              <a:gd name="T63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5" h="815">
                <a:moveTo>
                  <a:pt x="989" y="290"/>
                </a:moveTo>
                <a:lnTo>
                  <a:pt x="989" y="175"/>
                </a:lnTo>
                <a:lnTo>
                  <a:pt x="875" y="175"/>
                </a:lnTo>
                <a:lnTo>
                  <a:pt x="875" y="290"/>
                </a:lnTo>
                <a:lnTo>
                  <a:pt x="989" y="290"/>
                </a:lnTo>
                <a:close/>
                <a:moveTo>
                  <a:pt x="989" y="464"/>
                </a:moveTo>
                <a:lnTo>
                  <a:pt x="989" y="350"/>
                </a:lnTo>
                <a:lnTo>
                  <a:pt x="875" y="350"/>
                </a:lnTo>
                <a:lnTo>
                  <a:pt x="875" y="464"/>
                </a:lnTo>
                <a:lnTo>
                  <a:pt x="989" y="464"/>
                </a:lnTo>
                <a:close/>
                <a:moveTo>
                  <a:pt x="814" y="290"/>
                </a:moveTo>
                <a:lnTo>
                  <a:pt x="814" y="175"/>
                </a:lnTo>
                <a:lnTo>
                  <a:pt x="700" y="175"/>
                </a:lnTo>
                <a:lnTo>
                  <a:pt x="700" y="290"/>
                </a:lnTo>
                <a:lnTo>
                  <a:pt x="814" y="290"/>
                </a:lnTo>
                <a:close/>
                <a:moveTo>
                  <a:pt x="814" y="464"/>
                </a:moveTo>
                <a:lnTo>
                  <a:pt x="814" y="350"/>
                </a:lnTo>
                <a:lnTo>
                  <a:pt x="700" y="350"/>
                </a:lnTo>
                <a:lnTo>
                  <a:pt x="700" y="464"/>
                </a:lnTo>
                <a:lnTo>
                  <a:pt x="814" y="464"/>
                </a:lnTo>
                <a:close/>
                <a:moveTo>
                  <a:pt x="814" y="699"/>
                </a:moveTo>
                <a:lnTo>
                  <a:pt x="814" y="581"/>
                </a:lnTo>
                <a:lnTo>
                  <a:pt x="350" y="581"/>
                </a:lnTo>
                <a:lnTo>
                  <a:pt x="350" y="699"/>
                </a:lnTo>
                <a:lnTo>
                  <a:pt x="814" y="699"/>
                </a:lnTo>
                <a:close/>
                <a:moveTo>
                  <a:pt x="289" y="290"/>
                </a:moveTo>
                <a:lnTo>
                  <a:pt x="289" y="175"/>
                </a:lnTo>
                <a:lnTo>
                  <a:pt x="175" y="175"/>
                </a:lnTo>
                <a:lnTo>
                  <a:pt x="175" y="290"/>
                </a:lnTo>
                <a:lnTo>
                  <a:pt x="289" y="290"/>
                </a:lnTo>
                <a:close/>
                <a:moveTo>
                  <a:pt x="289" y="464"/>
                </a:moveTo>
                <a:lnTo>
                  <a:pt x="289" y="350"/>
                </a:lnTo>
                <a:lnTo>
                  <a:pt x="175" y="350"/>
                </a:lnTo>
                <a:lnTo>
                  <a:pt x="175" y="464"/>
                </a:lnTo>
                <a:lnTo>
                  <a:pt x="289" y="464"/>
                </a:lnTo>
                <a:close/>
                <a:moveTo>
                  <a:pt x="350" y="350"/>
                </a:moveTo>
                <a:lnTo>
                  <a:pt x="350" y="464"/>
                </a:lnTo>
                <a:lnTo>
                  <a:pt x="464" y="464"/>
                </a:lnTo>
                <a:lnTo>
                  <a:pt x="464" y="350"/>
                </a:lnTo>
                <a:lnTo>
                  <a:pt x="350" y="350"/>
                </a:lnTo>
                <a:close/>
                <a:moveTo>
                  <a:pt x="350" y="175"/>
                </a:moveTo>
                <a:lnTo>
                  <a:pt x="350" y="290"/>
                </a:lnTo>
                <a:lnTo>
                  <a:pt x="464" y="290"/>
                </a:lnTo>
                <a:lnTo>
                  <a:pt x="464" y="175"/>
                </a:lnTo>
                <a:lnTo>
                  <a:pt x="350" y="175"/>
                </a:lnTo>
                <a:close/>
                <a:moveTo>
                  <a:pt x="525" y="350"/>
                </a:moveTo>
                <a:lnTo>
                  <a:pt x="525" y="464"/>
                </a:lnTo>
                <a:lnTo>
                  <a:pt x="639" y="464"/>
                </a:lnTo>
                <a:lnTo>
                  <a:pt x="639" y="350"/>
                </a:lnTo>
                <a:lnTo>
                  <a:pt x="525" y="350"/>
                </a:lnTo>
                <a:close/>
                <a:moveTo>
                  <a:pt x="525" y="175"/>
                </a:moveTo>
                <a:lnTo>
                  <a:pt x="525" y="290"/>
                </a:lnTo>
                <a:lnTo>
                  <a:pt x="639" y="290"/>
                </a:lnTo>
                <a:lnTo>
                  <a:pt x="639" y="175"/>
                </a:lnTo>
                <a:lnTo>
                  <a:pt x="525" y="17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699"/>
                </a:lnTo>
                <a:cubicBezTo>
                  <a:pt x="1164" y="762"/>
                  <a:pt x="1112" y="814"/>
                  <a:pt x="1050" y="814"/>
                </a:cubicBezTo>
                <a:lnTo>
                  <a:pt x="114" y="814"/>
                </a:lnTo>
                <a:cubicBezTo>
                  <a:pt x="52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0764" y="3218658"/>
            <a:ext cx="293687" cy="398461"/>
          </a:xfrm>
          <a:custGeom>
            <a:avLst/>
            <a:gdLst>
              <a:gd name="T0" fmla="*/ 815 w 816"/>
              <a:gd name="T1" fmla="*/ 524 h 1107"/>
              <a:gd name="T2" fmla="*/ 465 w 816"/>
              <a:gd name="T3" fmla="*/ 914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4 h 1107"/>
              <a:gd name="T10" fmla="*/ 0 w 816"/>
              <a:gd name="T11" fmla="*/ 524 h 1107"/>
              <a:gd name="T12" fmla="*/ 99 w 816"/>
              <a:gd name="T13" fmla="*/ 524 h 1107"/>
              <a:gd name="T14" fmla="*/ 408 w 816"/>
              <a:gd name="T15" fmla="*/ 821 h 1107"/>
              <a:gd name="T16" fmla="*/ 717 w 816"/>
              <a:gd name="T17" fmla="*/ 524 h 1107"/>
              <a:gd name="T18" fmla="*/ 815 w 816"/>
              <a:gd name="T19" fmla="*/ 524 h 1107"/>
              <a:gd name="T20" fmla="*/ 408 w 816"/>
              <a:gd name="T21" fmla="*/ 698 h 1107"/>
              <a:gd name="T22" fmla="*/ 233 w 816"/>
              <a:gd name="T23" fmla="*/ 524 h 1107"/>
              <a:gd name="T24" fmla="*/ 233 w 816"/>
              <a:gd name="T25" fmla="*/ 175 h 1107"/>
              <a:gd name="T26" fmla="*/ 408 w 816"/>
              <a:gd name="T27" fmla="*/ 0 h 1107"/>
              <a:gd name="T28" fmla="*/ 583 w 816"/>
              <a:gd name="T29" fmla="*/ 175 h 1107"/>
              <a:gd name="T30" fmla="*/ 583 w 816"/>
              <a:gd name="T31" fmla="*/ 524 h 1107"/>
              <a:gd name="T32" fmla="*/ 408 w 816"/>
              <a:gd name="T33" fmla="*/ 698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4"/>
                </a:moveTo>
                <a:cubicBezTo>
                  <a:pt x="815" y="723"/>
                  <a:pt x="657" y="887"/>
                  <a:pt x="465" y="914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4"/>
                </a:lnTo>
                <a:cubicBezTo>
                  <a:pt x="159" y="887"/>
                  <a:pt x="0" y="723"/>
                  <a:pt x="0" y="524"/>
                </a:cubicBezTo>
                <a:lnTo>
                  <a:pt x="99" y="524"/>
                </a:lnTo>
                <a:cubicBezTo>
                  <a:pt x="99" y="698"/>
                  <a:pt x="247" y="821"/>
                  <a:pt x="408" y="821"/>
                </a:cubicBezTo>
                <a:cubicBezTo>
                  <a:pt x="570" y="821"/>
                  <a:pt x="717" y="698"/>
                  <a:pt x="717" y="524"/>
                </a:cubicBezTo>
                <a:lnTo>
                  <a:pt x="815" y="524"/>
                </a:lnTo>
                <a:close/>
                <a:moveTo>
                  <a:pt x="408" y="698"/>
                </a:moveTo>
                <a:cubicBezTo>
                  <a:pt x="313" y="698"/>
                  <a:pt x="233" y="619"/>
                  <a:pt x="233" y="524"/>
                </a:cubicBezTo>
                <a:lnTo>
                  <a:pt x="233" y="175"/>
                </a:lnTo>
                <a:cubicBezTo>
                  <a:pt x="233" y="79"/>
                  <a:pt x="313" y="0"/>
                  <a:pt x="408" y="0"/>
                </a:cubicBezTo>
                <a:cubicBezTo>
                  <a:pt x="504" y="0"/>
                  <a:pt x="583" y="79"/>
                  <a:pt x="583" y="175"/>
                </a:cubicBezTo>
                <a:lnTo>
                  <a:pt x="583" y="524"/>
                </a:lnTo>
                <a:cubicBezTo>
                  <a:pt x="583" y="619"/>
                  <a:pt x="504" y="698"/>
                  <a:pt x="408" y="6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0889" y="3291681"/>
            <a:ext cx="441325" cy="252412"/>
          </a:xfrm>
          <a:custGeom>
            <a:avLst/>
            <a:gdLst>
              <a:gd name="T0" fmla="*/ 1110 w 1226"/>
              <a:gd name="T1" fmla="*/ 0 h 700"/>
              <a:gd name="T2" fmla="*/ 1225 w 1226"/>
              <a:gd name="T3" fmla="*/ 0 h 700"/>
              <a:gd name="T4" fmla="*/ 1225 w 1226"/>
              <a:gd name="T5" fmla="*/ 699 h 700"/>
              <a:gd name="T6" fmla="*/ 1110 w 1226"/>
              <a:gd name="T7" fmla="*/ 699 h 700"/>
              <a:gd name="T8" fmla="*/ 1110 w 1226"/>
              <a:gd name="T9" fmla="*/ 0 h 700"/>
              <a:gd name="T10" fmla="*/ 618 w 1226"/>
              <a:gd name="T11" fmla="*/ 82 h 700"/>
              <a:gd name="T12" fmla="*/ 700 w 1226"/>
              <a:gd name="T13" fmla="*/ 0 h 700"/>
              <a:gd name="T14" fmla="*/ 1050 w 1226"/>
              <a:gd name="T15" fmla="*/ 350 h 700"/>
              <a:gd name="T16" fmla="*/ 700 w 1226"/>
              <a:gd name="T17" fmla="*/ 699 h 700"/>
              <a:gd name="T18" fmla="*/ 618 w 1226"/>
              <a:gd name="T19" fmla="*/ 617 h 700"/>
              <a:gd name="T20" fmla="*/ 829 w 1226"/>
              <a:gd name="T21" fmla="*/ 407 h 700"/>
              <a:gd name="T22" fmla="*/ 0 w 1226"/>
              <a:gd name="T23" fmla="*/ 407 h 700"/>
              <a:gd name="T24" fmla="*/ 0 w 1226"/>
              <a:gd name="T25" fmla="*/ 293 h 700"/>
              <a:gd name="T26" fmla="*/ 829 w 1226"/>
              <a:gd name="T27" fmla="*/ 293 h 700"/>
              <a:gd name="T28" fmla="*/ 618 w 1226"/>
              <a:gd name="T29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26" h="700">
                <a:moveTo>
                  <a:pt x="1110" y="0"/>
                </a:moveTo>
                <a:lnTo>
                  <a:pt x="1225" y="0"/>
                </a:lnTo>
                <a:lnTo>
                  <a:pt x="1225" y="699"/>
                </a:lnTo>
                <a:lnTo>
                  <a:pt x="1110" y="699"/>
                </a:lnTo>
                <a:lnTo>
                  <a:pt x="1110" y="0"/>
                </a:lnTo>
                <a:close/>
                <a:moveTo>
                  <a:pt x="618" y="82"/>
                </a:moveTo>
                <a:lnTo>
                  <a:pt x="700" y="0"/>
                </a:lnTo>
                <a:lnTo>
                  <a:pt x="1050" y="350"/>
                </a:lnTo>
                <a:lnTo>
                  <a:pt x="700" y="699"/>
                </a:lnTo>
                <a:lnTo>
                  <a:pt x="618" y="617"/>
                </a:lnTo>
                <a:lnTo>
                  <a:pt x="829" y="407"/>
                </a:lnTo>
                <a:lnTo>
                  <a:pt x="0" y="407"/>
                </a:lnTo>
                <a:lnTo>
                  <a:pt x="0" y="293"/>
                </a:lnTo>
                <a:lnTo>
                  <a:pt x="829" y="293"/>
                </a:lnTo>
                <a:lnTo>
                  <a:pt x="618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36262" y="3291681"/>
            <a:ext cx="398462" cy="252412"/>
          </a:xfrm>
          <a:custGeom>
            <a:avLst/>
            <a:gdLst>
              <a:gd name="T0" fmla="*/ 989 w 1108"/>
              <a:gd name="T1" fmla="*/ 58 h 700"/>
              <a:gd name="T2" fmla="*/ 1107 w 1108"/>
              <a:gd name="T3" fmla="*/ 58 h 700"/>
              <a:gd name="T4" fmla="*/ 1107 w 1108"/>
              <a:gd name="T5" fmla="*/ 407 h 700"/>
              <a:gd name="T6" fmla="*/ 221 w 1108"/>
              <a:gd name="T7" fmla="*/ 407 h 700"/>
              <a:gd name="T8" fmla="*/ 432 w 1108"/>
              <a:gd name="T9" fmla="*/ 617 h 700"/>
              <a:gd name="T10" fmla="*/ 350 w 1108"/>
              <a:gd name="T11" fmla="*/ 699 h 700"/>
              <a:gd name="T12" fmla="*/ 0 w 1108"/>
              <a:gd name="T13" fmla="*/ 350 h 700"/>
              <a:gd name="T14" fmla="*/ 350 w 1108"/>
              <a:gd name="T15" fmla="*/ 0 h 700"/>
              <a:gd name="T16" fmla="*/ 432 w 1108"/>
              <a:gd name="T17" fmla="*/ 82 h 700"/>
              <a:gd name="T18" fmla="*/ 221 w 1108"/>
              <a:gd name="T19" fmla="*/ 293 h 700"/>
              <a:gd name="T20" fmla="*/ 989 w 1108"/>
              <a:gd name="T21" fmla="*/ 293 h 700"/>
              <a:gd name="T22" fmla="*/ 989 w 1108"/>
              <a:gd name="T23" fmla="*/ 58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8" h="700">
                <a:moveTo>
                  <a:pt x="989" y="58"/>
                </a:moveTo>
                <a:lnTo>
                  <a:pt x="1107" y="58"/>
                </a:lnTo>
                <a:lnTo>
                  <a:pt x="1107" y="407"/>
                </a:lnTo>
                <a:lnTo>
                  <a:pt x="221" y="407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1" y="293"/>
                </a:lnTo>
                <a:lnTo>
                  <a:pt x="989" y="293"/>
                </a:lnTo>
                <a:lnTo>
                  <a:pt x="989" y="5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10833"/>
            <a:ext cx="504825" cy="357187"/>
          </a:xfrm>
          <a:custGeom>
            <a:avLst/>
            <a:gdLst>
              <a:gd name="T0" fmla="*/ 700 w 1401"/>
              <a:gd name="T1" fmla="*/ 932 h 993"/>
              <a:gd name="T2" fmla="*/ 757 w 1401"/>
              <a:gd name="T3" fmla="*/ 874 h 993"/>
              <a:gd name="T4" fmla="*/ 700 w 1401"/>
              <a:gd name="T5" fmla="*/ 817 h 993"/>
              <a:gd name="T6" fmla="*/ 643 w 1401"/>
              <a:gd name="T7" fmla="*/ 874 h 993"/>
              <a:gd name="T8" fmla="*/ 700 w 1401"/>
              <a:gd name="T9" fmla="*/ 932 h 993"/>
              <a:gd name="T10" fmla="*/ 232 w 1401"/>
              <a:gd name="T11" fmla="*/ 117 h 993"/>
              <a:gd name="T12" fmla="*/ 232 w 1401"/>
              <a:gd name="T13" fmla="*/ 757 h 993"/>
              <a:gd name="T14" fmla="*/ 1168 w 1401"/>
              <a:gd name="T15" fmla="*/ 757 h 993"/>
              <a:gd name="T16" fmla="*/ 1168 w 1401"/>
              <a:gd name="T17" fmla="*/ 117 h 993"/>
              <a:gd name="T18" fmla="*/ 232 w 1401"/>
              <a:gd name="T19" fmla="*/ 117 h 993"/>
              <a:gd name="T20" fmla="*/ 1168 w 1401"/>
              <a:gd name="T21" fmla="*/ 874 h 993"/>
              <a:gd name="T22" fmla="*/ 1400 w 1401"/>
              <a:gd name="T23" fmla="*/ 874 h 993"/>
              <a:gd name="T24" fmla="*/ 1282 w 1401"/>
              <a:gd name="T25" fmla="*/ 992 h 993"/>
              <a:gd name="T26" fmla="*/ 118 w 1401"/>
              <a:gd name="T27" fmla="*/ 992 h 993"/>
              <a:gd name="T28" fmla="*/ 0 w 1401"/>
              <a:gd name="T29" fmla="*/ 874 h 993"/>
              <a:gd name="T30" fmla="*/ 232 w 1401"/>
              <a:gd name="T31" fmla="*/ 874 h 993"/>
              <a:gd name="T32" fmla="*/ 118 w 1401"/>
              <a:gd name="T33" fmla="*/ 757 h 993"/>
              <a:gd name="T34" fmla="*/ 118 w 1401"/>
              <a:gd name="T35" fmla="*/ 117 h 993"/>
              <a:gd name="T36" fmla="*/ 232 w 1401"/>
              <a:gd name="T37" fmla="*/ 0 h 993"/>
              <a:gd name="T38" fmla="*/ 1168 w 1401"/>
              <a:gd name="T39" fmla="*/ 0 h 993"/>
              <a:gd name="T40" fmla="*/ 1282 w 1401"/>
              <a:gd name="T41" fmla="*/ 117 h 993"/>
              <a:gd name="T42" fmla="*/ 1282 w 1401"/>
              <a:gd name="T43" fmla="*/ 757 h 993"/>
              <a:gd name="T44" fmla="*/ 1168 w 1401"/>
              <a:gd name="T45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1" h="993">
                <a:moveTo>
                  <a:pt x="700" y="932"/>
                </a:moveTo>
                <a:cubicBezTo>
                  <a:pt x="733" y="932"/>
                  <a:pt x="757" y="907"/>
                  <a:pt x="757" y="874"/>
                </a:cubicBezTo>
                <a:cubicBezTo>
                  <a:pt x="757" y="842"/>
                  <a:pt x="733" y="817"/>
                  <a:pt x="700" y="817"/>
                </a:cubicBezTo>
                <a:cubicBezTo>
                  <a:pt x="667" y="817"/>
                  <a:pt x="643" y="842"/>
                  <a:pt x="643" y="874"/>
                </a:cubicBezTo>
                <a:cubicBezTo>
                  <a:pt x="643" y="907"/>
                  <a:pt x="667" y="932"/>
                  <a:pt x="700" y="932"/>
                </a:cubicBezTo>
                <a:close/>
                <a:moveTo>
                  <a:pt x="232" y="117"/>
                </a:moveTo>
                <a:lnTo>
                  <a:pt x="232" y="757"/>
                </a:lnTo>
                <a:lnTo>
                  <a:pt x="1168" y="757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168" y="874"/>
                </a:moveTo>
                <a:lnTo>
                  <a:pt x="1400" y="874"/>
                </a:lnTo>
                <a:cubicBezTo>
                  <a:pt x="1400" y="937"/>
                  <a:pt x="1345" y="992"/>
                  <a:pt x="1282" y="992"/>
                </a:cubicBezTo>
                <a:lnTo>
                  <a:pt x="118" y="992"/>
                </a:lnTo>
                <a:cubicBezTo>
                  <a:pt x="55" y="992"/>
                  <a:pt x="0" y="937"/>
                  <a:pt x="0" y="874"/>
                </a:cubicBezTo>
                <a:lnTo>
                  <a:pt x="232" y="874"/>
                </a:lnTo>
                <a:cubicBezTo>
                  <a:pt x="170" y="874"/>
                  <a:pt x="118" y="820"/>
                  <a:pt x="118" y="757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757"/>
                </a:lnTo>
                <a:cubicBezTo>
                  <a:pt x="1282" y="820"/>
                  <a:pt x="1230" y="874"/>
                  <a:pt x="1168" y="8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2174" y="4079081"/>
            <a:ext cx="419100" cy="419100"/>
          </a:xfrm>
          <a:custGeom>
            <a:avLst/>
            <a:gdLst>
              <a:gd name="T0" fmla="*/ 990 w 1166"/>
              <a:gd name="T1" fmla="*/ 290 h 1166"/>
              <a:gd name="T2" fmla="*/ 990 w 1166"/>
              <a:gd name="T3" fmla="*/ 175 h 1166"/>
              <a:gd name="T4" fmla="*/ 407 w 1166"/>
              <a:gd name="T5" fmla="*/ 175 h 1166"/>
              <a:gd name="T6" fmla="*/ 407 w 1166"/>
              <a:gd name="T7" fmla="*/ 290 h 1166"/>
              <a:gd name="T8" fmla="*/ 990 w 1166"/>
              <a:gd name="T9" fmla="*/ 290 h 1166"/>
              <a:gd name="T10" fmla="*/ 757 w 1166"/>
              <a:gd name="T11" fmla="*/ 758 h 1166"/>
              <a:gd name="T12" fmla="*/ 757 w 1166"/>
              <a:gd name="T13" fmla="*/ 640 h 1166"/>
              <a:gd name="T14" fmla="*/ 407 w 1166"/>
              <a:gd name="T15" fmla="*/ 640 h 1166"/>
              <a:gd name="T16" fmla="*/ 407 w 1166"/>
              <a:gd name="T17" fmla="*/ 758 h 1166"/>
              <a:gd name="T18" fmla="*/ 757 w 1166"/>
              <a:gd name="T19" fmla="*/ 758 h 1166"/>
              <a:gd name="T20" fmla="*/ 990 w 1166"/>
              <a:gd name="T21" fmla="*/ 525 h 1166"/>
              <a:gd name="T22" fmla="*/ 990 w 1166"/>
              <a:gd name="T23" fmla="*/ 408 h 1166"/>
              <a:gd name="T24" fmla="*/ 407 w 1166"/>
              <a:gd name="T25" fmla="*/ 408 h 1166"/>
              <a:gd name="T26" fmla="*/ 407 w 1166"/>
              <a:gd name="T27" fmla="*/ 525 h 1166"/>
              <a:gd name="T28" fmla="*/ 990 w 1166"/>
              <a:gd name="T29" fmla="*/ 525 h 1166"/>
              <a:gd name="T30" fmla="*/ 1050 w 1166"/>
              <a:gd name="T31" fmla="*/ 0 h 1166"/>
              <a:gd name="T32" fmla="*/ 1165 w 1166"/>
              <a:gd name="T33" fmla="*/ 115 h 1166"/>
              <a:gd name="T34" fmla="*/ 1165 w 1166"/>
              <a:gd name="T35" fmla="*/ 815 h 1166"/>
              <a:gd name="T36" fmla="*/ 1050 w 1166"/>
              <a:gd name="T37" fmla="*/ 933 h 1166"/>
              <a:gd name="T38" fmla="*/ 350 w 1166"/>
              <a:gd name="T39" fmla="*/ 933 h 1166"/>
              <a:gd name="T40" fmla="*/ 232 w 1166"/>
              <a:gd name="T41" fmla="*/ 815 h 1166"/>
              <a:gd name="T42" fmla="*/ 232 w 1166"/>
              <a:gd name="T43" fmla="*/ 115 h 1166"/>
              <a:gd name="T44" fmla="*/ 350 w 1166"/>
              <a:gd name="T45" fmla="*/ 0 h 1166"/>
              <a:gd name="T46" fmla="*/ 1050 w 1166"/>
              <a:gd name="T47" fmla="*/ 0 h 1166"/>
              <a:gd name="T48" fmla="*/ 115 w 1166"/>
              <a:gd name="T49" fmla="*/ 233 h 1166"/>
              <a:gd name="T50" fmla="*/ 115 w 1166"/>
              <a:gd name="T51" fmla="*/ 1050 h 1166"/>
              <a:gd name="T52" fmla="*/ 932 w 1166"/>
              <a:gd name="T53" fmla="*/ 1050 h 1166"/>
              <a:gd name="T54" fmla="*/ 932 w 1166"/>
              <a:gd name="T55" fmla="*/ 1165 h 1166"/>
              <a:gd name="T56" fmla="*/ 115 w 1166"/>
              <a:gd name="T57" fmla="*/ 1165 h 1166"/>
              <a:gd name="T58" fmla="*/ 0 w 1166"/>
              <a:gd name="T59" fmla="*/ 1050 h 1166"/>
              <a:gd name="T60" fmla="*/ 0 w 1166"/>
              <a:gd name="T61" fmla="*/ 233 h 1166"/>
              <a:gd name="T62" fmla="*/ 115 w 1166"/>
              <a:gd name="T63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6" h="1166">
                <a:moveTo>
                  <a:pt x="990" y="290"/>
                </a:moveTo>
                <a:lnTo>
                  <a:pt x="990" y="175"/>
                </a:lnTo>
                <a:lnTo>
                  <a:pt x="407" y="175"/>
                </a:lnTo>
                <a:lnTo>
                  <a:pt x="407" y="290"/>
                </a:lnTo>
                <a:lnTo>
                  <a:pt x="990" y="290"/>
                </a:lnTo>
                <a:close/>
                <a:moveTo>
                  <a:pt x="757" y="758"/>
                </a:moveTo>
                <a:lnTo>
                  <a:pt x="757" y="640"/>
                </a:lnTo>
                <a:lnTo>
                  <a:pt x="407" y="640"/>
                </a:lnTo>
                <a:lnTo>
                  <a:pt x="407" y="758"/>
                </a:lnTo>
                <a:lnTo>
                  <a:pt x="757" y="758"/>
                </a:lnTo>
                <a:close/>
                <a:moveTo>
                  <a:pt x="990" y="525"/>
                </a:moveTo>
                <a:lnTo>
                  <a:pt x="990" y="408"/>
                </a:lnTo>
                <a:lnTo>
                  <a:pt x="407" y="408"/>
                </a:lnTo>
                <a:lnTo>
                  <a:pt x="40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5799" y="4079081"/>
            <a:ext cx="419100" cy="419100"/>
          </a:xfrm>
          <a:custGeom>
            <a:avLst/>
            <a:gdLst>
              <a:gd name="T0" fmla="*/ 583 w 1166"/>
              <a:gd name="T1" fmla="*/ 0 h 1166"/>
              <a:gd name="T2" fmla="*/ 1165 w 1166"/>
              <a:gd name="T3" fmla="*/ 583 h 1166"/>
              <a:gd name="T4" fmla="*/ 583 w 1166"/>
              <a:gd name="T5" fmla="*/ 1165 h 1166"/>
              <a:gd name="T6" fmla="*/ 0 w 1166"/>
              <a:gd name="T7" fmla="*/ 583 h 1166"/>
              <a:gd name="T8" fmla="*/ 583 w 1166"/>
              <a:gd name="T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583" y="0"/>
                </a:moveTo>
                <a:cubicBezTo>
                  <a:pt x="906" y="0"/>
                  <a:pt x="1165" y="261"/>
                  <a:pt x="1165" y="583"/>
                </a:cubicBezTo>
                <a:cubicBezTo>
                  <a:pt x="1165" y="906"/>
                  <a:pt x="906" y="1165"/>
                  <a:pt x="583" y="1165"/>
                </a:cubicBez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064" y="4099719"/>
            <a:ext cx="377825" cy="377825"/>
          </a:xfrm>
          <a:custGeom>
            <a:avLst/>
            <a:gdLst>
              <a:gd name="T0" fmla="*/ 722 w 1051"/>
              <a:gd name="T1" fmla="*/ 500 h 1051"/>
              <a:gd name="T2" fmla="*/ 1050 w 1051"/>
              <a:gd name="T3" fmla="*/ 407 h 1051"/>
              <a:gd name="T4" fmla="*/ 1050 w 1051"/>
              <a:gd name="T5" fmla="*/ 525 h 1051"/>
              <a:gd name="T6" fmla="*/ 807 w 1051"/>
              <a:gd name="T7" fmla="*/ 585 h 1051"/>
              <a:gd name="T8" fmla="*/ 722 w 1051"/>
              <a:gd name="T9" fmla="*/ 500 h 1051"/>
              <a:gd name="T10" fmla="*/ 987 w 1051"/>
              <a:gd name="T11" fmla="*/ 765 h 1051"/>
              <a:gd name="T12" fmla="*/ 894 w 1051"/>
              <a:gd name="T13" fmla="*/ 672 h 1051"/>
              <a:gd name="T14" fmla="*/ 1050 w 1051"/>
              <a:gd name="T15" fmla="*/ 642 h 1051"/>
              <a:gd name="T16" fmla="*/ 1050 w 1051"/>
              <a:gd name="T17" fmla="*/ 757 h 1051"/>
              <a:gd name="T18" fmla="*/ 987 w 1051"/>
              <a:gd name="T19" fmla="*/ 765 h 1051"/>
              <a:gd name="T20" fmla="*/ 643 w 1051"/>
              <a:gd name="T21" fmla="*/ 0 h 1051"/>
              <a:gd name="T22" fmla="*/ 550 w 1051"/>
              <a:gd name="T23" fmla="*/ 328 h 1051"/>
              <a:gd name="T24" fmla="*/ 465 w 1051"/>
              <a:gd name="T25" fmla="*/ 243 h 1051"/>
              <a:gd name="T26" fmla="*/ 525 w 1051"/>
              <a:gd name="T27" fmla="*/ 0 h 1051"/>
              <a:gd name="T28" fmla="*/ 643 w 1051"/>
              <a:gd name="T29" fmla="*/ 0 h 1051"/>
              <a:gd name="T30" fmla="*/ 0 w 1051"/>
              <a:gd name="T31" fmla="*/ 74 h 1051"/>
              <a:gd name="T32" fmla="*/ 74 w 1051"/>
              <a:gd name="T33" fmla="*/ 0 h 1051"/>
              <a:gd name="T34" fmla="*/ 1050 w 1051"/>
              <a:gd name="T35" fmla="*/ 976 h 1051"/>
              <a:gd name="T36" fmla="*/ 977 w 1051"/>
              <a:gd name="T37" fmla="*/ 1050 h 1051"/>
              <a:gd name="T38" fmla="*/ 810 w 1051"/>
              <a:gd name="T39" fmla="*/ 883 h 1051"/>
              <a:gd name="T40" fmla="*/ 758 w 1051"/>
              <a:gd name="T41" fmla="*/ 1050 h 1051"/>
              <a:gd name="T42" fmla="*/ 643 w 1051"/>
              <a:gd name="T43" fmla="*/ 1050 h 1051"/>
              <a:gd name="T44" fmla="*/ 728 w 1051"/>
              <a:gd name="T45" fmla="*/ 801 h 1051"/>
              <a:gd name="T46" fmla="*/ 643 w 1051"/>
              <a:gd name="T47" fmla="*/ 719 h 1051"/>
              <a:gd name="T48" fmla="*/ 525 w 1051"/>
              <a:gd name="T49" fmla="*/ 1050 h 1051"/>
              <a:gd name="T50" fmla="*/ 408 w 1051"/>
              <a:gd name="T51" fmla="*/ 1050 h 1051"/>
              <a:gd name="T52" fmla="*/ 561 w 1051"/>
              <a:gd name="T53" fmla="*/ 634 h 1051"/>
              <a:gd name="T54" fmla="*/ 416 w 1051"/>
              <a:gd name="T55" fmla="*/ 489 h 1051"/>
              <a:gd name="T56" fmla="*/ 0 w 1051"/>
              <a:gd name="T57" fmla="*/ 642 h 1051"/>
              <a:gd name="T58" fmla="*/ 0 w 1051"/>
              <a:gd name="T59" fmla="*/ 525 h 1051"/>
              <a:gd name="T60" fmla="*/ 334 w 1051"/>
              <a:gd name="T61" fmla="*/ 407 h 1051"/>
              <a:gd name="T62" fmla="*/ 249 w 1051"/>
              <a:gd name="T63" fmla="*/ 322 h 1051"/>
              <a:gd name="T64" fmla="*/ 0 w 1051"/>
              <a:gd name="T65" fmla="*/ 407 h 1051"/>
              <a:gd name="T66" fmla="*/ 0 w 1051"/>
              <a:gd name="T67" fmla="*/ 292 h 1051"/>
              <a:gd name="T68" fmla="*/ 167 w 1051"/>
              <a:gd name="T69" fmla="*/ 240 h 1051"/>
              <a:gd name="T70" fmla="*/ 0 w 1051"/>
              <a:gd name="T71" fmla="*/ 74 h 1051"/>
              <a:gd name="T72" fmla="*/ 408 w 1051"/>
              <a:gd name="T73" fmla="*/ 0 h 1051"/>
              <a:gd name="T74" fmla="*/ 378 w 1051"/>
              <a:gd name="T75" fmla="*/ 156 h 1051"/>
              <a:gd name="T76" fmla="*/ 285 w 1051"/>
              <a:gd name="T77" fmla="*/ 63 h 1051"/>
              <a:gd name="T78" fmla="*/ 293 w 1051"/>
              <a:gd name="T79" fmla="*/ 0 h 1051"/>
              <a:gd name="T80" fmla="*/ 408 w 1051"/>
              <a:gd name="T8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051">
                <a:moveTo>
                  <a:pt x="722" y="500"/>
                </a:moveTo>
                <a:cubicBezTo>
                  <a:pt x="818" y="443"/>
                  <a:pt x="930" y="407"/>
                  <a:pt x="1050" y="407"/>
                </a:cubicBezTo>
                <a:lnTo>
                  <a:pt x="1050" y="525"/>
                </a:lnTo>
                <a:cubicBezTo>
                  <a:pt x="963" y="525"/>
                  <a:pt x="881" y="547"/>
                  <a:pt x="807" y="585"/>
                </a:cubicBezTo>
                <a:lnTo>
                  <a:pt x="722" y="500"/>
                </a:lnTo>
                <a:close/>
                <a:moveTo>
                  <a:pt x="987" y="765"/>
                </a:moveTo>
                <a:lnTo>
                  <a:pt x="894" y="672"/>
                </a:lnTo>
                <a:cubicBezTo>
                  <a:pt x="941" y="653"/>
                  <a:pt x="996" y="642"/>
                  <a:pt x="1050" y="642"/>
                </a:cubicBezTo>
                <a:lnTo>
                  <a:pt x="1050" y="757"/>
                </a:lnTo>
                <a:cubicBezTo>
                  <a:pt x="1028" y="757"/>
                  <a:pt x="1007" y="760"/>
                  <a:pt x="987" y="765"/>
                </a:cubicBezTo>
                <a:close/>
                <a:moveTo>
                  <a:pt x="643" y="0"/>
                </a:moveTo>
                <a:cubicBezTo>
                  <a:pt x="643" y="120"/>
                  <a:pt x="607" y="232"/>
                  <a:pt x="550" y="328"/>
                </a:cubicBezTo>
                <a:lnTo>
                  <a:pt x="465" y="243"/>
                </a:lnTo>
                <a:cubicBezTo>
                  <a:pt x="503" y="169"/>
                  <a:pt x="525" y="87"/>
                  <a:pt x="525" y="0"/>
                </a:cubicBezTo>
                <a:lnTo>
                  <a:pt x="643" y="0"/>
                </a:lnTo>
                <a:close/>
                <a:moveTo>
                  <a:pt x="0" y="74"/>
                </a:moveTo>
                <a:lnTo>
                  <a:pt x="74" y="0"/>
                </a:lnTo>
                <a:lnTo>
                  <a:pt x="1050" y="976"/>
                </a:lnTo>
                <a:lnTo>
                  <a:pt x="977" y="1050"/>
                </a:lnTo>
                <a:lnTo>
                  <a:pt x="810" y="883"/>
                </a:lnTo>
                <a:cubicBezTo>
                  <a:pt x="777" y="929"/>
                  <a:pt x="758" y="987"/>
                  <a:pt x="758" y="1050"/>
                </a:cubicBezTo>
                <a:lnTo>
                  <a:pt x="643" y="1050"/>
                </a:lnTo>
                <a:cubicBezTo>
                  <a:pt x="643" y="957"/>
                  <a:pt x="676" y="869"/>
                  <a:pt x="728" y="801"/>
                </a:cubicBezTo>
                <a:lnTo>
                  <a:pt x="643" y="719"/>
                </a:lnTo>
                <a:cubicBezTo>
                  <a:pt x="569" y="809"/>
                  <a:pt x="525" y="924"/>
                  <a:pt x="525" y="1050"/>
                </a:cubicBezTo>
                <a:lnTo>
                  <a:pt x="408" y="1050"/>
                </a:lnTo>
                <a:cubicBezTo>
                  <a:pt x="408" y="891"/>
                  <a:pt x="465" y="746"/>
                  <a:pt x="561" y="634"/>
                </a:cubicBezTo>
                <a:lnTo>
                  <a:pt x="416" y="489"/>
                </a:lnTo>
                <a:cubicBezTo>
                  <a:pt x="304" y="585"/>
                  <a:pt x="159" y="642"/>
                  <a:pt x="0" y="642"/>
                </a:cubicBezTo>
                <a:lnTo>
                  <a:pt x="0" y="525"/>
                </a:lnTo>
                <a:cubicBezTo>
                  <a:pt x="126" y="525"/>
                  <a:pt x="244" y="481"/>
                  <a:pt x="334" y="407"/>
                </a:cubicBezTo>
                <a:lnTo>
                  <a:pt x="249" y="322"/>
                </a:lnTo>
                <a:cubicBezTo>
                  <a:pt x="181" y="374"/>
                  <a:pt x="93" y="407"/>
                  <a:pt x="0" y="407"/>
                </a:cubicBezTo>
                <a:lnTo>
                  <a:pt x="0" y="292"/>
                </a:lnTo>
                <a:cubicBezTo>
                  <a:pt x="63" y="292"/>
                  <a:pt x="121" y="273"/>
                  <a:pt x="167" y="240"/>
                </a:cubicBezTo>
                <a:lnTo>
                  <a:pt x="0" y="74"/>
                </a:lnTo>
                <a:close/>
                <a:moveTo>
                  <a:pt x="408" y="0"/>
                </a:moveTo>
                <a:cubicBezTo>
                  <a:pt x="408" y="55"/>
                  <a:pt x="397" y="109"/>
                  <a:pt x="378" y="156"/>
                </a:cubicBezTo>
                <a:lnTo>
                  <a:pt x="285" y="63"/>
                </a:lnTo>
                <a:cubicBezTo>
                  <a:pt x="290" y="44"/>
                  <a:pt x="293" y="22"/>
                  <a:pt x="293" y="0"/>
                </a:cubicBezTo>
                <a:lnTo>
                  <a:pt x="40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5276" y="4099719"/>
            <a:ext cx="377825" cy="377825"/>
          </a:xfrm>
          <a:custGeom>
            <a:avLst/>
            <a:gdLst>
              <a:gd name="T0" fmla="*/ 1050 w 1051"/>
              <a:gd name="T1" fmla="*/ 642 h 1051"/>
              <a:gd name="T2" fmla="*/ 1050 w 1051"/>
              <a:gd name="T3" fmla="*/ 757 h 1051"/>
              <a:gd name="T4" fmla="*/ 757 w 1051"/>
              <a:gd name="T5" fmla="*/ 1050 h 1051"/>
              <a:gd name="T6" fmla="*/ 642 w 1051"/>
              <a:gd name="T7" fmla="*/ 1050 h 1051"/>
              <a:gd name="T8" fmla="*/ 1050 w 1051"/>
              <a:gd name="T9" fmla="*/ 642 h 1051"/>
              <a:gd name="T10" fmla="*/ 875 w 1051"/>
              <a:gd name="T11" fmla="*/ 1050 h 1051"/>
              <a:gd name="T12" fmla="*/ 1050 w 1051"/>
              <a:gd name="T13" fmla="*/ 875 h 1051"/>
              <a:gd name="T14" fmla="*/ 1050 w 1051"/>
              <a:gd name="T15" fmla="*/ 1050 h 1051"/>
              <a:gd name="T16" fmla="*/ 875 w 1051"/>
              <a:gd name="T17" fmla="*/ 1050 h 1051"/>
              <a:gd name="T18" fmla="*/ 407 w 1051"/>
              <a:gd name="T19" fmla="*/ 1050 h 1051"/>
              <a:gd name="T20" fmla="*/ 1050 w 1051"/>
              <a:gd name="T21" fmla="*/ 407 h 1051"/>
              <a:gd name="T22" fmla="*/ 1050 w 1051"/>
              <a:gd name="T23" fmla="*/ 525 h 1051"/>
              <a:gd name="T24" fmla="*/ 525 w 1051"/>
              <a:gd name="T25" fmla="*/ 1050 h 1051"/>
              <a:gd name="T26" fmla="*/ 407 w 1051"/>
              <a:gd name="T27" fmla="*/ 1050 h 1051"/>
              <a:gd name="T28" fmla="*/ 0 w 1051"/>
              <a:gd name="T29" fmla="*/ 407 h 1051"/>
              <a:gd name="T30" fmla="*/ 0 w 1051"/>
              <a:gd name="T31" fmla="*/ 292 h 1051"/>
              <a:gd name="T32" fmla="*/ 292 w 1051"/>
              <a:gd name="T33" fmla="*/ 0 h 1051"/>
              <a:gd name="T34" fmla="*/ 407 w 1051"/>
              <a:gd name="T35" fmla="*/ 0 h 1051"/>
              <a:gd name="T36" fmla="*/ 0 w 1051"/>
              <a:gd name="T37" fmla="*/ 407 h 1051"/>
              <a:gd name="T38" fmla="*/ 642 w 1051"/>
              <a:gd name="T39" fmla="*/ 0 h 1051"/>
              <a:gd name="T40" fmla="*/ 0 w 1051"/>
              <a:gd name="T41" fmla="*/ 642 h 1051"/>
              <a:gd name="T42" fmla="*/ 0 w 1051"/>
              <a:gd name="T43" fmla="*/ 525 h 1051"/>
              <a:gd name="T44" fmla="*/ 525 w 1051"/>
              <a:gd name="T45" fmla="*/ 0 h 1051"/>
              <a:gd name="T46" fmla="*/ 642 w 1051"/>
              <a:gd name="T47" fmla="*/ 0 h 1051"/>
              <a:gd name="T48" fmla="*/ 175 w 1051"/>
              <a:gd name="T49" fmla="*/ 0 h 1051"/>
              <a:gd name="T50" fmla="*/ 0 w 1051"/>
              <a:gd name="T51" fmla="*/ 175 h 1051"/>
              <a:gd name="T52" fmla="*/ 0 w 1051"/>
              <a:gd name="T53" fmla="*/ 0 h 1051"/>
              <a:gd name="T54" fmla="*/ 175 w 1051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1">
                <a:moveTo>
                  <a:pt x="1050" y="642"/>
                </a:moveTo>
                <a:lnTo>
                  <a:pt x="1050" y="757"/>
                </a:lnTo>
                <a:cubicBezTo>
                  <a:pt x="888" y="757"/>
                  <a:pt x="757" y="888"/>
                  <a:pt x="757" y="1050"/>
                </a:cubicBezTo>
                <a:lnTo>
                  <a:pt x="642" y="1050"/>
                </a:lnTo>
                <a:cubicBezTo>
                  <a:pt x="642" y="823"/>
                  <a:pt x="823" y="642"/>
                  <a:pt x="1050" y="642"/>
                </a:cubicBezTo>
                <a:close/>
                <a:moveTo>
                  <a:pt x="875" y="1050"/>
                </a:moveTo>
                <a:cubicBezTo>
                  <a:pt x="875" y="954"/>
                  <a:pt x="954" y="875"/>
                  <a:pt x="1050" y="875"/>
                </a:cubicBezTo>
                <a:lnTo>
                  <a:pt x="1050" y="1050"/>
                </a:lnTo>
                <a:lnTo>
                  <a:pt x="875" y="1050"/>
                </a:lnTo>
                <a:close/>
                <a:moveTo>
                  <a:pt x="407" y="1050"/>
                </a:moveTo>
                <a:cubicBezTo>
                  <a:pt x="407" y="697"/>
                  <a:pt x="697" y="407"/>
                  <a:pt x="1050" y="407"/>
                </a:cubicBezTo>
                <a:lnTo>
                  <a:pt x="1050" y="525"/>
                </a:lnTo>
                <a:cubicBezTo>
                  <a:pt x="760" y="525"/>
                  <a:pt x="525" y="760"/>
                  <a:pt x="525" y="1050"/>
                </a:cubicBezTo>
                <a:lnTo>
                  <a:pt x="407" y="1050"/>
                </a:lnTo>
                <a:close/>
                <a:moveTo>
                  <a:pt x="0" y="407"/>
                </a:moveTo>
                <a:lnTo>
                  <a:pt x="0" y="292"/>
                </a:lnTo>
                <a:cubicBezTo>
                  <a:pt x="161" y="292"/>
                  <a:pt x="292" y="161"/>
                  <a:pt x="292" y="0"/>
                </a:cubicBezTo>
                <a:lnTo>
                  <a:pt x="407" y="0"/>
                </a:lnTo>
                <a:cubicBezTo>
                  <a:pt x="407" y="227"/>
                  <a:pt x="227" y="407"/>
                  <a:pt x="0" y="407"/>
                </a:cubicBezTo>
                <a:close/>
                <a:moveTo>
                  <a:pt x="642" y="0"/>
                </a:moveTo>
                <a:cubicBezTo>
                  <a:pt x="642" y="353"/>
                  <a:pt x="355" y="642"/>
                  <a:pt x="0" y="642"/>
                </a:cubicBezTo>
                <a:lnTo>
                  <a:pt x="0" y="525"/>
                </a:lnTo>
                <a:cubicBezTo>
                  <a:pt x="290" y="525"/>
                  <a:pt x="525" y="290"/>
                  <a:pt x="525" y="0"/>
                </a:cubicBezTo>
                <a:lnTo>
                  <a:pt x="642" y="0"/>
                </a:lnTo>
                <a:close/>
                <a:moveTo>
                  <a:pt x="175" y="0"/>
                </a:moveTo>
                <a:cubicBezTo>
                  <a:pt x="175" y="96"/>
                  <a:pt x="95" y="175"/>
                  <a:pt x="0" y="175"/>
                </a:cubicBezTo>
                <a:lnTo>
                  <a:pt x="0" y="0"/>
                </a:lnTo>
                <a:lnTo>
                  <a:pt x="1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8901" y="4088606"/>
            <a:ext cx="377825" cy="400050"/>
          </a:xfrm>
          <a:custGeom>
            <a:avLst/>
            <a:gdLst>
              <a:gd name="T0" fmla="*/ 525 w 1051"/>
              <a:gd name="T1" fmla="*/ 815 h 1111"/>
              <a:gd name="T2" fmla="*/ 0 w 1051"/>
              <a:gd name="T3" fmla="*/ 407 h 1111"/>
              <a:gd name="T4" fmla="*/ 525 w 1051"/>
              <a:gd name="T5" fmla="*/ 0 h 1111"/>
              <a:gd name="T6" fmla="*/ 1050 w 1051"/>
              <a:gd name="T7" fmla="*/ 407 h 1111"/>
              <a:gd name="T8" fmla="*/ 525 w 1051"/>
              <a:gd name="T9" fmla="*/ 815 h 1111"/>
              <a:gd name="T10" fmla="*/ 525 w 1051"/>
              <a:gd name="T11" fmla="*/ 965 h 1111"/>
              <a:gd name="T12" fmla="*/ 955 w 1051"/>
              <a:gd name="T13" fmla="*/ 629 h 1111"/>
              <a:gd name="T14" fmla="*/ 1050 w 1051"/>
              <a:gd name="T15" fmla="*/ 702 h 1111"/>
              <a:gd name="T16" fmla="*/ 525 w 1051"/>
              <a:gd name="T17" fmla="*/ 1110 h 1111"/>
              <a:gd name="T18" fmla="*/ 0 w 1051"/>
              <a:gd name="T19" fmla="*/ 702 h 1111"/>
              <a:gd name="T20" fmla="*/ 96 w 1051"/>
              <a:gd name="T21" fmla="*/ 629 h 1111"/>
              <a:gd name="T22" fmla="*/ 525 w 1051"/>
              <a:gd name="T23" fmla="*/ 965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1111">
                <a:moveTo>
                  <a:pt x="525" y="815"/>
                </a:moveTo>
                <a:cubicBezTo>
                  <a:pt x="350" y="679"/>
                  <a:pt x="176" y="542"/>
                  <a:pt x="0" y="407"/>
                </a:cubicBezTo>
                <a:lnTo>
                  <a:pt x="525" y="0"/>
                </a:lnTo>
                <a:lnTo>
                  <a:pt x="1050" y="407"/>
                </a:lnTo>
                <a:cubicBezTo>
                  <a:pt x="875" y="542"/>
                  <a:pt x="700" y="679"/>
                  <a:pt x="525" y="815"/>
                </a:cubicBezTo>
                <a:close/>
                <a:moveTo>
                  <a:pt x="525" y="965"/>
                </a:moveTo>
                <a:lnTo>
                  <a:pt x="955" y="629"/>
                </a:lnTo>
                <a:lnTo>
                  <a:pt x="1050" y="702"/>
                </a:lnTo>
                <a:lnTo>
                  <a:pt x="525" y="1110"/>
                </a:lnTo>
                <a:lnTo>
                  <a:pt x="0" y="702"/>
                </a:lnTo>
                <a:lnTo>
                  <a:pt x="96" y="629"/>
                </a:lnTo>
                <a:lnTo>
                  <a:pt x="525" y="9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1887" y="4077494"/>
            <a:ext cx="419100" cy="422275"/>
          </a:xfrm>
          <a:custGeom>
            <a:avLst/>
            <a:gdLst>
              <a:gd name="T0" fmla="*/ 74 w 1166"/>
              <a:gd name="T1" fmla="*/ 0 h 1171"/>
              <a:gd name="T2" fmla="*/ 1165 w 1166"/>
              <a:gd name="T3" fmla="*/ 1093 h 1171"/>
              <a:gd name="T4" fmla="*/ 1091 w 1166"/>
              <a:gd name="T5" fmla="*/ 1167 h 1171"/>
              <a:gd name="T6" fmla="*/ 872 w 1166"/>
              <a:gd name="T7" fmla="*/ 946 h 1171"/>
              <a:gd name="T8" fmla="*/ 583 w 1166"/>
              <a:gd name="T9" fmla="*/ 1170 h 1171"/>
              <a:gd name="T10" fmla="*/ 58 w 1166"/>
              <a:gd name="T11" fmla="*/ 763 h 1171"/>
              <a:gd name="T12" fmla="*/ 153 w 1166"/>
              <a:gd name="T13" fmla="*/ 689 h 1171"/>
              <a:gd name="T14" fmla="*/ 583 w 1166"/>
              <a:gd name="T15" fmla="*/ 1025 h 1171"/>
              <a:gd name="T16" fmla="*/ 788 w 1166"/>
              <a:gd name="T17" fmla="*/ 864 h 1171"/>
              <a:gd name="T18" fmla="*/ 706 w 1166"/>
              <a:gd name="T19" fmla="*/ 782 h 1171"/>
              <a:gd name="T20" fmla="*/ 583 w 1166"/>
              <a:gd name="T21" fmla="*/ 875 h 1171"/>
              <a:gd name="T22" fmla="*/ 58 w 1166"/>
              <a:gd name="T23" fmla="*/ 467 h 1171"/>
              <a:gd name="T24" fmla="*/ 246 w 1166"/>
              <a:gd name="T25" fmla="*/ 320 h 1171"/>
              <a:gd name="T26" fmla="*/ 0 w 1166"/>
              <a:gd name="T27" fmla="*/ 74 h 1171"/>
              <a:gd name="T28" fmla="*/ 74 w 1166"/>
              <a:gd name="T29" fmla="*/ 0 h 1171"/>
              <a:gd name="T30" fmla="*/ 1108 w 1166"/>
              <a:gd name="T31" fmla="*/ 467 h 1171"/>
              <a:gd name="T32" fmla="*/ 872 w 1166"/>
              <a:gd name="T33" fmla="*/ 650 h 1171"/>
              <a:gd name="T34" fmla="*/ 413 w 1166"/>
              <a:gd name="T35" fmla="*/ 191 h 1171"/>
              <a:gd name="T36" fmla="*/ 583 w 1166"/>
              <a:gd name="T37" fmla="*/ 60 h 1171"/>
              <a:gd name="T38" fmla="*/ 1108 w 1166"/>
              <a:gd name="T39" fmla="*/ 467 h 1171"/>
              <a:gd name="T40" fmla="*/ 1039 w 1166"/>
              <a:gd name="T41" fmla="*/ 817 h 1171"/>
              <a:gd name="T42" fmla="*/ 955 w 1166"/>
              <a:gd name="T43" fmla="*/ 732 h 1171"/>
              <a:gd name="T44" fmla="*/ 1023 w 1166"/>
              <a:gd name="T45" fmla="*/ 680 h 1171"/>
              <a:gd name="T46" fmla="*/ 1108 w 1166"/>
              <a:gd name="T47" fmla="*/ 763 h 1171"/>
              <a:gd name="T48" fmla="*/ 1039 w 1166"/>
              <a:gd name="T49" fmla="*/ 817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171">
                <a:moveTo>
                  <a:pt x="74" y="0"/>
                </a:moveTo>
                <a:lnTo>
                  <a:pt x="1165" y="1093"/>
                </a:lnTo>
                <a:lnTo>
                  <a:pt x="1091" y="1167"/>
                </a:lnTo>
                <a:lnTo>
                  <a:pt x="872" y="946"/>
                </a:lnTo>
                <a:lnTo>
                  <a:pt x="583" y="1170"/>
                </a:lnTo>
                <a:lnTo>
                  <a:pt x="58" y="763"/>
                </a:lnTo>
                <a:lnTo>
                  <a:pt x="153" y="689"/>
                </a:lnTo>
                <a:lnTo>
                  <a:pt x="583" y="1025"/>
                </a:lnTo>
                <a:lnTo>
                  <a:pt x="788" y="864"/>
                </a:lnTo>
                <a:lnTo>
                  <a:pt x="706" y="782"/>
                </a:lnTo>
                <a:lnTo>
                  <a:pt x="583" y="875"/>
                </a:lnTo>
                <a:cubicBezTo>
                  <a:pt x="408" y="739"/>
                  <a:pt x="233" y="603"/>
                  <a:pt x="58" y="467"/>
                </a:cubicBezTo>
                <a:lnTo>
                  <a:pt x="246" y="320"/>
                </a:lnTo>
                <a:lnTo>
                  <a:pt x="0" y="74"/>
                </a:lnTo>
                <a:lnTo>
                  <a:pt x="74" y="0"/>
                </a:lnTo>
                <a:close/>
                <a:moveTo>
                  <a:pt x="1108" y="467"/>
                </a:moveTo>
                <a:cubicBezTo>
                  <a:pt x="1029" y="528"/>
                  <a:pt x="951" y="589"/>
                  <a:pt x="872" y="650"/>
                </a:cubicBezTo>
                <a:lnTo>
                  <a:pt x="413" y="191"/>
                </a:lnTo>
                <a:lnTo>
                  <a:pt x="583" y="60"/>
                </a:lnTo>
                <a:lnTo>
                  <a:pt x="1108" y="467"/>
                </a:lnTo>
                <a:close/>
                <a:moveTo>
                  <a:pt x="1039" y="817"/>
                </a:moveTo>
                <a:lnTo>
                  <a:pt x="955" y="732"/>
                </a:lnTo>
                <a:lnTo>
                  <a:pt x="1023" y="680"/>
                </a:lnTo>
                <a:lnTo>
                  <a:pt x="1108" y="763"/>
                </a:lnTo>
                <a:lnTo>
                  <a:pt x="1039" y="8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4887" y="4163219"/>
            <a:ext cx="260350" cy="252412"/>
          </a:xfrm>
          <a:custGeom>
            <a:avLst/>
            <a:gdLst>
              <a:gd name="T0" fmla="*/ 607 w 725"/>
              <a:gd name="T1" fmla="*/ 0 h 701"/>
              <a:gd name="T2" fmla="*/ 724 w 725"/>
              <a:gd name="T3" fmla="*/ 0 h 701"/>
              <a:gd name="T4" fmla="*/ 724 w 725"/>
              <a:gd name="T5" fmla="*/ 700 h 701"/>
              <a:gd name="T6" fmla="*/ 607 w 725"/>
              <a:gd name="T7" fmla="*/ 700 h 701"/>
              <a:gd name="T8" fmla="*/ 607 w 725"/>
              <a:gd name="T9" fmla="*/ 0 h 701"/>
              <a:gd name="T10" fmla="*/ 0 w 725"/>
              <a:gd name="T11" fmla="*/ 82 h 701"/>
              <a:gd name="T12" fmla="*/ 82 w 725"/>
              <a:gd name="T13" fmla="*/ 0 h 701"/>
              <a:gd name="T14" fmla="*/ 432 w 725"/>
              <a:gd name="T15" fmla="*/ 350 h 701"/>
              <a:gd name="T16" fmla="*/ 82 w 725"/>
              <a:gd name="T17" fmla="*/ 700 h 701"/>
              <a:gd name="T18" fmla="*/ 0 w 725"/>
              <a:gd name="T19" fmla="*/ 618 h 701"/>
              <a:gd name="T20" fmla="*/ 268 w 725"/>
              <a:gd name="T21" fmla="*/ 350 h 701"/>
              <a:gd name="T22" fmla="*/ 0 w 725"/>
              <a:gd name="T23" fmla="*/ 8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5" h="701">
                <a:moveTo>
                  <a:pt x="607" y="0"/>
                </a:moveTo>
                <a:lnTo>
                  <a:pt x="724" y="0"/>
                </a:lnTo>
                <a:lnTo>
                  <a:pt x="724" y="700"/>
                </a:lnTo>
                <a:lnTo>
                  <a:pt x="607" y="700"/>
                </a:lnTo>
                <a:lnTo>
                  <a:pt x="607" y="0"/>
                </a:lnTo>
                <a:close/>
                <a:moveTo>
                  <a:pt x="0" y="82"/>
                </a:move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  <a:lnTo>
                  <a:pt x="268" y="350"/>
                </a:lnTo>
                <a:lnTo>
                  <a:pt x="0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67864" y="4120356"/>
            <a:ext cx="504825" cy="336550"/>
          </a:xfrm>
          <a:custGeom>
            <a:avLst/>
            <a:gdLst>
              <a:gd name="T0" fmla="*/ 232 w 1401"/>
              <a:gd name="T1" fmla="*/ 118 h 936"/>
              <a:gd name="T2" fmla="*/ 232 w 1401"/>
              <a:gd name="T3" fmla="*/ 700 h 936"/>
              <a:gd name="T4" fmla="*/ 1167 w 1401"/>
              <a:gd name="T5" fmla="*/ 700 h 936"/>
              <a:gd name="T6" fmla="*/ 1167 w 1401"/>
              <a:gd name="T7" fmla="*/ 118 h 936"/>
              <a:gd name="T8" fmla="*/ 232 w 1401"/>
              <a:gd name="T9" fmla="*/ 118 h 936"/>
              <a:gd name="T10" fmla="*/ 1400 w 1401"/>
              <a:gd name="T11" fmla="*/ 818 h 936"/>
              <a:gd name="T12" fmla="*/ 1400 w 1401"/>
              <a:gd name="T13" fmla="*/ 935 h 936"/>
              <a:gd name="T14" fmla="*/ 0 w 1401"/>
              <a:gd name="T15" fmla="*/ 935 h 936"/>
              <a:gd name="T16" fmla="*/ 0 w 1401"/>
              <a:gd name="T17" fmla="*/ 818 h 936"/>
              <a:gd name="T18" fmla="*/ 232 w 1401"/>
              <a:gd name="T19" fmla="*/ 818 h 936"/>
              <a:gd name="T20" fmla="*/ 117 w 1401"/>
              <a:gd name="T21" fmla="*/ 700 h 936"/>
              <a:gd name="T22" fmla="*/ 117 w 1401"/>
              <a:gd name="T23" fmla="*/ 118 h 936"/>
              <a:gd name="T24" fmla="*/ 232 w 1401"/>
              <a:gd name="T25" fmla="*/ 0 h 936"/>
              <a:gd name="T26" fmla="*/ 1167 w 1401"/>
              <a:gd name="T27" fmla="*/ 0 h 936"/>
              <a:gd name="T28" fmla="*/ 1282 w 1401"/>
              <a:gd name="T29" fmla="*/ 118 h 936"/>
              <a:gd name="T30" fmla="*/ 1282 w 1401"/>
              <a:gd name="T31" fmla="*/ 700 h 936"/>
              <a:gd name="T32" fmla="*/ 1167 w 1401"/>
              <a:gd name="T33" fmla="*/ 818 h 936"/>
              <a:gd name="T34" fmla="*/ 1400 w 1401"/>
              <a:gd name="T35" fmla="*/ 8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936">
                <a:moveTo>
                  <a:pt x="232" y="118"/>
                </a:moveTo>
                <a:lnTo>
                  <a:pt x="232" y="700"/>
                </a:lnTo>
                <a:lnTo>
                  <a:pt x="1167" y="700"/>
                </a:lnTo>
                <a:lnTo>
                  <a:pt x="1167" y="118"/>
                </a:lnTo>
                <a:lnTo>
                  <a:pt x="232" y="118"/>
                </a:lnTo>
                <a:close/>
                <a:moveTo>
                  <a:pt x="1400" y="818"/>
                </a:moveTo>
                <a:lnTo>
                  <a:pt x="1400" y="935"/>
                </a:lnTo>
                <a:lnTo>
                  <a:pt x="0" y="935"/>
                </a:lnTo>
                <a:lnTo>
                  <a:pt x="0" y="818"/>
                </a:lnTo>
                <a:lnTo>
                  <a:pt x="232" y="818"/>
                </a:lnTo>
                <a:cubicBezTo>
                  <a:pt x="169" y="818"/>
                  <a:pt x="117" y="763"/>
                  <a:pt x="117" y="700"/>
                </a:cubicBezTo>
                <a:lnTo>
                  <a:pt x="117" y="118"/>
                </a:lnTo>
                <a:cubicBezTo>
                  <a:pt x="117" y="55"/>
                  <a:pt x="169" y="0"/>
                  <a:pt x="232" y="0"/>
                </a:cubicBezTo>
                <a:lnTo>
                  <a:pt x="1167" y="0"/>
                </a:lnTo>
                <a:cubicBezTo>
                  <a:pt x="1230" y="0"/>
                  <a:pt x="1282" y="55"/>
                  <a:pt x="1282" y="118"/>
                </a:cubicBezTo>
                <a:lnTo>
                  <a:pt x="1282" y="700"/>
                </a:lnTo>
                <a:cubicBezTo>
                  <a:pt x="1282" y="763"/>
                  <a:pt x="1230" y="818"/>
                  <a:pt x="1167" y="818"/>
                </a:cubicBezTo>
                <a:lnTo>
                  <a:pt x="1400" y="8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110833"/>
            <a:ext cx="504825" cy="357187"/>
          </a:xfrm>
          <a:custGeom>
            <a:avLst/>
            <a:gdLst>
              <a:gd name="T0" fmla="*/ 232 w 1401"/>
              <a:gd name="T1" fmla="*/ 117 h 993"/>
              <a:gd name="T2" fmla="*/ 232 w 1401"/>
              <a:gd name="T3" fmla="*/ 700 h 993"/>
              <a:gd name="T4" fmla="*/ 1168 w 1401"/>
              <a:gd name="T5" fmla="*/ 700 h 993"/>
              <a:gd name="T6" fmla="*/ 1168 w 1401"/>
              <a:gd name="T7" fmla="*/ 117 h 993"/>
              <a:gd name="T8" fmla="*/ 232 w 1401"/>
              <a:gd name="T9" fmla="*/ 117 h 993"/>
              <a:gd name="T10" fmla="*/ 1400 w 1401"/>
              <a:gd name="T11" fmla="*/ 874 h 993"/>
              <a:gd name="T12" fmla="*/ 1400 w 1401"/>
              <a:gd name="T13" fmla="*/ 992 h 993"/>
              <a:gd name="T14" fmla="*/ 0 w 1401"/>
              <a:gd name="T15" fmla="*/ 992 h 993"/>
              <a:gd name="T16" fmla="*/ 0 w 1401"/>
              <a:gd name="T17" fmla="*/ 874 h 993"/>
              <a:gd name="T18" fmla="*/ 232 w 1401"/>
              <a:gd name="T19" fmla="*/ 874 h 993"/>
              <a:gd name="T20" fmla="*/ 232 w 1401"/>
              <a:gd name="T21" fmla="*/ 817 h 993"/>
              <a:gd name="T22" fmla="*/ 118 w 1401"/>
              <a:gd name="T23" fmla="*/ 699 h 993"/>
              <a:gd name="T24" fmla="*/ 118 w 1401"/>
              <a:gd name="T25" fmla="*/ 117 h 993"/>
              <a:gd name="T26" fmla="*/ 232 w 1401"/>
              <a:gd name="T27" fmla="*/ 0 h 993"/>
              <a:gd name="T28" fmla="*/ 1168 w 1401"/>
              <a:gd name="T29" fmla="*/ 0 h 993"/>
              <a:gd name="T30" fmla="*/ 1282 w 1401"/>
              <a:gd name="T31" fmla="*/ 117 h 993"/>
              <a:gd name="T32" fmla="*/ 1282 w 1401"/>
              <a:gd name="T33" fmla="*/ 699 h 993"/>
              <a:gd name="T34" fmla="*/ 1168 w 1401"/>
              <a:gd name="T35" fmla="*/ 817 h 993"/>
              <a:gd name="T36" fmla="*/ 1168 w 1401"/>
              <a:gd name="T37" fmla="*/ 874 h 993"/>
              <a:gd name="T38" fmla="*/ 1400 w 1401"/>
              <a:gd name="T39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1" h="993">
                <a:moveTo>
                  <a:pt x="232" y="117"/>
                </a:moveTo>
                <a:lnTo>
                  <a:pt x="232" y="700"/>
                </a:lnTo>
                <a:lnTo>
                  <a:pt x="1168" y="700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400" y="874"/>
                </a:moveTo>
                <a:lnTo>
                  <a:pt x="1400" y="992"/>
                </a:lnTo>
                <a:lnTo>
                  <a:pt x="0" y="992"/>
                </a:lnTo>
                <a:lnTo>
                  <a:pt x="0" y="874"/>
                </a:lnTo>
                <a:lnTo>
                  <a:pt x="232" y="874"/>
                </a:lnTo>
                <a:lnTo>
                  <a:pt x="232" y="817"/>
                </a:lnTo>
                <a:cubicBezTo>
                  <a:pt x="170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699"/>
                </a:lnTo>
                <a:cubicBezTo>
                  <a:pt x="1282" y="762"/>
                  <a:pt x="1230" y="817"/>
                  <a:pt x="1168" y="817"/>
                </a:cubicBezTo>
                <a:lnTo>
                  <a:pt x="1168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50618"/>
            <a:ext cx="419100" cy="419100"/>
          </a:xfrm>
          <a:custGeom>
            <a:avLst/>
            <a:gdLst>
              <a:gd name="T0" fmla="*/ 115 w 1166"/>
              <a:gd name="T1" fmla="*/ 1050 h 1166"/>
              <a:gd name="T2" fmla="*/ 932 w 1166"/>
              <a:gd name="T3" fmla="*/ 1050 h 1166"/>
              <a:gd name="T4" fmla="*/ 932 w 1166"/>
              <a:gd name="T5" fmla="*/ 1165 h 1166"/>
              <a:gd name="T6" fmla="*/ 115 w 1166"/>
              <a:gd name="T7" fmla="*/ 1165 h 1166"/>
              <a:gd name="T8" fmla="*/ 0 w 1166"/>
              <a:gd name="T9" fmla="*/ 1050 h 1166"/>
              <a:gd name="T10" fmla="*/ 0 w 1166"/>
              <a:gd name="T11" fmla="*/ 232 h 1166"/>
              <a:gd name="T12" fmla="*/ 115 w 1166"/>
              <a:gd name="T13" fmla="*/ 232 h 1166"/>
              <a:gd name="T14" fmla="*/ 115 w 1166"/>
              <a:gd name="T15" fmla="*/ 1050 h 1166"/>
              <a:gd name="T16" fmla="*/ 932 w 1166"/>
              <a:gd name="T17" fmla="*/ 290 h 1166"/>
              <a:gd name="T18" fmla="*/ 932 w 1166"/>
              <a:gd name="T19" fmla="*/ 175 h 1166"/>
              <a:gd name="T20" fmla="*/ 700 w 1166"/>
              <a:gd name="T21" fmla="*/ 175 h 1166"/>
              <a:gd name="T22" fmla="*/ 700 w 1166"/>
              <a:gd name="T23" fmla="*/ 495 h 1166"/>
              <a:gd name="T24" fmla="*/ 612 w 1166"/>
              <a:gd name="T25" fmla="*/ 465 h 1166"/>
              <a:gd name="T26" fmla="*/ 465 w 1166"/>
              <a:gd name="T27" fmla="*/ 612 h 1166"/>
              <a:gd name="T28" fmla="*/ 612 w 1166"/>
              <a:gd name="T29" fmla="*/ 757 h 1166"/>
              <a:gd name="T30" fmla="*/ 757 w 1166"/>
              <a:gd name="T31" fmla="*/ 612 h 1166"/>
              <a:gd name="T32" fmla="*/ 757 w 1166"/>
              <a:gd name="T33" fmla="*/ 290 h 1166"/>
              <a:gd name="T34" fmla="*/ 932 w 1166"/>
              <a:gd name="T35" fmla="*/ 290 h 1166"/>
              <a:gd name="T36" fmla="*/ 1050 w 1166"/>
              <a:gd name="T37" fmla="*/ 0 h 1166"/>
              <a:gd name="T38" fmla="*/ 1165 w 1166"/>
              <a:gd name="T39" fmla="*/ 115 h 1166"/>
              <a:gd name="T40" fmla="*/ 1165 w 1166"/>
              <a:gd name="T41" fmla="*/ 815 h 1166"/>
              <a:gd name="T42" fmla="*/ 1050 w 1166"/>
              <a:gd name="T43" fmla="*/ 932 h 1166"/>
              <a:gd name="T44" fmla="*/ 350 w 1166"/>
              <a:gd name="T45" fmla="*/ 932 h 1166"/>
              <a:gd name="T46" fmla="*/ 232 w 1166"/>
              <a:gd name="T47" fmla="*/ 815 h 1166"/>
              <a:gd name="T48" fmla="*/ 232 w 1166"/>
              <a:gd name="T49" fmla="*/ 115 h 1166"/>
              <a:gd name="T50" fmla="*/ 350 w 1166"/>
              <a:gd name="T51" fmla="*/ 0 h 1166"/>
              <a:gd name="T52" fmla="*/ 1050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15" y="1050"/>
                </a:move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50"/>
                </a:lnTo>
                <a:close/>
                <a:moveTo>
                  <a:pt x="932" y="290"/>
                </a:moveTo>
                <a:lnTo>
                  <a:pt x="932" y="175"/>
                </a:lnTo>
                <a:lnTo>
                  <a:pt x="700" y="175"/>
                </a:lnTo>
                <a:lnTo>
                  <a:pt x="700" y="495"/>
                </a:lnTo>
                <a:cubicBezTo>
                  <a:pt x="675" y="476"/>
                  <a:pt x="645" y="465"/>
                  <a:pt x="612" y="465"/>
                </a:cubicBezTo>
                <a:cubicBezTo>
                  <a:pt x="533" y="465"/>
                  <a:pt x="465" y="533"/>
                  <a:pt x="465" y="612"/>
                </a:cubicBezTo>
                <a:cubicBezTo>
                  <a:pt x="465" y="692"/>
                  <a:pt x="532" y="757"/>
                  <a:pt x="612" y="757"/>
                </a:cubicBezTo>
                <a:cubicBezTo>
                  <a:pt x="691" y="757"/>
                  <a:pt x="757" y="692"/>
                  <a:pt x="757" y="612"/>
                </a:cubicBezTo>
                <a:lnTo>
                  <a:pt x="757" y="290"/>
                </a:lnTo>
                <a:lnTo>
                  <a:pt x="932" y="29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14549" y="4950618"/>
            <a:ext cx="463550" cy="419100"/>
          </a:xfrm>
          <a:custGeom>
            <a:avLst/>
            <a:gdLst>
              <a:gd name="T0" fmla="*/ 875 w 1286"/>
              <a:gd name="T1" fmla="*/ 700 h 1166"/>
              <a:gd name="T2" fmla="*/ 467 w 1286"/>
              <a:gd name="T3" fmla="*/ 932 h 1166"/>
              <a:gd name="T4" fmla="*/ 467 w 1286"/>
              <a:gd name="T5" fmla="*/ 465 h 1166"/>
              <a:gd name="T6" fmla="*/ 875 w 1286"/>
              <a:gd name="T7" fmla="*/ 700 h 1166"/>
              <a:gd name="T8" fmla="*/ 1167 w 1286"/>
              <a:gd name="T9" fmla="*/ 1050 h 1166"/>
              <a:gd name="T10" fmla="*/ 1167 w 1286"/>
              <a:gd name="T11" fmla="*/ 350 h 1166"/>
              <a:gd name="T12" fmla="*/ 117 w 1286"/>
              <a:gd name="T13" fmla="*/ 350 h 1166"/>
              <a:gd name="T14" fmla="*/ 117 w 1286"/>
              <a:gd name="T15" fmla="*/ 1050 h 1166"/>
              <a:gd name="T16" fmla="*/ 1167 w 1286"/>
              <a:gd name="T17" fmla="*/ 1050 h 1166"/>
              <a:gd name="T18" fmla="*/ 1285 w 1286"/>
              <a:gd name="T19" fmla="*/ 350 h 1166"/>
              <a:gd name="T20" fmla="*/ 1285 w 1286"/>
              <a:gd name="T21" fmla="*/ 1050 h 1166"/>
              <a:gd name="T22" fmla="*/ 1167 w 1286"/>
              <a:gd name="T23" fmla="*/ 1165 h 1166"/>
              <a:gd name="T24" fmla="*/ 117 w 1286"/>
              <a:gd name="T25" fmla="*/ 1165 h 1166"/>
              <a:gd name="T26" fmla="*/ 0 w 1286"/>
              <a:gd name="T27" fmla="*/ 1050 h 1166"/>
              <a:gd name="T28" fmla="*/ 0 w 1286"/>
              <a:gd name="T29" fmla="*/ 350 h 1166"/>
              <a:gd name="T30" fmla="*/ 117 w 1286"/>
              <a:gd name="T31" fmla="*/ 232 h 1166"/>
              <a:gd name="T32" fmla="*/ 560 w 1286"/>
              <a:gd name="T33" fmla="*/ 232 h 1166"/>
              <a:gd name="T34" fmla="*/ 369 w 1286"/>
              <a:gd name="T35" fmla="*/ 41 h 1166"/>
              <a:gd name="T36" fmla="*/ 410 w 1286"/>
              <a:gd name="T37" fmla="*/ 0 h 1166"/>
              <a:gd name="T38" fmla="*/ 642 w 1286"/>
              <a:gd name="T39" fmla="*/ 232 h 1166"/>
              <a:gd name="T40" fmla="*/ 875 w 1286"/>
              <a:gd name="T41" fmla="*/ 0 h 1166"/>
              <a:gd name="T42" fmla="*/ 916 w 1286"/>
              <a:gd name="T43" fmla="*/ 41 h 1166"/>
              <a:gd name="T44" fmla="*/ 724 w 1286"/>
              <a:gd name="T45" fmla="*/ 232 h 1166"/>
              <a:gd name="T46" fmla="*/ 1167 w 1286"/>
              <a:gd name="T47" fmla="*/ 232 h 1166"/>
              <a:gd name="T48" fmla="*/ 1285 w 1286"/>
              <a:gd name="T4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166">
                <a:moveTo>
                  <a:pt x="875" y="700"/>
                </a:moveTo>
                <a:lnTo>
                  <a:pt x="467" y="932"/>
                </a:lnTo>
                <a:lnTo>
                  <a:pt x="467" y="465"/>
                </a:lnTo>
                <a:lnTo>
                  <a:pt x="875" y="700"/>
                </a:lnTo>
                <a:close/>
                <a:moveTo>
                  <a:pt x="1167" y="1050"/>
                </a:moveTo>
                <a:lnTo>
                  <a:pt x="1167" y="350"/>
                </a:lnTo>
                <a:lnTo>
                  <a:pt x="117" y="350"/>
                </a:lnTo>
                <a:lnTo>
                  <a:pt x="117" y="1050"/>
                </a:lnTo>
                <a:lnTo>
                  <a:pt x="1167" y="1050"/>
                </a:lnTo>
                <a:close/>
                <a:moveTo>
                  <a:pt x="1285" y="350"/>
                </a:moveTo>
                <a:lnTo>
                  <a:pt x="1285" y="1050"/>
                </a:lnTo>
                <a:cubicBezTo>
                  <a:pt x="1285" y="1113"/>
                  <a:pt x="1230" y="1165"/>
                  <a:pt x="116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4"/>
                  <a:pt x="55" y="232"/>
                  <a:pt x="117" y="232"/>
                </a:cubicBezTo>
                <a:lnTo>
                  <a:pt x="560" y="232"/>
                </a:lnTo>
                <a:lnTo>
                  <a:pt x="369" y="41"/>
                </a:lnTo>
                <a:lnTo>
                  <a:pt x="410" y="0"/>
                </a:lnTo>
                <a:lnTo>
                  <a:pt x="642" y="232"/>
                </a:lnTo>
                <a:lnTo>
                  <a:pt x="875" y="0"/>
                </a:lnTo>
                <a:lnTo>
                  <a:pt x="916" y="41"/>
                </a:lnTo>
                <a:lnTo>
                  <a:pt x="724" y="232"/>
                </a:lnTo>
                <a:lnTo>
                  <a:pt x="1167" y="232"/>
                </a:lnTo>
                <a:cubicBezTo>
                  <a:pt x="1230" y="232"/>
                  <a:pt x="1285" y="284"/>
                  <a:pt x="128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6914" y="4939508"/>
            <a:ext cx="377825" cy="441325"/>
          </a:xfrm>
          <a:custGeom>
            <a:avLst/>
            <a:gdLst>
              <a:gd name="T0" fmla="*/ 703 w 1051"/>
              <a:gd name="T1" fmla="*/ 481 h 1226"/>
              <a:gd name="T2" fmla="*/ 758 w 1051"/>
              <a:gd name="T3" fmla="*/ 350 h 1226"/>
              <a:gd name="T4" fmla="*/ 525 w 1051"/>
              <a:gd name="T5" fmla="*/ 115 h 1226"/>
              <a:gd name="T6" fmla="*/ 293 w 1051"/>
              <a:gd name="T7" fmla="*/ 350 h 1226"/>
              <a:gd name="T8" fmla="*/ 408 w 1051"/>
              <a:gd name="T9" fmla="*/ 350 h 1226"/>
              <a:gd name="T10" fmla="*/ 525 w 1051"/>
              <a:gd name="T11" fmla="*/ 232 h 1226"/>
              <a:gd name="T12" fmla="*/ 643 w 1051"/>
              <a:gd name="T13" fmla="*/ 350 h 1226"/>
              <a:gd name="T14" fmla="*/ 607 w 1051"/>
              <a:gd name="T15" fmla="*/ 432 h 1226"/>
              <a:gd name="T16" fmla="*/ 536 w 1051"/>
              <a:gd name="T17" fmla="*/ 506 h 1226"/>
              <a:gd name="T18" fmla="*/ 468 w 1051"/>
              <a:gd name="T19" fmla="*/ 670 h 1226"/>
              <a:gd name="T20" fmla="*/ 468 w 1051"/>
              <a:gd name="T21" fmla="*/ 700 h 1226"/>
              <a:gd name="T22" fmla="*/ 583 w 1051"/>
              <a:gd name="T23" fmla="*/ 700 h 1226"/>
              <a:gd name="T24" fmla="*/ 651 w 1051"/>
              <a:gd name="T25" fmla="*/ 533 h 1226"/>
              <a:gd name="T26" fmla="*/ 703 w 1051"/>
              <a:gd name="T27" fmla="*/ 481 h 1226"/>
              <a:gd name="T28" fmla="*/ 583 w 1051"/>
              <a:gd name="T29" fmla="*/ 932 h 1226"/>
              <a:gd name="T30" fmla="*/ 583 w 1051"/>
              <a:gd name="T31" fmla="*/ 815 h 1226"/>
              <a:gd name="T32" fmla="*/ 468 w 1051"/>
              <a:gd name="T33" fmla="*/ 815 h 1226"/>
              <a:gd name="T34" fmla="*/ 468 w 1051"/>
              <a:gd name="T35" fmla="*/ 932 h 1226"/>
              <a:gd name="T36" fmla="*/ 583 w 1051"/>
              <a:gd name="T37" fmla="*/ 932 h 1226"/>
              <a:gd name="T38" fmla="*/ 933 w 1051"/>
              <a:gd name="T39" fmla="*/ 0 h 1226"/>
              <a:gd name="T40" fmla="*/ 1050 w 1051"/>
              <a:gd name="T41" fmla="*/ 115 h 1226"/>
              <a:gd name="T42" fmla="*/ 1050 w 1051"/>
              <a:gd name="T43" fmla="*/ 932 h 1226"/>
              <a:gd name="T44" fmla="*/ 933 w 1051"/>
              <a:gd name="T45" fmla="*/ 1050 h 1226"/>
              <a:gd name="T46" fmla="*/ 700 w 1051"/>
              <a:gd name="T47" fmla="*/ 1050 h 1226"/>
              <a:gd name="T48" fmla="*/ 525 w 1051"/>
              <a:gd name="T49" fmla="*/ 1225 h 1226"/>
              <a:gd name="T50" fmla="*/ 350 w 1051"/>
              <a:gd name="T51" fmla="*/ 1050 h 1226"/>
              <a:gd name="T52" fmla="*/ 118 w 1051"/>
              <a:gd name="T53" fmla="*/ 1050 h 1226"/>
              <a:gd name="T54" fmla="*/ 0 w 1051"/>
              <a:gd name="T55" fmla="*/ 932 h 1226"/>
              <a:gd name="T56" fmla="*/ 0 w 1051"/>
              <a:gd name="T57" fmla="*/ 115 h 1226"/>
              <a:gd name="T58" fmla="*/ 118 w 1051"/>
              <a:gd name="T59" fmla="*/ 0 h 1226"/>
              <a:gd name="T60" fmla="*/ 933 w 1051"/>
              <a:gd name="T6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226">
                <a:moveTo>
                  <a:pt x="703" y="481"/>
                </a:moveTo>
                <a:cubicBezTo>
                  <a:pt x="736" y="448"/>
                  <a:pt x="758" y="402"/>
                  <a:pt x="758" y="350"/>
                </a:cubicBezTo>
                <a:cubicBezTo>
                  <a:pt x="758" y="221"/>
                  <a:pt x="653" y="115"/>
                  <a:pt x="525" y="115"/>
                </a:cubicBezTo>
                <a:cubicBezTo>
                  <a:pt x="396" y="115"/>
                  <a:pt x="293" y="221"/>
                  <a:pt x="293" y="350"/>
                </a:cubicBezTo>
                <a:lnTo>
                  <a:pt x="408" y="350"/>
                </a:lnTo>
                <a:cubicBezTo>
                  <a:pt x="408" y="287"/>
                  <a:pt x="463" y="232"/>
                  <a:pt x="525" y="232"/>
                </a:cubicBezTo>
                <a:cubicBezTo>
                  <a:pt x="588" y="232"/>
                  <a:pt x="643" y="287"/>
                  <a:pt x="643" y="350"/>
                </a:cubicBezTo>
                <a:cubicBezTo>
                  <a:pt x="643" y="383"/>
                  <a:pt x="629" y="410"/>
                  <a:pt x="607" y="432"/>
                </a:cubicBezTo>
                <a:lnTo>
                  <a:pt x="536" y="506"/>
                </a:lnTo>
                <a:cubicBezTo>
                  <a:pt x="495" y="550"/>
                  <a:pt x="468" y="607"/>
                  <a:pt x="468" y="670"/>
                </a:cubicBezTo>
                <a:lnTo>
                  <a:pt x="468" y="700"/>
                </a:lnTo>
                <a:lnTo>
                  <a:pt x="583" y="700"/>
                </a:lnTo>
                <a:cubicBezTo>
                  <a:pt x="583" y="612"/>
                  <a:pt x="610" y="577"/>
                  <a:pt x="651" y="533"/>
                </a:cubicBezTo>
                <a:lnTo>
                  <a:pt x="703" y="481"/>
                </a:lnTo>
                <a:close/>
                <a:moveTo>
                  <a:pt x="583" y="932"/>
                </a:moveTo>
                <a:lnTo>
                  <a:pt x="583" y="815"/>
                </a:lnTo>
                <a:lnTo>
                  <a:pt x="468" y="815"/>
                </a:lnTo>
                <a:lnTo>
                  <a:pt x="468" y="932"/>
                </a:lnTo>
                <a:lnTo>
                  <a:pt x="583" y="932"/>
                </a:lnTo>
                <a:close/>
                <a:moveTo>
                  <a:pt x="933" y="0"/>
                </a:moveTo>
                <a:cubicBezTo>
                  <a:pt x="996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700" y="1050"/>
                </a:lnTo>
                <a:lnTo>
                  <a:pt x="525" y="1225"/>
                </a:lnTo>
                <a:lnTo>
                  <a:pt x="350" y="1050"/>
                </a:ln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8001" y="5053808"/>
            <a:ext cx="377825" cy="211137"/>
          </a:xfrm>
          <a:custGeom>
            <a:avLst/>
            <a:gdLst>
              <a:gd name="T0" fmla="*/ 233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3 w 1051"/>
              <a:gd name="T7" fmla="*/ 117 h 586"/>
              <a:gd name="T8" fmla="*/ 233 w 1051"/>
              <a:gd name="T9" fmla="*/ 0 h 586"/>
              <a:gd name="T10" fmla="*/ 233 w 1051"/>
              <a:gd name="T11" fmla="*/ 585 h 586"/>
              <a:gd name="T12" fmla="*/ 233 w 1051"/>
              <a:gd name="T13" fmla="*/ 467 h 586"/>
              <a:gd name="T14" fmla="*/ 1050 w 1051"/>
              <a:gd name="T15" fmla="*/ 467 h 586"/>
              <a:gd name="T16" fmla="*/ 1050 w 1051"/>
              <a:gd name="T17" fmla="*/ 585 h 586"/>
              <a:gd name="T18" fmla="*/ 233 w 1051"/>
              <a:gd name="T19" fmla="*/ 585 h 586"/>
              <a:gd name="T20" fmla="*/ 233 w 1051"/>
              <a:gd name="T21" fmla="*/ 350 h 586"/>
              <a:gd name="T22" fmla="*/ 233 w 1051"/>
              <a:gd name="T23" fmla="*/ 235 h 586"/>
              <a:gd name="T24" fmla="*/ 1050 w 1051"/>
              <a:gd name="T25" fmla="*/ 235 h 586"/>
              <a:gd name="T26" fmla="*/ 1050 w 1051"/>
              <a:gd name="T27" fmla="*/ 350 h 586"/>
              <a:gd name="T28" fmla="*/ 233 w 1051"/>
              <a:gd name="T29" fmla="*/ 350 h 586"/>
              <a:gd name="T30" fmla="*/ 0 w 1051"/>
              <a:gd name="T31" fmla="*/ 117 h 586"/>
              <a:gd name="T32" fmla="*/ 0 w 1051"/>
              <a:gd name="T33" fmla="*/ 0 h 586"/>
              <a:gd name="T34" fmla="*/ 118 w 1051"/>
              <a:gd name="T35" fmla="*/ 0 h 586"/>
              <a:gd name="T36" fmla="*/ 118 w 1051"/>
              <a:gd name="T37" fmla="*/ 117 h 586"/>
              <a:gd name="T38" fmla="*/ 0 w 1051"/>
              <a:gd name="T39" fmla="*/ 117 h 586"/>
              <a:gd name="T40" fmla="*/ 0 w 1051"/>
              <a:gd name="T41" fmla="*/ 585 h 586"/>
              <a:gd name="T42" fmla="*/ 0 w 1051"/>
              <a:gd name="T43" fmla="*/ 467 h 586"/>
              <a:gd name="T44" fmla="*/ 118 w 1051"/>
              <a:gd name="T45" fmla="*/ 467 h 586"/>
              <a:gd name="T46" fmla="*/ 118 w 1051"/>
              <a:gd name="T47" fmla="*/ 585 h 586"/>
              <a:gd name="T48" fmla="*/ 0 w 1051"/>
              <a:gd name="T49" fmla="*/ 585 h 586"/>
              <a:gd name="T50" fmla="*/ 0 w 1051"/>
              <a:gd name="T51" fmla="*/ 350 h 586"/>
              <a:gd name="T52" fmla="*/ 0 w 1051"/>
              <a:gd name="T53" fmla="*/ 235 h 586"/>
              <a:gd name="T54" fmla="*/ 118 w 1051"/>
              <a:gd name="T55" fmla="*/ 235 h 586"/>
              <a:gd name="T56" fmla="*/ 118 w 1051"/>
              <a:gd name="T57" fmla="*/ 350 h 586"/>
              <a:gd name="T58" fmla="*/ 0 w 1051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233" y="0"/>
                </a:moveTo>
                <a:lnTo>
                  <a:pt x="1050" y="0"/>
                </a:lnTo>
                <a:lnTo>
                  <a:pt x="1050" y="117"/>
                </a:lnTo>
                <a:lnTo>
                  <a:pt x="233" y="117"/>
                </a:lnTo>
                <a:lnTo>
                  <a:pt x="233" y="0"/>
                </a:lnTo>
                <a:close/>
                <a:moveTo>
                  <a:pt x="233" y="585"/>
                </a:moveTo>
                <a:lnTo>
                  <a:pt x="233" y="467"/>
                </a:lnTo>
                <a:lnTo>
                  <a:pt x="1050" y="467"/>
                </a:lnTo>
                <a:lnTo>
                  <a:pt x="1050" y="585"/>
                </a:lnTo>
                <a:lnTo>
                  <a:pt x="233" y="585"/>
                </a:lnTo>
                <a:close/>
                <a:moveTo>
                  <a:pt x="233" y="350"/>
                </a:moveTo>
                <a:lnTo>
                  <a:pt x="233" y="235"/>
                </a:lnTo>
                <a:lnTo>
                  <a:pt x="1050" y="235"/>
                </a:lnTo>
                <a:lnTo>
                  <a:pt x="1050" y="350"/>
                </a:lnTo>
                <a:lnTo>
                  <a:pt x="233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8" y="0"/>
                </a:lnTo>
                <a:lnTo>
                  <a:pt x="118" y="117"/>
                </a:lnTo>
                <a:lnTo>
                  <a:pt x="0" y="117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118" y="467"/>
                </a:lnTo>
                <a:lnTo>
                  <a:pt x="1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118" y="235"/>
                </a:lnTo>
                <a:lnTo>
                  <a:pt x="118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6862" y="4950618"/>
            <a:ext cx="419100" cy="419100"/>
          </a:xfrm>
          <a:custGeom>
            <a:avLst/>
            <a:gdLst>
              <a:gd name="T0" fmla="*/ 815 w 1166"/>
              <a:gd name="T1" fmla="*/ 232 h 1166"/>
              <a:gd name="T2" fmla="*/ 815 w 1166"/>
              <a:gd name="T3" fmla="*/ 156 h 1166"/>
              <a:gd name="T4" fmla="*/ 1009 w 1166"/>
              <a:gd name="T5" fmla="*/ 350 h 1166"/>
              <a:gd name="T6" fmla="*/ 932 w 1166"/>
              <a:gd name="T7" fmla="*/ 350 h 1166"/>
              <a:gd name="T8" fmla="*/ 815 w 1166"/>
              <a:gd name="T9" fmla="*/ 232 h 1166"/>
              <a:gd name="T10" fmla="*/ 582 w 1166"/>
              <a:gd name="T11" fmla="*/ 990 h 1166"/>
              <a:gd name="T12" fmla="*/ 875 w 1166"/>
              <a:gd name="T13" fmla="*/ 700 h 1166"/>
              <a:gd name="T14" fmla="*/ 582 w 1166"/>
              <a:gd name="T15" fmla="*/ 407 h 1166"/>
              <a:gd name="T16" fmla="*/ 290 w 1166"/>
              <a:gd name="T17" fmla="*/ 700 h 1166"/>
              <a:gd name="T18" fmla="*/ 582 w 1166"/>
              <a:gd name="T19" fmla="*/ 990 h 1166"/>
              <a:gd name="T20" fmla="*/ 1165 w 1166"/>
              <a:gd name="T21" fmla="*/ 407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350 h 1166"/>
              <a:gd name="T32" fmla="*/ 115 w 1166"/>
              <a:gd name="T33" fmla="*/ 232 h 1166"/>
              <a:gd name="T34" fmla="*/ 301 w 1166"/>
              <a:gd name="T35" fmla="*/ 232 h 1166"/>
              <a:gd name="T36" fmla="*/ 407 w 1166"/>
              <a:gd name="T37" fmla="*/ 115 h 1166"/>
              <a:gd name="T38" fmla="*/ 757 w 1166"/>
              <a:gd name="T39" fmla="*/ 115 h 1166"/>
              <a:gd name="T40" fmla="*/ 757 w 1166"/>
              <a:gd name="T41" fmla="*/ 290 h 1166"/>
              <a:gd name="T42" fmla="*/ 875 w 1166"/>
              <a:gd name="T43" fmla="*/ 407 h 1166"/>
              <a:gd name="T44" fmla="*/ 1165 w 1166"/>
              <a:gd name="T45" fmla="*/ 407 h 1166"/>
              <a:gd name="T46" fmla="*/ 815 w 1166"/>
              <a:gd name="T47" fmla="*/ 77 h 1166"/>
              <a:gd name="T48" fmla="*/ 815 w 1166"/>
              <a:gd name="T49" fmla="*/ 0 h 1166"/>
              <a:gd name="T50" fmla="*/ 1165 w 1166"/>
              <a:gd name="T51" fmla="*/ 350 h 1166"/>
              <a:gd name="T52" fmla="*/ 1088 w 1166"/>
              <a:gd name="T53" fmla="*/ 350 h 1166"/>
              <a:gd name="T54" fmla="*/ 815 w 1166"/>
              <a:gd name="T55" fmla="*/ 77 h 1166"/>
              <a:gd name="T56" fmla="*/ 397 w 1166"/>
              <a:gd name="T57" fmla="*/ 700 h 1166"/>
              <a:gd name="T58" fmla="*/ 582 w 1166"/>
              <a:gd name="T59" fmla="*/ 511 h 1166"/>
              <a:gd name="T60" fmla="*/ 768 w 1166"/>
              <a:gd name="T61" fmla="*/ 700 h 1166"/>
              <a:gd name="T62" fmla="*/ 582 w 1166"/>
              <a:gd name="T63" fmla="*/ 886 h 1166"/>
              <a:gd name="T64" fmla="*/ 397 w 1166"/>
              <a:gd name="T65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66">
                <a:moveTo>
                  <a:pt x="815" y="232"/>
                </a:moveTo>
                <a:lnTo>
                  <a:pt x="815" y="156"/>
                </a:lnTo>
                <a:cubicBezTo>
                  <a:pt x="922" y="156"/>
                  <a:pt x="1009" y="243"/>
                  <a:pt x="1009" y="350"/>
                </a:cubicBezTo>
                <a:lnTo>
                  <a:pt x="932" y="350"/>
                </a:lnTo>
                <a:cubicBezTo>
                  <a:pt x="932" y="284"/>
                  <a:pt x="881" y="232"/>
                  <a:pt x="815" y="232"/>
                </a:cubicBezTo>
                <a:close/>
                <a:moveTo>
                  <a:pt x="582" y="990"/>
                </a:moveTo>
                <a:cubicBezTo>
                  <a:pt x="744" y="990"/>
                  <a:pt x="875" y="861"/>
                  <a:pt x="875" y="700"/>
                </a:cubicBezTo>
                <a:cubicBezTo>
                  <a:pt x="875" y="539"/>
                  <a:pt x="743" y="407"/>
                  <a:pt x="582" y="407"/>
                </a:cubicBezTo>
                <a:cubicBezTo>
                  <a:pt x="420" y="407"/>
                  <a:pt x="290" y="539"/>
                  <a:pt x="290" y="700"/>
                </a:cubicBezTo>
                <a:cubicBezTo>
                  <a:pt x="290" y="861"/>
                  <a:pt x="421" y="990"/>
                  <a:pt x="582" y="990"/>
                </a:cubicBezTo>
                <a:close/>
                <a:moveTo>
                  <a:pt x="1165" y="407"/>
                </a:move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01" y="232"/>
                </a:lnTo>
                <a:lnTo>
                  <a:pt x="407" y="115"/>
                </a:lnTo>
                <a:lnTo>
                  <a:pt x="757" y="115"/>
                </a:lnTo>
                <a:lnTo>
                  <a:pt x="757" y="290"/>
                </a:lnTo>
                <a:cubicBezTo>
                  <a:pt x="823" y="290"/>
                  <a:pt x="875" y="342"/>
                  <a:pt x="875" y="407"/>
                </a:cubicBezTo>
                <a:lnTo>
                  <a:pt x="1165" y="407"/>
                </a:lnTo>
                <a:close/>
                <a:moveTo>
                  <a:pt x="815" y="77"/>
                </a:moveTo>
                <a:lnTo>
                  <a:pt x="815" y="0"/>
                </a:lnTo>
                <a:cubicBezTo>
                  <a:pt x="1009" y="0"/>
                  <a:pt x="1165" y="156"/>
                  <a:pt x="1165" y="350"/>
                </a:cubicBezTo>
                <a:lnTo>
                  <a:pt x="1088" y="350"/>
                </a:lnTo>
                <a:cubicBezTo>
                  <a:pt x="1088" y="200"/>
                  <a:pt x="965" y="77"/>
                  <a:pt x="815" y="77"/>
                </a:cubicBezTo>
                <a:close/>
                <a:moveTo>
                  <a:pt x="397" y="700"/>
                </a:moveTo>
                <a:cubicBezTo>
                  <a:pt x="397" y="596"/>
                  <a:pt x="478" y="511"/>
                  <a:pt x="582" y="511"/>
                </a:cubicBezTo>
                <a:cubicBezTo>
                  <a:pt x="685" y="511"/>
                  <a:pt x="768" y="596"/>
                  <a:pt x="768" y="700"/>
                </a:cubicBezTo>
                <a:cubicBezTo>
                  <a:pt x="768" y="804"/>
                  <a:pt x="685" y="886"/>
                  <a:pt x="582" y="886"/>
                </a:cubicBezTo>
                <a:cubicBezTo>
                  <a:pt x="478" y="886"/>
                  <a:pt x="397" y="804"/>
                  <a:pt x="397" y="7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57949" y="5053808"/>
            <a:ext cx="419100" cy="211137"/>
          </a:xfrm>
          <a:custGeom>
            <a:avLst/>
            <a:gdLst>
              <a:gd name="T0" fmla="*/ 875 w 1166"/>
              <a:gd name="T1" fmla="*/ 0 h 586"/>
              <a:gd name="T2" fmla="*/ 1165 w 1166"/>
              <a:gd name="T3" fmla="*/ 292 h 586"/>
              <a:gd name="T4" fmla="*/ 875 w 1166"/>
              <a:gd name="T5" fmla="*/ 585 h 586"/>
              <a:gd name="T6" fmla="*/ 640 w 1166"/>
              <a:gd name="T7" fmla="*/ 585 h 586"/>
              <a:gd name="T8" fmla="*/ 640 w 1166"/>
              <a:gd name="T9" fmla="*/ 473 h 586"/>
              <a:gd name="T10" fmla="*/ 875 w 1166"/>
              <a:gd name="T11" fmla="*/ 473 h 586"/>
              <a:gd name="T12" fmla="*/ 1056 w 1166"/>
              <a:gd name="T13" fmla="*/ 292 h 586"/>
              <a:gd name="T14" fmla="*/ 875 w 1166"/>
              <a:gd name="T15" fmla="*/ 112 h 586"/>
              <a:gd name="T16" fmla="*/ 640 w 1166"/>
              <a:gd name="T17" fmla="*/ 112 h 586"/>
              <a:gd name="T18" fmla="*/ 640 w 1166"/>
              <a:gd name="T19" fmla="*/ 0 h 586"/>
              <a:gd name="T20" fmla="*/ 875 w 1166"/>
              <a:gd name="T21" fmla="*/ 0 h 586"/>
              <a:gd name="T22" fmla="*/ 350 w 1166"/>
              <a:gd name="T23" fmla="*/ 350 h 586"/>
              <a:gd name="T24" fmla="*/ 350 w 1166"/>
              <a:gd name="T25" fmla="*/ 235 h 586"/>
              <a:gd name="T26" fmla="*/ 815 w 1166"/>
              <a:gd name="T27" fmla="*/ 235 h 586"/>
              <a:gd name="T28" fmla="*/ 815 w 1166"/>
              <a:gd name="T29" fmla="*/ 350 h 586"/>
              <a:gd name="T30" fmla="*/ 350 w 1166"/>
              <a:gd name="T31" fmla="*/ 350 h 586"/>
              <a:gd name="T32" fmla="*/ 109 w 1166"/>
              <a:gd name="T33" fmla="*/ 292 h 586"/>
              <a:gd name="T34" fmla="*/ 290 w 1166"/>
              <a:gd name="T35" fmla="*/ 473 h 586"/>
              <a:gd name="T36" fmla="*/ 525 w 1166"/>
              <a:gd name="T37" fmla="*/ 473 h 586"/>
              <a:gd name="T38" fmla="*/ 525 w 1166"/>
              <a:gd name="T39" fmla="*/ 585 h 586"/>
              <a:gd name="T40" fmla="*/ 290 w 1166"/>
              <a:gd name="T41" fmla="*/ 585 h 586"/>
              <a:gd name="T42" fmla="*/ 0 w 1166"/>
              <a:gd name="T43" fmla="*/ 292 h 586"/>
              <a:gd name="T44" fmla="*/ 290 w 1166"/>
              <a:gd name="T45" fmla="*/ 0 h 586"/>
              <a:gd name="T46" fmla="*/ 525 w 1166"/>
              <a:gd name="T47" fmla="*/ 0 h 586"/>
              <a:gd name="T48" fmla="*/ 525 w 1166"/>
              <a:gd name="T49" fmla="*/ 112 h 586"/>
              <a:gd name="T50" fmla="*/ 290 w 1166"/>
              <a:gd name="T51" fmla="*/ 112 h 586"/>
              <a:gd name="T52" fmla="*/ 109 w 1166"/>
              <a:gd name="T53" fmla="*/ 292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586">
                <a:moveTo>
                  <a:pt x="875" y="0"/>
                </a:moveTo>
                <a:cubicBezTo>
                  <a:pt x="1036" y="0"/>
                  <a:pt x="1165" y="131"/>
                  <a:pt x="1165" y="292"/>
                </a:cubicBezTo>
                <a:cubicBezTo>
                  <a:pt x="1165" y="454"/>
                  <a:pt x="1036" y="585"/>
                  <a:pt x="875" y="585"/>
                </a:cubicBezTo>
                <a:lnTo>
                  <a:pt x="640" y="585"/>
                </a:lnTo>
                <a:lnTo>
                  <a:pt x="640" y="473"/>
                </a:lnTo>
                <a:lnTo>
                  <a:pt x="875" y="473"/>
                </a:lnTo>
                <a:cubicBezTo>
                  <a:pt x="974" y="473"/>
                  <a:pt x="1056" y="391"/>
                  <a:pt x="1056" y="292"/>
                </a:cubicBezTo>
                <a:cubicBezTo>
                  <a:pt x="1056" y="194"/>
                  <a:pt x="974" y="112"/>
                  <a:pt x="875" y="112"/>
                </a:cubicBezTo>
                <a:lnTo>
                  <a:pt x="640" y="112"/>
                </a:lnTo>
                <a:lnTo>
                  <a:pt x="640" y="0"/>
                </a:lnTo>
                <a:lnTo>
                  <a:pt x="875" y="0"/>
                </a:lnTo>
                <a:close/>
                <a:moveTo>
                  <a:pt x="350" y="350"/>
                </a:moveTo>
                <a:lnTo>
                  <a:pt x="350" y="235"/>
                </a:lnTo>
                <a:lnTo>
                  <a:pt x="815" y="235"/>
                </a:lnTo>
                <a:lnTo>
                  <a:pt x="815" y="350"/>
                </a:lnTo>
                <a:lnTo>
                  <a:pt x="350" y="350"/>
                </a:lnTo>
                <a:close/>
                <a:moveTo>
                  <a:pt x="109" y="292"/>
                </a:moveTo>
                <a:cubicBezTo>
                  <a:pt x="109" y="391"/>
                  <a:pt x="192" y="473"/>
                  <a:pt x="290" y="473"/>
                </a:cubicBezTo>
                <a:lnTo>
                  <a:pt x="525" y="473"/>
                </a:lnTo>
                <a:lnTo>
                  <a:pt x="525" y="585"/>
                </a:lnTo>
                <a:lnTo>
                  <a:pt x="290" y="585"/>
                </a:lnTo>
                <a:cubicBezTo>
                  <a:pt x="129" y="585"/>
                  <a:pt x="0" y="454"/>
                  <a:pt x="0" y="292"/>
                </a:cubicBezTo>
                <a:cubicBezTo>
                  <a:pt x="0" y="131"/>
                  <a:pt x="129" y="0"/>
                  <a:pt x="290" y="0"/>
                </a:cubicBezTo>
                <a:lnTo>
                  <a:pt x="525" y="0"/>
                </a:lnTo>
                <a:lnTo>
                  <a:pt x="525" y="112"/>
                </a:lnTo>
                <a:lnTo>
                  <a:pt x="290" y="112"/>
                </a:lnTo>
                <a:cubicBezTo>
                  <a:pt x="192" y="112"/>
                  <a:pt x="109" y="194"/>
                  <a:pt x="109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7449" y="5107783"/>
            <a:ext cx="419100" cy="104775"/>
          </a:xfrm>
          <a:custGeom>
            <a:avLst/>
            <a:gdLst>
              <a:gd name="T0" fmla="*/ 1020 w 1166"/>
              <a:gd name="T1" fmla="*/ 0 h 290"/>
              <a:gd name="T2" fmla="*/ 1165 w 1166"/>
              <a:gd name="T3" fmla="*/ 144 h 290"/>
              <a:gd name="T4" fmla="*/ 1020 w 1166"/>
              <a:gd name="T5" fmla="*/ 289 h 290"/>
              <a:gd name="T6" fmla="*/ 886 w 1166"/>
              <a:gd name="T7" fmla="*/ 202 h 290"/>
              <a:gd name="T8" fmla="*/ 717 w 1166"/>
              <a:gd name="T9" fmla="*/ 202 h 290"/>
              <a:gd name="T10" fmla="*/ 583 w 1166"/>
              <a:gd name="T11" fmla="*/ 289 h 290"/>
              <a:gd name="T12" fmla="*/ 449 w 1166"/>
              <a:gd name="T13" fmla="*/ 202 h 290"/>
              <a:gd name="T14" fmla="*/ 279 w 1166"/>
              <a:gd name="T15" fmla="*/ 202 h 290"/>
              <a:gd name="T16" fmla="*/ 145 w 1166"/>
              <a:gd name="T17" fmla="*/ 289 h 290"/>
              <a:gd name="T18" fmla="*/ 0 w 1166"/>
              <a:gd name="T19" fmla="*/ 144 h 290"/>
              <a:gd name="T20" fmla="*/ 145 w 1166"/>
              <a:gd name="T21" fmla="*/ 0 h 290"/>
              <a:gd name="T22" fmla="*/ 279 w 1166"/>
              <a:gd name="T23" fmla="*/ 87 h 290"/>
              <a:gd name="T24" fmla="*/ 449 w 1166"/>
              <a:gd name="T25" fmla="*/ 87 h 290"/>
              <a:gd name="T26" fmla="*/ 583 w 1166"/>
              <a:gd name="T27" fmla="*/ 0 h 290"/>
              <a:gd name="T28" fmla="*/ 717 w 1166"/>
              <a:gd name="T29" fmla="*/ 87 h 290"/>
              <a:gd name="T30" fmla="*/ 886 w 1166"/>
              <a:gd name="T31" fmla="*/ 87 h 290"/>
              <a:gd name="T32" fmla="*/ 1020 w 1166"/>
              <a:gd name="T33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290">
                <a:moveTo>
                  <a:pt x="1020" y="0"/>
                </a:moveTo>
                <a:cubicBezTo>
                  <a:pt x="1099" y="0"/>
                  <a:pt x="1165" y="65"/>
                  <a:pt x="1165" y="144"/>
                </a:cubicBezTo>
                <a:cubicBezTo>
                  <a:pt x="1165" y="224"/>
                  <a:pt x="1099" y="289"/>
                  <a:pt x="1020" y="289"/>
                </a:cubicBezTo>
                <a:cubicBezTo>
                  <a:pt x="960" y="289"/>
                  <a:pt x="908" y="254"/>
                  <a:pt x="886" y="202"/>
                </a:cubicBezTo>
                <a:lnTo>
                  <a:pt x="717" y="202"/>
                </a:lnTo>
                <a:cubicBezTo>
                  <a:pt x="695" y="254"/>
                  <a:pt x="644" y="289"/>
                  <a:pt x="583" y="289"/>
                </a:cubicBezTo>
                <a:cubicBezTo>
                  <a:pt x="523" y="289"/>
                  <a:pt x="470" y="254"/>
                  <a:pt x="449" y="202"/>
                </a:cubicBezTo>
                <a:lnTo>
                  <a:pt x="279" y="202"/>
                </a:lnTo>
                <a:cubicBezTo>
                  <a:pt x="257" y="254"/>
                  <a:pt x="205" y="289"/>
                  <a:pt x="145" y="289"/>
                </a:cubicBezTo>
                <a:cubicBezTo>
                  <a:pt x="66" y="289"/>
                  <a:pt x="0" y="224"/>
                  <a:pt x="0" y="144"/>
                </a:cubicBezTo>
                <a:cubicBezTo>
                  <a:pt x="0" y="65"/>
                  <a:pt x="66" y="0"/>
                  <a:pt x="145" y="0"/>
                </a:cubicBezTo>
                <a:cubicBezTo>
                  <a:pt x="205" y="0"/>
                  <a:pt x="257" y="35"/>
                  <a:pt x="279" y="87"/>
                </a:cubicBezTo>
                <a:lnTo>
                  <a:pt x="449" y="87"/>
                </a:lnTo>
                <a:cubicBezTo>
                  <a:pt x="470" y="35"/>
                  <a:pt x="523" y="0"/>
                  <a:pt x="583" y="0"/>
                </a:cubicBezTo>
                <a:cubicBezTo>
                  <a:pt x="644" y="0"/>
                  <a:pt x="695" y="35"/>
                  <a:pt x="717" y="87"/>
                </a:cubicBezTo>
                <a:lnTo>
                  <a:pt x="886" y="87"/>
                </a:lnTo>
                <a:cubicBezTo>
                  <a:pt x="908" y="35"/>
                  <a:pt x="960" y="0"/>
                  <a:pt x="102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391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0 w 1051"/>
              <a:gd name="T11" fmla="*/ 525 h 936"/>
              <a:gd name="T12" fmla="*/ 0 w 1051"/>
              <a:gd name="T13" fmla="*/ 350 h 936"/>
              <a:gd name="T14" fmla="*/ 1050 w 1051"/>
              <a:gd name="T15" fmla="*/ 350 h 936"/>
              <a:gd name="T16" fmla="*/ 1050 w 1051"/>
              <a:gd name="T17" fmla="*/ 525 h 936"/>
              <a:gd name="T18" fmla="*/ 0 w 1051"/>
              <a:gd name="T19" fmla="*/ 525 h 936"/>
              <a:gd name="T20" fmla="*/ 0 w 1051"/>
              <a:gd name="T21" fmla="*/ 935 h 936"/>
              <a:gd name="T22" fmla="*/ 0 w 1051"/>
              <a:gd name="T23" fmla="*/ 875 h 936"/>
              <a:gd name="T24" fmla="*/ 1050 w 1051"/>
              <a:gd name="T25" fmla="*/ 875 h 936"/>
              <a:gd name="T26" fmla="*/ 1050 w 1051"/>
              <a:gd name="T27" fmla="*/ 935 h 936"/>
              <a:gd name="T28" fmla="*/ 0 w 1051"/>
              <a:gd name="T29" fmla="*/ 935 h 936"/>
              <a:gd name="T30" fmla="*/ 0 w 1051"/>
              <a:gd name="T31" fmla="*/ 760 h 936"/>
              <a:gd name="T32" fmla="*/ 0 w 1051"/>
              <a:gd name="T33" fmla="*/ 642 h 936"/>
              <a:gd name="T34" fmla="*/ 1050 w 1051"/>
              <a:gd name="T35" fmla="*/ 642 h 936"/>
              <a:gd name="T36" fmla="*/ 1050 w 1051"/>
              <a:gd name="T37" fmla="*/ 760 h 936"/>
              <a:gd name="T38" fmla="*/ 0 w 1051"/>
              <a:gd name="T39" fmla="*/ 76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0" y="525"/>
                </a:moveTo>
                <a:lnTo>
                  <a:pt x="0" y="350"/>
                </a:lnTo>
                <a:lnTo>
                  <a:pt x="1050" y="350"/>
                </a:lnTo>
                <a:lnTo>
                  <a:pt x="1050" y="525"/>
                </a:lnTo>
                <a:lnTo>
                  <a:pt x="0" y="525"/>
                </a:lnTo>
                <a:close/>
                <a:moveTo>
                  <a:pt x="0" y="935"/>
                </a:moveTo>
                <a:lnTo>
                  <a:pt x="0" y="875"/>
                </a:lnTo>
                <a:lnTo>
                  <a:pt x="1050" y="875"/>
                </a:lnTo>
                <a:lnTo>
                  <a:pt x="1050" y="935"/>
                </a:lnTo>
                <a:lnTo>
                  <a:pt x="0" y="935"/>
                </a:lnTo>
                <a:close/>
                <a:moveTo>
                  <a:pt x="0" y="760"/>
                </a:moveTo>
                <a:lnTo>
                  <a:pt x="0" y="642"/>
                </a:lnTo>
                <a:lnTo>
                  <a:pt x="1050" y="642"/>
                </a:lnTo>
                <a:lnTo>
                  <a:pt x="1050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7186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582 w 1051"/>
              <a:gd name="T11" fmla="*/ 467 h 936"/>
              <a:gd name="T12" fmla="*/ 582 w 1051"/>
              <a:gd name="T13" fmla="*/ 350 h 936"/>
              <a:gd name="T14" fmla="*/ 1050 w 1051"/>
              <a:gd name="T15" fmla="*/ 350 h 936"/>
              <a:gd name="T16" fmla="*/ 1050 w 1051"/>
              <a:gd name="T17" fmla="*/ 467 h 936"/>
              <a:gd name="T18" fmla="*/ 582 w 1051"/>
              <a:gd name="T19" fmla="*/ 467 h 936"/>
              <a:gd name="T20" fmla="*/ 0 w 1051"/>
              <a:gd name="T21" fmla="*/ 467 h 936"/>
              <a:gd name="T22" fmla="*/ 0 w 1051"/>
              <a:gd name="T23" fmla="*/ 350 h 936"/>
              <a:gd name="T24" fmla="*/ 467 w 1051"/>
              <a:gd name="T25" fmla="*/ 350 h 936"/>
              <a:gd name="T26" fmla="*/ 467 w 1051"/>
              <a:gd name="T27" fmla="*/ 467 h 936"/>
              <a:gd name="T28" fmla="*/ 0 w 1051"/>
              <a:gd name="T29" fmla="*/ 467 h 936"/>
              <a:gd name="T30" fmla="*/ 932 w 1051"/>
              <a:gd name="T31" fmla="*/ 935 h 936"/>
              <a:gd name="T32" fmla="*/ 932 w 1051"/>
              <a:gd name="T33" fmla="*/ 817 h 936"/>
              <a:gd name="T34" fmla="*/ 1050 w 1051"/>
              <a:gd name="T35" fmla="*/ 817 h 936"/>
              <a:gd name="T36" fmla="*/ 1050 w 1051"/>
              <a:gd name="T37" fmla="*/ 935 h 936"/>
              <a:gd name="T38" fmla="*/ 932 w 1051"/>
              <a:gd name="T39" fmla="*/ 935 h 936"/>
              <a:gd name="T40" fmla="*/ 700 w 1051"/>
              <a:gd name="T41" fmla="*/ 935 h 936"/>
              <a:gd name="T42" fmla="*/ 700 w 1051"/>
              <a:gd name="T43" fmla="*/ 817 h 936"/>
              <a:gd name="T44" fmla="*/ 817 w 1051"/>
              <a:gd name="T45" fmla="*/ 817 h 936"/>
              <a:gd name="T46" fmla="*/ 817 w 1051"/>
              <a:gd name="T47" fmla="*/ 935 h 936"/>
              <a:gd name="T48" fmla="*/ 700 w 1051"/>
              <a:gd name="T49" fmla="*/ 935 h 936"/>
              <a:gd name="T50" fmla="*/ 467 w 1051"/>
              <a:gd name="T51" fmla="*/ 935 h 936"/>
              <a:gd name="T52" fmla="*/ 467 w 1051"/>
              <a:gd name="T53" fmla="*/ 817 h 936"/>
              <a:gd name="T54" fmla="*/ 582 w 1051"/>
              <a:gd name="T55" fmla="*/ 817 h 936"/>
              <a:gd name="T56" fmla="*/ 582 w 1051"/>
              <a:gd name="T57" fmla="*/ 935 h 936"/>
              <a:gd name="T58" fmla="*/ 467 w 1051"/>
              <a:gd name="T59" fmla="*/ 935 h 936"/>
              <a:gd name="T60" fmla="*/ 232 w 1051"/>
              <a:gd name="T61" fmla="*/ 935 h 936"/>
              <a:gd name="T62" fmla="*/ 232 w 1051"/>
              <a:gd name="T63" fmla="*/ 817 h 936"/>
              <a:gd name="T64" fmla="*/ 350 w 1051"/>
              <a:gd name="T65" fmla="*/ 817 h 936"/>
              <a:gd name="T66" fmla="*/ 350 w 1051"/>
              <a:gd name="T67" fmla="*/ 935 h 936"/>
              <a:gd name="T68" fmla="*/ 232 w 1051"/>
              <a:gd name="T69" fmla="*/ 935 h 936"/>
              <a:gd name="T70" fmla="*/ 0 w 1051"/>
              <a:gd name="T71" fmla="*/ 935 h 936"/>
              <a:gd name="T72" fmla="*/ 0 w 1051"/>
              <a:gd name="T73" fmla="*/ 817 h 936"/>
              <a:gd name="T74" fmla="*/ 117 w 1051"/>
              <a:gd name="T75" fmla="*/ 817 h 936"/>
              <a:gd name="T76" fmla="*/ 117 w 1051"/>
              <a:gd name="T77" fmla="*/ 935 h 936"/>
              <a:gd name="T78" fmla="*/ 0 w 1051"/>
              <a:gd name="T79" fmla="*/ 935 h 936"/>
              <a:gd name="T80" fmla="*/ 757 w 1051"/>
              <a:gd name="T81" fmla="*/ 700 h 936"/>
              <a:gd name="T82" fmla="*/ 757 w 1051"/>
              <a:gd name="T83" fmla="*/ 585 h 936"/>
              <a:gd name="T84" fmla="*/ 1050 w 1051"/>
              <a:gd name="T85" fmla="*/ 585 h 936"/>
              <a:gd name="T86" fmla="*/ 1050 w 1051"/>
              <a:gd name="T87" fmla="*/ 700 h 936"/>
              <a:gd name="T88" fmla="*/ 757 w 1051"/>
              <a:gd name="T89" fmla="*/ 700 h 936"/>
              <a:gd name="T90" fmla="*/ 380 w 1051"/>
              <a:gd name="T91" fmla="*/ 700 h 936"/>
              <a:gd name="T92" fmla="*/ 380 w 1051"/>
              <a:gd name="T93" fmla="*/ 585 h 936"/>
              <a:gd name="T94" fmla="*/ 669 w 1051"/>
              <a:gd name="T95" fmla="*/ 585 h 936"/>
              <a:gd name="T96" fmla="*/ 669 w 1051"/>
              <a:gd name="T97" fmla="*/ 700 h 936"/>
              <a:gd name="T98" fmla="*/ 380 w 1051"/>
              <a:gd name="T99" fmla="*/ 700 h 936"/>
              <a:gd name="T100" fmla="*/ 0 w 1051"/>
              <a:gd name="T101" fmla="*/ 700 h 936"/>
              <a:gd name="T102" fmla="*/ 0 w 1051"/>
              <a:gd name="T103" fmla="*/ 585 h 936"/>
              <a:gd name="T104" fmla="*/ 292 w 1051"/>
              <a:gd name="T105" fmla="*/ 585 h 936"/>
              <a:gd name="T106" fmla="*/ 292 w 1051"/>
              <a:gd name="T107" fmla="*/ 700 h 936"/>
              <a:gd name="T108" fmla="*/ 0 w 1051"/>
              <a:gd name="T10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582" y="467"/>
                </a:moveTo>
                <a:lnTo>
                  <a:pt x="582" y="350"/>
                </a:lnTo>
                <a:lnTo>
                  <a:pt x="1050" y="350"/>
                </a:lnTo>
                <a:lnTo>
                  <a:pt x="1050" y="467"/>
                </a:lnTo>
                <a:lnTo>
                  <a:pt x="582" y="467"/>
                </a:lnTo>
                <a:close/>
                <a:moveTo>
                  <a:pt x="0" y="467"/>
                </a:moveTo>
                <a:lnTo>
                  <a:pt x="0" y="350"/>
                </a:lnTo>
                <a:lnTo>
                  <a:pt x="467" y="350"/>
                </a:lnTo>
                <a:lnTo>
                  <a:pt x="467" y="467"/>
                </a:lnTo>
                <a:lnTo>
                  <a:pt x="0" y="467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700" y="935"/>
                </a:moveTo>
                <a:lnTo>
                  <a:pt x="700" y="817"/>
                </a:lnTo>
                <a:lnTo>
                  <a:pt x="817" y="817"/>
                </a:lnTo>
                <a:lnTo>
                  <a:pt x="817" y="935"/>
                </a:lnTo>
                <a:lnTo>
                  <a:pt x="700" y="935"/>
                </a:lnTo>
                <a:close/>
                <a:moveTo>
                  <a:pt x="467" y="935"/>
                </a:moveTo>
                <a:lnTo>
                  <a:pt x="467" y="817"/>
                </a:lnTo>
                <a:lnTo>
                  <a:pt x="582" y="817"/>
                </a:lnTo>
                <a:lnTo>
                  <a:pt x="582" y="935"/>
                </a:lnTo>
                <a:lnTo>
                  <a:pt x="467" y="935"/>
                </a:lnTo>
                <a:close/>
                <a:moveTo>
                  <a:pt x="232" y="935"/>
                </a:moveTo>
                <a:lnTo>
                  <a:pt x="232" y="817"/>
                </a:lnTo>
                <a:lnTo>
                  <a:pt x="350" y="817"/>
                </a:lnTo>
                <a:lnTo>
                  <a:pt x="350" y="935"/>
                </a:lnTo>
                <a:lnTo>
                  <a:pt x="232" y="935"/>
                </a:lnTo>
                <a:close/>
                <a:moveTo>
                  <a:pt x="0" y="935"/>
                </a:moveTo>
                <a:lnTo>
                  <a:pt x="0" y="817"/>
                </a:lnTo>
                <a:lnTo>
                  <a:pt x="117" y="817"/>
                </a:lnTo>
                <a:lnTo>
                  <a:pt x="117" y="935"/>
                </a:lnTo>
                <a:lnTo>
                  <a:pt x="0" y="935"/>
                </a:lnTo>
                <a:close/>
                <a:moveTo>
                  <a:pt x="757" y="700"/>
                </a:moveTo>
                <a:lnTo>
                  <a:pt x="757" y="585"/>
                </a:lnTo>
                <a:lnTo>
                  <a:pt x="1050" y="585"/>
                </a:lnTo>
                <a:lnTo>
                  <a:pt x="1050" y="700"/>
                </a:lnTo>
                <a:lnTo>
                  <a:pt x="757" y="700"/>
                </a:lnTo>
                <a:close/>
                <a:moveTo>
                  <a:pt x="380" y="700"/>
                </a:moveTo>
                <a:lnTo>
                  <a:pt x="380" y="585"/>
                </a:lnTo>
                <a:lnTo>
                  <a:pt x="669" y="585"/>
                </a:lnTo>
                <a:lnTo>
                  <a:pt x="669" y="700"/>
                </a:lnTo>
                <a:lnTo>
                  <a:pt x="380" y="700"/>
                </a:lnTo>
                <a:close/>
                <a:moveTo>
                  <a:pt x="0" y="700"/>
                </a:moveTo>
                <a:lnTo>
                  <a:pt x="0" y="585"/>
                </a:lnTo>
                <a:lnTo>
                  <a:pt x="292" y="585"/>
                </a:lnTo>
                <a:lnTo>
                  <a:pt x="292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841039" y="4950618"/>
            <a:ext cx="293687" cy="419100"/>
          </a:xfrm>
          <a:custGeom>
            <a:avLst/>
            <a:gdLst>
              <a:gd name="T0" fmla="*/ 574 w 816"/>
              <a:gd name="T1" fmla="*/ 645 h 1166"/>
              <a:gd name="T2" fmla="*/ 700 w 816"/>
              <a:gd name="T3" fmla="*/ 407 h 1166"/>
              <a:gd name="T4" fmla="*/ 408 w 816"/>
              <a:gd name="T5" fmla="*/ 115 h 1166"/>
              <a:gd name="T6" fmla="*/ 115 w 816"/>
              <a:gd name="T7" fmla="*/ 407 h 1166"/>
              <a:gd name="T8" fmla="*/ 241 w 816"/>
              <a:gd name="T9" fmla="*/ 645 h 1166"/>
              <a:gd name="T10" fmla="*/ 290 w 816"/>
              <a:gd name="T11" fmla="*/ 681 h 1166"/>
              <a:gd name="T12" fmla="*/ 290 w 816"/>
              <a:gd name="T13" fmla="*/ 815 h 1166"/>
              <a:gd name="T14" fmla="*/ 525 w 816"/>
              <a:gd name="T15" fmla="*/ 815 h 1166"/>
              <a:gd name="T16" fmla="*/ 525 w 816"/>
              <a:gd name="T17" fmla="*/ 681 h 1166"/>
              <a:gd name="T18" fmla="*/ 574 w 816"/>
              <a:gd name="T19" fmla="*/ 645 h 1166"/>
              <a:gd name="T20" fmla="*/ 408 w 816"/>
              <a:gd name="T21" fmla="*/ 0 h 1166"/>
              <a:gd name="T22" fmla="*/ 815 w 816"/>
              <a:gd name="T23" fmla="*/ 407 h 1166"/>
              <a:gd name="T24" fmla="*/ 640 w 816"/>
              <a:gd name="T25" fmla="*/ 741 h 1166"/>
              <a:gd name="T26" fmla="*/ 640 w 816"/>
              <a:gd name="T27" fmla="*/ 875 h 1166"/>
              <a:gd name="T28" fmla="*/ 583 w 816"/>
              <a:gd name="T29" fmla="*/ 932 h 1166"/>
              <a:gd name="T30" fmla="*/ 233 w 816"/>
              <a:gd name="T31" fmla="*/ 932 h 1166"/>
              <a:gd name="T32" fmla="*/ 175 w 816"/>
              <a:gd name="T33" fmla="*/ 875 h 1166"/>
              <a:gd name="T34" fmla="*/ 175 w 816"/>
              <a:gd name="T35" fmla="*/ 741 h 1166"/>
              <a:gd name="T36" fmla="*/ 0 w 816"/>
              <a:gd name="T37" fmla="*/ 407 h 1166"/>
              <a:gd name="T38" fmla="*/ 408 w 816"/>
              <a:gd name="T39" fmla="*/ 0 h 1166"/>
              <a:gd name="T40" fmla="*/ 233 w 816"/>
              <a:gd name="T41" fmla="*/ 1107 h 1166"/>
              <a:gd name="T42" fmla="*/ 233 w 816"/>
              <a:gd name="T43" fmla="*/ 1050 h 1166"/>
              <a:gd name="T44" fmla="*/ 583 w 816"/>
              <a:gd name="T45" fmla="*/ 1050 h 1166"/>
              <a:gd name="T46" fmla="*/ 583 w 816"/>
              <a:gd name="T47" fmla="*/ 1107 h 1166"/>
              <a:gd name="T48" fmla="*/ 525 w 816"/>
              <a:gd name="T49" fmla="*/ 1165 h 1166"/>
              <a:gd name="T50" fmla="*/ 290 w 816"/>
              <a:gd name="T51" fmla="*/ 1165 h 1166"/>
              <a:gd name="T52" fmla="*/ 233 w 816"/>
              <a:gd name="T53" fmla="*/ 11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6" h="1166">
                <a:moveTo>
                  <a:pt x="574" y="645"/>
                </a:moveTo>
                <a:cubicBezTo>
                  <a:pt x="654" y="591"/>
                  <a:pt x="700" y="503"/>
                  <a:pt x="700" y="407"/>
                </a:cubicBezTo>
                <a:cubicBezTo>
                  <a:pt x="700" y="246"/>
                  <a:pt x="570" y="115"/>
                  <a:pt x="408" y="115"/>
                </a:cubicBezTo>
                <a:cubicBezTo>
                  <a:pt x="247" y="115"/>
                  <a:pt x="115" y="246"/>
                  <a:pt x="115" y="407"/>
                </a:cubicBezTo>
                <a:cubicBezTo>
                  <a:pt x="115" y="503"/>
                  <a:pt x="162" y="591"/>
                  <a:pt x="241" y="645"/>
                </a:cubicBezTo>
                <a:lnTo>
                  <a:pt x="290" y="681"/>
                </a:lnTo>
                <a:lnTo>
                  <a:pt x="290" y="815"/>
                </a:lnTo>
                <a:lnTo>
                  <a:pt x="525" y="815"/>
                </a:lnTo>
                <a:lnTo>
                  <a:pt x="525" y="681"/>
                </a:lnTo>
                <a:lnTo>
                  <a:pt x="574" y="645"/>
                </a:lnTo>
                <a:close/>
                <a:moveTo>
                  <a:pt x="408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547"/>
                  <a:pt x="747" y="667"/>
                  <a:pt x="640" y="741"/>
                </a:cubicBezTo>
                <a:lnTo>
                  <a:pt x="640" y="875"/>
                </a:lnTo>
                <a:cubicBezTo>
                  <a:pt x="640" y="908"/>
                  <a:pt x="615" y="932"/>
                  <a:pt x="583" y="932"/>
                </a:cubicBezTo>
                <a:lnTo>
                  <a:pt x="233" y="932"/>
                </a:lnTo>
                <a:cubicBezTo>
                  <a:pt x="200" y="932"/>
                  <a:pt x="175" y="908"/>
                  <a:pt x="175" y="875"/>
                </a:cubicBezTo>
                <a:lnTo>
                  <a:pt x="175" y="741"/>
                </a:lnTo>
                <a:cubicBezTo>
                  <a:pt x="69" y="667"/>
                  <a:pt x="0" y="547"/>
                  <a:pt x="0" y="407"/>
                </a:cubicBezTo>
                <a:cubicBezTo>
                  <a:pt x="0" y="183"/>
                  <a:pt x="183" y="0"/>
                  <a:pt x="408" y="0"/>
                </a:cubicBezTo>
                <a:close/>
                <a:moveTo>
                  <a:pt x="233" y="1107"/>
                </a:moveTo>
                <a:lnTo>
                  <a:pt x="233" y="1050"/>
                </a:lnTo>
                <a:lnTo>
                  <a:pt x="583" y="1050"/>
                </a:lnTo>
                <a:lnTo>
                  <a:pt x="583" y="1107"/>
                </a:lnTo>
                <a:cubicBezTo>
                  <a:pt x="583" y="1140"/>
                  <a:pt x="558" y="1165"/>
                  <a:pt x="525" y="1165"/>
                </a:cubicBezTo>
                <a:lnTo>
                  <a:pt x="290" y="1165"/>
                </a:lnTo>
                <a:cubicBezTo>
                  <a:pt x="257" y="1165"/>
                  <a:pt x="233" y="1140"/>
                  <a:pt x="233" y="1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0568"/>
            <a:ext cx="398462" cy="419100"/>
          </a:xfrm>
          <a:custGeom>
            <a:avLst/>
            <a:gdLst>
              <a:gd name="T0" fmla="*/ 640 w 1108"/>
              <a:gd name="T1" fmla="*/ 670 h 1165"/>
              <a:gd name="T2" fmla="*/ 640 w 1108"/>
              <a:gd name="T3" fmla="*/ 989 h 1165"/>
              <a:gd name="T4" fmla="*/ 757 w 1108"/>
              <a:gd name="T5" fmla="*/ 1077 h 1165"/>
              <a:gd name="T6" fmla="*/ 757 w 1108"/>
              <a:gd name="T7" fmla="*/ 1164 h 1165"/>
              <a:gd name="T8" fmla="*/ 552 w 1108"/>
              <a:gd name="T9" fmla="*/ 1107 h 1165"/>
              <a:gd name="T10" fmla="*/ 350 w 1108"/>
              <a:gd name="T11" fmla="*/ 1164 h 1165"/>
              <a:gd name="T12" fmla="*/ 350 w 1108"/>
              <a:gd name="T13" fmla="*/ 1077 h 1165"/>
              <a:gd name="T14" fmla="*/ 465 w 1108"/>
              <a:gd name="T15" fmla="*/ 989 h 1165"/>
              <a:gd name="T16" fmla="*/ 465 w 1108"/>
              <a:gd name="T17" fmla="*/ 670 h 1165"/>
              <a:gd name="T18" fmla="*/ 0 w 1108"/>
              <a:gd name="T19" fmla="*/ 814 h 1165"/>
              <a:gd name="T20" fmla="*/ 0 w 1108"/>
              <a:gd name="T21" fmla="*/ 700 h 1165"/>
              <a:gd name="T22" fmla="*/ 465 w 1108"/>
              <a:gd name="T23" fmla="*/ 407 h 1165"/>
              <a:gd name="T24" fmla="*/ 465 w 1108"/>
              <a:gd name="T25" fmla="*/ 87 h 1165"/>
              <a:gd name="T26" fmla="*/ 552 w 1108"/>
              <a:gd name="T27" fmla="*/ 0 h 1165"/>
              <a:gd name="T28" fmla="*/ 640 w 1108"/>
              <a:gd name="T29" fmla="*/ 87 h 1165"/>
              <a:gd name="T30" fmla="*/ 640 w 1108"/>
              <a:gd name="T31" fmla="*/ 407 h 1165"/>
              <a:gd name="T32" fmla="*/ 1107 w 1108"/>
              <a:gd name="T33" fmla="*/ 700 h 1165"/>
              <a:gd name="T34" fmla="*/ 1107 w 1108"/>
              <a:gd name="T35" fmla="*/ 814 h 1165"/>
              <a:gd name="T36" fmla="*/ 640 w 1108"/>
              <a:gd name="T37" fmla="*/ 67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5">
                <a:moveTo>
                  <a:pt x="640" y="670"/>
                </a:move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70"/>
                </a:lnTo>
                <a:lnTo>
                  <a:pt x="0" y="814"/>
                </a:lnTo>
                <a:lnTo>
                  <a:pt x="0" y="700"/>
                </a:lnTo>
                <a:lnTo>
                  <a:pt x="465" y="407"/>
                </a:lnTo>
                <a:lnTo>
                  <a:pt x="465" y="87"/>
                </a:lnTo>
                <a:cubicBezTo>
                  <a:pt x="465" y="38"/>
                  <a:pt x="502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lnTo>
                  <a:pt x="1107" y="700"/>
                </a:lnTo>
                <a:lnTo>
                  <a:pt x="1107" y="814"/>
                </a:lnTo>
                <a:lnTo>
                  <a:pt x="640" y="67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39951" y="5841208"/>
            <a:ext cx="377825" cy="377825"/>
          </a:xfrm>
          <a:custGeom>
            <a:avLst/>
            <a:gdLst>
              <a:gd name="T0" fmla="*/ 875 w 1051"/>
              <a:gd name="T1" fmla="*/ 643 h 1051"/>
              <a:gd name="T2" fmla="*/ 875 w 1051"/>
              <a:gd name="T3" fmla="*/ 407 h 1051"/>
              <a:gd name="T4" fmla="*/ 643 w 1051"/>
              <a:gd name="T5" fmla="*/ 407 h 1051"/>
              <a:gd name="T6" fmla="*/ 643 w 1051"/>
              <a:gd name="T7" fmla="*/ 175 h 1051"/>
              <a:gd name="T8" fmla="*/ 408 w 1051"/>
              <a:gd name="T9" fmla="*/ 175 h 1051"/>
              <a:gd name="T10" fmla="*/ 408 w 1051"/>
              <a:gd name="T11" fmla="*/ 407 h 1051"/>
              <a:gd name="T12" fmla="*/ 175 w 1051"/>
              <a:gd name="T13" fmla="*/ 407 h 1051"/>
              <a:gd name="T14" fmla="*/ 175 w 1051"/>
              <a:gd name="T15" fmla="*/ 643 h 1051"/>
              <a:gd name="T16" fmla="*/ 408 w 1051"/>
              <a:gd name="T17" fmla="*/ 643 h 1051"/>
              <a:gd name="T18" fmla="*/ 408 w 1051"/>
              <a:gd name="T19" fmla="*/ 875 h 1051"/>
              <a:gd name="T20" fmla="*/ 643 w 1051"/>
              <a:gd name="T21" fmla="*/ 875 h 1051"/>
              <a:gd name="T22" fmla="*/ 643 w 1051"/>
              <a:gd name="T23" fmla="*/ 643 h 1051"/>
              <a:gd name="T24" fmla="*/ 875 w 1051"/>
              <a:gd name="T25" fmla="*/ 643 h 1051"/>
              <a:gd name="T26" fmla="*/ 933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3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3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643"/>
                </a:moveTo>
                <a:lnTo>
                  <a:pt x="875" y="407"/>
                </a:lnTo>
                <a:lnTo>
                  <a:pt x="643" y="407"/>
                </a:lnTo>
                <a:lnTo>
                  <a:pt x="643" y="175"/>
                </a:lnTo>
                <a:lnTo>
                  <a:pt x="408" y="175"/>
                </a:lnTo>
                <a:lnTo>
                  <a:pt x="408" y="407"/>
                </a:lnTo>
                <a:lnTo>
                  <a:pt x="175" y="407"/>
                </a:lnTo>
                <a:lnTo>
                  <a:pt x="175" y="643"/>
                </a:lnTo>
                <a:lnTo>
                  <a:pt x="408" y="643"/>
                </a:lnTo>
                <a:lnTo>
                  <a:pt x="408" y="875"/>
                </a:lnTo>
                <a:lnTo>
                  <a:pt x="643" y="875"/>
                </a:lnTo>
                <a:lnTo>
                  <a:pt x="643" y="643"/>
                </a:lnTo>
                <a:lnTo>
                  <a:pt x="875" y="64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30564" y="5841208"/>
            <a:ext cx="346075" cy="377825"/>
          </a:xfrm>
          <a:custGeom>
            <a:avLst/>
            <a:gdLst>
              <a:gd name="T0" fmla="*/ 818 w 963"/>
              <a:gd name="T1" fmla="*/ 407 h 1051"/>
              <a:gd name="T2" fmla="*/ 875 w 963"/>
              <a:gd name="T3" fmla="*/ 350 h 1051"/>
              <a:gd name="T4" fmla="*/ 818 w 963"/>
              <a:gd name="T5" fmla="*/ 293 h 1051"/>
              <a:gd name="T6" fmla="*/ 760 w 963"/>
              <a:gd name="T7" fmla="*/ 350 h 1051"/>
              <a:gd name="T8" fmla="*/ 818 w 963"/>
              <a:gd name="T9" fmla="*/ 407 h 1051"/>
              <a:gd name="T10" fmla="*/ 468 w 963"/>
              <a:gd name="T11" fmla="*/ 407 h 1051"/>
              <a:gd name="T12" fmla="*/ 468 w 963"/>
              <a:gd name="T13" fmla="*/ 118 h 1051"/>
              <a:gd name="T14" fmla="*/ 118 w 963"/>
              <a:gd name="T15" fmla="*/ 118 h 1051"/>
              <a:gd name="T16" fmla="*/ 118 w 963"/>
              <a:gd name="T17" fmla="*/ 407 h 1051"/>
              <a:gd name="T18" fmla="*/ 468 w 963"/>
              <a:gd name="T19" fmla="*/ 407 h 1051"/>
              <a:gd name="T20" fmla="*/ 921 w 963"/>
              <a:gd name="T21" fmla="*/ 246 h 1051"/>
              <a:gd name="T22" fmla="*/ 962 w 963"/>
              <a:gd name="T23" fmla="*/ 350 h 1051"/>
              <a:gd name="T24" fmla="*/ 962 w 963"/>
              <a:gd name="T25" fmla="*/ 905 h 1051"/>
              <a:gd name="T26" fmla="*/ 818 w 963"/>
              <a:gd name="T27" fmla="*/ 1050 h 1051"/>
              <a:gd name="T28" fmla="*/ 673 w 963"/>
              <a:gd name="T29" fmla="*/ 905 h 1051"/>
              <a:gd name="T30" fmla="*/ 673 w 963"/>
              <a:gd name="T31" fmla="*/ 613 h 1051"/>
              <a:gd name="T32" fmla="*/ 585 w 963"/>
              <a:gd name="T33" fmla="*/ 613 h 1051"/>
              <a:gd name="T34" fmla="*/ 585 w 963"/>
              <a:gd name="T35" fmla="*/ 1050 h 1051"/>
              <a:gd name="T36" fmla="*/ 0 w 963"/>
              <a:gd name="T37" fmla="*/ 1050 h 1051"/>
              <a:gd name="T38" fmla="*/ 0 w 963"/>
              <a:gd name="T39" fmla="*/ 118 h 1051"/>
              <a:gd name="T40" fmla="*/ 118 w 963"/>
              <a:gd name="T41" fmla="*/ 0 h 1051"/>
              <a:gd name="T42" fmla="*/ 468 w 963"/>
              <a:gd name="T43" fmla="*/ 0 h 1051"/>
              <a:gd name="T44" fmla="*/ 585 w 963"/>
              <a:gd name="T45" fmla="*/ 118 h 1051"/>
              <a:gd name="T46" fmla="*/ 585 w 963"/>
              <a:gd name="T47" fmla="*/ 525 h 1051"/>
              <a:gd name="T48" fmla="*/ 643 w 963"/>
              <a:gd name="T49" fmla="*/ 525 h 1051"/>
              <a:gd name="T50" fmla="*/ 760 w 963"/>
              <a:gd name="T51" fmla="*/ 643 h 1051"/>
              <a:gd name="T52" fmla="*/ 760 w 963"/>
              <a:gd name="T53" fmla="*/ 905 h 1051"/>
              <a:gd name="T54" fmla="*/ 818 w 963"/>
              <a:gd name="T55" fmla="*/ 962 h 1051"/>
              <a:gd name="T56" fmla="*/ 875 w 963"/>
              <a:gd name="T57" fmla="*/ 905 h 1051"/>
              <a:gd name="T58" fmla="*/ 875 w 963"/>
              <a:gd name="T59" fmla="*/ 484 h 1051"/>
              <a:gd name="T60" fmla="*/ 818 w 963"/>
              <a:gd name="T61" fmla="*/ 495 h 1051"/>
              <a:gd name="T62" fmla="*/ 673 w 963"/>
              <a:gd name="T63" fmla="*/ 350 h 1051"/>
              <a:gd name="T64" fmla="*/ 766 w 963"/>
              <a:gd name="T65" fmla="*/ 213 h 1051"/>
              <a:gd name="T66" fmla="*/ 643 w 963"/>
              <a:gd name="T67" fmla="*/ 90 h 1051"/>
              <a:gd name="T68" fmla="*/ 705 w 963"/>
              <a:gd name="T69" fmla="*/ 30 h 1051"/>
              <a:gd name="T70" fmla="*/ 921 w 963"/>
              <a:gd name="T71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3" h="1051">
                <a:moveTo>
                  <a:pt x="818" y="407"/>
                </a:moveTo>
                <a:cubicBezTo>
                  <a:pt x="850" y="407"/>
                  <a:pt x="875" y="383"/>
                  <a:pt x="875" y="350"/>
                </a:cubicBezTo>
                <a:cubicBezTo>
                  <a:pt x="875" y="317"/>
                  <a:pt x="850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7"/>
                  <a:pt x="818" y="407"/>
                </a:cubicBezTo>
                <a:close/>
                <a:moveTo>
                  <a:pt x="468" y="407"/>
                </a:moveTo>
                <a:lnTo>
                  <a:pt x="468" y="118"/>
                </a:lnTo>
                <a:lnTo>
                  <a:pt x="118" y="118"/>
                </a:lnTo>
                <a:lnTo>
                  <a:pt x="118" y="407"/>
                </a:lnTo>
                <a:lnTo>
                  <a:pt x="468" y="407"/>
                </a:lnTo>
                <a:close/>
                <a:moveTo>
                  <a:pt x="921" y="246"/>
                </a:moveTo>
                <a:cubicBezTo>
                  <a:pt x="949" y="274"/>
                  <a:pt x="962" y="309"/>
                  <a:pt x="962" y="350"/>
                </a:cubicBezTo>
                <a:lnTo>
                  <a:pt x="962" y="905"/>
                </a:lnTo>
                <a:cubicBezTo>
                  <a:pt x="962" y="984"/>
                  <a:pt x="897" y="1050"/>
                  <a:pt x="818" y="1050"/>
                </a:cubicBezTo>
                <a:cubicBezTo>
                  <a:pt x="738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0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5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2"/>
                  <a:pt x="818" y="962"/>
                </a:cubicBezTo>
                <a:cubicBezTo>
                  <a:pt x="850" y="962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39" y="495"/>
                  <a:pt x="818" y="495"/>
                </a:cubicBezTo>
                <a:cubicBezTo>
                  <a:pt x="738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5" y="30"/>
                </a:lnTo>
                <a:lnTo>
                  <a:pt x="921" y="2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9426" y="5811044"/>
            <a:ext cx="377825" cy="441325"/>
          </a:xfrm>
          <a:custGeom>
            <a:avLst/>
            <a:gdLst>
              <a:gd name="T0" fmla="*/ 525 w 1051"/>
              <a:gd name="T1" fmla="*/ 262 h 1225"/>
              <a:gd name="T2" fmla="*/ 380 w 1051"/>
              <a:gd name="T3" fmla="*/ 410 h 1225"/>
              <a:gd name="T4" fmla="*/ 525 w 1051"/>
              <a:gd name="T5" fmla="*/ 555 h 1225"/>
              <a:gd name="T6" fmla="*/ 670 w 1051"/>
              <a:gd name="T7" fmla="*/ 410 h 1225"/>
              <a:gd name="T8" fmla="*/ 525 w 1051"/>
              <a:gd name="T9" fmla="*/ 262 h 1225"/>
              <a:gd name="T10" fmla="*/ 150 w 1051"/>
              <a:gd name="T11" fmla="*/ 541 h 1225"/>
              <a:gd name="T12" fmla="*/ 235 w 1051"/>
              <a:gd name="T13" fmla="*/ 410 h 1225"/>
              <a:gd name="T14" fmla="*/ 150 w 1051"/>
              <a:gd name="T15" fmla="*/ 278 h 1225"/>
              <a:gd name="T16" fmla="*/ 298 w 1051"/>
              <a:gd name="T17" fmla="*/ 131 h 1225"/>
              <a:gd name="T18" fmla="*/ 380 w 1051"/>
              <a:gd name="T19" fmla="*/ 158 h 1225"/>
              <a:gd name="T20" fmla="*/ 380 w 1051"/>
              <a:gd name="T21" fmla="*/ 147 h 1225"/>
              <a:gd name="T22" fmla="*/ 525 w 1051"/>
              <a:gd name="T23" fmla="*/ 0 h 1225"/>
              <a:gd name="T24" fmla="*/ 670 w 1051"/>
              <a:gd name="T25" fmla="*/ 147 h 1225"/>
              <a:gd name="T26" fmla="*/ 670 w 1051"/>
              <a:gd name="T27" fmla="*/ 158 h 1225"/>
              <a:gd name="T28" fmla="*/ 752 w 1051"/>
              <a:gd name="T29" fmla="*/ 131 h 1225"/>
              <a:gd name="T30" fmla="*/ 900 w 1051"/>
              <a:gd name="T31" fmla="*/ 278 h 1225"/>
              <a:gd name="T32" fmla="*/ 815 w 1051"/>
              <a:gd name="T33" fmla="*/ 410 h 1225"/>
              <a:gd name="T34" fmla="*/ 900 w 1051"/>
              <a:gd name="T35" fmla="*/ 541 h 1225"/>
              <a:gd name="T36" fmla="*/ 752 w 1051"/>
              <a:gd name="T37" fmla="*/ 686 h 1225"/>
              <a:gd name="T38" fmla="*/ 670 w 1051"/>
              <a:gd name="T39" fmla="*/ 661 h 1225"/>
              <a:gd name="T40" fmla="*/ 670 w 1051"/>
              <a:gd name="T41" fmla="*/ 672 h 1225"/>
              <a:gd name="T42" fmla="*/ 525 w 1051"/>
              <a:gd name="T43" fmla="*/ 817 h 1225"/>
              <a:gd name="T44" fmla="*/ 380 w 1051"/>
              <a:gd name="T45" fmla="*/ 672 h 1225"/>
              <a:gd name="T46" fmla="*/ 380 w 1051"/>
              <a:gd name="T47" fmla="*/ 661 h 1225"/>
              <a:gd name="T48" fmla="*/ 298 w 1051"/>
              <a:gd name="T49" fmla="*/ 686 h 1225"/>
              <a:gd name="T50" fmla="*/ 150 w 1051"/>
              <a:gd name="T51" fmla="*/ 541 h 1225"/>
              <a:gd name="T52" fmla="*/ 525 w 1051"/>
              <a:gd name="T53" fmla="*/ 1224 h 1225"/>
              <a:gd name="T54" fmla="*/ 0 w 1051"/>
              <a:gd name="T55" fmla="*/ 700 h 1225"/>
              <a:gd name="T56" fmla="*/ 525 w 1051"/>
              <a:gd name="T57" fmla="*/ 1224 h 1225"/>
              <a:gd name="T58" fmla="*/ 525 w 1051"/>
              <a:gd name="T59" fmla="*/ 1224 h 1225"/>
              <a:gd name="T60" fmla="*/ 1050 w 1051"/>
              <a:gd name="T61" fmla="*/ 700 h 1225"/>
              <a:gd name="T62" fmla="*/ 525 w 1051"/>
              <a:gd name="T63" fmla="*/ 12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5">
                <a:moveTo>
                  <a:pt x="525" y="262"/>
                </a:moveTo>
                <a:cubicBezTo>
                  <a:pt x="446" y="262"/>
                  <a:pt x="380" y="330"/>
                  <a:pt x="380" y="410"/>
                </a:cubicBezTo>
                <a:cubicBezTo>
                  <a:pt x="380" y="489"/>
                  <a:pt x="446" y="555"/>
                  <a:pt x="525" y="555"/>
                </a:cubicBezTo>
                <a:cubicBezTo>
                  <a:pt x="604" y="555"/>
                  <a:pt x="670" y="489"/>
                  <a:pt x="670" y="410"/>
                </a:cubicBezTo>
                <a:cubicBezTo>
                  <a:pt x="670" y="330"/>
                  <a:pt x="604" y="262"/>
                  <a:pt x="525" y="262"/>
                </a:cubicBezTo>
                <a:close/>
                <a:moveTo>
                  <a:pt x="150" y="541"/>
                </a:moveTo>
                <a:cubicBezTo>
                  <a:pt x="150" y="484"/>
                  <a:pt x="186" y="434"/>
                  <a:pt x="235" y="410"/>
                </a:cubicBezTo>
                <a:cubicBezTo>
                  <a:pt x="186" y="385"/>
                  <a:pt x="150" y="336"/>
                  <a:pt x="150" y="278"/>
                </a:cubicBezTo>
                <a:cubicBezTo>
                  <a:pt x="150" y="199"/>
                  <a:pt x="219" y="131"/>
                  <a:pt x="298" y="131"/>
                </a:cubicBezTo>
                <a:cubicBezTo>
                  <a:pt x="328" y="131"/>
                  <a:pt x="355" y="142"/>
                  <a:pt x="380" y="158"/>
                </a:cubicBezTo>
                <a:lnTo>
                  <a:pt x="380" y="147"/>
                </a:lnTo>
                <a:cubicBezTo>
                  <a:pt x="380" y="68"/>
                  <a:pt x="446" y="0"/>
                  <a:pt x="525" y="0"/>
                </a:cubicBezTo>
                <a:cubicBezTo>
                  <a:pt x="604" y="0"/>
                  <a:pt x="670" y="68"/>
                  <a:pt x="670" y="147"/>
                </a:cubicBezTo>
                <a:lnTo>
                  <a:pt x="670" y="158"/>
                </a:lnTo>
                <a:cubicBezTo>
                  <a:pt x="695" y="142"/>
                  <a:pt x="722" y="131"/>
                  <a:pt x="752" y="131"/>
                </a:cubicBezTo>
                <a:cubicBezTo>
                  <a:pt x="831" y="131"/>
                  <a:pt x="900" y="199"/>
                  <a:pt x="900" y="278"/>
                </a:cubicBezTo>
                <a:cubicBezTo>
                  <a:pt x="900" y="336"/>
                  <a:pt x="864" y="385"/>
                  <a:pt x="815" y="410"/>
                </a:cubicBezTo>
                <a:cubicBezTo>
                  <a:pt x="864" y="434"/>
                  <a:pt x="900" y="484"/>
                  <a:pt x="900" y="541"/>
                </a:cubicBezTo>
                <a:cubicBezTo>
                  <a:pt x="900" y="620"/>
                  <a:pt x="831" y="686"/>
                  <a:pt x="752" y="686"/>
                </a:cubicBezTo>
                <a:cubicBezTo>
                  <a:pt x="722" y="686"/>
                  <a:pt x="695" y="678"/>
                  <a:pt x="670" y="661"/>
                </a:cubicBezTo>
                <a:lnTo>
                  <a:pt x="670" y="672"/>
                </a:lnTo>
                <a:cubicBezTo>
                  <a:pt x="670" y="751"/>
                  <a:pt x="604" y="817"/>
                  <a:pt x="525" y="817"/>
                </a:cubicBezTo>
                <a:cubicBezTo>
                  <a:pt x="446" y="817"/>
                  <a:pt x="380" y="751"/>
                  <a:pt x="380" y="672"/>
                </a:cubicBezTo>
                <a:lnTo>
                  <a:pt x="380" y="661"/>
                </a:lnTo>
                <a:cubicBezTo>
                  <a:pt x="355" y="678"/>
                  <a:pt x="328" y="686"/>
                  <a:pt x="298" y="686"/>
                </a:cubicBezTo>
                <a:cubicBezTo>
                  <a:pt x="219" y="686"/>
                  <a:pt x="150" y="620"/>
                  <a:pt x="150" y="541"/>
                </a:cubicBezTo>
                <a:close/>
                <a:moveTo>
                  <a:pt x="525" y="1224"/>
                </a:moveTo>
                <a:cubicBezTo>
                  <a:pt x="235" y="1224"/>
                  <a:pt x="0" y="989"/>
                  <a:pt x="0" y="700"/>
                </a:cubicBezTo>
                <a:cubicBezTo>
                  <a:pt x="290" y="700"/>
                  <a:pt x="525" y="935"/>
                  <a:pt x="525" y="1224"/>
                </a:cubicBezTo>
                <a:close/>
                <a:moveTo>
                  <a:pt x="525" y="1224"/>
                </a:moveTo>
                <a:cubicBezTo>
                  <a:pt x="525" y="935"/>
                  <a:pt x="760" y="700"/>
                  <a:pt x="1050" y="700"/>
                </a:cubicBezTo>
                <a:cubicBezTo>
                  <a:pt x="1050" y="989"/>
                  <a:pt x="815" y="1224"/>
                  <a:pt x="525" y="12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64164" y="5820568"/>
            <a:ext cx="377825" cy="419100"/>
          </a:xfrm>
          <a:custGeom>
            <a:avLst/>
            <a:gdLst>
              <a:gd name="T0" fmla="*/ 919 w 1051"/>
              <a:gd name="T1" fmla="*/ 115 h 1165"/>
              <a:gd name="T2" fmla="*/ 131 w 1051"/>
              <a:gd name="T3" fmla="*/ 115 h 1165"/>
              <a:gd name="T4" fmla="*/ 156 w 1051"/>
              <a:gd name="T5" fmla="*/ 350 h 1165"/>
              <a:gd name="T6" fmla="*/ 894 w 1051"/>
              <a:gd name="T7" fmla="*/ 350 h 1165"/>
              <a:gd name="T8" fmla="*/ 919 w 1051"/>
              <a:gd name="T9" fmla="*/ 115 h 1165"/>
              <a:gd name="T10" fmla="*/ 525 w 1051"/>
              <a:gd name="T11" fmla="*/ 989 h 1165"/>
              <a:gd name="T12" fmla="*/ 700 w 1051"/>
              <a:gd name="T13" fmla="*/ 814 h 1165"/>
              <a:gd name="T14" fmla="*/ 525 w 1051"/>
              <a:gd name="T15" fmla="*/ 500 h 1165"/>
              <a:gd name="T16" fmla="*/ 350 w 1051"/>
              <a:gd name="T17" fmla="*/ 814 h 1165"/>
              <a:gd name="T18" fmla="*/ 525 w 1051"/>
              <a:gd name="T19" fmla="*/ 989 h 1165"/>
              <a:gd name="T20" fmla="*/ 0 w 1051"/>
              <a:gd name="T21" fmla="*/ 0 h 1165"/>
              <a:gd name="T22" fmla="*/ 1050 w 1051"/>
              <a:gd name="T23" fmla="*/ 0 h 1165"/>
              <a:gd name="T24" fmla="*/ 932 w 1051"/>
              <a:gd name="T25" fmla="*/ 1063 h 1165"/>
              <a:gd name="T26" fmla="*/ 817 w 1051"/>
              <a:gd name="T27" fmla="*/ 1164 h 1165"/>
              <a:gd name="T28" fmla="*/ 232 w 1051"/>
              <a:gd name="T29" fmla="*/ 1164 h 1165"/>
              <a:gd name="T30" fmla="*/ 117 w 1051"/>
              <a:gd name="T31" fmla="*/ 1063 h 1165"/>
              <a:gd name="T32" fmla="*/ 0 w 1051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165">
                <a:moveTo>
                  <a:pt x="919" y="115"/>
                </a:moveTo>
                <a:lnTo>
                  <a:pt x="131" y="115"/>
                </a:lnTo>
                <a:lnTo>
                  <a:pt x="156" y="350"/>
                </a:lnTo>
                <a:lnTo>
                  <a:pt x="894" y="350"/>
                </a:lnTo>
                <a:lnTo>
                  <a:pt x="919" y="115"/>
                </a:lnTo>
                <a:close/>
                <a:moveTo>
                  <a:pt x="525" y="989"/>
                </a:moveTo>
                <a:cubicBezTo>
                  <a:pt x="620" y="989"/>
                  <a:pt x="700" y="910"/>
                  <a:pt x="700" y="814"/>
                </a:cubicBezTo>
                <a:cubicBezTo>
                  <a:pt x="700" y="697"/>
                  <a:pt x="525" y="500"/>
                  <a:pt x="525" y="500"/>
                </a:cubicBezTo>
                <a:cubicBezTo>
                  <a:pt x="525" y="500"/>
                  <a:pt x="350" y="697"/>
                  <a:pt x="350" y="814"/>
                </a:cubicBezTo>
                <a:cubicBezTo>
                  <a:pt x="350" y="910"/>
                  <a:pt x="429" y="989"/>
                  <a:pt x="525" y="989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932" y="1063"/>
                </a:lnTo>
                <a:cubicBezTo>
                  <a:pt x="924" y="1121"/>
                  <a:pt x="877" y="1164"/>
                  <a:pt x="817" y="1164"/>
                </a:cubicBezTo>
                <a:lnTo>
                  <a:pt x="232" y="1164"/>
                </a:lnTo>
                <a:cubicBezTo>
                  <a:pt x="172" y="1164"/>
                  <a:pt x="126" y="1121"/>
                  <a:pt x="117" y="1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8262" y="5861843"/>
            <a:ext cx="419100" cy="336550"/>
          </a:xfrm>
          <a:custGeom>
            <a:avLst/>
            <a:gdLst>
              <a:gd name="T0" fmla="*/ 815 w 1166"/>
              <a:gd name="T1" fmla="*/ 467 h 936"/>
              <a:gd name="T2" fmla="*/ 815 w 1166"/>
              <a:gd name="T3" fmla="*/ 174 h 936"/>
              <a:gd name="T4" fmla="*/ 758 w 1166"/>
              <a:gd name="T5" fmla="*/ 174 h 936"/>
              <a:gd name="T6" fmla="*/ 758 w 1166"/>
              <a:gd name="T7" fmla="*/ 292 h 936"/>
              <a:gd name="T8" fmla="*/ 700 w 1166"/>
              <a:gd name="T9" fmla="*/ 292 h 936"/>
              <a:gd name="T10" fmla="*/ 700 w 1166"/>
              <a:gd name="T11" fmla="*/ 174 h 936"/>
              <a:gd name="T12" fmla="*/ 640 w 1166"/>
              <a:gd name="T13" fmla="*/ 174 h 936"/>
              <a:gd name="T14" fmla="*/ 640 w 1166"/>
              <a:gd name="T15" fmla="*/ 349 h 936"/>
              <a:gd name="T16" fmla="*/ 758 w 1166"/>
              <a:gd name="T17" fmla="*/ 349 h 936"/>
              <a:gd name="T18" fmla="*/ 758 w 1166"/>
              <a:gd name="T19" fmla="*/ 467 h 936"/>
              <a:gd name="T20" fmla="*/ 815 w 1166"/>
              <a:gd name="T21" fmla="*/ 467 h 936"/>
              <a:gd name="T22" fmla="*/ 525 w 1166"/>
              <a:gd name="T23" fmla="*/ 349 h 936"/>
              <a:gd name="T24" fmla="*/ 525 w 1166"/>
              <a:gd name="T25" fmla="*/ 174 h 936"/>
              <a:gd name="T26" fmla="*/ 350 w 1166"/>
              <a:gd name="T27" fmla="*/ 174 h 936"/>
              <a:gd name="T28" fmla="*/ 350 w 1166"/>
              <a:gd name="T29" fmla="*/ 235 h 936"/>
              <a:gd name="T30" fmla="*/ 465 w 1166"/>
              <a:gd name="T31" fmla="*/ 235 h 936"/>
              <a:gd name="T32" fmla="*/ 465 w 1166"/>
              <a:gd name="T33" fmla="*/ 292 h 936"/>
              <a:gd name="T34" fmla="*/ 350 w 1166"/>
              <a:gd name="T35" fmla="*/ 292 h 936"/>
              <a:gd name="T36" fmla="*/ 350 w 1166"/>
              <a:gd name="T37" fmla="*/ 467 h 936"/>
              <a:gd name="T38" fmla="*/ 525 w 1166"/>
              <a:gd name="T39" fmla="*/ 467 h 936"/>
              <a:gd name="T40" fmla="*/ 525 w 1166"/>
              <a:gd name="T41" fmla="*/ 410 h 936"/>
              <a:gd name="T42" fmla="*/ 408 w 1166"/>
              <a:gd name="T43" fmla="*/ 410 h 936"/>
              <a:gd name="T44" fmla="*/ 408 w 1166"/>
              <a:gd name="T45" fmla="*/ 349 h 936"/>
              <a:gd name="T46" fmla="*/ 525 w 1166"/>
              <a:gd name="T47" fmla="*/ 349 h 936"/>
              <a:gd name="T48" fmla="*/ 990 w 1166"/>
              <a:gd name="T49" fmla="*/ 174 h 936"/>
              <a:gd name="T50" fmla="*/ 1165 w 1166"/>
              <a:gd name="T51" fmla="*/ 174 h 936"/>
              <a:gd name="T52" fmla="*/ 1165 w 1166"/>
              <a:gd name="T53" fmla="*/ 935 h 936"/>
              <a:gd name="T54" fmla="*/ 700 w 1166"/>
              <a:gd name="T55" fmla="*/ 935 h 936"/>
              <a:gd name="T56" fmla="*/ 700 w 1166"/>
              <a:gd name="T57" fmla="*/ 699 h 936"/>
              <a:gd name="T58" fmla="*/ 465 w 1166"/>
              <a:gd name="T59" fmla="*/ 699 h 936"/>
              <a:gd name="T60" fmla="*/ 465 w 1166"/>
              <a:gd name="T61" fmla="*/ 935 h 936"/>
              <a:gd name="T62" fmla="*/ 0 w 1166"/>
              <a:gd name="T63" fmla="*/ 935 h 936"/>
              <a:gd name="T64" fmla="*/ 0 w 1166"/>
              <a:gd name="T65" fmla="*/ 174 h 936"/>
              <a:gd name="T66" fmla="*/ 175 w 1166"/>
              <a:gd name="T67" fmla="*/ 174 h 936"/>
              <a:gd name="T68" fmla="*/ 175 w 1166"/>
              <a:gd name="T69" fmla="*/ 0 h 936"/>
              <a:gd name="T70" fmla="*/ 990 w 1166"/>
              <a:gd name="T71" fmla="*/ 0 h 936"/>
              <a:gd name="T72" fmla="*/ 990 w 1166"/>
              <a:gd name="T73" fmla="*/ 174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936">
                <a:moveTo>
                  <a:pt x="815" y="467"/>
                </a:moveTo>
                <a:lnTo>
                  <a:pt x="815" y="174"/>
                </a:lnTo>
                <a:lnTo>
                  <a:pt x="758" y="174"/>
                </a:lnTo>
                <a:lnTo>
                  <a:pt x="758" y="292"/>
                </a:lnTo>
                <a:lnTo>
                  <a:pt x="700" y="292"/>
                </a:lnTo>
                <a:lnTo>
                  <a:pt x="700" y="174"/>
                </a:lnTo>
                <a:lnTo>
                  <a:pt x="640" y="174"/>
                </a:lnTo>
                <a:lnTo>
                  <a:pt x="640" y="349"/>
                </a:lnTo>
                <a:lnTo>
                  <a:pt x="758" y="349"/>
                </a:lnTo>
                <a:lnTo>
                  <a:pt x="758" y="467"/>
                </a:lnTo>
                <a:lnTo>
                  <a:pt x="815" y="467"/>
                </a:lnTo>
                <a:close/>
                <a:moveTo>
                  <a:pt x="525" y="349"/>
                </a:moveTo>
                <a:lnTo>
                  <a:pt x="525" y="174"/>
                </a:lnTo>
                <a:lnTo>
                  <a:pt x="350" y="174"/>
                </a:lnTo>
                <a:lnTo>
                  <a:pt x="350" y="235"/>
                </a:lnTo>
                <a:lnTo>
                  <a:pt x="465" y="235"/>
                </a:lnTo>
                <a:lnTo>
                  <a:pt x="465" y="292"/>
                </a:lnTo>
                <a:lnTo>
                  <a:pt x="350" y="292"/>
                </a:lnTo>
                <a:lnTo>
                  <a:pt x="350" y="467"/>
                </a:lnTo>
                <a:lnTo>
                  <a:pt x="525" y="467"/>
                </a:lnTo>
                <a:lnTo>
                  <a:pt x="525" y="410"/>
                </a:lnTo>
                <a:lnTo>
                  <a:pt x="408" y="410"/>
                </a:lnTo>
                <a:lnTo>
                  <a:pt x="408" y="349"/>
                </a:lnTo>
                <a:lnTo>
                  <a:pt x="525" y="349"/>
                </a:lnTo>
                <a:close/>
                <a:moveTo>
                  <a:pt x="990" y="174"/>
                </a:moveTo>
                <a:lnTo>
                  <a:pt x="1165" y="174"/>
                </a:lnTo>
                <a:lnTo>
                  <a:pt x="1165" y="935"/>
                </a:lnTo>
                <a:lnTo>
                  <a:pt x="700" y="935"/>
                </a:lnTo>
                <a:lnTo>
                  <a:pt x="700" y="699"/>
                </a:lnTo>
                <a:lnTo>
                  <a:pt x="465" y="699"/>
                </a:lnTo>
                <a:lnTo>
                  <a:pt x="465" y="935"/>
                </a:lnTo>
                <a:lnTo>
                  <a:pt x="0" y="935"/>
                </a:lnTo>
                <a:lnTo>
                  <a:pt x="0" y="174"/>
                </a:lnTo>
                <a:lnTo>
                  <a:pt x="175" y="174"/>
                </a:lnTo>
                <a:lnTo>
                  <a:pt x="175" y="0"/>
                </a:lnTo>
                <a:lnTo>
                  <a:pt x="990" y="0"/>
                </a:lnTo>
                <a:lnTo>
                  <a:pt x="990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12051" y="5796758"/>
            <a:ext cx="377825" cy="466725"/>
          </a:xfrm>
          <a:custGeom>
            <a:avLst/>
            <a:gdLst>
              <a:gd name="T0" fmla="*/ 933 w 1051"/>
              <a:gd name="T1" fmla="*/ 1296 h 1297"/>
              <a:gd name="T2" fmla="*/ 875 w 1051"/>
              <a:gd name="T3" fmla="*/ 1236 h 1297"/>
              <a:gd name="T4" fmla="*/ 875 w 1051"/>
              <a:gd name="T5" fmla="*/ 1178 h 1297"/>
              <a:gd name="T6" fmla="*/ 175 w 1051"/>
              <a:gd name="T7" fmla="*/ 1178 h 1297"/>
              <a:gd name="T8" fmla="*/ 175 w 1051"/>
              <a:gd name="T9" fmla="*/ 1236 h 1297"/>
              <a:gd name="T10" fmla="*/ 118 w 1051"/>
              <a:gd name="T11" fmla="*/ 1296 h 1297"/>
              <a:gd name="T12" fmla="*/ 58 w 1051"/>
              <a:gd name="T13" fmla="*/ 1296 h 1297"/>
              <a:gd name="T14" fmla="*/ 0 w 1051"/>
              <a:gd name="T15" fmla="*/ 1236 h 1297"/>
              <a:gd name="T16" fmla="*/ 0 w 1051"/>
              <a:gd name="T17" fmla="*/ 771 h 1297"/>
              <a:gd name="T18" fmla="*/ 121 w 1051"/>
              <a:gd name="T19" fmla="*/ 421 h 1297"/>
              <a:gd name="T20" fmla="*/ 205 w 1051"/>
              <a:gd name="T21" fmla="*/ 361 h 1297"/>
              <a:gd name="T22" fmla="*/ 845 w 1051"/>
              <a:gd name="T23" fmla="*/ 361 h 1297"/>
              <a:gd name="T24" fmla="*/ 930 w 1051"/>
              <a:gd name="T25" fmla="*/ 421 h 1297"/>
              <a:gd name="T26" fmla="*/ 1050 w 1051"/>
              <a:gd name="T27" fmla="*/ 771 h 1297"/>
              <a:gd name="T28" fmla="*/ 1050 w 1051"/>
              <a:gd name="T29" fmla="*/ 1236 h 1297"/>
              <a:gd name="T30" fmla="*/ 993 w 1051"/>
              <a:gd name="T31" fmla="*/ 1296 h 1297"/>
              <a:gd name="T32" fmla="*/ 933 w 1051"/>
              <a:gd name="T33" fmla="*/ 1296 h 1297"/>
              <a:gd name="T34" fmla="*/ 118 w 1051"/>
              <a:gd name="T35" fmla="*/ 711 h 1297"/>
              <a:gd name="T36" fmla="*/ 933 w 1051"/>
              <a:gd name="T37" fmla="*/ 711 h 1297"/>
              <a:gd name="T38" fmla="*/ 845 w 1051"/>
              <a:gd name="T39" fmla="*/ 448 h 1297"/>
              <a:gd name="T40" fmla="*/ 205 w 1051"/>
              <a:gd name="T41" fmla="*/ 448 h 1297"/>
              <a:gd name="T42" fmla="*/ 118 w 1051"/>
              <a:gd name="T43" fmla="*/ 711 h 1297"/>
              <a:gd name="T44" fmla="*/ 845 w 1051"/>
              <a:gd name="T45" fmla="*/ 1003 h 1297"/>
              <a:gd name="T46" fmla="*/ 933 w 1051"/>
              <a:gd name="T47" fmla="*/ 916 h 1297"/>
              <a:gd name="T48" fmla="*/ 845 w 1051"/>
              <a:gd name="T49" fmla="*/ 828 h 1297"/>
              <a:gd name="T50" fmla="*/ 758 w 1051"/>
              <a:gd name="T51" fmla="*/ 916 h 1297"/>
              <a:gd name="T52" fmla="*/ 845 w 1051"/>
              <a:gd name="T53" fmla="*/ 1003 h 1297"/>
              <a:gd name="T54" fmla="*/ 205 w 1051"/>
              <a:gd name="T55" fmla="*/ 1003 h 1297"/>
              <a:gd name="T56" fmla="*/ 293 w 1051"/>
              <a:gd name="T57" fmla="*/ 916 h 1297"/>
              <a:gd name="T58" fmla="*/ 205 w 1051"/>
              <a:gd name="T59" fmla="*/ 828 h 1297"/>
              <a:gd name="T60" fmla="*/ 118 w 1051"/>
              <a:gd name="T61" fmla="*/ 916 h 1297"/>
              <a:gd name="T62" fmla="*/ 205 w 1051"/>
              <a:gd name="T63" fmla="*/ 1003 h 1297"/>
              <a:gd name="T64" fmla="*/ 233 w 1051"/>
              <a:gd name="T65" fmla="*/ 246 h 1297"/>
              <a:gd name="T66" fmla="*/ 145 w 1051"/>
              <a:gd name="T67" fmla="*/ 159 h 1297"/>
              <a:gd name="T68" fmla="*/ 233 w 1051"/>
              <a:gd name="T69" fmla="*/ 0 h 1297"/>
              <a:gd name="T70" fmla="*/ 320 w 1051"/>
              <a:gd name="T71" fmla="*/ 159 h 1297"/>
              <a:gd name="T72" fmla="*/ 233 w 1051"/>
              <a:gd name="T73" fmla="*/ 246 h 1297"/>
              <a:gd name="T74" fmla="*/ 525 w 1051"/>
              <a:gd name="T75" fmla="*/ 246 h 1297"/>
              <a:gd name="T76" fmla="*/ 438 w 1051"/>
              <a:gd name="T77" fmla="*/ 159 h 1297"/>
              <a:gd name="T78" fmla="*/ 525 w 1051"/>
              <a:gd name="T79" fmla="*/ 0 h 1297"/>
              <a:gd name="T80" fmla="*/ 613 w 1051"/>
              <a:gd name="T81" fmla="*/ 159 h 1297"/>
              <a:gd name="T82" fmla="*/ 525 w 1051"/>
              <a:gd name="T83" fmla="*/ 246 h 1297"/>
              <a:gd name="T84" fmla="*/ 818 w 1051"/>
              <a:gd name="T85" fmla="*/ 246 h 1297"/>
              <a:gd name="T86" fmla="*/ 730 w 1051"/>
              <a:gd name="T87" fmla="*/ 159 h 1297"/>
              <a:gd name="T88" fmla="*/ 818 w 1051"/>
              <a:gd name="T89" fmla="*/ 0 h 1297"/>
              <a:gd name="T90" fmla="*/ 905 w 1051"/>
              <a:gd name="T91" fmla="*/ 159 h 1297"/>
              <a:gd name="T92" fmla="*/ 818 w 1051"/>
              <a:gd name="T93" fmla="*/ 246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51" h="1297">
                <a:moveTo>
                  <a:pt x="933" y="1296"/>
                </a:moveTo>
                <a:cubicBezTo>
                  <a:pt x="900" y="1296"/>
                  <a:pt x="875" y="1269"/>
                  <a:pt x="875" y="1236"/>
                </a:cubicBezTo>
                <a:lnTo>
                  <a:pt x="875" y="1178"/>
                </a:lnTo>
                <a:lnTo>
                  <a:pt x="175" y="1178"/>
                </a:lnTo>
                <a:lnTo>
                  <a:pt x="175" y="1236"/>
                </a:lnTo>
                <a:cubicBezTo>
                  <a:pt x="175" y="1269"/>
                  <a:pt x="151" y="1296"/>
                  <a:pt x="118" y="1296"/>
                </a:cubicBezTo>
                <a:lnTo>
                  <a:pt x="58" y="1296"/>
                </a:lnTo>
                <a:cubicBezTo>
                  <a:pt x="25" y="1296"/>
                  <a:pt x="0" y="1269"/>
                  <a:pt x="0" y="1236"/>
                </a:cubicBezTo>
                <a:lnTo>
                  <a:pt x="0" y="771"/>
                </a:lnTo>
                <a:lnTo>
                  <a:pt x="121" y="421"/>
                </a:lnTo>
                <a:cubicBezTo>
                  <a:pt x="132" y="386"/>
                  <a:pt x="167" y="361"/>
                  <a:pt x="205" y="361"/>
                </a:cubicBezTo>
                <a:lnTo>
                  <a:pt x="845" y="361"/>
                </a:lnTo>
                <a:cubicBezTo>
                  <a:pt x="883" y="361"/>
                  <a:pt x="919" y="386"/>
                  <a:pt x="930" y="421"/>
                </a:cubicBezTo>
                <a:lnTo>
                  <a:pt x="1050" y="771"/>
                </a:lnTo>
                <a:lnTo>
                  <a:pt x="1050" y="1236"/>
                </a:lnTo>
                <a:cubicBezTo>
                  <a:pt x="1050" y="1269"/>
                  <a:pt x="1026" y="1296"/>
                  <a:pt x="993" y="1296"/>
                </a:cubicBezTo>
                <a:lnTo>
                  <a:pt x="933" y="1296"/>
                </a:lnTo>
                <a:close/>
                <a:moveTo>
                  <a:pt x="118" y="711"/>
                </a:moveTo>
                <a:lnTo>
                  <a:pt x="933" y="711"/>
                </a:lnTo>
                <a:lnTo>
                  <a:pt x="845" y="448"/>
                </a:lnTo>
                <a:lnTo>
                  <a:pt x="205" y="448"/>
                </a:lnTo>
                <a:lnTo>
                  <a:pt x="118" y="711"/>
                </a:lnTo>
                <a:close/>
                <a:moveTo>
                  <a:pt x="845" y="1003"/>
                </a:moveTo>
                <a:cubicBezTo>
                  <a:pt x="894" y="1003"/>
                  <a:pt x="933" y="965"/>
                  <a:pt x="933" y="916"/>
                </a:cubicBezTo>
                <a:cubicBezTo>
                  <a:pt x="933" y="867"/>
                  <a:pt x="894" y="828"/>
                  <a:pt x="845" y="828"/>
                </a:cubicBezTo>
                <a:cubicBezTo>
                  <a:pt x="796" y="828"/>
                  <a:pt x="758" y="867"/>
                  <a:pt x="758" y="916"/>
                </a:cubicBezTo>
                <a:cubicBezTo>
                  <a:pt x="758" y="965"/>
                  <a:pt x="796" y="1003"/>
                  <a:pt x="845" y="1003"/>
                </a:cubicBezTo>
                <a:close/>
                <a:moveTo>
                  <a:pt x="205" y="1003"/>
                </a:moveTo>
                <a:cubicBezTo>
                  <a:pt x="255" y="1003"/>
                  <a:pt x="293" y="965"/>
                  <a:pt x="293" y="916"/>
                </a:cubicBezTo>
                <a:cubicBezTo>
                  <a:pt x="293" y="867"/>
                  <a:pt x="255" y="828"/>
                  <a:pt x="205" y="828"/>
                </a:cubicBezTo>
                <a:cubicBezTo>
                  <a:pt x="156" y="828"/>
                  <a:pt x="118" y="867"/>
                  <a:pt x="118" y="916"/>
                </a:cubicBezTo>
                <a:cubicBezTo>
                  <a:pt x="118" y="965"/>
                  <a:pt x="156" y="1003"/>
                  <a:pt x="205" y="1003"/>
                </a:cubicBezTo>
                <a:close/>
                <a:moveTo>
                  <a:pt x="233" y="246"/>
                </a:moveTo>
                <a:cubicBezTo>
                  <a:pt x="184" y="246"/>
                  <a:pt x="145" y="208"/>
                  <a:pt x="145" y="159"/>
                </a:cubicBezTo>
                <a:cubicBezTo>
                  <a:pt x="145" y="101"/>
                  <a:pt x="233" y="0"/>
                  <a:pt x="233" y="0"/>
                </a:cubicBezTo>
                <a:cubicBezTo>
                  <a:pt x="233" y="0"/>
                  <a:pt x="320" y="101"/>
                  <a:pt x="320" y="159"/>
                </a:cubicBezTo>
                <a:cubicBezTo>
                  <a:pt x="320" y="208"/>
                  <a:pt x="282" y="246"/>
                  <a:pt x="233" y="246"/>
                </a:cubicBezTo>
                <a:close/>
                <a:moveTo>
                  <a:pt x="525" y="246"/>
                </a:moveTo>
                <a:cubicBezTo>
                  <a:pt x="476" y="246"/>
                  <a:pt x="438" y="208"/>
                  <a:pt x="438" y="159"/>
                </a:cubicBezTo>
                <a:cubicBezTo>
                  <a:pt x="438" y="101"/>
                  <a:pt x="525" y="0"/>
                  <a:pt x="525" y="0"/>
                </a:cubicBezTo>
                <a:cubicBezTo>
                  <a:pt x="525" y="0"/>
                  <a:pt x="613" y="101"/>
                  <a:pt x="613" y="159"/>
                </a:cubicBezTo>
                <a:cubicBezTo>
                  <a:pt x="613" y="208"/>
                  <a:pt x="575" y="246"/>
                  <a:pt x="525" y="246"/>
                </a:cubicBezTo>
                <a:close/>
                <a:moveTo>
                  <a:pt x="818" y="246"/>
                </a:moveTo>
                <a:cubicBezTo>
                  <a:pt x="769" y="246"/>
                  <a:pt x="730" y="208"/>
                  <a:pt x="730" y="159"/>
                </a:cubicBezTo>
                <a:cubicBezTo>
                  <a:pt x="730" y="101"/>
                  <a:pt x="818" y="0"/>
                  <a:pt x="818" y="0"/>
                </a:cubicBezTo>
                <a:cubicBezTo>
                  <a:pt x="818" y="0"/>
                  <a:pt x="905" y="101"/>
                  <a:pt x="905" y="159"/>
                </a:cubicBezTo>
                <a:cubicBezTo>
                  <a:pt x="905" y="208"/>
                  <a:pt x="867" y="246"/>
                  <a:pt x="818" y="2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6149" y="5841208"/>
            <a:ext cx="419100" cy="377825"/>
          </a:xfrm>
          <a:custGeom>
            <a:avLst/>
            <a:gdLst>
              <a:gd name="T0" fmla="*/ 0 w 1165"/>
              <a:gd name="T1" fmla="*/ 1050 h 1051"/>
              <a:gd name="T2" fmla="*/ 0 w 1165"/>
              <a:gd name="T3" fmla="*/ 932 h 1051"/>
              <a:gd name="T4" fmla="*/ 1050 w 1165"/>
              <a:gd name="T5" fmla="*/ 932 h 1051"/>
              <a:gd name="T6" fmla="*/ 1050 w 1165"/>
              <a:gd name="T7" fmla="*/ 1050 h 1051"/>
              <a:gd name="T8" fmla="*/ 0 w 1165"/>
              <a:gd name="T9" fmla="*/ 1050 h 1051"/>
              <a:gd name="T10" fmla="*/ 1050 w 1165"/>
              <a:gd name="T11" fmla="*/ 293 h 1051"/>
              <a:gd name="T12" fmla="*/ 1050 w 1165"/>
              <a:gd name="T13" fmla="*/ 118 h 1051"/>
              <a:gd name="T14" fmla="*/ 932 w 1165"/>
              <a:gd name="T15" fmla="*/ 118 h 1051"/>
              <a:gd name="T16" fmla="*/ 932 w 1165"/>
              <a:gd name="T17" fmla="*/ 293 h 1051"/>
              <a:gd name="T18" fmla="*/ 1050 w 1165"/>
              <a:gd name="T19" fmla="*/ 293 h 1051"/>
              <a:gd name="T20" fmla="*/ 1050 w 1165"/>
              <a:gd name="T21" fmla="*/ 0 h 1051"/>
              <a:gd name="T22" fmla="*/ 1164 w 1165"/>
              <a:gd name="T23" fmla="*/ 118 h 1051"/>
              <a:gd name="T24" fmla="*/ 1164 w 1165"/>
              <a:gd name="T25" fmla="*/ 293 h 1051"/>
              <a:gd name="T26" fmla="*/ 1050 w 1165"/>
              <a:gd name="T27" fmla="*/ 407 h 1051"/>
              <a:gd name="T28" fmla="*/ 932 w 1165"/>
              <a:gd name="T29" fmla="*/ 407 h 1051"/>
              <a:gd name="T30" fmla="*/ 932 w 1165"/>
              <a:gd name="T31" fmla="*/ 582 h 1051"/>
              <a:gd name="T32" fmla="*/ 700 w 1165"/>
              <a:gd name="T33" fmla="*/ 818 h 1051"/>
              <a:gd name="T34" fmla="*/ 350 w 1165"/>
              <a:gd name="T35" fmla="*/ 818 h 1051"/>
              <a:gd name="T36" fmla="*/ 115 w 1165"/>
              <a:gd name="T37" fmla="*/ 582 h 1051"/>
              <a:gd name="T38" fmla="*/ 115 w 1165"/>
              <a:gd name="T39" fmla="*/ 0 h 1051"/>
              <a:gd name="T40" fmla="*/ 1050 w 1165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5" h="1051"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050" y="293"/>
                </a:moveTo>
                <a:lnTo>
                  <a:pt x="1050" y="118"/>
                </a:lnTo>
                <a:lnTo>
                  <a:pt x="932" y="118"/>
                </a:lnTo>
                <a:lnTo>
                  <a:pt x="932" y="293"/>
                </a:lnTo>
                <a:lnTo>
                  <a:pt x="1050" y="293"/>
                </a:lnTo>
                <a:close/>
                <a:moveTo>
                  <a:pt x="1050" y="0"/>
                </a:moveTo>
                <a:cubicBezTo>
                  <a:pt x="1115" y="0"/>
                  <a:pt x="1164" y="52"/>
                  <a:pt x="1164" y="118"/>
                </a:cubicBezTo>
                <a:lnTo>
                  <a:pt x="1164" y="293"/>
                </a:lnTo>
                <a:cubicBezTo>
                  <a:pt x="1164" y="358"/>
                  <a:pt x="1115" y="407"/>
                  <a:pt x="1050" y="407"/>
                </a:cubicBezTo>
                <a:lnTo>
                  <a:pt x="932" y="407"/>
                </a:lnTo>
                <a:lnTo>
                  <a:pt x="932" y="582"/>
                </a:lnTo>
                <a:cubicBezTo>
                  <a:pt x="932" y="711"/>
                  <a:pt x="828" y="818"/>
                  <a:pt x="700" y="818"/>
                </a:cubicBezTo>
                <a:lnTo>
                  <a:pt x="350" y="818"/>
                </a:lnTo>
                <a:cubicBezTo>
                  <a:pt x="221" y="818"/>
                  <a:pt x="115" y="711"/>
                  <a:pt x="115" y="582"/>
                </a:cubicBez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1526" y="5841208"/>
            <a:ext cx="377825" cy="377825"/>
          </a:xfrm>
          <a:custGeom>
            <a:avLst/>
            <a:gdLst>
              <a:gd name="T0" fmla="*/ 260 w 1051"/>
              <a:gd name="T1" fmla="*/ 232 h 1051"/>
              <a:gd name="T2" fmla="*/ 790 w 1051"/>
              <a:gd name="T3" fmla="*/ 232 h 1051"/>
              <a:gd name="T4" fmla="*/ 894 w 1051"/>
              <a:gd name="T5" fmla="*/ 118 h 1051"/>
              <a:gd name="T6" fmla="*/ 156 w 1051"/>
              <a:gd name="T7" fmla="*/ 118 h 1051"/>
              <a:gd name="T8" fmla="*/ 260 w 1051"/>
              <a:gd name="T9" fmla="*/ 232 h 1051"/>
              <a:gd name="T10" fmla="*/ 1050 w 1051"/>
              <a:gd name="T11" fmla="*/ 118 h 1051"/>
              <a:gd name="T12" fmla="*/ 582 w 1051"/>
              <a:gd name="T13" fmla="*/ 643 h 1051"/>
              <a:gd name="T14" fmla="*/ 582 w 1051"/>
              <a:gd name="T15" fmla="*/ 932 h 1051"/>
              <a:gd name="T16" fmla="*/ 875 w 1051"/>
              <a:gd name="T17" fmla="*/ 932 h 1051"/>
              <a:gd name="T18" fmla="*/ 875 w 1051"/>
              <a:gd name="T19" fmla="*/ 1050 h 1051"/>
              <a:gd name="T20" fmla="*/ 175 w 1051"/>
              <a:gd name="T21" fmla="*/ 1050 h 1051"/>
              <a:gd name="T22" fmla="*/ 175 w 1051"/>
              <a:gd name="T23" fmla="*/ 932 h 1051"/>
              <a:gd name="T24" fmla="*/ 467 w 1051"/>
              <a:gd name="T25" fmla="*/ 932 h 1051"/>
              <a:gd name="T26" fmla="*/ 467 w 1051"/>
              <a:gd name="T27" fmla="*/ 643 h 1051"/>
              <a:gd name="T28" fmla="*/ 0 w 1051"/>
              <a:gd name="T29" fmla="*/ 118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260" y="232"/>
                </a:moveTo>
                <a:lnTo>
                  <a:pt x="790" y="232"/>
                </a:lnTo>
                <a:lnTo>
                  <a:pt x="894" y="118"/>
                </a:lnTo>
                <a:lnTo>
                  <a:pt x="156" y="118"/>
                </a:lnTo>
                <a:lnTo>
                  <a:pt x="260" y="232"/>
                </a:lnTo>
                <a:close/>
                <a:moveTo>
                  <a:pt x="1050" y="118"/>
                </a:moveTo>
                <a:lnTo>
                  <a:pt x="582" y="643"/>
                </a:lnTo>
                <a:lnTo>
                  <a:pt x="582" y="932"/>
                </a:lnTo>
                <a:lnTo>
                  <a:pt x="875" y="932"/>
                </a:lnTo>
                <a:lnTo>
                  <a:pt x="875" y="1050"/>
                </a:lnTo>
                <a:lnTo>
                  <a:pt x="175" y="1050"/>
                </a:lnTo>
                <a:lnTo>
                  <a:pt x="175" y="932"/>
                </a:lnTo>
                <a:lnTo>
                  <a:pt x="467" y="932"/>
                </a:lnTo>
                <a:lnTo>
                  <a:pt x="467" y="643"/>
                </a:lnTo>
                <a:lnTo>
                  <a:pt x="0" y="118"/>
                </a:lnTo>
                <a:lnTo>
                  <a:pt x="0" y="0"/>
                </a:lnTo>
                <a:lnTo>
                  <a:pt x="1050" y="0"/>
                </a:lnTo>
                <a:lnTo>
                  <a:pt x="105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15624" y="586184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25 w 1166"/>
              <a:gd name="T29" fmla="*/ 699 h 936"/>
              <a:gd name="T30" fmla="*/ 408 w 1166"/>
              <a:gd name="T31" fmla="*/ 699 h 936"/>
              <a:gd name="T32" fmla="*/ 408 w 1166"/>
              <a:gd name="T33" fmla="*/ 585 h 936"/>
              <a:gd name="T34" fmla="*/ 640 w 1166"/>
              <a:gd name="T35" fmla="*/ 585 h 936"/>
              <a:gd name="T36" fmla="*/ 640 w 1166"/>
              <a:gd name="T37" fmla="*/ 524 h 936"/>
              <a:gd name="T38" fmla="*/ 465 w 1166"/>
              <a:gd name="T39" fmla="*/ 524 h 936"/>
              <a:gd name="T40" fmla="*/ 408 w 1166"/>
              <a:gd name="T41" fmla="*/ 467 h 936"/>
              <a:gd name="T42" fmla="*/ 408 w 1166"/>
              <a:gd name="T43" fmla="*/ 292 h 936"/>
              <a:gd name="T44" fmla="*/ 465 w 1166"/>
              <a:gd name="T45" fmla="*/ 235 h 936"/>
              <a:gd name="T46" fmla="*/ 525 w 1166"/>
              <a:gd name="T47" fmla="*/ 235 h 936"/>
              <a:gd name="T48" fmla="*/ 525 w 1166"/>
              <a:gd name="T49" fmla="*/ 174 h 936"/>
              <a:gd name="T50" fmla="*/ 640 w 1166"/>
              <a:gd name="T51" fmla="*/ 174 h 936"/>
              <a:gd name="T52" fmla="*/ 640 w 1166"/>
              <a:gd name="T53" fmla="*/ 235 h 936"/>
              <a:gd name="T54" fmla="*/ 758 w 1166"/>
              <a:gd name="T55" fmla="*/ 235 h 936"/>
              <a:gd name="T56" fmla="*/ 758 w 1166"/>
              <a:gd name="T57" fmla="*/ 349 h 936"/>
              <a:gd name="T58" fmla="*/ 525 w 1166"/>
              <a:gd name="T59" fmla="*/ 349 h 936"/>
              <a:gd name="T60" fmla="*/ 525 w 1166"/>
              <a:gd name="T61" fmla="*/ 410 h 936"/>
              <a:gd name="T62" fmla="*/ 700 w 1166"/>
              <a:gd name="T63" fmla="*/ 410 h 936"/>
              <a:gd name="T64" fmla="*/ 758 w 1166"/>
              <a:gd name="T65" fmla="*/ 467 h 936"/>
              <a:gd name="T66" fmla="*/ 758 w 1166"/>
              <a:gd name="T67" fmla="*/ 642 h 936"/>
              <a:gd name="T68" fmla="*/ 700 w 1166"/>
              <a:gd name="T69" fmla="*/ 699 h 936"/>
              <a:gd name="T70" fmla="*/ 640 w 1166"/>
              <a:gd name="T71" fmla="*/ 699 h 936"/>
              <a:gd name="T72" fmla="*/ 640 w 1166"/>
              <a:gd name="T73" fmla="*/ 760 h 936"/>
              <a:gd name="T74" fmla="*/ 525 w 1166"/>
              <a:gd name="T75" fmla="*/ 760 h 936"/>
              <a:gd name="T76" fmla="*/ 525 w 1166"/>
              <a:gd name="T77" fmla="*/ 699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1"/>
                  <a:pt x="49" y="0"/>
                  <a:pt x="115" y="0"/>
                </a:cubicBezTo>
                <a:lnTo>
                  <a:pt x="1050" y="0"/>
                </a:lnTo>
                <a:cubicBezTo>
                  <a:pt x="1116" y="0"/>
                  <a:pt x="1165" y="51"/>
                  <a:pt x="1165" y="117"/>
                </a:cubicBezTo>
                <a:close/>
                <a:moveTo>
                  <a:pt x="525" y="699"/>
                </a:moveTo>
                <a:lnTo>
                  <a:pt x="408" y="699"/>
                </a:lnTo>
                <a:lnTo>
                  <a:pt x="408" y="585"/>
                </a:lnTo>
                <a:lnTo>
                  <a:pt x="640" y="585"/>
                </a:lnTo>
                <a:lnTo>
                  <a:pt x="640" y="524"/>
                </a:lnTo>
                <a:lnTo>
                  <a:pt x="465" y="524"/>
                </a:lnTo>
                <a:cubicBezTo>
                  <a:pt x="432" y="524"/>
                  <a:pt x="408" y="500"/>
                  <a:pt x="408" y="467"/>
                </a:cubicBezTo>
                <a:lnTo>
                  <a:pt x="408" y="292"/>
                </a:lnTo>
                <a:cubicBezTo>
                  <a:pt x="408" y="259"/>
                  <a:pt x="432" y="235"/>
                  <a:pt x="465" y="235"/>
                </a:cubicBezTo>
                <a:lnTo>
                  <a:pt x="525" y="235"/>
                </a:lnTo>
                <a:lnTo>
                  <a:pt x="525" y="174"/>
                </a:lnTo>
                <a:lnTo>
                  <a:pt x="640" y="174"/>
                </a:lnTo>
                <a:lnTo>
                  <a:pt x="640" y="235"/>
                </a:lnTo>
                <a:lnTo>
                  <a:pt x="758" y="235"/>
                </a:lnTo>
                <a:lnTo>
                  <a:pt x="758" y="349"/>
                </a:lnTo>
                <a:lnTo>
                  <a:pt x="525" y="349"/>
                </a:lnTo>
                <a:lnTo>
                  <a:pt x="525" y="410"/>
                </a:lnTo>
                <a:lnTo>
                  <a:pt x="700" y="410"/>
                </a:lnTo>
                <a:cubicBezTo>
                  <a:pt x="733" y="410"/>
                  <a:pt x="758" y="434"/>
                  <a:pt x="758" y="467"/>
                </a:cubicBezTo>
                <a:lnTo>
                  <a:pt x="758" y="642"/>
                </a:lnTo>
                <a:cubicBezTo>
                  <a:pt x="758" y="675"/>
                  <a:pt x="733" y="699"/>
                  <a:pt x="700" y="699"/>
                </a:cubicBezTo>
                <a:lnTo>
                  <a:pt x="640" y="699"/>
                </a:lnTo>
                <a:lnTo>
                  <a:pt x="640" y="760"/>
                </a:lnTo>
                <a:lnTo>
                  <a:pt x="525" y="760"/>
                </a:lnTo>
                <a:lnTo>
                  <a:pt x="525" y="6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692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58813"/>
            <a:ext cx="463550" cy="315914"/>
          </a:xfrm>
          <a:custGeom>
            <a:avLst/>
            <a:gdLst>
              <a:gd name="T0" fmla="*/ 1050 w 1286"/>
              <a:gd name="T1" fmla="*/ 115 h 876"/>
              <a:gd name="T2" fmla="*/ 1285 w 1286"/>
              <a:gd name="T3" fmla="*/ 350 h 876"/>
              <a:gd name="T4" fmla="*/ 1285 w 1286"/>
              <a:gd name="T5" fmla="*/ 875 h 876"/>
              <a:gd name="T6" fmla="*/ 1167 w 1286"/>
              <a:gd name="T7" fmla="*/ 875 h 876"/>
              <a:gd name="T8" fmla="*/ 1167 w 1286"/>
              <a:gd name="T9" fmla="*/ 700 h 876"/>
              <a:gd name="T10" fmla="*/ 118 w 1286"/>
              <a:gd name="T11" fmla="*/ 700 h 876"/>
              <a:gd name="T12" fmla="*/ 118 w 1286"/>
              <a:gd name="T13" fmla="*/ 875 h 876"/>
              <a:gd name="T14" fmla="*/ 0 w 1286"/>
              <a:gd name="T15" fmla="*/ 875 h 876"/>
              <a:gd name="T16" fmla="*/ 0 w 1286"/>
              <a:gd name="T17" fmla="*/ 0 h 876"/>
              <a:gd name="T18" fmla="*/ 118 w 1286"/>
              <a:gd name="T19" fmla="*/ 0 h 876"/>
              <a:gd name="T20" fmla="*/ 118 w 1286"/>
              <a:gd name="T21" fmla="*/ 525 h 876"/>
              <a:gd name="T22" fmla="*/ 585 w 1286"/>
              <a:gd name="T23" fmla="*/ 525 h 876"/>
              <a:gd name="T24" fmla="*/ 585 w 1286"/>
              <a:gd name="T25" fmla="*/ 115 h 876"/>
              <a:gd name="T26" fmla="*/ 1050 w 1286"/>
              <a:gd name="T27" fmla="*/ 115 h 876"/>
              <a:gd name="T28" fmla="*/ 350 w 1286"/>
              <a:gd name="T29" fmla="*/ 465 h 876"/>
              <a:gd name="T30" fmla="*/ 175 w 1286"/>
              <a:gd name="T31" fmla="*/ 290 h 876"/>
              <a:gd name="T32" fmla="*/ 350 w 1286"/>
              <a:gd name="T33" fmla="*/ 115 h 876"/>
              <a:gd name="T34" fmla="*/ 525 w 1286"/>
              <a:gd name="T35" fmla="*/ 290 h 876"/>
              <a:gd name="T36" fmla="*/ 350 w 1286"/>
              <a:gd name="T37" fmla="*/ 46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876">
                <a:moveTo>
                  <a:pt x="1050" y="115"/>
                </a:moveTo>
                <a:cubicBezTo>
                  <a:pt x="1178" y="115"/>
                  <a:pt x="1285" y="222"/>
                  <a:pt x="1285" y="350"/>
                </a:cubicBezTo>
                <a:lnTo>
                  <a:pt x="1285" y="875"/>
                </a:lnTo>
                <a:lnTo>
                  <a:pt x="1167" y="875"/>
                </a:lnTo>
                <a:lnTo>
                  <a:pt x="1167" y="700"/>
                </a:lnTo>
                <a:lnTo>
                  <a:pt x="118" y="700"/>
                </a:lnTo>
                <a:lnTo>
                  <a:pt x="118" y="875"/>
                </a:lnTo>
                <a:lnTo>
                  <a:pt x="0" y="875"/>
                </a:ln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lnTo>
                  <a:pt x="585" y="525"/>
                </a:lnTo>
                <a:lnTo>
                  <a:pt x="585" y="115"/>
                </a:lnTo>
                <a:lnTo>
                  <a:pt x="1050" y="115"/>
                </a:lnTo>
                <a:close/>
                <a:moveTo>
                  <a:pt x="350" y="465"/>
                </a:moveTo>
                <a:cubicBezTo>
                  <a:pt x="254" y="465"/>
                  <a:pt x="175" y="385"/>
                  <a:pt x="175" y="290"/>
                </a:cubicBezTo>
                <a:cubicBezTo>
                  <a:pt x="175" y="194"/>
                  <a:pt x="254" y="115"/>
                  <a:pt x="350" y="115"/>
                </a:cubicBezTo>
                <a:cubicBezTo>
                  <a:pt x="446" y="115"/>
                  <a:pt x="525" y="194"/>
                  <a:pt x="525" y="290"/>
                </a:cubicBezTo>
                <a:cubicBezTo>
                  <a:pt x="525" y="386"/>
                  <a:pt x="446" y="465"/>
                  <a:pt x="350" y="4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806" y="647701"/>
            <a:ext cx="463550" cy="336550"/>
          </a:xfrm>
          <a:custGeom>
            <a:avLst/>
            <a:gdLst>
              <a:gd name="T0" fmla="*/ 992 w 1286"/>
              <a:gd name="T1" fmla="*/ 847 h 936"/>
              <a:gd name="T2" fmla="*/ 1080 w 1286"/>
              <a:gd name="T3" fmla="*/ 760 h 936"/>
              <a:gd name="T4" fmla="*/ 992 w 1286"/>
              <a:gd name="T5" fmla="*/ 672 h 936"/>
              <a:gd name="T6" fmla="*/ 905 w 1286"/>
              <a:gd name="T7" fmla="*/ 760 h 936"/>
              <a:gd name="T8" fmla="*/ 992 w 1286"/>
              <a:gd name="T9" fmla="*/ 847 h 936"/>
              <a:gd name="T10" fmla="*/ 1080 w 1286"/>
              <a:gd name="T11" fmla="*/ 323 h 936"/>
              <a:gd name="T12" fmla="*/ 935 w 1286"/>
              <a:gd name="T13" fmla="*/ 323 h 936"/>
              <a:gd name="T14" fmla="*/ 935 w 1286"/>
              <a:gd name="T15" fmla="*/ 467 h 936"/>
              <a:gd name="T16" fmla="*/ 1195 w 1286"/>
              <a:gd name="T17" fmla="*/ 467 h 936"/>
              <a:gd name="T18" fmla="*/ 1080 w 1286"/>
              <a:gd name="T19" fmla="*/ 323 h 936"/>
              <a:gd name="T20" fmla="*/ 293 w 1286"/>
              <a:gd name="T21" fmla="*/ 847 h 936"/>
              <a:gd name="T22" fmla="*/ 380 w 1286"/>
              <a:gd name="T23" fmla="*/ 760 h 936"/>
              <a:gd name="T24" fmla="*/ 293 w 1286"/>
              <a:gd name="T25" fmla="*/ 672 h 936"/>
              <a:gd name="T26" fmla="*/ 205 w 1286"/>
              <a:gd name="T27" fmla="*/ 760 h 936"/>
              <a:gd name="T28" fmla="*/ 293 w 1286"/>
              <a:gd name="T29" fmla="*/ 847 h 936"/>
              <a:gd name="T30" fmla="*/ 1285 w 1286"/>
              <a:gd name="T31" fmla="*/ 467 h 936"/>
              <a:gd name="T32" fmla="*/ 1285 w 1286"/>
              <a:gd name="T33" fmla="*/ 760 h 936"/>
              <a:gd name="T34" fmla="*/ 1167 w 1286"/>
              <a:gd name="T35" fmla="*/ 760 h 936"/>
              <a:gd name="T36" fmla="*/ 992 w 1286"/>
              <a:gd name="T37" fmla="*/ 935 h 936"/>
              <a:gd name="T38" fmla="*/ 818 w 1286"/>
              <a:gd name="T39" fmla="*/ 760 h 936"/>
              <a:gd name="T40" fmla="*/ 468 w 1286"/>
              <a:gd name="T41" fmla="*/ 760 h 936"/>
              <a:gd name="T42" fmla="*/ 293 w 1286"/>
              <a:gd name="T43" fmla="*/ 935 h 936"/>
              <a:gd name="T44" fmla="*/ 118 w 1286"/>
              <a:gd name="T45" fmla="*/ 760 h 936"/>
              <a:gd name="T46" fmla="*/ 0 w 1286"/>
              <a:gd name="T47" fmla="*/ 760 h 936"/>
              <a:gd name="T48" fmla="*/ 0 w 1286"/>
              <a:gd name="T49" fmla="*/ 118 h 936"/>
              <a:gd name="T50" fmla="*/ 118 w 1286"/>
              <a:gd name="T51" fmla="*/ 0 h 936"/>
              <a:gd name="T52" fmla="*/ 935 w 1286"/>
              <a:gd name="T53" fmla="*/ 0 h 936"/>
              <a:gd name="T54" fmla="*/ 935 w 1286"/>
              <a:gd name="T55" fmla="*/ 235 h 936"/>
              <a:gd name="T56" fmla="*/ 1110 w 1286"/>
              <a:gd name="T57" fmla="*/ 235 h 936"/>
              <a:gd name="T58" fmla="*/ 1285 w 1286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936">
                <a:moveTo>
                  <a:pt x="992" y="847"/>
                </a:moveTo>
                <a:cubicBezTo>
                  <a:pt x="1041" y="847"/>
                  <a:pt x="1080" y="809"/>
                  <a:pt x="1080" y="760"/>
                </a:cubicBezTo>
                <a:cubicBezTo>
                  <a:pt x="1080" y="711"/>
                  <a:pt x="1041" y="672"/>
                  <a:pt x="992" y="672"/>
                </a:cubicBezTo>
                <a:cubicBezTo>
                  <a:pt x="942" y="672"/>
                  <a:pt x="905" y="711"/>
                  <a:pt x="905" y="760"/>
                </a:cubicBezTo>
                <a:cubicBezTo>
                  <a:pt x="905" y="809"/>
                  <a:pt x="942" y="847"/>
                  <a:pt x="992" y="847"/>
                </a:cubicBezTo>
                <a:close/>
                <a:moveTo>
                  <a:pt x="1080" y="323"/>
                </a:moveTo>
                <a:lnTo>
                  <a:pt x="935" y="323"/>
                </a:lnTo>
                <a:lnTo>
                  <a:pt x="935" y="467"/>
                </a:lnTo>
                <a:lnTo>
                  <a:pt x="1195" y="467"/>
                </a:lnTo>
                <a:lnTo>
                  <a:pt x="1080" y="323"/>
                </a:lnTo>
                <a:close/>
                <a:moveTo>
                  <a:pt x="293" y="847"/>
                </a:moveTo>
                <a:cubicBezTo>
                  <a:pt x="342" y="847"/>
                  <a:pt x="380" y="809"/>
                  <a:pt x="380" y="760"/>
                </a:cubicBezTo>
                <a:cubicBezTo>
                  <a:pt x="380" y="711"/>
                  <a:pt x="342" y="672"/>
                  <a:pt x="293" y="672"/>
                </a:cubicBezTo>
                <a:cubicBezTo>
                  <a:pt x="244" y="672"/>
                  <a:pt x="205" y="711"/>
                  <a:pt x="205" y="760"/>
                </a:cubicBezTo>
                <a:cubicBezTo>
                  <a:pt x="205" y="809"/>
                  <a:pt x="244" y="847"/>
                  <a:pt x="293" y="847"/>
                </a:cubicBezTo>
                <a:close/>
                <a:moveTo>
                  <a:pt x="1285" y="467"/>
                </a:moveTo>
                <a:lnTo>
                  <a:pt x="1285" y="760"/>
                </a:lnTo>
                <a:lnTo>
                  <a:pt x="1167" y="760"/>
                </a:lnTo>
                <a:cubicBezTo>
                  <a:pt x="1167" y="855"/>
                  <a:pt x="1087" y="935"/>
                  <a:pt x="992" y="935"/>
                </a:cubicBezTo>
                <a:cubicBezTo>
                  <a:pt x="896" y="935"/>
                  <a:pt x="818" y="855"/>
                  <a:pt x="818" y="760"/>
                </a:cubicBezTo>
                <a:lnTo>
                  <a:pt x="468" y="760"/>
                </a:lnTo>
                <a:cubicBezTo>
                  <a:pt x="468" y="855"/>
                  <a:pt x="388" y="935"/>
                  <a:pt x="293" y="935"/>
                </a:cubicBezTo>
                <a:cubicBezTo>
                  <a:pt x="197" y="935"/>
                  <a:pt x="118" y="855"/>
                  <a:pt x="118" y="760"/>
                </a:cubicBezTo>
                <a:lnTo>
                  <a:pt x="0" y="76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5" y="0"/>
                </a:lnTo>
                <a:lnTo>
                  <a:pt x="935" y="235"/>
                </a:lnTo>
                <a:lnTo>
                  <a:pt x="1110" y="235"/>
                </a:lnTo>
                <a:lnTo>
                  <a:pt x="1285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9769" y="647701"/>
            <a:ext cx="419100" cy="336550"/>
          </a:xfrm>
          <a:custGeom>
            <a:avLst/>
            <a:gdLst>
              <a:gd name="T0" fmla="*/ 789 w 1165"/>
              <a:gd name="T1" fmla="*/ 746 h 936"/>
              <a:gd name="T2" fmla="*/ 727 w 1165"/>
              <a:gd name="T3" fmla="*/ 508 h 936"/>
              <a:gd name="T4" fmla="*/ 918 w 1165"/>
              <a:gd name="T5" fmla="*/ 350 h 936"/>
              <a:gd name="T6" fmla="*/ 672 w 1165"/>
              <a:gd name="T7" fmla="*/ 336 h 936"/>
              <a:gd name="T8" fmla="*/ 582 w 1165"/>
              <a:gd name="T9" fmla="*/ 107 h 936"/>
              <a:gd name="T10" fmla="*/ 492 w 1165"/>
              <a:gd name="T11" fmla="*/ 336 h 936"/>
              <a:gd name="T12" fmla="*/ 243 w 1165"/>
              <a:gd name="T13" fmla="*/ 350 h 936"/>
              <a:gd name="T14" fmla="*/ 437 w 1165"/>
              <a:gd name="T15" fmla="*/ 508 h 936"/>
              <a:gd name="T16" fmla="*/ 374 w 1165"/>
              <a:gd name="T17" fmla="*/ 746 h 936"/>
              <a:gd name="T18" fmla="*/ 582 w 1165"/>
              <a:gd name="T19" fmla="*/ 612 h 936"/>
              <a:gd name="T20" fmla="*/ 789 w 1165"/>
              <a:gd name="T21" fmla="*/ 746 h 936"/>
              <a:gd name="T22" fmla="*/ 1049 w 1165"/>
              <a:gd name="T23" fmla="*/ 467 h 936"/>
              <a:gd name="T24" fmla="*/ 1164 w 1165"/>
              <a:gd name="T25" fmla="*/ 585 h 936"/>
              <a:gd name="T26" fmla="*/ 1164 w 1165"/>
              <a:gd name="T27" fmla="*/ 817 h 936"/>
              <a:gd name="T28" fmla="*/ 1049 w 1165"/>
              <a:gd name="T29" fmla="*/ 935 h 936"/>
              <a:gd name="T30" fmla="*/ 114 w 1165"/>
              <a:gd name="T31" fmla="*/ 935 h 936"/>
              <a:gd name="T32" fmla="*/ 0 w 1165"/>
              <a:gd name="T33" fmla="*/ 817 h 936"/>
              <a:gd name="T34" fmla="*/ 0 w 1165"/>
              <a:gd name="T35" fmla="*/ 585 h 936"/>
              <a:gd name="T36" fmla="*/ 114 w 1165"/>
              <a:gd name="T37" fmla="*/ 467 h 936"/>
              <a:gd name="T38" fmla="*/ 0 w 1165"/>
              <a:gd name="T39" fmla="*/ 350 h 936"/>
              <a:gd name="T40" fmla="*/ 0 w 1165"/>
              <a:gd name="T41" fmla="*/ 118 h 936"/>
              <a:gd name="T42" fmla="*/ 114 w 1165"/>
              <a:gd name="T43" fmla="*/ 0 h 936"/>
              <a:gd name="T44" fmla="*/ 1049 w 1165"/>
              <a:gd name="T45" fmla="*/ 0 h 936"/>
              <a:gd name="T46" fmla="*/ 1164 w 1165"/>
              <a:gd name="T47" fmla="*/ 118 h 936"/>
              <a:gd name="T48" fmla="*/ 1164 w 1165"/>
              <a:gd name="T49" fmla="*/ 350 h 936"/>
              <a:gd name="T50" fmla="*/ 1049 w 1165"/>
              <a:gd name="T51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6">
                <a:moveTo>
                  <a:pt x="789" y="746"/>
                </a:moveTo>
                <a:lnTo>
                  <a:pt x="727" y="508"/>
                </a:lnTo>
                <a:lnTo>
                  <a:pt x="918" y="350"/>
                </a:lnTo>
                <a:lnTo>
                  <a:pt x="672" y="336"/>
                </a:lnTo>
                <a:lnTo>
                  <a:pt x="582" y="107"/>
                </a:lnTo>
                <a:lnTo>
                  <a:pt x="492" y="336"/>
                </a:lnTo>
                <a:lnTo>
                  <a:pt x="243" y="350"/>
                </a:lnTo>
                <a:lnTo>
                  <a:pt x="437" y="508"/>
                </a:lnTo>
                <a:lnTo>
                  <a:pt x="374" y="746"/>
                </a:lnTo>
                <a:lnTo>
                  <a:pt x="582" y="612"/>
                </a:lnTo>
                <a:lnTo>
                  <a:pt x="789" y="746"/>
                </a:lnTo>
                <a:close/>
                <a:moveTo>
                  <a:pt x="1049" y="467"/>
                </a:moveTo>
                <a:cubicBezTo>
                  <a:pt x="1049" y="530"/>
                  <a:pt x="1101" y="585"/>
                  <a:pt x="1164" y="585"/>
                </a:cubicBez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585"/>
                </a:lnTo>
                <a:cubicBezTo>
                  <a:pt x="65" y="585"/>
                  <a:pt x="114" y="530"/>
                  <a:pt x="114" y="467"/>
                </a:cubicBezTo>
                <a:cubicBezTo>
                  <a:pt x="114" y="405"/>
                  <a:pt x="62" y="350"/>
                  <a:pt x="0" y="350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lnTo>
                  <a:pt x="1164" y="350"/>
                </a:lnTo>
                <a:cubicBezTo>
                  <a:pt x="1101" y="350"/>
                  <a:pt x="1049" y="405"/>
                  <a:pt x="1049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25146" y="606426"/>
            <a:ext cx="377825" cy="419100"/>
          </a:xfrm>
          <a:custGeom>
            <a:avLst/>
            <a:gdLst>
              <a:gd name="T0" fmla="*/ 525 w 1051"/>
              <a:gd name="T1" fmla="*/ 757 h 1165"/>
              <a:gd name="T2" fmla="*/ 642 w 1051"/>
              <a:gd name="T3" fmla="*/ 640 h 1165"/>
              <a:gd name="T4" fmla="*/ 525 w 1051"/>
              <a:gd name="T5" fmla="*/ 525 h 1165"/>
              <a:gd name="T6" fmla="*/ 407 w 1051"/>
              <a:gd name="T7" fmla="*/ 640 h 1165"/>
              <a:gd name="T8" fmla="*/ 525 w 1051"/>
              <a:gd name="T9" fmla="*/ 757 h 1165"/>
              <a:gd name="T10" fmla="*/ 232 w 1051"/>
              <a:gd name="T11" fmla="*/ 290 h 1165"/>
              <a:gd name="T12" fmla="*/ 350 w 1051"/>
              <a:gd name="T13" fmla="*/ 408 h 1165"/>
              <a:gd name="T14" fmla="*/ 467 w 1051"/>
              <a:gd name="T15" fmla="*/ 290 h 1165"/>
              <a:gd name="T16" fmla="*/ 350 w 1051"/>
              <a:gd name="T17" fmla="*/ 175 h 1165"/>
              <a:gd name="T18" fmla="*/ 232 w 1051"/>
              <a:gd name="T19" fmla="*/ 290 h 1165"/>
              <a:gd name="T20" fmla="*/ 525 w 1051"/>
              <a:gd name="T21" fmla="*/ 0 h 1165"/>
              <a:gd name="T22" fmla="*/ 1050 w 1051"/>
              <a:gd name="T23" fmla="*/ 233 h 1165"/>
              <a:gd name="T24" fmla="*/ 525 w 1051"/>
              <a:gd name="T25" fmla="*/ 1164 h 1165"/>
              <a:gd name="T26" fmla="*/ 0 w 1051"/>
              <a:gd name="T27" fmla="*/ 233 h 1165"/>
              <a:gd name="T28" fmla="*/ 525 w 1051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165">
                <a:moveTo>
                  <a:pt x="525" y="757"/>
                </a:moveTo>
                <a:cubicBezTo>
                  <a:pt x="588" y="757"/>
                  <a:pt x="642" y="703"/>
                  <a:pt x="642" y="640"/>
                </a:cubicBezTo>
                <a:cubicBezTo>
                  <a:pt x="642" y="577"/>
                  <a:pt x="588" y="525"/>
                  <a:pt x="525" y="525"/>
                </a:cubicBezTo>
                <a:cubicBezTo>
                  <a:pt x="462" y="525"/>
                  <a:pt x="407" y="577"/>
                  <a:pt x="407" y="640"/>
                </a:cubicBezTo>
                <a:cubicBezTo>
                  <a:pt x="407" y="703"/>
                  <a:pt x="462" y="757"/>
                  <a:pt x="525" y="757"/>
                </a:cubicBezTo>
                <a:close/>
                <a:moveTo>
                  <a:pt x="232" y="290"/>
                </a:moveTo>
                <a:cubicBezTo>
                  <a:pt x="232" y="353"/>
                  <a:pt x="287" y="408"/>
                  <a:pt x="350" y="408"/>
                </a:cubicBezTo>
                <a:cubicBezTo>
                  <a:pt x="413" y="408"/>
                  <a:pt x="467" y="353"/>
                  <a:pt x="467" y="290"/>
                </a:cubicBezTo>
                <a:cubicBezTo>
                  <a:pt x="467" y="227"/>
                  <a:pt x="413" y="175"/>
                  <a:pt x="350" y="175"/>
                </a:cubicBezTo>
                <a:cubicBezTo>
                  <a:pt x="287" y="175"/>
                  <a:pt x="232" y="227"/>
                  <a:pt x="232" y="290"/>
                </a:cubicBezTo>
                <a:close/>
                <a:moveTo>
                  <a:pt x="525" y="0"/>
                </a:moveTo>
                <a:cubicBezTo>
                  <a:pt x="733" y="0"/>
                  <a:pt x="921" y="91"/>
                  <a:pt x="1050" y="233"/>
                </a:cubicBezTo>
                <a:lnTo>
                  <a:pt x="525" y="1164"/>
                </a:lnTo>
                <a:lnTo>
                  <a:pt x="0" y="233"/>
                </a:lnTo>
                <a:cubicBezTo>
                  <a:pt x="129" y="91"/>
                  <a:pt x="317" y="0"/>
                  <a:pt x="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99883" y="606428"/>
            <a:ext cx="377825" cy="420687"/>
          </a:xfrm>
          <a:custGeom>
            <a:avLst/>
            <a:gdLst>
              <a:gd name="T0" fmla="*/ 757 w 1051"/>
              <a:gd name="T1" fmla="*/ 642 h 1168"/>
              <a:gd name="T2" fmla="*/ 582 w 1051"/>
              <a:gd name="T3" fmla="*/ 642 h 1168"/>
              <a:gd name="T4" fmla="*/ 582 w 1051"/>
              <a:gd name="T5" fmla="*/ 467 h 1168"/>
              <a:gd name="T6" fmla="*/ 468 w 1051"/>
              <a:gd name="T7" fmla="*/ 467 h 1168"/>
              <a:gd name="T8" fmla="*/ 468 w 1051"/>
              <a:gd name="T9" fmla="*/ 642 h 1168"/>
              <a:gd name="T10" fmla="*/ 293 w 1051"/>
              <a:gd name="T11" fmla="*/ 642 h 1168"/>
              <a:gd name="T12" fmla="*/ 293 w 1051"/>
              <a:gd name="T13" fmla="*/ 760 h 1168"/>
              <a:gd name="T14" fmla="*/ 468 w 1051"/>
              <a:gd name="T15" fmla="*/ 760 h 1168"/>
              <a:gd name="T16" fmla="*/ 468 w 1051"/>
              <a:gd name="T17" fmla="*/ 935 h 1168"/>
              <a:gd name="T18" fmla="*/ 582 w 1051"/>
              <a:gd name="T19" fmla="*/ 935 h 1168"/>
              <a:gd name="T20" fmla="*/ 582 w 1051"/>
              <a:gd name="T21" fmla="*/ 760 h 1168"/>
              <a:gd name="T22" fmla="*/ 757 w 1051"/>
              <a:gd name="T23" fmla="*/ 760 h 1168"/>
              <a:gd name="T24" fmla="*/ 757 w 1051"/>
              <a:gd name="T25" fmla="*/ 642 h 1168"/>
              <a:gd name="T26" fmla="*/ 1050 w 1051"/>
              <a:gd name="T27" fmla="*/ 235 h 1168"/>
              <a:gd name="T28" fmla="*/ 1050 w 1051"/>
              <a:gd name="T29" fmla="*/ 350 h 1168"/>
              <a:gd name="T30" fmla="*/ 932 w 1051"/>
              <a:gd name="T31" fmla="*/ 700 h 1168"/>
              <a:gd name="T32" fmla="*/ 1050 w 1051"/>
              <a:gd name="T33" fmla="*/ 1049 h 1168"/>
              <a:gd name="T34" fmla="*/ 1050 w 1051"/>
              <a:gd name="T35" fmla="*/ 1167 h 1168"/>
              <a:gd name="T36" fmla="*/ 0 w 1051"/>
              <a:gd name="T37" fmla="*/ 1167 h 1168"/>
              <a:gd name="T38" fmla="*/ 0 w 1051"/>
              <a:gd name="T39" fmla="*/ 1049 h 1168"/>
              <a:gd name="T40" fmla="*/ 118 w 1051"/>
              <a:gd name="T41" fmla="*/ 700 h 1168"/>
              <a:gd name="T42" fmla="*/ 0 w 1051"/>
              <a:gd name="T43" fmla="*/ 350 h 1168"/>
              <a:gd name="T44" fmla="*/ 0 w 1051"/>
              <a:gd name="T45" fmla="*/ 235 h 1168"/>
              <a:gd name="T46" fmla="*/ 741 w 1051"/>
              <a:gd name="T47" fmla="*/ 235 h 1168"/>
              <a:gd name="T48" fmla="*/ 826 w 1051"/>
              <a:gd name="T49" fmla="*/ 0 h 1168"/>
              <a:gd name="T50" fmla="*/ 962 w 1051"/>
              <a:gd name="T51" fmla="*/ 52 h 1168"/>
              <a:gd name="T52" fmla="*/ 897 w 1051"/>
              <a:gd name="T53" fmla="*/ 235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757" y="642"/>
                </a:moveTo>
                <a:lnTo>
                  <a:pt x="582" y="642"/>
                </a:lnTo>
                <a:lnTo>
                  <a:pt x="582" y="467"/>
                </a:lnTo>
                <a:lnTo>
                  <a:pt x="468" y="467"/>
                </a:lnTo>
                <a:lnTo>
                  <a:pt x="468" y="642"/>
                </a:lnTo>
                <a:lnTo>
                  <a:pt x="293" y="642"/>
                </a:lnTo>
                <a:lnTo>
                  <a:pt x="293" y="760"/>
                </a:lnTo>
                <a:lnTo>
                  <a:pt x="468" y="760"/>
                </a:lnTo>
                <a:lnTo>
                  <a:pt x="468" y="935"/>
                </a:lnTo>
                <a:lnTo>
                  <a:pt x="582" y="935"/>
                </a:lnTo>
                <a:lnTo>
                  <a:pt x="582" y="760"/>
                </a:lnTo>
                <a:lnTo>
                  <a:pt x="757" y="760"/>
                </a:lnTo>
                <a:lnTo>
                  <a:pt x="757" y="642"/>
                </a:lnTo>
                <a:close/>
                <a:moveTo>
                  <a:pt x="1050" y="235"/>
                </a:moveTo>
                <a:lnTo>
                  <a:pt x="1050" y="350"/>
                </a:lnTo>
                <a:lnTo>
                  <a:pt x="932" y="700"/>
                </a:lnTo>
                <a:lnTo>
                  <a:pt x="1050" y="1049"/>
                </a:lnTo>
                <a:lnTo>
                  <a:pt x="1050" y="1167"/>
                </a:lnTo>
                <a:lnTo>
                  <a:pt x="0" y="1167"/>
                </a:lnTo>
                <a:lnTo>
                  <a:pt x="0" y="1049"/>
                </a:lnTo>
                <a:lnTo>
                  <a:pt x="118" y="700"/>
                </a:lnTo>
                <a:lnTo>
                  <a:pt x="0" y="350"/>
                </a:lnTo>
                <a:lnTo>
                  <a:pt x="0" y="235"/>
                </a:lnTo>
                <a:lnTo>
                  <a:pt x="741" y="235"/>
                </a:lnTo>
                <a:lnTo>
                  <a:pt x="826" y="0"/>
                </a:lnTo>
                <a:lnTo>
                  <a:pt x="962" y="52"/>
                </a:lnTo>
                <a:lnTo>
                  <a:pt x="897" y="235"/>
                </a:lnTo>
                <a:lnTo>
                  <a:pt x="1050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527006" y="627064"/>
            <a:ext cx="273050" cy="377825"/>
          </a:xfrm>
          <a:custGeom>
            <a:avLst/>
            <a:gdLst>
              <a:gd name="T0" fmla="*/ 420 w 757"/>
              <a:gd name="T1" fmla="*/ 467 h 1050"/>
              <a:gd name="T2" fmla="*/ 535 w 757"/>
              <a:gd name="T3" fmla="*/ 350 h 1050"/>
              <a:gd name="T4" fmla="*/ 420 w 757"/>
              <a:gd name="T5" fmla="*/ 232 h 1050"/>
              <a:gd name="T6" fmla="*/ 232 w 757"/>
              <a:gd name="T7" fmla="*/ 232 h 1050"/>
              <a:gd name="T8" fmla="*/ 232 w 757"/>
              <a:gd name="T9" fmla="*/ 467 h 1050"/>
              <a:gd name="T10" fmla="*/ 420 w 757"/>
              <a:gd name="T11" fmla="*/ 467 h 1050"/>
              <a:gd name="T12" fmla="*/ 407 w 757"/>
              <a:gd name="T13" fmla="*/ 0 h 1050"/>
              <a:gd name="T14" fmla="*/ 756 w 757"/>
              <a:gd name="T15" fmla="*/ 350 h 1050"/>
              <a:gd name="T16" fmla="*/ 407 w 757"/>
              <a:gd name="T17" fmla="*/ 699 h 1050"/>
              <a:gd name="T18" fmla="*/ 232 w 757"/>
              <a:gd name="T19" fmla="*/ 699 h 1050"/>
              <a:gd name="T20" fmla="*/ 232 w 757"/>
              <a:gd name="T21" fmla="*/ 1049 h 1050"/>
              <a:gd name="T22" fmla="*/ 0 w 757"/>
              <a:gd name="T23" fmla="*/ 1049 h 1050"/>
              <a:gd name="T24" fmla="*/ 0 w 757"/>
              <a:gd name="T25" fmla="*/ 0 h 1050"/>
              <a:gd name="T26" fmla="*/ 407 w 75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1050">
                <a:moveTo>
                  <a:pt x="420" y="467"/>
                </a:moveTo>
                <a:cubicBezTo>
                  <a:pt x="483" y="467"/>
                  <a:pt x="535" y="412"/>
                  <a:pt x="535" y="350"/>
                </a:cubicBezTo>
                <a:cubicBezTo>
                  <a:pt x="535" y="287"/>
                  <a:pt x="483" y="232"/>
                  <a:pt x="420" y="232"/>
                </a:cubicBezTo>
                <a:lnTo>
                  <a:pt x="232" y="232"/>
                </a:lnTo>
                <a:lnTo>
                  <a:pt x="232" y="467"/>
                </a:lnTo>
                <a:lnTo>
                  <a:pt x="420" y="467"/>
                </a:lnTo>
                <a:close/>
                <a:moveTo>
                  <a:pt x="407" y="0"/>
                </a:moveTo>
                <a:cubicBezTo>
                  <a:pt x="601" y="0"/>
                  <a:pt x="756" y="156"/>
                  <a:pt x="756" y="350"/>
                </a:cubicBezTo>
                <a:cubicBezTo>
                  <a:pt x="756" y="544"/>
                  <a:pt x="601" y="699"/>
                  <a:pt x="407" y="699"/>
                </a:cubicBezTo>
                <a:lnTo>
                  <a:pt x="232" y="699"/>
                </a:lnTo>
                <a:lnTo>
                  <a:pt x="232" y="1049"/>
                </a:lnTo>
                <a:lnTo>
                  <a:pt x="0" y="1049"/>
                </a:lnTo>
                <a:lnTo>
                  <a:pt x="0" y="0"/>
                </a:lnTo>
                <a:lnTo>
                  <a:pt x="4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8719" y="606426"/>
            <a:ext cx="419100" cy="419100"/>
          </a:xfrm>
          <a:custGeom>
            <a:avLst/>
            <a:gdLst>
              <a:gd name="T0" fmla="*/ 202 w 1165"/>
              <a:gd name="T1" fmla="*/ 290 h 1165"/>
              <a:gd name="T2" fmla="*/ 290 w 1165"/>
              <a:gd name="T3" fmla="*/ 203 h 1165"/>
              <a:gd name="T4" fmla="*/ 202 w 1165"/>
              <a:gd name="T5" fmla="*/ 115 h 1165"/>
              <a:gd name="T6" fmla="*/ 115 w 1165"/>
              <a:gd name="T7" fmla="*/ 203 h 1165"/>
              <a:gd name="T8" fmla="*/ 202 w 1165"/>
              <a:gd name="T9" fmla="*/ 290 h 1165"/>
              <a:gd name="T10" fmla="*/ 1131 w 1165"/>
              <a:gd name="T11" fmla="*/ 558 h 1165"/>
              <a:gd name="T12" fmla="*/ 1164 w 1165"/>
              <a:gd name="T13" fmla="*/ 640 h 1165"/>
              <a:gd name="T14" fmla="*/ 1131 w 1165"/>
              <a:gd name="T15" fmla="*/ 722 h 1165"/>
              <a:gd name="T16" fmla="*/ 721 w 1165"/>
              <a:gd name="T17" fmla="*/ 1132 h 1165"/>
              <a:gd name="T18" fmla="*/ 639 w 1165"/>
              <a:gd name="T19" fmla="*/ 1164 h 1165"/>
              <a:gd name="T20" fmla="*/ 558 w 1165"/>
              <a:gd name="T21" fmla="*/ 1132 h 1165"/>
              <a:gd name="T22" fmla="*/ 33 w 1165"/>
              <a:gd name="T23" fmla="*/ 607 h 1165"/>
              <a:gd name="T24" fmla="*/ 0 w 1165"/>
              <a:gd name="T25" fmla="*/ 525 h 1165"/>
              <a:gd name="T26" fmla="*/ 0 w 1165"/>
              <a:gd name="T27" fmla="*/ 115 h 1165"/>
              <a:gd name="T28" fmla="*/ 115 w 1165"/>
              <a:gd name="T29" fmla="*/ 0 h 1165"/>
              <a:gd name="T30" fmla="*/ 525 w 1165"/>
              <a:gd name="T31" fmla="*/ 0 h 1165"/>
              <a:gd name="T32" fmla="*/ 607 w 1165"/>
              <a:gd name="T33" fmla="*/ 33 h 1165"/>
              <a:gd name="T34" fmla="*/ 1131 w 1165"/>
              <a:gd name="T35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202" y="290"/>
                </a:moveTo>
                <a:cubicBezTo>
                  <a:pt x="251" y="290"/>
                  <a:pt x="290" y="252"/>
                  <a:pt x="290" y="203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3" y="115"/>
                  <a:pt x="115" y="153"/>
                  <a:pt x="115" y="203"/>
                </a:cubicBezTo>
                <a:cubicBezTo>
                  <a:pt x="115" y="252"/>
                  <a:pt x="153" y="290"/>
                  <a:pt x="202" y="290"/>
                </a:cubicBezTo>
                <a:close/>
                <a:moveTo>
                  <a:pt x="1131" y="558"/>
                </a:moveTo>
                <a:cubicBezTo>
                  <a:pt x="1153" y="580"/>
                  <a:pt x="1164" y="607"/>
                  <a:pt x="1164" y="640"/>
                </a:cubicBezTo>
                <a:cubicBezTo>
                  <a:pt x="1164" y="673"/>
                  <a:pt x="1153" y="700"/>
                  <a:pt x="1131" y="722"/>
                </a:cubicBezTo>
                <a:lnTo>
                  <a:pt x="721" y="1132"/>
                </a:lnTo>
                <a:cubicBezTo>
                  <a:pt x="700" y="1154"/>
                  <a:pt x="672" y="1164"/>
                  <a:pt x="639" y="1164"/>
                </a:cubicBezTo>
                <a:cubicBezTo>
                  <a:pt x="607" y="1164"/>
                  <a:pt x="579" y="1154"/>
                  <a:pt x="558" y="1132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1" y="5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096" y="595314"/>
            <a:ext cx="377825" cy="441325"/>
          </a:xfrm>
          <a:custGeom>
            <a:avLst/>
            <a:gdLst>
              <a:gd name="T0" fmla="*/ 525 w 1051"/>
              <a:gd name="T1" fmla="*/ 700 h 1226"/>
              <a:gd name="T2" fmla="*/ 818 w 1051"/>
              <a:gd name="T3" fmla="*/ 410 h 1226"/>
              <a:gd name="T4" fmla="*/ 700 w 1051"/>
              <a:gd name="T5" fmla="*/ 410 h 1226"/>
              <a:gd name="T6" fmla="*/ 525 w 1051"/>
              <a:gd name="T7" fmla="*/ 585 h 1226"/>
              <a:gd name="T8" fmla="*/ 350 w 1051"/>
              <a:gd name="T9" fmla="*/ 410 h 1226"/>
              <a:gd name="T10" fmla="*/ 233 w 1051"/>
              <a:gd name="T11" fmla="*/ 410 h 1226"/>
              <a:gd name="T12" fmla="*/ 525 w 1051"/>
              <a:gd name="T13" fmla="*/ 700 h 1226"/>
              <a:gd name="T14" fmla="*/ 525 w 1051"/>
              <a:gd name="T15" fmla="*/ 118 h 1226"/>
              <a:gd name="T16" fmla="*/ 350 w 1051"/>
              <a:gd name="T17" fmla="*/ 293 h 1226"/>
              <a:gd name="T18" fmla="*/ 700 w 1051"/>
              <a:gd name="T19" fmla="*/ 293 h 1226"/>
              <a:gd name="T20" fmla="*/ 525 w 1051"/>
              <a:gd name="T21" fmla="*/ 118 h 1226"/>
              <a:gd name="T22" fmla="*/ 932 w 1051"/>
              <a:gd name="T23" fmla="*/ 293 h 1226"/>
              <a:gd name="T24" fmla="*/ 1050 w 1051"/>
              <a:gd name="T25" fmla="*/ 410 h 1226"/>
              <a:gd name="T26" fmla="*/ 1050 w 1051"/>
              <a:gd name="T27" fmla="*/ 1110 h 1226"/>
              <a:gd name="T28" fmla="*/ 932 w 1051"/>
              <a:gd name="T29" fmla="*/ 1225 h 1226"/>
              <a:gd name="T30" fmla="*/ 118 w 1051"/>
              <a:gd name="T31" fmla="*/ 1225 h 1226"/>
              <a:gd name="T32" fmla="*/ 0 w 1051"/>
              <a:gd name="T33" fmla="*/ 1110 h 1226"/>
              <a:gd name="T34" fmla="*/ 0 w 1051"/>
              <a:gd name="T35" fmla="*/ 410 h 1226"/>
              <a:gd name="T36" fmla="*/ 118 w 1051"/>
              <a:gd name="T37" fmla="*/ 293 h 1226"/>
              <a:gd name="T38" fmla="*/ 233 w 1051"/>
              <a:gd name="T39" fmla="*/ 293 h 1226"/>
              <a:gd name="T40" fmla="*/ 525 w 1051"/>
              <a:gd name="T41" fmla="*/ 0 h 1226"/>
              <a:gd name="T42" fmla="*/ 818 w 1051"/>
              <a:gd name="T43" fmla="*/ 293 h 1226"/>
              <a:gd name="T44" fmla="*/ 932 w 1051"/>
              <a:gd name="T45" fmla="*/ 293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6">
                <a:moveTo>
                  <a:pt x="525" y="700"/>
                </a:moveTo>
                <a:cubicBezTo>
                  <a:pt x="686" y="700"/>
                  <a:pt x="818" y="571"/>
                  <a:pt x="818" y="410"/>
                </a:cubicBezTo>
                <a:lnTo>
                  <a:pt x="700" y="410"/>
                </a:lnTo>
                <a:cubicBezTo>
                  <a:pt x="700" y="506"/>
                  <a:pt x="621" y="585"/>
                  <a:pt x="525" y="585"/>
                </a:cubicBezTo>
                <a:cubicBezTo>
                  <a:pt x="430" y="585"/>
                  <a:pt x="350" y="506"/>
                  <a:pt x="350" y="410"/>
                </a:cubicBezTo>
                <a:lnTo>
                  <a:pt x="233" y="410"/>
                </a:lnTo>
                <a:cubicBezTo>
                  <a:pt x="233" y="571"/>
                  <a:pt x="364" y="700"/>
                  <a:pt x="525" y="700"/>
                </a:cubicBezTo>
                <a:close/>
                <a:moveTo>
                  <a:pt x="525" y="118"/>
                </a:moveTo>
                <a:cubicBezTo>
                  <a:pt x="430" y="118"/>
                  <a:pt x="350" y="197"/>
                  <a:pt x="350" y="293"/>
                </a:cubicBezTo>
                <a:lnTo>
                  <a:pt x="700" y="293"/>
                </a:lnTo>
                <a:cubicBezTo>
                  <a:pt x="700" y="197"/>
                  <a:pt x="621" y="118"/>
                  <a:pt x="525" y="118"/>
                </a:cubicBezTo>
                <a:close/>
                <a:moveTo>
                  <a:pt x="932" y="293"/>
                </a:moveTo>
                <a:cubicBezTo>
                  <a:pt x="995" y="293"/>
                  <a:pt x="1050" y="347"/>
                  <a:pt x="1050" y="410"/>
                </a:cubicBezTo>
                <a:lnTo>
                  <a:pt x="1050" y="1110"/>
                </a:lnTo>
                <a:cubicBezTo>
                  <a:pt x="1050" y="1173"/>
                  <a:pt x="995" y="1225"/>
                  <a:pt x="932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410"/>
                </a:lnTo>
                <a:cubicBezTo>
                  <a:pt x="0" y="347"/>
                  <a:pt x="55" y="293"/>
                  <a:pt x="118" y="293"/>
                </a:cubicBezTo>
                <a:lnTo>
                  <a:pt x="233" y="293"/>
                </a:lnTo>
                <a:cubicBezTo>
                  <a:pt x="233" y="131"/>
                  <a:pt x="364" y="0"/>
                  <a:pt x="525" y="0"/>
                </a:cubicBezTo>
                <a:cubicBezTo>
                  <a:pt x="686" y="0"/>
                  <a:pt x="818" y="131"/>
                  <a:pt x="818" y="293"/>
                </a:cubicBezTo>
                <a:lnTo>
                  <a:pt x="932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00421" y="600077"/>
            <a:ext cx="377825" cy="431800"/>
          </a:xfrm>
          <a:custGeom>
            <a:avLst/>
            <a:gdLst>
              <a:gd name="T0" fmla="*/ 524 w 1050"/>
              <a:gd name="T1" fmla="*/ 350 h 1198"/>
              <a:gd name="T2" fmla="*/ 349 w 1050"/>
              <a:gd name="T3" fmla="*/ 175 h 1198"/>
              <a:gd name="T4" fmla="*/ 524 w 1050"/>
              <a:gd name="T5" fmla="*/ 0 h 1198"/>
              <a:gd name="T6" fmla="*/ 699 w 1050"/>
              <a:gd name="T7" fmla="*/ 175 h 1198"/>
              <a:gd name="T8" fmla="*/ 524 w 1050"/>
              <a:gd name="T9" fmla="*/ 350 h 1198"/>
              <a:gd name="T10" fmla="*/ 524 w 1050"/>
              <a:gd name="T11" fmla="*/ 555 h 1198"/>
              <a:gd name="T12" fmla="*/ 1049 w 1050"/>
              <a:gd name="T13" fmla="*/ 350 h 1198"/>
              <a:gd name="T14" fmla="*/ 1049 w 1050"/>
              <a:gd name="T15" fmla="*/ 989 h 1198"/>
              <a:gd name="T16" fmla="*/ 524 w 1050"/>
              <a:gd name="T17" fmla="*/ 1197 h 1198"/>
              <a:gd name="T18" fmla="*/ 0 w 1050"/>
              <a:gd name="T19" fmla="*/ 989 h 1198"/>
              <a:gd name="T20" fmla="*/ 0 w 1050"/>
              <a:gd name="T21" fmla="*/ 350 h 1198"/>
              <a:gd name="T22" fmla="*/ 524 w 1050"/>
              <a:gd name="T23" fmla="*/ 5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0" h="1198">
                <a:moveTo>
                  <a:pt x="524" y="350"/>
                </a:moveTo>
                <a:cubicBezTo>
                  <a:pt x="429" y="350"/>
                  <a:pt x="349" y="270"/>
                  <a:pt x="349" y="175"/>
                </a:cubicBezTo>
                <a:cubicBezTo>
                  <a:pt x="349" y="79"/>
                  <a:pt x="429" y="0"/>
                  <a:pt x="524" y="0"/>
                </a:cubicBezTo>
                <a:cubicBezTo>
                  <a:pt x="620" y="0"/>
                  <a:pt x="699" y="79"/>
                  <a:pt x="699" y="175"/>
                </a:cubicBezTo>
                <a:cubicBezTo>
                  <a:pt x="699" y="270"/>
                  <a:pt x="620" y="350"/>
                  <a:pt x="524" y="350"/>
                </a:cubicBezTo>
                <a:close/>
                <a:moveTo>
                  <a:pt x="524" y="555"/>
                </a:moveTo>
                <a:cubicBezTo>
                  <a:pt x="661" y="426"/>
                  <a:pt x="847" y="350"/>
                  <a:pt x="1049" y="350"/>
                </a:cubicBezTo>
                <a:lnTo>
                  <a:pt x="1049" y="989"/>
                </a:lnTo>
                <a:cubicBezTo>
                  <a:pt x="847" y="989"/>
                  <a:pt x="661" y="1068"/>
                  <a:pt x="524" y="1197"/>
                </a:cubicBezTo>
                <a:cubicBezTo>
                  <a:pt x="388" y="1068"/>
                  <a:pt x="202" y="989"/>
                  <a:pt x="0" y="989"/>
                </a:cubicBezTo>
                <a:lnTo>
                  <a:pt x="0" y="350"/>
                </a:lnTo>
                <a:cubicBezTo>
                  <a:pt x="202" y="350"/>
                  <a:pt x="388" y="426"/>
                  <a:pt x="524" y="5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5794" y="606426"/>
            <a:ext cx="336550" cy="419100"/>
          </a:xfrm>
          <a:custGeom>
            <a:avLst/>
            <a:gdLst>
              <a:gd name="T0" fmla="*/ 467 w 936"/>
              <a:gd name="T1" fmla="*/ 1050 h 1165"/>
              <a:gd name="T2" fmla="*/ 817 w 936"/>
              <a:gd name="T3" fmla="*/ 700 h 1165"/>
              <a:gd name="T4" fmla="*/ 467 w 936"/>
              <a:gd name="T5" fmla="*/ 350 h 1165"/>
              <a:gd name="T6" fmla="*/ 118 w 936"/>
              <a:gd name="T7" fmla="*/ 700 h 1165"/>
              <a:gd name="T8" fmla="*/ 467 w 936"/>
              <a:gd name="T9" fmla="*/ 1050 h 1165"/>
              <a:gd name="T10" fmla="*/ 175 w 936"/>
              <a:gd name="T11" fmla="*/ 115 h 1165"/>
              <a:gd name="T12" fmla="*/ 118 w 936"/>
              <a:gd name="T13" fmla="*/ 175 h 1165"/>
              <a:gd name="T14" fmla="*/ 175 w 936"/>
              <a:gd name="T15" fmla="*/ 233 h 1165"/>
              <a:gd name="T16" fmla="*/ 235 w 936"/>
              <a:gd name="T17" fmla="*/ 175 h 1165"/>
              <a:gd name="T18" fmla="*/ 175 w 936"/>
              <a:gd name="T19" fmla="*/ 115 h 1165"/>
              <a:gd name="T20" fmla="*/ 350 w 936"/>
              <a:gd name="T21" fmla="*/ 115 h 1165"/>
              <a:gd name="T22" fmla="*/ 292 w 936"/>
              <a:gd name="T23" fmla="*/ 175 h 1165"/>
              <a:gd name="T24" fmla="*/ 350 w 936"/>
              <a:gd name="T25" fmla="*/ 233 h 1165"/>
              <a:gd name="T26" fmla="*/ 410 w 936"/>
              <a:gd name="T27" fmla="*/ 175 h 1165"/>
              <a:gd name="T28" fmla="*/ 350 w 936"/>
              <a:gd name="T29" fmla="*/ 115 h 1165"/>
              <a:gd name="T30" fmla="*/ 817 w 936"/>
              <a:gd name="T31" fmla="*/ 0 h 1165"/>
              <a:gd name="T32" fmla="*/ 935 w 936"/>
              <a:gd name="T33" fmla="*/ 115 h 1165"/>
              <a:gd name="T34" fmla="*/ 935 w 936"/>
              <a:gd name="T35" fmla="*/ 1050 h 1165"/>
              <a:gd name="T36" fmla="*/ 817 w 936"/>
              <a:gd name="T37" fmla="*/ 1164 h 1165"/>
              <a:gd name="T38" fmla="*/ 118 w 936"/>
              <a:gd name="T39" fmla="*/ 1164 h 1165"/>
              <a:gd name="T40" fmla="*/ 0 w 936"/>
              <a:gd name="T41" fmla="*/ 1050 h 1165"/>
              <a:gd name="T42" fmla="*/ 0 w 936"/>
              <a:gd name="T43" fmla="*/ 115 h 1165"/>
              <a:gd name="T44" fmla="*/ 118 w 936"/>
              <a:gd name="T45" fmla="*/ 0 h 1165"/>
              <a:gd name="T46" fmla="*/ 817 w 936"/>
              <a:gd name="T47" fmla="*/ 0 h 1165"/>
              <a:gd name="T48" fmla="*/ 303 w 936"/>
              <a:gd name="T49" fmla="*/ 864 h 1165"/>
              <a:gd name="T50" fmla="*/ 631 w 936"/>
              <a:gd name="T51" fmla="*/ 533 h 1165"/>
              <a:gd name="T52" fmla="*/ 631 w 936"/>
              <a:gd name="T53" fmla="*/ 864 h 1165"/>
              <a:gd name="T54" fmla="*/ 303 w 936"/>
              <a:gd name="T55" fmla="*/ 8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6" h="1165">
                <a:moveTo>
                  <a:pt x="467" y="1050"/>
                </a:moveTo>
                <a:cubicBezTo>
                  <a:pt x="661" y="1050"/>
                  <a:pt x="817" y="894"/>
                  <a:pt x="817" y="700"/>
                </a:cubicBezTo>
                <a:cubicBezTo>
                  <a:pt x="817" y="506"/>
                  <a:pt x="661" y="350"/>
                  <a:pt x="467" y="350"/>
                </a:cubicBezTo>
                <a:cubicBezTo>
                  <a:pt x="273" y="350"/>
                  <a:pt x="118" y="506"/>
                  <a:pt x="118" y="700"/>
                </a:cubicBezTo>
                <a:cubicBezTo>
                  <a:pt x="118" y="894"/>
                  <a:pt x="273" y="1050"/>
                  <a:pt x="467" y="1050"/>
                </a:cubicBezTo>
                <a:close/>
                <a:moveTo>
                  <a:pt x="175" y="115"/>
                </a:moveTo>
                <a:cubicBezTo>
                  <a:pt x="142" y="115"/>
                  <a:pt x="118" y="142"/>
                  <a:pt x="118" y="175"/>
                </a:cubicBezTo>
                <a:cubicBezTo>
                  <a:pt x="118" y="208"/>
                  <a:pt x="142" y="233"/>
                  <a:pt x="175" y="233"/>
                </a:cubicBezTo>
                <a:cubicBezTo>
                  <a:pt x="208" y="233"/>
                  <a:pt x="235" y="208"/>
                  <a:pt x="235" y="175"/>
                </a:cubicBezTo>
                <a:cubicBezTo>
                  <a:pt x="235" y="142"/>
                  <a:pt x="208" y="115"/>
                  <a:pt x="175" y="115"/>
                </a:cubicBezTo>
                <a:close/>
                <a:moveTo>
                  <a:pt x="350" y="115"/>
                </a:moveTo>
                <a:cubicBezTo>
                  <a:pt x="317" y="115"/>
                  <a:pt x="292" y="142"/>
                  <a:pt x="292" y="175"/>
                </a:cubicBezTo>
                <a:cubicBezTo>
                  <a:pt x="292" y="208"/>
                  <a:pt x="317" y="233"/>
                  <a:pt x="350" y="233"/>
                </a:cubicBezTo>
                <a:cubicBezTo>
                  <a:pt x="383" y="233"/>
                  <a:pt x="410" y="208"/>
                  <a:pt x="410" y="175"/>
                </a:cubicBezTo>
                <a:cubicBezTo>
                  <a:pt x="410" y="142"/>
                  <a:pt x="383" y="115"/>
                  <a:pt x="350" y="115"/>
                </a:cubicBezTo>
                <a:close/>
                <a:moveTo>
                  <a:pt x="817" y="0"/>
                </a:moveTo>
                <a:cubicBezTo>
                  <a:pt x="883" y="0"/>
                  <a:pt x="935" y="50"/>
                  <a:pt x="935" y="115"/>
                </a:cubicBezTo>
                <a:lnTo>
                  <a:pt x="935" y="1050"/>
                </a:lnTo>
                <a:cubicBezTo>
                  <a:pt x="935" y="1115"/>
                  <a:pt x="883" y="1164"/>
                  <a:pt x="817" y="1164"/>
                </a:cubicBezTo>
                <a:lnTo>
                  <a:pt x="118" y="1164"/>
                </a:lnTo>
                <a:cubicBezTo>
                  <a:pt x="52" y="1164"/>
                  <a:pt x="0" y="1115"/>
                  <a:pt x="0" y="1050"/>
                </a:cubicBezTo>
                <a:lnTo>
                  <a:pt x="0" y="115"/>
                </a:lnTo>
                <a:cubicBezTo>
                  <a:pt x="0" y="50"/>
                  <a:pt x="52" y="0"/>
                  <a:pt x="118" y="0"/>
                </a:cubicBezTo>
                <a:lnTo>
                  <a:pt x="817" y="0"/>
                </a:lnTo>
                <a:close/>
                <a:moveTo>
                  <a:pt x="303" y="864"/>
                </a:moveTo>
                <a:lnTo>
                  <a:pt x="631" y="533"/>
                </a:lnTo>
                <a:cubicBezTo>
                  <a:pt x="722" y="623"/>
                  <a:pt x="722" y="774"/>
                  <a:pt x="631" y="864"/>
                </a:cubicBezTo>
                <a:cubicBezTo>
                  <a:pt x="541" y="954"/>
                  <a:pt x="394" y="954"/>
                  <a:pt x="303" y="8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497014"/>
            <a:ext cx="377825" cy="377825"/>
          </a:xfrm>
          <a:custGeom>
            <a:avLst/>
            <a:gdLst>
              <a:gd name="T0" fmla="*/ 118 w 1051"/>
              <a:gd name="T1" fmla="*/ 467 h 1050"/>
              <a:gd name="T2" fmla="*/ 932 w 1051"/>
              <a:gd name="T3" fmla="*/ 467 h 1050"/>
              <a:gd name="T4" fmla="*/ 845 w 1051"/>
              <a:gd name="T5" fmla="*/ 205 h 1050"/>
              <a:gd name="T6" fmla="*/ 205 w 1051"/>
              <a:gd name="T7" fmla="*/ 205 h 1050"/>
              <a:gd name="T8" fmla="*/ 118 w 1051"/>
              <a:gd name="T9" fmla="*/ 467 h 1050"/>
              <a:gd name="T10" fmla="*/ 845 w 1051"/>
              <a:gd name="T11" fmla="*/ 757 h 1050"/>
              <a:gd name="T12" fmla="*/ 932 w 1051"/>
              <a:gd name="T13" fmla="*/ 670 h 1050"/>
              <a:gd name="T14" fmla="*/ 845 w 1051"/>
              <a:gd name="T15" fmla="*/ 582 h 1050"/>
              <a:gd name="T16" fmla="*/ 757 w 1051"/>
              <a:gd name="T17" fmla="*/ 670 h 1050"/>
              <a:gd name="T18" fmla="*/ 845 w 1051"/>
              <a:gd name="T19" fmla="*/ 757 h 1050"/>
              <a:gd name="T20" fmla="*/ 205 w 1051"/>
              <a:gd name="T21" fmla="*/ 757 h 1050"/>
              <a:gd name="T22" fmla="*/ 293 w 1051"/>
              <a:gd name="T23" fmla="*/ 670 h 1050"/>
              <a:gd name="T24" fmla="*/ 205 w 1051"/>
              <a:gd name="T25" fmla="*/ 582 h 1050"/>
              <a:gd name="T26" fmla="*/ 118 w 1051"/>
              <a:gd name="T27" fmla="*/ 670 h 1050"/>
              <a:gd name="T28" fmla="*/ 205 w 1051"/>
              <a:gd name="T29" fmla="*/ 757 h 1050"/>
              <a:gd name="T30" fmla="*/ 929 w 1051"/>
              <a:gd name="T31" fmla="*/ 175 h 1050"/>
              <a:gd name="T32" fmla="*/ 1050 w 1051"/>
              <a:gd name="T33" fmla="*/ 525 h 1050"/>
              <a:gd name="T34" fmla="*/ 1050 w 1051"/>
              <a:gd name="T35" fmla="*/ 992 h 1050"/>
              <a:gd name="T36" fmla="*/ 992 w 1051"/>
              <a:gd name="T37" fmla="*/ 1049 h 1050"/>
              <a:gd name="T38" fmla="*/ 932 w 1051"/>
              <a:gd name="T39" fmla="*/ 1049 h 1050"/>
              <a:gd name="T40" fmla="*/ 875 w 1051"/>
              <a:gd name="T41" fmla="*/ 992 h 1050"/>
              <a:gd name="T42" fmla="*/ 875 w 1051"/>
              <a:gd name="T43" fmla="*/ 932 h 1050"/>
              <a:gd name="T44" fmla="*/ 175 w 1051"/>
              <a:gd name="T45" fmla="*/ 932 h 1050"/>
              <a:gd name="T46" fmla="*/ 175 w 1051"/>
              <a:gd name="T47" fmla="*/ 992 h 1050"/>
              <a:gd name="T48" fmla="*/ 118 w 1051"/>
              <a:gd name="T49" fmla="*/ 1049 h 1050"/>
              <a:gd name="T50" fmla="*/ 58 w 1051"/>
              <a:gd name="T51" fmla="*/ 1049 h 1050"/>
              <a:gd name="T52" fmla="*/ 0 w 1051"/>
              <a:gd name="T53" fmla="*/ 992 h 1050"/>
              <a:gd name="T54" fmla="*/ 0 w 1051"/>
              <a:gd name="T55" fmla="*/ 525 h 1050"/>
              <a:gd name="T56" fmla="*/ 121 w 1051"/>
              <a:gd name="T57" fmla="*/ 175 h 1050"/>
              <a:gd name="T58" fmla="*/ 205 w 1051"/>
              <a:gd name="T59" fmla="*/ 118 h 1050"/>
              <a:gd name="T60" fmla="*/ 350 w 1051"/>
              <a:gd name="T61" fmla="*/ 118 h 1050"/>
              <a:gd name="T62" fmla="*/ 350 w 1051"/>
              <a:gd name="T63" fmla="*/ 0 h 1050"/>
              <a:gd name="T64" fmla="*/ 700 w 1051"/>
              <a:gd name="T65" fmla="*/ 0 h 1050"/>
              <a:gd name="T66" fmla="*/ 700 w 1051"/>
              <a:gd name="T67" fmla="*/ 118 h 1050"/>
              <a:gd name="T68" fmla="*/ 845 w 1051"/>
              <a:gd name="T69" fmla="*/ 118 h 1050"/>
              <a:gd name="T70" fmla="*/ 929 w 1051"/>
              <a:gd name="T71" fmla="*/ 17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0">
                <a:moveTo>
                  <a:pt x="118" y="467"/>
                </a:moveTo>
                <a:lnTo>
                  <a:pt x="932" y="467"/>
                </a:lnTo>
                <a:lnTo>
                  <a:pt x="845" y="205"/>
                </a:lnTo>
                <a:lnTo>
                  <a:pt x="205" y="205"/>
                </a:lnTo>
                <a:lnTo>
                  <a:pt x="118" y="467"/>
                </a:lnTo>
                <a:close/>
                <a:moveTo>
                  <a:pt x="845" y="757"/>
                </a:moveTo>
                <a:cubicBezTo>
                  <a:pt x="894" y="757"/>
                  <a:pt x="932" y="719"/>
                  <a:pt x="932" y="670"/>
                </a:cubicBezTo>
                <a:cubicBezTo>
                  <a:pt x="932" y="620"/>
                  <a:pt x="894" y="582"/>
                  <a:pt x="845" y="582"/>
                </a:cubicBezTo>
                <a:cubicBezTo>
                  <a:pt x="796" y="582"/>
                  <a:pt x="757" y="620"/>
                  <a:pt x="757" y="670"/>
                </a:cubicBezTo>
                <a:cubicBezTo>
                  <a:pt x="757" y="719"/>
                  <a:pt x="796" y="757"/>
                  <a:pt x="845" y="757"/>
                </a:cubicBezTo>
                <a:close/>
                <a:moveTo>
                  <a:pt x="205" y="757"/>
                </a:moveTo>
                <a:cubicBezTo>
                  <a:pt x="254" y="757"/>
                  <a:pt x="293" y="719"/>
                  <a:pt x="293" y="670"/>
                </a:cubicBezTo>
                <a:cubicBezTo>
                  <a:pt x="293" y="620"/>
                  <a:pt x="254" y="582"/>
                  <a:pt x="205" y="582"/>
                </a:cubicBezTo>
                <a:cubicBezTo>
                  <a:pt x="156" y="582"/>
                  <a:pt x="118" y="620"/>
                  <a:pt x="118" y="670"/>
                </a:cubicBezTo>
                <a:cubicBezTo>
                  <a:pt x="118" y="719"/>
                  <a:pt x="156" y="757"/>
                  <a:pt x="205" y="757"/>
                </a:cubicBezTo>
                <a:close/>
                <a:moveTo>
                  <a:pt x="929" y="175"/>
                </a:moveTo>
                <a:lnTo>
                  <a:pt x="1050" y="525"/>
                </a:ln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932" y="1049"/>
                </a:lnTo>
                <a:cubicBezTo>
                  <a:pt x="899" y="1049"/>
                  <a:pt x="875" y="1025"/>
                  <a:pt x="875" y="992"/>
                </a:cubicBezTo>
                <a:lnTo>
                  <a:pt x="875" y="932"/>
                </a:lnTo>
                <a:lnTo>
                  <a:pt x="175" y="932"/>
                </a:lnTo>
                <a:lnTo>
                  <a:pt x="175" y="992"/>
                </a:lnTo>
                <a:cubicBezTo>
                  <a:pt x="175" y="1025"/>
                  <a:pt x="151" y="1049"/>
                  <a:pt x="118" y="1049"/>
                </a:cubicBezTo>
                <a:lnTo>
                  <a:pt x="58" y="1049"/>
                </a:lnTo>
                <a:cubicBezTo>
                  <a:pt x="25" y="1049"/>
                  <a:pt x="0" y="1025"/>
                  <a:pt x="0" y="992"/>
                </a:cubicBezTo>
                <a:lnTo>
                  <a:pt x="0" y="525"/>
                </a:lnTo>
                <a:lnTo>
                  <a:pt x="121" y="175"/>
                </a:lnTo>
                <a:cubicBezTo>
                  <a:pt x="131" y="139"/>
                  <a:pt x="167" y="118"/>
                  <a:pt x="205" y="118"/>
                </a:cubicBez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lnTo>
                  <a:pt x="700" y="118"/>
                </a:lnTo>
                <a:lnTo>
                  <a:pt x="845" y="118"/>
                </a:lnTo>
                <a:cubicBezTo>
                  <a:pt x="883" y="118"/>
                  <a:pt x="919" y="139"/>
                  <a:pt x="929" y="1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4396" y="1497014"/>
            <a:ext cx="377825" cy="377825"/>
          </a:xfrm>
          <a:custGeom>
            <a:avLst/>
            <a:gdLst>
              <a:gd name="T0" fmla="*/ 700 w 1050"/>
              <a:gd name="T1" fmla="*/ 817 h 1050"/>
              <a:gd name="T2" fmla="*/ 700 w 1050"/>
              <a:gd name="T3" fmla="*/ 232 h 1050"/>
              <a:gd name="T4" fmla="*/ 582 w 1050"/>
              <a:gd name="T5" fmla="*/ 232 h 1050"/>
              <a:gd name="T6" fmla="*/ 582 w 1050"/>
              <a:gd name="T7" fmla="*/ 467 h 1050"/>
              <a:gd name="T8" fmla="*/ 467 w 1050"/>
              <a:gd name="T9" fmla="*/ 467 h 1050"/>
              <a:gd name="T10" fmla="*/ 467 w 1050"/>
              <a:gd name="T11" fmla="*/ 232 h 1050"/>
              <a:gd name="T12" fmla="*/ 350 w 1050"/>
              <a:gd name="T13" fmla="*/ 232 h 1050"/>
              <a:gd name="T14" fmla="*/ 350 w 1050"/>
              <a:gd name="T15" fmla="*/ 582 h 1050"/>
              <a:gd name="T16" fmla="*/ 582 w 1050"/>
              <a:gd name="T17" fmla="*/ 582 h 1050"/>
              <a:gd name="T18" fmla="*/ 582 w 1050"/>
              <a:gd name="T19" fmla="*/ 817 h 1050"/>
              <a:gd name="T20" fmla="*/ 700 w 1050"/>
              <a:gd name="T21" fmla="*/ 817 h 1050"/>
              <a:gd name="T22" fmla="*/ 932 w 1050"/>
              <a:gd name="T23" fmla="*/ 0 h 1050"/>
              <a:gd name="T24" fmla="*/ 1049 w 1050"/>
              <a:gd name="T25" fmla="*/ 118 h 1050"/>
              <a:gd name="T26" fmla="*/ 1049 w 1050"/>
              <a:gd name="T27" fmla="*/ 932 h 1050"/>
              <a:gd name="T28" fmla="*/ 932 w 1050"/>
              <a:gd name="T29" fmla="*/ 1049 h 1050"/>
              <a:gd name="T30" fmla="*/ 118 w 1050"/>
              <a:gd name="T31" fmla="*/ 1049 h 1050"/>
              <a:gd name="T32" fmla="*/ 0 w 1050"/>
              <a:gd name="T33" fmla="*/ 932 h 1050"/>
              <a:gd name="T34" fmla="*/ 0 w 1050"/>
              <a:gd name="T35" fmla="*/ 118 h 1050"/>
              <a:gd name="T36" fmla="*/ 118 w 1050"/>
              <a:gd name="T37" fmla="*/ 0 h 1050"/>
              <a:gd name="T38" fmla="*/ 932 w 1050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700" y="817"/>
                </a:moveTo>
                <a:lnTo>
                  <a:pt x="700" y="232"/>
                </a:lnTo>
                <a:lnTo>
                  <a:pt x="582" y="232"/>
                </a:lnTo>
                <a:lnTo>
                  <a:pt x="582" y="467"/>
                </a:lnTo>
                <a:lnTo>
                  <a:pt x="467" y="467"/>
                </a:lnTo>
                <a:lnTo>
                  <a:pt x="467" y="232"/>
                </a:lnTo>
                <a:lnTo>
                  <a:pt x="350" y="232"/>
                </a:lnTo>
                <a:lnTo>
                  <a:pt x="350" y="582"/>
                </a:lnTo>
                <a:lnTo>
                  <a:pt x="582" y="582"/>
                </a:lnTo>
                <a:lnTo>
                  <a:pt x="582" y="817"/>
                </a:lnTo>
                <a:lnTo>
                  <a:pt x="700" y="817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2308" y="1497014"/>
            <a:ext cx="377825" cy="377825"/>
          </a:xfrm>
          <a:custGeom>
            <a:avLst/>
            <a:gdLst>
              <a:gd name="T0" fmla="*/ 699 w 1050"/>
              <a:gd name="T1" fmla="*/ 437 h 1050"/>
              <a:gd name="T2" fmla="*/ 699 w 1050"/>
              <a:gd name="T3" fmla="*/ 350 h 1050"/>
              <a:gd name="T4" fmla="*/ 585 w 1050"/>
              <a:gd name="T5" fmla="*/ 232 h 1050"/>
              <a:gd name="T6" fmla="*/ 350 w 1050"/>
              <a:gd name="T7" fmla="*/ 232 h 1050"/>
              <a:gd name="T8" fmla="*/ 350 w 1050"/>
              <a:gd name="T9" fmla="*/ 350 h 1050"/>
              <a:gd name="T10" fmla="*/ 585 w 1050"/>
              <a:gd name="T11" fmla="*/ 350 h 1050"/>
              <a:gd name="T12" fmla="*/ 585 w 1050"/>
              <a:gd name="T13" fmla="*/ 467 h 1050"/>
              <a:gd name="T14" fmla="*/ 467 w 1050"/>
              <a:gd name="T15" fmla="*/ 467 h 1050"/>
              <a:gd name="T16" fmla="*/ 467 w 1050"/>
              <a:gd name="T17" fmla="*/ 582 h 1050"/>
              <a:gd name="T18" fmla="*/ 585 w 1050"/>
              <a:gd name="T19" fmla="*/ 582 h 1050"/>
              <a:gd name="T20" fmla="*/ 585 w 1050"/>
              <a:gd name="T21" fmla="*/ 700 h 1050"/>
              <a:gd name="T22" fmla="*/ 350 w 1050"/>
              <a:gd name="T23" fmla="*/ 700 h 1050"/>
              <a:gd name="T24" fmla="*/ 350 w 1050"/>
              <a:gd name="T25" fmla="*/ 817 h 1050"/>
              <a:gd name="T26" fmla="*/ 585 w 1050"/>
              <a:gd name="T27" fmla="*/ 817 h 1050"/>
              <a:gd name="T28" fmla="*/ 699 w 1050"/>
              <a:gd name="T29" fmla="*/ 700 h 1050"/>
              <a:gd name="T30" fmla="*/ 699 w 1050"/>
              <a:gd name="T31" fmla="*/ 612 h 1050"/>
              <a:gd name="T32" fmla="*/ 612 w 1050"/>
              <a:gd name="T33" fmla="*/ 525 h 1050"/>
              <a:gd name="T34" fmla="*/ 699 w 1050"/>
              <a:gd name="T35" fmla="*/ 437 h 1050"/>
              <a:gd name="T36" fmla="*/ 935 w 1050"/>
              <a:gd name="T37" fmla="*/ 0 h 1050"/>
              <a:gd name="T38" fmla="*/ 1049 w 1050"/>
              <a:gd name="T39" fmla="*/ 118 h 1050"/>
              <a:gd name="T40" fmla="*/ 1049 w 1050"/>
              <a:gd name="T41" fmla="*/ 932 h 1050"/>
              <a:gd name="T42" fmla="*/ 935 w 1050"/>
              <a:gd name="T43" fmla="*/ 1049 h 1050"/>
              <a:gd name="T44" fmla="*/ 117 w 1050"/>
              <a:gd name="T45" fmla="*/ 1049 h 1050"/>
              <a:gd name="T46" fmla="*/ 0 w 1050"/>
              <a:gd name="T47" fmla="*/ 932 h 1050"/>
              <a:gd name="T48" fmla="*/ 0 w 1050"/>
              <a:gd name="T49" fmla="*/ 118 h 1050"/>
              <a:gd name="T50" fmla="*/ 117 w 1050"/>
              <a:gd name="T51" fmla="*/ 0 h 1050"/>
              <a:gd name="T52" fmla="*/ 935 w 1050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0" h="1050">
                <a:moveTo>
                  <a:pt x="699" y="437"/>
                </a:moveTo>
                <a:lnTo>
                  <a:pt x="699" y="350"/>
                </a:lnTo>
                <a:cubicBezTo>
                  <a:pt x="699" y="284"/>
                  <a:pt x="648" y="232"/>
                  <a:pt x="585" y="232"/>
                </a:cubicBezTo>
                <a:lnTo>
                  <a:pt x="350" y="232"/>
                </a:lnTo>
                <a:lnTo>
                  <a:pt x="350" y="350"/>
                </a:lnTo>
                <a:lnTo>
                  <a:pt x="585" y="350"/>
                </a:lnTo>
                <a:lnTo>
                  <a:pt x="585" y="467"/>
                </a:lnTo>
                <a:lnTo>
                  <a:pt x="467" y="467"/>
                </a:lnTo>
                <a:lnTo>
                  <a:pt x="467" y="582"/>
                </a:lnTo>
                <a:lnTo>
                  <a:pt x="585" y="582"/>
                </a:lnTo>
                <a:lnTo>
                  <a:pt x="585" y="700"/>
                </a:lnTo>
                <a:lnTo>
                  <a:pt x="350" y="700"/>
                </a:lnTo>
                <a:lnTo>
                  <a:pt x="350" y="817"/>
                </a:lnTo>
                <a:lnTo>
                  <a:pt x="585" y="817"/>
                </a:lnTo>
                <a:cubicBezTo>
                  <a:pt x="648" y="817"/>
                  <a:pt x="699" y="765"/>
                  <a:pt x="699" y="700"/>
                </a:cubicBezTo>
                <a:lnTo>
                  <a:pt x="699" y="612"/>
                </a:lnTo>
                <a:cubicBezTo>
                  <a:pt x="699" y="563"/>
                  <a:pt x="661" y="525"/>
                  <a:pt x="612" y="525"/>
                </a:cubicBezTo>
                <a:cubicBezTo>
                  <a:pt x="661" y="525"/>
                  <a:pt x="699" y="487"/>
                  <a:pt x="699" y="437"/>
                </a:cubicBezTo>
                <a:close/>
                <a:moveTo>
                  <a:pt x="935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5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10856" y="1466853"/>
            <a:ext cx="336550" cy="441325"/>
          </a:xfrm>
          <a:custGeom>
            <a:avLst/>
            <a:gdLst>
              <a:gd name="T0" fmla="*/ 648 w 936"/>
              <a:gd name="T1" fmla="*/ 410 h 1225"/>
              <a:gd name="T2" fmla="*/ 648 w 936"/>
              <a:gd name="T3" fmla="*/ 292 h 1225"/>
              <a:gd name="T4" fmla="*/ 467 w 936"/>
              <a:gd name="T5" fmla="*/ 112 h 1225"/>
              <a:gd name="T6" fmla="*/ 287 w 936"/>
              <a:gd name="T7" fmla="*/ 292 h 1225"/>
              <a:gd name="T8" fmla="*/ 287 w 936"/>
              <a:gd name="T9" fmla="*/ 410 h 1225"/>
              <a:gd name="T10" fmla="*/ 648 w 936"/>
              <a:gd name="T11" fmla="*/ 410 h 1225"/>
              <a:gd name="T12" fmla="*/ 467 w 936"/>
              <a:gd name="T13" fmla="*/ 934 h 1225"/>
              <a:gd name="T14" fmla="*/ 585 w 936"/>
              <a:gd name="T15" fmla="*/ 817 h 1225"/>
              <a:gd name="T16" fmla="*/ 467 w 936"/>
              <a:gd name="T17" fmla="*/ 699 h 1225"/>
              <a:gd name="T18" fmla="*/ 350 w 936"/>
              <a:gd name="T19" fmla="*/ 817 h 1225"/>
              <a:gd name="T20" fmla="*/ 467 w 936"/>
              <a:gd name="T21" fmla="*/ 934 h 1225"/>
              <a:gd name="T22" fmla="*/ 935 w 936"/>
              <a:gd name="T23" fmla="*/ 524 h 1225"/>
              <a:gd name="T24" fmla="*/ 935 w 936"/>
              <a:gd name="T25" fmla="*/ 1109 h 1225"/>
              <a:gd name="T26" fmla="*/ 817 w 936"/>
              <a:gd name="T27" fmla="*/ 1224 h 1225"/>
              <a:gd name="T28" fmla="*/ 118 w 936"/>
              <a:gd name="T29" fmla="*/ 1224 h 1225"/>
              <a:gd name="T30" fmla="*/ 0 w 936"/>
              <a:gd name="T31" fmla="*/ 1109 h 1225"/>
              <a:gd name="T32" fmla="*/ 0 w 936"/>
              <a:gd name="T33" fmla="*/ 524 h 1225"/>
              <a:gd name="T34" fmla="*/ 118 w 936"/>
              <a:gd name="T35" fmla="*/ 410 h 1225"/>
              <a:gd name="T36" fmla="*/ 175 w 936"/>
              <a:gd name="T37" fmla="*/ 410 h 1225"/>
              <a:gd name="T38" fmla="*/ 175 w 936"/>
              <a:gd name="T39" fmla="*/ 292 h 1225"/>
              <a:gd name="T40" fmla="*/ 467 w 936"/>
              <a:gd name="T41" fmla="*/ 0 h 1225"/>
              <a:gd name="T42" fmla="*/ 760 w 936"/>
              <a:gd name="T43" fmla="*/ 292 h 1225"/>
              <a:gd name="T44" fmla="*/ 760 w 936"/>
              <a:gd name="T45" fmla="*/ 410 h 1225"/>
              <a:gd name="T46" fmla="*/ 817 w 936"/>
              <a:gd name="T47" fmla="*/ 410 h 1225"/>
              <a:gd name="T48" fmla="*/ 935 w 936"/>
              <a:gd name="T49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6" h="1225">
                <a:moveTo>
                  <a:pt x="648" y="410"/>
                </a:moveTo>
                <a:lnTo>
                  <a:pt x="648" y="292"/>
                </a:lnTo>
                <a:cubicBezTo>
                  <a:pt x="648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lnTo>
                  <a:pt x="287" y="410"/>
                </a:lnTo>
                <a:lnTo>
                  <a:pt x="648" y="410"/>
                </a:lnTo>
                <a:close/>
                <a:moveTo>
                  <a:pt x="467" y="934"/>
                </a:moveTo>
                <a:cubicBezTo>
                  <a:pt x="530" y="934"/>
                  <a:pt x="585" y="880"/>
                  <a:pt x="585" y="817"/>
                </a:cubicBezTo>
                <a:cubicBezTo>
                  <a:pt x="585" y="754"/>
                  <a:pt x="530" y="699"/>
                  <a:pt x="467" y="699"/>
                </a:cubicBezTo>
                <a:cubicBezTo>
                  <a:pt x="404" y="699"/>
                  <a:pt x="350" y="754"/>
                  <a:pt x="350" y="817"/>
                </a:cubicBezTo>
                <a:cubicBezTo>
                  <a:pt x="350" y="880"/>
                  <a:pt x="404" y="934"/>
                  <a:pt x="467" y="934"/>
                </a:cubicBezTo>
                <a:close/>
                <a:moveTo>
                  <a:pt x="935" y="524"/>
                </a:moveTo>
                <a:lnTo>
                  <a:pt x="935" y="1109"/>
                </a:lnTo>
                <a:cubicBezTo>
                  <a:pt x="935" y="1172"/>
                  <a:pt x="880" y="1224"/>
                  <a:pt x="817" y="1224"/>
                </a:cubicBezTo>
                <a:lnTo>
                  <a:pt x="118" y="1224"/>
                </a:lnTo>
                <a:cubicBezTo>
                  <a:pt x="55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5" y="410"/>
                  <a:pt x="118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5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5" y="461"/>
                  <a:pt x="935" y="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8769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287 w 935"/>
              <a:gd name="T11" fmla="*/ 292 h 1225"/>
              <a:gd name="T12" fmla="*/ 287 w 935"/>
              <a:gd name="T13" fmla="*/ 410 h 1225"/>
              <a:gd name="T14" fmla="*/ 647 w 935"/>
              <a:gd name="T15" fmla="*/ 410 h 1225"/>
              <a:gd name="T16" fmla="*/ 647 w 935"/>
              <a:gd name="T17" fmla="*/ 292 h 1225"/>
              <a:gd name="T18" fmla="*/ 467 w 935"/>
              <a:gd name="T19" fmla="*/ 112 h 1225"/>
              <a:gd name="T20" fmla="*/ 287 w 935"/>
              <a:gd name="T21" fmla="*/ 292 h 1225"/>
              <a:gd name="T22" fmla="*/ 934 w 935"/>
              <a:gd name="T23" fmla="*/ 524 h 1225"/>
              <a:gd name="T24" fmla="*/ 934 w 935"/>
              <a:gd name="T25" fmla="*/ 1109 h 1225"/>
              <a:gd name="T26" fmla="*/ 817 w 935"/>
              <a:gd name="T27" fmla="*/ 1224 h 1225"/>
              <a:gd name="T28" fmla="*/ 117 w 935"/>
              <a:gd name="T29" fmla="*/ 1224 h 1225"/>
              <a:gd name="T30" fmla="*/ 0 w 935"/>
              <a:gd name="T31" fmla="*/ 1109 h 1225"/>
              <a:gd name="T32" fmla="*/ 0 w 935"/>
              <a:gd name="T33" fmla="*/ 524 h 1225"/>
              <a:gd name="T34" fmla="*/ 117 w 935"/>
              <a:gd name="T35" fmla="*/ 410 h 1225"/>
              <a:gd name="T36" fmla="*/ 175 w 935"/>
              <a:gd name="T37" fmla="*/ 410 h 1225"/>
              <a:gd name="T38" fmla="*/ 175 w 935"/>
              <a:gd name="T39" fmla="*/ 292 h 1225"/>
              <a:gd name="T40" fmla="*/ 467 w 935"/>
              <a:gd name="T41" fmla="*/ 0 h 1225"/>
              <a:gd name="T42" fmla="*/ 760 w 935"/>
              <a:gd name="T43" fmla="*/ 292 h 1225"/>
              <a:gd name="T44" fmla="*/ 760 w 935"/>
              <a:gd name="T45" fmla="*/ 410 h 1225"/>
              <a:gd name="T46" fmla="*/ 817 w 935"/>
              <a:gd name="T47" fmla="*/ 410 h 1225"/>
              <a:gd name="T48" fmla="*/ 934 w 935"/>
              <a:gd name="T49" fmla="*/ 524 h 1225"/>
              <a:gd name="T50" fmla="*/ 467 w 935"/>
              <a:gd name="T51" fmla="*/ 934 h 1225"/>
              <a:gd name="T52" fmla="*/ 350 w 935"/>
              <a:gd name="T53" fmla="*/ 817 h 1225"/>
              <a:gd name="T54" fmla="*/ 467 w 935"/>
              <a:gd name="T55" fmla="*/ 699 h 1225"/>
              <a:gd name="T56" fmla="*/ 585 w 935"/>
              <a:gd name="T57" fmla="*/ 817 h 1225"/>
              <a:gd name="T58" fmla="*/ 467 w 935"/>
              <a:gd name="T59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287" y="292"/>
                </a:moveTo>
                <a:lnTo>
                  <a:pt x="287" y="410"/>
                </a:ln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close/>
                <a:moveTo>
                  <a:pt x="934" y="524"/>
                </a:move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6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4" y="461"/>
                  <a:pt x="934" y="524"/>
                </a:cubicBezTo>
                <a:close/>
                <a:moveTo>
                  <a:pt x="467" y="934"/>
                </a:moveTo>
                <a:cubicBezTo>
                  <a:pt x="404" y="934"/>
                  <a:pt x="350" y="880"/>
                  <a:pt x="350" y="817"/>
                </a:cubicBezTo>
                <a:cubicBezTo>
                  <a:pt x="350" y="754"/>
                  <a:pt x="404" y="699"/>
                  <a:pt x="467" y="699"/>
                </a:cubicBezTo>
                <a:cubicBezTo>
                  <a:pt x="530" y="699"/>
                  <a:pt x="585" y="754"/>
                  <a:pt x="585" y="817"/>
                </a:cubicBezTo>
                <a:cubicBezTo>
                  <a:pt x="585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5094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817 w 935"/>
              <a:gd name="T11" fmla="*/ 410 h 1225"/>
              <a:gd name="T12" fmla="*/ 934 w 935"/>
              <a:gd name="T13" fmla="*/ 524 h 1225"/>
              <a:gd name="T14" fmla="*/ 934 w 935"/>
              <a:gd name="T15" fmla="*/ 1109 h 1225"/>
              <a:gd name="T16" fmla="*/ 817 w 935"/>
              <a:gd name="T17" fmla="*/ 1224 h 1225"/>
              <a:gd name="T18" fmla="*/ 117 w 935"/>
              <a:gd name="T19" fmla="*/ 1224 h 1225"/>
              <a:gd name="T20" fmla="*/ 0 w 935"/>
              <a:gd name="T21" fmla="*/ 1109 h 1225"/>
              <a:gd name="T22" fmla="*/ 0 w 935"/>
              <a:gd name="T23" fmla="*/ 524 h 1225"/>
              <a:gd name="T24" fmla="*/ 117 w 935"/>
              <a:gd name="T25" fmla="*/ 410 h 1225"/>
              <a:gd name="T26" fmla="*/ 647 w 935"/>
              <a:gd name="T27" fmla="*/ 410 h 1225"/>
              <a:gd name="T28" fmla="*/ 647 w 935"/>
              <a:gd name="T29" fmla="*/ 292 h 1225"/>
              <a:gd name="T30" fmla="*/ 467 w 935"/>
              <a:gd name="T31" fmla="*/ 112 h 1225"/>
              <a:gd name="T32" fmla="*/ 287 w 935"/>
              <a:gd name="T33" fmla="*/ 292 h 1225"/>
              <a:gd name="T34" fmla="*/ 174 w 935"/>
              <a:gd name="T35" fmla="*/ 292 h 1225"/>
              <a:gd name="T36" fmla="*/ 467 w 935"/>
              <a:gd name="T37" fmla="*/ 0 h 1225"/>
              <a:gd name="T38" fmla="*/ 759 w 935"/>
              <a:gd name="T39" fmla="*/ 292 h 1225"/>
              <a:gd name="T40" fmla="*/ 759 w 935"/>
              <a:gd name="T41" fmla="*/ 410 h 1225"/>
              <a:gd name="T42" fmla="*/ 817 w 935"/>
              <a:gd name="T43" fmla="*/ 410 h 1225"/>
              <a:gd name="T44" fmla="*/ 467 w 935"/>
              <a:gd name="T45" fmla="*/ 934 h 1225"/>
              <a:gd name="T46" fmla="*/ 349 w 935"/>
              <a:gd name="T47" fmla="*/ 817 h 1225"/>
              <a:gd name="T48" fmla="*/ 467 w 935"/>
              <a:gd name="T49" fmla="*/ 699 h 1225"/>
              <a:gd name="T50" fmla="*/ 584 w 935"/>
              <a:gd name="T51" fmla="*/ 817 h 1225"/>
              <a:gd name="T52" fmla="*/ 467 w 935"/>
              <a:gd name="T53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817" y="410"/>
                </a:moveTo>
                <a:cubicBezTo>
                  <a:pt x="880" y="410"/>
                  <a:pt x="934" y="461"/>
                  <a:pt x="934" y="524"/>
                </a:cubicBez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9" y="112"/>
                  <a:pt x="287" y="194"/>
                  <a:pt x="287" y="292"/>
                </a:cubicBezTo>
                <a:lnTo>
                  <a:pt x="174" y="292"/>
                </a:lnTo>
                <a:cubicBezTo>
                  <a:pt x="174" y="131"/>
                  <a:pt x="306" y="0"/>
                  <a:pt x="467" y="0"/>
                </a:cubicBezTo>
                <a:cubicBezTo>
                  <a:pt x="628" y="0"/>
                  <a:pt x="759" y="131"/>
                  <a:pt x="759" y="292"/>
                </a:cubicBezTo>
                <a:lnTo>
                  <a:pt x="759" y="410"/>
                </a:lnTo>
                <a:lnTo>
                  <a:pt x="817" y="410"/>
                </a:lnTo>
                <a:close/>
                <a:moveTo>
                  <a:pt x="467" y="934"/>
                </a:moveTo>
                <a:cubicBezTo>
                  <a:pt x="404" y="934"/>
                  <a:pt x="349" y="880"/>
                  <a:pt x="349" y="817"/>
                </a:cubicBezTo>
                <a:cubicBezTo>
                  <a:pt x="349" y="754"/>
                  <a:pt x="404" y="699"/>
                  <a:pt x="467" y="699"/>
                </a:cubicBezTo>
                <a:cubicBezTo>
                  <a:pt x="530" y="699"/>
                  <a:pt x="584" y="754"/>
                  <a:pt x="584" y="817"/>
                </a:cubicBezTo>
                <a:cubicBezTo>
                  <a:pt x="584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79506" y="1455739"/>
            <a:ext cx="463550" cy="461963"/>
          </a:xfrm>
          <a:custGeom>
            <a:avLst/>
            <a:gdLst>
              <a:gd name="T0" fmla="*/ 643 w 1286"/>
              <a:gd name="T1" fmla="*/ 1049 h 1285"/>
              <a:gd name="T2" fmla="*/ 1050 w 1286"/>
              <a:gd name="T3" fmla="*/ 642 h 1285"/>
              <a:gd name="T4" fmla="*/ 643 w 1286"/>
              <a:gd name="T5" fmla="*/ 235 h 1285"/>
              <a:gd name="T6" fmla="*/ 235 w 1286"/>
              <a:gd name="T7" fmla="*/ 642 h 1285"/>
              <a:gd name="T8" fmla="*/ 643 w 1286"/>
              <a:gd name="T9" fmla="*/ 1049 h 1285"/>
              <a:gd name="T10" fmla="*/ 1165 w 1286"/>
              <a:gd name="T11" fmla="*/ 584 h 1285"/>
              <a:gd name="T12" fmla="*/ 1285 w 1286"/>
              <a:gd name="T13" fmla="*/ 584 h 1285"/>
              <a:gd name="T14" fmla="*/ 1285 w 1286"/>
              <a:gd name="T15" fmla="*/ 699 h 1285"/>
              <a:gd name="T16" fmla="*/ 1165 w 1286"/>
              <a:gd name="T17" fmla="*/ 699 h 1285"/>
              <a:gd name="T18" fmla="*/ 700 w 1286"/>
              <a:gd name="T19" fmla="*/ 1164 h 1285"/>
              <a:gd name="T20" fmla="*/ 700 w 1286"/>
              <a:gd name="T21" fmla="*/ 1284 h 1285"/>
              <a:gd name="T22" fmla="*/ 585 w 1286"/>
              <a:gd name="T23" fmla="*/ 1284 h 1285"/>
              <a:gd name="T24" fmla="*/ 585 w 1286"/>
              <a:gd name="T25" fmla="*/ 1164 h 1285"/>
              <a:gd name="T26" fmla="*/ 121 w 1286"/>
              <a:gd name="T27" fmla="*/ 699 h 1285"/>
              <a:gd name="T28" fmla="*/ 0 w 1286"/>
              <a:gd name="T29" fmla="*/ 699 h 1285"/>
              <a:gd name="T30" fmla="*/ 0 w 1286"/>
              <a:gd name="T31" fmla="*/ 584 h 1285"/>
              <a:gd name="T32" fmla="*/ 121 w 1286"/>
              <a:gd name="T33" fmla="*/ 584 h 1285"/>
              <a:gd name="T34" fmla="*/ 585 w 1286"/>
              <a:gd name="T35" fmla="*/ 120 h 1285"/>
              <a:gd name="T36" fmla="*/ 585 w 1286"/>
              <a:gd name="T37" fmla="*/ 0 h 1285"/>
              <a:gd name="T38" fmla="*/ 700 w 1286"/>
              <a:gd name="T39" fmla="*/ 0 h 1285"/>
              <a:gd name="T40" fmla="*/ 700 w 1286"/>
              <a:gd name="T41" fmla="*/ 120 h 1285"/>
              <a:gd name="T42" fmla="*/ 1165 w 1286"/>
              <a:gd name="T43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5">
                <a:moveTo>
                  <a:pt x="643" y="1049"/>
                </a:moveTo>
                <a:cubicBezTo>
                  <a:pt x="869" y="1049"/>
                  <a:pt x="1050" y="869"/>
                  <a:pt x="1050" y="642"/>
                </a:cubicBezTo>
                <a:cubicBezTo>
                  <a:pt x="1050" y="415"/>
                  <a:pt x="870" y="235"/>
                  <a:pt x="643" y="235"/>
                </a:cubicBezTo>
                <a:cubicBezTo>
                  <a:pt x="416" y="235"/>
                  <a:pt x="235" y="415"/>
                  <a:pt x="235" y="642"/>
                </a:cubicBezTo>
                <a:cubicBezTo>
                  <a:pt x="235" y="869"/>
                  <a:pt x="416" y="1049"/>
                  <a:pt x="643" y="1049"/>
                </a:cubicBezTo>
                <a:close/>
                <a:moveTo>
                  <a:pt x="1165" y="584"/>
                </a:moveTo>
                <a:lnTo>
                  <a:pt x="1285" y="584"/>
                </a:lnTo>
                <a:lnTo>
                  <a:pt x="1285" y="699"/>
                </a:lnTo>
                <a:lnTo>
                  <a:pt x="1165" y="699"/>
                </a:lnTo>
                <a:cubicBezTo>
                  <a:pt x="1137" y="942"/>
                  <a:pt x="943" y="1136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1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1" y="584"/>
                </a:lnTo>
                <a:cubicBezTo>
                  <a:pt x="148" y="341"/>
                  <a:pt x="342" y="147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5" y="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8696" y="1477963"/>
            <a:ext cx="377825" cy="419100"/>
          </a:xfrm>
          <a:custGeom>
            <a:avLst/>
            <a:gdLst>
              <a:gd name="T0" fmla="*/ 565 w 1050"/>
              <a:gd name="T1" fmla="*/ 552 h 1165"/>
              <a:gd name="T2" fmla="*/ 1049 w 1050"/>
              <a:gd name="T3" fmla="*/ 1033 h 1165"/>
              <a:gd name="T4" fmla="*/ 975 w 1050"/>
              <a:gd name="T5" fmla="*/ 1106 h 1165"/>
              <a:gd name="T6" fmla="*/ 779 w 1050"/>
              <a:gd name="T7" fmla="*/ 912 h 1165"/>
              <a:gd name="T8" fmla="*/ 582 w 1050"/>
              <a:gd name="T9" fmla="*/ 1164 h 1165"/>
              <a:gd name="T10" fmla="*/ 175 w 1050"/>
              <a:gd name="T11" fmla="*/ 407 h 1165"/>
              <a:gd name="T12" fmla="*/ 186 w 1050"/>
              <a:gd name="T13" fmla="*/ 317 h 1165"/>
              <a:gd name="T14" fmla="*/ 0 w 1050"/>
              <a:gd name="T15" fmla="*/ 131 h 1165"/>
              <a:gd name="T16" fmla="*/ 74 w 1050"/>
              <a:gd name="T17" fmla="*/ 57 h 1165"/>
              <a:gd name="T18" fmla="*/ 560 w 1050"/>
              <a:gd name="T19" fmla="*/ 544 h 1165"/>
              <a:gd name="T20" fmla="*/ 565 w 1050"/>
              <a:gd name="T21" fmla="*/ 552 h 1165"/>
              <a:gd name="T22" fmla="*/ 475 w 1050"/>
              <a:gd name="T23" fmla="*/ 311 h 1165"/>
              <a:gd name="T24" fmla="*/ 287 w 1050"/>
              <a:gd name="T25" fmla="*/ 125 h 1165"/>
              <a:gd name="T26" fmla="*/ 582 w 1050"/>
              <a:gd name="T27" fmla="*/ 0 h 1165"/>
              <a:gd name="T28" fmla="*/ 989 w 1050"/>
              <a:gd name="T29" fmla="*/ 407 h 1165"/>
              <a:gd name="T30" fmla="*/ 891 w 1050"/>
              <a:gd name="T31" fmla="*/ 727 h 1165"/>
              <a:gd name="T32" fmla="*/ 680 w 1050"/>
              <a:gd name="T33" fmla="*/ 513 h 1165"/>
              <a:gd name="T34" fmla="*/ 727 w 1050"/>
              <a:gd name="T35" fmla="*/ 407 h 1165"/>
              <a:gd name="T36" fmla="*/ 582 w 1050"/>
              <a:gd name="T37" fmla="*/ 262 h 1165"/>
              <a:gd name="T38" fmla="*/ 475 w 1050"/>
              <a:gd name="T39" fmla="*/ 31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165">
                <a:moveTo>
                  <a:pt x="565" y="552"/>
                </a:moveTo>
                <a:cubicBezTo>
                  <a:pt x="727" y="712"/>
                  <a:pt x="889" y="872"/>
                  <a:pt x="1049" y="1033"/>
                </a:cubicBezTo>
                <a:lnTo>
                  <a:pt x="975" y="1106"/>
                </a:lnTo>
                <a:lnTo>
                  <a:pt x="779" y="912"/>
                </a:lnTo>
                <a:cubicBezTo>
                  <a:pt x="680" y="1057"/>
                  <a:pt x="582" y="1164"/>
                  <a:pt x="582" y="1164"/>
                </a:cubicBezTo>
                <a:cubicBezTo>
                  <a:pt x="582" y="1164"/>
                  <a:pt x="175" y="713"/>
                  <a:pt x="175" y="407"/>
                </a:cubicBezTo>
                <a:cubicBezTo>
                  <a:pt x="175" y="377"/>
                  <a:pt x="180" y="347"/>
                  <a:pt x="186" y="317"/>
                </a:cubicBezTo>
                <a:lnTo>
                  <a:pt x="0" y="131"/>
                </a:lnTo>
                <a:lnTo>
                  <a:pt x="74" y="57"/>
                </a:lnTo>
                <a:lnTo>
                  <a:pt x="560" y="544"/>
                </a:lnTo>
                <a:lnTo>
                  <a:pt x="565" y="552"/>
                </a:lnTo>
                <a:close/>
                <a:moveTo>
                  <a:pt x="475" y="311"/>
                </a:moveTo>
                <a:lnTo>
                  <a:pt x="287" y="125"/>
                </a:lnTo>
                <a:cubicBezTo>
                  <a:pt x="360" y="49"/>
                  <a:pt x="467" y="0"/>
                  <a:pt x="582" y="0"/>
                </a:cubicBezTo>
                <a:cubicBezTo>
                  <a:pt x="809" y="0"/>
                  <a:pt x="989" y="180"/>
                  <a:pt x="989" y="407"/>
                </a:cubicBezTo>
                <a:cubicBezTo>
                  <a:pt x="989" y="505"/>
                  <a:pt x="948" y="617"/>
                  <a:pt x="891" y="727"/>
                </a:cubicBezTo>
                <a:lnTo>
                  <a:pt x="680" y="513"/>
                </a:lnTo>
                <a:cubicBezTo>
                  <a:pt x="710" y="486"/>
                  <a:pt x="727" y="451"/>
                  <a:pt x="727" y="407"/>
                </a:cubicBezTo>
                <a:cubicBezTo>
                  <a:pt x="727" y="328"/>
                  <a:pt x="661" y="262"/>
                  <a:pt x="582" y="262"/>
                </a:cubicBezTo>
                <a:cubicBezTo>
                  <a:pt x="538" y="262"/>
                  <a:pt x="503" y="281"/>
                  <a:pt x="475" y="3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3744" y="1455739"/>
            <a:ext cx="461962" cy="461963"/>
          </a:xfrm>
          <a:custGeom>
            <a:avLst/>
            <a:gdLst>
              <a:gd name="T0" fmla="*/ 891 w 1285"/>
              <a:gd name="T1" fmla="*/ 964 h 1285"/>
              <a:gd name="T2" fmla="*/ 320 w 1285"/>
              <a:gd name="T3" fmla="*/ 393 h 1285"/>
              <a:gd name="T4" fmla="*/ 235 w 1285"/>
              <a:gd name="T5" fmla="*/ 642 h 1285"/>
              <a:gd name="T6" fmla="*/ 642 w 1285"/>
              <a:gd name="T7" fmla="*/ 1049 h 1285"/>
              <a:gd name="T8" fmla="*/ 891 w 1285"/>
              <a:gd name="T9" fmla="*/ 964 h 1285"/>
              <a:gd name="T10" fmla="*/ 118 w 1285"/>
              <a:gd name="T11" fmla="*/ 191 h 1285"/>
              <a:gd name="T12" fmla="*/ 191 w 1285"/>
              <a:gd name="T13" fmla="*/ 117 h 1285"/>
              <a:gd name="T14" fmla="*/ 1167 w 1285"/>
              <a:gd name="T15" fmla="*/ 1093 h 1285"/>
              <a:gd name="T16" fmla="*/ 1093 w 1285"/>
              <a:gd name="T17" fmla="*/ 1166 h 1285"/>
              <a:gd name="T18" fmla="*/ 973 w 1285"/>
              <a:gd name="T19" fmla="*/ 1046 h 1285"/>
              <a:gd name="T20" fmla="*/ 700 w 1285"/>
              <a:gd name="T21" fmla="*/ 1164 h 1285"/>
              <a:gd name="T22" fmla="*/ 700 w 1285"/>
              <a:gd name="T23" fmla="*/ 1284 h 1285"/>
              <a:gd name="T24" fmla="*/ 585 w 1285"/>
              <a:gd name="T25" fmla="*/ 1284 h 1285"/>
              <a:gd name="T26" fmla="*/ 585 w 1285"/>
              <a:gd name="T27" fmla="*/ 1164 h 1285"/>
              <a:gd name="T28" fmla="*/ 120 w 1285"/>
              <a:gd name="T29" fmla="*/ 699 h 1285"/>
              <a:gd name="T30" fmla="*/ 0 w 1285"/>
              <a:gd name="T31" fmla="*/ 699 h 1285"/>
              <a:gd name="T32" fmla="*/ 0 w 1285"/>
              <a:gd name="T33" fmla="*/ 584 h 1285"/>
              <a:gd name="T34" fmla="*/ 120 w 1285"/>
              <a:gd name="T35" fmla="*/ 584 h 1285"/>
              <a:gd name="T36" fmla="*/ 238 w 1285"/>
              <a:gd name="T37" fmla="*/ 311 h 1285"/>
              <a:gd name="T38" fmla="*/ 118 w 1285"/>
              <a:gd name="T39" fmla="*/ 191 h 1285"/>
              <a:gd name="T40" fmla="*/ 1164 w 1285"/>
              <a:gd name="T41" fmla="*/ 584 h 1285"/>
              <a:gd name="T42" fmla="*/ 1284 w 1285"/>
              <a:gd name="T43" fmla="*/ 584 h 1285"/>
              <a:gd name="T44" fmla="*/ 1284 w 1285"/>
              <a:gd name="T45" fmla="*/ 699 h 1285"/>
              <a:gd name="T46" fmla="*/ 1164 w 1285"/>
              <a:gd name="T47" fmla="*/ 699 h 1285"/>
              <a:gd name="T48" fmla="*/ 1107 w 1285"/>
              <a:gd name="T49" fmla="*/ 885 h 1285"/>
              <a:gd name="T50" fmla="*/ 1019 w 1285"/>
              <a:gd name="T51" fmla="*/ 798 h 1285"/>
              <a:gd name="T52" fmla="*/ 1049 w 1285"/>
              <a:gd name="T53" fmla="*/ 642 h 1285"/>
              <a:gd name="T54" fmla="*/ 642 w 1285"/>
              <a:gd name="T55" fmla="*/ 235 h 1285"/>
              <a:gd name="T56" fmla="*/ 486 w 1285"/>
              <a:gd name="T57" fmla="*/ 265 h 1285"/>
              <a:gd name="T58" fmla="*/ 399 w 1285"/>
              <a:gd name="T59" fmla="*/ 177 h 1285"/>
              <a:gd name="T60" fmla="*/ 585 w 1285"/>
              <a:gd name="T61" fmla="*/ 120 h 1285"/>
              <a:gd name="T62" fmla="*/ 585 w 1285"/>
              <a:gd name="T63" fmla="*/ 0 h 1285"/>
              <a:gd name="T64" fmla="*/ 700 w 1285"/>
              <a:gd name="T65" fmla="*/ 0 h 1285"/>
              <a:gd name="T66" fmla="*/ 700 w 1285"/>
              <a:gd name="T67" fmla="*/ 120 h 1285"/>
              <a:gd name="T68" fmla="*/ 1164 w 1285"/>
              <a:gd name="T69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285">
                <a:moveTo>
                  <a:pt x="891" y="964"/>
                </a:moveTo>
                <a:lnTo>
                  <a:pt x="320" y="393"/>
                </a:lnTo>
                <a:cubicBezTo>
                  <a:pt x="268" y="461"/>
                  <a:pt x="235" y="549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ubicBezTo>
                  <a:pt x="735" y="1049"/>
                  <a:pt x="823" y="1016"/>
                  <a:pt x="891" y="964"/>
                </a:cubicBezTo>
                <a:close/>
                <a:moveTo>
                  <a:pt x="118" y="191"/>
                </a:moveTo>
                <a:lnTo>
                  <a:pt x="191" y="117"/>
                </a:lnTo>
                <a:lnTo>
                  <a:pt x="1167" y="1093"/>
                </a:lnTo>
                <a:lnTo>
                  <a:pt x="1093" y="1166"/>
                </a:lnTo>
                <a:lnTo>
                  <a:pt x="973" y="1046"/>
                </a:lnTo>
                <a:cubicBezTo>
                  <a:pt x="896" y="1109"/>
                  <a:pt x="803" y="1153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0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0" y="584"/>
                </a:lnTo>
                <a:cubicBezTo>
                  <a:pt x="131" y="481"/>
                  <a:pt x="175" y="388"/>
                  <a:pt x="238" y="311"/>
                </a:cubicBezTo>
                <a:lnTo>
                  <a:pt x="118" y="191"/>
                </a:lnTo>
                <a:close/>
                <a:moveTo>
                  <a:pt x="1164" y="584"/>
                </a:moveTo>
                <a:lnTo>
                  <a:pt x="1284" y="584"/>
                </a:lnTo>
                <a:lnTo>
                  <a:pt x="1284" y="699"/>
                </a:lnTo>
                <a:lnTo>
                  <a:pt x="1164" y="699"/>
                </a:lnTo>
                <a:cubicBezTo>
                  <a:pt x="1156" y="765"/>
                  <a:pt x="1137" y="830"/>
                  <a:pt x="1107" y="885"/>
                </a:cubicBezTo>
                <a:lnTo>
                  <a:pt x="1019" y="798"/>
                </a:lnTo>
                <a:cubicBezTo>
                  <a:pt x="1038" y="751"/>
                  <a:pt x="1049" y="696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588" y="235"/>
                  <a:pt x="533" y="245"/>
                  <a:pt x="486" y="265"/>
                </a:cubicBezTo>
                <a:lnTo>
                  <a:pt x="399" y="177"/>
                </a:lnTo>
                <a:cubicBezTo>
                  <a:pt x="456" y="147"/>
                  <a:pt x="519" y="128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4" y="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4521" y="1487489"/>
            <a:ext cx="377825" cy="398463"/>
          </a:xfrm>
          <a:custGeom>
            <a:avLst/>
            <a:gdLst>
              <a:gd name="T0" fmla="*/ 932 w 1051"/>
              <a:gd name="T1" fmla="*/ 757 h 1108"/>
              <a:gd name="T2" fmla="*/ 932 w 1051"/>
              <a:gd name="T3" fmla="*/ 640 h 1108"/>
              <a:gd name="T4" fmla="*/ 817 w 1051"/>
              <a:gd name="T5" fmla="*/ 640 h 1108"/>
              <a:gd name="T6" fmla="*/ 817 w 1051"/>
              <a:gd name="T7" fmla="*/ 757 h 1108"/>
              <a:gd name="T8" fmla="*/ 932 w 1051"/>
              <a:gd name="T9" fmla="*/ 757 h 1108"/>
              <a:gd name="T10" fmla="*/ 932 w 1051"/>
              <a:gd name="T11" fmla="*/ 990 h 1108"/>
              <a:gd name="T12" fmla="*/ 932 w 1051"/>
              <a:gd name="T13" fmla="*/ 875 h 1108"/>
              <a:gd name="T14" fmla="*/ 817 w 1051"/>
              <a:gd name="T15" fmla="*/ 875 h 1108"/>
              <a:gd name="T16" fmla="*/ 817 w 1051"/>
              <a:gd name="T17" fmla="*/ 990 h 1108"/>
              <a:gd name="T18" fmla="*/ 932 w 1051"/>
              <a:gd name="T19" fmla="*/ 990 h 1108"/>
              <a:gd name="T20" fmla="*/ 582 w 1051"/>
              <a:gd name="T21" fmla="*/ 290 h 1108"/>
              <a:gd name="T22" fmla="*/ 582 w 1051"/>
              <a:gd name="T23" fmla="*/ 175 h 1108"/>
              <a:gd name="T24" fmla="*/ 468 w 1051"/>
              <a:gd name="T25" fmla="*/ 175 h 1108"/>
              <a:gd name="T26" fmla="*/ 468 w 1051"/>
              <a:gd name="T27" fmla="*/ 290 h 1108"/>
              <a:gd name="T28" fmla="*/ 582 w 1051"/>
              <a:gd name="T29" fmla="*/ 290 h 1108"/>
              <a:gd name="T30" fmla="*/ 582 w 1051"/>
              <a:gd name="T31" fmla="*/ 525 h 1108"/>
              <a:gd name="T32" fmla="*/ 582 w 1051"/>
              <a:gd name="T33" fmla="*/ 408 h 1108"/>
              <a:gd name="T34" fmla="*/ 468 w 1051"/>
              <a:gd name="T35" fmla="*/ 408 h 1108"/>
              <a:gd name="T36" fmla="*/ 468 w 1051"/>
              <a:gd name="T37" fmla="*/ 525 h 1108"/>
              <a:gd name="T38" fmla="*/ 582 w 1051"/>
              <a:gd name="T39" fmla="*/ 525 h 1108"/>
              <a:gd name="T40" fmla="*/ 582 w 1051"/>
              <a:gd name="T41" fmla="*/ 757 h 1108"/>
              <a:gd name="T42" fmla="*/ 582 w 1051"/>
              <a:gd name="T43" fmla="*/ 640 h 1108"/>
              <a:gd name="T44" fmla="*/ 468 w 1051"/>
              <a:gd name="T45" fmla="*/ 640 h 1108"/>
              <a:gd name="T46" fmla="*/ 468 w 1051"/>
              <a:gd name="T47" fmla="*/ 757 h 1108"/>
              <a:gd name="T48" fmla="*/ 582 w 1051"/>
              <a:gd name="T49" fmla="*/ 757 h 1108"/>
              <a:gd name="T50" fmla="*/ 582 w 1051"/>
              <a:gd name="T51" fmla="*/ 990 h 1108"/>
              <a:gd name="T52" fmla="*/ 582 w 1051"/>
              <a:gd name="T53" fmla="*/ 875 h 1108"/>
              <a:gd name="T54" fmla="*/ 468 w 1051"/>
              <a:gd name="T55" fmla="*/ 875 h 1108"/>
              <a:gd name="T56" fmla="*/ 468 w 1051"/>
              <a:gd name="T57" fmla="*/ 990 h 1108"/>
              <a:gd name="T58" fmla="*/ 582 w 1051"/>
              <a:gd name="T59" fmla="*/ 990 h 1108"/>
              <a:gd name="T60" fmla="*/ 233 w 1051"/>
              <a:gd name="T61" fmla="*/ 525 h 1108"/>
              <a:gd name="T62" fmla="*/ 233 w 1051"/>
              <a:gd name="T63" fmla="*/ 408 h 1108"/>
              <a:gd name="T64" fmla="*/ 118 w 1051"/>
              <a:gd name="T65" fmla="*/ 408 h 1108"/>
              <a:gd name="T66" fmla="*/ 118 w 1051"/>
              <a:gd name="T67" fmla="*/ 525 h 1108"/>
              <a:gd name="T68" fmla="*/ 233 w 1051"/>
              <a:gd name="T69" fmla="*/ 525 h 1108"/>
              <a:gd name="T70" fmla="*/ 233 w 1051"/>
              <a:gd name="T71" fmla="*/ 757 h 1108"/>
              <a:gd name="T72" fmla="*/ 233 w 1051"/>
              <a:gd name="T73" fmla="*/ 640 h 1108"/>
              <a:gd name="T74" fmla="*/ 118 w 1051"/>
              <a:gd name="T75" fmla="*/ 640 h 1108"/>
              <a:gd name="T76" fmla="*/ 118 w 1051"/>
              <a:gd name="T77" fmla="*/ 757 h 1108"/>
              <a:gd name="T78" fmla="*/ 233 w 1051"/>
              <a:gd name="T79" fmla="*/ 757 h 1108"/>
              <a:gd name="T80" fmla="*/ 233 w 1051"/>
              <a:gd name="T81" fmla="*/ 990 h 1108"/>
              <a:gd name="T82" fmla="*/ 233 w 1051"/>
              <a:gd name="T83" fmla="*/ 875 h 1108"/>
              <a:gd name="T84" fmla="*/ 118 w 1051"/>
              <a:gd name="T85" fmla="*/ 875 h 1108"/>
              <a:gd name="T86" fmla="*/ 118 w 1051"/>
              <a:gd name="T87" fmla="*/ 990 h 1108"/>
              <a:gd name="T88" fmla="*/ 233 w 1051"/>
              <a:gd name="T89" fmla="*/ 990 h 1108"/>
              <a:gd name="T90" fmla="*/ 700 w 1051"/>
              <a:gd name="T91" fmla="*/ 525 h 1108"/>
              <a:gd name="T92" fmla="*/ 1050 w 1051"/>
              <a:gd name="T93" fmla="*/ 525 h 1108"/>
              <a:gd name="T94" fmla="*/ 1050 w 1051"/>
              <a:gd name="T95" fmla="*/ 1107 h 1108"/>
              <a:gd name="T96" fmla="*/ 0 w 1051"/>
              <a:gd name="T97" fmla="*/ 1107 h 1108"/>
              <a:gd name="T98" fmla="*/ 0 w 1051"/>
              <a:gd name="T99" fmla="*/ 290 h 1108"/>
              <a:gd name="T100" fmla="*/ 350 w 1051"/>
              <a:gd name="T101" fmla="*/ 290 h 1108"/>
              <a:gd name="T102" fmla="*/ 350 w 1051"/>
              <a:gd name="T103" fmla="*/ 175 h 1108"/>
              <a:gd name="T104" fmla="*/ 525 w 1051"/>
              <a:gd name="T105" fmla="*/ 0 h 1108"/>
              <a:gd name="T106" fmla="*/ 700 w 1051"/>
              <a:gd name="T107" fmla="*/ 175 h 1108"/>
              <a:gd name="T108" fmla="*/ 700 w 1051"/>
              <a:gd name="T109" fmla="*/ 52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1108">
                <a:moveTo>
                  <a:pt x="932" y="757"/>
                </a:moveTo>
                <a:lnTo>
                  <a:pt x="932" y="640"/>
                </a:lnTo>
                <a:lnTo>
                  <a:pt x="817" y="640"/>
                </a:lnTo>
                <a:lnTo>
                  <a:pt x="817" y="757"/>
                </a:lnTo>
                <a:lnTo>
                  <a:pt x="932" y="757"/>
                </a:lnTo>
                <a:close/>
                <a:moveTo>
                  <a:pt x="932" y="990"/>
                </a:moveTo>
                <a:lnTo>
                  <a:pt x="932" y="875"/>
                </a:lnTo>
                <a:lnTo>
                  <a:pt x="817" y="875"/>
                </a:lnTo>
                <a:lnTo>
                  <a:pt x="817" y="990"/>
                </a:lnTo>
                <a:lnTo>
                  <a:pt x="932" y="990"/>
                </a:lnTo>
                <a:close/>
                <a:moveTo>
                  <a:pt x="582" y="290"/>
                </a:moveTo>
                <a:lnTo>
                  <a:pt x="582" y="175"/>
                </a:lnTo>
                <a:lnTo>
                  <a:pt x="468" y="175"/>
                </a:lnTo>
                <a:lnTo>
                  <a:pt x="468" y="290"/>
                </a:lnTo>
                <a:lnTo>
                  <a:pt x="582" y="290"/>
                </a:lnTo>
                <a:close/>
                <a:moveTo>
                  <a:pt x="582" y="525"/>
                </a:moveTo>
                <a:lnTo>
                  <a:pt x="582" y="408"/>
                </a:lnTo>
                <a:lnTo>
                  <a:pt x="468" y="408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582" y="757"/>
                </a:moveTo>
                <a:lnTo>
                  <a:pt x="582" y="640"/>
                </a:lnTo>
                <a:lnTo>
                  <a:pt x="468" y="640"/>
                </a:lnTo>
                <a:lnTo>
                  <a:pt x="468" y="757"/>
                </a:lnTo>
                <a:lnTo>
                  <a:pt x="582" y="757"/>
                </a:lnTo>
                <a:close/>
                <a:moveTo>
                  <a:pt x="582" y="990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0"/>
                </a:lnTo>
                <a:lnTo>
                  <a:pt x="582" y="990"/>
                </a:lnTo>
                <a:close/>
                <a:moveTo>
                  <a:pt x="233" y="525"/>
                </a:moveTo>
                <a:lnTo>
                  <a:pt x="233" y="408"/>
                </a:lnTo>
                <a:lnTo>
                  <a:pt x="118" y="408"/>
                </a:lnTo>
                <a:lnTo>
                  <a:pt x="118" y="525"/>
                </a:lnTo>
                <a:lnTo>
                  <a:pt x="233" y="525"/>
                </a:lnTo>
                <a:close/>
                <a:moveTo>
                  <a:pt x="233" y="757"/>
                </a:moveTo>
                <a:lnTo>
                  <a:pt x="233" y="640"/>
                </a:lnTo>
                <a:lnTo>
                  <a:pt x="118" y="640"/>
                </a:lnTo>
                <a:lnTo>
                  <a:pt x="118" y="757"/>
                </a:lnTo>
                <a:lnTo>
                  <a:pt x="233" y="757"/>
                </a:lnTo>
                <a:close/>
                <a:moveTo>
                  <a:pt x="233" y="990"/>
                </a:moveTo>
                <a:lnTo>
                  <a:pt x="233" y="875"/>
                </a:lnTo>
                <a:lnTo>
                  <a:pt x="118" y="875"/>
                </a:lnTo>
                <a:lnTo>
                  <a:pt x="118" y="990"/>
                </a:lnTo>
                <a:lnTo>
                  <a:pt x="233" y="990"/>
                </a:lnTo>
                <a:close/>
                <a:moveTo>
                  <a:pt x="700" y="525"/>
                </a:moveTo>
                <a:lnTo>
                  <a:pt x="1050" y="525"/>
                </a:lnTo>
                <a:lnTo>
                  <a:pt x="1050" y="1107"/>
                </a:lnTo>
                <a:lnTo>
                  <a:pt x="0" y="1107"/>
                </a:lnTo>
                <a:lnTo>
                  <a:pt x="0" y="290"/>
                </a:lnTo>
                <a:lnTo>
                  <a:pt x="350" y="290"/>
                </a:lnTo>
                <a:lnTo>
                  <a:pt x="350" y="175"/>
                </a:lnTo>
                <a:lnTo>
                  <a:pt x="525" y="0"/>
                </a:lnTo>
                <a:lnTo>
                  <a:pt x="700" y="175"/>
                </a:lnTo>
                <a:lnTo>
                  <a:pt x="700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7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350 w 1051"/>
              <a:gd name="T5" fmla="*/ 233 h 1051"/>
              <a:gd name="T6" fmla="*/ 350 w 1051"/>
              <a:gd name="T7" fmla="*/ 583 h 1051"/>
              <a:gd name="T8" fmla="*/ 582 w 1051"/>
              <a:gd name="T9" fmla="*/ 583 h 1051"/>
              <a:gd name="T10" fmla="*/ 582 w 1051"/>
              <a:gd name="T11" fmla="*/ 700 h 1051"/>
              <a:gd name="T12" fmla="*/ 350 w 1051"/>
              <a:gd name="T13" fmla="*/ 700 h 1051"/>
              <a:gd name="T14" fmla="*/ 350 w 1051"/>
              <a:gd name="T15" fmla="*/ 818 h 1051"/>
              <a:gd name="T16" fmla="*/ 582 w 1051"/>
              <a:gd name="T17" fmla="*/ 818 h 1051"/>
              <a:gd name="T18" fmla="*/ 700 w 1051"/>
              <a:gd name="T19" fmla="*/ 700 h 1051"/>
              <a:gd name="T20" fmla="*/ 700 w 1051"/>
              <a:gd name="T21" fmla="*/ 583 h 1051"/>
              <a:gd name="T22" fmla="*/ 582 w 1051"/>
              <a:gd name="T23" fmla="*/ 468 h 1051"/>
              <a:gd name="T24" fmla="*/ 468 w 1051"/>
              <a:gd name="T25" fmla="*/ 468 h 1051"/>
              <a:gd name="T26" fmla="*/ 468 w 1051"/>
              <a:gd name="T27" fmla="*/ 350 h 1051"/>
              <a:gd name="T28" fmla="*/ 700 w 1051"/>
              <a:gd name="T29" fmla="*/ 350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8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8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350" y="233"/>
                </a:lnTo>
                <a:lnTo>
                  <a:pt x="350" y="583"/>
                </a:lnTo>
                <a:lnTo>
                  <a:pt x="582" y="583"/>
                </a:lnTo>
                <a:lnTo>
                  <a:pt x="582" y="700"/>
                </a:lnTo>
                <a:lnTo>
                  <a:pt x="350" y="700"/>
                </a:lnTo>
                <a:lnTo>
                  <a:pt x="350" y="818"/>
                </a:ln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34396" y="2368553"/>
            <a:ext cx="377825" cy="377825"/>
          </a:xfrm>
          <a:custGeom>
            <a:avLst/>
            <a:gdLst>
              <a:gd name="T0" fmla="*/ 700 w 1050"/>
              <a:gd name="T1" fmla="*/ 932 h 1051"/>
              <a:gd name="T2" fmla="*/ 700 w 1050"/>
              <a:gd name="T3" fmla="*/ 241 h 1051"/>
              <a:gd name="T4" fmla="*/ 350 w 1050"/>
              <a:gd name="T5" fmla="*/ 118 h 1051"/>
              <a:gd name="T6" fmla="*/ 350 w 1050"/>
              <a:gd name="T7" fmla="*/ 809 h 1051"/>
              <a:gd name="T8" fmla="*/ 700 w 1050"/>
              <a:gd name="T9" fmla="*/ 932 h 1051"/>
              <a:gd name="T10" fmla="*/ 1019 w 1050"/>
              <a:gd name="T11" fmla="*/ 0 h 1051"/>
              <a:gd name="T12" fmla="*/ 1049 w 1050"/>
              <a:gd name="T13" fmla="*/ 31 h 1051"/>
              <a:gd name="T14" fmla="*/ 1049 w 1050"/>
              <a:gd name="T15" fmla="*/ 910 h 1051"/>
              <a:gd name="T16" fmla="*/ 1028 w 1050"/>
              <a:gd name="T17" fmla="*/ 938 h 1051"/>
              <a:gd name="T18" fmla="*/ 700 w 1050"/>
              <a:gd name="T19" fmla="*/ 1050 h 1051"/>
              <a:gd name="T20" fmla="*/ 350 w 1050"/>
              <a:gd name="T21" fmla="*/ 927 h 1051"/>
              <a:gd name="T22" fmla="*/ 38 w 1050"/>
              <a:gd name="T23" fmla="*/ 1047 h 1051"/>
              <a:gd name="T24" fmla="*/ 30 w 1050"/>
              <a:gd name="T25" fmla="*/ 1050 h 1051"/>
              <a:gd name="T26" fmla="*/ 0 w 1050"/>
              <a:gd name="T27" fmla="*/ 1020 h 1051"/>
              <a:gd name="T28" fmla="*/ 0 w 1050"/>
              <a:gd name="T29" fmla="*/ 140 h 1051"/>
              <a:gd name="T30" fmla="*/ 22 w 1050"/>
              <a:gd name="T31" fmla="*/ 113 h 1051"/>
              <a:gd name="T32" fmla="*/ 350 w 1050"/>
              <a:gd name="T33" fmla="*/ 0 h 1051"/>
              <a:gd name="T34" fmla="*/ 700 w 1050"/>
              <a:gd name="T35" fmla="*/ 123 h 1051"/>
              <a:gd name="T36" fmla="*/ 1011 w 1050"/>
              <a:gd name="T37" fmla="*/ 3 h 1051"/>
              <a:gd name="T38" fmla="*/ 1019 w 1050"/>
              <a:gd name="T3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1">
                <a:moveTo>
                  <a:pt x="700" y="932"/>
                </a:moveTo>
                <a:lnTo>
                  <a:pt x="700" y="241"/>
                </a:lnTo>
                <a:lnTo>
                  <a:pt x="350" y="118"/>
                </a:lnTo>
                <a:lnTo>
                  <a:pt x="350" y="809"/>
                </a:lnTo>
                <a:lnTo>
                  <a:pt x="700" y="932"/>
                </a:lnTo>
                <a:close/>
                <a:moveTo>
                  <a:pt x="1019" y="0"/>
                </a:moveTo>
                <a:cubicBezTo>
                  <a:pt x="1036" y="0"/>
                  <a:pt x="1049" y="14"/>
                  <a:pt x="1049" y="31"/>
                </a:cubicBezTo>
                <a:lnTo>
                  <a:pt x="1049" y="910"/>
                </a:lnTo>
                <a:cubicBezTo>
                  <a:pt x="1049" y="924"/>
                  <a:pt x="1039" y="935"/>
                  <a:pt x="1028" y="938"/>
                </a:cubicBezTo>
                <a:lnTo>
                  <a:pt x="700" y="1050"/>
                </a:lnTo>
                <a:lnTo>
                  <a:pt x="350" y="927"/>
                </a:lnTo>
                <a:lnTo>
                  <a:pt x="38" y="1047"/>
                </a:lnTo>
                <a:lnTo>
                  <a:pt x="30" y="1050"/>
                </a:lnTo>
                <a:cubicBezTo>
                  <a:pt x="14" y="1050"/>
                  <a:pt x="0" y="1036"/>
                  <a:pt x="0" y="1020"/>
                </a:cubicBezTo>
                <a:lnTo>
                  <a:pt x="0" y="140"/>
                </a:lnTo>
                <a:cubicBezTo>
                  <a:pt x="0" y="126"/>
                  <a:pt x="11" y="115"/>
                  <a:pt x="22" y="113"/>
                </a:cubicBezTo>
                <a:lnTo>
                  <a:pt x="350" y="0"/>
                </a:lnTo>
                <a:lnTo>
                  <a:pt x="700" y="123"/>
                </a:lnTo>
                <a:lnTo>
                  <a:pt x="1011" y="3"/>
                </a:lnTo>
                <a:lnTo>
                  <a:pt x="101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1669" y="2389188"/>
            <a:ext cx="419100" cy="336550"/>
          </a:xfrm>
          <a:custGeom>
            <a:avLst/>
            <a:gdLst>
              <a:gd name="T0" fmla="*/ 583 w 1166"/>
              <a:gd name="T1" fmla="*/ 410 h 935"/>
              <a:gd name="T2" fmla="*/ 1050 w 1166"/>
              <a:gd name="T3" fmla="*/ 117 h 935"/>
              <a:gd name="T4" fmla="*/ 115 w 1166"/>
              <a:gd name="T5" fmla="*/ 117 h 935"/>
              <a:gd name="T6" fmla="*/ 583 w 1166"/>
              <a:gd name="T7" fmla="*/ 410 h 935"/>
              <a:gd name="T8" fmla="*/ 1050 w 1166"/>
              <a:gd name="T9" fmla="*/ 235 h 935"/>
              <a:gd name="T10" fmla="*/ 583 w 1166"/>
              <a:gd name="T11" fmla="*/ 525 h 935"/>
              <a:gd name="T12" fmla="*/ 115 w 1166"/>
              <a:gd name="T13" fmla="*/ 235 h 935"/>
              <a:gd name="T14" fmla="*/ 115 w 1166"/>
              <a:gd name="T15" fmla="*/ 817 h 935"/>
              <a:gd name="T16" fmla="*/ 1050 w 1166"/>
              <a:gd name="T17" fmla="*/ 817 h 935"/>
              <a:gd name="T18" fmla="*/ 1050 w 1166"/>
              <a:gd name="T19" fmla="*/ 235 h 935"/>
              <a:gd name="T20" fmla="*/ 1050 w 1166"/>
              <a:gd name="T21" fmla="*/ 0 h 935"/>
              <a:gd name="T22" fmla="*/ 1165 w 1166"/>
              <a:gd name="T23" fmla="*/ 117 h 935"/>
              <a:gd name="T24" fmla="*/ 1165 w 1166"/>
              <a:gd name="T25" fmla="*/ 817 h 935"/>
              <a:gd name="T26" fmla="*/ 1050 w 1166"/>
              <a:gd name="T27" fmla="*/ 934 h 935"/>
              <a:gd name="T28" fmla="*/ 115 w 1166"/>
              <a:gd name="T29" fmla="*/ 934 h 935"/>
              <a:gd name="T30" fmla="*/ 0 w 1166"/>
              <a:gd name="T31" fmla="*/ 817 h 935"/>
              <a:gd name="T32" fmla="*/ 0 w 1166"/>
              <a:gd name="T33" fmla="*/ 117 h 935"/>
              <a:gd name="T34" fmla="*/ 115 w 1166"/>
              <a:gd name="T35" fmla="*/ 0 h 935"/>
              <a:gd name="T36" fmla="*/ 1050 w 1166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935">
                <a:moveTo>
                  <a:pt x="583" y="410"/>
                </a:moveTo>
                <a:lnTo>
                  <a:pt x="1050" y="117"/>
                </a:lnTo>
                <a:lnTo>
                  <a:pt x="115" y="117"/>
                </a:lnTo>
                <a:lnTo>
                  <a:pt x="583" y="410"/>
                </a:lnTo>
                <a:close/>
                <a:moveTo>
                  <a:pt x="1050" y="235"/>
                </a:moveTo>
                <a:lnTo>
                  <a:pt x="583" y="525"/>
                </a:lnTo>
                <a:lnTo>
                  <a:pt x="115" y="235"/>
                </a:lnTo>
                <a:lnTo>
                  <a:pt x="115" y="817"/>
                </a:lnTo>
                <a:lnTo>
                  <a:pt x="1050" y="817"/>
                </a:lnTo>
                <a:lnTo>
                  <a:pt x="1050" y="235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80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9581" y="2347913"/>
            <a:ext cx="419100" cy="419100"/>
          </a:xfrm>
          <a:custGeom>
            <a:avLst/>
            <a:gdLst>
              <a:gd name="T0" fmla="*/ 888 w 1165"/>
              <a:gd name="T1" fmla="*/ 773 h 1165"/>
              <a:gd name="T2" fmla="*/ 932 w 1165"/>
              <a:gd name="T3" fmla="*/ 670 h 1165"/>
              <a:gd name="T4" fmla="*/ 787 w 1165"/>
              <a:gd name="T5" fmla="*/ 525 h 1165"/>
              <a:gd name="T6" fmla="*/ 683 w 1165"/>
              <a:gd name="T7" fmla="*/ 566 h 1165"/>
              <a:gd name="T8" fmla="*/ 640 w 1165"/>
              <a:gd name="T9" fmla="*/ 609 h 1165"/>
              <a:gd name="T10" fmla="*/ 599 w 1165"/>
              <a:gd name="T11" fmla="*/ 566 h 1165"/>
              <a:gd name="T12" fmla="*/ 495 w 1165"/>
              <a:gd name="T13" fmla="*/ 525 h 1165"/>
              <a:gd name="T14" fmla="*/ 350 w 1165"/>
              <a:gd name="T15" fmla="*/ 670 h 1165"/>
              <a:gd name="T16" fmla="*/ 391 w 1165"/>
              <a:gd name="T17" fmla="*/ 773 h 1165"/>
              <a:gd name="T18" fmla="*/ 640 w 1165"/>
              <a:gd name="T19" fmla="*/ 1022 h 1165"/>
              <a:gd name="T20" fmla="*/ 888 w 1165"/>
              <a:gd name="T21" fmla="*/ 773 h 1165"/>
              <a:gd name="T22" fmla="*/ 202 w 1165"/>
              <a:gd name="T23" fmla="*/ 290 h 1165"/>
              <a:gd name="T24" fmla="*/ 290 w 1165"/>
              <a:gd name="T25" fmla="*/ 202 h 1165"/>
              <a:gd name="T26" fmla="*/ 202 w 1165"/>
              <a:gd name="T27" fmla="*/ 115 h 1165"/>
              <a:gd name="T28" fmla="*/ 115 w 1165"/>
              <a:gd name="T29" fmla="*/ 202 h 1165"/>
              <a:gd name="T30" fmla="*/ 202 w 1165"/>
              <a:gd name="T31" fmla="*/ 290 h 1165"/>
              <a:gd name="T32" fmla="*/ 1132 w 1165"/>
              <a:gd name="T33" fmla="*/ 558 h 1165"/>
              <a:gd name="T34" fmla="*/ 1164 w 1165"/>
              <a:gd name="T35" fmla="*/ 640 h 1165"/>
              <a:gd name="T36" fmla="*/ 1132 w 1165"/>
              <a:gd name="T37" fmla="*/ 721 h 1165"/>
              <a:gd name="T38" fmla="*/ 722 w 1165"/>
              <a:gd name="T39" fmla="*/ 1131 h 1165"/>
              <a:gd name="T40" fmla="*/ 640 w 1165"/>
              <a:gd name="T41" fmla="*/ 1164 h 1165"/>
              <a:gd name="T42" fmla="*/ 558 w 1165"/>
              <a:gd name="T43" fmla="*/ 1131 h 1165"/>
              <a:gd name="T44" fmla="*/ 33 w 1165"/>
              <a:gd name="T45" fmla="*/ 607 h 1165"/>
              <a:gd name="T46" fmla="*/ 0 w 1165"/>
              <a:gd name="T47" fmla="*/ 525 h 1165"/>
              <a:gd name="T48" fmla="*/ 0 w 1165"/>
              <a:gd name="T49" fmla="*/ 115 h 1165"/>
              <a:gd name="T50" fmla="*/ 115 w 1165"/>
              <a:gd name="T51" fmla="*/ 0 h 1165"/>
              <a:gd name="T52" fmla="*/ 525 w 1165"/>
              <a:gd name="T53" fmla="*/ 0 h 1165"/>
              <a:gd name="T54" fmla="*/ 607 w 1165"/>
              <a:gd name="T55" fmla="*/ 33 h 1165"/>
              <a:gd name="T56" fmla="*/ 1132 w 1165"/>
              <a:gd name="T57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165">
                <a:moveTo>
                  <a:pt x="888" y="773"/>
                </a:moveTo>
                <a:cubicBezTo>
                  <a:pt x="916" y="746"/>
                  <a:pt x="932" y="711"/>
                  <a:pt x="932" y="670"/>
                </a:cubicBezTo>
                <a:cubicBezTo>
                  <a:pt x="932" y="590"/>
                  <a:pt x="867" y="525"/>
                  <a:pt x="787" y="525"/>
                </a:cubicBezTo>
                <a:cubicBezTo>
                  <a:pt x="746" y="525"/>
                  <a:pt x="711" y="538"/>
                  <a:pt x="683" y="566"/>
                </a:cubicBezTo>
                <a:lnTo>
                  <a:pt x="640" y="609"/>
                </a:lnTo>
                <a:lnTo>
                  <a:pt x="599" y="566"/>
                </a:lnTo>
                <a:cubicBezTo>
                  <a:pt x="571" y="538"/>
                  <a:pt x="536" y="525"/>
                  <a:pt x="495" y="525"/>
                </a:cubicBezTo>
                <a:cubicBezTo>
                  <a:pt x="416" y="525"/>
                  <a:pt x="350" y="590"/>
                  <a:pt x="350" y="670"/>
                </a:cubicBezTo>
                <a:cubicBezTo>
                  <a:pt x="350" y="711"/>
                  <a:pt x="364" y="746"/>
                  <a:pt x="391" y="773"/>
                </a:cubicBezTo>
                <a:lnTo>
                  <a:pt x="640" y="1022"/>
                </a:lnTo>
                <a:lnTo>
                  <a:pt x="888" y="773"/>
                </a:lnTo>
                <a:close/>
                <a:moveTo>
                  <a:pt x="202" y="290"/>
                </a:moveTo>
                <a:cubicBezTo>
                  <a:pt x="252" y="290"/>
                  <a:pt x="290" y="251"/>
                  <a:pt x="290" y="202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2" y="115"/>
                  <a:pt x="115" y="153"/>
                  <a:pt x="115" y="202"/>
                </a:cubicBezTo>
                <a:cubicBezTo>
                  <a:pt x="115" y="251"/>
                  <a:pt x="153" y="290"/>
                  <a:pt x="202" y="290"/>
                </a:cubicBezTo>
                <a:close/>
                <a:moveTo>
                  <a:pt x="1132" y="558"/>
                </a:moveTo>
                <a:cubicBezTo>
                  <a:pt x="1154" y="579"/>
                  <a:pt x="1164" y="607"/>
                  <a:pt x="1164" y="640"/>
                </a:cubicBezTo>
                <a:cubicBezTo>
                  <a:pt x="1164" y="672"/>
                  <a:pt x="1154" y="700"/>
                  <a:pt x="1132" y="721"/>
                </a:cubicBezTo>
                <a:lnTo>
                  <a:pt x="722" y="1131"/>
                </a:lnTo>
                <a:cubicBezTo>
                  <a:pt x="700" y="1153"/>
                  <a:pt x="673" y="1164"/>
                  <a:pt x="640" y="1164"/>
                </a:cubicBezTo>
                <a:cubicBezTo>
                  <a:pt x="607" y="1164"/>
                  <a:pt x="580" y="1153"/>
                  <a:pt x="558" y="1131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2" y="5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5906" y="2400303"/>
            <a:ext cx="419100" cy="314325"/>
          </a:xfrm>
          <a:custGeom>
            <a:avLst/>
            <a:gdLst>
              <a:gd name="T0" fmla="*/ 0 w 1165"/>
              <a:gd name="T1" fmla="*/ 377 h 875"/>
              <a:gd name="T2" fmla="*/ 377 w 1165"/>
              <a:gd name="T3" fmla="*/ 0 h 875"/>
              <a:gd name="T4" fmla="*/ 582 w 1165"/>
              <a:gd name="T5" fmla="*/ 0 h 875"/>
              <a:gd name="T6" fmla="*/ 582 w 1165"/>
              <a:gd name="T7" fmla="*/ 115 h 875"/>
              <a:gd name="T8" fmla="*/ 377 w 1165"/>
              <a:gd name="T9" fmla="*/ 115 h 875"/>
              <a:gd name="T10" fmla="*/ 115 w 1165"/>
              <a:gd name="T11" fmla="*/ 377 h 875"/>
              <a:gd name="T12" fmla="*/ 377 w 1165"/>
              <a:gd name="T13" fmla="*/ 639 h 875"/>
              <a:gd name="T14" fmla="*/ 407 w 1165"/>
              <a:gd name="T15" fmla="*/ 639 h 875"/>
              <a:gd name="T16" fmla="*/ 407 w 1165"/>
              <a:gd name="T17" fmla="*/ 525 h 875"/>
              <a:gd name="T18" fmla="*/ 582 w 1165"/>
              <a:gd name="T19" fmla="*/ 699 h 875"/>
              <a:gd name="T20" fmla="*/ 407 w 1165"/>
              <a:gd name="T21" fmla="*/ 874 h 875"/>
              <a:gd name="T22" fmla="*/ 407 w 1165"/>
              <a:gd name="T23" fmla="*/ 757 h 875"/>
              <a:gd name="T24" fmla="*/ 377 w 1165"/>
              <a:gd name="T25" fmla="*/ 757 h 875"/>
              <a:gd name="T26" fmla="*/ 0 w 1165"/>
              <a:gd name="T27" fmla="*/ 377 h 875"/>
              <a:gd name="T28" fmla="*/ 700 w 1165"/>
              <a:gd name="T29" fmla="*/ 639 h 875"/>
              <a:gd name="T30" fmla="*/ 1164 w 1165"/>
              <a:gd name="T31" fmla="*/ 639 h 875"/>
              <a:gd name="T32" fmla="*/ 1164 w 1165"/>
              <a:gd name="T33" fmla="*/ 757 h 875"/>
              <a:gd name="T34" fmla="*/ 700 w 1165"/>
              <a:gd name="T35" fmla="*/ 757 h 875"/>
              <a:gd name="T36" fmla="*/ 700 w 1165"/>
              <a:gd name="T37" fmla="*/ 639 h 875"/>
              <a:gd name="T38" fmla="*/ 700 w 1165"/>
              <a:gd name="T39" fmla="*/ 320 h 875"/>
              <a:gd name="T40" fmla="*/ 1164 w 1165"/>
              <a:gd name="T41" fmla="*/ 320 h 875"/>
              <a:gd name="T42" fmla="*/ 1164 w 1165"/>
              <a:gd name="T43" fmla="*/ 437 h 875"/>
              <a:gd name="T44" fmla="*/ 700 w 1165"/>
              <a:gd name="T45" fmla="*/ 437 h 875"/>
              <a:gd name="T46" fmla="*/ 700 w 1165"/>
              <a:gd name="T47" fmla="*/ 320 h 875"/>
              <a:gd name="T48" fmla="*/ 700 w 1165"/>
              <a:gd name="T49" fmla="*/ 0 h 875"/>
              <a:gd name="T50" fmla="*/ 1164 w 1165"/>
              <a:gd name="T51" fmla="*/ 0 h 875"/>
              <a:gd name="T52" fmla="*/ 1164 w 1165"/>
              <a:gd name="T53" fmla="*/ 115 h 875"/>
              <a:gd name="T54" fmla="*/ 700 w 1165"/>
              <a:gd name="T55" fmla="*/ 115 h 875"/>
              <a:gd name="T56" fmla="*/ 700 w 1165"/>
              <a:gd name="T57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875">
                <a:moveTo>
                  <a:pt x="0" y="377"/>
                </a:moveTo>
                <a:cubicBezTo>
                  <a:pt x="0" y="169"/>
                  <a:pt x="169" y="0"/>
                  <a:pt x="377" y="0"/>
                </a:cubicBezTo>
                <a:lnTo>
                  <a:pt x="582" y="0"/>
                </a:lnTo>
                <a:lnTo>
                  <a:pt x="582" y="115"/>
                </a:lnTo>
                <a:lnTo>
                  <a:pt x="377" y="115"/>
                </a:lnTo>
                <a:cubicBezTo>
                  <a:pt x="232" y="115"/>
                  <a:pt x="115" y="232"/>
                  <a:pt x="115" y="377"/>
                </a:cubicBezTo>
                <a:cubicBezTo>
                  <a:pt x="115" y="522"/>
                  <a:pt x="232" y="639"/>
                  <a:pt x="377" y="639"/>
                </a:cubicBezTo>
                <a:lnTo>
                  <a:pt x="407" y="639"/>
                </a:lnTo>
                <a:lnTo>
                  <a:pt x="407" y="525"/>
                </a:lnTo>
                <a:lnTo>
                  <a:pt x="582" y="699"/>
                </a:lnTo>
                <a:lnTo>
                  <a:pt x="407" y="874"/>
                </a:lnTo>
                <a:lnTo>
                  <a:pt x="407" y="757"/>
                </a:lnTo>
                <a:lnTo>
                  <a:pt x="377" y="757"/>
                </a:lnTo>
                <a:cubicBezTo>
                  <a:pt x="169" y="757"/>
                  <a:pt x="0" y="585"/>
                  <a:pt x="0" y="377"/>
                </a:cubicBezTo>
                <a:close/>
                <a:moveTo>
                  <a:pt x="700" y="639"/>
                </a:moveTo>
                <a:lnTo>
                  <a:pt x="1164" y="639"/>
                </a:lnTo>
                <a:lnTo>
                  <a:pt x="1164" y="757"/>
                </a:lnTo>
                <a:lnTo>
                  <a:pt x="700" y="757"/>
                </a:lnTo>
                <a:lnTo>
                  <a:pt x="700" y="639"/>
                </a:lnTo>
                <a:close/>
                <a:moveTo>
                  <a:pt x="700" y="320"/>
                </a:moveTo>
                <a:lnTo>
                  <a:pt x="1164" y="320"/>
                </a:lnTo>
                <a:lnTo>
                  <a:pt x="1164" y="437"/>
                </a:lnTo>
                <a:lnTo>
                  <a:pt x="700" y="437"/>
                </a:lnTo>
                <a:lnTo>
                  <a:pt x="700" y="320"/>
                </a:lnTo>
                <a:close/>
                <a:moveTo>
                  <a:pt x="700" y="0"/>
                </a:moveTo>
                <a:lnTo>
                  <a:pt x="1164" y="0"/>
                </a:lnTo>
                <a:lnTo>
                  <a:pt x="1164" y="115"/>
                </a:lnTo>
                <a:lnTo>
                  <a:pt x="700" y="115"/>
                </a:ln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23819" y="2347913"/>
            <a:ext cx="419100" cy="419100"/>
          </a:xfrm>
          <a:custGeom>
            <a:avLst/>
            <a:gdLst>
              <a:gd name="T0" fmla="*/ 582 w 1165"/>
              <a:gd name="T1" fmla="*/ 1049 h 1165"/>
              <a:gd name="T2" fmla="*/ 1049 w 1165"/>
              <a:gd name="T3" fmla="*/ 582 h 1165"/>
              <a:gd name="T4" fmla="*/ 582 w 1165"/>
              <a:gd name="T5" fmla="*/ 115 h 1165"/>
              <a:gd name="T6" fmla="*/ 115 w 1165"/>
              <a:gd name="T7" fmla="*/ 582 h 1165"/>
              <a:gd name="T8" fmla="*/ 582 w 1165"/>
              <a:gd name="T9" fmla="*/ 1049 h 1165"/>
              <a:gd name="T10" fmla="*/ 582 w 1165"/>
              <a:gd name="T11" fmla="*/ 0 h 1165"/>
              <a:gd name="T12" fmla="*/ 1164 w 1165"/>
              <a:gd name="T13" fmla="*/ 582 h 1165"/>
              <a:gd name="T14" fmla="*/ 1164 w 1165"/>
              <a:gd name="T15" fmla="*/ 1049 h 1165"/>
              <a:gd name="T16" fmla="*/ 1049 w 1165"/>
              <a:gd name="T17" fmla="*/ 1164 h 1165"/>
              <a:gd name="T18" fmla="*/ 582 w 1165"/>
              <a:gd name="T19" fmla="*/ 1164 h 1165"/>
              <a:gd name="T20" fmla="*/ 0 w 1165"/>
              <a:gd name="T21" fmla="*/ 582 h 1165"/>
              <a:gd name="T22" fmla="*/ 582 w 1165"/>
              <a:gd name="T23" fmla="*/ 0 h 1165"/>
              <a:gd name="T24" fmla="*/ 639 w 1165"/>
              <a:gd name="T25" fmla="*/ 290 h 1165"/>
              <a:gd name="T26" fmla="*/ 639 w 1165"/>
              <a:gd name="T27" fmla="*/ 525 h 1165"/>
              <a:gd name="T28" fmla="*/ 874 w 1165"/>
              <a:gd name="T29" fmla="*/ 525 h 1165"/>
              <a:gd name="T30" fmla="*/ 874 w 1165"/>
              <a:gd name="T31" fmla="*/ 640 h 1165"/>
              <a:gd name="T32" fmla="*/ 639 w 1165"/>
              <a:gd name="T33" fmla="*/ 640 h 1165"/>
              <a:gd name="T34" fmla="*/ 639 w 1165"/>
              <a:gd name="T35" fmla="*/ 875 h 1165"/>
              <a:gd name="T36" fmla="*/ 524 w 1165"/>
              <a:gd name="T37" fmla="*/ 875 h 1165"/>
              <a:gd name="T38" fmla="*/ 524 w 1165"/>
              <a:gd name="T39" fmla="*/ 640 h 1165"/>
              <a:gd name="T40" fmla="*/ 289 w 1165"/>
              <a:gd name="T41" fmla="*/ 640 h 1165"/>
              <a:gd name="T42" fmla="*/ 289 w 1165"/>
              <a:gd name="T43" fmla="*/ 525 h 1165"/>
              <a:gd name="T44" fmla="*/ 524 w 1165"/>
              <a:gd name="T45" fmla="*/ 525 h 1165"/>
              <a:gd name="T46" fmla="*/ 524 w 1165"/>
              <a:gd name="T47" fmla="*/ 290 h 1165"/>
              <a:gd name="T48" fmla="*/ 639 w 1165"/>
              <a:gd name="T49" fmla="*/ 29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5">
                <a:moveTo>
                  <a:pt x="582" y="1049"/>
                </a:moveTo>
                <a:cubicBezTo>
                  <a:pt x="839" y="1049"/>
                  <a:pt x="1049" y="839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582" y="1164"/>
                </a:ln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39" y="290"/>
                </a:moveTo>
                <a:lnTo>
                  <a:pt x="639" y="525"/>
                </a:lnTo>
                <a:lnTo>
                  <a:pt x="874" y="525"/>
                </a:lnTo>
                <a:lnTo>
                  <a:pt x="874" y="640"/>
                </a:lnTo>
                <a:lnTo>
                  <a:pt x="639" y="640"/>
                </a:lnTo>
                <a:lnTo>
                  <a:pt x="639" y="875"/>
                </a:lnTo>
                <a:lnTo>
                  <a:pt x="524" y="875"/>
                </a:lnTo>
                <a:lnTo>
                  <a:pt x="524" y="640"/>
                </a:lnTo>
                <a:lnTo>
                  <a:pt x="289" y="640"/>
                </a:lnTo>
                <a:lnTo>
                  <a:pt x="289" y="525"/>
                </a:lnTo>
                <a:lnTo>
                  <a:pt x="524" y="525"/>
                </a:lnTo>
                <a:lnTo>
                  <a:pt x="524" y="290"/>
                </a:lnTo>
                <a:lnTo>
                  <a:pt x="639" y="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9506" y="2441578"/>
            <a:ext cx="463550" cy="231775"/>
          </a:xfrm>
          <a:custGeom>
            <a:avLst/>
            <a:gdLst>
              <a:gd name="T0" fmla="*/ 643 w 1286"/>
              <a:gd name="T1" fmla="*/ 0 h 643"/>
              <a:gd name="T2" fmla="*/ 1285 w 1286"/>
              <a:gd name="T3" fmla="*/ 642 h 643"/>
              <a:gd name="T4" fmla="*/ 1167 w 1286"/>
              <a:gd name="T5" fmla="*/ 642 h 643"/>
              <a:gd name="T6" fmla="*/ 643 w 1286"/>
              <a:gd name="T7" fmla="*/ 118 h 643"/>
              <a:gd name="T8" fmla="*/ 118 w 1286"/>
              <a:gd name="T9" fmla="*/ 642 h 643"/>
              <a:gd name="T10" fmla="*/ 0 w 1286"/>
              <a:gd name="T11" fmla="*/ 642 h 643"/>
              <a:gd name="T12" fmla="*/ 643 w 1286"/>
              <a:gd name="T13" fmla="*/ 0 h 643"/>
              <a:gd name="T14" fmla="*/ 643 w 1286"/>
              <a:gd name="T15" fmla="*/ 232 h 643"/>
              <a:gd name="T16" fmla="*/ 1050 w 1286"/>
              <a:gd name="T17" fmla="*/ 642 h 643"/>
              <a:gd name="T18" fmla="*/ 935 w 1286"/>
              <a:gd name="T19" fmla="*/ 642 h 643"/>
              <a:gd name="T20" fmla="*/ 643 w 1286"/>
              <a:gd name="T21" fmla="*/ 350 h 643"/>
              <a:gd name="T22" fmla="*/ 350 w 1286"/>
              <a:gd name="T23" fmla="*/ 642 h 643"/>
              <a:gd name="T24" fmla="*/ 235 w 1286"/>
              <a:gd name="T25" fmla="*/ 642 h 643"/>
              <a:gd name="T26" fmla="*/ 643 w 1286"/>
              <a:gd name="T27" fmla="*/ 23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643">
                <a:moveTo>
                  <a:pt x="643" y="0"/>
                </a:moveTo>
                <a:cubicBezTo>
                  <a:pt x="995" y="0"/>
                  <a:pt x="1285" y="290"/>
                  <a:pt x="1285" y="642"/>
                </a:cubicBezTo>
                <a:lnTo>
                  <a:pt x="1167" y="642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2"/>
                </a:cubicBezTo>
                <a:lnTo>
                  <a:pt x="0" y="642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643" y="232"/>
                </a:moveTo>
                <a:cubicBezTo>
                  <a:pt x="867" y="232"/>
                  <a:pt x="1050" y="418"/>
                  <a:pt x="1050" y="642"/>
                </a:cubicBezTo>
                <a:lnTo>
                  <a:pt x="935" y="642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2"/>
                </a:cubicBezTo>
                <a:lnTo>
                  <a:pt x="235" y="642"/>
                </a:lnTo>
                <a:cubicBezTo>
                  <a:pt x="235" y="418"/>
                  <a:pt x="419" y="232"/>
                  <a:pt x="643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98696" y="2368553"/>
            <a:ext cx="377825" cy="377825"/>
          </a:xfrm>
          <a:custGeom>
            <a:avLst/>
            <a:gdLst>
              <a:gd name="T0" fmla="*/ 699 w 1050"/>
              <a:gd name="T1" fmla="*/ 468 h 1051"/>
              <a:gd name="T2" fmla="*/ 699 w 1050"/>
              <a:gd name="T3" fmla="*/ 350 h 1051"/>
              <a:gd name="T4" fmla="*/ 582 w 1050"/>
              <a:gd name="T5" fmla="*/ 233 h 1051"/>
              <a:gd name="T6" fmla="*/ 350 w 1050"/>
              <a:gd name="T7" fmla="*/ 233 h 1051"/>
              <a:gd name="T8" fmla="*/ 350 w 1050"/>
              <a:gd name="T9" fmla="*/ 350 h 1051"/>
              <a:gd name="T10" fmla="*/ 582 w 1050"/>
              <a:gd name="T11" fmla="*/ 350 h 1051"/>
              <a:gd name="T12" fmla="*/ 582 w 1050"/>
              <a:gd name="T13" fmla="*/ 468 h 1051"/>
              <a:gd name="T14" fmla="*/ 467 w 1050"/>
              <a:gd name="T15" fmla="*/ 468 h 1051"/>
              <a:gd name="T16" fmla="*/ 350 w 1050"/>
              <a:gd name="T17" fmla="*/ 583 h 1051"/>
              <a:gd name="T18" fmla="*/ 350 w 1050"/>
              <a:gd name="T19" fmla="*/ 818 h 1051"/>
              <a:gd name="T20" fmla="*/ 699 w 1050"/>
              <a:gd name="T21" fmla="*/ 818 h 1051"/>
              <a:gd name="T22" fmla="*/ 699 w 1050"/>
              <a:gd name="T23" fmla="*/ 700 h 1051"/>
              <a:gd name="T24" fmla="*/ 467 w 1050"/>
              <a:gd name="T25" fmla="*/ 700 h 1051"/>
              <a:gd name="T26" fmla="*/ 467 w 1050"/>
              <a:gd name="T27" fmla="*/ 583 h 1051"/>
              <a:gd name="T28" fmla="*/ 582 w 1050"/>
              <a:gd name="T29" fmla="*/ 583 h 1051"/>
              <a:gd name="T30" fmla="*/ 699 w 1050"/>
              <a:gd name="T31" fmla="*/ 468 h 1051"/>
              <a:gd name="T32" fmla="*/ 932 w 1050"/>
              <a:gd name="T33" fmla="*/ 0 h 1051"/>
              <a:gd name="T34" fmla="*/ 1049 w 1050"/>
              <a:gd name="T35" fmla="*/ 118 h 1051"/>
              <a:gd name="T36" fmla="*/ 1049 w 1050"/>
              <a:gd name="T37" fmla="*/ 932 h 1051"/>
              <a:gd name="T38" fmla="*/ 932 w 1050"/>
              <a:gd name="T39" fmla="*/ 1050 h 1051"/>
              <a:gd name="T40" fmla="*/ 117 w 1050"/>
              <a:gd name="T41" fmla="*/ 1050 h 1051"/>
              <a:gd name="T42" fmla="*/ 0 w 1050"/>
              <a:gd name="T43" fmla="*/ 932 h 1051"/>
              <a:gd name="T44" fmla="*/ 0 w 1050"/>
              <a:gd name="T45" fmla="*/ 118 h 1051"/>
              <a:gd name="T46" fmla="*/ 117 w 1050"/>
              <a:gd name="T47" fmla="*/ 0 h 1051"/>
              <a:gd name="T48" fmla="*/ 932 w 105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1">
                <a:moveTo>
                  <a:pt x="699" y="468"/>
                </a:moveTo>
                <a:lnTo>
                  <a:pt x="699" y="350"/>
                </a:lnTo>
                <a:cubicBezTo>
                  <a:pt x="699" y="285"/>
                  <a:pt x="645" y="233"/>
                  <a:pt x="582" y="233"/>
                </a:cubicBezTo>
                <a:lnTo>
                  <a:pt x="350" y="233"/>
                </a:lnTo>
                <a:lnTo>
                  <a:pt x="350" y="350"/>
                </a:lnTo>
                <a:lnTo>
                  <a:pt x="582" y="350"/>
                </a:lnTo>
                <a:lnTo>
                  <a:pt x="582" y="468"/>
                </a:lnTo>
                <a:lnTo>
                  <a:pt x="467" y="468"/>
                </a:lnTo>
                <a:cubicBezTo>
                  <a:pt x="404" y="468"/>
                  <a:pt x="350" y="517"/>
                  <a:pt x="350" y="583"/>
                </a:cubicBezTo>
                <a:lnTo>
                  <a:pt x="350" y="818"/>
                </a:lnTo>
                <a:lnTo>
                  <a:pt x="699" y="818"/>
                </a:lnTo>
                <a:lnTo>
                  <a:pt x="699" y="700"/>
                </a:lnTo>
                <a:lnTo>
                  <a:pt x="467" y="700"/>
                </a:lnTo>
                <a:lnTo>
                  <a:pt x="467" y="583"/>
                </a:lnTo>
                <a:lnTo>
                  <a:pt x="582" y="583"/>
                </a:lnTo>
                <a:cubicBezTo>
                  <a:pt x="645" y="583"/>
                  <a:pt x="699" y="533"/>
                  <a:pt x="699" y="468"/>
                </a:cubicBez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6608" y="2368553"/>
            <a:ext cx="377825" cy="377825"/>
          </a:xfrm>
          <a:custGeom>
            <a:avLst/>
            <a:gdLst>
              <a:gd name="T0" fmla="*/ 642 w 1050"/>
              <a:gd name="T1" fmla="*/ 818 h 1051"/>
              <a:gd name="T2" fmla="*/ 642 w 1050"/>
              <a:gd name="T3" fmla="*/ 233 h 1051"/>
              <a:gd name="T4" fmla="*/ 407 w 1050"/>
              <a:gd name="T5" fmla="*/ 233 h 1051"/>
              <a:gd name="T6" fmla="*/ 407 w 1050"/>
              <a:gd name="T7" fmla="*/ 350 h 1051"/>
              <a:gd name="T8" fmla="*/ 524 w 1050"/>
              <a:gd name="T9" fmla="*/ 350 h 1051"/>
              <a:gd name="T10" fmla="*/ 524 w 1050"/>
              <a:gd name="T11" fmla="*/ 818 h 1051"/>
              <a:gd name="T12" fmla="*/ 642 w 1050"/>
              <a:gd name="T13" fmla="*/ 818 h 1051"/>
              <a:gd name="T14" fmla="*/ 931 w 1050"/>
              <a:gd name="T15" fmla="*/ 0 h 1051"/>
              <a:gd name="T16" fmla="*/ 1049 w 1050"/>
              <a:gd name="T17" fmla="*/ 118 h 1051"/>
              <a:gd name="T18" fmla="*/ 1049 w 1050"/>
              <a:gd name="T19" fmla="*/ 932 h 1051"/>
              <a:gd name="T20" fmla="*/ 931 w 1050"/>
              <a:gd name="T21" fmla="*/ 1050 h 1051"/>
              <a:gd name="T22" fmla="*/ 117 w 1050"/>
              <a:gd name="T23" fmla="*/ 1050 h 1051"/>
              <a:gd name="T24" fmla="*/ 0 w 1050"/>
              <a:gd name="T25" fmla="*/ 932 h 1051"/>
              <a:gd name="T26" fmla="*/ 0 w 1050"/>
              <a:gd name="T27" fmla="*/ 118 h 1051"/>
              <a:gd name="T28" fmla="*/ 117 w 1050"/>
              <a:gd name="T29" fmla="*/ 0 h 1051"/>
              <a:gd name="T30" fmla="*/ 931 w 1050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051">
                <a:moveTo>
                  <a:pt x="642" y="818"/>
                </a:moveTo>
                <a:lnTo>
                  <a:pt x="642" y="233"/>
                </a:lnTo>
                <a:lnTo>
                  <a:pt x="407" y="233"/>
                </a:lnTo>
                <a:lnTo>
                  <a:pt x="407" y="350"/>
                </a:lnTo>
                <a:lnTo>
                  <a:pt x="524" y="350"/>
                </a:lnTo>
                <a:lnTo>
                  <a:pt x="524" y="818"/>
                </a:lnTo>
                <a:lnTo>
                  <a:pt x="642" y="818"/>
                </a:lnTo>
                <a:close/>
                <a:moveTo>
                  <a:pt x="931" y="0"/>
                </a:move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50"/>
                  <a:pt x="931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468 w 1051"/>
              <a:gd name="T5" fmla="*/ 233 h 1051"/>
              <a:gd name="T6" fmla="*/ 350 w 1051"/>
              <a:gd name="T7" fmla="*/ 350 h 1051"/>
              <a:gd name="T8" fmla="*/ 350 w 1051"/>
              <a:gd name="T9" fmla="*/ 700 h 1051"/>
              <a:gd name="T10" fmla="*/ 468 w 1051"/>
              <a:gd name="T11" fmla="*/ 818 h 1051"/>
              <a:gd name="T12" fmla="*/ 582 w 1051"/>
              <a:gd name="T13" fmla="*/ 818 h 1051"/>
              <a:gd name="T14" fmla="*/ 700 w 1051"/>
              <a:gd name="T15" fmla="*/ 700 h 1051"/>
              <a:gd name="T16" fmla="*/ 700 w 1051"/>
              <a:gd name="T17" fmla="*/ 583 h 1051"/>
              <a:gd name="T18" fmla="*/ 582 w 1051"/>
              <a:gd name="T19" fmla="*/ 468 h 1051"/>
              <a:gd name="T20" fmla="*/ 468 w 1051"/>
              <a:gd name="T21" fmla="*/ 468 h 1051"/>
              <a:gd name="T22" fmla="*/ 468 w 1051"/>
              <a:gd name="T23" fmla="*/ 350 h 1051"/>
              <a:gd name="T24" fmla="*/ 700 w 1051"/>
              <a:gd name="T25" fmla="*/ 350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2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2 w 1051"/>
              <a:gd name="T43" fmla="*/ 0 h 1051"/>
              <a:gd name="T44" fmla="*/ 468 w 1051"/>
              <a:gd name="T45" fmla="*/ 700 h 1051"/>
              <a:gd name="T46" fmla="*/ 468 w 1051"/>
              <a:gd name="T47" fmla="*/ 583 h 1051"/>
              <a:gd name="T48" fmla="*/ 582 w 1051"/>
              <a:gd name="T49" fmla="*/ 583 h 1051"/>
              <a:gd name="T50" fmla="*/ 582 w 1051"/>
              <a:gd name="T51" fmla="*/ 700 h 1051"/>
              <a:gd name="T52" fmla="*/ 468 w 1051"/>
              <a:gd name="T5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468" y="233"/>
                </a:lnTo>
                <a:cubicBezTo>
                  <a:pt x="405" y="233"/>
                  <a:pt x="350" y="285"/>
                  <a:pt x="350" y="350"/>
                </a:cubicBezTo>
                <a:lnTo>
                  <a:pt x="350" y="700"/>
                </a:lnTo>
                <a:cubicBezTo>
                  <a:pt x="350" y="766"/>
                  <a:pt x="405" y="818"/>
                  <a:pt x="468" y="818"/>
                </a:cubicBez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68" y="700"/>
                </a:moveTo>
                <a:lnTo>
                  <a:pt x="468" y="583"/>
                </a:lnTo>
                <a:lnTo>
                  <a:pt x="582" y="583"/>
                </a:lnTo>
                <a:lnTo>
                  <a:pt x="582" y="700"/>
                </a:lnTo>
                <a:lnTo>
                  <a:pt x="468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198814"/>
            <a:ext cx="419100" cy="460375"/>
          </a:xfrm>
          <a:custGeom>
            <a:avLst/>
            <a:gdLst>
              <a:gd name="T0" fmla="*/ 1164 w 1165"/>
              <a:gd name="T1" fmla="*/ 467 h 1281"/>
              <a:gd name="T2" fmla="*/ 1164 w 1165"/>
              <a:gd name="T3" fmla="*/ 1166 h 1281"/>
              <a:gd name="T4" fmla="*/ 1050 w 1165"/>
              <a:gd name="T5" fmla="*/ 1280 h 1281"/>
              <a:gd name="T6" fmla="*/ 115 w 1165"/>
              <a:gd name="T7" fmla="*/ 1280 h 1281"/>
              <a:gd name="T8" fmla="*/ 0 w 1165"/>
              <a:gd name="T9" fmla="*/ 1166 h 1281"/>
              <a:gd name="T10" fmla="*/ 0 w 1165"/>
              <a:gd name="T11" fmla="*/ 467 h 1281"/>
              <a:gd name="T12" fmla="*/ 115 w 1165"/>
              <a:gd name="T13" fmla="*/ 349 h 1281"/>
              <a:gd name="T14" fmla="*/ 233 w 1165"/>
              <a:gd name="T15" fmla="*/ 349 h 1281"/>
              <a:gd name="T16" fmla="*/ 233 w 1165"/>
              <a:gd name="T17" fmla="*/ 0 h 1281"/>
              <a:gd name="T18" fmla="*/ 700 w 1165"/>
              <a:gd name="T19" fmla="*/ 0 h 1281"/>
              <a:gd name="T20" fmla="*/ 700 w 1165"/>
              <a:gd name="T21" fmla="*/ 232 h 1281"/>
              <a:gd name="T22" fmla="*/ 350 w 1165"/>
              <a:gd name="T23" fmla="*/ 232 h 1281"/>
              <a:gd name="T24" fmla="*/ 350 w 1165"/>
              <a:gd name="T25" fmla="*/ 698 h 1281"/>
              <a:gd name="T26" fmla="*/ 465 w 1165"/>
              <a:gd name="T27" fmla="*/ 698 h 1281"/>
              <a:gd name="T28" fmla="*/ 465 w 1165"/>
              <a:gd name="T29" fmla="*/ 349 h 1281"/>
              <a:gd name="T30" fmla="*/ 1050 w 1165"/>
              <a:gd name="T31" fmla="*/ 349 h 1281"/>
              <a:gd name="T32" fmla="*/ 1164 w 1165"/>
              <a:gd name="T33" fmla="*/ 467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281">
                <a:moveTo>
                  <a:pt x="1164" y="467"/>
                </a:moveTo>
                <a:lnTo>
                  <a:pt x="1164" y="1166"/>
                </a:lnTo>
                <a:cubicBezTo>
                  <a:pt x="1164" y="1228"/>
                  <a:pt x="1113" y="1280"/>
                  <a:pt x="1050" y="1280"/>
                </a:cubicBezTo>
                <a:lnTo>
                  <a:pt x="115" y="1280"/>
                </a:lnTo>
                <a:cubicBezTo>
                  <a:pt x="52" y="1280"/>
                  <a:pt x="0" y="1228"/>
                  <a:pt x="0" y="1166"/>
                </a:cubicBezTo>
                <a:lnTo>
                  <a:pt x="0" y="467"/>
                </a:lnTo>
                <a:cubicBezTo>
                  <a:pt x="0" y="404"/>
                  <a:pt x="52" y="349"/>
                  <a:pt x="115" y="349"/>
                </a:cubicBezTo>
                <a:lnTo>
                  <a:pt x="233" y="349"/>
                </a:lnTo>
                <a:lnTo>
                  <a:pt x="233" y="0"/>
                </a:lnTo>
                <a:lnTo>
                  <a:pt x="700" y="0"/>
                </a:lnTo>
                <a:lnTo>
                  <a:pt x="700" y="232"/>
                </a:lnTo>
                <a:lnTo>
                  <a:pt x="350" y="232"/>
                </a:lnTo>
                <a:lnTo>
                  <a:pt x="350" y="698"/>
                </a:lnTo>
                <a:lnTo>
                  <a:pt x="465" y="698"/>
                </a:lnTo>
                <a:lnTo>
                  <a:pt x="465" y="349"/>
                </a:lnTo>
                <a:lnTo>
                  <a:pt x="1050" y="349"/>
                </a:lnTo>
                <a:cubicBezTo>
                  <a:pt x="1113" y="349"/>
                  <a:pt x="1164" y="404"/>
                  <a:pt x="1164" y="46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9631" y="3219451"/>
            <a:ext cx="419100" cy="419100"/>
          </a:xfrm>
          <a:custGeom>
            <a:avLst/>
            <a:gdLst>
              <a:gd name="T0" fmla="*/ 175 w 1166"/>
              <a:gd name="T1" fmla="*/ 699 h 1165"/>
              <a:gd name="T2" fmla="*/ 990 w 1166"/>
              <a:gd name="T3" fmla="*/ 699 h 1165"/>
              <a:gd name="T4" fmla="*/ 727 w 1166"/>
              <a:gd name="T5" fmla="*/ 350 h 1165"/>
              <a:gd name="T6" fmla="*/ 525 w 1166"/>
              <a:gd name="T7" fmla="*/ 612 h 1165"/>
              <a:gd name="T8" fmla="*/ 377 w 1166"/>
              <a:gd name="T9" fmla="*/ 438 h 1165"/>
              <a:gd name="T10" fmla="*/ 175 w 1166"/>
              <a:gd name="T11" fmla="*/ 699 h 1165"/>
              <a:gd name="T12" fmla="*/ 1050 w 1166"/>
              <a:gd name="T13" fmla="*/ 0 h 1165"/>
              <a:gd name="T14" fmla="*/ 1165 w 1166"/>
              <a:gd name="T15" fmla="*/ 115 h 1165"/>
              <a:gd name="T16" fmla="*/ 1165 w 1166"/>
              <a:gd name="T17" fmla="*/ 814 h 1165"/>
              <a:gd name="T18" fmla="*/ 1050 w 1166"/>
              <a:gd name="T19" fmla="*/ 931 h 1165"/>
              <a:gd name="T20" fmla="*/ 233 w 1166"/>
              <a:gd name="T21" fmla="*/ 931 h 1165"/>
              <a:gd name="T22" fmla="*/ 0 w 1166"/>
              <a:gd name="T23" fmla="*/ 1164 h 1165"/>
              <a:gd name="T24" fmla="*/ 0 w 1166"/>
              <a:gd name="T25" fmla="*/ 115 h 1165"/>
              <a:gd name="T26" fmla="*/ 115 w 1166"/>
              <a:gd name="T27" fmla="*/ 0 h 1165"/>
              <a:gd name="T28" fmla="*/ 1050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175" y="699"/>
                </a:moveTo>
                <a:lnTo>
                  <a:pt x="990" y="699"/>
                </a:lnTo>
                <a:lnTo>
                  <a:pt x="727" y="350"/>
                </a:lnTo>
                <a:lnTo>
                  <a:pt x="525" y="612"/>
                </a:lnTo>
                <a:lnTo>
                  <a:pt x="377" y="438"/>
                </a:lnTo>
                <a:lnTo>
                  <a:pt x="175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6281" y="3228978"/>
            <a:ext cx="293688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407 w 816"/>
              <a:gd name="T21" fmla="*/ 699 h 1107"/>
              <a:gd name="T22" fmla="*/ 233 w 816"/>
              <a:gd name="T23" fmla="*/ 525 h 1107"/>
              <a:gd name="T24" fmla="*/ 233 w 816"/>
              <a:gd name="T25" fmla="*/ 175 h 1107"/>
              <a:gd name="T26" fmla="*/ 407 w 816"/>
              <a:gd name="T27" fmla="*/ 0 h 1107"/>
              <a:gd name="T28" fmla="*/ 582 w 816"/>
              <a:gd name="T29" fmla="*/ 175 h 1107"/>
              <a:gd name="T30" fmla="*/ 582 w 816"/>
              <a:gd name="T31" fmla="*/ 525 h 1107"/>
              <a:gd name="T32" fmla="*/ 407 w 816"/>
              <a:gd name="T33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96571" y="3228978"/>
            <a:ext cx="377825" cy="398461"/>
          </a:xfrm>
          <a:custGeom>
            <a:avLst/>
            <a:gdLst>
              <a:gd name="T0" fmla="*/ 74 w 1050"/>
              <a:gd name="T1" fmla="*/ 58 h 1107"/>
              <a:gd name="T2" fmla="*/ 1049 w 1050"/>
              <a:gd name="T3" fmla="*/ 1032 h 1107"/>
              <a:gd name="T4" fmla="*/ 975 w 1050"/>
              <a:gd name="T5" fmla="*/ 1106 h 1107"/>
              <a:gd name="T6" fmla="*/ 732 w 1050"/>
              <a:gd name="T7" fmla="*/ 863 h 1107"/>
              <a:gd name="T8" fmla="*/ 582 w 1050"/>
              <a:gd name="T9" fmla="*/ 915 h 1107"/>
              <a:gd name="T10" fmla="*/ 582 w 1050"/>
              <a:gd name="T11" fmla="*/ 1106 h 1107"/>
              <a:gd name="T12" fmla="*/ 467 w 1050"/>
              <a:gd name="T13" fmla="*/ 1106 h 1107"/>
              <a:gd name="T14" fmla="*/ 467 w 1050"/>
              <a:gd name="T15" fmla="*/ 915 h 1107"/>
              <a:gd name="T16" fmla="*/ 117 w 1050"/>
              <a:gd name="T17" fmla="*/ 525 h 1107"/>
              <a:gd name="T18" fmla="*/ 216 w 1050"/>
              <a:gd name="T19" fmla="*/ 525 h 1107"/>
              <a:gd name="T20" fmla="*/ 524 w 1050"/>
              <a:gd name="T21" fmla="*/ 819 h 1107"/>
              <a:gd name="T22" fmla="*/ 658 w 1050"/>
              <a:gd name="T23" fmla="*/ 789 h 1107"/>
              <a:gd name="T24" fmla="*/ 563 w 1050"/>
              <a:gd name="T25" fmla="*/ 693 h 1107"/>
              <a:gd name="T26" fmla="*/ 524 w 1050"/>
              <a:gd name="T27" fmla="*/ 699 h 1107"/>
              <a:gd name="T28" fmla="*/ 350 w 1050"/>
              <a:gd name="T29" fmla="*/ 525 h 1107"/>
              <a:gd name="T30" fmla="*/ 350 w 1050"/>
              <a:gd name="T31" fmla="*/ 481 h 1107"/>
              <a:gd name="T32" fmla="*/ 0 w 1050"/>
              <a:gd name="T33" fmla="*/ 131 h 1107"/>
              <a:gd name="T34" fmla="*/ 74 w 1050"/>
              <a:gd name="T35" fmla="*/ 58 h 1107"/>
              <a:gd name="T36" fmla="*/ 699 w 1050"/>
              <a:gd name="T37" fmla="*/ 533 h 1107"/>
              <a:gd name="T38" fmla="*/ 350 w 1050"/>
              <a:gd name="T39" fmla="*/ 186 h 1107"/>
              <a:gd name="T40" fmla="*/ 350 w 1050"/>
              <a:gd name="T41" fmla="*/ 175 h 1107"/>
              <a:gd name="T42" fmla="*/ 524 w 1050"/>
              <a:gd name="T43" fmla="*/ 0 h 1107"/>
              <a:gd name="T44" fmla="*/ 699 w 1050"/>
              <a:gd name="T45" fmla="*/ 175 h 1107"/>
              <a:gd name="T46" fmla="*/ 699 w 1050"/>
              <a:gd name="T47" fmla="*/ 533 h 1107"/>
              <a:gd name="T48" fmla="*/ 932 w 1050"/>
              <a:gd name="T49" fmla="*/ 525 h 1107"/>
              <a:gd name="T50" fmla="*/ 880 w 1050"/>
              <a:gd name="T51" fmla="*/ 715 h 1107"/>
              <a:gd name="T52" fmla="*/ 809 w 1050"/>
              <a:gd name="T53" fmla="*/ 641 h 1107"/>
              <a:gd name="T54" fmla="*/ 833 w 1050"/>
              <a:gd name="T55" fmla="*/ 525 h 1107"/>
              <a:gd name="T56" fmla="*/ 932 w 1050"/>
              <a:gd name="T57" fmla="*/ 525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0" h="1107">
                <a:moveTo>
                  <a:pt x="74" y="58"/>
                </a:moveTo>
                <a:lnTo>
                  <a:pt x="1049" y="1032"/>
                </a:lnTo>
                <a:lnTo>
                  <a:pt x="975" y="1106"/>
                </a:lnTo>
                <a:lnTo>
                  <a:pt x="732" y="863"/>
                </a:lnTo>
                <a:cubicBezTo>
                  <a:pt x="688" y="890"/>
                  <a:pt x="634" y="906"/>
                  <a:pt x="582" y="915"/>
                </a:cubicBezTo>
                <a:lnTo>
                  <a:pt x="582" y="1106"/>
                </a:lnTo>
                <a:lnTo>
                  <a:pt x="467" y="1106"/>
                </a:lnTo>
                <a:lnTo>
                  <a:pt x="467" y="915"/>
                </a:lnTo>
                <a:cubicBezTo>
                  <a:pt x="276" y="887"/>
                  <a:pt x="117" y="723"/>
                  <a:pt x="117" y="525"/>
                </a:cubicBezTo>
                <a:lnTo>
                  <a:pt x="216" y="525"/>
                </a:lnTo>
                <a:cubicBezTo>
                  <a:pt x="216" y="699"/>
                  <a:pt x="363" y="819"/>
                  <a:pt x="524" y="819"/>
                </a:cubicBezTo>
                <a:cubicBezTo>
                  <a:pt x="571" y="819"/>
                  <a:pt x="617" y="808"/>
                  <a:pt x="658" y="789"/>
                </a:cubicBezTo>
                <a:lnTo>
                  <a:pt x="563" y="693"/>
                </a:lnTo>
                <a:cubicBezTo>
                  <a:pt x="552" y="696"/>
                  <a:pt x="538" y="699"/>
                  <a:pt x="524" y="699"/>
                </a:cubicBezTo>
                <a:cubicBezTo>
                  <a:pt x="429" y="699"/>
                  <a:pt x="350" y="619"/>
                  <a:pt x="350" y="525"/>
                </a:cubicBezTo>
                <a:lnTo>
                  <a:pt x="350" y="481"/>
                </a:lnTo>
                <a:lnTo>
                  <a:pt x="0" y="131"/>
                </a:lnTo>
                <a:lnTo>
                  <a:pt x="74" y="58"/>
                </a:lnTo>
                <a:close/>
                <a:moveTo>
                  <a:pt x="699" y="533"/>
                </a:moveTo>
                <a:lnTo>
                  <a:pt x="350" y="186"/>
                </a:lnTo>
                <a:lnTo>
                  <a:pt x="350" y="175"/>
                </a:lnTo>
                <a:cubicBezTo>
                  <a:pt x="350" y="79"/>
                  <a:pt x="428" y="0"/>
                  <a:pt x="524" y="0"/>
                </a:cubicBezTo>
                <a:cubicBezTo>
                  <a:pt x="619" y="0"/>
                  <a:pt x="699" y="79"/>
                  <a:pt x="699" y="175"/>
                </a:cubicBezTo>
                <a:lnTo>
                  <a:pt x="699" y="533"/>
                </a:lnTo>
                <a:close/>
                <a:moveTo>
                  <a:pt x="932" y="525"/>
                </a:moveTo>
                <a:cubicBezTo>
                  <a:pt x="932" y="592"/>
                  <a:pt x="913" y="658"/>
                  <a:pt x="880" y="715"/>
                </a:cubicBezTo>
                <a:lnTo>
                  <a:pt x="809" y="641"/>
                </a:lnTo>
                <a:cubicBezTo>
                  <a:pt x="825" y="606"/>
                  <a:pt x="833" y="568"/>
                  <a:pt x="833" y="525"/>
                </a:cubicBezTo>
                <a:lnTo>
                  <a:pt x="932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10996" y="3228978"/>
            <a:ext cx="293687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336 w 816"/>
              <a:gd name="T21" fmla="*/ 170 h 1107"/>
              <a:gd name="T22" fmla="*/ 336 w 816"/>
              <a:gd name="T23" fmla="*/ 530 h 1107"/>
              <a:gd name="T24" fmla="*/ 407 w 816"/>
              <a:gd name="T25" fmla="*/ 598 h 1107"/>
              <a:gd name="T26" fmla="*/ 476 w 816"/>
              <a:gd name="T27" fmla="*/ 530 h 1107"/>
              <a:gd name="T28" fmla="*/ 479 w 816"/>
              <a:gd name="T29" fmla="*/ 170 h 1107"/>
              <a:gd name="T30" fmla="*/ 408 w 816"/>
              <a:gd name="T31" fmla="*/ 98 h 1107"/>
              <a:gd name="T32" fmla="*/ 336 w 816"/>
              <a:gd name="T33" fmla="*/ 170 h 1107"/>
              <a:gd name="T34" fmla="*/ 407 w 816"/>
              <a:gd name="T35" fmla="*/ 699 h 1107"/>
              <a:gd name="T36" fmla="*/ 233 w 816"/>
              <a:gd name="T37" fmla="*/ 525 h 1107"/>
              <a:gd name="T38" fmla="*/ 233 w 816"/>
              <a:gd name="T39" fmla="*/ 175 h 1107"/>
              <a:gd name="T40" fmla="*/ 407 w 816"/>
              <a:gd name="T41" fmla="*/ 0 h 1107"/>
              <a:gd name="T42" fmla="*/ 582 w 816"/>
              <a:gd name="T43" fmla="*/ 175 h 1107"/>
              <a:gd name="T44" fmla="*/ 582 w 816"/>
              <a:gd name="T45" fmla="*/ 525 h 1107"/>
              <a:gd name="T46" fmla="*/ 407 w 816"/>
              <a:gd name="T47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336" y="170"/>
                </a:moveTo>
                <a:lnTo>
                  <a:pt x="336" y="530"/>
                </a:lnTo>
                <a:cubicBezTo>
                  <a:pt x="336" y="568"/>
                  <a:pt x="368" y="598"/>
                  <a:pt x="407" y="598"/>
                </a:cubicBezTo>
                <a:cubicBezTo>
                  <a:pt x="445" y="598"/>
                  <a:pt x="476" y="568"/>
                  <a:pt x="476" y="530"/>
                </a:cubicBezTo>
                <a:lnTo>
                  <a:pt x="479" y="170"/>
                </a:lnTo>
                <a:cubicBezTo>
                  <a:pt x="479" y="131"/>
                  <a:pt x="446" y="98"/>
                  <a:pt x="408" y="98"/>
                </a:cubicBezTo>
                <a:cubicBezTo>
                  <a:pt x="369" y="98"/>
                  <a:pt x="336" y="131"/>
                  <a:pt x="336" y="170"/>
                </a:cubicBez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0644" y="3219451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3 h 1165"/>
              <a:gd name="T4" fmla="*/ 233 w 1166"/>
              <a:gd name="T5" fmla="*/ 233 h 1165"/>
              <a:gd name="T6" fmla="*/ 233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8 h 1165"/>
              <a:gd name="T14" fmla="*/ 233 w 1166"/>
              <a:gd name="T15" fmla="*/ 408 h 1165"/>
              <a:gd name="T16" fmla="*/ 233 w 1166"/>
              <a:gd name="T17" fmla="*/ 525 h 1165"/>
              <a:gd name="T18" fmla="*/ 932 w 1166"/>
              <a:gd name="T19" fmla="*/ 525 h 1165"/>
              <a:gd name="T20" fmla="*/ 932 w 1166"/>
              <a:gd name="T21" fmla="*/ 699 h 1165"/>
              <a:gd name="T22" fmla="*/ 932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2 w 1166"/>
              <a:gd name="T29" fmla="*/ 699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1 h 1165"/>
              <a:gd name="T38" fmla="*/ 233 w 1166"/>
              <a:gd name="T39" fmla="*/ 931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3"/>
                </a:lnTo>
                <a:lnTo>
                  <a:pt x="233" y="233"/>
                </a:lnTo>
                <a:lnTo>
                  <a:pt x="233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8"/>
                </a:lnTo>
                <a:lnTo>
                  <a:pt x="233" y="408"/>
                </a:lnTo>
                <a:lnTo>
                  <a:pt x="233" y="525"/>
                </a:lnTo>
                <a:lnTo>
                  <a:pt x="932" y="525"/>
                </a:lnTo>
                <a:close/>
                <a:moveTo>
                  <a:pt x="932" y="699"/>
                </a:moveTo>
                <a:lnTo>
                  <a:pt x="932" y="582"/>
                </a:lnTo>
                <a:lnTo>
                  <a:pt x="233" y="582"/>
                </a:lnTo>
                <a:lnTo>
                  <a:pt x="233" y="699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68408" y="3251201"/>
            <a:ext cx="269875" cy="354012"/>
          </a:xfrm>
          <a:custGeom>
            <a:avLst/>
            <a:gdLst>
              <a:gd name="T0" fmla="*/ 112 w 750"/>
              <a:gd name="T1" fmla="*/ 262 h 983"/>
              <a:gd name="T2" fmla="*/ 375 w 750"/>
              <a:gd name="T3" fmla="*/ 0 h 983"/>
              <a:gd name="T4" fmla="*/ 637 w 750"/>
              <a:gd name="T5" fmla="*/ 262 h 983"/>
              <a:gd name="T6" fmla="*/ 432 w 750"/>
              <a:gd name="T7" fmla="*/ 262 h 983"/>
              <a:gd name="T8" fmla="*/ 432 w 750"/>
              <a:gd name="T9" fmla="*/ 633 h 983"/>
              <a:gd name="T10" fmla="*/ 82 w 750"/>
              <a:gd name="T11" fmla="*/ 982 h 983"/>
              <a:gd name="T12" fmla="*/ 0 w 750"/>
              <a:gd name="T13" fmla="*/ 900 h 983"/>
              <a:gd name="T14" fmla="*/ 317 w 750"/>
              <a:gd name="T15" fmla="*/ 586 h 983"/>
              <a:gd name="T16" fmla="*/ 317 w 750"/>
              <a:gd name="T17" fmla="*/ 262 h 983"/>
              <a:gd name="T18" fmla="*/ 112 w 750"/>
              <a:gd name="T19" fmla="*/ 262 h 983"/>
              <a:gd name="T20" fmla="*/ 667 w 750"/>
              <a:gd name="T21" fmla="*/ 982 h 983"/>
              <a:gd name="T22" fmla="*/ 467 w 750"/>
              <a:gd name="T23" fmla="*/ 786 h 983"/>
              <a:gd name="T24" fmla="*/ 549 w 750"/>
              <a:gd name="T25" fmla="*/ 704 h 983"/>
              <a:gd name="T26" fmla="*/ 749 w 750"/>
              <a:gd name="T27" fmla="*/ 900 h 983"/>
              <a:gd name="T28" fmla="*/ 667 w 750"/>
              <a:gd name="T29" fmla="*/ 982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0" h="983">
                <a:moveTo>
                  <a:pt x="112" y="262"/>
                </a:moveTo>
                <a:lnTo>
                  <a:pt x="375" y="0"/>
                </a:lnTo>
                <a:lnTo>
                  <a:pt x="637" y="262"/>
                </a:lnTo>
                <a:lnTo>
                  <a:pt x="432" y="262"/>
                </a:lnTo>
                <a:lnTo>
                  <a:pt x="432" y="633"/>
                </a:lnTo>
                <a:lnTo>
                  <a:pt x="82" y="982"/>
                </a:lnTo>
                <a:lnTo>
                  <a:pt x="0" y="900"/>
                </a:lnTo>
                <a:lnTo>
                  <a:pt x="317" y="586"/>
                </a:lnTo>
                <a:lnTo>
                  <a:pt x="317" y="262"/>
                </a:lnTo>
                <a:lnTo>
                  <a:pt x="112" y="262"/>
                </a:lnTo>
                <a:close/>
                <a:moveTo>
                  <a:pt x="667" y="982"/>
                </a:moveTo>
                <a:lnTo>
                  <a:pt x="467" y="786"/>
                </a:lnTo>
                <a:lnTo>
                  <a:pt x="549" y="704"/>
                </a:lnTo>
                <a:lnTo>
                  <a:pt x="749" y="900"/>
                </a:lnTo>
                <a:lnTo>
                  <a:pt x="667" y="9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87583" y="3303588"/>
            <a:ext cx="377825" cy="252412"/>
          </a:xfrm>
          <a:custGeom>
            <a:avLst/>
            <a:gdLst>
              <a:gd name="T0" fmla="*/ 0 w 1050"/>
              <a:gd name="T1" fmla="*/ 0 h 699"/>
              <a:gd name="T2" fmla="*/ 1049 w 1050"/>
              <a:gd name="T3" fmla="*/ 0 h 699"/>
              <a:gd name="T4" fmla="*/ 1049 w 1050"/>
              <a:gd name="T5" fmla="*/ 117 h 699"/>
              <a:gd name="T6" fmla="*/ 0 w 1050"/>
              <a:gd name="T7" fmla="*/ 117 h 699"/>
              <a:gd name="T8" fmla="*/ 0 w 1050"/>
              <a:gd name="T9" fmla="*/ 0 h 699"/>
              <a:gd name="T10" fmla="*/ 0 w 1050"/>
              <a:gd name="T11" fmla="*/ 406 h 699"/>
              <a:gd name="T12" fmla="*/ 0 w 1050"/>
              <a:gd name="T13" fmla="*/ 292 h 699"/>
              <a:gd name="T14" fmla="*/ 1049 w 1050"/>
              <a:gd name="T15" fmla="*/ 292 h 699"/>
              <a:gd name="T16" fmla="*/ 1049 w 1050"/>
              <a:gd name="T17" fmla="*/ 406 h 699"/>
              <a:gd name="T18" fmla="*/ 0 w 1050"/>
              <a:gd name="T19" fmla="*/ 406 h 699"/>
              <a:gd name="T20" fmla="*/ 0 w 1050"/>
              <a:gd name="T21" fmla="*/ 698 h 699"/>
              <a:gd name="T22" fmla="*/ 0 w 1050"/>
              <a:gd name="T23" fmla="*/ 581 h 699"/>
              <a:gd name="T24" fmla="*/ 1049 w 1050"/>
              <a:gd name="T25" fmla="*/ 581 h 699"/>
              <a:gd name="T26" fmla="*/ 1049 w 1050"/>
              <a:gd name="T27" fmla="*/ 698 h 699"/>
              <a:gd name="T28" fmla="*/ 0 w 1050"/>
              <a:gd name="T29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699">
                <a:moveTo>
                  <a:pt x="0" y="0"/>
                </a:moveTo>
                <a:lnTo>
                  <a:pt x="1049" y="0"/>
                </a:lnTo>
                <a:lnTo>
                  <a:pt x="1049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406"/>
                </a:moveTo>
                <a:lnTo>
                  <a:pt x="0" y="292"/>
                </a:lnTo>
                <a:lnTo>
                  <a:pt x="1049" y="292"/>
                </a:lnTo>
                <a:lnTo>
                  <a:pt x="1049" y="406"/>
                </a:lnTo>
                <a:lnTo>
                  <a:pt x="0" y="406"/>
                </a:lnTo>
                <a:close/>
                <a:moveTo>
                  <a:pt x="0" y="698"/>
                </a:moveTo>
                <a:lnTo>
                  <a:pt x="0" y="581"/>
                </a:lnTo>
                <a:lnTo>
                  <a:pt x="1049" y="581"/>
                </a:lnTo>
                <a:lnTo>
                  <a:pt x="1049" y="698"/>
                </a:lnTo>
                <a:lnTo>
                  <a:pt x="0" y="6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0733" y="3240089"/>
            <a:ext cx="377825" cy="377825"/>
          </a:xfrm>
          <a:custGeom>
            <a:avLst/>
            <a:gdLst>
              <a:gd name="T0" fmla="*/ 817 w 1050"/>
              <a:gd name="T1" fmla="*/ 816 h 1049"/>
              <a:gd name="T2" fmla="*/ 817 w 1050"/>
              <a:gd name="T3" fmla="*/ 232 h 1049"/>
              <a:gd name="T4" fmla="*/ 232 w 1050"/>
              <a:gd name="T5" fmla="*/ 232 h 1049"/>
              <a:gd name="T6" fmla="*/ 232 w 1050"/>
              <a:gd name="T7" fmla="*/ 816 h 1049"/>
              <a:gd name="T8" fmla="*/ 817 w 1050"/>
              <a:gd name="T9" fmla="*/ 816 h 1049"/>
              <a:gd name="T10" fmla="*/ 1049 w 1050"/>
              <a:gd name="T11" fmla="*/ 467 h 1049"/>
              <a:gd name="T12" fmla="*/ 932 w 1050"/>
              <a:gd name="T13" fmla="*/ 467 h 1049"/>
              <a:gd name="T14" fmla="*/ 932 w 1050"/>
              <a:gd name="T15" fmla="*/ 581 h 1049"/>
              <a:gd name="T16" fmla="*/ 1049 w 1050"/>
              <a:gd name="T17" fmla="*/ 581 h 1049"/>
              <a:gd name="T18" fmla="*/ 1049 w 1050"/>
              <a:gd name="T19" fmla="*/ 698 h 1049"/>
              <a:gd name="T20" fmla="*/ 932 w 1050"/>
              <a:gd name="T21" fmla="*/ 698 h 1049"/>
              <a:gd name="T22" fmla="*/ 932 w 1050"/>
              <a:gd name="T23" fmla="*/ 816 h 1049"/>
              <a:gd name="T24" fmla="*/ 817 w 1050"/>
              <a:gd name="T25" fmla="*/ 931 h 1049"/>
              <a:gd name="T26" fmla="*/ 700 w 1050"/>
              <a:gd name="T27" fmla="*/ 931 h 1049"/>
              <a:gd name="T28" fmla="*/ 700 w 1050"/>
              <a:gd name="T29" fmla="*/ 1048 h 1049"/>
              <a:gd name="T30" fmla="*/ 582 w 1050"/>
              <a:gd name="T31" fmla="*/ 1048 h 1049"/>
              <a:gd name="T32" fmla="*/ 582 w 1050"/>
              <a:gd name="T33" fmla="*/ 931 h 1049"/>
              <a:gd name="T34" fmla="*/ 467 w 1050"/>
              <a:gd name="T35" fmla="*/ 931 h 1049"/>
              <a:gd name="T36" fmla="*/ 467 w 1050"/>
              <a:gd name="T37" fmla="*/ 1048 h 1049"/>
              <a:gd name="T38" fmla="*/ 350 w 1050"/>
              <a:gd name="T39" fmla="*/ 1048 h 1049"/>
              <a:gd name="T40" fmla="*/ 350 w 1050"/>
              <a:gd name="T41" fmla="*/ 931 h 1049"/>
              <a:gd name="T42" fmla="*/ 232 w 1050"/>
              <a:gd name="T43" fmla="*/ 931 h 1049"/>
              <a:gd name="T44" fmla="*/ 117 w 1050"/>
              <a:gd name="T45" fmla="*/ 816 h 1049"/>
              <a:gd name="T46" fmla="*/ 117 w 1050"/>
              <a:gd name="T47" fmla="*/ 698 h 1049"/>
              <a:gd name="T48" fmla="*/ 0 w 1050"/>
              <a:gd name="T49" fmla="*/ 698 h 1049"/>
              <a:gd name="T50" fmla="*/ 0 w 1050"/>
              <a:gd name="T51" fmla="*/ 581 h 1049"/>
              <a:gd name="T52" fmla="*/ 117 w 1050"/>
              <a:gd name="T53" fmla="*/ 581 h 1049"/>
              <a:gd name="T54" fmla="*/ 117 w 1050"/>
              <a:gd name="T55" fmla="*/ 467 h 1049"/>
              <a:gd name="T56" fmla="*/ 0 w 1050"/>
              <a:gd name="T57" fmla="*/ 467 h 1049"/>
              <a:gd name="T58" fmla="*/ 0 w 1050"/>
              <a:gd name="T59" fmla="*/ 350 h 1049"/>
              <a:gd name="T60" fmla="*/ 117 w 1050"/>
              <a:gd name="T61" fmla="*/ 350 h 1049"/>
              <a:gd name="T62" fmla="*/ 117 w 1050"/>
              <a:gd name="T63" fmla="*/ 232 h 1049"/>
              <a:gd name="T64" fmla="*/ 232 w 1050"/>
              <a:gd name="T65" fmla="*/ 117 h 1049"/>
              <a:gd name="T66" fmla="*/ 350 w 1050"/>
              <a:gd name="T67" fmla="*/ 117 h 1049"/>
              <a:gd name="T68" fmla="*/ 350 w 1050"/>
              <a:gd name="T69" fmla="*/ 0 h 1049"/>
              <a:gd name="T70" fmla="*/ 467 w 1050"/>
              <a:gd name="T71" fmla="*/ 0 h 1049"/>
              <a:gd name="T72" fmla="*/ 467 w 1050"/>
              <a:gd name="T73" fmla="*/ 117 h 1049"/>
              <a:gd name="T74" fmla="*/ 582 w 1050"/>
              <a:gd name="T75" fmla="*/ 117 h 1049"/>
              <a:gd name="T76" fmla="*/ 582 w 1050"/>
              <a:gd name="T77" fmla="*/ 0 h 1049"/>
              <a:gd name="T78" fmla="*/ 700 w 1050"/>
              <a:gd name="T79" fmla="*/ 0 h 1049"/>
              <a:gd name="T80" fmla="*/ 700 w 1050"/>
              <a:gd name="T81" fmla="*/ 117 h 1049"/>
              <a:gd name="T82" fmla="*/ 817 w 1050"/>
              <a:gd name="T83" fmla="*/ 117 h 1049"/>
              <a:gd name="T84" fmla="*/ 932 w 1050"/>
              <a:gd name="T85" fmla="*/ 232 h 1049"/>
              <a:gd name="T86" fmla="*/ 932 w 1050"/>
              <a:gd name="T87" fmla="*/ 350 h 1049"/>
              <a:gd name="T88" fmla="*/ 1049 w 1050"/>
              <a:gd name="T89" fmla="*/ 350 h 1049"/>
              <a:gd name="T90" fmla="*/ 1049 w 1050"/>
              <a:gd name="T91" fmla="*/ 467 h 1049"/>
              <a:gd name="T92" fmla="*/ 582 w 1050"/>
              <a:gd name="T93" fmla="*/ 581 h 1049"/>
              <a:gd name="T94" fmla="*/ 582 w 1050"/>
              <a:gd name="T95" fmla="*/ 467 h 1049"/>
              <a:gd name="T96" fmla="*/ 467 w 1050"/>
              <a:gd name="T97" fmla="*/ 467 h 1049"/>
              <a:gd name="T98" fmla="*/ 467 w 1050"/>
              <a:gd name="T99" fmla="*/ 581 h 1049"/>
              <a:gd name="T100" fmla="*/ 582 w 1050"/>
              <a:gd name="T101" fmla="*/ 581 h 1049"/>
              <a:gd name="T102" fmla="*/ 700 w 1050"/>
              <a:gd name="T103" fmla="*/ 350 h 1049"/>
              <a:gd name="T104" fmla="*/ 700 w 1050"/>
              <a:gd name="T105" fmla="*/ 698 h 1049"/>
              <a:gd name="T106" fmla="*/ 350 w 1050"/>
              <a:gd name="T107" fmla="*/ 698 h 1049"/>
              <a:gd name="T108" fmla="*/ 350 w 1050"/>
              <a:gd name="T109" fmla="*/ 350 h 1049"/>
              <a:gd name="T110" fmla="*/ 700 w 1050"/>
              <a:gd name="T111" fmla="*/ 35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50" h="1049">
                <a:moveTo>
                  <a:pt x="817" y="816"/>
                </a:moveTo>
                <a:lnTo>
                  <a:pt x="817" y="232"/>
                </a:lnTo>
                <a:lnTo>
                  <a:pt x="232" y="232"/>
                </a:lnTo>
                <a:lnTo>
                  <a:pt x="232" y="816"/>
                </a:lnTo>
                <a:lnTo>
                  <a:pt x="817" y="816"/>
                </a:lnTo>
                <a:close/>
                <a:moveTo>
                  <a:pt x="1049" y="467"/>
                </a:moveTo>
                <a:lnTo>
                  <a:pt x="932" y="467"/>
                </a:lnTo>
                <a:lnTo>
                  <a:pt x="932" y="581"/>
                </a:lnTo>
                <a:lnTo>
                  <a:pt x="1049" y="581"/>
                </a:lnTo>
                <a:lnTo>
                  <a:pt x="1049" y="698"/>
                </a:lnTo>
                <a:lnTo>
                  <a:pt x="932" y="698"/>
                </a:lnTo>
                <a:lnTo>
                  <a:pt x="932" y="816"/>
                </a:lnTo>
                <a:cubicBezTo>
                  <a:pt x="932" y="879"/>
                  <a:pt x="880" y="931"/>
                  <a:pt x="817" y="931"/>
                </a:cubicBezTo>
                <a:lnTo>
                  <a:pt x="700" y="931"/>
                </a:lnTo>
                <a:lnTo>
                  <a:pt x="700" y="1048"/>
                </a:lnTo>
                <a:lnTo>
                  <a:pt x="582" y="1048"/>
                </a:lnTo>
                <a:lnTo>
                  <a:pt x="582" y="931"/>
                </a:lnTo>
                <a:lnTo>
                  <a:pt x="467" y="931"/>
                </a:lnTo>
                <a:lnTo>
                  <a:pt x="467" y="1048"/>
                </a:lnTo>
                <a:lnTo>
                  <a:pt x="350" y="1048"/>
                </a:lnTo>
                <a:lnTo>
                  <a:pt x="350" y="931"/>
                </a:lnTo>
                <a:lnTo>
                  <a:pt x="232" y="931"/>
                </a:lnTo>
                <a:cubicBezTo>
                  <a:pt x="169" y="931"/>
                  <a:pt x="117" y="879"/>
                  <a:pt x="117" y="816"/>
                </a:cubicBezTo>
                <a:lnTo>
                  <a:pt x="117" y="698"/>
                </a:lnTo>
                <a:lnTo>
                  <a:pt x="0" y="698"/>
                </a:lnTo>
                <a:lnTo>
                  <a:pt x="0" y="581"/>
                </a:lnTo>
                <a:lnTo>
                  <a:pt x="117" y="581"/>
                </a:lnTo>
                <a:lnTo>
                  <a:pt x="117" y="467"/>
                </a:lnTo>
                <a:lnTo>
                  <a:pt x="0" y="467"/>
                </a:lnTo>
                <a:lnTo>
                  <a:pt x="0" y="350"/>
                </a:lnTo>
                <a:lnTo>
                  <a:pt x="117" y="350"/>
                </a:lnTo>
                <a:lnTo>
                  <a:pt x="117" y="232"/>
                </a:lnTo>
                <a:cubicBezTo>
                  <a:pt x="117" y="169"/>
                  <a:pt x="169" y="117"/>
                  <a:pt x="232" y="117"/>
                </a:cubicBezTo>
                <a:lnTo>
                  <a:pt x="350" y="117"/>
                </a:lnTo>
                <a:lnTo>
                  <a:pt x="350" y="0"/>
                </a:lnTo>
                <a:lnTo>
                  <a:pt x="467" y="0"/>
                </a:lnTo>
                <a:lnTo>
                  <a:pt x="467" y="117"/>
                </a:lnTo>
                <a:lnTo>
                  <a:pt x="582" y="117"/>
                </a:lnTo>
                <a:lnTo>
                  <a:pt x="582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cubicBezTo>
                  <a:pt x="880" y="117"/>
                  <a:pt x="932" y="169"/>
                  <a:pt x="932" y="232"/>
                </a:cubicBezTo>
                <a:lnTo>
                  <a:pt x="932" y="350"/>
                </a:lnTo>
                <a:lnTo>
                  <a:pt x="1049" y="350"/>
                </a:lnTo>
                <a:lnTo>
                  <a:pt x="1049" y="467"/>
                </a:lnTo>
                <a:close/>
                <a:moveTo>
                  <a:pt x="582" y="581"/>
                </a:moveTo>
                <a:lnTo>
                  <a:pt x="582" y="467"/>
                </a:lnTo>
                <a:lnTo>
                  <a:pt x="467" y="467"/>
                </a:lnTo>
                <a:lnTo>
                  <a:pt x="467" y="581"/>
                </a:lnTo>
                <a:lnTo>
                  <a:pt x="582" y="581"/>
                </a:lnTo>
                <a:close/>
                <a:moveTo>
                  <a:pt x="700" y="350"/>
                </a:moveTo>
                <a:lnTo>
                  <a:pt x="700" y="698"/>
                </a:lnTo>
                <a:lnTo>
                  <a:pt x="350" y="698"/>
                </a:lnTo>
                <a:lnTo>
                  <a:pt x="350" y="350"/>
                </a:lnTo>
                <a:lnTo>
                  <a:pt x="70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3244" y="3260726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8 h 935"/>
              <a:gd name="T4" fmla="*/ 582 w 1165"/>
              <a:gd name="T5" fmla="*/ 410 h 935"/>
              <a:gd name="T6" fmla="*/ 114 w 1165"/>
              <a:gd name="T7" fmla="*/ 118 h 935"/>
              <a:gd name="T8" fmla="*/ 114 w 1165"/>
              <a:gd name="T9" fmla="*/ 235 h 935"/>
              <a:gd name="T10" fmla="*/ 582 w 1165"/>
              <a:gd name="T11" fmla="*/ 524 h 935"/>
              <a:gd name="T12" fmla="*/ 1049 w 1165"/>
              <a:gd name="T13" fmla="*/ 235 h 935"/>
              <a:gd name="T14" fmla="*/ 1164 w 1165"/>
              <a:gd name="T15" fmla="*/ 118 h 935"/>
              <a:gd name="T16" fmla="*/ 1164 w 1165"/>
              <a:gd name="T17" fmla="*/ 816 h 935"/>
              <a:gd name="T18" fmla="*/ 1049 w 1165"/>
              <a:gd name="T19" fmla="*/ 934 h 935"/>
              <a:gd name="T20" fmla="*/ 114 w 1165"/>
              <a:gd name="T21" fmla="*/ 934 h 935"/>
              <a:gd name="T22" fmla="*/ 0 w 1165"/>
              <a:gd name="T23" fmla="*/ 816 h 935"/>
              <a:gd name="T24" fmla="*/ 0 w 1165"/>
              <a:gd name="T25" fmla="*/ 118 h 935"/>
              <a:gd name="T26" fmla="*/ 114 w 1165"/>
              <a:gd name="T27" fmla="*/ 0 h 935"/>
              <a:gd name="T28" fmla="*/ 1049 w 1165"/>
              <a:gd name="T29" fmla="*/ 0 h 935"/>
              <a:gd name="T30" fmla="*/ 1164 w 1165"/>
              <a:gd name="T31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8"/>
                </a:lnTo>
                <a:lnTo>
                  <a:pt x="582" y="410"/>
                </a:lnTo>
                <a:lnTo>
                  <a:pt x="114" y="118"/>
                </a:lnTo>
                <a:lnTo>
                  <a:pt x="114" y="235"/>
                </a:lnTo>
                <a:lnTo>
                  <a:pt x="582" y="524"/>
                </a:lnTo>
                <a:lnTo>
                  <a:pt x="1049" y="235"/>
                </a:lnTo>
                <a:close/>
                <a:moveTo>
                  <a:pt x="1164" y="118"/>
                </a:moveTo>
                <a:lnTo>
                  <a:pt x="1164" y="816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6"/>
                </a:cubicBezTo>
                <a:lnTo>
                  <a:pt x="0" y="118"/>
                </a:lnTo>
                <a:cubicBezTo>
                  <a:pt x="0" y="55"/>
                  <a:pt x="51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89401"/>
            <a:ext cx="419100" cy="419100"/>
          </a:xfrm>
          <a:custGeom>
            <a:avLst/>
            <a:gdLst>
              <a:gd name="T0" fmla="*/ 1164 w 1165"/>
              <a:gd name="T1" fmla="*/ 115 h 1165"/>
              <a:gd name="T2" fmla="*/ 1164 w 1165"/>
              <a:gd name="T3" fmla="*/ 1164 h 1165"/>
              <a:gd name="T4" fmla="*/ 932 w 1165"/>
              <a:gd name="T5" fmla="*/ 932 h 1165"/>
              <a:gd name="T6" fmla="*/ 115 w 1165"/>
              <a:gd name="T7" fmla="*/ 932 h 1165"/>
              <a:gd name="T8" fmla="*/ 0 w 1165"/>
              <a:gd name="T9" fmla="*/ 814 h 1165"/>
              <a:gd name="T10" fmla="*/ 0 w 1165"/>
              <a:gd name="T11" fmla="*/ 115 h 1165"/>
              <a:gd name="T12" fmla="*/ 115 w 1165"/>
              <a:gd name="T13" fmla="*/ 0 h 1165"/>
              <a:gd name="T14" fmla="*/ 1050 w 1165"/>
              <a:gd name="T15" fmla="*/ 0 h 1165"/>
              <a:gd name="T16" fmla="*/ 1164 w 1165"/>
              <a:gd name="T1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1164" y="115"/>
                </a:moveTo>
                <a:lnTo>
                  <a:pt x="1164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4" y="52"/>
                  <a:pt x="1164" y="11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089946" y="4152901"/>
            <a:ext cx="503237" cy="293688"/>
          </a:xfrm>
          <a:custGeom>
            <a:avLst/>
            <a:gdLst>
              <a:gd name="T0" fmla="*/ 1107 w 1400"/>
              <a:gd name="T1" fmla="*/ 699 h 815"/>
              <a:gd name="T2" fmla="*/ 1282 w 1400"/>
              <a:gd name="T3" fmla="*/ 524 h 815"/>
              <a:gd name="T4" fmla="*/ 1107 w 1400"/>
              <a:gd name="T5" fmla="*/ 349 h 815"/>
              <a:gd name="T6" fmla="*/ 932 w 1400"/>
              <a:gd name="T7" fmla="*/ 524 h 815"/>
              <a:gd name="T8" fmla="*/ 1107 w 1400"/>
              <a:gd name="T9" fmla="*/ 699 h 815"/>
              <a:gd name="T10" fmla="*/ 457 w 1400"/>
              <a:gd name="T11" fmla="*/ 582 h 815"/>
              <a:gd name="T12" fmla="*/ 293 w 1400"/>
              <a:gd name="T13" fmla="*/ 582 h 815"/>
              <a:gd name="T14" fmla="*/ 293 w 1400"/>
              <a:gd name="T15" fmla="*/ 464 h 815"/>
              <a:gd name="T16" fmla="*/ 457 w 1400"/>
              <a:gd name="T17" fmla="*/ 464 h 815"/>
              <a:gd name="T18" fmla="*/ 293 w 1400"/>
              <a:gd name="T19" fmla="*/ 349 h 815"/>
              <a:gd name="T20" fmla="*/ 118 w 1400"/>
              <a:gd name="T21" fmla="*/ 524 h 815"/>
              <a:gd name="T22" fmla="*/ 293 w 1400"/>
              <a:gd name="T23" fmla="*/ 699 h 815"/>
              <a:gd name="T24" fmla="*/ 457 w 1400"/>
              <a:gd name="T25" fmla="*/ 582 h 815"/>
              <a:gd name="T26" fmla="*/ 1134 w 1400"/>
              <a:gd name="T27" fmla="*/ 235 h 815"/>
              <a:gd name="T28" fmla="*/ 1399 w 1400"/>
              <a:gd name="T29" fmla="*/ 524 h 815"/>
              <a:gd name="T30" fmla="*/ 1107 w 1400"/>
              <a:gd name="T31" fmla="*/ 814 h 815"/>
              <a:gd name="T32" fmla="*/ 817 w 1400"/>
              <a:gd name="T33" fmla="*/ 524 h 815"/>
              <a:gd name="T34" fmla="*/ 834 w 1400"/>
              <a:gd name="T35" fmla="*/ 421 h 815"/>
              <a:gd name="T36" fmla="*/ 672 w 1400"/>
              <a:gd name="T37" fmla="*/ 582 h 815"/>
              <a:gd name="T38" fmla="*/ 577 w 1400"/>
              <a:gd name="T39" fmla="*/ 582 h 815"/>
              <a:gd name="T40" fmla="*/ 293 w 1400"/>
              <a:gd name="T41" fmla="*/ 814 h 815"/>
              <a:gd name="T42" fmla="*/ 0 w 1400"/>
              <a:gd name="T43" fmla="*/ 524 h 815"/>
              <a:gd name="T44" fmla="*/ 293 w 1400"/>
              <a:gd name="T45" fmla="*/ 232 h 815"/>
              <a:gd name="T46" fmla="*/ 968 w 1400"/>
              <a:gd name="T47" fmla="*/ 232 h 815"/>
              <a:gd name="T48" fmla="*/ 850 w 1400"/>
              <a:gd name="T49" fmla="*/ 114 h 815"/>
              <a:gd name="T50" fmla="*/ 642 w 1400"/>
              <a:gd name="T51" fmla="*/ 114 h 815"/>
              <a:gd name="T52" fmla="*/ 642 w 1400"/>
              <a:gd name="T53" fmla="*/ 0 h 815"/>
              <a:gd name="T54" fmla="*/ 899 w 1400"/>
              <a:gd name="T55" fmla="*/ 0 h 815"/>
              <a:gd name="T56" fmla="*/ 1134 w 1400"/>
              <a:gd name="T57" fmla="*/ 23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00" h="815">
                <a:moveTo>
                  <a:pt x="1107" y="699"/>
                </a:moveTo>
                <a:cubicBezTo>
                  <a:pt x="1203" y="699"/>
                  <a:pt x="1282" y="620"/>
                  <a:pt x="1282" y="524"/>
                </a:cubicBezTo>
                <a:cubicBezTo>
                  <a:pt x="1282" y="429"/>
                  <a:pt x="1203" y="349"/>
                  <a:pt x="1107" y="349"/>
                </a:cubicBezTo>
                <a:cubicBezTo>
                  <a:pt x="1011" y="349"/>
                  <a:pt x="932" y="429"/>
                  <a:pt x="932" y="524"/>
                </a:cubicBezTo>
                <a:cubicBezTo>
                  <a:pt x="932" y="620"/>
                  <a:pt x="1011" y="699"/>
                  <a:pt x="1107" y="699"/>
                </a:cubicBezTo>
                <a:close/>
                <a:moveTo>
                  <a:pt x="457" y="582"/>
                </a:moveTo>
                <a:lnTo>
                  <a:pt x="293" y="582"/>
                </a:lnTo>
                <a:lnTo>
                  <a:pt x="293" y="464"/>
                </a:lnTo>
                <a:lnTo>
                  <a:pt x="457" y="464"/>
                </a:lnTo>
                <a:cubicBezTo>
                  <a:pt x="432" y="396"/>
                  <a:pt x="366" y="349"/>
                  <a:pt x="293" y="349"/>
                </a:cubicBezTo>
                <a:cubicBezTo>
                  <a:pt x="197" y="349"/>
                  <a:pt x="118" y="429"/>
                  <a:pt x="118" y="524"/>
                </a:cubicBezTo>
                <a:cubicBezTo>
                  <a:pt x="118" y="620"/>
                  <a:pt x="197" y="699"/>
                  <a:pt x="293" y="699"/>
                </a:cubicBezTo>
                <a:cubicBezTo>
                  <a:pt x="366" y="699"/>
                  <a:pt x="432" y="650"/>
                  <a:pt x="457" y="582"/>
                </a:cubicBezTo>
                <a:close/>
                <a:moveTo>
                  <a:pt x="1134" y="235"/>
                </a:moveTo>
                <a:cubicBezTo>
                  <a:pt x="1285" y="246"/>
                  <a:pt x="1399" y="369"/>
                  <a:pt x="1399" y="524"/>
                </a:cubicBezTo>
                <a:cubicBezTo>
                  <a:pt x="1399" y="688"/>
                  <a:pt x="1271" y="814"/>
                  <a:pt x="1107" y="814"/>
                </a:cubicBezTo>
                <a:cubicBezTo>
                  <a:pt x="943" y="814"/>
                  <a:pt x="817" y="688"/>
                  <a:pt x="817" y="524"/>
                </a:cubicBezTo>
                <a:cubicBezTo>
                  <a:pt x="817" y="489"/>
                  <a:pt x="823" y="453"/>
                  <a:pt x="834" y="421"/>
                </a:cubicBezTo>
                <a:lnTo>
                  <a:pt x="672" y="582"/>
                </a:lnTo>
                <a:lnTo>
                  <a:pt x="577" y="582"/>
                </a:lnTo>
                <a:cubicBezTo>
                  <a:pt x="549" y="716"/>
                  <a:pt x="435" y="814"/>
                  <a:pt x="293" y="814"/>
                </a:cubicBezTo>
                <a:cubicBezTo>
                  <a:pt x="129" y="814"/>
                  <a:pt x="0" y="688"/>
                  <a:pt x="0" y="524"/>
                </a:cubicBezTo>
                <a:cubicBezTo>
                  <a:pt x="0" y="360"/>
                  <a:pt x="129" y="232"/>
                  <a:pt x="293" y="232"/>
                </a:cubicBezTo>
                <a:lnTo>
                  <a:pt x="968" y="232"/>
                </a:lnTo>
                <a:lnTo>
                  <a:pt x="850" y="114"/>
                </a:lnTo>
                <a:lnTo>
                  <a:pt x="642" y="114"/>
                </a:lnTo>
                <a:lnTo>
                  <a:pt x="642" y="0"/>
                </a:lnTo>
                <a:lnTo>
                  <a:pt x="899" y="0"/>
                </a:lnTo>
                <a:lnTo>
                  <a:pt x="1134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66271" y="4110039"/>
            <a:ext cx="503237" cy="377825"/>
          </a:xfrm>
          <a:custGeom>
            <a:avLst/>
            <a:gdLst>
              <a:gd name="T0" fmla="*/ 1106 w 1400"/>
              <a:gd name="T1" fmla="*/ 612 h 1051"/>
              <a:gd name="T2" fmla="*/ 1194 w 1400"/>
              <a:gd name="T3" fmla="*/ 525 h 1051"/>
              <a:gd name="T4" fmla="*/ 1106 w 1400"/>
              <a:gd name="T5" fmla="*/ 437 h 1051"/>
              <a:gd name="T6" fmla="*/ 1019 w 1400"/>
              <a:gd name="T7" fmla="*/ 525 h 1051"/>
              <a:gd name="T8" fmla="*/ 1106 w 1400"/>
              <a:gd name="T9" fmla="*/ 612 h 1051"/>
              <a:gd name="T10" fmla="*/ 817 w 1400"/>
              <a:gd name="T11" fmla="*/ 612 h 1051"/>
              <a:gd name="T12" fmla="*/ 904 w 1400"/>
              <a:gd name="T13" fmla="*/ 525 h 1051"/>
              <a:gd name="T14" fmla="*/ 817 w 1400"/>
              <a:gd name="T15" fmla="*/ 437 h 1051"/>
              <a:gd name="T16" fmla="*/ 729 w 1400"/>
              <a:gd name="T17" fmla="*/ 525 h 1051"/>
              <a:gd name="T18" fmla="*/ 817 w 1400"/>
              <a:gd name="T19" fmla="*/ 612 h 1051"/>
              <a:gd name="T20" fmla="*/ 524 w 1400"/>
              <a:gd name="T21" fmla="*/ 612 h 1051"/>
              <a:gd name="T22" fmla="*/ 612 w 1400"/>
              <a:gd name="T23" fmla="*/ 525 h 1051"/>
              <a:gd name="T24" fmla="*/ 524 w 1400"/>
              <a:gd name="T25" fmla="*/ 437 h 1051"/>
              <a:gd name="T26" fmla="*/ 437 w 1400"/>
              <a:gd name="T27" fmla="*/ 525 h 1051"/>
              <a:gd name="T28" fmla="*/ 524 w 1400"/>
              <a:gd name="T29" fmla="*/ 612 h 1051"/>
              <a:gd name="T30" fmla="*/ 1281 w 1400"/>
              <a:gd name="T31" fmla="*/ 0 h 1051"/>
              <a:gd name="T32" fmla="*/ 1399 w 1400"/>
              <a:gd name="T33" fmla="*/ 118 h 1051"/>
              <a:gd name="T34" fmla="*/ 1399 w 1400"/>
              <a:gd name="T35" fmla="*/ 932 h 1051"/>
              <a:gd name="T36" fmla="*/ 1281 w 1400"/>
              <a:gd name="T37" fmla="*/ 1050 h 1051"/>
              <a:gd name="T38" fmla="*/ 412 w 1400"/>
              <a:gd name="T39" fmla="*/ 1050 h 1051"/>
              <a:gd name="T40" fmla="*/ 314 w 1400"/>
              <a:gd name="T41" fmla="*/ 998 h 1051"/>
              <a:gd name="T42" fmla="*/ 0 w 1400"/>
              <a:gd name="T43" fmla="*/ 525 h 1051"/>
              <a:gd name="T44" fmla="*/ 314 w 1400"/>
              <a:gd name="T45" fmla="*/ 52 h 1051"/>
              <a:gd name="T46" fmla="*/ 407 w 1400"/>
              <a:gd name="T47" fmla="*/ 0 h 1051"/>
              <a:gd name="T48" fmla="*/ 1281 w 140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051">
                <a:moveTo>
                  <a:pt x="1106" y="612"/>
                </a:moveTo>
                <a:cubicBezTo>
                  <a:pt x="1156" y="612"/>
                  <a:pt x="1194" y="574"/>
                  <a:pt x="1194" y="525"/>
                </a:cubicBezTo>
                <a:cubicBezTo>
                  <a:pt x="1194" y="476"/>
                  <a:pt x="1155" y="437"/>
                  <a:pt x="1106" y="437"/>
                </a:cubicBezTo>
                <a:cubicBezTo>
                  <a:pt x="1056" y="437"/>
                  <a:pt x="1019" y="476"/>
                  <a:pt x="1019" y="525"/>
                </a:cubicBezTo>
                <a:cubicBezTo>
                  <a:pt x="1019" y="574"/>
                  <a:pt x="1057" y="612"/>
                  <a:pt x="1106" y="612"/>
                </a:cubicBezTo>
                <a:close/>
                <a:moveTo>
                  <a:pt x="817" y="612"/>
                </a:moveTo>
                <a:cubicBezTo>
                  <a:pt x="866" y="612"/>
                  <a:pt x="904" y="574"/>
                  <a:pt x="904" y="525"/>
                </a:cubicBezTo>
                <a:cubicBezTo>
                  <a:pt x="904" y="476"/>
                  <a:pt x="866" y="437"/>
                  <a:pt x="817" y="437"/>
                </a:cubicBezTo>
                <a:cubicBezTo>
                  <a:pt x="768" y="437"/>
                  <a:pt x="729" y="476"/>
                  <a:pt x="729" y="525"/>
                </a:cubicBezTo>
                <a:cubicBezTo>
                  <a:pt x="729" y="574"/>
                  <a:pt x="768" y="612"/>
                  <a:pt x="817" y="612"/>
                </a:cubicBezTo>
                <a:close/>
                <a:moveTo>
                  <a:pt x="524" y="612"/>
                </a:moveTo>
                <a:cubicBezTo>
                  <a:pt x="573" y="612"/>
                  <a:pt x="612" y="574"/>
                  <a:pt x="612" y="525"/>
                </a:cubicBezTo>
                <a:cubicBezTo>
                  <a:pt x="612" y="476"/>
                  <a:pt x="573" y="437"/>
                  <a:pt x="524" y="437"/>
                </a:cubicBezTo>
                <a:cubicBezTo>
                  <a:pt x="475" y="437"/>
                  <a:pt x="437" y="476"/>
                  <a:pt x="437" y="525"/>
                </a:cubicBezTo>
                <a:cubicBezTo>
                  <a:pt x="437" y="574"/>
                  <a:pt x="475" y="612"/>
                  <a:pt x="524" y="612"/>
                </a:cubicBezTo>
                <a:close/>
                <a:moveTo>
                  <a:pt x="1281" y="0"/>
                </a:moveTo>
                <a:cubicBezTo>
                  <a:pt x="1344" y="0"/>
                  <a:pt x="1399" y="55"/>
                  <a:pt x="1399" y="118"/>
                </a:cubicBezTo>
                <a:lnTo>
                  <a:pt x="1399" y="932"/>
                </a:lnTo>
                <a:cubicBezTo>
                  <a:pt x="1399" y="995"/>
                  <a:pt x="1344" y="1050"/>
                  <a:pt x="1281" y="1050"/>
                </a:cubicBezTo>
                <a:lnTo>
                  <a:pt x="412" y="1050"/>
                </a:lnTo>
                <a:cubicBezTo>
                  <a:pt x="371" y="1050"/>
                  <a:pt x="336" y="1028"/>
                  <a:pt x="314" y="998"/>
                </a:cubicBezTo>
                <a:lnTo>
                  <a:pt x="0" y="525"/>
                </a:lnTo>
                <a:lnTo>
                  <a:pt x="314" y="52"/>
                </a:lnTo>
                <a:cubicBezTo>
                  <a:pt x="336" y="22"/>
                  <a:pt x="366" y="0"/>
                  <a:pt x="407" y="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450558" y="4130676"/>
            <a:ext cx="85725" cy="336550"/>
          </a:xfrm>
          <a:custGeom>
            <a:avLst/>
            <a:gdLst>
              <a:gd name="T0" fmla="*/ 118 w 236"/>
              <a:gd name="T1" fmla="*/ 699 h 935"/>
              <a:gd name="T2" fmla="*/ 235 w 236"/>
              <a:gd name="T3" fmla="*/ 817 h 935"/>
              <a:gd name="T4" fmla="*/ 118 w 236"/>
              <a:gd name="T5" fmla="*/ 934 h 935"/>
              <a:gd name="T6" fmla="*/ 0 w 236"/>
              <a:gd name="T7" fmla="*/ 817 h 935"/>
              <a:gd name="T8" fmla="*/ 118 w 236"/>
              <a:gd name="T9" fmla="*/ 699 h 935"/>
              <a:gd name="T10" fmla="*/ 118 w 236"/>
              <a:gd name="T11" fmla="*/ 349 h 935"/>
              <a:gd name="T12" fmla="*/ 235 w 236"/>
              <a:gd name="T13" fmla="*/ 467 h 935"/>
              <a:gd name="T14" fmla="*/ 118 w 236"/>
              <a:gd name="T15" fmla="*/ 584 h 935"/>
              <a:gd name="T16" fmla="*/ 0 w 236"/>
              <a:gd name="T17" fmla="*/ 467 h 935"/>
              <a:gd name="T18" fmla="*/ 118 w 236"/>
              <a:gd name="T19" fmla="*/ 349 h 935"/>
              <a:gd name="T20" fmla="*/ 118 w 236"/>
              <a:gd name="T21" fmla="*/ 235 h 935"/>
              <a:gd name="T22" fmla="*/ 0 w 236"/>
              <a:gd name="T23" fmla="*/ 117 h 935"/>
              <a:gd name="T24" fmla="*/ 118 w 236"/>
              <a:gd name="T25" fmla="*/ 0 h 935"/>
              <a:gd name="T26" fmla="*/ 235 w 236"/>
              <a:gd name="T27" fmla="*/ 117 h 935"/>
              <a:gd name="T28" fmla="*/ 118 w 236"/>
              <a:gd name="T2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" h="935">
                <a:moveTo>
                  <a:pt x="118" y="699"/>
                </a:moveTo>
                <a:cubicBezTo>
                  <a:pt x="180" y="699"/>
                  <a:pt x="235" y="755"/>
                  <a:pt x="235" y="817"/>
                </a:cubicBezTo>
                <a:cubicBezTo>
                  <a:pt x="235" y="880"/>
                  <a:pt x="180" y="934"/>
                  <a:pt x="118" y="934"/>
                </a:cubicBezTo>
                <a:cubicBezTo>
                  <a:pt x="55" y="934"/>
                  <a:pt x="0" y="880"/>
                  <a:pt x="0" y="817"/>
                </a:cubicBezTo>
                <a:cubicBezTo>
                  <a:pt x="0" y="755"/>
                  <a:pt x="55" y="699"/>
                  <a:pt x="118" y="699"/>
                </a:cubicBezTo>
                <a:close/>
                <a:moveTo>
                  <a:pt x="118" y="349"/>
                </a:moveTo>
                <a:cubicBezTo>
                  <a:pt x="180" y="349"/>
                  <a:pt x="235" y="404"/>
                  <a:pt x="235" y="467"/>
                </a:cubicBezTo>
                <a:cubicBezTo>
                  <a:pt x="235" y="530"/>
                  <a:pt x="180" y="584"/>
                  <a:pt x="118" y="584"/>
                </a:cubicBezTo>
                <a:cubicBezTo>
                  <a:pt x="55" y="584"/>
                  <a:pt x="0" y="530"/>
                  <a:pt x="0" y="467"/>
                </a:cubicBezTo>
                <a:cubicBezTo>
                  <a:pt x="0" y="404"/>
                  <a:pt x="55" y="349"/>
                  <a:pt x="118" y="349"/>
                </a:cubicBezTo>
                <a:close/>
                <a:moveTo>
                  <a:pt x="118" y="235"/>
                </a:moveTo>
                <a:cubicBezTo>
                  <a:pt x="55" y="235"/>
                  <a:pt x="0" y="180"/>
                  <a:pt x="0" y="117"/>
                </a:cubicBezTo>
                <a:cubicBezTo>
                  <a:pt x="0" y="54"/>
                  <a:pt x="55" y="0"/>
                  <a:pt x="118" y="0"/>
                </a:cubicBezTo>
                <a:cubicBezTo>
                  <a:pt x="180" y="0"/>
                  <a:pt x="235" y="54"/>
                  <a:pt x="235" y="117"/>
                </a:cubicBezTo>
                <a:cubicBezTo>
                  <a:pt x="235" y="180"/>
                  <a:pt x="180" y="235"/>
                  <a:pt x="118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99881" y="4256089"/>
            <a:ext cx="336550" cy="85725"/>
          </a:xfrm>
          <a:custGeom>
            <a:avLst/>
            <a:gdLst>
              <a:gd name="T0" fmla="*/ 467 w 935"/>
              <a:gd name="T1" fmla="*/ 0 h 236"/>
              <a:gd name="T2" fmla="*/ 585 w 935"/>
              <a:gd name="T3" fmla="*/ 118 h 236"/>
              <a:gd name="T4" fmla="*/ 467 w 935"/>
              <a:gd name="T5" fmla="*/ 235 h 236"/>
              <a:gd name="T6" fmla="*/ 349 w 935"/>
              <a:gd name="T7" fmla="*/ 118 h 236"/>
              <a:gd name="T8" fmla="*/ 467 w 935"/>
              <a:gd name="T9" fmla="*/ 0 h 236"/>
              <a:gd name="T10" fmla="*/ 817 w 935"/>
              <a:gd name="T11" fmla="*/ 0 h 236"/>
              <a:gd name="T12" fmla="*/ 934 w 935"/>
              <a:gd name="T13" fmla="*/ 118 h 236"/>
              <a:gd name="T14" fmla="*/ 817 w 935"/>
              <a:gd name="T15" fmla="*/ 235 h 236"/>
              <a:gd name="T16" fmla="*/ 699 w 935"/>
              <a:gd name="T17" fmla="*/ 118 h 236"/>
              <a:gd name="T18" fmla="*/ 817 w 935"/>
              <a:gd name="T19" fmla="*/ 0 h 236"/>
              <a:gd name="T20" fmla="*/ 117 w 935"/>
              <a:gd name="T21" fmla="*/ 0 h 236"/>
              <a:gd name="T22" fmla="*/ 235 w 935"/>
              <a:gd name="T23" fmla="*/ 118 h 236"/>
              <a:gd name="T24" fmla="*/ 117 w 935"/>
              <a:gd name="T25" fmla="*/ 235 h 236"/>
              <a:gd name="T26" fmla="*/ 0 w 935"/>
              <a:gd name="T27" fmla="*/ 118 h 236"/>
              <a:gd name="T28" fmla="*/ 117 w 935"/>
              <a:gd name="T2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236">
                <a:moveTo>
                  <a:pt x="467" y="0"/>
                </a:moveTo>
                <a:cubicBezTo>
                  <a:pt x="530" y="0"/>
                  <a:pt x="585" y="55"/>
                  <a:pt x="585" y="118"/>
                </a:cubicBezTo>
                <a:cubicBezTo>
                  <a:pt x="585" y="181"/>
                  <a:pt x="530" y="235"/>
                  <a:pt x="467" y="235"/>
                </a:cubicBezTo>
                <a:cubicBezTo>
                  <a:pt x="404" y="235"/>
                  <a:pt x="349" y="181"/>
                  <a:pt x="349" y="118"/>
                </a:cubicBezTo>
                <a:cubicBezTo>
                  <a:pt x="349" y="55"/>
                  <a:pt x="404" y="0"/>
                  <a:pt x="467" y="0"/>
                </a:cubicBezTo>
                <a:close/>
                <a:moveTo>
                  <a:pt x="817" y="0"/>
                </a:moveTo>
                <a:cubicBezTo>
                  <a:pt x="880" y="0"/>
                  <a:pt x="934" y="55"/>
                  <a:pt x="934" y="118"/>
                </a:cubicBezTo>
                <a:cubicBezTo>
                  <a:pt x="934" y="181"/>
                  <a:pt x="880" y="235"/>
                  <a:pt x="817" y="235"/>
                </a:cubicBezTo>
                <a:cubicBezTo>
                  <a:pt x="754" y="235"/>
                  <a:pt x="699" y="181"/>
                  <a:pt x="699" y="118"/>
                </a:cubicBezTo>
                <a:cubicBezTo>
                  <a:pt x="699" y="55"/>
                  <a:pt x="754" y="0"/>
                  <a:pt x="817" y="0"/>
                </a:cubicBezTo>
                <a:close/>
                <a:moveTo>
                  <a:pt x="117" y="0"/>
                </a:moveTo>
                <a:cubicBezTo>
                  <a:pt x="180" y="0"/>
                  <a:pt x="235" y="55"/>
                  <a:pt x="235" y="118"/>
                </a:cubicBezTo>
                <a:cubicBezTo>
                  <a:pt x="235" y="181"/>
                  <a:pt x="180" y="235"/>
                  <a:pt x="117" y="235"/>
                </a:cubicBezTo>
                <a:cubicBezTo>
                  <a:pt x="54" y="235"/>
                  <a:pt x="0" y="181"/>
                  <a:pt x="0" y="118"/>
                </a:cubicBezTo>
                <a:cubicBezTo>
                  <a:pt x="0" y="55"/>
                  <a:pt x="54" y="0"/>
                  <a:pt x="1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3344" y="4089401"/>
            <a:ext cx="419100" cy="419100"/>
          </a:xfrm>
          <a:custGeom>
            <a:avLst/>
            <a:gdLst>
              <a:gd name="T0" fmla="*/ 582 w 1166"/>
              <a:gd name="T1" fmla="*/ 699 h 1165"/>
              <a:gd name="T2" fmla="*/ 880 w 1166"/>
              <a:gd name="T3" fmla="*/ 902 h 1165"/>
              <a:gd name="T4" fmla="*/ 285 w 1166"/>
              <a:gd name="T5" fmla="*/ 902 h 1165"/>
              <a:gd name="T6" fmla="*/ 582 w 1166"/>
              <a:gd name="T7" fmla="*/ 699 h 1165"/>
              <a:gd name="T8" fmla="*/ 377 w 1166"/>
              <a:gd name="T9" fmla="*/ 524 h 1165"/>
              <a:gd name="T10" fmla="*/ 290 w 1166"/>
              <a:gd name="T11" fmla="*/ 437 h 1165"/>
              <a:gd name="T12" fmla="*/ 377 w 1166"/>
              <a:gd name="T13" fmla="*/ 350 h 1165"/>
              <a:gd name="T14" fmla="*/ 465 w 1166"/>
              <a:gd name="T15" fmla="*/ 437 h 1165"/>
              <a:gd name="T16" fmla="*/ 377 w 1166"/>
              <a:gd name="T17" fmla="*/ 524 h 1165"/>
              <a:gd name="T18" fmla="*/ 787 w 1166"/>
              <a:gd name="T19" fmla="*/ 524 h 1165"/>
              <a:gd name="T20" fmla="*/ 700 w 1166"/>
              <a:gd name="T21" fmla="*/ 437 h 1165"/>
              <a:gd name="T22" fmla="*/ 787 w 1166"/>
              <a:gd name="T23" fmla="*/ 350 h 1165"/>
              <a:gd name="T24" fmla="*/ 875 w 1166"/>
              <a:gd name="T25" fmla="*/ 437 h 1165"/>
              <a:gd name="T26" fmla="*/ 787 w 1166"/>
              <a:gd name="T27" fmla="*/ 524 h 1165"/>
              <a:gd name="T28" fmla="*/ 582 w 1166"/>
              <a:gd name="T29" fmla="*/ 1049 h 1165"/>
              <a:gd name="T30" fmla="*/ 1050 w 1166"/>
              <a:gd name="T31" fmla="*/ 582 h 1165"/>
              <a:gd name="T32" fmla="*/ 582 w 1166"/>
              <a:gd name="T33" fmla="*/ 115 h 1165"/>
              <a:gd name="T34" fmla="*/ 115 w 1166"/>
              <a:gd name="T35" fmla="*/ 582 h 1165"/>
              <a:gd name="T36" fmla="*/ 582 w 1166"/>
              <a:gd name="T37" fmla="*/ 1049 h 1165"/>
              <a:gd name="T38" fmla="*/ 582 w 1166"/>
              <a:gd name="T39" fmla="*/ 0 h 1165"/>
              <a:gd name="T40" fmla="*/ 1165 w 1166"/>
              <a:gd name="T41" fmla="*/ 582 h 1165"/>
              <a:gd name="T42" fmla="*/ 582 w 1166"/>
              <a:gd name="T43" fmla="*/ 1164 h 1165"/>
              <a:gd name="T44" fmla="*/ 0 w 1166"/>
              <a:gd name="T45" fmla="*/ 582 h 1165"/>
              <a:gd name="T46" fmla="*/ 582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2" y="699"/>
                </a:moveTo>
                <a:cubicBezTo>
                  <a:pt x="719" y="699"/>
                  <a:pt x="834" y="781"/>
                  <a:pt x="880" y="902"/>
                </a:cubicBezTo>
                <a:lnTo>
                  <a:pt x="285" y="902"/>
                </a:lnTo>
                <a:cubicBezTo>
                  <a:pt x="331" y="781"/>
                  <a:pt x="446" y="699"/>
                  <a:pt x="582" y="699"/>
                </a:cubicBezTo>
                <a:close/>
                <a:moveTo>
                  <a:pt x="377" y="524"/>
                </a:moveTo>
                <a:cubicBezTo>
                  <a:pt x="328" y="524"/>
                  <a:pt x="290" y="486"/>
                  <a:pt x="290" y="437"/>
                </a:cubicBezTo>
                <a:cubicBezTo>
                  <a:pt x="290" y="388"/>
                  <a:pt x="328" y="350"/>
                  <a:pt x="377" y="350"/>
                </a:cubicBezTo>
                <a:cubicBezTo>
                  <a:pt x="427" y="350"/>
                  <a:pt x="465" y="388"/>
                  <a:pt x="465" y="437"/>
                </a:cubicBezTo>
                <a:cubicBezTo>
                  <a:pt x="465" y="486"/>
                  <a:pt x="427" y="524"/>
                  <a:pt x="377" y="524"/>
                </a:cubicBezTo>
                <a:close/>
                <a:moveTo>
                  <a:pt x="787" y="524"/>
                </a:moveTo>
                <a:cubicBezTo>
                  <a:pt x="738" y="524"/>
                  <a:pt x="700" y="486"/>
                  <a:pt x="700" y="437"/>
                </a:cubicBezTo>
                <a:cubicBezTo>
                  <a:pt x="700" y="388"/>
                  <a:pt x="738" y="350"/>
                  <a:pt x="787" y="350"/>
                </a:cubicBezTo>
                <a:cubicBezTo>
                  <a:pt x="837" y="350"/>
                  <a:pt x="875" y="388"/>
                  <a:pt x="875" y="437"/>
                </a:cubicBezTo>
                <a:cubicBezTo>
                  <a:pt x="875" y="486"/>
                  <a:pt x="837" y="524"/>
                  <a:pt x="787" y="524"/>
                </a:cubicBez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08081" y="4110039"/>
            <a:ext cx="419100" cy="377825"/>
          </a:xfrm>
          <a:custGeom>
            <a:avLst/>
            <a:gdLst>
              <a:gd name="T0" fmla="*/ 1049 w 1165"/>
              <a:gd name="T1" fmla="*/ 232 h 1051"/>
              <a:gd name="T2" fmla="*/ 582 w 1165"/>
              <a:gd name="T3" fmla="*/ 232 h 1051"/>
              <a:gd name="T4" fmla="*/ 582 w 1165"/>
              <a:gd name="T5" fmla="*/ 293 h 1051"/>
              <a:gd name="T6" fmla="*/ 289 w 1165"/>
              <a:gd name="T7" fmla="*/ 582 h 1051"/>
              <a:gd name="T8" fmla="*/ 582 w 1165"/>
              <a:gd name="T9" fmla="*/ 875 h 1051"/>
              <a:gd name="T10" fmla="*/ 582 w 1165"/>
              <a:gd name="T11" fmla="*/ 771 h 1051"/>
              <a:gd name="T12" fmla="*/ 396 w 1165"/>
              <a:gd name="T13" fmla="*/ 582 h 1051"/>
              <a:gd name="T14" fmla="*/ 582 w 1165"/>
              <a:gd name="T15" fmla="*/ 396 h 1051"/>
              <a:gd name="T16" fmla="*/ 582 w 1165"/>
              <a:gd name="T17" fmla="*/ 771 h 1051"/>
              <a:gd name="T18" fmla="*/ 768 w 1165"/>
              <a:gd name="T19" fmla="*/ 582 h 1051"/>
              <a:gd name="T20" fmla="*/ 582 w 1165"/>
              <a:gd name="T21" fmla="*/ 396 h 1051"/>
              <a:gd name="T22" fmla="*/ 582 w 1165"/>
              <a:gd name="T23" fmla="*/ 293 h 1051"/>
              <a:gd name="T24" fmla="*/ 874 w 1165"/>
              <a:gd name="T25" fmla="*/ 582 h 1051"/>
              <a:gd name="T26" fmla="*/ 582 w 1165"/>
              <a:gd name="T27" fmla="*/ 875 h 1051"/>
              <a:gd name="T28" fmla="*/ 582 w 1165"/>
              <a:gd name="T29" fmla="*/ 932 h 1051"/>
              <a:gd name="T30" fmla="*/ 1049 w 1165"/>
              <a:gd name="T31" fmla="*/ 932 h 1051"/>
              <a:gd name="T32" fmla="*/ 1049 w 1165"/>
              <a:gd name="T33" fmla="*/ 232 h 1051"/>
              <a:gd name="T34" fmla="*/ 1164 w 1165"/>
              <a:gd name="T35" fmla="*/ 232 h 1051"/>
              <a:gd name="T36" fmla="*/ 1164 w 1165"/>
              <a:gd name="T37" fmla="*/ 932 h 1051"/>
              <a:gd name="T38" fmla="*/ 1049 w 1165"/>
              <a:gd name="T39" fmla="*/ 1050 h 1051"/>
              <a:gd name="T40" fmla="*/ 114 w 1165"/>
              <a:gd name="T41" fmla="*/ 1050 h 1051"/>
              <a:gd name="T42" fmla="*/ 0 w 1165"/>
              <a:gd name="T43" fmla="*/ 932 h 1051"/>
              <a:gd name="T44" fmla="*/ 0 w 1165"/>
              <a:gd name="T45" fmla="*/ 232 h 1051"/>
              <a:gd name="T46" fmla="*/ 114 w 1165"/>
              <a:gd name="T47" fmla="*/ 118 h 1051"/>
              <a:gd name="T48" fmla="*/ 303 w 1165"/>
              <a:gd name="T49" fmla="*/ 118 h 1051"/>
              <a:gd name="T50" fmla="*/ 407 w 1165"/>
              <a:gd name="T51" fmla="*/ 0 h 1051"/>
              <a:gd name="T52" fmla="*/ 757 w 1165"/>
              <a:gd name="T53" fmla="*/ 0 h 1051"/>
              <a:gd name="T54" fmla="*/ 861 w 1165"/>
              <a:gd name="T55" fmla="*/ 118 h 1051"/>
              <a:gd name="T56" fmla="*/ 1049 w 1165"/>
              <a:gd name="T57" fmla="*/ 118 h 1051"/>
              <a:gd name="T58" fmla="*/ 1164 w 1165"/>
              <a:gd name="T5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051">
                <a:moveTo>
                  <a:pt x="1049" y="232"/>
                </a:moveTo>
                <a:lnTo>
                  <a:pt x="582" y="232"/>
                </a:lnTo>
                <a:lnTo>
                  <a:pt x="582" y="293"/>
                </a:lnTo>
                <a:cubicBezTo>
                  <a:pt x="418" y="293"/>
                  <a:pt x="289" y="418"/>
                  <a:pt x="289" y="582"/>
                </a:cubicBezTo>
                <a:cubicBezTo>
                  <a:pt x="289" y="746"/>
                  <a:pt x="418" y="875"/>
                  <a:pt x="582" y="875"/>
                </a:cubicBezTo>
                <a:lnTo>
                  <a:pt x="582" y="771"/>
                </a:lnTo>
                <a:cubicBezTo>
                  <a:pt x="478" y="771"/>
                  <a:pt x="396" y="686"/>
                  <a:pt x="396" y="582"/>
                </a:cubicBezTo>
                <a:cubicBezTo>
                  <a:pt x="396" y="478"/>
                  <a:pt x="478" y="396"/>
                  <a:pt x="582" y="396"/>
                </a:cubicBezTo>
                <a:lnTo>
                  <a:pt x="582" y="771"/>
                </a:lnTo>
                <a:cubicBezTo>
                  <a:pt x="686" y="771"/>
                  <a:pt x="768" y="686"/>
                  <a:pt x="768" y="582"/>
                </a:cubicBezTo>
                <a:cubicBezTo>
                  <a:pt x="768" y="478"/>
                  <a:pt x="686" y="396"/>
                  <a:pt x="582" y="396"/>
                </a:cubicBezTo>
                <a:lnTo>
                  <a:pt x="582" y="293"/>
                </a:lnTo>
                <a:cubicBezTo>
                  <a:pt x="746" y="293"/>
                  <a:pt x="874" y="418"/>
                  <a:pt x="874" y="582"/>
                </a:cubicBezTo>
                <a:cubicBezTo>
                  <a:pt x="874" y="746"/>
                  <a:pt x="746" y="875"/>
                  <a:pt x="582" y="875"/>
                </a:cubicBezTo>
                <a:lnTo>
                  <a:pt x="582" y="932"/>
                </a:lnTo>
                <a:lnTo>
                  <a:pt x="1049" y="932"/>
                </a:lnTo>
                <a:lnTo>
                  <a:pt x="1049" y="232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49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8"/>
                  <a:pt x="114" y="118"/>
                </a:cubicBezTo>
                <a:lnTo>
                  <a:pt x="303" y="118"/>
                </a:lnTo>
                <a:lnTo>
                  <a:pt x="407" y="0"/>
                </a:lnTo>
                <a:lnTo>
                  <a:pt x="757" y="0"/>
                </a:lnTo>
                <a:lnTo>
                  <a:pt x="861" y="118"/>
                </a:lnTo>
                <a:lnTo>
                  <a:pt x="1049" y="118"/>
                </a:lnTo>
                <a:cubicBezTo>
                  <a:pt x="1112" y="118"/>
                  <a:pt x="1164" y="170"/>
                  <a:pt x="1164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5683" y="4110039"/>
            <a:ext cx="333375" cy="377825"/>
          </a:xfrm>
          <a:custGeom>
            <a:avLst/>
            <a:gdLst>
              <a:gd name="T0" fmla="*/ 74 w 925"/>
              <a:gd name="T1" fmla="*/ 63 h 1051"/>
              <a:gd name="T2" fmla="*/ 924 w 925"/>
              <a:gd name="T3" fmla="*/ 916 h 1051"/>
              <a:gd name="T4" fmla="*/ 850 w 925"/>
              <a:gd name="T5" fmla="*/ 989 h 1051"/>
              <a:gd name="T6" fmla="*/ 722 w 925"/>
              <a:gd name="T7" fmla="*/ 858 h 1051"/>
              <a:gd name="T8" fmla="*/ 580 w 925"/>
              <a:gd name="T9" fmla="*/ 924 h 1051"/>
              <a:gd name="T10" fmla="*/ 580 w 925"/>
              <a:gd name="T11" fmla="*/ 1050 h 1051"/>
              <a:gd name="T12" fmla="*/ 405 w 925"/>
              <a:gd name="T13" fmla="*/ 1050 h 1051"/>
              <a:gd name="T14" fmla="*/ 405 w 925"/>
              <a:gd name="T15" fmla="*/ 924 h 1051"/>
              <a:gd name="T16" fmla="*/ 189 w 925"/>
              <a:gd name="T17" fmla="*/ 700 h 1051"/>
              <a:gd name="T18" fmla="*/ 317 w 925"/>
              <a:gd name="T19" fmla="*/ 700 h 1051"/>
              <a:gd name="T20" fmla="*/ 492 w 925"/>
              <a:gd name="T21" fmla="*/ 823 h 1051"/>
              <a:gd name="T22" fmla="*/ 632 w 925"/>
              <a:gd name="T23" fmla="*/ 768 h 1051"/>
              <a:gd name="T24" fmla="*/ 427 w 925"/>
              <a:gd name="T25" fmla="*/ 566 h 1051"/>
              <a:gd name="T26" fmla="*/ 200 w 925"/>
              <a:gd name="T27" fmla="*/ 336 h 1051"/>
              <a:gd name="T28" fmla="*/ 0 w 925"/>
              <a:gd name="T29" fmla="*/ 137 h 1051"/>
              <a:gd name="T30" fmla="*/ 74 w 925"/>
              <a:gd name="T31" fmla="*/ 63 h 1051"/>
              <a:gd name="T32" fmla="*/ 402 w 925"/>
              <a:gd name="T33" fmla="*/ 243 h 1051"/>
              <a:gd name="T34" fmla="*/ 317 w 925"/>
              <a:gd name="T35" fmla="*/ 159 h 1051"/>
              <a:gd name="T36" fmla="*/ 405 w 925"/>
              <a:gd name="T37" fmla="*/ 126 h 1051"/>
              <a:gd name="T38" fmla="*/ 405 w 925"/>
              <a:gd name="T39" fmla="*/ 0 h 1051"/>
              <a:gd name="T40" fmla="*/ 580 w 925"/>
              <a:gd name="T41" fmla="*/ 0 h 1051"/>
              <a:gd name="T42" fmla="*/ 580 w 925"/>
              <a:gd name="T43" fmla="*/ 129 h 1051"/>
              <a:gd name="T44" fmla="*/ 766 w 925"/>
              <a:gd name="T45" fmla="*/ 350 h 1051"/>
              <a:gd name="T46" fmla="*/ 637 w 925"/>
              <a:gd name="T47" fmla="*/ 350 h 1051"/>
              <a:gd name="T48" fmla="*/ 492 w 925"/>
              <a:gd name="T49" fmla="*/ 227 h 1051"/>
              <a:gd name="T50" fmla="*/ 402 w 925"/>
              <a:gd name="T51" fmla="*/ 24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25" h="1051">
                <a:moveTo>
                  <a:pt x="74" y="63"/>
                </a:moveTo>
                <a:lnTo>
                  <a:pt x="924" y="916"/>
                </a:lnTo>
                <a:lnTo>
                  <a:pt x="850" y="989"/>
                </a:lnTo>
                <a:lnTo>
                  <a:pt x="722" y="858"/>
                </a:lnTo>
                <a:cubicBezTo>
                  <a:pt x="686" y="891"/>
                  <a:pt x="634" y="913"/>
                  <a:pt x="580" y="924"/>
                </a:cubicBezTo>
                <a:lnTo>
                  <a:pt x="580" y="1050"/>
                </a:lnTo>
                <a:lnTo>
                  <a:pt x="405" y="1050"/>
                </a:lnTo>
                <a:lnTo>
                  <a:pt x="405" y="924"/>
                </a:lnTo>
                <a:cubicBezTo>
                  <a:pt x="293" y="899"/>
                  <a:pt x="197" y="828"/>
                  <a:pt x="189" y="700"/>
                </a:cubicBezTo>
                <a:lnTo>
                  <a:pt x="317" y="700"/>
                </a:lnTo>
                <a:cubicBezTo>
                  <a:pt x="323" y="768"/>
                  <a:pt x="372" y="823"/>
                  <a:pt x="492" y="823"/>
                </a:cubicBezTo>
                <a:cubicBezTo>
                  <a:pt x="572" y="823"/>
                  <a:pt x="613" y="795"/>
                  <a:pt x="632" y="768"/>
                </a:cubicBezTo>
                <a:lnTo>
                  <a:pt x="427" y="566"/>
                </a:lnTo>
                <a:cubicBezTo>
                  <a:pt x="290" y="525"/>
                  <a:pt x="200" y="457"/>
                  <a:pt x="200" y="336"/>
                </a:cubicBezTo>
                <a:lnTo>
                  <a:pt x="0" y="137"/>
                </a:lnTo>
                <a:lnTo>
                  <a:pt x="74" y="63"/>
                </a:lnTo>
                <a:close/>
                <a:moveTo>
                  <a:pt x="402" y="243"/>
                </a:moveTo>
                <a:lnTo>
                  <a:pt x="317" y="159"/>
                </a:lnTo>
                <a:cubicBezTo>
                  <a:pt x="345" y="145"/>
                  <a:pt x="375" y="134"/>
                  <a:pt x="405" y="126"/>
                </a:cubicBezTo>
                <a:lnTo>
                  <a:pt x="405" y="0"/>
                </a:lnTo>
                <a:lnTo>
                  <a:pt x="580" y="0"/>
                </a:lnTo>
                <a:lnTo>
                  <a:pt x="580" y="129"/>
                </a:lnTo>
                <a:cubicBezTo>
                  <a:pt x="703" y="159"/>
                  <a:pt x="763" y="249"/>
                  <a:pt x="766" y="350"/>
                </a:cubicBezTo>
                <a:lnTo>
                  <a:pt x="637" y="350"/>
                </a:lnTo>
                <a:cubicBezTo>
                  <a:pt x="634" y="276"/>
                  <a:pt x="596" y="227"/>
                  <a:pt x="492" y="227"/>
                </a:cubicBezTo>
                <a:cubicBezTo>
                  <a:pt x="457" y="227"/>
                  <a:pt x="427" y="232"/>
                  <a:pt x="402" y="2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57556" y="4089401"/>
            <a:ext cx="419100" cy="419100"/>
          </a:xfrm>
          <a:custGeom>
            <a:avLst/>
            <a:gdLst>
              <a:gd name="T0" fmla="*/ 848 w 1166"/>
              <a:gd name="T1" fmla="*/ 754 h 1165"/>
              <a:gd name="T2" fmla="*/ 602 w 1166"/>
              <a:gd name="T3" fmla="*/ 524 h 1165"/>
              <a:gd name="T4" fmla="*/ 449 w 1166"/>
              <a:gd name="T5" fmla="*/ 412 h 1165"/>
              <a:gd name="T6" fmla="*/ 588 w 1166"/>
              <a:gd name="T7" fmla="*/ 317 h 1165"/>
              <a:gd name="T8" fmla="*/ 717 w 1166"/>
              <a:gd name="T9" fmla="*/ 426 h 1165"/>
              <a:gd name="T10" fmla="*/ 831 w 1166"/>
              <a:gd name="T11" fmla="*/ 426 h 1165"/>
              <a:gd name="T12" fmla="*/ 665 w 1166"/>
              <a:gd name="T13" fmla="*/ 229 h 1165"/>
              <a:gd name="T14" fmla="*/ 665 w 1166"/>
              <a:gd name="T15" fmla="*/ 115 h 1165"/>
              <a:gd name="T16" fmla="*/ 509 w 1166"/>
              <a:gd name="T17" fmla="*/ 115 h 1165"/>
              <a:gd name="T18" fmla="*/ 509 w 1166"/>
              <a:gd name="T19" fmla="*/ 229 h 1165"/>
              <a:gd name="T20" fmla="*/ 328 w 1166"/>
              <a:gd name="T21" fmla="*/ 415 h 1165"/>
              <a:gd name="T22" fmla="*/ 572 w 1166"/>
              <a:gd name="T23" fmla="*/ 628 h 1165"/>
              <a:gd name="T24" fmla="*/ 727 w 1166"/>
              <a:gd name="T25" fmla="*/ 754 h 1165"/>
              <a:gd name="T26" fmla="*/ 588 w 1166"/>
              <a:gd name="T27" fmla="*/ 847 h 1165"/>
              <a:gd name="T28" fmla="*/ 432 w 1166"/>
              <a:gd name="T29" fmla="*/ 738 h 1165"/>
              <a:gd name="T30" fmla="*/ 318 w 1166"/>
              <a:gd name="T31" fmla="*/ 738 h 1165"/>
              <a:gd name="T32" fmla="*/ 509 w 1166"/>
              <a:gd name="T33" fmla="*/ 934 h 1165"/>
              <a:gd name="T34" fmla="*/ 509 w 1166"/>
              <a:gd name="T35" fmla="*/ 1049 h 1165"/>
              <a:gd name="T36" fmla="*/ 665 w 1166"/>
              <a:gd name="T37" fmla="*/ 1049 h 1165"/>
              <a:gd name="T38" fmla="*/ 665 w 1166"/>
              <a:gd name="T39" fmla="*/ 937 h 1165"/>
              <a:gd name="T40" fmla="*/ 848 w 1166"/>
              <a:gd name="T41" fmla="*/ 754 h 1165"/>
              <a:gd name="T42" fmla="*/ 583 w 1166"/>
              <a:gd name="T43" fmla="*/ 0 h 1165"/>
              <a:gd name="T44" fmla="*/ 1165 w 1166"/>
              <a:gd name="T45" fmla="*/ 582 h 1165"/>
              <a:gd name="T46" fmla="*/ 583 w 1166"/>
              <a:gd name="T47" fmla="*/ 1164 h 1165"/>
              <a:gd name="T48" fmla="*/ 0 w 1166"/>
              <a:gd name="T49" fmla="*/ 582 h 1165"/>
              <a:gd name="T50" fmla="*/ 583 w 1166"/>
              <a:gd name="T5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165">
                <a:moveTo>
                  <a:pt x="848" y="754"/>
                </a:moveTo>
                <a:cubicBezTo>
                  <a:pt x="848" y="606"/>
                  <a:pt x="719" y="555"/>
                  <a:pt x="602" y="524"/>
                </a:cubicBezTo>
                <a:cubicBezTo>
                  <a:pt x="484" y="494"/>
                  <a:pt x="449" y="462"/>
                  <a:pt x="449" y="412"/>
                </a:cubicBezTo>
                <a:cubicBezTo>
                  <a:pt x="449" y="358"/>
                  <a:pt x="501" y="317"/>
                  <a:pt x="588" y="317"/>
                </a:cubicBezTo>
                <a:cubicBezTo>
                  <a:pt x="681" y="317"/>
                  <a:pt x="714" y="360"/>
                  <a:pt x="717" y="426"/>
                </a:cubicBezTo>
                <a:lnTo>
                  <a:pt x="831" y="426"/>
                </a:lnTo>
                <a:cubicBezTo>
                  <a:pt x="829" y="336"/>
                  <a:pt x="774" y="257"/>
                  <a:pt x="665" y="229"/>
                </a:cubicBezTo>
                <a:lnTo>
                  <a:pt x="665" y="115"/>
                </a:lnTo>
                <a:lnTo>
                  <a:pt x="509" y="115"/>
                </a:lnTo>
                <a:lnTo>
                  <a:pt x="509" y="229"/>
                </a:lnTo>
                <a:cubicBezTo>
                  <a:pt x="408" y="251"/>
                  <a:pt x="328" y="314"/>
                  <a:pt x="328" y="415"/>
                </a:cubicBezTo>
                <a:cubicBezTo>
                  <a:pt x="328" y="535"/>
                  <a:pt x="427" y="593"/>
                  <a:pt x="572" y="628"/>
                </a:cubicBezTo>
                <a:cubicBezTo>
                  <a:pt x="703" y="658"/>
                  <a:pt x="727" y="705"/>
                  <a:pt x="727" y="754"/>
                </a:cubicBezTo>
                <a:cubicBezTo>
                  <a:pt x="727" y="790"/>
                  <a:pt x="703" y="847"/>
                  <a:pt x="588" y="847"/>
                </a:cubicBezTo>
                <a:cubicBezTo>
                  <a:pt x="481" y="847"/>
                  <a:pt x="438" y="798"/>
                  <a:pt x="432" y="738"/>
                </a:cubicBezTo>
                <a:lnTo>
                  <a:pt x="318" y="738"/>
                </a:lnTo>
                <a:cubicBezTo>
                  <a:pt x="323" y="850"/>
                  <a:pt x="410" y="912"/>
                  <a:pt x="509" y="934"/>
                </a:cubicBezTo>
                <a:lnTo>
                  <a:pt x="509" y="1049"/>
                </a:lnTo>
                <a:lnTo>
                  <a:pt x="665" y="1049"/>
                </a:lnTo>
                <a:lnTo>
                  <a:pt x="665" y="937"/>
                </a:lnTo>
                <a:cubicBezTo>
                  <a:pt x="766" y="918"/>
                  <a:pt x="848" y="861"/>
                  <a:pt x="848" y="754"/>
                </a:cubicBezTo>
                <a:close/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60"/>
                  <a:pt x="261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4519" y="4108451"/>
            <a:ext cx="379412" cy="379412"/>
          </a:xfrm>
          <a:custGeom>
            <a:avLst/>
            <a:gdLst>
              <a:gd name="T0" fmla="*/ 1033 w 1056"/>
              <a:gd name="T1" fmla="*/ 240 h 1056"/>
              <a:gd name="T2" fmla="*/ 927 w 1056"/>
              <a:gd name="T3" fmla="*/ 347 h 1056"/>
              <a:gd name="T4" fmla="*/ 708 w 1056"/>
              <a:gd name="T5" fmla="*/ 128 h 1056"/>
              <a:gd name="T6" fmla="*/ 815 w 1056"/>
              <a:gd name="T7" fmla="*/ 22 h 1056"/>
              <a:gd name="T8" fmla="*/ 897 w 1056"/>
              <a:gd name="T9" fmla="*/ 22 h 1056"/>
              <a:gd name="T10" fmla="*/ 1033 w 1056"/>
              <a:gd name="T11" fmla="*/ 158 h 1056"/>
              <a:gd name="T12" fmla="*/ 1033 w 1056"/>
              <a:gd name="T13" fmla="*/ 240 h 1056"/>
              <a:gd name="T14" fmla="*/ 0 w 1056"/>
              <a:gd name="T15" fmla="*/ 836 h 1056"/>
              <a:gd name="T16" fmla="*/ 645 w 1056"/>
              <a:gd name="T17" fmla="*/ 191 h 1056"/>
              <a:gd name="T18" fmla="*/ 864 w 1056"/>
              <a:gd name="T19" fmla="*/ 410 h 1056"/>
              <a:gd name="T20" fmla="*/ 219 w 1056"/>
              <a:gd name="T21" fmla="*/ 1055 h 1056"/>
              <a:gd name="T22" fmla="*/ 0 w 1056"/>
              <a:gd name="T23" fmla="*/ 1055 h 1056"/>
              <a:gd name="T24" fmla="*/ 0 w 1056"/>
              <a:gd name="T25" fmla="*/ 836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6" h="1056">
                <a:moveTo>
                  <a:pt x="1033" y="240"/>
                </a:moveTo>
                <a:lnTo>
                  <a:pt x="927" y="347"/>
                </a:lnTo>
                <a:lnTo>
                  <a:pt x="708" y="128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3" y="158"/>
                </a:lnTo>
                <a:cubicBezTo>
                  <a:pt x="1055" y="180"/>
                  <a:pt x="1055" y="218"/>
                  <a:pt x="1033" y="240"/>
                </a:cubicBezTo>
                <a:close/>
                <a:moveTo>
                  <a:pt x="0" y="836"/>
                </a:moveTo>
                <a:lnTo>
                  <a:pt x="645" y="191"/>
                </a:lnTo>
                <a:lnTo>
                  <a:pt x="864" y="410"/>
                </a:lnTo>
                <a:lnTo>
                  <a:pt x="219" y="1055"/>
                </a:lnTo>
                <a:lnTo>
                  <a:pt x="0" y="1055"/>
                </a:lnTo>
                <a:lnTo>
                  <a:pt x="0" y="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40302"/>
            <a:ext cx="336550" cy="460375"/>
          </a:xfrm>
          <a:custGeom>
            <a:avLst/>
            <a:gdLst>
              <a:gd name="T0" fmla="*/ 410 w 936"/>
              <a:gd name="T1" fmla="*/ 0 h 1280"/>
              <a:gd name="T2" fmla="*/ 410 w 936"/>
              <a:gd name="T3" fmla="*/ 462 h 1280"/>
              <a:gd name="T4" fmla="*/ 0 w 936"/>
              <a:gd name="T5" fmla="*/ 462 h 1280"/>
              <a:gd name="T6" fmla="*/ 410 w 936"/>
              <a:gd name="T7" fmla="*/ 0 h 1280"/>
              <a:gd name="T8" fmla="*/ 0 w 936"/>
              <a:gd name="T9" fmla="*/ 811 h 1280"/>
              <a:gd name="T10" fmla="*/ 0 w 936"/>
              <a:gd name="T11" fmla="*/ 579 h 1280"/>
              <a:gd name="T12" fmla="*/ 935 w 936"/>
              <a:gd name="T13" fmla="*/ 579 h 1280"/>
              <a:gd name="T14" fmla="*/ 935 w 936"/>
              <a:gd name="T15" fmla="*/ 811 h 1280"/>
              <a:gd name="T16" fmla="*/ 468 w 936"/>
              <a:gd name="T17" fmla="*/ 1279 h 1280"/>
              <a:gd name="T18" fmla="*/ 0 w 936"/>
              <a:gd name="T19" fmla="*/ 811 h 1280"/>
              <a:gd name="T20" fmla="*/ 525 w 936"/>
              <a:gd name="T21" fmla="*/ 0 h 1280"/>
              <a:gd name="T22" fmla="*/ 935 w 936"/>
              <a:gd name="T23" fmla="*/ 462 h 1280"/>
              <a:gd name="T24" fmla="*/ 525 w 936"/>
              <a:gd name="T25" fmla="*/ 462 h 1280"/>
              <a:gd name="T26" fmla="*/ 525 w 936"/>
              <a:gd name="T27" fmla="*/ 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1280">
                <a:moveTo>
                  <a:pt x="410" y="0"/>
                </a:moveTo>
                <a:lnTo>
                  <a:pt x="410" y="462"/>
                </a:lnTo>
                <a:lnTo>
                  <a:pt x="0" y="462"/>
                </a:lnTo>
                <a:cubicBezTo>
                  <a:pt x="0" y="224"/>
                  <a:pt x="181" y="27"/>
                  <a:pt x="410" y="0"/>
                </a:cubicBezTo>
                <a:close/>
                <a:moveTo>
                  <a:pt x="0" y="811"/>
                </a:moveTo>
                <a:lnTo>
                  <a:pt x="0" y="579"/>
                </a:lnTo>
                <a:lnTo>
                  <a:pt x="935" y="579"/>
                </a:lnTo>
                <a:lnTo>
                  <a:pt x="935" y="811"/>
                </a:lnTo>
                <a:cubicBezTo>
                  <a:pt x="935" y="1068"/>
                  <a:pt x="725" y="1279"/>
                  <a:pt x="468" y="1279"/>
                </a:cubicBezTo>
                <a:cubicBezTo>
                  <a:pt x="211" y="1279"/>
                  <a:pt x="0" y="1068"/>
                  <a:pt x="0" y="811"/>
                </a:cubicBezTo>
                <a:close/>
                <a:moveTo>
                  <a:pt x="525" y="0"/>
                </a:moveTo>
                <a:cubicBezTo>
                  <a:pt x="755" y="27"/>
                  <a:pt x="935" y="224"/>
                  <a:pt x="935" y="462"/>
                </a:cubicBezTo>
                <a:lnTo>
                  <a:pt x="525" y="462"/>
                </a:lnTo>
                <a:lnTo>
                  <a:pt x="5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56619" y="4962527"/>
            <a:ext cx="296862" cy="415925"/>
          </a:xfrm>
          <a:custGeom>
            <a:avLst/>
            <a:gdLst>
              <a:gd name="T0" fmla="*/ 465 w 826"/>
              <a:gd name="T1" fmla="*/ 815 h 1157"/>
              <a:gd name="T2" fmla="*/ 465 w 826"/>
              <a:gd name="T3" fmla="*/ 1041 h 1157"/>
              <a:gd name="T4" fmla="*/ 814 w 826"/>
              <a:gd name="T5" fmla="*/ 1041 h 1157"/>
              <a:gd name="T6" fmla="*/ 814 w 826"/>
              <a:gd name="T7" fmla="*/ 1156 h 1157"/>
              <a:gd name="T8" fmla="*/ 0 w 826"/>
              <a:gd name="T9" fmla="*/ 1156 h 1157"/>
              <a:gd name="T10" fmla="*/ 0 w 826"/>
              <a:gd name="T11" fmla="*/ 1041 h 1157"/>
              <a:gd name="T12" fmla="*/ 350 w 826"/>
              <a:gd name="T13" fmla="*/ 1041 h 1157"/>
              <a:gd name="T14" fmla="*/ 350 w 826"/>
              <a:gd name="T15" fmla="*/ 812 h 1157"/>
              <a:gd name="T16" fmla="*/ 8 w 826"/>
              <a:gd name="T17" fmla="*/ 410 h 1157"/>
              <a:gd name="T18" fmla="*/ 418 w 826"/>
              <a:gd name="T19" fmla="*/ 0 h 1157"/>
              <a:gd name="T20" fmla="*/ 825 w 826"/>
              <a:gd name="T21" fmla="*/ 410 h 1157"/>
              <a:gd name="T22" fmla="*/ 465 w 826"/>
              <a:gd name="T23" fmla="*/ 815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6" h="1157">
                <a:moveTo>
                  <a:pt x="465" y="815"/>
                </a:moveTo>
                <a:lnTo>
                  <a:pt x="465" y="1041"/>
                </a:lnTo>
                <a:lnTo>
                  <a:pt x="814" y="1041"/>
                </a:lnTo>
                <a:lnTo>
                  <a:pt x="814" y="1156"/>
                </a:lnTo>
                <a:lnTo>
                  <a:pt x="0" y="1156"/>
                </a:lnTo>
                <a:lnTo>
                  <a:pt x="0" y="1041"/>
                </a:lnTo>
                <a:lnTo>
                  <a:pt x="350" y="1041"/>
                </a:lnTo>
                <a:lnTo>
                  <a:pt x="350" y="812"/>
                </a:lnTo>
                <a:cubicBezTo>
                  <a:pt x="156" y="779"/>
                  <a:pt x="8" y="612"/>
                  <a:pt x="8" y="410"/>
                </a:cubicBezTo>
                <a:cubicBezTo>
                  <a:pt x="8" y="183"/>
                  <a:pt x="191" y="0"/>
                  <a:pt x="418" y="0"/>
                </a:cubicBezTo>
                <a:cubicBezTo>
                  <a:pt x="645" y="0"/>
                  <a:pt x="825" y="183"/>
                  <a:pt x="825" y="410"/>
                </a:cubicBezTo>
                <a:cubicBezTo>
                  <a:pt x="825" y="621"/>
                  <a:pt x="667" y="790"/>
                  <a:pt x="465" y="81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74208" y="4962527"/>
            <a:ext cx="423863" cy="415925"/>
          </a:xfrm>
          <a:custGeom>
            <a:avLst/>
            <a:gdLst>
              <a:gd name="T0" fmla="*/ 145 w 1176"/>
              <a:gd name="T1" fmla="*/ 517 h 1157"/>
              <a:gd name="T2" fmla="*/ 58 w 1176"/>
              <a:gd name="T3" fmla="*/ 429 h 1157"/>
              <a:gd name="T4" fmla="*/ 145 w 1176"/>
              <a:gd name="T5" fmla="*/ 342 h 1157"/>
              <a:gd name="T6" fmla="*/ 233 w 1176"/>
              <a:gd name="T7" fmla="*/ 429 h 1157"/>
              <a:gd name="T8" fmla="*/ 145 w 1176"/>
              <a:gd name="T9" fmla="*/ 517 h 1157"/>
              <a:gd name="T10" fmla="*/ 1175 w 1176"/>
              <a:gd name="T11" fmla="*/ 410 h 1157"/>
              <a:gd name="T12" fmla="*/ 815 w 1176"/>
              <a:gd name="T13" fmla="*/ 815 h 1157"/>
              <a:gd name="T14" fmla="*/ 815 w 1176"/>
              <a:gd name="T15" fmla="*/ 1041 h 1157"/>
              <a:gd name="T16" fmla="*/ 990 w 1176"/>
              <a:gd name="T17" fmla="*/ 1041 h 1157"/>
              <a:gd name="T18" fmla="*/ 990 w 1176"/>
              <a:gd name="T19" fmla="*/ 1156 h 1157"/>
              <a:gd name="T20" fmla="*/ 58 w 1176"/>
              <a:gd name="T21" fmla="*/ 1156 h 1157"/>
              <a:gd name="T22" fmla="*/ 58 w 1176"/>
              <a:gd name="T23" fmla="*/ 867 h 1157"/>
              <a:gd name="T24" fmla="*/ 0 w 1176"/>
              <a:gd name="T25" fmla="*/ 867 h 1157"/>
              <a:gd name="T26" fmla="*/ 0 w 1176"/>
              <a:gd name="T27" fmla="*/ 632 h 1157"/>
              <a:gd name="T28" fmla="*/ 58 w 1176"/>
              <a:gd name="T29" fmla="*/ 574 h 1157"/>
              <a:gd name="T30" fmla="*/ 233 w 1176"/>
              <a:gd name="T31" fmla="*/ 574 h 1157"/>
              <a:gd name="T32" fmla="*/ 290 w 1176"/>
              <a:gd name="T33" fmla="*/ 632 h 1157"/>
              <a:gd name="T34" fmla="*/ 290 w 1176"/>
              <a:gd name="T35" fmla="*/ 867 h 1157"/>
              <a:gd name="T36" fmla="*/ 233 w 1176"/>
              <a:gd name="T37" fmla="*/ 867 h 1157"/>
              <a:gd name="T38" fmla="*/ 233 w 1176"/>
              <a:gd name="T39" fmla="*/ 1041 h 1157"/>
              <a:gd name="T40" fmla="*/ 700 w 1176"/>
              <a:gd name="T41" fmla="*/ 1041 h 1157"/>
              <a:gd name="T42" fmla="*/ 700 w 1176"/>
              <a:gd name="T43" fmla="*/ 812 h 1157"/>
              <a:gd name="T44" fmla="*/ 358 w 1176"/>
              <a:gd name="T45" fmla="*/ 410 h 1157"/>
              <a:gd name="T46" fmla="*/ 768 w 1176"/>
              <a:gd name="T47" fmla="*/ 0 h 1157"/>
              <a:gd name="T48" fmla="*/ 1175 w 1176"/>
              <a:gd name="T49" fmla="*/ 410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6" h="1157">
                <a:moveTo>
                  <a:pt x="145" y="517"/>
                </a:moveTo>
                <a:cubicBezTo>
                  <a:pt x="96" y="517"/>
                  <a:pt x="58" y="478"/>
                  <a:pt x="58" y="429"/>
                </a:cubicBezTo>
                <a:cubicBezTo>
                  <a:pt x="58" y="380"/>
                  <a:pt x="96" y="342"/>
                  <a:pt x="145" y="342"/>
                </a:cubicBezTo>
                <a:cubicBezTo>
                  <a:pt x="194" y="342"/>
                  <a:pt x="233" y="380"/>
                  <a:pt x="233" y="429"/>
                </a:cubicBezTo>
                <a:cubicBezTo>
                  <a:pt x="233" y="478"/>
                  <a:pt x="194" y="517"/>
                  <a:pt x="145" y="517"/>
                </a:cubicBezTo>
                <a:close/>
                <a:moveTo>
                  <a:pt x="1175" y="410"/>
                </a:moveTo>
                <a:cubicBezTo>
                  <a:pt x="1175" y="621"/>
                  <a:pt x="1017" y="790"/>
                  <a:pt x="815" y="815"/>
                </a:cubicBezTo>
                <a:lnTo>
                  <a:pt x="815" y="1041"/>
                </a:lnTo>
                <a:lnTo>
                  <a:pt x="990" y="1041"/>
                </a:lnTo>
                <a:lnTo>
                  <a:pt x="990" y="1156"/>
                </a:lnTo>
                <a:lnTo>
                  <a:pt x="58" y="1156"/>
                </a:lnTo>
                <a:lnTo>
                  <a:pt x="58" y="867"/>
                </a:lnTo>
                <a:lnTo>
                  <a:pt x="0" y="867"/>
                </a:lnTo>
                <a:lnTo>
                  <a:pt x="0" y="632"/>
                </a:lnTo>
                <a:cubicBezTo>
                  <a:pt x="0" y="599"/>
                  <a:pt x="25" y="574"/>
                  <a:pt x="58" y="574"/>
                </a:cubicBezTo>
                <a:lnTo>
                  <a:pt x="233" y="574"/>
                </a:lnTo>
                <a:cubicBezTo>
                  <a:pt x="265" y="574"/>
                  <a:pt x="290" y="599"/>
                  <a:pt x="290" y="632"/>
                </a:cubicBezTo>
                <a:lnTo>
                  <a:pt x="290" y="867"/>
                </a:lnTo>
                <a:lnTo>
                  <a:pt x="233" y="867"/>
                </a:lnTo>
                <a:lnTo>
                  <a:pt x="233" y="1041"/>
                </a:lnTo>
                <a:lnTo>
                  <a:pt x="700" y="1041"/>
                </a:lnTo>
                <a:lnTo>
                  <a:pt x="700" y="812"/>
                </a:lnTo>
                <a:cubicBezTo>
                  <a:pt x="506" y="779"/>
                  <a:pt x="358" y="612"/>
                  <a:pt x="358" y="410"/>
                </a:cubicBezTo>
                <a:cubicBezTo>
                  <a:pt x="358" y="183"/>
                  <a:pt x="541" y="0"/>
                  <a:pt x="768" y="0"/>
                </a:cubicBezTo>
                <a:cubicBezTo>
                  <a:pt x="995" y="0"/>
                  <a:pt x="1175" y="183"/>
                  <a:pt x="1175" y="4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34658" y="4938714"/>
            <a:ext cx="461963" cy="461963"/>
          </a:xfrm>
          <a:custGeom>
            <a:avLst/>
            <a:gdLst>
              <a:gd name="T0" fmla="*/ 642 w 1285"/>
              <a:gd name="T1" fmla="*/ 1049 h 1285"/>
              <a:gd name="T2" fmla="*/ 1049 w 1285"/>
              <a:gd name="T3" fmla="*/ 642 h 1285"/>
              <a:gd name="T4" fmla="*/ 642 w 1285"/>
              <a:gd name="T5" fmla="*/ 235 h 1285"/>
              <a:gd name="T6" fmla="*/ 235 w 1285"/>
              <a:gd name="T7" fmla="*/ 642 h 1285"/>
              <a:gd name="T8" fmla="*/ 642 w 1285"/>
              <a:gd name="T9" fmla="*/ 1049 h 1285"/>
              <a:gd name="T10" fmla="*/ 1164 w 1285"/>
              <a:gd name="T11" fmla="*/ 585 h 1285"/>
              <a:gd name="T12" fmla="*/ 1284 w 1285"/>
              <a:gd name="T13" fmla="*/ 585 h 1285"/>
              <a:gd name="T14" fmla="*/ 1284 w 1285"/>
              <a:gd name="T15" fmla="*/ 700 h 1285"/>
              <a:gd name="T16" fmla="*/ 1164 w 1285"/>
              <a:gd name="T17" fmla="*/ 700 h 1285"/>
              <a:gd name="T18" fmla="*/ 699 w 1285"/>
              <a:gd name="T19" fmla="*/ 1164 h 1285"/>
              <a:gd name="T20" fmla="*/ 699 w 1285"/>
              <a:gd name="T21" fmla="*/ 1284 h 1285"/>
              <a:gd name="T22" fmla="*/ 585 w 1285"/>
              <a:gd name="T23" fmla="*/ 1284 h 1285"/>
              <a:gd name="T24" fmla="*/ 585 w 1285"/>
              <a:gd name="T25" fmla="*/ 1164 h 1285"/>
              <a:gd name="T26" fmla="*/ 120 w 1285"/>
              <a:gd name="T27" fmla="*/ 700 h 1285"/>
              <a:gd name="T28" fmla="*/ 0 w 1285"/>
              <a:gd name="T29" fmla="*/ 700 h 1285"/>
              <a:gd name="T30" fmla="*/ 0 w 1285"/>
              <a:gd name="T31" fmla="*/ 585 h 1285"/>
              <a:gd name="T32" fmla="*/ 120 w 1285"/>
              <a:gd name="T33" fmla="*/ 585 h 1285"/>
              <a:gd name="T34" fmla="*/ 585 w 1285"/>
              <a:gd name="T35" fmla="*/ 120 h 1285"/>
              <a:gd name="T36" fmla="*/ 585 w 1285"/>
              <a:gd name="T37" fmla="*/ 0 h 1285"/>
              <a:gd name="T38" fmla="*/ 699 w 1285"/>
              <a:gd name="T39" fmla="*/ 0 h 1285"/>
              <a:gd name="T40" fmla="*/ 699 w 1285"/>
              <a:gd name="T41" fmla="*/ 120 h 1285"/>
              <a:gd name="T42" fmla="*/ 1164 w 1285"/>
              <a:gd name="T43" fmla="*/ 585 h 1285"/>
              <a:gd name="T44" fmla="*/ 642 w 1285"/>
              <a:gd name="T45" fmla="*/ 410 h 1285"/>
              <a:gd name="T46" fmla="*/ 874 w 1285"/>
              <a:gd name="T47" fmla="*/ 642 h 1285"/>
              <a:gd name="T48" fmla="*/ 642 w 1285"/>
              <a:gd name="T49" fmla="*/ 875 h 1285"/>
              <a:gd name="T50" fmla="*/ 410 w 1285"/>
              <a:gd name="T51" fmla="*/ 642 h 1285"/>
              <a:gd name="T52" fmla="*/ 642 w 1285"/>
              <a:gd name="T53" fmla="*/ 41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85">
                <a:moveTo>
                  <a:pt x="642" y="1049"/>
                </a:moveTo>
                <a:cubicBezTo>
                  <a:pt x="869" y="1049"/>
                  <a:pt x="1049" y="869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415" y="235"/>
                  <a:pt x="235" y="415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lose/>
                <a:moveTo>
                  <a:pt x="1164" y="585"/>
                </a:moveTo>
                <a:lnTo>
                  <a:pt x="1284" y="585"/>
                </a:lnTo>
                <a:lnTo>
                  <a:pt x="1284" y="700"/>
                </a:lnTo>
                <a:lnTo>
                  <a:pt x="1164" y="700"/>
                </a:lnTo>
                <a:cubicBezTo>
                  <a:pt x="1137" y="943"/>
                  <a:pt x="943" y="1137"/>
                  <a:pt x="699" y="1164"/>
                </a:cubicBezTo>
                <a:lnTo>
                  <a:pt x="699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1" y="1137"/>
                  <a:pt x="147" y="943"/>
                  <a:pt x="120" y="700"/>
                </a:cubicBezTo>
                <a:lnTo>
                  <a:pt x="0" y="700"/>
                </a:lnTo>
                <a:lnTo>
                  <a:pt x="0" y="585"/>
                </a:lnTo>
                <a:lnTo>
                  <a:pt x="120" y="585"/>
                </a:lnTo>
                <a:cubicBezTo>
                  <a:pt x="147" y="342"/>
                  <a:pt x="341" y="148"/>
                  <a:pt x="585" y="120"/>
                </a:cubicBezTo>
                <a:lnTo>
                  <a:pt x="585" y="0"/>
                </a:lnTo>
                <a:lnTo>
                  <a:pt x="699" y="0"/>
                </a:lnTo>
                <a:lnTo>
                  <a:pt x="699" y="120"/>
                </a:lnTo>
                <a:cubicBezTo>
                  <a:pt x="943" y="148"/>
                  <a:pt x="1137" y="342"/>
                  <a:pt x="1164" y="585"/>
                </a:cubicBezTo>
                <a:close/>
                <a:moveTo>
                  <a:pt x="642" y="410"/>
                </a:moveTo>
                <a:cubicBezTo>
                  <a:pt x="771" y="410"/>
                  <a:pt x="874" y="514"/>
                  <a:pt x="874" y="642"/>
                </a:cubicBezTo>
                <a:cubicBezTo>
                  <a:pt x="874" y="771"/>
                  <a:pt x="770" y="875"/>
                  <a:pt x="642" y="875"/>
                </a:cubicBezTo>
                <a:cubicBezTo>
                  <a:pt x="513" y="875"/>
                  <a:pt x="410" y="771"/>
                  <a:pt x="410" y="642"/>
                </a:cubicBezTo>
                <a:cubicBezTo>
                  <a:pt x="410" y="514"/>
                  <a:pt x="514" y="410"/>
                  <a:pt x="642" y="4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14158" y="4981577"/>
            <a:ext cx="461963" cy="377825"/>
          </a:xfrm>
          <a:custGeom>
            <a:avLst/>
            <a:gdLst>
              <a:gd name="T0" fmla="*/ 410 w 1285"/>
              <a:gd name="T1" fmla="*/ 699 h 1050"/>
              <a:gd name="T2" fmla="*/ 585 w 1285"/>
              <a:gd name="T3" fmla="*/ 524 h 1050"/>
              <a:gd name="T4" fmla="*/ 642 w 1285"/>
              <a:gd name="T5" fmla="*/ 535 h 1050"/>
              <a:gd name="T6" fmla="*/ 642 w 1285"/>
              <a:gd name="T7" fmla="*/ 174 h 1050"/>
              <a:gd name="T8" fmla="*/ 935 w 1285"/>
              <a:gd name="T9" fmla="*/ 174 h 1050"/>
              <a:gd name="T10" fmla="*/ 935 w 1285"/>
              <a:gd name="T11" fmla="*/ 292 h 1050"/>
              <a:gd name="T12" fmla="*/ 760 w 1285"/>
              <a:gd name="T13" fmla="*/ 292 h 1050"/>
              <a:gd name="T14" fmla="*/ 760 w 1285"/>
              <a:gd name="T15" fmla="*/ 702 h 1050"/>
              <a:gd name="T16" fmla="*/ 585 w 1285"/>
              <a:gd name="T17" fmla="*/ 874 h 1050"/>
              <a:gd name="T18" fmla="*/ 410 w 1285"/>
              <a:gd name="T19" fmla="*/ 699 h 1050"/>
              <a:gd name="T20" fmla="*/ 1167 w 1285"/>
              <a:gd name="T21" fmla="*/ 931 h 1050"/>
              <a:gd name="T22" fmla="*/ 1167 w 1285"/>
              <a:gd name="T23" fmla="*/ 117 h 1050"/>
              <a:gd name="T24" fmla="*/ 118 w 1285"/>
              <a:gd name="T25" fmla="*/ 117 h 1050"/>
              <a:gd name="T26" fmla="*/ 118 w 1285"/>
              <a:gd name="T27" fmla="*/ 931 h 1050"/>
              <a:gd name="T28" fmla="*/ 1167 w 1285"/>
              <a:gd name="T29" fmla="*/ 931 h 1050"/>
              <a:gd name="T30" fmla="*/ 1167 w 1285"/>
              <a:gd name="T31" fmla="*/ 0 h 1050"/>
              <a:gd name="T32" fmla="*/ 1284 w 1285"/>
              <a:gd name="T33" fmla="*/ 117 h 1050"/>
              <a:gd name="T34" fmla="*/ 1284 w 1285"/>
              <a:gd name="T35" fmla="*/ 931 h 1050"/>
              <a:gd name="T36" fmla="*/ 1167 w 1285"/>
              <a:gd name="T37" fmla="*/ 1049 h 1050"/>
              <a:gd name="T38" fmla="*/ 118 w 1285"/>
              <a:gd name="T39" fmla="*/ 1049 h 1050"/>
              <a:gd name="T40" fmla="*/ 0 w 1285"/>
              <a:gd name="T41" fmla="*/ 931 h 1050"/>
              <a:gd name="T42" fmla="*/ 0 w 1285"/>
              <a:gd name="T43" fmla="*/ 117 h 1050"/>
              <a:gd name="T44" fmla="*/ 118 w 1285"/>
              <a:gd name="T45" fmla="*/ 0 h 1050"/>
              <a:gd name="T46" fmla="*/ 1167 w 1285"/>
              <a:gd name="T4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0">
                <a:moveTo>
                  <a:pt x="410" y="699"/>
                </a:moveTo>
                <a:cubicBezTo>
                  <a:pt x="410" y="603"/>
                  <a:pt x="489" y="524"/>
                  <a:pt x="585" y="524"/>
                </a:cubicBezTo>
                <a:cubicBezTo>
                  <a:pt x="604" y="524"/>
                  <a:pt x="623" y="530"/>
                  <a:pt x="642" y="535"/>
                </a:cubicBezTo>
                <a:lnTo>
                  <a:pt x="642" y="174"/>
                </a:lnTo>
                <a:lnTo>
                  <a:pt x="935" y="174"/>
                </a:lnTo>
                <a:lnTo>
                  <a:pt x="935" y="292"/>
                </a:lnTo>
                <a:lnTo>
                  <a:pt x="760" y="292"/>
                </a:lnTo>
                <a:lnTo>
                  <a:pt x="760" y="702"/>
                </a:lnTo>
                <a:cubicBezTo>
                  <a:pt x="760" y="797"/>
                  <a:pt x="681" y="874"/>
                  <a:pt x="585" y="874"/>
                </a:cubicBezTo>
                <a:cubicBezTo>
                  <a:pt x="489" y="874"/>
                  <a:pt x="410" y="795"/>
                  <a:pt x="410" y="699"/>
                </a:cubicBezTo>
                <a:close/>
                <a:moveTo>
                  <a:pt x="1167" y="931"/>
                </a:moveTo>
                <a:lnTo>
                  <a:pt x="1167" y="117"/>
                </a:lnTo>
                <a:lnTo>
                  <a:pt x="118" y="117"/>
                </a:lnTo>
                <a:lnTo>
                  <a:pt x="118" y="931"/>
                </a:lnTo>
                <a:lnTo>
                  <a:pt x="1167" y="931"/>
                </a:lnTo>
                <a:close/>
                <a:moveTo>
                  <a:pt x="1167" y="0"/>
                </a:moveTo>
                <a:cubicBezTo>
                  <a:pt x="1230" y="0"/>
                  <a:pt x="1284" y="54"/>
                  <a:pt x="1284" y="117"/>
                </a:cubicBezTo>
                <a:lnTo>
                  <a:pt x="1284" y="931"/>
                </a:lnTo>
                <a:cubicBezTo>
                  <a:pt x="1284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98433" y="4981577"/>
            <a:ext cx="252413" cy="377825"/>
          </a:xfrm>
          <a:custGeom>
            <a:avLst/>
            <a:gdLst>
              <a:gd name="T0" fmla="*/ 349 w 700"/>
              <a:gd name="T1" fmla="*/ 0 h 1050"/>
              <a:gd name="T2" fmla="*/ 699 w 700"/>
              <a:gd name="T3" fmla="*/ 0 h 1050"/>
              <a:gd name="T4" fmla="*/ 699 w 700"/>
              <a:gd name="T5" fmla="*/ 232 h 1050"/>
              <a:gd name="T6" fmla="*/ 467 w 700"/>
              <a:gd name="T7" fmla="*/ 232 h 1050"/>
              <a:gd name="T8" fmla="*/ 467 w 700"/>
              <a:gd name="T9" fmla="*/ 817 h 1050"/>
              <a:gd name="T10" fmla="*/ 232 w 700"/>
              <a:gd name="T11" fmla="*/ 1049 h 1050"/>
              <a:gd name="T12" fmla="*/ 0 w 700"/>
              <a:gd name="T13" fmla="*/ 817 h 1050"/>
              <a:gd name="T14" fmla="*/ 232 w 700"/>
              <a:gd name="T15" fmla="*/ 582 h 1050"/>
              <a:gd name="T16" fmla="*/ 349 w 700"/>
              <a:gd name="T17" fmla="*/ 614 h 1050"/>
              <a:gd name="T18" fmla="*/ 349 w 700"/>
              <a:gd name="T1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0" h="1050">
                <a:moveTo>
                  <a:pt x="349" y="0"/>
                </a:moveTo>
                <a:lnTo>
                  <a:pt x="699" y="0"/>
                </a:lnTo>
                <a:lnTo>
                  <a:pt x="699" y="232"/>
                </a:lnTo>
                <a:lnTo>
                  <a:pt x="467" y="232"/>
                </a:lnTo>
                <a:lnTo>
                  <a:pt x="467" y="817"/>
                </a:lnTo>
                <a:cubicBezTo>
                  <a:pt x="467" y="945"/>
                  <a:pt x="360" y="1049"/>
                  <a:pt x="232" y="1049"/>
                </a:cubicBezTo>
                <a:cubicBezTo>
                  <a:pt x="103" y="1049"/>
                  <a:pt x="0" y="946"/>
                  <a:pt x="0" y="817"/>
                </a:cubicBezTo>
                <a:cubicBezTo>
                  <a:pt x="0" y="689"/>
                  <a:pt x="103" y="582"/>
                  <a:pt x="232" y="582"/>
                </a:cubicBezTo>
                <a:cubicBezTo>
                  <a:pt x="276" y="582"/>
                  <a:pt x="314" y="595"/>
                  <a:pt x="349" y="614"/>
                </a:cubicBezTo>
                <a:lnTo>
                  <a:pt x="349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93794" y="5029203"/>
            <a:ext cx="419100" cy="282575"/>
          </a:xfrm>
          <a:custGeom>
            <a:avLst/>
            <a:gdLst>
              <a:gd name="T0" fmla="*/ 1165 w 1166"/>
              <a:gd name="T1" fmla="*/ 112 h 785"/>
              <a:gd name="T2" fmla="*/ 987 w 1166"/>
              <a:gd name="T3" fmla="*/ 312 h 785"/>
              <a:gd name="T4" fmla="*/ 1107 w 1166"/>
              <a:gd name="T5" fmla="*/ 670 h 785"/>
              <a:gd name="T6" fmla="*/ 990 w 1166"/>
              <a:gd name="T7" fmla="*/ 670 h 785"/>
              <a:gd name="T8" fmla="*/ 905 w 1166"/>
              <a:gd name="T9" fmla="*/ 404 h 785"/>
              <a:gd name="T10" fmla="*/ 670 w 1166"/>
              <a:gd name="T11" fmla="*/ 670 h 785"/>
              <a:gd name="T12" fmla="*/ 438 w 1166"/>
              <a:gd name="T13" fmla="*/ 435 h 785"/>
              <a:gd name="T14" fmla="*/ 88 w 1166"/>
              <a:gd name="T15" fmla="*/ 784 h 785"/>
              <a:gd name="T16" fmla="*/ 0 w 1166"/>
              <a:gd name="T17" fmla="*/ 697 h 785"/>
              <a:gd name="T18" fmla="*/ 438 w 1166"/>
              <a:gd name="T19" fmla="*/ 260 h 785"/>
              <a:gd name="T20" fmla="*/ 670 w 1166"/>
              <a:gd name="T21" fmla="*/ 495 h 785"/>
              <a:gd name="T22" fmla="*/ 837 w 1166"/>
              <a:gd name="T23" fmla="*/ 303 h 785"/>
              <a:gd name="T24" fmla="*/ 443 w 1166"/>
              <a:gd name="T25" fmla="*/ 115 h 785"/>
              <a:gd name="T26" fmla="*/ 82 w 1166"/>
              <a:gd name="T27" fmla="*/ 257 h 785"/>
              <a:gd name="T28" fmla="*/ 0 w 1166"/>
              <a:gd name="T29" fmla="*/ 175 h 785"/>
              <a:gd name="T30" fmla="*/ 443 w 1166"/>
              <a:gd name="T31" fmla="*/ 0 h 785"/>
              <a:gd name="T32" fmla="*/ 916 w 1166"/>
              <a:gd name="T33" fmla="*/ 216 h 785"/>
              <a:gd name="T34" fmla="*/ 1083 w 1166"/>
              <a:gd name="T35" fmla="*/ 30 h 785"/>
              <a:gd name="T36" fmla="*/ 1165 w 1166"/>
              <a:gd name="T37" fmla="*/ 112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785">
                <a:moveTo>
                  <a:pt x="1165" y="112"/>
                </a:moveTo>
                <a:lnTo>
                  <a:pt x="987" y="312"/>
                </a:lnTo>
                <a:cubicBezTo>
                  <a:pt x="1050" y="413"/>
                  <a:pt x="1094" y="536"/>
                  <a:pt x="1107" y="670"/>
                </a:cubicBezTo>
                <a:lnTo>
                  <a:pt x="990" y="670"/>
                </a:lnTo>
                <a:cubicBezTo>
                  <a:pt x="979" y="574"/>
                  <a:pt x="949" y="484"/>
                  <a:pt x="905" y="404"/>
                </a:cubicBezTo>
                <a:lnTo>
                  <a:pt x="670" y="670"/>
                </a:lnTo>
                <a:lnTo>
                  <a:pt x="438" y="435"/>
                </a:lnTo>
                <a:lnTo>
                  <a:pt x="88" y="784"/>
                </a:lnTo>
                <a:lnTo>
                  <a:pt x="0" y="697"/>
                </a:lnTo>
                <a:lnTo>
                  <a:pt x="438" y="260"/>
                </a:lnTo>
                <a:lnTo>
                  <a:pt x="670" y="495"/>
                </a:lnTo>
                <a:lnTo>
                  <a:pt x="837" y="303"/>
                </a:lnTo>
                <a:cubicBezTo>
                  <a:pt x="738" y="189"/>
                  <a:pt x="602" y="115"/>
                  <a:pt x="443" y="115"/>
                </a:cubicBezTo>
                <a:cubicBezTo>
                  <a:pt x="307" y="115"/>
                  <a:pt x="181" y="169"/>
                  <a:pt x="82" y="257"/>
                </a:cubicBezTo>
                <a:lnTo>
                  <a:pt x="0" y="175"/>
                </a:lnTo>
                <a:cubicBezTo>
                  <a:pt x="121" y="68"/>
                  <a:pt x="274" y="0"/>
                  <a:pt x="443" y="0"/>
                </a:cubicBezTo>
                <a:cubicBezTo>
                  <a:pt x="632" y="0"/>
                  <a:pt x="796" y="82"/>
                  <a:pt x="916" y="216"/>
                </a:cubicBezTo>
                <a:lnTo>
                  <a:pt x="1083" y="30"/>
                </a:lnTo>
                <a:lnTo>
                  <a:pt x="1165" y="11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73294" y="5002213"/>
            <a:ext cx="419100" cy="336550"/>
          </a:xfrm>
          <a:custGeom>
            <a:avLst/>
            <a:gdLst>
              <a:gd name="T0" fmla="*/ 869 w 1165"/>
              <a:gd name="T1" fmla="*/ 464 h 936"/>
              <a:gd name="T2" fmla="*/ 989 w 1165"/>
              <a:gd name="T3" fmla="*/ 410 h 936"/>
              <a:gd name="T4" fmla="*/ 869 w 1165"/>
              <a:gd name="T5" fmla="*/ 355 h 936"/>
              <a:gd name="T6" fmla="*/ 814 w 1165"/>
              <a:gd name="T7" fmla="*/ 235 h 936"/>
              <a:gd name="T8" fmla="*/ 759 w 1165"/>
              <a:gd name="T9" fmla="*/ 355 h 936"/>
              <a:gd name="T10" fmla="*/ 639 w 1165"/>
              <a:gd name="T11" fmla="*/ 410 h 936"/>
              <a:gd name="T12" fmla="*/ 759 w 1165"/>
              <a:gd name="T13" fmla="*/ 464 h 936"/>
              <a:gd name="T14" fmla="*/ 814 w 1165"/>
              <a:gd name="T15" fmla="*/ 585 h 936"/>
              <a:gd name="T16" fmla="*/ 869 w 1165"/>
              <a:gd name="T17" fmla="*/ 464 h 936"/>
              <a:gd name="T18" fmla="*/ 538 w 1165"/>
              <a:gd name="T19" fmla="*/ 656 h 936"/>
              <a:gd name="T20" fmla="*/ 699 w 1165"/>
              <a:gd name="T21" fmla="*/ 585 h 936"/>
              <a:gd name="T22" fmla="*/ 538 w 1165"/>
              <a:gd name="T23" fmla="*/ 511 h 936"/>
              <a:gd name="T24" fmla="*/ 464 w 1165"/>
              <a:gd name="T25" fmla="*/ 350 h 936"/>
              <a:gd name="T26" fmla="*/ 393 w 1165"/>
              <a:gd name="T27" fmla="*/ 511 h 936"/>
              <a:gd name="T28" fmla="*/ 232 w 1165"/>
              <a:gd name="T29" fmla="*/ 585 h 936"/>
              <a:gd name="T30" fmla="*/ 393 w 1165"/>
              <a:gd name="T31" fmla="*/ 656 h 936"/>
              <a:gd name="T32" fmla="*/ 464 w 1165"/>
              <a:gd name="T33" fmla="*/ 817 h 936"/>
              <a:gd name="T34" fmla="*/ 538 w 1165"/>
              <a:gd name="T35" fmla="*/ 656 h 936"/>
              <a:gd name="T36" fmla="*/ 931 w 1165"/>
              <a:gd name="T37" fmla="*/ 0 h 936"/>
              <a:gd name="T38" fmla="*/ 1164 w 1165"/>
              <a:gd name="T39" fmla="*/ 0 h 936"/>
              <a:gd name="T40" fmla="*/ 1164 w 1165"/>
              <a:gd name="T41" fmla="*/ 817 h 936"/>
              <a:gd name="T42" fmla="*/ 1049 w 1165"/>
              <a:gd name="T43" fmla="*/ 935 h 936"/>
              <a:gd name="T44" fmla="*/ 114 w 1165"/>
              <a:gd name="T45" fmla="*/ 935 h 936"/>
              <a:gd name="T46" fmla="*/ 0 w 1165"/>
              <a:gd name="T47" fmla="*/ 817 h 936"/>
              <a:gd name="T48" fmla="*/ 0 w 1165"/>
              <a:gd name="T49" fmla="*/ 117 h 936"/>
              <a:gd name="T50" fmla="*/ 114 w 1165"/>
              <a:gd name="T51" fmla="*/ 0 h 936"/>
              <a:gd name="T52" fmla="*/ 175 w 1165"/>
              <a:gd name="T53" fmla="*/ 0 h 936"/>
              <a:gd name="T54" fmla="*/ 289 w 1165"/>
              <a:gd name="T55" fmla="*/ 175 h 936"/>
              <a:gd name="T56" fmla="*/ 464 w 1165"/>
              <a:gd name="T57" fmla="*/ 175 h 936"/>
              <a:gd name="T58" fmla="*/ 349 w 1165"/>
              <a:gd name="T59" fmla="*/ 0 h 936"/>
              <a:gd name="T60" fmla="*/ 464 w 1165"/>
              <a:gd name="T61" fmla="*/ 0 h 936"/>
              <a:gd name="T62" fmla="*/ 582 w 1165"/>
              <a:gd name="T63" fmla="*/ 175 h 936"/>
              <a:gd name="T64" fmla="*/ 757 w 1165"/>
              <a:gd name="T65" fmla="*/ 175 h 936"/>
              <a:gd name="T66" fmla="*/ 639 w 1165"/>
              <a:gd name="T67" fmla="*/ 0 h 936"/>
              <a:gd name="T68" fmla="*/ 757 w 1165"/>
              <a:gd name="T69" fmla="*/ 0 h 936"/>
              <a:gd name="T70" fmla="*/ 874 w 1165"/>
              <a:gd name="T71" fmla="*/ 175 h 936"/>
              <a:gd name="T72" fmla="*/ 1049 w 1165"/>
              <a:gd name="T73" fmla="*/ 175 h 936"/>
              <a:gd name="T74" fmla="*/ 931 w 1165"/>
              <a:gd name="T7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936">
                <a:moveTo>
                  <a:pt x="869" y="464"/>
                </a:moveTo>
                <a:lnTo>
                  <a:pt x="989" y="410"/>
                </a:lnTo>
                <a:lnTo>
                  <a:pt x="869" y="355"/>
                </a:lnTo>
                <a:lnTo>
                  <a:pt x="814" y="235"/>
                </a:lnTo>
                <a:lnTo>
                  <a:pt x="759" y="355"/>
                </a:lnTo>
                <a:lnTo>
                  <a:pt x="639" y="410"/>
                </a:lnTo>
                <a:lnTo>
                  <a:pt x="759" y="464"/>
                </a:lnTo>
                <a:lnTo>
                  <a:pt x="814" y="585"/>
                </a:lnTo>
                <a:lnTo>
                  <a:pt x="869" y="464"/>
                </a:lnTo>
                <a:close/>
                <a:moveTo>
                  <a:pt x="538" y="656"/>
                </a:moveTo>
                <a:lnTo>
                  <a:pt x="699" y="585"/>
                </a:lnTo>
                <a:lnTo>
                  <a:pt x="538" y="511"/>
                </a:lnTo>
                <a:lnTo>
                  <a:pt x="464" y="350"/>
                </a:lnTo>
                <a:lnTo>
                  <a:pt x="393" y="511"/>
                </a:lnTo>
                <a:lnTo>
                  <a:pt x="232" y="585"/>
                </a:lnTo>
                <a:lnTo>
                  <a:pt x="393" y="656"/>
                </a:lnTo>
                <a:lnTo>
                  <a:pt x="464" y="817"/>
                </a:lnTo>
                <a:lnTo>
                  <a:pt x="538" y="656"/>
                </a:lnTo>
                <a:close/>
                <a:moveTo>
                  <a:pt x="931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4" y="0"/>
                </a:cubicBezTo>
                <a:lnTo>
                  <a:pt x="175" y="0"/>
                </a:lnTo>
                <a:lnTo>
                  <a:pt x="289" y="175"/>
                </a:lnTo>
                <a:lnTo>
                  <a:pt x="464" y="175"/>
                </a:lnTo>
                <a:lnTo>
                  <a:pt x="349" y="0"/>
                </a:lnTo>
                <a:lnTo>
                  <a:pt x="464" y="0"/>
                </a:lnTo>
                <a:lnTo>
                  <a:pt x="582" y="175"/>
                </a:lnTo>
                <a:lnTo>
                  <a:pt x="757" y="175"/>
                </a:lnTo>
                <a:lnTo>
                  <a:pt x="639" y="0"/>
                </a:lnTo>
                <a:lnTo>
                  <a:pt x="757" y="0"/>
                </a:lnTo>
                <a:lnTo>
                  <a:pt x="874" y="175"/>
                </a:lnTo>
                <a:lnTo>
                  <a:pt x="1049" y="175"/>
                </a:lnTo>
                <a:lnTo>
                  <a:pt x="93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4381" y="5002213"/>
            <a:ext cx="419100" cy="336550"/>
          </a:xfrm>
          <a:custGeom>
            <a:avLst/>
            <a:gdLst>
              <a:gd name="T0" fmla="*/ 932 w 1165"/>
              <a:gd name="T1" fmla="*/ 0 h 936"/>
              <a:gd name="T2" fmla="*/ 1164 w 1165"/>
              <a:gd name="T3" fmla="*/ 0 h 936"/>
              <a:gd name="T4" fmla="*/ 1164 w 1165"/>
              <a:gd name="T5" fmla="*/ 817 h 936"/>
              <a:gd name="T6" fmla="*/ 1049 w 1165"/>
              <a:gd name="T7" fmla="*/ 935 h 936"/>
              <a:gd name="T8" fmla="*/ 115 w 1165"/>
              <a:gd name="T9" fmla="*/ 935 h 936"/>
              <a:gd name="T10" fmla="*/ 0 w 1165"/>
              <a:gd name="T11" fmla="*/ 817 h 936"/>
              <a:gd name="T12" fmla="*/ 0 w 1165"/>
              <a:gd name="T13" fmla="*/ 117 h 936"/>
              <a:gd name="T14" fmla="*/ 115 w 1165"/>
              <a:gd name="T15" fmla="*/ 0 h 936"/>
              <a:gd name="T16" fmla="*/ 175 w 1165"/>
              <a:gd name="T17" fmla="*/ 0 h 936"/>
              <a:gd name="T18" fmla="*/ 289 w 1165"/>
              <a:gd name="T19" fmla="*/ 235 h 936"/>
              <a:gd name="T20" fmla="*/ 464 w 1165"/>
              <a:gd name="T21" fmla="*/ 235 h 936"/>
              <a:gd name="T22" fmla="*/ 350 w 1165"/>
              <a:gd name="T23" fmla="*/ 0 h 936"/>
              <a:gd name="T24" fmla="*/ 464 w 1165"/>
              <a:gd name="T25" fmla="*/ 0 h 936"/>
              <a:gd name="T26" fmla="*/ 582 w 1165"/>
              <a:gd name="T27" fmla="*/ 235 h 936"/>
              <a:gd name="T28" fmla="*/ 757 w 1165"/>
              <a:gd name="T29" fmla="*/ 235 h 936"/>
              <a:gd name="T30" fmla="*/ 639 w 1165"/>
              <a:gd name="T31" fmla="*/ 0 h 936"/>
              <a:gd name="T32" fmla="*/ 757 w 1165"/>
              <a:gd name="T33" fmla="*/ 0 h 936"/>
              <a:gd name="T34" fmla="*/ 874 w 1165"/>
              <a:gd name="T35" fmla="*/ 235 h 936"/>
              <a:gd name="T36" fmla="*/ 1049 w 1165"/>
              <a:gd name="T37" fmla="*/ 235 h 936"/>
              <a:gd name="T38" fmla="*/ 932 w 1165"/>
              <a:gd name="T3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936">
                <a:moveTo>
                  <a:pt x="932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75" y="0"/>
                </a:lnTo>
                <a:lnTo>
                  <a:pt x="289" y="235"/>
                </a:lnTo>
                <a:lnTo>
                  <a:pt x="464" y="235"/>
                </a:lnTo>
                <a:lnTo>
                  <a:pt x="350" y="0"/>
                </a:lnTo>
                <a:lnTo>
                  <a:pt x="464" y="0"/>
                </a:lnTo>
                <a:lnTo>
                  <a:pt x="582" y="235"/>
                </a:lnTo>
                <a:lnTo>
                  <a:pt x="757" y="235"/>
                </a:lnTo>
                <a:lnTo>
                  <a:pt x="639" y="0"/>
                </a:lnTo>
                <a:lnTo>
                  <a:pt x="757" y="0"/>
                </a:lnTo>
                <a:lnTo>
                  <a:pt x="874" y="235"/>
                </a:lnTo>
                <a:lnTo>
                  <a:pt x="1049" y="235"/>
                </a:lnTo>
                <a:lnTo>
                  <a:pt x="93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4521" y="4981577"/>
            <a:ext cx="377825" cy="377825"/>
          </a:xfrm>
          <a:custGeom>
            <a:avLst/>
            <a:gdLst>
              <a:gd name="T0" fmla="*/ 757 w 1051"/>
              <a:gd name="T1" fmla="*/ 407 h 1050"/>
              <a:gd name="T2" fmla="*/ 525 w 1051"/>
              <a:gd name="T3" fmla="*/ 642 h 1050"/>
              <a:gd name="T4" fmla="*/ 293 w 1051"/>
              <a:gd name="T5" fmla="*/ 407 h 1050"/>
              <a:gd name="T6" fmla="*/ 407 w 1051"/>
              <a:gd name="T7" fmla="*/ 407 h 1050"/>
              <a:gd name="T8" fmla="*/ 407 w 1051"/>
              <a:gd name="T9" fmla="*/ 232 h 1050"/>
              <a:gd name="T10" fmla="*/ 642 w 1051"/>
              <a:gd name="T11" fmla="*/ 232 h 1050"/>
              <a:gd name="T12" fmla="*/ 642 w 1051"/>
              <a:gd name="T13" fmla="*/ 407 h 1050"/>
              <a:gd name="T14" fmla="*/ 757 w 1051"/>
              <a:gd name="T15" fmla="*/ 407 h 1050"/>
              <a:gd name="T16" fmla="*/ 932 w 1051"/>
              <a:gd name="T17" fmla="*/ 699 h 1050"/>
              <a:gd name="T18" fmla="*/ 932 w 1051"/>
              <a:gd name="T19" fmla="*/ 117 h 1050"/>
              <a:gd name="T20" fmla="*/ 115 w 1051"/>
              <a:gd name="T21" fmla="*/ 117 h 1050"/>
              <a:gd name="T22" fmla="*/ 115 w 1051"/>
              <a:gd name="T23" fmla="*/ 699 h 1050"/>
              <a:gd name="T24" fmla="*/ 350 w 1051"/>
              <a:gd name="T25" fmla="*/ 699 h 1050"/>
              <a:gd name="T26" fmla="*/ 525 w 1051"/>
              <a:gd name="T27" fmla="*/ 874 h 1050"/>
              <a:gd name="T28" fmla="*/ 700 w 1051"/>
              <a:gd name="T29" fmla="*/ 699 h 1050"/>
              <a:gd name="T30" fmla="*/ 932 w 1051"/>
              <a:gd name="T31" fmla="*/ 699 h 1050"/>
              <a:gd name="T32" fmla="*/ 932 w 1051"/>
              <a:gd name="T33" fmla="*/ 0 h 1050"/>
              <a:gd name="T34" fmla="*/ 1050 w 1051"/>
              <a:gd name="T35" fmla="*/ 117 h 1050"/>
              <a:gd name="T36" fmla="*/ 1050 w 1051"/>
              <a:gd name="T37" fmla="*/ 931 h 1050"/>
              <a:gd name="T38" fmla="*/ 932 w 1051"/>
              <a:gd name="T39" fmla="*/ 1049 h 1050"/>
              <a:gd name="T40" fmla="*/ 115 w 1051"/>
              <a:gd name="T41" fmla="*/ 1049 h 1050"/>
              <a:gd name="T42" fmla="*/ 0 w 1051"/>
              <a:gd name="T43" fmla="*/ 931 h 1050"/>
              <a:gd name="T44" fmla="*/ 0 w 1051"/>
              <a:gd name="T45" fmla="*/ 117 h 1050"/>
              <a:gd name="T46" fmla="*/ 115 w 1051"/>
              <a:gd name="T47" fmla="*/ 0 h 1050"/>
              <a:gd name="T48" fmla="*/ 932 w 1051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757" y="407"/>
                </a:moveTo>
                <a:lnTo>
                  <a:pt x="525" y="642"/>
                </a:lnTo>
                <a:lnTo>
                  <a:pt x="293" y="407"/>
                </a:lnTo>
                <a:lnTo>
                  <a:pt x="407" y="407"/>
                </a:lnTo>
                <a:lnTo>
                  <a:pt x="407" y="232"/>
                </a:lnTo>
                <a:lnTo>
                  <a:pt x="642" y="232"/>
                </a:lnTo>
                <a:lnTo>
                  <a:pt x="642" y="407"/>
                </a:lnTo>
                <a:lnTo>
                  <a:pt x="757" y="407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115" y="117"/>
                </a:lnTo>
                <a:lnTo>
                  <a:pt x="115" y="699"/>
                </a:lnTo>
                <a:lnTo>
                  <a:pt x="350" y="699"/>
                </a:lnTo>
                <a:cubicBezTo>
                  <a:pt x="350" y="795"/>
                  <a:pt x="429" y="874"/>
                  <a:pt x="525" y="874"/>
                </a:cubicBezTo>
                <a:cubicBezTo>
                  <a:pt x="621" y="874"/>
                  <a:pt x="700" y="795"/>
                  <a:pt x="700" y="699"/>
                </a:cubicBez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5" y="1049"/>
                </a:lnTo>
                <a:cubicBezTo>
                  <a:pt x="49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915026"/>
            <a:ext cx="155575" cy="252412"/>
          </a:xfrm>
          <a:custGeom>
            <a:avLst/>
            <a:gdLst>
              <a:gd name="T0" fmla="*/ 432 w 433"/>
              <a:gd name="T1" fmla="*/ 82 h 700"/>
              <a:gd name="T2" fmla="*/ 164 w 433"/>
              <a:gd name="T3" fmla="*/ 350 h 700"/>
              <a:gd name="T4" fmla="*/ 432 w 433"/>
              <a:gd name="T5" fmla="*/ 617 h 700"/>
              <a:gd name="T6" fmla="*/ 350 w 433"/>
              <a:gd name="T7" fmla="*/ 699 h 700"/>
              <a:gd name="T8" fmla="*/ 0 w 433"/>
              <a:gd name="T9" fmla="*/ 350 h 700"/>
              <a:gd name="T10" fmla="*/ 350 w 433"/>
              <a:gd name="T11" fmla="*/ 0 h 700"/>
              <a:gd name="T12" fmla="*/ 432 w 433"/>
              <a:gd name="T13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432" y="82"/>
                </a:moveTo>
                <a:lnTo>
                  <a:pt x="164" y="350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28031" y="5842003"/>
            <a:ext cx="419100" cy="398461"/>
          </a:xfrm>
          <a:custGeom>
            <a:avLst/>
            <a:gdLst>
              <a:gd name="T0" fmla="*/ 525 w 1166"/>
              <a:gd name="T1" fmla="*/ 905 h 1108"/>
              <a:gd name="T2" fmla="*/ 758 w 1166"/>
              <a:gd name="T3" fmla="*/ 670 h 1108"/>
              <a:gd name="T4" fmla="*/ 525 w 1166"/>
              <a:gd name="T5" fmla="*/ 437 h 1108"/>
              <a:gd name="T6" fmla="*/ 465 w 1166"/>
              <a:gd name="T7" fmla="*/ 495 h 1108"/>
              <a:gd name="T8" fmla="*/ 640 w 1166"/>
              <a:gd name="T9" fmla="*/ 670 h 1108"/>
              <a:gd name="T10" fmla="*/ 465 w 1166"/>
              <a:gd name="T11" fmla="*/ 845 h 1108"/>
              <a:gd name="T12" fmla="*/ 525 w 1166"/>
              <a:gd name="T13" fmla="*/ 905 h 1108"/>
              <a:gd name="T14" fmla="*/ 465 w 1166"/>
              <a:gd name="T15" fmla="*/ 118 h 1108"/>
              <a:gd name="T16" fmla="*/ 465 w 1166"/>
              <a:gd name="T17" fmla="*/ 232 h 1108"/>
              <a:gd name="T18" fmla="*/ 700 w 1166"/>
              <a:gd name="T19" fmla="*/ 232 h 1108"/>
              <a:gd name="T20" fmla="*/ 700 w 1166"/>
              <a:gd name="T21" fmla="*/ 118 h 1108"/>
              <a:gd name="T22" fmla="*/ 465 w 1166"/>
              <a:gd name="T23" fmla="*/ 118 h 1108"/>
              <a:gd name="T24" fmla="*/ 700 w 1166"/>
              <a:gd name="T25" fmla="*/ 0 h 1108"/>
              <a:gd name="T26" fmla="*/ 815 w 1166"/>
              <a:gd name="T27" fmla="*/ 118 h 1108"/>
              <a:gd name="T28" fmla="*/ 815 w 1166"/>
              <a:gd name="T29" fmla="*/ 232 h 1108"/>
              <a:gd name="T30" fmla="*/ 1050 w 1166"/>
              <a:gd name="T31" fmla="*/ 232 h 1108"/>
              <a:gd name="T32" fmla="*/ 1165 w 1166"/>
              <a:gd name="T33" fmla="*/ 350 h 1108"/>
              <a:gd name="T34" fmla="*/ 1165 w 1166"/>
              <a:gd name="T35" fmla="*/ 992 h 1108"/>
              <a:gd name="T36" fmla="*/ 1050 w 1166"/>
              <a:gd name="T37" fmla="*/ 1107 h 1108"/>
              <a:gd name="T38" fmla="*/ 115 w 1166"/>
              <a:gd name="T39" fmla="*/ 1107 h 1108"/>
              <a:gd name="T40" fmla="*/ 0 w 1166"/>
              <a:gd name="T41" fmla="*/ 992 h 1108"/>
              <a:gd name="T42" fmla="*/ 0 w 1166"/>
              <a:gd name="T43" fmla="*/ 350 h 1108"/>
              <a:gd name="T44" fmla="*/ 115 w 1166"/>
              <a:gd name="T45" fmla="*/ 232 h 1108"/>
              <a:gd name="T46" fmla="*/ 350 w 1166"/>
              <a:gd name="T47" fmla="*/ 232 h 1108"/>
              <a:gd name="T48" fmla="*/ 350 w 1166"/>
              <a:gd name="T49" fmla="*/ 118 h 1108"/>
              <a:gd name="T50" fmla="*/ 465 w 1166"/>
              <a:gd name="T51" fmla="*/ 0 h 1108"/>
              <a:gd name="T52" fmla="*/ 700 w 1166"/>
              <a:gd name="T5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08">
                <a:moveTo>
                  <a:pt x="525" y="905"/>
                </a:moveTo>
                <a:lnTo>
                  <a:pt x="758" y="670"/>
                </a:lnTo>
                <a:lnTo>
                  <a:pt x="525" y="437"/>
                </a:lnTo>
                <a:lnTo>
                  <a:pt x="465" y="495"/>
                </a:lnTo>
                <a:lnTo>
                  <a:pt x="640" y="670"/>
                </a:lnTo>
                <a:lnTo>
                  <a:pt x="465" y="845"/>
                </a:lnTo>
                <a:lnTo>
                  <a:pt x="525" y="905"/>
                </a:lnTo>
                <a:close/>
                <a:moveTo>
                  <a:pt x="465" y="118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8"/>
                </a:lnTo>
                <a:lnTo>
                  <a:pt x="465" y="118"/>
                </a:lnTo>
                <a:close/>
                <a:moveTo>
                  <a:pt x="700" y="0"/>
                </a:moveTo>
                <a:cubicBezTo>
                  <a:pt x="764" y="0"/>
                  <a:pt x="815" y="53"/>
                  <a:pt x="815" y="118"/>
                </a:cubicBez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350" y="118"/>
                </a:lnTo>
                <a:cubicBezTo>
                  <a:pt x="350" y="55"/>
                  <a:pt x="402" y="0"/>
                  <a:pt x="46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09119" y="5821363"/>
            <a:ext cx="461962" cy="439738"/>
          </a:xfrm>
          <a:custGeom>
            <a:avLst/>
            <a:gdLst>
              <a:gd name="T0" fmla="*/ 699 w 1285"/>
              <a:gd name="T1" fmla="*/ 667 h 1220"/>
              <a:gd name="T2" fmla="*/ 699 w 1285"/>
              <a:gd name="T3" fmla="*/ 317 h 1220"/>
              <a:gd name="T4" fmla="*/ 585 w 1285"/>
              <a:gd name="T5" fmla="*/ 317 h 1220"/>
              <a:gd name="T6" fmla="*/ 585 w 1285"/>
              <a:gd name="T7" fmla="*/ 667 h 1220"/>
              <a:gd name="T8" fmla="*/ 699 w 1285"/>
              <a:gd name="T9" fmla="*/ 667 h 1220"/>
              <a:gd name="T10" fmla="*/ 699 w 1285"/>
              <a:gd name="T11" fmla="*/ 902 h 1220"/>
              <a:gd name="T12" fmla="*/ 699 w 1285"/>
              <a:gd name="T13" fmla="*/ 784 h 1220"/>
              <a:gd name="T14" fmla="*/ 585 w 1285"/>
              <a:gd name="T15" fmla="*/ 784 h 1220"/>
              <a:gd name="T16" fmla="*/ 585 w 1285"/>
              <a:gd name="T17" fmla="*/ 902 h 1220"/>
              <a:gd name="T18" fmla="*/ 699 w 1285"/>
              <a:gd name="T19" fmla="*/ 902 h 1220"/>
              <a:gd name="T20" fmla="*/ 1284 w 1285"/>
              <a:gd name="T21" fmla="*/ 610 h 1220"/>
              <a:gd name="T22" fmla="*/ 1142 w 1285"/>
              <a:gd name="T23" fmla="*/ 771 h 1220"/>
              <a:gd name="T24" fmla="*/ 1161 w 1285"/>
              <a:gd name="T25" fmla="*/ 987 h 1220"/>
              <a:gd name="T26" fmla="*/ 951 w 1285"/>
              <a:gd name="T27" fmla="*/ 1033 h 1220"/>
              <a:gd name="T28" fmla="*/ 841 w 1285"/>
              <a:gd name="T29" fmla="*/ 1219 h 1220"/>
              <a:gd name="T30" fmla="*/ 642 w 1285"/>
              <a:gd name="T31" fmla="*/ 1134 h 1220"/>
              <a:gd name="T32" fmla="*/ 442 w 1285"/>
              <a:gd name="T33" fmla="*/ 1219 h 1220"/>
              <a:gd name="T34" fmla="*/ 333 w 1285"/>
              <a:gd name="T35" fmla="*/ 1036 h 1220"/>
              <a:gd name="T36" fmla="*/ 123 w 1285"/>
              <a:gd name="T37" fmla="*/ 987 h 1220"/>
              <a:gd name="T38" fmla="*/ 142 w 1285"/>
              <a:gd name="T39" fmla="*/ 771 h 1220"/>
              <a:gd name="T40" fmla="*/ 0 w 1285"/>
              <a:gd name="T41" fmla="*/ 610 h 1220"/>
              <a:gd name="T42" fmla="*/ 142 w 1285"/>
              <a:gd name="T43" fmla="*/ 446 h 1220"/>
              <a:gd name="T44" fmla="*/ 123 w 1285"/>
              <a:gd name="T45" fmla="*/ 232 h 1220"/>
              <a:gd name="T46" fmla="*/ 333 w 1285"/>
              <a:gd name="T47" fmla="*/ 186 h 1220"/>
              <a:gd name="T48" fmla="*/ 442 w 1285"/>
              <a:gd name="T49" fmla="*/ 0 h 1220"/>
              <a:gd name="T50" fmla="*/ 642 w 1285"/>
              <a:gd name="T51" fmla="*/ 85 h 1220"/>
              <a:gd name="T52" fmla="*/ 841 w 1285"/>
              <a:gd name="T53" fmla="*/ 0 h 1220"/>
              <a:gd name="T54" fmla="*/ 951 w 1285"/>
              <a:gd name="T55" fmla="*/ 186 h 1220"/>
              <a:gd name="T56" fmla="*/ 1161 w 1285"/>
              <a:gd name="T57" fmla="*/ 232 h 1220"/>
              <a:gd name="T58" fmla="*/ 1142 w 1285"/>
              <a:gd name="T59" fmla="*/ 448 h 1220"/>
              <a:gd name="T60" fmla="*/ 1284 w 1285"/>
              <a:gd name="T61" fmla="*/ 610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5" h="1220">
                <a:moveTo>
                  <a:pt x="699" y="667"/>
                </a:moveTo>
                <a:lnTo>
                  <a:pt x="699" y="317"/>
                </a:lnTo>
                <a:lnTo>
                  <a:pt x="585" y="317"/>
                </a:lnTo>
                <a:lnTo>
                  <a:pt x="585" y="667"/>
                </a:lnTo>
                <a:lnTo>
                  <a:pt x="699" y="667"/>
                </a:lnTo>
                <a:close/>
                <a:moveTo>
                  <a:pt x="699" y="902"/>
                </a:moveTo>
                <a:lnTo>
                  <a:pt x="699" y="784"/>
                </a:lnTo>
                <a:lnTo>
                  <a:pt x="585" y="784"/>
                </a:lnTo>
                <a:lnTo>
                  <a:pt x="585" y="902"/>
                </a:lnTo>
                <a:lnTo>
                  <a:pt x="699" y="902"/>
                </a:lnTo>
                <a:close/>
                <a:moveTo>
                  <a:pt x="1284" y="610"/>
                </a:moveTo>
                <a:lnTo>
                  <a:pt x="1142" y="771"/>
                </a:lnTo>
                <a:lnTo>
                  <a:pt x="1161" y="987"/>
                </a:lnTo>
                <a:lnTo>
                  <a:pt x="951" y="1033"/>
                </a:lnTo>
                <a:lnTo>
                  <a:pt x="841" y="1219"/>
                </a:lnTo>
                <a:lnTo>
                  <a:pt x="642" y="1134"/>
                </a:lnTo>
                <a:lnTo>
                  <a:pt x="442" y="1219"/>
                </a:lnTo>
                <a:lnTo>
                  <a:pt x="333" y="1036"/>
                </a:lnTo>
                <a:lnTo>
                  <a:pt x="123" y="987"/>
                </a:lnTo>
                <a:lnTo>
                  <a:pt x="142" y="771"/>
                </a:lnTo>
                <a:lnTo>
                  <a:pt x="0" y="610"/>
                </a:lnTo>
                <a:lnTo>
                  <a:pt x="142" y="446"/>
                </a:lnTo>
                <a:lnTo>
                  <a:pt x="123" y="232"/>
                </a:lnTo>
                <a:lnTo>
                  <a:pt x="333" y="186"/>
                </a:lnTo>
                <a:lnTo>
                  <a:pt x="442" y="0"/>
                </a:lnTo>
                <a:lnTo>
                  <a:pt x="642" y="85"/>
                </a:lnTo>
                <a:lnTo>
                  <a:pt x="841" y="0"/>
                </a:lnTo>
                <a:lnTo>
                  <a:pt x="951" y="186"/>
                </a:lnTo>
                <a:lnTo>
                  <a:pt x="1161" y="232"/>
                </a:lnTo>
                <a:lnTo>
                  <a:pt x="1142" y="448"/>
                </a:lnTo>
                <a:lnTo>
                  <a:pt x="1284" y="6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198144" y="5846764"/>
            <a:ext cx="488950" cy="387350"/>
          </a:xfrm>
          <a:custGeom>
            <a:avLst/>
            <a:gdLst>
              <a:gd name="T0" fmla="*/ 1170 w 1356"/>
              <a:gd name="T1" fmla="*/ 463 h 1078"/>
              <a:gd name="T2" fmla="*/ 1172 w 1356"/>
              <a:gd name="T3" fmla="*/ 465 h 1078"/>
              <a:gd name="T4" fmla="*/ 677 w 1356"/>
              <a:gd name="T5" fmla="*/ 1077 h 1078"/>
              <a:gd name="T6" fmla="*/ 183 w 1356"/>
              <a:gd name="T7" fmla="*/ 465 h 1078"/>
              <a:gd name="T8" fmla="*/ 185 w 1356"/>
              <a:gd name="T9" fmla="*/ 463 h 1078"/>
              <a:gd name="T10" fmla="*/ 0 w 1356"/>
              <a:gd name="T11" fmla="*/ 233 h 1078"/>
              <a:gd name="T12" fmla="*/ 677 w 1356"/>
              <a:gd name="T13" fmla="*/ 0 h 1078"/>
              <a:gd name="T14" fmla="*/ 1355 w 1356"/>
              <a:gd name="T15" fmla="*/ 233 h 1078"/>
              <a:gd name="T16" fmla="*/ 1170 w 1356"/>
              <a:gd name="T17" fmla="*/ 46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078">
                <a:moveTo>
                  <a:pt x="1170" y="463"/>
                </a:moveTo>
                <a:cubicBezTo>
                  <a:pt x="1171" y="464"/>
                  <a:pt x="1171" y="464"/>
                  <a:pt x="1172" y="465"/>
                </a:cubicBezTo>
                <a:lnTo>
                  <a:pt x="677" y="1077"/>
                </a:lnTo>
                <a:lnTo>
                  <a:pt x="183" y="465"/>
                </a:lnTo>
                <a:cubicBezTo>
                  <a:pt x="183" y="464"/>
                  <a:pt x="184" y="464"/>
                  <a:pt x="185" y="463"/>
                </a:cubicBezTo>
                <a:lnTo>
                  <a:pt x="0" y="233"/>
                </a:lnTo>
                <a:cubicBezTo>
                  <a:pt x="27" y="213"/>
                  <a:pt x="286" y="0"/>
                  <a:pt x="677" y="0"/>
                </a:cubicBezTo>
                <a:cubicBezTo>
                  <a:pt x="1067" y="0"/>
                  <a:pt x="1328" y="213"/>
                  <a:pt x="1355" y="233"/>
                </a:cubicBezTo>
                <a:lnTo>
                  <a:pt x="1170" y="46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12569" y="5821364"/>
            <a:ext cx="461962" cy="441325"/>
          </a:xfrm>
          <a:custGeom>
            <a:avLst/>
            <a:gdLst>
              <a:gd name="T0" fmla="*/ 1167 w 1285"/>
              <a:gd name="T1" fmla="*/ 875 h 1226"/>
              <a:gd name="T2" fmla="*/ 1167 w 1285"/>
              <a:gd name="T3" fmla="*/ 787 h 1226"/>
              <a:gd name="T4" fmla="*/ 1079 w 1285"/>
              <a:gd name="T5" fmla="*/ 700 h 1226"/>
              <a:gd name="T6" fmla="*/ 992 w 1285"/>
              <a:gd name="T7" fmla="*/ 787 h 1226"/>
              <a:gd name="T8" fmla="*/ 992 w 1285"/>
              <a:gd name="T9" fmla="*/ 875 h 1226"/>
              <a:gd name="T10" fmla="*/ 1167 w 1285"/>
              <a:gd name="T11" fmla="*/ 875 h 1226"/>
              <a:gd name="T12" fmla="*/ 1224 w 1285"/>
              <a:gd name="T13" fmla="*/ 875 h 1226"/>
              <a:gd name="T14" fmla="*/ 1284 w 1285"/>
              <a:gd name="T15" fmla="*/ 935 h 1226"/>
              <a:gd name="T16" fmla="*/ 1284 w 1285"/>
              <a:gd name="T17" fmla="*/ 1167 h 1226"/>
              <a:gd name="T18" fmla="*/ 1224 w 1285"/>
              <a:gd name="T19" fmla="*/ 1225 h 1226"/>
              <a:gd name="T20" fmla="*/ 934 w 1285"/>
              <a:gd name="T21" fmla="*/ 1225 h 1226"/>
              <a:gd name="T22" fmla="*/ 874 w 1285"/>
              <a:gd name="T23" fmla="*/ 1167 h 1226"/>
              <a:gd name="T24" fmla="*/ 874 w 1285"/>
              <a:gd name="T25" fmla="*/ 935 h 1226"/>
              <a:gd name="T26" fmla="*/ 934 w 1285"/>
              <a:gd name="T27" fmla="*/ 875 h 1226"/>
              <a:gd name="T28" fmla="*/ 934 w 1285"/>
              <a:gd name="T29" fmla="*/ 787 h 1226"/>
              <a:gd name="T30" fmla="*/ 1079 w 1285"/>
              <a:gd name="T31" fmla="*/ 643 h 1226"/>
              <a:gd name="T32" fmla="*/ 1224 w 1285"/>
              <a:gd name="T33" fmla="*/ 787 h 1226"/>
              <a:gd name="T34" fmla="*/ 1224 w 1285"/>
              <a:gd name="T35" fmla="*/ 875 h 1226"/>
              <a:gd name="T36" fmla="*/ 1079 w 1285"/>
              <a:gd name="T37" fmla="*/ 525 h 1226"/>
              <a:gd name="T38" fmla="*/ 817 w 1285"/>
              <a:gd name="T39" fmla="*/ 787 h 1226"/>
              <a:gd name="T40" fmla="*/ 817 w 1285"/>
              <a:gd name="T41" fmla="*/ 804 h 1226"/>
              <a:gd name="T42" fmla="*/ 759 w 1285"/>
              <a:gd name="T43" fmla="*/ 935 h 1226"/>
              <a:gd name="T44" fmla="*/ 759 w 1285"/>
              <a:gd name="T45" fmla="*/ 1110 h 1226"/>
              <a:gd name="T46" fmla="*/ 0 w 1285"/>
              <a:gd name="T47" fmla="*/ 1110 h 1226"/>
              <a:gd name="T48" fmla="*/ 1109 w 1285"/>
              <a:gd name="T49" fmla="*/ 0 h 1226"/>
              <a:gd name="T50" fmla="*/ 1109 w 1285"/>
              <a:gd name="T51" fmla="*/ 528 h 1226"/>
              <a:gd name="T52" fmla="*/ 1079 w 1285"/>
              <a:gd name="T53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26">
                <a:moveTo>
                  <a:pt x="1167" y="875"/>
                </a:moveTo>
                <a:lnTo>
                  <a:pt x="1167" y="787"/>
                </a:lnTo>
                <a:cubicBezTo>
                  <a:pt x="1167" y="738"/>
                  <a:pt x="1128" y="700"/>
                  <a:pt x="1079" y="700"/>
                </a:cubicBezTo>
                <a:cubicBezTo>
                  <a:pt x="1030" y="700"/>
                  <a:pt x="992" y="738"/>
                  <a:pt x="992" y="787"/>
                </a:cubicBezTo>
                <a:lnTo>
                  <a:pt x="992" y="875"/>
                </a:lnTo>
                <a:lnTo>
                  <a:pt x="1167" y="875"/>
                </a:lnTo>
                <a:close/>
                <a:moveTo>
                  <a:pt x="1224" y="875"/>
                </a:moveTo>
                <a:cubicBezTo>
                  <a:pt x="1257" y="875"/>
                  <a:pt x="1284" y="902"/>
                  <a:pt x="1284" y="935"/>
                </a:cubicBezTo>
                <a:lnTo>
                  <a:pt x="1284" y="1167"/>
                </a:lnTo>
                <a:cubicBezTo>
                  <a:pt x="1284" y="1200"/>
                  <a:pt x="1257" y="1225"/>
                  <a:pt x="1224" y="1225"/>
                </a:cubicBezTo>
                <a:lnTo>
                  <a:pt x="934" y="1225"/>
                </a:lnTo>
                <a:cubicBezTo>
                  <a:pt x="901" y="1225"/>
                  <a:pt x="874" y="1200"/>
                  <a:pt x="874" y="1167"/>
                </a:cubicBezTo>
                <a:lnTo>
                  <a:pt x="874" y="935"/>
                </a:lnTo>
                <a:cubicBezTo>
                  <a:pt x="874" y="902"/>
                  <a:pt x="901" y="875"/>
                  <a:pt x="934" y="875"/>
                </a:cubicBezTo>
                <a:lnTo>
                  <a:pt x="934" y="787"/>
                </a:lnTo>
                <a:cubicBezTo>
                  <a:pt x="934" y="708"/>
                  <a:pt x="1000" y="643"/>
                  <a:pt x="1079" y="643"/>
                </a:cubicBezTo>
                <a:cubicBezTo>
                  <a:pt x="1158" y="643"/>
                  <a:pt x="1224" y="708"/>
                  <a:pt x="1224" y="787"/>
                </a:cubicBezTo>
                <a:lnTo>
                  <a:pt x="1224" y="875"/>
                </a:lnTo>
                <a:close/>
                <a:moveTo>
                  <a:pt x="1079" y="525"/>
                </a:moveTo>
                <a:cubicBezTo>
                  <a:pt x="934" y="525"/>
                  <a:pt x="817" y="643"/>
                  <a:pt x="817" y="787"/>
                </a:cubicBezTo>
                <a:lnTo>
                  <a:pt x="817" y="804"/>
                </a:lnTo>
                <a:cubicBezTo>
                  <a:pt x="781" y="837"/>
                  <a:pt x="759" y="883"/>
                  <a:pt x="759" y="935"/>
                </a:cubicBezTo>
                <a:lnTo>
                  <a:pt x="759" y="1110"/>
                </a:lnTo>
                <a:lnTo>
                  <a:pt x="0" y="1110"/>
                </a:lnTo>
                <a:lnTo>
                  <a:pt x="1109" y="0"/>
                </a:lnTo>
                <a:lnTo>
                  <a:pt x="1109" y="528"/>
                </a:lnTo>
                <a:cubicBezTo>
                  <a:pt x="1098" y="528"/>
                  <a:pt x="1090" y="525"/>
                  <a:pt x="1079" y="5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4294" y="5864228"/>
            <a:ext cx="461962" cy="339725"/>
          </a:xfrm>
          <a:custGeom>
            <a:avLst/>
            <a:gdLst>
              <a:gd name="T0" fmla="*/ 235 w 1285"/>
              <a:gd name="T1" fmla="*/ 533 h 944"/>
              <a:gd name="T2" fmla="*/ 661 w 1285"/>
              <a:gd name="T3" fmla="*/ 367 h 944"/>
              <a:gd name="T4" fmla="*/ 585 w 1285"/>
              <a:gd name="T5" fmla="*/ 533 h 944"/>
              <a:gd name="T6" fmla="*/ 350 w 1285"/>
              <a:gd name="T7" fmla="*/ 651 h 944"/>
              <a:gd name="T8" fmla="*/ 235 w 1285"/>
              <a:gd name="T9" fmla="*/ 533 h 944"/>
              <a:gd name="T10" fmla="*/ 935 w 1285"/>
              <a:gd name="T11" fmla="*/ 651 h 944"/>
              <a:gd name="T12" fmla="*/ 864 w 1285"/>
              <a:gd name="T13" fmla="*/ 593 h 944"/>
              <a:gd name="T14" fmla="*/ 896 w 1285"/>
              <a:gd name="T15" fmla="*/ 424 h 944"/>
              <a:gd name="T16" fmla="*/ 1049 w 1285"/>
              <a:gd name="T17" fmla="*/ 533 h 944"/>
              <a:gd name="T18" fmla="*/ 935 w 1285"/>
              <a:gd name="T19" fmla="*/ 651 h 944"/>
              <a:gd name="T20" fmla="*/ 1167 w 1285"/>
              <a:gd name="T21" fmla="*/ 419 h 944"/>
              <a:gd name="T22" fmla="*/ 926 w 1285"/>
              <a:gd name="T23" fmla="*/ 257 h 944"/>
              <a:gd name="T24" fmla="*/ 956 w 1285"/>
              <a:gd name="T25" fmla="*/ 93 h 944"/>
              <a:gd name="T26" fmla="*/ 1284 w 1285"/>
              <a:gd name="T27" fmla="*/ 301 h 944"/>
              <a:gd name="T28" fmla="*/ 1167 w 1285"/>
              <a:gd name="T29" fmla="*/ 419 h 944"/>
              <a:gd name="T30" fmla="*/ 0 w 1285"/>
              <a:gd name="T31" fmla="*/ 301 h 944"/>
              <a:gd name="T32" fmla="*/ 801 w 1285"/>
              <a:gd name="T33" fmla="*/ 50 h 944"/>
              <a:gd name="T34" fmla="*/ 732 w 1285"/>
              <a:gd name="T35" fmla="*/ 205 h 944"/>
              <a:gd name="T36" fmla="*/ 117 w 1285"/>
              <a:gd name="T37" fmla="*/ 419 h 944"/>
              <a:gd name="T38" fmla="*/ 0 w 1285"/>
              <a:gd name="T39" fmla="*/ 301 h 944"/>
              <a:gd name="T40" fmla="*/ 899 w 1285"/>
              <a:gd name="T41" fmla="*/ 96 h 944"/>
              <a:gd name="T42" fmla="*/ 757 w 1285"/>
              <a:gd name="T43" fmla="*/ 848 h 944"/>
              <a:gd name="T44" fmla="*/ 757 w 1285"/>
              <a:gd name="T45" fmla="*/ 850 h 944"/>
              <a:gd name="T46" fmla="*/ 642 w 1285"/>
              <a:gd name="T47" fmla="*/ 943 h 944"/>
              <a:gd name="T48" fmla="*/ 525 w 1285"/>
              <a:gd name="T49" fmla="*/ 826 h 944"/>
              <a:gd name="T50" fmla="*/ 538 w 1285"/>
              <a:gd name="T51" fmla="*/ 768 h 944"/>
              <a:gd name="T52" fmla="*/ 842 w 1285"/>
              <a:gd name="T53" fmla="*/ 91 h 944"/>
              <a:gd name="T54" fmla="*/ 869 w 1285"/>
              <a:gd name="T55" fmla="*/ 69 h 944"/>
              <a:gd name="T56" fmla="*/ 899 w 1285"/>
              <a:gd name="T57" fmla="*/ 96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5" h="944">
                <a:moveTo>
                  <a:pt x="235" y="533"/>
                </a:moveTo>
                <a:cubicBezTo>
                  <a:pt x="353" y="416"/>
                  <a:pt x="508" y="361"/>
                  <a:pt x="661" y="367"/>
                </a:cubicBezTo>
                <a:lnTo>
                  <a:pt x="585" y="533"/>
                </a:lnTo>
                <a:cubicBezTo>
                  <a:pt x="500" y="544"/>
                  <a:pt x="415" y="585"/>
                  <a:pt x="350" y="651"/>
                </a:cubicBezTo>
                <a:lnTo>
                  <a:pt x="235" y="533"/>
                </a:lnTo>
                <a:close/>
                <a:moveTo>
                  <a:pt x="935" y="651"/>
                </a:moveTo>
                <a:cubicBezTo>
                  <a:pt x="913" y="629"/>
                  <a:pt x="888" y="610"/>
                  <a:pt x="864" y="593"/>
                </a:cubicBezTo>
                <a:lnTo>
                  <a:pt x="896" y="424"/>
                </a:lnTo>
                <a:cubicBezTo>
                  <a:pt x="951" y="451"/>
                  <a:pt x="1003" y="487"/>
                  <a:pt x="1049" y="533"/>
                </a:cubicBezTo>
                <a:lnTo>
                  <a:pt x="935" y="651"/>
                </a:lnTo>
                <a:close/>
                <a:moveTo>
                  <a:pt x="1167" y="419"/>
                </a:moveTo>
                <a:cubicBezTo>
                  <a:pt x="1096" y="348"/>
                  <a:pt x="1014" y="293"/>
                  <a:pt x="926" y="257"/>
                </a:cubicBezTo>
                <a:lnTo>
                  <a:pt x="956" y="93"/>
                </a:lnTo>
                <a:cubicBezTo>
                  <a:pt x="1077" y="137"/>
                  <a:pt x="1189" y="205"/>
                  <a:pt x="1284" y="301"/>
                </a:cubicBezTo>
                <a:lnTo>
                  <a:pt x="1167" y="419"/>
                </a:lnTo>
                <a:close/>
                <a:moveTo>
                  <a:pt x="0" y="301"/>
                </a:moveTo>
                <a:cubicBezTo>
                  <a:pt x="219" y="82"/>
                  <a:pt x="519" y="0"/>
                  <a:pt x="801" y="50"/>
                </a:cubicBezTo>
                <a:lnTo>
                  <a:pt x="732" y="205"/>
                </a:lnTo>
                <a:cubicBezTo>
                  <a:pt x="514" y="178"/>
                  <a:pt x="284" y="252"/>
                  <a:pt x="117" y="419"/>
                </a:cubicBezTo>
                <a:lnTo>
                  <a:pt x="0" y="301"/>
                </a:lnTo>
                <a:close/>
                <a:moveTo>
                  <a:pt x="899" y="96"/>
                </a:moveTo>
                <a:lnTo>
                  <a:pt x="757" y="848"/>
                </a:lnTo>
                <a:lnTo>
                  <a:pt x="757" y="850"/>
                </a:lnTo>
                <a:cubicBezTo>
                  <a:pt x="746" y="902"/>
                  <a:pt x="697" y="943"/>
                  <a:pt x="642" y="943"/>
                </a:cubicBezTo>
                <a:cubicBezTo>
                  <a:pt x="577" y="943"/>
                  <a:pt x="525" y="891"/>
                  <a:pt x="525" y="826"/>
                </a:cubicBezTo>
                <a:cubicBezTo>
                  <a:pt x="525" y="807"/>
                  <a:pt x="530" y="785"/>
                  <a:pt x="538" y="768"/>
                </a:cubicBezTo>
                <a:lnTo>
                  <a:pt x="842" y="91"/>
                </a:lnTo>
                <a:cubicBezTo>
                  <a:pt x="846" y="78"/>
                  <a:pt x="854" y="69"/>
                  <a:pt x="869" y="69"/>
                </a:cubicBezTo>
                <a:cubicBezTo>
                  <a:pt x="885" y="69"/>
                  <a:pt x="899" y="80"/>
                  <a:pt x="899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38244" y="5832476"/>
            <a:ext cx="419100" cy="419100"/>
          </a:xfrm>
          <a:custGeom>
            <a:avLst/>
            <a:gdLst>
              <a:gd name="T0" fmla="*/ 1164 w 1165"/>
              <a:gd name="T1" fmla="*/ 1164 h 1165"/>
              <a:gd name="T2" fmla="*/ 0 w 1165"/>
              <a:gd name="T3" fmla="*/ 1164 h 1165"/>
              <a:gd name="T4" fmla="*/ 1164 w 1165"/>
              <a:gd name="T5" fmla="*/ 0 h 1165"/>
              <a:gd name="T6" fmla="*/ 1164 w 1165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5" h="1165">
                <a:moveTo>
                  <a:pt x="1164" y="1164"/>
                </a:moveTo>
                <a:lnTo>
                  <a:pt x="0" y="1164"/>
                </a:lnTo>
                <a:lnTo>
                  <a:pt x="1164" y="0"/>
                </a:lnTo>
                <a:lnTo>
                  <a:pt x="1164" y="116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0608" y="5853114"/>
            <a:ext cx="377825" cy="377825"/>
          </a:xfrm>
          <a:custGeom>
            <a:avLst/>
            <a:gdLst>
              <a:gd name="T0" fmla="*/ 1050 w 1051"/>
              <a:gd name="T1" fmla="*/ 0 h 1050"/>
              <a:gd name="T2" fmla="*/ 610 w 1051"/>
              <a:gd name="T3" fmla="*/ 1049 h 1050"/>
              <a:gd name="T4" fmla="*/ 552 w 1051"/>
              <a:gd name="T5" fmla="*/ 1049 h 1050"/>
              <a:gd name="T6" fmla="*/ 399 w 1051"/>
              <a:gd name="T7" fmla="*/ 650 h 1050"/>
              <a:gd name="T8" fmla="*/ 0 w 1051"/>
              <a:gd name="T9" fmla="*/ 497 h 1050"/>
              <a:gd name="T10" fmla="*/ 0 w 1051"/>
              <a:gd name="T11" fmla="*/ 440 h 1050"/>
              <a:gd name="T12" fmla="*/ 1050 w 1051"/>
              <a:gd name="T1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1050">
                <a:moveTo>
                  <a:pt x="1050" y="0"/>
                </a:moveTo>
                <a:lnTo>
                  <a:pt x="610" y="1049"/>
                </a:lnTo>
                <a:lnTo>
                  <a:pt x="552" y="1049"/>
                </a:lnTo>
                <a:lnTo>
                  <a:pt x="399" y="650"/>
                </a:lnTo>
                <a:lnTo>
                  <a:pt x="0" y="497"/>
                </a:lnTo>
                <a:lnTo>
                  <a:pt x="0" y="440"/>
                </a:lnTo>
                <a:lnTo>
                  <a:pt x="105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94083" y="5842003"/>
            <a:ext cx="315913" cy="398461"/>
          </a:xfrm>
          <a:custGeom>
            <a:avLst/>
            <a:gdLst>
              <a:gd name="T0" fmla="*/ 437 w 876"/>
              <a:gd name="T1" fmla="*/ 0 h 1108"/>
              <a:gd name="T2" fmla="*/ 875 w 876"/>
              <a:gd name="T3" fmla="*/ 1066 h 1108"/>
              <a:gd name="T4" fmla="*/ 834 w 876"/>
              <a:gd name="T5" fmla="*/ 1107 h 1108"/>
              <a:gd name="T6" fmla="*/ 437 w 876"/>
              <a:gd name="T7" fmla="*/ 932 h 1108"/>
              <a:gd name="T8" fmla="*/ 41 w 876"/>
              <a:gd name="T9" fmla="*/ 1107 h 1108"/>
              <a:gd name="T10" fmla="*/ 0 w 876"/>
              <a:gd name="T11" fmla="*/ 1066 h 1108"/>
              <a:gd name="T12" fmla="*/ 437 w 876"/>
              <a:gd name="T1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08">
                <a:moveTo>
                  <a:pt x="437" y="0"/>
                </a:moveTo>
                <a:lnTo>
                  <a:pt x="875" y="1066"/>
                </a:lnTo>
                <a:lnTo>
                  <a:pt x="834" y="1107"/>
                </a:lnTo>
                <a:lnTo>
                  <a:pt x="437" y="932"/>
                </a:lnTo>
                <a:lnTo>
                  <a:pt x="41" y="1107"/>
                </a:lnTo>
                <a:lnTo>
                  <a:pt x="0" y="1066"/>
                </a:lnTo>
                <a:lnTo>
                  <a:pt x="43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976771" y="5915026"/>
            <a:ext cx="155575" cy="252412"/>
          </a:xfrm>
          <a:custGeom>
            <a:avLst/>
            <a:gdLst>
              <a:gd name="T0" fmla="*/ 82 w 433"/>
              <a:gd name="T1" fmla="*/ 0 h 700"/>
              <a:gd name="T2" fmla="*/ 432 w 433"/>
              <a:gd name="T3" fmla="*/ 350 h 700"/>
              <a:gd name="T4" fmla="*/ 82 w 433"/>
              <a:gd name="T5" fmla="*/ 699 h 700"/>
              <a:gd name="T6" fmla="*/ 0 w 433"/>
              <a:gd name="T7" fmla="*/ 617 h 700"/>
              <a:gd name="T8" fmla="*/ 268 w 433"/>
              <a:gd name="T9" fmla="*/ 350 h 700"/>
              <a:gd name="T10" fmla="*/ 0 w 433"/>
              <a:gd name="T11" fmla="*/ 82 h 700"/>
              <a:gd name="T12" fmla="*/ 82 w 433"/>
              <a:gd name="T1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82" y="0"/>
                </a:moveTo>
                <a:lnTo>
                  <a:pt x="432" y="350"/>
                </a:lnTo>
                <a:lnTo>
                  <a:pt x="82" y="699"/>
                </a:lnTo>
                <a:lnTo>
                  <a:pt x="0" y="617"/>
                </a:ln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9250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862" y="618332"/>
            <a:ext cx="419100" cy="419100"/>
          </a:xfrm>
          <a:custGeom>
            <a:avLst/>
            <a:gdLst>
              <a:gd name="T0" fmla="*/ 932 w 1165"/>
              <a:gd name="T1" fmla="*/ 932 h 1166"/>
              <a:gd name="T2" fmla="*/ 233 w 1165"/>
              <a:gd name="T3" fmla="*/ 932 h 1166"/>
              <a:gd name="T4" fmla="*/ 233 w 1165"/>
              <a:gd name="T5" fmla="*/ 233 h 1166"/>
              <a:gd name="T6" fmla="*/ 465 w 1165"/>
              <a:gd name="T7" fmla="*/ 233 h 1166"/>
              <a:gd name="T8" fmla="*/ 465 w 1165"/>
              <a:gd name="T9" fmla="*/ 350 h 1166"/>
              <a:gd name="T10" fmla="*/ 350 w 1165"/>
              <a:gd name="T11" fmla="*/ 350 h 1166"/>
              <a:gd name="T12" fmla="*/ 350 w 1165"/>
              <a:gd name="T13" fmla="*/ 815 h 1166"/>
              <a:gd name="T14" fmla="*/ 815 w 1165"/>
              <a:gd name="T15" fmla="*/ 815 h 1166"/>
              <a:gd name="T16" fmla="*/ 815 w 1165"/>
              <a:gd name="T17" fmla="*/ 350 h 1166"/>
              <a:gd name="T18" fmla="*/ 640 w 1165"/>
              <a:gd name="T19" fmla="*/ 350 h 1166"/>
              <a:gd name="T20" fmla="*/ 640 w 1165"/>
              <a:gd name="T21" fmla="*/ 481 h 1166"/>
              <a:gd name="T22" fmla="*/ 700 w 1165"/>
              <a:gd name="T23" fmla="*/ 582 h 1166"/>
              <a:gd name="T24" fmla="*/ 582 w 1165"/>
              <a:gd name="T25" fmla="*/ 700 h 1166"/>
              <a:gd name="T26" fmla="*/ 465 w 1165"/>
              <a:gd name="T27" fmla="*/ 582 h 1166"/>
              <a:gd name="T28" fmla="*/ 525 w 1165"/>
              <a:gd name="T29" fmla="*/ 481 h 1166"/>
              <a:gd name="T30" fmla="*/ 525 w 1165"/>
              <a:gd name="T31" fmla="*/ 350 h 1166"/>
              <a:gd name="T32" fmla="*/ 640 w 1165"/>
              <a:gd name="T33" fmla="*/ 233 h 1166"/>
              <a:gd name="T34" fmla="*/ 932 w 1165"/>
              <a:gd name="T35" fmla="*/ 233 h 1166"/>
              <a:gd name="T36" fmla="*/ 932 w 1165"/>
              <a:gd name="T37" fmla="*/ 932 h 1166"/>
              <a:gd name="T38" fmla="*/ 1050 w 1165"/>
              <a:gd name="T39" fmla="*/ 1050 h 1166"/>
              <a:gd name="T40" fmla="*/ 1050 w 1165"/>
              <a:gd name="T41" fmla="*/ 115 h 1166"/>
              <a:gd name="T42" fmla="*/ 115 w 1165"/>
              <a:gd name="T43" fmla="*/ 115 h 1166"/>
              <a:gd name="T44" fmla="*/ 115 w 1165"/>
              <a:gd name="T45" fmla="*/ 1050 h 1166"/>
              <a:gd name="T46" fmla="*/ 1050 w 1165"/>
              <a:gd name="T47" fmla="*/ 1050 h 1166"/>
              <a:gd name="T48" fmla="*/ 1050 w 1165"/>
              <a:gd name="T49" fmla="*/ 0 h 1166"/>
              <a:gd name="T50" fmla="*/ 1164 w 1165"/>
              <a:gd name="T51" fmla="*/ 115 h 1166"/>
              <a:gd name="T52" fmla="*/ 1164 w 1165"/>
              <a:gd name="T53" fmla="*/ 1050 h 1166"/>
              <a:gd name="T54" fmla="*/ 1050 w 1165"/>
              <a:gd name="T55" fmla="*/ 1165 h 1166"/>
              <a:gd name="T56" fmla="*/ 115 w 1165"/>
              <a:gd name="T57" fmla="*/ 1165 h 1166"/>
              <a:gd name="T58" fmla="*/ 0 w 1165"/>
              <a:gd name="T59" fmla="*/ 1050 h 1166"/>
              <a:gd name="T60" fmla="*/ 0 w 1165"/>
              <a:gd name="T61" fmla="*/ 115 h 1166"/>
              <a:gd name="T62" fmla="*/ 115 w 1165"/>
              <a:gd name="T63" fmla="*/ 0 h 1166"/>
              <a:gd name="T64" fmla="*/ 1050 w 1165"/>
              <a:gd name="T6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5" h="1166">
                <a:moveTo>
                  <a:pt x="932" y="932"/>
                </a:moveTo>
                <a:lnTo>
                  <a:pt x="233" y="932"/>
                </a:lnTo>
                <a:lnTo>
                  <a:pt x="233" y="233"/>
                </a:lnTo>
                <a:lnTo>
                  <a:pt x="465" y="233"/>
                </a:lnTo>
                <a:lnTo>
                  <a:pt x="465" y="350"/>
                </a:lnTo>
                <a:lnTo>
                  <a:pt x="350" y="350"/>
                </a:lnTo>
                <a:lnTo>
                  <a:pt x="350" y="815"/>
                </a:lnTo>
                <a:lnTo>
                  <a:pt x="815" y="815"/>
                </a:lnTo>
                <a:lnTo>
                  <a:pt x="815" y="350"/>
                </a:lnTo>
                <a:lnTo>
                  <a:pt x="640" y="350"/>
                </a:lnTo>
                <a:lnTo>
                  <a:pt x="640" y="481"/>
                </a:lnTo>
                <a:cubicBezTo>
                  <a:pt x="675" y="501"/>
                  <a:pt x="700" y="539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39"/>
                  <a:pt x="489" y="501"/>
                  <a:pt x="525" y="481"/>
                </a:cubicBezTo>
                <a:lnTo>
                  <a:pt x="525" y="350"/>
                </a:lnTo>
                <a:cubicBezTo>
                  <a:pt x="525" y="287"/>
                  <a:pt x="577" y="233"/>
                  <a:pt x="640" y="233"/>
                </a:cubicBezTo>
                <a:lnTo>
                  <a:pt x="932" y="233"/>
                </a:lnTo>
                <a:lnTo>
                  <a:pt x="932" y="932"/>
                </a:lnTo>
                <a:close/>
                <a:moveTo>
                  <a:pt x="1050" y="1050"/>
                </a:moveTo>
                <a:lnTo>
                  <a:pt x="1050" y="115"/>
                </a:lnTo>
                <a:lnTo>
                  <a:pt x="115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1050"/>
                </a:lnTo>
                <a:cubicBezTo>
                  <a:pt x="1164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74874" y="623096"/>
            <a:ext cx="336550" cy="409575"/>
          </a:xfrm>
          <a:custGeom>
            <a:avLst/>
            <a:gdLst>
              <a:gd name="T0" fmla="*/ 818 w 936"/>
              <a:gd name="T1" fmla="*/ 787 h 1138"/>
              <a:gd name="T2" fmla="*/ 935 w 936"/>
              <a:gd name="T3" fmla="*/ 905 h 1138"/>
              <a:gd name="T4" fmla="*/ 935 w 936"/>
              <a:gd name="T5" fmla="*/ 962 h 1138"/>
              <a:gd name="T6" fmla="*/ 0 w 936"/>
              <a:gd name="T7" fmla="*/ 962 h 1138"/>
              <a:gd name="T8" fmla="*/ 0 w 936"/>
              <a:gd name="T9" fmla="*/ 905 h 1138"/>
              <a:gd name="T10" fmla="*/ 118 w 936"/>
              <a:gd name="T11" fmla="*/ 787 h 1138"/>
              <a:gd name="T12" fmla="*/ 118 w 936"/>
              <a:gd name="T13" fmla="*/ 497 h 1138"/>
              <a:gd name="T14" fmla="*/ 380 w 936"/>
              <a:gd name="T15" fmla="*/ 129 h 1138"/>
              <a:gd name="T16" fmla="*/ 380 w 936"/>
              <a:gd name="T17" fmla="*/ 88 h 1138"/>
              <a:gd name="T18" fmla="*/ 468 w 936"/>
              <a:gd name="T19" fmla="*/ 0 h 1138"/>
              <a:gd name="T20" fmla="*/ 555 w 936"/>
              <a:gd name="T21" fmla="*/ 88 h 1138"/>
              <a:gd name="T22" fmla="*/ 555 w 936"/>
              <a:gd name="T23" fmla="*/ 129 h 1138"/>
              <a:gd name="T24" fmla="*/ 818 w 936"/>
              <a:gd name="T25" fmla="*/ 497 h 1138"/>
              <a:gd name="T26" fmla="*/ 818 w 936"/>
              <a:gd name="T27" fmla="*/ 787 h 1138"/>
              <a:gd name="T28" fmla="*/ 468 w 936"/>
              <a:gd name="T29" fmla="*/ 1137 h 1138"/>
              <a:gd name="T30" fmla="*/ 350 w 936"/>
              <a:gd name="T31" fmla="*/ 1022 h 1138"/>
              <a:gd name="T32" fmla="*/ 585 w 936"/>
              <a:gd name="T33" fmla="*/ 1022 h 1138"/>
              <a:gd name="T34" fmla="*/ 468 w 936"/>
              <a:gd name="T35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1138">
                <a:moveTo>
                  <a:pt x="818" y="787"/>
                </a:moveTo>
                <a:lnTo>
                  <a:pt x="935" y="905"/>
                </a:lnTo>
                <a:lnTo>
                  <a:pt x="935" y="962"/>
                </a:lnTo>
                <a:lnTo>
                  <a:pt x="0" y="962"/>
                </a:lnTo>
                <a:lnTo>
                  <a:pt x="0" y="905"/>
                </a:lnTo>
                <a:lnTo>
                  <a:pt x="118" y="787"/>
                </a:lnTo>
                <a:lnTo>
                  <a:pt x="118" y="497"/>
                </a:lnTo>
                <a:cubicBezTo>
                  <a:pt x="118" y="317"/>
                  <a:pt x="214" y="170"/>
                  <a:pt x="380" y="129"/>
                </a:cubicBezTo>
                <a:lnTo>
                  <a:pt x="380" y="88"/>
                </a:lnTo>
                <a:cubicBezTo>
                  <a:pt x="380" y="38"/>
                  <a:pt x="419" y="0"/>
                  <a:pt x="468" y="0"/>
                </a:cubicBezTo>
                <a:cubicBezTo>
                  <a:pt x="517" y="0"/>
                  <a:pt x="555" y="38"/>
                  <a:pt x="555" y="88"/>
                </a:cubicBezTo>
                <a:lnTo>
                  <a:pt x="555" y="129"/>
                </a:lnTo>
                <a:cubicBezTo>
                  <a:pt x="722" y="170"/>
                  <a:pt x="818" y="320"/>
                  <a:pt x="818" y="497"/>
                </a:cubicBezTo>
                <a:lnTo>
                  <a:pt x="818" y="787"/>
                </a:lnTo>
                <a:close/>
                <a:moveTo>
                  <a:pt x="468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1" y="1137"/>
                  <a:pt x="468" y="11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51199" y="623096"/>
            <a:ext cx="336550" cy="409575"/>
          </a:xfrm>
          <a:custGeom>
            <a:avLst/>
            <a:gdLst>
              <a:gd name="T0" fmla="*/ 612 w 935"/>
              <a:gd name="T1" fmla="*/ 426 h 1138"/>
              <a:gd name="T2" fmla="*/ 612 w 935"/>
              <a:gd name="T3" fmla="*/ 323 h 1138"/>
              <a:gd name="T4" fmla="*/ 322 w 935"/>
              <a:gd name="T5" fmla="*/ 323 h 1138"/>
              <a:gd name="T6" fmla="*/ 322 w 935"/>
              <a:gd name="T7" fmla="*/ 426 h 1138"/>
              <a:gd name="T8" fmla="*/ 484 w 935"/>
              <a:gd name="T9" fmla="*/ 426 h 1138"/>
              <a:gd name="T10" fmla="*/ 322 w 935"/>
              <a:gd name="T11" fmla="*/ 626 h 1138"/>
              <a:gd name="T12" fmla="*/ 322 w 935"/>
              <a:gd name="T13" fmla="*/ 730 h 1138"/>
              <a:gd name="T14" fmla="*/ 612 w 935"/>
              <a:gd name="T15" fmla="*/ 730 h 1138"/>
              <a:gd name="T16" fmla="*/ 612 w 935"/>
              <a:gd name="T17" fmla="*/ 626 h 1138"/>
              <a:gd name="T18" fmla="*/ 451 w 935"/>
              <a:gd name="T19" fmla="*/ 626 h 1138"/>
              <a:gd name="T20" fmla="*/ 612 w 935"/>
              <a:gd name="T21" fmla="*/ 426 h 1138"/>
              <a:gd name="T22" fmla="*/ 817 w 935"/>
              <a:gd name="T23" fmla="*/ 787 h 1138"/>
              <a:gd name="T24" fmla="*/ 934 w 935"/>
              <a:gd name="T25" fmla="*/ 905 h 1138"/>
              <a:gd name="T26" fmla="*/ 934 w 935"/>
              <a:gd name="T27" fmla="*/ 962 h 1138"/>
              <a:gd name="T28" fmla="*/ 0 w 935"/>
              <a:gd name="T29" fmla="*/ 962 h 1138"/>
              <a:gd name="T30" fmla="*/ 0 w 935"/>
              <a:gd name="T31" fmla="*/ 905 h 1138"/>
              <a:gd name="T32" fmla="*/ 117 w 935"/>
              <a:gd name="T33" fmla="*/ 787 h 1138"/>
              <a:gd name="T34" fmla="*/ 117 w 935"/>
              <a:gd name="T35" fmla="*/ 497 h 1138"/>
              <a:gd name="T36" fmla="*/ 380 w 935"/>
              <a:gd name="T37" fmla="*/ 129 h 1138"/>
              <a:gd name="T38" fmla="*/ 380 w 935"/>
              <a:gd name="T39" fmla="*/ 88 h 1138"/>
              <a:gd name="T40" fmla="*/ 467 w 935"/>
              <a:gd name="T41" fmla="*/ 0 h 1138"/>
              <a:gd name="T42" fmla="*/ 555 w 935"/>
              <a:gd name="T43" fmla="*/ 88 h 1138"/>
              <a:gd name="T44" fmla="*/ 555 w 935"/>
              <a:gd name="T45" fmla="*/ 129 h 1138"/>
              <a:gd name="T46" fmla="*/ 817 w 935"/>
              <a:gd name="T47" fmla="*/ 497 h 1138"/>
              <a:gd name="T48" fmla="*/ 817 w 935"/>
              <a:gd name="T49" fmla="*/ 787 h 1138"/>
              <a:gd name="T50" fmla="*/ 467 w 935"/>
              <a:gd name="T51" fmla="*/ 1137 h 1138"/>
              <a:gd name="T52" fmla="*/ 350 w 935"/>
              <a:gd name="T53" fmla="*/ 1022 h 1138"/>
              <a:gd name="T54" fmla="*/ 585 w 935"/>
              <a:gd name="T55" fmla="*/ 1022 h 1138"/>
              <a:gd name="T56" fmla="*/ 467 w 935"/>
              <a:gd name="T5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5" h="1138">
                <a:moveTo>
                  <a:pt x="612" y="426"/>
                </a:moveTo>
                <a:lnTo>
                  <a:pt x="612" y="323"/>
                </a:lnTo>
                <a:lnTo>
                  <a:pt x="322" y="323"/>
                </a:lnTo>
                <a:lnTo>
                  <a:pt x="322" y="426"/>
                </a:lnTo>
                <a:lnTo>
                  <a:pt x="484" y="426"/>
                </a:lnTo>
                <a:lnTo>
                  <a:pt x="322" y="626"/>
                </a:lnTo>
                <a:lnTo>
                  <a:pt x="322" y="730"/>
                </a:lnTo>
                <a:lnTo>
                  <a:pt x="612" y="730"/>
                </a:lnTo>
                <a:lnTo>
                  <a:pt x="612" y="626"/>
                </a:lnTo>
                <a:lnTo>
                  <a:pt x="451" y="626"/>
                </a:lnTo>
                <a:lnTo>
                  <a:pt x="612" y="426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20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5" y="38"/>
                  <a:pt x="555" y="88"/>
                </a:cubicBezTo>
                <a:lnTo>
                  <a:pt x="555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14824" y="623096"/>
            <a:ext cx="357188" cy="409575"/>
          </a:xfrm>
          <a:custGeom>
            <a:avLst/>
            <a:gdLst>
              <a:gd name="T0" fmla="*/ 817 w 993"/>
              <a:gd name="T1" fmla="*/ 711 h 1138"/>
              <a:gd name="T2" fmla="*/ 295 w 993"/>
              <a:gd name="T3" fmla="*/ 161 h 1138"/>
              <a:gd name="T4" fmla="*/ 336 w 993"/>
              <a:gd name="T5" fmla="*/ 142 h 1138"/>
              <a:gd name="T6" fmla="*/ 338 w 993"/>
              <a:gd name="T7" fmla="*/ 142 h 1138"/>
              <a:gd name="T8" fmla="*/ 355 w 993"/>
              <a:gd name="T9" fmla="*/ 134 h 1138"/>
              <a:gd name="T10" fmla="*/ 379 w 993"/>
              <a:gd name="T11" fmla="*/ 129 h 1138"/>
              <a:gd name="T12" fmla="*/ 379 w 993"/>
              <a:gd name="T13" fmla="*/ 88 h 1138"/>
              <a:gd name="T14" fmla="*/ 467 w 993"/>
              <a:gd name="T15" fmla="*/ 0 h 1138"/>
              <a:gd name="T16" fmla="*/ 554 w 993"/>
              <a:gd name="T17" fmla="*/ 88 h 1138"/>
              <a:gd name="T18" fmla="*/ 554 w 993"/>
              <a:gd name="T19" fmla="*/ 129 h 1138"/>
              <a:gd name="T20" fmla="*/ 817 w 993"/>
              <a:gd name="T21" fmla="*/ 497 h 1138"/>
              <a:gd name="T22" fmla="*/ 817 w 993"/>
              <a:gd name="T23" fmla="*/ 711 h 1138"/>
              <a:gd name="T24" fmla="*/ 467 w 993"/>
              <a:gd name="T25" fmla="*/ 1137 h 1138"/>
              <a:gd name="T26" fmla="*/ 349 w 993"/>
              <a:gd name="T27" fmla="*/ 1022 h 1138"/>
              <a:gd name="T28" fmla="*/ 584 w 993"/>
              <a:gd name="T29" fmla="*/ 1022 h 1138"/>
              <a:gd name="T30" fmla="*/ 467 w 993"/>
              <a:gd name="T31" fmla="*/ 1137 h 1138"/>
              <a:gd name="T32" fmla="*/ 224 w 993"/>
              <a:gd name="T33" fmla="*/ 213 h 1138"/>
              <a:gd name="T34" fmla="*/ 992 w 993"/>
              <a:gd name="T35" fmla="*/ 1006 h 1138"/>
              <a:gd name="T36" fmla="*/ 918 w 993"/>
              <a:gd name="T37" fmla="*/ 1080 h 1138"/>
              <a:gd name="T38" fmla="*/ 800 w 993"/>
              <a:gd name="T39" fmla="*/ 962 h 1138"/>
              <a:gd name="T40" fmla="*/ 0 w 993"/>
              <a:gd name="T41" fmla="*/ 962 h 1138"/>
              <a:gd name="T42" fmla="*/ 0 w 993"/>
              <a:gd name="T43" fmla="*/ 905 h 1138"/>
              <a:gd name="T44" fmla="*/ 117 w 993"/>
              <a:gd name="T45" fmla="*/ 787 h 1138"/>
              <a:gd name="T46" fmla="*/ 117 w 993"/>
              <a:gd name="T47" fmla="*/ 495 h 1138"/>
              <a:gd name="T48" fmla="*/ 164 w 993"/>
              <a:gd name="T49" fmla="*/ 295 h 1138"/>
              <a:gd name="T50" fmla="*/ 0 w 993"/>
              <a:gd name="T51" fmla="*/ 134 h 1138"/>
              <a:gd name="T52" fmla="*/ 73 w 993"/>
              <a:gd name="T53" fmla="*/ 57 h 1138"/>
              <a:gd name="T54" fmla="*/ 224 w 993"/>
              <a:gd name="T55" fmla="*/ 21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3" h="1138">
                <a:moveTo>
                  <a:pt x="817" y="711"/>
                </a:moveTo>
                <a:lnTo>
                  <a:pt x="295" y="161"/>
                </a:lnTo>
                <a:cubicBezTo>
                  <a:pt x="308" y="156"/>
                  <a:pt x="322" y="148"/>
                  <a:pt x="336" y="142"/>
                </a:cubicBezTo>
                <a:lnTo>
                  <a:pt x="338" y="142"/>
                </a:lnTo>
                <a:lnTo>
                  <a:pt x="355" y="134"/>
                </a:lnTo>
                <a:cubicBezTo>
                  <a:pt x="363" y="131"/>
                  <a:pt x="371" y="131"/>
                  <a:pt x="379" y="129"/>
                </a:cubicBezTo>
                <a:lnTo>
                  <a:pt x="379" y="88"/>
                </a:lnTo>
                <a:cubicBezTo>
                  <a:pt x="379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69"/>
                  <a:pt x="817" y="317"/>
                  <a:pt x="817" y="497"/>
                </a:cubicBezTo>
                <a:lnTo>
                  <a:pt x="817" y="711"/>
                </a:lnTo>
                <a:close/>
                <a:moveTo>
                  <a:pt x="467" y="1137"/>
                </a:moveTo>
                <a:cubicBezTo>
                  <a:pt x="401" y="1137"/>
                  <a:pt x="349" y="1088"/>
                  <a:pt x="349" y="1022"/>
                </a:cubicBezTo>
                <a:lnTo>
                  <a:pt x="584" y="1022"/>
                </a:lnTo>
                <a:cubicBezTo>
                  <a:pt x="584" y="1088"/>
                  <a:pt x="532" y="1137"/>
                  <a:pt x="467" y="1137"/>
                </a:cubicBezTo>
                <a:close/>
                <a:moveTo>
                  <a:pt x="224" y="213"/>
                </a:moveTo>
                <a:cubicBezTo>
                  <a:pt x="480" y="478"/>
                  <a:pt x="737" y="741"/>
                  <a:pt x="992" y="1006"/>
                </a:cubicBezTo>
                <a:lnTo>
                  <a:pt x="918" y="1080"/>
                </a:lnTo>
                <a:lnTo>
                  <a:pt x="800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5"/>
                </a:lnTo>
                <a:cubicBezTo>
                  <a:pt x="117" y="421"/>
                  <a:pt x="133" y="353"/>
                  <a:pt x="164" y="295"/>
                </a:cubicBezTo>
                <a:lnTo>
                  <a:pt x="0" y="134"/>
                </a:lnTo>
                <a:lnTo>
                  <a:pt x="73" y="57"/>
                </a:lnTo>
                <a:lnTo>
                  <a:pt x="224" y="2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00674" y="623096"/>
            <a:ext cx="336550" cy="409575"/>
          </a:xfrm>
          <a:custGeom>
            <a:avLst/>
            <a:gdLst>
              <a:gd name="T0" fmla="*/ 699 w 935"/>
              <a:gd name="T1" fmla="*/ 497 h 1138"/>
              <a:gd name="T2" fmla="*/ 467 w 935"/>
              <a:gd name="T3" fmla="*/ 235 h 1138"/>
              <a:gd name="T4" fmla="*/ 235 w 935"/>
              <a:gd name="T5" fmla="*/ 497 h 1138"/>
              <a:gd name="T6" fmla="*/ 235 w 935"/>
              <a:gd name="T7" fmla="*/ 847 h 1138"/>
              <a:gd name="T8" fmla="*/ 699 w 935"/>
              <a:gd name="T9" fmla="*/ 847 h 1138"/>
              <a:gd name="T10" fmla="*/ 699 w 935"/>
              <a:gd name="T11" fmla="*/ 497 h 1138"/>
              <a:gd name="T12" fmla="*/ 817 w 935"/>
              <a:gd name="T13" fmla="*/ 787 h 1138"/>
              <a:gd name="T14" fmla="*/ 934 w 935"/>
              <a:gd name="T15" fmla="*/ 905 h 1138"/>
              <a:gd name="T16" fmla="*/ 934 w 935"/>
              <a:gd name="T17" fmla="*/ 962 h 1138"/>
              <a:gd name="T18" fmla="*/ 0 w 935"/>
              <a:gd name="T19" fmla="*/ 962 h 1138"/>
              <a:gd name="T20" fmla="*/ 0 w 935"/>
              <a:gd name="T21" fmla="*/ 905 h 1138"/>
              <a:gd name="T22" fmla="*/ 117 w 935"/>
              <a:gd name="T23" fmla="*/ 787 h 1138"/>
              <a:gd name="T24" fmla="*/ 117 w 935"/>
              <a:gd name="T25" fmla="*/ 497 h 1138"/>
              <a:gd name="T26" fmla="*/ 380 w 935"/>
              <a:gd name="T27" fmla="*/ 129 h 1138"/>
              <a:gd name="T28" fmla="*/ 380 w 935"/>
              <a:gd name="T29" fmla="*/ 88 h 1138"/>
              <a:gd name="T30" fmla="*/ 467 w 935"/>
              <a:gd name="T31" fmla="*/ 0 h 1138"/>
              <a:gd name="T32" fmla="*/ 554 w 935"/>
              <a:gd name="T33" fmla="*/ 88 h 1138"/>
              <a:gd name="T34" fmla="*/ 554 w 935"/>
              <a:gd name="T35" fmla="*/ 129 h 1138"/>
              <a:gd name="T36" fmla="*/ 817 w 935"/>
              <a:gd name="T37" fmla="*/ 497 h 1138"/>
              <a:gd name="T38" fmla="*/ 817 w 935"/>
              <a:gd name="T39" fmla="*/ 787 h 1138"/>
              <a:gd name="T40" fmla="*/ 467 w 935"/>
              <a:gd name="T41" fmla="*/ 1137 h 1138"/>
              <a:gd name="T42" fmla="*/ 349 w 935"/>
              <a:gd name="T43" fmla="*/ 1022 h 1138"/>
              <a:gd name="T44" fmla="*/ 585 w 935"/>
              <a:gd name="T45" fmla="*/ 1022 h 1138"/>
              <a:gd name="T46" fmla="*/ 467 w 935"/>
              <a:gd name="T4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5" h="1138">
                <a:moveTo>
                  <a:pt x="699" y="497"/>
                </a:moveTo>
                <a:cubicBezTo>
                  <a:pt x="699" y="353"/>
                  <a:pt x="612" y="235"/>
                  <a:pt x="467" y="235"/>
                </a:cubicBezTo>
                <a:cubicBezTo>
                  <a:pt x="322" y="235"/>
                  <a:pt x="235" y="353"/>
                  <a:pt x="235" y="497"/>
                </a:cubicBezTo>
                <a:lnTo>
                  <a:pt x="235" y="847"/>
                </a:lnTo>
                <a:lnTo>
                  <a:pt x="699" y="847"/>
                </a:lnTo>
                <a:lnTo>
                  <a:pt x="699" y="497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17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4" y="1137"/>
                  <a:pt x="349" y="1085"/>
                  <a:pt x="349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23096"/>
            <a:ext cx="419100" cy="409575"/>
          </a:xfrm>
          <a:custGeom>
            <a:avLst/>
            <a:gdLst>
              <a:gd name="T0" fmla="*/ 582 w 1166"/>
              <a:gd name="T1" fmla="*/ 1137 h 1138"/>
              <a:gd name="T2" fmla="*/ 465 w 1166"/>
              <a:gd name="T3" fmla="*/ 1022 h 1138"/>
              <a:gd name="T4" fmla="*/ 697 w 1166"/>
              <a:gd name="T5" fmla="*/ 1022 h 1138"/>
              <a:gd name="T6" fmla="*/ 582 w 1166"/>
              <a:gd name="T7" fmla="*/ 1137 h 1138"/>
              <a:gd name="T8" fmla="*/ 932 w 1166"/>
              <a:gd name="T9" fmla="*/ 497 h 1138"/>
              <a:gd name="T10" fmla="*/ 932 w 1166"/>
              <a:gd name="T11" fmla="*/ 787 h 1138"/>
              <a:gd name="T12" fmla="*/ 1050 w 1166"/>
              <a:gd name="T13" fmla="*/ 905 h 1138"/>
              <a:gd name="T14" fmla="*/ 1050 w 1166"/>
              <a:gd name="T15" fmla="*/ 962 h 1138"/>
              <a:gd name="T16" fmla="*/ 115 w 1166"/>
              <a:gd name="T17" fmla="*/ 962 h 1138"/>
              <a:gd name="T18" fmla="*/ 115 w 1166"/>
              <a:gd name="T19" fmla="*/ 905 h 1138"/>
              <a:gd name="T20" fmla="*/ 233 w 1166"/>
              <a:gd name="T21" fmla="*/ 787 h 1138"/>
              <a:gd name="T22" fmla="*/ 233 w 1166"/>
              <a:gd name="T23" fmla="*/ 497 h 1138"/>
              <a:gd name="T24" fmla="*/ 495 w 1166"/>
              <a:gd name="T25" fmla="*/ 129 h 1138"/>
              <a:gd name="T26" fmla="*/ 495 w 1166"/>
              <a:gd name="T27" fmla="*/ 88 h 1138"/>
              <a:gd name="T28" fmla="*/ 582 w 1166"/>
              <a:gd name="T29" fmla="*/ 0 h 1138"/>
              <a:gd name="T30" fmla="*/ 670 w 1166"/>
              <a:gd name="T31" fmla="*/ 88 h 1138"/>
              <a:gd name="T32" fmla="*/ 670 w 1166"/>
              <a:gd name="T33" fmla="*/ 129 h 1138"/>
              <a:gd name="T34" fmla="*/ 932 w 1166"/>
              <a:gd name="T35" fmla="*/ 497 h 1138"/>
              <a:gd name="T36" fmla="*/ 1047 w 1166"/>
              <a:gd name="T37" fmla="*/ 467 h 1138"/>
              <a:gd name="T38" fmla="*/ 842 w 1166"/>
              <a:gd name="T39" fmla="*/ 93 h 1138"/>
              <a:gd name="T40" fmla="*/ 924 w 1166"/>
              <a:gd name="T41" fmla="*/ 11 h 1138"/>
              <a:gd name="T42" fmla="*/ 1165 w 1166"/>
              <a:gd name="T43" fmla="*/ 467 h 1138"/>
              <a:gd name="T44" fmla="*/ 1047 w 1166"/>
              <a:gd name="T45" fmla="*/ 467 h 1138"/>
              <a:gd name="T46" fmla="*/ 326 w 1166"/>
              <a:gd name="T47" fmla="*/ 93 h 1138"/>
              <a:gd name="T48" fmla="*/ 118 w 1166"/>
              <a:gd name="T49" fmla="*/ 467 h 1138"/>
              <a:gd name="T50" fmla="*/ 0 w 1166"/>
              <a:gd name="T51" fmla="*/ 467 h 1138"/>
              <a:gd name="T52" fmla="*/ 241 w 1166"/>
              <a:gd name="T53" fmla="*/ 11 h 1138"/>
              <a:gd name="T54" fmla="*/ 326 w 1166"/>
              <a:gd name="T55" fmla="*/ 9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38">
                <a:moveTo>
                  <a:pt x="582" y="1137"/>
                </a:moveTo>
                <a:cubicBezTo>
                  <a:pt x="517" y="1137"/>
                  <a:pt x="465" y="1085"/>
                  <a:pt x="465" y="1022"/>
                </a:cubicBezTo>
                <a:lnTo>
                  <a:pt x="697" y="1022"/>
                </a:lnTo>
                <a:cubicBezTo>
                  <a:pt x="697" y="1090"/>
                  <a:pt x="646" y="1137"/>
                  <a:pt x="582" y="1137"/>
                </a:cubicBezTo>
                <a:close/>
                <a:moveTo>
                  <a:pt x="932" y="497"/>
                </a:moveTo>
                <a:lnTo>
                  <a:pt x="932" y="787"/>
                </a:lnTo>
                <a:lnTo>
                  <a:pt x="1050" y="905"/>
                </a:lnTo>
                <a:lnTo>
                  <a:pt x="1050" y="962"/>
                </a:lnTo>
                <a:lnTo>
                  <a:pt x="115" y="962"/>
                </a:lnTo>
                <a:lnTo>
                  <a:pt x="115" y="905"/>
                </a:lnTo>
                <a:lnTo>
                  <a:pt x="233" y="787"/>
                </a:lnTo>
                <a:lnTo>
                  <a:pt x="233" y="497"/>
                </a:lnTo>
                <a:cubicBezTo>
                  <a:pt x="233" y="317"/>
                  <a:pt x="328" y="170"/>
                  <a:pt x="495" y="129"/>
                </a:cubicBezTo>
                <a:lnTo>
                  <a:pt x="495" y="88"/>
                </a:lnTo>
                <a:cubicBezTo>
                  <a:pt x="495" y="38"/>
                  <a:pt x="533" y="0"/>
                  <a:pt x="582" y="0"/>
                </a:cubicBezTo>
                <a:cubicBezTo>
                  <a:pt x="632" y="0"/>
                  <a:pt x="670" y="38"/>
                  <a:pt x="670" y="88"/>
                </a:cubicBezTo>
                <a:lnTo>
                  <a:pt x="670" y="129"/>
                </a:lnTo>
                <a:cubicBezTo>
                  <a:pt x="837" y="170"/>
                  <a:pt x="932" y="320"/>
                  <a:pt x="932" y="497"/>
                </a:cubicBezTo>
                <a:close/>
                <a:moveTo>
                  <a:pt x="1047" y="467"/>
                </a:moveTo>
                <a:cubicBezTo>
                  <a:pt x="1039" y="312"/>
                  <a:pt x="960" y="178"/>
                  <a:pt x="842" y="93"/>
                </a:cubicBezTo>
                <a:lnTo>
                  <a:pt x="924" y="11"/>
                </a:lnTo>
                <a:cubicBezTo>
                  <a:pt x="1063" y="118"/>
                  <a:pt x="1156" y="282"/>
                  <a:pt x="1165" y="467"/>
                </a:cubicBezTo>
                <a:lnTo>
                  <a:pt x="1047" y="467"/>
                </a:lnTo>
                <a:close/>
                <a:moveTo>
                  <a:pt x="326" y="93"/>
                </a:moveTo>
                <a:cubicBezTo>
                  <a:pt x="205" y="178"/>
                  <a:pt x="126" y="312"/>
                  <a:pt x="118" y="467"/>
                </a:cubicBezTo>
                <a:lnTo>
                  <a:pt x="0" y="467"/>
                </a:lnTo>
                <a:cubicBezTo>
                  <a:pt x="9" y="282"/>
                  <a:pt x="101" y="118"/>
                  <a:pt x="241" y="11"/>
                </a:cubicBezTo>
                <a:lnTo>
                  <a:pt x="326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59607"/>
            <a:ext cx="419100" cy="336550"/>
          </a:xfrm>
          <a:custGeom>
            <a:avLst/>
            <a:gdLst>
              <a:gd name="T0" fmla="*/ 757 w 1165"/>
              <a:gd name="T1" fmla="*/ 88 h 936"/>
              <a:gd name="T2" fmla="*/ 757 w 1165"/>
              <a:gd name="T3" fmla="*/ 410 h 936"/>
              <a:gd name="T4" fmla="*/ 1076 w 1165"/>
              <a:gd name="T5" fmla="*/ 410 h 936"/>
              <a:gd name="T6" fmla="*/ 757 w 1165"/>
              <a:gd name="T7" fmla="*/ 88 h 936"/>
              <a:gd name="T8" fmla="*/ 1164 w 1165"/>
              <a:gd name="T9" fmla="*/ 350 h 936"/>
              <a:gd name="T10" fmla="*/ 1164 w 1165"/>
              <a:gd name="T11" fmla="*/ 817 h 936"/>
              <a:gd name="T12" fmla="*/ 1049 w 1165"/>
              <a:gd name="T13" fmla="*/ 932 h 936"/>
              <a:gd name="T14" fmla="*/ 114 w 1165"/>
              <a:gd name="T15" fmla="*/ 935 h 936"/>
              <a:gd name="T16" fmla="*/ 0 w 1165"/>
              <a:gd name="T17" fmla="*/ 817 h 936"/>
              <a:gd name="T18" fmla="*/ 0 w 1165"/>
              <a:gd name="T19" fmla="*/ 118 h 936"/>
              <a:gd name="T20" fmla="*/ 114 w 1165"/>
              <a:gd name="T21" fmla="*/ 0 h 936"/>
              <a:gd name="T22" fmla="*/ 814 w 1165"/>
              <a:gd name="T23" fmla="*/ 0 h 936"/>
              <a:gd name="T24" fmla="*/ 1164 w 1165"/>
              <a:gd name="T25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5" h="936">
                <a:moveTo>
                  <a:pt x="757" y="88"/>
                </a:moveTo>
                <a:lnTo>
                  <a:pt x="757" y="410"/>
                </a:lnTo>
                <a:lnTo>
                  <a:pt x="1076" y="410"/>
                </a:lnTo>
                <a:lnTo>
                  <a:pt x="757" y="88"/>
                </a:lnTo>
                <a:close/>
                <a:moveTo>
                  <a:pt x="1164" y="350"/>
                </a:moveTo>
                <a:lnTo>
                  <a:pt x="1164" y="817"/>
                </a:lnTo>
                <a:cubicBezTo>
                  <a:pt x="1164" y="880"/>
                  <a:pt x="1112" y="932"/>
                  <a:pt x="1049" y="932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lnTo>
                  <a:pt x="1164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887" y="618332"/>
            <a:ext cx="336550" cy="419100"/>
          </a:xfrm>
          <a:custGeom>
            <a:avLst/>
            <a:gdLst>
              <a:gd name="T0" fmla="*/ 525 w 936"/>
              <a:gd name="T1" fmla="*/ 408 h 1166"/>
              <a:gd name="T2" fmla="*/ 847 w 936"/>
              <a:gd name="T3" fmla="*/ 408 h 1166"/>
              <a:gd name="T4" fmla="*/ 525 w 936"/>
              <a:gd name="T5" fmla="*/ 88 h 1166"/>
              <a:gd name="T6" fmla="*/ 525 w 936"/>
              <a:gd name="T7" fmla="*/ 408 h 1166"/>
              <a:gd name="T8" fmla="*/ 699 w 936"/>
              <a:gd name="T9" fmla="*/ 815 h 1166"/>
              <a:gd name="T10" fmla="*/ 699 w 936"/>
              <a:gd name="T11" fmla="*/ 700 h 1166"/>
              <a:gd name="T12" fmla="*/ 525 w 936"/>
              <a:gd name="T13" fmla="*/ 700 h 1166"/>
              <a:gd name="T14" fmla="*/ 525 w 936"/>
              <a:gd name="T15" fmla="*/ 525 h 1166"/>
              <a:gd name="T16" fmla="*/ 410 w 936"/>
              <a:gd name="T17" fmla="*/ 525 h 1166"/>
              <a:gd name="T18" fmla="*/ 410 w 936"/>
              <a:gd name="T19" fmla="*/ 700 h 1166"/>
              <a:gd name="T20" fmla="*/ 235 w 936"/>
              <a:gd name="T21" fmla="*/ 700 h 1166"/>
              <a:gd name="T22" fmla="*/ 235 w 936"/>
              <a:gd name="T23" fmla="*/ 815 h 1166"/>
              <a:gd name="T24" fmla="*/ 410 w 936"/>
              <a:gd name="T25" fmla="*/ 815 h 1166"/>
              <a:gd name="T26" fmla="*/ 410 w 936"/>
              <a:gd name="T27" fmla="*/ 990 h 1166"/>
              <a:gd name="T28" fmla="*/ 525 w 936"/>
              <a:gd name="T29" fmla="*/ 990 h 1166"/>
              <a:gd name="T30" fmla="*/ 525 w 936"/>
              <a:gd name="T31" fmla="*/ 815 h 1166"/>
              <a:gd name="T32" fmla="*/ 699 w 936"/>
              <a:gd name="T33" fmla="*/ 815 h 1166"/>
              <a:gd name="T34" fmla="*/ 585 w 936"/>
              <a:gd name="T35" fmla="*/ 0 h 1166"/>
              <a:gd name="T36" fmla="*/ 935 w 936"/>
              <a:gd name="T37" fmla="*/ 350 h 1166"/>
              <a:gd name="T38" fmla="*/ 935 w 936"/>
              <a:gd name="T39" fmla="*/ 1050 h 1166"/>
              <a:gd name="T40" fmla="*/ 817 w 936"/>
              <a:gd name="T41" fmla="*/ 1165 h 1166"/>
              <a:gd name="T42" fmla="*/ 117 w 936"/>
              <a:gd name="T43" fmla="*/ 1165 h 1166"/>
              <a:gd name="T44" fmla="*/ 0 w 936"/>
              <a:gd name="T45" fmla="*/ 1050 h 1166"/>
              <a:gd name="T46" fmla="*/ 3 w 936"/>
              <a:gd name="T47" fmla="*/ 115 h 1166"/>
              <a:gd name="T48" fmla="*/ 117 w 936"/>
              <a:gd name="T49" fmla="*/ 0 h 1166"/>
              <a:gd name="T50" fmla="*/ 585 w 936"/>
              <a:gd name="T5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408"/>
                </a:moveTo>
                <a:lnTo>
                  <a:pt x="847" y="408"/>
                </a:lnTo>
                <a:lnTo>
                  <a:pt x="525" y="88"/>
                </a:lnTo>
                <a:lnTo>
                  <a:pt x="525" y="408"/>
                </a:lnTo>
                <a:close/>
                <a:moveTo>
                  <a:pt x="699" y="815"/>
                </a:moveTo>
                <a:lnTo>
                  <a:pt x="699" y="700"/>
                </a:lnTo>
                <a:lnTo>
                  <a:pt x="525" y="700"/>
                </a:lnTo>
                <a:lnTo>
                  <a:pt x="525" y="525"/>
                </a:lnTo>
                <a:lnTo>
                  <a:pt x="410" y="525"/>
                </a:lnTo>
                <a:lnTo>
                  <a:pt x="410" y="700"/>
                </a:lnTo>
                <a:lnTo>
                  <a:pt x="235" y="700"/>
                </a:lnTo>
                <a:lnTo>
                  <a:pt x="235" y="815"/>
                </a:lnTo>
                <a:lnTo>
                  <a:pt x="410" y="815"/>
                </a:lnTo>
                <a:lnTo>
                  <a:pt x="410" y="990"/>
                </a:lnTo>
                <a:lnTo>
                  <a:pt x="525" y="990"/>
                </a:lnTo>
                <a:lnTo>
                  <a:pt x="525" y="815"/>
                </a:lnTo>
                <a:lnTo>
                  <a:pt x="699" y="815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7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8349" y="618332"/>
            <a:ext cx="419100" cy="419100"/>
          </a:xfrm>
          <a:custGeom>
            <a:avLst/>
            <a:gdLst>
              <a:gd name="T0" fmla="*/ 952 w 1166"/>
              <a:gd name="T1" fmla="*/ 869 h 1166"/>
              <a:gd name="T2" fmla="*/ 1050 w 1166"/>
              <a:gd name="T3" fmla="*/ 582 h 1166"/>
              <a:gd name="T4" fmla="*/ 583 w 1166"/>
              <a:gd name="T5" fmla="*/ 115 h 1166"/>
              <a:gd name="T6" fmla="*/ 296 w 1166"/>
              <a:gd name="T7" fmla="*/ 214 h 1166"/>
              <a:gd name="T8" fmla="*/ 952 w 1166"/>
              <a:gd name="T9" fmla="*/ 869 h 1166"/>
              <a:gd name="T10" fmla="*/ 583 w 1166"/>
              <a:gd name="T11" fmla="*/ 1050 h 1166"/>
              <a:gd name="T12" fmla="*/ 870 w 1166"/>
              <a:gd name="T13" fmla="*/ 951 h 1166"/>
              <a:gd name="T14" fmla="*/ 214 w 1166"/>
              <a:gd name="T15" fmla="*/ 296 h 1166"/>
              <a:gd name="T16" fmla="*/ 115 w 1166"/>
              <a:gd name="T17" fmla="*/ 582 h 1166"/>
              <a:gd name="T18" fmla="*/ 583 w 1166"/>
              <a:gd name="T19" fmla="*/ 1050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952" y="869"/>
                </a:moveTo>
                <a:cubicBezTo>
                  <a:pt x="1014" y="790"/>
                  <a:pt x="1050" y="689"/>
                  <a:pt x="1050" y="582"/>
                </a:cubicBezTo>
                <a:cubicBezTo>
                  <a:pt x="1050" y="326"/>
                  <a:pt x="839" y="115"/>
                  <a:pt x="583" y="115"/>
                </a:cubicBezTo>
                <a:cubicBezTo>
                  <a:pt x="476" y="115"/>
                  <a:pt x="375" y="151"/>
                  <a:pt x="296" y="214"/>
                </a:cubicBezTo>
                <a:lnTo>
                  <a:pt x="952" y="869"/>
                </a:lnTo>
                <a:close/>
                <a:moveTo>
                  <a:pt x="583" y="1050"/>
                </a:moveTo>
                <a:cubicBezTo>
                  <a:pt x="689" y="1050"/>
                  <a:pt x="790" y="1014"/>
                  <a:pt x="870" y="951"/>
                </a:cubicBezTo>
                <a:lnTo>
                  <a:pt x="214" y="296"/>
                </a:lnTo>
                <a:cubicBezTo>
                  <a:pt x="151" y="375"/>
                  <a:pt x="115" y="476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5314" y="596107"/>
            <a:ext cx="377825" cy="463550"/>
          </a:xfrm>
          <a:custGeom>
            <a:avLst/>
            <a:gdLst>
              <a:gd name="T0" fmla="*/ 345 w 1051"/>
              <a:gd name="T1" fmla="*/ 293 h 1286"/>
              <a:gd name="T2" fmla="*/ 345 w 1051"/>
              <a:gd name="T3" fmla="*/ 364 h 1286"/>
              <a:gd name="T4" fmla="*/ 238 w 1051"/>
              <a:gd name="T5" fmla="*/ 257 h 1286"/>
              <a:gd name="T6" fmla="*/ 525 w 1051"/>
              <a:gd name="T7" fmla="*/ 0 h 1286"/>
              <a:gd name="T8" fmla="*/ 817 w 1051"/>
              <a:gd name="T9" fmla="*/ 293 h 1286"/>
              <a:gd name="T10" fmla="*/ 817 w 1051"/>
              <a:gd name="T11" fmla="*/ 410 h 1286"/>
              <a:gd name="T12" fmla="*/ 875 w 1051"/>
              <a:gd name="T13" fmla="*/ 410 h 1286"/>
              <a:gd name="T14" fmla="*/ 992 w 1051"/>
              <a:gd name="T15" fmla="*/ 525 h 1286"/>
              <a:gd name="T16" fmla="*/ 992 w 1051"/>
              <a:gd name="T17" fmla="*/ 1011 h 1286"/>
              <a:gd name="T18" fmla="*/ 388 w 1051"/>
              <a:gd name="T19" fmla="*/ 410 h 1286"/>
              <a:gd name="T20" fmla="*/ 705 w 1051"/>
              <a:gd name="T21" fmla="*/ 410 h 1286"/>
              <a:gd name="T22" fmla="*/ 705 w 1051"/>
              <a:gd name="T23" fmla="*/ 293 h 1286"/>
              <a:gd name="T24" fmla="*/ 525 w 1051"/>
              <a:gd name="T25" fmla="*/ 112 h 1286"/>
              <a:gd name="T26" fmla="*/ 345 w 1051"/>
              <a:gd name="T27" fmla="*/ 293 h 1286"/>
              <a:gd name="T28" fmla="*/ 1050 w 1051"/>
              <a:gd name="T29" fmla="*/ 1214 h 1286"/>
              <a:gd name="T30" fmla="*/ 979 w 1051"/>
              <a:gd name="T31" fmla="*/ 1285 h 1286"/>
              <a:gd name="T32" fmla="*/ 913 w 1051"/>
              <a:gd name="T33" fmla="*/ 1219 h 1286"/>
              <a:gd name="T34" fmla="*/ 875 w 1051"/>
              <a:gd name="T35" fmla="*/ 1225 h 1286"/>
              <a:gd name="T36" fmla="*/ 175 w 1051"/>
              <a:gd name="T37" fmla="*/ 1225 h 1286"/>
              <a:gd name="T38" fmla="*/ 58 w 1051"/>
              <a:gd name="T39" fmla="*/ 1110 h 1286"/>
              <a:gd name="T40" fmla="*/ 58 w 1051"/>
              <a:gd name="T41" fmla="*/ 525 h 1286"/>
              <a:gd name="T42" fmla="*/ 121 w 1051"/>
              <a:gd name="T43" fmla="*/ 424 h 1286"/>
              <a:gd name="T44" fmla="*/ 0 w 1051"/>
              <a:gd name="T45" fmla="*/ 306 h 1286"/>
              <a:gd name="T46" fmla="*/ 71 w 1051"/>
              <a:gd name="T47" fmla="*/ 235 h 1286"/>
              <a:gd name="T48" fmla="*/ 1050 w 1051"/>
              <a:gd name="T49" fmla="*/ 121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286">
                <a:moveTo>
                  <a:pt x="345" y="293"/>
                </a:moveTo>
                <a:lnTo>
                  <a:pt x="345" y="364"/>
                </a:lnTo>
                <a:lnTo>
                  <a:pt x="238" y="257"/>
                </a:lnTo>
                <a:cubicBezTo>
                  <a:pt x="254" y="112"/>
                  <a:pt x="375" y="0"/>
                  <a:pt x="525" y="0"/>
                </a:cubicBezTo>
                <a:cubicBezTo>
                  <a:pt x="686" y="0"/>
                  <a:pt x="817" y="131"/>
                  <a:pt x="817" y="293"/>
                </a:cubicBezTo>
                <a:lnTo>
                  <a:pt x="817" y="410"/>
                </a:lnTo>
                <a:lnTo>
                  <a:pt x="875" y="410"/>
                </a:lnTo>
                <a:cubicBezTo>
                  <a:pt x="938" y="410"/>
                  <a:pt x="992" y="462"/>
                  <a:pt x="992" y="525"/>
                </a:cubicBezTo>
                <a:lnTo>
                  <a:pt x="992" y="1011"/>
                </a:lnTo>
                <a:lnTo>
                  <a:pt x="388" y="410"/>
                </a:lnTo>
                <a:lnTo>
                  <a:pt x="705" y="410"/>
                </a:lnTo>
                <a:lnTo>
                  <a:pt x="705" y="293"/>
                </a:lnTo>
                <a:cubicBezTo>
                  <a:pt x="705" y="194"/>
                  <a:pt x="623" y="112"/>
                  <a:pt x="525" y="112"/>
                </a:cubicBezTo>
                <a:cubicBezTo>
                  <a:pt x="427" y="112"/>
                  <a:pt x="345" y="194"/>
                  <a:pt x="345" y="293"/>
                </a:cubicBezTo>
                <a:close/>
                <a:moveTo>
                  <a:pt x="1050" y="1214"/>
                </a:moveTo>
                <a:lnTo>
                  <a:pt x="979" y="1285"/>
                </a:lnTo>
                <a:lnTo>
                  <a:pt x="913" y="1219"/>
                </a:lnTo>
                <a:cubicBezTo>
                  <a:pt x="902" y="1222"/>
                  <a:pt x="888" y="1225"/>
                  <a:pt x="875" y="1225"/>
                </a:cubicBezTo>
                <a:lnTo>
                  <a:pt x="175" y="1225"/>
                </a:lnTo>
                <a:cubicBezTo>
                  <a:pt x="112" y="1225"/>
                  <a:pt x="58" y="1173"/>
                  <a:pt x="58" y="1110"/>
                </a:cubicBezTo>
                <a:lnTo>
                  <a:pt x="58" y="525"/>
                </a:lnTo>
                <a:cubicBezTo>
                  <a:pt x="58" y="481"/>
                  <a:pt x="85" y="443"/>
                  <a:pt x="121" y="424"/>
                </a:cubicBezTo>
                <a:lnTo>
                  <a:pt x="0" y="306"/>
                </a:lnTo>
                <a:lnTo>
                  <a:pt x="71" y="235"/>
                </a:lnTo>
                <a:lnTo>
                  <a:pt x="1050" y="12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862" y="1488282"/>
            <a:ext cx="419100" cy="419100"/>
          </a:xfrm>
          <a:custGeom>
            <a:avLst/>
            <a:gdLst>
              <a:gd name="T0" fmla="*/ 484 w 1165"/>
              <a:gd name="T1" fmla="*/ 699 h 1165"/>
              <a:gd name="T2" fmla="*/ 875 w 1165"/>
              <a:gd name="T3" fmla="*/ 309 h 1165"/>
              <a:gd name="T4" fmla="*/ 793 w 1165"/>
              <a:gd name="T5" fmla="*/ 227 h 1165"/>
              <a:gd name="T6" fmla="*/ 484 w 1165"/>
              <a:gd name="T7" fmla="*/ 535 h 1165"/>
              <a:gd name="T8" fmla="*/ 372 w 1165"/>
              <a:gd name="T9" fmla="*/ 423 h 1165"/>
              <a:gd name="T10" fmla="*/ 290 w 1165"/>
              <a:gd name="T11" fmla="*/ 505 h 1165"/>
              <a:gd name="T12" fmla="*/ 484 w 1165"/>
              <a:gd name="T13" fmla="*/ 699 h 1165"/>
              <a:gd name="T14" fmla="*/ 875 w 1165"/>
              <a:gd name="T15" fmla="*/ 932 h 1165"/>
              <a:gd name="T16" fmla="*/ 875 w 1165"/>
              <a:gd name="T17" fmla="*/ 814 h 1165"/>
              <a:gd name="T18" fmla="*/ 290 w 1165"/>
              <a:gd name="T19" fmla="*/ 814 h 1165"/>
              <a:gd name="T20" fmla="*/ 290 w 1165"/>
              <a:gd name="T21" fmla="*/ 932 h 1165"/>
              <a:gd name="T22" fmla="*/ 875 w 1165"/>
              <a:gd name="T23" fmla="*/ 932 h 1165"/>
              <a:gd name="T24" fmla="*/ 582 w 1165"/>
              <a:gd name="T25" fmla="*/ 0 h 1165"/>
              <a:gd name="T26" fmla="*/ 1164 w 1165"/>
              <a:gd name="T27" fmla="*/ 582 h 1165"/>
              <a:gd name="T28" fmla="*/ 582 w 1165"/>
              <a:gd name="T29" fmla="*/ 1164 h 1165"/>
              <a:gd name="T30" fmla="*/ 0 w 1165"/>
              <a:gd name="T31" fmla="*/ 582 h 1165"/>
              <a:gd name="T32" fmla="*/ 582 w 1165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5">
                <a:moveTo>
                  <a:pt x="484" y="699"/>
                </a:moveTo>
                <a:lnTo>
                  <a:pt x="875" y="309"/>
                </a:lnTo>
                <a:lnTo>
                  <a:pt x="793" y="227"/>
                </a:lnTo>
                <a:lnTo>
                  <a:pt x="484" y="535"/>
                </a:lnTo>
                <a:lnTo>
                  <a:pt x="372" y="423"/>
                </a:lnTo>
                <a:lnTo>
                  <a:pt x="290" y="505"/>
                </a:lnTo>
                <a:lnTo>
                  <a:pt x="484" y="699"/>
                </a:lnTo>
                <a:close/>
                <a:moveTo>
                  <a:pt x="875" y="932"/>
                </a:moveTo>
                <a:lnTo>
                  <a:pt x="875" y="814"/>
                </a:lnTo>
                <a:lnTo>
                  <a:pt x="290" y="814"/>
                </a:lnTo>
                <a:lnTo>
                  <a:pt x="290" y="932"/>
                </a:lnTo>
                <a:lnTo>
                  <a:pt x="875" y="932"/>
                </a:lnTo>
                <a:close/>
                <a:moveTo>
                  <a:pt x="582" y="0"/>
                </a:moveTo>
                <a:cubicBezTo>
                  <a:pt x="902" y="0"/>
                  <a:pt x="1164" y="262"/>
                  <a:pt x="1164" y="582"/>
                </a:cubicBezTo>
                <a:cubicBezTo>
                  <a:pt x="1164" y="902"/>
                  <a:pt x="902" y="1164"/>
                  <a:pt x="582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08201" y="1447008"/>
            <a:ext cx="461963" cy="503236"/>
          </a:xfrm>
          <a:custGeom>
            <a:avLst/>
            <a:gdLst>
              <a:gd name="T0" fmla="*/ 1284 w 1285"/>
              <a:gd name="T1" fmla="*/ 320 h 1400"/>
              <a:gd name="T2" fmla="*/ 1284 w 1285"/>
              <a:gd name="T3" fmla="*/ 1167 h 1400"/>
              <a:gd name="T4" fmla="*/ 1049 w 1285"/>
              <a:gd name="T5" fmla="*/ 1399 h 1400"/>
              <a:gd name="T6" fmla="*/ 625 w 1285"/>
              <a:gd name="T7" fmla="*/ 1399 h 1400"/>
              <a:gd name="T8" fmla="*/ 459 w 1285"/>
              <a:gd name="T9" fmla="*/ 1331 h 1400"/>
              <a:gd name="T10" fmla="*/ 0 w 1285"/>
              <a:gd name="T11" fmla="*/ 864 h 1400"/>
              <a:gd name="T12" fmla="*/ 76 w 1285"/>
              <a:gd name="T13" fmla="*/ 793 h 1400"/>
              <a:gd name="T14" fmla="*/ 122 w 1285"/>
              <a:gd name="T15" fmla="*/ 776 h 1400"/>
              <a:gd name="T16" fmla="*/ 158 w 1285"/>
              <a:gd name="T17" fmla="*/ 785 h 1400"/>
              <a:gd name="T18" fmla="*/ 409 w 1285"/>
              <a:gd name="T19" fmla="*/ 927 h 1400"/>
              <a:gd name="T20" fmla="*/ 409 w 1285"/>
              <a:gd name="T21" fmla="*/ 233 h 1400"/>
              <a:gd name="T22" fmla="*/ 497 w 1285"/>
              <a:gd name="T23" fmla="*/ 145 h 1400"/>
              <a:gd name="T24" fmla="*/ 584 w 1285"/>
              <a:gd name="T25" fmla="*/ 233 h 1400"/>
              <a:gd name="T26" fmla="*/ 584 w 1285"/>
              <a:gd name="T27" fmla="*/ 642 h 1400"/>
              <a:gd name="T28" fmla="*/ 642 w 1285"/>
              <a:gd name="T29" fmla="*/ 642 h 1400"/>
              <a:gd name="T30" fmla="*/ 642 w 1285"/>
              <a:gd name="T31" fmla="*/ 88 h 1400"/>
              <a:gd name="T32" fmla="*/ 729 w 1285"/>
              <a:gd name="T33" fmla="*/ 0 h 1400"/>
              <a:gd name="T34" fmla="*/ 817 w 1285"/>
              <a:gd name="T35" fmla="*/ 88 h 1400"/>
              <a:gd name="T36" fmla="*/ 817 w 1285"/>
              <a:gd name="T37" fmla="*/ 642 h 1400"/>
              <a:gd name="T38" fmla="*/ 874 w 1285"/>
              <a:gd name="T39" fmla="*/ 642 h 1400"/>
              <a:gd name="T40" fmla="*/ 874 w 1285"/>
              <a:gd name="T41" fmla="*/ 145 h 1400"/>
              <a:gd name="T42" fmla="*/ 962 w 1285"/>
              <a:gd name="T43" fmla="*/ 58 h 1400"/>
              <a:gd name="T44" fmla="*/ 1049 w 1285"/>
              <a:gd name="T45" fmla="*/ 145 h 1400"/>
              <a:gd name="T46" fmla="*/ 1049 w 1285"/>
              <a:gd name="T47" fmla="*/ 642 h 1400"/>
              <a:gd name="T48" fmla="*/ 1109 w 1285"/>
              <a:gd name="T49" fmla="*/ 642 h 1400"/>
              <a:gd name="T50" fmla="*/ 1109 w 1285"/>
              <a:gd name="T51" fmla="*/ 320 h 1400"/>
              <a:gd name="T52" fmla="*/ 1197 w 1285"/>
              <a:gd name="T53" fmla="*/ 233 h 1400"/>
              <a:gd name="T54" fmla="*/ 1284 w 1285"/>
              <a:gd name="T55" fmla="*/ 32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5" h="1400">
                <a:moveTo>
                  <a:pt x="1284" y="320"/>
                </a:moveTo>
                <a:lnTo>
                  <a:pt x="1284" y="1167"/>
                </a:lnTo>
                <a:cubicBezTo>
                  <a:pt x="1284" y="1296"/>
                  <a:pt x="1177" y="1399"/>
                  <a:pt x="1049" y="1399"/>
                </a:cubicBezTo>
                <a:lnTo>
                  <a:pt x="625" y="1399"/>
                </a:lnTo>
                <a:cubicBezTo>
                  <a:pt x="562" y="1399"/>
                  <a:pt x="502" y="1375"/>
                  <a:pt x="459" y="1331"/>
                </a:cubicBezTo>
                <a:lnTo>
                  <a:pt x="0" y="864"/>
                </a:lnTo>
                <a:cubicBezTo>
                  <a:pt x="0" y="864"/>
                  <a:pt x="73" y="793"/>
                  <a:pt x="76" y="793"/>
                </a:cubicBezTo>
                <a:cubicBezTo>
                  <a:pt x="90" y="782"/>
                  <a:pt x="106" y="776"/>
                  <a:pt x="122" y="776"/>
                </a:cubicBezTo>
                <a:cubicBezTo>
                  <a:pt x="136" y="776"/>
                  <a:pt x="147" y="779"/>
                  <a:pt x="158" y="785"/>
                </a:cubicBezTo>
                <a:cubicBezTo>
                  <a:pt x="161" y="785"/>
                  <a:pt x="409" y="927"/>
                  <a:pt x="409" y="927"/>
                </a:cubicBezTo>
                <a:lnTo>
                  <a:pt x="409" y="233"/>
                </a:lnTo>
                <a:cubicBezTo>
                  <a:pt x="409" y="183"/>
                  <a:pt x="448" y="145"/>
                  <a:pt x="497" y="145"/>
                </a:cubicBezTo>
                <a:cubicBezTo>
                  <a:pt x="546" y="145"/>
                  <a:pt x="584" y="183"/>
                  <a:pt x="584" y="233"/>
                </a:cubicBezTo>
                <a:lnTo>
                  <a:pt x="584" y="642"/>
                </a:lnTo>
                <a:lnTo>
                  <a:pt x="642" y="642"/>
                </a:lnTo>
                <a:lnTo>
                  <a:pt x="642" y="88"/>
                </a:lnTo>
                <a:cubicBezTo>
                  <a:pt x="642" y="39"/>
                  <a:pt x="680" y="0"/>
                  <a:pt x="729" y="0"/>
                </a:cubicBezTo>
                <a:cubicBezTo>
                  <a:pt x="778" y="0"/>
                  <a:pt x="817" y="39"/>
                  <a:pt x="817" y="88"/>
                </a:cubicBezTo>
                <a:lnTo>
                  <a:pt x="817" y="642"/>
                </a:lnTo>
                <a:lnTo>
                  <a:pt x="874" y="642"/>
                </a:lnTo>
                <a:lnTo>
                  <a:pt x="874" y="145"/>
                </a:lnTo>
                <a:cubicBezTo>
                  <a:pt x="874" y="96"/>
                  <a:pt x="912" y="58"/>
                  <a:pt x="962" y="58"/>
                </a:cubicBezTo>
                <a:cubicBezTo>
                  <a:pt x="1011" y="58"/>
                  <a:pt x="1049" y="96"/>
                  <a:pt x="1049" y="145"/>
                </a:cubicBezTo>
                <a:lnTo>
                  <a:pt x="1049" y="642"/>
                </a:lnTo>
                <a:lnTo>
                  <a:pt x="1109" y="642"/>
                </a:lnTo>
                <a:lnTo>
                  <a:pt x="1109" y="320"/>
                </a:lnTo>
                <a:cubicBezTo>
                  <a:pt x="1109" y="271"/>
                  <a:pt x="1147" y="233"/>
                  <a:pt x="1197" y="233"/>
                </a:cubicBezTo>
                <a:cubicBezTo>
                  <a:pt x="1246" y="233"/>
                  <a:pt x="1284" y="271"/>
                  <a:pt x="1284" y="32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9451" y="1508921"/>
            <a:ext cx="377825" cy="377825"/>
          </a:xfrm>
          <a:custGeom>
            <a:avLst/>
            <a:gdLst>
              <a:gd name="T0" fmla="*/ 845 w 1051"/>
              <a:gd name="T1" fmla="*/ 525 h 1051"/>
              <a:gd name="T2" fmla="*/ 932 w 1051"/>
              <a:gd name="T3" fmla="*/ 437 h 1051"/>
              <a:gd name="T4" fmla="*/ 845 w 1051"/>
              <a:gd name="T5" fmla="*/ 350 h 1051"/>
              <a:gd name="T6" fmla="*/ 757 w 1051"/>
              <a:gd name="T7" fmla="*/ 437 h 1051"/>
              <a:gd name="T8" fmla="*/ 845 w 1051"/>
              <a:gd name="T9" fmla="*/ 525 h 1051"/>
              <a:gd name="T10" fmla="*/ 670 w 1051"/>
              <a:gd name="T11" fmla="*/ 293 h 1051"/>
              <a:gd name="T12" fmla="*/ 757 w 1051"/>
              <a:gd name="T13" fmla="*/ 205 h 1051"/>
              <a:gd name="T14" fmla="*/ 670 w 1051"/>
              <a:gd name="T15" fmla="*/ 118 h 1051"/>
              <a:gd name="T16" fmla="*/ 582 w 1051"/>
              <a:gd name="T17" fmla="*/ 205 h 1051"/>
              <a:gd name="T18" fmla="*/ 670 w 1051"/>
              <a:gd name="T19" fmla="*/ 293 h 1051"/>
              <a:gd name="T20" fmla="*/ 380 w 1051"/>
              <a:gd name="T21" fmla="*/ 293 h 1051"/>
              <a:gd name="T22" fmla="*/ 468 w 1051"/>
              <a:gd name="T23" fmla="*/ 205 h 1051"/>
              <a:gd name="T24" fmla="*/ 380 w 1051"/>
              <a:gd name="T25" fmla="*/ 118 h 1051"/>
              <a:gd name="T26" fmla="*/ 293 w 1051"/>
              <a:gd name="T27" fmla="*/ 205 h 1051"/>
              <a:gd name="T28" fmla="*/ 380 w 1051"/>
              <a:gd name="T29" fmla="*/ 293 h 1051"/>
              <a:gd name="T30" fmla="*/ 205 w 1051"/>
              <a:gd name="T31" fmla="*/ 525 h 1051"/>
              <a:gd name="T32" fmla="*/ 293 w 1051"/>
              <a:gd name="T33" fmla="*/ 437 h 1051"/>
              <a:gd name="T34" fmla="*/ 205 w 1051"/>
              <a:gd name="T35" fmla="*/ 350 h 1051"/>
              <a:gd name="T36" fmla="*/ 118 w 1051"/>
              <a:gd name="T37" fmla="*/ 437 h 1051"/>
              <a:gd name="T38" fmla="*/ 205 w 1051"/>
              <a:gd name="T39" fmla="*/ 525 h 1051"/>
              <a:gd name="T40" fmla="*/ 525 w 1051"/>
              <a:gd name="T41" fmla="*/ 0 h 1051"/>
              <a:gd name="T42" fmla="*/ 1050 w 1051"/>
              <a:gd name="T43" fmla="*/ 467 h 1051"/>
              <a:gd name="T44" fmla="*/ 757 w 1051"/>
              <a:gd name="T45" fmla="*/ 757 h 1051"/>
              <a:gd name="T46" fmla="*/ 656 w 1051"/>
              <a:gd name="T47" fmla="*/ 757 h 1051"/>
              <a:gd name="T48" fmla="*/ 569 w 1051"/>
              <a:gd name="T49" fmla="*/ 845 h 1051"/>
              <a:gd name="T50" fmla="*/ 591 w 1051"/>
              <a:gd name="T51" fmla="*/ 902 h 1051"/>
              <a:gd name="T52" fmla="*/ 613 w 1051"/>
              <a:gd name="T53" fmla="*/ 962 h 1051"/>
              <a:gd name="T54" fmla="*/ 525 w 1051"/>
              <a:gd name="T55" fmla="*/ 1050 h 1051"/>
              <a:gd name="T56" fmla="*/ 0 w 1051"/>
              <a:gd name="T57" fmla="*/ 525 h 1051"/>
              <a:gd name="T58" fmla="*/ 525 w 1051"/>
              <a:gd name="T5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845" y="525"/>
                </a:moveTo>
                <a:cubicBezTo>
                  <a:pt x="894" y="525"/>
                  <a:pt x="932" y="486"/>
                  <a:pt x="932" y="437"/>
                </a:cubicBezTo>
                <a:cubicBezTo>
                  <a:pt x="932" y="387"/>
                  <a:pt x="894" y="350"/>
                  <a:pt x="845" y="350"/>
                </a:cubicBezTo>
                <a:cubicBezTo>
                  <a:pt x="796" y="350"/>
                  <a:pt x="757" y="387"/>
                  <a:pt x="757" y="437"/>
                </a:cubicBezTo>
                <a:cubicBezTo>
                  <a:pt x="757" y="486"/>
                  <a:pt x="796" y="525"/>
                  <a:pt x="845" y="525"/>
                </a:cubicBezTo>
                <a:close/>
                <a:moveTo>
                  <a:pt x="670" y="293"/>
                </a:moveTo>
                <a:cubicBezTo>
                  <a:pt x="719" y="293"/>
                  <a:pt x="757" y="254"/>
                  <a:pt x="757" y="205"/>
                </a:cubicBezTo>
                <a:cubicBezTo>
                  <a:pt x="757" y="156"/>
                  <a:pt x="719" y="118"/>
                  <a:pt x="670" y="118"/>
                </a:cubicBezTo>
                <a:cubicBezTo>
                  <a:pt x="621" y="118"/>
                  <a:pt x="582" y="156"/>
                  <a:pt x="582" y="205"/>
                </a:cubicBezTo>
                <a:cubicBezTo>
                  <a:pt x="582" y="254"/>
                  <a:pt x="621" y="293"/>
                  <a:pt x="670" y="293"/>
                </a:cubicBezTo>
                <a:close/>
                <a:moveTo>
                  <a:pt x="380" y="293"/>
                </a:moveTo>
                <a:cubicBezTo>
                  <a:pt x="429" y="293"/>
                  <a:pt x="468" y="254"/>
                  <a:pt x="468" y="205"/>
                </a:cubicBezTo>
                <a:cubicBezTo>
                  <a:pt x="468" y="156"/>
                  <a:pt x="429" y="118"/>
                  <a:pt x="380" y="118"/>
                </a:cubicBezTo>
                <a:cubicBezTo>
                  <a:pt x="331" y="118"/>
                  <a:pt x="293" y="156"/>
                  <a:pt x="293" y="205"/>
                </a:cubicBezTo>
                <a:cubicBezTo>
                  <a:pt x="293" y="254"/>
                  <a:pt x="331" y="293"/>
                  <a:pt x="380" y="293"/>
                </a:cubicBezTo>
                <a:close/>
                <a:moveTo>
                  <a:pt x="205" y="525"/>
                </a:moveTo>
                <a:cubicBezTo>
                  <a:pt x="255" y="525"/>
                  <a:pt x="293" y="486"/>
                  <a:pt x="293" y="437"/>
                </a:cubicBezTo>
                <a:cubicBezTo>
                  <a:pt x="293" y="387"/>
                  <a:pt x="254" y="350"/>
                  <a:pt x="205" y="350"/>
                </a:cubicBezTo>
                <a:cubicBezTo>
                  <a:pt x="155" y="350"/>
                  <a:pt x="118" y="387"/>
                  <a:pt x="118" y="437"/>
                </a:cubicBezTo>
                <a:cubicBezTo>
                  <a:pt x="118" y="486"/>
                  <a:pt x="156" y="525"/>
                  <a:pt x="205" y="525"/>
                </a:cubicBezTo>
                <a:close/>
                <a:moveTo>
                  <a:pt x="525" y="0"/>
                </a:moveTo>
                <a:cubicBezTo>
                  <a:pt x="815" y="0"/>
                  <a:pt x="1050" y="211"/>
                  <a:pt x="1050" y="467"/>
                </a:cubicBezTo>
                <a:cubicBezTo>
                  <a:pt x="1050" y="629"/>
                  <a:pt x="919" y="757"/>
                  <a:pt x="757" y="757"/>
                </a:cubicBezTo>
                <a:lnTo>
                  <a:pt x="656" y="757"/>
                </a:lnTo>
                <a:cubicBezTo>
                  <a:pt x="607" y="757"/>
                  <a:pt x="569" y="795"/>
                  <a:pt x="569" y="845"/>
                </a:cubicBezTo>
                <a:cubicBezTo>
                  <a:pt x="569" y="866"/>
                  <a:pt x="577" y="886"/>
                  <a:pt x="591" y="902"/>
                </a:cubicBezTo>
                <a:cubicBezTo>
                  <a:pt x="604" y="918"/>
                  <a:pt x="613" y="940"/>
                  <a:pt x="613" y="962"/>
                </a:cubicBezTo>
                <a:cubicBezTo>
                  <a:pt x="613" y="1011"/>
                  <a:pt x="574" y="1050"/>
                  <a:pt x="525" y="1050"/>
                </a:cubicBezTo>
                <a:cubicBezTo>
                  <a:pt x="235" y="1050"/>
                  <a:pt x="0" y="814"/>
                  <a:pt x="0" y="525"/>
                </a:cubicBezTo>
                <a:cubicBezTo>
                  <a:pt x="0" y="235"/>
                  <a:pt x="235" y="0"/>
                  <a:pt x="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70374" y="1531144"/>
            <a:ext cx="419100" cy="336550"/>
          </a:xfrm>
          <a:custGeom>
            <a:avLst/>
            <a:gdLst>
              <a:gd name="T0" fmla="*/ 861 w 1166"/>
              <a:gd name="T1" fmla="*/ 828 h 935"/>
              <a:gd name="T2" fmla="*/ 943 w 1166"/>
              <a:gd name="T3" fmla="*/ 746 h 935"/>
              <a:gd name="T4" fmla="*/ 774 w 1166"/>
              <a:gd name="T5" fmla="*/ 576 h 935"/>
              <a:gd name="T6" fmla="*/ 815 w 1166"/>
              <a:gd name="T7" fmla="*/ 437 h 935"/>
              <a:gd name="T8" fmla="*/ 552 w 1166"/>
              <a:gd name="T9" fmla="*/ 174 h 935"/>
              <a:gd name="T10" fmla="*/ 290 w 1166"/>
              <a:gd name="T11" fmla="*/ 437 h 935"/>
              <a:gd name="T12" fmla="*/ 552 w 1166"/>
              <a:gd name="T13" fmla="*/ 699 h 935"/>
              <a:gd name="T14" fmla="*/ 692 w 1166"/>
              <a:gd name="T15" fmla="*/ 658 h 935"/>
              <a:gd name="T16" fmla="*/ 861 w 1166"/>
              <a:gd name="T17" fmla="*/ 828 h 935"/>
              <a:gd name="T18" fmla="*/ 1050 w 1166"/>
              <a:gd name="T19" fmla="*/ 0 h 935"/>
              <a:gd name="T20" fmla="*/ 1165 w 1166"/>
              <a:gd name="T21" fmla="*/ 117 h 935"/>
              <a:gd name="T22" fmla="*/ 1165 w 1166"/>
              <a:gd name="T23" fmla="*/ 817 h 935"/>
              <a:gd name="T24" fmla="*/ 1050 w 1166"/>
              <a:gd name="T25" fmla="*/ 934 h 935"/>
              <a:gd name="T26" fmla="*/ 115 w 1166"/>
              <a:gd name="T27" fmla="*/ 934 h 935"/>
              <a:gd name="T28" fmla="*/ 0 w 1166"/>
              <a:gd name="T29" fmla="*/ 817 h 935"/>
              <a:gd name="T30" fmla="*/ 0 w 1166"/>
              <a:gd name="T31" fmla="*/ 117 h 935"/>
              <a:gd name="T32" fmla="*/ 115 w 1166"/>
              <a:gd name="T33" fmla="*/ 0 h 935"/>
              <a:gd name="T34" fmla="*/ 1050 w 1166"/>
              <a:gd name="T35" fmla="*/ 0 h 935"/>
              <a:gd name="T36" fmla="*/ 552 w 1166"/>
              <a:gd name="T37" fmla="*/ 292 h 935"/>
              <a:gd name="T38" fmla="*/ 700 w 1166"/>
              <a:gd name="T39" fmla="*/ 437 h 935"/>
              <a:gd name="T40" fmla="*/ 552 w 1166"/>
              <a:gd name="T41" fmla="*/ 584 h 935"/>
              <a:gd name="T42" fmla="*/ 408 w 1166"/>
              <a:gd name="T43" fmla="*/ 437 h 935"/>
              <a:gd name="T44" fmla="*/ 552 w 1166"/>
              <a:gd name="T45" fmla="*/ 29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935">
                <a:moveTo>
                  <a:pt x="861" y="828"/>
                </a:moveTo>
                <a:lnTo>
                  <a:pt x="943" y="746"/>
                </a:lnTo>
                <a:lnTo>
                  <a:pt x="774" y="576"/>
                </a:lnTo>
                <a:cubicBezTo>
                  <a:pt x="798" y="535"/>
                  <a:pt x="815" y="489"/>
                  <a:pt x="815" y="437"/>
                </a:cubicBezTo>
                <a:cubicBezTo>
                  <a:pt x="815" y="292"/>
                  <a:pt x="697" y="174"/>
                  <a:pt x="552" y="174"/>
                </a:cubicBezTo>
                <a:cubicBezTo>
                  <a:pt x="407" y="174"/>
                  <a:pt x="290" y="292"/>
                  <a:pt x="290" y="437"/>
                </a:cubicBezTo>
                <a:cubicBezTo>
                  <a:pt x="290" y="582"/>
                  <a:pt x="408" y="699"/>
                  <a:pt x="552" y="699"/>
                </a:cubicBezTo>
                <a:cubicBezTo>
                  <a:pt x="604" y="699"/>
                  <a:pt x="651" y="683"/>
                  <a:pt x="692" y="658"/>
                </a:cubicBezTo>
                <a:lnTo>
                  <a:pt x="861" y="828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552" y="292"/>
                </a:moveTo>
                <a:cubicBezTo>
                  <a:pt x="632" y="292"/>
                  <a:pt x="700" y="358"/>
                  <a:pt x="700" y="437"/>
                </a:cubicBezTo>
                <a:cubicBezTo>
                  <a:pt x="700" y="516"/>
                  <a:pt x="631" y="584"/>
                  <a:pt x="552" y="584"/>
                </a:cubicBezTo>
                <a:cubicBezTo>
                  <a:pt x="472" y="584"/>
                  <a:pt x="408" y="516"/>
                  <a:pt x="408" y="437"/>
                </a:cubicBezTo>
                <a:cubicBezTo>
                  <a:pt x="408" y="358"/>
                  <a:pt x="473" y="292"/>
                  <a:pt x="552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9" y="1508921"/>
            <a:ext cx="377825" cy="377825"/>
          </a:xfrm>
          <a:custGeom>
            <a:avLst/>
            <a:gdLst>
              <a:gd name="T0" fmla="*/ 932 w 1050"/>
              <a:gd name="T1" fmla="*/ 0 h 1051"/>
              <a:gd name="T2" fmla="*/ 1049 w 1050"/>
              <a:gd name="T3" fmla="*/ 118 h 1051"/>
              <a:gd name="T4" fmla="*/ 1049 w 1050"/>
              <a:gd name="T5" fmla="*/ 467 h 1051"/>
              <a:gd name="T6" fmla="*/ 757 w 1050"/>
              <a:gd name="T7" fmla="*/ 467 h 1051"/>
              <a:gd name="T8" fmla="*/ 817 w 1050"/>
              <a:gd name="T9" fmla="*/ 232 h 1051"/>
              <a:gd name="T10" fmla="*/ 582 w 1050"/>
              <a:gd name="T11" fmla="*/ 293 h 1051"/>
              <a:gd name="T12" fmla="*/ 582 w 1050"/>
              <a:gd name="T13" fmla="*/ 0 h 1051"/>
              <a:gd name="T14" fmla="*/ 932 w 1050"/>
              <a:gd name="T15" fmla="*/ 0 h 1051"/>
              <a:gd name="T16" fmla="*/ 817 w 1050"/>
              <a:gd name="T17" fmla="*/ 817 h 1051"/>
              <a:gd name="T18" fmla="*/ 757 w 1050"/>
              <a:gd name="T19" fmla="*/ 582 h 1051"/>
              <a:gd name="T20" fmla="*/ 1049 w 1050"/>
              <a:gd name="T21" fmla="*/ 582 h 1051"/>
              <a:gd name="T22" fmla="*/ 1049 w 1050"/>
              <a:gd name="T23" fmla="*/ 932 h 1051"/>
              <a:gd name="T24" fmla="*/ 932 w 1050"/>
              <a:gd name="T25" fmla="*/ 1050 h 1051"/>
              <a:gd name="T26" fmla="*/ 582 w 1050"/>
              <a:gd name="T27" fmla="*/ 1050 h 1051"/>
              <a:gd name="T28" fmla="*/ 582 w 1050"/>
              <a:gd name="T29" fmla="*/ 757 h 1051"/>
              <a:gd name="T30" fmla="*/ 817 w 1050"/>
              <a:gd name="T31" fmla="*/ 817 h 1051"/>
              <a:gd name="T32" fmla="*/ 292 w 1050"/>
              <a:gd name="T33" fmla="*/ 582 h 1051"/>
              <a:gd name="T34" fmla="*/ 232 w 1050"/>
              <a:gd name="T35" fmla="*/ 817 h 1051"/>
              <a:gd name="T36" fmla="*/ 467 w 1050"/>
              <a:gd name="T37" fmla="*/ 757 h 1051"/>
              <a:gd name="T38" fmla="*/ 467 w 1050"/>
              <a:gd name="T39" fmla="*/ 1050 h 1051"/>
              <a:gd name="T40" fmla="*/ 118 w 1050"/>
              <a:gd name="T41" fmla="*/ 1050 h 1051"/>
              <a:gd name="T42" fmla="*/ 0 w 1050"/>
              <a:gd name="T43" fmla="*/ 932 h 1051"/>
              <a:gd name="T44" fmla="*/ 0 w 1050"/>
              <a:gd name="T45" fmla="*/ 582 h 1051"/>
              <a:gd name="T46" fmla="*/ 292 w 1050"/>
              <a:gd name="T47" fmla="*/ 582 h 1051"/>
              <a:gd name="T48" fmla="*/ 0 w 1050"/>
              <a:gd name="T49" fmla="*/ 118 h 1051"/>
              <a:gd name="T50" fmla="*/ 118 w 1050"/>
              <a:gd name="T51" fmla="*/ 0 h 1051"/>
              <a:gd name="T52" fmla="*/ 467 w 1050"/>
              <a:gd name="T53" fmla="*/ 0 h 1051"/>
              <a:gd name="T54" fmla="*/ 467 w 1050"/>
              <a:gd name="T55" fmla="*/ 293 h 1051"/>
              <a:gd name="T56" fmla="*/ 232 w 1050"/>
              <a:gd name="T57" fmla="*/ 232 h 1051"/>
              <a:gd name="T58" fmla="*/ 292 w 1050"/>
              <a:gd name="T59" fmla="*/ 467 h 1051"/>
              <a:gd name="T60" fmla="*/ 0 w 1050"/>
              <a:gd name="T61" fmla="*/ 467 h 1051"/>
              <a:gd name="T62" fmla="*/ 0 w 1050"/>
              <a:gd name="T6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051"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467"/>
                </a:lnTo>
                <a:lnTo>
                  <a:pt x="757" y="467"/>
                </a:lnTo>
                <a:lnTo>
                  <a:pt x="817" y="232"/>
                </a:lnTo>
                <a:lnTo>
                  <a:pt x="582" y="293"/>
                </a:lnTo>
                <a:lnTo>
                  <a:pt x="582" y="0"/>
                </a:lnTo>
                <a:lnTo>
                  <a:pt x="932" y="0"/>
                </a:lnTo>
                <a:close/>
                <a:moveTo>
                  <a:pt x="817" y="817"/>
                </a:moveTo>
                <a:lnTo>
                  <a:pt x="757" y="582"/>
                </a:lnTo>
                <a:lnTo>
                  <a:pt x="1049" y="582"/>
                </a:ln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582" y="1050"/>
                </a:lnTo>
                <a:lnTo>
                  <a:pt x="582" y="757"/>
                </a:lnTo>
                <a:lnTo>
                  <a:pt x="817" y="817"/>
                </a:lnTo>
                <a:close/>
                <a:moveTo>
                  <a:pt x="292" y="582"/>
                </a:moveTo>
                <a:lnTo>
                  <a:pt x="232" y="817"/>
                </a:lnTo>
                <a:lnTo>
                  <a:pt x="467" y="757"/>
                </a:lnTo>
                <a:lnTo>
                  <a:pt x="467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582"/>
                </a:lnTo>
                <a:lnTo>
                  <a:pt x="292" y="582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467" y="0"/>
                </a:lnTo>
                <a:lnTo>
                  <a:pt x="467" y="293"/>
                </a:lnTo>
                <a:lnTo>
                  <a:pt x="232" y="232"/>
                </a:lnTo>
                <a:lnTo>
                  <a:pt x="292" y="467"/>
                </a:lnTo>
                <a:lnTo>
                  <a:pt x="0" y="467"/>
                </a:lnTo>
                <a:lnTo>
                  <a:pt x="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389687" y="1467646"/>
            <a:ext cx="461962" cy="461963"/>
          </a:xfrm>
          <a:custGeom>
            <a:avLst/>
            <a:gdLst>
              <a:gd name="T0" fmla="*/ 760 w 1285"/>
              <a:gd name="T1" fmla="*/ 817 h 1285"/>
              <a:gd name="T2" fmla="*/ 760 w 1285"/>
              <a:gd name="T3" fmla="*/ 992 h 1285"/>
              <a:gd name="T4" fmla="*/ 935 w 1285"/>
              <a:gd name="T5" fmla="*/ 992 h 1285"/>
              <a:gd name="T6" fmla="*/ 642 w 1285"/>
              <a:gd name="T7" fmla="*/ 1284 h 1285"/>
              <a:gd name="T8" fmla="*/ 350 w 1285"/>
              <a:gd name="T9" fmla="*/ 992 h 1285"/>
              <a:gd name="T10" fmla="*/ 525 w 1285"/>
              <a:gd name="T11" fmla="*/ 992 h 1285"/>
              <a:gd name="T12" fmla="*/ 525 w 1285"/>
              <a:gd name="T13" fmla="*/ 817 h 1285"/>
              <a:gd name="T14" fmla="*/ 760 w 1285"/>
              <a:gd name="T15" fmla="*/ 817 h 1285"/>
              <a:gd name="T16" fmla="*/ 1284 w 1285"/>
              <a:gd name="T17" fmla="*/ 642 h 1285"/>
              <a:gd name="T18" fmla="*/ 992 w 1285"/>
              <a:gd name="T19" fmla="*/ 934 h 1285"/>
              <a:gd name="T20" fmla="*/ 992 w 1285"/>
              <a:gd name="T21" fmla="*/ 759 h 1285"/>
              <a:gd name="T22" fmla="*/ 817 w 1285"/>
              <a:gd name="T23" fmla="*/ 759 h 1285"/>
              <a:gd name="T24" fmla="*/ 817 w 1285"/>
              <a:gd name="T25" fmla="*/ 524 h 1285"/>
              <a:gd name="T26" fmla="*/ 992 w 1285"/>
              <a:gd name="T27" fmla="*/ 524 h 1285"/>
              <a:gd name="T28" fmla="*/ 992 w 1285"/>
              <a:gd name="T29" fmla="*/ 349 h 1285"/>
              <a:gd name="T30" fmla="*/ 1284 w 1285"/>
              <a:gd name="T31" fmla="*/ 642 h 1285"/>
              <a:gd name="T32" fmla="*/ 467 w 1285"/>
              <a:gd name="T33" fmla="*/ 524 h 1285"/>
              <a:gd name="T34" fmla="*/ 467 w 1285"/>
              <a:gd name="T35" fmla="*/ 759 h 1285"/>
              <a:gd name="T36" fmla="*/ 292 w 1285"/>
              <a:gd name="T37" fmla="*/ 759 h 1285"/>
              <a:gd name="T38" fmla="*/ 292 w 1285"/>
              <a:gd name="T39" fmla="*/ 934 h 1285"/>
              <a:gd name="T40" fmla="*/ 0 w 1285"/>
              <a:gd name="T41" fmla="*/ 642 h 1285"/>
              <a:gd name="T42" fmla="*/ 292 w 1285"/>
              <a:gd name="T43" fmla="*/ 349 h 1285"/>
              <a:gd name="T44" fmla="*/ 292 w 1285"/>
              <a:gd name="T45" fmla="*/ 524 h 1285"/>
              <a:gd name="T46" fmla="*/ 467 w 1285"/>
              <a:gd name="T47" fmla="*/ 524 h 1285"/>
              <a:gd name="T48" fmla="*/ 525 w 1285"/>
              <a:gd name="T49" fmla="*/ 467 h 1285"/>
              <a:gd name="T50" fmla="*/ 525 w 1285"/>
              <a:gd name="T51" fmla="*/ 292 h 1285"/>
              <a:gd name="T52" fmla="*/ 350 w 1285"/>
              <a:gd name="T53" fmla="*/ 292 h 1285"/>
              <a:gd name="T54" fmla="*/ 642 w 1285"/>
              <a:gd name="T55" fmla="*/ 0 h 1285"/>
              <a:gd name="T56" fmla="*/ 935 w 1285"/>
              <a:gd name="T57" fmla="*/ 292 h 1285"/>
              <a:gd name="T58" fmla="*/ 760 w 1285"/>
              <a:gd name="T59" fmla="*/ 292 h 1285"/>
              <a:gd name="T60" fmla="*/ 760 w 1285"/>
              <a:gd name="T61" fmla="*/ 467 h 1285"/>
              <a:gd name="T62" fmla="*/ 525 w 1285"/>
              <a:gd name="T63" fmla="*/ 4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5" h="1285">
                <a:moveTo>
                  <a:pt x="760" y="817"/>
                </a:moveTo>
                <a:lnTo>
                  <a:pt x="760" y="992"/>
                </a:lnTo>
                <a:lnTo>
                  <a:pt x="935" y="992"/>
                </a:lnTo>
                <a:lnTo>
                  <a:pt x="642" y="1284"/>
                </a:lnTo>
                <a:lnTo>
                  <a:pt x="350" y="992"/>
                </a:lnTo>
                <a:lnTo>
                  <a:pt x="525" y="992"/>
                </a:lnTo>
                <a:lnTo>
                  <a:pt x="525" y="817"/>
                </a:lnTo>
                <a:lnTo>
                  <a:pt x="760" y="817"/>
                </a:lnTo>
                <a:close/>
                <a:moveTo>
                  <a:pt x="1284" y="642"/>
                </a:moveTo>
                <a:lnTo>
                  <a:pt x="992" y="934"/>
                </a:lnTo>
                <a:lnTo>
                  <a:pt x="992" y="759"/>
                </a:lnTo>
                <a:lnTo>
                  <a:pt x="817" y="759"/>
                </a:lnTo>
                <a:lnTo>
                  <a:pt x="817" y="524"/>
                </a:lnTo>
                <a:lnTo>
                  <a:pt x="992" y="524"/>
                </a:lnTo>
                <a:lnTo>
                  <a:pt x="992" y="349"/>
                </a:lnTo>
                <a:lnTo>
                  <a:pt x="1284" y="642"/>
                </a:lnTo>
                <a:close/>
                <a:moveTo>
                  <a:pt x="467" y="524"/>
                </a:moveTo>
                <a:lnTo>
                  <a:pt x="467" y="759"/>
                </a:lnTo>
                <a:lnTo>
                  <a:pt x="292" y="759"/>
                </a:lnTo>
                <a:lnTo>
                  <a:pt x="292" y="934"/>
                </a:lnTo>
                <a:lnTo>
                  <a:pt x="0" y="642"/>
                </a:lnTo>
                <a:lnTo>
                  <a:pt x="292" y="349"/>
                </a:lnTo>
                <a:lnTo>
                  <a:pt x="292" y="524"/>
                </a:lnTo>
                <a:lnTo>
                  <a:pt x="467" y="524"/>
                </a:lnTo>
                <a:close/>
                <a:moveTo>
                  <a:pt x="525" y="467"/>
                </a:moveTo>
                <a:lnTo>
                  <a:pt x="525" y="292"/>
                </a:lnTo>
                <a:lnTo>
                  <a:pt x="350" y="292"/>
                </a:lnTo>
                <a:lnTo>
                  <a:pt x="642" y="0"/>
                </a:lnTo>
                <a:lnTo>
                  <a:pt x="935" y="292"/>
                </a:lnTo>
                <a:lnTo>
                  <a:pt x="760" y="292"/>
                </a:lnTo>
                <a:lnTo>
                  <a:pt x="760" y="467"/>
                </a:lnTo>
                <a:lnTo>
                  <a:pt x="525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00939" y="1508921"/>
            <a:ext cx="377825" cy="377825"/>
          </a:xfrm>
          <a:custGeom>
            <a:avLst/>
            <a:gdLst>
              <a:gd name="T0" fmla="*/ 642 w 1050"/>
              <a:gd name="T1" fmla="*/ 0 h 1051"/>
              <a:gd name="T2" fmla="*/ 1049 w 1050"/>
              <a:gd name="T3" fmla="*/ 0 h 1051"/>
              <a:gd name="T4" fmla="*/ 1049 w 1050"/>
              <a:gd name="T5" fmla="*/ 407 h 1051"/>
              <a:gd name="T6" fmla="*/ 932 w 1050"/>
              <a:gd name="T7" fmla="*/ 407 h 1051"/>
              <a:gd name="T8" fmla="*/ 932 w 1050"/>
              <a:gd name="T9" fmla="*/ 200 h 1051"/>
              <a:gd name="T10" fmla="*/ 360 w 1050"/>
              <a:gd name="T11" fmla="*/ 771 h 1051"/>
              <a:gd name="T12" fmla="*/ 278 w 1050"/>
              <a:gd name="T13" fmla="*/ 689 h 1051"/>
              <a:gd name="T14" fmla="*/ 850 w 1050"/>
              <a:gd name="T15" fmla="*/ 118 h 1051"/>
              <a:gd name="T16" fmla="*/ 642 w 1050"/>
              <a:gd name="T17" fmla="*/ 118 h 1051"/>
              <a:gd name="T18" fmla="*/ 642 w 1050"/>
              <a:gd name="T19" fmla="*/ 0 h 1051"/>
              <a:gd name="T20" fmla="*/ 932 w 1050"/>
              <a:gd name="T21" fmla="*/ 932 h 1051"/>
              <a:gd name="T22" fmla="*/ 932 w 1050"/>
              <a:gd name="T23" fmla="*/ 525 h 1051"/>
              <a:gd name="T24" fmla="*/ 1049 w 1050"/>
              <a:gd name="T25" fmla="*/ 525 h 1051"/>
              <a:gd name="T26" fmla="*/ 1049 w 1050"/>
              <a:gd name="T27" fmla="*/ 932 h 1051"/>
              <a:gd name="T28" fmla="*/ 932 w 1050"/>
              <a:gd name="T29" fmla="*/ 1050 h 1051"/>
              <a:gd name="T30" fmla="*/ 117 w 1050"/>
              <a:gd name="T31" fmla="*/ 1050 h 1051"/>
              <a:gd name="T32" fmla="*/ 0 w 1050"/>
              <a:gd name="T33" fmla="*/ 932 h 1051"/>
              <a:gd name="T34" fmla="*/ 0 w 1050"/>
              <a:gd name="T35" fmla="*/ 118 h 1051"/>
              <a:gd name="T36" fmla="*/ 117 w 1050"/>
              <a:gd name="T37" fmla="*/ 0 h 1051"/>
              <a:gd name="T38" fmla="*/ 524 w 1050"/>
              <a:gd name="T39" fmla="*/ 0 h 1051"/>
              <a:gd name="T40" fmla="*/ 524 w 1050"/>
              <a:gd name="T41" fmla="*/ 118 h 1051"/>
              <a:gd name="T42" fmla="*/ 117 w 1050"/>
              <a:gd name="T43" fmla="*/ 118 h 1051"/>
              <a:gd name="T44" fmla="*/ 117 w 1050"/>
              <a:gd name="T45" fmla="*/ 932 h 1051"/>
              <a:gd name="T46" fmla="*/ 932 w 1050"/>
              <a:gd name="T47" fmla="*/ 9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051">
                <a:moveTo>
                  <a:pt x="64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200"/>
                </a:lnTo>
                <a:lnTo>
                  <a:pt x="360" y="771"/>
                </a:lnTo>
                <a:lnTo>
                  <a:pt x="278" y="689"/>
                </a:lnTo>
                <a:lnTo>
                  <a:pt x="850" y="118"/>
                </a:lnTo>
                <a:lnTo>
                  <a:pt x="642" y="118"/>
                </a:lnTo>
                <a:lnTo>
                  <a:pt x="642" y="0"/>
                </a:lnTo>
                <a:close/>
                <a:moveTo>
                  <a:pt x="932" y="932"/>
                </a:moveTo>
                <a:lnTo>
                  <a:pt x="932" y="525"/>
                </a:lnTo>
                <a:lnTo>
                  <a:pt x="1049" y="525"/>
                </a:lnTo>
                <a:lnTo>
                  <a:pt x="1049" y="932"/>
                </a:lnTo>
                <a:cubicBezTo>
                  <a:pt x="1049" y="995"/>
                  <a:pt x="994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524" y="0"/>
                </a:lnTo>
                <a:lnTo>
                  <a:pt x="524" y="118"/>
                </a:lnTo>
                <a:lnTo>
                  <a:pt x="117" y="118"/>
                </a:lnTo>
                <a:lnTo>
                  <a:pt x="117" y="932"/>
                </a:lnTo>
                <a:lnTo>
                  <a:pt x="932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2501" y="1531144"/>
            <a:ext cx="377825" cy="336550"/>
          </a:xfrm>
          <a:custGeom>
            <a:avLst/>
            <a:gdLst>
              <a:gd name="T0" fmla="*/ 525 w 1051"/>
              <a:gd name="T1" fmla="*/ 349 h 935"/>
              <a:gd name="T2" fmla="*/ 757 w 1051"/>
              <a:gd name="T3" fmla="*/ 584 h 935"/>
              <a:gd name="T4" fmla="*/ 582 w 1051"/>
              <a:gd name="T5" fmla="*/ 584 h 935"/>
              <a:gd name="T6" fmla="*/ 582 w 1051"/>
              <a:gd name="T7" fmla="*/ 934 h 935"/>
              <a:gd name="T8" fmla="*/ 467 w 1051"/>
              <a:gd name="T9" fmla="*/ 934 h 935"/>
              <a:gd name="T10" fmla="*/ 467 w 1051"/>
              <a:gd name="T11" fmla="*/ 584 h 935"/>
              <a:gd name="T12" fmla="*/ 293 w 1051"/>
              <a:gd name="T13" fmla="*/ 584 h 935"/>
              <a:gd name="T14" fmla="*/ 525 w 1051"/>
              <a:gd name="T15" fmla="*/ 349 h 935"/>
              <a:gd name="T16" fmla="*/ 1050 w 1051"/>
              <a:gd name="T17" fmla="*/ 117 h 935"/>
              <a:gd name="T18" fmla="*/ 1050 w 1051"/>
              <a:gd name="T19" fmla="*/ 817 h 935"/>
              <a:gd name="T20" fmla="*/ 932 w 1051"/>
              <a:gd name="T21" fmla="*/ 934 h 935"/>
              <a:gd name="T22" fmla="*/ 700 w 1051"/>
              <a:gd name="T23" fmla="*/ 934 h 935"/>
              <a:gd name="T24" fmla="*/ 700 w 1051"/>
              <a:gd name="T25" fmla="*/ 817 h 935"/>
              <a:gd name="T26" fmla="*/ 932 w 1051"/>
              <a:gd name="T27" fmla="*/ 817 h 935"/>
              <a:gd name="T28" fmla="*/ 932 w 1051"/>
              <a:gd name="T29" fmla="*/ 235 h 935"/>
              <a:gd name="T30" fmla="*/ 118 w 1051"/>
              <a:gd name="T31" fmla="*/ 235 h 935"/>
              <a:gd name="T32" fmla="*/ 118 w 1051"/>
              <a:gd name="T33" fmla="*/ 817 h 935"/>
              <a:gd name="T34" fmla="*/ 350 w 1051"/>
              <a:gd name="T35" fmla="*/ 817 h 935"/>
              <a:gd name="T36" fmla="*/ 350 w 1051"/>
              <a:gd name="T37" fmla="*/ 934 h 935"/>
              <a:gd name="T38" fmla="*/ 118 w 1051"/>
              <a:gd name="T39" fmla="*/ 934 h 935"/>
              <a:gd name="T40" fmla="*/ 0 w 1051"/>
              <a:gd name="T41" fmla="*/ 817 h 935"/>
              <a:gd name="T42" fmla="*/ 0 w 1051"/>
              <a:gd name="T43" fmla="*/ 117 h 935"/>
              <a:gd name="T44" fmla="*/ 118 w 1051"/>
              <a:gd name="T45" fmla="*/ 0 h 935"/>
              <a:gd name="T46" fmla="*/ 932 w 1051"/>
              <a:gd name="T47" fmla="*/ 0 h 935"/>
              <a:gd name="T48" fmla="*/ 1050 w 1051"/>
              <a:gd name="T49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5">
                <a:moveTo>
                  <a:pt x="525" y="349"/>
                </a:moveTo>
                <a:lnTo>
                  <a:pt x="757" y="584"/>
                </a:lnTo>
                <a:lnTo>
                  <a:pt x="582" y="584"/>
                </a:lnTo>
                <a:lnTo>
                  <a:pt x="582" y="934"/>
                </a:lnTo>
                <a:lnTo>
                  <a:pt x="467" y="934"/>
                </a:lnTo>
                <a:lnTo>
                  <a:pt x="467" y="584"/>
                </a:lnTo>
                <a:lnTo>
                  <a:pt x="293" y="584"/>
                </a:lnTo>
                <a:lnTo>
                  <a:pt x="525" y="349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79"/>
                  <a:pt x="995" y="934"/>
                  <a:pt x="932" y="934"/>
                </a:cubicBezTo>
                <a:lnTo>
                  <a:pt x="700" y="934"/>
                </a:lnTo>
                <a:lnTo>
                  <a:pt x="700" y="817"/>
                </a:lnTo>
                <a:lnTo>
                  <a:pt x="932" y="817"/>
                </a:lnTo>
                <a:lnTo>
                  <a:pt x="932" y="235"/>
                </a:lnTo>
                <a:lnTo>
                  <a:pt x="118" y="235"/>
                </a:lnTo>
                <a:lnTo>
                  <a:pt x="118" y="817"/>
                </a:lnTo>
                <a:lnTo>
                  <a:pt x="350" y="817"/>
                </a:lnTo>
                <a:lnTo>
                  <a:pt x="350" y="934"/>
                </a:lnTo>
                <a:lnTo>
                  <a:pt x="118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ubicBezTo>
                  <a:pt x="998" y="0"/>
                  <a:pt x="1050" y="54"/>
                  <a:pt x="1050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63112" y="1496220"/>
            <a:ext cx="336550" cy="406400"/>
          </a:xfrm>
          <a:custGeom>
            <a:avLst/>
            <a:gdLst>
              <a:gd name="T0" fmla="*/ 117 w 935"/>
              <a:gd name="T1" fmla="*/ 680 h 1127"/>
              <a:gd name="T2" fmla="*/ 817 w 935"/>
              <a:gd name="T3" fmla="*/ 680 h 1127"/>
              <a:gd name="T4" fmla="*/ 713 w 935"/>
              <a:gd name="T5" fmla="*/ 426 h 1127"/>
              <a:gd name="T6" fmla="*/ 467 w 935"/>
              <a:gd name="T7" fmla="*/ 169 h 1127"/>
              <a:gd name="T8" fmla="*/ 221 w 935"/>
              <a:gd name="T9" fmla="*/ 423 h 1127"/>
              <a:gd name="T10" fmla="*/ 117 w 935"/>
              <a:gd name="T11" fmla="*/ 680 h 1127"/>
              <a:gd name="T12" fmla="*/ 798 w 935"/>
              <a:gd name="T13" fmla="*/ 331 h 1127"/>
              <a:gd name="T14" fmla="*/ 934 w 935"/>
              <a:gd name="T15" fmla="*/ 658 h 1127"/>
              <a:gd name="T16" fmla="*/ 798 w 935"/>
              <a:gd name="T17" fmla="*/ 989 h 1127"/>
              <a:gd name="T18" fmla="*/ 467 w 935"/>
              <a:gd name="T19" fmla="*/ 1126 h 1127"/>
              <a:gd name="T20" fmla="*/ 136 w 935"/>
              <a:gd name="T21" fmla="*/ 989 h 1127"/>
              <a:gd name="T22" fmla="*/ 0 w 935"/>
              <a:gd name="T23" fmla="*/ 658 h 1127"/>
              <a:gd name="T24" fmla="*/ 136 w 935"/>
              <a:gd name="T25" fmla="*/ 331 h 1127"/>
              <a:gd name="T26" fmla="*/ 467 w 935"/>
              <a:gd name="T27" fmla="*/ 0 h 1127"/>
              <a:gd name="T28" fmla="*/ 798 w 935"/>
              <a:gd name="T29" fmla="*/ 331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1127">
                <a:moveTo>
                  <a:pt x="117" y="680"/>
                </a:moveTo>
                <a:lnTo>
                  <a:pt x="817" y="680"/>
                </a:lnTo>
                <a:cubicBezTo>
                  <a:pt x="817" y="563"/>
                  <a:pt x="779" y="492"/>
                  <a:pt x="713" y="426"/>
                </a:cubicBezTo>
                <a:lnTo>
                  <a:pt x="467" y="169"/>
                </a:lnTo>
                <a:lnTo>
                  <a:pt x="221" y="423"/>
                </a:lnTo>
                <a:cubicBezTo>
                  <a:pt x="156" y="489"/>
                  <a:pt x="117" y="563"/>
                  <a:pt x="117" y="680"/>
                </a:cubicBezTo>
                <a:close/>
                <a:moveTo>
                  <a:pt x="798" y="331"/>
                </a:moveTo>
                <a:cubicBezTo>
                  <a:pt x="888" y="421"/>
                  <a:pt x="934" y="540"/>
                  <a:pt x="934" y="658"/>
                </a:cubicBezTo>
                <a:cubicBezTo>
                  <a:pt x="934" y="775"/>
                  <a:pt x="888" y="899"/>
                  <a:pt x="798" y="989"/>
                </a:cubicBezTo>
                <a:cubicBezTo>
                  <a:pt x="708" y="1079"/>
                  <a:pt x="587" y="1126"/>
                  <a:pt x="467" y="1126"/>
                </a:cubicBezTo>
                <a:cubicBezTo>
                  <a:pt x="347" y="1126"/>
                  <a:pt x="227" y="1079"/>
                  <a:pt x="136" y="989"/>
                </a:cubicBezTo>
                <a:cubicBezTo>
                  <a:pt x="46" y="899"/>
                  <a:pt x="0" y="775"/>
                  <a:pt x="0" y="658"/>
                </a:cubicBezTo>
                <a:cubicBezTo>
                  <a:pt x="0" y="540"/>
                  <a:pt x="46" y="421"/>
                  <a:pt x="136" y="331"/>
                </a:cubicBezTo>
                <a:lnTo>
                  <a:pt x="467" y="0"/>
                </a:lnTo>
                <a:lnTo>
                  <a:pt x="798" y="3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69587" y="1508921"/>
            <a:ext cx="463550" cy="377825"/>
          </a:xfrm>
          <a:custGeom>
            <a:avLst/>
            <a:gdLst>
              <a:gd name="T0" fmla="*/ 875 w 1286"/>
              <a:gd name="T1" fmla="*/ 467 h 1050"/>
              <a:gd name="T2" fmla="*/ 468 w 1286"/>
              <a:gd name="T3" fmla="*/ 700 h 1050"/>
              <a:gd name="T4" fmla="*/ 468 w 1286"/>
              <a:gd name="T5" fmla="*/ 232 h 1050"/>
              <a:gd name="T6" fmla="*/ 875 w 1286"/>
              <a:gd name="T7" fmla="*/ 467 h 1050"/>
              <a:gd name="T8" fmla="*/ 1167 w 1286"/>
              <a:gd name="T9" fmla="*/ 817 h 1050"/>
              <a:gd name="T10" fmla="*/ 1167 w 1286"/>
              <a:gd name="T11" fmla="*/ 118 h 1050"/>
              <a:gd name="T12" fmla="*/ 118 w 1286"/>
              <a:gd name="T13" fmla="*/ 118 h 1050"/>
              <a:gd name="T14" fmla="*/ 118 w 1286"/>
              <a:gd name="T15" fmla="*/ 817 h 1050"/>
              <a:gd name="T16" fmla="*/ 1167 w 1286"/>
              <a:gd name="T17" fmla="*/ 817 h 1050"/>
              <a:gd name="T18" fmla="*/ 1167 w 1286"/>
              <a:gd name="T19" fmla="*/ 0 h 1050"/>
              <a:gd name="T20" fmla="*/ 1285 w 1286"/>
              <a:gd name="T21" fmla="*/ 118 h 1050"/>
              <a:gd name="T22" fmla="*/ 1282 w 1286"/>
              <a:gd name="T23" fmla="*/ 817 h 1050"/>
              <a:gd name="T24" fmla="*/ 1167 w 1286"/>
              <a:gd name="T25" fmla="*/ 932 h 1050"/>
              <a:gd name="T26" fmla="*/ 875 w 1286"/>
              <a:gd name="T27" fmla="*/ 932 h 1050"/>
              <a:gd name="T28" fmla="*/ 875 w 1286"/>
              <a:gd name="T29" fmla="*/ 1049 h 1050"/>
              <a:gd name="T30" fmla="*/ 410 w 1286"/>
              <a:gd name="T31" fmla="*/ 1049 h 1050"/>
              <a:gd name="T32" fmla="*/ 410 w 1286"/>
              <a:gd name="T33" fmla="*/ 932 h 1050"/>
              <a:gd name="T34" fmla="*/ 118 w 1286"/>
              <a:gd name="T35" fmla="*/ 932 h 1050"/>
              <a:gd name="T36" fmla="*/ 0 w 1286"/>
              <a:gd name="T37" fmla="*/ 817 h 1050"/>
              <a:gd name="T38" fmla="*/ 0 w 1286"/>
              <a:gd name="T39" fmla="*/ 118 h 1050"/>
              <a:gd name="T40" fmla="*/ 118 w 1286"/>
              <a:gd name="T41" fmla="*/ 0 h 1050"/>
              <a:gd name="T42" fmla="*/ 1167 w 1286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0">
                <a:moveTo>
                  <a:pt x="875" y="467"/>
                </a:moveTo>
                <a:lnTo>
                  <a:pt x="468" y="700"/>
                </a:lnTo>
                <a:lnTo>
                  <a:pt x="468" y="232"/>
                </a:lnTo>
                <a:lnTo>
                  <a:pt x="875" y="467"/>
                </a:lnTo>
                <a:close/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862" y="2401094"/>
            <a:ext cx="419100" cy="336550"/>
          </a:xfrm>
          <a:custGeom>
            <a:avLst/>
            <a:gdLst>
              <a:gd name="T0" fmla="*/ 1132 w 1165"/>
              <a:gd name="T1" fmla="*/ 0 h 935"/>
              <a:gd name="T2" fmla="*/ 1164 w 1165"/>
              <a:gd name="T3" fmla="*/ 38 h 935"/>
              <a:gd name="T4" fmla="*/ 1164 w 1165"/>
              <a:gd name="T5" fmla="*/ 896 h 935"/>
              <a:gd name="T6" fmla="*/ 1132 w 1165"/>
              <a:gd name="T7" fmla="*/ 934 h 935"/>
              <a:gd name="T8" fmla="*/ 1115 w 1165"/>
              <a:gd name="T9" fmla="*/ 929 h 935"/>
              <a:gd name="T10" fmla="*/ 582 w 1165"/>
              <a:gd name="T11" fmla="*/ 833 h 935"/>
              <a:gd name="T12" fmla="*/ 49 w 1165"/>
              <a:gd name="T13" fmla="*/ 929 h 935"/>
              <a:gd name="T14" fmla="*/ 33 w 1165"/>
              <a:gd name="T15" fmla="*/ 934 h 935"/>
              <a:gd name="T16" fmla="*/ 0 w 1165"/>
              <a:gd name="T17" fmla="*/ 896 h 935"/>
              <a:gd name="T18" fmla="*/ 0 w 1165"/>
              <a:gd name="T19" fmla="*/ 38 h 935"/>
              <a:gd name="T20" fmla="*/ 33 w 1165"/>
              <a:gd name="T21" fmla="*/ 0 h 935"/>
              <a:gd name="T22" fmla="*/ 49 w 1165"/>
              <a:gd name="T23" fmla="*/ 5 h 935"/>
              <a:gd name="T24" fmla="*/ 582 w 1165"/>
              <a:gd name="T25" fmla="*/ 101 h 935"/>
              <a:gd name="T26" fmla="*/ 1115 w 1165"/>
              <a:gd name="T27" fmla="*/ 5 h 935"/>
              <a:gd name="T28" fmla="*/ 1132 w 1165"/>
              <a:gd name="T29" fmla="*/ 0 h 935"/>
              <a:gd name="T30" fmla="*/ 1050 w 1165"/>
              <a:gd name="T31" fmla="*/ 150 h 935"/>
              <a:gd name="T32" fmla="*/ 582 w 1165"/>
              <a:gd name="T33" fmla="*/ 216 h 935"/>
              <a:gd name="T34" fmla="*/ 115 w 1165"/>
              <a:gd name="T35" fmla="*/ 150 h 935"/>
              <a:gd name="T36" fmla="*/ 115 w 1165"/>
              <a:gd name="T37" fmla="*/ 784 h 935"/>
              <a:gd name="T38" fmla="*/ 582 w 1165"/>
              <a:gd name="T39" fmla="*/ 719 h 935"/>
              <a:gd name="T40" fmla="*/ 1050 w 1165"/>
              <a:gd name="T41" fmla="*/ 784 h 935"/>
              <a:gd name="T42" fmla="*/ 1050 w 1165"/>
              <a:gd name="T43" fmla="*/ 15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1132" y="0"/>
                </a:moveTo>
                <a:cubicBezTo>
                  <a:pt x="1151" y="0"/>
                  <a:pt x="1164" y="14"/>
                  <a:pt x="1164" y="38"/>
                </a:cubicBezTo>
                <a:lnTo>
                  <a:pt x="1164" y="896"/>
                </a:lnTo>
                <a:cubicBezTo>
                  <a:pt x="1164" y="921"/>
                  <a:pt x="1151" y="934"/>
                  <a:pt x="1132" y="934"/>
                </a:cubicBezTo>
                <a:cubicBezTo>
                  <a:pt x="1126" y="934"/>
                  <a:pt x="1121" y="932"/>
                  <a:pt x="1115" y="929"/>
                </a:cubicBezTo>
                <a:cubicBezTo>
                  <a:pt x="943" y="866"/>
                  <a:pt x="762" y="833"/>
                  <a:pt x="582" y="833"/>
                </a:cubicBezTo>
                <a:cubicBezTo>
                  <a:pt x="401" y="833"/>
                  <a:pt x="222" y="866"/>
                  <a:pt x="49" y="929"/>
                </a:cubicBezTo>
                <a:cubicBezTo>
                  <a:pt x="44" y="932"/>
                  <a:pt x="39" y="934"/>
                  <a:pt x="33" y="934"/>
                </a:cubicBezTo>
                <a:cubicBezTo>
                  <a:pt x="14" y="934"/>
                  <a:pt x="0" y="918"/>
                  <a:pt x="0" y="896"/>
                </a:cubicBezTo>
                <a:lnTo>
                  <a:pt x="0" y="38"/>
                </a:lnTo>
                <a:cubicBezTo>
                  <a:pt x="0" y="14"/>
                  <a:pt x="14" y="0"/>
                  <a:pt x="33" y="0"/>
                </a:cubicBezTo>
                <a:cubicBezTo>
                  <a:pt x="39" y="0"/>
                  <a:pt x="44" y="3"/>
                  <a:pt x="49" y="5"/>
                </a:cubicBezTo>
                <a:cubicBezTo>
                  <a:pt x="222" y="68"/>
                  <a:pt x="401" y="101"/>
                  <a:pt x="582" y="101"/>
                </a:cubicBezTo>
                <a:cubicBezTo>
                  <a:pt x="762" y="101"/>
                  <a:pt x="943" y="68"/>
                  <a:pt x="1115" y="5"/>
                </a:cubicBezTo>
                <a:cubicBezTo>
                  <a:pt x="1121" y="3"/>
                  <a:pt x="1126" y="0"/>
                  <a:pt x="1132" y="0"/>
                </a:cubicBezTo>
                <a:close/>
                <a:moveTo>
                  <a:pt x="1050" y="150"/>
                </a:moveTo>
                <a:cubicBezTo>
                  <a:pt x="899" y="197"/>
                  <a:pt x="740" y="216"/>
                  <a:pt x="582" y="216"/>
                </a:cubicBezTo>
                <a:cubicBezTo>
                  <a:pt x="423" y="216"/>
                  <a:pt x="265" y="194"/>
                  <a:pt x="115" y="150"/>
                </a:cubicBezTo>
                <a:lnTo>
                  <a:pt x="115" y="784"/>
                </a:lnTo>
                <a:cubicBezTo>
                  <a:pt x="265" y="740"/>
                  <a:pt x="423" y="719"/>
                  <a:pt x="582" y="719"/>
                </a:cubicBezTo>
                <a:cubicBezTo>
                  <a:pt x="740" y="719"/>
                  <a:pt x="899" y="740"/>
                  <a:pt x="1050" y="784"/>
                </a:cubicBezTo>
                <a:lnTo>
                  <a:pt x="1050" y="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4551" y="2423320"/>
            <a:ext cx="461963" cy="293688"/>
          </a:xfrm>
          <a:custGeom>
            <a:avLst/>
            <a:gdLst>
              <a:gd name="T0" fmla="*/ 905 w 1285"/>
              <a:gd name="T1" fmla="*/ 87 h 815"/>
              <a:gd name="T2" fmla="*/ 787 w 1285"/>
              <a:gd name="T3" fmla="*/ 202 h 815"/>
              <a:gd name="T4" fmla="*/ 905 w 1285"/>
              <a:gd name="T5" fmla="*/ 320 h 815"/>
              <a:gd name="T6" fmla="*/ 1022 w 1285"/>
              <a:gd name="T7" fmla="*/ 202 h 815"/>
              <a:gd name="T8" fmla="*/ 905 w 1285"/>
              <a:gd name="T9" fmla="*/ 87 h 815"/>
              <a:gd name="T10" fmla="*/ 905 w 1285"/>
              <a:gd name="T11" fmla="*/ 407 h 815"/>
              <a:gd name="T12" fmla="*/ 700 w 1285"/>
              <a:gd name="T13" fmla="*/ 202 h 815"/>
              <a:gd name="T14" fmla="*/ 905 w 1285"/>
              <a:gd name="T15" fmla="*/ 0 h 815"/>
              <a:gd name="T16" fmla="*/ 1109 w 1285"/>
              <a:gd name="T17" fmla="*/ 202 h 815"/>
              <a:gd name="T18" fmla="*/ 905 w 1285"/>
              <a:gd name="T19" fmla="*/ 407 h 815"/>
              <a:gd name="T20" fmla="*/ 380 w 1285"/>
              <a:gd name="T21" fmla="*/ 87 h 815"/>
              <a:gd name="T22" fmla="*/ 262 w 1285"/>
              <a:gd name="T23" fmla="*/ 202 h 815"/>
              <a:gd name="T24" fmla="*/ 380 w 1285"/>
              <a:gd name="T25" fmla="*/ 320 h 815"/>
              <a:gd name="T26" fmla="*/ 497 w 1285"/>
              <a:gd name="T27" fmla="*/ 202 h 815"/>
              <a:gd name="T28" fmla="*/ 380 w 1285"/>
              <a:gd name="T29" fmla="*/ 87 h 815"/>
              <a:gd name="T30" fmla="*/ 380 w 1285"/>
              <a:gd name="T31" fmla="*/ 407 h 815"/>
              <a:gd name="T32" fmla="*/ 175 w 1285"/>
              <a:gd name="T33" fmla="*/ 202 h 815"/>
              <a:gd name="T34" fmla="*/ 380 w 1285"/>
              <a:gd name="T35" fmla="*/ 0 h 815"/>
              <a:gd name="T36" fmla="*/ 585 w 1285"/>
              <a:gd name="T37" fmla="*/ 202 h 815"/>
              <a:gd name="T38" fmla="*/ 380 w 1285"/>
              <a:gd name="T39" fmla="*/ 407 h 815"/>
              <a:gd name="T40" fmla="*/ 1197 w 1285"/>
              <a:gd name="T41" fmla="*/ 727 h 815"/>
              <a:gd name="T42" fmla="*/ 1197 w 1285"/>
              <a:gd name="T43" fmla="*/ 656 h 815"/>
              <a:gd name="T44" fmla="*/ 905 w 1285"/>
              <a:gd name="T45" fmla="*/ 552 h 815"/>
              <a:gd name="T46" fmla="*/ 730 w 1285"/>
              <a:gd name="T47" fmla="*/ 585 h 815"/>
              <a:gd name="T48" fmla="*/ 760 w 1285"/>
              <a:gd name="T49" fmla="*/ 656 h 815"/>
              <a:gd name="T50" fmla="*/ 760 w 1285"/>
              <a:gd name="T51" fmla="*/ 727 h 815"/>
              <a:gd name="T52" fmla="*/ 1197 w 1285"/>
              <a:gd name="T53" fmla="*/ 727 h 815"/>
              <a:gd name="T54" fmla="*/ 672 w 1285"/>
              <a:gd name="T55" fmla="*/ 727 h 815"/>
              <a:gd name="T56" fmla="*/ 672 w 1285"/>
              <a:gd name="T57" fmla="*/ 656 h 815"/>
              <a:gd name="T58" fmla="*/ 380 w 1285"/>
              <a:gd name="T59" fmla="*/ 552 h 815"/>
              <a:gd name="T60" fmla="*/ 87 w 1285"/>
              <a:gd name="T61" fmla="*/ 656 h 815"/>
              <a:gd name="T62" fmla="*/ 87 w 1285"/>
              <a:gd name="T63" fmla="*/ 727 h 815"/>
              <a:gd name="T64" fmla="*/ 672 w 1285"/>
              <a:gd name="T65" fmla="*/ 727 h 815"/>
              <a:gd name="T66" fmla="*/ 905 w 1285"/>
              <a:gd name="T67" fmla="*/ 465 h 815"/>
              <a:gd name="T68" fmla="*/ 1284 w 1285"/>
              <a:gd name="T69" fmla="*/ 656 h 815"/>
              <a:gd name="T70" fmla="*/ 1284 w 1285"/>
              <a:gd name="T71" fmla="*/ 814 h 815"/>
              <a:gd name="T72" fmla="*/ 0 w 1285"/>
              <a:gd name="T73" fmla="*/ 814 h 815"/>
              <a:gd name="T74" fmla="*/ 0 w 1285"/>
              <a:gd name="T75" fmla="*/ 656 h 815"/>
              <a:gd name="T76" fmla="*/ 380 w 1285"/>
              <a:gd name="T77" fmla="*/ 465 h 815"/>
              <a:gd name="T78" fmla="*/ 642 w 1285"/>
              <a:gd name="T79" fmla="*/ 525 h 815"/>
              <a:gd name="T80" fmla="*/ 905 w 1285"/>
              <a:gd name="T81" fmla="*/ 46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5" h="815">
                <a:moveTo>
                  <a:pt x="905" y="87"/>
                </a:moveTo>
                <a:cubicBezTo>
                  <a:pt x="842" y="87"/>
                  <a:pt x="787" y="139"/>
                  <a:pt x="787" y="202"/>
                </a:cubicBezTo>
                <a:cubicBezTo>
                  <a:pt x="787" y="265"/>
                  <a:pt x="842" y="320"/>
                  <a:pt x="905" y="320"/>
                </a:cubicBezTo>
                <a:cubicBezTo>
                  <a:pt x="967" y="320"/>
                  <a:pt x="1022" y="265"/>
                  <a:pt x="1022" y="202"/>
                </a:cubicBezTo>
                <a:cubicBezTo>
                  <a:pt x="1022" y="139"/>
                  <a:pt x="967" y="87"/>
                  <a:pt x="905" y="87"/>
                </a:cubicBezTo>
                <a:close/>
                <a:moveTo>
                  <a:pt x="905" y="407"/>
                </a:moveTo>
                <a:cubicBezTo>
                  <a:pt x="792" y="407"/>
                  <a:pt x="700" y="314"/>
                  <a:pt x="700" y="202"/>
                </a:cubicBezTo>
                <a:cubicBezTo>
                  <a:pt x="700" y="90"/>
                  <a:pt x="792" y="0"/>
                  <a:pt x="905" y="0"/>
                </a:cubicBezTo>
                <a:cubicBezTo>
                  <a:pt x="1017" y="0"/>
                  <a:pt x="1109" y="90"/>
                  <a:pt x="1109" y="202"/>
                </a:cubicBezTo>
                <a:cubicBezTo>
                  <a:pt x="1109" y="314"/>
                  <a:pt x="1017" y="407"/>
                  <a:pt x="905" y="407"/>
                </a:cubicBezTo>
                <a:close/>
                <a:moveTo>
                  <a:pt x="380" y="87"/>
                </a:moveTo>
                <a:cubicBezTo>
                  <a:pt x="317" y="87"/>
                  <a:pt x="262" y="139"/>
                  <a:pt x="262" y="202"/>
                </a:cubicBezTo>
                <a:cubicBezTo>
                  <a:pt x="262" y="265"/>
                  <a:pt x="317" y="320"/>
                  <a:pt x="380" y="320"/>
                </a:cubicBezTo>
                <a:cubicBezTo>
                  <a:pt x="443" y="320"/>
                  <a:pt x="497" y="265"/>
                  <a:pt x="497" y="202"/>
                </a:cubicBezTo>
                <a:cubicBezTo>
                  <a:pt x="497" y="139"/>
                  <a:pt x="443" y="87"/>
                  <a:pt x="380" y="87"/>
                </a:cubicBezTo>
                <a:close/>
                <a:moveTo>
                  <a:pt x="380" y="407"/>
                </a:moveTo>
                <a:cubicBezTo>
                  <a:pt x="268" y="407"/>
                  <a:pt x="175" y="314"/>
                  <a:pt x="175" y="202"/>
                </a:cubicBezTo>
                <a:cubicBezTo>
                  <a:pt x="175" y="90"/>
                  <a:pt x="268" y="0"/>
                  <a:pt x="380" y="0"/>
                </a:cubicBezTo>
                <a:cubicBezTo>
                  <a:pt x="492" y="0"/>
                  <a:pt x="585" y="90"/>
                  <a:pt x="585" y="202"/>
                </a:cubicBezTo>
                <a:cubicBezTo>
                  <a:pt x="585" y="314"/>
                  <a:pt x="492" y="407"/>
                  <a:pt x="380" y="407"/>
                </a:cubicBezTo>
                <a:close/>
                <a:moveTo>
                  <a:pt x="1197" y="727"/>
                </a:moveTo>
                <a:lnTo>
                  <a:pt x="1197" y="656"/>
                </a:lnTo>
                <a:cubicBezTo>
                  <a:pt x="1197" y="623"/>
                  <a:pt x="1047" y="552"/>
                  <a:pt x="905" y="552"/>
                </a:cubicBezTo>
                <a:cubicBezTo>
                  <a:pt x="842" y="552"/>
                  <a:pt x="782" y="568"/>
                  <a:pt x="730" y="585"/>
                </a:cubicBezTo>
                <a:cubicBezTo>
                  <a:pt x="749" y="607"/>
                  <a:pt x="760" y="629"/>
                  <a:pt x="760" y="656"/>
                </a:cubicBezTo>
                <a:lnTo>
                  <a:pt x="760" y="727"/>
                </a:lnTo>
                <a:lnTo>
                  <a:pt x="1197" y="727"/>
                </a:lnTo>
                <a:close/>
                <a:moveTo>
                  <a:pt x="672" y="727"/>
                </a:moveTo>
                <a:lnTo>
                  <a:pt x="672" y="656"/>
                </a:lnTo>
                <a:cubicBezTo>
                  <a:pt x="672" y="623"/>
                  <a:pt x="522" y="552"/>
                  <a:pt x="380" y="552"/>
                </a:cubicBezTo>
                <a:cubicBezTo>
                  <a:pt x="238" y="552"/>
                  <a:pt x="87" y="623"/>
                  <a:pt x="87" y="656"/>
                </a:cubicBezTo>
                <a:lnTo>
                  <a:pt x="87" y="727"/>
                </a:lnTo>
                <a:lnTo>
                  <a:pt x="672" y="727"/>
                </a:lnTo>
                <a:close/>
                <a:moveTo>
                  <a:pt x="905" y="465"/>
                </a:moveTo>
                <a:cubicBezTo>
                  <a:pt x="1030" y="465"/>
                  <a:pt x="1284" y="530"/>
                  <a:pt x="1284" y="656"/>
                </a:cubicBezTo>
                <a:lnTo>
                  <a:pt x="1284" y="814"/>
                </a:lnTo>
                <a:lnTo>
                  <a:pt x="0" y="814"/>
                </a:lnTo>
                <a:lnTo>
                  <a:pt x="0" y="656"/>
                </a:lnTo>
                <a:cubicBezTo>
                  <a:pt x="0" y="530"/>
                  <a:pt x="254" y="465"/>
                  <a:pt x="380" y="465"/>
                </a:cubicBezTo>
                <a:cubicBezTo>
                  <a:pt x="451" y="465"/>
                  <a:pt x="557" y="486"/>
                  <a:pt x="642" y="525"/>
                </a:cubicBezTo>
                <a:cubicBezTo>
                  <a:pt x="727" y="486"/>
                  <a:pt x="833" y="465"/>
                  <a:pt x="905" y="4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3099" y="2401094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7 h 935"/>
              <a:gd name="T4" fmla="*/ 115 w 1165"/>
              <a:gd name="T5" fmla="*/ 117 h 935"/>
              <a:gd name="T6" fmla="*/ 115 w 1165"/>
              <a:gd name="T7" fmla="*/ 235 h 935"/>
              <a:gd name="T8" fmla="*/ 1049 w 1165"/>
              <a:gd name="T9" fmla="*/ 235 h 935"/>
              <a:gd name="T10" fmla="*/ 1049 w 1165"/>
              <a:gd name="T11" fmla="*/ 817 h 935"/>
              <a:gd name="T12" fmla="*/ 1049 w 1165"/>
              <a:gd name="T13" fmla="*/ 467 h 935"/>
              <a:gd name="T14" fmla="*/ 115 w 1165"/>
              <a:gd name="T15" fmla="*/ 467 h 935"/>
              <a:gd name="T16" fmla="*/ 115 w 1165"/>
              <a:gd name="T17" fmla="*/ 817 h 935"/>
              <a:gd name="T18" fmla="*/ 1049 w 1165"/>
              <a:gd name="T19" fmla="*/ 817 h 935"/>
              <a:gd name="T20" fmla="*/ 1049 w 1165"/>
              <a:gd name="T21" fmla="*/ 0 h 935"/>
              <a:gd name="T22" fmla="*/ 1164 w 1165"/>
              <a:gd name="T23" fmla="*/ 117 h 935"/>
              <a:gd name="T24" fmla="*/ 1164 w 1165"/>
              <a:gd name="T25" fmla="*/ 817 h 935"/>
              <a:gd name="T26" fmla="*/ 1049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1049 w 1165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7"/>
                </a:lnTo>
                <a:lnTo>
                  <a:pt x="115" y="117"/>
                </a:lnTo>
                <a:lnTo>
                  <a:pt x="115" y="235"/>
                </a:lnTo>
                <a:lnTo>
                  <a:pt x="1049" y="235"/>
                </a:lnTo>
                <a:close/>
                <a:moveTo>
                  <a:pt x="1049" y="817"/>
                </a:moveTo>
                <a:lnTo>
                  <a:pt x="1049" y="467"/>
                </a:lnTo>
                <a:lnTo>
                  <a:pt x="115" y="467"/>
                </a:lnTo>
                <a:lnTo>
                  <a:pt x="115" y="817"/>
                </a:lnTo>
                <a:lnTo>
                  <a:pt x="1049" y="817"/>
                </a:lnTo>
                <a:close/>
                <a:moveTo>
                  <a:pt x="1049" y="0"/>
                </a:moveTo>
                <a:cubicBezTo>
                  <a:pt x="1115" y="0"/>
                  <a:pt x="1164" y="52"/>
                  <a:pt x="1164" y="117"/>
                </a:cubicBezTo>
                <a:lnTo>
                  <a:pt x="1164" y="817"/>
                </a:lnTo>
                <a:cubicBezTo>
                  <a:pt x="1164" y="883"/>
                  <a:pt x="1115" y="934"/>
                  <a:pt x="1049" y="934"/>
                </a:cubicBezTo>
                <a:lnTo>
                  <a:pt x="115" y="934"/>
                </a:lnTo>
                <a:cubicBezTo>
                  <a:pt x="49" y="934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75151" y="2423320"/>
            <a:ext cx="252413" cy="293688"/>
          </a:xfrm>
          <a:custGeom>
            <a:avLst/>
            <a:gdLst>
              <a:gd name="T0" fmla="*/ 467 w 701"/>
              <a:gd name="T1" fmla="*/ 0 h 815"/>
              <a:gd name="T2" fmla="*/ 700 w 701"/>
              <a:gd name="T3" fmla="*/ 0 h 815"/>
              <a:gd name="T4" fmla="*/ 700 w 701"/>
              <a:gd name="T5" fmla="*/ 814 h 815"/>
              <a:gd name="T6" fmla="*/ 467 w 701"/>
              <a:gd name="T7" fmla="*/ 814 h 815"/>
              <a:gd name="T8" fmla="*/ 467 w 701"/>
              <a:gd name="T9" fmla="*/ 0 h 815"/>
              <a:gd name="T10" fmla="*/ 0 w 701"/>
              <a:gd name="T11" fmla="*/ 814 h 815"/>
              <a:gd name="T12" fmla="*/ 0 w 701"/>
              <a:gd name="T13" fmla="*/ 0 h 815"/>
              <a:gd name="T14" fmla="*/ 232 w 701"/>
              <a:gd name="T15" fmla="*/ 0 h 815"/>
              <a:gd name="T16" fmla="*/ 232 w 701"/>
              <a:gd name="T17" fmla="*/ 814 h 815"/>
              <a:gd name="T18" fmla="*/ 0 w 701"/>
              <a:gd name="T19" fmla="*/ 81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1" h="815">
                <a:moveTo>
                  <a:pt x="467" y="0"/>
                </a:moveTo>
                <a:lnTo>
                  <a:pt x="700" y="0"/>
                </a:lnTo>
                <a:lnTo>
                  <a:pt x="700" y="814"/>
                </a:lnTo>
                <a:lnTo>
                  <a:pt x="467" y="814"/>
                </a:lnTo>
                <a:lnTo>
                  <a:pt x="467" y="0"/>
                </a:lnTo>
                <a:close/>
                <a:moveTo>
                  <a:pt x="0" y="814"/>
                </a:moveTo>
                <a:lnTo>
                  <a:pt x="0" y="0"/>
                </a:lnTo>
                <a:lnTo>
                  <a:pt x="232" y="0"/>
                </a:lnTo>
                <a:lnTo>
                  <a:pt x="232" y="814"/>
                </a:lnTo>
                <a:lnTo>
                  <a:pt x="0" y="8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8924" y="2359819"/>
            <a:ext cx="419100" cy="419100"/>
          </a:xfrm>
          <a:custGeom>
            <a:avLst/>
            <a:gdLst>
              <a:gd name="T0" fmla="*/ 640 w 1166"/>
              <a:gd name="T1" fmla="*/ 814 h 1165"/>
              <a:gd name="T2" fmla="*/ 640 w 1166"/>
              <a:gd name="T3" fmla="*/ 350 h 1165"/>
              <a:gd name="T4" fmla="*/ 757 w 1166"/>
              <a:gd name="T5" fmla="*/ 350 h 1165"/>
              <a:gd name="T6" fmla="*/ 757 w 1166"/>
              <a:gd name="T7" fmla="*/ 814 h 1165"/>
              <a:gd name="T8" fmla="*/ 640 w 1166"/>
              <a:gd name="T9" fmla="*/ 814 h 1165"/>
              <a:gd name="T10" fmla="*/ 583 w 1166"/>
              <a:gd name="T11" fmla="*/ 1049 h 1165"/>
              <a:gd name="T12" fmla="*/ 1050 w 1166"/>
              <a:gd name="T13" fmla="*/ 582 h 1165"/>
              <a:gd name="T14" fmla="*/ 583 w 1166"/>
              <a:gd name="T15" fmla="*/ 115 h 1165"/>
              <a:gd name="T16" fmla="*/ 115 w 1166"/>
              <a:gd name="T17" fmla="*/ 582 h 1165"/>
              <a:gd name="T18" fmla="*/ 583 w 1166"/>
              <a:gd name="T19" fmla="*/ 1049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  <a:gd name="T30" fmla="*/ 408 w 1166"/>
              <a:gd name="T31" fmla="*/ 814 h 1165"/>
              <a:gd name="T32" fmla="*/ 408 w 1166"/>
              <a:gd name="T33" fmla="*/ 350 h 1165"/>
              <a:gd name="T34" fmla="*/ 525 w 1166"/>
              <a:gd name="T35" fmla="*/ 350 h 1165"/>
              <a:gd name="T36" fmla="*/ 525 w 1166"/>
              <a:gd name="T37" fmla="*/ 814 h 1165"/>
              <a:gd name="T38" fmla="*/ 408 w 1166"/>
              <a:gd name="T39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640" y="814"/>
                </a:moveTo>
                <a:lnTo>
                  <a:pt x="640" y="350"/>
                </a:lnTo>
                <a:lnTo>
                  <a:pt x="757" y="350"/>
                </a:lnTo>
                <a:lnTo>
                  <a:pt x="757" y="814"/>
                </a:lnTo>
                <a:lnTo>
                  <a:pt x="640" y="814"/>
                </a:lnTo>
                <a:close/>
                <a:moveTo>
                  <a:pt x="583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4"/>
                  <a:pt x="583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408" y="814"/>
                </a:moveTo>
                <a:lnTo>
                  <a:pt x="408" y="350"/>
                </a:lnTo>
                <a:lnTo>
                  <a:pt x="525" y="350"/>
                </a:lnTo>
                <a:lnTo>
                  <a:pt x="525" y="814"/>
                </a:lnTo>
                <a:lnTo>
                  <a:pt x="408" y="8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359819"/>
            <a:ext cx="419100" cy="419100"/>
          </a:xfrm>
          <a:custGeom>
            <a:avLst/>
            <a:gdLst>
              <a:gd name="T0" fmla="*/ 757 w 1165"/>
              <a:gd name="T1" fmla="*/ 814 h 1165"/>
              <a:gd name="T2" fmla="*/ 757 w 1165"/>
              <a:gd name="T3" fmla="*/ 350 h 1165"/>
              <a:gd name="T4" fmla="*/ 640 w 1165"/>
              <a:gd name="T5" fmla="*/ 350 h 1165"/>
              <a:gd name="T6" fmla="*/ 640 w 1165"/>
              <a:gd name="T7" fmla="*/ 814 h 1165"/>
              <a:gd name="T8" fmla="*/ 757 w 1165"/>
              <a:gd name="T9" fmla="*/ 814 h 1165"/>
              <a:gd name="T10" fmla="*/ 525 w 1165"/>
              <a:gd name="T11" fmla="*/ 814 h 1165"/>
              <a:gd name="T12" fmla="*/ 525 w 1165"/>
              <a:gd name="T13" fmla="*/ 350 h 1165"/>
              <a:gd name="T14" fmla="*/ 407 w 1165"/>
              <a:gd name="T15" fmla="*/ 350 h 1165"/>
              <a:gd name="T16" fmla="*/ 407 w 1165"/>
              <a:gd name="T17" fmla="*/ 814 h 1165"/>
              <a:gd name="T18" fmla="*/ 525 w 1165"/>
              <a:gd name="T19" fmla="*/ 814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814"/>
                </a:moveTo>
                <a:lnTo>
                  <a:pt x="757" y="350"/>
                </a:lnTo>
                <a:lnTo>
                  <a:pt x="640" y="350"/>
                </a:lnTo>
                <a:lnTo>
                  <a:pt x="640" y="814"/>
                </a:lnTo>
                <a:lnTo>
                  <a:pt x="757" y="814"/>
                </a:lnTo>
                <a:close/>
                <a:moveTo>
                  <a:pt x="525" y="814"/>
                </a:moveTo>
                <a:lnTo>
                  <a:pt x="525" y="350"/>
                </a:lnTo>
                <a:lnTo>
                  <a:pt x="407" y="350"/>
                </a:lnTo>
                <a:lnTo>
                  <a:pt x="407" y="814"/>
                </a:lnTo>
                <a:lnTo>
                  <a:pt x="525" y="814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23162" y="2380458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4 w 1165"/>
              <a:gd name="T3" fmla="*/ 582 h 1050"/>
              <a:gd name="T4" fmla="*/ 869 w 1165"/>
              <a:gd name="T5" fmla="*/ 524 h 1050"/>
              <a:gd name="T6" fmla="*/ 746 w 1165"/>
              <a:gd name="T7" fmla="*/ 524 h 1050"/>
              <a:gd name="T8" fmla="*/ 757 w 1165"/>
              <a:gd name="T9" fmla="*/ 582 h 1050"/>
              <a:gd name="T10" fmla="*/ 582 w 1165"/>
              <a:gd name="T11" fmla="*/ 756 h 1050"/>
              <a:gd name="T12" fmla="*/ 350 w 1165"/>
              <a:gd name="T13" fmla="*/ 756 h 1050"/>
              <a:gd name="T14" fmla="*/ 582 w 1165"/>
              <a:gd name="T15" fmla="*/ 874 h 1050"/>
              <a:gd name="T16" fmla="*/ 582 w 1165"/>
              <a:gd name="T17" fmla="*/ 289 h 1050"/>
              <a:gd name="T18" fmla="*/ 290 w 1165"/>
              <a:gd name="T19" fmla="*/ 582 h 1050"/>
              <a:gd name="T20" fmla="*/ 295 w 1165"/>
              <a:gd name="T21" fmla="*/ 639 h 1050"/>
              <a:gd name="T22" fmla="*/ 418 w 1165"/>
              <a:gd name="T23" fmla="*/ 639 h 1050"/>
              <a:gd name="T24" fmla="*/ 407 w 1165"/>
              <a:gd name="T25" fmla="*/ 582 h 1050"/>
              <a:gd name="T26" fmla="*/ 582 w 1165"/>
              <a:gd name="T27" fmla="*/ 407 h 1050"/>
              <a:gd name="T28" fmla="*/ 814 w 1165"/>
              <a:gd name="T29" fmla="*/ 407 h 1050"/>
              <a:gd name="T30" fmla="*/ 582 w 1165"/>
              <a:gd name="T31" fmla="*/ 289 h 1050"/>
              <a:gd name="T32" fmla="*/ 1164 w 1165"/>
              <a:gd name="T33" fmla="*/ 232 h 1050"/>
              <a:gd name="T34" fmla="*/ 1164 w 1165"/>
              <a:gd name="T35" fmla="*/ 931 h 1050"/>
              <a:gd name="T36" fmla="*/ 1049 w 1165"/>
              <a:gd name="T37" fmla="*/ 1049 h 1050"/>
              <a:gd name="T38" fmla="*/ 115 w 1165"/>
              <a:gd name="T39" fmla="*/ 1049 h 1050"/>
              <a:gd name="T40" fmla="*/ 0 w 1165"/>
              <a:gd name="T41" fmla="*/ 931 h 1050"/>
              <a:gd name="T42" fmla="*/ 0 w 1165"/>
              <a:gd name="T43" fmla="*/ 232 h 1050"/>
              <a:gd name="T44" fmla="*/ 115 w 1165"/>
              <a:gd name="T45" fmla="*/ 114 h 1050"/>
              <a:gd name="T46" fmla="*/ 301 w 1165"/>
              <a:gd name="T47" fmla="*/ 114 h 1050"/>
              <a:gd name="T48" fmla="*/ 407 w 1165"/>
              <a:gd name="T49" fmla="*/ 0 h 1050"/>
              <a:gd name="T50" fmla="*/ 757 w 1165"/>
              <a:gd name="T51" fmla="*/ 0 h 1050"/>
              <a:gd name="T52" fmla="*/ 864 w 1165"/>
              <a:gd name="T53" fmla="*/ 114 h 1050"/>
              <a:gd name="T54" fmla="*/ 1049 w 1165"/>
              <a:gd name="T55" fmla="*/ 114 h 1050"/>
              <a:gd name="T56" fmla="*/ 1164 w 1165"/>
              <a:gd name="T57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3" y="874"/>
                  <a:pt x="874" y="743"/>
                  <a:pt x="874" y="582"/>
                </a:cubicBezTo>
                <a:cubicBezTo>
                  <a:pt x="874" y="562"/>
                  <a:pt x="872" y="543"/>
                  <a:pt x="869" y="524"/>
                </a:cubicBezTo>
                <a:lnTo>
                  <a:pt x="746" y="524"/>
                </a:lnTo>
                <a:cubicBezTo>
                  <a:pt x="751" y="543"/>
                  <a:pt x="757" y="562"/>
                  <a:pt x="757" y="582"/>
                </a:cubicBezTo>
                <a:cubicBezTo>
                  <a:pt x="757" y="677"/>
                  <a:pt x="678" y="756"/>
                  <a:pt x="582" y="756"/>
                </a:cubicBezTo>
                <a:lnTo>
                  <a:pt x="350" y="756"/>
                </a:lnTo>
                <a:cubicBezTo>
                  <a:pt x="404" y="828"/>
                  <a:pt x="486" y="874"/>
                  <a:pt x="582" y="874"/>
                </a:cubicBezTo>
                <a:close/>
                <a:moveTo>
                  <a:pt x="582" y="289"/>
                </a:moveTo>
                <a:cubicBezTo>
                  <a:pt x="421" y="289"/>
                  <a:pt x="290" y="420"/>
                  <a:pt x="290" y="582"/>
                </a:cubicBezTo>
                <a:cubicBezTo>
                  <a:pt x="290" y="601"/>
                  <a:pt x="292" y="620"/>
                  <a:pt x="295" y="639"/>
                </a:cubicBezTo>
                <a:lnTo>
                  <a:pt x="418" y="639"/>
                </a:lnTo>
                <a:cubicBezTo>
                  <a:pt x="413" y="620"/>
                  <a:pt x="407" y="601"/>
                  <a:pt x="407" y="582"/>
                </a:cubicBezTo>
                <a:cubicBezTo>
                  <a:pt x="407" y="486"/>
                  <a:pt x="486" y="407"/>
                  <a:pt x="582" y="407"/>
                </a:cubicBezTo>
                <a:lnTo>
                  <a:pt x="814" y="407"/>
                </a:lnTo>
                <a:cubicBezTo>
                  <a:pt x="760" y="336"/>
                  <a:pt x="678" y="289"/>
                  <a:pt x="582" y="289"/>
                </a:cubicBezTo>
                <a:close/>
                <a:moveTo>
                  <a:pt x="1164" y="232"/>
                </a:moveTo>
                <a:lnTo>
                  <a:pt x="1164" y="931"/>
                </a:lnTo>
                <a:cubicBezTo>
                  <a:pt x="1164" y="994"/>
                  <a:pt x="1112" y="1049"/>
                  <a:pt x="1049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4"/>
                  <a:pt x="115" y="114"/>
                </a:cubicBezTo>
                <a:lnTo>
                  <a:pt x="301" y="114"/>
                </a:lnTo>
                <a:lnTo>
                  <a:pt x="407" y="0"/>
                </a:lnTo>
                <a:lnTo>
                  <a:pt x="757" y="0"/>
                </a:lnTo>
                <a:lnTo>
                  <a:pt x="864" y="114"/>
                </a:lnTo>
                <a:lnTo>
                  <a:pt x="1049" y="114"/>
                </a:lnTo>
                <a:cubicBezTo>
                  <a:pt x="1112" y="114"/>
                  <a:pt x="1164" y="169"/>
                  <a:pt x="1164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78851" y="2401094"/>
            <a:ext cx="461963" cy="336550"/>
          </a:xfrm>
          <a:custGeom>
            <a:avLst/>
            <a:gdLst>
              <a:gd name="T0" fmla="*/ 437 w 1285"/>
              <a:gd name="T1" fmla="*/ 497 h 935"/>
              <a:gd name="T2" fmla="*/ 235 w 1285"/>
              <a:gd name="T3" fmla="*/ 760 h 935"/>
              <a:gd name="T4" fmla="*/ 1049 w 1285"/>
              <a:gd name="T5" fmla="*/ 760 h 935"/>
              <a:gd name="T6" fmla="*/ 787 w 1285"/>
              <a:gd name="T7" fmla="*/ 410 h 935"/>
              <a:gd name="T8" fmla="*/ 584 w 1285"/>
              <a:gd name="T9" fmla="*/ 672 h 935"/>
              <a:gd name="T10" fmla="*/ 437 w 1285"/>
              <a:gd name="T11" fmla="*/ 497 h 935"/>
              <a:gd name="T12" fmla="*/ 1284 w 1285"/>
              <a:gd name="T13" fmla="*/ 817 h 935"/>
              <a:gd name="T14" fmla="*/ 1167 w 1285"/>
              <a:gd name="T15" fmla="*/ 934 h 935"/>
              <a:gd name="T16" fmla="*/ 117 w 1285"/>
              <a:gd name="T17" fmla="*/ 934 h 935"/>
              <a:gd name="T18" fmla="*/ 0 w 1285"/>
              <a:gd name="T19" fmla="*/ 817 h 935"/>
              <a:gd name="T20" fmla="*/ 0 w 1285"/>
              <a:gd name="T21" fmla="*/ 117 h 935"/>
              <a:gd name="T22" fmla="*/ 117 w 1285"/>
              <a:gd name="T23" fmla="*/ 0 h 935"/>
              <a:gd name="T24" fmla="*/ 1167 w 1285"/>
              <a:gd name="T25" fmla="*/ 0 h 935"/>
              <a:gd name="T26" fmla="*/ 1284 w 1285"/>
              <a:gd name="T27" fmla="*/ 117 h 935"/>
              <a:gd name="T28" fmla="*/ 1284 w 1285"/>
              <a:gd name="T29" fmla="*/ 8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935">
                <a:moveTo>
                  <a:pt x="437" y="497"/>
                </a:moveTo>
                <a:lnTo>
                  <a:pt x="235" y="760"/>
                </a:lnTo>
                <a:lnTo>
                  <a:pt x="1049" y="760"/>
                </a:lnTo>
                <a:lnTo>
                  <a:pt x="787" y="410"/>
                </a:lnTo>
                <a:lnTo>
                  <a:pt x="584" y="672"/>
                </a:lnTo>
                <a:lnTo>
                  <a:pt x="437" y="497"/>
                </a:lnTo>
                <a:close/>
                <a:moveTo>
                  <a:pt x="1284" y="817"/>
                </a:moveTo>
                <a:cubicBezTo>
                  <a:pt x="1284" y="880"/>
                  <a:pt x="1229" y="934"/>
                  <a:pt x="1167" y="934"/>
                </a:cubicBezTo>
                <a:lnTo>
                  <a:pt x="117" y="934"/>
                </a:lnTo>
                <a:cubicBezTo>
                  <a:pt x="54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ubicBezTo>
                  <a:pt x="1229" y="0"/>
                  <a:pt x="1284" y="55"/>
                  <a:pt x="1284" y="117"/>
                </a:cubicBezTo>
                <a:lnTo>
                  <a:pt x="1284" y="8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7399" y="2401094"/>
            <a:ext cx="419100" cy="336550"/>
          </a:xfrm>
          <a:custGeom>
            <a:avLst/>
            <a:gdLst>
              <a:gd name="T0" fmla="*/ 582 w 1165"/>
              <a:gd name="T1" fmla="*/ 0 h 935"/>
              <a:gd name="T2" fmla="*/ 1046 w 1165"/>
              <a:gd name="T3" fmla="*/ 44 h 935"/>
              <a:gd name="T4" fmla="*/ 1098 w 1165"/>
              <a:gd name="T5" fmla="*/ 52 h 935"/>
              <a:gd name="T6" fmla="*/ 1115 w 1165"/>
              <a:gd name="T7" fmla="*/ 104 h 935"/>
              <a:gd name="T8" fmla="*/ 1164 w 1165"/>
              <a:gd name="T9" fmla="*/ 467 h 935"/>
              <a:gd name="T10" fmla="*/ 1115 w 1165"/>
              <a:gd name="T11" fmla="*/ 831 h 935"/>
              <a:gd name="T12" fmla="*/ 1098 w 1165"/>
              <a:gd name="T13" fmla="*/ 883 h 935"/>
              <a:gd name="T14" fmla="*/ 1046 w 1165"/>
              <a:gd name="T15" fmla="*/ 891 h 935"/>
              <a:gd name="T16" fmla="*/ 582 w 1165"/>
              <a:gd name="T17" fmla="*/ 934 h 935"/>
              <a:gd name="T18" fmla="*/ 117 w 1165"/>
              <a:gd name="T19" fmla="*/ 891 h 935"/>
              <a:gd name="T20" fmla="*/ 65 w 1165"/>
              <a:gd name="T21" fmla="*/ 883 h 935"/>
              <a:gd name="T22" fmla="*/ 49 w 1165"/>
              <a:gd name="T23" fmla="*/ 831 h 935"/>
              <a:gd name="T24" fmla="*/ 0 w 1165"/>
              <a:gd name="T25" fmla="*/ 467 h 935"/>
              <a:gd name="T26" fmla="*/ 49 w 1165"/>
              <a:gd name="T27" fmla="*/ 104 h 935"/>
              <a:gd name="T28" fmla="*/ 65 w 1165"/>
              <a:gd name="T29" fmla="*/ 52 h 935"/>
              <a:gd name="T30" fmla="*/ 117 w 1165"/>
              <a:gd name="T31" fmla="*/ 44 h 935"/>
              <a:gd name="T32" fmla="*/ 582 w 1165"/>
              <a:gd name="T33" fmla="*/ 0 h 935"/>
              <a:gd name="T34" fmla="*/ 582 w 1165"/>
              <a:gd name="T35" fmla="*/ 117 h 935"/>
              <a:gd name="T36" fmla="*/ 155 w 1165"/>
              <a:gd name="T37" fmla="*/ 156 h 935"/>
              <a:gd name="T38" fmla="*/ 114 w 1165"/>
              <a:gd name="T39" fmla="*/ 467 h 935"/>
              <a:gd name="T40" fmla="*/ 155 w 1165"/>
              <a:gd name="T41" fmla="*/ 779 h 935"/>
              <a:gd name="T42" fmla="*/ 582 w 1165"/>
              <a:gd name="T43" fmla="*/ 817 h 935"/>
              <a:gd name="T44" fmla="*/ 1008 w 1165"/>
              <a:gd name="T45" fmla="*/ 779 h 935"/>
              <a:gd name="T46" fmla="*/ 1049 w 1165"/>
              <a:gd name="T47" fmla="*/ 467 h 935"/>
              <a:gd name="T48" fmla="*/ 1008 w 1165"/>
              <a:gd name="T49" fmla="*/ 156 h 935"/>
              <a:gd name="T50" fmla="*/ 582 w 1165"/>
              <a:gd name="T5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5">
                <a:moveTo>
                  <a:pt x="582" y="0"/>
                </a:moveTo>
                <a:cubicBezTo>
                  <a:pt x="740" y="0"/>
                  <a:pt x="888" y="16"/>
                  <a:pt x="1046" y="44"/>
                </a:cubicBezTo>
                <a:lnTo>
                  <a:pt x="1098" y="52"/>
                </a:lnTo>
                <a:lnTo>
                  <a:pt x="1115" y="104"/>
                </a:lnTo>
                <a:cubicBezTo>
                  <a:pt x="1147" y="224"/>
                  <a:pt x="1164" y="347"/>
                  <a:pt x="1164" y="467"/>
                </a:cubicBezTo>
                <a:cubicBezTo>
                  <a:pt x="1164" y="587"/>
                  <a:pt x="1147" y="710"/>
                  <a:pt x="1115" y="831"/>
                </a:cubicBezTo>
                <a:lnTo>
                  <a:pt x="1098" y="883"/>
                </a:lnTo>
                <a:lnTo>
                  <a:pt x="1046" y="891"/>
                </a:lnTo>
                <a:cubicBezTo>
                  <a:pt x="888" y="918"/>
                  <a:pt x="741" y="934"/>
                  <a:pt x="582" y="934"/>
                </a:cubicBezTo>
                <a:cubicBezTo>
                  <a:pt x="424" y="934"/>
                  <a:pt x="276" y="918"/>
                  <a:pt x="117" y="891"/>
                </a:cubicBezTo>
                <a:lnTo>
                  <a:pt x="65" y="883"/>
                </a:lnTo>
                <a:lnTo>
                  <a:pt x="49" y="831"/>
                </a:lnTo>
                <a:cubicBezTo>
                  <a:pt x="16" y="710"/>
                  <a:pt x="0" y="587"/>
                  <a:pt x="0" y="467"/>
                </a:cubicBezTo>
                <a:cubicBezTo>
                  <a:pt x="0" y="347"/>
                  <a:pt x="16" y="224"/>
                  <a:pt x="49" y="104"/>
                </a:cubicBezTo>
                <a:lnTo>
                  <a:pt x="65" y="52"/>
                </a:lnTo>
                <a:lnTo>
                  <a:pt x="117" y="44"/>
                </a:lnTo>
                <a:cubicBezTo>
                  <a:pt x="276" y="16"/>
                  <a:pt x="423" y="0"/>
                  <a:pt x="582" y="0"/>
                </a:cubicBezTo>
                <a:close/>
                <a:moveTo>
                  <a:pt x="582" y="117"/>
                </a:moveTo>
                <a:cubicBezTo>
                  <a:pt x="440" y="117"/>
                  <a:pt x="306" y="131"/>
                  <a:pt x="155" y="156"/>
                </a:cubicBezTo>
                <a:cubicBezTo>
                  <a:pt x="128" y="259"/>
                  <a:pt x="114" y="363"/>
                  <a:pt x="114" y="467"/>
                </a:cubicBezTo>
                <a:cubicBezTo>
                  <a:pt x="114" y="571"/>
                  <a:pt x="128" y="675"/>
                  <a:pt x="155" y="779"/>
                </a:cubicBezTo>
                <a:cubicBezTo>
                  <a:pt x="306" y="803"/>
                  <a:pt x="440" y="817"/>
                  <a:pt x="582" y="817"/>
                </a:cubicBezTo>
                <a:cubicBezTo>
                  <a:pt x="724" y="817"/>
                  <a:pt x="858" y="803"/>
                  <a:pt x="1008" y="779"/>
                </a:cubicBezTo>
                <a:cubicBezTo>
                  <a:pt x="1035" y="675"/>
                  <a:pt x="1049" y="571"/>
                  <a:pt x="1049" y="467"/>
                </a:cubicBezTo>
                <a:cubicBezTo>
                  <a:pt x="1049" y="363"/>
                  <a:pt x="1035" y="259"/>
                  <a:pt x="1008" y="156"/>
                </a:cubicBezTo>
                <a:cubicBezTo>
                  <a:pt x="858" y="131"/>
                  <a:pt x="724" y="117"/>
                  <a:pt x="582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96587" y="2359819"/>
            <a:ext cx="336550" cy="419100"/>
          </a:xfrm>
          <a:custGeom>
            <a:avLst/>
            <a:gdLst>
              <a:gd name="T0" fmla="*/ 150 w 936"/>
              <a:gd name="T1" fmla="*/ 1049 h 1165"/>
              <a:gd name="T2" fmla="*/ 784 w 936"/>
              <a:gd name="T3" fmla="*/ 1049 h 1165"/>
              <a:gd name="T4" fmla="*/ 719 w 936"/>
              <a:gd name="T5" fmla="*/ 582 h 1165"/>
              <a:gd name="T6" fmla="*/ 784 w 936"/>
              <a:gd name="T7" fmla="*/ 115 h 1165"/>
              <a:gd name="T8" fmla="*/ 150 w 936"/>
              <a:gd name="T9" fmla="*/ 115 h 1165"/>
              <a:gd name="T10" fmla="*/ 216 w 936"/>
              <a:gd name="T11" fmla="*/ 582 h 1165"/>
              <a:gd name="T12" fmla="*/ 150 w 936"/>
              <a:gd name="T13" fmla="*/ 1049 h 1165"/>
              <a:gd name="T14" fmla="*/ 929 w 936"/>
              <a:gd name="T15" fmla="*/ 1115 h 1165"/>
              <a:gd name="T16" fmla="*/ 935 w 936"/>
              <a:gd name="T17" fmla="*/ 1131 h 1165"/>
              <a:gd name="T18" fmla="*/ 896 w 936"/>
              <a:gd name="T19" fmla="*/ 1164 h 1165"/>
              <a:gd name="T20" fmla="*/ 38 w 936"/>
              <a:gd name="T21" fmla="*/ 1164 h 1165"/>
              <a:gd name="T22" fmla="*/ 0 w 936"/>
              <a:gd name="T23" fmla="*/ 1131 h 1165"/>
              <a:gd name="T24" fmla="*/ 6 w 936"/>
              <a:gd name="T25" fmla="*/ 1115 h 1165"/>
              <a:gd name="T26" fmla="*/ 101 w 936"/>
              <a:gd name="T27" fmla="*/ 582 h 1165"/>
              <a:gd name="T28" fmla="*/ 6 w 936"/>
              <a:gd name="T29" fmla="*/ 49 h 1165"/>
              <a:gd name="T30" fmla="*/ 0 w 936"/>
              <a:gd name="T31" fmla="*/ 33 h 1165"/>
              <a:gd name="T32" fmla="*/ 38 w 936"/>
              <a:gd name="T33" fmla="*/ 0 h 1165"/>
              <a:gd name="T34" fmla="*/ 896 w 936"/>
              <a:gd name="T35" fmla="*/ 0 h 1165"/>
              <a:gd name="T36" fmla="*/ 935 w 936"/>
              <a:gd name="T37" fmla="*/ 33 h 1165"/>
              <a:gd name="T38" fmla="*/ 929 w 936"/>
              <a:gd name="T39" fmla="*/ 49 h 1165"/>
              <a:gd name="T40" fmla="*/ 834 w 936"/>
              <a:gd name="T41" fmla="*/ 582 h 1165"/>
              <a:gd name="T42" fmla="*/ 929 w 936"/>
              <a:gd name="T43" fmla="*/ 1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5">
                <a:moveTo>
                  <a:pt x="150" y="1049"/>
                </a:moveTo>
                <a:lnTo>
                  <a:pt x="784" y="1049"/>
                </a:lnTo>
                <a:cubicBezTo>
                  <a:pt x="741" y="899"/>
                  <a:pt x="719" y="740"/>
                  <a:pt x="719" y="582"/>
                </a:cubicBezTo>
                <a:cubicBezTo>
                  <a:pt x="719" y="423"/>
                  <a:pt x="741" y="265"/>
                  <a:pt x="784" y="115"/>
                </a:cubicBezTo>
                <a:lnTo>
                  <a:pt x="150" y="115"/>
                </a:lnTo>
                <a:cubicBezTo>
                  <a:pt x="194" y="265"/>
                  <a:pt x="216" y="423"/>
                  <a:pt x="216" y="582"/>
                </a:cubicBezTo>
                <a:cubicBezTo>
                  <a:pt x="216" y="740"/>
                  <a:pt x="194" y="899"/>
                  <a:pt x="150" y="1049"/>
                </a:cubicBezTo>
                <a:close/>
                <a:moveTo>
                  <a:pt x="929" y="1115"/>
                </a:moveTo>
                <a:cubicBezTo>
                  <a:pt x="932" y="1121"/>
                  <a:pt x="935" y="1126"/>
                  <a:pt x="935" y="1131"/>
                </a:cubicBezTo>
                <a:cubicBezTo>
                  <a:pt x="935" y="1151"/>
                  <a:pt x="918" y="1164"/>
                  <a:pt x="896" y="1164"/>
                </a:cubicBezTo>
                <a:lnTo>
                  <a:pt x="38" y="1164"/>
                </a:lnTo>
                <a:cubicBezTo>
                  <a:pt x="14" y="1164"/>
                  <a:pt x="0" y="1151"/>
                  <a:pt x="0" y="1131"/>
                </a:cubicBezTo>
                <a:cubicBezTo>
                  <a:pt x="0" y="1126"/>
                  <a:pt x="3" y="1121"/>
                  <a:pt x="6" y="1115"/>
                </a:cubicBezTo>
                <a:cubicBezTo>
                  <a:pt x="68" y="943"/>
                  <a:pt x="101" y="762"/>
                  <a:pt x="101" y="582"/>
                </a:cubicBezTo>
                <a:cubicBezTo>
                  <a:pt x="101" y="401"/>
                  <a:pt x="68" y="221"/>
                  <a:pt x="6" y="49"/>
                </a:cubicBezTo>
                <a:cubicBezTo>
                  <a:pt x="3" y="44"/>
                  <a:pt x="0" y="38"/>
                  <a:pt x="0" y="33"/>
                </a:cubicBezTo>
                <a:cubicBezTo>
                  <a:pt x="0" y="14"/>
                  <a:pt x="14" y="0"/>
                  <a:pt x="38" y="0"/>
                </a:cubicBezTo>
                <a:lnTo>
                  <a:pt x="896" y="0"/>
                </a:lnTo>
                <a:cubicBezTo>
                  <a:pt x="921" y="0"/>
                  <a:pt x="935" y="14"/>
                  <a:pt x="935" y="33"/>
                </a:cubicBezTo>
                <a:cubicBezTo>
                  <a:pt x="935" y="38"/>
                  <a:pt x="932" y="44"/>
                  <a:pt x="929" y="49"/>
                </a:cubicBezTo>
                <a:cubicBezTo>
                  <a:pt x="866" y="221"/>
                  <a:pt x="834" y="401"/>
                  <a:pt x="834" y="582"/>
                </a:cubicBezTo>
                <a:cubicBezTo>
                  <a:pt x="834" y="762"/>
                  <a:pt x="866" y="943"/>
                  <a:pt x="929" y="1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862" y="3293269"/>
            <a:ext cx="463550" cy="293688"/>
          </a:xfrm>
          <a:custGeom>
            <a:avLst/>
            <a:gdLst>
              <a:gd name="T0" fmla="*/ 875 w 1286"/>
              <a:gd name="T1" fmla="*/ 464 h 815"/>
              <a:gd name="T2" fmla="*/ 1285 w 1286"/>
              <a:gd name="T3" fmla="*/ 669 h 815"/>
              <a:gd name="T4" fmla="*/ 1285 w 1286"/>
              <a:gd name="T5" fmla="*/ 814 h 815"/>
              <a:gd name="T6" fmla="*/ 935 w 1286"/>
              <a:gd name="T7" fmla="*/ 814 h 815"/>
              <a:gd name="T8" fmla="*/ 935 w 1286"/>
              <a:gd name="T9" fmla="*/ 669 h 815"/>
              <a:gd name="T10" fmla="*/ 820 w 1286"/>
              <a:gd name="T11" fmla="*/ 467 h 815"/>
              <a:gd name="T12" fmla="*/ 875 w 1286"/>
              <a:gd name="T13" fmla="*/ 464 h 815"/>
              <a:gd name="T14" fmla="*/ 410 w 1286"/>
              <a:gd name="T15" fmla="*/ 464 h 815"/>
              <a:gd name="T16" fmla="*/ 817 w 1286"/>
              <a:gd name="T17" fmla="*/ 669 h 815"/>
              <a:gd name="T18" fmla="*/ 817 w 1286"/>
              <a:gd name="T19" fmla="*/ 814 h 815"/>
              <a:gd name="T20" fmla="*/ 0 w 1286"/>
              <a:gd name="T21" fmla="*/ 814 h 815"/>
              <a:gd name="T22" fmla="*/ 0 w 1286"/>
              <a:gd name="T23" fmla="*/ 669 h 815"/>
              <a:gd name="T24" fmla="*/ 410 w 1286"/>
              <a:gd name="T25" fmla="*/ 464 h 815"/>
              <a:gd name="T26" fmla="*/ 410 w 1286"/>
              <a:gd name="T27" fmla="*/ 350 h 815"/>
              <a:gd name="T28" fmla="*/ 235 w 1286"/>
              <a:gd name="T29" fmla="*/ 175 h 815"/>
              <a:gd name="T30" fmla="*/ 410 w 1286"/>
              <a:gd name="T31" fmla="*/ 0 h 815"/>
              <a:gd name="T32" fmla="*/ 582 w 1286"/>
              <a:gd name="T33" fmla="*/ 175 h 815"/>
              <a:gd name="T34" fmla="*/ 410 w 1286"/>
              <a:gd name="T35" fmla="*/ 350 h 815"/>
              <a:gd name="T36" fmla="*/ 875 w 1286"/>
              <a:gd name="T37" fmla="*/ 350 h 815"/>
              <a:gd name="T38" fmla="*/ 700 w 1286"/>
              <a:gd name="T39" fmla="*/ 175 h 815"/>
              <a:gd name="T40" fmla="*/ 875 w 1286"/>
              <a:gd name="T41" fmla="*/ 0 h 815"/>
              <a:gd name="T42" fmla="*/ 1050 w 1286"/>
              <a:gd name="T43" fmla="*/ 175 h 815"/>
              <a:gd name="T44" fmla="*/ 875 w 1286"/>
              <a:gd name="T45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815">
                <a:moveTo>
                  <a:pt x="875" y="464"/>
                </a:moveTo>
                <a:cubicBezTo>
                  <a:pt x="1011" y="464"/>
                  <a:pt x="1285" y="532"/>
                  <a:pt x="1285" y="669"/>
                </a:cubicBezTo>
                <a:lnTo>
                  <a:pt x="1285" y="814"/>
                </a:lnTo>
                <a:lnTo>
                  <a:pt x="935" y="814"/>
                </a:lnTo>
                <a:lnTo>
                  <a:pt x="935" y="669"/>
                </a:lnTo>
                <a:cubicBezTo>
                  <a:pt x="935" y="581"/>
                  <a:pt x="888" y="516"/>
                  <a:pt x="820" y="467"/>
                </a:cubicBezTo>
                <a:cubicBezTo>
                  <a:pt x="839" y="464"/>
                  <a:pt x="858" y="464"/>
                  <a:pt x="875" y="464"/>
                </a:cubicBezTo>
                <a:close/>
                <a:moveTo>
                  <a:pt x="410" y="464"/>
                </a:moveTo>
                <a:cubicBezTo>
                  <a:pt x="547" y="464"/>
                  <a:pt x="817" y="532"/>
                  <a:pt x="817" y="669"/>
                </a:cubicBezTo>
                <a:lnTo>
                  <a:pt x="81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2"/>
                  <a:pt x="274" y="464"/>
                  <a:pt x="410" y="464"/>
                </a:cubicBezTo>
                <a:close/>
                <a:moveTo>
                  <a:pt x="410" y="350"/>
                </a:moveTo>
                <a:cubicBezTo>
                  <a:pt x="315" y="350"/>
                  <a:pt x="235" y="270"/>
                  <a:pt x="235" y="175"/>
                </a:cubicBezTo>
                <a:cubicBezTo>
                  <a:pt x="235" y="79"/>
                  <a:pt x="314" y="0"/>
                  <a:pt x="410" y="0"/>
                </a:cubicBezTo>
                <a:cubicBezTo>
                  <a:pt x="505" y="0"/>
                  <a:pt x="582" y="80"/>
                  <a:pt x="582" y="175"/>
                </a:cubicBezTo>
                <a:cubicBezTo>
                  <a:pt x="582" y="271"/>
                  <a:pt x="506" y="350"/>
                  <a:pt x="410" y="350"/>
                </a:cubicBezTo>
                <a:close/>
                <a:moveTo>
                  <a:pt x="875" y="350"/>
                </a:moveTo>
                <a:cubicBezTo>
                  <a:pt x="779" y="350"/>
                  <a:pt x="700" y="270"/>
                  <a:pt x="700" y="175"/>
                </a:cubicBezTo>
                <a:cubicBezTo>
                  <a:pt x="700" y="79"/>
                  <a:pt x="779" y="0"/>
                  <a:pt x="875" y="0"/>
                </a:cubicBezTo>
                <a:cubicBezTo>
                  <a:pt x="970" y="0"/>
                  <a:pt x="1050" y="80"/>
                  <a:pt x="1050" y="175"/>
                </a:cubicBezTo>
                <a:cubicBezTo>
                  <a:pt x="1050" y="271"/>
                  <a:pt x="970" y="350"/>
                  <a:pt x="87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52649" y="3251996"/>
            <a:ext cx="419100" cy="377825"/>
          </a:xfrm>
          <a:custGeom>
            <a:avLst/>
            <a:gdLst>
              <a:gd name="T0" fmla="*/ 700 w 1165"/>
              <a:gd name="T1" fmla="*/ 581 h 1049"/>
              <a:gd name="T2" fmla="*/ 700 w 1165"/>
              <a:gd name="T3" fmla="*/ 350 h 1049"/>
              <a:gd name="T4" fmla="*/ 582 w 1165"/>
              <a:gd name="T5" fmla="*/ 232 h 1049"/>
              <a:gd name="T6" fmla="*/ 465 w 1165"/>
              <a:gd name="T7" fmla="*/ 350 h 1049"/>
              <a:gd name="T8" fmla="*/ 465 w 1165"/>
              <a:gd name="T9" fmla="*/ 581 h 1049"/>
              <a:gd name="T10" fmla="*/ 582 w 1165"/>
              <a:gd name="T11" fmla="*/ 698 h 1049"/>
              <a:gd name="T12" fmla="*/ 700 w 1165"/>
              <a:gd name="T13" fmla="*/ 581 h 1049"/>
              <a:gd name="T14" fmla="*/ 1050 w 1165"/>
              <a:gd name="T15" fmla="*/ 117 h 1049"/>
              <a:gd name="T16" fmla="*/ 1164 w 1165"/>
              <a:gd name="T17" fmla="*/ 232 h 1049"/>
              <a:gd name="T18" fmla="*/ 1164 w 1165"/>
              <a:gd name="T19" fmla="*/ 931 h 1049"/>
              <a:gd name="T20" fmla="*/ 1050 w 1165"/>
              <a:gd name="T21" fmla="*/ 1048 h 1049"/>
              <a:gd name="T22" fmla="*/ 640 w 1165"/>
              <a:gd name="T23" fmla="*/ 1048 h 1049"/>
              <a:gd name="T24" fmla="*/ 640 w 1165"/>
              <a:gd name="T25" fmla="*/ 925 h 1049"/>
              <a:gd name="T26" fmla="*/ 932 w 1165"/>
              <a:gd name="T27" fmla="*/ 581 h 1049"/>
              <a:gd name="T28" fmla="*/ 815 w 1165"/>
              <a:gd name="T29" fmla="*/ 581 h 1049"/>
              <a:gd name="T30" fmla="*/ 582 w 1165"/>
              <a:gd name="T31" fmla="*/ 816 h 1049"/>
              <a:gd name="T32" fmla="*/ 350 w 1165"/>
              <a:gd name="T33" fmla="*/ 581 h 1049"/>
              <a:gd name="T34" fmla="*/ 232 w 1165"/>
              <a:gd name="T35" fmla="*/ 581 h 1049"/>
              <a:gd name="T36" fmla="*/ 525 w 1165"/>
              <a:gd name="T37" fmla="*/ 925 h 1049"/>
              <a:gd name="T38" fmla="*/ 525 w 1165"/>
              <a:gd name="T39" fmla="*/ 1048 h 1049"/>
              <a:gd name="T40" fmla="*/ 115 w 1165"/>
              <a:gd name="T41" fmla="*/ 1048 h 1049"/>
              <a:gd name="T42" fmla="*/ 0 w 1165"/>
              <a:gd name="T43" fmla="*/ 931 h 1049"/>
              <a:gd name="T44" fmla="*/ 0 w 1165"/>
              <a:gd name="T45" fmla="*/ 232 h 1049"/>
              <a:gd name="T46" fmla="*/ 115 w 1165"/>
              <a:gd name="T47" fmla="*/ 117 h 1049"/>
              <a:gd name="T48" fmla="*/ 301 w 1165"/>
              <a:gd name="T49" fmla="*/ 117 h 1049"/>
              <a:gd name="T50" fmla="*/ 407 w 1165"/>
              <a:gd name="T51" fmla="*/ 0 h 1049"/>
              <a:gd name="T52" fmla="*/ 757 w 1165"/>
              <a:gd name="T53" fmla="*/ 0 h 1049"/>
              <a:gd name="T54" fmla="*/ 864 w 1165"/>
              <a:gd name="T55" fmla="*/ 117 h 1049"/>
              <a:gd name="T56" fmla="*/ 1050 w 1165"/>
              <a:gd name="T5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49">
                <a:moveTo>
                  <a:pt x="700" y="581"/>
                </a:moveTo>
                <a:lnTo>
                  <a:pt x="700" y="350"/>
                </a:lnTo>
                <a:cubicBezTo>
                  <a:pt x="700" y="287"/>
                  <a:pt x="645" y="232"/>
                  <a:pt x="582" y="232"/>
                </a:cubicBezTo>
                <a:cubicBezTo>
                  <a:pt x="519" y="232"/>
                  <a:pt x="465" y="287"/>
                  <a:pt x="465" y="350"/>
                </a:cubicBezTo>
                <a:lnTo>
                  <a:pt x="465" y="581"/>
                </a:lnTo>
                <a:cubicBezTo>
                  <a:pt x="465" y="644"/>
                  <a:pt x="519" y="698"/>
                  <a:pt x="582" y="698"/>
                </a:cubicBezTo>
                <a:cubicBezTo>
                  <a:pt x="645" y="698"/>
                  <a:pt x="700" y="644"/>
                  <a:pt x="700" y="581"/>
                </a:cubicBezTo>
                <a:close/>
                <a:moveTo>
                  <a:pt x="1050" y="117"/>
                </a:moveTo>
                <a:cubicBezTo>
                  <a:pt x="1112" y="117"/>
                  <a:pt x="1164" y="169"/>
                  <a:pt x="1164" y="232"/>
                </a:cubicBezTo>
                <a:lnTo>
                  <a:pt x="1164" y="931"/>
                </a:lnTo>
                <a:cubicBezTo>
                  <a:pt x="1164" y="994"/>
                  <a:pt x="1112" y="1048"/>
                  <a:pt x="1050" y="1048"/>
                </a:cubicBezTo>
                <a:lnTo>
                  <a:pt x="640" y="1048"/>
                </a:lnTo>
                <a:lnTo>
                  <a:pt x="640" y="925"/>
                </a:lnTo>
                <a:cubicBezTo>
                  <a:pt x="804" y="898"/>
                  <a:pt x="932" y="753"/>
                  <a:pt x="932" y="581"/>
                </a:cubicBezTo>
                <a:lnTo>
                  <a:pt x="815" y="581"/>
                </a:lnTo>
                <a:cubicBezTo>
                  <a:pt x="815" y="709"/>
                  <a:pt x="710" y="816"/>
                  <a:pt x="582" y="816"/>
                </a:cubicBezTo>
                <a:cubicBezTo>
                  <a:pt x="453" y="816"/>
                  <a:pt x="350" y="709"/>
                  <a:pt x="350" y="581"/>
                </a:cubicBezTo>
                <a:lnTo>
                  <a:pt x="232" y="581"/>
                </a:lnTo>
                <a:cubicBezTo>
                  <a:pt x="232" y="753"/>
                  <a:pt x="361" y="898"/>
                  <a:pt x="525" y="925"/>
                </a:cubicBezTo>
                <a:lnTo>
                  <a:pt x="525" y="1048"/>
                </a:lnTo>
                <a:lnTo>
                  <a:pt x="115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7" y="0"/>
                </a:lnTo>
                <a:lnTo>
                  <a:pt x="757" y="0"/>
                </a:lnTo>
                <a:lnTo>
                  <a:pt x="864" y="117"/>
                </a:lnTo>
                <a:lnTo>
                  <a:pt x="1050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7074" y="3272632"/>
            <a:ext cx="336550" cy="336550"/>
          </a:xfrm>
          <a:custGeom>
            <a:avLst/>
            <a:gdLst>
              <a:gd name="T0" fmla="*/ 467 w 935"/>
              <a:gd name="T1" fmla="*/ 524 h 935"/>
              <a:gd name="T2" fmla="*/ 934 w 935"/>
              <a:gd name="T3" fmla="*/ 759 h 935"/>
              <a:gd name="T4" fmla="*/ 934 w 935"/>
              <a:gd name="T5" fmla="*/ 934 h 935"/>
              <a:gd name="T6" fmla="*/ 0 w 935"/>
              <a:gd name="T7" fmla="*/ 934 h 935"/>
              <a:gd name="T8" fmla="*/ 0 w 935"/>
              <a:gd name="T9" fmla="*/ 759 h 935"/>
              <a:gd name="T10" fmla="*/ 467 w 935"/>
              <a:gd name="T11" fmla="*/ 524 h 935"/>
              <a:gd name="T12" fmla="*/ 467 w 935"/>
              <a:gd name="T13" fmla="*/ 0 h 935"/>
              <a:gd name="T14" fmla="*/ 699 w 935"/>
              <a:gd name="T15" fmla="*/ 235 h 935"/>
              <a:gd name="T16" fmla="*/ 467 w 935"/>
              <a:gd name="T17" fmla="*/ 467 h 935"/>
              <a:gd name="T18" fmla="*/ 235 w 935"/>
              <a:gd name="T19" fmla="*/ 235 h 935"/>
              <a:gd name="T20" fmla="*/ 467 w 935"/>
              <a:gd name="T21" fmla="*/ 0 h 935"/>
              <a:gd name="T22" fmla="*/ 467 w 935"/>
              <a:gd name="T23" fmla="*/ 636 h 935"/>
              <a:gd name="T24" fmla="*/ 112 w 935"/>
              <a:gd name="T25" fmla="*/ 759 h 935"/>
              <a:gd name="T26" fmla="*/ 112 w 935"/>
              <a:gd name="T27" fmla="*/ 822 h 935"/>
              <a:gd name="T28" fmla="*/ 822 w 935"/>
              <a:gd name="T29" fmla="*/ 822 h 935"/>
              <a:gd name="T30" fmla="*/ 822 w 935"/>
              <a:gd name="T31" fmla="*/ 759 h 935"/>
              <a:gd name="T32" fmla="*/ 467 w 935"/>
              <a:gd name="T33" fmla="*/ 636 h 935"/>
              <a:gd name="T34" fmla="*/ 467 w 935"/>
              <a:gd name="T35" fmla="*/ 112 h 935"/>
              <a:gd name="T36" fmla="*/ 344 w 935"/>
              <a:gd name="T37" fmla="*/ 235 h 935"/>
              <a:gd name="T38" fmla="*/ 467 w 935"/>
              <a:gd name="T39" fmla="*/ 356 h 935"/>
              <a:gd name="T40" fmla="*/ 590 w 935"/>
              <a:gd name="T41" fmla="*/ 235 h 935"/>
              <a:gd name="T42" fmla="*/ 467 w 935"/>
              <a:gd name="T43" fmla="*/ 11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5" h="935">
                <a:moveTo>
                  <a:pt x="467" y="524"/>
                </a:moveTo>
                <a:cubicBezTo>
                  <a:pt x="623" y="524"/>
                  <a:pt x="934" y="603"/>
                  <a:pt x="934" y="759"/>
                </a:cubicBezTo>
                <a:lnTo>
                  <a:pt x="934" y="934"/>
                </a:lnTo>
                <a:lnTo>
                  <a:pt x="0" y="934"/>
                </a:lnTo>
                <a:lnTo>
                  <a:pt x="0" y="759"/>
                </a:lnTo>
                <a:cubicBezTo>
                  <a:pt x="0" y="603"/>
                  <a:pt x="311" y="524"/>
                  <a:pt x="467" y="524"/>
                </a:cubicBezTo>
                <a:close/>
                <a:moveTo>
                  <a:pt x="467" y="0"/>
                </a:moveTo>
                <a:cubicBezTo>
                  <a:pt x="595" y="0"/>
                  <a:pt x="699" y="106"/>
                  <a:pt x="699" y="235"/>
                </a:cubicBezTo>
                <a:cubicBezTo>
                  <a:pt x="699" y="363"/>
                  <a:pt x="595" y="467"/>
                  <a:pt x="467" y="467"/>
                </a:cubicBezTo>
                <a:cubicBezTo>
                  <a:pt x="338" y="467"/>
                  <a:pt x="235" y="363"/>
                  <a:pt x="235" y="235"/>
                </a:cubicBezTo>
                <a:cubicBezTo>
                  <a:pt x="235" y="106"/>
                  <a:pt x="338" y="0"/>
                  <a:pt x="467" y="0"/>
                </a:cubicBezTo>
                <a:close/>
                <a:moveTo>
                  <a:pt x="467" y="636"/>
                </a:moveTo>
                <a:cubicBezTo>
                  <a:pt x="295" y="636"/>
                  <a:pt x="112" y="721"/>
                  <a:pt x="112" y="759"/>
                </a:cubicBezTo>
                <a:lnTo>
                  <a:pt x="112" y="822"/>
                </a:lnTo>
                <a:lnTo>
                  <a:pt x="822" y="822"/>
                </a:lnTo>
                <a:lnTo>
                  <a:pt x="822" y="759"/>
                </a:lnTo>
                <a:cubicBezTo>
                  <a:pt x="822" y="721"/>
                  <a:pt x="639" y="636"/>
                  <a:pt x="467" y="636"/>
                </a:cubicBezTo>
                <a:close/>
                <a:moveTo>
                  <a:pt x="467" y="112"/>
                </a:moveTo>
                <a:cubicBezTo>
                  <a:pt x="399" y="112"/>
                  <a:pt x="344" y="166"/>
                  <a:pt x="344" y="235"/>
                </a:cubicBezTo>
                <a:cubicBezTo>
                  <a:pt x="344" y="303"/>
                  <a:pt x="399" y="356"/>
                  <a:pt x="467" y="356"/>
                </a:cubicBezTo>
                <a:cubicBezTo>
                  <a:pt x="535" y="356"/>
                  <a:pt x="590" y="303"/>
                  <a:pt x="590" y="235"/>
                </a:cubicBezTo>
                <a:cubicBezTo>
                  <a:pt x="590" y="166"/>
                  <a:pt x="535" y="112"/>
                  <a:pt x="467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3272632"/>
            <a:ext cx="463550" cy="336550"/>
          </a:xfrm>
          <a:custGeom>
            <a:avLst/>
            <a:gdLst>
              <a:gd name="T0" fmla="*/ 818 w 1286"/>
              <a:gd name="T1" fmla="*/ 584 h 935"/>
              <a:gd name="T2" fmla="*/ 1285 w 1286"/>
              <a:gd name="T3" fmla="*/ 816 h 935"/>
              <a:gd name="T4" fmla="*/ 1285 w 1286"/>
              <a:gd name="T5" fmla="*/ 934 h 935"/>
              <a:gd name="T6" fmla="*/ 350 w 1286"/>
              <a:gd name="T7" fmla="*/ 934 h 935"/>
              <a:gd name="T8" fmla="*/ 350 w 1286"/>
              <a:gd name="T9" fmla="*/ 816 h 935"/>
              <a:gd name="T10" fmla="*/ 818 w 1286"/>
              <a:gd name="T11" fmla="*/ 584 h 935"/>
              <a:gd name="T12" fmla="*/ 293 w 1286"/>
              <a:gd name="T13" fmla="*/ 350 h 935"/>
              <a:gd name="T14" fmla="*/ 468 w 1286"/>
              <a:gd name="T15" fmla="*/ 350 h 935"/>
              <a:gd name="T16" fmla="*/ 468 w 1286"/>
              <a:gd name="T17" fmla="*/ 467 h 935"/>
              <a:gd name="T18" fmla="*/ 293 w 1286"/>
              <a:gd name="T19" fmla="*/ 467 h 935"/>
              <a:gd name="T20" fmla="*/ 293 w 1286"/>
              <a:gd name="T21" fmla="*/ 641 h 935"/>
              <a:gd name="T22" fmla="*/ 175 w 1286"/>
              <a:gd name="T23" fmla="*/ 641 h 935"/>
              <a:gd name="T24" fmla="*/ 175 w 1286"/>
              <a:gd name="T25" fmla="*/ 467 h 935"/>
              <a:gd name="T26" fmla="*/ 0 w 1286"/>
              <a:gd name="T27" fmla="*/ 467 h 935"/>
              <a:gd name="T28" fmla="*/ 0 w 1286"/>
              <a:gd name="T29" fmla="*/ 350 h 935"/>
              <a:gd name="T30" fmla="*/ 175 w 1286"/>
              <a:gd name="T31" fmla="*/ 350 h 935"/>
              <a:gd name="T32" fmla="*/ 175 w 1286"/>
              <a:gd name="T33" fmla="*/ 175 h 935"/>
              <a:gd name="T34" fmla="*/ 293 w 1286"/>
              <a:gd name="T35" fmla="*/ 175 h 935"/>
              <a:gd name="T36" fmla="*/ 293 w 1286"/>
              <a:gd name="T37" fmla="*/ 350 h 935"/>
              <a:gd name="T38" fmla="*/ 818 w 1286"/>
              <a:gd name="T39" fmla="*/ 467 h 935"/>
              <a:gd name="T40" fmla="*/ 585 w 1286"/>
              <a:gd name="T41" fmla="*/ 235 h 935"/>
              <a:gd name="T42" fmla="*/ 818 w 1286"/>
              <a:gd name="T43" fmla="*/ 0 h 935"/>
              <a:gd name="T44" fmla="*/ 1050 w 1286"/>
              <a:gd name="T45" fmla="*/ 235 h 935"/>
              <a:gd name="T46" fmla="*/ 818 w 1286"/>
              <a:gd name="T47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935">
                <a:moveTo>
                  <a:pt x="818" y="584"/>
                </a:moveTo>
                <a:cubicBezTo>
                  <a:pt x="973" y="584"/>
                  <a:pt x="1285" y="661"/>
                  <a:pt x="1285" y="816"/>
                </a:cubicBezTo>
                <a:lnTo>
                  <a:pt x="1285" y="934"/>
                </a:lnTo>
                <a:lnTo>
                  <a:pt x="350" y="934"/>
                </a:lnTo>
                <a:lnTo>
                  <a:pt x="350" y="816"/>
                </a:lnTo>
                <a:cubicBezTo>
                  <a:pt x="350" y="661"/>
                  <a:pt x="662" y="584"/>
                  <a:pt x="818" y="584"/>
                </a:cubicBezTo>
                <a:close/>
                <a:moveTo>
                  <a:pt x="293" y="350"/>
                </a:moveTo>
                <a:lnTo>
                  <a:pt x="468" y="350"/>
                </a:lnTo>
                <a:lnTo>
                  <a:pt x="468" y="467"/>
                </a:lnTo>
                <a:lnTo>
                  <a:pt x="293" y="467"/>
                </a:lnTo>
                <a:lnTo>
                  <a:pt x="293" y="641"/>
                </a:lnTo>
                <a:lnTo>
                  <a:pt x="175" y="641"/>
                </a:lnTo>
                <a:lnTo>
                  <a:pt x="175" y="467"/>
                </a:lnTo>
                <a:lnTo>
                  <a:pt x="0" y="467"/>
                </a:lnTo>
                <a:lnTo>
                  <a:pt x="0" y="350"/>
                </a:lnTo>
                <a:lnTo>
                  <a:pt x="175" y="350"/>
                </a:lnTo>
                <a:lnTo>
                  <a:pt x="175" y="175"/>
                </a:lnTo>
                <a:lnTo>
                  <a:pt x="293" y="175"/>
                </a:lnTo>
                <a:lnTo>
                  <a:pt x="293" y="350"/>
                </a:lnTo>
                <a:close/>
                <a:moveTo>
                  <a:pt x="818" y="467"/>
                </a:moveTo>
                <a:cubicBezTo>
                  <a:pt x="689" y="467"/>
                  <a:pt x="585" y="363"/>
                  <a:pt x="585" y="235"/>
                </a:cubicBezTo>
                <a:cubicBezTo>
                  <a:pt x="585" y="106"/>
                  <a:pt x="689" y="0"/>
                  <a:pt x="818" y="0"/>
                </a:cubicBezTo>
                <a:cubicBezTo>
                  <a:pt x="946" y="0"/>
                  <a:pt x="1050" y="107"/>
                  <a:pt x="1050" y="235"/>
                </a:cubicBezTo>
                <a:cubicBezTo>
                  <a:pt x="1050" y="364"/>
                  <a:pt x="946" y="467"/>
                  <a:pt x="818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9239" y="3240884"/>
            <a:ext cx="503237" cy="398461"/>
          </a:xfrm>
          <a:custGeom>
            <a:avLst/>
            <a:gdLst>
              <a:gd name="T0" fmla="*/ 642 w 1400"/>
              <a:gd name="T1" fmla="*/ 293 h 1107"/>
              <a:gd name="T2" fmla="*/ 757 w 1400"/>
              <a:gd name="T3" fmla="*/ 293 h 1107"/>
              <a:gd name="T4" fmla="*/ 757 w 1400"/>
              <a:gd name="T5" fmla="*/ 175 h 1107"/>
              <a:gd name="T6" fmla="*/ 642 w 1400"/>
              <a:gd name="T7" fmla="*/ 175 h 1107"/>
              <a:gd name="T8" fmla="*/ 642 w 1400"/>
              <a:gd name="T9" fmla="*/ 293 h 1107"/>
              <a:gd name="T10" fmla="*/ 757 w 1400"/>
              <a:gd name="T11" fmla="*/ 756 h 1107"/>
              <a:gd name="T12" fmla="*/ 757 w 1400"/>
              <a:gd name="T13" fmla="*/ 407 h 1107"/>
              <a:gd name="T14" fmla="*/ 642 w 1400"/>
              <a:gd name="T15" fmla="*/ 407 h 1107"/>
              <a:gd name="T16" fmla="*/ 642 w 1400"/>
              <a:gd name="T17" fmla="*/ 756 h 1107"/>
              <a:gd name="T18" fmla="*/ 757 w 1400"/>
              <a:gd name="T19" fmla="*/ 756 h 1107"/>
              <a:gd name="T20" fmla="*/ 699 w 1400"/>
              <a:gd name="T21" fmla="*/ 0 h 1107"/>
              <a:gd name="T22" fmla="*/ 1399 w 1400"/>
              <a:gd name="T23" fmla="*/ 249 h 1107"/>
              <a:gd name="T24" fmla="*/ 699 w 1400"/>
              <a:gd name="T25" fmla="*/ 1106 h 1107"/>
              <a:gd name="T26" fmla="*/ 0 w 1400"/>
              <a:gd name="T27" fmla="*/ 246 h 1107"/>
              <a:gd name="T28" fmla="*/ 699 w 1400"/>
              <a:gd name="T29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0" h="1107">
                <a:moveTo>
                  <a:pt x="642" y="293"/>
                </a:moveTo>
                <a:lnTo>
                  <a:pt x="757" y="293"/>
                </a:lnTo>
                <a:lnTo>
                  <a:pt x="757" y="175"/>
                </a:lnTo>
                <a:lnTo>
                  <a:pt x="642" y="175"/>
                </a:lnTo>
                <a:lnTo>
                  <a:pt x="642" y="293"/>
                </a:lnTo>
                <a:close/>
                <a:moveTo>
                  <a:pt x="757" y="756"/>
                </a:moveTo>
                <a:lnTo>
                  <a:pt x="757" y="407"/>
                </a:lnTo>
                <a:lnTo>
                  <a:pt x="642" y="407"/>
                </a:lnTo>
                <a:lnTo>
                  <a:pt x="642" y="756"/>
                </a:lnTo>
                <a:lnTo>
                  <a:pt x="757" y="756"/>
                </a:lnTo>
                <a:close/>
                <a:moveTo>
                  <a:pt x="699" y="0"/>
                </a:moveTo>
                <a:cubicBezTo>
                  <a:pt x="995" y="0"/>
                  <a:pt x="1216" y="109"/>
                  <a:pt x="1399" y="249"/>
                </a:cubicBezTo>
                <a:lnTo>
                  <a:pt x="699" y="1106"/>
                </a:lnTo>
                <a:lnTo>
                  <a:pt x="0" y="246"/>
                </a:lnTo>
                <a:cubicBezTo>
                  <a:pt x="183" y="107"/>
                  <a:pt x="404" y="0"/>
                  <a:pt x="69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4301" y="3251996"/>
            <a:ext cx="377825" cy="377825"/>
          </a:xfrm>
          <a:custGeom>
            <a:avLst/>
            <a:gdLst>
              <a:gd name="T0" fmla="*/ 525 w 1051"/>
              <a:gd name="T1" fmla="*/ 0 h 1049"/>
              <a:gd name="T2" fmla="*/ 1050 w 1051"/>
              <a:gd name="T3" fmla="*/ 0 h 1049"/>
              <a:gd name="T4" fmla="*/ 1050 w 1051"/>
              <a:gd name="T5" fmla="*/ 407 h 1049"/>
              <a:gd name="T6" fmla="*/ 700 w 1051"/>
              <a:gd name="T7" fmla="*/ 407 h 1049"/>
              <a:gd name="T8" fmla="*/ 525 w 1051"/>
              <a:gd name="T9" fmla="*/ 581 h 1049"/>
              <a:gd name="T10" fmla="*/ 525 w 1051"/>
              <a:gd name="T11" fmla="*/ 0 h 1049"/>
              <a:gd name="T12" fmla="*/ 992 w 1051"/>
              <a:gd name="T13" fmla="*/ 728 h 1049"/>
              <a:gd name="T14" fmla="*/ 1050 w 1051"/>
              <a:gd name="T15" fmla="*/ 786 h 1049"/>
              <a:gd name="T16" fmla="*/ 1050 w 1051"/>
              <a:gd name="T17" fmla="*/ 991 h 1049"/>
              <a:gd name="T18" fmla="*/ 992 w 1051"/>
              <a:gd name="T19" fmla="*/ 1048 h 1049"/>
              <a:gd name="T20" fmla="*/ 0 w 1051"/>
              <a:gd name="T21" fmla="*/ 57 h 1049"/>
              <a:gd name="T22" fmla="*/ 58 w 1051"/>
              <a:gd name="T23" fmla="*/ 0 h 1049"/>
              <a:gd name="T24" fmla="*/ 263 w 1051"/>
              <a:gd name="T25" fmla="*/ 0 h 1049"/>
              <a:gd name="T26" fmla="*/ 320 w 1051"/>
              <a:gd name="T27" fmla="*/ 57 h 1049"/>
              <a:gd name="T28" fmla="*/ 353 w 1051"/>
              <a:gd name="T29" fmla="*/ 265 h 1049"/>
              <a:gd name="T30" fmla="*/ 339 w 1051"/>
              <a:gd name="T31" fmla="*/ 325 h 1049"/>
              <a:gd name="T32" fmla="*/ 211 w 1051"/>
              <a:gd name="T33" fmla="*/ 454 h 1049"/>
              <a:gd name="T34" fmla="*/ 596 w 1051"/>
              <a:gd name="T35" fmla="*/ 838 h 1049"/>
              <a:gd name="T36" fmla="*/ 725 w 1051"/>
              <a:gd name="T37" fmla="*/ 709 h 1049"/>
              <a:gd name="T38" fmla="*/ 785 w 1051"/>
              <a:gd name="T39" fmla="*/ 696 h 1049"/>
              <a:gd name="T40" fmla="*/ 992 w 1051"/>
              <a:gd name="T41" fmla="*/ 729 h 1049"/>
              <a:gd name="T42" fmla="*/ 992 w 1051"/>
              <a:gd name="T43" fmla="*/ 728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49">
                <a:moveTo>
                  <a:pt x="525" y="0"/>
                </a:moveTo>
                <a:lnTo>
                  <a:pt x="1050" y="0"/>
                </a:lnTo>
                <a:lnTo>
                  <a:pt x="1050" y="407"/>
                </a:lnTo>
                <a:lnTo>
                  <a:pt x="700" y="407"/>
                </a:lnTo>
                <a:lnTo>
                  <a:pt x="525" y="581"/>
                </a:lnTo>
                <a:lnTo>
                  <a:pt x="525" y="0"/>
                </a:lnTo>
                <a:close/>
                <a:moveTo>
                  <a:pt x="992" y="728"/>
                </a:moveTo>
                <a:cubicBezTo>
                  <a:pt x="1025" y="728"/>
                  <a:pt x="1050" y="753"/>
                  <a:pt x="1050" y="786"/>
                </a:cubicBezTo>
                <a:lnTo>
                  <a:pt x="1050" y="991"/>
                </a:lnTo>
                <a:cubicBezTo>
                  <a:pt x="1050" y="1024"/>
                  <a:pt x="1025" y="1048"/>
                  <a:pt x="992" y="1048"/>
                </a:cubicBezTo>
                <a:cubicBezTo>
                  <a:pt x="446" y="1048"/>
                  <a:pt x="0" y="603"/>
                  <a:pt x="0" y="57"/>
                </a:cubicBezTo>
                <a:cubicBezTo>
                  <a:pt x="0" y="24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16"/>
                  <a:pt x="432" y="753"/>
                  <a:pt x="596" y="838"/>
                </a:cubicBezTo>
                <a:lnTo>
                  <a:pt x="725" y="709"/>
                </a:lnTo>
                <a:cubicBezTo>
                  <a:pt x="741" y="693"/>
                  <a:pt x="766" y="690"/>
                  <a:pt x="785" y="696"/>
                </a:cubicBezTo>
                <a:cubicBezTo>
                  <a:pt x="850" y="718"/>
                  <a:pt x="919" y="729"/>
                  <a:pt x="992" y="729"/>
                </a:cubicBezTo>
                <a:lnTo>
                  <a:pt x="992" y="7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73949" y="3231357"/>
            <a:ext cx="503238" cy="419100"/>
          </a:xfrm>
          <a:custGeom>
            <a:avLst/>
            <a:gdLst>
              <a:gd name="T0" fmla="*/ 407 w 1400"/>
              <a:gd name="T1" fmla="*/ 756 h 1165"/>
              <a:gd name="T2" fmla="*/ 1225 w 1400"/>
              <a:gd name="T3" fmla="*/ 756 h 1165"/>
              <a:gd name="T4" fmla="*/ 1020 w 1400"/>
              <a:gd name="T5" fmla="*/ 495 h 1165"/>
              <a:gd name="T6" fmla="*/ 875 w 1400"/>
              <a:gd name="T7" fmla="*/ 669 h 1165"/>
              <a:gd name="T8" fmla="*/ 670 w 1400"/>
              <a:gd name="T9" fmla="*/ 408 h 1165"/>
              <a:gd name="T10" fmla="*/ 407 w 1400"/>
              <a:gd name="T11" fmla="*/ 756 h 1165"/>
              <a:gd name="T12" fmla="*/ 1282 w 1400"/>
              <a:gd name="T13" fmla="*/ 115 h 1165"/>
              <a:gd name="T14" fmla="*/ 1399 w 1400"/>
              <a:gd name="T15" fmla="*/ 233 h 1165"/>
              <a:gd name="T16" fmla="*/ 1399 w 1400"/>
              <a:gd name="T17" fmla="*/ 814 h 1165"/>
              <a:gd name="T18" fmla="*/ 1282 w 1400"/>
              <a:gd name="T19" fmla="*/ 931 h 1165"/>
              <a:gd name="T20" fmla="*/ 350 w 1400"/>
              <a:gd name="T21" fmla="*/ 931 h 1165"/>
              <a:gd name="T22" fmla="*/ 233 w 1400"/>
              <a:gd name="T23" fmla="*/ 814 h 1165"/>
              <a:gd name="T24" fmla="*/ 235 w 1400"/>
              <a:gd name="T25" fmla="*/ 115 h 1165"/>
              <a:gd name="T26" fmla="*/ 350 w 1400"/>
              <a:gd name="T27" fmla="*/ 0 h 1165"/>
              <a:gd name="T28" fmla="*/ 700 w 1400"/>
              <a:gd name="T29" fmla="*/ 0 h 1165"/>
              <a:gd name="T30" fmla="*/ 817 w 1400"/>
              <a:gd name="T31" fmla="*/ 115 h 1165"/>
              <a:gd name="T32" fmla="*/ 1282 w 1400"/>
              <a:gd name="T33" fmla="*/ 115 h 1165"/>
              <a:gd name="T34" fmla="*/ 118 w 1400"/>
              <a:gd name="T35" fmla="*/ 233 h 1165"/>
              <a:gd name="T36" fmla="*/ 118 w 1400"/>
              <a:gd name="T37" fmla="*/ 1049 h 1165"/>
              <a:gd name="T38" fmla="*/ 1167 w 1400"/>
              <a:gd name="T39" fmla="*/ 1049 h 1165"/>
              <a:gd name="T40" fmla="*/ 1167 w 1400"/>
              <a:gd name="T41" fmla="*/ 1164 h 1165"/>
              <a:gd name="T42" fmla="*/ 118 w 1400"/>
              <a:gd name="T43" fmla="*/ 1164 h 1165"/>
              <a:gd name="T44" fmla="*/ 0 w 1400"/>
              <a:gd name="T45" fmla="*/ 1049 h 1165"/>
              <a:gd name="T46" fmla="*/ 0 w 1400"/>
              <a:gd name="T47" fmla="*/ 233 h 1165"/>
              <a:gd name="T48" fmla="*/ 118 w 1400"/>
              <a:gd name="T49" fmla="*/ 23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165">
                <a:moveTo>
                  <a:pt x="407" y="756"/>
                </a:moveTo>
                <a:lnTo>
                  <a:pt x="1225" y="756"/>
                </a:lnTo>
                <a:lnTo>
                  <a:pt x="1020" y="495"/>
                </a:lnTo>
                <a:lnTo>
                  <a:pt x="875" y="669"/>
                </a:lnTo>
                <a:lnTo>
                  <a:pt x="670" y="408"/>
                </a:lnTo>
                <a:lnTo>
                  <a:pt x="407" y="756"/>
                </a:lnTo>
                <a:close/>
                <a:moveTo>
                  <a:pt x="1282" y="115"/>
                </a:moveTo>
                <a:cubicBezTo>
                  <a:pt x="1345" y="115"/>
                  <a:pt x="1399" y="170"/>
                  <a:pt x="1399" y="233"/>
                </a:cubicBezTo>
                <a:lnTo>
                  <a:pt x="1399" y="814"/>
                </a:lnTo>
                <a:cubicBezTo>
                  <a:pt x="1399" y="877"/>
                  <a:pt x="1345" y="931"/>
                  <a:pt x="1282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5" y="115"/>
                </a:lnTo>
                <a:cubicBezTo>
                  <a:pt x="235" y="52"/>
                  <a:pt x="287" y="0"/>
                  <a:pt x="350" y="0"/>
                </a:cubicBezTo>
                <a:lnTo>
                  <a:pt x="700" y="0"/>
                </a:lnTo>
                <a:lnTo>
                  <a:pt x="817" y="115"/>
                </a:lnTo>
                <a:lnTo>
                  <a:pt x="1282" y="115"/>
                </a:lnTo>
                <a:close/>
                <a:moveTo>
                  <a:pt x="118" y="233"/>
                </a:moveTo>
                <a:lnTo>
                  <a:pt x="118" y="1049"/>
                </a:lnTo>
                <a:lnTo>
                  <a:pt x="1167" y="1049"/>
                </a:lnTo>
                <a:lnTo>
                  <a:pt x="1167" y="1164"/>
                </a:ln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233"/>
                </a:lnTo>
                <a:lnTo>
                  <a:pt x="118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51874" y="3209132"/>
            <a:ext cx="293688" cy="461963"/>
          </a:xfrm>
          <a:custGeom>
            <a:avLst/>
            <a:gdLst>
              <a:gd name="T0" fmla="*/ 700 w 816"/>
              <a:gd name="T1" fmla="*/ 1049 h 1285"/>
              <a:gd name="T2" fmla="*/ 700 w 816"/>
              <a:gd name="T3" fmla="*/ 235 h 1285"/>
              <a:gd name="T4" fmla="*/ 115 w 816"/>
              <a:gd name="T5" fmla="*/ 235 h 1285"/>
              <a:gd name="T6" fmla="*/ 115 w 816"/>
              <a:gd name="T7" fmla="*/ 1049 h 1285"/>
              <a:gd name="T8" fmla="*/ 700 w 816"/>
              <a:gd name="T9" fmla="*/ 1049 h 1285"/>
              <a:gd name="T10" fmla="*/ 700 w 816"/>
              <a:gd name="T11" fmla="*/ 3 h 1285"/>
              <a:gd name="T12" fmla="*/ 815 w 816"/>
              <a:gd name="T13" fmla="*/ 118 h 1285"/>
              <a:gd name="T14" fmla="*/ 815 w 816"/>
              <a:gd name="T15" fmla="*/ 1166 h 1285"/>
              <a:gd name="T16" fmla="*/ 700 w 816"/>
              <a:gd name="T17" fmla="*/ 1284 h 1285"/>
              <a:gd name="T18" fmla="*/ 115 w 816"/>
              <a:gd name="T19" fmla="*/ 1284 h 1285"/>
              <a:gd name="T20" fmla="*/ 0 w 816"/>
              <a:gd name="T21" fmla="*/ 1166 h 1285"/>
              <a:gd name="T22" fmla="*/ 0 w 816"/>
              <a:gd name="T23" fmla="*/ 118 h 1285"/>
              <a:gd name="T24" fmla="*/ 115 w 816"/>
              <a:gd name="T25" fmla="*/ 0 h 1285"/>
              <a:gd name="T26" fmla="*/ 700 w 816"/>
              <a:gd name="T27" fmla="*/ 3 h 1285"/>
              <a:gd name="T28" fmla="*/ 465 w 816"/>
              <a:gd name="T29" fmla="*/ 585 h 1285"/>
              <a:gd name="T30" fmla="*/ 465 w 816"/>
              <a:gd name="T31" fmla="*/ 934 h 1285"/>
              <a:gd name="T32" fmla="*/ 350 w 816"/>
              <a:gd name="T33" fmla="*/ 934 h 1285"/>
              <a:gd name="T34" fmla="*/ 350 w 816"/>
              <a:gd name="T35" fmla="*/ 585 h 1285"/>
              <a:gd name="T36" fmla="*/ 465 w 816"/>
              <a:gd name="T37" fmla="*/ 585 h 1285"/>
              <a:gd name="T38" fmla="*/ 465 w 816"/>
              <a:gd name="T39" fmla="*/ 350 h 1285"/>
              <a:gd name="T40" fmla="*/ 465 w 816"/>
              <a:gd name="T41" fmla="*/ 468 h 1285"/>
              <a:gd name="T42" fmla="*/ 350 w 816"/>
              <a:gd name="T43" fmla="*/ 468 h 1285"/>
              <a:gd name="T44" fmla="*/ 350 w 816"/>
              <a:gd name="T45" fmla="*/ 350 h 1285"/>
              <a:gd name="T46" fmla="*/ 465 w 816"/>
              <a:gd name="T47" fmla="*/ 35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285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8"/>
                </a:cubicBezTo>
                <a:lnTo>
                  <a:pt x="815" y="1166"/>
                </a:lnTo>
                <a:cubicBezTo>
                  <a:pt x="815" y="1229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29"/>
                  <a:pt x="0" y="1166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  <a:moveTo>
                  <a:pt x="465" y="585"/>
                </a:moveTo>
                <a:lnTo>
                  <a:pt x="465" y="934"/>
                </a:lnTo>
                <a:lnTo>
                  <a:pt x="350" y="934"/>
                </a:lnTo>
                <a:lnTo>
                  <a:pt x="350" y="585"/>
                </a:lnTo>
                <a:lnTo>
                  <a:pt x="465" y="585"/>
                </a:lnTo>
                <a:close/>
                <a:moveTo>
                  <a:pt x="465" y="350"/>
                </a:moveTo>
                <a:lnTo>
                  <a:pt x="465" y="468"/>
                </a:lnTo>
                <a:lnTo>
                  <a:pt x="350" y="468"/>
                </a:lnTo>
                <a:lnTo>
                  <a:pt x="350" y="350"/>
                </a:lnTo>
                <a:lnTo>
                  <a:pt x="465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20249" y="3188494"/>
            <a:ext cx="501650" cy="503238"/>
          </a:xfrm>
          <a:custGeom>
            <a:avLst/>
            <a:gdLst>
              <a:gd name="T0" fmla="*/ 1107 w 1392"/>
              <a:gd name="T1" fmla="*/ 1193 h 1399"/>
              <a:gd name="T2" fmla="*/ 1194 w 1392"/>
              <a:gd name="T3" fmla="*/ 1106 h 1399"/>
              <a:gd name="T4" fmla="*/ 1107 w 1392"/>
              <a:gd name="T5" fmla="*/ 1018 h 1399"/>
              <a:gd name="T6" fmla="*/ 1020 w 1392"/>
              <a:gd name="T7" fmla="*/ 1106 h 1399"/>
              <a:gd name="T8" fmla="*/ 1107 w 1392"/>
              <a:gd name="T9" fmla="*/ 1193 h 1399"/>
              <a:gd name="T10" fmla="*/ 1323 w 1392"/>
              <a:gd name="T11" fmla="*/ 1136 h 1399"/>
              <a:gd name="T12" fmla="*/ 1386 w 1392"/>
              <a:gd name="T13" fmla="*/ 1182 h 1399"/>
              <a:gd name="T14" fmla="*/ 1389 w 1392"/>
              <a:gd name="T15" fmla="*/ 1201 h 1399"/>
              <a:gd name="T16" fmla="*/ 1331 w 1392"/>
              <a:gd name="T17" fmla="*/ 1303 h 1399"/>
              <a:gd name="T18" fmla="*/ 1312 w 1392"/>
              <a:gd name="T19" fmla="*/ 1311 h 1399"/>
              <a:gd name="T20" fmla="*/ 1241 w 1392"/>
              <a:gd name="T21" fmla="*/ 1281 h 1399"/>
              <a:gd name="T22" fmla="*/ 1192 w 1392"/>
              <a:gd name="T23" fmla="*/ 1308 h 1399"/>
              <a:gd name="T24" fmla="*/ 1181 w 1392"/>
              <a:gd name="T25" fmla="*/ 1387 h 1399"/>
              <a:gd name="T26" fmla="*/ 1164 w 1392"/>
              <a:gd name="T27" fmla="*/ 1398 h 1399"/>
              <a:gd name="T28" fmla="*/ 1050 w 1392"/>
              <a:gd name="T29" fmla="*/ 1398 h 1399"/>
              <a:gd name="T30" fmla="*/ 1033 w 1392"/>
              <a:gd name="T31" fmla="*/ 1387 h 1399"/>
              <a:gd name="T32" fmla="*/ 1022 w 1392"/>
              <a:gd name="T33" fmla="*/ 1308 h 1399"/>
              <a:gd name="T34" fmla="*/ 973 w 1392"/>
              <a:gd name="T35" fmla="*/ 1281 h 1399"/>
              <a:gd name="T36" fmla="*/ 902 w 1392"/>
              <a:gd name="T37" fmla="*/ 1311 h 1399"/>
              <a:gd name="T38" fmla="*/ 883 w 1392"/>
              <a:gd name="T39" fmla="*/ 1303 h 1399"/>
              <a:gd name="T40" fmla="*/ 826 w 1392"/>
              <a:gd name="T41" fmla="*/ 1201 h 1399"/>
              <a:gd name="T42" fmla="*/ 828 w 1392"/>
              <a:gd name="T43" fmla="*/ 1182 h 1399"/>
              <a:gd name="T44" fmla="*/ 891 w 1392"/>
              <a:gd name="T45" fmla="*/ 1136 h 1399"/>
              <a:gd name="T46" fmla="*/ 888 w 1392"/>
              <a:gd name="T47" fmla="*/ 1106 h 1399"/>
              <a:gd name="T48" fmla="*/ 891 w 1392"/>
              <a:gd name="T49" fmla="*/ 1078 h 1399"/>
              <a:gd name="T50" fmla="*/ 828 w 1392"/>
              <a:gd name="T51" fmla="*/ 1029 h 1399"/>
              <a:gd name="T52" fmla="*/ 826 w 1392"/>
              <a:gd name="T53" fmla="*/ 1010 h 1399"/>
              <a:gd name="T54" fmla="*/ 883 w 1392"/>
              <a:gd name="T55" fmla="*/ 909 h 1399"/>
              <a:gd name="T56" fmla="*/ 902 w 1392"/>
              <a:gd name="T57" fmla="*/ 903 h 1399"/>
              <a:gd name="T58" fmla="*/ 973 w 1392"/>
              <a:gd name="T59" fmla="*/ 934 h 1399"/>
              <a:gd name="T60" fmla="*/ 1022 w 1392"/>
              <a:gd name="T61" fmla="*/ 903 h 1399"/>
              <a:gd name="T62" fmla="*/ 1033 w 1392"/>
              <a:gd name="T63" fmla="*/ 827 h 1399"/>
              <a:gd name="T64" fmla="*/ 1050 w 1392"/>
              <a:gd name="T65" fmla="*/ 816 h 1399"/>
              <a:gd name="T66" fmla="*/ 1164 w 1392"/>
              <a:gd name="T67" fmla="*/ 816 h 1399"/>
              <a:gd name="T68" fmla="*/ 1181 w 1392"/>
              <a:gd name="T69" fmla="*/ 827 h 1399"/>
              <a:gd name="T70" fmla="*/ 1192 w 1392"/>
              <a:gd name="T71" fmla="*/ 903 h 1399"/>
              <a:gd name="T72" fmla="*/ 1241 w 1392"/>
              <a:gd name="T73" fmla="*/ 934 h 1399"/>
              <a:gd name="T74" fmla="*/ 1312 w 1392"/>
              <a:gd name="T75" fmla="*/ 903 h 1399"/>
              <a:gd name="T76" fmla="*/ 1331 w 1392"/>
              <a:gd name="T77" fmla="*/ 909 h 1399"/>
              <a:gd name="T78" fmla="*/ 1389 w 1392"/>
              <a:gd name="T79" fmla="*/ 1010 h 1399"/>
              <a:gd name="T80" fmla="*/ 1386 w 1392"/>
              <a:gd name="T81" fmla="*/ 1029 h 1399"/>
              <a:gd name="T82" fmla="*/ 1323 w 1392"/>
              <a:gd name="T83" fmla="*/ 1078 h 1399"/>
              <a:gd name="T84" fmla="*/ 1326 w 1392"/>
              <a:gd name="T85" fmla="*/ 1106 h 1399"/>
              <a:gd name="T86" fmla="*/ 1323 w 1392"/>
              <a:gd name="T87" fmla="*/ 1136 h 1399"/>
              <a:gd name="T88" fmla="*/ 1107 w 1392"/>
              <a:gd name="T89" fmla="*/ 670 h 1399"/>
              <a:gd name="T90" fmla="*/ 670 w 1392"/>
              <a:gd name="T91" fmla="*/ 1106 h 1399"/>
              <a:gd name="T92" fmla="*/ 675 w 1392"/>
              <a:gd name="T93" fmla="*/ 1166 h 1399"/>
              <a:gd name="T94" fmla="*/ 0 w 1392"/>
              <a:gd name="T95" fmla="*/ 1166 h 1399"/>
              <a:gd name="T96" fmla="*/ 1167 w 1392"/>
              <a:gd name="T97" fmla="*/ 0 h 1399"/>
              <a:gd name="T98" fmla="*/ 1164 w 1392"/>
              <a:gd name="T99" fmla="*/ 674 h 1399"/>
              <a:gd name="T100" fmla="*/ 1107 w 1392"/>
              <a:gd name="T101" fmla="*/ 670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2" h="1399">
                <a:moveTo>
                  <a:pt x="1107" y="1193"/>
                </a:moveTo>
                <a:cubicBezTo>
                  <a:pt x="1156" y="1193"/>
                  <a:pt x="1194" y="1155"/>
                  <a:pt x="1194" y="1106"/>
                </a:cubicBezTo>
                <a:cubicBezTo>
                  <a:pt x="1194" y="1057"/>
                  <a:pt x="1156" y="1018"/>
                  <a:pt x="1107" y="1018"/>
                </a:cubicBezTo>
                <a:cubicBezTo>
                  <a:pt x="1058" y="1018"/>
                  <a:pt x="1020" y="1057"/>
                  <a:pt x="1020" y="1106"/>
                </a:cubicBezTo>
                <a:cubicBezTo>
                  <a:pt x="1020" y="1155"/>
                  <a:pt x="1058" y="1193"/>
                  <a:pt x="1107" y="1193"/>
                </a:cubicBezTo>
                <a:close/>
                <a:moveTo>
                  <a:pt x="1323" y="1136"/>
                </a:moveTo>
                <a:lnTo>
                  <a:pt x="1386" y="1182"/>
                </a:lnTo>
                <a:cubicBezTo>
                  <a:pt x="1391" y="1188"/>
                  <a:pt x="1391" y="1196"/>
                  <a:pt x="1389" y="1201"/>
                </a:cubicBezTo>
                <a:lnTo>
                  <a:pt x="1331" y="1303"/>
                </a:lnTo>
                <a:cubicBezTo>
                  <a:pt x="1328" y="1308"/>
                  <a:pt x="1317" y="1313"/>
                  <a:pt x="1312" y="1311"/>
                </a:cubicBezTo>
                <a:lnTo>
                  <a:pt x="1241" y="1281"/>
                </a:lnTo>
                <a:cubicBezTo>
                  <a:pt x="1227" y="1292"/>
                  <a:pt x="1208" y="1300"/>
                  <a:pt x="1192" y="1308"/>
                </a:cubicBezTo>
                <a:lnTo>
                  <a:pt x="1181" y="1387"/>
                </a:lnTo>
                <a:cubicBezTo>
                  <a:pt x="1181" y="1395"/>
                  <a:pt x="1173" y="1398"/>
                  <a:pt x="1164" y="1398"/>
                </a:cubicBezTo>
                <a:lnTo>
                  <a:pt x="1050" y="1398"/>
                </a:lnTo>
                <a:cubicBezTo>
                  <a:pt x="1041" y="1398"/>
                  <a:pt x="1033" y="1395"/>
                  <a:pt x="1033" y="1387"/>
                </a:cubicBezTo>
                <a:lnTo>
                  <a:pt x="1022" y="1308"/>
                </a:lnTo>
                <a:cubicBezTo>
                  <a:pt x="1003" y="1300"/>
                  <a:pt x="990" y="1292"/>
                  <a:pt x="973" y="1281"/>
                </a:cubicBezTo>
                <a:lnTo>
                  <a:pt x="902" y="1311"/>
                </a:lnTo>
                <a:cubicBezTo>
                  <a:pt x="894" y="1313"/>
                  <a:pt x="886" y="1308"/>
                  <a:pt x="883" y="1303"/>
                </a:cubicBezTo>
                <a:lnTo>
                  <a:pt x="826" y="1201"/>
                </a:lnTo>
                <a:cubicBezTo>
                  <a:pt x="823" y="1196"/>
                  <a:pt x="823" y="1188"/>
                  <a:pt x="828" y="1182"/>
                </a:cubicBezTo>
                <a:lnTo>
                  <a:pt x="891" y="1136"/>
                </a:lnTo>
                <a:cubicBezTo>
                  <a:pt x="891" y="1128"/>
                  <a:pt x="888" y="1117"/>
                  <a:pt x="888" y="1106"/>
                </a:cubicBezTo>
                <a:cubicBezTo>
                  <a:pt x="888" y="1095"/>
                  <a:pt x="891" y="1087"/>
                  <a:pt x="891" y="1078"/>
                </a:cubicBezTo>
                <a:lnTo>
                  <a:pt x="828" y="1029"/>
                </a:lnTo>
                <a:cubicBezTo>
                  <a:pt x="823" y="1024"/>
                  <a:pt x="823" y="1016"/>
                  <a:pt x="826" y="1010"/>
                </a:cubicBezTo>
                <a:lnTo>
                  <a:pt x="883" y="909"/>
                </a:lnTo>
                <a:cubicBezTo>
                  <a:pt x="886" y="903"/>
                  <a:pt x="897" y="901"/>
                  <a:pt x="902" y="903"/>
                </a:cubicBezTo>
                <a:lnTo>
                  <a:pt x="973" y="934"/>
                </a:lnTo>
                <a:cubicBezTo>
                  <a:pt x="990" y="923"/>
                  <a:pt x="1006" y="912"/>
                  <a:pt x="1022" y="903"/>
                </a:cubicBezTo>
                <a:lnTo>
                  <a:pt x="1033" y="827"/>
                </a:lnTo>
                <a:cubicBezTo>
                  <a:pt x="1033" y="819"/>
                  <a:pt x="1041" y="816"/>
                  <a:pt x="1050" y="816"/>
                </a:cubicBezTo>
                <a:lnTo>
                  <a:pt x="1164" y="816"/>
                </a:lnTo>
                <a:cubicBezTo>
                  <a:pt x="1173" y="816"/>
                  <a:pt x="1181" y="819"/>
                  <a:pt x="1181" y="827"/>
                </a:cubicBezTo>
                <a:lnTo>
                  <a:pt x="1192" y="903"/>
                </a:lnTo>
                <a:cubicBezTo>
                  <a:pt x="1211" y="912"/>
                  <a:pt x="1225" y="923"/>
                  <a:pt x="1241" y="934"/>
                </a:cubicBezTo>
                <a:lnTo>
                  <a:pt x="1312" y="903"/>
                </a:lnTo>
                <a:cubicBezTo>
                  <a:pt x="1320" y="901"/>
                  <a:pt x="1328" y="903"/>
                  <a:pt x="1331" y="909"/>
                </a:cubicBezTo>
                <a:lnTo>
                  <a:pt x="1389" y="1010"/>
                </a:lnTo>
                <a:cubicBezTo>
                  <a:pt x="1391" y="1016"/>
                  <a:pt x="1391" y="1024"/>
                  <a:pt x="1386" y="1029"/>
                </a:cubicBezTo>
                <a:lnTo>
                  <a:pt x="1323" y="1078"/>
                </a:lnTo>
                <a:cubicBezTo>
                  <a:pt x="1326" y="1087"/>
                  <a:pt x="1326" y="1095"/>
                  <a:pt x="1326" y="1106"/>
                </a:cubicBezTo>
                <a:cubicBezTo>
                  <a:pt x="1326" y="1117"/>
                  <a:pt x="1323" y="1128"/>
                  <a:pt x="1323" y="1136"/>
                </a:cubicBezTo>
                <a:close/>
                <a:moveTo>
                  <a:pt x="1107" y="670"/>
                </a:moveTo>
                <a:cubicBezTo>
                  <a:pt x="867" y="670"/>
                  <a:pt x="670" y="865"/>
                  <a:pt x="670" y="1106"/>
                </a:cubicBezTo>
                <a:cubicBezTo>
                  <a:pt x="670" y="1125"/>
                  <a:pt x="673" y="1147"/>
                  <a:pt x="675" y="1166"/>
                </a:cubicBezTo>
                <a:lnTo>
                  <a:pt x="0" y="1166"/>
                </a:lnTo>
                <a:lnTo>
                  <a:pt x="1167" y="0"/>
                </a:lnTo>
                <a:lnTo>
                  <a:pt x="1164" y="674"/>
                </a:lnTo>
                <a:cubicBezTo>
                  <a:pt x="1145" y="671"/>
                  <a:pt x="1126" y="670"/>
                  <a:pt x="1107" y="6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5314" y="3229770"/>
            <a:ext cx="377825" cy="420689"/>
          </a:xfrm>
          <a:custGeom>
            <a:avLst/>
            <a:gdLst>
              <a:gd name="T0" fmla="*/ 875 w 1051"/>
              <a:gd name="T1" fmla="*/ 991 h 1167"/>
              <a:gd name="T2" fmla="*/ 875 w 1051"/>
              <a:gd name="T3" fmla="*/ 934 h 1167"/>
              <a:gd name="T4" fmla="*/ 525 w 1051"/>
              <a:gd name="T5" fmla="*/ 753 h 1167"/>
              <a:gd name="T6" fmla="*/ 175 w 1051"/>
              <a:gd name="T7" fmla="*/ 934 h 1167"/>
              <a:gd name="T8" fmla="*/ 175 w 1051"/>
              <a:gd name="T9" fmla="*/ 991 h 1167"/>
              <a:gd name="T10" fmla="*/ 875 w 1051"/>
              <a:gd name="T11" fmla="*/ 991 h 1167"/>
              <a:gd name="T12" fmla="*/ 525 w 1051"/>
              <a:gd name="T13" fmla="*/ 293 h 1167"/>
              <a:gd name="T14" fmla="*/ 350 w 1051"/>
              <a:gd name="T15" fmla="*/ 467 h 1167"/>
              <a:gd name="T16" fmla="*/ 525 w 1051"/>
              <a:gd name="T17" fmla="*/ 641 h 1167"/>
              <a:gd name="T18" fmla="*/ 700 w 1051"/>
              <a:gd name="T19" fmla="*/ 467 h 1167"/>
              <a:gd name="T20" fmla="*/ 525 w 1051"/>
              <a:gd name="T21" fmla="*/ 293 h 1167"/>
              <a:gd name="T22" fmla="*/ 932 w 1051"/>
              <a:gd name="T23" fmla="*/ 118 h 1167"/>
              <a:gd name="T24" fmla="*/ 932 w 1051"/>
              <a:gd name="T25" fmla="*/ 118 h 1167"/>
              <a:gd name="T26" fmla="*/ 932 w 1051"/>
              <a:gd name="T27" fmla="*/ 118 h 1167"/>
              <a:gd name="T28" fmla="*/ 1050 w 1051"/>
              <a:gd name="T29" fmla="*/ 235 h 1167"/>
              <a:gd name="T30" fmla="*/ 1050 w 1051"/>
              <a:gd name="T31" fmla="*/ 1048 h 1167"/>
              <a:gd name="T32" fmla="*/ 932 w 1051"/>
              <a:gd name="T33" fmla="*/ 1166 h 1167"/>
              <a:gd name="T34" fmla="*/ 118 w 1051"/>
              <a:gd name="T35" fmla="*/ 1166 h 1167"/>
              <a:gd name="T36" fmla="*/ 0 w 1051"/>
              <a:gd name="T37" fmla="*/ 1048 h 1167"/>
              <a:gd name="T38" fmla="*/ 0 w 1051"/>
              <a:gd name="T39" fmla="*/ 235 h 1167"/>
              <a:gd name="T40" fmla="*/ 118 w 1051"/>
              <a:gd name="T41" fmla="*/ 118 h 1167"/>
              <a:gd name="T42" fmla="*/ 175 w 1051"/>
              <a:gd name="T43" fmla="*/ 118 h 1167"/>
              <a:gd name="T44" fmla="*/ 175 w 1051"/>
              <a:gd name="T45" fmla="*/ 0 h 1167"/>
              <a:gd name="T46" fmla="*/ 293 w 1051"/>
              <a:gd name="T47" fmla="*/ 0 h 1167"/>
              <a:gd name="T48" fmla="*/ 293 w 1051"/>
              <a:gd name="T49" fmla="*/ 118 h 1167"/>
              <a:gd name="T50" fmla="*/ 757 w 1051"/>
              <a:gd name="T51" fmla="*/ 118 h 1167"/>
              <a:gd name="T52" fmla="*/ 757 w 1051"/>
              <a:gd name="T53" fmla="*/ 0 h 1167"/>
              <a:gd name="T54" fmla="*/ 875 w 1051"/>
              <a:gd name="T55" fmla="*/ 0 h 1167"/>
              <a:gd name="T56" fmla="*/ 875 w 1051"/>
              <a:gd name="T57" fmla="*/ 118 h 1167"/>
              <a:gd name="T58" fmla="*/ 932 w 1051"/>
              <a:gd name="T59" fmla="*/ 118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167">
                <a:moveTo>
                  <a:pt x="875" y="991"/>
                </a:moveTo>
                <a:lnTo>
                  <a:pt x="875" y="934"/>
                </a:lnTo>
                <a:cubicBezTo>
                  <a:pt x="875" y="816"/>
                  <a:pt x="643" y="753"/>
                  <a:pt x="525" y="753"/>
                </a:cubicBezTo>
                <a:cubicBezTo>
                  <a:pt x="408" y="753"/>
                  <a:pt x="175" y="816"/>
                  <a:pt x="175" y="934"/>
                </a:cubicBezTo>
                <a:lnTo>
                  <a:pt x="175" y="991"/>
                </a:lnTo>
                <a:lnTo>
                  <a:pt x="875" y="991"/>
                </a:lnTo>
                <a:close/>
                <a:moveTo>
                  <a:pt x="525" y="293"/>
                </a:moveTo>
                <a:cubicBezTo>
                  <a:pt x="429" y="293"/>
                  <a:pt x="350" y="371"/>
                  <a:pt x="350" y="467"/>
                </a:cubicBezTo>
                <a:cubicBezTo>
                  <a:pt x="350" y="562"/>
                  <a:pt x="429" y="641"/>
                  <a:pt x="525" y="641"/>
                </a:cubicBezTo>
                <a:cubicBezTo>
                  <a:pt x="621" y="641"/>
                  <a:pt x="700" y="562"/>
                  <a:pt x="700" y="467"/>
                </a:cubicBezTo>
                <a:cubicBezTo>
                  <a:pt x="700" y="371"/>
                  <a:pt x="621" y="293"/>
                  <a:pt x="525" y="293"/>
                </a:cubicBezTo>
                <a:close/>
                <a:moveTo>
                  <a:pt x="932" y="118"/>
                </a:moveTo>
                <a:lnTo>
                  <a:pt x="932" y="118"/>
                </a:lnTo>
                <a:lnTo>
                  <a:pt x="932" y="118"/>
                </a:lnTo>
                <a:cubicBezTo>
                  <a:pt x="995" y="118"/>
                  <a:pt x="1050" y="172"/>
                  <a:pt x="1050" y="235"/>
                </a:cubicBezTo>
                <a:lnTo>
                  <a:pt x="1050" y="1048"/>
                </a:lnTo>
                <a:cubicBezTo>
                  <a:pt x="1050" y="1111"/>
                  <a:pt x="995" y="1166"/>
                  <a:pt x="932" y="1166"/>
                </a:cubicBezTo>
                <a:lnTo>
                  <a:pt x="118" y="1166"/>
                </a:lnTo>
                <a:cubicBezTo>
                  <a:pt x="52" y="1166"/>
                  <a:pt x="0" y="1111"/>
                  <a:pt x="0" y="1048"/>
                </a:cubicBezTo>
                <a:lnTo>
                  <a:pt x="0" y="235"/>
                </a:lnTo>
                <a:cubicBezTo>
                  <a:pt x="0" y="172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864" y="4101308"/>
            <a:ext cx="293687" cy="419100"/>
          </a:xfrm>
          <a:custGeom>
            <a:avLst/>
            <a:gdLst>
              <a:gd name="T0" fmla="*/ 407 w 816"/>
              <a:gd name="T1" fmla="*/ 699 h 1165"/>
              <a:gd name="T2" fmla="*/ 640 w 816"/>
              <a:gd name="T3" fmla="*/ 574 h 1165"/>
              <a:gd name="T4" fmla="*/ 407 w 816"/>
              <a:gd name="T5" fmla="*/ 453 h 1165"/>
              <a:gd name="T6" fmla="*/ 175 w 816"/>
              <a:gd name="T7" fmla="*/ 574 h 1165"/>
              <a:gd name="T8" fmla="*/ 407 w 816"/>
              <a:gd name="T9" fmla="*/ 699 h 1165"/>
              <a:gd name="T10" fmla="*/ 407 w 816"/>
              <a:gd name="T11" fmla="*/ 115 h 1165"/>
              <a:gd name="T12" fmla="*/ 290 w 816"/>
              <a:gd name="T13" fmla="*/ 232 h 1165"/>
              <a:gd name="T14" fmla="*/ 407 w 816"/>
              <a:gd name="T15" fmla="*/ 350 h 1165"/>
              <a:gd name="T16" fmla="*/ 525 w 816"/>
              <a:gd name="T17" fmla="*/ 232 h 1165"/>
              <a:gd name="T18" fmla="*/ 407 w 816"/>
              <a:gd name="T19" fmla="*/ 115 h 1165"/>
              <a:gd name="T20" fmla="*/ 407 w 816"/>
              <a:gd name="T21" fmla="*/ 0 h 1165"/>
              <a:gd name="T22" fmla="*/ 815 w 816"/>
              <a:gd name="T23" fmla="*/ 407 h 1165"/>
              <a:gd name="T24" fmla="*/ 407 w 816"/>
              <a:gd name="T25" fmla="*/ 1164 h 1165"/>
              <a:gd name="T26" fmla="*/ 0 w 816"/>
              <a:gd name="T27" fmla="*/ 407 h 1165"/>
              <a:gd name="T28" fmla="*/ 407 w 81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5">
                <a:moveTo>
                  <a:pt x="407" y="699"/>
                </a:moveTo>
                <a:cubicBezTo>
                  <a:pt x="506" y="699"/>
                  <a:pt x="591" y="650"/>
                  <a:pt x="640" y="574"/>
                </a:cubicBezTo>
                <a:cubicBezTo>
                  <a:pt x="640" y="497"/>
                  <a:pt x="483" y="453"/>
                  <a:pt x="407" y="453"/>
                </a:cubicBezTo>
                <a:cubicBezTo>
                  <a:pt x="330" y="453"/>
                  <a:pt x="175" y="497"/>
                  <a:pt x="175" y="574"/>
                </a:cubicBezTo>
                <a:cubicBezTo>
                  <a:pt x="224" y="650"/>
                  <a:pt x="309" y="699"/>
                  <a:pt x="407" y="699"/>
                </a:cubicBezTo>
                <a:close/>
                <a:moveTo>
                  <a:pt x="407" y="115"/>
                </a:moveTo>
                <a:cubicBezTo>
                  <a:pt x="345" y="115"/>
                  <a:pt x="290" y="169"/>
                  <a:pt x="290" y="232"/>
                </a:cubicBezTo>
                <a:cubicBezTo>
                  <a:pt x="290" y="298"/>
                  <a:pt x="345" y="350"/>
                  <a:pt x="407" y="350"/>
                </a:cubicBezTo>
                <a:cubicBezTo>
                  <a:pt x="470" y="350"/>
                  <a:pt x="525" y="298"/>
                  <a:pt x="525" y="232"/>
                </a:cubicBezTo>
                <a:cubicBezTo>
                  <a:pt x="525" y="169"/>
                  <a:pt x="470" y="115"/>
                  <a:pt x="407" y="115"/>
                </a:cubicBezTo>
                <a:close/>
                <a:moveTo>
                  <a:pt x="407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713"/>
                  <a:pt x="407" y="1164"/>
                  <a:pt x="407" y="1164"/>
                </a:cubicBezTo>
                <a:cubicBezTo>
                  <a:pt x="407" y="1164"/>
                  <a:pt x="0" y="713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51062" y="4080671"/>
            <a:ext cx="273050" cy="461963"/>
          </a:xfrm>
          <a:custGeom>
            <a:avLst/>
            <a:gdLst>
              <a:gd name="T0" fmla="*/ 639 w 758"/>
              <a:gd name="T1" fmla="*/ 992 h 1285"/>
              <a:gd name="T2" fmla="*/ 639 w 758"/>
              <a:gd name="T3" fmla="*/ 175 h 1285"/>
              <a:gd name="T4" fmla="*/ 115 w 758"/>
              <a:gd name="T5" fmla="*/ 175 h 1285"/>
              <a:gd name="T6" fmla="*/ 115 w 758"/>
              <a:gd name="T7" fmla="*/ 992 h 1285"/>
              <a:gd name="T8" fmla="*/ 639 w 758"/>
              <a:gd name="T9" fmla="*/ 992 h 1285"/>
              <a:gd name="T10" fmla="*/ 377 w 758"/>
              <a:gd name="T11" fmla="*/ 1224 h 1285"/>
              <a:gd name="T12" fmla="*/ 464 w 758"/>
              <a:gd name="T13" fmla="*/ 1137 h 1285"/>
              <a:gd name="T14" fmla="*/ 377 w 758"/>
              <a:gd name="T15" fmla="*/ 1049 h 1285"/>
              <a:gd name="T16" fmla="*/ 290 w 758"/>
              <a:gd name="T17" fmla="*/ 1137 h 1285"/>
              <a:gd name="T18" fmla="*/ 377 w 758"/>
              <a:gd name="T19" fmla="*/ 1224 h 1285"/>
              <a:gd name="T20" fmla="*/ 612 w 758"/>
              <a:gd name="T21" fmla="*/ 0 h 1285"/>
              <a:gd name="T22" fmla="*/ 757 w 758"/>
              <a:gd name="T23" fmla="*/ 147 h 1285"/>
              <a:gd name="T24" fmla="*/ 757 w 758"/>
              <a:gd name="T25" fmla="*/ 1137 h 1285"/>
              <a:gd name="T26" fmla="*/ 612 w 758"/>
              <a:gd name="T27" fmla="*/ 1284 h 1285"/>
              <a:gd name="T28" fmla="*/ 145 w 758"/>
              <a:gd name="T29" fmla="*/ 1284 h 1285"/>
              <a:gd name="T30" fmla="*/ 0 w 758"/>
              <a:gd name="T31" fmla="*/ 1137 h 1285"/>
              <a:gd name="T32" fmla="*/ 0 w 758"/>
              <a:gd name="T33" fmla="*/ 147 h 1285"/>
              <a:gd name="T34" fmla="*/ 145 w 758"/>
              <a:gd name="T35" fmla="*/ 0 h 1285"/>
              <a:gd name="T36" fmla="*/ 612 w 758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8" h="1285">
                <a:moveTo>
                  <a:pt x="639" y="992"/>
                </a:moveTo>
                <a:lnTo>
                  <a:pt x="639" y="175"/>
                </a:lnTo>
                <a:lnTo>
                  <a:pt x="115" y="175"/>
                </a:lnTo>
                <a:lnTo>
                  <a:pt x="115" y="992"/>
                </a:lnTo>
                <a:lnTo>
                  <a:pt x="639" y="992"/>
                </a:lnTo>
                <a:close/>
                <a:moveTo>
                  <a:pt x="377" y="1224"/>
                </a:moveTo>
                <a:cubicBezTo>
                  <a:pt x="426" y="1224"/>
                  <a:pt x="464" y="1187"/>
                  <a:pt x="464" y="1137"/>
                </a:cubicBezTo>
                <a:cubicBezTo>
                  <a:pt x="464" y="1088"/>
                  <a:pt x="426" y="1049"/>
                  <a:pt x="377" y="1049"/>
                </a:cubicBezTo>
                <a:cubicBezTo>
                  <a:pt x="328" y="1049"/>
                  <a:pt x="290" y="1088"/>
                  <a:pt x="290" y="1137"/>
                </a:cubicBezTo>
                <a:cubicBezTo>
                  <a:pt x="290" y="1187"/>
                  <a:pt x="328" y="1224"/>
                  <a:pt x="377" y="1224"/>
                </a:cubicBezTo>
                <a:close/>
                <a:moveTo>
                  <a:pt x="612" y="0"/>
                </a:moveTo>
                <a:cubicBezTo>
                  <a:pt x="691" y="0"/>
                  <a:pt x="757" y="68"/>
                  <a:pt x="757" y="147"/>
                </a:cubicBezTo>
                <a:lnTo>
                  <a:pt x="757" y="1137"/>
                </a:lnTo>
                <a:cubicBezTo>
                  <a:pt x="757" y="1216"/>
                  <a:pt x="691" y="1284"/>
                  <a:pt x="612" y="1284"/>
                </a:cubicBezTo>
                <a:lnTo>
                  <a:pt x="145" y="1284"/>
                </a:lnTo>
                <a:cubicBezTo>
                  <a:pt x="65" y="1284"/>
                  <a:pt x="0" y="1216"/>
                  <a:pt x="0" y="1137"/>
                </a:cubicBezTo>
                <a:lnTo>
                  <a:pt x="0" y="147"/>
                </a:lnTo>
                <a:cubicBezTo>
                  <a:pt x="0" y="68"/>
                  <a:pt x="65" y="0"/>
                  <a:pt x="145" y="0"/>
                </a:cubicBezTo>
                <a:lnTo>
                  <a:pt x="61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51" y="4121946"/>
            <a:ext cx="377825" cy="377825"/>
          </a:xfrm>
          <a:custGeom>
            <a:avLst/>
            <a:gdLst>
              <a:gd name="T0" fmla="*/ 700 w 1051"/>
              <a:gd name="T1" fmla="*/ 525 h 1051"/>
              <a:gd name="T2" fmla="*/ 525 w 1051"/>
              <a:gd name="T3" fmla="*/ 350 h 1051"/>
              <a:gd name="T4" fmla="*/ 525 w 1051"/>
              <a:gd name="T5" fmla="*/ 233 h 1051"/>
              <a:gd name="T6" fmla="*/ 818 w 1051"/>
              <a:gd name="T7" fmla="*/ 525 h 1051"/>
              <a:gd name="T8" fmla="*/ 700 w 1051"/>
              <a:gd name="T9" fmla="*/ 525 h 1051"/>
              <a:gd name="T10" fmla="*/ 932 w 1051"/>
              <a:gd name="T11" fmla="*/ 525 h 1051"/>
              <a:gd name="T12" fmla="*/ 525 w 1051"/>
              <a:gd name="T13" fmla="*/ 118 h 1051"/>
              <a:gd name="T14" fmla="*/ 525 w 1051"/>
              <a:gd name="T15" fmla="*/ 0 h 1051"/>
              <a:gd name="T16" fmla="*/ 1050 w 1051"/>
              <a:gd name="T17" fmla="*/ 525 h 1051"/>
              <a:gd name="T18" fmla="*/ 932 w 1051"/>
              <a:gd name="T19" fmla="*/ 525 h 1051"/>
              <a:gd name="T20" fmla="*/ 992 w 1051"/>
              <a:gd name="T21" fmla="*/ 730 h 1051"/>
              <a:gd name="T22" fmla="*/ 1050 w 1051"/>
              <a:gd name="T23" fmla="*/ 787 h 1051"/>
              <a:gd name="T24" fmla="*/ 1050 w 1051"/>
              <a:gd name="T25" fmla="*/ 992 h 1051"/>
              <a:gd name="T26" fmla="*/ 992 w 1051"/>
              <a:gd name="T27" fmla="*/ 1050 h 1051"/>
              <a:gd name="T28" fmla="*/ 0 w 1051"/>
              <a:gd name="T29" fmla="*/ 58 h 1051"/>
              <a:gd name="T30" fmla="*/ 58 w 1051"/>
              <a:gd name="T31" fmla="*/ 0 h 1051"/>
              <a:gd name="T32" fmla="*/ 263 w 1051"/>
              <a:gd name="T33" fmla="*/ 0 h 1051"/>
              <a:gd name="T34" fmla="*/ 320 w 1051"/>
              <a:gd name="T35" fmla="*/ 58 h 1051"/>
              <a:gd name="T36" fmla="*/ 353 w 1051"/>
              <a:gd name="T37" fmla="*/ 265 h 1051"/>
              <a:gd name="T38" fmla="*/ 339 w 1051"/>
              <a:gd name="T39" fmla="*/ 325 h 1051"/>
              <a:gd name="T40" fmla="*/ 211 w 1051"/>
              <a:gd name="T41" fmla="*/ 454 h 1051"/>
              <a:gd name="T42" fmla="*/ 596 w 1051"/>
              <a:gd name="T43" fmla="*/ 839 h 1051"/>
              <a:gd name="T44" fmla="*/ 725 w 1051"/>
              <a:gd name="T45" fmla="*/ 711 h 1051"/>
              <a:gd name="T46" fmla="*/ 785 w 1051"/>
              <a:gd name="T47" fmla="*/ 697 h 1051"/>
              <a:gd name="T48" fmla="*/ 992 w 1051"/>
              <a:gd name="T49" fmla="*/ 73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700" y="525"/>
                </a:moveTo>
                <a:cubicBezTo>
                  <a:pt x="700" y="429"/>
                  <a:pt x="621" y="350"/>
                  <a:pt x="525" y="350"/>
                </a:cubicBezTo>
                <a:lnTo>
                  <a:pt x="525" y="233"/>
                </a:lnTo>
                <a:cubicBezTo>
                  <a:pt x="686" y="233"/>
                  <a:pt x="818" y="364"/>
                  <a:pt x="818" y="525"/>
                </a:cubicBezTo>
                <a:lnTo>
                  <a:pt x="700" y="525"/>
                </a:lnTo>
                <a:close/>
                <a:moveTo>
                  <a:pt x="932" y="525"/>
                </a:moveTo>
                <a:cubicBezTo>
                  <a:pt x="932" y="298"/>
                  <a:pt x="752" y="118"/>
                  <a:pt x="525" y="118"/>
                </a:cubicBezTo>
                <a:lnTo>
                  <a:pt x="525" y="0"/>
                </a:lnTo>
                <a:cubicBezTo>
                  <a:pt x="815" y="0"/>
                  <a:pt x="1050" y="235"/>
                  <a:pt x="1050" y="525"/>
                </a:cubicBezTo>
                <a:lnTo>
                  <a:pt x="932" y="525"/>
                </a:lnTo>
                <a:close/>
                <a:moveTo>
                  <a:pt x="992" y="730"/>
                </a:moveTo>
                <a:cubicBezTo>
                  <a:pt x="1025" y="730"/>
                  <a:pt x="1050" y="754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5"/>
                  <a:pt x="320" y="58"/>
                </a:cubicBezTo>
                <a:cubicBezTo>
                  <a:pt x="320" y="131"/>
                  <a:pt x="331" y="200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21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4"/>
                  <a:pt x="766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41799" y="4101309"/>
            <a:ext cx="420688" cy="420687"/>
          </a:xfrm>
          <a:custGeom>
            <a:avLst/>
            <a:gdLst>
              <a:gd name="T0" fmla="*/ 992 w 1167"/>
              <a:gd name="T1" fmla="*/ 848 h 1168"/>
              <a:gd name="T2" fmla="*/ 1049 w 1167"/>
              <a:gd name="T3" fmla="*/ 905 h 1168"/>
              <a:gd name="T4" fmla="*/ 1049 w 1167"/>
              <a:gd name="T5" fmla="*/ 1110 h 1168"/>
              <a:gd name="T6" fmla="*/ 992 w 1167"/>
              <a:gd name="T7" fmla="*/ 1167 h 1168"/>
              <a:gd name="T8" fmla="*/ 0 w 1167"/>
              <a:gd name="T9" fmla="*/ 175 h 1168"/>
              <a:gd name="T10" fmla="*/ 57 w 1167"/>
              <a:gd name="T11" fmla="*/ 118 h 1168"/>
              <a:gd name="T12" fmla="*/ 262 w 1167"/>
              <a:gd name="T13" fmla="*/ 118 h 1168"/>
              <a:gd name="T14" fmla="*/ 319 w 1167"/>
              <a:gd name="T15" fmla="*/ 175 h 1168"/>
              <a:gd name="T16" fmla="*/ 352 w 1167"/>
              <a:gd name="T17" fmla="*/ 383 h 1168"/>
              <a:gd name="T18" fmla="*/ 338 w 1167"/>
              <a:gd name="T19" fmla="*/ 443 h 1168"/>
              <a:gd name="T20" fmla="*/ 210 w 1167"/>
              <a:gd name="T21" fmla="*/ 572 h 1168"/>
              <a:gd name="T22" fmla="*/ 595 w 1167"/>
              <a:gd name="T23" fmla="*/ 957 h 1168"/>
              <a:gd name="T24" fmla="*/ 724 w 1167"/>
              <a:gd name="T25" fmla="*/ 829 h 1168"/>
              <a:gd name="T26" fmla="*/ 784 w 1167"/>
              <a:gd name="T27" fmla="*/ 815 h 1168"/>
              <a:gd name="T28" fmla="*/ 992 w 1167"/>
              <a:gd name="T29" fmla="*/ 848 h 1168"/>
              <a:gd name="T30" fmla="*/ 874 w 1167"/>
              <a:gd name="T31" fmla="*/ 585 h 1168"/>
              <a:gd name="T32" fmla="*/ 874 w 1167"/>
              <a:gd name="T33" fmla="*/ 410 h 1168"/>
              <a:gd name="T34" fmla="*/ 642 w 1167"/>
              <a:gd name="T35" fmla="*/ 410 h 1168"/>
              <a:gd name="T36" fmla="*/ 642 w 1167"/>
              <a:gd name="T37" fmla="*/ 175 h 1168"/>
              <a:gd name="T38" fmla="*/ 874 w 1167"/>
              <a:gd name="T39" fmla="*/ 175 h 1168"/>
              <a:gd name="T40" fmla="*/ 874 w 1167"/>
              <a:gd name="T41" fmla="*/ 0 h 1168"/>
              <a:gd name="T42" fmla="*/ 1166 w 1167"/>
              <a:gd name="T43" fmla="*/ 293 h 1168"/>
              <a:gd name="T44" fmla="*/ 874 w 1167"/>
              <a:gd name="T45" fmla="*/ 58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7" h="1168">
                <a:moveTo>
                  <a:pt x="992" y="848"/>
                </a:moveTo>
                <a:cubicBezTo>
                  <a:pt x="1024" y="848"/>
                  <a:pt x="1049" y="872"/>
                  <a:pt x="1049" y="905"/>
                </a:cubicBezTo>
                <a:lnTo>
                  <a:pt x="1049" y="1110"/>
                </a:lnTo>
                <a:cubicBezTo>
                  <a:pt x="1049" y="1143"/>
                  <a:pt x="1024" y="1167"/>
                  <a:pt x="992" y="1167"/>
                </a:cubicBezTo>
                <a:cubicBezTo>
                  <a:pt x="445" y="1167"/>
                  <a:pt x="0" y="722"/>
                  <a:pt x="0" y="175"/>
                </a:cubicBezTo>
                <a:cubicBezTo>
                  <a:pt x="0" y="143"/>
                  <a:pt x="24" y="118"/>
                  <a:pt x="57" y="118"/>
                </a:cubicBezTo>
                <a:lnTo>
                  <a:pt x="262" y="118"/>
                </a:lnTo>
                <a:cubicBezTo>
                  <a:pt x="295" y="118"/>
                  <a:pt x="319" y="143"/>
                  <a:pt x="319" y="175"/>
                </a:cubicBezTo>
                <a:cubicBezTo>
                  <a:pt x="319" y="249"/>
                  <a:pt x="330" y="317"/>
                  <a:pt x="352" y="383"/>
                </a:cubicBezTo>
                <a:cubicBezTo>
                  <a:pt x="358" y="402"/>
                  <a:pt x="355" y="427"/>
                  <a:pt x="338" y="443"/>
                </a:cubicBezTo>
                <a:lnTo>
                  <a:pt x="210" y="572"/>
                </a:lnTo>
                <a:cubicBezTo>
                  <a:pt x="295" y="738"/>
                  <a:pt x="431" y="872"/>
                  <a:pt x="595" y="957"/>
                </a:cubicBezTo>
                <a:lnTo>
                  <a:pt x="724" y="829"/>
                </a:lnTo>
                <a:cubicBezTo>
                  <a:pt x="740" y="812"/>
                  <a:pt x="765" y="809"/>
                  <a:pt x="784" y="815"/>
                </a:cubicBezTo>
                <a:cubicBezTo>
                  <a:pt x="849" y="837"/>
                  <a:pt x="918" y="848"/>
                  <a:pt x="992" y="848"/>
                </a:cubicBezTo>
                <a:close/>
                <a:moveTo>
                  <a:pt x="874" y="585"/>
                </a:moveTo>
                <a:lnTo>
                  <a:pt x="874" y="410"/>
                </a:lnTo>
                <a:lnTo>
                  <a:pt x="642" y="410"/>
                </a:lnTo>
                <a:lnTo>
                  <a:pt x="642" y="175"/>
                </a:lnTo>
                <a:lnTo>
                  <a:pt x="874" y="175"/>
                </a:lnTo>
                <a:lnTo>
                  <a:pt x="874" y="0"/>
                </a:lnTo>
                <a:lnTo>
                  <a:pt x="1166" y="293"/>
                </a:lnTo>
                <a:lnTo>
                  <a:pt x="874" y="5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45114" y="4101309"/>
            <a:ext cx="377825" cy="420687"/>
          </a:xfrm>
          <a:custGeom>
            <a:avLst/>
            <a:gdLst>
              <a:gd name="T0" fmla="*/ 992 w 1051"/>
              <a:gd name="T1" fmla="*/ 848 h 1168"/>
              <a:gd name="T2" fmla="*/ 1050 w 1051"/>
              <a:gd name="T3" fmla="*/ 905 h 1168"/>
              <a:gd name="T4" fmla="*/ 1050 w 1051"/>
              <a:gd name="T5" fmla="*/ 1110 h 1168"/>
              <a:gd name="T6" fmla="*/ 992 w 1051"/>
              <a:gd name="T7" fmla="*/ 1167 h 1168"/>
              <a:gd name="T8" fmla="*/ 0 w 1051"/>
              <a:gd name="T9" fmla="*/ 175 h 1168"/>
              <a:gd name="T10" fmla="*/ 58 w 1051"/>
              <a:gd name="T11" fmla="*/ 118 h 1168"/>
              <a:gd name="T12" fmla="*/ 262 w 1051"/>
              <a:gd name="T13" fmla="*/ 118 h 1168"/>
              <a:gd name="T14" fmla="*/ 320 w 1051"/>
              <a:gd name="T15" fmla="*/ 175 h 1168"/>
              <a:gd name="T16" fmla="*/ 353 w 1051"/>
              <a:gd name="T17" fmla="*/ 383 h 1168"/>
              <a:gd name="T18" fmla="*/ 339 w 1051"/>
              <a:gd name="T19" fmla="*/ 443 h 1168"/>
              <a:gd name="T20" fmla="*/ 211 w 1051"/>
              <a:gd name="T21" fmla="*/ 572 h 1168"/>
              <a:gd name="T22" fmla="*/ 596 w 1051"/>
              <a:gd name="T23" fmla="*/ 957 h 1168"/>
              <a:gd name="T24" fmla="*/ 724 w 1051"/>
              <a:gd name="T25" fmla="*/ 829 h 1168"/>
              <a:gd name="T26" fmla="*/ 784 w 1051"/>
              <a:gd name="T27" fmla="*/ 815 h 1168"/>
              <a:gd name="T28" fmla="*/ 992 w 1051"/>
              <a:gd name="T29" fmla="*/ 848 h 1168"/>
              <a:gd name="T30" fmla="*/ 875 w 1051"/>
              <a:gd name="T31" fmla="*/ 364 h 1168"/>
              <a:gd name="T32" fmla="*/ 875 w 1051"/>
              <a:gd name="T33" fmla="*/ 473 h 1168"/>
              <a:gd name="T34" fmla="*/ 929 w 1051"/>
              <a:gd name="T35" fmla="*/ 419 h 1168"/>
              <a:gd name="T36" fmla="*/ 875 w 1051"/>
              <a:gd name="T37" fmla="*/ 364 h 1168"/>
              <a:gd name="T38" fmla="*/ 875 w 1051"/>
              <a:gd name="T39" fmla="*/ 113 h 1168"/>
              <a:gd name="T40" fmla="*/ 875 w 1051"/>
              <a:gd name="T41" fmla="*/ 222 h 1168"/>
              <a:gd name="T42" fmla="*/ 929 w 1051"/>
              <a:gd name="T43" fmla="*/ 167 h 1168"/>
              <a:gd name="T44" fmla="*/ 875 w 1051"/>
              <a:gd name="T45" fmla="*/ 113 h 1168"/>
              <a:gd name="T46" fmla="*/ 683 w 1051"/>
              <a:gd name="T47" fmla="*/ 498 h 1168"/>
              <a:gd name="T48" fmla="*/ 642 w 1051"/>
              <a:gd name="T49" fmla="*/ 457 h 1168"/>
              <a:gd name="T50" fmla="*/ 804 w 1051"/>
              <a:gd name="T51" fmla="*/ 293 h 1168"/>
              <a:gd name="T52" fmla="*/ 642 w 1051"/>
              <a:gd name="T53" fmla="*/ 129 h 1168"/>
              <a:gd name="T54" fmla="*/ 683 w 1051"/>
              <a:gd name="T55" fmla="*/ 88 h 1168"/>
              <a:gd name="T56" fmla="*/ 817 w 1051"/>
              <a:gd name="T57" fmla="*/ 222 h 1168"/>
              <a:gd name="T58" fmla="*/ 817 w 1051"/>
              <a:gd name="T59" fmla="*/ 0 h 1168"/>
              <a:gd name="T60" fmla="*/ 845 w 1051"/>
              <a:gd name="T61" fmla="*/ 0 h 1168"/>
              <a:gd name="T62" fmla="*/ 1011 w 1051"/>
              <a:gd name="T63" fmla="*/ 167 h 1168"/>
              <a:gd name="T64" fmla="*/ 886 w 1051"/>
              <a:gd name="T65" fmla="*/ 293 h 1168"/>
              <a:gd name="T66" fmla="*/ 1011 w 1051"/>
              <a:gd name="T67" fmla="*/ 419 h 1168"/>
              <a:gd name="T68" fmla="*/ 845 w 1051"/>
              <a:gd name="T69" fmla="*/ 585 h 1168"/>
              <a:gd name="T70" fmla="*/ 817 w 1051"/>
              <a:gd name="T71" fmla="*/ 585 h 1168"/>
              <a:gd name="T72" fmla="*/ 817 w 1051"/>
              <a:gd name="T73" fmla="*/ 364 h 1168"/>
              <a:gd name="T74" fmla="*/ 683 w 1051"/>
              <a:gd name="T75" fmla="*/ 49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1" h="1168">
                <a:moveTo>
                  <a:pt x="992" y="848"/>
                </a:moveTo>
                <a:cubicBezTo>
                  <a:pt x="1025" y="848"/>
                  <a:pt x="1050" y="872"/>
                  <a:pt x="1050" y="905"/>
                </a:cubicBezTo>
                <a:lnTo>
                  <a:pt x="1050" y="1110"/>
                </a:lnTo>
                <a:cubicBezTo>
                  <a:pt x="1050" y="1143"/>
                  <a:pt x="1025" y="1167"/>
                  <a:pt x="992" y="1167"/>
                </a:cubicBezTo>
                <a:cubicBezTo>
                  <a:pt x="446" y="1167"/>
                  <a:pt x="0" y="722"/>
                  <a:pt x="0" y="175"/>
                </a:cubicBezTo>
                <a:cubicBezTo>
                  <a:pt x="0" y="143"/>
                  <a:pt x="25" y="118"/>
                  <a:pt x="58" y="118"/>
                </a:cubicBezTo>
                <a:lnTo>
                  <a:pt x="262" y="118"/>
                </a:lnTo>
                <a:cubicBezTo>
                  <a:pt x="295" y="118"/>
                  <a:pt x="320" y="143"/>
                  <a:pt x="320" y="175"/>
                </a:cubicBezTo>
                <a:cubicBezTo>
                  <a:pt x="320" y="249"/>
                  <a:pt x="331" y="317"/>
                  <a:pt x="353" y="383"/>
                </a:cubicBezTo>
                <a:cubicBezTo>
                  <a:pt x="358" y="402"/>
                  <a:pt x="355" y="427"/>
                  <a:pt x="339" y="443"/>
                </a:cubicBezTo>
                <a:lnTo>
                  <a:pt x="211" y="572"/>
                </a:lnTo>
                <a:cubicBezTo>
                  <a:pt x="295" y="738"/>
                  <a:pt x="432" y="872"/>
                  <a:pt x="596" y="957"/>
                </a:cubicBezTo>
                <a:lnTo>
                  <a:pt x="724" y="829"/>
                </a:lnTo>
                <a:cubicBezTo>
                  <a:pt x="741" y="812"/>
                  <a:pt x="765" y="809"/>
                  <a:pt x="784" y="815"/>
                </a:cubicBezTo>
                <a:cubicBezTo>
                  <a:pt x="850" y="837"/>
                  <a:pt x="918" y="848"/>
                  <a:pt x="992" y="848"/>
                </a:cubicBezTo>
                <a:close/>
                <a:moveTo>
                  <a:pt x="875" y="364"/>
                </a:moveTo>
                <a:lnTo>
                  <a:pt x="875" y="473"/>
                </a:lnTo>
                <a:lnTo>
                  <a:pt x="929" y="419"/>
                </a:lnTo>
                <a:lnTo>
                  <a:pt x="875" y="364"/>
                </a:lnTo>
                <a:close/>
                <a:moveTo>
                  <a:pt x="875" y="113"/>
                </a:moveTo>
                <a:lnTo>
                  <a:pt x="875" y="222"/>
                </a:lnTo>
                <a:lnTo>
                  <a:pt x="929" y="167"/>
                </a:lnTo>
                <a:lnTo>
                  <a:pt x="875" y="113"/>
                </a:lnTo>
                <a:close/>
                <a:moveTo>
                  <a:pt x="683" y="498"/>
                </a:moveTo>
                <a:lnTo>
                  <a:pt x="642" y="457"/>
                </a:lnTo>
                <a:lnTo>
                  <a:pt x="804" y="293"/>
                </a:lnTo>
                <a:lnTo>
                  <a:pt x="642" y="129"/>
                </a:lnTo>
                <a:lnTo>
                  <a:pt x="683" y="88"/>
                </a:lnTo>
                <a:lnTo>
                  <a:pt x="817" y="222"/>
                </a:lnTo>
                <a:lnTo>
                  <a:pt x="817" y="0"/>
                </a:lnTo>
                <a:lnTo>
                  <a:pt x="845" y="0"/>
                </a:lnTo>
                <a:lnTo>
                  <a:pt x="1011" y="167"/>
                </a:lnTo>
                <a:lnTo>
                  <a:pt x="886" y="293"/>
                </a:lnTo>
                <a:lnTo>
                  <a:pt x="1011" y="419"/>
                </a:lnTo>
                <a:lnTo>
                  <a:pt x="845" y="585"/>
                </a:lnTo>
                <a:lnTo>
                  <a:pt x="817" y="585"/>
                </a:lnTo>
                <a:lnTo>
                  <a:pt x="817" y="364"/>
                </a:lnTo>
                <a:lnTo>
                  <a:pt x="683" y="4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69064" y="4080671"/>
            <a:ext cx="293687" cy="461963"/>
          </a:xfrm>
          <a:custGeom>
            <a:avLst/>
            <a:gdLst>
              <a:gd name="T0" fmla="*/ 714 w 816"/>
              <a:gd name="T1" fmla="*/ 992 h 1285"/>
              <a:gd name="T2" fmla="*/ 714 w 816"/>
              <a:gd name="T3" fmla="*/ 175 h 1285"/>
              <a:gd name="T4" fmla="*/ 102 w 816"/>
              <a:gd name="T5" fmla="*/ 175 h 1285"/>
              <a:gd name="T6" fmla="*/ 102 w 816"/>
              <a:gd name="T7" fmla="*/ 992 h 1285"/>
              <a:gd name="T8" fmla="*/ 714 w 816"/>
              <a:gd name="T9" fmla="*/ 992 h 1285"/>
              <a:gd name="T10" fmla="*/ 525 w 816"/>
              <a:gd name="T11" fmla="*/ 1167 h 1285"/>
              <a:gd name="T12" fmla="*/ 525 w 816"/>
              <a:gd name="T13" fmla="*/ 1109 h 1285"/>
              <a:gd name="T14" fmla="*/ 290 w 816"/>
              <a:gd name="T15" fmla="*/ 1109 h 1285"/>
              <a:gd name="T16" fmla="*/ 290 w 816"/>
              <a:gd name="T17" fmla="*/ 1167 h 1285"/>
              <a:gd name="T18" fmla="*/ 525 w 816"/>
              <a:gd name="T19" fmla="*/ 1167 h 1285"/>
              <a:gd name="T20" fmla="*/ 640 w 816"/>
              <a:gd name="T21" fmla="*/ 0 h 1285"/>
              <a:gd name="T22" fmla="*/ 815 w 816"/>
              <a:gd name="T23" fmla="*/ 175 h 1285"/>
              <a:gd name="T24" fmla="*/ 815 w 816"/>
              <a:gd name="T25" fmla="*/ 1109 h 1285"/>
              <a:gd name="T26" fmla="*/ 640 w 816"/>
              <a:gd name="T27" fmla="*/ 1284 h 1285"/>
              <a:gd name="T28" fmla="*/ 175 w 816"/>
              <a:gd name="T29" fmla="*/ 1284 h 1285"/>
              <a:gd name="T30" fmla="*/ 0 w 816"/>
              <a:gd name="T31" fmla="*/ 1109 h 1285"/>
              <a:gd name="T32" fmla="*/ 0 w 816"/>
              <a:gd name="T33" fmla="*/ 175 h 1285"/>
              <a:gd name="T34" fmla="*/ 175 w 816"/>
              <a:gd name="T35" fmla="*/ 0 h 1285"/>
              <a:gd name="T36" fmla="*/ 640 w 816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6" h="1285">
                <a:moveTo>
                  <a:pt x="714" y="992"/>
                </a:moveTo>
                <a:lnTo>
                  <a:pt x="714" y="175"/>
                </a:lnTo>
                <a:lnTo>
                  <a:pt x="102" y="175"/>
                </a:lnTo>
                <a:lnTo>
                  <a:pt x="102" y="992"/>
                </a:lnTo>
                <a:lnTo>
                  <a:pt x="714" y="992"/>
                </a:lnTo>
                <a:close/>
                <a:moveTo>
                  <a:pt x="525" y="1167"/>
                </a:moveTo>
                <a:lnTo>
                  <a:pt x="525" y="1109"/>
                </a:lnTo>
                <a:lnTo>
                  <a:pt x="290" y="1109"/>
                </a:lnTo>
                <a:lnTo>
                  <a:pt x="290" y="1167"/>
                </a:lnTo>
                <a:lnTo>
                  <a:pt x="525" y="1167"/>
                </a:lnTo>
                <a:close/>
                <a:moveTo>
                  <a:pt x="640" y="0"/>
                </a:moveTo>
                <a:cubicBezTo>
                  <a:pt x="736" y="0"/>
                  <a:pt x="815" y="79"/>
                  <a:pt x="815" y="175"/>
                </a:cubicBezTo>
                <a:lnTo>
                  <a:pt x="815" y="1109"/>
                </a:lnTo>
                <a:cubicBezTo>
                  <a:pt x="815" y="1205"/>
                  <a:pt x="736" y="1284"/>
                  <a:pt x="640" y="1284"/>
                </a:cubicBezTo>
                <a:lnTo>
                  <a:pt x="175" y="1284"/>
                </a:lnTo>
                <a:cubicBezTo>
                  <a:pt x="80" y="1284"/>
                  <a:pt x="0" y="1205"/>
                  <a:pt x="0" y="1109"/>
                </a:cubicBezTo>
                <a:lnTo>
                  <a:pt x="0" y="175"/>
                </a:lnTo>
                <a:cubicBezTo>
                  <a:pt x="0" y="79"/>
                  <a:pt x="80" y="0"/>
                  <a:pt x="175" y="0"/>
                </a:cubicBezTo>
                <a:lnTo>
                  <a:pt x="64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8237" y="4110834"/>
            <a:ext cx="419100" cy="401637"/>
          </a:xfrm>
          <a:custGeom>
            <a:avLst/>
            <a:gdLst>
              <a:gd name="T0" fmla="*/ 894 w 1166"/>
              <a:gd name="T1" fmla="*/ 691 h 1116"/>
              <a:gd name="T2" fmla="*/ 1047 w 1166"/>
              <a:gd name="T3" fmla="*/ 970 h 1116"/>
              <a:gd name="T4" fmla="*/ 910 w 1166"/>
              <a:gd name="T5" fmla="*/ 1107 h 1116"/>
              <a:gd name="T6" fmla="*/ 588 w 1166"/>
              <a:gd name="T7" fmla="*/ 1082 h 1116"/>
              <a:gd name="T8" fmla="*/ 577 w 1166"/>
              <a:gd name="T9" fmla="*/ 1082 h 1116"/>
              <a:gd name="T10" fmla="*/ 255 w 1166"/>
              <a:gd name="T11" fmla="*/ 1107 h 1116"/>
              <a:gd name="T12" fmla="*/ 118 w 1166"/>
              <a:gd name="T13" fmla="*/ 970 h 1116"/>
              <a:gd name="T14" fmla="*/ 271 w 1166"/>
              <a:gd name="T15" fmla="*/ 691 h 1116"/>
              <a:gd name="T16" fmla="*/ 416 w 1166"/>
              <a:gd name="T17" fmla="*/ 522 h 1116"/>
              <a:gd name="T18" fmla="*/ 517 w 1166"/>
              <a:gd name="T19" fmla="*/ 445 h 1116"/>
              <a:gd name="T20" fmla="*/ 536 w 1166"/>
              <a:gd name="T21" fmla="*/ 440 h 1116"/>
              <a:gd name="T22" fmla="*/ 583 w 1166"/>
              <a:gd name="T23" fmla="*/ 437 h 1116"/>
              <a:gd name="T24" fmla="*/ 629 w 1166"/>
              <a:gd name="T25" fmla="*/ 440 h 1116"/>
              <a:gd name="T26" fmla="*/ 648 w 1166"/>
              <a:gd name="T27" fmla="*/ 445 h 1116"/>
              <a:gd name="T28" fmla="*/ 749 w 1166"/>
              <a:gd name="T29" fmla="*/ 522 h 1116"/>
              <a:gd name="T30" fmla="*/ 894 w 1166"/>
              <a:gd name="T31" fmla="*/ 691 h 1116"/>
              <a:gd name="T32" fmla="*/ 875 w 1166"/>
              <a:gd name="T33" fmla="*/ 380 h 1116"/>
              <a:gd name="T34" fmla="*/ 1020 w 1166"/>
              <a:gd name="T35" fmla="*/ 232 h 1116"/>
              <a:gd name="T36" fmla="*/ 1165 w 1166"/>
              <a:gd name="T37" fmla="*/ 380 h 1116"/>
              <a:gd name="T38" fmla="*/ 1020 w 1166"/>
              <a:gd name="T39" fmla="*/ 525 h 1116"/>
              <a:gd name="T40" fmla="*/ 875 w 1166"/>
              <a:gd name="T41" fmla="*/ 380 h 1116"/>
              <a:gd name="T42" fmla="*/ 613 w 1166"/>
              <a:gd name="T43" fmla="*/ 145 h 1116"/>
              <a:gd name="T44" fmla="*/ 757 w 1166"/>
              <a:gd name="T45" fmla="*/ 0 h 1116"/>
              <a:gd name="T46" fmla="*/ 902 w 1166"/>
              <a:gd name="T47" fmla="*/ 145 h 1116"/>
              <a:gd name="T48" fmla="*/ 757 w 1166"/>
              <a:gd name="T49" fmla="*/ 292 h 1116"/>
              <a:gd name="T50" fmla="*/ 613 w 1166"/>
              <a:gd name="T51" fmla="*/ 145 h 1116"/>
              <a:gd name="T52" fmla="*/ 263 w 1166"/>
              <a:gd name="T53" fmla="*/ 145 h 1116"/>
              <a:gd name="T54" fmla="*/ 408 w 1166"/>
              <a:gd name="T55" fmla="*/ 0 h 1116"/>
              <a:gd name="T56" fmla="*/ 552 w 1166"/>
              <a:gd name="T57" fmla="*/ 145 h 1116"/>
              <a:gd name="T58" fmla="*/ 408 w 1166"/>
              <a:gd name="T59" fmla="*/ 292 h 1116"/>
              <a:gd name="T60" fmla="*/ 263 w 1166"/>
              <a:gd name="T61" fmla="*/ 145 h 1116"/>
              <a:gd name="T62" fmla="*/ 0 w 1166"/>
              <a:gd name="T63" fmla="*/ 380 h 1116"/>
              <a:gd name="T64" fmla="*/ 145 w 1166"/>
              <a:gd name="T65" fmla="*/ 232 h 1116"/>
              <a:gd name="T66" fmla="*/ 290 w 1166"/>
              <a:gd name="T67" fmla="*/ 380 h 1116"/>
              <a:gd name="T68" fmla="*/ 145 w 1166"/>
              <a:gd name="T69" fmla="*/ 525 h 1116"/>
              <a:gd name="T70" fmla="*/ 0 w 1166"/>
              <a:gd name="T71" fmla="*/ 380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1116">
                <a:moveTo>
                  <a:pt x="894" y="691"/>
                </a:moveTo>
                <a:cubicBezTo>
                  <a:pt x="971" y="768"/>
                  <a:pt x="1066" y="850"/>
                  <a:pt x="1047" y="970"/>
                </a:cubicBezTo>
                <a:cubicBezTo>
                  <a:pt x="1031" y="1030"/>
                  <a:pt x="987" y="1090"/>
                  <a:pt x="910" y="1107"/>
                </a:cubicBezTo>
                <a:cubicBezTo>
                  <a:pt x="867" y="1115"/>
                  <a:pt x="733" y="1082"/>
                  <a:pt x="588" y="1082"/>
                </a:cubicBezTo>
                <a:lnTo>
                  <a:pt x="577" y="1082"/>
                </a:lnTo>
                <a:cubicBezTo>
                  <a:pt x="432" y="1082"/>
                  <a:pt x="298" y="1115"/>
                  <a:pt x="255" y="1107"/>
                </a:cubicBezTo>
                <a:cubicBezTo>
                  <a:pt x="178" y="1090"/>
                  <a:pt x="134" y="1030"/>
                  <a:pt x="118" y="970"/>
                </a:cubicBezTo>
                <a:cubicBezTo>
                  <a:pt x="101" y="853"/>
                  <a:pt x="194" y="768"/>
                  <a:pt x="271" y="691"/>
                </a:cubicBezTo>
                <a:cubicBezTo>
                  <a:pt x="323" y="631"/>
                  <a:pt x="364" y="582"/>
                  <a:pt x="416" y="522"/>
                </a:cubicBezTo>
                <a:cubicBezTo>
                  <a:pt x="443" y="489"/>
                  <a:pt x="476" y="459"/>
                  <a:pt x="517" y="445"/>
                </a:cubicBezTo>
                <a:cubicBezTo>
                  <a:pt x="522" y="443"/>
                  <a:pt x="531" y="440"/>
                  <a:pt x="536" y="440"/>
                </a:cubicBezTo>
                <a:cubicBezTo>
                  <a:pt x="552" y="437"/>
                  <a:pt x="567" y="437"/>
                  <a:pt x="583" y="437"/>
                </a:cubicBezTo>
                <a:cubicBezTo>
                  <a:pt x="600" y="437"/>
                  <a:pt x="615" y="437"/>
                  <a:pt x="629" y="440"/>
                </a:cubicBezTo>
                <a:cubicBezTo>
                  <a:pt x="634" y="440"/>
                  <a:pt x="643" y="443"/>
                  <a:pt x="648" y="445"/>
                </a:cubicBezTo>
                <a:cubicBezTo>
                  <a:pt x="689" y="459"/>
                  <a:pt x="722" y="489"/>
                  <a:pt x="749" y="522"/>
                </a:cubicBezTo>
                <a:cubicBezTo>
                  <a:pt x="801" y="582"/>
                  <a:pt x="842" y="631"/>
                  <a:pt x="894" y="691"/>
                </a:cubicBezTo>
                <a:close/>
                <a:moveTo>
                  <a:pt x="875" y="380"/>
                </a:moveTo>
                <a:cubicBezTo>
                  <a:pt x="875" y="300"/>
                  <a:pt x="940" y="232"/>
                  <a:pt x="1020" y="232"/>
                </a:cubicBezTo>
                <a:cubicBezTo>
                  <a:pt x="1099" y="232"/>
                  <a:pt x="1165" y="301"/>
                  <a:pt x="1165" y="380"/>
                </a:cubicBezTo>
                <a:cubicBezTo>
                  <a:pt x="1165" y="460"/>
                  <a:pt x="1099" y="525"/>
                  <a:pt x="1020" y="525"/>
                </a:cubicBezTo>
                <a:cubicBezTo>
                  <a:pt x="940" y="525"/>
                  <a:pt x="875" y="459"/>
                  <a:pt x="875" y="380"/>
                </a:cubicBezTo>
                <a:close/>
                <a:moveTo>
                  <a:pt x="613" y="145"/>
                </a:moveTo>
                <a:cubicBezTo>
                  <a:pt x="613" y="65"/>
                  <a:pt x="678" y="0"/>
                  <a:pt x="757" y="0"/>
                </a:cubicBezTo>
                <a:cubicBezTo>
                  <a:pt x="837" y="0"/>
                  <a:pt x="902" y="66"/>
                  <a:pt x="902" y="145"/>
                </a:cubicBezTo>
                <a:cubicBezTo>
                  <a:pt x="902" y="225"/>
                  <a:pt x="837" y="292"/>
                  <a:pt x="757" y="292"/>
                </a:cubicBezTo>
                <a:cubicBezTo>
                  <a:pt x="678" y="292"/>
                  <a:pt x="613" y="224"/>
                  <a:pt x="613" y="145"/>
                </a:cubicBezTo>
                <a:close/>
                <a:moveTo>
                  <a:pt x="263" y="145"/>
                </a:moveTo>
                <a:cubicBezTo>
                  <a:pt x="263" y="65"/>
                  <a:pt x="328" y="0"/>
                  <a:pt x="408" y="0"/>
                </a:cubicBezTo>
                <a:cubicBezTo>
                  <a:pt x="487" y="0"/>
                  <a:pt x="552" y="66"/>
                  <a:pt x="552" y="145"/>
                </a:cubicBezTo>
                <a:cubicBezTo>
                  <a:pt x="552" y="225"/>
                  <a:pt x="487" y="292"/>
                  <a:pt x="408" y="292"/>
                </a:cubicBezTo>
                <a:cubicBezTo>
                  <a:pt x="328" y="292"/>
                  <a:pt x="263" y="224"/>
                  <a:pt x="263" y="145"/>
                </a:cubicBezTo>
                <a:close/>
                <a:moveTo>
                  <a:pt x="0" y="380"/>
                </a:moveTo>
                <a:cubicBezTo>
                  <a:pt x="0" y="300"/>
                  <a:pt x="66" y="232"/>
                  <a:pt x="145" y="232"/>
                </a:cubicBezTo>
                <a:cubicBezTo>
                  <a:pt x="224" y="232"/>
                  <a:pt x="290" y="301"/>
                  <a:pt x="290" y="380"/>
                </a:cubicBezTo>
                <a:cubicBezTo>
                  <a:pt x="290" y="460"/>
                  <a:pt x="224" y="525"/>
                  <a:pt x="145" y="525"/>
                </a:cubicBezTo>
                <a:cubicBezTo>
                  <a:pt x="66" y="525"/>
                  <a:pt x="0" y="459"/>
                  <a:pt x="0" y="3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8687" y="4121946"/>
            <a:ext cx="463550" cy="377825"/>
          </a:xfrm>
          <a:custGeom>
            <a:avLst/>
            <a:gdLst>
              <a:gd name="T0" fmla="*/ 1167 w 1286"/>
              <a:gd name="T1" fmla="*/ 817 h 1051"/>
              <a:gd name="T2" fmla="*/ 1167 w 1286"/>
              <a:gd name="T3" fmla="*/ 118 h 1051"/>
              <a:gd name="T4" fmla="*/ 118 w 1286"/>
              <a:gd name="T5" fmla="*/ 118 h 1051"/>
              <a:gd name="T6" fmla="*/ 118 w 1286"/>
              <a:gd name="T7" fmla="*/ 817 h 1051"/>
              <a:gd name="T8" fmla="*/ 1167 w 1286"/>
              <a:gd name="T9" fmla="*/ 817 h 1051"/>
              <a:gd name="T10" fmla="*/ 1167 w 1286"/>
              <a:gd name="T11" fmla="*/ 0 h 1051"/>
              <a:gd name="T12" fmla="*/ 1285 w 1286"/>
              <a:gd name="T13" fmla="*/ 118 h 1051"/>
              <a:gd name="T14" fmla="*/ 1282 w 1286"/>
              <a:gd name="T15" fmla="*/ 817 h 1051"/>
              <a:gd name="T16" fmla="*/ 1167 w 1286"/>
              <a:gd name="T17" fmla="*/ 932 h 1051"/>
              <a:gd name="T18" fmla="*/ 875 w 1286"/>
              <a:gd name="T19" fmla="*/ 932 h 1051"/>
              <a:gd name="T20" fmla="*/ 875 w 1286"/>
              <a:gd name="T21" fmla="*/ 1050 h 1051"/>
              <a:gd name="T22" fmla="*/ 410 w 1286"/>
              <a:gd name="T23" fmla="*/ 1050 h 1051"/>
              <a:gd name="T24" fmla="*/ 410 w 1286"/>
              <a:gd name="T25" fmla="*/ 932 h 1051"/>
              <a:gd name="T26" fmla="*/ 118 w 1286"/>
              <a:gd name="T27" fmla="*/ 932 h 1051"/>
              <a:gd name="T28" fmla="*/ 0 w 1286"/>
              <a:gd name="T29" fmla="*/ 817 h 1051"/>
              <a:gd name="T30" fmla="*/ 0 w 1286"/>
              <a:gd name="T31" fmla="*/ 118 h 1051"/>
              <a:gd name="T32" fmla="*/ 118 w 1286"/>
              <a:gd name="T33" fmla="*/ 0 h 1051"/>
              <a:gd name="T34" fmla="*/ 1167 w 1286"/>
              <a:gd name="T3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6" h="1051"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93274" y="4142583"/>
            <a:ext cx="336550" cy="336550"/>
          </a:xfrm>
          <a:custGeom>
            <a:avLst/>
            <a:gdLst>
              <a:gd name="T0" fmla="*/ 934 w 935"/>
              <a:gd name="T1" fmla="*/ 817 h 935"/>
              <a:gd name="T2" fmla="*/ 934 w 935"/>
              <a:gd name="T3" fmla="*/ 934 h 935"/>
              <a:gd name="T4" fmla="*/ 0 w 935"/>
              <a:gd name="T5" fmla="*/ 934 h 935"/>
              <a:gd name="T6" fmla="*/ 0 w 935"/>
              <a:gd name="T7" fmla="*/ 817 h 935"/>
              <a:gd name="T8" fmla="*/ 467 w 935"/>
              <a:gd name="T9" fmla="*/ 584 h 935"/>
              <a:gd name="T10" fmla="*/ 934 w 935"/>
              <a:gd name="T11" fmla="*/ 817 h 935"/>
              <a:gd name="T12" fmla="*/ 467 w 935"/>
              <a:gd name="T13" fmla="*/ 467 h 935"/>
              <a:gd name="T14" fmla="*/ 235 w 935"/>
              <a:gd name="T15" fmla="*/ 235 h 935"/>
              <a:gd name="T16" fmla="*/ 467 w 935"/>
              <a:gd name="T17" fmla="*/ 0 h 935"/>
              <a:gd name="T18" fmla="*/ 699 w 935"/>
              <a:gd name="T19" fmla="*/ 235 h 935"/>
              <a:gd name="T20" fmla="*/ 467 w 935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5" h="935">
                <a:moveTo>
                  <a:pt x="934" y="817"/>
                </a:moveTo>
                <a:lnTo>
                  <a:pt x="934" y="934"/>
                </a:lnTo>
                <a:lnTo>
                  <a:pt x="0" y="934"/>
                </a:lnTo>
                <a:lnTo>
                  <a:pt x="0" y="817"/>
                </a:lnTo>
                <a:cubicBezTo>
                  <a:pt x="0" y="661"/>
                  <a:pt x="311" y="584"/>
                  <a:pt x="467" y="584"/>
                </a:cubicBezTo>
                <a:cubicBezTo>
                  <a:pt x="623" y="584"/>
                  <a:pt x="934" y="661"/>
                  <a:pt x="934" y="817"/>
                </a:cubicBezTo>
                <a:close/>
                <a:moveTo>
                  <a:pt x="467" y="467"/>
                </a:moveTo>
                <a:cubicBezTo>
                  <a:pt x="339" y="467"/>
                  <a:pt x="235" y="364"/>
                  <a:pt x="235" y="235"/>
                </a:cubicBezTo>
                <a:cubicBezTo>
                  <a:pt x="235" y="107"/>
                  <a:pt x="339" y="0"/>
                  <a:pt x="467" y="0"/>
                </a:cubicBezTo>
                <a:cubicBezTo>
                  <a:pt x="596" y="0"/>
                  <a:pt x="699" y="106"/>
                  <a:pt x="699" y="235"/>
                </a:cubicBezTo>
                <a:cubicBezTo>
                  <a:pt x="699" y="363"/>
                  <a:pt x="596" y="467"/>
                  <a:pt x="467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5314" y="4090196"/>
            <a:ext cx="377825" cy="441325"/>
          </a:xfrm>
          <a:custGeom>
            <a:avLst/>
            <a:gdLst>
              <a:gd name="T0" fmla="*/ 875 w 1051"/>
              <a:gd name="T1" fmla="*/ 814 h 1225"/>
              <a:gd name="T2" fmla="*/ 875 w 1051"/>
              <a:gd name="T3" fmla="*/ 762 h 1225"/>
              <a:gd name="T4" fmla="*/ 525 w 1051"/>
              <a:gd name="T5" fmla="*/ 582 h 1225"/>
              <a:gd name="T6" fmla="*/ 175 w 1051"/>
              <a:gd name="T7" fmla="*/ 762 h 1225"/>
              <a:gd name="T8" fmla="*/ 175 w 1051"/>
              <a:gd name="T9" fmla="*/ 814 h 1225"/>
              <a:gd name="T10" fmla="*/ 875 w 1051"/>
              <a:gd name="T11" fmla="*/ 814 h 1225"/>
              <a:gd name="T12" fmla="*/ 525 w 1051"/>
              <a:gd name="T13" fmla="*/ 191 h 1225"/>
              <a:gd name="T14" fmla="*/ 366 w 1051"/>
              <a:gd name="T15" fmla="*/ 350 h 1225"/>
              <a:gd name="T16" fmla="*/ 525 w 1051"/>
              <a:gd name="T17" fmla="*/ 505 h 1225"/>
              <a:gd name="T18" fmla="*/ 683 w 1051"/>
              <a:gd name="T19" fmla="*/ 350 h 1225"/>
              <a:gd name="T20" fmla="*/ 525 w 1051"/>
              <a:gd name="T21" fmla="*/ 191 h 1225"/>
              <a:gd name="T22" fmla="*/ 932 w 1051"/>
              <a:gd name="T23" fmla="*/ 0 h 1225"/>
              <a:gd name="T24" fmla="*/ 1050 w 1051"/>
              <a:gd name="T25" fmla="*/ 115 h 1225"/>
              <a:gd name="T26" fmla="*/ 1050 w 1051"/>
              <a:gd name="T27" fmla="*/ 932 h 1225"/>
              <a:gd name="T28" fmla="*/ 932 w 1051"/>
              <a:gd name="T29" fmla="*/ 1049 h 1225"/>
              <a:gd name="T30" fmla="*/ 700 w 1051"/>
              <a:gd name="T31" fmla="*/ 1049 h 1225"/>
              <a:gd name="T32" fmla="*/ 525 w 1051"/>
              <a:gd name="T33" fmla="*/ 1224 h 1225"/>
              <a:gd name="T34" fmla="*/ 350 w 1051"/>
              <a:gd name="T35" fmla="*/ 1049 h 1225"/>
              <a:gd name="T36" fmla="*/ 118 w 1051"/>
              <a:gd name="T37" fmla="*/ 1049 h 1225"/>
              <a:gd name="T38" fmla="*/ 0 w 1051"/>
              <a:gd name="T39" fmla="*/ 932 h 1225"/>
              <a:gd name="T40" fmla="*/ 0 w 1051"/>
              <a:gd name="T41" fmla="*/ 115 h 1225"/>
              <a:gd name="T42" fmla="*/ 118 w 1051"/>
              <a:gd name="T43" fmla="*/ 0 h 1225"/>
              <a:gd name="T44" fmla="*/ 932 w 1051"/>
              <a:gd name="T45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5">
                <a:moveTo>
                  <a:pt x="875" y="814"/>
                </a:moveTo>
                <a:lnTo>
                  <a:pt x="875" y="762"/>
                </a:lnTo>
                <a:cubicBezTo>
                  <a:pt x="875" y="645"/>
                  <a:pt x="643" y="582"/>
                  <a:pt x="525" y="582"/>
                </a:cubicBezTo>
                <a:cubicBezTo>
                  <a:pt x="408" y="582"/>
                  <a:pt x="175" y="645"/>
                  <a:pt x="175" y="762"/>
                </a:cubicBezTo>
                <a:lnTo>
                  <a:pt x="175" y="814"/>
                </a:lnTo>
                <a:lnTo>
                  <a:pt x="875" y="814"/>
                </a:lnTo>
                <a:close/>
                <a:moveTo>
                  <a:pt x="525" y="191"/>
                </a:moveTo>
                <a:cubicBezTo>
                  <a:pt x="438" y="191"/>
                  <a:pt x="366" y="263"/>
                  <a:pt x="366" y="350"/>
                </a:cubicBezTo>
                <a:cubicBezTo>
                  <a:pt x="366" y="438"/>
                  <a:pt x="438" y="505"/>
                  <a:pt x="525" y="505"/>
                </a:cubicBezTo>
                <a:cubicBezTo>
                  <a:pt x="612" y="505"/>
                  <a:pt x="683" y="438"/>
                  <a:pt x="683" y="350"/>
                </a:cubicBezTo>
                <a:cubicBezTo>
                  <a:pt x="683" y="263"/>
                  <a:pt x="612" y="191"/>
                  <a:pt x="525" y="191"/>
                </a:cubicBez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864" y="4971259"/>
            <a:ext cx="377825" cy="420687"/>
          </a:xfrm>
          <a:custGeom>
            <a:avLst/>
            <a:gdLst>
              <a:gd name="T0" fmla="*/ 946 w 1051"/>
              <a:gd name="T1" fmla="*/ 175 h 1168"/>
              <a:gd name="T2" fmla="*/ 946 w 1051"/>
              <a:gd name="T3" fmla="*/ 147 h 1168"/>
              <a:gd name="T4" fmla="*/ 845 w 1051"/>
              <a:gd name="T5" fmla="*/ 46 h 1168"/>
              <a:gd name="T6" fmla="*/ 746 w 1051"/>
              <a:gd name="T7" fmla="*/ 147 h 1168"/>
              <a:gd name="T8" fmla="*/ 746 w 1051"/>
              <a:gd name="T9" fmla="*/ 175 h 1168"/>
              <a:gd name="T10" fmla="*/ 946 w 1051"/>
              <a:gd name="T11" fmla="*/ 175 h 1168"/>
              <a:gd name="T12" fmla="*/ 992 w 1051"/>
              <a:gd name="T13" fmla="*/ 175 h 1168"/>
              <a:gd name="T14" fmla="*/ 1050 w 1051"/>
              <a:gd name="T15" fmla="*/ 235 h 1168"/>
              <a:gd name="T16" fmla="*/ 1050 w 1051"/>
              <a:gd name="T17" fmla="*/ 467 h 1168"/>
              <a:gd name="T18" fmla="*/ 992 w 1051"/>
              <a:gd name="T19" fmla="*/ 525 h 1168"/>
              <a:gd name="T20" fmla="*/ 700 w 1051"/>
              <a:gd name="T21" fmla="*/ 525 h 1168"/>
              <a:gd name="T22" fmla="*/ 643 w 1051"/>
              <a:gd name="T23" fmla="*/ 467 h 1168"/>
              <a:gd name="T24" fmla="*/ 643 w 1051"/>
              <a:gd name="T25" fmla="*/ 235 h 1168"/>
              <a:gd name="T26" fmla="*/ 700 w 1051"/>
              <a:gd name="T27" fmla="*/ 175 h 1168"/>
              <a:gd name="T28" fmla="*/ 700 w 1051"/>
              <a:gd name="T29" fmla="*/ 147 h 1168"/>
              <a:gd name="T30" fmla="*/ 845 w 1051"/>
              <a:gd name="T31" fmla="*/ 0 h 1168"/>
              <a:gd name="T32" fmla="*/ 992 w 1051"/>
              <a:gd name="T33" fmla="*/ 147 h 1168"/>
              <a:gd name="T34" fmla="*/ 992 w 1051"/>
              <a:gd name="T35" fmla="*/ 175 h 1168"/>
              <a:gd name="T36" fmla="*/ 992 w 1051"/>
              <a:gd name="T37" fmla="*/ 847 h 1168"/>
              <a:gd name="T38" fmla="*/ 1050 w 1051"/>
              <a:gd name="T39" fmla="*/ 904 h 1168"/>
              <a:gd name="T40" fmla="*/ 1050 w 1051"/>
              <a:gd name="T41" fmla="*/ 1109 h 1168"/>
              <a:gd name="T42" fmla="*/ 992 w 1051"/>
              <a:gd name="T43" fmla="*/ 1167 h 1168"/>
              <a:gd name="T44" fmla="*/ 0 w 1051"/>
              <a:gd name="T45" fmla="*/ 175 h 1168"/>
              <a:gd name="T46" fmla="*/ 58 w 1051"/>
              <a:gd name="T47" fmla="*/ 117 h 1168"/>
              <a:gd name="T48" fmla="*/ 263 w 1051"/>
              <a:gd name="T49" fmla="*/ 117 h 1168"/>
              <a:gd name="T50" fmla="*/ 320 w 1051"/>
              <a:gd name="T51" fmla="*/ 175 h 1168"/>
              <a:gd name="T52" fmla="*/ 353 w 1051"/>
              <a:gd name="T53" fmla="*/ 382 h 1168"/>
              <a:gd name="T54" fmla="*/ 339 w 1051"/>
              <a:gd name="T55" fmla="*/ 443 h 1168"/>
              <a:gd name="T56" fmla="*/ 211 w 1051"/>
              <a:gd name="T57" fmla="*/ 571 h 1168"/>
              <a:gd name="T58" fmla="*/ 596 w 1051"/>
              <a:gd name="T59" fmla="*/ 956 h 1168"/>
              <a:gd name="T60" fmla="*/ 725 w 1051"/>
              <a:gd name="T61" fmla="*/ 828 h 1168"/>
              <a:gd name="T62" fmla="*/ 785 w 1051"/>
              <a:gd name="T63" fmla="*/ 814 h 1168"/>
              <a:gd name="T64" fmla="*/ 992 w 1051"/>
              <a:gd name="T65" fmla="*/ 847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8">
                <a:moveTo>
                  <a:pt x="946" y="175"/>
                </a:moveTo>
                <a:lnTo>
                  <a:pt x="946" y="147"/>
                </a:lnTo>
                <a:cubicBezTo>
                  <a:pt x="946" y="93"/>
                  <a:pt x="899" y="46"/>
                  <a:pt x="845" y="46"/>
                </a:cubicBezTo>
                <a:cubicBezTo>
                  <a:pt x="790" y="46"/>
                  <a:pt x="746" y="93"/>
                  <a:pt x="746" y="147"/>
                </a:cubicBezTo>
                <a:lnTo>
                  <a:pt x="746" y="175"/>
                </a:lnTo>
                <a:lnTo>
                  <a:pt x="946" y="175"/>
                </a:lnTo>
                <a:close/>
                <a:moveTo>
                  <a:pt x="992" y="175"/>
                </a:moveTo>
                <a:cubicBezTo>
                  <a:pt x="1025" y="175"/>
                  <a:pt x="1050" y="202"/>
                  <a:pt x="1050" y="235"/>
                </a:cubicBezTo>
                <a:lnTo>
                  <a:pt x="1050" y="467"/>
                </a:lnTo>
                <a:cubicBezTo>
                  <a:pt x="1050" y="500"/>
                  <a:pt x="1025" y="525"/>
                  <a:pt x="992" y="525"/>
                </a:cubicBezTo>
                <a:lnTo>
                  <a:pt x="700" y="525"/>
                </a:lnTo>
                <a:cubicBezTo>
                  <a:pt x="667" y="525"/>
                  <a:pt x="643" y="500"/>
                  <a:pt x="643" y="467"/>
                </a:cubicBezTo>
                <a:lnTo>
                  <a:pt x="643" y="235"/>
                </a:lnTo>
                <a:cubicBezTo>
                  <a:pt x="643" y="202"/>
                  <a:pt x="667" y="175"/>
                  <a:pt x="700" y="175"/>
                </a:cubicBezTo>
                <a:lnTo>
                  <a:pt x="700" y="147"/>
                </a:lnTo>
                <a:cubicBezTo>
                  <a:pt x="700" y="68"/>
                  <a:pt x="765" y="0"/>
                  <a:pt x="845" y="0"/>
                </a:cubicBezTo>
                <a:cubicBezTo>
                  <a:pt x="924" y="0"/>
                  <a:pt x="992" y="68"/>
                  <a:pt x="992" y="147"/>
                </a:cubicBezTo>
                <a:lnTo>
                  <a:pt x="992" y="175"/>
                </a:lnTo>
                <a:close/>
                <a:moveTo>
                  <a:pt x="992" y="847"/>
                </a:moveTo>
                <a:cubicBezTo>
                  <a:pt x="1025" y="847"/>
                  <a:pt x="1050" y="872"/>
                  <a:pt x="1050" y="904"/>
                </a:cubicBezTo>
                <a:lnTo>
                  <a:pt x="1050" y="1109"/>
                </a:lnTo>
                <a:cubicBezTo>
                  <a:pt x="1050" y="1142"/>
                  <a:pt x="1025" y="1167"/>
                  <a:pt x="992" y="1167"/>
                </a:cubicBezTo>
                <a:cubicBezTo>
                  <a:pt x="446" y="1167"/>
                  <a:pt x="0" y="721"/>
                  <a:pt x="0" y="175"/>
                </a:cubicBezTo>
                <a:cubicBezTo>
                  <a:pt x="0" y="142"/>
                  <a:pt x="25" y="117"/>
                  <a:pt x="58" y="117"/>
                </a:cubicBezTo>
                <a:lnTo>
                  <a:pt x="263" y="117"/>
                </a:lnTo>
                <a:cubicBezTo>
                  <a:pt x="295" y="117"/>
                  <a:pt x="320" y="142"/>
                  <a:pt x="320" y="175"/>
                </a:cubicBezTo>
                <a:cubicBezTo>
                  <a:pt x="320" y="249"/>
                  <a:pt x="331" y="317"/>
                  <a:pt x="353" y="382"/>
                </a:cubicBezTo>
                <a:cubicBezTo>
                  <a:pt x="358" y="402"/>
                  <a:pt x="356" y="426"/>
                  <a:pt x="339" y="443"/>
                </a:cubicBezTo>
                <a:lnTo>
                  <a:pt x="211" y="571"/>
                </a:lnTo>
                <a:cubicBezTo>
                  <a:pt x="295" y="738"/>
                  <a:pt x="432" y="872"/>
                  <a:pt x="596" y="956"/>
                </a:cubicBezTo>
                <a:lnTo>
                  <a:pt x="725" y="828"/>
                </a:lnTo>
                <a:cubicBezTo>
                  <a:pt x="741" y="811"/>
                  <a:pt x="766" y="809"/>
                  <a:pt x="785" y="814"/>
                </a:cubicBezTo>
                <a:cubicBezTo>
                  <a:pt x="850" y="836"/>
                  <a:pt x="919" y="847"/>
                  <a:pt x="992" y="8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66924" y="5014119"/>
            <a:ext cx="503238" cy="336550"/>
          </a:xfrm>
          <a:custGeom>
            <a:avLst/>
            <a:gdLst>
              <a:gd name="T0" fmla="*/ 1281 w 1400"/>
              <a:gd name="T1" fmla="*/ 760 h 936"/>
              <a:gd name="T2" fmla="*/ 1281 w 1400"/>
              <a:gd name="T3" fmla="*/ 350 h 936"/>
              <a:gd name="T4" fmla="*/ 1049 w 1400"/>
              <a:gd name="T5" fmla="*/ 350 h 936"/>
              <a:gd name="T6" fmla="*/ 1049 w 1400"/>
              <a:gd name="T7" fmla="*/ 760 h 936"/>
              <a:gd name="T8" fmla="*/ 1281 w 1400"/>
              <a:gd name="T9" fmla="*/ 760 h 936"/>
              <a:gd name="T10" fmla="*/ 1342 w 1400"/>
              <a:gd name="T11" fmla="*/ 235 h 936"/>
              <a:gd name="T12" fmla="*/ 1399 w 1400"/>
              <a:gd name="T13" fmla="*/ 292 h 936"/>
              <a:gd name="T14" fmla="*/ 1399 w 1400"/>
              <a:gd name="T15" fmla="*/ 874 h 936"/>
              <a:gd name="T16" fmla="*/ 1342 w 1400"/>
              <a:gd name="T17" fmla="*/ 935 h 936"/>
              <a:gd name="T18" fmla="*/ 992 w 1400"/>
              <a:gd name="T19" fmla="*/ 935 h 936"/>
              <a:gd name="T20" fmla="*/ 932 w 1400"/>
              <a:gd name="T21" fmla="*/ 874 h 936"/>
              <a:gd name="T22" fmla="*/ 932 w 1400"/>
              <a:gd name="T23" fmla="*/ 292 h 936"/>
              <a:gd name="T24" fmla="*/ 992 w 1400"/>
              <a:gd name="T25" fmla="*/ 235 h 936"/>
              <a:gd name="T26" fmla="*/ 1342 w 1400"/>
              <a:gd name="T27" fmla="*/ 235 h 936"/>
              <a:gd name="T28" fmla="*/ 232 w 1400"/>
              <a:gd name="T29" fmla="*/ 117 h 936"/>
              <a:gd name="T30" fmla="*/ 232 w 1400"/>
              <a:gd name="T31" fmla="*/ 760 h 936"/>
              <a:gd name="T32" fmla="*/ 817 w 1400"/>
              <a:gd name="T33" fmla="*/ 760 h 936"/>
              <a:gd name="T34" fmla="*/ 817 w 1400"/>
              <a:gd name="T35" fmla="*/ 935 h 936"/>
              <a:gd name="T36" fmla="*/ 0 w 1400"/>
              <a:gd name="T37" fmla="*/ 935 h 936"/>
              <a:gd name="T38" fmla="*/ 0 w 1400"/>
              <a:gd name="T39" fmla="*/ 760 h 936"/>
              <a:gd name="T40" fmla="*/ 117 w 1400"/>
              <a:gd name="T41" fmla="*/ 760 h 936"/>
              <a:gd name="T42" fmla="*/ 117 w 1400"/>
              <a:gd name="T43" fmla="*/ 117 h 936"/>
              <a:gd name="T44" fmla="*/ 232 w 1400"/>
              <a:gd name="T45" fmla="*/ 0 h 936"/>
              <a:gd name="T46" fmla="*/ 1281 w 1400"/>
              <a:gd name="T47" fmla="*/ 0 h 936"/>
              <a:gd name="T48" fmla="*/ 1281 w 1400"/>
              <a:gd name="T49" fmla="*/ 117 h 936"/>
              <a:gd name="T50" fmla="*/ 232 w 1400"/>
              <a:gd name="T51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00" h="936">
                <a:moveTo>
                  <a:pt x="1281" y="760"/>
                </a:moveTo>
                <a:lnTo>
                  <a:pt x="1281" y="350"/>
                </a:lnTo>
                <a:lnTo>
                  <a:pt x="1049" y="350"/>
                </a:lnTo>
                <a:lnTo>
                  <a:pt x="1049" y="760"/>
                </a:lnTo>
                <a:lnTo>
                  <a:pt x="1281" y="760"/>
                </a:lnTo>
                <a:close/>
                <a:moveTo>
                  <a:pt x="1342" y="235"/>
                </a:moveTo>
                <a:cubicBezTo>
                  <a:pt x="1374" y="235"/>
                  <a:pt x="1399" y="260"/>
                  <a:pt x="1399" y="292"/>
                </a:cubicBezTo>
                <a:lnTo>
                  <a:pt x="1399" y="874"/>
                </a:lnTo>
                <a:cubicBezTo>
                  <a:pt x="1399" y="907"/>
                  <a:pt x="1374" y="935"/>
                  <a:pt x="1342" y="935"/>
                </a:cubicBezTo>
                <a:lnTo>
                  <a:pt x="992" y="935"/>
                </a:lnTo>
                <a:cubicBezTo>
                  <a:pt x="959" y="935"/>
                  <a:pt x="932" y="907"/>
                  <a:pt x="932" y="874"/>
                </a:cubicBezTo>
                <a:lnTo>
                  <a:pt x="932" y="292"/>
                </a:lnTo>
                <a:cubicBezTo>
                  <a:pt x="932" y="260"/>
                  <a:pt x="959" y="235"/>
                  <a:pt x="992" y="235"/>
                </a:cubicBezTo>
                <a:lnTo>
                  <a:pt x="1342" y="235"/>
                </a:lnTo>
                <a:close/>
                <a:moveTo>
                  <a:pt x="232" y="117"/>
                </a:moveTo>
                <a:lnTo>
                  <a:pt x="232" y="760"/>
                </a:lnTo>
                <a:lnTo>
                  <a:pt x="817" y="760"/>
                </a:lnTo>
                <a:lnTo>
                  <a:pt x="817" y="935"/>
                </a:lnTo>
                <a:lnTo>
                  <a:pt x="0" y="935"/>
                </a:lnTo>
                <a:lnTo>
                  <a:pt x="0" y="760"/>
                </a:lnTo>
                <a:lnTo>
                  <a:pt x="117" y="760"/>
                </a:lnTo>
                <a:lnTo>
                  <a:pt x="117" y="117"/>
                </a:lnTo>
                <a:cubicBezTo>
                  <a:pt x="117" y="55"/>
                  <a:pt x="169" y="0"/>
                  <a:pt x="232" y="0"/>
                </a:cubicBezTo>
                <a:lnTo>
                  <a:pt x="1281" y="0"/>
                </a:lnTo>
                <a:lnTo>
                  <a:pt x="1281" y="117"/>
                </a:lnTo>
                <a:lnTo>
                  <a:pt x="232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8812" y="4950621"/>
            <a:ext cx="379412" cy="461963"/>
          </a:xfrm>
          <a:custGeom>
            <a:avLst/>
            <a:gdLst>
              <a:gd name="T0" fmla="*/ 937 w 1056"/>
              <a:gd name="T1" fmla="*/ 0 h 1285"/>
              <a:gd name="T2" fmla="*/ 1055 w 1056"/>
              <a:gd name="T3" fmla="*/ 118 h 1285"/>
              <a:gd name="T4" fmla="*/ 1055 w 1056"/>
              <a:gd name="T5" fmla="*/ 1167 h 1285"/>
              <a:gd name="T6" fmla="*/ 937 w 1056"/>
              <a:gd name="T7" fmla="*/ 1284 h 1285"/>
              <a:gd name="T8" fmla="*/ 355 w 1056"/>
              <a:gd name="T9" fmla="*/ 1284 h 1285"/>
              <a:gd name="T10" fmla="*/ 237 w 1056"/>
              <a:gd name="T11" fmla="*/ 1167 h 1285"/>
              <a:gd name="T12" fmla="*/ 237 w 1056"/>
              <a:gd name="T13" fmla="*/ 992 h 1285"/>
              <a:gd name="T14" fmla="*/ 355 w 1056"/>
              <a:gd name="T15" fmla="*/ 992 h 1285"/>
              <a:gd name="T16" fmla="*/ 355 w 1056"/>
              <a:gd name="T17" fmla="*/ 1110 h 1285"/>
              <a:gd name="T18" fmla="*/ 937 w 1056"/>
              <a:gd name="T19" fmla="*/ 1110 h 1285"/>
              <a:gd name="T20" fmla="*/ 937 w 1056"/>
              <a:gd name="T21" fmla="*/ 175 h 1285"/>
              <a:gd name="T22" fmla="*/ 355 w 1056"/>
              <a:gd name="T23" fmla="*/ 175 h 1285"/>
              <a:gd name="T24" fmla="*/ 355 w 1056"/>
              <a:gd name="T25" fmla="*/ 292 h 1285"/>
              <a:gd name="T26" fmla="*/ 237 w 1056"/>
              <a:gd name="T27" fmla="*/ 292 h 1285"/>
              <a:gd name="T28" fmla="*/ 237 w 1056"/>
              <a:gd name="T29" fmla="*/ 118 h 1285"/>
              <a:gd name="T30" fmla="*/ 355 w 1056"/>
              <a:gd name="T31" fmla="*/ 0 h 1285"/>
              <a:gd name="T32" fmla="*/ 937 w 1056"/>
              <a:gd name="T33" fmla="*/ 0 h 1285"/>
              <a:gd name="T34" fmla="*/ 298 w 1056"/>
              <a:gd name="T35" fmla="*/ 760 h 1285"/>
              <a:gd name="T36" fmla="*/ 412 w 1056"/>
              <a:gd name="T37" fmla="*/ 642 h 1285"/>
              <a:gd name="T38" fmla="*/ 298 w 1056"/>
              <a:gd name="T39" fmla="*/ 525 h 1285"/>
              <a:gd name="T40" fmla="*/ 180 w 1056"/>
              <a:gd name="T41" fmla="*/ 642 h 1285"/>
              <a:gd name="T42" fmla="*/ 298 w 1056"/>
              <a:gd name="T43" fmla="*/ 760 h 1285"/>
              <a:gd name="T44" fmla="*/ 519 w 1056"/>
              <a:gd name="T45" fmla="*/ 672 h 1285"/>
              <a:gd name="T46" fmla="*/ 582 w 1056"/>
              <a:gd name="T47" fmla="*/ 724 h 1285"/>
              <a:gd name="T48" fmla="*/ 587 w 1056"/>
              <a:gd name="T49" fmla="*/ 741 h 1285"/>
              <a:gd name="T50" fmla="*/ 530 w 1056"/>
              <a:gd name="T51" fmla="*/ 842 h 1285"/>
              <a:gd name="T52" fmla="*/ 513 w 1056"/>
              <a:gd name="T53" fmla="*/ 847 h 1285"/>
              <a:gd name="T54" fmla="*/ 437 w 1056"/>
              <a:gd name="T55" fmla="*/ 817 h 1285"/>
              <a:gd name="T56" fmla="*/ 385 w 1056"/>
              <a:gd name="T57" fmla="*/ 847 h 1285"/>
              <a:gd name="T58" fmla="*/ 371 w 1056"/>
              <a:gd name="T59" fmla="*/ 921 h 1285"/>
              <a:gd name="T60" fmla="*/ 355 w 1056"/>
              <a:gd name="T61" fmla="*/ 935 h 1285"/>
              <a:gd name="T62" fmla="*/ 237 w 1056"/>
              <a:gd name="T63" fmla="*/ 935 h 1285"/>
              <a:gd name="T64" fmla="*/ 226 w 1056"/>
              <a:gd name="T65" fmla="*/ 921 h 1285"/>
              <a:gd name="T66" fmla="*/ 216 w 1056"/>
              <a:gd name="T67" fmla="*/ 847 h 1285"/>
              <a:gd name="T68" fmla="*/ 164 w 1056"/>
              <a:gd name="T69" fmla="*/ 817 h 1285"/>
              <a:gd name="T70" fmla="*/ 82 w 1056"/>
              <a:gd name="T71" fmla="*/ 842 h 1285"/>
              <a:gd name="T72" fmla="*/ 62 w 1056"/>
              <a:gd name="T73" fmla="*/ 834 h 1285"/>
              <a:gd name="T74" fmla="*/ 5 w 1056"/>
              <a:gd name="T75" fmla="*/ 735 h 1285"/>
              <a:gd name="T76" fmla="*/ 11 w 1056"/>
              <a:gd name="T77" fmla="*/ 713 h 1285"/>
              <a:gd name="T78" fmla="*/ 76 w 1056"/>
              <a:gd name="T79" fmla="*/ 667 h 1285"/>
              <a:gd name="T80" fmla="*/ 76 w 1056"/>
              <a:gd name="T81" fmla="*/ 607 h 1285"/>
              <a:gd name="T82" fmla="*/ 11 w 1056"/>
              <a:gd name="T83" fmla="*/ 560 h 1285"/>
              <a:gd name="T84" fmla="*/ 5 w 1056"/>
              <a:gd name="T85" fmla="*/ 544 h 1285"/>
              <a:gd name="T86" fmla="*/ 62 w 1056"/>
              <a:gd name="T87" fmla="*/ 443 h 1285"/>
              <a:gd name="T88" fmla="*/ 82 w 1056"/>
              <a:gd name="T89" fmla="*/ 437 h 1285"/>
              <a:gd name="T90" fmla="*/ 155 w 1056"/>
              <a:gd name="T91" fmla="*/ 467 h 1285"/>
              <a:gd name="T92" fmla="*/ 210 w 1056"/>
              <a:gd name="T93" fmla="*/ 437 h 1285"/>
              <a:gd name="T94" fmla="*/ 221 w 1056"/>
              <a:gd name="T95" fmla="*/ 364 h 1285"/>
              <a:gd name="T96" fmla="*/ 237 w 1056"/>
              <a:gd name="T97" fmla="*/ 350 h 1285"/>
              <a:gd name="T98" fmla="*/ 355 w 1056"/>
              <a:gd name="T99" fmla="*/ 350 h 1285"/>
              <a:gd name="T100" fmla="*/ 371 w 1056"/>
              <a:gd name="T101" fmla="*/ 364 h 1285"/>
              <a:gd name="T102" fmla="*/ 385 w 1056"/>
              <a:gd name="T103" fmla="*/ 437 h 1285"/>
              <a:gd name="T104" fmla="*/ 437 w 1056"/>
              <a:gd name="T105" fmla="*/ 467 h 1285"/>
              <a:gd name="T106" fmla="*/ 513 w 1056"/>
              <a:gd name="T107" fmla="*/ 443 h 1285"/>
              <a:gd name="T108" fmla="*/ 530 w 1056"/>
              <a:gd name="T109" fmla="*/ 451 h 1285"/>
              <a:gd name="T110" fmla="*/ 587 w 1056"/>
              <a:gd name="T111" fmla="*/ 549 h 1285"/>
              <a:gd name="T112" fmla="*/ 582 w 1056"/>
              <a:gd name="T113" fmla="*/ 566 h 1285"/>
              <a:gd name="T114" fmla="*/ 519 w 1056"/>
              <a:gd name="T115" fmla="*/ 612 h 1285"/>
              <a:gd name="T116" fmla="*/ 519 w 1056"/>
              <a:gd name="T117" fmla="*/ 67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6" h="1285">
                <a:moveTo>
                  <a:pt x="937" y="0"/>
                </a:moveTo>
                <a:cubicBezTo>
                  <a:pt x="1000" y="0"/>
                  <a:pt x="1055" y="55"/>
                  <a:pt x="1055" y="118"/>
                </a:cubicBezTo>
                <a:lnTo>
                  <a:pt x="1055" y="1167"/>
                </a:lnTo>
                <a:cubicBezTo>
                  <a:pt x="1055" y="1230"/>
                  <a:pt x="1000" y="1284"/>
                  <a:pt x="937" y="1284"/>
                </a:cubicBezTo>
                <a:lnTo>
                  <a:pt x="355" y="1284"/>
                </a:lnTo>
                <a:cubicBezTo>
                  <a:pt x="292" y="1284"/>
                  <a:pt x="237" y="1230"/>
                  <a:pt x="237" y="1167"/>
                </a:cubicBezTo>
                <a:lnTo>
                  <a:pt x="237" y="992"/>
                </a:lnTo>
                <a:lnTo>
                  <a:pt x="355" y="992"/>
                </a:lnTo>
                <a:lnTo>
                  <a:pt x="355" y="1110"/>
                </a:lnTo>
                <a:lnTo>
                  <a:pt x="937" y="1110"/>
                </a:lnTo>
                <a:lnTo>
                  <a:pt x="937" y="175"/>
                </a:lnTo>
                <a:lnTo>
                  <a:pt x="355" y="175"/>
                </a:lnTo>
                <a:lnTo>
                  <a:pt x="355" y="292"/>
                </a:lnTo>
                <a:lnTo>
                  <a:pt x="237" y="292"/>
                </a:lnTo>
                <a:lnTo>
                  <a:pt x="237" y="118"/>
                </a:lnTo>
                <a:cubicBezTo>
                  <a:pt x="237" y="55"/>
                  <a:pt x="292" y="0"/>
                  <a:pt x="355" y="0"/>
                </a:cubicBezTo>
                <a:lnTo>
                  <a:pt x="937" y="0"/>
                </a:lnTo>
                <a:close/>
                <a:moveTo>
                  <a:pt x="298" y="760"/>
                </a:moveTo>
                <a:cubicBezTo>
                  <a:pt x="360" y="760"/>
                  <a:pt x="412" y="705"/>
                  <a:pt x="412" y="642"/>
                </a:cubicBezTo>
                <a:cubicBezTo>
                  <a:pt x="412" y="579"/>
                  <a:pt x="360" y="525"/>
                  <a:pt x="298" y="525"/>
                </a:cubicBezTo>
                <a:cubicBezTo>
                  <a:pt x="235" y="525"/>
                  <a:pt x="180" y="579"/>
                  <a:pt x="180" y="642"/>
                </a:cubicBezTo>
                <a:cubicBezTo>
                  <a:pt x="180" y="705"/>
                  <a:pt x="235" y="760"/>
                  <a:pt x="298" y="760"/>
                </a:cubicBezTo>
                <a:close/>
                <a:moveTo>
                  <a:pt x="519" y="672"/>
                </a:moveTo>
                <a:lnTo>
                  <a:pt x="582" y="724"/>
                </a:lnTo>
                <a:cubicBezTo>
                  <a:pt x="587" y="730"/>
                  <a:pt x="593" y="735"/>
                  <a:pt x="587" y="741"/>
                </a:cubicBezTo>
                <a:lnTo>
                  <a:pt x="530" y="842"/>
                </a:lnTo>
                <a:cubicBezTo>
                  <a:pt x="524" y="847"/>
                  <a:pt x="519" y="847"/>
                  <a:pt x="513" y="847"/>
                </a:cubicBezTo>
                <a:lnTo>
                  <a:pt x="437" y="817"/>
                </a:lnTo>
                <a:cubicBezTo>
                  <a:pt x="421" y="828"/>
                  <a:pt x="401" y="842"/>
                  <a:pt x="385" y="847"/>
                </a:cubicBezTo>
                <a:lnTo>
                  <a:pt x="371" y="921"/>
                </a:lnTo>
                <a:cubicBezTo>
                  <a:pt x="366" y="926"/>
                  <a:pt x="360" y="935"/>
                  <a:pt x="355" y="935"/>
                </a:cubicBezTo>
                <a:lnTo>
                  <a:pt x="237" y="935"/>
                </a:lnTo>
                <a:cubicBezTo>
                  <a:pt x="232" y="935"/>
                  <a:pt x="221" y="926"/>
                  <a:pt x="226" y="921"/>
                </a:cubicBezTo>
                <a:lnTo>
                  <a:pt x="216" y="847"/>
                </a:lnTo>
                <a:cubicBezTo>
                  <a:pt x="199" y="842"/>
                  <a:pt x="180" y="828"/>
                  <a:pt x="164" y="817"/>
                </a:cubicBezTo>
                <a:lnTo>
                  <a:pt x="82" y="842"/>
                </a:lnTo>
                <a:cubicBezTo>
                  <a:pt x="76" y="847"/>
                  <a:pt x="68" y="839"/>
                  <a:pt x="62" y="834"/>
                </a:cubicBezTo>
                <a:lnTo>
                  <a:pt x="5" y="735"/>
                </a:lnTo>
                <a:cubicBezTo>
                  <a:pt x="5" y="730"/>
                  <a:pt x="5" y="724"/>
                  <a:pt x="11" y="713"/>
                </a:cubicBezTo>
                <a:lnTo>
                  <a:pt x="76" y="667"/>
                </a:lnTo>
                <a:lnTo>
                  <a:pt x="76" y="607"/>
                </a:lnTo>
                <a:lnTo>
                  <a:pt x="11" y="560"/>
                </a:lnTo>
                <a:cubicBezTo>
                  <a:pt x="5" y="555"/>
                  <a:pt x="0" y="549"/>
                  <a:pt x="5" y="544"/>
                </a:cubicBezTo>
                <a:lnTo>
                  <a:pt x="62" y="443"/>
                </a:lnTo>
                <a:cubicBezTo>
                  <a:pt x="68" y="437"/>
                  <a:pt x="76" y="437"/>
                  <a:pt x="82" y="437"/>
                </a:cubicBezTo>
                <a:lnTo>
                  <a:pt x="155" y="467"/>
                </a:lnTo>
                <a:cubicBezTo>
                  <a:pt x="172" y="456"/>
                  <a:pt x="194" y="443"/>
                  <a:pt x="210" y="437"/>
                </a:cubicBezTo>
                <a:lnTo>
                  <a:pt x="221" y="364"/>
                </a:lnTo>
                <a:cubicBezTo>
                  <a:pt x="226" y="358"/>
                  <a:pt x="232" y="350"/>
                  <a:pt x="237" y="350"/>
                </a:cubicBezTo>
                <a:lnTo>
                  <a:pt x="355" y="350"/>
                </a:lnTo>
                <a:cubicBezTo>
                  <a:pt x="366" y="350"/>
                  <a:pt x="371" y="358"/>
                  <a:pt x="371" y="364"/>
                </a:cubicBezTo>
                <a:lnTo>
                  <a:pt x="385" y="437"/>
                </a:lnTo>
                <a:cubicBezTo>
                  <a:pt x="401" y="443"/>
                  <a:pt x="421" y="456"/>
                  <a:pt x="437" y="467"/>
                </a:cubicBezTo>
                <a:lnTo>
                  <a:pt x="513" y="443"/>
                </a:lnTo>
                <a:cubicBezTo>
                  <a:pt x="519" y="437"/>
                  <a:pt x="524" y="445"/>
                  <a:pt x="530" y="451"/>
                </a:cubicBezTo>
                <a:lnTo>
                  <a:pt x="587" y="549"/>
                </a:lnTo>
                <a:cubicBezTo>
                  <a:pt x="587" y="555"/>
                  <a:pt x="587" y="560"/>
                  <a:pt x="582" y="566"/>
                </a:cubicBezTo>
                <a:lnTo>
                  <a:pt x="519" y="612"/>
                </a:lnTo>
                <a:lnTo>
                  <a:pt x="519" y="6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49737" y="4950621"/>
            <a:ext cx="431800" cy="461963"/>
          </a:xfrm>
          <a:custGeom>
            <a:avLst/>
            <a:gdLst>
              <a:gd name="T0" fmla="*/ 700 w 1201"/>
              <a:gd name="T1" fmla="*/ 1110 h 1285"/>
              <a:gd name="T2" fmla="*/ 700 w 1201"/>
              <a:gd name="T3" fmla="*/ 175 h 1285"/>
              <a:gd name="T4" fmla="*/ 115 w 1201"/>
              <a:gd name="T5" fmla="*/ 175 h 1285"/>
              <a:gd name="T6" fmla="*/ 115 w 1201"/>
              <a:gd name="T7" fmla="*/ 1110 h 1285"/>
              <a:gd name="T8" fmla="*/ 700 w 1201"/>
              <a:gd name="T9" fmla="*/ 1110 h 1285"/>
              <a:gd name="T10" fmla="*/ 700 w 1201"/>
              <a:gd name="T11" fmla="*/ 0 h 1285"/>
              <a:gd name="T12" fmla="*/ 815 w 1201"/>
              <a:gd name="T13" fmla="*/ 118 h 1285"/>
              <a:gd name="T14" fmla="*/ 815 w 1201"/>
              <a:gd name="T15" fmla="*/ 1167 h 1285"/>
              <a:gd name="T16" fmla="*/ 700 w 1201"/>
              <a:gd name="T17" fmla="*/ 1284 h 1285"/>
              <a:gd name="T18" fmla="*/ 115 w 1201"/>
              <a:gd name="T19" fmla="*/ 1284 h 1285"/>
              <a:gd name="T20" fmla="*/ 0 w 1201"/>
              <a:gd name="T21" fmla="*/ 1167 h 1285"/>
              <a:gd name="T22" fmla="*/ 0 w 1201"/>
              <a:gd name="T23" fmla="*/ 118 h 1285"/>
              <a:gd name="T24" fmla="*/ 115 w 1201"/>
              <a:gd name="T25" fmla="*/ 0 h 1285"/>
              <a:gd name="T26" fmla="*/ 700 w 1201"/>
              <a:gd name="T27" fmla="*/ 0 h 1285"/>
              <a:gd name="T28" fmla="*/ 932 w 1201"/>
              <a:gd name="T29" fmla="*/ 514 h 1285"/>
              <a:gd name="T30" fmla="*/ 932 w 1201"/>
              <a:gd name="T31" fmla="*/ 765 h 1285"/>
              <a:gd name="T32" fmla="*/ 875 w 1201"/>
              <a:gd name="T33" fmla="*/ 705 h 1285"/>
              <a:gd name="T34" fmla="*/ 875 w 1201"/>
              <a:gd name="T35" fmla="*/ 571 h 1285"/>
              <a:gd name="T36" fmla="*/ 932 w 1201"/>
              <a:gd name="T37" fmla="*/ 514 h 1285"/>
              <a:gd name="T38" fmla="*/ 1055 w 1201"/>
              <a:gd name="T39" fmla="*/ 391 h 1285"/>
              <a:gd name="T40" fmla="*/ 1055 w 1201"/>
              <a:gd name="T41" fmla="*/ 888 h 1285"/>
              <a:gd name="T42" fmla="*/ 995 w 1201"/>
              <a:gd name="T43" fmla="*/ 828 h 1285"/>
              <a:gd name="T44" fmla="*/ 995 w 1201"/>
              <a:gd name="T45" fmla="*/ 451 h 1285"/>
              <a:gd name="T46" fmla="*/ 1055 w 1201"/>
              <a:gd name="T47" fmla="*/ 39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1" h="1285">
                <a:moveTo>
                  <a:pt x="700" y="1110"/>
                </a:moveTo>
                <a:lnTo>
                  <a:pt x="700" y="175"/>
                </a:lnTo>
                <a:lnTo>
                  <a:pt x="115" y="175"/>
                </a:lnTo>
                <a:lnTo>
                  <a:pt x="115" y="1110"/>
                </a:lnTo>
                <a:lnTo>
                  <a:pt x="700" y="1110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1167"/>
                </a:lnTo>
                <a:cubicBezTo>
                  <a:pt x="815" y="1230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932" y="514"/>
                </a:moveTo>
                <a:cubicBezTo>
                  <a:pt x="1003" y="590"/>
                  <a:pt x="1003" y="694"/>
                  <a:pt x="932" y="765"/>
                </a:cubicBezTo>
                <a:lnTo>
                  <a:pt x="875" y="705"/>
                </a:lnTo>
                <a:cubicBezTo>
                  <a:pt x="905" y="664"/>
                  <a:pt x="905" y="612"/>
                  <a:pt x="875" y="571"/>
                </a:cubicBezTo>
                <a:lnTo>
                  <a:pt x="932" y="514"/>
                </a:lnTo>
                <a:close/>
                <a:moveTo>
                  <a:pt x="1055" y="391"/>
                </a:moveTo>
                <a:cubicBezTo>
                  <a:pt x="1200" y="530"/>
                  <a:pt x="1200" y="754"/>
                  <a:pt x="1055" y="888"/>
                </a:cubicBezTo>
                <a:lnTo>
                  <a:pt x="995" y="828"/>
                </a:lnTo>
                <a:cubicBezTo>
                  <a:pt x="1099" y="716"/>
                  <a:pt x="1099" y="555"/>
                  <a:pt x="995" y="451"/>
                </a:cubicBezTo>
                <a:lnTo>
                  <a:pt x="1055" y="3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76849" y="4964910"/>
            <a:ext cx="503238" cy="434975"/>
          </a:xfrm>
          <a:custGeom>
            <a:avLst/>
            <a:gdLst>
              <a:gd name="T0" fmla="*/ 1342 w 1400"/>
              <a:gd name="T1" fmla="*/ 372 h 1209"/>
              <a:gd name="T2" fmla="*/ 1399 w 1400"/>
              <a:gd name="T3" fmla="*/ 429 h 1209"/>
              <a:gd name="T4" fmla="*/ 1399 w 1400"/>
              <a:gd name="T5" fmla="*/ 1011 h 1209"/>
              <a:gd name="T6" fmla="*/ 1342 w 1400"/>
              <a:gd name="T7" fmla="*/ 1072 h 1209"/>
              <a:gd name="T8" fmla="*/ 1331 w 1400"/>
              <a:gd name="T9" fmla="*/ 1072 h 1209"/>
              <a:gd name="T10" fmla="*/ 1156 w 1400"/>
              <a:gd name="T11" fmla="*/ 897 h 1209"/>
              <a:gd name="T12" fmla="*/ 1281 w 1400"/>
              <a:gd name="T13" fmla="*/ 897 h 1209"/>
              <a:gd name="T14" fmla="*/ 1281 w 1400"/>
              <a:gd name="T15" fmla="*/ 487 h 1209"/>
              <a:gd name="T16" fmla="*/ 1049 w 1400"/>
              <a:gd name="T17" fmla="*/ 487 h 1209"/>
              <a:gd name="T18" fmla="*/ 1049 w 1400"/>
              <a:gd name="T19" fmla="*/ 790 h 1209"/>
              <a:gd name="T20" fmla="*/ 932 w 1400"/>
              <a:gd name="T21" fmla="*/ 673 h 1209"/>
              <a:gd name="T22" fmla="*/ 932 w 1400"/>
              <a:gd name="T23" fmla="*/ 429 h 1209"/>
              <a:gd name="T24" fmla="*/ 992 w 1400"/>
              <a:gd name="T25" fmla="*/ 372 h 1209"/>
              <a:gd name="T26" fmla="*/ 1342 w 1400"/>
              <a:gd name="T27" fmla="*/ 372 h 1209"/>
              <a:gd name="T28" fmla="*/ 232 w 1400"/>
              <a:gd name="T29" fmla="*/ 271 h 1209"/>
              <a:gd name="T30" fmla="*/ 232 w 1400"/>
              <a:gd name="T31" fmla="*/ 897 h 1209"/>
              <a:gd name="T32" fmla="*/ 858 w 1400"/>
              <a:gd name="T33" fmla="*/ 897 h 1209"/>
              <a:gd name="T34" fmla="*/ 232 w 1400"/>
              <a:gd name="T35" fmla="*/ 271 h 1209"/>
              <a:gd name="T36" fmla="*/ 112 w 1400"/>
              <a:gd name="T37" fmla="*/ 0 h 1209"/>
              <a:gd name="T38" fmla="*/ 1243 w 1400"/>
              <a:gd name="T39" fmla="*/ 1134 h 1209"/>
              <a:gd name="T40" fmla="*/ 1169 w 1400"/>
              <a:gd name="T41" fmla="*/ 1208 h 1209"/>
              <a:gd name="T42" fmla="*/ 1033 w 1400"/>
              <a:gd name="T43" fmla="*/ 1072 h 1209"/>
              <a:gd name="T44" fmla="*/ 0 w 1400"/>
              <a:gd name="T45" fmla="*/ 1072 h 1209"/>
              <a:gd name="T46" fmla="*/ 0 w 1400"/>
              <a:gd name="T47" fmla="*/ 897 h 1209"/>
              <a:gd name="T48" fmla="*/ 117 w 1400"/>
              <a:gd name="T49" fmla="*/ 897 h 1209"/>
              <a:gd name="T50" fmla="*/ 117 w 1400"/>
              <a:gd name="T51" fmla="*/ 254 h 1209"/>
              <a:gd name="T52" fmla="*/ 145 w 1400"/>
              <a:gd name="T53" fmla="*/ 181 h 1209"/>
              <a:gd name="T54" fmla="*/ 38 w 1400"/>
              <a:gd name="T55" fmla="*/ 74 h 1209"/>
              <a:gd name="T56" fmla="*/ 112 w 1400"/>
              <a:gd name="T57" fmla="*/ 0 h 1209"/>
              <a:gd name="T58" fmla="*/ 514 w 1400"/>
              <a:gd name="T59" fmla="*/ 254 h 1209"/>
              <a:gd name="T60" fmla="*/ 396 w 1400"/>
              <a:gd name="T61" fmla="*/ 137 h 1209"/>
              <a:gd name="T62" fmla="*/ 1281 w 1400"/>
              <a:gd name="T63" fmla="*/ 137 h 1209"/>
              <a:gd name="T64" fmla="*/ 1281 w 1400"/>
              <a:gd name="T65" fmla="*/ 254 h 1209"/>
              <a:gd name="T66" fmla="*/ 514 w 1400"/>
              <a:gd name="T67" fmla="*/ 254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0" h="1209">
                <a:moveTo>
                  <a:pt x="1342" y="372"/>
                </a:moveTo>
                <a:cubicBezTo>
                  <a:pt x="1374" y="372"/>
                  <a:pt x="1399" y="397"/>
                  <a:pt x="1399" y="429"/>
                </a:cubicBezTo>
                <a:lnTo>
                  <a:pt x="1399" y="1011"/>
                </a:lnTo>
                <a:cubicBezTo>
                  <a:pt x="1399" y="1044"/>
                  <a:pt x="1374" y="1072"/>
                  <a:pt x="1342" y="1072"/>
                </a:cubicBezTo>
                <a:lnTo>
                  <a:pt x="1331" y="1072"/>
                </a:lnTo>
                <a:lnTo>
                  <a:pt x="1156" y="897"/>
                </a:lnTo>
                <a:lnTo>
                  <a:pt x="1281" y="897"/>
                </a:lnTo>
                <a:lnTo>
                  <a:pt x="1281" y="487"/>
                </a:lnTo>
                <a:lnTo>
                  <a:pt x="1049" y="487"/>
                </a:lnTo>
                <a:lnTo>
                  <a:pt x="1049" y="790"/>
                </a:lnTo>
                <a:lnTo>
                  <a:pt x="932" y="673"/>
                </a:lnTo>
                <a:lnTo>
                  <a:pt x="932" y="429"/>
                </a:lnTo>
                <a:cubicBezTo>
                  <a:pt x="932" y="397"/>
                  <a:pt x="959" y="372"/>
                  <a:pt x="992" y="372"/>
                </a:cubicBezTo>
                <a:lnTo>
                  <a:pt x="1342" y="372"/>
                </a:lnTo>
                <a:close/>
                <a:moveTo>
                  <a:pt x="232" y="271"/>
                </a:moveTo>
                <a:lnTo>
                  <a:pt x="232" y="897"/>
                </a:lnTo>
                <a:lnTo>
                  <a:pt x="858" y="897"/>
                </a:lnTo>
                <a:lnTo>
                  <a:pt x="232" y="271"/>
                </a:lnTo>
                <a:close/>
                <a:moveTo>
                  <a:pt x="112" y="0"/>
                </a:moveTo>
                <a:cubicBezTo>
                  <a:pt x="489" y="378"/>
                  <a:pt x="866" y="756"/>
                  <a:pt x="1243" y="1134"/>
                </a:cubicBezTo>
                <a:lnTo>
                  <a:pt x="1169" y="1208"/>
                </a:lnTo>
                <a:lnTo>
                  <a:pt x="1033" y="1072"/>
                </a:lnTo>
                <a:lnTo>
                  <a:pt x="0" y="1072"/>
                </a:lnTo>
                <a:lnTo>
                  <a:pt x="0" y="897"/>
                </a:lnTo>
                <a:lnTo>
                  <a:pt x="117" y="897"/>
                </a:lnTo>
                <a:lnTo>
                  <a:pt x="117" y="254"/>
                </a:lnTo>
                <a:cubicBezTo>
                  <a:pt x="117" y="227"/>
                  <a:pt x="128" y="200"/>
                  <a:pt x="145" y="181"/>
                </a:cubicBezTo>
                <a:lnTo>
                  <a:pt x="38" y="74"/>
                </a:lnTo>
                <a:lnTo>
                  <a:pt x="112" y="0"/>
                </a:lnTo>
                <a:close/>
                <a:moveTo>
                  <a:pt x="514" y="254"/>
                </a:moveTo>
                <a:lnTo>
                  <a:pt x="396" y="137"/>
                </a:lnTo>
                <a:lnTo>
                  <a:pt x="1281" y="137"/>
                </a:lnTo>
                <a:lnTo>
                  <a:pt x="1281" y="254"/>
                </a:lnTo>
                <a:lnTo>
                  <a:pt x="514" y="2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1439" y="4950621"/>
            <a:ext cx="357187" cy="461963"/>
          </a:xfrm>
          <a:custGeom>
            <a:avLst/>
            <a:gdLst>
              <a:gd name="T0" fmla="*/ 322 w 993"/>
              <a:gd name="T1" fmla="*/ 585 h 1285"/>
              <a:gd name="T2" fmla="*/ 322 w 993"/>
              <a:gd name="T3" fmla="*/ 497 h 1285"/>
              <a:gd name="T4" fmla="*/ 235 w 993"/>
              <a:gd name="T5" fmla="*/ 421 h 1285"/>
              <a:gd name="T6" fmla="*/ 147 w 993"/>
              <a:gd name="T7" fmla="*/ 497 h 1285"/>
              <a:gd name="T8" fmla="*/ 147 w 993"/>
              <a:gd name="T9" fmla="*/ 585 h 1285"/>
              <a:gd name="T10" fmla="*/ 322 w 993"/>
              <a:gd name="T11" fmla="*/ 585 h 1285"/>
              <a:gd name="T12" fmla="*/ 396 w 993"/>
              <a:gd name="T13" fmla="*/ 585 h 1285"/>
              <a:gd name="T14" fmla="*/ 467 w 993"/>
              <a:gd name="T15" fmla="*/ 659 h 1285"/>
              <a:gd name="T16" fmla="*/ 467 w 993"/>
              <a:gd name="T17" fmla="*/ 864 h 1285"/>
              <a:gd name="T18" fmla="*/ 390 w 993"/>
              <a:gd name="T19" fmla="*/ 935 h 1285"/>
              <a:gd name="T20" fmla="*/ 71 w 993"/>
              <a:gd name="T21" fmla="*/ 935 h 1285"/>
              <a:gd name="T22" fmla="*/ 0 w 993"/>
              <a:gd name="T23" fmla="*/ 858 h 1285"/>
              <a:gd name="T24" fmla="*/ 0 w 993"/>
              <a:gd name="T25" fmla="*/ 653 h 1285"/>
              <a:gd name="T26" fmla="*/ 71 w 993"/>
              <a:gd name="T27" fmla="*/ 585 h 1285"/>
              <a:gd name="T28" fmla="*/ 71 w 993"/>
              <a:gd name="T29" fmla="*/ 497 h 1285"/>
              <a:gd name="T30" fmla="*/ 235 w 993"/>
              <a:gd name="T31" fmla="*/ 350 h 1285"/>
              <a:gd name="T32" fmla="*/ 396 w 993"/>
              <a:gd name="T33" fmla="*/ 497 h 1285"/>
              <a:gd name="T34" fmla="*/ 396 w 993"/>
              <a:gd name="T35" fmla="*/ 585 h 1285"/>
              <a:gd name="T36" fmla="*/ 874 w 993"/>
              <a:gd name="T37" fmla="*/ 0 h 1285"/>
              <a:gd name="T38" fmla="*/ 992 w 993"/>
              <a:gd name="T39" fmla="*/ 118 h 1285"/>
              <a:gd name="T40" fmla="*/ 992 w 993"/>
              <a:gd name="T41" fmla="*/ 1167 h 1285"/>
              <a:gd name="T42" fmla="*/ 874 w 993"/>
              <a:gd name="T43" fmla="*/ 1284 h 1285"/>
              <a:gd name="T44" fmla="*/ 292 w 993"/>
              <a:gd name="T45" fmla="*/ 1284 h 1285"/>
              <a:gd name="T46" fmla="*/ 175 w 993"/>
              <a:gd name="T47" fmla="*/ 1167 h 1285"/>
              <a:gd name="T48" fmla="*/ 175 w 993"/>
              <a:gd name="T49" fmla="*/ 992 h 1285"/>
              <a:gd name="T50" fmla="*/ 292 w 993"/>
              <a:gd name="T51" fmla="*/ 992 h 1285"/>
              <a:gd name="T52" fmla="*/ 292 w 993"/>
              <a:gd name="T53" fmla="*/ 1110 h 1285"/>
              <a:gd name="T54" fmla="*/ 874 w 993"/>
              <a:gd name="T55" fmla="*/ 1110 h 1285"/>
              <a:gd name="T56" fmla="*/ 874 w 993"/>
              <a:gd name="T57" fmla="*/ 175 h 1285"/>
              <a:gd name="T58" fmla="*/ 292 w 993"/>
              <a:gd name="T59" fmla="*/ 175 h 1285"/>
              <a:gd name="T60" fmla="*/ 292 w 993"/>
              <a:gd name="T61" fmla="*/ 292 h 1285"/>
              <a:gd name="T62" fmla="*/ 175 w 993"/>
              <a:gd name="T63" fmla="*/ 292 h 1285"/>
              <a:gd name="T64" fmla="*/ 175 w 993"/>
              <a:gd name="T65" fmla="*/ 118 h 1285"/>
              <a:gd name="T66" fmla="*/ 292 w 993"/>
              <a:gd name="T67" fmla="*/ 0 h 1285"/>
              <a:gd name="T68" fmla="*/ 874 w 993"/>
              <a:gd name="T69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93" h="1285">
                <a:moveTo>
                  <a:pt x="322" y="585"/>
                </a:moveTo>
                <a:lnTo>
                  <a:pt x="322" y="497"/>
                </a:lnTo>
                <a:cubicBezTo>
                  <a:pt x="322" y="451"/>
                  <a:pt x="281" y="421"/>
                  <a:pt x="235" y="421"/>
                </a:cubicBezTo>
                <a:cubicBezTo>
                  <a:pt x="188" y="421"/>
                  <a:pt x="147" y="451"/>
                  <a:pt x="147" y="497"/>
                </a:cubicBezTo>
                <a:lnTo>
                  <a:pt x="147" y="585"/>
                </a:lnTo>
                <a:lnTo>
                  <a:pt x="322" y="585"/>
                </a:lnTo>
                <a:close/>
                <a:moveTo>
                  <a:pt x="396" y="585"/>
                </a:moveTo>
                <a:cubicBezTo>
                  <a:pt x="431" y="585"/>
                  <a:pt x="467" y="618"/>
                  <a:pt x="467" y="659"/>
                </a:cubicBezTo>
                <a:lnTo>
                  <a:pt x="467" y="864"/>
                </a:lnTo>
                <a:cubicBezTo>
                  <a:pt x="467" y="899"/>
                  <a:pt x="431" y="935"/>
                  <a:pt x="390" y="935"/>
                </a:cubicBezTo>
                <a:lnTo>
                  <a:pt x="71" y="935"/>
                </a:lnTo>
                <a:cubicBezTo>
                  <a:pt x="35" y="935"/>
                  <a:pt x="0" y="899"/>
                  <a:pt x="0" y="858"/>
                </a:cubicBezTo>
                <a:lnTo>
                  <a:pt x="0" y="653"/>
                </a:lnTo>
                <a:cubicBezTo>
                  <a:pt x="0" y="618"/>
                  <a:pt x="35" y="585"/>
                  <a:pt x="71" y="585"/>
                </a:cubicBezTo>
                <a:lnTo>
                  <a:pt x="71" y="497"/>
                </a:lnTo>
                <a:cubicBezTo>
                  <a:pt x="71" y="415"/>
                  <a:pt x="153" y="350"/>
                  <a:pt x="235" y="350"/>
                </a:cubicBezTo>
                <a:cubicBezTo>
                  <a:pt x="317" y="350"/>
                  <a:pt x="396" y="415"/>
                  <a:pt x="396" y="497"/>
                </a:cubicBezTo>
                <a:lnTo>
                  <a:pt x="396" y="585"/>
                </a:lnTo>
                <a:close/>
                <a:moveTo>
                  <a:pt x="874" y="0"/>
                </a:moveTo>
                <a:cubicBezTo>
                  <a:pt x="937" y="0"/>
                  <a:pt x="992" y="55"/>
                  <a:pt x="992" y="118"/>
                </a:cubicBezTo>
                <a:lnTo>
                  <a:pt x="992" y="1167"/>
                </a:lnTo>
                <a:cubicBezTo>
                  <a:pt x="992" y="1230"/>
                  <a:pt x="937" y="1284"/>
                  <a:pt x="874" y="1284"/>
                </a:cubicBezTo>
                <a:lnTo>
                  <a:pt x="292" y="1284"/>
                </a:lnTo>
                <a:cubicBezTo>
                  <a:pt x="229" y="1284"/>
                  <a:pt x="175" y="1230"/>
                  <a:pt x="175" y="1167"/>
                </a:cubicBezTo>
                <a:lnTo>
                  <a:pt x="175" y="992"/>
                </a:lnTo>
                <a:lnTo>
                  <a:pt x="292" y="992"/>
                </a:lnTo>
                <a:lnTo>
                  <a:pt x="292" y="1110"/>
                </a:lnTo>
                <a:lnTo>
                  <a:pt x="874" y="1110"/>
                </a:lnTo>
                <a:lnTo>
                  <a:pt x="874" y="175"/>
                </a:lnTo>
                <a:lnTo>
                  <a:pt x="292" y="175"/>
                </a:lnTo>
                <a:lnTo>
                  <a:pt x="292" y="292"/>
                </a:lnTo>
                <a:lnTo>
                  <a:pt x="175" y="292"/>
                </a:lnTo>
                <a:lnTo>
                  <a:pt x="175" y="118"/>
                </a:lnTo>
                <a:cubicBezTo>
                  <a:pt x="175" y="55"/>
                  <a:pt x="229" y="0"/>
                  <a:pt x="292" y="0"/>
                </a:cubicBezTo>
                <a:lnTo>
                  <a:pt x="87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80301" y="4950621"/>
            <a:ext cx="377825" cy="461963"/>
          </a:xfrm>
          <a:custGeom>
            <a:avLst/>
            <a:gdLst>
              <a:gd name="T0" fmla="*/ 932 w 1051"/>
              <a:gd name="T1" fmla="*/ 0 h 1285"/>
              <a:gd name="T2" fmla="*/ 1050 w 1051"/>
              <a:gd name="T3" fmla="*/ 118 h 1285"/>
              <a:gd name="T4" fmla="*/ 1050 w 1051"/>
              <a:gd name="T5" fmla="*/ 1167 h 1285"/>
              <a:gd name="T6" fmla="*/ 932 w 1051"/>
              <a:gd name="T7" fmla="*/ 1284 h 1285"/>
              <a:gd name="T8" fmla="*/ 350 w 1051"/>
              <a:gd name="T9" fmla="*/ 1284 h 1285"/>
              <a:gd name="T10" fmla="*/ 233 w 1051"/>
              <a:gd name="T11" fmla="*/ 1167 h 1285"/>
              <a:gd name="T12" fmla="*/ 233 w 1051"/>
              <a:gd name="T13" fmla="*/ 992 h 1285"/>
              <a:gd name="T14" fmla="*/ 350 w 1051"/>
              <a:gd name="T15" fmla="*/ 992 h 1285"/>
              <a:gd name="T16" fmla="*/ 350 w 1051"/>
              <a:gd name="T17" fmla="*/ 1110 h 1285"/>
              <a:gd name="T18" fmla="*/ 932 w 1051"/>
              <a:gd name="T19" fmla="*/ 1110 h 1285"/>
              <a:gd name="T20" fmla="*/ 932 w 1051"/>
              <a:gd name="T21" fmla="*/ 175 h 1285"/>
              <a:gd name="T22" fmla="*/ 350 w 1051"/>
              <a:gd name="T23" fmla="*/ 175 h 1285"/>
              <a:gd name="T24" fmla="*/ 350 w 1051"/>
              <a:gd name="T25" fmla="*/ 292 h 1285"/>
              <a:gd name="T26" fmla="*/ 233 w 1051"/>
              <a:gd name="T27" fmla="*/ 292 h 1285"/>
              <a:gd name="T28" fmla="*/ 233 w 1051"/>
              <a:gd name="T29" fmla="*/ 118 h 1285"/>
              <a:gd name="T30" fmla="*/ 350 w 1051"/>
              <a:gd name="T31" fmla="*/ 0 h 1285"/>
              <a:gd name="T32" fmla="*/ 932 w 1051"/>
              <a:gd name="T33" fmla="*/ 0 h 1285"/>
              <a:gd name="T34" fmla="*/ 582 w 1051"/>
              <a:gd name="T35" fmla="*/ 421 h 1285"/>
              <a:gd name="T36" fmla="*/ 350 w 1051"/>
              <a:gd name="T37" fmla="*/ 653 h 1285"/>
              <a:gd name="T38" fmla="*/ 582 w 1051"/>
              <a:gd name="T39" fmla="*/ 888 h 1285"/>
              <a:gd name="T40" fmla="*/ 525 w 1051"/>
              <a:gd name="T41" fmla="*/ 946 h 1285"/>
              <a:gd name="T42" fmla="*/ 293 w 1051"/>
              <a:gd name="T43" fmla="*/ 713 h 1285"/>
              <a:gd name="T44" fmla="*/ 58 w 1051"/>
              <a:gd name="T45" fmla="*/ 946 h 1285"/>
              <a:gd name="T46" fmla="*/ 0 w 1051"/>
              <a:gd name="T47" fmla="*/ 888 h 1285"/>
              <a:gd name="T48" fmla="*/ 233 w 1051"/>
              <a:gd name="T49" fmla="*/ 653 h 1285"/>
              <a:gd name="T50" fmla="*/ 0 w 1051"/>
              <a:gd name="T51" fmla="*/ 421 h 1285"/>
              <a:gd name="T52" fmla="*/ 58 w 1051"/>
              <a:gd name="T53" fmla="*/ 364 h 1285"/>
              <a:gd name="T54" fmla="*/ 293 w 1051"/>
              <a:gd name="T55" fmla="*/ 596 h 1285"/>
              <a:gd name="T56" fmla="*/ 525 w 1051"/>
              <a:gd name="T57" fmla="*/ 364 h 1285"/>
              <a:gd name="T58" fmla="*/ 582 w 1051"/>
              <a:gd name="T59" fmla="*/ 42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285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1167"/>
                </a:lnTo>
                <a:cubicBezTo>
                  <a:pt x="1050" y="1230"/>
                  <a:pt x="995" y="1284"/>
                  <a:pt x="932" y="1284"/>
                </a:cubicBezTo>
                <a:lnTo>
                  <a:pt x="350" y="1284"/>
                </a:lnTo>
                <a:cubicBezTo>
                  <a:pt x="287" y="1284"/>
                  <a:pt x="233" y="1230"/>
                  <a:pt x="233" y="1167"/>
                </a:cubicBezTo>
                <a:lnTo>
                  <a:pt x="233" y="992"/>
                </a:lnTo>
                <a:lnTo>
                  <a:pt x="350" y="992"/>
                </a:lnTo>
                <a:lnTo>
                  <a:pt x="350" y="1110"/>
                </a:lnTo>
                <a:lnTo>
                  <a:pt x="932" y="1110"/>
                </a:lnTo>
                <a:lnTo>
                  <a:pt x="932" y="175"/>
                </a:lnTo>
                <a:lnTo>
                  <a:pt x="350" y="175"/>
                </a:lnTo>
                <a:lnTo>
                  <a:pt x="350" y="292"/>
                </a:lnTo>
                <a:lnTo>
                  <a:pt x="233" y="292"/>
                </a:lnTo>
                <a:lnTo>
                  <a:pt x="233" y="118"/>
                </a:lnTo>
                <a:cubicBezTo>
                  <a:pt x="233" y="55"/>
                  <a:pt x="287" y="0"/>
                  <a:pt x="350" y="0"/>
                </a:cubicBezTo>
                <a:lnTo>
                  <a:pt x="932" y="0"/>
                </a:lnTo>
                <a:close/>
                <a:moveTo>
                  <a:pt x="582" y="421"/>
                </a:moveTo>
                <a:lnTo>
                  <a:pt x="350" y="653"/>
                </a:lnTo>
                <a:lnTo>
                  <a:pt x="582" y="888"/>
                </a:lnTo>
                <a:lnTo>
                  <a:pt x="525" y="946"/>
                </a:lnTo>
                <a:lnTo>
                  <a:pt x="293" y="713"/>
                </a:lnTo>
                <a:lnTo>
                  <a:pt x="58" y="946"/>
                </a:lnTo>
                <a:lnTo>
                  <a:pt x="0" y="888"/>
                </a:lnTo>
                <a:lnTo>
                  <a:pt x="233" y="653"/>
                </a:lnTo>
                <a:lnTo>
                  <a:pt x="0" y="421"/>
                </a:lnTo>
                <a:lnTo>
                  <a:pt x="58" y="364"/>
                </a:lnTo>
                <a:lnTo>
                  <a:pt x="293" y="596"/>
                </a:lnTo>
                <a:lnTo>
                  <a:pt x="525" y="364"/>
                </a:lnTo>
                <a:lnTo>
                  <a:pt x="582" y="4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1864" y="4993483"/>
            <a:ext cx="377825" cy="377825"/>
          </a:xfrm>
          <a:custGeom>
            <a:avLst/>
            <a:gdLst>
              <a:gd name="T0" fmla="*/ 210 w 1050"/>
              <a:gd name="T1" fmla="*/ 453 h 1050"/>
              <a:gd name="T2" fmla="*/ 595 w 1050"/>
              <a:gd name="T3" fmla="*/ 839 h 1050"/>
              <a:gd name="T4" fmla="*/ 724 w 1050"/>
              <a:gd name="T5" fmla="*/ 710 h 1050"/>
              <a:gd name="T6" fmla="*/ 784 w 1050"/>
              <a:gd name="T7" fmla="*/ 696 h 1050"/>
              <a:gd name="T8" fmla="*/ 992 w 1050"/>
              <a:gd name="T9" fmla="*/ 729 h 1050"/>
              <a:gd name="T10" fmla="*/ 1049 w 1050"/>
              <a:gd name="T11" fmla="*/ 787 h 1050"/>
              <a:gd name="T12" fmla="*/ 1049 w 1050"/>
              <a:gd name="T13" fmla="*/ 992 h 1050"/>
              <a:gd name="T14" fmla="*/ 992 w 1050"/>
              <a:gd name="T15" fmla="*/ 1049 h 1050"/>
              <a:gd name="T16" fmla="*/ 0 w 1050"/>
              <a:gd name="T17" fmla="*/ 57 h 1050"/>
              <a:gd name="T18" fmla="*/ 57 w 1050"/>
              <a:gd name="T19" fmla="*/ 0 h 1050"/>
              <a:gd name="T20" fmla="*/ 262 w 1050"/>
              <a:gd name="T21" fmla="*/ 0 h 1050"/>
              <a:gd name="T22" fmla="*/ 319 w 1050"/>
              <a:gd name="T23" fmla="*/ 57 h 1050"/>
              <a:gd name="T24" fmla="*/ 352 w 1050"/>
              <a:gd name="T25" fmla="*/ 265 h 1050"/>
              <a:gd name="T26" fmla="*/ 339 w 1050"/>
              <a:gd name="T27" fmla="*/ 325 h 1050"/>
              <a:gd name="T28" fmla="*/ 210 w 1050"/>
              <a:gd name="T29" fmla="*/ 45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1050">
                <a:moveTo>
                  <a:pt x="210" y="453"/>
                </a:moveTo>
                <a:cubicBezTo>
                  <a:pt x="295" y="617"/>
                  <a:pt x="431" y="754"/>
                  <a:pt x="595" y="839"/>
                </a:cubicBezTo>
                <a:lnTo>
                  <a:pt x="724" y="710"/>
                </a:lnTo>
                <a:cubicBezTo>
                  <a:pt x="740" y="694"/>
                  <a:pt x="765" y="688"/>
                  <a:pt x="784" y="696"/>
                </a:cubicBezTo>
                <a:cubicBezTo>
                  <a:pt x="850" y="718"/>
                  <a:pt x="921" y="729"/>
                  <a:pt x="992" y="729"/>
                </a:cubicBezTo>
                <a:cubicBezTo>
                  <a:pt x="1024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4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19" y="24"/>
                  <a:pt x="319" y="57"/>
                </a:cubicBezTo>
                <a:cubicBezTo>
                  <a:pt x="319" y="131"/>
                  <a:pt x="330" y="199"/>
                  <a:pt x="352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21839" y="4993483"/>
            <a:ext cx="377825" cy="377825"/>
          </a:xfrm>
          <a:custGeom>
            <a:avLst/>
            <a:gdLst>
              <a:gd name="T0" fmla="*/ 932 w 1050"/>
              <a:gd name="T1" fmla="*/ 0 h 1050"/>
              <a:gd name="T2" fmla="*/ 1049 w 1050"/>
              <a:gd name="T3" fmla="*/ 0 h 1050"/>
              <a:gd name="T4" fmla="*/ 1049 w 1050"/>
              <a:gd name="T5" fmla="*/ 407 h 1050"/>
              <a:gd name="T6" fmla="*/ 932 w 1050"/>
              <a:gd name="T7" fmla="*/ 407 h 1050"/>
              <a:gd name="T8" fmla="*/ 932 w 1050"/>
              <a:gd name="T9" fmla="*/ 0 h 1050"/>
              <a:gd name="T10" fmla="*/ 992 w 1050"/>
              <a:gd name="T11" fmla="*/ 729 h 1050"/>
              <a:gd name="T12" fmla="*/ 1049 w 1050"/>
              <a:gd name="T13" fmla="*/ 787 h 1050"/>
              <a:gd name="T14" fmla="*/ 1049 w 1050"/>
              <a:gd name="T15" fmla="*/ 992 h 1050"/>
              <a:gd name="T16" fmla="*/ 992 w 1050"/>
              <a:gd name="T17" fmla="*/ 1049 h 1050"/>
              <a:gd name="T18" fmla="*/ 0 w 1050"/>
              <a:gd name="T19" fmla="*/ 57 h 1050"/>
              <a:gd name="T20" fmla="*/ 57 w 1050"/>
              <a:gd name="T21" fmla="*/ 0 h 1050"/>
              <a:gd name="T22" fmla="*/ 262 w 1050"/>
              <a:gd name="T23" fmla="*/ 0 h 1050"/>
              <a:gd name="T24" fmla="*/ 320 w 1050"/>
              <a:gd name="T25" fmla="*/ 57 h 1050"/>
              <a:gd name="T26" fmla="*/ 353 w 1050"/>
              <a:gd name="T27" fmla="*/ 265 h 1050"/>
              <a:gd name="T28" fmla="*/ 339 w 1050"/>
              <a:gd name="T29" fmla="*/ 325 h 1050"/>
              <a:gd name="T30" fmla="*/ 210 w 1050"/>
              <a:gd name="T31" fmla="*/ 453 h 1050"/>
              <a:gd name="T32" fmla="*/ 596 w 1050"/>
              <a:gd name="T33" fmla="*/ 839 h 1050"/>
              <a:gd name="T34" fmla="*/ 724 w 1050"/>
              <a:gd name="T35" fmla="*/ 710 h 1050"/>
              <a:gd name="T36" fmla="*/ 784 w 1050"/>
              <a:gd name="T37" fmla="*/ 696 h 1050"/>
              <a:gd name="T38" fmla="*/ 992 w 1050"/>
              <a:gd name="T39" fmla="*/ 729 h 1050"/>
              <a:gd name="T40" fmla="*/ 817 w 1050"/>
              <a:gd name="T41" fmla="*/ 0 h 1050"/>
              <a:gd name="T42" fmla="*/ 817 w 1050"/>
              <a:gd name="T43" fmla="*/ 407 h 1050"/>
              <a:gd name="T44" fmla="*/ 700 w 1050"/>
              <a:gd name="T45" fmla="*/ 407 h 1050"/>
              <a:gd name="T46" fmla="*/ 700 w 1050"/>
              <a:gd name="T47" fmla="*/ 0 h 1050"/>
              <a:gd name="T48" fmla="*/ 817 w 1050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93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0"/>
                </a:lnTo>
                <a:close/>
                <a:moveTo>
                  <a:pt x="992" y="729"/>
                </a:moveTo>
                <a:cubicBezTo>
                  <a:pt x="1025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5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5" y="0"/>
                  <a:pt x="57" y="0"/>
                </a:cubicBezTo>
                <a:lnTo>
                  <a:pt x="262" y="0"/>
                </a:lnTo>
                <a:cubicBezTo>
                  <a:pt x="295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  <a:cubicBezTo>
                  <a:pt x="295" y="620"/>
                  <a:pt x="432" y="754"/>
                  <a:pt x="596" y="839"/>
                </a:cubicBezTo>
                <a:lnTo>
                  <a:pt x="724" y="710"/>
                </a:lnTo>
                <a:cubicBezTo>
                  <a:pt x="741" y="694"/>
                  <a:pt x="765" y="691"/>
                  <a:pt x="784" y="696"/>
                </a:cubicBezTo>
                <a:cubicBezTo>
                  <a:pt x="850" y="718"/>
                  <a:pt x="918" y="729"/>
                  <a:pt x="992" y="729"/>
                </a:cubicBezTo>
                <a:close/>
                <a:moveTo>
                  <a:pt x="817" y="0"/>
                </a:moveTo>
                <a:lnTo>
                  <a:pt x="817" y="407"/>
                </a:lnTo>
                <a:lnTo>
                  <a:pt x="700" y="407"/>
                </a:lnTo>
                <a:lnTo>
                  <a:pt x="70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28314" y="4995069"/>
            <a:ext cx="504825" cy="374650"/>
          </a:xfrm>
          <a:custGeom>
            <a:avLst/>
            <a:gdLst>
              <a:gd name="T0" fmla="*/ 1383 w 1401"/>
              <a:gd name="T1" fmla="*/ 798 h 1042"/>
              <a:gd name="T2" fmla="*/ 1400 w 1401"/>
              <a:gd name="T3" fmla="*/ 839 h 1042"/>
              <a:gd name="T4" fmla="*/ 1383 w 1401"/>
              <a:gd name="T5" fmla="*/ 880 h 1042"/>
              <a:gd name="T6" fmla="*/ 1238 w 1401"/>
              <a:gd name="T7" fmla="*/ 1024 h 1042"/>
              <a:gd name="T8" fmla="*/ 1197 w 1401"/>
              <a:gd name="T9" fmla="*/ 1041 h 1042"/>
              <a:gd name="T10" fmla="*/ 1156 w 1401"/>
              <a:gd name="T11" fmla="*/ 1024 h 1042"/>
              <a:gd name="T12" fmla="*/ 1001 w 1401"/>
              <a:gd name="T13" fmla="*/ 915 h 1042"/>
              <a:gd name="T14" fmla="*/ 968 w 1401"/>
              <a:gd name="T15" fmla="*/ 863 h 1042"/>
              <a:gd name="T16" fmla="*/ 968 w 1401"/>
              <a:gd name="T17" fmla="*/ 683 h 1042"/>
              <a:gd name="T18" fmla="*/ 700 w 1401"/>
              <a:gd name="T19" fmla="*/ 642 h 1042"/>
              <a:gd name="T20" fmla="*/ 432 w 1401"/>
              <a:gd name="T21" fmla="*/ 683 h 1042"/>
              <a:gd name="T22" fmla="*/ 432 w 1401"/>
              <a:gd name="T23" fmla="*/ 863 h 1042"/>
              <a:gd name="T24" fmla="*/ 399 w 1401"/>
              <a:gd name="T25" fmla="*/ 918 h 1042"/>
              <a:gd name="T26" fmla="*/ 244 w 1401"/>
              <a:gd name="T27" fmla="*/ 1024 h 1042"/>
              <a:gd name="T28" fmla="*/ 203 w 1401"/>
              <a:gd name="T29" fmla="*/ 1041 h 1042"/>
              <a:gd name="T30" fmla="*/ 162 w 1401"/>
              <a:gd name="T31" fmla="*/ 1024 h 1042"/>
              <a:gd name="T32" fmla="*/ 17 w 1401"/>
              <a:gd name="T33" fmla="*/ 880 h 1042"/>
              <a:gd name="T34" fmla="*/ 0 w 1401"/>
              <a:gd name="T35" fmla="*/ 839 h 1042"/>
              <a:gd name="T36" fmla="*/ 17 w 1401"/>
              <a:gd name="T37" fmla="*/ 798 h 1042"/>
              <a:gd name="T38" fmla="*/ 700 w 1401"/>
              <a:gd name="T39" fmla="*/ 524 h 1042"/>
              <a:gd name="T40" fmla="*/ 1383 w 1401"/>
              <a:gd name="T41" fmla="*/ 798 h 1042"/>
              <a:gd name="T42" fmla="*/ 380 w 1401"/>
              <a:gd name="T43" fmla="*/ 145 h 1042"/>
              <a:gd name="T44" fmla="*/ 380 w 1401"/>
              <a:gd name="T45" fmla="*/ 349 h 1042"/>
              <a:gd name="T46" fmla="*/ 293 w 1401"/>
              <a:gd name="T47" fmla="*/ 349 h 1042"/>
              <a:gd name="T48" fmla="*/ 293 w 1401"/>
              <a:gd name="T49" fmla="*/ 0 h 1042"/>
              <a:gd name="T50" fmla="*/ 643 w 1401"/>
              <a:gd name="T51" fmla="*/ 0 h 1042"/>
              <a:gd name="T52" fmla="*/ 643 w 1401"/>
              <a:gd name="T53" fmla="*/ 87 h 1042"/>
              <a:gd name="T54" fmla="*/ 438 w 1401"/>
              <a:gd name="T55" fmla="*/ 87 h 1042"/>
              <a:gd name="T56" fmla="*/ 700 w 1401"/>
              <a:gd name="T57" fmla="*/ 349 h 1042"/>
              <a:gd name="T58" fmla="*/ 1050 w 1401"/>
              <a:gd name="T59" fmla="*/ 0 h 1042"/>
              <a:gd name="T60" fmla="*/ 1107 w 1401"/>
              <a:gd name="T61" fmla="*/ 57 h 1042"/>
              <a:gd name="T62" fmla="*/ 700 w 1401"/>
              <a:gd name="T63" fmla="*/ 467 h 1042"/>
              <a:gd name="T64" fmla="*/ 380 w 1401"/>
              <a:gd name="T65" fmla="*/ 145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42">
                <a:moveTo>
                  <a:pt x="1383" y="798"/>
                </a:moveTo>
                <a:cubicBezTo>
                  <a:pt x="1394" y="809"/>
                  <a:pt x="1400" y="823"/>
                  <a:pt x="1400" y="839"/>
                </a:cubicBezTo>
                <a:cubicBezTo>
                  <a:pt x="1400" y="856"/>
                  <a:pt x="1394" y="869"/>
                  <a:pt x="1383" y="880"/>
                </a:cubicBezTo>
                <a:lnTo>
                  <a:pt x="1238" y="1024"/>
                </a:lnTo>
                <a:cubicBezTo>
                  <a:pt x="1228" y="1035"/>
                  <a:pt x="1214" y="1041"/>
                  <a:pt x="1197" y="1041"/>
                </a:cubicBezTo>
                <a:cubicBezTo>
                  <a:pt x="1181" y="1041"/>
                  <a:pt x="1167" y="1035"/>
                  <a:pt x="1156" y="1024"/>
                </a:cubicBezTo>
                <a:cubicBezTo>
                  <a:pt x="1110" y="981"/>
                  <a:pt x="1058" y="942"/>
                  <a:pt x="1001" y="915"/>
                </a:cubicBezTo>
                <a:cubicBezTo>
                  <a:pt x="982" y="907"/>
                  <a:pt x="968" y="885"/>
                  <a:pt x="968" y="863"/>
                </a:cubicBezTo>
                <a:lnTo>
                  <a:pt x="968" y="683"/>
                </a:lnTo>
                <a:cubicBezTo>
                  <a:pt x="883" y="656"/>
                  <a:pt x="793" y="642"/>
                  <a:pt x="700" y="642"/>
                </a:cubicBezTo>
                <a:cubicBezTo>
                  <a:pt x="607" y="642"/>
                  <a:pt x="517" y="656"/>
                  <a:pt x="432" y="683"/>
                </a:cubicBezTo>
                <a:lnTo>
                  <a:pt x="432" y="863"/>
                </a:lnTo>
                <a:cubicBezTo>
                  <a:pt x="432" y="888"/>
                  <a:pt x="419" y="910"/>
                  <a:pt x="399" y="918"/>
                </a:cubicBezTo>
                <a:cubicBezTo>
                  <a:pt x="342" y="945"/>
                  <a:pt x="290" y="981"/>
                  <a:pt x="244" y="1024"/>
                </a:cubicBezTo>
                <a:cubicBezTo>
                  <a:pt x="233" y="1035"/>
                  <a:pt x="220" y="1041"/>
                  <a:pt x="203" y="1041"/>
                </a:cubicBezTo>
                <a:cubicBezTo>
                  <a:pt x="187" y="1041"/>
                  <a:pt x="173" y="1035"/>
                  <a:pt x="162" y="1024"/>
                </a:cubicBezTo>
                <a:lnTo>
                  <a:pt x="17" y="880"/>
                </a:lnTo>
                <a:cubicBezTo>
                  <a:pt x="6" y="869"/>
                  <a:pt x="0" y="856"/>
                  <a:pt x="0" y="839"/>
                </a:cubicBezTo>
                <a:cubicBezTo>
                  <a:pt x="0" y="823"/>
                  <a:pt x="6" y="809"/>
                  <a:pt x="17" y="798"/>
                </a:cubicBezTo>
                <a:cubicBezTo>
                  <a:pt x="194" y="628"/>
                  <a:pt x="435" y="524"/>
                  <a:pt x="700" y="524"/>
                </a:cubicBezTo>
                <a:cubicBezTo>
                  <a:pt x="965" y="524"/>
                  <a:pt x="1206" y="628"/>
                  <a:pt x="1383" y="798"/>
                </a:cubicBezTo>
                <a:close/>
                <a:moveTo>
                  <a:pt x="380" y="145"/>
                </a:moveTo>
                <a:lnTo>
                  <a:pt x="380" y="349"/>
                </a:lnTo>
                <a:lnTo>
                  <a:pt x="293" y="349"/>
                </a:lnTo>
                <a:lnTo>
                  <a:pt x="293" y="0"/>
                </a:lnTo>
                <a:lnTo>
                  <a:pt x="643" y="0"/>
                </a:lnTo>
                <a:lnTo>
                  <a:pt x="643" y="87"/>
                </a:lnTo>
                <a:lnTo>
                  <a:pt x="438" y="87"/>
                </a:lnTo>
                <a:lnTo>
                  <a:pt x="700" y="349"/>
                </a:lnTo>
                <a:lnTo>
                  <a:pt x="1050" y="0"/>
                </a:lnTo>
                <a:lnTo>
                  <a:pt x="1107" y="57"/>
                </a:lnTo>
                <a:lnTo>
                  <a:pt x="700" y="467"/>
                </a:lnTo>
                <a:lnTo>
                  <a:pt x="380" y="1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862" y="5863434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5 w 1165"/>
              <a:gd name="T3" fmla="*/ 582 h 1050"/>
              <a:gd name="T4" fmla="*/ 582 w 1165"/>
              <a:gd name="T5" fmla="*/ 290 h 1050"/>
              <a:gd name="T6" fmla="*/ 290 w 1165"/>
              <a:gd name="T7" fmla="*/ 582 h 1050"/>
              <a:gd name="T8" fmla="*/ 582 w 1165"/>
              <a:gd name="T9" fmla="*/ 874 h 1050"/>
              <a:gd name="T10" fmla="*/ 407 w 1165"/>
              <a:gd name="T11" fmla="*/ 0 h 1050"/>
              <a:gd name="T12" fmla="*/ 757 w 1165"/>
              <a:gd name="T13" fmla="*/ 0 h 1050"/>
              <a:gd name="T14" fmla="*/ 864 w 1165"/>
              <a:gd name="T15" fmla="*/ 115 h 1050"/>
              <a:gd name="T16" fmla="*/ 1050 w 1165"/>
              <a:gd name="T17" fmla="*/ 115 h 1050"/>
              <a:gd name="T18" fmla="*/ 1164 w 1165"/>
              <a:gd name="T19" fmla="*/ 232 h 1050"/>
              <a:gd name="T20" fmla="*/ 1164 w 1165"/>
              <a:gd name="T21" fmla="*/ 932 h 1050"/>
              <a:gd name="T22" fmla="*/ 1050 w 1165"/>
              <a:gd name="T23" fmla="*/ 1049 h 1050"/>
              <a:gd name="T24" fmla="*/ 115 w 1165"/>
              <a:gd name="T25" fmla="*/ 1049 h 1050"/>
              <a:gd name="T26" fmla="*/ 0 w 1165"/>
              <a:gd name="T27" fmla="*/ 932 h 1050"/>
              <a:gd name="T28" fmla="*/ 0 w 1165"/>
              <a:gd name="T29" fmla="*/ 232 h 1050"/>
              <a:gd name="T30" fmla="*/ 115 w 1165"/>
              <a:gd name="T31" fmla="*/ 115 h 1050"/>
              <a:gd name="T32" fmla="*/ 301 w 1165"/>
              <a:gd name="T33" fmla="*/ 115 h 1050"/>
              <a:gd name="T34" fmla="*/ 407 w 1165"/>
              <a:gd name="T35" fmla="*/ 0 h 1050"/>
              <a:gd name="T36" fmla="*/ 397 w 1165"/>
              <a:gd name="T37" fmla="*/ 582 h 1050"/>
              <a:gd name="T38" fmla="*/ 582 w 1165"/>
              <a:gd name="T39" fmla="*/ 396 h 1050"/>
              <a:gd name="T40" fmla="*/ 768 w 1165"/>
              <a:gd name="T41" fmla="*/ 582 h 1050"/>
              <a:gd name="T42" fmla="*/ 582 w 1165"/>
              <a:gd name="T43" fmla="*/ 768 h 1050"/>
              <a:gd name="T44" fmla="*/ 397 w 1165"/>
              <a:gd name="T4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4" y="874"/>
                  <a:pt x="875" y="743"/>
                  <a:pt x="875" y="582"/>
                </a:cubicBezTo>
                <a:cubicBezTo>
                  <a:pt x="875" y="421"/>
                  <a:pt x="744" y="290"/>
                  <a:pt x="582" y="290"/>
                </a:cubicBezTo>
                <a:cubicBezTo>
                  <a:pt x="421" y="290"/>
                  <a:pt x="290" y="421"/>
                  <a:pt x="290" y="582"/>
                </a:cubicBezTo>
                <a:cubicBezTo>
                  <a:pt x="290" y="743"/>
                  <a:pt x="421" y="874"/>
                  <a:pt x="582" y="874"/>
                </a:cubicBezTo>
                <a:close/>
                <a:moveTo>
                  <a:pt x="407" y="0"/>
                </a:move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3" y="115"/>
                  <a:pt x="1164" y="169"/>
                  <a:pt x="1164" y="232"/>
                </a:cubicBezTo>
                <a:lnTo>
                  <a:pt x="1164" y="932"/>
                </a:lnTo>
                <a:cubicBezTo>
                  <a:pt x="1164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5"/>
                  <a:pt x="115" y="115"/>
                </a:cubicBezTo>
                <a:lnTo>
                  <a:pt x="301" y="115"/>
                </a:lnTo>
                <a:lnTo>
                  <a:pt x="407" y="0"/>
                </a:lnTo>
                <a:close/>
                <a:moveTo>
                  <a:pt x="397" y="582"/>
                </a:moveTo>
                <a:cubicBezTo>
                  <a:pt x="397" y="478"/>
                  <a:pt x="478" y="396"/>
                  <a:pt x="582" y="396"/>
                </a:cubicBezTo>
                <a:cubicBezTo>
                  <a:pt x="685" y="396"/>
                  <a:pt x="768" y="478"/>
                  <a:pt x="768" y="582"/>
                </a:cubicBezTo>
                <a:cubicBezTo>
                  <a:pt x="768" y="686"/>
                  <a:pt x="685" y="768"/>
                  <a:pt x="582" y="768"/>
                </a:cubicBezTo>
                <a:cubicBezTo>
                  <a:pt x="478" y="768"/>
                  <a:pt x="397" y="686"/>
                  <a:pt x="397" y="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4874" y="5842794"/>
            <a:ext cx="336550" cy="419100"/>
          </a:xfrm>
          <a:custGeom>
            <a:avLst/>
            <a:gdLst>
              <a:gd name="T0" fmla="*/ 118 w 936"/>
              <a:gd name="T1" fmla="*/ 989 h 1165"/>
              <a:gd name="T2" fmla="*/ 818 w 936"/>
              <a:gd name="T3" fmla="*/ 989 h 1165"/>
              <a:gd name="T4" fmla="*/ 593 w 936"/>
              <a:gd name="T5" fmla="*/ 691 h 1165"/>
              <a:gd name="T6" fmla="*/ 419 w 936"/>
              <a:gd name="T7" fmla="*/ 915 h 1165"/>
              <a:gd name="T8" fmla="*/ 293 w 936"/>
              <a:gd name="T9" fmla="*/ 765 h 1165"/>
              <a:gd name="T10" fmla="*/ 118 w 936"/>
              <a:gd name="T11" fmla="*/ 989 h 1165"/>
              <a:gd name="T12" fmla="*/ 118 w 936"/>
              <a:gd name="T13" fmla="*/ 114 h 1165"/>
              <a:gd name="T14" fmla="*/ 118 w 936"/>
              <a:gd name="T15" fmla="*/ 582 h 1165"/>
              <a:gd name="T16" fmla="*/ 263 w 936"/>
              <a:gd name="T17" fmla="*/ 494 h 1165"/>
              <a:gd name="T18" fmla="*/ 410 w 936"/>
              <a:gd name="T19" fmla="*/ 582 h 1165"/>
              <a:gd name="T20" fmla="*/ 410 w 936"/>
              <a:gd name="T21" fmla="*/ 114 h 1165"/>
              <a:gd name="T22" fmla="*/ 118 w 936"/>
              <a:gd name="T23" fmla="*/ 114 h 1165"/>
              <a:gd name="T24" fmla="*/ 818 w 936"/>
              <a:gd name="T25" fmla="*/ 0 h 1165"/>
              <a:gd name="T26" fmla="*/ 935 w 936"/>
              <a:gd name="T27" fmla="*/ 114 h 1165"/>
              <a:gd name="T28" fmla="*/ 935 w 936"/>
              <a:gd name="T29" fmla="*/ 1049 h 1165"/>
              <a:gd name="T30" fmla="*/ 818 w 936"/>
              <a:gd name="T31" fmla="*/ 1164 h 1165"/>
              <a:gd name="T32" fmla="*/ 118 w 936"/>
              <a:gd name="T33" fmla="*/ 1164 h 1165"/>
              <a:gd name="T34" fmla="*/ 0 w 936"/>
              <a:gd name="T35" fmla="*/ 1049 h 1165"/>
              <a:gd name="T36" fmla="*/ 0 w 936"/>
              <a:gd name="T37" fmla="*/ 114 h 1165"/>
              <a:gd name="T38" fmla="*/ 118 w 936"/>
              <a:gd name="T39" fmla="*/ 0 h 1165"/>
              <a:gd name="T40" fmla="*/ 818 w 93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118" y="989"/>
                </a:moveTo>
                <a:lnTo>
                  <a:pt x="818" y="989"/>
                </a:lnTo>
                <a:lnTo>
                  <a:pt x="593" y="691"/>
                </a:lnTo>
                <a:lnTo>
                  <a:pt x="419" y="915"/>
                </a:lnTo>
                <a:lnTo>
                  <a:pt x="293" y="765"/>
                </a:lnTo>
                <a:lnTo>
                  <a:pt x="118" y="989"/>
                </a:lnTo>
                <a:close/>
                <a:moveTo>
                  <a:pt x="118" y="114"/>
                </a:moveTo>
                <a:lnTo>
                  <a:pt x="118" y="582"/>
                </a:lnTo>
                <a:lnTo>
                  <a:pt x="263" y="494"/>
                </a:lnTo>
                <a:lnTo>
                  <a:pt x="410" y="582"/>
                </a:lnTo>
                <a:lnTo>
                  <a:pt x="410" y="114"/>
                </a:lnTo>
                <a:lnTo>
                  <a:pt x="118" y="114"/>
                </a:lnTo>
                <a:close/>
                <a:moveTo>
                  <a:pt x="818" y="0"/>
                </a:moveTo>
                <a:cubicBezTo>
                  <a:pt x="880" y="0"/>
                  <a:pt x="935" y="52"/>
                  <a:pt x="935" y="114"/>
                </a:cubicBezTo>
                <a:lnTo>
                  <a:pt x="935" y="1049"/>
                </a:lnTo>
                <a:cubicBezTo>
                  <a:pt x="935" y="1112"/>
                  <a:pt x="880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7701" y="5863434"/>
            <a:ext cx="461963" cy="377825"/>
          </a:xfrm>
          <a:custGeom>
            <a:avLst/>
            <a:gdLst>
              <a:gd name="T0" fmla="*/ 1167 w 1285"/>
              <a:gd name="T1" fmla="*/ 935 h 1050"/>
              <a:gd name="T2" fmla="*/ 1167 w 1285"/>
              <a:gd name="T3" fmla="*/ 115 h 1050"/>
              <a:gd name="T4" fmla="*/ 117 w 1285"/>
              <a:gd name="T5" fmla="*/ 115 h 1050"/>
              <a:gd name="T6" fmla="*/ 117 w 1285"/>
              <a:gd name="T7" fmla="*/ 935 h 1050"/>
              <a:gd name="T8" fmla="*/ 1167 w 1285"/>
              <a:gd name="T9" fmla="*/ 935 h 1050"/>
              <a:gd name="T10" fmla="*/ 1284 w 1285"/>
              <a:gd name="T11" fmla="*/ 932 h 1050"/>
              <a:gd name="T12" fmla="*/ 1167 w 1285"/>
              <a:gd name="T13" fmla="*/ 1049 h 1050"/>
              <a:gd name="T14" fmla="*/ 117 w 1285"/>
              <a:gd name="T15" fmla="*/ 1049 h 1050"/>
              <a:gd name="T16" fmla="*/ 0 w 1285"/>
              <a:gd name="T17" fmla="*/ 932 h 1050"/>
              <a:gd name="T18" fmla="*/ 0 w 1285"/>
              <a:gd name="T19" fmla="*/ 115 h 1050"/>
              <a:gd name="T20" fmla="*/ 117 w 1285"/>
              <a:gd name="T21" fmla="*/ 0 h 1050"/>
              <a:gd name="T22" fmla="*/ 1167 w 1285"/>
              <a:gd name="T23" fmla="*/ 0 h 1050"/>
              <a:gd name="T24" fmla="*/ 1284 w 1285"/>
              <a:gd name="T25" fmla="*/ 115 h 1050"/>
              <a:gd name="T26" fmla="*/ 1284 w 1285"/>
              <a:gd name="T27" fmla="*/ 932 h 1050"/>
              <a:gd name="T28" fmla="*/ 1049 w 1285"/>
              <a:gd name="T29" fmla="*/ 467 h 1050"/>
              <a:gd name="T30" fmla="*/ 1049 w 1285"/>
              <a:gd name="T31" fmla="*/ 817 h 1050"/>
              <a:gd name="T32" fmla="*/ 585 w 1285"/>
              <a:gd name="T33" fmla="*/ 817 h 1050"/>
              <a:gd name="T34" fmla="*/ 585 w 1285"/>
              <a:gd name="T35" fmla="*/ 467 h 1050"/>
              <a:gd name="T36" fmla="*/ 1049 w 1285"/>
              <a:gd name="T37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5" h="1050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284" y="932"/>
                </a:move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4" y="52"/>
                  <a:pt x="1284" y="115"/>
                </a:cubicBezTo>
                <a:lnTo>
                  <a:pt x="1284" y="932"/>
                </a:lnTo>
                <a:close/>
                <a:moveTo>
                  <a:pt x="1049" y="467"/>
                </a:moveTo>
                <a:lnTo>
                  <a:pt x="1049" y="817"/>
                </a:lnTo>
                <a:lnTo>
                  <a:pt x="585" y="817"/>
                </a:lnTo>
                <a:lnTo>
                  <a:pt x="585" y="467"/>
                </a:lnTo>
                <a:lnTo>
                  <a:pt x="1049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4662" y="5842794"/>
            <a:ext cx="419100" cy="419100"/>
          </a:xfrm>
          <a:custGeom>
            <a:avLst/>
            <a:gdLst>
              <a:gd name="T0" fmla="*/ 700 w 1166"/>
              <a:gd name="T1" fmla="*/ 552 h 1165"/>
              <a:gd name="T2" fmla="*/ 700 w 1166"/>
              <a:gd name="T3" fmla="*/ 377 h 1165"/>
              <a:gd name="T4" fmla="*/ 757 w 1166"/>
              <a:gd name="T5" fmla="*/ 377 h 1165"/>
              <a:gd name="T6" fmla="*/ 757 w 1166"/>
              <a:gd name="T7" fmla="*/ 552 h 1165"/>
              <a:gd name="T8" fmla="*/ 700 w 1166"/>
              <a:gd name="T9" fmla="*/ 552 h 1165"/>
              <a:gd name="T10" fmla="*/ 115 w 1166"/>
              <a:gd name="T11" fmla="*/ 1049 h 1165"/>
              <a:gd name="T12" fmla="*/ 932 w 1166"/>
              <a:gd name="T13" fmla="*/ 1049 h 1165"/>
              <a:gd name="T14" fmla="*/ 932 w 1166"/>
              <a:gd name="T15" fmla="*/ 1164 h 1165"/>
              <a:gd name="T16" fmla="*/ 115 w 1166"/>
              <a:gd name="T17" fmla="*/ 1164 h 1165"/>
              <a:gd name="T18" fmla="*/ 0 w 1166"/>
              <a:gd name="T19" fmla="*/ 1049 h 1165"/>
              <a:gd name="T20" fmla="*/ 0 w 1166"/>
              <a:gd name="T21" fmla="*/ 232 h 1165"/>
              <a:gd name="T22" fmla="*/ 115 w 1166"/>
              <a:gd name="T23" fmla="*/ 232 h 1165"/>
              <a:gd name="T24" fmla="*/ 115 w 1166"/>
              <a:gd name="T25" fmla="*/ 1049 h 1165"/>
              <a:gd name="T26" fmla="*/ 408 w 1166"/>
              <a:gd name="T27" fmla="*/ 437 h 1165"/>
              <a:gd name="T28" fmla="*/ 408 w 1166"/>
              <a:gd name="T29" fmla="*/ 377 h 1165"/>
              <a:gd name="T30" fmla="*/ 465 w 1166"/>
              <a:gd name="T31" fmla="*/ 377 h 1165"/>
              <a:gd name="T32" fmla="*/ 465 w 1166"/>
              <a:gd name="T33" fmla="*/ 437 h 1165"/>
              <a:gd name="T34" fmla="*/ 408 w 1166"/>
              <a:gd name="T35" fmla="*/ 437 h 1165"/>
              <a:gd name="T36" fmla="*/ 1077 w 1166"/>
              <a:gd name="T37" fmla="*/ 377 h 1165"/>
              <a:gd name="T38" fmla="*/ 1077 w 1166"/>
              <a:gd name="T39" fmla="*/ 289 h 1165"/>
              <a:gd name="T40" fmla="*/ 902 w 1166"/>
              <a:gd name="T41" fmla="*/ 289 h 1165"/>
              <a:gd name="T42" fmla="*/ 902 w 1166"/>
              <a:gd name="T43" fmla="*/ 639 h 1165"/>
              <a:gd name="T44" fmla="*/ 990 w 1166"/>
              <a:gd name="T45" fmla="*/ 639 h 1165"/>
              <a:gd name="T46" fmla="*/ 990 w 1166"/>
              <a:gd name="T47" fmla="*/ 524 h 1165"/>
              <a:gd name="T48" fmla="*/ 1077 w 1166"/>
              <a:gd name="T49" fmla="*/ 524 h 1165"/>
              <a:gd name="T50" fmla="*/ 1077 w 1166"/>
              <a:gd name="T51" fmla="*/ 437 h 1165"/>
              <a:gd name="T52" fmla="*/ 990 w 1166"/>
              <a:gd name="T53" fmla="*/ 437 h 1165"/>
              <a:gd name="T54" fmla="*/ 990 w 1166"/>
              <a:gd name="T55" fmla="*/ 377 h 1165"/>
              <a:gd name="T56" fmla="*/ 1077 w 1166"/>
              <a:gd name="T57" fmla="*/ 377 h 1165"/>
              <a:gd name="T58" fmla="*/ 845 w 1166"/>
              <a:gd name="T59" fmla="*/ 552 h 1165"/>
              <a:gd name="T60" fmla="*/ 845 w 1166"/>
              <a:gd name="T61" fmla="*/ 377 h 1165"/>
              <a:gd name="T62" fmla="*/ 757 w 1166"/>
              <a:gd name="T63" fmla="*/ 289 h 1165"/>
              <a:gd name="T64" fmla="*/ 613 w 1166"/>
              <a:gd name="T65" fmla="*/ 289 h 1165"/>
              <a:gd name="T66" fmla="*/ 613 w 1166"/>
              <a:gd name="T67" fmla="*/ 639 h 1165"/>
              <a:gd name="T68" fmla="*/ 757 w 1166"/>
              <a:gd name="T69" fmla="*/ 639 h 1165"/>
              <a:gd name="T70" fmla="*/ 845 w 1166"/>
              <a:gd name="T71" fmla="*/ 552 h 1165"/>
              <a:gd name="T72" fmla="*/ 553 w 1166"/>
              <a:gd name="T73" fmla="*/ 437 h 1165"/>
              <a:gd name="T74" fmla="*/ 553 w 1166"/>
              <a:gd name="T75" fmla="*/ 377 h 1165"/>
              <a:gd name="T76" fmla="*/ 465 w 1166"/>
              <a:gd name="T77" fmla="*/ 289 h 1165"/>
              <a:gd name="T78" fmla="*/ 320 w 1166"/>
              <a:gd name="T79" fmla="*/ 289 h 1165"/>
              <a:gd name="T80" fmla="*/ 320 w 1166"/>
              <a:gd name="T81" fmla="*/ 639 h 1165"/>
              <a:gd name="T82" fmla="*/ 408 w 1166"/>
              <a:gd name="T83" fmla="*/ 639 h 1165"/>
              <a:gd name="T84" fmla="*/ 408 w 1166"/>
              <a:gd name="T85" fmla="*/ 524 h 1165"/>
              <a:gd name="T86" fmla="*/ 465 w 1166"/>
              <a:gd name="T87" fmla="*/ 524 h 1165"/>
              <a:gd name="T88" fmla="*/ 553 w 1166"/>
              <a:gd name="T89" fmla="*/ 437 h 1165"/>
              <a:gd name="T90" fmla="*/ 1050 w 1166"/>
              <a:gd name="T91" fmla="*/ 0 h 1165"/>
              <a:gd name="T92" fmla="*/ 1165 w 1166"/>
              <a:gd name="T93" fmla="*/ 114 h 1165"/>
              <a:gd name="T94" fmla="*/ 1165 w 1166"/>
              <a:gd name="T95" fmla="*/ 814 h 1165"/>
              <a:gd name="T96" fmla="*/ 1050 w 1166"/>
              <a:gd name="T97" fmla="*/ 931 h 1165"/>
              <a:gd name="T98" fmla="*/ 350 w 1166"/>
              <a:gd name="T99" fmla="*/ 931 h 1165"/>
              <a:gd name="T100" fmla="*/ 233 w 1166"/>
              <a:gd name="T101" fmla="*/ 814 h 1165"/>
              <a:gd name="T102" fmla="*/ 233 w 1166"/>
              <a:gd name="T103" fmla="*/ 114 h 1165"/>
              <a:gd name="T104" fmla="*/ 350 w 1166"/>
              <a:gd name="T105" fmla="*/ 0 h 1165"/>
              <a:gd name="T106" fmla="*/ 1050 w 1166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6" h="1165">
                <a:moveTo>
                  <a:pt x="700" y="552"/>
                </a:moveTo>
                <a:lnTo>
                  <a:pt x="700" y="377"/>
                </a:lnTo>
                <a:lnTo>
                  <a:pt x="757" y="377"/>
                </a:lnTo>
                <a:lnTo>
                  <a:pt x="757" y="552"/>
                </a:lnTo>
                <a:lnTo>
                  <a:pt x="700" y="552"/>
                </a:lnTo>
                <a:close/>
                <a:moveTo>
                  <a:pt x="115" y="1049"/>
                </a:move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49"/>
                </a:lnTo>
                <a:close/>
                <a:moveTo>
                  <a:pt x="408" y="437"/>
                </a:moveTo>
                <a:lnTo>
                  <a:pt x="408" y="377"/>
                </a:lnTo>
                <a:lnTo>
                  <a:pt x="465" y="377"/>
                </a:lnTo>
                <a:lnTo>
                  <a:pt x="465" y="437"/>
                </a:lnTo>
                <a:lnTo>
                  <a:pt x="408" y="437"/>
                </a:lnTo>
                <a:close/>
                <a:moveTo>
                  <a:pt x="1077" y="377"/>
                </a:moveTo>
                <a:lnTo>
                  <a:pt x="1077" y="289"/>
                </a:lnTo>
                <a:lnTo>
                  <a:pt x="902" y="289"/>
                </a:lnTo>
                <a:lnTo>
                  <a:pt x="902" y="639"/>
                </a:lnTo>
                <a:lnTo>
                  <a:pt x="990" y="639"/>
                </a:lnTo>
                <a:lnTo>
                  <a:pt x="990" y="524"/>
                </a:lnTo>
                <a:lnTo>
                  <a:pt x="1077" y="524"/>
                </a:lnTo>
                <a:lnTo>
                  <a:pt x="1077" y="437"/>
                </a:lnTo>
                <a:lnTo>
                  <a:pt x="990" y="437"/>
                </a:lnTo>
                <a:lnTo>
                  <a:pt x="990" y="377"/>
                </a:lnTo>
                <a:lnTo>
                  <a:pt x="1077" y="377"/>
                </a:lnTo>
                <a:close/>
                <a:moveTo>
                  <a:pt x="845" y="552"/>
                </a:moveTo>
                <a:lnTo>
                  <a:pt x="845" y="377"/>
                </a:lnTo>
                <a:cubicBezTo>
                  <a:pt x="845" y="328"/>
                  <a:pt x="807" y="289"/>
                  <a:pt x="757" y="289"/>
                </a:cubicBezTo>
                <a:lnTo>
                  <a:pt x="613" y="289"/>
                </a:lnTo>
                <a:lnTo>
                  <a:pt x="613" y="639"/>
                </a:lnTo>
                <a:lnTo>
                  <a:pt x="757" y="639"/>
                </a:lnTo>
                <a:cubicBezTo>
                  <a:pt x="807" y="639"/>
                  <a:pt x="845" y="601"/>
                  <a:pt x="845" y="552"/>
                </a:cubicBezTo>
                <a:close/>
                <a:moveTo>
                  <a:pt x="553" y="437"/>
                </a:moveTo>
                <a:lnTo>
                  <a:pt x="553" y="377"/>
                </a:lnTo>
                <a:cubicBezTo>
                  <a:pt x="553" y="328"/>
                  <a:pt x="514" y="289"/>
                  <a:pt x="465" y="289"/>
                </a:cubicBezTo>
                <a:lnTo>
                  <a:pt x="320" y="289"/>
                </a:lnTo>
                <a:lnTo>
                  <a:pt x="320" y="639"/>
                </a:lnTo>
                <a:lnTo>
                  <a:pt x="408" y="639"/>
                </a:lnTo>
                <a:lnTo>
                  <a:pt x="408" y="524"/>
                </a:lnTo>
                <a:lnTo>
                  <a:pt x="465" y="524"/>
                </a:lnTo>
                <a:cubicBezTo>
                  <a:pt x="514" y="524"/>
                  <a:pt x="553" y="486"/>
                  <a:pt x="553" y="437"/>
                </a:cubicBez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80039" y="5863434"/>
            <a:ext cx="377825" cy="377825"/>
          </a:xfrm>
          <a:custGeom>
            <a:avLst/>
            <a:gdLst>
              <a:gd name="T0" fmla="*/ 320 w 1051"/>
              <a:gd name="T1" fmla="*/ 612 h 1050"/>
              <a:gd name="T2" fmla="*/ 118 w 1051"/>
              <a:gd name="T3" fmla="*/ 874 h 1050"/>
              <a:gd name="T4" fmla="*/ 932 w 1051"/>
              <a:gd name="T5" fmla="*/ 874 h 1050"/>
              <a:gd name="T6" fmla="*/ 670 w 1051"/>
              <a:gd name="T7" fmla="*/ 525 h 1050"/>
              <a:gd name="T8" fmla="*/ 468 w 1051"/>
              <a:gd name="T9" fmla="*/ 787 h 1050"/>
              <a:gd name="T10" fmla="*/ 320 w 1051"/>
              <a:gd name="T11" fmla="*/ 612 h 1050"/>
              <a:gd name="T12" fmla="*/ 1050 w 1051"/>
              <a:gd name="T13" fmla="*/ 932 h 1050"/>
              <a:gd name="T14" fmla="*/ 932 w 1051"/>
              <a:gd name="T15" fmla="*/ 1049 h 1050"/>
              <a:gd name="T16" fmla="*/ 118 w 1051"/>
              <a:gd name="T17" fmla="*/ 1049 h 1050"/>
              <a:gd name="T18" fmla="*/ 0 w 1051"/>
              <a:gd name="T19" fmla="*/ 932 h 1050"/>
              <a:gd name="T20" fmla="*/ 0 w 1051"/>
              <a:gd name="T21" fmla="*/ 117 h 1050"/>
              <a:gd name="T22" fmla="*/ 118 w 1051"/>
              <a:gd name="T23" fmla="*/ 0 h 1050"/>
              <a:gd name="T24" fmla="*/ 932 w 1051"/>
              <a:gd name="T25" fmla="*/ 0 h 1050"/>
              <a:gd name="T26" fmla="*/ 1050 w 1051"/>
              <a:gd name="T27" fmla="*/ 117 h 1050"/>
              <a:gd name="T28" fmla="*/ 1050 w 1051"/>
              <a:gd name="T2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050">
                <a:moveTo>
                  <a:pt x="320" y="612"/>
                </a:moveTo>
                <a:lnTo>
                  <a:pt x="118" y="874"/>
                </a:lnTo>
                <a:lnTo>
                  <a:pt x="932" y="874"/>
                </a:lnTo>
                <a:lnTo>
                  <a:pt x="670" y="525"/>
                </a:lnTo>
                <a:lnTo>
                  <a:pt x="468" y="787"/>
                </a:lnTo>
                <a:lnTo>
                  <a:pt x="320" y="612"/>
                </a:lnTo>
                <a:close/>
                <a:moveTo>
                  <a:pt x="1050" y="932"/>
                </a:move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1912" y="5863434"/>
            <a:ext cx="463550" cy="377825"/>
          </a:xfrm>
          <a:custGeom>
            <a:avLst/>
            <a:gdLst>
              <a:gd name="T0" fmla="*/ 350 w 1286"/>
              <a:gd name="T1" fmla="*/ 117 h 1050"/>
              <a:gd name="T2" fmla="*/ 235 w 1286"/>
              <a:gd name="T3" fmla="*/ 0 h 1050"/>
              <a:gd name="T4" fmla="*/ 585 w 1286"/>
              <a:gd name="T5" fmla="*/ 0 h 1050"/>
              <a:gd name="T6" fmla="*/ 467 w 1286"/>
              <a:gd name="T7" fmla="*/ 117 h 1050"/>
              <a:gd name="T8" fmla="*/ 585 w 1286"/>
              <a:gd name="T9" fmla="*/ 0 h 1050"/>
              <a:gd name="T10" fmla="*/ 118 w 1286"/>
              <a:gd name="T11" fmla="*/ 582 h 1050"/>
              <a:gd name="T12" fmla="*/ 0 w 1286"/>
              <a:gd name="T13" fmla="*/ 467 h 1050"/>
              <a:gd name="T14" fmla="*/ 118 w 1286"/>
              <a:gd name="T15" fmla="*/ 0 h 1050"/>
              <a:gd name="T16" fmla="*/ 0 w 1286"/>
              <a:gd name="T17" fmla="*/ 117 h 1050"/>
              <a:gd name="T18" fmla="*/ 1050 w 1286"/>
              <a:gd name="T19" fmla="*/ 932 h 1050"/>
              <a:gd name="T20" fmla="*/ 935 w 1286"/>
              <a:gd name="T21" fmla="*/ 1049 h 1050"/>
              <a:gd name="T22" fmla="*/ 1050 w 1286"/>
              <a:gd name="T23" fmla="*/ 932 h 1050"/>
              <a:gd name="T24" fmla="*/ 1050 w 1286"/>
              <a:gd name="T25" fmla="*/ 117 h 1050"/>
              <a:gd name="T26" fmla="*/ 935 w 1286"/>
              <a:gd name="T27" fmla="*/ 0 h 1050"/>
              <a:gd name="T28" fmla="*/ 817 w 1286"/>
              <a:gd name="T29" fmla="*/ 932 h 1050"/>
              <a:gd name="T30" fmla="*/ 700 w 1286"/>
              <a:gd name="T31" fmla="*/ 1049 h 1050"/>
              <a:gd name="T32" fmla="*/ 817 w 1286"/>
              <a:gd name="T33" fmla="*/ 932 h 1050"/>
              <a:gd name="T34" fmla="*/ 118 w 1286"/>
              <a:gd name="T35" fmla="*/ 350 h 1050"/>
              <a:gd name="T36" fmla="*/ 0 w 1286"/>
              <a:gd name="T37" fmla="*/ 232 h 1050"/>
              <a:gd name="T38" fmla="*/ 118 w 1286"/>
              <a:gd name="T39" fmla="*/ 1049 h 1050"/>
              <a:gd name="T40" fmla="*/ 0 w 1286"/>
              <a:gd name="T41" fmla="*/ 700 h 1050"/>
              <a:gd name="T42" fmla="*/ 585 w 1286"/>
              <a:gd name="T43" fmla="*/ 1049 h 1050"/>
              <a:gd name="T44" fmla="*/ 1167 w 1286"/>
              <a:gd name="T45" fmla="*/ 0 h 1050"/>
              <a:gd name="T46" fmla="*/ 1167 w 1286"/>
              <a:gd name="T47" fmla="*/ 117 h 1050"/>
              <a:gd name="T48" fmla="*/ 1285 w 1286"/>
              <a:gd name="T49" fmla="*/ 232 h 1050"/>
              <a:gd name="T50" fmla="*/ 1167 w 1286"/>
              <a:gd name="T51" fmla="*/ 350 h 1050"/>
              <a:gd name="T52" fmla="*/ 1285 w 1286"/>
              <a:gd name="T53" fmla="*/ 232 h 1050"/>
              <a:gd name="T54" fmla="*/ 817 w 1286"/>
              <a:gd name="T55" fmla="*/ 117 h 1050"/>
              <a:gd name="T56" fmla="*/ 700 w 1286"/>
              <a:gd name="T57" fmla="*/ 0 h 1050"/>
              <a:gd name="T58" fmla="*/ 1285 w 1286"/>
              <a:gd name="T59" fmla="*/ 932 h 1050"/>
              <a:gd name="T60" fmla="*/ 1167 w 1286"/>
              <a:gd name="T61" fmla="*/ 932 h 1050"/>
              <a:gd name="T62" fmla="*/ 1285 w 1286"/>
              <a:gd name="T63" fmla="*/ 467 h 1050"/>
              <a:gd name="T64" fmla="*/ 1167 w 1286"/>
              <a:gd name="T65" fmla="*/ 582 h 1050"/>
              <a:gd name="T66" fmla="*/ 1285 w 1286"/>
              <a:gd name="T67" fmla="*/ 467 h 1050"/>
              <a:gd name="T68" fmla="*/ 1285 w 1286"/>
              <a:gd name="T69" fmla="*/ 817 h 1050"/>
              <a:gd name="T70" fmla="*/ 1167 w 1286"/>
              <a:gd name="T71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0">
                <a:moveTo>
                  <a:pt x="350" y="0"/>
                </a:moveTo>
                <a:lnTo>
                  <a:pt x="350" y="117"/>
                </a:lnTo>
                <a:lnTo>
                  <a:pt x="235" y="117"/>
                </a:lnTo>
                <a:lnTo>
                  <a:pt x="235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585" y="117"/>
                </a:lnTo>
                <a:lnTo>
                  <a:pt x="467" y="117"/>
                </a:lnTo>
                <a:lnTo>
                  <a:pt x="467" y="0"/>
                </a:lnTo>
                <a:lnTo>
                  <a:pt x="585" y="0"/>
                </a:lnTo>
                <a:close/>
                <a:moveTo>
                  <a:pt x="118" y="467"/>
                </a:moveTo>
                <a:lnTo>
                  <a:pt x="118" y="582"/>
                </a:lnTo>
                <a:lnTo>
                  <a:pt x="0" y="582"/>
                </a:lnTo>
                <a:lnTo>
                  <a:pt x="0" y="467"/>
                </a:lnTo>
                <a:lnTo>
                  <a:pt x="118" y="467"/>
                </a:lnTo>
                <a:close/>
                <a:moveTo>
                  <a:pt x="118" y="0"/>
                </a:moveTo>
                <a:lnTo>
                  <a:pt x="118" y="117"/>
                </a:lnTo>
                <a:lnTo>
                  <a:pt x="0" y="117"/>
                </a:lnTo>
                <a:cubicBezTo>
                  <a:pt x="0" y="60"/>
                  <a:pt x="60" y="0"/>
                  <a:pt x="118" y="0"/>
                </a:cubicBezTo>
                <a:close/>
                <a:moveTo>
                  <a:pt x="1050" y="932"/>
                </a:moveTo>
                <a:lnTo>
                  <a:pt x="1050" y="1049"/>
                </a:lnTo>
                <a:lnTo>
                  <a:pt x="935" y="1049"/>
                </a:lnTo>
                <a:lnTo>
                  <a:pt x="935" y="932"/>
                </a:lnTo>
                <a:lnTo>
                  <a:pt x="1050" y="932"/>
                </a:lnTo>
                <a:close/>
                <a:moveTo>
                  <a:pt x="1050" y="0"/>
                </a:moveTo>
                <a:lnTo>
                  <a:pt x="1050" y="117"/>
                </a:lnTo>
                <a:lnTo>
                  <a:pt x="935" y="117"/>
                </a:lnTo>
                <a:lnTo>
                  <a:pt x="935" y="0"/>
                </a:lnTo>
                <a:lnTo>
                  <a:pt x="1050" y="0"/>
                </a:lnTo>
                <a:close/>
                <a:moveTo>
                  <a:pt x="817" y="932"/>
                </a:moveTo>
                <a:lnTo>
                  <a:pt x="817" y="1049"/>
                </a:lnTo>
                <a:lnTo>
                  <a:pt x="700" y="1049"/>
                </a:lnTo>
                <a:lnTo>
                  <a:pt x="700" y="932"/>
                </a:lnTo>
                <a:lnTo>
                  <a:pt x="817" y="932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118" y="1049"/>
                </a:move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lnTo>
                  <a:pt x="585" y="700"/>
                </a:lnTo>
                <a:lnTo>
                  <a:pt x="585" y="1049"/>
                </a:lnTo>
                <a:lnTo>
                  <a:pt x="118" y="1049"/>
                </a:lnTo>
                <a:close/>
                <a:moveTo>
                  <a:pt x="1167" y="0"/>
                </a:moveTo>
                <a:cubicBezTo>
                  <a:pt x="1224" y="0"/>
                  <a:pt x="1285" y="60"/>
                  <a:pt x="1285" y="117"/>
                </a:cubicBezTo>
                <a:lnTo>
                  <a:pt x="1167" y="117"/>
                </a:lnTo>
                <a:lnTo>
                  <a:pt x="1167" y="0"/>
                </a:lnTo>
                <a:close/>
                <a:moveTo>
                  <a:pt x="1285" y="232"/>
                </a:moveTo>
                <a:lnTo>
                  <a:pt x="1285" y="350"/>
                </a:lnTo>
                <a:lnTo>
                  <a:pt x="1167" y="350"/>
                </a:lnTo>
                <a:lnTo>
                  <a:pt x="1167" y="232"/>
                </a:lnTo>
                <a:lnTo>
                  <a:pt x="1285" y="232"/>
                </a:lnTo>
                <a:close/>
                <a:moveTo>
                  <a:pt x="817" y="0"/>
                </a:moveTo>
                <a:lnTo>
                  <a:pt x="817" y="117"/>
                </a:lnTo>
                <a:lnTo>
                  <a:pt x="700" y="117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1285" y="932"/>
                </a:moveTo>
                <a:cubicBezTo>
                  <a:pt x="1285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5" y="932"/>
                </a:lnTo>
                <a:close/>
                <a:moveTo>
                  <a:pt x="1285" y="467"/>
                </a:moveTo>
                <a:lnTo>
                  <a:pt x="1285" y="582"/>
                </a:lnTo>
                <a:lnTo>
                  <a:pt x="1167" y="582"/>
                </a:lnTo>
                <a:lnTo>
                  <a:pt x="1167" y="467"/>
                </a:lnTo>
                <a:lnTo>
                  <a:pt x="1285" y="467"/>
                </a:lnTo>
                <a:close/>
                <a:moveTo>
                  <a:pt x="1285" y="700"/>
                </a:moveTo>
                <a:lnTo>
                  <a:pt x="1285" y="817"/>
                </a:lnTo>
                <a:lnTo>
                  <a:pt x="1167" y="817"/>
                </a:lnTo>
                <a:lnTo>
                  <a:pt x="1167" y="700"/>
                </a:lnTo>
                <a:lnTo>
                  <a:pt x="1285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88237" y="5863434"/>
            <a:ext cx="461962" cy="377825"/>
          </a:xfrm>
          <a:custGeom>
            <a:avLst/>
            <a:gdLst>
              <a:gd name="T0" fmla="*/ 699 w 1285"/>
              <a:gd name="T1" fmla="*/ 932 h 1050"/>
              <a:gd name="T2" fmla="*/ 369 w 1285"/>
              <a:gd name="T3" fmla="*/ 872 h 1050"/>
              <a:gd name="T4" fmla="*/ 117 w 1285"/>
              <a:gd name="T5" fmla="*/ 932 h 1050"/>
              <a:gd name="T6" fmla="*/ 817 w 1285"/>
              <a:gd name="T7" fmla="*/ 467 h 1050"/>
              <a:gd name="T8" fmla="*/ 117 w 1285"/>
              <a:gd name="T9" fmla="*/ 1049 h 1050"/>
              <a:gd name="T10" fmla="*/ 0 w 1285"/>
              <a:gd name="T11" fmla="*/ 467 h 1050"/>
              <a:gd name="T12" fmla="*/ 349 w 1285"/>
              <a:gd name="T13" fmla="*/ 0 h 1050"/>
              <a:gd name="T14" fmla="*/ 235 w 1285"/>
              <a:gd name="T15" fmla="*/ 117 h 1050"/>
              <a:gd name="T16" fmla="*/ 467 w 1285"/>
              <a:gd name="T17" fmla="*/ 0 h 1050"/>
              <a:gd name="T18" fmla="*/ 584 w 1285"/>
              <a:gd name="T19" fmla="*/ 117 h 1050"/>
              <a:gd name="T20" fmla="*/ 467 w 1285"/>
              <a:gd name="T21" fmla="*/ 0 h 1050"/>
              <a:gd name="T22" fmla="*/ 117 w 1285"/>
              <a:gd name="T23" fmla="*/ 117 h 1050"/>
              <a:gd name="T24" fmla="*/ 117 w 1285"/>
              <a:gd name="T25" fmla="*/ 0 h 1050"/>
              <a:gd name="T26" fmla="*/ 1049 w 1285"/>
              <a:gd name="T27" fmla="*/ 932 h 1050"/>
              <a:gd name="T28" fmla="*/ 934 w 1285"/>
              <a:gd name="T29" fmla="*/ 1049 h 1050"/>
              <a:gd name="T30" fmla="*/ 934 w 1285"/>
              <a:gd name="T31" fmla="*/ 0 h 1050"/>
              <a:gd name="T32" fmla="*/ 1049 w 1285"/>
              <a:gd name="T33" fmla="*/ 117 h 1050"/>
              <a:gd name="T34" fmla="*/ 934 w 1285"/>
              <a:gd name="T35" fmla="*/ 0 h 1050"/>
              <a:gd name="T36" fmla="*/ 117 w 1285"/>
              <a:gd name="T37" fmla="*/ 232 h 1050"/>
              <a:gd name="T38" fmla="*/ 0 w 1285"/>
              <a:gd name="T39" fmla="*/ 350 h 1050"/>
              <a:gd name="T40" fmla="*/ 1166 w 1285"/>
              <a:gd name="T41" fmla="*/ 0 h 1050"/>
              <a:gd name="T42" fmla="*/ 1166 w 1285"/>
              <a:gd name="T43" fmla="*/ 117 h 1050"/>
              <a:gd name="T44" fmla="*/ 1166 w 1285"/>
              <a:gd name="T45" fmla="*/ 232 h 1050"/>
              <a:gd name="T46" fmla="*/ 1284 w 1285"/>
              <a:gd name="T47" fmla="*/ 350 h 1050"/>
              <a:gd name="T48" fmla="*/ 1166 w 1285"/>
              <a:gd name="T49" fmla="*/ 232 h 1050"/>
              <a:gd name="T50" fmla="*/ 817 w 1285"/>
              <a:gd name="T51" fmla="*/ 0 h 1050"/>
              <a:gd name="T52" fmla="*/ 699 w 1285"/>
              <a:gd name="T53" fmla="*/ 117 h 1050"/>
              <a:gd name="T54" fmla="*/ 1284 w 1285"/>
              <a:gd name="T55" fmla="*/ 932 h 1050"/>
              <a:gd name="T56" fmla="*/ 1167 w 1285"/>
              <a:gd name="T57" fmla="*/ 932 h 1050"/>
              <a:gd name="T58" fmla="*/ 1166 w 1285"/>
              <a:gd name="T59" fmla="*/ 467 h 1050"/>
              <a:gd name="T60" fmla="*/ 1284 w 1285"/>
              <a:gd name="T61" fmla="*/ 582 h 1050"/>
              <a:gd name="T62" fmla="*/ 1166 w 1285"/>
              <a:gd name="T63" fmla="*/ 467 h 1050"/>
              <a:gd name="T64" fmla="*/ 1284 w 1285"/>
              <a:gd name="T65" fmla="*/ 700 h 1050"/>
              <a:gd name="T66" fmla="*/ 1166 w 1285"/>
              <a:gd name="T67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5" h="1050">
                <a:moveTo>
                  <a:pt x="117" y="932"/>
                </a:moveTo>
                <a:lnTo>
                  <a:pt x="699" y="932"/>
                </a:lnTo>
                <a:lnTo>
                  <a:pt x="513" y="683"/>
                </a:lnTo>
                <a:lnTo>
                  <a:pt x="369" y="872"/>
                </a:lnTo>
                <a:lnTo>
                  <a:pt x="262" y="746"/>
                </a:lnTo>
                <a:lnTo>
                  <a:pt x="117" y="932"/>
                </a:lnTo>
                <a:close/>
                <a:moveTo>
                  <a:pt x="0" y="467"/>
                </a:moveTo>
                <a:lnTo>
                  <a:pt x="817" y="467"/>
                </a:lnTo>
                <a:lnTo>
                  <a:pt x="817" y="1049"/>
                </a:lnTo>
                <a:lnTo>
                  <a:pt x="117" y="1049"/>
                </a:lnTo>
                <a:cubicBezTo>
                  <a:pt x="54" y="1049"/>
                  <a:pt x="0" y="995"/>
                  <a:pt x="0" y="932"/>
                </a:cubicBezTo>
                <a:lnTo>
                  <a:pt x="0" y="467"/>
                </a:lnTo>
                <a:close/>
                <a:moveTo>
                  <a:pt x="235" y="0"/>
                </a:moveTo>
                <a:lnTo>
                  <a:pt x="349" y="0"/>
                </a:lnTo>
                <a:lnTo>
                  <a:pt x="349" y="117"/>
                </a:lnTo>
                <a:lnTo>
                  <a:pt x="235" y="117"/>
                </a:lnTo>
                <a:lnTo>
                  <a:pt x="235" y="0"/>
                </a:lnTo>
                <a:close/>
                <a:moveTo>
                  <a:pt x="467" y="0"/>
                </a:moveTo>
                <a:lnTo>
                  <a:pt x="584" y="0"/>
                </a:lnTo>
                <a:lnTo>
                  <a:pt x="584" y="117"/>
                </a:lnTo>
                <a:lnTo>
                  <a:pt x="467" y="117"/>
                </a:lnTo>
                <a:lnTo>
                  <a:pt x="467" y="0"/>
                </a:lnTo>
                <a:close/>
                <a:moveTo>
                  <a:pt x="117" y="0"/>
                </a:moveTo>
                <a:lnTo>
                  <a:pt x="117" y="117"/>
                </a:ln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close/>
                <a:moveTo>
                  <a:pt x="934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4" y="1049"/>
                </a:lnTo>
                <a:lnTo>
                  <a:pt x="934" y="932"/>
                </a:lnTo>
                <a:close/>
                <a:moveTo>
                  <a:pt x="934" y="0"/>
                </a:moveTo>
                <a:lnTo>
                  <a:pt x="1049" y="0"/>
                </a:lnTo>
                <a:lnTo>
                  <a:pt x="1049" y="117"/>
                </a:lnTo>
                <a:lnTo>
                  <a:pt x="934" y="117"/>
                </a:lnTo>
                <a:lnTo>
                  <a:pt x="934" y="0"/>
                </a:lnTo>
                <a:close/>
                <a:moveTo>
                  <a:pt x="0" y="232"/>
                </a:move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lnTo>
                  <a:pt x="0" y="232"/>
                </a:lnTo>
                <a:close/>
                <a:moveTo>
                  <a:pt x="1166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166" y="117"/>
                </a:lnTo>
                <a:lnTo>
                  <a:pt x="1166" y="0"/>
                </a:lnTo>
                <a:close/>
                <a:moveTo>
                  <a:pt x="1166" y="232"/>
                </a:moveTo>
                <a:lnTo>
                  <a:pt x="1284" y="232"/>
                </a:lnTo>
                <a:lnTo>
                  <a:pt x="1284" y="350"/>
                </a:lnTo>
                <a:lnTo>
                  <a:pt x="1166" y="350"/>
                </a:lnTo>
                <a:lnTo>
                  <a:pt x="1166" y="232"/>
                </a:lnTo>
                <a:close/>
                <a:moveTo>
                  <a:pt x="699" y="0"/>
                </a:move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lnTo>
                  <a:pt x="699" y="0"/>
                </a:lnTo>
                <a:close/>
                <a:moveTo>
                  <a:pt x="1284" y="932"/>
                </a:moveTo>
                <a:cubicBezTo>
                  <a:pt x="1284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4" y="932"/>
                </a:lnTo>
                <a:close/>
                <a:moveTo>
                  <a:pt x="1166" y="467"/>
                </a:moveTo>
                <a:lnTo>
                  <a:pt x="1284" y="467"/>
                </a:lnTo>
                <a:lnTo>
                  <a:pt x="1284" y="582"/>
                </a:lnTo>
                <a:lnTo>
                  <a:pt x="1166" y="582"/>
                </a:lnTo>
                <a:lnTo>
                  <a:pt x="1166" y="467"/>
                </a:lnTo>
                <a:close/>
                <a:moveTo>
                  <a:pt x="1166" y="700"/>
                </a:moveTo>
                <a:lnTo>
                  <a:pt x="1284" y="700"/>
                </a:lnTo>
                <a:lnTo>
                  <a:pt x="1284" y="817"/>
                </a:lnTo>
                <a:lnTo>
                  <a:pt x="1166" y="817"/>
                </a:lnTo>
                <a:lnTo>
                  <a:pt x="1166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2976" y="5863434"/>
            <a:ext cx="461963" cy="377825"/>
          </a:xfrm>
          <a:custGeom>
            <a:avLst/>
            <a:gdLst>
              <a:gd name="T0" fmla="*/ 235 w 1285"/>
              <a:gd name="T1" fmla="*/ 817 h 1050"/>
              <a:gd name="T2" fmla="*/ 1049 w 1285"/>
              <a:gd name="T3" fmla="*/ 817 h 1050"/>
              <a:gd name="T4" fmla="*/ 787 w 1285"/>
              <a:gd name="T5" fmla="*/ 467 h 1050"/>
              <a:gd name="T6" fmla="*/ 585 w 1285"/>
              <a:gd name="T7" fmla="*/ 730 h 1050"/>
              <a:gd name="T8" fmla="*/ 437 w 1285"/>
              <a:gd name="T9" fmla="*/ 555 h 1050"/>
              <a:gd name="T10" fmla="*/ 235 w 1285"/>
              <a:gd name="T11" fmla="*/ 817 h 1050"/>
              <a:gd name="T12" fmla="*/ 1167 w 1285"/>
              <a:gd name="T13" fmla="*/ 0 h 1050"/>
              <a:gd name="T14" fmla="*/ 1284 w 1285"/>
              <a:gd name="T15" fmla="*/ 117 h 1050"/>
              <a:gd name="T16" fmla="*/ 1284 w 1285"/>
              <a:gd name="T17" fmla="*/ 932 h 1050"/>
              <a:gd name="T18" fmla="*/ 1167 w 1285"/>
              <a:gd name="T19" fmla="*/ 1049 h 1050"/>
              <a:gd name="T20" fmla="*/ 117 w 1285"/>
              <a:gd name="T21" fmla="*/ 1049 h 1050"/>
              <a:gd name="T22" fmla="*/ 0 w 1285"/>
              <a:gd name="T23" fmla="*/ 932 h 1050"/>
              <a:gd name="T24" fmla="*/ 0 w 1285"/>
              <a:gd name="T25" fmla="*/ 117 h 1050"/>
              <a:gd name="T26" fmla="*/ 117 w 1285"/>
              <a:gd name="T27" fmla="*/ 0 h 1050"/>
              <a:gd name="T28" fmla="*/ 1167 w 1285"/>
              <a:gd name="T2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1050">
                <a:moveTo>
                  <a:pt x="235" y="817"/>
                </a:moveTo>
                <a:lnTo>
                  <a:pt x="1049" y="817"/>
                </a:lnTo>
                <a:lnTo>
                  <a:pt x="787" y="467"/>
                </a:lnTo>
                <a:lnTo>
                  <a:pt x="585" y="730"/>
                </a:lnTo>
                <a:lnTo>
                  <a:pt x="437" y="555"/>
                </a:lnTo>
                <a:lnTo>
                  <a:pt x="235" y="817"/>
                </a:lnTo>
                <a:close/>
                <a:moveTo>
                  <a:pt x="1167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284" y="932"/>
                </a:lnTo>
                <a:cubicBezTo>
                  <a:pt x="1284" y="989"/>
                  <a:pt x="1224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58349" y="5842794"/>
            <a:ext cx="419100" cy="419100"/>
          </a:xfrm>
          <a:custGeom>
            <a:avLst/>
            <a:gdLst>
              <a:gd name="T0" fmla="*/ 0 w 1166"/>
              <a:gd name="T1" fmla="*/ 232 h 1165"/>
              <a:gd name="T2" fmla="*/ 115 w 1166"/>
              <a:gd name="T3" fmla="*/ 232 h 1165"/>
              <a:gd name="T4" fmla="*/ 115 w 1166"/>
              <a:gd name="T5" fmla="*/ 1049 h 1165"/>
              <a:gd name="T6" fmla="*/ 932 w 1166"/>
              <a:gd name="T7" fmla="*/ 1049 h 1165"/>
              <a:gd name="T8" fmla="*/ 932 w 1166"/>
              <a:gd name="T9" fmla="*/ 1164 h 1165"/>
              <a:gd name="T10" fmla="*/ 115 w 1166"/>
              <a:gd name="T11" fmla="*/ 1164 h 1165"/>
              <a:gd name="T12" fmla="*/ 0 w 1166"/>
              <a:gd name="T13" fmla="*/ 1049 h 1165"/>
              <a:gd name="T14" fmla="*/ 0 w 1166"/>
              <a:gd name="T15" fmla="*/ 232 h 1165"/>
              <a:gd name="T16" fmla="*/ 525 w 1166"/>
              <a:gd name="T17" fmla="*/ 582 h 1165"/>
              <a:gd name="T18" fmla="*/ 350 w 1166"/>
              <a:gd name="T19" fmla="*/ 814 h 1165"/>
              <a:gd name="T20" fmla="*/ 1050 w 1166"/>
              <a:gd name="T21" fmla="*/ 814 h 1165"/>
              <a:gd name="T22" fmla="*/ 815 w 1166"/>
              <a:gd name="T23" fmla="*/ 524 h 1165"/>
              <a:gd name="T24" fmla="*/ 643 w 1166"/>
              <a:gd name="T25" fmla="*/ 740 h 1165"/>
              <a:gd name="T26" fmla="*/ 525 w 1166"/>
              <a:gd name="T27" fmla="*/ 582 h 1165"/>
              <a:gd name="T28" fmla="*/ 1165 w 1166"/>
              <a:gd name="T29" fmla="*/ 814 h 1165"/>
              <a:gd name="T30" fmla="*/ 1050 w 1166"/>
              <a:gd name="T31" fmla="*/ 931 h 1165"/>
              <a:gd name="T32" fmla="*/ 350 w 1166"/>
              <a:gd name="T33" fmla="*/ 931 h 1165"/>
              <a:gd name="T34" fmla="*/ 233 w 1166"/>
              <a:gd name="T35" fmla="*/ 814 h 1165"/>
              <a:gd name="T36" fmla="*/ 233 w 1166"/>
              <a:gd name="T37" fmla="*/ 114 h 1165"/>
              <a:gd name="T38" fmla="*/ 350 w 1166"/>
              <a:gd name="T39" fmla="*/ 0 h 1165"/>
              <a:gd name="T40" fmla="*/ 1050 w 1166"/>
              <a:gd name="T41" fmla="*/ 0 h 1165"/>
              <a:gd name="T42" fmla="*/ 1165 w 1166"/>
              <a:gd name="T43" fmla="*/ 114 h 1165"/>
              <a:gd name="T44" fmla="*/ 1165 w 1166"/>
              <a:gd name="T45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0" y="232"/>
                </a:moveTo>
                <a:lnTo>
                  <a:pt x="115" y="232"/>
                </a:ln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close/>
                <a:moveTo>
                  <a:pt x="525" y="582"/>
                </a:moveTo>
                <a:lnTo>
                  <a:pt x="350" y="814"/>
                </a:lnTo>
                <a:lnTo>
                  <a:pt x="1050" y="814"/>
                </a:lnTo>
                <a:lnTo>
                  <a:pt x="815" y="524"/>
                </a:lnTo>
                <a:lnTo>
                  <a:pt x="643" y="740"/>
                </a:lnTo>
                <a:lnTo>
                  <a:pt x="525" y="582"/>
                </a:lnTo>
                <a:close/>
                <a:moveTo>
                  <a:pt x="1165" y="814"/>
                </a:move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55314" y="5863434"/>
            <a:ext cx="377825" cy="377825"/>
          </a:xfrm>
          <a:custGeom>
            <a:avLst/>
            <a:gdLst>
              <a:gd name="T0" fmla="*/ 599 w 1051"/>
              <a:gd name="T1" fmla="*/ 451 h 1050"/>
              <a:gd name="T2" fmla="*/ 757 w 1051"/>
              <a:gd name="T3" fmla="*/ 525 h 1050"/>
              <a:gd name="T4" fmla="*/ 599 w 1051"/>
              <a:gd name="T5" fmla="*/ 598 h 1050"/>
              <a:gd name="T6" fmla="*/ 525 w 1051"/>
              <a:gd name="T7" fmla="*/ 757 h 1050"/>
              <a:gd name="T8" fmla="*/ 451 w 1051"/>
              <a:gd name="T9" fmla="*/ 598 h 1050"/>
              <a:gd name="T10" fmla="*/ 293 w 1051"/>
              <a:gd name="T11" fmla="*/ 525 h 1050"/>
              <a:gd name="T12" fmla="*/ 451 w 1051"/>
              <a:gd name="T13" fmla="*/ 451 h 1050"/>
              <a:gd name="T14" fmla="*/ 525 w 1051"/>
              <a:gd name="T15" fmla="*/ 292 h 1050"/>
              <a:gd name="T16" fmla="*/ 599 w 1051"/>
              <a:gd name="T17" fmla="*/ 451 h 1050"/>
              <a:gd name="T18" fmla="*/ 817 w 1051"/>
              <a:gd name="T19" fmla="*/ 407 h 1050"/>
              <a:gd name="T20" fmla="*/ 763 w 1051"/>
              <a:gd name="T21" fmla="*/ 287 h 1050"/>
              <a:gd name="T22" fmla="*/ 643 w 1051"/>
              <a:gd name="T23" fmla="*/ 232 h 1050"/>
              <a:gd name="T24" fmla="*/ 763 w 1051"/>
              <a:gd name="T25" fmla="*/ 178 h 1050"/>
              <a:gd name="T26" fmla="*/ 817 w 1051"/>
              <a:gd name="T27" fmla="*/ 57 h 1050"/>
              <a:gd name="T28" fmla="*/ 872 w 1051"/>
              <a:gd name="T29" fmla="*/ 178 h 1050"/>
              <a:gd name="T30" fmla="*/ 992 w 1051"/>
              <a:gd name="T31" fmla="*/ 232 h 1050"/>
              <a:gd name="T32" fmla="*/ 872 w 1051"/>
              <a:gd name="T33" fmla="*/ 287 h 1050"/>
              <a:gd name="T34" fmla="*/ 817 w 1051"/>
              <a:gd name="T35" fmla="*/ 407 h 1050"/>
              <a:gd name="T36" fmla="*/ 935 w 1051"/>
              <a:gd name="T37" fmla="*/ 407 h 1050"/>
              <a:gd name="T38" fmla="*/ 1050 w 1051"/>
              <a:gd name="T39" fmla="*/ 407 h 1050"/>
              <a:gd name="T40" fmla="*/ 1050 w 1051"/>
              <a:gd name="T41" fmla="*/ 932 h 1050"/>
              <a:gd name="T42" fmla="*/ 935 w 1051"/>
              <a:gd name="T43" fmla="*/ 1049 h 1050"/>
              <a:gd name="T44" fmla="*/ 118 w 1051"/>
              <a:gd name="T45" fmla="*/ 1049 h 1050"/>
              <a:gd name="T46" fmla="*/ 0 w 1051"/>
              <a:gd name="T47" fmla="*/ 932 h 1050"/>
              <a:gd name="T48" fmla="*/ 0 w 1051"/>
              <a:gd name="T49" fmla="*/ 117 h 1050"/>
              <a:gd name="T50" fmla="*/ 118 w 1051"/>
              <a:gd name="T51" fmla="*/ 0 h 1050"/>
              <a:gd name="T52" fmla="*/ 643 w 1051"/>
              <a:gd name="T53" fmla="*/ 0 h 1050"/>
              <a:gd name="T54" fmla="*/ 643 w 1051"/>
              <a:gd name="T55" fmla="*/ 117 h 1050"/>
              <a:gd name="T56" fmla="*/ 118 w 1051"/>
              <a:gd name="T57" fmla="*/ 117 h 1050"/>
              <a:gd name="T58" fmla="*/ 118 w 1051"/>
              <a:gd name="T59" fmla="*/ 932 h 1050"/>
              <a:gd name="T60" fmla="*/ 935 w 1051"/>
              <a:gd name="T61" fmla="*/ 932 h 1050"/>
              <a:gd name="T62" fmla="*/ 935 w 1051"/>
              <a:gd name="T63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599" y="451"/>
                </a:moveTo>
                <a:lnTo>
                  <a:pt x="757" y="525"/>
                </a:lnTo>
                <a:lnTo>
                  <a:pt x="599" y="598"/>
                </a:lnTo>
                <a:lnTo>
                  <a:pt x="525" y="757"/>
                </a:lnTo>
                <a:lnTo>
                  <a:pt x="451" y="598"/>
                </a:lnTo>
                <a:lnTo>
                  <a:pt x="293" y="525"/>
                </a:lnTo>
                <a:lnTo>
                  <a:pt x="451" y="451"/>
                </a:lnTo>
                <a:lnTo>
                  <a:pt x="525" y="292"/>
                </a:lnTo>
                <a:lnTo>
                  <a:pt x="599" y="451"/>
                </a:lnTo>
                <a:close/>
                <a:moveTo>
                  <a:pt x="817" y="407"/>
                </a:moveTo>
                <a:lnTo>
                  <a:pt x="763" y="287"/>
                </a:lnTo>
                <a:lnTo>
                  <a:pt x="643" y="232"/>
                </a:lnTo>
                <a:lnTo>
                  <a:pt x="763" y="178"/>
                </a:lnTo>
                <a:lnTo>
                  <a:pt x="817" y="57"/>
                </a:lnTo>
                <a:lnTo>
                  <a:pt x="872" y="178"/>
                </a:lnTo>
                <a:lnTo>
                  <a:pt x="992" y="232"/>
                </a:lnTo>
                <a:lnTo>
                  <a:pt x="872" y="287"/>
                </a:lnTo>
                <a:lnTo>
                  <a:pt x="817" y="407"/>
                </a:lnTo>
                <a:close/>
                <a:moveTo>
                  <a:pt x="935" y="407"/>
                </a:moveTo>
                <a:lnTo>
                  <a:pt x="1050" y="407"/>
                </a:lnTo>
                <a:lnTo>
                  <a:pt x="1050" y="932"/>
                </a:lnTo>
                <a:cubicBezTo>
                  <a:pt x="1050" y="995"/>
                  <a:pt x="998" y="1049"/>
                  <a:pt x="935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643" y="0"/>
                </a:lnTo>
                <a:lnTo>
                  <a:pt x="643" y="117"/>
                </a:lnTo>
                <a:lnTo>
                  <a:pt x="118" y="117"/>
                </a:lnTo>
                <a:lnTo>
                  <a:pt x="118" y="932"/>
                </a:lnTo>
                <a:lnTo>
                  <a:pt x="935" y="932"/>
                </a:lnTo>
                <a:lnTo>
                  <a:pt x="935" y="4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347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14364"/>
            <a:ext cx="463550" cy="377825"/>
          </a:xfrm>
          <a:custGeom>
            <a:avLst/>
            <a:gdLst>
              <a:gd name="T0" fmla="*/ 1168 w 1286"/>
              <a:gd name="T1" fmla="*/ 935 h 1051"/>
              <a:gd name="T2" fmla="*/ 1168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8 w 1286"/>
              <a:gd name="T9" fmla="*/ 935 h 1051"/>
              <a:gd name="T10" fmla="*/ 1285 w 1286"/>
              <a:gd name="T11" fmla="*/ 118 h 1051"/>
              <a:gd name="T12" fmla="*/ 1285 w 1286"/>
              <a:gd name="T13" fmla="*/ 933 h 1051"/>
              <a:gd name="T14" fmla="*/ 1168 w 1286"/>
              <a:gd name="T15" fmla="*/ 1050 h 1051"/>
              <a:gd name="T16" fmla="*/ 118 w 1286"/>
              <a:gd name="T17" fmla="*/ 1050 h 1051"/>
              <a:gd name="T18" fmla="*/ 0 w 1286"/>
              <a:gd name="T19" fmla="*/ 933 h 1051"/>
              <a:gd name="T20" fmla="*/ 0 w 1286"/>
              <a:gd name="T21" fmla="*/ 118 h 1051"/>
              <a:gd name="T22" fmla="*/ 118 w 1286"/>
              <a:gd name="T23" fmla="*/ 0 h 1051"/>
              <a:gd name="T24" fmla="*/ 1168 w 1286"/>
              <a:gd name="T25" fmla="*/ 0 h 1051"/>
              <a:gd name="T26" fmla="*/ 1285 w 1286"/>
              <a:gd name="T27" fmla="*/ 118 h 1051"/>
              <a:gd name="T28" fmla="*/ 1050 w 1286"/>
              <a:gd name="T29" fmla="*/ 583 h 1051"/>
              <a:gd name="T30" fmla="*/ 585 w 1286"/>
              <a:gd name="T31" fmla="*/ 583 h 1051"/>
              <a:gd name="T32" fmla="*/ 585 w 1286"/>
              <a:gd name="T33" fmla="*/ 233 h 1051"/>
              <a:gd name="T34" fmla="*/ 1050 w 1286"/>
              <a:gd name="T35" fmla="*/ 233 h 1051"/>
              <a:gd name="T36" fmla="*/ 1050 w 1286"/>
              <a:gd name="T37" fmla="*/ 58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51">
                <a:moveTo>
                  <a:pt x="1168" y="93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935"/>
                </a:lnTo>
                <a:lnTo>
                  <a:pt x="1168" y="935"/>
                </a:lnTo>
                <a:close/>
                <a:moveTo>
                  <a:pt x="1285" y="118"/>
                </a:move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  <a:moveTo>
                  <a:pt x="1050" y="583"/>
                </a:moveTo>
                <a:lnTo>
                  <a:pt x="585" y="583"/>
                </a:lnTo>
                <a:lnTo>
                  <a:pt x="585" y="233"/>
                </a:lnTo>
                <a:lnTo>
                  <a:pt x="1050" y="233"/>
                </a:lnTo>
                <a:lnTo>
                  <a:pt x="1050" y="5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49474" y="657225"/>
            <a:ext cx="419100" cy="293688"/>
          </a:xfrm>
          <a:custGeom>
            <a:avLst/>
            <a:gdLst>
              <a:gd name="T0" fmla="*/ 0 w 1166"/>
              <a:gd name="T1" fmla="*/ 582 h 818"/>
              <a:gd name="T2" fmla="*/ 0 w 1166"/>
              <a:gd name="T3" fmla="*/ 467 h 818"/>
              <a:gd name="T4" fmla="*/ 465 w 1166"/>
              <a:gd name="T5" fmla="*/ 467 h 818"/>
              <a:gd name="T6" fmla="*/ 465 w 1166"/>
              <a:gd name="T7" fmla="*/ 582 h 818"/>
              <a:gd name="T8" fmla="*/ 0 w 1166"/>
              <a:gd name="T9" fmla="*/ 582 h 818"/>
              <a:gd name="T10" fmla="*/ 932 w 1166"/>
              <a:gd name="T11" fmla="*/ 467 h 818"/>
              <a:gd name="T12" fmla="*/ 1165 w 1166"/>
              <a:gd name="T13" fmla="*/ 467 h 818"/>
              <a:gd name="T14" fmla="*/ 1165 w 1166"/>
              <a:gd name="T15" fmla="*/ 582 h 818"/>
              <a:gd name="T16" fmla="*/ 932 w 1166"/>
              <a:gd name="T17" fmla="*/ 582 h 818"/>
              <a:gd name="T18" fmla="*/ 932 w 1166"/>
              <a:gd name="T19" fmla="*/ 817 h 818"/>
              <a:gd name="T20" fmla="*/ 815 w 1166"/>
              <a:gd name="T21" fmla="*/ 817 h 818"/>
              <a:gd name="T22" fmla="*/ 815 w 1166"/>
              <a:gd name="T23" fmla="*/ 582 h 818"/>
              <a:gd name="T24" fmla="*/ 582 w 1166"/>
              <a:gd name="T25" fmla="*/ 582 h 818"/>
              <a:gd name="T26" fmla="*/ 582 w 1166"/>
              <a:gd name="T27" fmla="*/ 467 h 818"/>
              <a:gd name="T28" fmla="*/ 815 w 1166"/>
              <a:gd name="T29" fmla="*/ 467 h 818"/>
              <a:gd name="T30" fmla="*/ 815 w 1166"/>
              <a:gd name="T31" fmla="*/ 232 h 818"/>
              <a:gd name="T32" fmla="*/ 932 w 1166"/>
              <a:gd name="T33" fmla="*/ 232 h 818"/>
              <a:gd name="T34" fmla="*/ 932 w 1166"/>
              <a:gd name="T35" fmla="*/ 467 h 818"/>
              <a:gd name="T36" fmla="*/ 700 w 1166"/>
              <a:gd name="T37" fmla="*/ 117 h 818"/>
              <a:gd name="T38" fmla="*/ 0 w 1166"/>
              <a:gd name="T39" fmla="*/ 117 h 818"/>
              <a:gd name="T40" fmla="*/ 0 w 1166"/>
              <a:gd name="T41" fmla="*/ 0 h 818"/>
              <a:gd name="T42" fmla="*/ 700 w 1166"/>
              <a:gd name="T43" fmla="*/ 0 h 818"/>
              <a:gd name="T44" fmla="*/ 700 w 1166"/>
              <a:gd name="T45" fmla="*/ 117 h 818"/>
              <a:gd name="T46" fmla="*/ 700 w 1166"/>
              <a:gd name="T47" fmla="*/ 232 h 818"/>
              <a:gd name="T48" fmla="*/ 700 w 1166"/>
              <a:gd name="T49" fmla="*/ 350 h 818"/>
              <a:gd name="T50" fmla="*/ 0 w 1166"/>
              <a:gd name="T51" fmla="*/ 350 h 818"/>
              <a:gd name="T52" fmla="*/ 0 w 1166"/>
              <a:gd name="T53" fmla="*/ 232 h 818"/>
              <a:gd name="T54" fmla="*/ 700 w 1166"/>
              <a:gd name="T55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818"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932" y="467"/>
                </a:moveTo>
                <a:lnTo>
                  <a:pt x="1165" y="467"/>
                </a:lnTo>
                <a:lnTo>
                  <a:pt x="1165" y="582"/>
                </a:lnTo>
                <a:lnTo>
                  <a:pt x="932" y="582"/>
                </a:lnTo>
                <a:lnTo>
                  <a:pt x="932" y="817"/>
                </a:lnTo>
                <a:lnTo>
                  <a:pt x="815" y="817"/>
                </a:lnTo>
                <a:lnTo>
                  <a:pt x="815" y="582"/>
                </a:lnTo>
                <a:lnTo>
                  <a:pt x="582" y="582"/>
                </a:lnTo>
                <a:lnTo>
                  <a:pt x="582" y="467"/>
                </a:lnTo>
                <a:lnTo>
                  <a:pt x="815" y="467"/>
                </a:lnTo>
                <a:lnTo>
                  <a:pt x="815" y="232"/>
                </a:lnTo>
                <a:lnTo>
                  <a:pt x="932" y="232"/>
                </a:lnTo>
                <a:lnTo>
                  <a:pt x="932" y="467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08339" y="657225"/>
            <a:ext cx="441325" cy="293688"/>
          </a:xfrm>
          <a:custGeom>
            <a:avLst/>
            <a:gdLst>
              <a:gd name="T0" fmla="*/ 1137 w 1226"/>
              <a:gd name="T1" fmla="*/ 320 h 818"/>
              <a:gd name="T2" fmla="*/ 1225 w 1226"/>
              <a:gd name="T3" fmla="*/ 407 h 818"/>
              <a:gd name="T4" fmla="*/ 817 w 1226"/>
              <a:gd name="T5" fmla="*/ 817 h 818"/>
              <a:gd name="T6" fmla="*/ 552 w 1226"/>
              <a:gd name="T7" fmla="*/ 555 h 818"/>
              <a:gd name="T8" fmla="*/ 640 w 1226"/>
              <a:gd name="T9" fmla="*/ 467 h 818"/>
              <a:gd name="T10" fmla="*/ 817 w 1226"/>
              <a:gd name="T11" fmla="*/ 642 h 818"/>
              <a:gd name="T12" fmla="*/ 1137 w 1226"/>
              <a:gd name="T13" fmla="*/ 320 h 818"/>
              <a:gd name="T14" fmla="*/ 0 w 1226"/>
              <a:gd name="T15" fmla="*/ 582 h 818"/>
              <a:gd name="T16" fmla="*/ 0 w 1226"/>
              <a:gd name="T17" fmla="*/ 467 h 818"/>
              <a:gd name="T18" fmla="*/ 465 w 1226"/>
              <a:gd name="T19" fmla="*/ 467 h 818"/>
              <a:gd name="T20" fmla="*/ 465 w 1226"/>
              <a:gd name="T21" fmla="*/ 582 h 818"/>
              <a:gd name="T22" fmla="*/ 0 w 1226"/>
              <a:gd name="T23" fmla="*/ 582 h 818"/>
              <a:gd name="T24" fmla="*/ 700 w 1226"/>
              <a:gd name="T25" fmla="*/ 117 h 818"/>
              <a:gd name="T26" fmla="*/ 0 w 1226"/>
              <a:gd name="T27" fmla="*/ 117 h 818"/>
              <a:gd name="T28" fmla="*/ 0 w 1226"/>
              <a:gd name="T29" fmla="*/ 0 h 818"/>
              <a:gd name="T30" fmla="*/ 700 w 1226"/>
              <a:gd name="T31" fmla="*/ 0 h 818"/>
              <a:gd name="T32" fmla="*/ 700 w 1226"/>
              <a:gd name="T33" fmla="*/ 117 h 818"/>
              <a:gd name="T34" fmla="*/ 700 w 1226"/>
              <a:gd name="T35" fmla="*/ 232 h 818"/>
              <a:gd name="T36" fmla="*/ 700 w 1226"/>
              <a:gd name="T37" fmla="*/ 350 h 818"/>
              <a:gd name="T38" fmla="*/ 0 w 1226"/>
              <a:gd name="T39" fmla="*/ 350 h 818"/>
              <a:gd name="T40" fmla="*/ 0 w 1226"/>
              <a:gd name="T41" fmla="*/ 232 h 818"/>
              <a:gd name="T42" fmla="*/ 700 w 1226"/>
              <a:gd name="T43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818">
                <a:moveTo>
                  <a:pt x="1137" y="320"/>
                </a:moveTo>
                <a:lnTo>
                  <a:pt x="1225" y="407"/>
                </a:lnTo>
                <a:lnTo>
                  <a:pt x="817" y="817"/>
                </a:lnTo>
                <a:lnTo>
                  <a:pt x="552" y="555"/>
                </a:lnTo>
                <a:lnTo>
                  <a:pt x="640" y="467"/>
                </a:lnTo>
                <a:lnTo>
                  <a:pt x="817" y="642"/>
                </a:lnTo>
                <a:lnTo>
                  <a:pt x="1137" y="32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3562" y="646113"/>
            <a:ext cx="252412" cy="315912"/>
          </a:xfrm>
          <a:custGeom>
            <a:avLst/>
            <a:gdLst>
              <a:gd name="T0" fmla="*/ 118 w 701"/>
              <a:gd name="T1" fmla="*/ 525 h 876"/>
              <a:gd name="T2" fmla="*/ 350 w 701"/>
              <a:gd name="T3" fmla="*/ 757 h 876"/>
              <a:gd name="T4" fmla="*/ 583 w 701"/>
              <a:gd name="T5" fmla="*/ 525 h 876"/>
              <a:gd name="T6" fmla="*/ 700 w 701"/>
              <a:gd name="T7" fmla="*/ 525 h 876"/>
              <a:gd name="T8" fmla="*/ 350 w 701"/>
              <a:gd name="T9" fmla="*/ 875 h 876"/>
              <a:gd name="T10" fmla="*/ 0 w 701"/>
              <a:gd name="T11" fmla="*/ 525 h 876"/>
              <a:gd name="T12" fmla="*/ 118 w 701"/>
              <a:gd name="T13" fmla="*/ 525 h 876"/>
              <a:gd name="T14" fmla="*/ 293 w 701"/>
              <a:gd name="T15" fmla="*/ 0 h 876"/>
              <a:gd name="T16" fmla="*/ 408 w 701"/>
              <a:gd name="T17" fmla="*/ 0 h 876"/>
              <a:gd name="T18" fmla="*/ 408 w 701"/>
              <a:gd name="T19" fmla="*/ 325 h 876"/>
              <a:gd name="T20" fmla="*/ 613 w 701"/>
              <a:gd name="T21" fmla="*/ 325 h 876"/>
              <a:gd name="T22" fmla="*/ 350 w 701"/>
              <a:gd name="T23" fmla="*/ 588 h 876"/>
              <a:gd name="T24" fmla="*/ 88 w 701"/>
              <a:gd name="T25" fmla="*/ 325 h 876"/>
              <a:gd name="T26" fmla="*/ 293 w 701"/>
              <a:gd name="T27" fmla="*/ 325 h 876"/>
              <a:gd name="T28" fmla="*/ 293 w 701"/>
              <a:gd name="T29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876">
                <a:moveTo>
                  <a:pt x="118" y="525"/>
                </a:moveTo>
                <a:cubicBezTo>
                  <a:pt x="118" y="653"/>
                  <a:pt x="221" y="757"/>
                  <a:pt x="350" y="757"/>
                </a:cubicBezTo>
                <a:cubicBezTo>
                  <a:pt x="478" y="757"/>
                  <a:pt x="583" y="653"/>
                  <a:pt x="583" y="525"/>
                </a:cubicBezTo>
                <a:lnTo>
                  <a:pt x="700" y="525"/>
                </a:lnTo>
                <a:cubicBezTo>
                  <a:pt x="700" y="719"/>
                  <a:pt x="544" y="875"/>
                  <a:pt x="350" y="875"/>
                </a:cubicBezTo>
                <a:cubicBezTo>
                  <a:pt x="156" y="875"/>
                  <a:pt x="0" y="719"/>
                  <a:pt x="0" y="525"/>
                </a:cubicBezTo>
                <a:lnTo>
                  <a:pt x="118" y="525"/>
                </a:lnTo>
                <a:close/>
                <a:moveTo>
                  <a:pt x="293" y="0"/>
                </a:moveTo>
                <a:lnTo>
                  <a:pt x="408" y="0"/>
                </a:lnTo>
                <a:lnTo>
                  <a:pt x="408" y="325"/>
                </a:lnTo>
                <a:lnTo>
                  <a:pt x="613" y="325"/>
                </a:lnTo>
                <a:lnTo>
                  <a:pt x="350" y="588"/>
                </a:lnTo>
                <a:lnTo>
                  <a:pt x="88" y="325"/>
                </a:lnTo>
                <a:lnTo>
                  <a:pt x="293" y="325"/>
                </a:lnTo>
                <a:lnTo>
                  <a:pt x="2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2574" y="59372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465 w 1166"/>
              <a:gd name="T21" fmla="*/ 845 h 1166"/>
              <a:gd name="T22" fmla="*/ 465 w 1166"/>
              <a:gd name="T23" fmla="*/ 320 h 1166"/>
              <a:gd name="T24" fmla="*/ 815 w 1166"/>
              <a:gd name="T25" fmla="*/ 582 h 1166"/>
              <a:gd name="T26" fmla="*/ 465 w 1166"/>
              <a:gd name="T27" fmla="*/ 84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465" y="845"/>
                </a:moveTo>
                <a:lnTo>
                  <a:pt x="465" y="320"/>
                </a:lnTo>
                <a:lnTo>
                  <a:pt x="815" y="582"/>
                </a:lnTo>
                <a:lnTo>
                  <a:pt x="465" y="8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2549" y="593725"/>
            <a:ext cx="419100" cy="419100"/>
          </a:xfrm>
          <a:custGeom>
            <a:avLst/>
            <a:gdLst>
              <a:gd name="T0" fmla="*/ 464 w 1165"/>
              <a:gd name="T1" fmla="*/ 845 h 1166"/>
              <a:gd name="T2" fmla="*/ 814 w 1165"/>
              <a:gd name="T3" fmla="*/ 582 h 1166"/>
              <a:gd name="T4" fmla="*/ 464 w 1165"/>
              <a:gd name="T5" fmla="*/ 320 h 1166"/>
              <a:gd name="T6" fmla="*/ 464 w 1165"/>
              <a:gd name="T7" fmla="*/ 845 h 1166"/>
              <a:gd name="T8" fmla="*/ 582 w 1165"/>
              <a:gd name="T9" fmla="*/ 0 h 1166"/>
              <a:gd name="T10" fmla="*/ 1164 w 1165"/>
              <a:gd name="T11" fmla="*/ 582 h 1166"/>
              <a:gd name="T12" fmla="*/ 582 w 1165"/>
              <a:gd name="T13" fmla="*/ 1165 h 1166"/>
              <a:gd name="T14" fmla="*/ 0 w 1165"/>
              <a:gd name="T15" fmla="*/ 582 h 1166"/>
              <a:gd name="T16" fmla="*/ 582 w 1165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6">
                <a:moveTo>
                  <a:pt x="464" y="845"/>
                </a:moveTo>
                <a:lnTo>
                  <a:pt x="814" y="582"/>
                </a:lnTo>
                <a:lnTo>
                  <a:pt x="464" y="320"/>
                </a:lnTo>
                <a:lnTo>
                  <a:pt x="464" y="845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97774" y="657225"/>
            <a:ext cx="230188" cy="293688"/>
          </a:xfrm>
          <a:custGeom>
            <a:avLst/>
            <a:gdLst>
              <a:gd name="T0" fmla="*/ 0 w 641"/>
              <a:gd name="T1" fmla="*/ 0 h 816"/>
              <a:gd name="T2" fmla="*/ 640 w 641"/>
              <a:gd name="T3" fmla="*/ 407 h 816"/>
              <a:gd name="T4" fmla="*/ 0 w 641"/>
              <a:gd name="T5" fmla="*/ 815 h 816"/>
              <a:gd name="T6" fmla="*/ 0 w 641"/>
              <a:gd name="T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1" h="816">
                <a:moveTo>
                  <a:pt x="0" y="0"/>
                </a:moveTo>
                <a:lnTo>
                  <a:pt x="640" y="407"/>
                </a:lnTo>
                <a:lnTo>
                  <a:pt x="0" y="815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37589" y="593725"/>
            <a:ext cx="293687" cy="419100"/>
          </a:xfrm>
          <a:custGeom>
            <a:avLst/>
            <a:gdLst>
              <a:gd name="T0" fmla="*/ 0 w 816"/>
              <a:gd name="T1" fmla="*/ 1050 h 1166"/>
              <a:gd name="T2" fmla="*/ 815 w 816"/>
              <a:gd name="T3" fmla="*/ 1050 h 1166"/>
              <a:gd name="T4" fmla="*/ 815 w 816"/>
              <a:gd name="T5" fmla="*/ 1165 h 1166"/>
              <a:gd name="T6" fmla="*/ 0 w 816"/>
              <a:gd name="T7" fmla="*/ 1165 h 1166"/>
              <a:gd name="T8" fmla="*/ 0 w 816"/>
              <a:gd name="T9" fmla="*/ 1050 h 1166"/>
              <a:gd name="T10" fmla="*/ 290 w 816"/>
              <a:gd name="T11" fmla="*/ 350 h 1166"/>
              <a:gd name="T12" fmla="*/ 408 w 816"/>
              <a:gd name="T13" fmla="*/ 465 h 1166"/>
              <a:gd name="T14" fmla="*/ 525 w 816"/>
              <a:gd name="T15" fmla="*/ 350 h 1166"/>
              <a:gd name="T16" fmla="*/ 408 w 816"/>
              <a:gd name="T17" fmla="*/ 232 h 1166"/>
              <a:gd name="T18" fmla="*/ 290 w 816"/>
              <a:gd name="T19" fmla="*/ 350 h 1166"/>
              <a:gd name="T20" fmla="*/ 758 w 816"/>
              <a:gd name="T21" fmla="*/ 350 h 1166"/>
              <a:gd name="T22" fmla="*/ 408 w 816"/>
              <a:gd name="T23" fmla="*/ 990 h 1166"/>
              <a:gd name="T24" fmla="*/ 58 w 816"/>
              <a:gd name="T25" fmla="*/ 350 h 1166"/>
              <a:gd name="T26" fmla="*/ 408 w 816"/>
              <a:gd name="T27" fmla="*/ 0 h 1166"/>
              <a:gd name="T28" fmla="*/ 758 w 816"/>
              <a:gd name="T2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6">
                <a:moveTo>
                  <a:pt x="0" y="1050"/>
                </a:moveTo>
                <a:lnTo>
                  <a:pt x="815" y="1050"/>
                </a:lnTo>
                <a:lnTo>
                  <a:pt x="815" y="1165"/>
                </a:lnTo>
                <a:lnTo>
                  <a:pt x="0" y="1165"/>
                </a:lnTo>
                <a:lnTo>
                  <a:pt x="0" y="1050"/>
                </a:lnTo>
                <a:close/>
                <a:moveTo>
                  <a:pt x="290" y="350"/>
                </a:moveTo>
                <a:cubicBezTo>
                  <a:pt x="290" y="413"/>
                  <a:pt x="345" y="465"/>
                  <a:pt x="408" y="465"/>
                </a:cubicBezTo>
                <a:cubicBezTo>
                  <a:pt x="473" y="465"/>
                  <a:pt x="525" y="413"/>
                  <a:pt x="525" y="350"/>
                </a:cubicBezTo>
                <a:cubicBezTo>
                  <a:pt x="525" y="287"/>
                  <a:pt x="471" y="232"/>
                  <a:pt x="408" y="232"/>
                </a:cubicBezTo>
                <a:cubicBezTo>
                  <a:pt x="345" y="232"/>
                  <a:pt x="290" y="287"/>
                  <a:pt x="290" y="350"/>
                </a:cubicBezTo>
                <a:close/>
                <a:moveTo>
                  <a:pt x="758" y="350"/>
                </a:moveTo>
                <a:cubicBezTo>
                  <a:pt x="758" y="612"/>
                  <a:pt x="408" y="990"/>
                  <a:pt x="408" y="990"/>
                </a:cubicBezTo>
                <a:cubicBezTo>
                  <a:pt x="408" y="990"/>
                  <a:pt x="58" y="612"/>
                  <a:pt x="58" y="350"/>
                </a:cubicBezTo>
                <a:cubicBezTo>
                  <a:pt x="58" y="156"/>
                  <a:pt x="214" y="0"/>
                  <a:pt x="408" y="0"/>
                </a:cubicBezTo>
                <a:cubicBezTo>
                  <a:pt x="602" y="0"/>
                  <a:pt x="758" y="156"/>
                  <a:pt x="758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45649" y="593725"/>
            <a:ext cx="419100" cy="419100"/>
          </a:xfrm>
          <a:custGeom>
            <a:avLst/>
            <a:gdLst>
              <a:gd name="T0" fmla="*/ 643 w 1166"/>
              <a:gd name="T1" fmla="*/ 643 h 1166"/>
              <a:gd name="T2" fmla="*/ 1165 w 1166"/>
              <a:gd name="T3" fmla="*/ 643 h 1166"/>
              <a:gd name="T4" fmla="*/ 643 w 1166"/>
              <a:gd name="T5" fmla="*/ 1165 h 1166"/>
              <a:gd name="T6" fmla="*/ 643 w 1166"/>
              <a:gd name="T7" fmla="*/ 643 h 1166"/>
              <a:gd name="T8" fmla="*/ 643 w 1166"/>
              <a:gd name="T9" fmla="*/ 0 h 1166"/>
              <a:gd name="T10" fmla="*/ 1165 w 1166"/>
              <a:gd name="T11" fmla="*/ 522 h 1166"/>
              <a:gd name="T12" fmla="*/ 643 w 1166"/>
              <a:gd name="T13" fmla="*/ 522 h 1166"/>
              <a:gd name="T14" fmla="*/ 643 w 1166"/>
              <a:gd name="T15" fmla="*/ 0 h 1166"/>
              <a:gd name="T16" fmla="*/ 525 w 1166"/>
              <a:gd name="T17" fmla="*/ 0 h 1166"/>
              <a:gd name="T18" fmla="*/ 525 w 1166"/>
              <a:gd name="T19" fmla="*/ 1165 h 1166"/>
              <a:gd name="T20" fmla="*/ 0 w 1166"/>
              <a:gd name="T21" fmla="*/ 582 h 1166"/>
              <a:gd name="T22" fmla="*/ 525 w 1166"/>
              <a:gd name="T2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6">
                <a:moveTo>
                  <a:pt x="643" y="643"/>
                </a:moveTo>
                <a:lnTo>
                  <a:pt x="1165" y="643"/>
                </a:lnTo>
                <a:cubicBezTo>
                  <a:pt x="1138" y="919"/>
                  <a:pt x="919" y="1137"/>
                  <a:pt x="643" y="1165"/>
                </a:cubicBezTo>
                <a:lnTo>
                  <a:pt x="643" y="643"/>
                </a:lnTo>
                <a:close/>
                <a:moveTo>
                  <a:pt x="643" y="0"/>
                </a:moveTo>
                <a:cubicBezTo>
                  <a:pt x="919" y="27"/>
                  <a:pt x="1138" y="246"/>
                  <a:pt x="1165" y="522"/>
                </a:cubicBezTo>
                <a:lnTo>
                  <a:pt x="643" y="522"/>
                </a:lnTo>
                <a:lnTo>
                  <a:pt x="643" y="0"/>
                </a:lnTo>
                <a:close/>
                <a:moveTo>
                  <a:pt x="525" y="0"/>
                </a:moveTo>
                <a:lnTo>
                  <a:pt x="525" y="1165"/>
                </a:lnTo>
                <a:cubicBezTo>
                  <a:pt x="230" y="1135"/>
                  <a:pt x="0" y="885"/>
                  <a:pt x="0" y="582"/>
                </a:cubicBezTo>
                <a:cubicBezTo>
                  <a:pt x="0" y="278"/>
                  <a:pt x="230" y="30"/>
                  <a:pt x="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593725"/>
            <a:ext cx="419100" cy="419100"/>
          </a:xfrm>
          <a:custGeom>
            <a:avLst/>
            <a:gdLst>
              <a:gd name="T0" fmla="*/ 640 w 1166"/>
              <a:gd name="T1" fmla="*/ 1044 h 1166"/>
              <a:gd name="T2" fmla="*/ 1045 w 1166"/>
              <a:gd name="T3" fmla="*/ 640 h 1166"/>
              <a:gd name="T4" fmla="*/ 640 w 1166"/>
              <a:gd name="T5" fmla="*/ 640 h 1166"/>
              <a:gd name="T6" fmla="*/ 640 w 1166"/>
              <a:gd name="T7" fmla="*/ 1044 h 1166"/>
              <a:gd name="T8" fmla="*/ 115 w 1166"/>
              <a:gd name="T9" fmla="*/ 582 h 1166"/>
              <a:gd name="T10" fmla="*/ 525 w 1166"/>
              <a:gd name="T11" fmla="*/ 1044 h 1166"/>
              <a:gd name="T12" fmla="*/ 525 w 1166"/>
              <a:gd name="T13" fmla="*/ 120 h 1166"/>
              <a:gd name="T14" fmla="*/ 115 w 1166"/>
              <a:gd name="T15" fmla="*/ 582 h 1166"/>
              <a:gd name="T16" fmla="*/ 640 w 1166"/>
              <a:gd name="T17" fmla="*/ 120 h 1166"/>
              <a:gd name="T18" fmla="*/ 640 w 1166"/>
              <a:gd name="T19" fmla="*/ 525 h 1166"/>
              <a:gd name="T20" fmla="*/ 1045 w 1166"/>
              <a:gd name="T21" fmla="*/ 525 h 1166"/>
              <a:gd name="T22" fmla="*/ 640 w 1166"/>
              <a:gd name="T23" fmla="*/ 120 h 1166"/>
              <a:gd name="T24" fmla="*/ 583 w 1166"/>
              <a:gd name="T25" fmla="*/ 0 h 1166"/>
              <a:gd name="T26" fmla="*/ 1165 w 1166"/>
              <a:gd name="T27" fmla="*/ 582 h 1166"/>
              <a:gd name="T28" fmla="*/ 583 w 1166"/>
              <a:gd name="T29" fmla="*/ 1165 h 1166"/>
              <a:gd name="T30" fmla="*/ 0 w 1166"/>
              <a:gd name="T31" fmla="*/ 582 h 1166"/>
              <a:gd name="T32" fmla="*/ 583 w 1166"/>
              <a:gd name="T3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1044"/>
                </a:moveTo>
                <a:cubicBezTo>
                  <a:pt x="851" y="1017"/>
                  <a:pt x="1017" y="850"/>
                  <a:pt x="1045" y="640"/>
                </a:cubicBezTo>
                <a:lnTo>
                  <a:pt x="640" y="640"/>
                </a:lnTo>
                <a:lnTo>
                  <a:pt x="640" y="1044"/>
                </a:lnTo>
                <a:close/>
                <a:moveTo>
                  <a:pt x="115" y="582"/>
                </a:moveTo>
                <a:cubicBezTo>
                  <a:pt x="115" y="820"/>
                  <a:pt x="295" y="1014"/>
                  <a:pt x="525" y="1044"/>
                </a:cubicBezTo>
                <a:lnTo>
                  <a:pt x="525" y="120"/>
                </a:lnTo>
                <a:cubicBezTo>
                  <a:pt x="295" y="148"/>
                  <a:pt x="115" y="344"/>
                  <a:pt x="115" y="582"/>
                </a:cubicBezTo>
                <a:close/>
                <a:moveTo>
                  <a:pt x="640" y="120"/>
                </a:moveTo>
                <a:lnTo>
                  <a:pt x="640" y="525"/>
                </a:lnTo>
                <a:lnTo>
                  <a:pt x="1045" y="525"/>
                </a:lnTo>
                <a:cubicBezTo>
                  <a:pt x="1017" y="314"/>
                  <a:pt x="851" y="148"/>
                  <a:pt x="640" y="120"/>
                </a:cubicBez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01763"/>
            <a:ext cx="419100" cy="293688"/>
          </a:xfrm>
          <a:custGeom>
            <a:avLst/>
            <a:gdLst>
              <a:gd name="T0" fmla="*/ 875 w 1166"/>
              <a:gd name="T1" fmla="*/ 464 h 815"/>
              <a:gd name="T2" fmla="*/ 1165 w 1166"/>
              <a:gd name="T3" fmla="*/ 639 h 815"/>
              <a:gd name="T4" fmla="*/ 875 w 1166"/>
              <a:gd name="T5" fmla="*/ 814 h 815"/>
              <a:gd name="T6" fmla="*/ 875 w 1166"/>
              <a:gd name="T7" fmla="*/ 464 h 815"/>
              <a:gd name="T8" fmla="*/ 0 w 1166"/>
              <a:gd name="T9" fmla="*/ 582 h 815"/>
              <a:gd name="T10" fmla="*/ 0 w 1166"/>
              <a:gd name="T11" fmla="*/ 464 h 815"/>
              <a:gd name="T12" fmla="*/ 757 w 1166"/>
              <a:gd name="T13" fmla="*/ 464 h 815"/>
              <a:gd name="T14" fmla="*/ 757 w 1166"/>
              <a:gd name="T15" fmla="*/ 582 h 815"/>
              <a:gd name="T16" fmla="*/ 0 w 1166"/>
              <a:gd name="T17" fmla="*/ 582 h 815"/>
              <a:gd name="T18" fmla="*/ 990 w 1166"/>
              <a:gd name="T19" fmla="*/ 0 h 815"/>
              <a:gd name="T20" fmla="*/ 990 w 1166"/>
              <a:gd name="T21" fmla="*/ 114 h 815"/>
              <a:gd name="T22" fmla="*/ 0 w 1166"/>
              <a:gd name="T23" fmla="*/ 114 h 815"/>
              <a:gd name="T24" fmla="*/ 0 w 1166"/>
              <a:gd name="T25" fmla="*/ 0 h 815"/>
              <a:gd name="T26" fmla="*/ 990 w 1166"/>
              <a:gd name="T27" fmla="*/ 0 h 815"/>
              <a:gd name="T28" fmla="*/ 990 w 1166"/>
              <a:gd name="T29" fmla="*/ 232 h 815"/>
              <a:gd name="T30" fmla="*/ 990 w 1166"/>
              <a:gd name="T31" fmla="*/ 349 h 815"/>
              <a:gd name="T32" fmla="*/ 0 w 1166"/>
              <a:gd name="T33" fmla="*/ 349 h 815"/>
              <a:gd name="T34" fmla="*/ 0 w 1166"/>
              <a:gd name="T35" fmla="*/ 232 h 815"/>
              <a:gd name="T36" fmla="*/ 990 w 1166"/>
              <a:gd name="T37" fmla="*/ 232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815">
                <a:moveTo>
                  <a:pt x="875" y="464"/>
                </a:moveTo>
                <a:lnTo>
                  <a:pt x="1165" y="639"/>
                </a:lnTo>
                <a:lnTo>
                  <a:pt x="875" y="814"/>
                </a:lnTo>
                <a:lnTo>
                  <a:pt x="875" y="464"/>
                </a:lnTo>
                <a:close/>
                <a:moveTo>
                  <a:pt x="0" y="582"/>
                </a:moveTo>
                <a:lnTo>
                  <a:pt x="0" y="464"/>
                </a:lnTo>
                <a:lnTo>
                  <a:pt x="757" y="464"/>
                </a:lnTo>
                <a:lnTo>
                  <a:pt x="757" y="582"/>
                </a:lnTo>
                <a:lnTo>
                  <a:pt x="0" y="582"/>
                </a:lnTo>
                <a:close/>
                <a:moveTo>
                  <a:pt x="990" y="0"/>
                </a:moveTo>
                <a:lnTo>
                  <a:pt x="990" y="114"/>
                </a:lnTo>
                <a:lnTo>
                  <a:pt x="0" y="114"/>
                </a:lnTo>
                <a:lnTo>
                  <a:pt x="0" y="0"/>
                </a:lnTo>
                <a:lnTo>
                  <a:pt x="990" y="0"/>
                </a:lnTo>
                <a:close/>
                <a:moveTo>
                  <a:pt x="990" y="232"/>
                </a:moveTo>
                <a:lnTo>
                  <a:pt x="990" y="349"/>
                </a:lnTo>
                <a:lnTo>
                  <a:pt x="0" y="349"/>
                </a:lnTo>
                <a:lnTo>
                  <a:pt x="0" y="232"/>
                </a:lnTo>
                <a:lnTo>
                  <a:pt x="99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219326" y="1358901"/>
            <a:ext cx="252413" cy="377825"/>
          </a:xfrm>
          <a:custGeom>
            <a:avLst/>
            <a:gdLst>
              <a:gd name="T0" fmla="*/ 585 w 701"/>
              <a:gd name="T1" fmla="*/ 232 h 1051"/>
              <a:gd name="T2" fmla="*/ 700 w 701"/>
              <a:gd name="T3" fmla="*/ 350 h 1051"/>
              <a:gd name="T4" fmla="*/ 700 w 701"/>
              <a:gd name="T5" fmla="*/ 670 h 1051"/>
              <a:gd name="T6" fmla="*/ 495 w 701"/>
              <a:gd name="T7" fmla="*/ 875 h 1051"/>
              <a:gd name="T8" fmla="*/ 495 w 701"/>
              <a:gd name="T9" fmla="*/ 1050 h 1051"/>
              <a:gd name="T10" fmla="*/ 205 w 701"/>
              <a:gd name="T11" fmla="*/ 1050 h 1051"/>
              <a:gd name="T12" fmla="*/ 205 w 701"/>
              <a:gd name="T13" fmla="*/ 875 h 1051"/>
              <a:gd name="T14" fmla="*/ 0 w 701"/>
              <a:gd name="T15" fmla="*/ 670 h 1051"/>
              <a:gd name="T16" fmla="*/ 0 w 701"/>
              <a:gd name="T17" fmla="*/ 350 h 1051"/>
              <a:gd name="T18" fmla="*/ 115 w 701"/>
              <a:gd name="T19" fmla="*/ 232 h 1051"/>
              <a:gd name="T20" fmla="*/ 118 w 701"/>
              <a:gd name="T21" fmla="*/ 232 h 1051"/>
              <a:gd name="T22" fmla="*/ 118 w 701"/>
              <a:gd name="T23" fmla="*/ 0 h 1051"/>
              <a:gd name="T24" fmla="*/ 233 w 701"/>
              <a:gd name="T25" fmla="*/ 0 h 1051"/>
              <a:gd name="T26" fmla="*/ 233 w 701"/>
              <a:gd name="T27" fmla="*/ 232 h 1051"/>
              <a:gd name="T28" fmla="*/ 468 w 701"/>
              <a:gd name="T29" fmla="*/ 232 h 1051"/>
              <a:gd name="T30" fmla="*/ 468 w 701"/>
              <a:gd name="T31" fmla="*/ 0 h 1051"/>
              <a:gd name="T32" fmla="*/ 583 w 701"/>
              <a:gd name="T33" fmla="*/ 0 h 1051"/>
              <a:gd name="T34" fmla="*/ 585 w 701"/>
              <a:gd name="T35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1" h="1051">
                <a:moveTo>
                  <a:pt x="585" y="232"/>
                </a:moveTo>
                <a:cubicBezTo>
                  <a:pt x="643" y="232"/>
                  <a:pt x="700" y="293"/>
                  <a:pt x="700" y="350"/>
                </a:cubicBezTo>
                <a:lnTo>
                  <a:pt x="700" y="670"/>
                </a:lnTo>
                <a:lnTo>
                  <a:pt x="495" y="875"/>
                </a:lnTo>
                <a:lnTo>
                  <a:pt x="495" y="1050"/>
                </a:lnTo>
                <a:lnTo>
                  <a:pt x="205" y="1050"/>
                </a:lnTo>
                <a:lnTo>
                  <a:pt x="205" y="875"/>
                </a:lnTo>
                <a:lnTo>
                  <a:pt x="0" y="670"/>
                </a:lnTo>
                <a:lnTo>
                  <a:pt x="0" y="350"/>
                </a:lnTo>
                <a:cubicBezTo>
                  <a:pt x="0" y="293"/>
                  <a:pt x="58" y="232"/>
                  <a:pt x="115" y="232"/>
                </a:cubicBezTo>
                <a:lnTo>
                  <a:pt x="118" y="232"/>
                </a:lnTo>
                <a:lnTo>
                  <a:pt x="118" y="0"/>
                </a:lnTo>
                <a:lnTo>
                  <a:pt x="233" y="0"/>
                </a:lnTo>
                <a:lnTo>
                  <a:pt x="233" y="232"/>
                </a:lnTo>
                <a:lnTo>
                  <a:pt x="468" y="232"/>
                </a:lnTo>
                <a:lnTo>
                  <a:pt x="468" y="0"/>
                </a:lnTo>
                <a:lnTo>
                  <a:pt x="583" y="0"/>
                </a:lnTo>
                <a:lnTo>
                  <a:pt x="585" y="2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5326" y="1358901"/>
            <a:ext cx="377825" cy="377825"/>
          </a:xfrm>
          <a:custGeom>
            <a:avLst/>
            <a:gdLst>
              <a:gd name="T0" fmla="*/ 864 w 1051"/>
              <a:gd name="T1" fmla="*/ 126 h 1051"/>
              <a:gd name="T2" fmla="*/ 1050 w 1051"/>
              <a:gd name="T3" fmla="*/ 525 h 1051"/>
              <a:gd name="T4" fmla="*/ 525 w 1051"/>
              <a:gd name="T5" fmla="*/ 1050 h 1051"/>
              <a:gd name="T6" fmla="*/ 0 w 1051"/>
              <a:gd name="T7" fmla="*/ 525 h 1051"/>
              <a:gd name="T8" fmla="*/ 186 w 1051"/>
              <a:gd name="T9" fmla="*/ 126 h 1051"/>
              <a:gd name="T10" fmla="*/ 268 w 1051"/>
              <a:gd name="T11" fmla="*/ 208 h 1051"/>
              <a:gd name="T12" fmla="*/ 117 w 1051"/>
              <a:gd name="T13" fmla="*/ 525 h 1051"/>
              <a:gd name="T14" fmla="*/ 525 w 1051"/>
              <a:gd name="T15" fmla="*/ 932 h 1051"/>
              <a:gd name="T16" fmla="*/ 932 w 1051"/>
              <a:gd name="T17" fmla="*/ 525 h 1051"/>
              <a:gd name="T18" fmla="*/ 782 w 1051"/>
              <a:gd name="T19" fmla="*/ 210 h 1051"/>
              <a:gd name="T20" fmla="*/ 864 w 1051"/>
              <a:gd name="T21" fmla="*/ 126 h 1051"/>
              <a:gd name="T22" fmla="*/ 582 w 1051"/>
              <a:gd name="T23" fmla="*/ 582 h 1051"/>
              <a:gd name="T24" fmla="*/ 467 w 1051"/>
              <a:gd name="T25" fmla="*/ 582 h 1051"/>
              <a:gd name="T26" fmla="*/ 467 w 1051"/>
              <a:gd name="T27" fmla="*/ 0 h 1051"/>
              <a:gd name="T28" fmla="*/ 582 w 1051"/>
              <a:gd name="T29" fmla="*/ 0 h 1051"/>
              <a:gd name="T30" fmla="*/ 582 w 1051"/>
              <a:gd name="T31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864" y="126"/>
                </a:moveTo>
                <a:cubicBezTo>
                  <a:pt x="976" y="221"/>
                  <a:pt x="1050" y="366"/>
                  <a:pt x="1050" y="525"/>
                </a:cubicBezTo>
                <a:cubicBezTo>
                  <a:pt x="1050" y="815"/>
                  <a:pt x="815" y="1050"/>
                  <a:pt x="525" y="1050"/>
                </a:cubicBezTo>
                <a:cubicBezTo>
                  <a:pt x="235" y="1050"/>
                  <a:pt x="0" y="815"/>
                  <a:pt x="0" y="525"/>
                </a:cubicBezTo>
                <a:cubicBezTo>
                  <a:pt x="0" y="366"/>
                  <a:pt x="74" y="221"/>
                  <a:pt x="186" y="126"/>
                </a:cubicBezTo>
                <a:lnTo>
                  <a:pt x="268" y="208"/>
                </a:lnTo>
                <a:cubicBezTo>
                  <a:pt x="177" y="282"/>
                  <a:pt x="117" y="396"/>
                  <a:pt x="117" y="525"/>
                </a:cubicBezTo>
                <a:cubicBezTo>
                  <a:pt x="117" y="752"/>
                  <a:pt x="298" y="932"/>
                  <a:pt x="525" y="932"/>
                </a:cubicBezTo>
                <a:cubicBezTo>
                  <a:pt x="752" y="932"/>
                  <a:pt x="932" y="752"/>
                  <a:pt x="932" y="525"/>
                </a:cubicBezTo>
                <a:cubicBezTo>
                  <a:pt x="932" y="396"/>
                  <a:pt x="875" y="284"/>
                  <a:pt x="782" y="210"/>
                </a:cubicBezTo>
                <a:lnTo>
                  <a:pt x="864" y="126"/>
                </a:lnTo>
                <a:close/>
                <a:moveTo>
                  <a:pt x="582" y="582"/>
                </a:moveTo>
                <a:lnTo>
                  <a:pt x="467" y="582"/>
                </a:lnTo>
                <a:lnTo>
                  <a:pt x="467" y="0"/>
                </a:lnTo>
                <a:lnTo>
                  <a:pt x="582" y="0"/>
                </a:lnTo>
                <a:lnTo>
                  <a:pt x="582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03712" y="1484312"/>
            <a:ext cx="398462" cy="127000"/>
          </a:xfrm>
          <a:custGeom>
            <a:avLst/>
            <a:gdLst>
              <a:gd name="T0" fmla="*/ 815 w 1108"/>
              <a:gd name="T1" fmla="*/ 350 h 351"/>
              <a:gd name="T2" fmla="*/ 815 w 1108"/>
              <a:gd name="T3" fmla="*/ 232 h 351"/>
              <a:gd name="T4" fmla="*/ 1107 w 1108"/>
              <a:gd name="T5" fmla="*/ 232 h 351"/>
              <a:gd name="T6" fmla="*/ 1107 w 1108"/>
              <a:gd name="T7" fmla="*/ 350 h 351"/>
              <a:gd name="T8" fmla="*/ 815 w 1108"/>
              <a:gd name="T9" fmla="*/ 350 h 351"/>
              <a:gd name="T10" fmla="*/ 407 w 1108"/>
              <a:gd name="T11" fmla="*/ 350 h 351"/>
              <a:gd name="T12" fmla="*/ 407 w 1108"/>
              <a:gd name="T13" fmla="*/ 232 h 351"/>
              <a:gd name="T14" fmla="*/ 700 w 1108"/>
              <a:gd name="T15" fmla="*/ 232 h 351"/>
              <a:gd name="T16" fmla="*/ 700 w 1108"/>
              <a:gd name="T17" fmla="*/ 350 h 351"/>
              <a:gd name="T18" fmla="*/ 407 w 1108"/>
              <a:gd name="T19" fmla="*/ 350 h 351"/>
              <a:gd name="T20" fmla="*/ 0 w 1108"/>
              <a:gd name="T21" fmla="*/ 350 h 351"/>
              <a:gd name="T22" fmla="*/ 0 w 1108"/>
              <a:gd name="T23" fmla="*/ 232 h 351"/>
              <a:gd name="T24" fmla="*/ 290 w 1108"/>
              <a:gd name="T25" fmla="*/ 232 h 351"/>
              <a:gd name="T26" fmla="*/ 290 w 1108"/>
              <a:gd name="T27" fmla="*/ 350 h 351"/>
              <a:gd name="T28" fmla="*/ 0 w 1108"/>
              <a:gd name="T29" fmla="*/ 350 h 351"/>
              <a:gd name="T30" fmla="*/ 0 w 1108"/>
              <a:gd name="T31" fmla="*/ 0 h 351"/>
              <a:gd name="T32" fmla="*/ 1107 w 1108"/>
              <a:gd name="T33" fmla="*/ 0 h 351"/>
              <a:gd name="T34" fmla="*/ 1107 w 1108"/>
              <a:gd name="T35" fmla="*/ 117 h 351"/>
              <a:gd name="T36" fmla="*/ 0 w 1108"/>
              <a:gd name="T37" fmla="*/ 117 h 351"/>
              <a:gd name="T38" fmla="*/ 0 w 1108"/>
              <a:gd name="T3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08" h="351">
                <a:moveTo>
                  <a:pt x="815" y="350"/>
                </a:moveTo>
                <a:lnTo>
                  <a:pt x="815" y="232"/>
                </a:lnTo>
                <a:lnTo>
                  <a:pt x="1107" y="232"/>
                </a:lnTo>
                <a:lnTo>
                  <a:pt x="1107" y="350"/>
                </a:lnTo>
                <a:lnTo>
                  <a:pt x="815" y="350"/>
                </a:lnTo>
                <a:close/>
                <a:moveTo>
                  <a:pt x="407" y="350"/>
                </a:moveTo>
                <a:lnTo>
                  <a:pt x="407" y="232"/>
                </a:lnTo>
                <a:lnTo>
                  <a:pt x="700" y="232"/>
                </a:lnTo>
                <a:lnTo>
                  <a:pt x="700" y="350"/>
                </a:lnTo>
                <a:lnTo>
                  <a:pt x="407" y="35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290" y="232"/>
                </a:lnTo>
                <a:lnTo>
                  <a:pt x="290" y="350"/>
                </a:lnTo>
                <a:lnTo>
                  <a:pt x="0" y="350"/>
                </a:lnTo>
                <a:close/>
                <a:moveTo>
                  <a:pt x="0" y="0"/>
                </a:moveTo>
                <a:lnTo>
                  <a:pt x="1107" y="0"/>
                </a:lnTo>
                <a:lnTo>
                  <a:pt x="1107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92739" y="1358901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2 h 1051"/>
              <a:gd name="T8" fmla="*/ 933 w 1051"/>
              <a:gd name="T9" fmla="*/ 932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  <a:gd name="T28" fmla="*/ 788 w 1051"/>
              <a:gd name="T29" fmla="*/ 774 h 1051"/>
              <a:gd name="T30" fmla="*/ 788 w 1051"/>
              <a:gd name="T31" fmla="*/ 817 h 1051"/>
              <a:gd name="T32" fmla="*/ 263 w 1051"/>
              <a:gd name="T33" fmla="*/ 817 h 1051"/>
              <a:gd name="T34" fmla="*/ 263 w 1051"/>
              <a:gd name="T35" fmla="*/ 774 h 1051"/>
              <a:gd name="T36" fmla="*/ 525 w 1051"/>
              <a:gd name="T37" fmla="*/ 642 h 1051"/>
              <a:gd name="T38" fmla="*/ 788 w 1051"/>
              <a:gd name="T39" fmla="*/ 774 h 1051"/>
              <a:gd name="T40" fmla="*/ 525 w 1051"/>
              <a:gd name="T41" fmla="*/ 539 h 1051"/>
              <a:gd name="T42" fmla="*/ 394 w 1051"/>
              <a:gd name="T43" fmla="*/ 407 h 1051"/>
              <a:gd name="T44" fmla="*/ 525 w 1051"/>
              <a:gd name="T45" fmla="*/ 276 h 1051"/>
              <a:gd name="T46" fmla="*/ 656 w 1051"/>
              <a:gd name="T47" fmla="*/ 407 h 1051"/>
              <a:gd name="T48" fmla="*/ 525 w 1051"/>
              <a:gd name="T49" fmla="*/ 539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  <a:moveTo>
                  <a:pt x="788" y="774"/>
                </a:moveTo>
                <a:lnTo>
                  <a:pt x="788" y="817"/>
                </a:lnTo>
                <a:lnTo>
                  <a:pt x="263" y="817"/>
                </a:lnTo>
                <a:lnTo>
                  <a:pt x="263" y="774"/>
                </a:lnTo>
                <a:cubicBezTo>
                  <a:pt x="263" y="686"/>
                  <a:pt x="437" y="642"/>
                  <a:pt x="525" y="642"/>
                </a:cubicBezTo>
                <a:cubicBezTo>
                  <a:pt x="612" y="642"/>
                  <a:pt x="788" y="686"/>
                  <a:pt x="788" y="774"/>
                </a:cubicBezTo>
                <a:close/>
                <a:moveTo>
                  <a:pt x="525" y="539"/>
                </a:moveTo>
                <a:cubicBezTo>
                  <a:pt x="454" y="539"/>
                  <a:pt x="394" y="478"/>
                  <a:pt x="394" y="407"/>
                </a:cubicBezTo>
                <a:cubicBezTo>
                  <a:pt x="394" y="336"/>
                  <a:pt x="454" y="276"/>
                  <a:pt x="525" y="276"/>
                </a:cubicBezTo>
                <a:cubicBezTo>
                  <a:pt x="596" y="276"/>
                  <a:pt x="656" y="336"/>
                  <a:pt x="656" y="407"/>
                </a:cubicBezTo>
                <a:cubicBezTo>
                  <a:pt x="656" y="478"/>
                  <a:pt x="596" y="539"/>
                  <a:pt x="525" y="5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51599" y="1343027"/>
            <a:ext cx="419100" cy="409575"/>
          </a:xfrm>
          <a:custGeom>
            <a:avLst/>
            <a:gdLst>
              <a:gd name="T0" fmla="*/ 74 w 1166"/>
              <a:gd name="T1" fmla="*/ 28 h 1139"/>
              <a:gd name="T2" fmla="*/ 132 w 1166"/>
              <a:gd name="T3" fmla="*/ 88 h 1139"/>
              <a:gd name="T4" fmla="*/ 1108 w 1166"/>
              <a:gd name="T5" fmla="*/ 1064 h 1139"/>
              <a:gd name="T6" fmla="*/ 1034 w 1166"/>
              <a:gd name="T7" fmla="*/ 1138 h 1139"/>
              <a:gd name="T8" fmla="*/ 596 w 1166"/>
              <a:gd name="T9" fmla="*/ 697 h 1139"/>
              <a:gd name="T10" fmla="*/ 594 w 1166"/>
              <a:gd name="T11" fmla="*/ 697 h 1139"/>
              <a:gd name="T12" fmla="*/ 583 w 1166"/>
              <a:gd name="T13" fmla="*/ 700 h 1139"/>
              <a:gd name="T14" fmla="*/ 465 w 1166"/>
              <a:gd name="T15" fmla="*/ 583 h 1139"/>
              <a:gd name="T16" fmla="*/ 468 w 1166"/>
              <a:gd name="T17" fmla="*/ 572 h 1139"/>
              <a:gd name="T18" fmla="*/ 375 w 1166"/>
              <a:gd name="T19" fmla="*/ 479 h 1139"/>
              <a:gd name="T20" fmla="*/ 350 w 1166"/>
              <a:gd name="T21" fmla="*/ 583 h 1139"/>
              <a:gd name="T22" fmla="*/ 465 w 1166"/>
              <a:gd name="T23" fmla="*/ 785 h 1139"/>
              <a:gd name="T24" fmla="*/ 408 w 1166"/>
              <a:gd name="T25" fmla="*/ 886 h 1139"/>
              <a:gd name="T26" fmla="*/ 233 w 1166"/>
              <a:gd name="T27" fmla="*/ 583 h 1139"/>
              <a:gd name="T28" fmla="*/ 288 w 1166"/>
              <a:gd name="T29" fmla="*/ 394 h 1139"/>
              <a:gd name="T30" fmla="*/ 205 w 1166"/>
              <a:gd name="T31" fmla="*/ 309 h 1139"/>
              <a:gd name="T32" fmla="*/ 115 w 1166"/>
              <a:gd name="T33" fmla="*/ 583 h 1139"/>
              <a:gd name="T34" fmla="*/ 348 w 1166"/>
              <a:gd name="T35" fmla="*/ 987 h 1139"/>
              <a:gd name="T36" fmla="*/ 290 w 1166"/>
              <a:gd name="T37" fmla="*/ 1088 h 1139"/>
              <a:gd name="T38" fmla="*/ 0 w 1166"/>
              <a:gd name="T39" fmla="*/ 583 h 1139"/>
              <a:gd name="T40" fmla="*/ 121 w 1166"/>
              <a:gd name="T41" fmla="*/ 224 h 1139"/>
              <a:gd name="T42" fmla="*/ 0 w 1166"/>
              <a:gd name="T43" fmla="*/ 101 h 1139"/>
              <a:gd name="T44" fmla="*/ 74 w 1166"/>
              <a:gd name="T45" fmla="*/ 28 h 1139"/>
              <a:gd name="T46" fmla="*/ 583 w 1166"/>
              <a:gd name="T47" fmla="*/ 115 h 1139"/>
              <a:gd name="T48" fmla="*/ 364 w 1166"/>
              <a:gd name="T49" fmla="*/ 170 h 1139"/>
              <a:gd name="T50" fmla="*/ 279 w 1166"/>
              <a:gd name="T51" fmla="*/ 85 h 1139"/>
              <a:gd name="T52" fmla="*/ 583 w 1166"/>
              <a:gd name="T53" fmla="*/ 0 h 1139"/>
              <a:gd name="T54" fmla="*/ 1165 w 1166"/>
              <a:gd name="T55" fmla="*/ 583 h 1139"/>
              <a:gd name="T56" fmla="*/ 1080 w 1166"/>
              <a:gd name="T57" fmla="*/ 886 h 1139"/>
              <a:gd name="T58" fmla="*/ 993 w 1166"/>
              <a:gd name="T59" fmla="*/ 801 h 1139"/>
              <a:gd name="T60" fmla="*/ 1050 w 1166"/>
              <a:gd name="T61" fmla="*/ 583 h 1139"/>
              <a:gd name="T62" fmla="*/ 583 w 1166"/>
              <a:gd name="T63" fmla="*/ 115 h 1139"/>
              <a:gd name="T64" fmla="*/ 812 w 1166"/>
              <a:gd name="T65" fmla="*/ 618 h 1139"/>
              <a:gd name="T66" fmla="*/ 815 w 1166"/>
              <a:gd name="T67" fmla="*/ 583 h 1139"/>
              <a:gd name="T68" fmla="*/ 583 w 1166"/>
              <a:gd name="T69" fmla="*/ 350 h 1139"/>
              <a:gd name="T70" fmla="*/ 547 w 1166"/>
              <a:gd name="T71" fmla="*/ 353 h 1139"/>
              <a:gd name="T72" fmla="*/ 452 w 1166"/>
              <a:gd name="T73" fmla="*/ 257 h 1139"/>
              <a:gd name="T74" fmla="*/ 583 w 1166"/>
              <a:gd name="T75" fmla="*/ 233 h 1139"/>
              <a:gd name="T76" fmla="*/ 933 w 1166"/>
              <a:gd name="T77" fmla="*/ 583 h 1139"/>
              <a:gd name="T78" fmla="*/ 908 w 1166"/>
              <a:gd name="T79" fmla="*/ 714 h 1139"/>
              <a:gd name="T80" fmla="*/ 812 w 1166"/>
              <a:gd name="T81" fmla="*/ 618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6" h="1139">
                <a:moveTo>
                  <a:pt x="74" y="28"/>
                </a:moveTo>
                <a:lnTo>
                  <a:pt x="132" y="88"/>
                </a:lnTo>
                <a:lnTo>
                  <a:pt x="1108" y="1064"/>
                </a:lnTo>
                <a:lnTo>
                  <a:pt x="1034" y="1138"/>
                </a:lnTo>
                <a:lnTo>
                  <a:pt x="596" y="697"/>
                </a:lnTo>
                <a:lnTo>
                  <a:pt x="594" y="697"/>
                </a:lnTo>
                <a:lnTo>
                  <a:pt x="583" y="700"/>
                </a:lnTo>
                <a:cubicBezTo>
                  <a:pt x="520" y="700"/>
                  <a:pt x="465" y="645"/>
                  <a:pt x="465" y="583"/>
                </a:cubicBezTo>
                <a:lnTo>
                  <a:pt x="468" y="572"/>
                </a:lnTo>
                <a:lnTo>
                  <a:pt x="375" y="479"/>
                </a:lnTo>
                <a:cubicBezTo>
                  <a:pt x="359" y="511"/>
                  <a:pt x="350" y="544"/>
                  <a:pt x="350" y="583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3"/>
                </a:cubicBezTo>
                <a:cubicBezTo>
                  <a:pt x="233" y="511"/>
                  <a:pt x="252" y="449"/>
                  <a:pt x="288" y="394"/>
                </a:cubicBezTo>
                <a:lnTo>
                  <a:pt x="205" y="309"/>
                </a:lnTo>
                <a:cubicBezTo>
                  <a:pt x="151" y="386"/>
                  <a:pt x="115" y="479"/>
                  <a:pt x="115" y="583"/>
                </a:cubicBezTo>
                <a:cubicBezTo>
                  <a:pt x="115" y="755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9"/>
                  <a:pt x="0" y="583"/>
                </a:cubicBezTo>
                <a:cubicBezTo>
                  <a:pt x="0" y="449"/>
                  <a:pt x="44" y="323"/>
                  <a:pt x="121" y="224"/>
                </a:cubicBezTo>
                <a:lnTo>
                  <a:pt x="0" y="101"/>
                </a:lnTo>
                <a:lnTo>
                  <a:pt x="74" y="28"/>
                </a:lnTo>
                <a:close/>
                <a:moveTo>
                  <a:pt x="583" y="115"/>
                </a:moveTo>
                <a:cubicBezTo>
                  <a:pt x="504" y="115"/>
                  <a:pt x="430" y="134"/>
                  <a:pt x="364" y="170"/>
                </a:cubicBezTo>
                <a:lnTo>
                  <a:pt x="279" y="85"/>
                </a:lnTo>
                <a:cubicBezTo>
                  <a:pt x="367" y="30"/>
                  <a:pt x="471" y="0"/>
                  <a:pt x="583" y="0"/>
                </a:cubicBezTo>
                <a:cubicBezTo>
                  <a:pt x="905" y="0"/>
                  <a:pt x="1165" y="260"/>
                  <a:pt x="1165" y="583"/>
                </a:cubicBezTo>
                <a:cubicBezTo>
                  <a:pt x="1165" y="695"/>
                  <a:pt x="1135" y="799"/>
                  <a:pt x="1080" y="886"/>
                </a:cubicBezTo>
                <a:lnTo>
                  <a:pt x="993" y="801"/>
                </a:lnTo>
                <a:cubicBezTo>
                  <a:pt x="1029" y="736"/>
                  <a:pt x="1050" y="662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lose/>
                <a:moveTo>
                  <a:pt x="812" y="618"/>
                </a:moveTo>
                <a:cubicBezTo>
                  <a:pt x="815" y="607"/>
                  <a:pt x="815" y="593"/>
                  <a:pt x="815" y="583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572" y="350"/>
                  <a:pt x="558" y="350"/>
                  <a:pt x="547" y="353"/>
                </a:cubicBezTo>
                <a:lnTo>
                  <a:pt x="452" y="257"/>
                </a:lnTo>
                <a:cubicBezTo>
                  <a:pt x="493" y="241"/>
                  <a:pt x="536" y="233"/>
                  <a:pt x="583" y="233"/>
                </a:cubicBezTo>
                <a:cubicBezTo>
                  <a:pt x="777" y="233"/>
                  <a:pt x="933" y="388"/>
                  <a:pt x="933" y="583"/>
                </a:cubicBezTo>
                <a:cubicBezTo>
                  <a:pt x="933" y="629"/>
                  <a:pt x="925" y="673"/>
                  <a:pt x="908" y="714"/>
                </a:cubicBezTo>
                <a:lnTo>
                  <a:pt x="812" y="6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1099" y="1358901"/>
            <a:ext cx="419100" cy="377825"/>
          </a:xfrm>
          <a:custGeom>
            <a:avLst/>
            <a:gdLst>
              <a:gd name="T0" fmla="*/ 845 w 1166"/>
              <a:gd name="T1" fmla="*/ 0 h 1051"/>
              <a:gd name="T2" fmla="*/ 845 w 1166"/>
              <a:gd name="T3" fmla="*/ 293 h 1051"/>
              <a:gd name="T4" fmla="*/ 320 w 1166"/>
              <a:gd name="T5" fmla="*/ 503 h 1051"/>
              <a:gd name="T6" fmla="*/ 465 w 1166"/>
              <a:gd name="T7" fmla="*/ 293 h 1051"/>
              <a:gd name="T8" fmla="*/ 175 w 1166"/>
              <a:gd name="T9" fmla="*/ 145 h 1051"/>
              <a:gd name="T10" fmla="*/ 495 w 1166"/>
              <a:gd name="T11" fmla="*/ 118 h 1051"/>
              <a:gd name="T12" fmla="*/ 845 w 1166"/>
              <a:gd name="T13" fmla="*/ 503 h 1051"/>
              <a:gd name="T14" fmla="*/ 711 w 1166"/>
              <a:gd name="T15" fmla="*/ 503 h 1051"/>
              <a:gd name="T16" fmla="*/ 454 w 1166"/>
              <a:gd name="T17" fmla="*/ 503 h 1051"/>
              <a:gd name="T18" fmla="*/ 320 w 1166"/>
              <a:gd name="T19" fmla="*/ 503 h 1051"/>
              <a:gd name="T20" fmla="*/ 1039 w 1166"/>
              <a:gd name="T21" fmla="*/ 749 h 1051"/>
              <a:gd name="T22" fmla="*/ 905 w 1166"/>
              <a:gd name="T23" fmla="*/ 749 h 1051"/>
              <a:gd name="T24" fmla="*/ 651 w 1166"/>
              <a:gd name="T25" fmla="*/ 749 h 1051"/>
              <a:gd name="T26" fmla="*/ 517 w 1166"/>
              <a:gd name="T27" fmla="*/ 749 h 1051"/>
              <a:gd name="T28" fmla="*/ 263 w 1166"/>
              <a:gd name="T29" fmla="*/ 749 h 1051"/>
              <a:gd name="T30" fmla="*/ 129 w 1166"/>
              <a:gd name="T31" fmla="*/ 749 h 1051"/>
              <a:gd name="T32" fmla="*/ 0 w 1166"/>
              <a:gd name="T33" fmla="*/ 670 h 1051"/>
              <a:gd name="T34" fmla="*/ 194 w 1166"/>
              <a:gd name="T35" fmla="*/ 612 h 1051"/>
              <a:gd name="T36" fmla="*/ 388 w 1166"/>
              <a:gd name="T37" fmla="*/ 670 h 1051"/>
              <a:gd name="T38" fmla="*/ 582 w 1166"/>
              <a:gd name="T39" fmla="*/ 612 h 1051"/>
              <a:gd name="T40" fmla="*/ 777 w 1166"/>
              <a:gd name="T41" fmla="*/ 670 h 1051"/>
              <a:gd name="T42" fmla="*/ 971 w 1166"/>
              <a:gd name="T43" fmla="*/ 612 h 1051"/>
              <a:gd name="T44" fmla="*/ 1165 w 1166"/>
              <a:gd name="T45" fmla="*/ 670 h 1051"/>
              <a:gd name="T46" fmla="*/ 1165 w 1166"/>
              <a:gd name="T47" fmla="*/ 1050 h 1051"/>
              <a:gd name="T48" fmla="*/ 971 w 1166"/>
              <a:gd name="T49" fmla="*/ 992 h 1051"/>
              <a:gd name="T50" fmla="*/ 777 w 1166"/>
              <a:gd name="T51" fmla="*/ 1050 h 1051"/>
              <a:gd name="T52" fmla="*/ 582 w 1166"/>
              <a:gd name="T53" fmla="*/ 992 h 1051"/>
              <a:gd name="T54" fmla="*/ 388 w 1166"/>
              <a:gd name="T55" fmla="*/ 1050 h 1051"/>
              <a:gd name="T56" fmla="*/ 194 w 1166"/>
              <a:gd name="T57" fmla="*/ 992 h 1051"/>
              <a:gd name="T58" fmla="*/ 0 w 1166"/>
              <a:gd name="T59" fmla="*/ 1050 h 1051"/>
              <a:gd name="T60" fmla="*/ 66 w 1166"/>
              <a:gd name="T61" fmla="*/ 913 h 1051"/>
              <a:gd name="T62" fmla="*/ 320 w 1166"/>
              <a:gd name="T63" fmla="*/ 913 h 1051"/>
              <a:gd name="T64" fmla="*/ 454 w 1166"/>
              <a:gd name="T65" fmla="*/ 913 h 1051"/>
              <a:gd name="T66" fmla="*/ 711 w 1166"/>
              <a:gd name="T67" fmla="*/ 913 h 1051"/>
              <a:gd name="T68" fmla="*/ 845 w 1166"/>
              <a:gd name="T69" fmla="*/ 913 h 1051"/>
              <a:gd name="T70" fmla="*/ 1099 w 1166"/>
              <a:gd name="T71" fmla="*/ 913 h 1051"/>
              <a:gd name="T72" fmla="*/ 1165 w 1166"/>
              <a:gd name="T7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051">
                <a:moveTo>
                  <a:pt x="700" y="145"/>
                </a:moveTo>
                <a:cubicBezTo>
                  <a:pt x="700" y="66"/>
                  <a:pt x="766" y="0"/>
                  <a:pt x="845" y="0"/>
                </a:cubicBezTo>
                <a:cubicBezTo>
                  <a:pt x="924" y="0"/>
                  <a:pt x="990" y="66"/>
                  <a:pt x="990" y="145"/>
                </a:cubicBezTo>
                <a:cubicBezTo>
                  <a:pt x="990" y="224"/>
                  <a:pt x="924" y="293"/>
                  <a:pt x="845" y="293"/>
                </a:cubicBezTo>
                <a:cubicBezTo>
                  <a:pt x="766" y="293"/>
                  <a:pt x="700" y="224"/>
                  <a:pt x="700" y="145"/>
                </a:cubicBezTo>
                <a:close/>
                <a:moveTo>
                  <a:pt x="320" y="503"/>
                </a:moveTo>
                <a:cubicBezTo>
                  <a:pt x="309" y="495"/>
                  <a:pt x="295" y="489"/>
                  <a:pt x="276" y="481"/>
                </a:cubicBezTo>
                <a:lnTo>
                  <a:pt x="465" y="293"/>
                </a:lnTo>
                <a:lnTo>
                  <a:pt x="407" y="232"/>
                </a:lnTo>
                <a:cubicBezTo>
                  <a:pt x="342" y="167"/>
                  <a:pt x="282" y="145"/>
                  <a:pt x="175" y="145"/>
                </a:cubicBezTo>
                <a:lnTo>
                  <a:pt x="175" y="0"/>
                </a:lnTo>
                <a:cubicBezTo>
                  <a:pt x="320" y="0"/>
                  <a:pt x="405" y="27"/>
                  <a:pt x="495" y="118"/>
                </a:cubicBezTo>
                <a:lnTo>
                  <a:pt x="870" y="489"/>
                </a:lnTo>
                <a:cubicBezTo>
                  <a:pt x="861" y="495"/>
                  <a:pt x="853" y="500"/>
                  <a:pt x="845" y="503"/>
                </a:cubicBezTo>
                <a:cubicBezTo>
                  <a:pt x="823" y="517"/>
                  <a:pt x="810" y="525"/>
                  <a:pt x="777" y="525"/>
                </a:cubicBezTo>
                <a:cubicBezTo>
                  <a:pt x="745" y="525"/>
                  <a:pt x="733" y="517"/>
                  <a:pt x="711" y="503"/>
                </a:cubicBezTo>
                <a:cubicBezTo>
                  <a:pt x="684" y="487"/>
                  <a:pt x="648" y="467"/>
                  <a:pt x="582" y="467"/>
                </a:cubicBezTo>
                <a:cubicBezTo>
                  <a:pt x="517" y="467"/>
                  <a:pt x="481" y="487"/>
                  <a:pt x="454" y="503"/>
                </a:cubicBezTo>
                <a:cubicBezTo>
                  <a:pt x="432" y="517"/>
                  <a:pt x="421" y="525"/>
                  <a:pt x="388" y="525"/>
                </a:cubicBezTo>
                <a:cubicBezTo>
                  <a:pt x="356" y="525"/>
                  <a:pt x="342" y="517"/>
                  <a:pt x="320" y="503"/>
                </a:cubicBezTo>
                <a:close/>
                <a:moveTo>
                  <a:pt x="1165" y="787"/>
                </a:moveTo>
                <a:cubicBezTo>
                  <a:pt x="1099" y="787"/>
                  <a:pt x="1066" y="765"/>
                  <a:pt x="1039" y="749"/>
                </a:cubicBezTo>
                <a:cubicBezTo>
                  <a:pt x="1017" y="735"/>
                  <a:pt x="1004" y="730"/>
                  <a:pt x="971" y="730"/>
                </a:cubicBezTo>
                <a:cubicBezTo>
                  <a:pt x="938" y="730"/>
                  <a:pt x="927" y="735"/>
                  <a:pt x="905" y="749"/>
                </a:cubicBezTo>
                <a:cubicBezTo>
                  <a:pt x="878" y="765"/>
                  <a:pt x="843" y="787"/>
                  <a:pt x="777" y="787"/>
                </a:cubicBezTo>
                <a:cubicBezTo>
                  <a:pt x="712" y="787"/>
                  <a:pt x="678" y="765"/>
                  <a:pt x="651" y="749"/>
                </a:cubicBezTo>
                <a:cubicBezTo>
                  <a:pt x="629" y="735"/>
                  <a:pt x="615" y="730"/>
                  <a:pt x="582" y="730"/>
                </a:cubicBezTo>
                <a:cubicBezTo>
                  <a:pt x="550" y="730"/>
                  <a:pt x="539" y="735"/>
                  <a:pt x="517" y="749"/>
                </a:cubicBezTo>
                <a:cubicBezTo>
                  <a:pt x="490" y="765"/>
                  <a:pt x="454" y="787"/>
                  <a:pt x="388" y="787"/>
                </a:cubicBezTo>
                <a:cubicBezTo>
                  <a:pt x="323" y="787"/>
                  <a:pt x="290" y="765"/>
                  <a:pt x="263" y="749"/>
                </a:cubicBezTo>
                <a:cubicBezTo>
                  <a:pt x="241" y="735"/>
                  <a:pt x="227" y="730"/>
                  <a:pt x="194" y="730"/>
                </a:cubicBezTo>
                <a:cubicBezTo>
                  <a:pt x="161" y="730"/>
                  <a:pt x="150" y="735"/>
                  <a:pt x="129" y="749"/>
                </a:cubicBezTo>
                <a:cubicBezTo>
                  <a:pt x="101" y="765"/>
                  <a:pt x="66" y="787"/>
                  <a:pt x="0" y="787"/>
                </a:cubicBezTo>
                <a:lnTo>
                  <a:pt x="0" y="670"/>
                </a:lnTo>
                <a:cubicBezTo>
                  <a:pt x="33" y="670"/>
                  <a:pt x="44" y="664"/>
                  <a:pt x="66" y="651"/>
                </a:cubicBezTo>
                <a:cubicBezTo>
                  <a:pt x="93" y="634"/>
                  <a:pt x="129" y="612"/>
                  <a:pt x="194" y="612"/>
                </a:cubicBezTo>
                <a:cubicBezTo>
                  <a:pt x="260" y="612"/>
                  <a:pt x="293" y="634"/>
                  <a:pt x="320" y="651"/>
                </a:cubicBezTo>
                <a:cubicBezTo>
                  <a:pt x="342" y="664"/>
                  <a:pt x="356" y="670"/>
                  <a:pt x="388" y="670"/>
                </a:cubicBezTo>
                <a:cubicBezTo>
                  <a:pt x="421" y="670"/>
                  <a:pt x="432" y="664"/>
                  <a:pt x="454" y="651"/>
                </a:cubicBezTo>
                <a:cubicBezTo>
                  <a:pt x="481" y="634"/>
                  <a:pt x="517" y="612"/>
                  <a:pt x="582" y="612"/>
                </a:cubicBezTo>
                <a:cubicBezTo>
                  <a:pt x="648" y="612"/>
                  <a:pt x="681" y="634"/>
                  <a:pt x="708" y="651"/>
                </a:cubicBezTo>
                <a:cubicBezTo>
                  <a:pt x="730" y="664"/>
                  <a:pt x="745" y="670"/>
                  <a:pt x="777" y="670"/>
                </a:cubicBezTo>
                <a:cubicBezTo>
                  <a:pt x="810" y="670"/>
                  <a:pt x="820" y="664"/>
                  <a:pt x="842" y="651"/>
                </a:cubicBezTo>
                <a:cubicBezTo>
                  <a:pt x="870" y="634"/>
                  <a:pt x="906" y="612"/>
                  <a:pt x="971" y="612"/>
                </a:cubicBezTo>
                <a:cubicBezTo>
                  <a:pt x="1037" y="612"/>
                  <a:pt x="1069" y="634"/>
                  <a:pt x="1097" y="651"/>
                </a:cubicBezTo>
                <a:cubicBezTo>
                  <a:pt x="1118" y="664"/>
                  <a:pt x="1132" y="670"/>
                  <a:pt x="1165" y="670"/>
                </a:cubicBezTo>
                <a:lnTo>
                  <a:pt x="1165" y="787"/>
                </a:lnTo>
                <a:close/>
                <a:moveTo>
                  <a:pt x="1165" y="1050"/>
                </a:moveTo>
                <a:cubicBezTo>
                  <a:pt x="1099" y="1050"/>
                  <a:pt x="1066" y="1028"/>
                  <a:pt x="1039" y="1012"/>
                </a:cubicBezTo>
                <a:cubicBezTo>
                  <a:pt x="1017" y="998"/>
                  <a:pt x="1004" y="992"/>
                  <a:pt x="971" y="992"/>
                </a:cubicBezTo>
                <a:cubicBezTo>
                  <a:pt x="938" y="992"/>
                  <a:pt x="927" y="998"/>
                  <a:pt x="905" y="1012"/>
                </a:cubicBezTo>
                <a:cubicBezTo>
                  <a:pt x="878" y="1028"/>
                  <a:pt x="843" y="1050"/>
                  <a:pt x="777" y="1050"/>
                </a:cubicBezTo>
                <a:cubicBezTo>
                  <a:pt x="712" y="1050"/>
                  <a:pt x="678" y="1028"/>
                  <a:pt x="651" y="1012"/>
                </a:cubicBezTo>
                <a:cubicBezTo>
                  <a:pt x="629" y="998"/>
                  <a:pt x="615" y="992"/>
                  <a:pt x="582" y="992"/>
                </a:cubicBezTo>
                <a:cubicBezTo>
                  <a:pt x="550" y="992"/>
                  <a:pt x="539" y="998"/>
                  <a:pt x="517" y="1012"/>
                </a:cubicBezTo>
                <a:cubicBezTo>
                  <a:pt x="490" y="1028"/>
                  <a:pt x="454" y="1050"/>
                  <a:pt x="388" y="1050"/>
                </a:cubicBezTo>
                <a:cubicBezTo>
                  <a:pt x="323" y="1050"/>
                  <a:pt x="287" y="1028"/>
                  <a:pt x="260" y="1012"/>
                </a:cubicBezTo>
                <a:cubicBezTo>
                  <a:pt x="238" y="998"/>
                  <a:pt x="227" y="992"/>
                  <a:pt x="194" y="992"/>
                </a:cubicBezTo>
                <a:cubicBezTo>
                  <a:pt x="161" y="992"/>
                  <a:pt x="148" y="998"/>
                  <a:pt x="126" y="1012"/>
                </a:cubicBezTo>
                <a:cubicBezTo>
                  <a:pt x="99" y="1028"/>
                  <a:pt x="66" y="1050"/>
                  <a:pt x="0" y="1050"/>
                </a:cubicBezTo>
                <a:lnTo>
                  <a:pt x="0" y="932"/>
                </a:lnTo>
                <a:cubicBezTo>
                  <a:pt x="33" y="932"/>
                  <a:pt x="44" y="927"/>
                  <a:pt x="66" y="913"/>
                </a:cubicBezTo>
                <a:cubicBezTo>
                  <a:pt x="93" y="897"/>
                  <a:pt x="129" y="875"/>
                  <a:pt x="194" y="875"/>
                </a:cubicBezTo>
                <a:cubicBezTo>
                  <a:pt x="260" y="875"/>
                  <a:pt x="293" y="897"/>
                  <a:pt x="320" y="913"/>
                </a:cubicBezTo>
                <a:cubicBezTo>
                  <a:pt x="342" y="927"/>
                  <a:pt x="356" y="932"/>
                  <a:pt x="388" y="932"/>
                </a:cubicBezTo>
                <a:cubicBezTo>
                  <a:pt x="421" y="932"/>
                  <a:pt x="432" y="927"/>
                  <a:pt x="454" y="913"/>
                </a:cubicBezTo>
                <a:cubicBezTo>
                  <a:pt x="481" y="897"/>
                  <a:pt x="517" y="875"/>
                  <a:pt x="582" y="875"/>
                </a:cubicBezTo>
                <a:cubicBezTo>
                  <a:pt x="648" y="875"/>
                  <a:pt x="684" y="897"/>
                  <a:pt x="711" y="913"/>
                </a:cubicBezTo>
                <a:cubicBezTo>
                  <a:pt x="733" y="927"/>
                  <a:pt x="745" y="932"/>
                  <a:pt x="777" y="932"/>
                </a:cubicBezTo>
                <a:cubicBezTo>
                  <a:pt x="810" y="932"/>
                  <a:pt x="823" y="927"/>
                  <a:pt x="845" y="913"/>
                </a:cubicBezTo>
                <a:cubicBezTo>
                  <a:pt x="872" y="897"/>
                  <a:pt x="906" y="875"/>
                  <a:pt x="971" y="875"/>
                </a:cubicBezTo>
                <a:cubicBezTo>
                  <a:pt x="1037" y="875"/>
                  <a:pt x="1072" y="897"/>
                  <a:pt x="1099" y="913"/>
                </a:cubicBezTo>
                <a:cubicBezTo>
                  <a:pt x="1121" y="927"/>
                  <a:pt x="1132" y="932"/>
                  <a:pt x="1165" y="932"/>
                </a:cubicBezTo>
                <a:lnTo>
                  <a:pt x="1165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8849" y="1379537"/>
            <a:ext cx="482600" cy="336550"/>
          </a:xfrm>
          <a:custGeom>
            <a:avLst/>
            <a:gdLst>
              <a:gd name="T0" fmla="*/ 1340 w 1341"/>
              <a:gd name="T1" fmla="*/ 468 h 936"/>
              <a:gd name="T2" fmla="*/ 1078 w 1341"/>
              <a:gd name="T3" fmla="*/ 935 h 936"/>
              <a:gd name="T4" fmla="*/ 845 w 1341"/>
              <a:gd name="T5" fmla="*/ 935 h 936"/>
              <a:gd name="T6" fmla="*/ 1108 w 1341"/>
              <a:gd name="T7" fmla="*/ 468 h 936"/>
              <a:gd name="T8" fmla="*/ 955 w 1341"/>
              <a:gd name="T9" fmla="*/ 197 h 936"/>
              <a:gd name="T10" fmla="*/ 495 w 1341"/>
              <a:gd name="T11" fmla="*/ 935 h 936"/>
              <a:gd name="T12" fmla="*/ 263 w 1341"/>
              <a:gd name="T13" fmla="*/ 935 h 936"/>
              <a:gd name="T14" fmla="*/ 0 w 1341"/>
              <a:gd name="T15" fmla="*/ 468 h 936"/>
              <a:gd name="T16" fmla="*/ 263 w 1341"/>
              <a:gd name="T17" fmla="*/ 0 h 936"/>
              <a:gd name="T18" fmla="*/ 495 w 1341"/>
              <a:gd name="T19" fmla="*/ 0 h 936"/>
              <a:gd name="T20" fmla="*/ 233 w 1341"/>
              <a:gd name="T21" fmla="*/ 468 h 936"/>
              <a:gd name="T22" fmla="*/ 386 w 1341"/>
              <a:gd name="T23" fmla="*/ 739 h 936"/>
              <a:gd name="T24" fmla="*/ 845 w 1341"/>
              <a:gd name="T25" fmla="*/ 0 h 936"/>
              <a:gd name="T26" fmla="*/ 1078 w 1341"/>
              <a:gd name="T27" fmla="*/ 0 h 936"/>
              <a:gd name="T28" fmla="*/ 1340 w 1341"/>
              <a:gd name="T29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1" h="936">
                <a:moveTo>
                  <a:pt x="1340" y="468"/>
                </a:moveTo>
                <a:lnTo>
                  <a:pt x="1078" y="935"/>
                </a:lnTo>
                <a:lnTo>
                  <a:pt x="845" y="935"/>
                </a:lnTo>
                <a:lnTo>
                  <a:pt x="1108" y="468"/>
                </a:lnTo>
                <a:lnTo>
                  <a:pt x="955" y="197"/>
                </a:lnTo>
                <a:lnTo>
                  <a:pt x="495" y="935"/>
                </a:lnTo>
                <a:lnTo>
                  <a:pt x="263" y="935"/>
                </a:lnTo>
                <a:lnTo>
                  <a:pt x="0" y="468"/>
                </a:lnTo>
                <a:lnTo>
                  <a:pt x="263" y="0"/>
                </a:lnTo>
                <a:lnTo>
                  <a:pt x="495" y="0"/>
                </a:lnTo>
                <a:lnTo>
                  <a:pt x="233" y="468"/>
                </a:lnTo>
                <a:lnTo>
                  <a:pt x="386" y="739"/>
                </a:lnTo>
                <a:lnTo>
                  <a:pt x="845" y="0"/>
                </a:lnTo>
                <a:lnTo>
                  <a:pt x="1078" y="0"/>
                </a:lnTo>
                <a:lnTo>
                  <a:pt x="1340" y="46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709151" y="1358901"/>
            <a:ext cx="377825" cy="377825"/>
          </a:xfrm>
          <a:custGeom>
            <a:avLst/>
            <a:gdLst>
              <a:gd name="T0" fmla="*/ 817 w 1051"/>
              <a:gd name="T1" fmla="*/ 817 h 1051"/>
              <a:gd name="T2" fmla="*/ 817 w 1051"/>
              <a:gd name="T3" fmla="*/ 582 h 1051"/>
              <a:gd name="T4" fmla="*/ 700 w 1051"/>
              <a:gd name="T5" fmla="*/ 582 h 1051"/>
              <a:gd name="T6" fmla="*/ 700 w 1051"/>
              <a:gd name="T7" fmla="*/ 817 h 1051"/>
              <a:gd name="T8" fmla="*/ 817 w 1051"/>
              <a:gd name="T9" fmla="*/ 817 h 1051"/>
              <a:gd name="T10" fmla="*/ 582 w 1051"/>
              <a:gd name="T11" fmla="*/ 817 h 1051"/>
              <a:gd name="T12" fmla="*/ 582 w 1051"/>
              <a:gd name="T13" fmla="*/ 232 h 1051"/>
              <a:gd name="T14" fmla="*/ 467 w 1051"/>
              <a:gd name="T15" fmla="*/ 232 h 1051"/>
              <a:gd name="T16" fmla="*/ 467 w 1051"/>
              <a:gd name="T17" fmla="*/ 817 h 1051"/>
              <a:gd name="T18" fmla="*/ 582 w 1051"/>
              <a:gd name="T19" fmla="*/ 817 h 1051"/>
              <a:gd name="T20" fmla="*/ 350 w 1051"/>
              <a:gd name="T21" fmla="*/ 817 h 1051"/>
              <a:gd name="T22" fmla="*/ 350 w 1051"/>
              <a:gd name="T23" fmla="*/ 407 h 1051"/>
              <a:gd name="T24" fmla="*/ 232 w 1051"/>
              <a:gd name="T25" fmla="*/ 407 h 1051"/>
              <a:gd name="T26" fmla="*/ 232 w 1051"/>
              <a:gd name="T27" fmla="*/ 817 h 1051"/>
              <a:gd name="T28" fmla="*/ 350 w 1051"/>
              <a:gd name="T29" fmla="*/ 817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7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7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817" y="817"/>
                </a:moveTo>
                <a:lnTo>
                  <a:pt x="817" y="582"/>
                </a:lnTo>
                <a:lnTo>
                  <a:pt x="700" y="582"/>
                </a:lnTo>
                <a:lnTo>
                  <a:pt x="700" y="817"/>
                </a:lnTo>
                <a:lnTo>
                  <a:pt x="817" y="817"/>
                </a:lnTo>
                <a:close/>
                <a:moveTo>
                  <a:pt x="582" y="817"/>
                </a:moveTo>
                <a:lnTo>
                  <a:pt x="582" y="232"/>
                </a:lnTo>
                <a:lnTo>
                  <a:pt x="467" y="232"/>
                </a:lnTo>
                <a:lnTo>
                  <a:pt x="467" y="817"/>
                </a:lnTo>
                <a:lnTo>
                  <a:pt x="582" y="817"/>
                </a:lnTo>
                <a:close/>
                <a:moveTo>
                  <a:pt x="350" y="817"/>
                </a:moveTo>
                <a:lnTo>
                  <a:pt x="350" y="407"/>
                </a:lnTo>
                <a:lnTo>
                  <a:pt x="232" y="407"/>
                </a:lnTo>
                <a:lnTo>
                  <a:pt x="232" y="817"/>
                </a:lnTo>
                <a:lnTo>
                  <a:pt x="350" y="817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20401" y="1411287"/>
            <a:ext cx="315913" cy="273050"/>
          </a:xfrm>
          <a:custGeom>
            <a:avLst/>
            <a:gdLst>
              <a:gd name="T0" fmla="*/ 613 w 876"/>
              <a:gd name="T1" fmla="*/ 63 h 759"/>
              <a:gd name="T2" fmla="*/ 875 w 876"/>
              <a:gd name="T3" fmla="*/ 0 h 759"/>
              <a:gd name="T4" fmla="*/ 875 w 876"/>
              <a:gd name="T5" fmla="*/ 758 h 759"/>
              <a:gd name="T6" fmla="*/ 760 w 876"/>
              <a:gd name="T7" fmla="*/ 758 h 759"/>
              <a:gd name="T8" fmla="*/ 760 w 876"/>
              <a:gd name="T9" fmla="*/ 140 h 759"/>
              <a:gd name="T10" fmla="*/ 613 w 876"/>
              <a:gd name="T11" fmla="*/ 170 h 759"/>
              <a:gd name="T12" fmla="*/ 613 w 876"/>
              <a:gd name="T13" fmla="*/ 63 h 759"/>
              <a:gd name="T14" fmla="*/ 350 w 876"/>
              <a:gd name="T15" fmla="*/ 175 h 759"/>
              <a:gd name="T16" fmla="*/ 350 w 876"/>
              <a:gd name="T17" fmla="*/ 408 h 759"/>
              <a:gd name="T18" fmla="*/ 585 w 876"/>
              <a:gd name="T19" fmla="*/ 408 h 759"/>
              <a:gd name="T20" fmla="*/ 585 w 876"/>
              <a:gd name="T21" fmla="*/ 525 h 759"/>
              <a:gd name="T22" fmla="*/ 350 w 876"/>
              <a:gd name="T23" fmla="*/ 525 h 759"/>
              <a:gd name="T24" fmla="*/ 350 w 876"/>
              <a:gd name="T25" fmla="*/ 758 h 759"/>
              <a:gd name="T26" fmla="*/ 235 w 876"/>
              <a:gd name="T27" fmla="*/ 758 h 759"/>
              <a:gd name="T28" fmla="*/ 235 w 876"/>
              <a:gd name="T29" fmla="*/ 525 h 759"/>
              <a:gd name="T30" fmla="*/ 0 w 876"/>
              <a:gd name="T31" fmla="*/ 525 h 759"/>
              <a:gd name="T32" fmla="*/ 0 w 876"/>
              <a:gd name="T33" fmla="*/ 408 h 759"/>
              <a:gd name="T34" fmla="*/ 235 w 876"/>
              <a:gd name="T35" fmla="*/ 408 h 759"/>
              <a:gd name="T36" fmla="*/ 235 w 876"/>
              <a:gd name="T37" fmla="*/ 175 h 759"/>
              <a:gd name="T38" fmla="*/ 350 w 876"/>
              <a:gd name="T39" fmla="*/ 175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76" h="759">
                <a:moveTo>
                  <a:pt x="613" y="63"/>
                </a:moveTo>
                <a:lnTo>
                  <a:pt x="875" y="0"/>
                </a:lnTo>
                <a:lnTo>
                  <a:pt x="875" y="758"/>
                </a:lnTo>
                <a:lnTo>
                  <a:pt x="760" y="758"/>
                </a:lnTo>
                <a:lnTo>
                  <a:pt x="760" y="140"/>
                </a:lnTo>
                <a:lnTo>
                  <a:pt x="613" y="170"/>
                </a:lnTo>
                <a:lnTo>
                  <a:pt x="613" y="63"/>
                </a:lnTo>
                <a:close/>
                <a:moveTo>
                  <a:pt x="350" y="175"/>
                </a:moveTo>
                <a:lnTo>
                  <a:pt x="350" y="408"/>
                </a:lnTo>
                <a:lnTo>
                  <a:pt x="585" y="408"/>
                </a:lnTo>
                <a:lnTo>
                  <a:pt x="585" y="525"/>
                </a:lnTo>
                <a:lnTo>
                  <a:pt x="350" y="525"/>
                </a:lnTo>
                <a:lnTo>
                  <a:pt x="350" y="758"/>
                </a:lnTo>
                <a:lnTo>
                  <a:pt x="235" y="758"/>
                </a:lnTo>
                <a:lnTo>
                  <a:pt x="235" y="525"/>
                </a:lnTo>
                <a:lnTo>
                  <a:pt x="0" y="525"/>
                </a:lnTo>
                <a:lnTo>
                  <a:pt x="0" y="408"/>
                </a:lnTo>
                <a:lnTo>
                  <a:pt x="235" y="408"/>
                </a:lnTo>
                <a:lnTo>
                  <a:pt x="235" y="175"/>
                </a:lnTo>
                <a:lnTo>
                  <a:pt x="350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082800"/>
            <a:ext cx="168275" cy="419100"/>
          </a:xfrm>
          <a:custGeom>
            <a:avLst/>
            <a:gdLst>
              <a:gd name="T0" fmla="*/ 465 w 466"/>
              <a:gd name="T1" fmla="*/ 640 h 1166"/>
              <a:gd name="T2" fmla="*/ 465 w 466"/>
              <a:gd name="T3" fmla="*/ 875 h 1166"/>
              <a:gd name="T4" fmla="*/ 290 w 466"/>
              <a:gd name="T5" fmla="*/ 875 h 1166"/>
              <a:gd name="T6" fmla="*/ 290 w 466"/>
              <a:gd name="T7" fmla="*/ 1165 h 1166"/>
              <a:gd name="T8" fmla="*/ 115 w 466"/>
              <a:gd name="T9" fmla="*/ 1165 h 1166"/>
              <a:gd name="T10" fmla="*/ 115 w 466"/>
              <a:gd name="T11" fmla="*/ 875 h 1166"/>
              <a:gd name="T12" fmla="*/ 0 w 466"/>
              <a:gd name="T13" fmla="*/ 875 h 1166"/>
              <a:gd name="T14" fmla="*/ 0 w 466"/>
              <a:gd name="T15" fmla="*/ 465 h 1166"/>
              <a:gd name="T16" fmla="*/ 175 w 466"/>
              <a:gd name="T17" fmla="*/ 290 h 1166"/>
              <a:gd name="T18" fmla="*/ 350 w 466"/>
              <a:gd name="T19" fmla="*/ 465 h 1166"/>
              <a:gd name="T20" fmla="*/ 465 w 466"/>
              <a:gd name="T21" fmla="*/ 640 h 1166"/>
              <a:gd name="T22" fmla="*/ 57 w 466"/>
              <a:gd name="T23" fmla="*/ 115 h 1166"/>
              <a:gd name="T24" fmla="*/ 175 w 466"/>
              <a:gd name="T25" fmla="*/ 0 h 1166"/>
              <a:gd name="T26" fmla="*/ 290 w 466"/>
              <a:gd name="T27" fmla="*/ 115 h 1166"/>
              <a:gd name="T28" fmla="*/ 175 w 466"/>
              <a:gd name="T29" fmla="*/ 232 h 1166"/>
              <a:gd name="T30" fmla="*/ 57 w 466"/>
              <a:gd name="T3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6" h="1166">
                <a:moveTo>
                  <a:pt x="465" y="640"/>
                </a:moveTo>
                <a:lnTo>
                  <a:pt x="465" y="875"/>
                </a:lnTo>
                <a:lnTo>
                  <a:pt x="290" y="875"/>
                </a:lnTo>
                <a:lnTo>
                  <a:pt x="290" y="1165"/>
                </a:lnTo>
                <a:lnTo>
                  <a:pt x="115" y="1165"/>
                </a:lnTo>
                <a:lnTo>
                  <a:pt x="115" y="875"/>
                </a:lnTo>
                <a:lnTo>
                  <a:pt x="0" y="875"/>
                </a:lnTo>
                <a:lnTo>
                  <a:pt x="0" y="465"/>
                </a:lnTo>
                <a:cubicBezTo>
                  <a:pt x="0" y="369"/>
                  <a:pt x="79" y="290"/>
                  <a:pt x="175" y="290"/>
                </a:cubicBezTo>
                <a:cubicBezTo>
                  <a:pt x="271" y="290"/>
                  <a:pt x="350" y="369"/>
                  <a:pt x="350" y="465"/>
                </a:cubicBezTo>
                <a:cubicBezTo>
                  <a:pt x="418" y="492"/>
                  <a:pt x="465" y="561"/>
                  <a:pt x="465" y="640"/>
                </a:cubicBezTo>
                <a:close/>
                <a:moveTo>
                  <a:pt x="57" y="115"/>
                </a:moveTo>
                <a:cubicBezTo>
                  <a:pt x="57" y="49"/>
                  <a:pt x="109" y="0"/>
                  <a:pt x="175" y="0"/>
                </a:cubicBezTo>
                <a:cubicBezTo>
                  <a:pt x="241" y="0"/>
                  <a:pt x="290" y="49"/>
                  <a:pt x="290" y="115"/>
                </a:cubicBezTo>
                <a:cubicBezTo>
                  <a:pt x="290" y="181"/>
                  <a:pt x="241" y="232"/>
                  <a:pt x="175" y="232"/>
                </a:cubicBezTo>
                <a:cubicBezTo>
                  <a:pt x="109" y="232"/>
                  <a:pt x="57" y="181"/>
                  <a:pt x="57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14537" y="2082800"/>
            <a:ext cx="419100" cy="419100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068639" y="2087565"/>
            <a:ext cx="484187" cy="409575"/>
          </a:xfrm>
          <a:custGeom>
            <a:avLst/>
            <a:gdLst>
              <a:gd name="T0" fmla="*/ 1342 w 1343"/>
              <a:gd name="T1" fmla="*/ 875 h 1138"/>
              <a:gd name="T2" fmla="*/ 1080 w 1343"/>
              <a:gd name="T3" fmla="*/ 1137 h 1138"/>
              <a:gd name="T4" fmla="*/ 992 w 1343"/>
              <a:gd name="T5" fmla="*/ 1050 h 1138"/>
              <a:gd name="T6" fmla="*/ 1167 w 1343"/>
              <a:gd name="T7" fmla="*/ 875 h 1138"/>
              <a:gd name="T8" fmla="*/ 992 w 1343"/>
              <a:gd name="T9" fmla="*/ 700 h 1138"/>
              <a:gd name="T10" fmla="*/ 1080 w 1343"/>
              <a:gd name="T11" fmla="*/ 612 h 1138"/>
              <a:gd name="T12" fmla="*/ 1342 w 1343"/>
              <a:gd name="T13" fmla="*/ 875 h 1138"/>
              <a:gd name="T14" fmla="*/ 700 w 1343"/>
              <a:gd name="T15" fmla="*/ 407 h 1138"/>
              <a:gd name="T16" fmla="*/ 875 w 1343"/>
              <a:gd name="T17" fmla="*/ 407 h 1138"/>
              <a:gd name="T18" fmla="*/ 875 w 1343"/>
              <a:gd name="T19" fmla="*/ 525 h 1138"/>
              <a:gd name="T20" fmla="*/ 700 w 1343"/>
              <a:gd name="T21" fmla="*/ 525 h 1138"/>
              <a:gd name="T22" fmla="*/ 700 w 1343"/>
              <a:gd name="T23" fmla="*/ 700 h 1138"/>
              <a:gd name="T24" fmla="*/ 585 w 1343"/>
              <a:gd name="T25" fmla="*/ 700 h 1138"/>
              <a:gd name="T26" fmla="*/ 585 w 1343"/>
              <a:gd name="T27" fmla="*/ 525 h 1138"/>
              <a:gd name="T28" fmla="*/ 410 w 1343"/>
              <a:gd name="T29" fmla="*/ 525 h 1138"/>
              <a:gd name="T30" fmla="*/ 410 w 1343"/>
              <a:gd name="T31" fmla="*/ 407 h 1138"/>
              <a:gd name="T32" fmla="*/ 585 w 1343"/>
              <a:gd name="T33" fmla="*/ 407 h 1138"/>
              <a:gd name="T34" fmla="*/ 585 w 1343"/>
              <a:gd name="T35" fmla="*/ 232 h 1138"/>
              <a:gd name="T36" fmla="*/ 700 w 1343"/>
              <a:gd name="T37" fmla="*/ 232 h 1138"/>
              <a:gd name="T38" fmla="*/ 700 w 1343"/>
              <a:gd name="T39" fmla="*/ 407 h 1138"/>
              <a:gd name="T40" fmla="*/ 1167 w 1343"/>
              <a:gd name="T41" fmla="*/ 0 h 1138"/>
              <a:gd name="T42" fmla="*/ 1285 w 1343"/>
              <a:gd name="T43" fmla="*/ 117 h 1138"/>
              <a:gd name="T44" fmla="*/ 1285 w 1343"/>
              <a:gd name="T45" fmla="*/ 582 h 1138"/>
              <a:gd name="T46" fmla="*/ 1167 w 1343"/>
              <a:gd name="T47" fmla="*/ 582 h 1138"/>
              <a:gd name="T48" fmla="*/ 1167 w 1343"/>
              <a:gd name="T49" fmla="*/ 117 h 1138"/>
              <a:gd name="T50" fmla="*/ 117 w 1343"/>
              <a:gd name="T51" fmla="*/ 117 h 1138"/>
              <a:gd name="T52" fmla="*/ 117 w 1343"/>
              <a:gd name="T53" fmla="*/ 817 h 1138"/>
              <a:gd name="T54" fmla="*/ 992 w 1343"/>
              <a:gd name="T55" fmla="*/ 817 h 1138"/>
              <a:gd name="T56" fmla="*/ 992 w 1343"/>
              <a:gd name="T57" fmla="*/ 932 h 1138"/>
              <a:gd name="T58" fmla="*/ 875 w 1343"/>
              <a:gd name="T59" fmla="*/ 932 h 1138"/>
              <a:gd name="T60" fmla="*/ 875 w 1343"/>
              <a:gd name="T61" fmla="*/ 1050 h 1138"/>
              <a:gd name="T62" fmla="*/ 410 w 1343"/>
              <a:gd name="T63" fmla="*/ 1050 h 1138"/>
              <a:gd name="T64" fmla="*/ 410 w 1343"/>
              <a:gd name="T65" fmla="*/ 932 h 1138"/>
              <a:gd name="T66" fmla="*/ 117 w 1343"/>
              <a:gd name="T67" fmla="*/ 932 h 1138"/>
              <a:gd name="T68" fmla="*/ 0 w 1343"/>
              <a:gd name="T69" fmla="*/ 817 h 1138"/>
              <a:gd name="T70" fmla="*/ 0 w 1343"/>
              <a:gd name="T71" fmla="*/ 117 h 1138"/>
              <a:gd name="T72" fmla="*/ 117 w 1343"/>
              <a:gd name="T73" fmla="*/ 0 h 1138"/>
              <a:gd name="T74" fmla="*/ 1167 w 1343"/>
              <a:gd name="T75" fmla="*/ 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43" h="1138">
                <a:moveTo>
                  <a:pt x="1342" y="875"/>
                </a:moveTo>
                <a:lnTo>
                  <a:pt x="1080" y="1137"/>
                </a:lnTo>
                <a:lnTo>
                  <a:pt x="992" y="1050"/>
                </a:lnTo>
                <a:lnTo>
                  <a:pt x="1167" y="875"/>
                </a:lnTo>
                <a:lnTo>
                  <a:pt x="992" y="700"/>
                </a:lnTo>
                <a:lnTo>
                  <a:pt x="1080" y="612"/>
                </a:lnTo>
                <a:lnTo>
                  <a:pt x="1342" y="875"/>
                </a:lnTo>
                <a:close/>
                <a:moveTo>
                  <a:pt x="700" y="407"/>
                </a:moveTo>
                <a:lnTo>
                  <a:pt x="875" y="407"/>
                </a:lnTo>
                <a:lnTo>
                  <a:pt x="875" y="525"/>
                </a:lnTo>
                <a:lnTo>
                  <a:pt x="700" y="525"/>
                </a:lnTo>
                <a:lnTo>
                  <a:pt x="700" y="700"/>
                </a:lnTo>
                <a:lnTo>
                  <a:pt x="585" y="700"/>
                </a:lnTo>
                <a:lnTo>
                  <a:pt x="585" y="525"/>
                </a:lnTo>
                <a:lnTo>
                  <a:pt x="410" y="525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5" y="582"/>
                </a:lnTo>
                <a:lnTo>
                  <a:pt x="1167" y="582"/>
                </a:lnTo>
                <a:lnTo>
                  <a:pt x="1167" y="117"/>
                </a:lnTo>
                <a:lnTo>
                  <a:pt x="117" y="117"/>
                </a:lnTo>
                <a:lnTo>
                  <a:pt x="117" y="817"/>
                </a:lnTo>
                <a:lnTo>
                  <a:pt x="992" y="817"/>
                </a:lnTo>
                <a:lnTo>
                  <a:pt x="992" y="932"/>
                </a:ln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7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195762" y="2144714"/>
            <a:ext cx="398462" cy="293688"/>
          </a:xfrm>
          <a:custGeom>
            <a:avLst/>
            <a:gdLst>
              <a:gd name="T0" fmla="*/ 818 w 1108"/>
              <a:gd name="T1" fmla="*/ 0 h 818"/>
              <a:gd name="T2" fmla="*/ 1107 w 1108"/>
              <a:gd name="T3" fmla="*/ 0 h 818"/>
              <a:gd name="T4" fmla="*/ 1107 w 1108"/>
              <a:gd name="T5" fmla="*/ 117 h 818"/>
              <a:gd name="T6" fmla="*/ 932 w 1108"/>
              <a:gd name="T7" fmla="*/ 117 h 818"/>
              <a:gd name="T8" fmla="*/ 932 w 1108"/>
              <a:gd name="T9" fmla="*/ 642 h 818"/>
              <a:gd name="T10" fmla="*/ 757 w 1108"/>
              <a:gd name="T11" fmla="*/ 817 h 818"/>
              <a:gd name="T12" fmla="*/ 582 w 1108"/>
              <a:gd name="T13" fmla="*/ 642 h 818"/>
              <a:gd name="T14" fmla="*/ 757 w 1108"/>
              <a:gd name="T15" fmla="*/ 467 h 818"/>
              <a:gd name="T16" fmla="*/ 818 w 1108"/>
              <a:gd name="T17" fmla="*/ 478 h 818"/>
              <a:gd name="T18" fmla="*/ 818 w 1108"/>
              <a:gd name="T19" fmla="*/ 0 h 818"/>
              <a:gd name="T20" fmla="*/ 0 w 1108"/>
              <a:gd name="T21" fmla="*/ 582 h 818"/>
              <a:gd name="T22" fmla="*/ 0 w 1108"/>
              <a:gd name="T23" fmla="*/ 467 h 818"/>
              <a:gd name="T24" fmla="*/ 468 w 1108"/>
              <a:gd name="T25" fmla="*/ 467 h 818"/>
              <a:gd name="T26" fmla="*/ 468 w 1108"/>
              <a:gd name="T27" fmla="*/ 582 h 818"/>
              <a:gd name="T28" fmla="*/ 0 w 1108"/>
              <a:gd name="T29" fmla="*/ 582 h 818"/>
              <a:gd name="T30" fmla="*/ 700 w 1108"/>
              <a:gd name="T31" fmla="*/ 232 h 818"/>
              <a:gd name="T32" fmla="*/ 700 w 1108"/>
              <a:gd name="T33" fmla="*/ 350 h 818"/>
              <a:gd name="T34" fmla="*/ 0 w 1108"/>
              <a:gd name="T35" fmla="*/ 350 h 818"/>
              <a:gd name="T36" fmla="*/ 0 w 1108"/>
              <a:gd name="T37" fmla="*/ 232 h 818"/>
              <a:gd name="T38" fmla="*/ 700 w 1108"/>
              <a:gd name="T39" fmla="*/ 232 h 818"/>
              <a:gd name="T40" fmla="*/ 700 w 1108"/>
              <a:gd name="T41" fmla="*/ 0 h 818"/>
              <a:gd name="T42" fmla="*/ 700 w 1108"/>
              <a:gd name="T43" fmla="*/ 117 h 818"/>
              <a:gd name="T44" fmla="*/ 0 w 1108"/>
              <a:gd name="T45" fmla="*/ 117 h 818"/>
              <a:gd name="T46" fmla="*/ 0 w 1108"/>
              <a:gd name="T47" fmla="*/ 0 h 818"/>
              <a:gd name="T48" fmla="*/ 700 w 1108"/>
              <a:gd name="T4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818">
                <a:moveTo>
                  <a:pt x="818" y="0"/>
                </a:moveTo>
                <a:lnTo>
                  <a:pt x="1107" y="0"/>
                </a:lnTo>
                <a:lnTo>
                  <a:pt x="1107" y="117"/>
                </a:lnTo>
                <a:lnTo>
                  <a:pt x="932" y="117"/>
                </a:lnTo>
                <a:lnTo>
                  <a:pt x="932" y="642"/>
                </a:lnTo>
                <a:cubicBezTo>
                  <a:pt x="932" y="738"/>
                  <a:pt x="852" y="817"/>
                  <a:pt x="757" y="817"/>
                </a:cubicBezTo>
                <a:cubicBezTo>
                  <a:pt x="661" y="817"/>
                  <a:pt x="582" y="737"/>
                  <a:pt x="582" y="642"/>
                </a:cubicBezTo>
                <a:cubicBezTo>
                  <a:pt x="582" y="546"/>
                  <a:pt x="662" y="467"/>
                  <a:pt x="757" y="467"/>
                </a:cubicBezTo>
                <a:cubicBezTo>
                  <a:pt x="777" y="467"/>
                  <a:pt x="798" y="473"/>
                  <a:pt x="818" y="478"/>
                </a:cubicBezTo>
                <a:lnTo>
                  <a:pt x="818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8" y="467"/>
                </a:lnTo>
                <a:lnTo>
                  <a:pt x="468" y="582"/>
                </a:lnTo>
                <a:lnTo>
                  <a:pt x="0" y="582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  <a:moveTo>
                  <a:pt x="700" y="0"/>
                </a:moveTo>
                <a:lnTo>
                  <a:pt x="700" y="117"/>
                </a:ln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270499" y="2082800"/>
            <a:ext cx="419100" cy="419100"/>
          </a:xfrm>
          <a:custGeom>
            <a:avLst/>
            <a:gdLst>
              <a:gd name="T0" fmla="*/ 875 w 1166"/>
              <a:gd name="T1" fmla="*/ 582 h 1166"/>
              <a:gd name="T2" fmla="*/ 815 w 1166"/>
              <a:gd name="T3" fmla="*/ 640 h 1166"/>
              <a:gd name="T4" fmla="*/ 233 w 1166"/>
              <a:gd name="T5" fmla="*/ 640 h 1166"/>
              <a:gd name="T6" fmla="*/ 0 w 1166"/>
              <a:gd name="T7" fmla="*/ 875 h 1166"/>
              <a:gd name="T8" fmla="*/ 0 w 1166"/>
              <a:gd name="T9" fmla="*/ 57 h 1166"/>
              <a:gd name="T10" fmla="*/ 58 w 1166"/>
              <a:gd name="T11" fmla="*/ 0 h 1166"/>
              <a:gd name="T12" fmla="*/ 815 w 1166"/>
              <a:gd name="T13" fmla="*/ 0 h 1166"/>
              <a:gd name="T14" fmla="*/ 875 w 1166"/>
              <a:gd name="T15" fmla="*/ 57 h 1166"/>
              <a:gd name="T16" fmla="*/ 875 w 1166"/>
              <a:gd name="T17" fmla="*/ 582 h 1166"/>
              <a:gd name="T18" fmla="*/ 1108 w 1166"/>
              <a:gd name="T19" fmla="*/ 232 h 1166"/>
              <a:gd name="T20" fmla="*/ 1165 w 1166"/>
              <a:gd name="T21" fmla="*/ 290 h 1166"/>
              <a:gd name="T22" fmla="*/ 1165 w 1166"/>
              <a:gd name="T23" fmla="*/ 1165 h 1166"/>
              <a:gd name="T24" fmla="*/ 933 w 1166"/>
              <a:gd name="T25" fmla="*/ 932 h 1166"/>
              <a:gd name="T26" fmla="*/ 290 w 1166"/>
              <a:gd name="T27" fmla="*/ 932 h 1166"/>
              <a:gd name="T28" fmla="*/ 233 w 1166"/>
              <a:gd name="T29" fmla="*/ 875 h 1166"/>
              <a:gd name="T30" fmla="*/ 233 w 1166"/>
              <a:gd name="T31" fmla="*/ 757 h 1166"/>
              <a:gd name="T32" fmla="*/ 990 w 1166"/>
              <a:gd name="T33" fmla="*/ 757 h 1166"/>
              <a:gd name="T34" fmla="*/ 990 w 1166"/>
              <a:gd name="T35" fmla="*/ 232 h 1166"/>
              <a:gd name="T36" fmla="*/ 1108 w 1166"/>
              <a:gd name="T37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1166">
                <a:moveTo>
                  <a:pt x="875" y="582"/>
                </a:moveTo>
                <a:cubicBezTo>
                  <a:pt x="875" y="615"/>
                  <a:pt x="848" y="640"/>
                  <a:pt x="815" y="640"/>
                </a:cubicBezTo>
                <a:lnTo>
                  <a:pt x="233" y="640"/>
                </a:lnTo>
                <a:lnTo>
                  <a:pt x="0" y="875"/>
                </a:lnTo>
                <a:lnTo>
                  <a:pt x="0" y="57"/>
                </a:lnTo>
                <a:cubicBezTo>
                  <a:pt x="0" y="25"/>
                  <a:pt x="25" y="0"/>
                  <a:pt x="58" y="0"/>
                </a:cubicBezTo>
                <a:lnTo>
                  <a:pt x="815" y="0"/>
                </a:lnTo>
                <a:cubicBezTo>
                  <a:pt x="848" y="0"/>
                  <a:pt x="875" y="25"/>
                  <a:pt x="875" y="57"/>
                </a:cubicBezTo>
                <a:lnTo>
                  <a:pt x="875" y="582"/>
                </a:lnTo>
                <a:close/>
                <a:moveTo>
                  <a:pt x="1108" y="232"/>
                </a:moveTo>
                <a:cubicBezTo>
                  <a:pt x="1140" y="232"/>
                  <a:pt x="1165" y="257"/>
                  <a:pt x="1165" y="290"/>
                </a:cubicBezTo>
                <a:lnTo>
                  <a:pt x="1165" y="1165"/>
                </a:lnTo>
                <a:lnTo>
                  <a:pt x="933" y="932"/>
                </a:lnTo>
                <a:lnTo>
                  <a:pt x="290" y="932"/>
                </a:lnTo>
                <a:cubicBezTo>
                  <a:pt x="257" y="932"/>
                  <a:pt x="233" y="908"/>
                  <a:pt x="233" y="875"/>
                </a:cubicBezTo>
                <a:lnTo>
                  <a:pt x="233" y="757"/>
                </a:lnTo>
                <a:lnTo>
                  <a:pt x="990" y="757"/>
                </a:lnTo>
                <a:lnTo>
                  <a:pt x="990" y="232"/>
                </a:lnTo>
                <a:lnTo>
                  <a:pt x="1108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18264" y="2124075"/>
            <a:ext cx="293687" cy="336550"/>
          </a:xfrm>
          <a:custGeom>
            <a:avLst/>
            <a:gdLst>
              <a:gd name="T0" fmla="*/ 0 w 816"/>
              <a:gd name="T1" fmla="*/ 585 h 936"/>
              <a:gd name="T2" fmla="*/ 407 w 816"/>
              <a:gd name="T3" fmla="*/ 175 h 936"/>
              <a:gd name="T4" fmla="*/ 815 w 816"/>
              <a:gd name="T5" fmla="*/ 585 h 936"/>
              <a:gd name="T6" fmla="*/ 582 w 816"/>
              <a:gd name="T7" fmla="*/ 585 h 936"/>
              <a:gd name="T8" fmla="*/ 582 w 816"/>
              <a:gd name="T9" fmla="*/ 935 h 936"/>
              <a:gd name="T10" fmla="*/ 232 w 816"/>
              <a:gd name="T11" fmla="*/ 935 h 936"/>
              <a:gd name="T12" fmla="*/ 232 w 816"/>
              <a:gd name="T13" fmla="*/ 585 h 936"/>
              <a:gd name="T14" fmla="*/ 0 w 816"/>
              <a:gd name="T15" fmla="*/ 585 h 936"/>
              <a:gd name="T16" fmla="*/ 815 w 816"/>
              <a:gd name="T17" fmla="*/ 0 h 936"/>
              <a:gd name="T18" fmla="*/ 815 w 816"/>
              <a:gd name="T19" fmla="*/ 117 h 936"/>
              <a:gd name="T20" fmla="*/ 0 w 816"/>
              <a:gd name="T21" fmla="*/ 117 h 936"/>
              <a:gd name="T22" fmla="*/ 0 w 816"/>
              <a:gd name="T23" fmla="*/ 0 h 936"/>
              <a:gd name="T24" fmla="*/ 815 w 816"/>
              <a:gd name="T2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36">
                <a:moveTo>
                  <a:pt x="0" y="585"/>
                </a:moveTo>
                <a:lnTo>
                  <a:pt x="407" y="175"/>
                </a:lnTo>
                <a:lnTo>
                  <a:pt x="815" y="585"/>
                </a:lnTo>
                <a:lnTo>
                  <a:pt x="582" y="585"/>
                </a:lnTo>
                <a:lnTo>
                  <a:pt x="582" y="935"/>
                </a:lnTo>
                <a:lnTo>
                  <a:pt x="232" y="935"/>
                </a:lnTo>
                <a:lnTo>
                  <a:pt x="232" y="585"/>
                </a:lnTo>
                <a:lnTo>
                  <a:pt x="0" y="585"/>
                </a:lnTo>
                <a:close/>
                <a:moveTo>
                  <a:pt x="815" y="0"/>
                </a:moveTo>
                <a:lnTo>
                  <a:pt x="815" y="117"/>
                </a:lnTo>
                <a:lnTo>
                  <a:pt x="0" y="117"/>
                </a:lnTo>
                <a:lnTo>
                  <a:pt x="0" y="0"/>
                </a:lnTo>
                <a:lnTo>
                  <a:pt x="8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39024" y="2082800"/>
            <a:ext cx="419100" cy="419100"/>
          </a:xfrm>
          <a:custGeom>
            <a:avLst/>
            <a:gdLst>
              <a:gd name="T0" fmla="*/ 1050 w 1166"/>
              <a:gd name="T1" fmla="*/ 582 h 1166"/>
              <a:gd name="T2" fmla="*/ 757 w 1166"/>
              <a:gd name="T3" fmla="*/ 150 h 1166"/>
              <a:gd name="T4" fmla="*/ 757 w 1166"/>
              <a:gd name="T5" fmla="*/ 175 h 1166"/>
              <a:gd name="T6" fmla="*/ 640 w 1166"/>
              <a:gd name="T7" fmla="*/ 290 h 1166"/>
              <a:gd name="T8" fmla="*/ 525 w 1166"/>
              <a:gd name="T9" fmla="*/ 290 h 1166"/>
              <a:gd name="T10" fmla="*/ 525 w 1166"/>
              <a:gd name="T11" fmla="*/ 407 h 1166"/>
              <a:gd name="T12" fmla="*/ 465 w 1166"/>
              <a:gd name="T13" fmla="*/ 465 h 1166"/>
              <a:gd name="T14" fmla="*/ 350 w 1166"/>
              <a:gd name="T15" fmla="*/ 465 h 1166"/>
              <a:gd name="T16" fmla="*/ 350 w 1166"/>
              <a:gd name="T17" fmla="*/ 582 h 1166"/>
              <a:gd name="T18" fmla="*/ 700 w 1166"/>
              <a:gd name="T19" fmla="*/ 582 h 1166"/>
              <a:gd name="T20" fmla="*/ 757 w 1166"/>
              <a:gd name="T21" fmla="*/ 640 h 1166"/>
              <a:gd name="T22" fmla="*/ 757 w 1166"/>
              <a:gd name="T23" fmla="*/ 815 h 1166"/>
              <a:gd name="T24" fmla="*/ 815 w 1166"/>
              <a:gd name="T25" fmla="*/ 815 h 1166"/>
              <a:gd name="T26" fmla="*/ 927 w 1166"/>
              <a:gd name="T27" fmla="*/ 897 h 1166"/>
              <a:gd name="T28" fmla="*/ 1050 w 1166"/>
              <a:gd name="T29" fmla="*/ 582 h 1166"/>
              <a:gd name="T30" fmla="*/ 525 w 1166"/>
              <a:gd name="T31" fmla="*/ 1044 h 1166"/>
              <a:gd name="T32" fmla="*/ 525 w 1166"/>
              <a:gd name="T33" fmla="*/ 932 h 1166"/>
              <a:gd name="T34" fmla="*/ 407 w 1166"/>
              <a:gd name="T35" fmla="*/ 815 h 1166"/>
              <a:gd name="T36" fmla="*/ 407 w 1166"/>
              <a:gd name="T37" fmla="*/ 757 h 1166"/>
              <a:gd name="T38" fmla="*/ 128 w 1166"/>
              <a:gd name="T39" fmla="*/ 479 h 1166"/>
              <a:gd name="T40" fmla="*/ 115 w 1166"/>
              <a:gd name="T41" fmla="*/ 582 h 1166"/>
              <a:gd name="T42" fmla="*/ 525 w 1166"/>
              <a:gd name="T43" fmla="*/ 1044 h 1166"/>
              <a:gd name="T44" fmla="*/ 582 w 1166"/>
              <a:gd name="T45" fmla="*/ 0 h 1166"/>
              <a:gd name="T46" fmla="*/ 1165 w 1166"/>
              <a:gd name="T47" fmla="*/ 582 h 1166"/>
              <a:gd name="T48" fmla="*/ 582 w 1166"/>
              <a:gd name="T49" fmla="*/ 1165 h 1166"/>
              <a:gd name="T50" fmla="*/ 0 w 1166"/>
              <a:gd name="T51" fmla="*/ 582 h 1166"/>
              <a:gd name="T52" fmla="*/ 582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050" y="582"/>
                </a:moveTo>
                <a:cubicBezTo>
                  <a:pt x="1050" y="388"/>
                  <a:pt x="929" y="219"/>
                  <a:pt x="757" y="150"/>
                </a:cubicBezTo>
                <a:lnTo>
                  <a:pt x="757" y="175"/>
                </a:lnTo>
                <a:cubicBezTo>
                  <a:pt x="757" y="238"/>
                  <a:pt x="702" y="290"/>
                  <a:pt x="640" y="290"/>
                </a:cubicBezTo>
                <a:lnTo>
                  <a:pt x="525" y="290"/>
                </a:lnTo>
                <a:lnTo>
                  <a:pt x="525" y="407"/>
                </a:lnTo>
                <a:cubicBezTo>
                  <a:pt x="525" y="440"/>
                  <a:pt x="497" y="465"/>
                  <a:pt x="465" y="465"/>
                </a:cubicBezTo>
                <a:lnTo>
                  <a:pt x="350" y="465"/>
                </a:lnTo>
                <a:lnTo>
                  <a:pt x="350" y="582"/>
                </a:lnTo>
                <a:lnTo>
                  <a:pt x="700" y="582"/>
                </a:lnTo>
                <a:cubicBezTo>
                  <a:pt x="732" y="582"/>
                  <a:pt x="757" y="607"/>
                  <a:pt x="757" y="640"/>
                </a:cubicBezTo>
                <a:lnTo>
                  <a:pt x="757" y="815"/>
                </a:lnTo>
                <a:lnTo>
                  <a:pt x="815" y="815"/>
                </a:lnTo>
                <a:cubicBezTo>
                  <a:pt x="866" y="815"/>
                  <a:pt x="910" y="850"/>
                  <a:pt x="927" y="897"/>
                </a:cubicBezTo>
                <a:cubicBezTo>
                  <a:pt x="1003" y="815"/>
                  <a:pt x="1050" y="703"/>
                  <a:pt x="1050" y="582"/>
                </a:cubicBezTo>
                <a:close/>
                <a:moveTo>
                  <a:pt x="525" y="1044"/>
                </a:moveTo>
                <a:lnTo>
                  <a:pt x="525" y="932"/>
                </a:lnTo>
                <a:cubicBezTo>
                  <a:pt x="462" y="932"/>
                  <a:pt x="407" y="878"/>
                  <a:pt x="407" y="815"/>
                </a:cubicBezTo>
                <a:lnTo>
                  <a:pt x="407" y="757"/>
                </a:lnTo>
                <a:lnTo>
                  <a:pt x="128" y="479"/>
                </a:lnTo>
                <a:cubicBezTo>
                  <a:pt x="120" y="511"/>
                  <a:pt x="115" y="547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91564" y="2103440"/>
            <a:ext cx="85725" cy="377825"/>
          </a:xfrm>
          <a:custGeom>
            <a:avLst/>
            <a:gdLst>
              <a:gd name="T0" fmla="*/ 0 w 236"/>
              <a:gd name="T1" fmla="*/ 0 h 1051"/>
              <a:gd name="T2" fmla="*/ 235 w 236"/>
              <a:gd name="T3" fmla="*/ 0 h 1051"/>
              <a:gd name="T4" fmla="*/ 235 w 236"/>
              <a:gd name="T5" fmla="*/ 700 h 1051"/>
              <a:gd name="T6" fmla="*/ 0 w 236"/>
              <a:gd name="T7" fmla="*/ 700 h 1051"/>
              <a:gd name="T8" fmla="*/ 0 w 236"/>
              <a:gd name="T9" fmla="*/ 0 h 1051"/>
              <a:gd name="T10" fmla="*/ 0 w 236"/>
              <a:gd name="T11" fmla="*/ 933 h 1051"/>
              <a:gd name="T12" fmla="*/ 118 w 236"/>
              <a:gd name="T13" fmla="*/ 818 h 1051"/>
              <a:gd name="T14" fmla="*/ 235 w 236"/>
              <a:gd name="T15" fmla="*/ 933 h 1051"/>
              <a:gd name="T16" fmla="*/ 118 w 236"/>
              <a:gd name="T17" fmla="*/ 1050 h 1051"/>
              <a:gd name="T18" fmla="*/ 0 w 236"/>
              <a:gd name="T19" fmla="*/ 93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6" h="1051">
                <a:moveTo>
                  <a:pt x="0" y="0"/>
                </a:moveTo>
                <a:lnTo>
                  <a:pt x="235" y="0"/>
                </a:lnTo>
                <a:lnTo>
                  <a:pt x="235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0" y="933"/>
                </a:moveTo>
                <a:cubicBezTo>
                  <a:pt x="0" y="867"/>
                  <a:pt x="53" y="818"/>
                  <a:pt x="118" y="818"/>
                </a:cubicBezTo>
                <a:cubicBezTo>
                  <a:pt x="184" y="818"/>
                  <a:pt x="235" y="867"/>
                  <a:pt x="235" y="933"/>
                </a:cubicBezTo>
                <a:cubicBezTo>
                  <a:pt x="235" y="998"/>
                  <a:pt x="184" y="1050"/>
                  <a:pt x="118" y="1050"/>
                </a:cubicBezTo>
                <a:cubicBezTo>
                  <a:pt x="53" y="1050"/>
                  <a:pt x="0" y="998"/>
                  <a:pt x="0" y="9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09137" y="2103440"/>
            <a:ext cx="419100" cy="377825"/>
          </a:xfrm>
          <a:custGeom>
            <a:avLst/>
            <a:gdLst>
              <a:gd name="T0" fmla="*/ 933 w 1166"/>
              <a:gd name="T1" fmla="*/ 0 h 1051"/>
              <a:gd name="T2" fmla="*/ 933 w 1166"/>
              <a:gd name="T3" fmla="*/ 233 h 1051"/>
              <a:gd name="T4" fmla="*/ 233 w 1166"/>
              <a:gd name="T5" fmla="*/ 233 h 1051"/>
              <a:gd name="T6" fmla="*/ 233 w 1166"/>
              <a:gd name="T7" fmla="*/ 0 h 1051"/>
              <a:gd name="T8" fmla="*/ 933 w 1166"/>
              <a:gd name="T9" fmla="*/ 0 h 1051"/>
              <a:gd name="T10" fmla="*/ 990 w 1166"/>
              <a:gd name="T11" fmla="*/ 525 h 1051"/>
              <a:gd name="T12" fmla="*/ 1050 w 1166"/>
              <a:gd name="T13" fmla="*/ 468 h 1051"/>
              <a:gd name="T14" fmla="*/ 990 w 1166"/>
              <a:gd name="T15" fmla="*/ 408 h 1051"/>
              <a:gd name="T16" fmla="*/ 933 w 1166"/>
              <a:gd name="T17" fmla="*/ 468 h 1051"/>
              <a:gd name="T18" fmla="*/ 990 w 1166"/>
              <a:gd name="T19" fmla="*/ 525 h 1051"/>
              <a:gd name="T20" fmla="*/ 815 w 1166"/>
              <a:gd name="T21" fmla="*/ 933 h 1051"/>
              <a:gd name="T22" fmla="*/ 815 w 1166"/>
              <a:gd name="T23" fmla="*/ 643 h 1051"/>
              <a:gd name="T24" fmla="*/ 350 w 1166"/>
              <a:gd name="T25" fmla="*/ 643 h 1051"/>
              <a:gd name="T26" fmla="*/ 350 w 1166"/>
              <a:gd name="T27" fmla="*/ 933 h 1051"/>
              <a:gd name="T28" fmla="*/ 815 w 1166"/>
              <a:gd name="T29" fmla="*/ 933 h 1051"/>
              <a:gd name="T30" fmla="*/ 990 w 1166"/>
              <a:gd name="T31" fmla="*/ 293 h 1051"/>
              <a:gd name="T32" fmla="*/ 1165 w 1166"/>
              <a:gd name="T33" fmla="*/ 468 h 1051"/>
              <a:gd name="T34" fmla="*/ 1165 w 1166"/>
              <a:gd name="T35" fmla="*/ 818 h 1051"/>
              <a:gd name="T36" fmla="*/ 933 w 1166"/>
              <a:gd name="T37" fmla="*/ 818 h 1051"/>
              <a:gd name="T38" fmla="*/ 933 w 1166"/>
              <a:gd name="T39" fmla="*/ 1050 h 1051"/>
              <a:gd name="T40" fmla="*/ 233 w 1166"/>
              <a:gd name="T41" fmla="*/ 1050 h 1051"/>
              <a:gd name="T42" fmla="*/ 233 w 1166"/>
              <a:gd name="T43" fmla="*/ 818 h 1051"/>
              <a:gd name="T44" fmla="*/ 0 w 1166"/>
              <a:gd name="T45" fmla="*/ 818 h 1051"/>
              <a:gd name="T46" fmla="*/ 0 w 1166"/>
              <a:gd name="T47" fmla="*/ 468 h 1051"/>
              <a:gd name="T48" fmla="*/ 175 w 1166"/>
              <a:gd name="T49" fmla="*/ 293 h 1051"/>
              <a:gd name="T50" fmla="*/ 990 w 1166"/>
              <a:gd name="T51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933" y="0"/>
                </a:moveTo>
                <a:lnTo>
                  <a:pt x="933" y="233"/>
                </a:lnTo>
                <a:lnTo>
                  <a:pt x="233" y="233"/>
                </a:lnTo>
                <a:lnTo>
                  <a:pt x="233" y="0"/>
                </a:lnTo>
                <a:lnTo>
                  <a:pt x="933" y="0"/>
                </a:lnTo>
                <a:close/>
                <a:moveTo>
                  <a:pt x="990" y="525"/>
                </a:moveTo>
                <a:cubicBezTo>
                  <a:pt x="1023" y="525"/>
                  <a:pt x="1050" y="501"/>
                  <a:pt x="1050" y="468"/>
                </a:cubicBezTo>
                <a:cubicBezTo>
                  <a:pt x="1050" y="435"/>
                  <a:pt x="1023" y="408"/>
                  <a:pt x="990" y="408"/>
                </a:cubicBezTo>
                <a:cubicBezTo>
                  <a:pt x="957" y="408"/>
                  <a:pt x="933" y="435"/>
                  <a:pt x="933" y="468"/>
                </a:cubicBezTo>
                <a:cubicBezTo>
                  <a:pt x="933" y="501"/>
                  <a:pt x="957" y="525"/>
                  <a:pt x="990" y="525"/>
                </a:cubicBezTo>
                <a:close/>
                <a:moveTo>
                  <a:pt x="815" y="933"/>
                </a:moveTo>
                <a:lnTo>
                  <a:pt x="815" y="643"/>
                </a:lnTo>
                <a:lnTo>
                  <a:pt x="350" y="643"/>
                </a:lnTo>
                <a:lnTo>
                  <a:pt x="350" y="933"/>
                </a:lnTo>
                <a:lnTo>
                  <a:pt x="815" y="933"/>
                </a:lnTo>
                <a:close/>
                <a:moveTo>
                  <a:pt x="990" y="293"/>
                </a:moveTo>
                <a:cubicBezTo>
                  <a:pt x="1086" y="293"/>
                  <a:pt x="1165" y="372"/>
                  <a:pt x="1165" y="468"/>
                </a:cubicBezTo>
                <a:lnTo>
                  <a:pt x="1165" y="818"/>
                </a:lnTo>
                <a:lnTo>
                  <a:pt x="933" y="818"/>
                </a:lnTo>
                <a:lnTo>
                  <a:pt x="933" y="1050"/>
                </a:lnTo>
                <a:lnTo>
                  <a:pt x="233" y="1050"/>
                </a:lnTo>
                <a:lnTo>
                  <a:pt x="233" y="818"/>
                </a:lnTo>
                <a:lnTo>
                  <a:pt x="0" y="818"/>
                </a:lnTo>
                <a:lnTo>
                  <a:pt x="0" y="468"/>
                </a:lnTo>
                <a:cubicBezTo>
                  <a:pt x="0" y="372"/>
                  <a:pt x="80" y="293"/>
                  <a:pt x="175" y="293"/>
                </a:cubicBezTo>
                <a:lnTo>
                  <a:pt x="990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672762" y="2103440"/>
            <a:ext cx="463550" cy="377825"/>
          </a:xfrm>
          <a:custGeom>
            <a:avLst/>
            <a:gdLst>
              <a:gd name="T0" fmla="*/ 525 w 1286"/>
              <a:gd name="T1" fmla="*/ 525 h 1051"/>
              <a:gd name="T2" fmla="*/ 410 w 1286"/>
              <a:gd name="T3" fmla="*/ 525 h 1051"/>
              <a:gd name="T4" fmla="*/ 642 w 1286"/>
              <a:gd name="T5" fmla="*/ 293 h 1051"/>
              <a:gd name="T6" fmla="*/ 875 w 1286"/>
              <a:gd name="T7" fmla="*/ 525 h 1051"/>
              <a:gd name="T8" fmla="*/ 760 w 1286"/>
              <a:gd name="T9" fmla="*/ 525 h 1051"/>
              <a:gd name="T10" fmla="*/ 760 w 1286"/>
              <a:gd name="T11" fmla="*/ 758 h 1051"/>
              <a:gd name="T12" fmla="*/ 525 w 1286"/>
              <a:gd name="T13" fmla="*/ 758 h 1051"/>
              <a:gd name="T14" fmla="*/ 525 w 1286"/>
              <a:gd name="T15" fmla="*/ 525 h 1051"/>
              <a:gd name="T16" fmla="*/ 1167 w 1286"/>
              <a:gd name="T17" fmla="*/ 936 h 1051"/>
              <a:gd name="T18" fmla="*/ 1167 w 1286"/>
              <a:gd name="T19" fmla="*/ 115 h 1051"/>
              <a:gd name="T20" fmla="*/ 117 w 1286"/>
              <a:gd name="T21" fmla="*/ 115 h 1051"/>
              <a:gd name="T22" fmla="*/ 117 w 1286"/>
              <a:gd name="T23" fmla="*/ 936 h 1051"/>
              <a:gd name="T24" fmla="*/ 1167 w 1286"/>
              <a:gd name="T25" fmla="*/ 936 h 1051"/>
              <a:gd name="T26" fmla="*/ 1167 w 1286"/>
              <a:gd name="T27" fmla="*/ 0 h 1051"/>
              <a:gd name="T28" fmla="*/ 1285 w 1286"/>
              <a:gd name="T29" fmla="*/ 118 h 1051"/>
              <a:gd name="T30" fmla="*/ 1285 w 1286"/>
              <a:gd name="T31" fmla="*/ 933 h 1051"/>
              <a:gd name="T32" fmla="*/ 1167 w 1286"/>
              <a:gd name="T33" fmla="*/ 1050 h 1051"/>
              <a:gd name="T34" fmla="*/ 117 w 1286"/>
              <a:gd name="T35" fmla="*/ 1050 h 1051"/>
              <a:gd name="T36" fmla="*/ 0 w 1286"/>
              <a:gd name="T37" fmla="*/ 933 h 1051"/>
              <a:gd name="T38" fmla="*/ 0 w 1286"/>
              <a:gd name="T39" fmla="*/ 118 h 1051"/>
              <a:gd name="T40" fmla="*/ 117 w 1286"/>
              <a:gd name="T41" fmla="*/ 0 h 1051"/>
              <a:gd name="T42" fmla="*/ 1167 w 128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1">
                <a:moveTo>
                  <a:pt x="525" y="525"/>
                </a:moveTo>
                <a:lnTo>
                  <a:pt x="410" y="525"/>
                </a:lnTo>
                <a:lnTo>
                  <a:pt x="642" y="293"/>
                </a:lnTo>
                <a:lnTo>
                  <a:pt x="875" y="525"/>
                </a:lnTo>
                <a:lnTo>
                  <a:pt x="760" y="525"/>
                </a:lnTo>
                <a:lnTo>
                  <a:pt x="760" y="758"/>
                </a:lnTo>
                <a:lnTo>
                  <a:pt x="525" y="758"/>
                </a:lnTo>
                <a:lnTo>
                  <a:pt x="525" y="525"/>
                </a:lnTo>
                <a:close/>
                <a:moveTo>
                  <a:pt x="1167" y="936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6"/>
                </a:lnTo>
                <a:lnTo>
                  <a:pt x="1167" y="936"/>
                </a:lnTo>
                <a:close/>
                <a:moveTo>
                  <a:pt x="1167" y="0"/>
                </a:moveTo>
                <a:cubicBezTo>
                  <a:pt x="1233" y="0"/>
                  <a:pt x="1285" y="52"/>
                  <a:pt x="1285" y="118"/>
                </a:cubicBezTo>
                <a:lnTo>
                  <a:pt x="1285" y="933"/>
                </a:lnTo>
                <a:cubicBezTo>
                  <a:pt x="1285" y="998"/>
                  <a:pt x="1233" y="1050"/>
                  <a:pt x="1167" y="1050"/>
                </a:cubicBezTo>
                <a:lnTo>
                  <a:pt x="117" y="1050"/>
                </a:lnTo>
                <a:cubicBezTo>
                  <a:pt x="52" y="1050"/>
                  <a:pt x="0" y="998"/>
                  <a:pt x="0" y="933"/>
                </a:cubicBezTo>
                <a:lnTo>
                  <a:pt x="0" y="118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28257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582 w 1166"/>
              <a:gd name="T21" fmla="*/ 289 h 1165"/>
              <a:gd name="T22" fmla="*/ 875 w 1166"/>
              <a:gd name="T23" fmla="*/ 582 h 1165"/>
              <a:gd name="T24" fmla="*/ 582 w 1166"/>
              <a:gd name="T25" fmla="*/ 874 h 1165"/>
              <a:gd name="T26" fmla="*/ 290 w 1166"/>
              <a:gd name="T27" fmla="*/ 582 h 1165"/>
              <a:gd name="T28" fmla="*/ 582 w 1166"/>
              <a:gd name="T29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82" y="289"/>
                </a:moveTo>
                <a:cubicBezTo>
                  <a:pt x="744" y="289"/>
                  <a:pt x="875" y="421"/>
                  <a:pt x="875" y="582"/>
                </a:cubicBezTo>
                <a:cubicBezTo>
                  <a:pt x="875" y="743"/>
                  <a:pt x="744" y="874"/>
                  <a:pt x="582" y="874"/>
                </a:cubicBezTo>
                <a:cubicBezTo>
                  <a:pt x="421" y="874"/>
                  <a:pt x="290" y="743"/>
                  <a:pt x="290" y="582"/>
                </a:cubicBezTo>
                <a:cubicBezTo>
                  <a:pt x="290" y="421"/>
                  <a:pt x="421" y="289"/>
                  <a:pt x="582" y="2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1699" y="2867025"/>
            <a:ext cx="336550" cy="336550"/>
          </a:xfrm>
          <a:custGeom>
            <a:avLst/>
            <a:gdLst>
              <a:gd name="T0" fmla="*/ 795 w 933"/>
              <a:gd name="T1" fmla="*/ 137 h 936"/>
              <a:gd name="T2" fmla="*/ 932 w 933"/>
              <a:gd name="T3" fmla="*/ 0 h 936"/>
              <a:gd name="T4" fmla="*/ 932 w 933"/>
              <a:gd name="T5" fmla="*/ 411 h 936"/>
              <a:gd name="T6" fmla="*/ 522 w 933"/>
              <a:gd name="T7" fmla="*/ 411 h 936"/>
              <a:gd name="T8" fmla="*/ 711 w 933"/>
              <a:gd name="T9" fmla="*/ 222 h 936"/>
              <a:gd name="T10" fmla="*/ 465 w 933"/>
              <a:gd name="T11" fmla="*/ 118 h 936"/>
              <a:gd name="T12" fmla="*/ 115 w 933"/>
              <a:gd name="T13" fmla="*/ 468 h 936"/>
              <a:gd name="T14" fmla="*/ 465 w 933"/>
              <a:gd name="T15" fmla="*/ 818 h 936"/>
              <a:gd name="T16" fmla="*/ 795 w 933"/>
              <a:gd name="T17" fmla="*/ 586 h 936"/>
              <a:gd name="T18" fmla="*/ 916 w 933"/>
              <a:gd name="T19" fmla="*/ 586 h 936"/>
              <a:gd name="T20" fmla="*/ 465 w 933"/>
              <a:gd name="T21" fmla="*/ 935 h 936"/>
              <a:gd name="T22" fmla="*/ 0 w 933"/>
              <a:gd name="T23" fmla="*/ 468 h 936"/>
              <a:gd name="T24" fmla="*/ 465 w 933"/>
              <a:gd name="T25" fmla="*/ 0 h 936"/>
              <a:gd name="T26" fmla="*/ 795 w 933"/>
              <a:gd name="T27" fmla="*/ 13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3" h="936">
                <a:moveTo>
                  <a:pt x="795" y="137"/>
                </a:moveTo>
                <a:lnTo>
                  <a:pt x="932" y="0"/>
                </a:lnTo>
                <a:lnTo>
                  <a:pt x="932" y="411"/>
                </a:lnTo>
                <a:lnTo>
                  <a:pt x="522" y="411"/>
                </a:lnTo>
                <a:lnTo>
                  <a:pt x="711" y="222"/>
                </a:lnTo>
                <a:cubicBezTo>
                  <a:pt x="648" y="159"/>
                  <a:pt x="560" y="118"/>
                  <a:pt x="465" y="118"/>
                </a:cubicBezTo>
                <a:cubicBezTo>
                  <a:pt x="270" y="118"/>
                  <a:pt x="115" y="274"/>
                  <a:pt x="115" y="468"/>
                </a:cubicBezTo>
                <a:cubicBezTo>
                  <a:pt x="115" y="662"/>
                  <a:pt x="270" y="818"/>
                  <a:pt x="465" y="818"/>
                </a:cubicBezTo>
                <a:cubicBezTo>
                  <a:pt x="618" y="818"/>
                  <a:pt x="749" y="722"/>
                  <a:pt x="795" y="586"/>
                </a:cubicBezTo>
                <a:lnTo>
                  <a:pt x="916" y="586"/>
                </a:lnTo>
                <a:cubicBezTo>
                  <a:pt x="864" y="788"/>
                  <a:pt x="683" y="935"/>
                  <a:pt x="465" y="935"/>
                </a:cubicBezTo>
                <a:cubicBezTo>
                  <a:pt x="208" y="935"/>
                  <a:pt x="0" y="725"/>
                  <a:pt x="0" y="468"/>
                </a:cubicBezTo>
                <a:cubicBezTo>
                  <a:pt x="0" y="211"/>
                  <a:pt x="208" y="0"/>
                  <a:pt x="465" y="0"/>
                </a:cubicBezTo>
                <a:cubicBezTo>
                  <a:pt x="593" y="0"/>
                  <a:pt x="711" y="52"/>
                  <a:pt x="795" y="13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97226" y="2941639"/>
            <a:ext cx="430213" cy="188913"/>
          </a:xfrm>
          <a:custGeom>
            <a:avLst/>
            <a:gdLst>
              <a:gd name="T0" fmla="*/ 985 w 1194"/>
              <a:gd name="T1" fmla="*/ 211 h 526"/>
              <a:gd name="T2" fmla="*/ 1193 w 1194"/>
              <a:gd name="T3" fmla="*/ 0 h 526"/>
              <a:gd name="T4" fmla="*/ 1193 w 1194"/>
              <a:gd name="T5" fmla="*/ 525 h 526"/>
              <a:gd name="T6" fmla="*/ 668 w 1194"/>
              <a:gd name="T7" fmla="*/ 525 h 526"/>
              <a:gd name="T8" fmla="*/ 881 w 1194"/>
              <a:gd name="T9" fmla="*/ 315 h 526"/>
              <a:gd name="T10" fmla="*/ 580 w 1194"/>
              <a:gd name="T11" fmla="*/ 206 h 526"/>
              <a:gd name="T12" fmla="*/ 137 w 1194"/>
              <a:gd name="T13" fmla="*/ 525 h 526"/>
              <a:gd name="T14" fmla="*/ 0 w 1194"/>
              <a:gd name="T15" fmla="*/ 482 h 526"/>
              <a:gd name="T16" fmla="*/ 580 w 1194"/>
              <a:gd name="T17" fmla="*/ 61 h 526"/>
              <a:gd name="T18" fmla="*/ 985 w 1194"/>
              <a:gd name="T19" fmla="*/ 211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4" h="526">
                <a:moveTo>
                  <a:pt x="985" y="211"/>
                </a:moveTo>
                <a:lnTo>
                  <a:pt x="1193" y="0"/>
                </a:lnTo>
                <a:lnTo>
                  <a:pt x="1193" y="525"/>
                </a:lnTo>
                <a:lnTo>
                  <a:pt x="668" y="525"/>
                </a:lnTo>
                <a:lnTo>
                  <a:pt x="881" y="315"/>
                </a:lnTo>
                <a:cubicBezTo>
                  <a:pt x="799" y="247"/>
                  <a:pt x="695" y="206"/>
                  <a:pt x="580" y="206"/>
                </a:cubicBezTo>
                <a:cubicBezTo>
                  <a:pt x="372" y="206"/>
                  <a:pt x="197" y="340"/>
                  <a:pt x="137" y="525"/>
                </a:cubicBezTo>
                <a:lnTo>
                  <a:pt x="0" y="482"/>
                </a:lnTo>
                <a:cubicBezTo>
                  <a:pt x="80" y="238"/>
                  <a:pt x="309" y="61"/>
                  <a:pt x="580" y="61"/>
                </a:cubicBezTo>
                <a:cubicBezTo>
                  <a:pt x="736" y="61"/>
                  <a:pt x="878" y="118"/>
                  <a:pt x="985" y="21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2836865"/>
            <a:ext cx="419100" cy="398461"/>
          </a:xfrm>
          <a:custGeom>
            <a:avLst/>
            <a:gdLst>
              <a:gd name="T0" fmla="*/ 1050 w 1166"/>
              <a:gd name="T1" fmla="*/ 700 h 1109"/>
              <a:gd name="T2" fmla="*/ 1050 w 1166"/>
              <a:gd name="T3" fmla="*/ 350 h 1109"/>
              <a:gd name="T4" fmla="*/ 752 w 1166"/>
              <a:gd name="T5" fmla="*/ 350 h 1109"/>
              <a:gd name="T6" fmla="*/ 875 w 1166"/>
              <a:gd name="T7" fmla="*/ 514 h 1109"/>
              <a:gd name="T8" fmla="*/ 779 w 1166"/>
              <a:gd name="T9" fmla="*/ 583 h 1109"/>
              <a:gd name="T10" fmla="*/ 582 w 1166"/>
              <a:gd name="T11" fmla="*/ 315 h 1109"/>
              <a:gd name="T12" fmla="*/ 385 w 1166"/>
              <a:gd name="T13" fmla="*/ 583 h 1109"/>
              <a:gd name="T14" fmla="*/ 290 w 1166"/>
              <a:gd name="T15" fmla="*/ 514 h 1109"/>
              <a:gd name="T16" fmla="*/ 413 w 1166"/>
              <a:gd name="T17" fmla="*/ 350 h 1109"/>
              <a:gd name="T18" fmla="*/ 115 w 1166"/>
              <a:gd name="T19" fmla="*/ 350 h 1109"/>
              <a:gd name="T20" fmla="*/ 115 w 1166"/>
              <a:gd name="T21" fmla="*/ 700 h 1109"/>
              <a:gd name="T22" fmla="*/ 1050 w 1166"/>
              <a:gd name="T23" fmla="*/ 700 h 1109"/>
              <a:gd name="T24" fmla="*/ 1050 w 1166"/>
              <a:gd name="T25" fmla="*/ 990 h 1109"/>
              <a:gd name="T26" fmla="*/ 1050 w 1166"/>
              <a:gd name="T27" fmla="*/ 875 h 1109"/>
              <a:gd name="T28" fmla="*/ 115 w 1166"/>
              <a:gd name="T29" fmla="*/ 875 h 1109"/>
              <a:gd name="T30" fmla="*/ 115 w 1166"/>
              <a:gd name="T31" fmla="*/ 990 h 1109"/>
              <a:gd name="T32" fmla="*/ 1050 w 1166"/>
              <a:gd name="T33" fmla="*/ 990 h 1109"/>
              <a:gd name="T34" fmla="*/ 407 w 1166"/>
              <a:gd name="T35" fmla="*/ 115 h 1109"/>
              <a:gd name="T36" fmla="*/ 350 w 1166"/>
              <a:gd name="T37" fmla="*/ 175 h 1109"/>
              <a:gd name="T38" fmla="*/ 407 w 1166"/>
              <a:gd name="T39" fmla="*/ 233 h 1109"/>
              <a:gd name="T40" fmla="*/ 465 w 1166"/>
              <a:gd name="T41" fmla="*/ 175 h 1109"/>
              <a:gd name="T42" fmla="*/ 407 w 1166"/>
              <a:gd name="T43" fmla="*/ 115 h 1109"/>
              <a:gd name="T44" fmla="*/ 757 w 1166"/>
              <a:gd name="T45" fmla="*/ 115 h 1109"/>
              <a:gd name="T46" fmla="*/ 700 w 1166"/>
              <a:gd name="T47" fmla="*/ 175 h 1109"/>
              <a:gd name="T48" fmla="*/ 757 w 1166"/>
              <a:gd name="T49" fmla="*/ 233 h 1109"/>
              <a:gd name="T50" fmla="*/ 815 w 1166"/>
              <a:gd name="T51" fmla="*/ 175 h 1109"/>
              <a:gd name="T52" fmla="*/ 757 w 1166"/>
              <a:gd name="T53" fmla="*/ 115 h 1109"/>
              <a:gd name="T54" fmla="*/ 1165 w 1166"/>
              <a:gd name="T55" fmla="*/ 350 h 1109"/>
              <a:gd name="T56" fmla="*/ 1165 w 1166"/>
              <a:gd name="T57" fmla="*/ 990 h 1109"/>
              <a:gd name="T58" fmla="*/ 1050 w 1166"/>
              <a:gd name="T59" fmla="*/ 1108 h 1109"/>
              <a:gd name="T60" fmla="*/ 115 w 1166"/>
              <a:gd name="T61" fmla="*/ 1108 h 1109"/>
              <a:gd name="T62" fmla="*/ 0 w 1166"/>
              <a:gd name="T63" fmla="*/ 990 h 1109"/>
              <a:gd name="T64" fmla="*/ 0 w 1166"/>
              <a:gd name="T65" fmla="*/ 350 h 1109"/>
              <a:gd name="T66" fmla="*/ 115 w 1166"/>
              <a:gd name="T67" fmla="*/ 233 h 1109"/>
              <a:gd name="T68" fmla="*/ 243 w 1166"/>
              <a:gd name="T69" fmla="*/ 233 h 1109"/>
              <a:gd name="T70" fmla="*/ 232 w 1166"/>
              <a:gd name="T71" fmla="*/ 175 h 1109"/>
              <a:gd name="T72" fmla="*/ 407 w 1166"/>
              <a:gd name="T73" fmla="*/ 0 h 1109"/>
              <a:gd name="T74" fmla="*/ 552 w 1166"/>
              <a:gd name="T75" fmla="*/ 77 h 1109"/>
              <a:gd name="T76" fmla="*/ 582 w 1166"/>
              <a:gd name="T77" fmla="*/ 118 h 1109"/>
              <a:gd name="T78" fmla="*/ 612 w 1166"/>
              <a:gd name="T79" fmla="*/ 77 h 1109"/>
              <a:gd name="T80" fmla="*/ 757 w 1166"/>
              <a:gd name="T81" fmla="*/ 0 h 1109"/>
              <a:gd name="T82" fmla="*/ 932 w 1166"/>
              <a:gd name="T83" fmla="*/ 175 h 1109"/>
              <a:gd name="T84" fmla="*/ 921 w 1166"/>
              <a:gd name="T85" fmla="*/ 233 h 1109"/>
              <a:gd name="T86" fmla="*/ 1050 w 1166"/>
              <a:gd name="T87" fmla="*/ 233 h 1109"/>
              <a:gd name="T88" fmla="*/ 1165 w 1166"/>
              <a:gd name="T89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09">
                <a:moveTo>
                  <a:pt x="1050" y="700"/>
                </a:moveTo>
                <a:lnTo>
                  <a:pt x="1050" y="350"/>
                </a:lnTo>
                <a:lnTo>
                  <a:pt x="752" y="350"/>
                </a:lnTo>
                <a:lnTo>
                  <a:pt x="875" y="514"/>
                </a:lnTo>
                <a:lnTo>
                  <a:pt x="779" y="583"/>
                </a:lnTo>
                <a:cubicBezTo>
                  <a:pt x="713" y="493"/>
                  <a:pt x="647" y="405"/>
                  <a:pt x="582" y="315"/>
                </a:cubicBezTo>
                <a:cubicBezTo>
                  <a:pt x="517" y="405"/>
                  <a:pt x="451" y="493"/>
                  <a:pt x="385" y="583"/>
                </a:cubicBezTo>
                <a:lnTo>
                  <a:pt x="290" y="514"/>
                </a:lnTo>
                <a:lnTo>
                  <a:pt x="413" y="350"/>
                </a:lnTo>
                <a:lnTo>
                  <a:pt x="115" y="350"/>
                </a:lnTo>
                <a:lnTo>
                  <a:pt x="115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5" y="875"/>
                </a:lnTo>
                <a:lnTo>
                  <a:pt x="115" y="990"/>
                </a:lnTo>
                <a:lnTo>
                  <a:pt x="1050" y="990"/>
                </a:lnTo>
                <a:close/>
                <a:moveTo>
                  <a:pt x="407" y="115"/>
                </a:moveTo>
                <a:cubicBezTo>
                  <a:pt x="374" y="115"/>
                  <a:pt x="350" y="142"/>
                  <a:pt x="350" y="175"/>
                </a:cubicBezTo>
                <a:cubicBezTo>
                  <a:pt x="350" y="208"/>
                  <a:pt x="374" y="233"/>
                  <a:pt x="407" y="233"/>
                </a:cubicBezTo>
                <a:cubicBezTo>
                  <a:pt x="440" y="233"/>
                  <a:pt x="465" y="208"/>
                  <a:pt x="465" y="175"/>
                </a:cubicBezTo>
                <a:cubicBezTo>
                  <a:pt x="465" y="142"/>
                  <a:pt x="440" y="115"/>
                  <a:pt x="407" y="115"/>
                </a:cubicBezTo>
                <a:close/>
                <a:moveTo>
                  <a:pt x="757" y="115"/>
                </a:moveTo>
                <a:cubicBezTo>
                  <a:pt x="724" y="115"/>
                  <a:pt x="700" y="142"/>
                  <a:pt x="700" y="175"/>
                </a:cubicBezTo>
                <a:cubicBezTo>
                  <a:pt x="700" y="208"/>
                  <a:pt x="724" y="233"/>
                  <a:pt x="757" y="233"/>
                </a:cubicBezTo>
                <a:cubicBezTo>
                  <a:pt x="790" y="233"/>
                  <a:pt x="815" y="208"/>
                  <a:pt x="815" y="175"/>
                </a:cubicBezTo>
                <a:cubicBezTo>
                  <a:pt x="815" y="142"/>
                  <a:pt x="790" y="115"/>
                  <a:pt x="757" y="115"/>
                </a:cubicBezTo>
                <a:close/>
                <a:moveTo>
                  <a:pt x="1165" y="350"/>
                </a:moveTo>
                <a:lnTo>
                  <a:pt x="1165" y="990"/>
                </a:lnTo>
                <a:cubicBezTo>
                  <a:pt x="1165" y="1056"/>
                  <a:pt x="1115" y="1108"/>
                  <a:pt x="1050" y="1108"/>
                </a:cubicBezTo>
                <a:lnTo>
                  <a:pt x="115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5" y="233"/>
                </a:cubicBezTo>
                <a:lnTo>
                  <a:pt x="243" y="233"/>
                </a:lnTo>
                <a:cubicBezTo>
                  <a:pt x="238" y="214"/>
                  <a:pt x="232" y="194"/>
                  <a:pt x="232" y="175"/>
                </a:cubicBezTo>
                <a:cubicBezTo>
                  <a:pt x="232" y="80"/>
                  <a:pt x="311" y="0"/>
                  <a:pt x="407" y="0"/>
                </a:cubicBezTo>
                <a:cubicBezTo>
                  <a:pt x="467" y="0"/>
                  <a:pt x="519" y="30"/>
                  <a:pt x="552" y="77"/>
                </a:cubicBezTo>
                <a:lnTo>
                  <a:pt x="582" y="118"/>
                </a:lnTo>
                <a:lnTo>
                  <a:pt x="612" y="77"/>
                </a:lnTo>
                <a:cubicBezTo>
                  <a:pt x="645" y="30"/>
                  <a:pt x="697" y="0"/>
                  <a:pt x="757" y="0"/>
                </a:cubicBezTo>
                <a:cubicBezTo>
                  <a:pt x="853" y="0"/>
                  <a:pt x="932" y="80"/>
                  <a:pt x="932" y="175"/>
                </a:cubicBezTo>
                <a:cubicBezTo>
                  <a:pt x="932" y="194"/>
                  <a:pt x="927" y="214"/>
                  <a:pt x="921" y="233"/>
                </a:cubicBezTo>
                <a:lnTo>
                  <a:pt x="1050" y="233"/>
                </a:lnTo>
                <a:cubicBezTo>
                  <a:pt x="1115" y="233"/>
                  <a:pt x="1165" y="285"/>
                  <a:pt x="116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7649" y="2836865"/>
            <a:ext cx="482600" cy="398461"/>
          </a:xfrm>
          <a:custGeom>
            <a:avLst/>
            <a:gdLst>
              <a:gd name="T0" fmla="*/ 1113 w 1341"/>
              <a:gd name="T1" fmla="*/ 0 h 1109"/>
              <a:gd name="T2" fmla="*/ 1113 w 1341"/>
              <a:gd name="T3" fmla="*/ 815 h 1109"/>
              <a:gd name="T4" fmla="*/ 1017 w 1341"/>
              <a:gd name="T5" fmla="*/ 722 h 1109"/>
              <a:gd name="T6" fmla="*/ 1017 w 1341"/>
              <a:gd name="T7" fmla="*/ 93 h 1109"/>
              <a:gd name="T8" fmla="*/ 1113 w 1341"/>
              <a:gd name="T9" fmla="*/ 0 h 1109"/>
              <a:gd name="T10" fmla="*/ 922 w 1341"/>
              <a:gd name="T11" fmla="*/ 194 h 1109"/>
              <a:gd name="T12" fmla="*/ 922 w 1341"/>
              <a:gd name="T13" fmla="*/ 618 h 1109"/>
              <a:gd name="T14" fmla="*/ 823 w 1341"/>
              <a:gd name="T15" fmla="*/ 520 h 1109"/>
              <a:gd name="T16" fmla="*/ 823 w 1341"/>
              <a:gd name="T17" fmla="*/ 293 h 1109"/>
              <a:gd name="T18" fmla="*/ 922 w 1341"/>
              <a:gd name="T19" fmla="*/ 194 h 1109"/>
              <a:gd name="T20" fmla="*/ 468 w 1341"/>
              <a:gd name="T21" fmla="*/ 758 h 1109"/>
              <a:gd name="T22" fmla="*/ 935 w 1341"/>
              <a:gd name="T23" fmla="*/ 990 h 1109"/>
              <a:gd name="T24" fmla="*/ 935 w 1341"/>
              <a:gd name="T25" fmla="*/ 1108 h 1109"/>
              <a:gd name="T26" fmla="*/ 0 w 1341"/>
              <a:gd name="T27" fmla="*/ 1108 h 1109"/>
              <a:gd name="T28" fmla="*/ 0 w 1341"/>
              <a:gd name="T29" fmla="*/ 990 h 1109"/>
              <a:gd name="T30" fmla="*/ 468 w 1341"/>
              <a:gd name="T31" fmla="*/ 758 h 1109"/>
              <a:gd name="T32" fmla="*/ 235 w 1341"/>
              <a:gd name="T33" fmla="*/ 408 h 1109"/>
              <a:gd name="T34" fmla="*/ 468 w 1341"/>
              <a:gd name="T35" fmla="*/ 175 h 1109"/>
              <a:gd name="T36" fmla="*/ 700 w 1341"/>
              <a:gd name="T37" fmla="*/ 408 h 1109"/>
              <a:gd name="T38" fmla="*/ 468 w 1341"/>
              <a:gd name="T39" fmla="*/ 640 h 1109"/>
              <a:gd name="T40" fmla="*/ 235 w 1341"/>
              <a:gd name="T41" fmla="*/ 4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41" h="1109">
                <a:moveTo>
                  <a:pt x="1113" y="0"/>
                </a:moveTo>
                <a:cubicBezTo>
                  <a:pt x="1340" y="235"/>
                  <a:pt x="1340" y="588"/>
                  <a:pt x="1113" y="815"/>
                </a:cubicBezTo>
                <a:lnTo>
                  <a:pt x="1017" y="722"/>
                </a:lnTo>
                <a:cubicBezTo>
                  <a:pt x="1179" y="536"/>
                  <a:pt x="1179" y="268"/>
                  <a:pt x="1017" y="93"/>
                </a:cubicBezTo>
                <a:lnTo>
                  <a:pt x="1113" y="0"/>
                </a:lnTo>
                <a:close/>
                <a:moveTo>
                  <a:pt x="922" y="194"/>
                </a:moveTo>
                <a:cubicBezTo>
                  <a:pt x="1039" y="323"/>
                  <a:pt x="1039" y="501"/>
                  <a:pt x="922" y="618"/>
                </a:cubicBezTo>
                <a:lnTo>
                  <a:pt x="823" y="520"/>
                </a:lnTo>
                <a:cubicBezTo>
                  <a:pt x="872" y="451"/>
                  <a:pt x="872" y="361"/>
                  <a:pt x="823" y="293"/>
                </a:cubicBezTo>
                <a:lnTo>
                  <a:pt x="922" y="194"/>
                </a:lnTo>
                <a:close/>
                <a:moveTo>
                  <a:pt x="468" y="758"/>
                </a:moveTo>
                <a:cubicBezTo>
                  <a:pt x="624" y="758"/>
                  <a:pt x="935" y="834"/>
                  <a:pt x="935" y="990"/>
                </a:cubicBezTo>
                <a:lnTo>
                  <a:pt x="935" y="1108"/>
                </a:lnTo>
                <a:lnTo>
                  <a:pt x="0" y="1108"/>
                </a:lnTo>
                <a:lnTo>
                  <a:pt x="0" y="990"/>
                </a:lnTo>
                <a:cubicBezTo>
                  <a:pt x="0" y="834"/>
                  <a:pt x="312" y="758"/>
                  <a:pt x="468" y="758"/>
                </a:cubicBezTo>
                <a:close/>
                <a:moveTo>
                  <a:pt x="235" y="408"/>
                </a:moveTo>
                <a:cubicBezTo>
                  <a:pt x="235" y="279"/>
                  <a:pt x="339" y="175"/>
                  <a:pt x="468" y="175"/>
                </a:cubicBezTo>
                <a:cubicBezTo>
                  <a:pt x="596" y="175"/>
                  <a:pt x="700" y="279"/>
                  <a:pt x="700" y="408"/>
                </a:cubicBezTo>
                <a:cubicBezTo>
                  <a:pt x="700" y="536"/>
                  <a:pt x="596" y="640"/>
                  <a:pt x="468" y="640"/>
                </a:cubicBezTo>
                <a:cubicBezTo>
                  <a:pt x="339" y="640"/>
                  <a:pt x="235" y="536"/>
                  <a:pt x="235" y="4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00799" y="2889250"/>
            <a:ext cx="463550" cy="293688"/>
          </a:xfrm>
          <a:custGeom>
            <a:avLst/>
            <a:gdLst>
              <a:gd name="T0" fmla="*/ 672 w 1286"/>
              <a:gd name="T1" fmla="*/ 699 h 815"/>
              <a:gd name="T2" fmla="*/ 672 w 1286"/>
              <a:gd name="T3" fmla="*/ 656 h 815"/>
              <a:gd name="T4" fmla="*/ 410 w 1286"/>
              <a:gd name="T5" fmla="*/ 525 h 815"/>
              <a:gd name="T6" fmla="*/ 147 w 1286"/>
              <a:gd name="T7" fmla="*/ 656 h 815"/>
              <a:gd name="T8" fmla="*/ 147 w 1286"/>
              <a:gd name="T9" fmla="*/ 699 h 815"/>
              <a:gd name="T10" fmla="*/ 672 w 1286"/>
              <a:gd name="T11" fmla="*/ 699 h 815"/>
              <a:gd name="T12" fmla="*/ 410 w 1286"/>
              <a:gd name="T13" fmla="*/ 158 h 815"/>
              <a:gd name="T14" fmla="*/ 279 w 1286"/>
              <a:gd name="T15" fmla="*/ 289 h 815"/>
              <a:gd name="T16" fmla="*/ 410 w 1286"/>
              <a:gd name="T17" fmla="*/ 421 h 815"/>
              <a:gd name="T18" fmla="*/ 541 w 1286"/>
              <a:gd name="T19" fmla="*/ 289 h 815"/>
              <a:gd name="T20" fmla="*/ 410 w 1286"/>
              <a:gd name="T21" fmla="*/ 158 h 815"/>
              <a:gd name="T22" fmla="*/ 760 w 1286"/>
              <a:gd name="T23" fmla="*/ 0 h 815"/>
              <a:gd name="T24" fmla="*/ 817 w 1286"/>
              <a:gd name="T25" fmla="*/ 57 h 815"/>
              <a:gd name="T26" fmla="*/ 817 w 1286"/>
              <a:gd name="T27" fmla="*/ 757 h 815"/>
              <a:gd name="T28" fmla="*/ 760 w 1286"/>
              <a:gd name="T29" fmla="*/ 814 h 815"/>
              <a:gd name="T30" fmla="*/ 60 w 1286"/>
              <a:gd name="T31" fmla="*/ 814 h 815"/>
              <a:gd name="T32" fmla="*/ 0 w 1286"/>
              <a:gd name="T33" fmla="*/ 757 h 815"/>
              <a:gd name="T34" fmla="*/ 0 w 1286"/>
              <a:gd name="T35" fmla="*/ 57 h 815"/>
              <a:gd name="T36" fmla="*/ 60 w 1286"/>
              <a:gd name="T37" fmla="*/ 0 h 815"/>
              <a:gd name="T38" fmla="*/ 760 w 1286"/>
              <a:gd name="T39" fmla="*/ 0 h 815"/>
              <a:gd name="T40" fmla="*/ 935 w 1286"/>
              <a:gd name="T41" fmla="*/ 814 h 815"/>
              <a:gd name="T42" fmla="*/ 935 w 1286"/>
              <a:gd name="T43" fmla="*/ 0 h 815"/>
              <a:gd name="T44" fmla="*/ 1050 w 1286"/>
              <a:gd name="T45" fmla="*/ 0 h 815"/>
              <a:gd name="T46" fmla="*/ 1050 w 1286"/>
              <a:gd name="T47" fmla="*/ 814 h 815"/>
              <a:gd name="T48" fmla="*/ 935 w 1286"/>
              <a:gd name="T49" fmla="*/ 814 h 815"/>
              <a:gd name="T50" fmla="*/ 1167 w 1286"/>
              <a:gd name="T51" fmla="*/ 0 h 815"/>
              <a:gd name="T52" fmla="*/ 1285 w 1286"/>
              <a:gd name="T53" fmla="*/ 0 h 815"/>
              <a:gd name="T54" fmla="*/ 1285 w 1286"/>
              <a:gd name="T55" fmla="*/ 814 h 815"/>
              <a:gd name="T56" fmla="*/ 1167 w 1286"/>
              <a:gd name="T57" fmla="*/ 814 h 815"/>
              <a:gd name="T58" fmla="*/ 1167 w 1286"/>
              <a:gd name="T59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815">
                <a:moveTo>
                  <a:pt x="672" y="699"/>
                </a:moveTo>
                <a:lnTo>
                  <a:pt x="672" y="656"/>
                </a:lnTo>
                <a:cubicBezTo>
                  <a:pt x="672" y="568"/>
                  <a:pt x="498" y="525"/>
                  <a:pt x="410" y="525"/>
                </a:cubicBezTo>
                <a:cubicBezTo>
                  <a:pt x="323" y="525"/>
                  <a:pt x="147" y="568"/>
                  <a:pt x="147" y="656"/>
                </a:cubicBezTo>
                <a:lnTo>
                  <a:pt x="147" y="699"/>
                </a:lnTo>
                <a:lnTo>
                  <a:pt x="672" y="699"/>
                </a:lnTo>
                <a:close/>
                <a:moveTo>
                  <a:pt x="410" y="158"/>
                </a:moveTo>
                <a:cubicBezTo>
                  <a:pt x="339" y="158"/>
                  <a:pt x="279" y="218"/>
                  <a:pt x="279" y="289"/>
                </a:cubicBezTo>
                <a:cubicBezTo>
                  <a:pt x="279" y="360"/>
                  <a:pt x="339" y="421"/>
                  <a:pt x="410" y="421"/>
                </a:cubicBezTo>
                <a:cubicBezTo>
                  <a:pt x="481" y="421"/>
                  <a:pt x="541" y="360"/>
                  <a:pt x="541" y="289"/>
                </a:cubicBezTo>
                <a:cubicBezTo>
                  <a:pt x="541" y="218"/>
                  <a:pt x="481" y="158"/>
                  <a:pt x="410" y="158"/>
                </a:cubicBezTo>
                <a:close/>
                <a:moveTo>
                  <a:pt x="760" y="0"/>
                </a:moveTo>
                <a:cubicBezTo>
                  <a:pt x="793" y="0"/>
                  <a:pt x="817" y="24"/>
                  <a:pt x="817" y="57"/>
                </a:cubicBezTo>
                <a:lnTo>
                  <a:pt x="817" y="757"/>
                </a:lnTo>
                <a:cubicBezTo>
                  <a:pt x="817" y="790"/>
                  <a:pt x="793" y="814"/>
                  <a:pt x="760" y="814"/>
                </a:cubicBezTo>
                <a:lnTo>
                  <a:pt x="60" y="814"/>
                </a:lnTo>
                <a:cubicBezTo>
                  <a:pt x="27" y="814"/>
                  <a:pt x="0" y="790"/>
                  <a:pt x="0" y="757"/>
                </a:cubicBezTo>
                <a:lnTo>
                  <a:pt x="0" y="57"/>
                </a:lnTo>
                <a:cubicBezTo>
                  <a:pt x="0" y="24"/>
                  <a:pt x="27" y="0"/>
                  <a:pt x="60" y="0"/>
                </a:cubicBezTo>
                <a:lnTo>
                  <a:pt x="760" y="0"/>
                </a:lnTo>
                <a:close/>
                <a:moveTo>
                  <a:pt x="935" y="814"/>
                </a:moveTo>
                <a:lnTo>
                  <a:pt x="935" y="0"/>
                </a:lnTo>
                <a:lnTo>
                  <a:pt x="1050" y="0"/>
                </a:lnTo>
                <a:lnTo>
                  <a:pt x="1050" y="814"/>
                </a:lnTo>
                <a:lnTo>
                  <a:pt x="935" y="814"/>
                </a:lnTo>
                <a:close/>
                <a:moveTo>
                  <a:pt x="1167" y="0"/>
                </a:moveTo>
                <a:lnTo>
                  <a:pt x="1285" y="0"/>
                </a:lnTo>
                <a:lnTo>
                  <a:pt x="1285" y="814"/>
                </a:lnTo>
                <a:lnTo>
                  <a:pt x="1167" y="814"/>
                </a:ln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6814" y="2825750"/>
            <a:ext cx="377825" cy="419100"/>
          </a:xfrm>
          <a:custGeom>
            <a:avLst/>
            <a:gdLst>
              <a:gd name="T0" fmla="*/ 0 w 1051"/>
              <a:gd name="T1" fmla="*/ 1164 h 1165"/>
              <a:gd name="T2" fmla="*/ 0 w 1051"/>
              <a:gd name="T3" fmla="*/ 0 h 1165"/>
              <a:gd name="T4" fmla="*/ 87 w 1051"/>
              <a:gd name="T5" fmla="*/ 87 h 1165"/>
              <a:gd name="T6" fmla="*/ 175 w 1051"/>
              <a:gd name="T7" fmla="*/ 0 h 1165"/>
              <a:gd name="T8" fmla="*/ 262 w 1051"/>
              <a:gd name="T9" fmla="*/ 87 h 1165"/>
              <a:gd name="T10" fmla="*/ 350 w 1051"/>
              <a:gd name="T11" fmla="*/ 0 h 1165"/>
              <a:gd name="T12" fmla="*/ 437 w 1051"/>
              <a:gd name="T13" fmla="*/ 87 h 1165"/>
              <a:gd name="T14" fmla="*/ 525 w 1051"/>
              <a:gd name="T15" fmla="*/ 0 h 1165"/>
              <a:gd name="T16" fmla="*/ 612 w 1051"/>
              <a:gd name="T17" fmla="*/ 87 h 1165"/>
              <a:gd name="T18" fmla="*/ 700 w 1051"/>
              <a:gd name="T19" fmla="*/ 0 h 1165"/>
              <a:gd name="T20" fmla="*/ 787 w 1051"/>
              <a:gd name="T21" fmla="*/ 87 h 1165"/>
              <a:gd name="T22" fmla="*/ 875 w 1051"/>
              <a:gd name="T23" fmla="*/ 0 h 1165"/>
              <a:gd name="T24" fmla="*/ 962 w 1051"/>
              <a:gd name="T25" fmla="*/ 87 h 1165"/>
              <a:gd name="T26" fmla="*/ 1050 w 1051"/>
              <a:gd name="T27" fmla="*/ 0 h 1165"/>
              <a:gd name="T28" fmla="*/ 1050 w 1051"/>
              <a:gd name="T29" fmla="*/ 1164 h 1165"/>
              <a:gd name="T30" fmla="*/ 962 w 1051"/>
              <a:gd name="T31" fmla="*/ 1077 h 1165"/>
              <a:gd name="T32" fmla="*/ 875 w 1051"/>
              <a:gd name="T33" fmla="*/ 1164 h 1165"/>
              <a:gd name="T34" fmla="*/ 787 w 1051"/>
              <a:gd name="T35" fmla="*/ 1077 h 1165"/>
              <a:gd name="T36" fmla="*/ 700 w 1051"/>
              <a:gd name="T37" fmla="*/ 1164 h 1165"/>
              <a:gd name="T38" fmla="*/ 612 w 1051"/>
              <a:gd name="T39" fmla="*/ 1077 h 1165"/>
              <a:gd name="T40" fmla="*/ 525 w 1051"/>
              <a:gd name="T41" fmla="*/ 1164 h 1165"/>
              <a:gd name="T42" fmla="*/ 437 w 1051"/>
              <a:gd name="T43" fmla="*/ 1077 h 1165"/>
              <a:gd name="T44" fmla="*/ 350 w 1051"/>
              <a:gd name="T45" fmla="*/ 1164 h 1165"/>
              <a:gd name="T46" fmla="*/ 262 w 1051"/>
              <a:gd name="T47" fmla="*/ 1077 h 1165"/>
              <a:gd name="T48" fmla="*/ 175 w 1051"/>
              <a:gd name="T49" fmla="*/ 1164 h 1165"/>
              <a:gd name="T50" fmla="*/ 87 w 1051"/>
              <a:gd name="T51" fmla="*/ 1077 h 1165"/>
              <a:gd name="T52" fmla="*/ 0 w 1051"/>
              <a:gd name="T53" fmla="*/ 1164 h 1165"/>
              <a:gd name="T54" fmla="*/ 875 w 1051"/>
              <a:gd name="T55" fmla="*/ 407 h 1165"/>
              <a:gd name="T56" fmla="*/ 875 w 1051"/>
              <a:gd name="T57" fmla="*/ 289 h 1165"/>
              <a:gd name="T58" fmla="*/ 175 w 1051"/>
              <a:gd name="T59" fmla="*/ 289 h 1165"/>
              <a:gd name="T60" fmla="*/ 175 w 1051"/>
              <a:gd name="T61" fmla="*/ 407 h 1165"/>
              <a:gd name="T62" fmla="*/ 875 w 1051"/>
              <a:gd name="T63" fmla="*/ 407 h 1165"/>
              <a:gd name="T64" fmla="*/ 875 w 1051"/>
              <a:gd name="T65" fmla="*/ 639 h 1165"/>
              <a:gd name="T66" fmla="*/ 875 w 1051"/>
              <a:gd name="T67" fmla="*/ 525 h 1165"/>
              <a:gd name="T68" fmla="*/ 175 w 1051"/>
              <a:gd name="T69" fmla="*/ 525 h 1165"/>
              <a:gd name="T70" fmla="*/ 175 w 1051"/>
              <a:gd name="T71" fmla="*/ 639 h 1165"/>
              <a:gd name="T72" fmla="*/ 875 w 1051"/>
              <a:gd name="T73" fmla="*/ 639 h 1165"/>
              <a:gd name="T74" fmla="*/ 875 w 1051"/>
              <a:gd name="T75" fmla="*/ 874 h 1165"/>
              <a:gd name="T76" fmla="*/ 875 w 1051"/>
              <a:gd name="T77" fmla="*/ 757 h 1165"/>
              <a:gd name="T78" fmla="*/ 175 w 1051"/>
              <a:gd name="T79" fmla="*/ 757 h 1165"/>
              <a:gd name="T80" fmla="*/ 175 w 1051"/>
              <a:gd name="T81" fmla="*/ 874 h 1165"/>
              <a:gd name="T82" fmla="*/ 875 w 1051"/>
              <a:gd name="T83" fmla="*/ 87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165">
                <a:moveTo>
                  <a:pt x="0" y="1164"/>
                </a:moveTo>
                <a:lnTo>
                  <a:pt x="0" y="0"/>
                </a:lnTo>
                <a:lnTo>
                  <a:pt x="87" y="87"/>
                </a:lnTo>
                <a:lnTo>
                  <a:pt x="175" y="0"/>
                </a:lnTo>
                <a:lnTo>
                  <a:pt x="262" y="87"/>
                </a:lnTo>
                <a:lnTo>
                  <a:pt x="350" y="0"/>
                </a:lnTo>
                <a:lnTo>
                  <a:pt x="437" y="87"/>
                </a:lnTo>
                <a:lnTo>
                  <a:pt x="525" y="0"/>
                </a:lnTo>
                <a:lnTo>
                  <a:pt x="612" y="87"/>
                </a:lnTo>
                <a:lnTo>
                  <a:pt x="700" y="0"/>
                </a:lnTo>
                <a:lnTo>
                  <a:pt x="787" y="87"/>
                </a:lnTo>
                <a:lnTo>
                  <a:pt x="875" y="0"/>
                </a:lnTo>
                <a:lnTo>
                  <a:pt x="962" y="87"/>
                </a:lnTo>
                <a:lnTo>
                  <a:pt x="1050" y="0"/>
                </a:lnTo>
                <a:lnTo>
                  <a:pt x="1050" y="1164"/>
                </a:lnTo>
                <a:lnTo>
                  <a:pt x="962" y="1077"/>
                </a:lnTo>
                <a:lnTo>
                  <a:pt x="875" y="1164"/>
                </a:lnTo>
                <a:lnTo>
                  <a:pt x="787" y="1077"/>
                </a:lnTo>
                <a:lnTo>
                  <a:pt x="700" y="1164"/>
                </a:lnTo>
                <a:lnTo>
                  <a:pt x="612" y="1077"/>
                </a:lnTo>
                <a:lnTo>
                  <a:pt x="525" y="1164"/>
                </a:lnTo>
                <a:lnTo>
                  <a:pt x="437" y="1077"/>
                </a:lnTo>
                <a:lnTo>
                  <a:pt x="350" y="1164"/>
                </a:lnTo>
                <a:lnTo>
                  <a:pt x="262" y="1077"/>
                </a:lnTo>
                <a:lnTo>
                  <a:pt x="175" y="1164"/>
                </a:lnTo>
                <a:lnTo>
                  <a:pt x="87" y="1077"/>
                </a:lnTo>
                <a:lnTo>
                  <a:pt x="0" y="1164"/>
                </a:lnTo>
                <a:close/>
                <a:moveTo>
                  <a:pt x="875" y="407"/>
                </a:moveTo>
                <a:lnTo>
                  <a:pt x="875" y="289"/>
                </a:lnTo>
                <a:lnTo>
                  <a:pt x="175" y="289"/>
                </a:lnTo>
                <a:lnTo>
                  <a:pt x="175" y="407"/>
                </a:lnTo>
                <a:lnTo>
                  <a:pt x="875" y="407"/>
                </a:lnTo>
                <a:close/>
                <a:moveTo>
                  <a:pt x="875" y="639"/>
                </a:moveTo>
                <a:lnTo>
                  <a:pt x="875" y="525"/>
                </a:lnTo>
                <a:lnTo>
                  <a:pt x="175" y="525"/>
                </a:lnTo>
                <a:lnTo>
                  <a:pt x="175" y="639"/>
                </a:lnTo>
                <a:lnTo>
                  <a:pt x="875" y="639"/>
                </a:lnTo>
                <a:close/>
                <a:moveTo>
                  <a:pt x="875" y="874"/>
                </a:moveTo>
                <a:lnTo>
                  <a:pt x="875" y="757"/>
                </a:lnTo>
                <a:lnTo>
                  <a:pt x="175" y="757"/>
                </a:lnTo>
                <a:lnTo>
                  <a:pt x="175" y="874"/>
                </a:lnTo>
                <a:lnTo>
                  <a:pt x="875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9324" y="2825750"/>
            <a:ext cx="419100" cy="419100"/>
          </a:xfrm>
          <a:custGeom>
            <a:avLst/>
            <a:gdLst>
              <a:gd name="T0" fmla="*/ 932 w 1166"/>
              <a:gd name="T1" fmla="*/ 700 h 1165"/>
              <a:gd name="T2" fmla="*/ 932 w 1166"/>
              <a:gd name="T3" fmla="*/ 582 h 1165"/>
              <a:gd name="T4" fmla="*/ 613 w 1166"/>
              <a:gd name="T5" fmla="*/ 582 h 1165"/>
              <a:gd name="T6" fmla="*/ 495 w 1166"/>
              <a:gd name="T7" fmla="*/ 700 h 1165"/>
              <a:gd name="T8" fmla="*/ 932 w 1166"/>
              <a:gd name="T9" fmla="*/ 700 h 1165"/>
              <a:gd name="T10" fmla="*/ 377 w 1166"/>
              <a:gd name="T11" fmla="*/ 700 h 1165"/>
              <a:gd name="T12" fmla="*/ 779 w 1166"/>
              <a:gd name="T13" fmla="*/ 298 h 1165"/>
              <a:gd name="T14" fmla="*/ 779 w 1166"/>
              <a:gd name="T15" fmla="*/ 257 h 1165"/>
              <a:gd name="T16" fmla="*/ 675 w 1166"/>
              <a:gd name="T17" fmla="*/ 153 h 1165"/>
              <a:gd name="T18" fmla="*/ 634 w 1166"/>
              <a:gd name="T19" fmla="*/ 153 h 1165"/>
              <a:gd name="T20" fmla="*/ 232 w 1166"/>
              <a:gd name="T21" fmla="*/ 555 h 1165"/>
              <a:gd name="T22" fmla="*/ 232 w 1166"/>
              <a:gd name="T23" fmla="*/ 700 h 1165"/>
              <a:gd name="T24" fmla="*/ 377 w 1166"/>
              <a:gd name="T25" fmla="*/ 700 h 1165"/>
              <a:gd name="T26" fmla="*/ 1050 w 1166"/>
              <a:gd name="T27" fmla="*/ 0 h 1165"/>
              <a:gd name="T28" fmla="*/ 1165 w 1166"/>
              <a:gd name="T29" fmla="*/ 114 h 1165"/>
              <a:gd name="T30" fmla="*/ 1165 w 1166"/>
              <a:gd name="T31" fmla="*/ 814 h 1165"/>
              <a:gd name="T32" fmla="*/ 1050 w 1166"/>
              <a:gd name="T33" fmla="*/ 932 h 1165"/>
              <a:gd name="T34" fmla="*/ 232 w 1166"/>
              <a:gd name="T35" fmla="*/ 932 h 1165"/>
              <a:gd name="T36" fmla="*/ 0 w 1166"/>
              <a:gd name="T37" fmla="*/ 1164 h 1165"/>
              <a:gd name="T38" fmla="*/ 0 w 1166"/>
              <a:gd name="T39" fmla="*/ 114 h 1165"/>
              <a:gd name="T40" fmla="*/ 115 w 1166"/>
              <a:gd name="T41" fmla="*/ 0 h 1165"/>
              <a:gd name="T42" fmla="*/ 1050 w 1166"/>
              <a:gd name="T4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932" y="700"/>
                </a:moveTo>
                <a:lnTo>
                  <a:pt x="932" y="582"/>
                </a:lnTo>
                <a:lnTo>
                  <a:pt x="613" y="582"/>
                </a:lnTo>
                <a:lnTo>
                  <a:pt x="495" y="700"/>
                </a:lnTo>
                <a:lnTo>
                  <a:pt x="932" y="700"/>
                </a:lnTo>
                <a:close/>
                <a:moveTo>
                  <a:pt x="377" y="700"/>
                </a:moveTo>
                <a:lnTo>
                  <a:pt x="779" y="298"/>
                </a:lnTo>
                <a:cubicBezTo>
                  <a:pt x="790" y="287"/>
                  <a:pt x="790" y="268"/>
                  <a:pt x="779" y="257"/>
                </a:cubicBezTo>
                <a:lnTo>
                  <a:pt x="675" y="153"/>
                </a:lnTo>
                <a:cubicBezTo>
                  <a:pt x="664" y="142"/>
                  <a:pt x="645" y="142"/>
                  <a:pt x="634" y="153"/>
                </a:cubicBezTo>
                <a:lnTo>
                  <a:pt x="232" y="555"/>
                </a:lnTo>
                <a:lnTo>
                  <a:pt x="232" y="700"/>
                </a:lnTo>
                <a:lnTo>
                  <a:pt x="377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2474" y="2816226"/>
            <a:ext cx="419100" cy="441325"/>
          </a:xfrm>
          <a:custGeom>
            <a:avLst/>
            <a:gdLst>
              <a:gd name="T0" fmla="*/ 1050 w 1165"/>
              <a:gd name="T1" fmla="*/ 410 h 1225"/>
              <a:gd name="T2" fmla="*/ 114 w 1165"/>
              <a:gd name="T3" fmla="*/ 410 h 1225"/>
              <a:gd name="T4" fmla="*/ 114 w 1165"/>
              <a:gd name="T5" fmla="*/ 642 h 1225"/>
              <a:gd name="T6" fmla="*/ 814 w 1165"/>
              <a:gd name="T7" fmla="*/ 642 h 1225"/>
              <a:gd name="T8" fmla="*/ 814 w 1165"/>
              <a:gd name="T9" fmla="*/ 524 h 1225"/>
              <a:gd name="T10" fmla="*/ 932 w 1165"/>
              <a:gd name="T11" fmla="*/ 524 h 1225"/>
              <a:gd name="T12" fmla="*/ 932 w 1165"/>
              <a:gd name="T13" fmla="*/ 642 h 1225"/>
              <a:gd name="T14" fmla="*/ 1050 w 1165"/>
              <a:gd name="T15" fmla="*/ 642 h 1225"/>
              <a:gd name="T16" fmla="*/ 1050 w 1165"/>
              <a:gd name="T17" fmla="*/ 410 h 1225"/>
              <a:gd name="T18" fmla="*/ 289 w 1165"/>
              <a:gd name="T19" fmla="*/ 1110 h 1225"/>
              <a:gd name="T20" fmla="*/ 464 w 1165"/>
              <a:gd name="T21" fmla="*/ 935 h 1225"/>
              <a:gd name="T22" fmla="*/ 289 w 1165"/>
              <a:gd name="T23" fmla="*/ 760 h 1225"/>
              <a:gd name="T24" fmla="*/ 114 w 1165"/>
              <a:gd name="T25" fmla="*/ 935 h 1225"/>
              <a:gd name="T26" fmla="*/ 289 w 1165"/>
              <a:gd name="T27" fmla="*/ 1110 h 1225"/>
              <a:gd name="T28" fmla="*/ 71 w 1165"/>
              <a:gd name="T29" fmla="*/ 300 h 1225"/>
              <a:gd name="T30" fmla="*/ 809 w 1165"/>
              <a:gd name="T31" fmla="*/ 0 h 1225"/>
              <a:gd name="T32" fmla="*/ 847 w 1165"/>
              <a:gd name="T33" fmla="*/ 98 h 1225"/>
              <a:gd name="T34" fmla="*/ 366 w 1165"/>
              <a:gd name="T35" fmla="*/ 292 h 1225"/>
              <a:gd name="T36" fmla="*/ 1050 w 1165"/>
              <a:gd name="T37" fmla="*/ 292 h 1225"/>
              <a:gd name="T38" fmla="*/ 1164 w 1165"/>
              <a:gd name="T39" fmla="*/ 410 h 1225"/>
              <a:gd name="T40" fmla="*/ 1164 w 1165"/>
              <a:gd name="T41" fmla="*/ 1110 h 1225"/>
              <a:gd name="T42" fmla="*/ 1050 w 1165"/>
              <a:gd name="T43" fmla="*/ 1224 h 1225"/>
              <a:gd name="T44" fmla="*/ 114 w 1165"/>
              <a:gd name="T45" fmla="*/ 1224 h 1225"/>
              <a:gd name="T46" fmla="*/ 0 w 1165"/>
              <a:gd name="T47" fmla="*/ 1110 h 1225"/>
              <a:gd name="T48" fmla="*/ 0 w 1165"/>
              <a:gd name="T49" fmla="*/ 410 h 1225"/>
              <a:gd name="T50" fmla="*/ 71 w 1165"/>
              <a:gd name="T51" fmla="*/ 30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1225">
                <a:moveTo>
                  <a:pt x="1050" y="410"/>
                </a:moveTo>
                <a:lnTo>
                  <a:pt x="114" y="410"/>
                </a:lnTo>
                <a:lnTo>
                  <a:pt x="114" y="642"/>
                </a:lnTo>
                <a:lnTo>
                  <a:pt x="814" y="642"/>
                </a:lnTo>
                <a:lnTo>
                  <a:pt x="814" y="524"/>
                </a:lnTo>
                <a:lnTo>
                  <a:pt x="932" y="524"/>
                </a:lnTo>
                <a:lnTo>
                  <a:pt x="932" y="642"/>
                </a:lnTo>
                <a:lnTo>
                  <a:pt x="1050" y="642"/>
                </a:lnTo>
                <a:lnTo>
                  <a:pt x="1050" y="410"/>
                </a:lnTo>
                <a:close/>
                <a:moveTo>
                  <a:pt x="289" y="1110"/>
                </a:moveTo>
                <a:cubicBezTo>
                  <a:pt x="385" y="1110"/>
                  <a:pt x="464" y="1030"/>
                  <a:pt x="464" y="935"/>
                </a:cubicBezTo>
                <a:cubicBezTo>
                  <a:pt x="464" y="839"/>
                  <a:pt x="385" y="760"/>
                  <a:pt x="289" y="760"/>
                </a:cubicBezTo>
                <a:cubicBezTo>
                  <a:pt x="194" y="760"/>
                  <a:pt x="114" y="839"/>
                  <a:pt x="114" y="935"/>
                </a:cubicBezTo>
                <a:cubicBezTo>
                  <a:pt x="114" y="1030"/>
                  <a:pt x="194" y="1110"/>
                  <a:pt x="289" y="1110"/>
                </a:cubicBezTo>
                <a:close/>
                <a:moveTo>
                  <a:pt x="71" y="300"/>
                </a:moveTo>
                <a:lnTo>
                  <a:pt x="809" y="0"/>
                </a:lnTo>
                <a:lnTo>
                  <a:pt x="847" y="98"/>
                </a:lnTo>
                <a:lnTo>
                  <a:pt x="366" y="292"/>
                </a:lnTo>
                <a:lnTo>
                  <a:pt x="1050" y="292"/>
                </a:lnTo>
                <a:cubicBezTo>
                  <a:pt x="1115" y="292"/>
                  <a:pt x="1164" y="344"/>
                  <a:pt x="1164" y="410"/>
                </a:cubicBezTo>
                <a:lnTo>
                  <a:pt x="1164" y="1110"/>
                </a:lnTo>
                <a:cubicBezTo>
                  <a:pt x="1164" y="1172"/>
                  <a:pt x="1115" y="1224"/>
                  <a:pt x="1050" y="1224"/>
                </a:cubicBezTo>
                <a:lnTo>
                  <a:pt x="114" y="1224"/>
                </a:lnTo>
                <a:cubicBezTo>
                  <a:pt x="49" y="1224"/>
                  <a:pt x="0" y="1172"/>
                  <a:pt x="0" y="1110"/>
                </a:cubicBezTo>
                <a:lnTo>
                  <a:pt x="0" y="410"/>
                </a:lnTo>
                <a:cubicBezTo>
                  <a:pt x="0" y="360"/>
                  <a:pt x="27" y="317"/>
                  <a:pt x="71" y="3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2825750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583 w 1166"/>
              <a:gd name="T5" fmla="*/ 114 h 1165"/>
              <a:gd name="T6" fmla="*/ 115 w 1166"/>
              <a:gd name="T7" fmla="*/ 582 h 1165"/>
              <a:gd name="T8" fmla="*/ 583 w 1166"/>
              <a:gd name="T9" fmla="*/ 1049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9"/>
                  <a:pt x="1050" y="582"/>
                </a:cubicBezTo>
                <a:cubicBezTo>
                  <a:pt x="1050" y="325"/>
                  <a:pt x="840" y="114"/>
                  <a:pt x="583" y="114"/>
                </a:cubicBezTo>
                <a:cubicBezTo>
                  <a:pt x="326" y="114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3570288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290 w 1166"/>
              <a:gd name="T21" fmla="*/ 525 h 1166"/>
              <a:gd name="T22" fmla="*/ 875 w 1166"/>
              <a:gd name="T23" fmla="*/ 525 h 1166"/>
              <a:gd name="T24" fmla="*/ 875 w 1166"/>
              <a:gd name="T25" fmla="*/ 640 h 1166"/>
              <a:gd name="T26" fmla="*/ 290 w 1166"/>
              <a:gd name="T27" fmla="*/ 640 h 1166"/>
              <a:gd name="T28" fmla="*/ 290 w 1166"/>
              <a:gd name="T29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  <a:moveTo>
                  <a:pt x="290" y="525"/>
                </a:moveTo>
                <a:lnTo>
                  <a:pt x="875" y="525"/>
                </a:lnTo>
                <a:lnTo>
                  <a:pt x="875" y="640"/>
                </a:lnTo>
                <a:lnTo>
                  <a:pt x="290" y="640"/>
                </a:lnTo>
                <a:lnTo>
                  <a:pt x="290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70112" y="3568701"/>
            <a:ext cx="336550" cy="420689"/>
          </a:xfrm>
          <a:custGeom>
            <a:avLst/>
            <a:gdLst>
              <a:gd name="T0" fmla="*/ 539 w 937"/>
              <a:gd name="T1" fmla="*/ 828 h 1168"/>
              <a:gd name="T2" fmla="*/ 566 w 937"/>
              <a:gd name="T3" fmla="*/ 847 h 1168"/>
              <a:gd name="T4" fmla="*/ 586 w 937"/>
              <a:gd name="T5" fmla="*/ 842 h 1168"/>
              <a:gd name="T6" fmla="*/ 596 w 937"/>
              <a:gd name="T7" fmla="*/ 828 h 1168"/>
              <a:gd name="T8" fmla="*/ 602 w 937"/>
              <a:gd name="T9" fmla="*/ 812 h 1168"/>
              <a:gd name="T10" fmla="*/ 602 w 937"/>
              <a:gd name="T11" fmla="*/ 694 h 1168"/>
              <a:gd name="T12" fmla="*/ 596 w 937"/>
              <a:gd name="T13" fmla="*/ 678 h 1168"/>
              <a:gd name="T14" fmla="*/ 566 w 937"/>
              <a:gd name="T15" fmla="*/ 659 h 1168"/>
              <a:gd name="T16" fmla="*/ 550 w 937"/>
              <a:gd name="T17" fmla="*/ 667 h 1168"/>
              <a:gd name="T18" fmla="*/ 539 w 937"/>
              <a:gd name="T19" fmla="*/ 678 h 1168"/>
              <a:gd name="T20" fmla="*/ 531 w 937"/>
              <a:gd name="T21" fmla="*/ 694 h 1168"/>
              <a:gd name="T22" fmla="*/ 531 w 937"/>
              <a:gd name="T23" fmla="*/ 812 h 1168"/>
              <a:gd name="T24" fmla="*/ 539 w 937"/>
              <a:gd name="T25" fmla="*/ 828 h 1168"/>
              <a:gd name="T26" fmla="*/ 654 w 937"/>
              <a:gd name="T27" fmla="*/ 771 h 1168"/>
              <a:gd name="T28" fmla="*/ 648 w 937"/>
              <a:gd name="T29" fmla="*/ 817 h 1168"/>
              <a:gd name="T30" fmla="*/ 632 w 937"/>
              <a:gd name="T31" fmla="*/ 853 h 1168"/>
              <a:gd name="T32" fmla="*/ 602 w 937"/>
              <a:gd name="T33" fmla="*/ 869 h 1168"/>
              <a:gd name="T34" fmla="*/ 566 w 937"/>
              <a:gd name="T35" fmla="*/ 875 h 1168"/>
              <a:gd name="T36" fmla="*/ 531 w 937"/>
              <a:gd name="T37" fmla="*/ 869 h 1168"/>
              <a:gd name="T38" fmla="*/ 504 w 937"/>
              <a:gd name="T39" fmla="*/ 853 h 1168"/>
              <a:gd name="T40" fmla="*/ 479 w 937"/>
              <a:gd name="T41" fmla="*/ 771 h 1168"/>
              <a:gd name="T42" fmla="*/ 479 w 937"/>
              <a:gd name="T43" fmla="*/ 730 h 1168"/>
              <a:gd name="T44" fmla="*/ 484 w 937"/>
              <a:gd name="T45" fmla="*/ 683 h 1168"/>
              <a:gd name="T46" fmla="*/ 504 w 937"/>
              <a:gd name="T47" fmla="*/ 648 h 1168"/>
              <a:gd name="T48" fmla="*/ 531 w 937"/>
              <a:gd name="T49" fmla="*/ 631 h 1168"/>
              <a:gd name="T50" fmla="*/ 566 w 937"/>
              <a:gd name="T51" fmla="*/ 626 h 1168"/>
              <a:gd name="T52" fmla="*/ 602 w 937"/>
              <a:gd name="T53" fmla="*/ 631 h 1168"/>
              <a:gd name="T54" fmla="*/ 632 w 937"/>
              <a:gd name="T55" fmla="*/ 648 h 1168"/>
              <a:gd name="T56" fmla="*/ 648 w 937"/>
              <a:gd name="T57" fmla="*/ 683 h 1168"/>
              <a:gd name="T58" fmla="*/ 654 w 937"/>
              <a:gd name="T59" fmla="*/ 730 h 1168"/>
              <a:gd name="T60" fmla="*/ 654 w 937"/>
              <a:gd name="T61" fmla="*/ 771 h 1168"/>
              <a:gd name="T62" fmla="*/ 405 w 937"/>
              <a:gd name="T63" fmla="*/ 875 h 1168"/>
              <a:gd name="T64" fmla="*/ 350 w 937"/>
              <a:gd name="T65" fmla="*/ 875 h 1168"/>
              <a:gd name="T66" fmla="*/ 350 w 937"/>
              <a:gd name="T67" fmla="*/ 683 h 1168"/>
              <a:gd name="T68" fmla="*/ 293 w 937"/>
              <a:gd name="T69" fmla="*/ 700 h 1168"/>
              <a:gd name="T70" fmla="*/ 293 w 937"/>
              <a:gd name="T71" fmla="*/ 659 h 1168"/>
              <a:gd name="T72" fmla="*/ 397 w 937"/>
              <a:gd name="T73" fmla="*/ 626 h 1168"/>
              <a:gd name="T74" fmla="*/ 405 w 937"/>
              <a:gd name="T75" fmla="*/ 626 h 1168"/>
              <a:gd name="T76" fmla="*/ 405 w 937"/>
              <a:gd name="T77" fmla="*/ 875 h 1168"/>
              <a:gd name="T78" fmla="*/ 936 w 937"/>
              <a:gd name="T79" fmla="*/ 700 h 1168"/>
              <a:gd name="T80" fmla="*/ 468 w 937"/>
              <a:gd name="T81" fmla="*/ 1167 h 1168"/>
              <a:gd name="T82" fmla="*/ 0 w 937"/>
              <a:gd name="T83" fmla="*/ 700 h 1168"/>
              <a:gd name="T84" fmla="*/ 118 w 937"/>
              <a:gd name="T85" fmla="*/ 700 h 1168"/>
              <a:gd name="T86" fmla="*/ 468 w 937"/>
              <a:gd name="T87" fmla="*/ 1050 h 1168"/>
              <a:gd name="T88" fmla="*/ 818 w 937"/>
              <a:gd name="T89" fmla="*/ 700 h 1168"/>
              <a:gd name="T90" fmla="*/ 468 w 937"/>
              <a:gd name="T91" fmla="*/ 350 h 1168"/>
              <a:gd name="T92" fmla="*/ 468 w 937"/>
              <a:gd name="T93" fmla="*/ 585 h 1168"/>
              <a:gd name="T94" fmla="*/ 175 w 937"/>
              <a:gd name="T95" fmla="*/ 292 h 1168"/>
              <a:gd name="T96" fmla="*/ 468 w 937"/>
              <a:gd name="T97" fmla="*/ 0 h 1168"/>
              <a:gd name="T98" fmla="*/ 468 w 937"/>
              <a:gd name="T99" fmla="*/ 235 h 1168"/>
              <a:gd name="T100" fmla="*/ 936 w 937"/>
              <a:gd name="T101" fmla="*/ 70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7" h="1168">
                <a:moveTo>
                  <a:pt x="539" y="828"/>
                </a:moveTo>
                <a:cubicBezTo>
                  <a:pt x="539" y="837"/>
                  <a:pt x="556" y="847"/>
                  <a:pt x="566" y="847"/>
                </a:cubicBezTo>
                <a:cubicBezTo>
                  <a:pt x="572" y="847"/>
                  <a:pt x="580" y="847"/>
                  <a:pt x="586" y="842"/>
                </a:cubicBezTo>
                <a:lnTo>
                  <a:pt x="596" y="828"/>
                </a:lnTo>
                <a:cubicBezTo>
                  <a:pt x="596" y="828"/>
                  <a:pt x="602" y="817"/>
                  <a:pt x="602" y="812"/>
                </a:cubicBezTo>
                <a:lnTo>
                  <a:pt x="602" y="694"/>
                </a:lnTo>
                <a:cubicBezTo>
                  <a:pt x="602" y="694"/>
                  <a:pt x="596" y="683"/>
                  <a:pt x="596" y="678"/>
                </a:cubicBezTo>
                <a:cubicBezTo>
                  <a:pt x="596" y="670"/>
                  <a:pt x="574" y="659"/>
                  <a:pt x="566" y="659"/>
                </a:cubicBezTo>
                <a:cubicBezTo>
                  <a:pt x="561" y="659"/>
                  <a:pt x="555" y="661"/>
                  <a:pt x="550" y="667"/>
                </a:cubicBezTo>
                <a:lnTo>
                  <a:pt x="539" y="678"/>
                </a:lnTo>
                <a:cubicBezTo>
                  <a:pt x="539" y="678"/>
                  <a:pt x="531" y="689"/>
                  <a:pt x="531" y="694"/>
                </a:cubicBezTo>
                <a:lnTo>
                  <a:pt x="531" y="812"/>
                </a:lnTo>
                <a:cubicBezTo>
                  <a:pt x="531" y="812"/>
                  <a:pt x="539" y="823"/>
                  <a:pt x="539" y="828"/>
                </a:cubicBezTo>
                <a:close/>
                <a:moveTo>
                  <a:pt x="654" y="771"/>
                </a:moveTo>
                <a:cubicBezTo>
                  <a:pt x="654" y="787"/>
                  <a:pt x="654" y="806"/>
                  <a:pt x="648" y="817"/>
                </a:cubicBezTo>
                <a:lnTo>
                  <a:pt x="632" y="853"/>
                </a:lnTo>
                <a:cubicBezTo>
                  <a:pt x="632" y="853"/>
                  <a:pt x="613" y="869"/>
                  <a:pt x="602" y="869"/>
                </a:cubicBezTo>
                <a:cubicBezTo>
                  <a:pt x="591" y="869"/>
                  <a:pt x="577" y="875"/>
                  <a:pt x="566" y="875"/>
                </a:cubicBezTo>
                <a:cubicBezTo>
                  <a:pt x="555" y="875"/>
                  <a:pt x="542" y="875"/>
                  <a:pt x="531" y="869"/>
                </a:cubicBezTo>
                <a:cubicBezTo>
                  <a:pt x="520" y="864"/>
                  <a:pt x="514" y="858"/>
                  <a:pt x="504" y="853"/>
                </a:cubicBezTo>
                <a:cubicBezTo>
                  <a:pt x="485" y="844"/>
                  <a:pt x="479" y="799"/>
                  <a:pt x="479" y="771"/>
                </a:cubicBezTo>
                <a:lnTo>
                  <a:pt x="479" y="730"/>
                </a:lnTo>
                <a:cubicBezTo>
                  <a:pt x="479" y="713"/>
                  <a:pt x="479" y="694"/>
                  <a:pt x="484" y="683"/>
                </a:cubicBezTo>
                <a:lnTo>
                  <a:pt x="504" y="648"/>
                </a:lnTo>
                <a:cubicBezTo>
                  <a:pt x="504" y="648"/>
                  <a:pt x="520" y="631"/>
                  <a:pt x="531" y="631"/>
                </a:cubicBezTo>
                <a:cubicBezTo>
                  <a:pt x="542" y="631"/>
                  <a:pt x="555" y="626"/>
                  <a:pt x="566" y="626"/>
                </a:cubicBezTo>
                <a:cubicBezTo>
                  <a:pt x="577" y="626"/>
                  <a:pt x="591" y="626"/>
                  <a:pt x="602" y="631"/>
                </a:cubicBezTo>
                <a:cubicBezTo>
                  <a:pt x="613" y="637"/>
                  <a:pt x="621" y="643"/>
                  <a:pt x="632" y="648"/>
                </a:cubicBezTo>
                <a:cubicBezTo>
                  <a:pt x="643" y="654"/>
                  <a:pt x="642" y="667"/>
                  <a:pt x="648" y="683"/>
                </a:cubicBezTo>
                <a:cubicBezTo>
                  <a:pt x="653" y="700"/>
                  <a:pt x="654" y="713"/>
                  <a:pt x="654" y="730"/>
                </a:cubicBezTo>
                <a:lnTo>
                  <a:pt x="654" y="771"/>
                </a:lnTo>
                <a:close/>
                <a:moveTo>
                  <a:pt x="405" y="875"/>
                </a:moveTo>
                <a:lnTo>
                  <a:pt x="350" y="875"/>
                </a:lnTo>
                <a:lnTo>
                  <a:pt x="350" y="683"/>
                </a:lnTo>
                <a:lnTo>
                  <a:pt x="293" y="700"/>
                </a:lnTo>
                <a:lnTo>
                  <a:pt x="293" y="659"/>
                </a:lnTo>
                <a:lnTo>
                  <a:pt x="397" y="626"/>
                </a:lnTo>
                <a:lnTo>
                  <a:pt x="405" y="626"/>
                </a:lnTo>
                <a:lnTo>
                  <a:pt x="405" y="875"/>
                </a:lnTo>
                <a:close/>
                <a:moveTo>
                  <a:pt x="936" y="700"/>
                </a:moveTo>
                <a:cubicBezTo>
                  <a:pt x="936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7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ubicBezTo>
                  <a:pt x="725" y="235"/>
                  <a:pt x="936" y="443"/>
                  <a:pt x="936" y="7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44849" y="3568701"/>
            <a:ext cx="336550" cy="420689"/>
          </a:xfrm>
          <a:custGeom>
            <a:avLst/>
            <a:gdLst>
              <a:gd name="T0" fmla="*/ 457 w 936"/>
              <a:gd name="T1" fmla="*/ 735 h 1168"/>
              <a:gd name="T2" fmla="*/ 437 w 936"/>
              <a:gd name="T3" fmla="*/ 746 h 1168"/>
              <a:gd name="T4" fmla="*/ 432 w 936"/>
              <a:gd name="T5" fmla="*/ 754 h 1168"/>
              <a:gd name="T6" fmla="*/ 391 w 936"/>
              <a:gd name="T7" fmla="*/ 754 h 1168"/>
              <a:gd name="T8" fmla="*/ 405 w 936"/>
              <a:gd name="T9" fmla="*/ 626 h 1168"/>
              <a:gd name="T10" fmla="*/ 544 w 936"/>
              <a:gd name="T11" fmla="*/ 626 h 1168"/>
              <a:gd name="T12" fmla="*/ 544 w 936"/>
              <a:gd name="T13" fmla="*/ 667 h 1168"/>
              <a:gd name="T14" fmla="*/ 443 w 936"/>
              <a:gd name="T15" fmla="*/ 667 h 1168"/>
              <a:gd name="T16" fmla="*/ 437 w 936"/>
              <a:gd name="T17" fmla="*/ 719 h 1168"/>
              <a:gd name="T18" fmla="*/ 443 w 936"/>
              <a:gd name="T19" fmla="*/ 713 h 1168"/>
              <a:gd name="T20" fmla="*/ 451 w 936"/>
              <a:gd name="T21" fmla="*/ 705 h 1168"/>
              <a:gd name="T22" fmla="*/ 462 w 936"/>
              <a:gd name="T23" fmla="*/ 705 h 1168"/>
              <a:gd name="T24" fmla="*/ 473 w 936"/>
              <a:gd name="T25" fmla="*/ 705 h 1168"/>
              <a:gd name="T26" fmla="*/ 503 w 936"/>
              <a:gd name="T27" fmla="*/ 713 h 1168"/>
              <a:gd name="T28" fmla="*/ 525 w 936"/>
              <a:gd name="T29" fmla="*/ 730 h 1168"/>
              <a:gd name="T30" fmla="*/ 550 w 936"/>
              <a:gd name="T31" fmla="*/ 793 h 1168"/>
              <a:gd name="T32" fmla="*/ 544 w 936"/>
              <a:gd name="T33" fmla="*/ 823 h 1168"/>
              <a:gd name="T34" fmla="*/ 525 w 936"/>
              <a:gd name="T35" fmla="*/ 853 h 1168"/>
              <a:gd name="T36" fmla="*/ 503 w 936"/>
              <a:gd name="T37" fmla="*/ 869 h 1168"/>
              <a:gd name="T38" fmla="*/ 468 w 936"/>
              <a:gd name="T39" fmla="*/ 875 h 1168"/>
              <a:gd name="T40" fmla="*/ 437 w 936"/>
              <a:gd name="T41" fmla="*/ 869 h 1168"/>
              <a:gd name="T42" fmla="*/ 410 w 936"/>
              <a:gd name="T43" fmla="*/ 858 h 1168"/>
              <a:gd name="T44" fmla="*/ 385 w 936"/>
              <a:gd name="T45" fmla="*/ 806 h 1168"/>
              <a:gd name="T46" fmla="*/ 432 w 936"/>
              <a:gd name="T47" fmla="*/ 806 h 1168"/>
              <a:gd name="T48" fmla="*/ 468 w 936"/>
              <a:gd name="T49" fmla="*/ 834 h 1168"/>
              <a:gd name="T50" fmla="*/ 484 w 936"/>
              <a:gd name="T51" fmla="*/ 828 h 1168"/>
              <a:gd name="T52" fmla="*/ 498 w 936"/>
              <a:gd name="T53" fmla="*/ 817 h 1168"/>
              <a:gd name="T54" fmla="*/ 503 w 936"/>
              <a:gd name="T55" fmla="*/ 801 h 1168"/>
              <a:gd name="T56" fmla="*/ 503 w 936"/>
              <a:gd name="T57" fmla="*/ 765 h 1168"/>
              <a:gd name="T58" fmla="*/ 498 w 936"/>
              <a:gd name="T59" fmla="*/ 754 h 1168"/>
              <a:gd name="T60" fmla="*/ 484 w 936"/>
              <a:gd name="T61" fmla="*/ 741 h 1168"/>
              <a:gd name="T62" fmla="*/ 468 w 936"/>
              <a:gd name="T63" fmla="*/ 735 h 1168"/>
              <a:gd name="T64" fmla="*/ 457 w 936"/>
              <a:gd name="T65" fmla="*/ 735 h 1168"/>
              <a:gd name="T66" fmla="*/ 468 w 936"/>
              <a:gd name="T67" fmla="*/ 235 h 1168"/>
              <a:gd name="T68" fmla="*/ 935 w 936"/>
              <a:gd name="T69" fmla="*/ 700 h 1168"/>
              <a:gd name="T70" fmla="*/ 468 w 936"/>
              <a:gd name="T71" fmla="*/ 1167 h 1168"/>
              <a:gd name="T72" fmla="*/ 0 w 936"/>
              <a:gd name="T73" fmla="*/ 700 h 1168"/>
              <a:gd name="T74" fmla="*/ 118 w 936"/>
              <a:gd name="T75" fmla="*/ 700 h 1168"/>
              <a:gd name="T76" fmla="*/ 468 w 936"/>
              <a:gd name="T77" fmla="*/ 1050 h 1168"/>
              <a:gd name="T78" fmla="*/ 818 w 936"/>
              <a:gd name="T79" fmla="*/ 700 h 1168"/>
              <a:gd name="T80" fmla="*/ 468 w 936"/>
              <a:gd name="T81" fmla="*/ 350 h 1168"/>
              <a:gd name="T82" fmla="*/ 468 w 936"/>
              <a:gd name="T83" fmla="*/ 585 h 1168"/>
              <a:gd name="T84" fmla="*/ 175 w 936"/>
              <a:gd name="T85" fmla="*/ 292 h 1168"/>
              <a:gd name="T86" fmla="*/ 468 w 936"/>
              <a:gd name="T87" fmla="*/ 0 h 1168"/>
              <a:gd name="T88" fmla="*/ 468 w 936"/>
              <a:gd name="T8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6" h="1168">
                <a:moveTo>
                  <a:pt x="457" y="735"/>
                </a:moveTo>
                <a:cubicBezTo>
                  <a:pt x="452" y="737"/>
                  <a:pt x="437" y="742"/>
                  <a:pt x="437" y="746"/>
                </a:cubicBezTo>
                <a:cubicBezTo>
                  <a:pt x="437" y="752"/>
                  <a:pt x="432" y="754"/>
                  <a:pt x="432" y="754"/>
                </a:cubicBezTo>
                <a:lnTo>
                  <a:pt x="391" y="754"/>
                </a:lnTo>
                <a:lnTo>
                  <a:pt x="405" y="626"/>
                </a:lnTo>
                <a:lnTo>
                  <a:pt x="544" y="626"/>
                </a:lnTo>
                <a:lnTo>
                  <a:pt x="544" y="667"/>
                </a:lnTo>
                <a:lnTo>
                  <a:pt x="443" y="667"/>
                </a:lnTo>
                <a:lnTo>
                  <a:pt x="437" y="719"/>
                </a:lnTo>
                <a:cubicBezTo>
                  <a:pt x="437" y="719"/>
                  <a:pt x="443" y="719"/>
                  <a:pt x="443" y="713"/>
                </a:cubicBezTo>
                <a:cubicBezTo>
                  <a:pt x="443" y="708"/>
                  <a:pt x="451" y="711"/>
                  <a:pt x="451" y="705"/>
                </a:cubicBezTo>
                <a:cubicBezTo>
                  <a:pt x="451" y="700"/>
                  <a:pt x="457" y="705"/>
                  <a:pt x="462" y="705"/>
                </a:cubicBezTo>
                <a:lnTo>
                  <a:pt x="473" y="705"/>
                </a:lnTo>
                <a:cubicBezTo>
                  <a:pt x="484" y="705"/>
                  <a:pt x="497" y="708"/>
                  <a:pt x="503" y="713"/>
                </a:cubicBezTo>
                <a:cubicBezTo>
                  <a:pt x="508" y="719"/>
                  <a:pt x="519" y="724"/>
                  <a:pt x="525" y="730"/>
                </a:cubicBezTo>
                <a:cubicBezTo>
                  <a:pt x="537" y="742"/>
                  <a:pt x="550" y="767"/>
                  <a:pt x="550" y="793"/>
                </a:cubicBezTo>
                <a:cubicBezTo>
                  <a:pt x="550" y="804"/>
                  <a:pt x="549" y="818"/>
                  <a:pt x="544" y="823"/>
                </a:cubicBezTo>
                <a:cubicBezTo>
                  <a:pt x="538" y="829"/>
                  <a:pt x="536" y="842"/>
                  <a:pt x="525" y="853"/>
                </a:cubicBezTo>
                <a:cubicBezTo>
                  <a:pt x="514" y="864"/>
                  <a:pt x="508" y="864"/>
                  <a:pt x="503" y="869"/>
                </a:cubicBezTo>
                <a:cubicBezTo>
                  <a:pt x="497" y="875"/>
                  <a:pt x="478" y="875"/>
                  <a:pt x="468" y="875"/>
                </a:cubicBezTo>
                <a:cubicBezTo>
                  <a:pt x="457" y="875"/>
                  <a:pt x="442" y="875"/>
                  <a:pt x="437" y="869"/>
                </a:cubicBezTo>
                <a:cubicBezTo>
                  <a:pt x="431" y="864"/>
                  <a:pt x="421" y="864"/>
                  <a:pt x="410" y="858"/>
                </a:cubicBezTo>
                <a:cubicBezTo>
                  <a:pt x="395" y="851"/>
                  <a:pt x="385" y="827"/>
                  <a:pt x="385" y="806"/>
                </a:cubicBezTo>
                <a:lnTo>
                  <a:pt x="432" y="806"/>
                </a:lnTo>
                <a:cubicBezTo>
                  <a:pt x="432" y="827"/>
                  <a:pt x="446" y="834"/>
                  <a:pt x="468" y="834"/>
                </a:cubicBezTo>
                <a:cubicBezTo>
                  <a:pt x="473" y="834"/>
                  <a:pt x="478" y="834"/>
                  <a:pt x="484" y="828"/>
                </a:cubicBezTo>
                <a:lnTo>
                  <a:pt x="498" y="817"/>
                </a:lnTo>
                <a:cubicBezTo>
                  <a:pt x="498" y="817"/>
                  <a:pt x="503" y="806"/>
                  <a:pt x="503" y="801"/>
                </a:cubicBezTo>
                <a:lnTo>
                  <a:pt x="503" y="765"/>
                </a:lnTo>
                <a:lnTo>
                  <a:pt x="498" y="754"/>
                </a:lnTo>
                <a:lnTo>
                  <a:pt x="484" y="741"/>
                </a:lnTo>
                <a:cubicBezTo>
                  <a:pt x="484" y="741"/>
                  <a:pt x="473" y="735"/>
                  <a:pt x="468" y="735"/>
                </a:cubicBezTo>
                <a:lnTo>
                  <a:pt x="457" y="735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97364" y="3570288"/>
            <a:ext cx="377825" cy="419100"/>
          </a:xfrm>
          <a:custGeom>
            <a:avLst/>
            <a:gdLst>
              <a:gd name="T0" fmla="*/ 818 w 1051"/>
              <a:gd name="T1" fmla="*/ 640 h 1166"/>
              <a:gd name="T2" fmla="*/ 933 w 1051"/>
              <a:gd name="T3" fmla="*/ 640 h 1166"/>
              <a:gd name="T4" fmla="*/ 933 w 1051"/>
              <a:gd name="T5" fmla="*/ 990 h 1166"/>
              <a:gd name="T6" fmla="*/ 233 w 1051"/>
              <a:gd name="T7" fmla="*/ 990 h 1166"/>
              <a:gd name="T8" fmla="*/ 233 w 1051"/>
              <a:gd name="T9" fmla="*/ 1165 h 1166"/>
              <a:gd name="T10" fmla="*/ 0 w 1051"/>
              <a:gd name="T11" fmla="*/ 932 h 1166"/>
              <a:gd name="T12" fmla="*/ 233 w 1051"/>
              <a:gd name="T13" fmla="*/ 700 h 1166"/>
              <a:gd name="T14" fmla="*/ 233 w 1051"/>
              <a:gd name="T15" fmla="*/ 875 h 1166"/>
              <a:gd name="T16" fmla="*/ 818 w 1051"/>
              <a:gd name="T17" fmla="*/ 875 h 1166"/>
              <a:gd name="T18" fmla="*/ 818 w 1051"/>
              <a:gd name="T19" fmla="*/ 640 h 1166"/>
              <a:gd name="T20" fmla="*/ 233 w 1051"/>
              <a:gd name="T21" fmla="*/ 290 h 1166"/>
              <a:gd name="T22" fmla="*/ 233 w 1051"/>
              <a:gd name="T23" fmla="*/ 525 h 1166"/>
              <a:gd name="T24" fmla="*/ 118 w 1051"/>
              <a:gd name="T25" fmla="*/ 525 h 1166"/>
              <a:gd name="T26" fmla="*/ 118 w 1051"/>
              <a:gd name="T27" fmla="*/ 175 h 1166"/>
              <a:gd name="T28" fmla="*/ 818 w 1051"/>
              <a:gd name="T29" fmla="*/ 175 h 1166"/>
              <a:gd name="T30" fmla="*/ 818 w 1051"/>
              <a:gd name="T31" fmla="*/ 0 h 1166"/>
              <a:gd name="T32" fmla="*/ 1050 w 1051"/>
              <a:gd name="T33" fmla="*/ 233 h 1166"/>
              <a:gd name="T34" fmla="*/ 818 w 1051"/>
              <a:gd name="T35" fmla="*/ 465 h 1166"/>
              <a:gd name="T36" fmla="*/ 818 w 1051"/>
              <a:gd name="T37" fmla="*/ 290 h 1166"/>
              <a:gd name="T38" fmla="*/ 233 w 1051"/>
              <a:gd name="T39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166">
                <a:moveTo>
                  <a:pt x="818" y="640"/>
                </a:moveTo>
                <a:lnTo>
                  <a:pt x="933" y="640"/>
                </a:lnTo>
                <a:lnTo>
                  <a:pt x="933" y="990"/>
                </a:lnTo>
                <a:lnTo>
                  <a:pt x="233" y="990"/>
                </a:lnTo>
                <a:lnTo>
                  <a:pt x="233" y="1165"/>
                </a:lnTo>
                <a:lnTo>
                  <a:pt x="0" y="932"/>
                </a:lnTo>
                <a:lnTo>
                  <a:pt x="233" y="700"/>
                </a:lnTo>
                <a:lnTo>
                  <a:pt x="233" y="875"/>
                </a:lnTo>
                <a:lnTo>
                  <a:pt x="818" y="875"/>
                </a:lnTo>
                <a:lnTo>
                  <a:pt x="818" y="640"/>
                </a:lnTo>
                <a:close/>
                <a:moveTo>
                  <a:pt x="233" y="290"/>
                </a:moveTo>
                <a:lnTo>
                  <a:pt x="233" y="525"/>
                </a:lnTo>
                <a:lnTo>
                  <a:pt x="118" y="525"/>
                </a:lnTo>
                <a:lnTo>
                  <a:pt x="118" y="175"/>
                </a:lnTo>
                <a:lnTo>
                  <a:pt x="818" y="175"/>
                </a:lnTo>
                <a:lnTo>
                  <a:pt x="818" y="0"/>
                </a:lnTo>
                <a:lnTo>
                  <a:pt x="1050" y="233"/>
                </a:lnTo>
                <a:lnTo>
                  <a:pt x="818" y="465"/>
                </a:lnTo>
                <a:lnTo>
                  <a:pt x="818" y="290"/>
                </a:lnTo>
                <a:lnTo>
                  <a:pt x="233" y="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0514" y="3570288"/>
            <a:ext cx="377825" cy="419100"/>
          </a:xfrm>
          <a:custGeom>
            <a:avLst/>
            <a:gdLst>
              <a:gd name="T0" fmla="*/ 582 w 1051"/>
              <a:gd name="T1" fmla="*/ 757 h 1166"/>
              <a:gd name="T2" fmla="*/ 495 w 1051"/>
              <a:gd name="T3" fmla="*/ 757 h 1166"/>
              <a:gd name="T4" fmla="*/ 495 w 1051"/>
              <a:gd name="T5" fmla="*/ 525 h 1166"/>
              <a:gd name="T6" fmla="*/ 407 w 1051"/>
              <a:gd name="T7" fmla="*/ 525 h 1166"/>
              <a:gd name="T8" fmla="*/ 407 w 1051"/>
              <a:gd name="T9" fmla="*/ 465 h 1166"/>
              <a:gd name="T10" fmla="*/ 525 w 1051"/>
              <a:gd name="T11" fmla="*/ 407 h 1166"/>
              <a:gd name="T12" fmla="*/ 582 w 1051"/>
              <a:gd name="T13" fmla="*/ 407 h 1166"/>
              <a:gd name="T14" fmla="*/ 582 w 1051"/>
              <a:gd name="T15" fmla="*/ 757 h 1166"/>
              <a:gd name="T16" fmla="*/ 817 w 1051"/>
              <a:gd name="T17" fmla="*/ 640 h 1166"/>
              <a:gd name="T18" fmla="*/ 932 w 1051"/>
              <a:gd name="T19" fmla="*/ 640 h 1166"/>
              <a:gd name="T20" fmla="*/ 932 w 1051"/>
              <a:gd name="T21" fmla="*/ 990 h 1166"/>
              <a:gd name="T22" fmla="*/ 232 w 1051"/>
              <a:gd name="T23" fmla="*/ 990 h 1166"/>
              <a:gd name="T24" fmla="*/ 232 w 1051"/>
              <a:gd name="T25" fmla="*/ 1165 h 1166"/>
              <a:gd name="T26" fmla="*/ 0 w 1051"/>
              <a:gd name="T27" fmla="*/ 932 h 1166"/>
              <a:gd name="T28" fmla="*/ 232 w 1051"/>
              <a:gd name="T29" fmla="*/ 700 h 1166"/>
              <a:gd name="T30" fmla="*/ 232 w 1051"/>
              <a:gd name="T31" fmla="*/ 875 h 1166"/>
              <a:gd name="T32" fmla="*/ 817 w 1051"/>
              <a:gd name="T33" fmla="*/ 875 h 1166"/>
              <a:gd name="T34" fmla="*/ 817 w 1051"/>
              <a:gd name="T35" fmla="*/ 640 h 1166"/>
              <a:gd name="T36" fmla="*/ 232 w 1051"/>
              <a:gd name="T37" fmla="*/ 290 h 1166"/>
              <a:gd name="T38" fmla="*/ 232 w 1051"/>
              <a:gd name="T39" fmla="*/ 525 h 1166"/>
              <a:gd name="T40" fmla="*/ 117 w 1051"/>
              <a:gd name="T41" fmla="*/ 525 h 1166"/>
              <a:gd name="T42" fmla="*/ 117 w 1051"/>
              <a:gd name="T43" fmla="*/ 175 h 1166"/>
              <a:gd name="T44" fmla="*/ 817 w 1051"/>
              <a:gd name="T45" fmla="*/ 175 h 1166"/>
              <a:gd name="T46" fmla="*/ 817 w 1051"/>
              <a:gd name="T47" fmla="*/ 0 h 1166"/>
              <a:gd name="T48" fmla="*/ 1050 w 1051"/>
              <a:gd name="T49" fmla="*/ 233 h 1166"/>
              <a:gd name="T50" fmla="*/ 817 w 1051"/>
              <a:gd name="T51" fmla="*/ 465 h 1166"/>
              <a:gd name="T52" fmla="*/ 817 w 1051"/>
              <a:gd name="T53" fmla="*/ 290 h 1166"/>
              <a:gd name="T54" fmla="*/ 232 w 1051"/>
              <a:gd name="T5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6">
                <a:moveTo>
                  <a:pt x="582" y="757"/>
                </a:moveTo>
                <a:lnTo>
                  <a:pt x="495" y="757"/>
                </a:lnTo>
                <a:lnTo>
                  <a:pt x="495" y="525"/>
                </a:lnTo>
                <a:lnTo>
                  <a:pt x="407" y="525"/>
                </a:lnTo>
                <a:lnTo>
                  <a:pt x="407" y="465"/>
                </a:lnTo>
                <a:lnTo>
                  <a:pt x="525" y="407"/>
                </a:lnTo>
                <a:lnTo>
                  <a:pt x="582" y="407"/>
                </a:lnTo>
                <a:lnTo>
                  <a:pt x="582" y="757"/>
                </a:lnTo>
                <a:close/>
                <a:moveTo>
                  <a:pt x="817" y="640"/>
                </a:moveTo>
                <a:lnTo>
                  <a:pt x="932" y="640"/>
                </a:lnTo>
                <a:lnTo>
                  <a:pt x="932" y="990"/>
                </a:lnTo>
                <a:lnTo>
                  <a:pt x="232" y="990"/>
                </a:lnTo>
                <a:lnTo>
                  <a:pt x="232" y="1165"/>
                </a:lnTo>
                <a:lnTo>
                  <a:pt x="0" y="932"/>
                </a:lnTo>
                <a:lnTo>
                  <a:pt x="232" y="700"/>
                </a:lnTo>
                <a:lnTo>
                  <a:pt x="232" y="875"/>
                </a:lnTo>
                <a:lnTo>
                  <a:pt x="817" y="875"/>
                </a:lnTo>
                <a:lnTo>
                  <a:pt x="817" y="640"/>
                </a:lnTo>
                <a:close/>
                <a:moveTo>
                  <a:pt x="232" y="290"/>
                </a:moveTo>
                <a:lnTo>
                  <a:pt x="232" y="525"/>
                </a:lnTo>
                <a:lnTo>
                  <a:pt x="117" y="525"/>
                </a:lnTo>
                <a:lnTo>
                  <a:pt x="11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3"/>
                </a:lnTo>
                <a:lnTo>
                  <a:pt x="817" y="465"/>
                </a:lnTo>
                <a:lnTo>
                  <a:pt x="817" y="290"/>
                </a:lnTo>
                <a:lnTo>
                  <a:pt x="232" y="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3664" y="3632200"/>
            <a:ext cx="377825" cy="293688"/>
          </a:xfrm>
          <a:custGeom>
            <a:avLst/>
            <a:gdLst>
              <a:gd name="T0" fmla="*/ 0 w 1051"/>
              <a:gd name="T1" fmla="*/ 0 h 816"/>
              <a:gd name="T2" fmla="*/ 1050 w 1051"/>
              <a:gd name="T3" fmla="*/ 0 h 816"/>
              <a:gd name="T4" fmla="*/ 1050 w 1051"/>
              <a:gd name="T5" fmla="*/ 115 h 816"/>
              <a:gd name="T6" fmla="*/ 0 w 1051"/>
              <a:gd name="T7" fmla="*/ 115 h 816"/>
              <a:gd name="T8" fmla="*/ 0 w 1051"/>
              <a:gd name="T9" fmla="*/ 0 h 816"/>
              <a:gd name="T10" fmla="*/ 0 w 1051"/>
              <a:gd name="T11" fmla="*/ 350 h 816"/>
              <a:gd name="T12" fmla="*/ 0 w 1051"/>
              <a:gd name="T13" fmla="*/ 233 h 816"/>
              <a:gd name="T14" fmla="*/ 1050 w 1051"/>
              <a:gd name="T15" fmla="*/ 233 h 816"/>
              <a:gd name="T16" fmla="*/ 1050 w 1051"/>
              <a:gd name="T17" fmla="*/ 350 h 816"/>
              <a:gd name="T18" fmla="*/ 0 w 1051"/>
              <a:gd name="T19" fmla="*/ 350 h 816"/>
              <a:gd name="T20" fmla="*/ 0 w 1051"/>
              <a:gd name="T21" fmla="*/ 815 h 816"/>
              <a:gd name="T22" fmla="*/ 0 w 1051"/>
              <a:gd name="T23" fmla="*/ 700 h 816"/>
              <a:gd name="T24" fmla="*/ 1050 w 1051"/>
              <a:gd name="T25" fmla="*/ 700 h 816"/>
              <a:gd name="T26" fmla="*/ 1050 w 1051"/>
              <a:gd name="T27" fmla="*/ 815 h 816"/>
              <a:gd name="T28" fmla="*/ 0 w 1051"/>
              <a:gd name="T29" fmla="*/ 815 h 816"/>
              <a:gd name="T30" fmla="*/ 0 w 1051"/>
              <a:gd name="T31" fmla="*/ 582 h 816"/>
              <a:gd name="T32" fmla="*/ 0 w 1051"/>
              <a:gd name="T33" fmla="*/ 465 h 816"/>
              <a:gd name="T34" fmla="*/ 1050 w 1051"/>
              <a:gd name="T35" fmla="*/ 465 h 816"/>
              <a:gd name="T36" fmla="*/ 1050 w 1051"/>
              <a:gd name="T37" fmla="*/ 582 h 816"/>
              <a:gd name="T38" fmla="*/ 0 w 1051"/>
              <a:gd name="T39" fmla="*/ 5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816">
                <a:moveTo>
                  <a:pt x="0" y="0"/>
                </a:moveTo>
                <a:lnTo>
                  <a:pt x="1050" y="0"/>
                </a:lnTo>
                <a:lnTo>
                  <a:pt x="1050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050" y="233"/>
                </a:lnTo>
                <a:lnTo>
                  <a:pt x="1050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1050" y="700"/>
                </a:lnTo>
                <a:lnTo>
                  <a:pt x="1050" y="815"/>
                </a:lnTo>
                <a:lnTo>
                  <a:pt x="0" y="815"/>
                </a:lnTo>
                <a:close/>
                <a:moveTo>
                  <a:pt x="0" y="582"/>
                </a:moveTo>
                <a:lnTo>
                  <a:pt x="0" y="465"/>
                </a:lnTo>
                <a:lnTo>
                  <a:pt x="1050" y="465"/>
                </a:lnTo>
                <a:lnTo>
                  <a:pt x="1050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9674" y="3759201"/>
            <a:ext cx="293688" cy="41275"/>
          </a:xfrm>
          <a:custGeom>
            <a:avLst/>
            <a:gdLst>
              <a:gd name="T0" fmla="*/ 815 w 816"/>
              <a:gd name="T1" fmla="*/ 115 h 116"/>
              <a:gd name="T2" fmla="*/ 0 w 816"/>
              <a:gd name="T3" fmla="*/ 115 h 116"/>
              <a:gd name="T4" fmla="*/ 0 w 816"/>
              <a:gd name="T5" fmla="*/ 0 h 116"/>
              <a:gd name="T6" fmla="*/ 815 w 816"/>
              <a:gd name="T7" fmla="*/ 0 h 116"/>
              <a:gd name="T8" fmla="*/ 815 w 816"/>
              <a:gd name="T9" fmla="*/ 11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116">
                <a:moveTo>
                  <a:pt x="815" y="115"/>
                </a:moveTo>
                <a:lnTo>
                  <a:pt x="0" y="115"/>
                </a:lnTo>
                <a:lnTo>
                  <a:pt x="0" y="0"/>
                </a:lnTo>
                <a:lnTo>
                  <a:pt x="815" y="0"/>
                </a:lnTo>
                <a:lnTo>
                  <a:pt x="815" y="11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3540125"/>
            <a:ext cx="477838" cy="477838"/>
          </a:xfrm>
          <a:custGeom>
            <a:avLst/>
            <a:gdLst>
              <a:gd name="T0" fmla="*/ 408 w 1328"/>
              <a:gd name="T1" fmla="*/ 977 h 1328"/>
              <a:gd name="T2" fmla="*/ 525 w 1328"/>
              <a:gd name="T3" fmla="*/ 1094 h 1328"/>
              <a:gd name="T4" fmla="*/ 408 w 1328"/>
              <a:gd name="T5" fmla="*/ 1209 h 1328"/>
              <a:gd name="T6" fmla="*/ 293 w 1328"/>
              <a:gd name="T7" fmla="*/ 1094 h 1328"/>
              <a:gd name="T8" fmla="*/ 408 w 1328"/>
              <a:gd name="T9" fmla="*/ 977 h 1328"/>
              <a:gd name="T10" fmla="*/ 908 w 1328"/>
              <a:gd name="T11" fmla="*/ 684 h 1328"/>
              <a:gd name="T12" fmla="*/ 383 w 1328"/>
              <a:gd name="T13" fmla="*/ 159 h 1328"/>
              <a:gd name="T14" fmla="*/ 1168 w 1328"/>
              <a:gd name="T15" fmla="*/ 159 h 1328"/>
              <a:gd name="T16" fmla="*/ 1225 w 1328"/>
              <a:gd name="T17" fmla="*/ 219 h 1328"/>
              <a:gd name="T18" fmla="*/ 1217 w 1328"/>
              <a:gd name="T19" fmla="*/ 247 h 1328"/>
              <a:gd name="T20" fmla="*/ 1009 w 1328"/>
              <a:gd name="T21" fmla="*/ 624 h 1328"/>
              <a:gd name="T22" fmla="*/ 908 w 1328"/>
              <a:gd name="T23" fmla="*/ 684 h 1328"/>
              <a:gd name="T24" fmla="*/ 432 w 1328"/>
              <a:gd name="T25" fmla="*/ 802 h 1328"/>
              <a:gd name="T26" fmla="*/ 728 w 1328"/>
              <a:gd name="T27" fmla="*/ 802 h 1328"/>
              <a:gd name="T28" fmla="*/ 610 w 1328"/>
              <a:gd name="T29" fmla="*/ 684 h 1328"/>
              <a:gd name="T30" fmla="*/ 473 w 1328"/>
              <a:gd name="T31" fmla="*/ 684 h 1328"/>
              <a:gd name="T32" fmla="*/ 421 w 1328"/>
              <a:gd name="T33" fmla="*/ 780 h 1328"/>
              <a:gd name="T34" fmla="*/ 419 w 1328"/>
              <a:gd name="T35" fmla="*/ 788 h 1328"/>
              <a:gd name="T36" fmla="*/ 432 w 1328"/>
              <a:gd name="T37" fmla="*/ 802 h 1328"/>
              <a:gd name="T38" fmla="*/ 1327 w 1328"/>
              <a:gd name="T39" fmla="*/ 1253 h 1328"/>
              <a:gd name="T40" fmla="*/ 1253 w 1328"/>
              <a:gd name="T41" fmla="*/ 1327 h 1328"/>
              <a:gd name="T42" fmla="*/ 1086 w 1328"/>
              <a:gd name="T43" fmla="*/ 1160 h 1328"/>
              <a:gd name="T44" fmla="*/ 993 w 1328"/>
              <a:gd name="T45" fmla="*/ 1209 h 1328"/>
              <a:gd name="T46" fmla="*/ 875 w 1328"/>
              <a:gd name="T47" fmla="*/ 1094 h 1328"/>
              <a:gd name="T48" fmla="*/ 925 w 1328"/>
              <a:gd name="T49" fmla="*/ 998 h 1328"/>
              <a:gd name="T50" fmla="*/ 843 w 1328"/>
              <a:gd name="T51" fmla="*/ 919 h 1328"/>
              <a:gd name="T52" fmla="*/ 408 w 1328"/>
              <a:gd name="T53" fmla="*/ 919 h 1328"/>
              <a:gd name="T54" fmla="*/ 293 w 1328"/>
              <a:gd name="T55" fmla="*/ 802 h 1328"/>
              <a:gd name="T56" fmla="*/ 307 w 1328"/>
              <a:gd name="T57" fmla="*/ 747 h 1328"/>
              <a:gd name="T58" fmla="*/ 386 w 1328"/>
              <a:gd name="T59" fmla="*/ 602 h 1328"/>
              <a:gd name="T60" fmla="*/ 257 w 1328"/>
              <a:gd name="T61" fmla="*/ 331 h 1328"/>
              <a:gd name="T62" fmla="*/ 0 w 1328"/>
              <a:gd name="T63" fmla="*/ 74 h 1328"/>
              <a:gd name="T64" fmla="*/ 74 w 1328"/>
              <a:gd name="T65" fmla="*/ 0 h 1328"/>
              <a:gd name="T66" fmla="*/ 1327 w 1328"/>
              <a:gd name="T67" fmla="*/ 1253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28" h="1328">
                <a:moveTo>
                  <a:pt x="408" y="977"/>
                </a:moveTo>
                <a:cubicBezTo>
                  <a:pt x="471" y="977"/>
                  <a:pt x="525" y="1031"/>
                  <a:pt x="525" y="1094"/>
                </a:cubicBezTo>
                <a:cubicBezTo>
                  <a:pt x="525" y="1157"/>
                  <a:pt x="471" y="1209"/>
                  <a:pt x="408" y="1209"/>
                </a:cubicBezTo>
                <a:cubicBezTo>
                  <a:pt x="345" y="1209"/>
                  <a:pt x="293" y="1157"/>
                  <a:pt x="293" y="1094"/>
                </a:cubicBezTo>
                <a:cubicBezTo>
                  <a:pt x="293" y="1031"/>
                  <a:pt x="345" y="977"/>
                  <a:pt x="408" y="977"/>
                </a:cubicBezTo>
                <a:close/>
                <a:moveTo>
                  <a:pt x="908" y="684"/>
                </a:moveTo>
                <a:lnTo>
                  <a:pt x="383" y="159"/>
                </a:lnTo>
                <a:lnTo>
                  <a:pt x="1168" y="159"/>
                </a:lnTo>
                <a:cubicBezTo>
                  <a:pt x="1201" y="159"/>
                  <a:pt x="1225" y="186"/>
                  <a:pt x="1225" y="219"/>
                </a:cubicBezTo>
                <a:cubicBezTo>
                  <a:pt x="1225" y="230"/>
                  <a:pt x="1223" y="238"/>
                  <a:pt x="1217" y="247"/>
                </a:cubicBezTo>
                <a:lnTo>
                  <a:pt x="1009" y="624"/>
                </a:lnTo>
                <a:cubicBezTo>
                  <a:pt x="990" y="659"/>
                  <a:pt x="952" y="684"/>
                  <a:pt x="908" y="684"/>
                </a:cubicBezTo>
                <a:close/>
                <a:moveTo>
                  <a:pt x="432" y="802"/>
                </a:moveTo>
                <a:lnTo>
                  <a:pt x="728" y="802"/>
                </a:lnTo>
                <a:lnTo>
                  <a:pt x="610" y="684"/>
                </a:lnTo>
                <a:lnTo>
                  <a:pt x="473" y="684"/>
                </a:lnTo>
                <a:lnTo>
                  <a:pt x="421" y="780"/>
                </a:lnTo>
                <a:lnTo>
                  <a:pt x="419" y="788"/>
                </a:lnTo>
                <a:cubicBezTo>
                  <a:pt x="419" y="796"/>
                  <a:pt x="424" y="802"/>
                  <a:pt x="432" y="802"/>
                </a:cubicBezTo>
                <a:close/>
                <a:moveTo>
                  <a:pt x="1327" y="1253"/>
                </a:moveTo>
                <a:lnTo>
                  <a:pt x="1253" y="1327"/>
                </a:lnTo>
                <a:lnTo>
                  <a:pt x="1086" y="1160"/>
                </a:lnTo>
                <a:cubicBezTo>
                  <a:pt x="1064" y="1190"/>
                  <a:pt x="1031" y="1209"/>
                  <a:pt x="993" y="1209"/>
                </a:cubicBezTo>
                <a:cubicBezTo>
                  <a:pt x="930" y="1209"/>
                  <a:pt x="875" y="1157"/>
                  <a:pt x="875" y="1094"/>
                </a:cubicBezTo>
                <a:cubicBezTo>
                  <a:pt x="875" y="1056"/>
                  <a:pt x="894" y="1020"/>
                  <a:pt x="925" y="998"/>
                </a:cubicBezTo>
                <a:lnTo>
                  <a:pt x="843" y="919"/>
                </a:lnTo>
                <a:lnTo>
                  <a:pt x="408" y="919"/>
                </a:lnTo>
                <a:cubicBezTo>
                  <a:pt x="345" y="919"/>
                  <a:pt x="293" y="864"/>
                  <a:pt x="293" y="802"/>
                </a:cubicBezTo>
                <a:cubicBezTo>
                  <a:pt x="293" y="782"/>
                  <a:pt x="298" y="763"/>
                  <a:pt x="307" y="747"/>
                </a:cubicBezTo>
                <a:lnTo>
                  <a:pt x="386" y="602"/>
                </a:lnTo>
                <a:lnTo>
                  <a:pt x="257" y="331"/>
                </a:lnTo>
                <a:lnTo>
                  <a:pt x="0" y="74"/>
                </a:lnTo>
                <a:lnTo>
                  <a:pt x="74" y="0"/>
                </a:lnTo>
                <a:lnTo>
                  <a:pt x="1327" y="12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3590926"/>
            <a:ext cx="463550" cy="377825"/>
          </a:xfrm>
          <a:custGeom>
            <a:avLst/>
            <a:gdLst>
              <a:gd name="T0" fmla="*/ 875 w 1287"/>
              <a:gd name="T1" fmla="*/ 407 h 1050"/>
              <a:gd name="T2" fmla="*/ 875 w 1287"/>
              <a:gd name="T3" fmla="*/ 524 h 1050"/>
              <a:gd name="T4" fmla="*/ 411 w 1287"/>
              <a:gd name="T5" fmla="*/ 524 h 1050"/>
              <a:gd name="T6" fmla="*/ 411 w 1287"/>
              <a:gd name="T7" fmla="*/ 407 h 1050"/>
              <a:gd name="T8" fmla="*/ 875 w 1287"/>
              <a:gd name="T9" fmla="*/ 407 h 1050"/>
              <a:gd name="T10" fmla="*/ 1168 w 1287"/>
              <a:gd name="T11" fmla="*/ 817 h 1050"/>
              <a:gd name="T12" fmla="*/ 1168 w 1287"/>
              <a:gd name="T13" fmla="*/ 117 h 1050"/>
              <a:gd name="T14" fmla="*/ 118 w 1287"/>
              <a:gd name="T15" fmla="*/ 117 h 1050"/>
              <a:gd name="T16" fmla="*/ 118 w 1287"/>
              <a:gd name="T17" fmla="*/ 817 h 1050"/>
              <a:gd name="T18" fmla="*/ 1168 w 1287"/>
              <a:gd name="T19" fmla="*/ 817 h 1050"/>
              <a:gd name="T20" fmla="*/ 1168 w 1287"/>
              <a:gd name="T21" fmla="*/ 0 h 1050"/>
              <a:gd name="T22" fmla="*/ 1286 w 1287"/>
              <a:gd name="T23" fmla="*/ 117 h 1050"/>
              <a:gd name="T24" fmla="*/ 1283 w 1287"/>
              <a:gd name="T25" fmla="*/ 817 h 1050"/>
              <a:gd name="T26" fmla="*/ 1168 w 1287"/>
              <a:gd name="T27" fmla="*/ 932 h 1050"/>
              <a:gd name="T28" fmla="*/ 875 w 1287"/>
              <a:gd name="T29" fmla="*/ 932 h 1050"/>
              <a:gd name="T30" fmla="*/ 875 w 1287"/>
              <a:gd name="T31" fmla="*/ 1049 h 1050"/>
              <a:gd name="T32" fmla="*/ 411 w 1287"/>
              <a:gd name="T33" fmla="*/ 1049 h 1050"/>
              <a:gd name="T34" fmla="*/ 411 w 1287"/>
              <a:gd name="T35" fmla="*/ 932 h 1050"/>
              <a:gd name="T36" fmla="*/ 118 w 1287"/>
              <a:gd name="T37" fmla="*/ 932 h 1050"/>
              <a:gd name="T38" fmla="*/ 0 w 1287"/>
              <a:gd name="T39" fmla="*/ 817 h 1050"/>
              <a:gd name="T40" fmla="*/ 0 w 1287"/>
              <a:gd name="T41" fmla="*/ 117 h 1050"/>
              <a:gd name="T42" fmla="*/ 118 w 1287"/>
              <a:gd name="T43" fmla="*/ 0 h 1050"/>
              <a:gd name="T44" fmla="*/ 1168 w 1287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7" h="1050">
                <a:moveTo>
                  <a:pt x="875" y="407"/>
                </a:moveTo>
                <a:lnTo>
                  <a:pt x="875" y="524"/>
                </a:lnTo>
                <a:lnTo>
                  <a:pt x="411" y="524"/>
                </a:lnTo>
                <a:lnTo>
                  <a:pt x="411" y="407"/>
                </a:lnTo>
                <a:lnTo>
                  <a:pt x="875" y="407"/>
                </a:lnTo>
                <a:close/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1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1"/>
                  <a:pt x="52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3570288"/>
            <a:ext cx="419100" cy="419100"/>
          </a:xfrm>
          <a:custGeom>
            <a:avLst/>
            <a:gdLst>
              <a:gd name="T0" fmla="*/ 875 w 1166"/>
              <a:gd name="T1" fmla="*/ 640 h 1166"/>
              <a:gd name="T2" fmla="*/ 875 w 1166"/>
              <a:gd name="T3" fmla="*/ 525 h 1166"/>
              <a:gd name="T4" fmla="*/ 290 w 1166"/>
              <a:gd name="T5" fmla="*/ 525 h 1166"/>
              <a:gd name="T6" fmla="*/ 290 w 1166"/>
              <a:gd name="T7" fmla="*/ 640 h 1166"/>
              <a:gd name="T8" fmla="*/ 875 w 1166"/>
              <a:gd name="T9" fmla="*/ 640 h 1166"/>
              <a:gd name="T10" fmla="*/ 583 w 1166"/>
              <a:gd name="T11" fmla="*/ 0 h 1166"/>
              <a:gd name="T12" fmla="*/ 1165 w 1166"/>
              <a:gd name="T13" fmla="*/ 582 h 1166"/>
              <a:gd name="T14" fmla="*/ 583 w 1166"/>
              <a:gd name="T15" fmla="*/ 1165 h 1166"/>
              <a:gd name="T16" fmla="*/ 0 w 1166"/>
              <a:gd name="T17" fmla="*/ 582 h 1166"/>
              <a:gd name="T18" fmla="*/ 583 w 116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6">
                <a:moveTo>
                  <a:pt x="875" y="640"/>
                </a:moveTo>
                <a:lnTo>
                  <a:pt x="875" y="525"/>
                </a:lnTo>
                <a:lnTo>
                  <a:pt x="290" y="525"/>
                </a:lnTo>
                <a:lnTo>
                  <a:pt x="290" y="640"/>
                </a:lnTo>
                <a:lnTo>
                  <a:pt x="875" y="640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313239"/>
            <a:ext cx="336550" cy="420687"/>
          </a:xfrm>
          <a:custGeom>
            <a:avLst/>
            <a:gdLst>
              <a:gd name="T0" fmla="*/ 580 w 936"/>
              <a:gd name="T1" fmla="*/ 848 h 1169"/>
              <a:gd name="T2" fmla="*/ 607 w 936"/>
              <a:gd name="T3" fmla="*/ 829 h 1169"/>
              <a:gd name="T4" fmla="*/ 612 w 936"/>
              <a:gd name="T5" fmla="*/ 695 h 1169"/>
              <a:gd name="T6" fmla="*/ 580 w 936"/>
              <a:gd name="T7" fmla="*/ 659 h 1169"/>
              <a:gd name="T8" fmla="*/ 550 w 936"/>
              <a:gd name="T9" fmla="*/ 678 h 1169"/>
              <a:gd name="T10" fmla="*/ 544 w 936"/>
              <a:gd name="T11" fmla="*/ 812 h 1169"/>
              <a:gd name="T12" fmla="*/ 659 w 936"/>
              <a:gd name="T13" fmla="*/ 771 h 1169"/>
              <a:gd name="T14" fmla="*/ 637 w 936"/>
              <a:gd name="T15" fmla="*/ 853 h 1169"/>
              <a:gd name="T16" fmla="*/ 571 w 936"/>
              <a:gd name="T17" fmla="*/ 875 h 1169"/>
              <a:gd name="T18" fmla="*/ 492 w 936"/>
              <a:gd name="T19" fmla="*/ 818 h 1169"/>
              <a:gd name="T20" fmla="*/ 484 w 936"/>
              <a:gd name="T21" fmla="*/ 730 h 1169"/>
              <a:gd name="T22" fmla="*/ 509 w 936"/>
              <a:gd name="T23" fmla="*/ 648 h 1169"/>
              <a:gd name="T24" fmla="*/ 571 w 936"/>
              <a:gd name="T25" fmla="*/ 626 h 1169"/>
              <a:gd name="T26" fmla="*/ 637 w 936"/>
              <a:gd name="T27" fmla="*/ 648 h 1169"/>
              <a:gd name="T28" fmla="*/ 659 w 936"/>
              <a:gd name="T29" fmla="*/ 730 h 1169"/>
              <a:gd name="T30" fmla="*/ 350 w 936"/>
              <a:gd name="T31" fmla="*/ 730 h 1169"/>
              <a:gd name="T32" fmla="*/ 391 w 936"/>
              <a:gd name="T33" fmla="*/ 684 h 1169"/>
              <a:gd name="T34" fmla="*/ 375 w 936"/>
              <a:gd name="T35" fmla="*/ 667 h 1169"/>
              <a:gd name="T36" fmla="*/ 334 w 936"/>
              <a:gd name="T37" fmla="*/ 673 h 1169"/>
              <a:gd name="T38" fmla="*/ 328 w 936"/>
              <a:gd name="T39" fmla="*/ 695 h 1169"/>
              <a:gd name="T40" fmla="*/ 317 w 936"/>
              <a:gd name="T41" fmla="*/ 632 h 1169"/>
              <a:gd name="T42" fmla="*/ 410 w 936"/>
              <a:gd name="T43" fmla="*/ 643 h 1169"/>
              <a:gd name="T44" fmla="*/ 432 w 936"/>
              <a:gd name="T45" fmla="*/ 714 h 1169"/>
              <a:gd name="T46" fmla="*/ 416 w 936"/>
              <a:gd name="T47" fmla="*/ 741 h 1169"/>
              <a:gd name="T48" fmla="*/ 427 w 936"/>
              <a:gd name="T49" fmla="*/ 777 h 1169"/>
              <a:gd name="T50" fmla="*/ 432 w 936"/>
              <a:gd name="T51" fmla="*/ 842 h 1169"/>
              <a:gd name="T52" fmla="*/ 386 w 936"/>
              <a:gd name="T53" fmla="*/ 875 h 1169"/>
              <a:gd name="T54" fmla="*/ 323 w 936"/>
              <a:gd name="T55" fmla="*/ 875 h 1169"/>
              <a:gd name="T56" fmla="*/ 268 w 936"/>
              <a:gd name="T57" fmla="*/ 807 h 1169"/>
              <a:gd name="T58" fmla="*/ 317 w 936"/>
              <a:gd name="T59" fmla="*/ 818 h 1169"/>
              <a:gd name="T60" fmla="*/ 334 w 936"/>
              <a:gd name="T61" fmla="*/ 834 h 1169"/>
              <a:gd name="T62" fmla="*/ 375 w 936"/>
              <a:gd name="T63" fmla="*/ 829 h 1169"/>
              <a:gd name="T64" fmla="*/ 380 w 936"/>
              <a:gd name="T65" fmla="*/ 788 h 1169"/>
              <a:gd name="T66" fmla="*/ 364 w 936"/>
              <a:gd name="T67" fmla="*/ 771 h 1169"/>
              <a:gd name="T68" fmla="*/ 328 w 936"/>
              <a:gd name="T69" fmla="*/ 730 h 1169"/>
              <a:gd name="T70" fmla="*/ 468 w 936"/>
              <a:gd name="T71" fmla="*/ 235 h 1169"/>
              <a:gd name="T72" fmla="*/ 468 w 936"/>
              <a:gd name="T73" fmla="*/ 1168 h 1169"/>
              <a:gd name="T74" fmla="*/ 118 w 936"/>
              <a:gd name="T75" fmla="*/ 700 h 1169"/>
              <a:gd name="T76" fmla="*/ 818 w 936"/>
              <a:gd name="T77" fmla="*/ 700 h 1169"/>
              <a:gd name="T78" fmla="*/ 468 w 936"/>
              <a:gd name="T79" fmla="*/ 585 h 1169"/>
              <a:gd name="T80" fmla="*/ 468 w 936"/>
              <a:gd name="T81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36" h="1169">
                <a:moveTo>
                  <a:pt x="550" y="829"/>
                </a:moveTo>
                <a:cubicBezTo>
                  <a:pt x="550" y="839"/>
                  <a:pt x="569" y="848"/>
                  <a:pt x="580" y="848"/>
                </a:cubicBezTo>
                <a:cubicBezTo>
                  <a:pt x="585" y="848"/>
                  <a:pt x="591" y="848"/>
                  <a:pt x="596" y="842"/>
                </a:cubicBezTo>
                <a:lnTo>
                  <a:pt x="607" y="829"/>
                </a:lnTo>
                <a:cubicBezTo>
                  <a:pt x="607" y="829"/>
                  <a:pt x="612" y="818"/>
                  <a:pt x="612" y="812"/>
                </a:cubicBezTo>
                <a:lnTo>
                  <a:pt x="612" y="695"/>
                </a:lnTo>
                <a:cubicBezTo>
                  <a:pt x="612" y="689"/>
                  <a:pt x="607" y="684"/>
                  <a:pt x="607" y="678"/>
                </a:cubicBezTo>
                <a:cubicBezTo>
                  <a:pt x="607" y="672"/>
                  <a:pt x="586" y="659"/>
                  <a:pt x="580" y="659"/>
                </a:cubicBezTo>
                <a:cubicBezTo>
                  <a:pt x="574" y="659"/>
                  <a:pt x="566" y="662"/>
                  <a:pt x="561" y="667"/>
                </a:cubicBezTo>
                <a:lnTo>
                  <a:pt x="550" y="678"/>
                </a:lnTo>
                <a:cubicBezTo>
                  <a:pt x="550" y="678"/>
                  <a:pt x="544" y="689"/>
                  <a:pt x="544" y="695"/>
                </a:cubicBezTo>
                <a:lnTo>
                  <a:pt x="544" y="812"/>
                </a:lnTo>
                <a:cubicBezTo>
                  <a:pt x="544" y="812"/>
                  <a:pt x="550" y="823"/>
                  <a:pt x="550" y="829"/>
                </a:cubicBezTo>
                <a:close/>
                <a:moveTo>
                  <a:pt x="659" y="771"/>
                </a:moveTo>
                <a:cubicBezTo>
                  <a:pt x="659" y="788"/>
                  <a:pt x="659" y="807"/>
                  <a:pt x="653" y="818"/>
                </a:cubicBezTo>
                <a:lnTo>
                  <a:pt x="637" y="853"/>
                </a:lnTo>
                <a:cubicBezTo>
                  <a:pt x="637" y="853"/>
                  <a:pt x="618" y="870"/>
                  <a:pt x="607" y="870"/>
                </a:cubicBezTo>
                <a:cubicBezTo>
                  <a:pt x="596" y="870"/>
                  <a:pt x="582" y="875"/>
                  <a:pt x="571" y="875"/>
                </a:cubicBezTo>
                <a:cubicBezTo>
                  <a:pt x="544" y="875"/>
                  <a:pt x="527" y="863"/>
                  <a:pt x="509" y="853"/>
                </a:cubicBezTo>
                <a:cubicBezTo>
                  <a:pt x="498" y="848"/>
                  <a:pt x="497" y="835"/>
                  <a:pt x="492" y="818"/>
                </a:cubicBezTo>
                <a:cubicBezTo>
                  <a:pt x="486" y="802"/>
                  <a:pt x="484" y="788"/>
                  <a:pt x="484" y="771"/>
                </a:cubicBezTo>
                <a:lnTo>
                  <a:pt x="484" y="730"/>
                </a:lnTo>
                <a:cubicBezTo>
                  <a:pt x="484" y="714"/>
                  <a:pt x="487" y="695"/>
                  <a:pt x="492" y="684"/>
                </a:cubicBezTo>
                <a:lnTo>
                  <a:pt x="509" y="648"/>
                </a:lnTo>
                <a:cubicBezTo>
                  <a:pt x="509" y="648"/>
                  <a:pt x="528" y="632"/>
                  <a:pt x="539" y="632"/>
                </a:cubicBezTo>
                <a:cubicBezTo>
                  <a:pt x="550" y="632"/>
                  <a:pt x="560" y="626"/>
                  <a:pt x="571" y="626"/>
                </a:cubicBezTo>
                <a:cubicBezTo>
                  <a:pt x="581" y="626"/>
                  <a:pt x="596" y="627"/>
                  <a:pt x="607" y="632"/>
                </a:cubicBezTo>
                <a:cubicBezTo>
                  <a:pt x="618" y="638"/>
                  <a:pt x="626" y="643"/>
                  <a:pt x="637" y="648"/>
                </a:cubicBezTo>
                <a:cubicBezTo>
                  <a:pt x="648" y="654"/>
                  <a:pt x="647" y="668"/>
                  <a:pt x="653" y="684"/>
                </a:cubicBezTo>
                <a:cubicBezTo>
                  <a:pt x="658" y="701"/>
                  <a:pt x="659" y="714"/>
                  <a:pt x="659" y="730"/>
                </a:cubicBezTo>
                <a:lnTo>
                  <a:pt x="659" y="771"/>
                </a:lnTo>
                <a:close/>
                <a:moveTo>
                  <a:pt x="350" y="730"/>
                </a:moveTo>
                <a:cubicBezTo>
                  <a:pt x="372" y="730"/>
                  <a:pt x="391" y="717"/>
                  <a:pt x="391" y="695"/>
                </a:cubicBezTo>
                <a:lnTo>
                  <a:pt x="391" y="684"/>
                </a:lnTo>
                <a:cubicBezTo>
                  <a:pt x="391" y="684"/>
                  <a:pt x="386" y="679"/>
                  <a:pt x="386" y="673"/>
                </a:cubicBezTo>
                <a:cubicBezTo>
                  <a:pt x="386" y="668"/>
                  <a:pt x="380" y="667"/>
                  <a:pt x="375" y="667"/>
                </a:cubicBezTo>
                <a:lnTo>
                  <a:pt x="345" y="667"/>
                </a:lnTo>
                <a:cubicBezTo>
                  <a:pt x="345" y="667"/>
                  <a:pt x="339" y="673"/>
                  <a:pt x="334" y="673"/>
                </a:cubicBezTo>
                <a:cubicBezTo>
                  <a:pt x="328" y="673"/>
                  <a:pt x="328" y="678"/>
                  <a:pt x="328" y="684"/>
                </a:cubicBezTo>
                <a:lnTo>
                  <a:pt x="328" y="695"/>
                </a:lnTo>
                <a:lnTo>
                  <a:pt x="268" y="695"/>
                </a:lnTo>
                <a:cubicBezTo>
                  <a:pt x="268" y="668"/>
                  <a:pt x="292" y="632"/>
                  <a:pt x="317" y="632"/>
                </a:cubicBezTo>
                <a:cubicBezTo>
                  <a:pt x="323" y="632"/>
                  <a:pt x="339" y="626"/>
                  <a:pt x="345" y="626"/>
                </a:cubicBezTo>
                <a:cubicBezTo>
                  <a:pt x="368" y="626"/>
                  <a:pt x="393" y="634"/>
                  <a:pt x="410" y="643"/>
                </a:cubicBezTo>
                <a:cubicBezTo>
                  <a:pt x="424" y="650"/>
                  <a:pt x="432" y="676"/>
                  <a:pt x="432" y="695"/>
                </a:cubicBezTo>
                <a:lnTo>
                  <a:pt x="432" y="714"/>
                </a:lnTo>
                <a:cubicBezTo>
                  <a:pt x="432" y="714"/>
                  <a:pt x="427" y="725"/>
                  <a:pt x="427" y="730"/>
                </a:cubicBezTo>
                <a:cubicBezTo>
                  <a:pt x="427" y="736"/>
                  <a:pt x="421" y="741"/>
                  <a:pt x="416" y="741"/>
                </a:cubicBezTo>
                <a:cubicBezTo>
                  <a:pt x="410" y="741"/>
                  <a:pt x="402" y="749"/>
                  <a:pt x="396" y="755"/>
                </a:cubicBezTo>
                <a:cubicBezTo>
                  <a:pt x="407" y="760"/>
                  <a:pt x="421" y="766"/>
                  <a:pt x="427" y="777"/>
                </a:cubicBezTo>
                <a:cubicBezTo>
                  <a:pt x="432" y="788"/>
                  <a:pt x="437" y="801"/>
                  <a:pt x="437" y="812"/>
                </a:cubicBezTo>
                <a:cubicBezTo>
                  <a:pt x="437" y="823"/>
                  <a:pt x="437" y="837"/>
                  <a:pt x="432" y="842"/>
                </a:cubicBezTo>
                <a:cubicBezTo>
                  <a:pt x="427" y="848"/>
                  <a:pt x="421" y="859"/>
                  <a:pt x="416" y="864"/>
                </a:cubicBezTo>
                <a:cubicBezTo>
                  <a:pt x="410" y="870"/>
                  <a:pt x="396" y="875"/>
                  <a:pt x="386" y="875"/>
                </a:cubicBezTo>
                <a:cubicBezTo>
                  <a:pt x="375" y="875"/>
                  <a:pt x="361" y="881"/>
                  <a:pt x="350" y="881"/>
                </a:cubicBezTo>
                <a:cubicBezTo>
                  <a:pt x="339" y="881"/>
                  <a:pt x="329" y="881"/>
                  <a:pt x="323" y="875"/>
                </a:cubicBezTo>
                <a:cubicBezTo>
                  <a:pt x="317" y="870"/>
                  <a:pt x="303" y="870"/>
                  <a:pt x="293" y="864"/>
                </a:cubicBezTo>
                <a:cubicBezTo>
                  <a:pt x="277" y="857"/>
                  <a:pt x="268" y="827"/>
                  <a:pt x="268" y="807"/>
                </a:cubicBezTo>
                <a:lnTo>
                  <a:pt x="317" y="807"/>
                </a:lnTo>
                <a:lnTo>
                  <a:pt x="317" y="818"/>
                </a:lnTo>
                <a:cubicBezTo>
                  <a:pt x="317" y="818"/>
                  <a:pt x="323" y="824"/>
                  <a:pt x="323" y="829"/>
                </a:cubicBezTo>
                <a:cubicBezTo>
                  <a:pt x="323" y="835"/>
                  <a:pt x="328" y="834"/>
                  <a:pt x="334" y="834"/>
                </a:cubicBezTo>
                <a:lnTo>
                  <a:pt x="364" y="834"/>
                </a:lnTo>
                <a:cubicBezTo>
                  <a:pt x="364" y="834"/>
                  <a:pt x="369" y="829"/>
                  <a:pt x="375" y="829"/>
                </a:cubicBezTo>
                <a:cubicBezTo>
                  <a:pt x="380" y="829"/>
                  <a:pt x="380" y="823"/>
                  <a:pt x="380" y="818"/>
                </a:cubicBezTo>
                <a:lnTo>
                  <a:pt x="380" y="788"/>
                </a:lnTo>
                <a:cubicBezTo>
                  <a:pt x="380" y="788"/>
                  <a:pt x="375" y="783"/>
                  <a:pt x="375" y="777"/>
                </a:cubicBezTo>
                <a:cubicBezTo>
                  <a:pt x="375" y="772"/>
                  <a:pt x="369" y="771"/>
                  <a:pt x="364" y="771"/>
                </a:cubicBezTo>
                <a:lnTo>
                  <a:pt x="328" y="771"/>
                </a:lnTo>
                <a:lnTo>
                  <a:pt x="328" y="730"/>
                </a:lnTo>
                <a:lnTo>
                  <a:pt x="350" y="730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8"/>
                  <a:pt x="468" y="1168"/>
                </a:cubicBezTo>
                <a:cubicBezTo>
                  <a:pt x="211" y="1168"/>
                  <a:pt x="0" y="957"/>
                  <a:pt x="0" y="700"/>
                </a:cubicBezTo>
                <a:lnTo>
                  <a:pt x="118" y="700"/>
                </a:lnTo>
                <a:cubicBezTo>
                  <a:pt x="118" y="892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3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55814" y="4325939"/>
            <a:ext cx="504825" cy="396875"/>
          </a:xfrm>
          <a:custGeom>
            <a:avLst/>
            <a:gdLst>
              <a:gd name="T0" fmla="*/ 374 w 1401"/>
              <a:gd name="T1" fmla="*/ 454 h 1101"/>
              <a:gd name="T2" fmla="*/ 167 w 1401"/>
              <a:gd name="T3" fmla="*/ 249 h 1101"/>
              <a:gd name="T4" fmla="*/ 249 w 1401"/>
              <a:gd name="T5" fmla="*/ 165 h 1101"/>
              <a:gd name="T6" fmla="*/ 456 w 1401"/>
              <a:gd name="T7" fmla="*/ 372 h 1101"/>
              <a:gd name="T8" fmla="*/ 374 w 1401"/>
              <a:gd name="T9" fmla="*/ 454 h 1101"/>
              <a:gd name="T10" fmla="*/ 757 w 1401"/>
              <a:gd name="T11" fmla="*/ 0 h 1101"/>
              <a:gd name="T12" fmla="*/ 757 w 1401"/>
              <a:gd name="T13" fmla="*/ 290 h 1101"/>
              <a:gd name="T14" fmla="*/ 642 w 1401"/>
              <a:gd name="T15" fmla="*/ 290 h 1101"/>
              <a:gd name="T16" fmla="*/ 642 w 1401"/>
              <a:gd name="T17" fmla="*/ 0 h 1101"/>
              <a:gd name="T18" fmla="*/ 757 w 1401"/>
              <a:gd name="T19" fmla="*/ 0 h 1101"/>
              <a:gd name="T20" fmla="*/ 1233 w 1401"/>
              <a:gd name="T21" fmla="*/ 249 h 1101"/>
              <a:gd name="T22" fmla="*/ 1025 w 1401"/>
              <a:gd name="T23" fmla="*/ 454 h 1101"/>
              <a:gd name="T24" fmla="*/ 943 w 1401"/>
              <a:gd name="T25" fmla="*/ 372 h 1101"/>
              <a:gd name="T26" fmla="*/ 1151 w 1401"/>
              <a:gd name="T27" fmla="*/ 164 h 1101"/>
              <a:gd name="T28" fmla="*/ 1233 w 1401"/>
              <a:gd name="T29" fmla="*/ 249 h 1101"/>
              <a:gd name="T30" fmla="*/ 1383 w 1401"/>
              <a:gd name="T31" fmla="*/ 856 h 1101"/>
              <a:gd name="T32" fmla="*/ 1400 w 1401"/>
              <a:gd name="T33" fmla="*/ 897 h 1101"/>
              <a:gd name="T34" fmla="*/ 1383 w 1401"/>
              <a:gd name="T35" fmla="*/ 938 h 1101"/>
              <a:gd name="T36" fmla="*/ 1238 w 1401"/>
              <a:gd name="T37" fmla="*/ 1083 h 1101"/>
              <a:gd name="T38" fmla="*/ 1197 w 1401"/>
              <a:gd name="T39" fmla="*/ 1100 h 1101"/>
              <a:gd name="T40" fmla="*/ 1156 w 1401"/>
              <a:gd name="T41" fmla="*/ 1083 h 1101"/>
              <a:gd name="T42" fmla="*/ 1000 w 1401"/>
              <a:gd name="T43" fmla="*/ 974 h 1101"/>
              <a:gd name="T44" fmla="*/ 968 w 1401"/>
              <a:gd name="T45" fmla="*/ 922 h 1101"/>
              <a:gd name="T46" fmla="*/ 968 w 1401"/>
              <a:gd name="T47" fmla="*/ 741 h 1101"/>
              <a:gd name="T48" fmla="*/ 700 w 1401"/>
              <a:gd name="T49" fmla="*/ 700 h 1101"/>
              <a:gd name="T50" fmla="*/ 432 w 1401"/>
              <a:gd name="T51" fmla="*/ 741 h 1101"/>
              <a:gd name="T52" fmla="*/ 432 w 1401"/>
              <a:gd name="T53" fmla="*/ 922 h 1101"/>
              <a:gd name="T54" fmla="*/ 399 w 1401"/>
              <a:gd name="T55" fmla="*/ 977 h 1101"/>
              <a:gd name="T56" fmla="*/ 243 w 1401"/>
              <a:gd name="T57" fmla="*/ 1083 h 1101"/>
              <a:gd name="T58" fmla="*/ 202 w 1401"/>
              <a:gd name="T59" fmla="*/ 1100 h 1101"/>
              <a:gd name="T60" fmla="*/ 161 w 1401"/>
              <a:gd name="T61" fmla="*/ 1083 h 1101"/>
              <a:gd name="T62" fmla="*/ 16 w 1401"/>
              <a:gd name="T63" fmla="*/ 938 h 1101"/>
              <a:gd name="T64" fmla="*/ 0 w 1401"/>
              <a:gd name="T65" fmla="*/ 897 h 1101"/>
              <a:gd name="T66" fmla="*/ 16 w 1401"/>
              <a:gd name="T67" fmla="*/ 856 h 1101"/>
              <a:gd name="T68" fmla="*/ 700 w 1401"/>
              <a:gd name="T69" fmla="*/ 583 h 1101"/>
              <a:gd name="T70" fmla="*/ 1383 w 1401"/>
              <a:gd name="T71" fmla="*/ 856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01" h="1101">
                <a:moveTo>
                  <a:pt x="374" y="454"/>
                </a:moveTo>
                <a:cubicBezTo>
                  <a:pt x="374" y="454"/>
                  <a:pt x="172" y="252"/>
                  <a:pt x="167" y="249"/>
                </a:cubicBezTo>
                <a:lnTo>
                  <a:pt x="249" y="165"/>
                </a:lnTo>
                <a:lnTo>
                  <a:pt x="456" y="372"/>
                </a:lnTo>
                <a:lnTo>
                  <a:pt x="374" y="454"/>
                </a:lnTo>
                <a:close/>
                <a:moveTo>
                  <a:pt x="757" y="0"/>
                </a:moveTo>
                <a:lnTo>
                  <a:pt x="757" y="290"/>
                </a:lnTo>
                <a:lnTo>
                  <a:pt x="642" y="290"/>
                </a:lnTo>
                <a:lnTo>
                  <a:pt x="642" y="0"/>
                </a:lnTo>
                <a:lnTo>
                  <a:pt x="757" y="0"/>
                </a:lnTo>
                <a:close/>
                <a:moveTo>
                  <a:pt x="1233" y="249"/>
                </a:moveTo>
                <a:cubicBezTo>
                  <a:pt x="1227" y="252"/>
                  <a:pt x="1025" y="454"/>
                  <a:pt x="1025" y="454"/>
                </a:cubicBezTo>
                <a:lnTo>
                  <a:pt x="943" y="372"/>
                </a:lnTo>
                <a:lnTo>
                  <a:pt x="1151" y="164"/>
                </a:lnTo>
                <a:lnTo>
                  <a:pt x="1233" y="249"/>
                </a:lnTo>
                <a:close/>
                <a:moveTo>
                  <a:pt x="1383" y="856"/>
                </a:moveTo>
                <a:cubicBezTo>
                  <a:pt x="1394" y="867"/>
                  <a:pt x="1400" y="881"/>
                  <a:pt x="1400" y="897"/>
                </a:cubicBezTo>
                <a:cubicBezTo>
                  <a:pt x="1400" y="914"/>
                  <a:pt x="1394" y="927"/>
                  <a:pt x="1383" y="938"/>
                </a:cubicBezTo>
                <a:lnTo>
                  <a:pt x="1238" y="1083"/>
                </a:lnTo>
                <a:cubicBezTo>
                  <a:pt x="1227" y="1094"/>
                  <a:pt x="1213" y="1100"/>
                  <a:pt x="1197" y="1100"/>
                </a:cubicBezTo>
                <a:cubicBezTo>
                  <a:pt x="1180" y="1100"/>
                  <a:pt x="1167" y="1094"/>
                  <a:pt x="1156" y="1083"/>
                </a:cubicBezTo>
                <a:cubicBezTo>
                  <a:pt x="1110" y="1039"/>
                  <a:pt x="1058" y="1001"/>
                  <a:pt x="1000" y="974"/>
                </a:cubicBezTo>
                <a:cubicBezTo>
                  <a:pt x="981" y="966"/>
                  <a:pt x="968" y="944"/>
                  <a:pt x="968" y="922"/>
                </a:cubicBezTo>
                <a:lnTo>
                  <a:pt x="968" y="741"/>
                </a:lnTo>
                <a:cubicBezTo>
                  <a:pt x="883" y="714"/>
                  <a:pt x="793" y="700"/>
                  <a:pt x="700" y="700"/>
                </a:cubicBezTo>
                <a:cubicBezTo>
                  <a:pt x="607" y="700"/>
                  <a:pt x="516" y="714"/>
                  <a:pt x="432" y="741"/>
                </a:cubicBezTo>
                <a:lnTo>
                  <a:pt x="432" y="922"/>
                </a:lnTo>
                <a:cubicBezTo>
                  <a:pt x="432" y="946"/>
                  <a:pt x="418" y="968"/>
                  <a:pt x="399" y="977"/>
                </a:cubicBezTo>
                <a:cubicBezTo>
                  <a:pt x="341" y="1004"/>
                  <a:pt x="290" y="1039"/>
                  <a:pt x="243" y="1083"/>
                </a:cubicBezTo>
                <a:cubicBezTo>
                  <a:pt x="232" y="1094"/>
                  <a:pt x="218" y="1100"/>
                  <a:pt x="202" y="1100"/>
                </a:cubicBezTo>
                <a:cubicBezTo>
                  <a:pt x="186" y="1100"/>
                  <a:pt x="172" y="1094"/>
                  <a:pt x="161" y="1083"/>
                </a:cubicBezTo>
                <a:lnTo>
                  <a:pt x="16" y="938"/>
                </a:lnTo>
                <a:cubicBezTo>
                  <a:pt x="5" y="927"/>
                  <a:pt x="0" y="914"/>
                  <a:pt x="0" y="897"/>
                </a:cubicBezTo>
                <a:cubicBezTo>
                  <a:pt x="0" y="881"/>
                  <a:pt x="5" y="867"/>
                  <a:pt x="16" y="856"/>
                </a:cubicBezTo>
                <a:cubicBezTo>
                  <a:pt x="194" y="687"/>
                  <a:pt x="434" y="583"/>
                  <a:pt x="700" y="583"/>
                </a:cubicBezTo>
                <a:cubicBezTo>
                  <a:pt x="965" y="583"/>
                  <a:pt x="1205" y="687"/>
                  <a:pt x="1383" y="8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8651" y="4333877"/>
            <a:ext cx="441325" cy="377825"/>
          </a:xfrm>
          <a:custGeom>
            <a:avLst/>
            <a:gdLst>
              <a:gd name="T0" fmla="*/ 643 w 1226"/>
              <a:gd name="T1" fmla="*/ 293 h 1051"/>
              <a:gd name="T2" fmla="*/ 730 w 1226"/>
              <a:gd name="T3" fmla="*/ 293 h 1051"/>
              <a:gd name="T4" fmla="*/ 730 w 1226"/>
              <a:gd name="T5" fmla="*/ 539 h 1051"/>
              <a:gd name="T6" fmla="*/ 935 w 1226"/>
              <a:gd name="T7" fmla="*/ 662 h 1051"/>
              <a:gd name="T8" fmla="*/ 892 w 1226"/>
              <a:gd name="T9" fmla="*/ 733 h 1051"/>
              <a:gd name="T10" fmla="*/ 643 w 1226"/>
              <a:gd name="T11" fmla="*/ 582 h 1051"/>
              <a:gd name="T12" fmla="*/ 643 w 1226"/>
              <a:gd name="T13" fmla="*/ 293 h 1051"/>
              <a:gd name="T14" fmla="*/ 700 w 1226"/>
              <a:gd name="T15" fmla="*/ 0 h 1051"/>
              <a:gd name="T16" fmla="*/ 1225 w 1226"/>
              <a:gd name="T17" fmla="*/ 525 h 1051"/>
              <a:gd name="T18" fmla="*/ 700 w 1226"/>
              <a:gd name="T19" fmla="*/ 1050 h 1051"/>
              <a:gd name="T20" fmla="*/ 331 w 1226"/>
              <a:gd name="T21" fmla="*/ 897 h 1051"/>
              <a:gd name="T22" fmla="*/ 413 w 1226"/>
              <a:gd name="T23" fmla="*/ 812 h 1051"/>
              <a:gd name="T24" fmla="*/ 700 w 1226"/>
              <a:gd name="T25" fmla="*/ 932 h 1051"/>
              <a:gd name="T26" fmla="*/ 1110 w 1226"/>
              <a:gd name="T27" fmla="*/ 525 h 1051"/>
              <a:gd name="T28" fmla="*/ 700 w 1226"/>
              <a:gd name="T29" fmla="*/ 118 h 1051"/>
              <a:gd name="T30" fmla="*/ 293 w 1226"/>
              <a:gd name="T31" fmla="*/ 525 h 1051"/>
              <a:gd name="T32" fmla="*/ 468 w 1226"/>
              <a:gd name="T33" fmla="*/ 525 h 1051"/>
              <a:gd name="T34" fmla="*/ 233 w 1226"/>
              <a:gd name="T35" fmla="*/ 760 h 1051"/>
              <a:gd name="T36" fmla="*/ 227 w 1226"/>
              <a:gd name="T37" fmla="*/ 752 h 1051"/>
              <a:gd name="T38" fmla="*/ 0 w 1226"/>
              <a:gd name="T39" fmla="*/ 525 h 1051"/>
              <a:gd name="T40" fmla="*/ 175 w 1226"/>
              <a:gd name="T41" fmla="*/ 525 h 1051"/>
              <a:gd name="T42" fmla="*/ 700 w 122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1051">
                <a:moveTo>
                  <a:pt x="643" y="293"/>
                </a:moveTo>
                <a:lnTo>
                  <a:pt x="730" y="293"/>
                </a:lnTo>
                <a:lnTo>
                  <a:pt x="730" y="539"/>
                </a:lnTo>
                <a:lnTo>
                  <a:pt x="935" y="662"/>
                </a:lnTo>
                <a:lnTo>
                  <a:pt x="892" y="733"/>
                </a:lnTo>
                <a:lnTo>
                  <a:pt x="643" y="582"/>
                </a:lnTo>
                <a:lnTo>
                  <a:pt x="643" y="293"/>
                </a:lnTo>
                <a:close/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5"/>
                  <a:pt x="990" y="1050"/>
                  <a:pt x="700" y="1050"/>
                </a:cubicBezTo>
                <a:cubicBezTo>
                  <a:pt x="555" y="1050"/>
                  <a:pt x="427" y="993"/>
                  <a:pt x="331" y="897"/>
                </a:cubicBezTo>
                <a:lnTo>
                  <a:pt x="413" y="812"/>
                </a:lnTo>
                <a:cubicBezTo>
                  <a:pt x="487" y="886"/>
                  <a:pt x="588" y="932"/>
                  <a:pt x="700" y="932"/>
                </a:cubicBezTo>
                <a:cubicBezTo>
                  <a:pt x="927" y="932"/>
                  <a:pt x="1110" y="752"/>
                  <a:pt x="1110" y="525"/>
                </a:cubicBezTo>
                <a:cubicBezTo>
                  <a:pt x="1110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60"/>
                </a:lnTo>
                <a:lnTo>
                  <a:pt x="227" y="752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03712" y="4313238"/>
            <a:ext cx="336550" cy="419100"/>
          </a:xfrm>
          <a:custGeom>
            <a:avLst/>
            <a:gdLst>
              <a:gd name="T0" fmla="*/ 468 w 936"/>
              <a:gd name="T1" fmla="*/ 932 h 1165"/>
              <a:gd name="T2" fmla="*/ 760 w 936"/>
              <a:gd name="T3" fmla="*/ 639 h 1165"/>
              <a:gd name="T4" fmla="*/ 468 w 936"/>
              <a:gd name="T5" fmla="*/ 350 h 1165"/>
              <a:gd name="T6" fmla="*/ 222 w 936"/>
              <a:gd name="T7" fmla="*/ 484 h 1165"/>
              <a:gd name="T8" fmla="*/ 148 w 936"/>
              <a:gd name="T9" fmla="*/ 407 h 1165"/>
              <a:gd name="T10" fmla="*/ 148 w 936"/>
              <a:gd name="T11" fmla="*/ 639 h 1165"/>
              <a:gd name="T12" fmla="*/ 380 w 936"/>
              <a:gd name="T13" fmla="*/ 639 h 1165"/>
              <a:gd name="T14" fmla="*/ 287 w 936"/>
              <a:gd name="T15" fmla="*/ 546 h 1165"/>
              <a:gd name="T16" fmla="*/ 468 w 936"/>
              <a:gd name="T17" fmla="*/ 437 h 1165"/>
              <a:gd name="T18" fmla="*/ 673 w 936"/>
              <a:gd name="T19" fmla="*/ 639 h 1165"/>
              <a:gd name="T20" fmla="*/ 468 w 936"/>
              <a:gd name="T21" fmla="*/ 845 h 1165"/>
              <a:gd name="T22" fmla="*/ 301 w 936"/>
              <a:gd name="T23" fmla="*/ 757 h 1165"/>
              <a:gd name="T24" fmla="*/ 200 w 936"/>
              <a:gd name="T25" fmla="*/ 757 h 1165"/>
              <a:gd name="T26" fmla="*/ 468 w 936"/>
              <a:gd name="T27" fmla="*/ 932 h 1165"/>
              <a:gd name="T28" fmla="*/ 585 w 936"/>
              <a:gd name="T29" fmla="*/ 0 h 1165"/>
              <a:gd name="T30" fmla="*/ 935 w 936"/>
              <a:gd name="T31" fmla="*/ 350 h 1165"/>
              <a:gd name="T32" fmla="*/ 935 w 936"/>
              <a:gd name="T33" fmla="*/ 1050 h 1165"/>
              <a:gd name="T34" fmla="*/ 818 w 936"/>
              <a:gd name="T35" fmla="*/ 1164 h 1165"/>
              <a:gd name="T36" fmla="*/ 118 w 936"/>
              <a:gd name="T37" fmla="*/ 1164 h 1165"/>
              <a:gd name="T38" fmla="*/ 0 w 936"/>
              <a:gd name="T39" fmla="*/ 1050 h 1165"/>
              <a:gd name="T40" fmla="*/ 3 w 936"/>
              <a:gd name="T41" fmla="*/ 114 h 1165"/>
              <a:gd name="T42" fmla="*/ 118 w 936"/>
              <a:gd name="T43" fmla="*/ 0 h 1165"/>
              <a:gd name="T44" fmla="*/ 585 w 936"/>
              <a:gd name="T4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5">
                <a:moveTo>
                  <a:pt x="468" y="932"/>
                </a:moveTo>
                <a:cubicBezTo>
                  <a:pt x="629" y="932"/>
                  <a:pt x="760" y="801"/>
                  <a:pt x="760" y="639"/>
                </a:cubicBezTo>
                <a:cubicBezTo>
                  <a:pt x="760" y="478"/>
                  <a:pt x="629" y="350"/>
                  <a:pt x="468" y="350"/>
                </a:cubicBezTo>
                <a:cubicBezTo>
                  <a:pt x="364" y="350"/>
                  <a:pt x="274" y="404"/>
                  <a:pt x="222" y="484"/>
                </a:cubicBezTo>
                <a:lnTo>
                  <a:pt x="148" y="407"/>
                </a:lnTo>
                <a:lnTo>
                  <a:pt x="148" y="639"/>
                </a:lnTo>
                <a:lnTo>
                  <a:pt x="380" y="639"/>
                </a:lnTo>
                <a:lnTo>
                  <a:pt x="287" y="546"/>
                </a:lnTo>
                <a:cubicBezTo>
                  <a:pt x="320" y="481"/>
                  <a:pt x="389" y="437"/>
                  <a:pt x="468" y="437"/>
                </a:cubicBezTo>
                <a:cubicBezTo>
                  <a:pt x="580" y="437"/>
                  <a:pt x="673" y="527"/>
                  <a:pt x="673" y="639"/>
                </a:cubicBezTo>
                <a:cubicBezTo>
                  <a:pt x="673" y="752"/>
                  <a:pt x="580" y="845"/>
                  <a:pt x="468" y="845"/>
                </a:cubicBezTo>
                <a:cubicBezTo>
                  <a:pt x="399" y="845"/>
                  <a:pt x="337" y="809"/>
                  <a:pt x="301" y="757"/>
                </a:cubicBezTo>
                <a:lnTo>
                  <a:pt x="200" y="757"/>
                </a:lnTo>
                <a:cubicBezTo>
                  <a:pt x="244" y="861"/>
                  <a:pt x="348" y="932"/>
                  <a:pt x="468" y="932"/>
                </a:cubicBez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50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65751" y="4313238"/>
            <a:ext cx="377825" cy="419100"/>
          </a:xfrm>
          <a:custGeom>
            <a:avLst/>
            <a:gdLst>
              <a:gd name="T0" fmla="*/ 757 w 1051"/>
              <a:gd name="T1" fmla="*/ 232 h 1165"/>
              <a:gd name="T2" fmla="*/ 1050 w 1051"/>
              <a:gd name="T3" fmla="*/ 0 h 1165"/>
              <a:gd name="T4" fmla="*/ 1050 w 1051"/>
              <a:gd name="T5" fmla="*/ 1164 h 1165"/>
              <a:gd name="T6" fmla="*/ 905 w 1051"/>
              <a:gd name="T7" fmla="*/ 1164 h 1165"/>
              <a:gd name="T8" fmla="*/ 905 w 1051"/>
              <a:gd name="T9" fmla="*/ 700 h 1165"/>
              <a:gd name="T10" fmla="*/ 757 w 1051"/>
              <a:gd name="T11" fmla="*/ 700 h 1165"/>
              <a:gd name="T12" fmla="*/ 757 w 1051"/>
              <a:gd name="T13" fmla="*/ 232 h 1165"/>
              <a:gd name="T14" fmla="*/ 468 w 1051"/>
              <a:gd name="T15" fmla="*/ 407 h 1165"/>
              <a:gd name="T16" fmla="*/ 468 w 1051"/>
              <a:gd name="T17" fmla="*/ 0 h 1165"/>
              <a:gd name="T18" fmla="*/ 582 w 1051"/>
              <a:gd name="T19" fmla="*/ 0 h 1165"/>
              <a:gd name="T20" fmla="*/ 582 w 1051"/>
              <a:gd name="T21" fmla="*/ 407 h 1165"/>
              <a:gd name="T22" fmla="*/ 364 w 1051"/>
              <a:gd name="T23" fmla="*/ 639 h 1165"/>
              <a:gd name="T24" fmla="*/ 364 w 1051"/>
              <a:gd name="T25" fmla="*/ 1164 h 1165"/>
              <a:gd name="T26" fmla="*/ 219 w 1051"/>
              <a:gd name="T27" fmla="*/ 1164 h 1165"/>
              <a:gd name="T28" fmla="*/ 219 w 1051"/>
              <a:gd name="T29" fmla="*/ 639 h 1165"/>
              <a:gd name="T30" fmla="*/ 0 w 1051"/>
              <a:gd name="T31" fmla="*/ 407 h 1165"/>
              <a:gd name="T32" fmla="*/ 0 w 1051"/>
              <a:gd name="T33" fmla="*/ 0 h 1165"/>
              <a:gd name="T34" fmla="*/ 118 w 1051"/>
              <a:gd name="T35" fmla="*/ 0 h 1165"/>
              <a:gd name="T36" fmla="*/ 118 w 1051"/>
              <a:gd name="T37" fmla="*/ 407 h 1165"/>
              <a:gd name="T38" fmla="*/ 232 w 1051"/>
              <a:gd name="T39" fmla="*/ 407 h 1165"/>
              <a:gd name="T40" fmla="*/ 232 w 1051"/>
              <a:gd name="T41" fmla="*/ 0 h 1165"/>
              <a:gd name="T42" fmla="*/ 350 w 1051"/>
              <a:gd name="T43" fmla="*/ 0 h 1165"/>
              <a:gd name="T44" fmla="*/ 350 w 1051"/>
              <a:gd name="T45" fmla="*/ 407 h 1165"/>
              <a:gd name="T46" fmla="*/ 468 w 1051"/>
              <a:gd name="T47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165">
                <a:moveTo>
                  <a:pt x="757" y="232"/>
                </a:moveTo>
                <a:cubicBezTo>
                  <a:pt x="757" y="128"/>
                  <a:pt x="889" y="0"/>
                  <a:pt x="1050" y="0"/>
                </a:cubicBezTo>
                <a:lnTo>
                  <a:pt x="1050" y="1164"/>
                </a:lnTo>
                <a:lnTo>
                  <a:pt x="905" y="1164"/>
                </a:lnTo>
                <a:lnTo>
                  <a:pt x="905" y="700"/>
                </a:lnTo>
                <a:lnTo>
                  <a:pt x="757" y="700"/>
                </a:lnTo>
                <a:lnTo>
                  <a:pt x="757" y="232"/>
                </a:lnTo>
                <a:close/>
                <a:moveTo>
                  <a:pt x="468" y="407"/>
                </a:moveTo>
                <a:lnTo>
                  <a:pt x="468" y="0"/>
                </a:lnTo>
                <a:lnTo>
                  <a:pt x="582" y="0"/>
                </a:lnTo>
                <a:lnTo>
                  <a:pt x="582" y="407"/>
                </a:lnTo>
                <a:cubicBezTo>
                  <a:pt x="582" y="530"/>
                  <a:pt x="487" y="631"/>
                  <a:pt x="364" y="639"/>
                </a:cubicBezTo>
                <a:lnTo>
                  <a:pt x="364" y="1164"/>
                </a:lnTo>
                <a:lnTo>
                  <a:pt x="219" y="1164"/>
                </a:lnTo>
                <a:lnTo>
                  <a:pt x="219" y="639"/>
                </a:lnTo>
                <a:cubicBezTo>
                  <a:pt x="96" y="631"/>
                  <a:pt x="0" y="530"/>
                  <a:pt x="0" y="407"/>
                </a:cubicBezTo>
                <a:lnTo>
                  <a:pt x="0" y="0"/>
                </a:lnTo>
                <a:lnTo>
                  <a:pt x="118" y="0"/>
                </a:lnTo>
                <a:lnTo>
                  <a:pt x="118" y="407"/>
                </a:lnTo>
                <a:lnTo>
                  <a:pt x="232" y="407"/>
                </a:lnTo>
                <a:lnTo>
                  <a:pt x="232" y="0"/>
                </a:lnTo>
                <a:lnTo>
                  <a:pt x="350" y="0"/>
                </a:lnTo>
                <a:lnTo>
                  <a:pt x="350" y="407"/>
                </a:lnTo>
                <a:lnTo>
                  <a:pt x="468" y="4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9" y="4321177"/>
            <a:ext cx="422275" cy="393699"/>
          </a:xfrm>
          <a:custGeom>
            <a:avLst/>
            <a:gdLst>
              <a:gd name="T0" fmla="*/ 730 w 1171"/>
              <a:gd name="T1" fmla="*/ 523 h 1092"/>
              <a:gd name="T2" fmla="*/ 645 w 1171"/>
              <a:gd name="T3" fmla="*/ 607 h 1092"/>
              <a:gd name="T4" fmla="*/ 1047 w 1171"/>
              <a:gd name="T5" fmla="*/ 1009 h 1092"/>
              <a:gd name="T6" fmla="*/ 965 w 1171"/>
              <a:gd name="T7" fmla="*/ 1091 h 1092"/>
              <a:gd name="T8" fmla="*/ 563 w 1171"/>
              <a:gd name="T9" fmla="*/ 689 h 1092"/>
              <a:gd name="T10" fmla="*/ 161 w 1171"/>
              <a:gd name="T11" fmla="*/ 1091 h 1092"/>
              <a:gd name="T12" fmla="*/ 79 w 1171"/>
              <a:gd name="T13" fmla="*/ 1009 h 1092"/>
              <a:gd name="T14" fmla="*/ 648 w 1171"/>
              <a:gd name="T15" fmla="*/ 441 h 1092"/>
              <a:gd name="T16" fmla="*/ 730 w 1171"/>
              <a:gd name="T17" fmla="*/ 132 h 1092"/>
              <a:gd name="T18" fmla="*/ 1085 w 1171"/>
              <a:gd name="T19" fmla="*/ 85 h 1092"/>
              <a:gd name="T20" fmla="*/ 1039 w 1171"/>
              <a:gd name="T21" fmla="*/ 443 h 1092"/>
              <a:gd name="T22" fmla="*/ 730 w 1171"/>
              <a:gd name="T23" fmla="*/ 523 h 1092"/>
              <a:gd name="T24" fmla="*/ 336 w 1171"/>
              <a:gd name="T25" fmla="*/ 629 h 1092"/>
              <a:gd name="T26" fmla="*/ 90 w 1171"/>
              <a:gd name="T27" fmla="*/ 383 h 1092"/>
              <a:gd name="T28" fmla="*/ 90 w 1171"/>
              <a:gd name="T29" fmla="*/ 55 h 1092"/>
              <a:gd name="T30" fmla="*/ 500 w 1171"/>
              <a:gd name="T31" fmla="*/ 463 h 1092"/>
              <a:gd name="T32" fmla="*/ 336 w 1171"/>
              <a:gd name="T33" fmla="*/ 629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71" h="1092">
                <a:moveTo>
                  <a:pt x="730" y="523"/>
                </a:moveTo>
                <a:lnTo>
                  <a:pt x="645" y="607"/>
                </a:lnTo>
                <a:lnTo>
                  <a:pt x="1047" y="1009"/>
                </a:lnTo>
                <a:lnTo>
                  <a:pt x="965" y="1091"/>
                </a:lnTo>
                <a:lnTo>
                  <a:pt x="563" y="689"/>
                </a:lnTo>
                <a:lnTo>
                  <a:pt x="161" y="1091"/>
                </a:lnTo>
                <a:lnTo>
                  <a:pt x="79" y="1009"/>
                </a:lnTo>
                <a:lnTo>
                  <a:pt x="648" y="441"/>
                </a:lnTo>
                <a:cubicBezTo>
                  <a:pt x="607" y="350"/>
                  <a:pt x="637" y="225"/>
                  <a:pt x="730" y="132"/>
                </a:cubicBezTo>
                <a:cubicBezTo>
                  <a:pt x="842" y="20"/>
                  <a:pt x="1000" y="0"/>
                  <a:pt x="1085" y="85"/>
                </a:cubicBezTo>
                <a:cubicBezTo>
                  <a:pt x="1170" y="170"/>
                  <a:pt x="1151" y="331"/>
                  <a:pt x="1039" y="443"/>
                </a:cubicBezTo>
                <a:cubicBezTo>
                  <a:pt x="946" y="536"/>
                  <a:pt x="820" y="564"/>
                  <a:pt x="730" y="523"/>
                </a:cubicBezTo>
                <a:close/>
                <a:moveTo>
                  <a:pt x="336" y="629"/>
                </a:moveTo>
                <a:lnTo>
                  <a:pt x="90" y="383"/>
                </a:lnTo>
                <a:cubicBezTo>
                  <a:pt x="0" y="293"/>
                  <a:pt x="0" y="145"/>
                  <a:pt x="90" y="55"/>
                </a:cubicBezTo>
                <a:lnTo>
                  <a:pt x="500" y="463"/>
                </a:lnTo>
                <a:lnTo>
                  <a:pt x="336" y="6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1101" y="4333877"/>
            <a:ext cx="377825" cy="377825"/>
          </a:xfrm>
          <a:custGeom>
            <a:avLst/>
            <a:gdLst>
              <a:gd name="T0" fmla="*/ 583 w 1051"/>
              <a:gd name="T1" fmla="*/ 582 h 1051"/>
              <a:gd name="T2" fmla="*/ 583 w 1051"/>
              <a:gd name="T3" fmla="*/ 232 h 1051"/>
              <a:gd name="T4" fmla="*/ 468 w 1051"/>
              <a:gd name="T5" fmla="*/ 232 h 1051"/>
              <a:gd name="T6" fmla="*/ 468 w 1051"/>
              <a:gd name="T7" fmla="*/ 582 h 1051"/>
              <a:gd name="T8" fmla="*/ 583 w 1051"/>
              <a:gd name="T9" fmla="*/ 582 h 1051"/>
              <a:gd name="T10" fmla="*/ 525 w 1051"/>
              <a:gd name="T11" fmla="*/ 834 h 1051"/>
              <a:gd name="T12" fmla="*/ 602 w 1051"/>
              <a:gd name="T13" fmla="*/ 757 h 1051"/>
              <a:gd name="T14" fmla="*/ 525 w 1051"/>
              <a:gd name="T15" fmla="*/ 684 h 1051"/>
              <a:gd name="T16" fmla="*/ 449 w 1051"/>
              <a:gd name="T17" fmla="*/ 757 h 1051"/>
              <a:gd name="T18" fmla="*/ 525 w 1051"/>
              <a:gd name="T19" fmla="*/ 834 h 1051"/>
              <a:gd name="T20" fmla="*/ 744 w 1051"/>
              <a:gd name="T21" fmla="*/ 0 h 1051"/>
              <a:gd name="T22" fmla="*/ 1050 w 1051"/>
              <a:gd name="T23" fmla="*/ 306 h 1051"/>
              <a:gd name="T24" fmla="*/ 1050 w 1051"/>
              <a:gd name="T25" fmla="*/ 744 h 1051"/>
              <a:gd name="T26" fmla="*/ 744 w 1051"/>
              <a:gd name="T27" fmla="*/ 1050 h 1051"/>
              <a:gd name="T28" fmla="*/ 306 w 1051"/>
              <a:gd name="T29" fmla="*/ 1050 h 1051"/>
              <a:gd name="T30" fmla="*/ 0 w 1051"/>
              <a:gd name="T31" fmla="*/ 744 h 1051"/>
              <a:gd name="T32" fmla="*/ 0 w 1051"/>
              <a:gd name="T33" fmla="*/ 306 h 1051"/>
              <a:gd name="T34" fmla="*/ 306 w 1051"/>
              <a:gd name="T35" fmla="*/ 0 h 1051"/>
              <a:gd name="T36" fmla="*/ 744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583" y="582"/>
                </a:moveTo>
                <a:lnTo>
                  <a:pt x="583" y="232"/>
                </a:lnTo>
                <a:lnTo>
                  <a:pt x="468" y="232"/>
                </a:lnTo>
                <a:lnTo>
                  <a:pt x="468" y="582"/>
                </a:lnTo>
                <a:lnTo>
                  <a:pt x="583" y="582"/>
                </a:lnTo>
                <a:close/>
                <a:moveTo>
                  <a:pt x="525" y="834"/>
                </a:moveTo>
                <a:cubicBezTo>
                  <a:pt x="566" y="834"/>
                  <a:pt x="602" y="798"/>
                  <a:pt x="602" y="757"/>
                </a:cubicBezTo>
                <a:cubicBezTo>
                  <a:pt x="602" y="716"/>
                  <a:pt x="566" y="684"/>
                  <a:pt x="525" y="684"/>
                </a:cubicBezTo>
                <a:cubicBezTo>
                  <a:pt x="484" y="684"/>
                  <a:pt x="449" y="716"/>
                  <a:pt x="449" y="757"/>
                </a:cubicBezTo>
                <a:cubicBezTo>
                  <a:pt x="449" y="798"/>
                  <a:pt x="484" y="834"/>
                  <a:pt x="525" y="834"/>
                </a:cubicBezTo>
                <a:close/>
                <a:moveTo>
                  <a:pt x="744" y="0"/>
                </a:moveTo>
                <a:lnTo>
                  <a:pt x="1050" y="306"/>
                </a:lnTo>
                <a:lnTo>
                  <a:pt x="1050" y="744"/>
                </a:lnTo>
                <a:lnTo>
                  <a:pt x="744" y="1050"/>
                </a:lnTo>
                <a:lnTo>
                  <a:pt x="306" y="1050"/>
                </a:lnTo>
                <a:lnTo>
                  <a:pt x="0" y="744"/>
                </a:lnTo>
                <a:lnTo>
                  <a:pt x="0" y="306"/>
                </a:lnTo>
                <a:lnTo>
                  <a:pt x="306" y="0"/>
                </a:lnTo>
                <a:lnTo>
                  <a:pt x="74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12189" y="4365627"/>
            <a:ext cx="377825" cy="314325"/>
          </a:xfrm>
          <a:custGeom>
            <a:avLst/>
            <a:gdLst>
              <a:gd name="T0" fmla="*/ 408 w 1051"/>
              <a:gd name="T1" fmla="*/ 232 h 875"/>
              <a:gd name="T2" fmla="*/ 1050 w 1051"/>
              <a:gd name="T3" fmla="*/ 874 h 875"/>
              <a:gd name="T4" fmla="*/ 408 w 1051"/>
              <a:gd name="T5" fmla="*/ 576 h 875"/>
              <a:gd name="T6" fmla="*/ 408 w 1051"/>
              <a:gd name="T7" fmla="*/ 814 h 875"/>
              <a:gd name="T8" fmla="*/ 0 w 1051"/>
              <a:gd name="T9" fmla="*/ 407 h 875"/>
              <a:gd name="T10" fmla="*/ 408 w 1051"/>
              <a:gd name="T11" fmla="*/ 0 h 875"/>
              <a:gd name="T12" fmla="*/ 408 w 1051"/>
              <a:gd name="T13" fmla="*/ 232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875">
                <a:moveTo>
                  <a:pt x="408" y="232"/>
                </a:moveTo>
                <a:cubicBezTo>
                  <a:pt x="815" y="289"/>
                  <a:pt x="993" y="582"/>
                  <a:pt x="1050" y="874"/>
                </a:cubicBezTo>
                <a:cubicBezTo>
                  <a:pt x="905" y="669"/>
                  <a:pt x="700" y="576"/>
                  <a:pt x="408" y="576"/>
                </a:cubicBez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2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2951" y="4365627"/>
            <a:ext cx="504825" cy="314325"/>
          </a:xfrm>
          <a:custGeom>
            <a:avLst/>
            <a:gdLst>
              <a:gd name="T0" fmla="*/ 758 w 1401"/>
              <a:gd name="T1" fmla="*/ 232 h 875"/>
              <a:gd name="T2" fmla="*/ 1400 w 1401"/>
              <a:gd name="T3" fmla="*/ 874 h 875"/>
              <a:gd name="T4" fmla="*/ 758 w 1401"/>
              <a:gd name="T5" fmla="*/ 576 h 875"/>
              <a:gd name="T6" fmla="*/ 758 w 1401"/>
              <a:gd name="T7" fmla="*/ 814 h 875"/>
              <a:gd name="T8" fmla="*/ 350 w 1401"/>
              <a:gd name="T9" fmla="*/ 407 h 875"/>
              <a:gd name="T10" fmla="*/ 758 w 1401"/>
              <a:gd name="T11" fmla="*/ 0 h 875"/>
              <a:gd name="T12" fmla="*/ 758 w 1401"/>
              <a:gd name="T13" fmla="*/ 232 h 875"/>
              <a:gd name="T14" fmla="*/ 408 w 1401"/>
              <a:gd name="T15" fmla="*/ 175 h 875"/>
              <a:gd name="T16" fmla="*/ 175 w 1401"/>
              <a:gd name="T17" fmla="*/ 407 h 875"/>
              <a:gd name="T18" fmla="*/ 408 w 1401"/>
              <a:gd name="T19" fmla="*/ 639 h 875"/>
              <a:gd name="T20" fmla="*/ 408 w 1401"/>
              <a:gd name="T21" fmla="*/ 814 h 875"/>
              <a:gd name="T22" fmla="*/ 0 w 1401"/>
              <a:gd name="T23" fmla="*/ 407 h 875"/>
              <a:gd name="T24" fmla="*/ 408 w 1401"/>
              <a:gd name="T25" fmla="*/ 0 h 875"/>
              <a:gd name="T26" fmla="*/ 408 w 1401"/>
              <a:gd name="T27" fmla="*/ 175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01" h="875">
                <a:moveTo>
                  <a:pt x="758" y="232"/>
                </a:moveTo>
                <a:cubicBezTo>
                  <a:pt x="1165" y="289"/>
                  <a:pt x="1343" y="582"/>
                  <a:pt x="1400" y="874"/>
                </a:cubicBezTo>
                <a:cubicBezTo>
                  <a:pt x="1255" y="669"/>
                  <a:pt x="1050" y="576"/>
                  <a:pt x="758" y="576"/>
                </a:cubicBezTo>
                <a:lnTo>
                  <a:pt x="758" y="814"/>
                </a:lnTo>
                <a:lnTo>
                  <a:pt x="350" y="407"/>
                </a:lnTo>
                <a:lnTo>
                  <a:pt x="758" y="0"/>
                </a:lnTo>
                <a:lnTo>
                  <a:pt x="758" y="232"/>
                </a:lnTo>
                <a:close/>
                <a:moveTo>
                  <a:pt x="408" y="175"/>
                </a:moveTo>
                <a:lnTo>
                  <a:pt x="175" y="407"/>
                </a:lnTo>
                <a:lnTo>
                  <a:pt x="408" y="639"/>
                </a:ln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98174" y="4313239"/>
            <a:ext cx="336550" cy="420687"/>
          </a:xfrm>
          <a:custGeom>
            <a:avLst/>
            <a:gdLst>
              <a:gd name="T0" fmla="*/ 467 w 936"/>
              <a:gd name="T1" fmla="*/ 235 h 1169"/>
              <a:gd name="T2" fmla="*/ 935 w 936"/>
              <a:gd name="T3" fmla="*/ 700 h 1169"/>
              <a:gd name="T4" fmla="*/ 467 w 936"/>
              <a:gd name="T5" fmla="*/ 1168 h 1169"/>
              <a:gd name="T6" fmla="*/ 0 w 936"/>
              <a:gd name="T7" fmla="*/ 700 h 1169"/>
              <a:gd name="T8" fmla="*/ 117 w 936"/>
              <a:gd name="T9" fmla="*/ 700 h 1169"/>
              <a:gd name="T10" fmla="*/ 467 w 936"/>
              <a:gd name="T11" fmla="*/ 1050 h 1169"/>
              <a:gd name="T12" fmla="*/ 817 w 936"/>
              <a:gd name="T13" fmla="*/ 700 h 1169"/>
              <a:gd name="T14" fmla="*/ 467 w 936"/>
              <a:gd name="T15" fmla="*/ 350 h 1169"/>
              <a:gd name="T16" fmla="*/ 467 w 936"/>
              <a:gd name="T17" fmla="*/ 585 h 1169"/>
              <a:gd name="T18" fmla="*/ 175 w 936"/>
              <a:gd name="T19" fmla="*/ 293 h 1169"/>
              <a:gd name="T20" fmla="*/ 467 w 936"/>
              <a:gd name="T21" fmla="*/ 0 h 1169"/>
              <a:gd name="T22" fmla="*/ 467 w 936"/>
              <a:gd name="T23" fmla="*/ 2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6" h="1169">
                <a:moveTo>
                  <a:pt x="467" y="235"/>
                </a:moveTo>
                <a:cubicBezTo>
                  <a:pt x="724" y="235"/>
                  <a:pt x="935" y="443"/>
                  <a:pt x="935" y="700"/>
                </a:cubicBezTo>
                <a:cubicBezTo>
                  <a:pt x="935" y="957"/>
                  <a:pt x="724" y="1168"/>
                  <a:pt x="467" y="1168"/>
                </a:cubicBezTo>
                <a:cubicBezTo>
                  <a:pt x="210" y="1168"/>
                  <a:pt x="0" y="957"/>
                  <a:pt x="0" y="700"/>
                </a:cubicBezTo>
                <a:lnTo>
                  <a:pt x="117" y="700"/>
                </a:lnTo>
                <a:cubicBezTo>
                  <a:pt x="117" y="894"/>
                  <a:pt x="273" y="1050"/>
                  <a:pt x="467" y="1050"/>
                </a:cubicBezTo>
                <a:cubicBezTo>
                  <a:pt x="662" y="1050"/>
                  <a:pt x="817" y="894"/>
                  <a:pt x="817" y="700"/>
                </a:cubicBezTo>
                <a:cubicBezTo>
                  <a:pt x="817" y="506"/>
                  <a:pt x="662" y="350"/>
                  <a:pt x="467" y="350"/>
                </a:cubicBezTo>
                <a:lnTo>
                  <a:pt x="467" y="585"/>
                </a:lnTo>
                <a:lnTo>
                  <a:pt x="175" y="293"/>
                </a:lnTo>
                <a:lnTo>
                  <a:pt x="467" y="0"/>
                </a:lnTo>
                <a:lnTo>
                  <a:pt x="467" y="23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121275"/>
            <a:ext cx="419100" cy="293688"/>
          </a:xfrm>
          <a:custGeom>
            <a:avLst/>
            <a:gdLst>
              <a:gd name="T0" fmla="*/ 689 w 1166"/>
              <a:gd name="T1" fmla="*/ 161 h 816"/>
              <a:gd name="T2" fmla="*/ 1107 w 1166"/>
              <a:gd name="T3" fmla="*/ 640 h 816"/>
              <a:gd name="T4" fmla="*/ 57 w 1166"/>
              <a:gd name="T5" fmla="*/ 640 h 816"/>
              <a:gd name="T6" fmla="*/ 476 w 1166"/>
              <a:gd name="T7" fmla="*/ 161 h 816"/>
              <a:gd name="T8" fmla="*/ 465 w 1166"/>
              <a:gd name="T9" fmla="*/ 115 h 816"/>
              <a:gd name="T10" fmla="*/ 582 w 1166"/>
              <a:gd name="T11" fmla="*/ 0 h 816"/>
              <a:gd name="T12" fmla="*/ 700 w 1166"/>
              <a:gd name="T13" fmla="*/ 115 h 816"/>
              <a:gd name="T14" fmla="*/ 689 w 1166"/>
              <a:gd name="T15" fmla="*/ 161 h 816"/>
              <a:gd name="T16" fmla="*/ 0 w 1166"/>
              <a:gd name="T17" fmla="*/ 700 h 816"/>
              <a:gd name="T18" fmla="*/ 1165 w 1166"/>
              <a:gd name="T19" fmla="*/ 700 h 816"/>
              <a:gd name="T20" fmla="*/ 1165 w 1166"/>
              <a:gd name="T21" fmla="*/ 815 h 816"/>
              <a:gd name="T22" fmla="*/ 0 w 1166"/>
              <a:gd name="T23" fmla="*/ 815 h 816"/>
              <a:gd name="T24" fmla="*/ 0 w 1166"/>
              <a:gd name="T25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816">
                <a:moveTo>
                  <a:pt x="689" y="161"/>
                </a:moveTo>
                <a:cubicBezTo>
                  <a:pt x="916" y="208"/>
                  <a:pt x="1091" y="402"/>
                  <a:pt x="1107" y="640"/>
                </a:cubicBezTo>
                <a:lnTo>
                  <a:pt x="57" y="640"/>
                </a:lnTo>
                <a:cubicBezTo>
                  <a:pt x="74" y="402"/>
                  <a:pt x="249" y="208"/>
                  <a:pt x="476" y="161"/>
                </a:cubicBezTo>
                <a:cubicBezTo>
                  <a:pt x="470" y="148"/>
                  <a:pt x="465" y="131"/>
                  <a:pt x="465" y="115"/>
                </a:cubicBezTo>
                <a:cubicBezTo>
                  <a:pt x="465" y="52"/>
                  <a:pt x="520" y="0"/>
                  <a:pt x="582" y="0"/>
                </a:cubicBezTo>
                <a:cubicBezTo>
                  <a:pt x="645" y="0"/>
                  <a:pt x="700" y="52"/>
                  <a:pt x="700" y="115"/>
                </a:cubicBezTo>
                <a:cubicBezTo>
                  <a:pt x="700" y="131"/>
                  <a:pt x="695" y="148"/>
                  <a:pt x="689" y="161"/>
                </a:cubicBezTo>
                <a:close/>
                <a:moveTo>
                  <a:pt x="0" y="700"/>
                </a:moveTo>
                <a:lnTo>
                  <a:pt x="1165" y="700"/>
                </a:lnTo>
                <a:lnTo>
                  <a:pt x="116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57414" y="5057775"/>
            <a:ext cx="377825" cy="419100"/>
          </a:xfrm>
          <a:custGeom>
            <a:avLst/>
            <a:gdLst>
              <a:gd name="T0" fmla="*/ 761 w 1051"/>
              <a:gd name="T1" fmla="*/ 0 h 1166"/>
              <a:gd name="T2" fmla="*/ 936 w 1051"/>
              <a:gd name="T3" fmla="*/ 175 h 1166"/>
              <a:gd name="T4" fmla="*/ 761 w 1051"/>
              <a:gd name="T5" fmla="*/ 350 h 1166"/>
              <a:gd name="T6" fmla="*/ 761 w 1051"/>
              <a:gd name="T7" fmla="*/ 233 h 1166"/>
              <a:gd name="T8" fmla="*/ 293 w 1051"/>
              <a:gd name="T9" fmla="*/ 233 h 1166"/>
              <a:gd name="T10" fmla="*/ 293 w 1051"/>
              <a:gd name="T11" fmla="*/ 115 h 1166"/>
              <a:gd name="T12" fmla="*/ 761 w 1051"/>
              <a:gd name="T13" fmla="*/ 115 h 1166"/>
              <a:gd name="T14" fmla="*/ 761 w 1051"/>
              <a:gd name="T15" fmla="*/ 0 h 1166"/>
              <a:gd name="T16" fmla="*/ 818 w 1051"/>
              <a:gd name="T17" fmla="*/ 700 h 1166"/>
              <a:gd name="T18" fmla="*/ 818 w 1051"/>
              <a:gd name="T19" fmla="*/ 525 h 1166"/>
              <a:gd name="T20" fmla="*/ 586 w 1051"/>
              <a:gd name="T21" fmla="*/ 525 h 1166"/>
              <a:gd name="T22" fmla="*/ 586 w 1051"/>
              <a:gd name="T23" fmla="*/ 700 h 1166"/>
              <a:gd name="T24" fmla="*/ 818 w 1051"/>
              <a:gd name="T25" fmla="*/ 700 h 1166"/>
              <a:gd name="T26" fmla="*/ 411 w 1051"/>
              <a:gd name="T27" fmla="*/ 1050 h 1166"/>
              <a:gd name="T28" fmla="*/ 468 w 1051"/>
              <a:gd name="T29" fmla="*/ 990 h 1166"/>
              <a:gd name="T30" fmla="*/ 411 w 1051"/>
              <a:gd name="T31" fmla="*/ 932 h 1166"/>
              <a:gd name="T32" fmla="*/ 350 w 1051"/>
              <a:gd name="T33" fmla="*/ 990 h 1166"/>
              <a:gd name="T34" fmla="*/ 411 w 1051"/>
              <a:gd name="T35" fmla="*/ 1050 h 1166"/>
              <a:gd name="T36" fmla="*/ 936 w 1051"/>
              <a:gd name="T37" fmla="*/ 875 h 1166"/>
              <a:gd name="T38" fmla="*/ 1050 w 1051"/>
              <a:gd name="T39" fmla="*/ 875 h 1166"/>
              <a:gd name="T40" fmla="*/ 1050 w 1051"/>
              <a:gd name="T41" fmla="*/ 990 h 1166"/>
              <a:gd name="T42" fmla="*/ 586 w 1051"/>
              <a:gd name="T43" fmla="*/ 990 h 1166"/>
              <a:gd name="T44" fmla="*/ 411 w 1051"/>
              <a:gd name="T45" fmla="*/ 1165 h 1166"/>
              <a:gd name="T46" fmla="*/ 236 w 1051"/>
              <a:gd name="T47" fmla="*/ 990 h 1166"/>
              <a:gd name="T48" fmla="*/ 118 w 1051"/>
              <a:gd name="T49" fmla="*/ 990 h 1166"/>
              <a:gd name="T50" fmla="*/ 0 w 1051"/>
              <a:gd name="T51" fmla="*/ 875 h 1166"/>
              <a:gd name="T52" fmla="*/ 0 w 1051"/>
              <a:gd name="T53" fmla="*/ 700 h 1166"/>
              <a:gd name="T54" fmla="*/ 411 w 1051"/>
              <a:gd name="T55" fmla="*/ 700 h 1166"/>
              <a:gd name="T56" fmla="*/ 411 w 1051"/>
              <a:gd name="T57" fmla="*/ 525 h 1166"/>
              <a:gd name="T58" fmla="*/ 175 w 1051"/>
              <a:gd name="T59" fmla="*/ 525 h 1166"/>
              <a:gd name="T60" fmla="*/ 175 w 1051"/>
              <a:gd name="T61" fmla="*/ 640 h 1166"/>
              <a:gd name="T62" fmla="*/ 0 w 1051"/>
              <a:gd name="T63" fmla="*/ 465 h 1166"/>
              <a:gd name="T64" fmla="*/ 175 w 1051"/>
              <a:gd name="T65" fmla="*/ 290 h 1166"/>
              <a:gd name="T66" fmla="*/ 175 w 1051"/>
              <a:gd name="T67" fmla="*/ 408 h 1166"/>
              <a:gd name="T68" fmla="*/ 818 w 1051"/>
              <a:gd name="T69" fmla="*/ 408 h 1166"/>
              <a:gd name="T70" fmla="*/ 936 w 1051"/>
              <a:gd name="T71" fmla="*/ 525 h 1166"/>
              <a:gd name="T72" fmla="*/ 936 w 1051"/>
              <a:gd name="T73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761" y="0"/>
                </a:moveTo>
                <a:lnTo>
                  <a:pt x="936" y="175"/>
                </a:lnTo>
                <a:lnTo>
                  <a:pt x="761" y="350"/>
                </a:lnTo>
                <a:lnTo>
                  <a:pt x="761" y="233"/>
                </a:lnTo>
                <a:lnTo>
                  <a:pt x="293" y="233"/>
                </a:lnTo>
                <a:lnTo>
                  <a:pt x="293" y="115"/>
                </a:lnTo>
                <a:lnTo>
                  <a:pt x="761" y="115"/>
                </a:lnTo>
                <a:lnTo>
                  <a:pt x="761" y="0"/>
                </a:lnTo>
                <a:close/>
                <a:moveTo>
                  <a:pt x="818" y="700"/>
                </a:moveTo>
                <a:lnTo>
                  <a:pt x="818" y="525"/>
                </a:lnTo>
                <a:lnTo>
                  <a:pt x="586" y="525"/>
                </a:lnTo>
                <a:lnTo>
                  <a:pt x="586" y="700"/>
                </a:lnTo>
                <a:lnTo>
                  <a:pt x="818" y="700"/>
                </a:lnTo>
                <a:close/>
                <a:moveTo>
                  <a:pt x="411" y="1050"/>
                </a:moveTo>
                <a:cubicBezTo>
                  <a:pt x="443" y="1050"/>
                  <a:pt x="468" y="1023"/>
                  <a:pt x="468" y="990"/>
                </a:cubicBezTo>
                <a:cubicBezTo>
                  <a:pt x="468" y="957"/>
                  <a:pt x="443" y="932"/>
                  <a:pt x="411" y="932"/>
                </a:cubicBezTo>
                <a:cubicBezTo>
                  <a:pt x="378" y="932"/>
                  <a:pt x="350" y="957"/>
                  <a:pt x="350" y="990"/>
                </a:cubicBezTo>
                <a:cubicBezTo>
                  <a:pt x="350" y="1023"/>
                  <a:pt x="378" y="1050"/>
                  <a:pt x="411" y="1050"/>
                </a:cubicBezTo>
                <a:close/>
                <a:moveTo>
                  <a:pt x="936" y="875"/>
                </a:moveTo>
                <a:lnTo>
                  <a:pt x="1050" y="875"/>
                </a:lnTo>
                <a:lnTo>
                  <a:pt x="1050" y="990"/>
                </a:lnTo>
                <a:lnTo>
                  <a:pt x="586" y="990"/>
                </a:lnTo>
                <a:cubicBezTo>
                  <a:pt x="586" y="1086"/>
                  <a:pt x="506" y="1165"/>
                  <a:pt x="411" y="1165"/>
                </a:cubicBezTo>
                <a:cubicBezTo>
                  <a:pt x="315" y="1165"/>
                  <a:pt x="236" y="1086"/>
                  <a:pt x="236" y="990"/>
                </a:cubicBezTo>
                <a:lnTo>
                  <a:pt x="118" y="990"/>
                </a:lnTo>
                <a:cubicBezTo>
                  <a:pt x="55" y="990"/>
                  <a:pt x="0" y="938"/>
                  <a:pt x="0" y="875"/>
                </a:cubicBezTo>
                <a:lnTo>
                  <a:pt x="0" y="700"/>
                </a:lnTo>
                <a:lnTo>
                  <a:pt x="411" y="700"/>
                </a:lnTo>
                <a:lnTo>
                  <a:pt x="411" y="525"/>
                </a:lnTo>
                <a:lnTo>
                  <a:pt x="175" y="525"/>
                </a:lnTo>
                <a:lnTo>
                  <a:pt x="175" y="640"/>
                </a:lnTo>
                <a:lnTo>
                  <a:pt x="0" y="465"/>
                </a:lnTo>
                <a:lnTo>
                  <a:pt x="175" y="290"/>
                </a:lnTo>
                <a:lnTo>
                  <a:pt x="175" y="408"/>
                </a:lnTo>
                <a:lnTo>
                  <a:pt x="818" y="408"/>
                </a:lnTo>
                <a:cubicBezTo>
                  <a:pt x="881" y="408"/>
                  <a:pt x="936" y="462"/>
                  <a:pt x="936" y="525"/>
                </a:cubicBezTo>
                <a:lnTo>
                  <a:pt x="936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901" y="5103815"/>
            <a:ext cx="327025" cy="327025"/>
          </a:xfrm>
          <a:custGeom>
            <a:avLst/>
            <a:gdLst>
              <a:gd name="T0" fmla="*/ 0 w 908"/>
              <a:gd name="T1" fmla="*/ 328 h 908"/>
              <a:gd name="T2" fmla="*/ 579 w 908"/>
              <a:gd name="T3" fmla="*/ 907 h 908"/>
              <a:gd name="T4" fmla="*/ 412 w 908"/>
              <a:gd name="T5" fmla="*/ 907 h 908"/>
              <a:gd name="T6" fmla="*/ 0 w 908"/>
              <a:gd name="T7" fmla="*/ 495 h 908"/>
              <a:gd name="T8" fmla="*/ 0 w 908"/>
              <a:gd name="T9" fmla="*/ 328 h 908"/>
              <a:gd name="T10" fmla="*/ 0 w 908"/>
              <a:gd name="T11" fmla="*/ 0 h 908"/>
              <a:gd name="T12" fmla="*/ 907 w 908"/>
              <a:gd name="T13" fmla="*/ 907 h 908"/>
              <a:gd name="T14" fmla="*/ 743 w 908"/>
              <a:gd name="T15" fmla="*/ 907 h 908"/>
              <a:gd name="T16" fmla="*/ 0 w 908"/>
              <a:gd name="T17" fmla="*/ 164 h 908"/>
              <a:gd name="T18" fmla="*/ 0 w 908"/>
              <a:gd name="T19" fmla="*/ 0 h 908"/>
              <a:gd name="T20" fmla="*/ 0 w 908"/>
              <a:gd name="T21" fmla="*/ 779 h 908"/>
              <a:gd name="T22" fmla="*/ 128 w 908"/>
              <a:gd name="T23" fmla="*/ 653 h 908"/>
              <a:gd name="T24" fmla="*/ 254 w 908"/>
              <a:gd name="T25" fmla="*/ 779 h 908"/>
              <a:gd name="T26" fmla="*/ 128 w 908"/>
              <a:gd name="T27" fmla="*/ 907 h 908"/>
              <a:gd name="T28" fmla="*/ 0 w 908"/>
              <a:gd name="T29" fmla="*/ 77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8" h="908">
                <a:moveTo>
                  <a:pt x="0" y="328"/>
                </a:moveTo>
                <a:cubicBezTo>
                  <a:pt x="319" y="328"/>
                  <a:pt x="579" y="588"/>
                  <a:pt x="579" y="907"/>
                </a:cubicBezTo>
                <a:lnTo>
                  <a:pt x="412" y="907"/>
                </a:lnTo>
                <a:cubicBezTo>
                  <a:pt x="412" y="680"/>
                  <a:pt x="226" y="495"/>
                  <a:pt x="0" y="495"/>
                </a:cubicBezTo>
                <a:lnTo>
                  <a:pt x="0" y="328"/>
                </a:lnTo>
                <a:close/>
                <a:moveTo>
                  <a:pt x="0" y="0"/>
                </a:moveTo>
                <a:cubicBezTo>
                  <a:pt x="500" y="0"/>
                  <a:pt x="907" y="407"/>
                  <a:pt x="907" y="907"/>
                </a:cubicBezTo>
                <a:lnTo>
                  <a:pt x="743" y="907"/>
                </a:lnTo>
                <a:cubicBezTo>
                  <a:pt x="743" y="497"/>
                  <a:pt x="410" y="164"/>
                  <a:pt x="0" y="164"/>
                </a:cubicBezTo>
                <a:lnTo>
                  <a:pt x="0" y="0"/>
                </a:lnTo>
                <a:close/>
                <a:moveTo>
                  <a:pt x="0" y="779"/>
                </a:moveTo>
                <a:cubicBezTo>
                  <a:pt x="0" y="708"/>
                  <a:pt x="57" y="653"/>
                  <a:pt x="128" y="653"/>
                </a:cubicBezTo>
                <a:cubicBezTo>
                  <a:pt x="199" y="653"/>
                  <a:pt x="254" y="708"/>
                  <a:pt x="254" y="779"/>
                </a:cubicBezTo>
                <a:cubicBezTo>
                  <a:pt x="254" y="850"/>
                  <a:pt x="199" y="907"/>
                  <a:pt x="128" y="907"/>
                </a:cubicBezTo>
                <a:cubicBezTo>
                  <a:pt x="57" y="907"/>
                  <a:pt x="0" y="850"/>
                  <a:pt x="0" y="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27524" y="5026025"/>
            <a:ext cx="357188" cy="484188"/>
          </a:xfrm>
          <a:custGeom>
            <a:avLst/>
            <a:gdLst>
              <a:gd name="T0" fmla="*/ 993 w 994"/>
              <a:gd name="T1" fmla="*/ 1168 h 1344"/>
              <a:gd name="T2" fmla="*/ 818 w 994"/>
              <a:gd name="T3" fmla="*/ 1343 h 1344"/>
              <a:gd name="T4" fmla="*/ 643 w 994"/>
              <a:gd name="T5" fmla="*/ 1168 h 1344"/>
              <a:gd name="T6" fmla="*/ 643 w 994"/>
              <a:gd name="T7" fmla="*/ 1080 h 1344"/>
              <a:gd name="T8" fmla="*/ 230 w 994"/>
              <a:gd name="T9" fmla="*/ 667 h 1344"/>
              <a:gd name="T10" fmla="*/ 175 w 994"/>
              <a:gd name="T11" fmla="*/ 670 h 1344"/>
              <a:gd name="T12" fmla="*/ 175 w 994"/>
              <a:gd name="T13" fmla="*/ 544 h 1344"/>
              <a:gd name="T14" fmla="*/ 449 w 994"/>
              <a:gd name="T15" fmla="*/ 427 h 1344"/>
              <a:gd name="T16" fmla="*/ 531 w 994"/>
              <a:gd name="T17" fmla="*/ 337 h 1344"/>
              <a:gd name="T18" fmla="*/ 626 w 994"/>
              <a:gd name="T19" fmla="*/ 293 h 1344"/>
              <a:gd name="T20" fmla="*/ 629 w 994"/>
              <a:gd name="T21" fmla="*/ 293 h 1344"/>
              <a:gd name="T22" fmla="*/ 760 w 994"/>
              <a:gd name="T23" fmla="*/ 424 h 1344"/>
              <a:gd name="T24" fmla="*/ 760 w 994"/>
              <a:gd name="T25" fmla="*/ 760 h 1344"/>
              <a:gd name="T26" fmla="*/ 706 w 994"/>
              <a:gd name="T27" fmla="*/ 886 h 1344"/>
              <a:gd name="T28" fmla="*/ 498 w 994"/>
              <a:gd name="T29" fmla="*/ 678 h 1344"/>
              <a:gd name="T30" fmla="*/ 498 w 994"/>
              <a:gd name="T31" fmla="*/ 544 h 1344"/>
              <a:gd name="T32" fmla="*/ 364 w 994"/>
              <a:gd name="T33" fmla="*/ 626 h 1344"/>
              <a:gd name="T34" fmla="*/ 730 w 994"/>
              <a:gd name="T35" fmla="*/ 993 h 1344"/>
              <a:gd name="T36" fmla="*/ 818 w 994"/>
              <a:gd name="T37" fmla="*/ 993 h 1344"/>
              <a:gd name="T38" fmla="*/ 993 w 994"/>
              <a:gd name="T39" fmla="*/ 1168 h 1344"/>
              <a:gd name="T40" fmla="*/ 643 w 994"/>
              <a:gd name="T41" fmla="*/ 0 h 1344"/>
              <a:gd name="T42" fmla="*/ 760 w 994"/>
              <a:gd name="T43" fmla="*/ 118 h 1344"/>
              <a:gd name="T44" fmla="*/ 643 w 994"/>
              <a:gd name="T45" fmla="*/ 235 h 1344"/>
              <a:gd name="T46" fmla="*/ 525 w 994"/>
              <a:gd name="T47" fmla="*/ 118 h 1344"/>
              <a:gd name="T48" fmla="*/ 643 w 994"/>
              <a:gd name="T49" fmla="*/ 0 h 1344"/>
              <a:gd name="T50" fmla="*/ 263 w 994"/>
              <a:gd name="T51" fmla="*/ 788 h 1344"/>
              <a:gd name="T52" fmla="*/ 410 w 994"/>
              <a:gd name="T53" fmla="*/ 935 h 1344"/>
              <a:gd name="T54" fmla="*/ 293 w 994"/>
              <a:gd name="T55" fmla="*/ 935 h 1344"/>
              <a:gd name="T56" fmla="*/ 88 w 994"/>
              <a:gd name="T57" fmla="*/ 1138 h 1344"/>
              <a:gd name="T58" fmla="*/ 0 w 994"/>
              <a:gd name="T59" fmla="*/ 1050 h 1344"/>
              <a:gd name="T60" fmla="*/ 263 w 994"/>
              <a:gd name="T61" fmla="*/ 788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94" h="1344">
                <a:moveTo>
                  <a:pt x="993" y="1168"/>
                </a:moveTo>
                <a:lnTo>
                  <a:pt x="818" y="1343"/>
                </a:lnTo>
                <a:lnTo>
                  <a:pt x="643" y="1168"/>
                </a:lnTo>
                <a:lnTo>
                  <a:pt x="643" y="1080"/>
                </a:lnTo>
                <a:lnTo>
                  <a:pt x="230" y="667"/>
                </a:lnTo>
                <a:cubicBezTo>
                  <a:pt x="211" y="670"/>
                  <a:pt x="192" y="670"/>
                  <a:pt x="175" y="670"/>
                </a:cubicBezTo>
                <a:lnTo>
                  <a:pt x="175" y="544"/>
                </a:lnTo>
                <a:cubicBezTo>
                  <a:pt x="271" y="547"/>
                  <a:pt x="386" y="495"/>
                  <a:pt x="449" y="427"/>
                </a:cubicBezTo>
                <a:lnTo>
                  <a:pt x="531" y="337"/>
                </a:lnTo>
                <a:cubicBezTo>
                  <a:pt x="551" y="316"/>
                  <a:pt x="586" y="293"/>
                  <a:pt x="626" y="293"/>
                </a:cubicBezTo>
                <a:lnTo>
                  <a:pt x="629" y="293"/>
                </a:lnTo>
                <a:cubicBezTo>
                  <a:pt x="700" y="293"/>
                  <a:pt x="760" y="353"/>
                  <a:pt x="760" y="424"/>
                </a:cubicBezTo>
                <a:lnTo>
                  <a:pt x="760" y="760"/>
                </a:lnTo>
                <a:cubicBezTo>
                  <a:pt x="760" y="810"/>
                  <a:pt x="738" y="853"/>
                  <a:pt x="706" y="886"/>
                </a:cubicBezTo>
                <a:lnTo>
                  <a:pt x="498" y="678"/>
                </a:lnTo>
                <a:lnTo>
                  <a:pt x="498" y="544"/>
                </a:lnTo>
                <a:cubicBezTo>
                  <a:pt x="462" y="575"/>
                  <a:pt x="413" y="605"/>
                  <a:pt x="364" y="626"/>
                </a:cubicBezTo>
                <a:lnTo>
                  <a:pt x="730" y="993"/>
                </a:lnTo>
                <a:lnTo>
                  <a:pt x="818" y="993"/>
                </a:lnTo>
                <a:lnTo>
                  <a:pt x="993" y="1168"/>
                </a:lnTo>
                <a:close/>
                <a:moveTo>
                  <a:pt x="643" y="0"/>
                </a:moveTo>
                <a:cubicBezTo>
                  <a:pt x="706" y="0"/>
                  <a:pt x="760" y="55"/>
                  <a:pt x="760" y="118"/>
                </a:cubicBezTo>
                <a:cubicBezTo>
                  <a:pt x="760" y="181"/>
                  <a:pt x="706" y="235"/>
                  <a:pt x="643" y="235"/>
                </a:cubicBezTo>
                <a:cubicBezTo>
                  <a:pt x="580" y="235"/>
                  <a:pt x="525" y="181"/>
                  <a:pt x="525" y="118"/>
                </a:cubicBezTo>
                <a:cubicBezTo>
                  <a:pt x="525" y="55"/>
                  <a:pt x="580" y="0"/>
                  <a:pt x="643" y="0"/>
                </a:cubicBezTo>
                <a:close/>
                <a:moveTo>
                  <a:pt x="263" y="788"/>
                </a:moveTo>
                <a:lnTo>
                  <a:pt x="410" y="935"/>
                </a:lnTo>
                <a:lnTo>
                  <a:pt x="293" y="935"/>
                </a:lnTo>
                <a:lnTo>
                  <a:pt x="88" y="1138"/>
                </a:lnTo>
                <a:lnTo>
                  <a:pt x="0" y="1050"/>
                </a:lnTo>
                <a:lnTo>
                  <a:pt x="263" y="7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97501" y="5078414"/>
            <a:ext cx="377825" cy="377825"/>
          </a:xfrm>
          <a:custGeom>
            <a:avLst/>
            <a:gdLst>
              <a:gd name="T0" fmla="*/ 700 w 1051"/>
              <a:gd name="T1" fmla="*/ 874 h 1050"/>
              <a:gd name="T2" fmla="*/ 700 w 1051"/>
              <a:gd name="T3" fmla="*/ 757 h 1050"/>
              <a:gd name="T4" fmla="*/ 583 w 1051"/>
              <a:gd name="T5" fmla="*/ 757 h 1050"/>
              <a:gd name="T6" fmla="*/ 583 w 1051"/>
              <a:gd name="T7" fmla="*/ 874 h 1050"/>
              <a:gd name="T8" fmla="*/ 700 w 1051"/>
              <a:gd name="T9" fmla="*/ 874 h 1050"/>
              <a:gd name="T10" fmla="*/ 495 w 1051"/>
              <a:gd name="T11" fmla="*/ 874 h 1050"/>
              <a:gd name="T12" fmla="*/ 495 w 1051"/>
              <a:gd name="T13" fmla="*/ 757 h 1050"/>
              <a:gd name="T14" fmla="*/ 381 w 1051"/>
              <a:gd name="T15" fmla="*/ 757 h 1050"/>
              <a:gd name="T16" fmla="*/ 381 w 1051"/>
              <a:gd name="T17" fmla="*/ 874 h 1050"/>
              <a:gd name="T18" fmla="*/ 495 w 1051"/>
              <a:gd name="T19" fmla="*/ 874 h 1050"/>
              <a:gd name="T20" fmla="*/ 293 w 1051"/>
              <a:gd name="T21" fmla="*/ 874 h 1050"/>
              <a:gd name="T22" fmla="*/ 293 w 1051"/>
              <a:gd name="T23" fmla="*/ 757 h 1050"/>
              <a:gd name="T24" fmla="*/ 175 w 1051"/>
              <a:gd name="T25" fmla="*/ 757 h 1050"/>
              <a:gd name="T26" fmla="*/ 175 w 1051"/>
              <a:gd name="T27" fmla="*/ 874 h 1050"/>
              <a:gd name="T28" fmla="*/ 293 w 1051"/>
              <a:gd name="T29" fmla="*/ 874 h 1050"/>
              <a:gd name="T30" fmla="*/ 1050 w 1051"/>
              <a:gd name="T31" fmla="*/ 700 h 1050"/>
              <a:gd name="T32" fmla="*/ 1050 w 1051"/>
              <a:gd name="T33" fmla="*/ 932 h 1050"/>
              <a:gd name="T34" fmla="*/ 933 w 1051"/>
              <a:gd name="T35" fmla="*/ 1049 h 1050"/>
              <a:gd name="T36" fmla="*/ 118 w 1051"/>
              <a:gd name="T37" fmla="*/ 1049 h 1050"/>
              <a:gd name="T38" fmla="*/ 0 w 1051"/>
              <a:gd name="T39" fmla="*/ 932 h 1050"/>
              <a:gd name="T40" fmla="*/ 0 w 1051"/>
              <a:gd name="T41" fmla="*/ 700 h 1050"/>
              <a:gd name="T42" fmla="*/ 118 w 1051"/>
              <a:gd name="T43" fmla="*/ 582 h 1050"/>
              <a:gd name="T44" fmla="*/ 700 w 1051"/>
              <a:gd name="T45" fmla="*/ 582 h 1050"/>
              <a:gd name="T46" fmla="*/ 700 w 1051"/>
              <a:gd name="T47" fmla="*/ 350 h 1050"/>
              <a:gd name="T48" fmla="*/ 818 w 1051"/>
              <a:gd name="T49" fmla="*/ 350 h 1050"/>
              <a:gd name="T50" fmla="*/ 818 w 1051"/>
              <a:gd name="T51" fmla="*/ 582 h 1050"/>
              <a:gd name="T52" fmla="*/ 933 w 1051"/>
              <a:gd name="T53" fmla="*/ 582 h 1050"/>
              <a:gd name="T54" fmla="*/ 1050 w 1051"/>
              <a:gd name="T55" fmla="*/ 700 h 1050"/>
              <a:gd name="T56" fmla="*/ 952 w 1051"/>
              <a:gd name="T57" fmla="*/ 216 h 1050"/>
              <a:gd name="T58" fmla="*/ 906 w 1051"/>
              <a:gd name="T59" fmla="*/ 262 h 1050"/>
              <a:gd name="T60" fmla="*/ 758 w 1051"/>
              <a:gd name="T61" fmla="*/ 205 h 1050"/>
              <a:gd name="T62" fmla="*/ 613 w 1051"/>
              <a:gd name="T63" fmla="*/ 262 h 1050"/>
              <a:gd name="T64" fmla="*/ 566 w 1051"/>
              <a:gd name="T65" fmla="*/ 216 h 1050"/>
              <a:gd name="T66" fmla="*/ 758 w 1051"/>
              <a:gd name="T67" fmla="*/ 134 h 1050"/>
              <a:gd name="T68" fmla="*/ 952 w 1051"/>
              <a:gd name="T69" fmla="*/ 216 h 1050"/>
              <a:gd name="T70" fmla="*/ 1004 w 1051"/>
              <a:gd name="T71" fmla="*/ 169 h 1050"/>
              <a:gd name="T72" fmla="*/ 758 w 1051"/>
              <a:gd name="T73" fmla="*/ 71 h 1050"/>
              <a:gd name="T74" fmla="*/ 515 w 1051"/>
              <a:gd name="T75" fmla="*/ 169 h 1050"/>
              <a:gd name="T76" fmla="*/ 468 w 1051"/>
              <a:gd name="T77" fmla="*/ 123 h 1050"/>
              <a:gd name="T78" fmla="*/ 758 w 1051"/>
              <a:gd name="T79" fmla="*/ 0 h 1050"/>
              <a:gd name="T80" fmla="*/ 1050 w 1051"/>
              <a:gd name="T81" fmla="*/ 123 h 1050"/>
              <a:gd name="T82" fmla="*/ 1004 w 1051"/>
              <a:gd name="T83" fmla="*/ 16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874"/>
                </a:moveTo>
                <a:lnTo>
                  <a:pt x="700" y="757"/>
                </a:lnTo>
                <a:lnTo>
                  <a:pt x="583" y="757"/>
                </a:lnTo>
                <a:lnTo>
                  <a:pt x="583" y="874"/>
                </a:lnTo>
                <a:lnTo>
                  <a:pt x="700" y="874"/>
                </a:lnTo>
                <a:close/>
                <a:moveTo>
                  <a:pt x="495" y="874"/>
                </a:moveTo>
                <a:lnTo>
                  <a:pt x="495" y="757"/>
                </a:lnTo>
                <a:lnTo>
                  <a:pt x="381" y="757"/>
                </a:lnTo>
                <a:lnTo>
                  <a:pt x="381" y="874"/>
                </a:lnTo>
                <a:lnTo>
                  <a:pt x="495" y="874"/>
                </a:lnTo>
                <a:close/>
                <a:moveTo>
                  <a:pt x="293" y="874"/>
                </a:moveTo>
                <a:lnTo>
                  <a:pt x="293" y="757"/>
                </a:lnTo>
                <a:lnTo>
                  <a:pt x="175" y="757"/>
                </a:lnTo>
                <a:lnTo>
                  <a:pt x="175" y="874"/>
                </a:lnTo>
                <a:lnTo>
                  <a:pt x="293" y="874"/>
                </a:lnTo>
                <a:close/>
                <a:moveTo>
                  <a:pt x="1050" y="700"/>
                </a:moveTo>
                <a:lnTo>
                  <a:pt x="1050" y="932"/>
                </a:lnTo>
                <a:cubicBezTo>
                  <a:pt x="1050" y="995"/>
                  <a:pt x="996" y="1049"/>
                  <a:pt x="933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cubicBezTo>
                  <a:pt x="0" y="637"/>
                  <a:pt x="55" y="582"/>
                  <a:pt x="118" y="582"/>
                </a:cubicBezTo>
                <a:lnTo>
                  <a:pt x="700" y="582"/>
                </a:lnTo>
                <a:lnTo>
                  <a:pt x="700" y="350"/>
                </a:lnTo>
                <a:lnTo>
                  <a:pt x="818" y="350"/>
                </a:lnTo>
                <a:lnTo>
                  <a:pt x="818" y="582"/>
                </a:lnTo>
                <a:lnTo>
                  <a:pt x="933" y="582"/>
                </a:lnTo>
                <a:cubicBezTo>
                  <a:pt x="996" y="582"/>
                  <a:pt x="1050" y="637"/>
                  <a:pt x="1050" y="700"/>
                </a:cubicBezTo>
                <a:close/>
                <a:moveTo>
                  <a:pt x="952" y="216"/>
                </a:moveTo>
                <a:lnTo>
                  <a:pt x="906" y="262"/>
                </a:lnTo>
                <a:cubicBezTo>
                  <a:pt x="865" y="221"/>
                  <a:pt x="810" y="205"/>
                  <a:pt x="758" y="205"/>
                </a:cubicBezTo>
                <a:cubicBezTo>
                  <a:pt x="706" y="205"/>
                  <a:pt x="654" y="221"/>
                  <a:pt x="613" y="262"/>
                </a:cubicBezTo>
                <a:lnTo>
                  <a:pt x="566" y="216"/>
                </a:lnTo>
                <a:cubicBezTo>
                  <a:pt x="618" y="164"/>
                  <a:pt x="687" y="134"/>
                  <a:pt x="758" y="134"/>
                </a:cubicBezTo>
                <a:cubicBezTo>
                  <a:pt x="829" y="134"/>
                  <a:pt x="900" y="164"/>
                  <a:pt x="952" y="216"/>
                </a:cubicBezTo>
                <a:close/>
                <a:moveTo>
                  <a:pt x="1004" y="169"/>
                </a:moveTo>
                <a:cubicBezTo>
                  <a:pt x="933" y="106"/>
                  <a:pt x="845" y="71"/>
                  <a:pt x="758" y="71"/>
                </a:cubicBezTo>
                <a:cubicBezTo>
                  <a:pt x="670" y="71"/>
                  <a:pt x="586" y="106"/>
                  <a:pt x="515" y="169"/>
                </a:cubicBezTo>
                <a:lnTo>
                  <a:pt x="468" y="123"/>
                </a:lnTo>
                <a:cubicBezTo>
                  <a:pt x="550" y="41"/>
                  <a:pt x="654" y="0"/>
                  <a:pt x="758" y="0"/>
                </a:cubicBezTo>
                <a:cubicBezTo>
                  <a:pt x="862" y="0"/>
                  <a:pt x="968" y="41"/>
                  <a:pt x="1050" y="123"/>
                </a:cubicBezTo>
                <a:lnTo>
                  <a:pt x="1004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78589" y="5078414"/>
            <a:ext cx="377825" cy="377825"/>
          </a:xfrm>
          <a:custGeom>
            <a:avLst/>
            <a:gdLst>
              <a:gd name="T0" fmla="*/ 1049 w 1050"/>
              <a:gd name="T1" fmla="*/ 292 h 1050"/>
              <a:gd name="T2" fmla="*/ 1049 w 1050"/>
              <a:gd name="T3" fmla="*/ 582 h 1050"/>
              <a:gd name="T4" fmla="*/ 932 w 1050"/>
              <a:gd name="T5" fmla="*/ 582 h 1050"/>
              <a:gd name="T6" fmla="*/ 932 w 1050"/>
              <a:gd name="T7" fmla="*/ 292 h 1050"/>
              <a:gd name="T8" fmla="*/ 757 w 1050"/>
              <a:gd name="T9" fmla="*/ 117 h 1050"/>
              <a:gd name="T10" fmla="*/ 467 w 1050"/>
              <a:gd name="T11" fmla="*/ 117 h 1050"/>
              <a:gd name="T12" fmla="*/ 467 w 1050"/>
              <a:gd name="T13" fmla="*/ 0 h 1050"/>
              <a:gd name="T14" fmla="*/ 757 w 1050"/>
              <a:gd name="T15" fmla="*/ 0 h 1050"/>
              <a:gd name="T16" fmla="*/ 1049 w 1050"/>
              <a:gd name="T17" fmla="*/ 292 h 1050"/>
              <a:gd name="T18" fmla="*/ 0 w 1050"/>
              <a:gd name="T19" fmla="*/ 1049 h 1050"/>
              <a:gd name="T20" fmla="*/ 0 w 1050"/>
              <a:gd name="T21" fmla="*/ 932 h 1050"/>
              <a:gd name="T22" fmla="*/ 117 w 1050"/>
              <a:gd name="T23" fmla="*/ 932 h 1050"/>
              <a:gd name="T24" fmla="*/ 117 w 1050"/>
              <a:gd name="T25" fmla="*/ 1049 h 1050"/>
              <a:gd name="T26" fmla="*/ 0 w 1050"/>
              <a:gd name="T27" fmla="*/ 1049 h 1050"/>
              <a:gd name="T28" fmla="*/ 232 w 1050"/>
              <a:gd name="T29" fmla="*/ 1049 h 1050"/>
              <a:gd name="T30" fmla="*/ 232 w 1050"/>
              <a:gd name="T31" fmla="*/ 932 h 1050"/>
              <a:gd name="T32" fmla="*/ 350 w 1050"/>
              <a:gd name="T33" fmla="*/ 932 h 1050"/>
              <a:gd name="T34" fmla="*/ 350 w 1050"/>
              <a:gd name="T35" fmla="*/ 1049 h 1050"/>
              <a:gd name="T36" fmla="*/ 232 w 1050"/>
              <a:gd name="T37" fmla="*/ 1049 h 1050"/>
              <a:gd name="T38" fmla="*/ 467 w 1050"/>
              <a:gd name="T39" fmla="*/ 1049 h 1050"/>
              <a:gd name="T40" fmla="*/ 467 w 1050"/>
              <a:gd name="T41" fmla="*/ 932 h 1050"/>
              <a:gd name="T42" fmla="*/ 582 w 1050"/>
              <a:gd name="T43" fmla="*/ 932 h 1050"/>
              <a:gd name="T44" fmla="*/ 582 w 1050"/>
              <a:gd name="T45" fmla="*/ 1049 h 1050"/>
              <a:gd name="T46" fmla="*/ 467 w 1050"/>
              <a:gd name="T47" fmla="*/ 1049 h 1050"/>
              <a:gd name="T48" fmla="*/ 232 w 1050"/>
              <a:gd name="T49" fmla="*/ 117 h 1050"/>
              <a:gd name="T50" fmla="*/ 232 w 1050"/>
              <a:gd name="T51" fmla="*/ 0 h 1050"/>
              <a:gd name="T52" fmla="*/ 350 w 1050"/>
              <a:gd name="T53" fmla="*/ 0 h 1050"/>
              <a:gd name="T54" fmla="*/ 350 w 1050"/>
              <a:gd name="T55" fmla="*/ 117 h 1050"/>
              <a:gd name="T56" fmla="*/ 232 w 1050"/>
              <a:gd name="T57" fmla="*/ 117 h 1050"/>
              <a:gd name="T58" fmla="*/ 0 w 1050"/>
              <a:gd name="T59" fmla="*/ 117 h 1050"/>
              <a:gd name="T60" fmla="*/ 0 w 1050"/>
              <a:gd name="T61" fmla="*/ 0 h 1050"/>
              <a:gd name="T62" fmla="*/ 117 w 1050"/>
              <a:gd name="T63" fmla="*/ 0 h 1050"/>
              <a:gd name="T64" fmla="*/ 117 w 1050"/>
              <a:gd name="T65" fmla="*/ 117 h 1050"/>
              <a:gd name="T66" fmla="*/ 0 w 1050"/>
              <a:gd name="T67" fmla="*/ 117 h 1050"/>
              <a:gd name="T68" fmla="*/ 0 w 1050"/>
              <a:gd name="T69" fmla="*/ 350 h 1050"/>
              <a:gd name="T70" fmla="*/ 0 w 1050"/>
              <a:gd name="T71" fmla="*/ 232 h 1050"/>
              <a:gd name="T72" fmla="*/ 117 w 1050"/>
              <a:gd name="T73" fmla="*/ 232 h 1050"/>
              <a:gd name="T74" fmla="*/ 117 w 1050"/>
              <a:gd name="T75" fmla="*/ 350 h 1050"/>
              <a:gd name="T76" fmla="*/ 0 w 1050"/>
              <a:gd name="T77" fmla="*/ 350 h 1050"/>
              <a:gd name="T78" fmla="*/ 0 w 1050"/>
              <a:gd name="T79" fmla="*/ 817 h 1050"/>
              <a:gd name="T80" fmla="*/ 0 w 1050"/>
              <a:gd name="T81" fmla="*/ 700 h 1050"/>
              <a:gd name="T82" fmla="*/ 117 w 1050"/>
              <a:gd name="T83" fmla="*/ 700 h 1050"/>
              <a:gd name="T84" fmla="*/ 117 w 1050"/>
              <a:gd name="T85" fmla="*/ 817 h 1050"/>
              <a:gd name="T86" fmla="*/ 0 w 1050"/>
              <a:gd name="T87" fmla="*/ 817 h 1050"/>
              <a:gd name="T88" fmla="*/ 0 w 1050"/>
              <a:gd name="T89" fmla="*/ 582 h 1050"/>
              <a:gd name="T90" fmla="*/ 0 w 1050"/>
              <a:gd name="T91" fmla="*/ 467 h 1050"/>
              <a:gd name="T92" fmla="*/ 117 w 1050"/>
              <a:gd name="T93" fmla="*/ 467 h 1050"/>
              <a:gd name="T94" fmla="*/ 117 w 1050"/>
              <a:gd name="T95" fmla="*/ 582 h 1050"/>
              <a:gd name="T96" fmla="*/ 0 w 1050"/>
              <a:gd name="T97" fmla="*/ 582 h 1050"/>
              <a:gd name="T98" fmla="*/ 932 w 1050"/>
              <a:gd name="T99" fmla="*/ 817 h 1050"/>
              <a:gd name="T100" fmla="*/ 932 w 1050"/>
              <a:gd name="T101" fmla="*/ 700 h 1050"/>
              <a:gd name="T102" fmla="*/ 1049 w 1050"/>
              <a:gd name="T103" fmla="*/ 700 h 1050"/>
              <a:gd name="T104" fmla="*/ 1049 w 1050"/>
              <a:gd name="T105" fmla="*/ 817 h 1050"/>
              <a:gd name="T106" fmla="*/ 932 w 1050"/>
              <a:gd name="T107" fmla="*/ 817 h 1050"/>
              <a:gd name="T108" fmla="*/ 932 w 1050"/>
              <a:gd name="T109" fmla="*/ 932 h 1050"/>
              <a:gd name="T110" fmla="*/ 1049 w 1050"/>
              <a:gd name="T111" fmla="*/ 932 h 1050"/>
              <a:gd name="T112" fmla="*/ 1049 w 1050"/>
              <a:gd name="T113" fmla="*/ 1049 h 1050"/>
              <a:gd name="T114" fmla="*/ 932 w 1050"/>
              <a:gd name="T115" fmla="*/ 1049 h 1050"/>
              <a:gd name="T116" fmla="*/ 932 w 1050"/>
              <a:gd name="T11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0" h="1050">
                <a:moveTo>
                  <a:pt x="1049" y="292"/>
                </a:moveTo>
                <a:lnTo>
                  <a:pt x="1049" y="582"/>
                </a:lnTo>
                <a:lnTo>
                  <a:pt x="932" y="582"/>
                </a:lnTo>
                <a:lnTo>
                  <a:pt x="932" y="292"/>
                </a:lnTo>
                <a:cubicBezTo>
                  <a:pt x="932" y="196"/>
                  <a:pt x="853" y="117"/>
                  <a:pt x="757" y="117"/>
                </a:cubicBezTo>
                <a:lnTo>
                  <a:pt x="467" y="117"/>
                </a:lnTo>
                <a:lnTo>
                  <a:pt x="467" y="0"/>
                </a:lnTo>
                <a:lnTo>
                  <a:pt x="757" y="0"/>
                </a:lnTo>
                <a:cubicBezTo>
                  <a:pt x="918" y="0"/>
                  <a:pt x="1049" y="131"/>
                  <a:pt x="1049" y="292"/>
                </a:cubicBezTo>
                <a:close/>
                <a:moveTo>
                  <a:pt x="0" y="1049"/>
                </a:moveTo>
                <a:lnTo>
                  <a:pt x="0" y="932"/>
                </a:lnTo>
                <a:lnTo>
                  <a:pt x="117" y="932"/>
                </a:lnTo>
                <a:lnTo>
                  <a:pt x="117" y="1049"/>
                </a:lnTo>
                <a:lnTo>
                  <a:pt x="0" y="1049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49"/>
                </a:lnTo>
                <a:lnTo>
                  <a:pt x="232" y="1049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232" y="117"/>
                </a:moveTo>
                <a:lnTo>
                  <a:pt x="232" y="0"/>
                </a:lnTo>
                <a:lnTo>
                  <a:pt x="350" y="0"/>
                </a:lnTo>
                <a:lnTo>
                  <a:pt x="350" y="117"/>
                </a:lnTo>
                <a:lnTo>
                  <a:pt x="232" y="117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0" y="1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49" y="700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2" y="1049"/>
                </a:lnTo>
                <a:lnTo>
                  <a:pt x="932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80312" y="5068890"/>
            <a:ext cx="334962" cy="398461"/>
          </a:xfrm>
          <a:custGeom>
            <a:avLst/>
            <a:gdLst>
              <a:gd name="T0" fmla="*/ 752 w 930"/>
              <a:gd name="T1" fmla="*/ 845 h 1106"/>
              <a:gd name="T2" fmla="*/ 812 w 930"/>
              <a:gd name="T3" fmla="*/ 700 h 1106"/>
              <a:gd name="T4" fmla="*/ 929 w 930"/>
              <a:gd name="T5" fmla="*/ 700 h 1106"/>
              <a:gd name="T6" fmla="*/ 836 w 930"/>
              <a:gd name="T7" fmla="*/ 927 h 1106"/>
              <a:gd name="T8" fmla="*/ 752 w 930"/>
              <a:gd name="T9" fmla="*/ 845 h 1106"/>
              <a:gd name="T10" fmla="*/ 525 w 930"/>
              <a:gd name="T11" fmla="*/ 987 h 1106"/>
              <a:gd name="T12" fmla="*/ 670 w 930"/>
              <a:gd name="T13" fmla="*/ 927 h 1106"/>
              <a:gd name="T14" fmla="*/ 754 w 930"/>
              <a:gd name="T15" fmla="*/ 1012 h 1106"/>
              <a:gd name="T16" fmla="*/ 525 w 930"/>
              <a:gd name="T17" fmla="*/ 1105 h 1106"/>
              <a:gd name="T18" fmla="*/ 525 w 930"/>
              <a:gd name="T19" fmla="*/ 987 h 1106"/>
              <a:gd name="T20" fmla="*/ 929 w 930"/>
              <a:gd name="T21" fmla="*/ 585 h 1106"/>
              <a:gd name="T22" fmla="*/ 812 w 930"/>
              <a:gd name="T23" fmla="*/ 585 h 1106"/>
              <a:gd name="T24" fmla="*/ 752 w 930"/>
              <a:gd name="T25" fmla="*/ 440 h 1106"/>
              <a:gd name="T26" fmla="*/ 836 w 930"/>
              <a:gd name="T27" fmla="*/ 358 h 1106"/>
              <a:gd name="T28" fmla="*/ 929 w 930"/>
              <a:gd name="T29" fmla="*/ 585 h 1106"/>
              <a:gd name="T30" fmla="*/ 675 w 930"/>
              <a:gd name="T31" fmla="*/ 265 h 1106"/>
              <a:gd name="T32" fmla="*/ 410 w 930"/>
              <a:gd name="T33" fmla="*/ 525 h 1106"/>
              <a:gd name="T34" fmla="*/ 410 w 930"/>
              <a:gd name="T35" fmla="*/ 298 h 1106"/>
              <a:gd name="T36" fmla="*/ 117 w 930"/>
              <a:gd name="T37" fmla="*/ 643 h 1106"/>
              <a:gd name="T38" fmla="*/ 410 w 930"/>
              <a:gd name="T39" fmla="*/ 987 h 1106"/>
              <a:gd name="T40" fmla="*/ 410 w 930"/>
              <a:gd name="T41" fmla="*/ 1105 h 1106"/>
              <a:gd name="T42" fmla="*/ 0 w 930"/>
              <a:gd name="T43" fmla="*/ 643 h 1106"/>
              <a:gd name="T44" fmla="*/ 410 w 930"/>
              <a:gd name="T45" fmla="*/ 181 h 1106"/>
              <a:gd name="T46" fmla="*/ 410 w 930"/>
              <a:gd name="T47" fmla="*/ 0 h 1106"/>
              <a:gd name="T48" fmla="*/ 675 w 930"/>
              <a:gd name="T49" fmla="*/ 265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752" y="845"/>
                </a:moveTo>
                <a:cubicBezTo>
                  <a:pt x="784" y="801"/>
                  <a:pt x="804" y="752"/>
                  <a:pt x="812" y="700"/>
                </a:cubicBezTo>
                <a:lnTo>
                  <a:pt x="929" y="700"/>
                </a:lnTo>
                <a:cubicBezTo>
                  <a:pt x="918" y="782"/>
                  <a:pt x="888" y="859"/>
                  <a:pt x="836" y="927"/>
                </a:cubicBezTo>
                <a:lnTo>
                  <a:pt x="752" y="845"/>
                </a:lnTo>
                <a:close/>
                <a:moveTo>
                  <a:pt x="525" y="987"/>
                </a:moveTo>
                <a:cubicBezTo>
                  <a:pt x="577" y="979"/>
                  <a:pt x="626" y="960"/>
                  <a:pt x="670" y="927"/>
                </a:cubicBezTo>
                <a:lnTo>
                  <a:pt x="754" y="1012"/>
                </a:lnTo>
                <a:cubicBezTo>
                  <a:pt x="686" y="1064"/>
                  <a:pt x="607" y="1094"/>
                  <a:pt x="525" y="1105"/>
                </a:cubicBezTo>
                <a:lnTo>
                  <a:pt x="525" y="987"/>
                </a:lnTo>
                <a:close/>
                <a:moveTo>
                  <a:pt x="929" y="585"/>
                </a:moveTo>
                <a:lnTo>
                  <a:pt x="812" y="585"/>
                </a:lnTo>
                <a:cubicBezTo>
                  <a:pt x="804" y="533"/>
                  <a:pt x="784" y="484"/>
                  <a:pt x="752" y="440"/>
                </a:cubicBezTo>
                <a:lnTo>
                  <a:pt x="836" y="358"/>
                </a:lnTo>
                <a:cubicBezTo>
                  <a:pt x="888" y="427"/>
                  <a:pt x="918" y="503"/>
                  <a:pt x="929" y="585"/>
                </a:cubicBezTo>
                <a:close/>
                <a:moveTo>
                  <a:pt x="675" y="265"/>
                </a:moveTo>
                <a:lnTo>
                  <a:pt x="410" y="525"/>
                </a:lnTo>
                <a:lnTo>
                  <a:pt x="410" y="298"/>
                </a:lnTo>
                <a:cubicBezTo>
                  <a:pt x="243" y="326"/>
                  <a:pt x="117" y="471"/>
                  <a:pt x="117" y="643"/>
                </a:cubicBezTo>
                <a:cubicBezTo>
                  <a:pt x="117" y="815"/>
                  <a:pt x="243" y="960"/>
                  <a:pt x="410" y="987"/>
                </a:cubicBezTo>
                <a:lnTo>
                  <a:pt x="410" y="1105"/>
                </a:lnTo>
                <a:cubicBezTo>
                  <a:pt x="180" y="1077"/>
                  <a:pt x="0" y="881"/>
                  <a:pt x="0" y="643"/>
                </a:cubicBezTo>
                <a:cubicBezTo>
                  <a:pt x="0" y="405"/>
                  <a:pt x="180" y="208"/>
                  <a:pt x="410" y="181"/>
                </a:cubicBezTo>
                <a:lnTo>
                  <a:pt x="410" y="0"/>
                </a:lnTo>
                <a:lnTo>
                  <a:pt x="675" y="2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1401" y="5068890"/>
            <a:ext cx="334963" cy="398461"/>
          </a:xfrm>
          <a:custGeom>
            <a:avLst/>
            <a:gdLst>
              <a:gd name="T0" fmla="*/ 519 w 930"/>
              <a:gd name="T1" fmla="*/ 181 h 1106"/>
              <a:gd name="T2" fmla="*/ 929 w 930"/>
              <a:gd name="T3" fmla="*/ 643 h 1106"/>
              <a:gd name="T4" fmla="*/ 519 w 930"/>
              <a:gd name="T5" fmla="*/ 1105 h 1106"/>
              <a:gd name="T6" fmla="*/ 519 w 930"/>
              <a:gd name="T7" fmla="*/ 987 h 1106"/>
              <a:gd name="T8" fmla="*/ 812 w 930"/>
              <a:gd name="T9" fmla="*/ 643 h 1106"/>
              <a:gd name="T10" fmla="*/ 519 w 930"/>
              <a:gd name="T11" fmla="*/ 298 h 1106"/>
              <a:gd name="T12" fmla="*/ 519 w 930"/>
              <a:gd name="T13" fmla="*/ 525 h 1106"/>
              <a:gd name="T14" fmla="*/ 254 w 930"/>
              <a:gd name="T15" fmla="*/ 265 h 1106"/>
              <a:gd name="T16" fmla="*/ 519 w 930"/>
              <a:gd name="T17" fmla="*/ 0 h 1106"/>
              <a:gd name="T18" fmla="*/ 519 w 930"/>
              <a:gd name="T19" fmla="*/ 181 h 1106"/>
              <a:gd name="T20" fmla="*/ 175 w 930"/>
              <a:gd name="T21" fmla="*/ 1012 h 1106"/>
              <a:gd name="T22" fmla="*/ 259 w 930"/>
              <a:gd name="T23" fmla="*/ 927 h 1106"/>
              <a:gd name="T24" fmla="*/ 404 w 930"/>
              <a:gd name="T25" fmla="*/ 987 h 1106"/>
              <a:gd name="T26" fmla="*/ 404 w 930"/>
              <a:gd name="T27" fmla="*/ 1105 h 1106"/>
              <a:gd name="T28" fmla="*/ 175 w 930"/>
              <a:gd name="T29" fmla="*/ 1012 h 1106"/>
              <a:gd name="T30" fmla="*/ 175 w 930"/>
              <a:gd name="T31" fmla="*/ 845 h 1106"/>
              <a:gd name="T32" fmla="*/ 93 w 930"/>
              <a:gd name="T33" fmla="*/ 927 h 1106"/>
              <a:gd name="T34" fmla="*/ 0 w 930"/>
              <a:gd name="T35" fmla="*/ 700 h 1106"/>
              <a:gd name="T36" fmla="*/ 117 w 930"/>
              <a:gd name="T37" fmla="*/ 700 h 1106"/>
              <a:gd name="T38" fmla="*/ 175 w 930"/>
              <a:gd name="T39" fmla="*/ 845 h 1106"/>
              <a:gd name="T40" fmla="*/ 177 w 930"/>
              <a:gd name="T41" fmla="*/ 440 h 1106"/>
              <a:gd name="T42" fmla="*/ 117 w 930"/>
              <a:gd name="T43" fmla="*/ 585 h 1106"/>
              <a:gd name="T44" fmla="*/ 0 w 930"/>
              <a:gd name="T45" fmla="*/ 585 h 1106"/>
              <a:gd name="T46" fmla="*/ 95 w 930"/>
              <a:gd name="T47" fmla="*/ 358 h 1106"/>
              <a:gd name="T48" fmla="*/ 177 w 930"/>
              <a:gd name="T49" fmla="*/ 440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519" y="181"/>
                </a:moveTo>
                <a:cubicBezTo>
                  <a:pt x="749" y="208"/>
                  <a:pt x="929" y="405"/>
                  <a:pt x="929" y="643"/>
                </a:cubicBezTo>
                <a:cubicBezTo>
                  <a:pt x="929" y="881"/>
                  <a:pt x="749" y="1077"/>
                  <a:pt x="519" y="1105"/>
                </a:cubicBezTo>
                <a:lnTo>
                  <a:pt x="519" y="987"/>
                </a:lnTo>
                <a:cubicBezTo>
                  <a:pt x="686" y="960"/>
                  <a:pt x="812" y="815"/>
                  <a:pt x="812" y="643"/>
                </a:cubicBezTo>
                <a:cubicBezTo>
                  <a:pt x="812" y="471"/>
                  <a:pt x="686" y="326"/>
                  <a:pt x="519" y="298"/>
                </a:cubicBezTo>
                <a:lnTo>
                  <a:pt x="519" y="525"/>
                </a:lnTo>
                <a:lnTo>
                  <a:pt x="254" y="265"/>
                </a:lnTo>
                <a:lnTo>
                  <a:pt x="519" y="0"/>
                </a:lnTo>
                <a:lnTo>
                  <a:pt x="519" y="181"/>
                </a:lnTo>
                <a:close/>
                <a:moveTo>
                  <a:pt x="175" y="1012"/>
                </a:moveTo>
                <a:lnTo>
                  <a:pt x="259" y="927"/>
                </a:lnTo>
                <a:cubicBezTo>
                  <a:pt x="303" y="960"/>
                  <a:pt x="352" y="979"/>
                  <a:pt x="404" y="987"/>
                </a:cubicBezTo>
                <a:lnTo>
                  <a:pt x="404" y="1105"/>
                </a:lnTo>
                <a:cubicBezTo>
                  <a:pt x="322" y="1094"/>
                  <a:pt x="243" y="1064"/>
                  <a:pt x="175" y="1012"/>
                </a:cubicBezTo>
                <a:close/>
                <a:moveTo>
                  <a:pt x="175" y="845"/>
                </a:moveTo>
                <a:lnTo>
                  <a:pt x="93" y="927"/>
                </a:lnTo>
                <a:cubicBezTo>
                  <a:pt x="41" y="859"/>
                  <a:pt x="11" y="782"/>
                  <a:pt x="0" y="700"/>
                </a:cubicBezTo>
                <a:lnTo>
                  <a:pt x="117" y="700"/>
                </a:lnTo>
                <a:cubicBezTo>
                  <a:pt x="125" y="752"/>
                  <a:pt x="145" y="801"/>
                  <a:pt x="175" y="845"/>
                </a:cubicBezTo>
                <a:close/>
                <a:moveTo>
                  <a:pt x="177" y="440"/>
                </a:moveTo>
                <a:cubicBezTo>
                  <a:pt x="147" y="484"/>
                  <a:pt x="125" y="533"/>
                  <a:pt x="117" y="585"/>
                </a:cubicBezTo>
                <a:lnTo>
                  <a:pt x="0" y="585"/>
                </a:lnTo>
                <a:cubicBezTo>
                  <a:pt x="11" y="503"/>
                  <a:pt x="43" y="427"/>
                  <a:pt x="95" y="358"/>
                </a:cubicBezTo>
                <a:lnTo>
                  <a:pt x="177" y="4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6924" y="5043490"/>
            <a:ext cx="463550" cy="446087"/>
          </a:xfrm>
          <a:custGeom>
            <a:avLst/>
            <a:gdLst>
              <a:gd name="T0" fmla="*/ 1080 w 1286"/>
              <a:gd name="T1" fmla="*/ 345 h 1240"/>
              <a:gd name="T2" fmla="*/ 1080 w 1286"/>
              <a:gd name="T3" fmla="*/ 1086 h 1240"/>
              <a:gd name="T4" fmla="*/ 708 w 1286"/>
              <a:gd name="T5" fmla="*/ 1239 h 1240"/>
              <a:gd name="T6" fmla="*/ 456 w 1286"/>
              <a:gd name="T7" fmla="*/ 1173 h 1240"/>
              <a:gd name="T8" fmla="*/ 544 w 1286"/>
              <a:gd name="T9" fmla="*/ 1088 h 1240"/>
              <a:gd name="T10" fmla="*/ 708 w 1286"/>
              <a:gd name="T11" fmla="*/ 1124 h 1240"/>
              <a:gd name="T12" fmla="*/ 998 w 1286"/>
              <a:gd name="T13" fmla="*/ 1004 h 1240"/>
              <a:gd name="T14" fmla="*/ 998 w 1286"/>
              <a:gd name="T15" fmla="*/ 427 h 1240"/>
              <a:gd name="T16" fmla="*/ 708 w 1286"/>
              <a:gd name="T17" fmla="*/ 307 h 1240"/>
              <a:gd name="T18" fmla="*/ 708 w 1286"/>
              <a:gd name="T19" fmla="*/ 495 h 1240"/>
              <a:gd name="T20" fmla="*/ 462 w 1286"/>
              <a:gd name="T21" fmla="*/ 249 h 1240"/>
              <a:gd name="T22" fmla="*/ 708 w 1286"/>
              <a:gd name="T23" fmla="*/ 0 h 1240"/>
              <a:gd name="T24" fmla="*/ 708 w 1286"/>
              <a:gd name="T25" fmla="*/ 189 h 1240"/>
              <a:gd name="T26" fmla="*/ 1080 w 1286"/>
              <a:gd name="T27" fmla="*/ 345 h 1240"/>
              <a:gd name="T28" fmla="*/ 166 w 1286"/>
              <a:gd name="T29" fmla="*/ 708 h 1240"/>
              <a:gd name="T30" fmla="*/ 380 w 1286"/>
              <a:gd name="T31" fmla="*/ 922 h 1240"/>
              <a:gd name="T32" fmla="*/ 593 w 1286"/>
              <a:gd name="T33" fmla="*/ 708 h 1240"/>
              <a:gd name="T34" fmla="*/ 380 w 1286"/>
              <a:gd name="T35" fmla="*/ 495 h 1240"/>
              <a:gd name="T36" fmla="*/ 166 w 1286"/>
              <a:gd name="T37" fmla="*/ 708 h 1240"/>
              <a:gd name="T38" fmla="*/ 380 w 1286"/>
              <a:gd name="T39" fmla="*/ 331 h 1240"/>
              <a:gd name="T40" fmla="*/ 757 w 1286"/>
              <a:gd name="T41" fmla="*/ 708 h 1240"/>
              <a:gd name="T42" fmla="*/ 380 w 1286"/>
              <a:gd name="T43" fmla="*/ 1086 h 1240"/>
              <a:gd name="T44" fmla="*/ 0 w 1286"/>
              <a:gd name="T45" fmla="*/ 708 h 1240"/>
              <a:gd name="T46" fmla="*/ 380 w 1286"/>
              <a:gd name="T47" fmla="*/ 33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40">
                <a:moveTo>
                  <a:pt x="1080" y="345"/>
                </a:moveTo>
                <a:cubicBezTo>
                  <a:pt x="1285" y="550"/>
                  <a:pt x="1285" y="881"/>
                  <a:pt x="1080" y="1086"/>
                </a:cubicBezTo>
                <a:cubicBezTo>
                  <a:pt x="979" y="1190"/>
                  <a:pt x="842" y="1239"/>
                  <a:pt x="708" y="1239"/>
                </a:cubicBezTo>
                <a:cubicBezTo>
                  <a:pt x="620" y="1239"/>
                  <a:pt x="536" y="1217"/>
                  <a:pt x="456" y="1173"/>
                </a:cubicBezTo>
                <a:lnTo>
                  <a:pt x="544" y="1088"/>
                </a:lnTo>
                <a:cubicBezTo>
                  <a:pt x="596" y="1113"/>
                  <a:pt x="650" y="1124"/>
                  <a:pt x="708" y="1124"/>
                </a:cubicBezTo>
                <a:cubicBezTo>
                  <a:pt x="812" y="1124"/>
                  <a:pt x="918" y="1083"/>
                  <a:pt x="998" y="1004"/>
                </a:cubicBezTo>
                <a:cubicBezTo>
                  <a:pt x="1156" y="845"/>
                  <a:pt x="1156" y="585"/>
                  <a:pt x="998" y="427"/>
                </a:cubicBezTo>
                <a:cubicBezTo>
                  <a:pt x="918" y="348"/>
                  <a:pt x="812" y="307"/>
                  <a:pt x="708" y="307"/>
                </a:cubicBezTo>
                <a:lnTo>
                  <a:pt x="708" y="495"/>
                </a:lnTo>
                <a:lnTo>
                  <a:pt x="462" y="249"/>
                </a:lnTo>
                <a:lnTo>
                  <a:pt x="708" y="0"/>
                </a:lnTo>
                <a:lnTo>
                  <a:pt x="708" y="189"/>
                </a:lnTo>
                <a:cubicBezTo>
                  <a:pt x="842" y="189"/>
                  <a:pt x="979" y="241"/>
                  <a:pt x="1080" y="345"/>
                </a:cubicBezTo>
                <a:close/>
                <a:moveTo>
                  <a:pt x="166" y="708"/>
                </a:moveTo>
                <a:lnTo>
                  <a:pt x="380" y="922"/>
                </a:lnTo>
                <a:lnTo>
                  <a:pt x="593" y="708"/>
                </a:lnTo>
                <a:lnTo>
                  <a:pt x="380" y="495"/>
                </a:lnTo>
                <a:lnTo>
                  <a:pt x="166" y="708"/>
                </a:lnTo>
                <a:close/>
                <a:moveTo>
                  <a:pt x="380" y="331"/>
                </a:moveTo>
                <a:lnTo>
                  <a:pt x="757" y="708"/>
                </a:lnTo>
                <a:lnTo>
                  <a:pt x="380" y="1086"/>
                </a:lnTo>
                <a:lnTo>
                  <a:pt x="0" y="708"/>
                </a:lnTo>
                <a:lnTo>
                  <a:pt x="380" y="3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2624" y="5057775"/>
            <a:ext cx="293688" cy="419100"/>
          </a:xfrm>
          <a:custGeom>
            <a:avLst/>
            <a:gdLst>
              <a:gd name="T0" fmla="*/ 408 w 816"/>
              <a:gd name="T1" fmla="*/ 552 h 1166"/>
              <a:gd name="T2" fmla="*/ 553 w 816"/>
              <a:gd name="T3" fmla="*/ 408 h 1166"/>
              <a:gd name="T4" fmla="*/ 408 w 816"/>
              <a:gd name="T5" fmla="*/ 263 h 1166"/>
              <a:gd name="T6" fmla="*/ 263 w 816"/>
              <a:gd name="T7" fmla="*/ 408 h 1166"/>
              <a:gd name="T8" fmla="*/ 408 w 816"/>
              <a:gd name="T9" fmla="*/ 552 h 1166"/>
              <a:gd name="T10" fmla="*/ 408 w 816"/>
              <a:gd name="T11" fmla="*/ 0 h 1166"/>
              <a:gd name="T12" fmla="*/ 815 w 816"/>
              <a:gd name="T13" fmla="*/ 408 h 1166"/>
              <a:gd name="T14" fmla="*/ 408 w 816"/>
              <a:gd name="T15" fmla="*/ 1165 h 1166"/>
              <a:gd name="T16" fmla="*/ 0 w 816"/>
              <a:gd name="T17" fmla="*/ 408 h 1166"/>
              <a:gd name="T18" fmla="*/ 408 w 81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6" h="1166">
                <a:moveTo>
                  <a:pt x="408" y="552"/>
                </a:moveTo>
                <a:cubicBezTo>
                  <a:pt x="487" y="552"/>
                  <a:pt x="553" y="488"/>
                  <a:pt x="553" y="408"/>
                </a:cubicBezTo>
                <a:cubicBezTo>
                  <a:pt x="553" y="329"/>
                  <a:pt x="488" y="263"/>
                  <a:pt x="408" y="263"/>
                </a:cubicBezTo>
                <a:cubicBezTo>
                  <a:pt x="329" y="263"/>
                  <a:pt x="263" y="329"/>
                  <a:pt x="263" y="408"/>
                </a:cubicBezTo>
                <a:cubicBezTo>
                  <a:pt x="263" y="488"/>
                  <a:pt x="328" y="552"/>
                  <a:pt x="408" y="552"/>
                </a:cubicBezTo>
                <a:close/>
                <a:moveTo>
                  <a:pt x="408" y="0"/>
                </a:moveTo>
                <a:cubicBezTo>
                  <a:pt x="635" y="0"/>
                  <a:pt x="815" y="181"/>
                  <a:pt x="815" y="408"/>
                </a:cubicBezTo>
                <a:cubicBezTo>
                  <a:pt x="815" y="714"/>
                  <a:pt x="408" y="1165"/>
                  <a:pt x="408" y="1165"/>
                </a:cubicBezTo>
                <a:cubicBezTo>
                  <a:pt x="408" y="1165"/>
                  <a:pt x="0" y="714"/>
                  <a:pt x="0" y="408"/>
                </a:cubicBezTo>
                <a:cubicBezTo>
                  <a:pt x="0" y="181"/>
                  <a:pt x="181" y="0"/>
                  <a:pt x="4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3" name="Freeform 72"/>
          <p:cNvSpPr>
            <a:spLocks noChangeArrowheads="1"/>
          </p:cNvSpPr>
          <p:nvPr/>
        </p:nvSpPr>
        <p:spPr bwMode="auto">
          <a:xfrm>
            <a:off x="1055689" y="5822952"/>
            <a:ext cx="377825" cy="377825"/>
          </a:xfrm>
          <a:custGeom>
            <a:avLst/>
            <a:gdLst>
              <a:gd name="T0" fmla="*/ 118 w 1051"/>
              <a:gd name="T1" fmla="*/ 875 h 1051"/>
              <a:gd name="T2" fmla="*/ 932 w 1051"/>
              <a:gd name="T3" fmla="*/ 875 h 1051"/>
              <a:gd name="T4" fmla="*/ 670 w 1051"/>
              <a:gd name="T5" fmla="*/ 525 h 1051"/>
              <a:gd name="T6" fmla="*/ 468 w 1051"/>
              <a:gd name="T7" fmla="*/ 788 h 1051"/>
              <a:gd name="T8" fmla="*/ 320 w 1051"/>
              <a:gd name="T9" fmla="*/ 613 h 1051"/>
              <a:gd name="T10" fmla="*/ 118 w 1051"/>
              <a:gd name="T11" fmla="*/ 875 h 1051"/>
              <a:gd name="T12" fmla="*/ 525 w 1051"/>
              <a:gd name="T13" fmla="*/ 115 h 1051"/>
              <a:gd name="T14" fmla="*/ 407 w 1051"/>
              <a:gd name="T15" fmla="*/ 115 h 1051"/>
              <a:gd name="T16" fmla="*/ 118 w 1051"/>
              <a:gd name="T17" fmla="*/ 408 h 1051"/>
              <a:gd name="T18" fmla="*/ 118 w 1051"/>
              <a:gd name="T19" fmla="*/ 525 h 1051"/>
              <a:gd name="T20" fmla="*/ 525 w 1051"/>
              <a:gd name="T21" fmla="*/ 115 h 1051"/>
              <a:gd name="T22" fmla="*/ 118 w 1051"/>
              <a:gd name="T23" fmla="*/ 115 h 1051"/>
              <a:gd name="T24" fmla="*/ 118 w 1051"/>
              <a:gd name="T25" fmla="*/ 293 h 1051"/>
              <a:gd name="T26" fmla="*/ 293 w 1051"/>
              <a:gd name="T27" fmla="*/ 115 h 1051"/>
              <a:gd name="T28" fmla="*/ 118 w 1051"/>
              <a:gd name="T29" fmla="*/ 115 h 1051"/>
              <a:gd name="T30" fmla="*/ 1050 w 1051"/>
              <a:gd name="T31" fmla="*/ 118 h 1051"/>
              <a:gd name="T32" fmla="*/ 1050 w 1051"/>
              <a:gd name="T33" fmla="*/ 932 h 1051"/>
              <a:gd name="T34" fmla="*/ 932 w 1051"/>
              <a:gd name="T35" fmla="*/ 1050 h 1051"/>
              <a:gd name="T36" fmla="*/ 118 w 1051"/>
              <a:gd name="T37" fmla="*/ 1050 h 1051"/>
              <a:gd name="T38" fmla="*/ 0 w 1051"/>
              <a:gd name="T39" fmla="*/ 932 h 1051"/>
              <a:gd name="T40" fmla="*/ 0 w 1051"/>
              <a:gd name="T41" fmla="*/ 118 h 1051"/>
              <a:gd name="T42" fmla="*/ 118 w 1051"/>
              <a:gd name="T43" fmla="*/ 0 h 1051"/>
              <a:gd name="T44" fmla="*/ 932 w 1051"/>
              <a:gd name="T45" fmla="*/ 0 h 1051"/>
              <a:gd name="T46" fmla="*/ 1050 w 1051"/>
              <a:gd name="T47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118" y="875"/>
                </a:moveTo>
                <a:lnTo>
                  <a:pt x="932" y="875"/>
                </a:lnTo>
                <a:lnTo>
                  <a:pt x="670" y="525"/>
                </a:lnTo>
                <a:lnTo>
                  <a:pt x="468" y="788"/>
                </a:lnTo>
                <a:lnTo>
                  <a:pt x="320" y="613"/>
                </a:lnTo>
                <a:lnTo>
                  <a:pt x="118" y="875"/>
                </a:lnTo>
                <a:close/>
                <a:moveTo>
                  <a:pt x="525" y="115"/>
                </a:moveTo>
                <a:lnTo>
                  <a:pt x="407" y="115"/>
                </a:lnTo>
                <a:cubicBezTo>
                  <a:pt x="407" y="276"/>
                  <a:pt x="279" y="408"/>
                  <a:pt x="118" y="408"/>
                </a:cubicBezTo>
                <a:lnTo>
                  <a:pt x="118" y="525"/>
                </a:lnTo>
                <a:cubicBezTo>
                  <a:pt x="345" y="525"/>
                  <a:pt x="525" y="342"/>
                  <a:pt x="525" y="115"/>
                </a:cubicBezTo>
                <a:close/>
                <a:moveTo>
                  <a:pt x="118" y="115"/>
                </a:moveTo>
                <a:lnTo>
                  <a:pt x="118" y="293"/>
                </a:lnTo>
                <a:cubicBezTo>
                  <a:pt x="213" y="293"/>
                  <a:pt x="293" y="211"/>
                  <a:pt x="293" y="115"/>
                </a:cubicBezTo>
                <a:lnTo>
                  <a:pt x="118" y="115"/>
                </a:lnTo>
                <a:close/>
                <a:moveTo>
                  <a:pt x="1050" y="118"/>
                </a:move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2071689" y="5843588"/>
            <a:ext cx="504825" cy="336550"/>
          </a:xfrm>
          <a:custGeom>
            <a:avLst/>
            <a:gdLst>
              <a:gd name="T0" fmla="*/ 758 w 1401"/>
              <a:gd name="T1" fmla="*/ 612 h 936"/>
              <a:gd name="T2" fmla="*/ 758 w 1401"/>
              <a:gd name="T3" fmla="*/ 612 h 936"/>
              <a:gd name="T4" fmla="*/ 758 w 1401"/>
              <a:gd name="T5" fmla="*/ 612 h 936"/>
              <a:gd name="T6" fmla="*/ 993 w 1401"/>
              <a:gd name="T7" fmla="*/ 393 h 936"/>
              <a:gd name="T8" fmla="*/ 758 w 1401"/>
              <a:gd name="T9" fmla="*/ 175 h 936"/>
              <a:gd name="T10" fmla="*/ 758 w 1401"/>
              <a:gd name="T11" fmla="*/ 300 h 936"/>
              <a:gd name="T12" fmla="*/ 408 w 1401"/>
              <a:gd name="T13" fmla="*/ 642 h 936"/>
              <a:gd name="T14" fmla="*/ 758 w 1401"/>
              <a:gd name="T15" fmla="*/ 484 h 936"/>
              <a:gd name="T16" fmla="*/ 758 w 1401"/>
              <a:gd name="T17" fmla="*/ 612 h 936"/>
              <a:gd name="T18" fmla="*/ 1400 w 1401"/>
              <a:gd name="T19" fmla="*/ 817 h 936"/>
              <a:gd name="T20" fmla="*/ 1400 w 1401"/>
              <a:gd name="T21" fmla="*/ 935 h 936"/>
              <a:gd name="T22" fmla="*/ 0 w 1401"/>
              <a:gd name="T23" fmla="*/ 935 h 936"/>
              <a:gd name="T24" fmla="*/ 0 w 1401"/>
              <a:gd name="T25" fmla="*/ 817 h 936"/>
              <a:gd name="T26" fmla="*/ 233 w 1401"/>
              <a:gd name="T27" fmla="*/ 817 h 936"/>
              <a:gd name="T28" fmla="*/ 118 w 1401"/>
              <a:gd name="T29" fmla="*/ 699 h 936"/>
              <a:gd name="T30" fmla="*/ 118 w 1401"/>
              <a:gd name="T31" fmla="*/ 117 h 936"/>
              <a:gd name="T32" fmla="*/ 233 w 1401"/>
              <a:gd name="T33" fmla="*/ 0 h 936"/>
              <a:gd name="T34" fmla="*/ 1168 w 1401"/>
              <a:gd name="T35" fmla="*/ 0 h 936"/>
              <a:gd name="T36" fmla="*/ 1283 w 1401"/>
              <a:gd name="T37" fmla="*/ 117 h 936"/>
              <a:gd name="T38" fmla="*/ 1283 w 1401"/>
              <a:gd name="T39" fmla="*/ 699 h 936"/>
              <a:gd name="T40" fmla="*/ 1168 w 1401"/>
              <a:gd name="T41" fmla="*/ 817 h 936"/>
              <a:gd name="T42" fmla="*/ 1400 w 1401"/>
              <a:gd name="T43" fmla="*/ 8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01" h="936">
                <a:moveTo>
                  <a:pt x="758" y="612"/>
                </a:moveTo>
                <a:lnTo>
                  <a:pt x="758" y="612"/>
                </a:lnTo>
                <a:lnTo>
                  <a:pt x="758" y="612"/>
                </a:lnTo>
                <a:lnTo>
                  <a:pt x="993" y="393"/>
                </a:lnTo>
                <a:lnTo>
                  <a:pt x="758" y="175"/>
                </a:lnTo>
                <a:lnTo>
                  <a:pt x="758" y="300"/>
                </a:lnTo>
                <a:cubicBezTo>
                  <a:pt x="531" y="333"/>
                  <a:pt x="441" y="486"/>
                  <a:pt x="408" y="642"/>
                </a:cubicBezTo>
                <a:cubicBezTo>
                  <a:pt x="490" y="533"/>
                  <a:pt x="596" y="484"/>
                  <a:pt x="758" y="484"/>
                </a:cubicBezTo>
                <a:lnTo>
                  <a:pt x="758" y="612"/>
                </a:lnTo>
                <a:close/>
                <a:moveTo>
                  <a:pt x="1400" y="817"/>
                </a:moveTo>
                <a:lnTo>
                  <a:pt x="1400" y="935"/>
                </a:lnTo>
                <a:lnTo>
                  <a:pt x="0" y="935"/>
                </a:lnTo>
                <a:lnTo>
                  <a:pt x="0" y="817"/>
                </a:lnTo>
                <a:lnTo>
                  <a:pt x="233" y="817"/>
                </a:lnTo>
                <a:cubicBezTo>
                  <a:pt x="167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2"/>
                  <a:pt x="167" y="0"/>
                  <a:pt x="233" y="0"/>
                </a:cubicBezTo>
                <a:lnTo>
                  <a:pt x="1168" y="0"/>
                </a:lnTo>
                <a:cubicBezTo>
                  <a:pt x="1231" y="0"/>
                  <a:pt x="1283" y="52"/>
                  <a:pt x="1283" y="117"/>
                </a:cubicBezTo>
                <a:lnTo>
                  <a:pt x="1283" y="699"/>
                </a:lnTo>
                <a:cubicBezTo>
                  <a:pt x="1283" y="762"/>
                  <a:pt x="1231" y="817"/>
                  <a:pt x="1168" y="817"/>
                </a:cubicBezTo>
                <a:lnTo>
                  <a:pt x="1400" y="8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3149599" y="5759452"/>
            <a:ext cx="503238" cy="504825"/>
          </a:xfrm>
          <a:custGeom>
            <a:avLst/>
            <a:gdLst>
              <a:gd name="T0" fmla="*/ 698 w 1396"/>
              <a:gd name="T1" fmla="*/ 1400 h 1401"/>
              <a:gd name="T2" fmla="*/ 0 w 1396"/>
              <a:gd name="T3" fmla="*/ 757 h 1401"/>
              <a:gd name="T4" fmla="*/ 88 w 1396"/>
              <a:gd name="T5" fmla="*/ 757 h 1401"/>
              <a:gd name="T6" fmla="*/ 435 w 1396"/>
              <a:gd name="T7" fmla="*/ 1252 h 1401"/>
              <a:gd name="T8" fmla="*/ 514 w 1396"/>
              <a:gd name="T9" fmla="*/ 1176 h 1401"/>
              <a:gd name="T10" fmla="*/ 736 w 1396"/>
              <a:gd name="T11" fmla="*/ 1397 h 1401"/>
              <a:gd name="T12" fmla="*/ 698 w 1396"/>
              <a:gd name="T13" fmla="*/ 1400 h 1401"/>
              <a:gd name="T14" fmla="*/ 698 w 1396"/>
              <a:gd name="T15" fmla="*/ 1400 h 1401"/>
              <a:gd name="T16" fmla="*/ 862 w 1396"/>
              <a:gd name="T17" fmla="*/ 1236 h 1401"/>
              <a:gd name="T18" fmla="*/ 1234 w 1396"/>
              <a:gd name="T19" fmla="*/ 864 h 1401"/>
              <a:gd name="T20" fmla="*/ 534 w 1396"/>
              <a:gd name="T21" fmla="*/ 164 h 1401"/>
              <a:gd name="T22" fmla="*/ 162 w 1396"/>
              <a:gd name="T23" fmla="*/ 536 h 1401"/>
              <a:gd name="T24" fmla="*/ 862 w 1396"/>
              <a:gd name="T25" fmla="*/ 1236 h 1401"/>
              <a:gd name="T26" fmla="*/ 594 w 1396"/>
              <a:gd name="T27" fmla="*/ 101 h 1401"/>
              <a:gd name="T28" fmla="*/ 1296 w 1396"/>
              <a:gd name="T29" fmla="*/ 804 h 1401"/>
              <a:gd name="T30" fmla="*/ 1296 w 1396"/>
              <a:gd name="T31" fmla="*/ 927 h 1401"/>
              <a:gd name="T32" fmla="*/ 925 w 1396"/>
              <a:gd name="T33" fmla="*/ 1299 h 1401"/>
              <a:gd name="T34" fmla="*/ 802 w 1396"/>
              <a:gd name="T35" fmla="*/ 1299 h 1401"/>
              <a:gd name="T36" fmla="*/ 99 w 1396"/>
              <a:gd name="T37" fmla="*/ 596 h 1401"/>
              <a:gd name="T38" fmla="*/ 99 w 1396"/>
              <a:gd name="T39" fmla="*/ 473 h 1401"/>
              <a:gd name="T40" fmla="*/ 471 w 1396"/>
              <a:gd name="T41" fmla="*/ 101 h 1401"/>
              <a:gd name="T42" fmla="*/ 594 w 1396"/>
              <a:gd name="T43" fmla="*/ 101 h 1401"/>
              <a:gd name="T44" fmla="*/ 960 w 1396"/>
              <a:gd name="T45" fmla="*/ 148 h 1401"/>
              <a:gd name="T46" fmla="*/ 881 w 1396"/>
              <a:gd name="T47" fmla="*/ 224 h 1401"/>
              <a:gd name="T48" fmla="*/ 659 w 1396"/>
              <a:gd name="T49" fmla="*/ 3 h 1401"/>
              <a:gd name="T50" fmla="*/ 698 w 1396"/>
              <a:gd name="T51" fmla="*/ 0 h 1401"/>
              <a:gd name="T52" fmla="*/ 1395 w 1396"/>
              <a:gd name="T53" fmla="*/ 643 h 1401"/>
              <a:gd name="T54" fmla="*/ 1307 w 1396"/>
              <a:gd name="T55" fmla="*/ 643 h 1401"/>
              <a:gd name="T56" fmla="*/ 960 w 1396"/>
              <a:gd name="T57" fmla="*/ 148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6" h="1401">
                <a:moveTo>
                  <a:pt x="698" y="1400"/>
                </a:moveTo>
                <a:cubicBezTo>
                  <a:pt x="331" y="1400"/>
                  <a:pt x="31" y="1116"/>
                  <a:pt x="0" y="757"/>
                </a:cubicBezTo>
                <a:lnTo>
                  <a:pt x="88" y="757"/>
                </a:lnTo>
                <a:cubicBezTo>
                  <a:pt x="110" y="976"/>
                  <a:pt x="244" y="1162"/>
                  <a:pt x="435" y="1252"/>
                </a:cubicBezTo>
                <a:lnTo>
                  <a:pt x="514" y="1176"/>
                </a:lnTo>
                <a:lnTo>
                  <a:pt x="736" y="1397"/>
                </a:lnTo>
                <a:lnTo>
                  <a:pt x="698" y="1400"/>
                </a:lnTo>
                <a:lnTo>
                  <a:pt x="698" y="1400"/>
                </a:lnTo>
                <a:close/>
                <a:moveTo>
                  <a:pt x="862" y="1236"/>
                </a:moveTo>
                <a:lnTo>
                  <a:pt x="1234" y="864"/>
                </a:lnTo>
                <a:lnTo>
                  <a:pt x="534" y="164"/>
                </a:lnTo>
                <a:lnTo>
                  <a:pt x="162" y="536"/>
                </a:lnTo>
                <a:lnTo>
                  <a:pt x="862" y="1236"/>
                </a:lnTo>
                <a:close/>
                <a:moveTo>
                  <a:pt x="594" y="101"/>
                </a:moveTo>
                <a:lnTo>
                  <a:pt x="1296" y="804"/>
                </a:lnTo>
                <a:cubicBezTo>
                  <a:pt x="1332" y="837"/>
                  <a:pt x="1332" y="891"/>
                  <a:pt x="1296" y="927"/>
                </a:cubicBezTo>
                <a:lnTo>
                  <a:pt x="925" y="1299"/>
                </a:lnTo>
                <a:cubicBezTo>
                  <a:pt x="892" y="1334"/>
                  <a:pt x="837" y="1334"/>
                  <a:pt x="802" y="1299"/>
                </a:cubicBezTo>
                <a:lnTo>
                  <a:pt x="99" y="596"/>
                </a:lnTo>
                <a:cubicBezTo>
                  <a:pt x="63" y="563"/>
                  <a:pt x="63" y="509"/>
                  <a:pt x="99" y="473"/>
                </a:cubicBezTo>
                <a:lnTo>
                  <a:pt x="471" y="101"/>
                </a:lnTo>
                <a:cubicBezTo>
                  <a:pt x="504" y="66"/>
                  <a:pt x="558" y="66"/>
                  <a:pt x="594" y="101"/>
                </a:cubicBezTo>
                <a:close/>
                <a:moveTo>
                  <a:pt x="960" y="148"/>
                </a:moveTo>
                <a:lnTo>
                  <a:pt x="881" y="224"/>
                </a:lnTo>
                <a:lnTo>
                  <a:pt x="659" y="3"/>
                </a:lnTo>
                <a:lnTo>
                  <a:pt x="698" y="0"/>
                </a:lnTo>
                <a:cubicBezTo>
                  <a:pt x="1064" y="0"/>
                  <a:pt x="1365" y="284"/>
                  <a:pt x="1395" y="643"/>
                </a:cubicBezTo>
                <a:lnTo>
                  <a:pt x="1307" y="643"/>
                </a:lnTo>
                <a:cubicBezTo>
                  <a:pt x="1286" y="424"/>
                  <a:pt x="1152" y="238"/>
                  <a:pt x="960" y="1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4240212" y="5768976"/>
            <a:ext cx="481012" cy="484188"/>
          </a:xfrm>
          <a:custGeom>
            <a:avLst/>
            <a:gdLst>
              <a:gd name="T0" fmla="*/ 922 w 1336"/>
              <a:gd name="T1" fmla="*/ 145 h 1343"/>
              <a:gd name="T2" fmla="*/ 922 w 1336"/>
              <a:gd name="T3" fmla="*/ 175 h 1343"/>
              <a:gd name="T4" fmla="*/ 1121 w 1336"/>
              <a:gd name="T5" fmla="*/ 175 h 1343"/>
              <a:gd name="T6" fmla="*/ 1121 w 1336"/>
              <a:gd name="T7" fmla="*/ 145 h 1343"/>
              <a:gd name="T8" fmla="*/ 1023 w 1336"/>
              <a:gd name="T9" fmla="*/ 46 h 1343"/>
              <a:gd name="T10" fmla="*/ 922 w 1336"/>
              <a:gd name="T11" fmla="*/ 145 h 1343"/>
              <a:gd name="T12" fmla="*/ 875 w 1336"/>
              <a:gd name="T13" fmla="*/ 525 h 1343"/>
              <a:gd name="T14" fmla="*/ 818 w 1336"/>
              <a:gd name="T15" fmla="*/ 467 h 1343"/>
              <a:gd name="T16" fmla="*/ 818 w 1336"/>
              <a:gd name="T17" fmla="*/ 232 h 1343"/>
              <a:gd name="T18" fmla="*/ 875 w 1336"/>
              <a:gd name="T19" fmla="*/ 175 h 1343"/>
              <a:gd name="T20" fmla="*/ 875 w 1336"/>
              <a:gd name="T21" fmla="*/ 145 h 1343"/>
              <a:gd name="T22" fmla="*/ 1023 w 1336"/>
              <a:gd name="T23" fmla="*/ 0 h 1343"/>
              <a:gd name="T24" fmla="*/ 1168 w 1336"/>
              <a:gd name="T25" fmla="*/ 145 h 1343"/>
              <a:gd name="T26" fmla="*/ 1168 w 1336"/>
              <a:gd name="T27" fmla="*/ 175 h 1343"/>
              <a:gd name="T28" fmla="*/ 1225 w 1336"/>
              <a:gd name="T29" fmla="*/ 232 h 1343"/>
              <a:gd name="T30" fmla="*/ 1225 w 1336"/>
              <a:gd name="T31" fmla="*/ 467 h 1343"/>
              <a:gd name="T32" fmla="*/ 1168 w 1336"/>
              <a:gd name="T33" fmla="*/ 525 h 1343"/>
              <a:gd name="T34" fmla="*/ 875 w 1336"/>
              <a:gd name="T35" fmla="*/ 525 h 1343"/>
              <a:gd name="T36" fmla="*/ 438 w 1336"/>
              <a:gd name="T37" fmla="*/ 1195 h 1343"/>
              <a:gd name="T38" fmla="*/ 514 w 1336"/>
              <a:gd name="T39" fmla="*/ 1118 h 1343"/>
              <a:gd name="T40" fmla="*/ 736 w 1336"/>
              <a:gd name="T41" fmla="*/ 1340 h 1343"/>
              <a:gd name="T42" fmla="*/ 698 w 1336"/>
              <a:gd name="T43" fmla="*/ 1342 h 1343"/>
              <a:gd name="T44" fmla="*/ 0 w 1336"/>
              <a:gd name="T45" fmla="*/ 700 h 1343"/>
              <a:gd name="T46" fmla="*/ 88 w 1336"/>
              <a:gd name="T47" fmla="*/ 700 h 1343"/>
              <a:gd name="T48" fmla="*/ 438 w 1336"/>
              <a:gd name="T49" fmla="*/ 1195 h 1343"/>
              <a:gd name="T50" fmla="*/ 1299 w 1336"/>
              <a:gd name="T51" fmla="*/ 744 h 1343"/>
              <a:gd name="T52" fmla="*/ 1299 w 1336"/>
              <a:gd name="T53" fmla="*/ 869 h 1343"/>
              <a:gd name="T54" fmla="*/ 927 w 1336"/>
              <a:gd name="T55" fmla="*/ 1238 h 1343"/>
              <a:gd name="T56" fmla="*/ 804 w 1336"/>
              <a:gd name="T57" fmla="*/ 1238 h 1343"/>
              <a:gd name="T58" fmla="*/ 104 w 1336"/>
              <a:gd name="T59" fmla="*/ 538 h 1343"/>
              <a:gd name="T60" fmla="*/ 104 w 1336"/>
              <a:gd name="T61" fmla="*/ 415 h 1343"/>
              <a:gd name="T62" fmla="*/ 473 w 1336"/>
              <a:gd name="T63" fmla="*/ 44 h 1343"/>
              <a:gd name="T64" fmla="*/ 599 w 1336"/>
              <a:gd name="T65" fmla="*/ 44 h 1343"/>
              <a:gd name="T66" fmla="*/ 741 w 1336"/>
              <a:gd name="T67" fmla="*/ 186 h 1343"/>
              <a:gd name="T68" fmla="*/ 659 w 1336"/>
              <a:gd name="T69" fmla="*/ 268 h 1343"/>
              <a:gd name="T70" fmla="*/ 536 w 1336"/>
              <a:gd name="T71" fmla="*/ 147 h 1343"/>
              <a:gd name="T72" fmla="*/ 205 w 1336"/>
              <a:gd name="T73" fmla="*/ 476 h 1343"/>
              <a:gd name="T74" fmla="*/ 867 w 1336"/>
              <a:gd name="T75" fmla="*/ 1137 h 1343"/>
              <a:gd name="T76" fmla="*/ 1195 w 1336"/>
              <a:gd name="T77" fmla="*/ 806 h 1343"/>
              <a:gd name="T78" fmla="*/ 1067 w 1336"/>
              <a:gd name="T79" fmla="*/ 678 h 1343"/>
              <a:gd name="T80" fmla="*/ 1149 w 1336"/>
              <a:gd name="T81" fmla="*/ 596 h 1343"/>
              <a:gd name="T82" fmla="*/ 1299 w 1336"/>
              <a:gd name="T83" fmla="*/ 744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36" h="1343">
                <a:moveTo>
                  <a:pt x="922" y="145"/>
                </a:moveTo>
                <a:lnTo>
                  <a:pt x="922" y="175"/>
                </a:lnTo>
                <a:lnTo>
                  <a:pt x="1121" y="175"/>
                </a:lnTo>
                <a:lnTo>
                  <a:pt x="1121" y="145"/>
                </a:lnTo>
                <a:cubicBezTo>
                  <a:pt x="1121" y="90"/>
                  <a:pt x="1078" y="46"/>
                  <a:pt x="1023" y="46"/>
                </a:cubicBezTo>
                <a:cubicBezTo>
                  <a:pt x="968" y="46"/>
                  <a:pt x="922" y="90"/>
                  <a:pt x="922" y="145"/>
                </a:cubicBezTo>
                <a:close/>
                <a:moveTo>
                  <a:pt x="875" y="525"/>
                </a:moveTo>
                <a:cubicBezTo>
                  <a:pt x="842" y="525"/>
                  <a:pt x="818" y="500"/>
                  <a:pt x="818" y="467"/>
                </a:cubicBezTo>
                <a:lnTo>
                  <a:pt x="818" y="232"/>
                </a:lnTo>
                <a:cubicBezTo>
                  <a:pt x="818" y="199"/>
                  <a:pt x="842" y="175"/>
                  <a:pt x="875" y="175"/>
                </a:cubicBezTo>
                <a:lnTo>
                  <a:pt x="875" y="145"/>
                </a:lnTo>
                <a:cubicBezTo>
                  <a:pt x="875" y="65"/>
                  <a:pt x="944" y="0"/>
                  <a:pt x="1023" y="0"/>
                </a:cubicBezTo>
                <a:cubicBezTo>
                  <a:pt x="1102" y="0"/>
                  <a:pt x="1168" y="65"/>
                  <a:pt x="1168" y="145"/>
                </a:cubicBezTo>
                <a:lnTo>
                  <a:pt x="1168" y="175"/>
                </a:lnTo>
                <a:cubicBezTo>
                  <a:pt x="1201" y="175"/>
                  <a:pt x="1225" y="199"/>
                  <a:pt x="1225" y="232"/>
                </a:cubicBezTo>
                <a:lnTo>
                  <a:pt x="1225" y="467"/>
                </a:lnTo>
                <a:cubicBezTo>
                  <a:pt x="1225" y="500"/>
                  <a:pt x="1201" y="525"/>
                  <a:pt x="1168" y="525"/>
                </a:cubicBezTo>
                <a:lnTo>
                  <a:pt x="875" y="525"/>
                </a:lnTo>
                <a:close/>
                <a:moveTo>
                  <a:pt x="438" y="1195"/>
                </a:moveTo>
                <a:lnTo>
                  <a:pt x="514" y="1118"/>
                </a:lnTo>
                <a:lnTo>
                  <a:pt x="736" y="1340"/>
                </a:lnTo>
                <a:lnTo>
                  <a:pt x="698" y="1342"/>
                </a:lnTo>
                <a:cubicBezTo>
                  <a:pt x="331" y="1342"/>
                  <a:pt x="30" y="1058"/>
                  <a:pt x="0" y="700"/>
                </a:cubicBezTo>
                <a:lnTo>
                  <a:pt x="88" y="700"/>
                </a:lnTo>
                <a:cubicBezTo>
                  <a:pt x="110" y="919"/>
                  <a:pt x="246" y="1104"/>
                  <a:pt x="438" y="1195"/>
                </a:cubicBezTo>
                <a:close/>
                <a:moveTo>
                  <a:pt x="1299" y="744"/>
                </a:moveTo>
                <a:cubicBezTo>
                  <a:pt x="1335" y="776"/>
                  <a:pt x="1335" y="834"/>
                  <a:pt x="1299" y="869"/>
                </a:cubicBezTo>
                <a:lnTo>
                  <a:pt x="927" y="1238"/>
                </a:lnTo>
                <a:cubicBezTo>
                  <a:pt x="894" y="1274"/>
                  <a:pt x="840" y="1274"/>
                  <a:pt x="804" y="1238"/>
                </a:cubicBezTo>
                <a:lnTo>
                  <a:pt x="104" y="538"/>
                </a:lnTo>
                <a:cubicBezTo>
                  <a:pt x="69" y="506"/>
                  <a:pt x="69" y="451"/>
                  <a:pt x="104" y="415"/>
                </a:cubicBezTo>
                <a:lnTo>
                  <a:pt x="473" y="44"/>
                </a:lnTo>
                <a:cubicBezTo>
                  <a:pt x="506" y="8"/>
                  <a:pt x="564" y="8"/>
                  <a:pt x="599" y="44"/>
                </a:cubicBezTo>
                <a:lnTo>
                  <a:pt x="741" y="186"/>
                </a:lnTo>
                <a:lnTo>
                  <a:pt x="659" y="268"/>
                </a:lnTo>
                <a:lnTo>
                  <a:pt x="536" y="147"/>
                </a:lnTo>
                <a:lnTo>
                  <a:pt x="205" y="476"/>
                </a:lnTo>
                <a:lnTo>
                  <a:pt x="867" y="1137"/>
                </a:lnTo>
                <a:lnTo>
                  <a:pt x="1195" y="806"/>
                </a:lnTo>
                <a:lnTo>
                  <a:pt x="1067" y="678"/>
                </a:lnTo>
                <a:lnTo>
                  <a:pt x="1149" y="596"/>
                </a:lnTo>
                <a:lnTo>
                  <a:pt x="1299" y="7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5410199" y="5780088"/>
            <a:ext cx="293688" cy="463550"/>
          </a:xfrm>
          <a:custGeom>
            <a:avLst/>
            <a:gdLst>
              <a:gd name="T0" fmla="*/ 700 w 816"/>
              <a:gd name="T1" fmla="*/ 1049 h 1286"/>
              <a:gd name="T2" fmla="*/ 700 w 816"/>
              <a:gd name="T3" fmla="*/ 235 h 1286"/>
              <a:gd name="T4" fmla="*/ 115 w 816"/>
              <a:gd name="T5" fmla="*/ 235 h 1286"/>
              <a:gd name="T6" fmla="*/ 115 w 816"/>
              <a:gd name="T7" fmla="*/ 1049 h 1286"/>
              <a:gd name="T8" fmla="*/ 700 w 816"/>
              <a:gd name="T9" fmla="*/ 1049 h 1286"/>
              <a:gd name="T10" fmla="*/ 700 w 816"/>
              <a:gd name="T11" fmla="*/ 0 h 1286"/>
              <a:gd name="T12" fmla="*/ 815 w 816"/>
              <a:gd name="T13" fmla="*/ 117 h 1286"/>
              <a:gd name="T14" fmla="*/ 815 w 816"/>
              <a:gd name="T15" fmla="*/ 1167 h 1286"/>
              <a:gd name="T16" fmla="*/ 700 w 816"/>
              <a:gd name="T17" fmla="*/ 1285 h 1286"/>
              <a:gd name="T18" fmla="*/ 115 w 816"/>
              <a:gd name="T19" fmla="*/ 1285 h 1286"/>
              <a:gd name="T20" fmla="*/ 0 w 816"/>
              <a:gd name="T21" fmla="*/ 1167 h 1286"/>
              <a:gd name="T22" fmla="*/ 0 w 816"/>
              <a:gd name="T23" fmla="*/ 117 h 1286"/>
              <a:gd name="T24" fmla="*/ 115 w 816"/>
              <a:gd name="T25" fmla="*/ 0 h 1286"/>
              <a:gd name="T26" fmla="*/ 700 w 816"/>
              <a:gd name="T27" fmla="*/ 0 h 1286"/>
              <a:gd name="T28" fmla="*/ 336 w 816"/>
              <a:gd name="T29" fmla="*/ 525 h 1286"/>
              <a:gd name="T30" fmla="*/ 336 w 816"/>
              <a:gd name="T31" fmla="*/ 585 h 1286"/>
              <a:gd name="T32" fmla="*/ 478 w 816"/>
              <a:gd name="T33" fmla="*/ 585 h 1286"/>
              <a:gd name="T34" fmla="*/ 478 w 816"/>
              <a:gd name="T35" fmla="*/ 525 h 1286"/>
              <a:gd name="T36" fmla="*/ 407 w 816"/>
              <a:gd name="T37" fmla="*/ 456 h 1286"/>
              <a:gd name="T38" fmla="*/ 336 w 816"/>
              <a:gd name="T39" fmla="*/ 525 h 1286"/>
              <a:gd name="T40" fmla="*/ 290 w 816"/>
              <a:gd name="T41" fmla="*/ 874 h 1286"/>
              <a:gd name="T42" fmla="*/ 232 w 816"/>
              <a:gd name="T43" fmla="*/ 817 h 1286"/>
              <a:gd name="T44" fmla="*/ 232 w 816"/>
              <a:gd name="T45" fmla="*/ 642 h 1286"/>
              <a:gd name="T46" fmla="*/ 290 w 816"/>
              <a:gd name="T47" fmla="*/ 585 h 1286"/>
              <a:gd name="T48" fmla="*/ 290 w 816"/>
              <a:gd name="T49" fmla="*/ 524 h 1286"/>
              <a:gd name="T50" fmla="*/ 407 w 816"/>
              <a:gd name="T51" fmla="*/ 410 h 1286"/>
              <a:gd name="T52" fmla="*/ 525 w 816"/>
              <a:gd name="T53" fmla="*/ 524 h 1286"/>
              <a:gd name="T54" fmla="*/ 525 w 816"/>
              <a:gd name="T55" fmla="*/ 585 h 1286"/>
              <a:gd name="T56" fmla="*/ 582 w 816"/>
              <a:gd name="T57" fmla="*/ 642 h 1286"/>
              <a:gd name="T58" fmla="*/ 582 w 816"/>
              <a:gd name="T59" fmla="*/ 817 h 1286"/>
              <a:gd name="T60" fmla="*/ 525 w 816"/>
              <a:gd name="T61" fmla="*/ 874 h 1286"/>
              <a:gd name="T62" fmla="*/ 290 w 816"/>
              <a:gd name="T63" fmla="*/ 87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6" h="1286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336" y="525"/>
                </a:moveTo>
                <a:lnTo>
                  <a:pt x="336" y="585"/>
                </a:lnTo>
                <a:lnTo>
                  <a:pt x="478" y="585"/>
                </a:lnTo>
                <a:lnTo>
                  <a:pt x="478" y="525"/>
                </a:lnTo>
                <a:cubicBezTo>
                  <a:pt x="478" y="486"/>
                  <a:pt x="445" y="456"/>
                  <a:pt x="407" y="456"/>
                </a:cubicBezTo>
                <a:cubicBezTo>
                  <a:pt x="368" y="456"/>
                  <a:pt x="336" y="486"/>
                  <a:pt x="336" y="525"/>
                </a:cubicBezTo>
                <a:close/>
                <a:moveTo>
                  <a:pt x="290" y="874"/>
                </a:moveTo>
                <a:cubicBezTo>
                  <a:pt x="257" y="874"/>
                  <a:pt x="232" y="850"/>
                  <a:pt x="232" y="817"/>
                </a:cubicBezTo>
                <a:lnTo>
                  <a:pt x="232" y="642"/>
                </a:lnTo>
                <a:cubicBezTo>
                  <a:pt x="232" y="609"/>
                  <a:pt x="257" y="585"/>
                  <a:pt x="290" y="585"/>
                </a:cubicBezTo>
                <a:lnTo>
                  <a:pt x="290" y="524"/>
                </a:lnTo>
                <a:cubicBezTo>
                  <a:pt x="290" y="462"/>
                  <a:pt x="342" y="410"/>
                  <a:pt x="407" y="410"/>
                </a:cubicBezTo>
                <a:cubicBezTo>
                  <a:pt x="470" y="410"/>
                  <a:pt x="525" y="459"/>
                  <a:pt x="525" y="524"/>
                </a:cubicBezTo>
                <a:lnTo>
                  <a:pt x="525" y="585"/>
                </a:lnTo>
                <a:cubicBezTo>
                  <a:pt x="558" y="585"/>
                  <a:pt x="582" y="609"/>
                  <a:pt x="582" y="642"/>
                </a:cubicBezTo>
                <a:lnTo>
                  <a:pt x="582" y="817"/>
                </a:lnTo>
                <a:cubicBezTo>
                  <a:pt x="582" y="850"/>
                  <a:pt x="558" y="874"/>
                  <a:pt x="525" y="874"/>
                </a:cubicBezTo>
                <a:lnTo>
                  <a:pt x="290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6403974" y="5864225"/>
            <a:ext cx="463550" cy="293688"/>
          </a:xfrm>
          <a:custGeom>
            <a:avLst/>
            <a:gdLst>
              <a:gd name="T0" fmla="*/ 572 w 1286"/>
              <a:gd name="T1" fmla="*/ 290 h 815"/>
              <a:gd name="T2" fmla="*/ 572 w 1286"/>
              <a:gd name="T3" fmla="*/ 350 h 815"/>
              <a:gd name="T4" fmla="*/ 714 w 1286"/>
              <a:gd name="T5" fmla="*/ 350 h 815"/>
              <a:gd name="T6" fmla="*/ 714 w 1286"/>
              <a:gd name="T7" fmla="*/ 290 h 815"/>
              <a:gd name="T8" fmla="*/ 643 w 1286"/>
              <a:gd name="T9" fmla="*/ 221 h 815"/>
              <a:gd name="T10" fmla="*/ 572 w 1286"/>
              <a:gd name="T11" fmla="*/ 290 h 815"/>
              <a:gd name="T12" fmla="*/ 525 w 1286"/>
              <a:gd name="T13" fmla="*/ 639 h 815"/>
              <a:gd name="T14" fmla="*/ 468 w 1286"/>
              <a:gd name="T15" fmla="*/ 582 h 815"/>
              <a:gd name="T16" fmla="*/ 468 w 1286"/>
              <a:gd name="T17" fmla="*/ 407 h 815"/>
              <a:gd name="T18" fmla="*/ 525 w 1286"/>
              <a:gd name="T19" fmla="*/ 350 h 815"/>
              <a:gd name="T20" fmla="*/ 525 w 1286"/>
              <a:gd name="T21" fmla="*/ 290 h 815"/>
              <a:gd name="T22" fmla="*/ 643 w 1286"/>
              <a:gd name="T23" fmla="*/ 175 h 815"/>
              <a:gd name="T24" fmla="*/ 760 w 1286"/>
              <a:gd name="T25" fmla="*/ 290 h 815"/>
              <a:gd name="T26" fmla="*/ 760 w 1286"/>
              <a:gd name="T27" fmla="*/ 350 h 815"/>
              <a:gd name="T28" fmla="*/ 818 w 1286"/>
              <a:gd name="T29" fmla="*/ 407 h 815"/>
              <a:gd name="T30" fmla="*/ 818 w 1286"/>
              <a:gd name="T31" fmla="*/ 582 h 815"/>
              <a:gd name="T32" fmla="*/ 760 w 1286"/>
              <a:gd name="T33" fmla="*/ 639 h 815"/>
              <a:gd name="T34" fmla="*/ 525 w 1286"/>
              <a:gd name="T35" fmla="*/ 639 h 815"/>
              <a:gd name="T36" fmla="*/ 1050 w 1286"/>
              <a:gd name="T37" fmla="*/ 700 h 815"/>
              <a:gd name="T38" fmla="*/ 1050 w 1286"/>
              <a:gd name="T39" fmla="*/ 115 h 815"/>
              <a:gd name="T40" fmla="*/ 235 w 1286"/>
              <a:gd name="T41" fmla="*/ 115 h 815"/>
              <a:gd name="T42" fmla="*/ 235 w 1286"/>
              <a:gd name="T43" fmla="*/ 700 h 815"/>
              <a:gd name="T44" fmla="*/ 1050 w 1286"/>
              <a:gd name="T45" fmla="*/ 700 h 815"/>
              <a:gd name="T46" fmla="*/ 1285 w 1286"/>
              <a:gd name="T47" fmla="*/ 115 h 815"/>
              <a:gd name="T48" fmla="*/ 1285 w 1286"/>
              <a:gd name="T49" fmla="*/ 700 h 815"/>
              <a:gd name="T50" fmla="*/ 1168 w 1286"/>
              <a:gd name="T51" fmla="*/ 814 h 815"/>
              <a:gd name="T52" fmla="*/ 118 w 1286"/>
              <a:gd name="T53" fmla="*/ 814 h 815"/>
              <a:gd name="T54" fmla="*/ 0 w 1286"/>
              <a:gd name="T55" fmla="*/ 700 h 815"/>
              <a:gd name="T56" fmla="*/ 0 w 1286"/>
              <a:gd name="T57" fmla="*/ 115 h 815"/>
              <a:gd name="T58" fmla="*/ 118 w 1286"/>
              <a:gd name="T59" fmla="*/ 0 h 815"/>
              <a:gd name="T60" fmla="*/ 1168 w 1286"/>
              <a:gd name="T61" fmla="*/ 0 h 815"/>
              <a:gd name="T62" fmla="*/ 1285 w 1286"/>
              <a:gd name="T63" fmla="*/ 11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815">
                <a:moveTo>
                  <a:pt x="572" y="290"/>
                </a:moveTo>
                <a:lnTo>
                  <a:pt x="572" y="350"/>
                </a:lnTo>
                <a:lnTo>
                  <a:pt x="714" y="350"/>
                </a:lnTo>
                <a:lnTo>
                  <a:pt x="714" y="290"/>
                </a:lnTo>
                <a:cubicBezTo>
                  <a:pt x="714" y="251"/>
                  <a:pt x="682" y="221"/>
                  <a:pt x="643" y="221"/>
                </a:cubicBezTo>
                <a:cubicBezTo>
                  <a:pt x="605" y="221"/>
                  <a:pt x="572" y="251"/>
                  <a:pt x="572" y="290"/>
                </a:cubicBezTo>
                <a:close/>
                <a:moveTo>
                  <a:pt x="525" y="639"/>
                </a:moveTo>
                <a:cubicBezTo>
                  <a:pt x="492" y="639"/>
                  <a:pt x="468" y="615"/>
                  <a:pt x="468" y="582"/>
                </a:cubicBezTo>
                <a:lnTo>
                  <a:pt x="468" y="407"/>
                </a:lnTo>
                <a:cubicBezTo>
                  <a:pt x="468" y="374"/>
                  <a:pt x="492" y="350"/>
                  <a:pt x="525" y="350"/>
                </a:cubicBezTo>
                <a:lnTo>
                  <a:pt x="525" y="290"/>
                </a:lnTo>
                <a:cubicBezTo>
                  <a:pt x="525" y="227"/>
                  <a:pt x="577" y="175"/>
                  <a:pt x="643" y="175"/>
                </a:cubicBezTo>
                <a:cubicBezTo>
                  <a:pt x="706" y="175"/>
                  <a:pt x="760" y="224"/>
                  <a:pt x="760" y="290"/>
                </a:cubicBezTo>
                <a:lnTo>
                  <a:pt x="760" y="350"/>
                </a:lnTo>
                <a:cubicBezTo>
                  <a:pt x="793" y="350"/>
                  <a:pt x="818" y="374"/>
                  <a:pt x="818" y="407"/>
                </a:cubicBezTo>
                <a:lnTo>
                  <a:pt x="818" y="582"/>
                </a:lnTo>
                <a:cubicBezTo>
                  <a:pt x="818" y="615"/>
                  <a:pt x="793" y="639"/>
                  <a:pt x="760" y="639"/>
                </a:cubicBezTo>
                <a:lnTo>
                  <a:pt x="525" y="639"/>
                </a:lnTo>
                <a:close/>
                <a:moveTo>
                  <a:pt x="1050" y="700"/>
                </a:moveTo>
                <a:lnTo>
                  <a:pt x="1050" y="115"/>
                </a:ln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close/>
                <a:moveTo>
                  <a:pt x="1285" y="115"/>
                </a:moveTo>
                <a:lnTo>
                  <a:pt x="1285" y="700"/>
                </a:lnTo>
                <a:cubicBezTo>
                  <a:pt x="1285" y="763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3"/>
                  <a:pt x="0" y="70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2"/>
                  <a:pt x="1285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7481887" y="5822952"/>
            <a:ext cx="463550" cy="377825"/>
          </a:xfrm>
          <a:custGeom>
            <a:avLst/>
            <a:gdLst>
              <a:gd name="T0" fmla="*/ 643 w 1287"/>
              <a:gd name="T1" fmla="*/ 0 h 1051"/>
              <a:gd name="T2" fmla="*/ 1286 w 1287"/>
              <a:gd name="T3" fmla="*/ 350 h 1051"/>
              <a:gd name="T4" fmla="*/ 1286 w 1287"/>
              <a:gd name="T5" fmla="*/ 818 h 1051"/>
              <a:gd name="T6" fmla="*/ 1168 w 1287"/>
              <a:gd name="T7" fmla="*/ 818 h 1051"/>
              <a:gd name="T8" fmla="*/ 1168 w 1287"/>
              <a:gd name="T9" fmla="*/ 413 h 1051"/>
              <a:gd name="T10" fmla="*/ 643 w 1287"/>
              <a:gd name="T11" fmla="*/ 700 h 1051"/>
              <a:gd name="T12" fmla="*/ 0 w 1287"/>
              <a:gd name="T13" fmla="*/ 350 h 1051"/>
              <a:gd name="T14" fmla="*/ 643 w 1287"/>
              <a:gd name="T15" fmla="*/ 0 h 1051"/>
              <a:gd name="T16" fmla="*/ 236 w 1287"/>
              <a:gd name="T17" fmla="*/ 593 h 1051"/>
              <a:gd name="T18" fmla="*/ 643 w 1287"/>
              <a:gd name="T19" fmla="*/ 818 h 1051"/>
              <a:gd name="T20" fmla="*/ 1050 w 1287"/>
              <a:gd name="T21" fmla="*/ 593 h 1051"/>
              <a:gd name="T22" fmla="*/ 1050 w 1287"/>
              <a:gd name="T23" fmla="*/ 829 h 1051"/>
              <a:gd name="T24" fmla="*/ 643 w 1287"/>
              <a:gd name="T25" fmla="*/ 1050 h 1051"/>
              <a:gd name="T26" fmla="*/ 236 w 1287"/>
              <a:gd name="T27" fmla="*/ 829 h 1051"/>
              <a:gd name="T28" fmla="*/ 236 w 1287"/>
              <a:gd name="T29" fmla="*/ 5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7" h="1051">
                <a:moveTo>
                  <a:pt x="643" y="0"/>
                </a:moveTo>
                <a:lnTo>
                  <a:pt x="1286" y="350"/>
                </a:lnTo>
                <a:lnTo>
                  <a:pt x="1286" y="818"/>
                </a:lnTo>
                <a:lnTo>
                  <a:pt x="1168" y="818"/>
                </a:lnTo>
                <a:lnTo>
                  <a:pt x="1168" y="413"/>
                </a:lnTo>
                <a:lnTo>
                  <a:pt x="643" y="700"/>
                </a:lnTo>
                <a:lnTo>
                  <a:pt x="0" y="350"/>
                </a:lnTo>
                <a:lnTo>
                  <a:pt x="643" y="0"/>
                </a:lnTo>
                <a:close/>
                <a:moveTo>
                  <a:pt x="236" y="593"/>
                </a:moveTo>
                <a:lnTo>
                  <a:pt x="643" y="818"/>
                </a:lnTo>
                <a:lnTo>
                  <a:pt x="1050" y="593"/>
                </a:lnTo>
                <a:lnTo>
                  <a:pt x="1050" y="829"/>
                </a:lnTo>
                <a:lnTo>
                  <a:pt x="643" y="1050"/>
                </a:lnTo>
                <a:lnTo>
                  <a:pt x="236" y="829"/>
                </a:lnTo>
                <a:lnTo>
                  <a:pt x="236" y="5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8580437" y="5802313"/>
            <a:ext cx="419100" cy="419100"/>
          </a:xfrm>
          <a:custGeom>
            <a:avLst/>
            <a:gdLst>
              <a:gd name="T0" fmla="*/ 612 w 1166"/>
              <a:gd name="T1" fmla="*/ 596 h 1165"/>
              <a:gd name="T2" fmla="*/ 875 w 1166"/>
              <a:gd name="T3" fmla="*/ 752 h 1165"/>
              <a:gd name="T4" fmla="*/ 831 w 1166"/>
              <a:gd name="T5" fmla="*/ 825 h 1165"/>
              <a:gd name="T6" fmla="*/ 525 w 1166"/>
              <a:gd name="T7" fmla="*/ 639 h 1165"/>
              <a:gd name="T8" fmla="*/ 525 w 1166"/>
              <a:gd name="T9" fmla="*/ 290 h 1165"/>
              <a:gd name="T10" fmla="*/ 612 w 1166"/>
              <a:gd name="T11" fmla="*/ 290 h 1165"/>
              <a:gd name="T12" fmla="*/ 612 w 1166"/>
              <a:gd name="T13" fmla="*/ 596 h 1165"/>
              <a:gd name="T14" fmla="*/ 582 w 1166"/>
              <a:gd name="T15" fmla="*/ 1050 h 1165"/>
              <a:gd name="T16" fmla="*/ 1050 w 1166"/>
              <a:gd name="T17" fmla="*/ 582 h 1165"/>
              <a:gd name="T18" fmla="*/ 582 w 1166"/>
              <a:gd name="T19" fmla="*/ 115 h 1165"/>
              <a:gd name="T20" fmla="*/ 115 w 1166"/>
              <a:gd name="T21" fmla="*/ 582 h 1165"/>
              <a:gd name="T22" fmla="*/ 582 w 1166"/>
              <a:gd name="T23" fmla="*/ 1050 h 1165"/>
              <a:gd name="T24" fmla="*/ 582 w 1166"/>
              <a:gd name="T25" fmla="*/ 0 h 1165"/>
              <a:gd name="T26" fmla="*/ 1165 w 1166"/>
              <a:gd name="T27" fmla="*/ 582 h 1165"/>
              <a:gd name="T28" fmla="*/ 582 w 1166"/>
              <a:gd name="T29" fmla="*/ 1164 h 1165"/>
              <a:gd name="T30" fmla="*/ 0 w 1166"/>
              <a:gd name="T31" fmla="*/ 582 h 1165"/>
              <a:gd name="T32" fmla="*/ 582 w 1166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5">
                <a:moveTo>
                  <a:pt x="612" y="596"/>
                </a:moveTo>
                <a:lnTo>
                  <a:pt x="875" y="752"/>
                </a:lnTo>
                <a:lnTo>
                  <a:pt x="831" y="825"/>
                </a:lnTo>
                <a:lnTo>
                  <a:pt x="525" y="639"/>
                </a:lnTo>
                <a:lnTo>
                  <a:pt x="525" y="290"/>
                </a:lnTo>
                <a:lnTo>
                  <a:pt x="612" y="290"/>
                </a:lnTo>
                <a:lnTo>
                  <a:pt x="612" y="596"/>
                </a:ln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9678989" y="5853113"/>
            <a:ext cx="377825" cy="315912"/>
          </a:xfrm>
          <a:custGeom>
            <a:avLst/>
            <a:gdLst>
              <a:gd name="T0" fmla="*/ 932 w 1051"/>
              <a:gd name="T1" fmla="*/ 700 h 876"/>
              <a:gd name="T2" fmla="*/ 932 w 1051"/>
              <a:gd name="T3" fmla="*/ 582 h 876"/>
              <a:gd name="T4" fmla="*/ 350 w 1051"/>
              <a:gd name="T5" fmla="*/ 582 h 876"/>
              <a:gd name="T6" fmla="*/ 350 w 1051"/>
              <a:gd name="T7" fmla="*/ 700 h 876"/>
              <a:gd name="T8" fmla="*/ 932 w 1051"/>
              <a:gd name="T9" fmla="*/ 700 h 876"/>
              <a:gd name="T10" fmla="*/ 232 w 1051"/>
              <a:gd name="T11" fmla="*/ 700 h 876"/>
              <a:gd name="T12" fmla="*/ 232 w 1051"/>
              <a:gd name="T13" fmla="*/ 582 h 876"/>
              <a:gd name="T14" fmla="*/ 117 w 1051"/>
              <a:gd name="T15" fmla="*/ 582 h 876"/>
              <a:gd name="T16" fmla="*/ 117 w 1051"/>
              <a:gd name="T17" fmla="*/ 700 h 876"/>
              <a:gd name="T18" fmla="*/ 232 w 1051"/>
              <a:gd name="T19" fmla="*/ 700 h 876"/>
              <a:gd name="T20" fmla="*/ 979 w 1051"/>
              <a:gd name="T21" fmla="*/ 330 h 876"/>
              <a:gd name="T22" fmla="*/ 1050 w 1051"/>
              <a:gd name="T23" fmla="*/ 437 h 876"/>
              <a:gd name="T24" fmla="*/ 1050 w 1051"/>
              <a:gd name="T25" fmla="*/ 757 h 876"/>
              <a:gd name="T26" fmla="*/ 932 w 1051"/>
              <a:gd name="T27" fmla="*/ 875 h 876"/>
              <a:gd name="T28" fmla="*/ 117 w 1051"/>
              <a:gd name="T29" fmla="*/ 875 h 876"/>
              <a:gd name="T30" fmla="*/ 0 w 1051"/>
              <a:gd name="T31" fmla="*/ 757 h 876"/>
              <a:gd name="T32" fmla="*/ 0 w 1051"/>
              <a:gd name="T33" fmla="*/ 525 h 876"/>
              <a:gd name="T34" fmla="*/ 117 w 1051"/>
              <a:gd name="T35" fmla="*/ 407 h 876"/>
              <a:gd name="T36" fmla="*/ 850 w 1051"/>
              <a:gd name="T37" fmla="*/ 407 h 876"/>
              <a:gd name="T38" fmla="*/ 30 w 1051"/>
              <a:gd name="T39" fmla="*/ 109 h 876"/>
              <a:gd name="T40" fmla="*/ 71 w 1051"/>
              <a:gd name="T41" fmla="*/ 0 h 876"/>
              <a:gd name="T42" fmla="*/ 979 w 1051"/>
              <a:gd name="T43" fmla="*/ 33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876">
                <a:moveTo>
                  <a:pt x="932" y="700"/>
                </a:moveTo>
                <a:lnTo>
                  <a:pt x="932" y="582"/>
                </a:lnTo>
                <a:lnTo>
                  <a:pt x="350" y="582"/>
                </a:lnTo>
                <a:lnTo>
                  <a:pt x="350" y="700"/>
                </a:lnTo>
                <a:lnTo>
                  <a:pt x="932" y="700"/>
                </a:lnTo>
                <a:close/>
                <a:moveTo>
                  <a:pt x="232" y="700"/>
                </a:moveTo>
                <a:lnTo>
                  <a:pt x="232" y="582"/>
                </a:lnTo>
                <a:lnTo>
                  <a:pt x="117" y="582"/>
                </a:lnTo>
                <a:lnTo>
                  <a:pt x="117" y="700"/>
                </a:lnTo>
                <a:lnTo>
                  <a:pt x="232" y="700"/>
                </a:lnTo>
                <a:close/>
                <a:moveTo>
                  <a:pt x="979" y="330"/>
                </a:moveTo>
                <a:cubicBezTo>
                  <a:pt x="1020" y="341"/>
                  <a:pt x="1050" y="391"/>
                  <a:pt x="1050" y="437"/>
                </a:cubicBezTo>
                <a:lnTo>
                  <a:pt x="1050" y="757"/>
                </a:lnTo>
                <a:cubicBezTo>
                  <a:pt x="1050" y="820"/>
                  <a:pt x="995" y="875"/>
                  <a:pt x="932" y="875"/>
                </a:cubicBezTo>
                <a:lnTo>
                  <a:pt x="117" y="875"/>
                </a:lnTo>
                <a:cubicBezTo>
                  <a:pt x="54" y="875"/>
                  <a:pt x="0" y="820"/>
                  <a:pt x="0" y="757"/>
                </a:cubicBezTo>
                <a:lnTo>
                  <a:pt x="0" y="525"/>
                </a:lnTo>
                <a:cubicBezTo>
                  <a:pt x="0" y="462"/>
                  <a:pt x="54" y="407"/>
                  <a:pt x="117" y="407"/>
                </a:cubicBezTo>
                <a:lnTo>
                  <a:pt x="850" y="407"/>
                </a:lnTo>
                <a:lnTo>
                  <a:pt x="30" y="109"/>
                </a:lnTo>
                <a:lnTo>
                  <a:pt x="71" y="0"/>
                </a:lnTo>
                <a:lnTo>
                  <a:pt x="979" y="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10756901" y="5822952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118 h 1051"/>
              <a:gd name="T4" fmla="*/ 118 w 1051"/>
              <a:gd name="T5" fmla="*/ 118 h 1051"/>
              <a:gd name="T6" fmla="*/ 118 w 1051"/>
              <a:gd name="T7" fmla="*/ 350 h 1051"/>
              <a:gd name="T8" fmla="*/ 700 w 1051"/>
              <a:gd name="T9" fmla="*/ 350 h 1051"/>
              <a:gd name="T10" fmla="*/ 525 w 1051"/>
              <a:gd name="T11" fmla="*/ 932 h 1051"/>
              <a:gd name="T12" fmla="*/ 700 w 1051"/>
              <a:gd name="T13" fmla="*/ 757 h 1051"/>
              <a:gd name="T14" fmla="*/ 525 w 1051"/>
              <a:gd name="T15" fmla="*/ 582 h 1051"/>
              <a:gd name="T16" fmla="*/ 350 w 1051"/>
              <a:gd name="T17" fmla="*/ 757 h 1051"/>
              <a:gd name="T18" fmla="*/ 525 w 1051"/>
              <a:gd name="T19" fmla="*/ 932 h 1051"/>
              <a:gd name="T20" fmla="*/ 818 w 1051"/>
              <a:gd name="T21" fmla="*/ 0 h 1051"/>
              <a:gd name="T22" fmla="*/ 1050 w 1051"/>
              <a:gd name="T23" fmla="*/ 233 h 1051"/>
              <a:gd name="T24" fmla="*/ 1050 w 1051"/>
              <a:gd name="T25" fmla="*/ 932 h 1051"/>
              <a:gd name="T26" fmla="*/ 932 w 1051"/>
              <a:gd name="T27" fmla="*/ 1050 h 1051"/>
              <a:gd name="T28" fmla="*/ 118 w 1051"/>
              <a:gd name="T29" fmla="*/ 1050 h 1051"/>
              <a:gd name="T30" fmla="*/ 0 w 1051"/>
              <a:gd name="T31" fmla="*/ 932 h 1051"/>
              <a:gd name="T32" fmla="*/ 0 w 1051"/>
              <a:gd name="T33" fmla="*/ 118 h 1051"/>
              <a:gd name="T34" fmla="*/ 118 w 1051"/>
              <a:gd name="T35" fmla="*/ 0 h 1051"/>
              <a:gd name="T36" fmla="*/ 818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118"/>
                </a:lnTo>
                <a:lnTo>
                  <a:pt x="118" y="118"/>
                </a:lnTo>
                <a:lnTo>
                  <a:pt x="118" y="350"/>
                </a:lnTo>
                <a:lnTo>
                  <a:pt x="700" y="350"/>
                </a:lnTo>
                <a:close/>
                <a:moveTo>
                  <a:pt x="525" y="932"/>
                </a:moveTo>
                <a:cubicBezTo>
                  <a:pt x="621" y="932"/>
                  <a:pt x="700" y="853"/>
                  <a:pt x="700" y="757"/>
                </a:cubicBezTo>
                <a:cubicBezTo>
                  <a:pt x="700" y="662"/>
                  <a:pt x="621" y="582"/>
                  <a:pt x="525" y="582"/>
                </a:cubicBezTo>
                <a:cubicBezTo>
                  <a:pt x="429" y="582"/>
                  <a:pt x="350" y="662"/>
                  <a:pt x="350" y="757"/>
                </a:cubicBezTo>
                <a:cubicBezTo>
                  <a:pt x="350" y="853"/>
                  <a:pt x="429" y="932"/>
                  <a:pt x="525" y="932"/>
                </a:cubicBezTo>
                <a:close/>
                <a:moveTo>
                  <a:pt x="818" y="0"/>
                </a:moveTo>
                <a:lnTo>
                  <a:pt x="1050" y="233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5CA7985-F1C5-A149-9809-3268B435AC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BE91CE1-78D9-544F-B9A7-1C796A2C80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C854A05-76D5-2340-9B18-08ADBD9C56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FD677EA-C99C-4C46-A0D0-E05EDE5569E6}"/>
              </a:ext>
            </a:extLst>
          </p:cNvPr>
          <p:cNvSpPr/>
          <p:nvPr/>
        </p:nvSpPr>
        <p:spPr>
          <a:xfrm>
            <a:off x="0" y="2736797"/>
            <a:ext cx="4059936" cy="4121203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C8EC427-22BB-4B16-AF09-ECF1259EAE93}"/>
              </a:ext>
            </a:extLst>
          </p:cNvPr>
          <p:cNvSpPr/>
          <p:nvPr/>
        </p:nvSpPr>
        <p:spPr>
          <a:xfrm>
            <a:off x="8132064" y="2736797"/>
            <a:ext cx="4059936" cy="4121203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2AF7C6-D260-4E04-A422-55BFF3AA9EDA}"/>
              </a:ext>
            </a:extLst>
          </p:cNvPr>
          <p:cNvSpPr/>
          <p:nvPr/>
        </p:nvSpPr>
        <p:spPr>
          <a:xfrm>
            <a:off x="4059936" y="2736797"/>
            <a:ext cx="4072128" cy="4121203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94AE260-0783-4B31-B6F6-BC2605E2A7C8}"/>
              </a:ext>
            </a:extLst>
          </p:cNvPr>
          <p:cNvGrpSpPr/>
          <p:nvPr/>
        </p:nvGrpSpPr>
        <p:grpSpPr>
          <a:xfrm>
            <a:off x="2429032" y="576222"/>
            <a:ext cx="7333935" cy="1399686"/>
            <a:chOff x="1352714" y="1376417"/>
            <a:chExt cx="4251962" cy="139968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D67A5C5-257F-4CF1-9F14-FA51804A8852}"/>
                </a:ext>
              </a:extLst>
            </p:cNvPr>
            <p:cNvSpPr/>
            <p:nvPr/>
          </p:nvSpPr>
          <p:spPr>
            <a:xfrm>
              <a:off x="1352715" y="2214283"/>
              <a:ext cx="4251961" cy="56182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Bring the table win-win survival strategies ensure proactive </a:t>
              </a:r>
              <a:r>
                <a:rPr lang="en-US" sz="1000" dirty="0" err="1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dominan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. At the end of the day, going forward, for new normal that has evolved from runway heading to our solution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administrate empowered markets. Proactively envisioned multimedia based expertise and cross-media growth strategies seamlessly visualize quality intellectual capital 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FB9A3AA-EBFC-4513-BB4F-435DF164BBDA}"/>
                </a:ext>
              </a:extLst>
            </p:cNvPr>
            <p:cNvSpPr txBox="1"/>
            <p:nvPr/>
          </p:nvSpPr>
          <p:spPr>
            <a:xfrm>
              <a:off x="1352714" y="1376417"/>
              <a:ext cx="4251961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OUR LIST SERVICE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4A177E3-3D6A-427D-8637-83FF412443CA}"/>
                </a:ext>
              </a:extLst>
            </p:cNvPr>
            <p:cNvSpPr txBox="1"/>
            <p:nvPr/>
          </p:nvSpPr>
          <p:spPr>
            <a:xfrm>
              <a:off x="1352714" y="1825258"/>
              <a:ext cx="425196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C87B4ED-22E6-45E6-A4CE-A1C76CF35BA2}"/>
              </a:ext>
            </a:extLst>
          </p:cNvPr>
          <p:cNvGrpSpPr/>
          <p:nvPr/>
        </p:nvGrpSpPr>
        <p:grpSpPr>
          <a:xfrm>
            <a:off x="1048384" y="3777836"/>
            <a:ext cx="1963168" cy="1854458"/>
            <a:chOff x="1048384" y="637853"/>
            <a:chExt cx="1963168" cy="185445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703DF97-CE03-4E6A-80A5-8872583FF8A0}"/>
                </a:ext>
              </a:extLst>
            </p:cNvPr>
            <p:cNvSpPr txBox="1"/>
            <p:nvPr/>
          </p:nvSpPr>
          <p:spPr>
            <a:xfrm>
              <a:off x="1115568" y="1652925"/>
              <a:ext cx="1828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STRENGTH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EEB3D0F-6F9A-41E1-9F5D-6E1FB77836C1}"/>
                </a:ext>
              </a:extLst>
            </p:cNvPr>
            <p:cNvSpPr/>
            <p:nvPr/>
          </p:nvSpPr>
          <p:spPr>
            <a:xfrm>
              <a:off x="1048384" y="1934273"/>
              <a:ext cx="1963168" cy="5580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Podcasting operational change management inside of workflows to establish a framework.</a:t>
              </a:r>
              <a:endParaRPr lang="en-US" sz="4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F894CA-FEF7-43B8-B24A-8D5E8E0A1A64}"/>
                </a:ext>
              </a:extLst>
            </p:cNvPr>
            <p:cNvSpPr/>
            <p:nvPr/>
          </p:nvSpPr>
          <p:spPr>
            <a:xfrm>
              <a:off x="1847088" y="1435504"/>
              <a:ext cx="365760" cy="457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3" name="Freeform 131">
              <a:extLst>
                <a:ext uri="{FF2B5EF4-FFF2-40B4-BE49-F238E27FC236}">
                  <a16:creationId xmlns:a16="http://schemas.microsoft.com/office/drawing/2014/main" id="{48D183D9-4E15-4C7A-AE22-3D1204BF9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8881" y="637853"/>
              <a:ext cx="562174" cy="625950"/>
            </a:xfrm>
            <a:custGeom>
              <a:avLst/>
              <a:gdLst>
                <a:gd name="T0" fmla="*/ 817 w 1050"/>
                <a:gd name="T1" fmla="*/ 468 h 1168"/>
                <a:gd name="T2" fmla="*/ 817 w 1050"/>
                <a:gd name="T3" fmla="*/ 350 h 1168"/>
                <a:gd name="T4" fmla="*/ 232 w 1050"/>
                <a:gd name="T5" fmla="*/ 350 h 1168"/>
                <a:gd name="T6" fmla="*/ 232 w 1050"/>
                <a:gd name="T7" fmla="*/ 468 h 1168"/>
                <a:gd name="T8" fmla="*/ 817 w 1050"/>
                <a:gd name="T9" fmla="*/ 468 h 1168"/>
                <a:gd name="T10" fmla="*/ 817 w 1050"/>
                <a:gd name="T11" fmla="*/ 700 h 1168"/>
                <a:gd name="T12" fmla="*/ 817 w 1050"/>
                <a:gd name="T13" fmla="*/ 585 h 1168"/>
                <a:gd name="T14" fmla="*/ 232 w 1050"/>
                <a:gd name="T15" fmla="*/ 585 h 1168"/>
                <a:gd name="T16" fmla="*/ 232 w 1050"/>
                <a:gd name="T17" fmla="*/ 700 h 1168"/>
                <a:gd name="T18" fmla="*/ 817 w 1050"/>
                <a:gd name="T19" fmla="*/ 700 h 1168"/>
                <a:gd name="T20" fmla="*/ 642 w 1050"/>
                <a:gd name="T21" fmla="*/ 935 h 1168"/>
                <a:gd name="T22" fmla="*/ 642 w 1050"/>
                <a:gd name="T23" fmla="*/ 818 h 1168"/>
                <a:gd name="T24" fmla="*/ 232 w 1050"/>
                <a:gd name="T25" fmla="*/ 818 h 1168"/>
                <a:gd name="T26" fmla="*/ 232 w 1050"/>
                <a:gd name="T27" fmla="*/ 935 h 1168"/>
                <a:gd name="T28" fmla="*/ 642 w 1050"/>
                <a:gd name="T29" fmla="*/ 935 h 1168"/>
                <a:gd name="T30" fmla="*/ 525 w 1050"/>
                <a:gd name="T31" fmla="*/ 118 h 1168"/>
                <a:gd name="T32" fmla="*/ 467 w 1050"/>
                <a:gd name="T33" fmla="*/ 175 h 1168"/>
                <a:gd name="T34" fmla="*/ 525 w 1050"/>
                <a:gd name="T35" fmla="*/ 235 h 1168"/>
                <a:gd name="T36" fmla="*/ 582 w 1050"/>
                <a:gd name="T37" fmla="*/ 175 h 1168"/>
                <a:gd name="T38" fmla="*/ 525 w 1050"/>
                <a:gd name="T39" fmla="*/ 118 h 1168"/>
                <a:gd name="T40" fmla="*/ 1049 w 1050"/>
                <a:gd name="T41" fmla="*/ 235 h 1168"/>
                <a:gd name="T42" fmla="*/ 1049 w 1050"/>
                <a:gd name="T43" fmla="*/ 1050 h 1168"/>
                <a:gd name="T44" fmla="*/ 932 w 1050"/>
                <a:gd name="T45" fmla="*/ 1167 h 1168"/>
                <a:gd name="T46" fmla="*/ 117 w 1050"/>
                <a:gd name="T47" fmla="*/ 1167 h 1168"/>
                <a:gd name="T48" fmla="*/ 0 w 1050"/>
                <a:gd name="T49" fmla="*/ 1050 h 1168"/>
                <a:gd name="T50" fmla="*/ 0 w 1050"/>
                <a:gd name="T51" fmla="*/ 235 h 1168"/>
                <a:gd name="T52" fmla="*/ 117 w 1050"/>
                <a:gd name="T53" fmla="*/ 118 h 1168"/>
                <a:gd name="T54" fmla="*/ 361 w 1050"/>
                <a:gd name="T55" fmla="*/ 118 h 1168"/>
                <a:gd name="T56" fmla="*/ 525 w 1050"/>
                <a:gd name="T57" fmla="*/ 0 h 1168"/>
                <a:gd name="T58" fmla="*/ 689 w 1050"/>
                <a:gd name="T59" fmla="*/ 118 h 1168"/>
                <a:gd name="T60" fmla="*/ 932 w 1050"/>
                <a:gd name="T61" fmla="*/ 118 h 1168"/>
                <a:gd name="T62" fmla="*/ 1049 w 1050"/>
                <a:gd name="T63" fmla="*/ 235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50" h="1168">
                  <a:moveTo>
                    <a:pt x="817" y="468"/>
                  </a:moveTo>
                  <a:lnTo>
                    <a:pt x="817" y="350"/>
                  </a:lnTo>
                  <a:lnTo>
                    <a:pt x="232" y="350"/>
                  </a:lnTo>
                  <a:lnTo>
                    <a:pt x="232" y="468"/>
                  </a:lnTo>
                  <a:lnTo>
                    <a:pt x="817" y="468"/>
                  </a:lnTo>
                  <a:close/>
                  <a:moveTo>
                    <a:pt x="817" y="700"/>
                  </a:moveTo>
                  <a:lnTo>
                    <a:pt x="817" y="585"/>
                  </a:lnTo>
                  <a:lnTo>
                    <a:pt x="232" y="585"/>
                  </a:lnTo>
                  <a:lnTo>
                    <a:pt x="232" y="700"/>
                  </a:lnTo>
                  <a:lnTo>
                    <a:pt x="817" y="700"/>
                  </a:lnTo>
                  <a:close/>
                  <a:moveTo>
                    <a:pt x="642" y="935"/>
                  </a:moveTo>
                  <a:lnTo>
                    <a:pt x="642" y="818"/>
                  </a:lnTo>
                  <a:lnTo>
                    <a:pt x="232" y="818"/>
                  </a:lnTo>
                  <a:lnTo>
                    <a:pt x="232" y="935"/>
                  </a:lnTo>
                  <a:lnTo>
                    <a:pt x="642" y="935"/>
                  </a:lnTo>
                  <a:close/>
                  <a:moveTo>
                    <a:pt x="525" y="118"/>
                  </a:moveTo>
                  <a:cubicBezTo>
                    <a:pt x="493" y="118"/>
                    <a:pt x="467" y="143"/>
                    <a:pt x="467" y="175"/>
                  </a:cubicBezTo>
                  <a:cubicBezTo>
                    <a:pt x="467" y="208"/>
                    <a:pt x="493" y="235"/>
                    <a:pt x="525" y="235"/>
                  </a:cubicBezTo>
                  <a:cubicBezTo>
                    <a:pt x="558" y="235"/>
                    <a:pt x="582" y="208"/>
                    <a:pt x="582" y="175"/>
                  </a:cubicBezTo>
                  <a:cubicBezTo>
                    <a:pt x="582" y="143"/>
                    <a:pt x="558" y="118"/>
                    <a:pt x="525" y="118"/>
                  </a:cubicBezTo>
                  <a:close/>
                  <a:moveTo>
                    <a:pt x="1049" y="235"/>
                  </a:moveTo>
                  <a:lnTo>
                    <a:pt x="1049" y="1050"/>
                  </a:lnTo>
                  <a:cubicBezTo>
                    <a:pt x="1049" y="1113"/>
                    <a:pt x="995" y="1167"/>
                    <a:pt x="932" y="1167"/>
                  </a:cubicBezTo>
                  <a:lnTo>
                    <a:pt x="117" y="1167"/>
                  </a:lnTo>
                  <a:cubicBezTo>
                    <a:pt x="55" y="1167"/>
                    <a:pt x="0" y="1113"/>
                    <a:pt x="0" y="1050"/>
                  </a:cubicBezTo>
                  <a:lnTo>
                    <a:pt x="0" y="235"/>
                  </a:lnTo>
                  <a:cubicBezTo>
                    <a:pt x="0" y="173"/>
                    <a:pt x="55" y="118"/>
                    <a:pt x="117" y="118"/>
                  </a:cubicBezTo>
                  <a:lnTo>
                    <a:pt x="361" y="118"/>
                  </a:lnTo>
                  <a:cubicBezTo>
                    <a:pt x="385" y="50"/>
                    <a:pt x="449" y="0"/>
                    <a:pt x="525" y="0"/>
                  </a:cubicBezTo>
                  <a:cubicBezTo>
                    <a:pt x="602" y="0"/>
                    <a:pt x="664" y="50"/>
                    <a:pt x="689" y="118"/>
                  </a:cubicBezTo>
                  <a:lnTo>
                    <a:pt x="932" y="118"/>
                  </a:lnTo>
                  <a:cubicBezTo>
                    <a:pt x="995" y="118"/>
                    <a:pt x="1049" y="173"/>
                    <a:pt x="1049" y="2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42EE1CF-5E08-4862-8F2D-BAFD0120EF0B}"/>
              </a:ext>
            </a:extLst>
          </p:cNvPr>
          <p:cNvGrpSpPr/>
          <p:nvPr/>
        </p:nvGrpSpPr>
        <p:grpSpPr>
          <a:xfrm>
            <a:off x="5108320" y="3775440"/>
            <a:ext cx="1963168" cy="1856854"/>
            <a:chOff x="5108318" y="4361065"/>
            <a:chExt cx="1963168" cy="1856854"/>
          </a:xfrm>
        </p:grpSpPr>
        <p:sp>
          <p:nvSpPr>
            <p:cNvPr id="20" name="Freeform 132">
              <a:extLst>
                <a:ext uri="{FF2B5EF4-FFF2-40B4-BE49-F238E27FC236}">
                  <a16:creationId xmlns:a16="http://schemas.microsoft.com/office/drawing/2014/main" id="{769687CE-4674-4DA1-BA6C-6E5AC3D7B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815" y="4361065"/>
              <a:ext cx="562174" cy="625950"/>
            </a:xfrm>
            <a:custGeom>
              <a:avLst/>
              <a:gdLst>
                <a:gd name="T0" fmla="*/ 407 w 1050"/>
                <a:gd name="T1" fmla="*/ 935 h 1168"/>
                <a:gd name="T2" fmla="*/ 874 w 1050"/>
                <a:gd name="T3" fmla="*/ 468 h 1168"/>
                <a:gd name="T4" fmla="*/ 792 w 1050"/>
                <a:gd name="T5" fmla="*/ 386 h 1168"/>
                <a:gd name="T6" fmla="*/ 407 w 1050"/>
                <a:gd name="T7" fmla="*/ 768 h 1168"/>
                <a:gd name="T8" fmla="*/ 257 w 1050"/>
                <a:gd name="T9" fmla="*/ 618 h 1168"/>
                <a:gd name="T10" fmla="*/ 175 w 1050"/>
                <a:gd name="T11" fmla="*/ 700 h 1168"/>
                <a:gd name="T12" fmla="*/ 407 w 1050"/>
                <a:gd name="T13" fmla="*/ 935 h 1168"/>
                <a:gd name="T14" fmla="*/ 524 w 1050"/>
                <a:gd name="T15" fmla="*/ 118 h 1168"/>
                <a:gd name="T16" fmla="*/ 467 w 1050"/>
                <a:gd name="T17" fmla="*/ 175 h 1168"/>
                <a:gd name="T18" fmla="*/ 524 w 1050"/>
                <a:gd name="T19" fmla="*/ 235 h 1168"/>
                <a:gd name="T20" fmla="*/ 582 w 1050"/>
                <a:gd name="T21" fmla="*/ 175 h 1168"/>
                <a:gd name="T22" fmla="*/ 524 w 1050"/>
                <a:gd name="T23" fmla="*/ 118 h 1168"/>
                <a:gd name="T24" fmla="*/ 1049 w 1050"/>
                <a:gd name="T25" fmla="*/ 235 h 1168"/>
                <a:gd name="T26" fmla="*/ 1049 w 1050"/>
                <a:gd name="T27" fmla="*/ 1050 h 1168"/>
                <a:gd name="T28" fmla="*/ 932 w 1050"/>
                <a:gd name="T29" fmla="*/ 1167 h 1168"/>
                <a:gd name="T30" fmla="*/ 117 w 1050"/>
                <a:gd name="T31" fmla="*/ 1167 h 1168"/>
                <a:gd name="T32" fmla="*/ 0 w 1050"/>
                <a:gd name="T33" fmla="*/ 1050 h 1168"/>
                <a:gd name="T34" fmla="*/ 0 w 1050"/>
                <a:gd name="T35" fmla="*/ 235 h 1168"/>
                <a:gd name="T36" fmla="*/ 117 w 1050"/>
                <a:gd name="T37" fmla="*/ 118 h 1168"/>
                <a:gd name="T38" fmla="*/ 360 w 1050"/>
                <a:gd name="T39" fmla="*/ 118 h 1168"/>
                <a:gd name="T40" fmla="*/ 524 w 1050"/>
                <a:gd name="T41" fmla="*/ 0 h 1168"/>
                <a:gd name="T42" fmla="*/ 688 w 1050"/>
                <a:gd name="T43" fmla="*/ 118 h 1168"/>
                <a:gd name="T44" fmla="*/ 932 w 1050"/>
                <a:gd name="T45" fmla="*/ 118 h 1168"/>
                <a:gd name="T46" fmla="*/ 1049 w 1050"/>
                <a:gd name="T47" fmla="*/ 235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0" h="1168">
                  <a:moveTo>
                    <a:pt x="407" y="935"/>
                  </a:moveTo>
                  <a:lnTo>
                    <a:pt x="874" y="468"/>
                  </a:lnTo>
                  <a:lnTo>
                    <a:pt x="792" y="386"/>
                  </a:lnTo>
                  <a:lnTo>
                    <a:pt x="407" y="768"/>
                  </a:lnTo>
                  <a:lnTo>
                    <a:pt x="257" y="618"/>
                  </a:lnTo>
                  <a:lnTo>
                    <a:pt x="175" y="700"/>
                  </a:lnTo>
                  <a:lnTo>
                    <a:pt x="407" y="935"/>
                  </a:lnTo>
                  <a:close/>
                  <a:moveTo>
                    <a:pt x="524" y="118"/>
                  </a:moveTo>
                  <a:cubicBezTo>
                    <a:pt x="492" y="118"/>
                    <a:pt x="467" y="143"/>
                    <a:pt x="467" y="175"/>
                  </a:cubicBezTo>
                  <a:cubicBezTo>
                    <a:pt x="467" y="208"/>
                    <a:pt x="492" y="235"/>
                    <a:pt x="524" y="235"/>
                  </a:cubicBezTo>
                  <a:cubicBezTo>
                    <a:pt x="557" y="235"/>
                    <a:pt x="582" y="208"/>
                    <a:pt x="582" y="175"/>
                  </a:cubicBezTo>
                  <a:cubicBezTo>
                    <a:pt x="582" y="143"/>
                    <a:pt x="557" y="118"/>
                    <a:pt x="524" y="118"/>
                  </a:cubicBezTo>
                  <a:close/>
                  <a:moveTo>
                    <a:pt x="1049" y="235"/>
                  </a:moveTo>
                  <a:lnTo>
                    <a:pt x="1049" y="1050"/>
                  </a:lnTo>
                  <a:cubicBezTo>
                    <a:pt x="1049" y="1113"/>
                    <a:pt x="995" y="1167"/>
                    <a:pt x="932" y="1167"/>
                  </a:cubicBezTo>
                  <a:lnTo>
                    <a:pt x="117" y="1167"/>
                  </a:lnTo>
                  <a:cubicBezTo>
                    <a:pt x="54" y="1167"/>
                    <a:pt x="0" y="1113"/>
                    <a:pt x="0" y="1050"/>
                  </a:cubicBezTo>
                  <a:lnTo>
                    <a:pt x="0" y="235"/>
                  </a:lnTo>
                  <a:cubicBezTo>
                    <a:pt x="0" y="173"/>
                    <a:pt x="54" y="118"/>
                    <a:pt x="117" y="118"/>
                  </a:cubicBezTo>
                  <a:lnTo>
                    <a:pt x="360" y="118"/>
                  </a:lnTo>
                  <a:cubicBezTo>
                    <a:pt x="385" y="50"/>
                    <a:pt x="448" y="0"/>
                    <a:pt x="524" y="0"/>
                  </a:cubicBezTo>
                  <a:cubicBezTo>
                    <a:pt x="601" y="0"/>
                    <a:pt x="664" y="50"/>
                    <a:pt x="688" y="118"/>
                  </a:cubicBezTo>
                  <a:lnTo>
                    <a:pt x="932" y="118"/>
                  </a:lnTo>
                  <a:cubicBezTo>
                    <a:pt x="995" y="118"/>
                    <a:pt x="1049" y="173"/>
                    <a:pt x="1049" y="2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52103DF-62ED-426A-90BC-AEF838015A4A}"/>
                </a:ext>
              </a:extLst>
            </p:cNvPr>
            <p:cNvSpPr txBox="1"/>
            <p:nvPr/>
          </p:nvSpPr>
          <p:spPr>
            <a:xfrm>
              <a:off x="5175502" y="5378533"/>
              <a:ext cx="1828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WEAKNESS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0BF6CD6-D8EE-4350-96CD-909AB780CE81}"/>
                </a:ext>
              </a:extLst>
            </p:cNvPr>
            <p:cNvSpPr/>
            <p:nvPr/>
          </p:nvSpPr>
          <p:spPr>
            <a:xfrm>
              <a:off x="5108318" y="5659881"/>
              <a:ext cx="1963168" cy="5580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Podcasting operational change management inside of workflows to establish a framework.</a:t>
              </a:r>
              <a:endParaRPr lang="en-US" sz="4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D52556B-F0F5-4F41-82EA-6AFEFBA8856B}"/>
                </a:ext>
              </a:extLst>
            </p:cNvPr>
            <p:cNvSpPr/>
            <p:nvPr/>
          </p:nvSpPr>
          <p:spPr>
            <a:xfrm>
              <a:off x="5907022" y="5161112"/>
              <a:ext cx="365760" cy="457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BD212DC-7085-4691-82BE-AA3417317744}"/>
              </a:ext>
            </a:extLst>
          </p:cNvPr>
          <p:cNvGrpSpPr/>
          <p:nvPr/>
        </p:nvGrpSpPr>
        <p:grpSpPr>
          <a:xfrm>
            <a:off x="9180449" y="3777836"/>
            <a:ext cx="1963168" cy="1854458"/>
            <a:chOff x="9180449" y="637853"/>
            <a:chExt cx="1963168" cy="1854458"/>
          </a:xfrm>
        </p:grpSpPr>
        <p:sp>
          <p:nvSpPr>
            <p:cNvPr id="25" name="Freeform 133">
              <a:extLst>
                <a:ext uri="{FF2B5EF4-FFF2-40B4-BE49-F238E27FC236}">
                  <a16:creationId xmlns:a16="http://schemas.microsoft.com/office/drawing/2014/main" id="{443D883E-8D5B-4193-A23A-C8E84F900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0944" y="637853"/>
              <a:ext cx="562174" cy="625950"/>
            </a:xfrm>
            <a:custGeom>
              <a:avLst/>
              <a:gdLst>
                <a:gd name="T0" fmla="*/ 524 w 1050"/>
                <a:gd name="T1" fmla="*/ 992 h 1168"/>
                <a:gd name="T2" fmla="*/ 817 w 1050"/>
                <a:gd name="T3" fmla="*/ 700 h 1168"/>
                <a:gd name="T4" fmla="*/ 642 w 1050"/>
                <a:gd name="T5" fmla="*/ 700 h 1168"/>
                <a:gd name="T6" fmla="*/ 642 w 1050"/>
                <a:gd name="T7" fmla="*/ 468 h 1168"/>
                <a:gd name="T8" fmla="*/ 407 w 1050"/>
                <a:gd name="T9" fmla="*/ 468 h 1168"/>
                <a:gd name="T10" fmla="*/ 407 w 1050"/>
                <a:gd name="T11" fmla="*/ 700 h 1168"/>
                <a:gd name="T12" fmla="*/ 232 w 1050"/>
                <a:gd name="T13" fmla="*/ 700 h 1168"/>
                <a:gd name="T14" fmla="*/ 524 w 1050"/>
                <a:gd name="T15" fmla="*/ 992 h 1168"/>
                <a:gd name="T16" fmla="*/ 524 w 1050"/>
                <a:gd name="T17" fmla="*/ 118 h 1168"/>
                <a:gd name="T18" fmla="*/ 467 w 1050"/>
                <a:gd name="T19" fmla="*/ 175 h 1168"/>
                <a:gd name="T20" fmla="*/ 524 w 1050"/>
                <a:gd name="T21" fmla="*/ 235 h 1168"/>
                <a:gd name="T22" fmla="*/ 582 w 1050"/>
                <a:gd name="T23" fmla="*/ 175 h 1168"/>
                <a:gd name="T24" fmla="*/ 524 w 1050"/>
                <a:gd name="T25" fmla="*/ 118 h 1168"/>
                <a:gd name="T26" fmla="*/ 1049 w 1050"/>
                <a:gd name="T27" fmla="*/ 235 h 1168"/>
                <a:gd name="T28" fmla="*/ 1049 w 1050"/>
                <a:gd name="T29" fmla="*/ 1050 h 1168"/>
                <a:gd name="T30" fmla="*/ 931 w 1050"/>
                <a:gd name="T31" fmla="*/ 1167 h 1168"/>
                <a:gd name="T32" fmla="*/ 117 w 1050"/>
                <a:gd name="T33" fmla="*/ 1167 h 1168"/>
                <a:gd name="T34" fmla="*/ 0 w 1050"/>
                <a:gd name="T35" fmla="*/ 1050 h 1168"/>
                <a:gd name="T36" fmla="*/ 0 w 1050"/>
                <a:gd name="T37" fmla="*/ 235 h 1168"/>
                <a:gd name="T38" fmla="*/ 117 w 1050"/>
                <a:gd name="T39" fmla="*/ 118 h 1168"/>
                <a:gd name="T40" fmla="*/ 360 w 1050"/>
                <a:gd name="T41" fmla="*/ 118 h 1168"/>
                <a:gd name="T42" fmla="*/ 524 w 1050"/>
                <a:gd name="T43" fmla="*/ 0 h 1168"/>
                <a:gd name="T44" fmla="*/ 688 w 1050"/>
                <a:gd name="T45" fmla="*/ 118 h 1168"/>
                <a:gd name="T46" fmla="*/ 931 w 1050"/>
                <a:gd name="T47" fmla="*/ 118 h 1168"/>
                <a:gd name="T48" fmla="*/ 1049 w 1050"/>
                <a:gd name="T49" fmla="*/ 235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0" h="1168">
                  <a:moveTo>
                    <a:pt x="524" y="992"/>
                  </a:moveTo>
                  <a:lnTo>
                    <a:pt x="817" y="700"/>
                  </a:lnTo>
                  <a:lnTo>
                    <a:pt x="642" y="700"/>
                  </a:lnTo>
                  <a:lnTo>
                    <a:pt x="642" y="468"/>
                  </a:lnTo>
                  <a:lnTo>
                    <a:pt x="407" y="468"/>
                  </a:lnTo>
                  <a:lnTo>
                    <a:pt x="407" y="700"/>
                  </a:lnTo>
                  <a:lnTo>
                    <a:pt x="232" y="700"/>
                  </a:lnTo>
                  <a:lnTo>
                    <a:pt x="524" y="992"/>
                  </a:lnTo>
                  <a:close/>
                  <a:moveTo>
                    <a:pt x="524" y="118"/>
                  </a:moveTo>
                  <a:cubicBezTo>
                    <a:pt x="491" y="118"/>
                    <a:pt x="467" y="143"/>
                    <a:pt x="467" y="175"/>
                  </a:cubicBezTo>
                  <a:cubicBezTo>
                    <a:pt x="467" y="208"/>
                    <a:pt x="491" y="235"/>
                    <a:pt x="524" y="235"/>
                  </a:cubicBezTo>
                  <a:cubicBezTo>
                    <a:pt x="557" y="235"/>
                    <a:pt x="582" y="208"/>
                    <a:pt x="582" y="175"/>
                  </a:cubicBezTo>
                  <a:cubicBezTo>
                    <a:pt x="582" y="143"/>
                    <a:pt x="557" y="118"/>
                    <a:pt x="524" y="118"/>
                  </a:cubicBezTo>
                  <a:close/>
                  <a:moveTo>
                    <a:pt x="1049" y="235"/>
                  </a:moveTo>
                  <a:lnTo>
                    <a:pt x="1049" y="1050"/>
                  </a:lnTo>
                  <a:cubicBezTo>
                    <a:pt x="1049" y="1113"/>
                    <a:pt x="994" y="1167"/>
                    <a:pt x="931" y="1167"/>
                  </a:cubicBezTo>
                  <a:lnTo>
                    <a:pt x="117" y="1167"/>
                  </a:lnTo>
                  <a:cubicBezTo>
                    <a:pt x="54" y="1167"/>
                    <a:pt x="0" y="1113"/>
                    <a:pt x="0" y="1050"/>
                  </a:cubicBezTo>
                  <a:lnTo>
                    <a:pt x="0" y="235"/>
                  </a:lnTo>
                  <a:cubicBezTo>
                    <a:pt x="0" y="173"/>
                    <a:pt x="54" y="118"/>
                    <a:pt x="117" y="118"/>
                  </a:cubicBezTo>
                  <a:lnTo>
                    <a:pt x="360" y="118"/>
                  </a:lnTo>
                  <a:cubicBezTo>
                    <a:pt x="385" y="50"/>
                    <a:pt x="448" y="0"/>
                    <a:pt x="524" y="0"/>
                  </a:cubicBezTo>
                  <a:cubicBezTo>
                    <a:pt x="601" y="0"/>
                    <a:pt x="664" y="50"/>
                    <a:pt x="688" y="118"/>
                  </a:cubicBezTo>
                  <a:lnTo>
                    <a:pt x="931" y="118"/>
                  </a:lnTo>
                  <a:cubicBezTo>
                    <a:pt x="994" y="118"/>
                    <a:pt x="1049" y="173"/>
                    <a:pt x="1049" y="23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A5D25FF-9824-4E5B-8C0E-E7FCD91728CF}"/>
                </a:ext>
              </a:extLst>
            </p:cNvPr>
            <p:cNvSpPr txBox="1"/>
            <p:nvPr/>
          </p:nvSpPr>
          <p:spPr>
            <a:xfrm>
              <a:off x="9247633" y="1652925"/>
              <a:ext cx="18288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OPPORTUNITIES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955B377-5BCC-40B8-9406-3D6EF393C31F}"/>
                </a:ext>
              </a:extLst>
            </p:cNvPr>
            <p:cNvSpPr/>
            <p:nvPr/>
          </p:nvSpPr>
          <p:spPr>
            <a:xfrm>
              <a:off x="9180449" y="1934273"/>
              <a:ext cx="1963168" cy="5580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Podcasting operational change management inside of workflows to establish a framework.</a:t>
              </a:r>
              <a:endParaRPr lang="en-US" sz="4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F0ACC03-472F-4994-A61E-7B6CDE878378}"/>
                </a:ext>
              </a:extLst>
            </p:cNvPr>
            <p:cNvSpPr/>
            <p:nvPr/>
          </p:nvSpPr>
          <p:spPr>
            <a:xfrm>
              <a:off x="9979153" y="1435504"/>
              <a:ext cx="365760" cy="457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37222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17538"/>
            <a:ext cx="336550" cy="419100"/>
          </a:xfrm>
          <a:custGeom>
            <a:avLst/>
            <a:gdLst>
              <a:gd name="T0" fmla="*/ 817 w 936"/>
              <a:gd name="T1" fmla="*/ 350 h 1166"/>
              <a:gd name="T2" fmla="*/ 817 w 936"/>
              <a:gd name="T3" fmla="*/ 115 h 1166"/>
              <a:gd name="T4" fmla="*/ 700 w 936"/>
              <a:gd name="T5" fmla="*/ 115 h 1166"/>
              <a:gd name="T6" fmla="*/ 700 w 936"/>
              <a:gd name="T7" fmla="*/ 350 h 1166"/>
              <a:gd name="T8" fmla="*/ 817 w 936"/>
              <a:gd name="T9" fmla="*/ 350 h 1166"/>
              <a:gd name="T10" fmla="*/ 643 w 936"/>
              <a:gd name="T11" fmla="*/ 350 h 1166"/>
              <a:gd name="T12" fmla="*/ 643 w 936"/>
              <a:gd name="T13" fmla="*/ 115 h 1166"/>
              <a:gd name="T14" fmla="*/ 525 w 936"/>
              <a:gd name="T15" fmla="*/ 115 h 1166"/>
              <a:gd name="T16" fmla="*/ 525 w 936"/>
              <a:gd name="T17" fmla="*/ 350 h 1166"/>
              <a:gd name="T18" fmla="*/ 643 w 936"/>
              <a:gd name="T19" fmla="*/ 350 h 1166"/>
              <a:gd name="T20" fmla="*/ 468 w 936"/>
              <a:gd name="T21" fmla="*/ 350 h 1166"/>
              <a:gd name="T22" fmla="*/ 468 w 936"/>
              <a:gd name="T23" fmla="*/ 115 h 1166"/>
              <a:gd name="T24" fmla="*/ 350 w 936"/>
              <a:gd name="T25" fmla="*/ 115 h 1166"/>
              <a:gd name="T26" fmla="*/ 350 w 936"/>
              <a:gd name="T27" fmla="*/ 350 h 1166"/>
              <a:gd name="T28" fmla="*/ 468 w 936"/>
              <a:gd name="T29" fmla="*/ 350 h 1166"/>
              <a:gd name="T30" fmla="*/ 817 w 936"/>
              <a:gd name="T31" fmla="*/ 0 h 1166"/>
              <a:gd name="T32" fmla="*/ 935 w 936"/>
              <a:gd name="T33" fmla="*/ 115 h 1166"/>
              <a:gd name="T34" fmla="*/ 935 w 936"/>
              <a:gd name="T35" fmla="*/ 1050 h 1166"/>
              <a:gd name="T36" fmla="*/ 817 w 936"/>
              <a:gd name="T37" fmla="*/ 1165 h 1166"/>
              <a:gd name="T38" fmla="*/ 118 w 936"/>
              <a:gd name="T39" fmla="*/ 1165 h 1166"/>
              <a:gd name="T40" fmla="*/ 0 w 936"/>
              <a:gd name="T41" fmla="*/ 1050 h 1166"/>
              <a:gd name="T42" fmla="*/ 3 w 936"/>
              <a:gd name="T43" fmla="*/ 350 h 1166"/>
              <a:gd name="T44" fmla="*/ 350 w 936"/>
              <a:gd name="T45" fmla="*/ 0 h 1166"/>
              <a:gd name="T46" fmla="*/ 817 w 93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6" h="1166">
                <a:moveTo>
                  <a:pt x="817" y="350"/>
                </a:moveTo>
                <a:lnTo>
                  <a:pt x="817" y="115"/>
                </a:lnTo>
                <a:lnTo>
                  <a:pt x="700" y="115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643" y="350"/>
                </a:moveTo>
                <a:lnTo>
                  <a:pt x="643" y="115"/>
                </a:lnTo>
                <a:lnTo>
                  <a:pt x="525" y="115"/>
                </a:lnTo>
                <a:lnTo>
                  <a:pt x="525" y="350"/>
                </a:lnTo>
                <a:lnTo>
                  <a:pt x="643" y="350"/>
                </a:lnTo>
                <a:close/>
                <a:moveTo>
                  <a:pt x="468" y="350"/>
                </a:moveTo>
                <a:lnTo>
                  <a:pt x="468" y="115"/>
                </a:lnTo>
                <a:lnTo>
                  <a:pt x="350" y="115"/>
                </a:lnTo>
                <a:lnTo>
                  <a:pt x="350" y="350"/>
                </a:lnTo>
                <a:lnTo>
                  <a:pt x="468" y="350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6294" y="617538"/>
            <a:ext cx="419100" cy="419100"/>
          </a:xfrm>
          <a:custGeom>
            <a:avLst/>
            <a:gdLst>
              <a:gd name="T0" fmla="*/ 582 w 1166"/>
              <a:gd name="T1" fmla="*/ 902 h 1166"/>
              <a:gd name="T2" fmla="*/ 285 w 1166"/>
              <a:gd name="T3" fmla="*/ 700 h 1166"/>
              <a:gd name="T4" fmla="*/ 880 w 1166"/>
              <a:gd name="T5" fmla="*/ 700 h 1166"/>
              <a:gd name="T6" fmla="*/ 582 w 1166"/>
              <a:gd name="T7" fmla="*/ 902 h 1166"/>
              <a:gd name="T8" fmla="*/ 399 w 1166"/>
              <a:gd name="T9" fmla="*/ 462 h 1166"/>
              <a:gd name="T10" fmla="*/ 339 w 1166"/>
              <a:gd name="T11" fmla="*/ 525 h 1166"/>
              <a:gd name="T12" fmla="*/ 276 w 1166"/>
              <a:gd name="T13" fmla="*/ 462 h 1166"/>
              <a:gd name="T14" fmla="*/ 399 w 1166"/>
              <a:gd name="T15" fmla="*/ 339 h 1166"/>
              <a:gd name="T16" fmla="*/ 525 w 1166"/>
              <a:gd name="T17" fmla="*/ 462 h 1166"/>
              <a:gd name="T18" fmla="*/ 462 w 1166"/>
              <a:gd name="T19" fmla="*/ 525 h 1166"/>
              <a:gd name="T20" fmla="*/ 399 w 1166"/>
              <a:gd name="T21" fmla="*/ 462 h 1166"/>
              <a:gd name="T22" fmla="*/ 640 w 1166"/>
              <a:gd name="T23" fmla="*/ 462 h 1166"/>
              <a:gd name="T24" fmla="*/ 766 w 1166"/>
              <a:gd name="T25" fmla="*/ 339 h 1166"/>
              <a:gd name="T26" fmla="*/ 889 w 1166"/>
              <a:gd name="T27" fmla="*/ 462 h 1166"/>
              <a:gd name="T28" fmla="*/ 826 w 1166"/>
              <a:gd name="T29" fmla="*/ 525 h 1166"/>
              <a:gd name="T30" fmla="*/ 766 w 1166"/>
              <a:gd name="T31" fmla="*/ 462 h 1166"/>
              <a:gd name="T32" fmla="*/ 703 w 1166"/>
              <a:gd name="T33" fmla="*/ 525 h 1166"/>
              <a:gd name="T34" fmla="*/ 640 w 1166"/>
              <a:gd name="T35" fmla="*/ 462 h 1166"/>
              <a:gd name="T36" fmla="*/ 582 w 1166"/>
              <a:gd name="T37" fmla="*/ 1050 h 1166"/>
              <a:gd name="T38" fmla="*/ 1050 w 1166"/>
              <a:gd name="T39" fmla="*/ 582 h 1166"/>
              <a:gd name="T40" fmla="*/ 582 w 1166"/>
              <a:gd name="T41" fmla="*/ 115 h 1166"/>
              <a:gd name="T42" fmla="*/ 115 w 1166"/>
              <a:gd name="T43" fmla="*/ 582 h 1166"/>
              <a:gd name="T44" fmla="*/ 582 w 1166"/>
              <a:gd name="T45" fmla="*/ 1050 h 1166"/>
              <a:gd name="T46" fmla="*/ 582 w 1166"/>
              <a:gd name="T47" fmla="*/ 0 h 1166"/>
              <a:gd name="T48" fmla="*/ 1165 w 1166"/>
              <a:gd name="T49" fmla="*/ 582 h 1166"/>
              <a:gd name="T50" fmla="*/ 582 w 1166"/>
              <a:gd name="T51" fmla="*/ 1165 h 1166"/>
              <a:gd name="T52" fmla="*/ 0 w 1166"/>
              <a:gd name="T53" fmla="*/ 582 h 1166"/>
              <a:gd name="T54" fmla="*/ 582 w 1166"/>
              <a:gd name="T5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902"/>
                </a:moveTo>
                <a:cubicBezTo>
                  <a:pt x="446" y="902"/>
                  <a:pt x="331" y="820"/>
                  <a:pt x="285" y="700"/>
                </a:cubicBezTo>
                <a:lnTo>
                  <a:pt x="880" y="700"/>
                </a:lnTo>
                <a:cubicBezTo>
                  <a:pt x="834" y="820"/>
                  <a:pt x="719" y="902"/>
                  <a:pt x="582" y="902"/>
                </a:cubicBezTo>
                <a:close/>
                <a:moveTo>
                  <a:pt x="399" y="462"/>
                </a:moveTo>
                <a:lnTo>
                  <a:pt x="339" y="525"/>
                </a:lnTo>
                <a:lnTo>
                  <a:pt x="276" y="462"/>
                </a:lnTo>
                <a:lnTo>
                  <a:pt x="399" y="339"/>
                </a:lnTo>
                <a:lnTo>
                  <a:pt x="525" y="462"/>
                </a:lnTo>
                <a:lnTo>
                  <a:pt x="462" y="525"/>
                </a:lnTo>
                <a:lnTo>
                  <a:pt x="399" y="462"/>
                </a:lnTo>
                <a:close/>
                <a:moveTo>
                  <a:pt x="640" y="462"/>
                </a:moveTo>
                <a:lnTo>
                  <a:pt x="766" y="339"/>
                </a:lnTo>
                <a:lnTo>
                  <a:pt x="889" y="462"/>
                </a:lnTo>
                <a:lnTo>
                  <a:pt x="826" y="525"/>
                </a:lnTo>
                <a:lnTo>
                  <a:pt x="766" y="462"/>
                </a:lnTo>
                <a:lnTo>
                  <a:pt x="703" y="525"/>
                </a:lnTo>
                <a:lnTo>
                  <a:pt x="640" y="462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8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6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77381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284 w 1165"/>
              <a:gd name="T5" fmla="*/ 902 h 1166"/>
              <a:gd name="T6" fmla="*/ 582 w 1165"/>
              <a:gd name="T7" fmla="*/ 700 h 1166"/>
              <a:gd name="T8" fmla="*/ 339 w 1165"/>
              <a:gd name="T9" fmla="*/ 582 h 1166"/>
              <a:gd name="T10" fmla="*/ 276 w 1165"/>
              <a:gd name="T11" fmla="*/ 520 h 1166"/>
              <a:gd name="T12" fmla="*/ 339 w 1165"/>
              <a:gd name="T13" fmla="*/ 459 h 1166"/>
              <a:gd name="T14" fmla="*/ 276 w 1165"/>
              <a:gd name="T15" fmla="*/ 397 h 1166"/>
              <a:gd name="T16" fmla="*/ 339 w 1165"/>
              <a:gd name="T17" fmla="*/ 337 h 1166"/>
              <a:gd name="T18" fmla="*/ 399 w 1165"/>
              <a:gd name="T19" fmla="*/ 397 h 1166"/>
              <a:gd name="T20" fmla="*/ 462 w 1165"/>
              <a:gd name="T21" fmla="*/ 337 h 1166"/>
              <a:gd name="T22" fmla="*/ 525 w 1165"/>
              <a:gd name="T23" fmla="*/ 397 h 1166"/>
              <a:gd name="T24" fmla="*/ 462 w 1165"/>
              <a:gd name="T25" fmla="*/ 459 h 1166"/>
              <a:gd name="T26" fmla="*/ 525 w 1165"/>
              <a:gd name="T27" fmla="*/ 520 h 1166"/>
              <a:gd name="T28" fmla="*/ 462 w 1165"/>
              <a:gd name="T29" fmla="*/ 582 h 1166"/>
              <a:gd name="T30" fmla="*/ 399 w 1165"/>
              <a:gd name="T31" fmla="*/ 520 h 1166"/>
              <a:gd name="T32" fmla="*/ 339 w 1165"/>
              <a:gd name="T33" fmla="*/ 582 h 1166"/>
              <a:gd name="T34" fmla="*/ 825 w 1165"/>
              <a:gd name="T35" fmla="*/ 337 h 1166"/>
              <a:gd name="T36" fmla="*/ 888 w 1165"/>
              <a:gd name="T37" fmla="*/ 397 h 1166"/>
              <a:gd name="T38" fmla="*/ 825 w 1165"/>
              <a:gd name="T39" fmla="*/ 459 h 1166"/>
              <a:gd name="T40" fmla="*/ 888 w 1165"/>
              <a:gd name="T41" fmla="*/ 520 h 1166"/>
              <a:gd name="T42" fmla="*/ 825 w 1165"/>
              <a:gd name="T43" fmla="*/ 582 h 1166"/>
              <a:gd name="T44" fmla="*/ 765 w 1165"/>
              <a:gd name="T45" fmla="*/ 520 h 1166"/>
              <a:gd name="T46" fmla="*/ 703 w 1165"/>
              <a:gd name="T47" fmla="*/ 582 h 1166"/>
              <a:gd name="T48" fmla="*/ 640 w 1165"/>
              <a:gd name="T49" fmla="*/ 520 h 1166"/>
              <a:gd name="T50" fmla="*/ 703 w 1165"/>
              <a:gd name="T51" fmla="*/ 459 h 1166"/>
              <a:gd name="T52" fmla="*/ 640 w 1165"/>
              <a:gd name="T53" fmla="*/ 397 h 1166"/>
              <a:gd name="T54" fmla="*/ 703 w 1165"/>
              <a:gd name="T55" fmla="*/ 337 h 1166"/>
              <a:gd name="T56" fmla="*/ 765 w 1165"/>
              <a:gd name="T57" fmla="*/ 397 h 1166"/>
              <a:gd name="T58" fmla="*/ 825 w 1165"/>
              <a:gd name="T59" fmla="*/ 337 h 1166"/>
              <a:gd name="T60" fmla="*/ 582 w 1165"/>
              <a:gd name="T61" fmla="*/ 1050 h 1166"/>
              <a:gd name="T62" fmla="*/ 1050 w 1165"/>
              <a:gd name="T63" fmla="*/ 582 h 1166"/>
              <a:gd name="T64" fmla="*/ 582 w 1165"/>
              <a:gd name="T65" fmla="*/ 115 h 1166"/>
              <a:gd name="T66" fmla="*/ 115 w 1165"/>
              <a:gd name="T67" fmla="*/ 582 h 1166"/>
              <a:gd name="T68" fmla="*/ 582 w 1165"/>
              <a:gd name="T69" fmla="*/ 1050 h 1166"/>
              <a:gd name="T70" fmla="*/ 582 w 1165"/>
              <a:gd name="T71" fmla="*/ 0 h 1166"/>
              <a:gd name="T72" fmla="*/ 1164 w 1165"/>
              <a:gd name="T73" fmla="*/ 582 h 1166"/>
              <a:gd name="T74" fmla="*/ 582 w 1165"/>
              <a:gd name="T75" fmla="*/ 1165 h 1166"/>
              <a:gd name="T76" fmla="*/ 0 w 1165"/>
              <a:gd name="T77" fmla="*/ 582 h 1166"/>
              <a:gd name="T78" fmla="*/ 582 w 1165"/>
              <a:gd name="T7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9" y="700"/>
                  <a:pt x="834" y="782"/>
                  <a:pt x="880" y="902"/>
                </a:cubicBezTo>
                <a:lnTo>
                  <a:pt x="284" y="902"/>
                </a:lnTo>
                <a:cubicBezTo>
                  <a:pt x="331" y="782"/>
                  <a:pt x="446" y="700"/>
                  <a:pt x="582" y="700"/>
                </a:cubicBezTo>
                <a:close/>
                <a:moveTo>
                  <a:pt x="339" y="582"/>
                </a:moveTo>
                <a:lnTo>
                  <a:pt x="276" y="520"/>
                </a:lnTo>
                <a:lnTo>
                  <a:pt x="339" y="459"/>
                </a:lnTo>
                <a:lnTo>
                  <a:pt x="276" y="397"/>
                </a:lnTo>
                <a:lnTo>
                  <a:pt x="339" y="337"/>
                </a:lnTo>
                <a:lnTo>
                  <a:pt x="399" y="397"/>
                </a:lnTo>
                <a:lnTo>
                  <a:pt x="462" y="337"/>
                </a:lnTo>
                <a:lnTo>
                  <a:pt x="525" y="397"/>
                </a:lnTo>
                <a:lnTo>
                  <a:pt x="462" y="459"/>
                </a:lnTo>
                <a:lnTo>
                  <a:pt x="525" y="520"/>
                </a:lnTo>
                <a:lnTo>
                  <a:pt x="462" y="582"/>
                </a:lnTo>
                <a:lnTo>
                  <a:pt x="399" y="520"/>
                </a:lnTo>
                <a:lnTo>
                  <a:pt x="339" y="582"/>
                </a:lnTo>
                <a:close/>
                <a:moveTo>
                  <a:pt x="825" y="337"/>
                </a:moveTo>
                <a:lnTo>
                  <a:pt x="888" y="397"/>
                </a:lnTo>
                <a:lnTo>
                  <a:pt x="825" y="459"/>
                </a:lnTo>
                <a:lnTo>
                  <a:pt x="888" y="520"/>
                </a:lnTo>
                <a:lnTo>
                  <a:pt x="825" y="582"/>
                </a:lnTo>
                <a:lnTo>
                  <a:pt x="765" y="520"/>
                </a:lnTo>
                <a:lnTo>
                  <a:pt x="703" y="582"/>
                </a:lnTo>
                <a:lnTo>
                  <a:pt x="640" y="520"/>
                </a:lnTo>
                <a:lnTo>
                  <a:pt x="703" y="459"/>
                </a:lnTo>
                <a:lnTo>
                  <a:pt x="640" y="397"/>
                </a:lnTo>
                <a:lnTo>
                  <a:pt x="703" y="337"/>
                </a:lnTo>
                <a:lnTo>
                  <a:pt x="765" y="397"/>
                </a:lnTo>
                <a:lnTo>
                  <a:pt x="825" y="337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56881" y="617538"/>
            <a:ext cx="419100" cy="419100"/>
          </a:xfrm>
          <a:custGeom>
            <a:avLst/>
            <a:gdLst>
              <a:gd name="T0" fmla="*/ 582 w 1165"/>
              <a:gd name="T1" fmla="*/ 815 h 1166"/>
              <a:gd name="T2" fmla="*/ 784 w 1165"/>
              <a:gd name="T3" fmla="*/ 700 h 1166"/>
              <a:gd name="T4" fmla="*/ 880 w 1165"/>
              <a:gd name="T5" fmla="*/ 700 h 1166"/>
              <a:gd name="T6" fmla="*/ 582 w 1165"/>
              <a:gd name="T7" fmla="*/ 902 h 1166"/>
              <a:gd name="T8" fmla="*/ 284 w 1165"/>
              <a:gd name="T9" fmla="*/ 700 h 1166"/>
              <a:gd name="T10" fmla="*/ 380 w 1165"/>
              <a:gd name="T11" fmla="*/ 700 h 1166"/>
              <a:gd name="T12" fmla="*/ 582 w 1165"/>
              <a:gd name="T13" fmla="*/ 815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5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90 w 1165"/>
              <a:gd name="T35" fmla="*/ 438 h 1166"/>
              <a:gd name="T36" fmla="*/ 377 w 1165"/>
              <a:gd name="T37" fmla="*/ 350 h 1166"/>
              <a:gd name="T38" fmla="*/ 465 w 1165"/>
              <a:gd name="T39" fmla="*/ 438 h 1166"/>
              <a:gd name="T40" fmla="*/ 377 w 1165"/>
              <a:gd name="T41" fmla="*/ 525 h 1166"/>
              <a:gd name="T42" fmla="*/ 290 w 1165"/>
              <a:gd name="T43" fmla="*/ 438 h 1166"/>
              <a:gd name="T44" fmla="*/ 700 w 1165"/>
              <a:gd name="T45" fmla="*/ 438 h 1166"/>
              <a:gd name="T46" fmla="*/ 787 w 1165"/>
              <a:gd name="T47" fmla="*/ 350 h 1166"/>
              <a:gd name="T48" fmla="*/ 875 w 1165"/>
              <a:gd name="T49" fmla="*/ 438 h 1166"/>
              <a:gd name="T50" fmla="*/ 787 w 1165"/>
              <a:gd name="T51" fmla="*/ 525 h 1166"/>
              <a:gd name="T52" fmla="*/ 700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815"/>
                </a:moveTo>
                <a:cubicBezTo>
                  <a:pt x="670" y="815"/>
                  <a:pt x="743" y="768"/>
                  <a:pt x="784" y="700"/>
                </a:cubicBezTo>
                <a:lnTo>
                  <a:pt x="880" y="700"/>
                </a:lnTo>
                <a:cubicBezTo>
                  <a:pt x="833" y="820"/>
                  <a:pt x="719" y="902"/>
                  <a:pt x="582" y="902"/>
                </a:cubicBezTo>
                <a:cubicBezTo>
                  <a:pt x="445" y="902"/>
                  <a:pt x="331" y="820"/>
                  <a:pt x="284" y="700"/>
                </a:cubicBezTo>
                <a:lnTo>
                  <a:pt x="380" y="700"/>
                </a:lnTo>
                <a:cubicBezTo>
                  <a:pt x="421" y="768"/>
                  <a:pt x="495" y="815"/>
                  <a:pt x="582" y="815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290" y="438"/>
                </a:moveTo>
                <a:cubicBezTo>
                  <a:pt x="290" y="388"/>
                  <a:pt x="328" y="350"/>
                  <a:pt x="377" y="350"/>
                </a:cubicBezTo>
                <a:cubicBezTo>
                  <a:pt x="426" y="350"/>
                  <a:pt x="465" y="388"/>
                  <a:pt x="465" y="438"/>
                </a:cubicBezTo>
                <a:cubicBezTo>
                  <a:pt x="465" y="487"/>
                  <a:pt x="426" y="525"/>
                  <a:pt x="377" y="525"/>
                </a:cubicBezTo>
                <a:cubicBezTo>
                  <a:pt x="328" y="525"/>
                  <a:pt x="290" y="487"/>
                  <a:pt x="290" y="438"/>
                </a:cubicBezTo>
                <a:close/>
                <a:moveTo>
                  <a:pt x="700" y="438"/>
                </a:moveTo>
                <a:cubicBezTo>
                  <a:pt x="700" y="388"/>
                  <a:pt x="738" y="350"/>
                  <a:pt x="787" y="350"/>
                </a:cubicBezTo>
                <a:cubicBezTo>
                  <a:pt x="836" y="350"/>
                  <a:pt x="875" y="388"/>
                  <a:pt x="875" y="438"/>
                </a:cubicBezTo>
                <a:cubicBezTo>
                  <a:pt x="875" y="487"/>
                  <a:pt x="836" y="525"/>
                  <a:pt x="787" y="525"/>
                </a:cubicBezTo>
                <a:cubicBezTo>
                  <a:pt x="738" y="525"/>
                  <a:pt x="700" y="487"/>
                  <a:pt x="700" y="4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37969" y="61753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289 w 1165"/>
              <a:gd name="T21" fmla="*/ 438 h 1166"/>
              <a:gd name="T22" fmla="*/ 377 w 1165"/>
              <a:gd name="T23" fmla="*/ 350 h 1166"/>
              <a:gd name="T24" fmla="*/ 464 w 1165"/>
              <a:gd name="T25" fmla="*/ 438 h 1166"/>
              <a:gd name="T26" fmla="*/ 377 w 1165"/>
              <a:gd name="T27" fmla="*/ 525 h 1166"/>
              <a:gd name="T28" fmla="*/ 289 w 1165"/>
              <a:gd name="T29" fmla="*/ 438 h 1166"/>
              <a:gd name="T30" fmla="*/ 699 w 1165"/>
              <a:gd name="T31" fmla="*/ 438 h 1166"/>
              <a:gd name="T32" fmla="*/ 787 w 1165"/>
              <a:gd name="T33" fmla="*/ 350 h 1166"/>
              <a:gd name="T34" fmla="*/ 874 w 1165"/>
              <a:gd name="T35" fmla="*/ 438 h 1166"/>
              <a:gd name="T36" fmla="*/ 787 w 1165"/>
              <a:gd name="T37" fmla="*/ 525 h 1166"/>
              <a:gd name="T38" fmla="*/ 699 w 1165"/>
              <a:gd name="T39" fmla="*/ 438 h 1166"/>
              <a:gd name="T40" fmla="*/ 407 w 1165"/>
              <a:gd name="T41" fmla="*/ 700 h 1166"/>
              <a:gd name="T42" fmla="*/ 757 w 1165"/>
              <a:gd name="T43" fmla="*/ 700 h 1166"/>
              <a:gd name="T44" fmla="*/ 757 w 1165"/>
              <a:gd name="T45" fmla="*/ 787 h 1166"/>
              <a:gd name="T46" fmla="*/ 407 w 1165"/>
              <a:gd name="T47" fmla="*/ 787 h 1166"/>
              <a:gd name="T48" fmla="*/ 407 w 1165"/>
              <a:gd name="T49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  <a:moveTo>
                  <a:pt x="407" y="700"/>
                </a:moveTo>
                <a:lnTo>
                  <a:pt x="757" y="700"/>
                </a:lnTo>
                <a:lnTo>
                  <a:pt x="757" y="787"/>
                </a:lnTo>
                <a:lnTo>
                  <a:pt x="407" y="787"/>
                </a:lnTo>
                <a:lnTo>
                  <a:pt x="407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17469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784 w 1165"/>
              <a:gd name="T5" fmla="*/ 902 h 1166"/>
              <a:gd name="T6" fmla="*/ 582 w 1165"/>
              <a:gd name="T7" fmla="*/ 787 h 1166"/>
              <a:gd name="T8" fmla="*/ 380 w 1165"/>
              <a:gd name="T9" fmla="*/ 902 h 1166"/>
              <a:gd name="T10" fmla="*/ 284 w 1165"/>
              <a:gd name="T11" fmla="*/ 902 h 1166"/>
              <a:gd name="T12" fmla="*/ 582 w 1165"/>
              <a:gd name="T13" fmla="*/ 700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4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89 w 1165"/>
              <a:gd name="T35" fmla="*/ 438 h 1166"/>
              <a:gd name="T36" fmla="*/ 377 w 1165"/>
              <a:gd name="T37" fmla="*/ 350 h 1166"/>
              <a:gd name="T38" fmla="*/ 464 w 1165"/>
              <a:gd name="T39" fmla="*/ 438 h 1166"/>
              <a:gd name="T40" fmla="*/ 377 w 1165"/>
              <a:gd name="T41" fmla="*/ 525 h 1166"/>
              <a:gd name="T42" fmla="*/ 289 w 1165"/>
              <a:gd name="T43" fmla="*/ 438 h 1166"/>
              <a:gd name="T44" fmla="*/ 699 w 1165"/>
              <a:gd name="T45" fmla="*/ 438 h 1166"/>
              <a:gd name="T46" fmla="*/ 787 w 1165"/>
              <a:gd name="T47" fmla="*/ 350 h 1166"/>
              <a:gd name="T48" fmla="*/ 874 w 1165"/>
              <a:gd name="T49" fmla="*/ 438 h 1166"/>
              <a:gd name="T50" fmla="*/ 787 w 1165"/>
              <a:gd name="T51" fmla="*/ 525 h 1166"/>
              <a:gd name="T52" fmla="*/ 699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8" y="700"/>
                  <a:pt x="833" y="782"/>
                  <a:pt x="880" y="902"/>
                </a:cubicBezTo>
                <a:lnTo>
                  <a:pt x="784" y="902"/>
                </a:lnTo>
                <a:cubicBezTo>
                  <a:pt x="743" y="834"/>
                  <a:pt x="670" y="787"/>
                  <a:pt x="582" y="787"/>
                </a:cubicBezTo>
                <a:cubicBezTo>
                  <a:pt x="495" y="787"/>
                  <a:pt x="421" y="834"/>
                  <a:pt x="380" y="902"/>
                </a:cubicBezTo>
                <a:lnTo>
                  <a:pt x="284" y="902"/>
                </a:lnTo>
                <a:cubicBezTo>
                  <a:pt x="330" y="782"/>
                  <a:pt x="445" y="700"/>
                  <a:pt x="582" y="700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7"/>
            <a:ext cx="441325" cy="377825"/>
          </a:xfrm>
          <a:custGeom>
            <a:avLst/>
            <a:gdLst>
              <a:gd name="T0" fmla="*/ 0 w 1226"/>
              <a:gd name="T1" fmla="*/ 1049 h 1050"/>
              <a:gd name="T2" fmla="*/ 0 w 1226"/>
              <a:gd name="T3" fmla="*/ 642 h 1050"/>
              <a:gd name="T4" fmla="*/ 875 w 1226"/>
              <a:gd name="T5" fmla="*/ 524 h 1050"/>
              <a:gd name="T6" fmla="*/ 0 w 1226"/>
              <a:gd name="T7" fmla="*/ 407 h 1050"/>
              <a:gd name="T8" fmla="*/ 0 w 1226"/>
              <a:gd name="T9" fmla="*/ 0 h 1050"/>
              <a:gd name="T10" fmla="*/ 1225 w 1226"/>
              <a:gd name="T11" fmla="*/ 524 h 1050"/>
              <a:gd name="T12" fmla="*/ 0 w 1226"/>
              <a:gd name="T13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6" h="1050">
                <a:moveTo>
                  <a:pt x="0" y="1049"/>
                </a:moveTo>
                <a:lnTo>
                  <a:pt x="0" y="642"/>
                </a:lnTo>
                <a:lnTo>
                  <a:pt x="875" y="524"/>
                </a:lnTo>
                <a:lnTo>
                  <a:pt x="0" y="407"/>
                </a:lnTo>
                <a:lnTo>
                  <a:pt x="0" y="0"/>
                </a:lnTo>
                <a:lnTo>
                  <a:pt x="1225" y="524"/>
                </a:lnTo>
                <a:lnTo>
                  <a:pt x="0" y="1049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8696" y="638177"/>
            <a:ext cx="377825" cy="377825"/>
          </a:xfrm>
          <a:custGeom>
            <a:avLst/>
            <a:gdLst>
              <a:gd name="T0" fmla="*/ 349 w 1050"/>
              <a:gd name="T1" fmla="*/ 699 h 1050"/>
              <a:gd name="T2" fmla="*/ 699 w 1050"/>
              <a:gd name="T3" fmla="*/ 350 h 1050"/>
              <a:gd name="T4" fmla="*/ 232 w 1050"/>
              <a:gd name="T5" fmla="*/ 817 h 1050"/>
              <a:gd name="T6" fmla="*/ 817 w 1050"/>
              <a:gd name="T7" fmla="*/ 232 h 1050"/>
              <a:gd name="T8" fmla="*/ 232 w 1050"/>
              <a:gd name="T9" fmla="*/ 817 h 1050"/>
              <a:gd name="T10" fmla="*/ 699 w 1050"/>
              <a:gd name="T11" fmla="*/ 0 h 1050"/>
              <a:gd name="T12" fmla="*/ 817 w 1050"/>
              <a:gd name="T13" fmla="*/ 117 h 1050"/>
              <a:gd name="T14" fmla="*/ 699 w 1050"/>
              <a:gd name="T15" fmla="*/ 1049 h 1050"/>
              <a:gd name="T16" fmla="*/ 817 w 1050"/>
              <a:gd name="T17" fmla="*/ 932 h 1050"/>
              <a:gd name="T18" fmla="*/ 699 w 1050"/>
              <a:gd name="T19" fmla="*/ 1049 h 1050"/>
              <a:gd name="T20" fmla="*/ 932 w 1050"/>
              <a:gd name="T21" fmla="*/ 699 h 1050"/>
              <a:gd name="T22" fmla="*/ 1049 w 1050"/>
              <a:gd name="T23" fmla="*/ 817 h 1050"/>
              <a:gd name="T24" fmla="*/ 932 w 1050"/>
              <a:gd name="T25" fmla="*/ 350 h 1050"/>
              <a:gd name="T26" fmla="*/ 1049 w 1050"/>
              <a:gd name="T27" fmla="*/ 232 h 1050"/>
              <a:gd name="T28" fmla="*/ 932 w 1050"/>
              <a:gd name="T29" fmla="*/ 350 h 1050"/>
              <a:gd name="T30" fmla="*/ 932 w 1050"/>
              <a:gd name="T31" fmla="*/ 932 h 1050"/>
              <a:gd name="T32" fmla="*/ 932 w 1050"/>
              <a:gd name="T33" fmla="*/ 1049 h 1050"/>
              <a:gd name="T34" fmla="*/ 932 w 1050"/>
              <a:gd name="T35" fmla="*/ 467 h 1050"/>
              <a:gd name="T36" fmla="*/ 1049 w 1050"/>
              <a:gd name="T37" fmla="*/ 582 h 1050"/>
              <a:gd name="T38" fmla="*/ 467 w 1050"/>
              <a:gd name="T39" fmla="*/ 1049 h 1050"/>
              <a:gd name="T40" fmla="*/ 582 w 1050"/>
              <a:gd name="T41" fmla="*/ 932 h 1050"/>
              <a:gd name="T42" fmla="*/ 467 w 1050"/>
              <a:gd name="T43" fmla="*/ 1049 h 1050"/>
              <a:gd name="T44" fmla="*/ 349 w 1050"/>
              <a:gd name="T45" fmla="*/ 117 h 1050"/>
              <a:gd name="T46" fmla="*/ 232 w 1050"/>
              <a:gd name="T47" fmla="*/ 0 h 1050"/>
              <a:gd name="T48" fmla="*/ 0 w 1050"/>
              <a:gd name="T49" fmla="*/ 817 h 1050"/>
              <a:gd name="T50" fmla="*/ 117 w 1050"/>
              <a:gd name="T51" fmla="*/ 699 h 1050"/>
              <a:gd name="T52" fmla="*/ 0 w 1050"/>
              <a:gd name="T53" fmla="*/ 817 h 1050"/>
              <a:gd name="T54" fmla="*/ 0 w 1050"/>
              <a:gd name="T55" fmla="*/ 932 h 1050"/>
              <a:gd name="T56" fmla="*/ 117 w 1050"/>
              <a:gd name="T57" fmla="*/ 1049 h 1050"/>
              <a:gd name="T58" fmla="*/ 1049 w 1050"/>
              <a:gd name="T59" fmla="*/ 117 h 1050"/>
              <a:gd name="T60" fmla="*/ 932 w 1050"/>
              <a:gd name="T61" fmla="*/ 0 h 1050"/>
              <a:gd name="T62" fmla="*/ 582 w 1050"/>
              <a:gd name="T63" fmla="*/ 117 h 1050"/>
              <a:gd name="T64" fmla="*/ 467 w 1050"/>
              <a:gd name="T65" fmla="*/ 0 h 1050"/>
              <a:gd name="T66" fmla="*/ 0 w 1050"/>
              <a:gd name="T67" fmla="*/ 350 h 1050"/>
              <a:gd name="T68" fmla="*/ 117 w 1050"/>
              <a:gd name="T69" fmla="*/ 232 h 1050"/>
              <a:gd name="T70" fmla="*/ 0 w 1050"/>
              <a:gd name="T71" fmla="*/ 350 h 1050"/>
              <a:gd name="T72" fmla="*/ 232 w 1050"/>
              <a:gd name="T73" fmla="*/ 932 h 1050"/>
              <a:gd name="T74" fmla="*/ 349 w 1050"/>
              <a:gd name="T75" fmla="*/ 1049 h 1050"/>
              <a:gd name="T76" fmla="*/ 0 w 1050"/>
              <a:gd name="T77" fmla="*/ 582 h 1050"/>
              <a:gd name="T78" fmla="*/ 117 w 1050"/>
              <a:gd name="T79" fmla="*/ 467 h 1050"/>
              <a:gd name="T80" fmla="*/ 0 w 1050"/>
              <a:gd name="T81" fmla="*/ 582 h 1050"/>
              <a:gd name="T82" fmla="*/ 117 w 1050"/>
              <a:gd name="T83" fmla="*/ 0 h 1050"/>
              <a:gd name="T84" fmla="*/ 0 w 1050"/>
              <a:gd name="T8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0" h="1050">
                <a:moveTo>
                  <a:pt x="349" y="350"/>
                </a:moveTo>
                <a:lnTo>
                  <a:pt x="349" y="699"/>
                </a:lnTo>
                <a:lnTo>
                  <a:pt x="699" y="699"/>
                </a:lnTo>
                <a:lnTo>
                  <a:pt x="699" y="350"/>
                </a:lnTo>
                <a:lnTo>
                  <a:pt x="349" y="350"/>
                </a:lnTo>
                <a:close/>
                <a:moveTo>
                  <a:pt x="232" y="817"/>
                </a:moveTo>
                <a:lnTo>
                  <a:pt x="232" y="232"/>
                </a:lnTo>
                <a:lnTo>
                  <a:pt x="817" y="232"/>
                </a:lnTo>
                <a:lnTo>
                  <a:pt x="817" y="817"/>
                </a:lnTo>
                <a:lnTo>
                  <a:pt x="232" y="817"/>
                </a:lnTo>
                <a:close/>
                <a:moveTo>
                  <a:pt x="699" y="117"/>
                </a:moveTo>
                <a:lnTo>
                  <a:pt x="699" y="0"/>
                </a:ln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close/>
                <a:moveTo>
                  <a:pt x="699" y="1049"/>
                </a:moveTo>
                <a:lnTo>
                  <a:pt x="699" y="932"/>
                </a:lnTo>
                <a:lnTo>
                  <a:pt x="817" y="932"/>
                </a:lnTo>
                <a:lnTo>
                  <a:pt x="817" y="1049"/>
                </a:lnTo>
                <a:lnTo>
                  <a:pt x="699" y="1049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49" y="699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49" y="232"/>
                </a:lnTo>
                <a:lnTo>
                  <a:pt x="1049" y="350"/>
                </a:lnTo>
                <a:lnTo>
                  <a:pt x="932" y="350"/>
                </a:lnTo>
                <a:close/>
                <a:moveTo>
                  <a:pt x="932" y="1049"/>
                </a:moveTo>
                <a:lnTo>
                  <a:pt x="932" y="932"/>
                </a:lnTo>
                <a:lnTo>
                  <a:pt x="1049" y="932"/>
                </a:lnTo>
                <a:cubicBezTo>
                  <a:pt x="1049" y="994"/>
                  <a:pt x="994" y="1049"/>
                  <a:pt x="932" y="1049"/>
                </a:cubicBezTo>
                <a:close/>
                <a:moveTo>
                  <a:pt x="932" y="582"/>
                </a:moveTo>
                <a:lnTo>
                  <a:pt x="932" y="467"/>
                </a:lnTo>
                <a:lnTo>
                  <a:pt x="1049" y="467"/>
                </a:lnTo>
                <a:lnTo>
                  <a:pt x="1049" y="582"/>
                </a:lnTo>
                <a:lnTo>
                  <a:pt x="932" y="582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349" y="0"/>
                </a:moveTo>
                <a:lnTo>
                  <a:pt x="349" y="117"/>
                </a:lnTo>
                <a:lnTo>
                  <a:pt x="232" y="117"/>
                </a:lnTo>
                <a:lnTo>
                  <a:pt x="232" y="0"/>
                </a:lnTo>
                <a:lnTo>
                  <a:pt x="349" y="0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7" y="699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117" y="1049"/>
                </a:moveTo>
                <a:cubicBezTo>
                  <a:pt x="54" y="1049"/>
                  <a:pt x="0" y="994"/>
                  <a:pt x="0" y="932"/>
                </a:cubicBezTo>
                <a:lnTo>
                  <a:pt x="117" y="932"/>
                </a:lnTo>
                <a:lnTo>
                  <a:pt x="117" y="1049"/>
                </a:lnTo>
                <a:close/>
                <a:moveTo>
                  <a:pt x="932" y="0"/>
                </a:moveTo>
                <a:cubicBezTo>
                  <a:pt x="994" y="0"/>
                  <a:pt x="1049" y="54"/>
                  <a:pt x="1049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2" y="0"/>
                </a:moveTo>
                <a:lnTo>
                  <a:pt x="582" y="117"/>
                </a:lnTo>
                <a:lnTo>
                  <a:pt x="467" y="117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49" y="932"/>
                </a:lnTo>
                <a:lnTo>
                  <a:pt x="349" y="1049"/>
                </a:lnTo>
                <a:lnTo>
                  <a:pt x="232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17"/>
                </a:moveTo>
                <a:cubicBezTo>
                  <a:pt x="0" y="54"/>
                  <a:pt x="54" y="0"/>
                  <a:pt x="117" y="0"/>
                </a:cubicBezTo>
                <a:lnTo>
                  <a:pt x="117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79783" y="595313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235 h 1286"/>
              <a:gd name="T4" fmla="*/ 1049 w 1050"/>
              <a:gd name="T5" fmla="*/ 585 h 1286"/>
              <a:gd name="T6" fmla="*/ 524 w 1050"/>
              <a:gd name="T7" fmla="*/ 1285 h 1286"/>
              <a:gd name="T8" fmla="*/ 0 w 1050"/>
              <a:gd name="T9" fmla="*/ 585 h 1286"/>
              <a:gd name="T10" fmla="*/ 0 w 1050"/>
              <a:gd name="T11" fmla="*/ 235 h 1286"/>
              <a:gd name="T12" fmla="*/ 524 w 1050"/>
              <a:gd name="T13" fmla="*/ 0 h 1286"/>
              <a:gd name="T14" fmla="*/ 524 w 1050"/>
              <a:gd name="T15" fmla="*/ 642 h 1286"/>
              <a:gd name="T16" fmla="*/ 524 w 1050"/>
              <a:gd name="T17" fmla="*/ 1164 h 1286"/>
              <a:gd name="T18" fmla="*/ 931 w 1050"/>
              <a:gd name="T19" fmla="*/ 642 h 1286"/>
              <a:gd name="T20" fmla="*/ 524 w 1050"/>
              <a:gd name="T21" fmla="*/ 642 h 1286"/>
              <a:gd name="T22" fmla="*/ 524 w 1050"/>
              <a:gd name="T23" fmla="*/ 642 h 1286"/>
              <a:gd name="T24" fmla="*/ 524 w 1050"/>
              <a:gd name="T25" fmla="*/ 129 h 1286"/>
              <a:gd name="T26" fmla="*/ 117 w 1050"/>
              <a:gd name="T27" fmla="*/ 309 h 1286"/>
              <a:gd name="T28" fmla="*/ 117 w 1050"/>
              <a:gd name="T29" fmla="*/ 642 h 1286"/>
              <a:gd name="T30" fmla="*/ 524 w 1050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286">
                <a:moveTo>
                  <a:pt x="524" y="0"/>
                </a:moveTo>
                <a:lnTo>
                  <a:pt x="1049" y="235"/>
                </a:lnTo>
                <a:lnTo>
                  <a:pt x="1049" y="585"/>
                </a:lnTo>
                <a:cubicBezTo>
                  <a:pt x="1049" y="908"/>
                  <a:pt x="825" y="1211"/>
                  <a:pt x="524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4" y="0"/>
                </a:lnTo>
                <a:close/>
                <a:moveTo>
                  <a:pt x="524" y="642"/>
                </a:moveTo>
                <a:lnTo>
                  <a:pt x="524" y="1164"/>
                </a:lnTo>
                <a:cubicBezTo>
                  <a:pt x="740" y="1096"/>
                  <a:pt x="901" y="883"/>
                  <a:pt x="931" y="642"/>
                </a:cubicBezTo>
                <a:lnTo>
                  <a:pt x="524" y="642"/>
                </a:lnTo>
                <a:close/>
                <a:moveTo>
                  <a:pt x="524" y="642"/>
                </a:moveTo>
                <a:lnTo>
                  <a:pt x="524" y="129"/>
                </a:lnTo>
                <a:lnTo>
                  <a:pt x="117" y="309"/>
                </a:lnTo>
                <a:lnTo>
                  <a:pt x="117" y="642"/>
                </a:lnTo>
                <a:lnTo>
                  <a:pt x="524" y="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5631" y="642940"/>
            <a:ext cx="368300" cy="366711"/>
          </a:xfrm>
          <a:custGeom>
            <a:avLst/>
            <a:gdLst>
              <a:gd name="T0" fmla="*/ 380 w 1021"/>
              <a:gd name="T1" fmla="*/ 642 h 1020"/>
              <a:gd name="T2" fmla="*/ 643 w 1021"/>
              <a:gd name="T3" fmla="*/ 380 h 1020"/>
              <a:gd name="T4" fmla="*/ 380 w 1021"/>
              <a:gd name="T5" fmla="*/ 117 h 1020"/>
              <a:gd name="T6" fmla="*/ 118 w 1021"/>
              <a:gd name="T7" fmla="*/ 380 h 1020"/>
              <a:gd name="T8" fmla="*/ 380 w 1021"/>
              <a:gd name="T9" fmla="*/ 642 h 1020"/>
              <a:gd name="T10" fmla="*/ 730 w 1021"/>
              <a:gd name="T11" fmla="*/ 642 h 1020"/>
              <a:gd name="T12" fmla="*/ 1020 w 1021"/>
              <a:gd name="T13" fmla="*/ 932 h 1020"/>
              <a:gd name="T14" fmla="*/ 932 w 1021"/>
              <a:gd name="T15" fmla="*/ 1019 h 1020"/>
              <a:gd name="T16" fmla="*/ 643 w 1021"/>
              <a:gd name="T17" fmla="*/ 729 h 1020"/>
              <a:gd name="T18" fmla="*/ 643 w 1021"/>
              <a:gd name="T19" fmla="*/ 683 h 1020"/>
              <a:gd name="T20" fmla="*/ 626 w 1021"/>
              <a:gd name="T21" fmla="*/ 667 h 1020"/>
              <a:gd name="T22" fmla="*/ 380 w 1021"/>
              <a:gd name="T23" fmla="*/ 757 h 1020"/>
              <a:gd name="T24" fmla="*/ 0 w 1021"/>
              <a:gd name="T25" fmla="*/ 380 h 1020"/>
              <a:gd name="T26" fmla="*/ 380 w 1021"/>
              <a:gd name="T27" fmla="*/ 0 h 1020"/>
              <a:gd name="T28" fmla="*/ 757 w 1021"/>
              <a:gd name="T29" fmla="*/ 380 h 1020"/>
              <a:gd name="T30" fmla="*/ 667 w 1021"/>
              <a:gd name="T31" fmla="*/ 626 h 1020"/>
              <a:gd name="T32" fmla="*/ 684 w 1021"/>
              <a:gd name="T33" fmla="*/ 642 h 1020"/>
              <a:gd name="T34" fmla="*/ 730 w 1021"/>
              <a:gd name="T35" fmla="*/ 642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1" h="1020">
                <a:moveTo>
                  <a:pt x="380" y="642"/>
                </a:moveTo>
                <a:cubicBezTo>
                  <a:pt x="525" y="642"/>
                  <a:pt x="643" y="525"/>
                  <a:pt x="643" y="380"/>
                </a:cubicBezTo>
                <a:cubicBezTo>
                  <a:pt x="643" y="235"/>
                  <a:pt x="525" y="117"/>
                  <a:pt x="380" y="117"/>
                </a:cubicBezTo>
                <a:cubicBezTo>
                  <a:pt x="235" y="117"/>
                  <a:pt x="118" y="235"/>
                  <a:pt x="118" y="380"/>
                </a:cubicBezTo>
                <a:cubicBezTo>
                  <a:pt x="118" y="524"/>
                  <a:pt x="235" y="642"/>
                  <a:pt x="380" y="642"/>
                </a:cubicBezTo>
                <a:close/>
                <a:moveTo>
                  <a:pt x="730" y="642"/>
                </a:moveTo>
                <a:lnTo>
                  <a:pt x="1020" y="932"/>
                </a:lnTo>
                <a:lnTo>
                  <a:pt x="932" y="1019"/>
                </a:lnTo>
                <a:lnTo>
                  <a:pt x="643" y="729"/>
                </a:lnTo>
                <a:lnTo>
                  <a:pt x="643" y="683"/>
                </a:lnTo>
                <a:lnTo>
                  <a:pt x="626" y="667"/>
                </a:lnTo>
                <a:cubicBezTo>
                  <a:pt x="561" y="724"/>
                  <a:pt x="473" y="757"/>
                  <a:pt x="380" y="757"/>
                </a:cubicBezTo>
                <a:cubicBezTo>
                  <a:pt x="170" y="757"/>
                  <a:pt x="0" y="590"/>
                  <a:pt x="0" y="380"/>
                </a:cubicBezTo>
                <a:cubicBezTo>
                  <a:pt x="0" y="169"/>
                  <a:pt x="170" y="0"/>
                  <a:pt x="380" y="0"/>
                </a:cubicBezTo>
                <a:cubicBezTo>
                  <a:pt x="591" y="0"/>
                  <a:pt x="757" y="169"/>
                  <a:pt x="757" y="380"/>
                </a:cubicBezTo>
                <a:cubicBezTo>
                  <a:pt x="757" y="473"/>
                  <a:pt x="725" y="560"/>
                  <a:pt x="667" y="626"/>
                </a:cubicBezTo>
                <a:lnTo>
                  <a:pt x="684" y="642"/>
                </a:lnTo>
                <a:lnTo>
                  <a:pt x="730" y="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504951"/>
            <a:ext cx="441325" cy="377825"/>
          </a:xfrm>
          <a:custGeom>
            <a:avLst/>
            <a:gdLst>
              <a:gd name="T0" fmla="*/ 700 w 1226"/>
              <a:gd name="T1" fmla="*/ 0 h 1050"/>
              <a:gd name="T2" fmla="*/ 1225 w 1226"/>
              <a:gd name="T3" fmla="*/ 525 h 1050"/>
              <a:gd name="T4" fmla="*/ 700 w 1226"/>
              <a:gd name="T5" fmla="*/ 1049 h 1050"/>
              <a:gd name="T6" fmla="*/ 380 w 1226"/>
              <a:gd name="T7" fmla="*/ 940 h 1050"/>
              <a:gd name="T8" fmla="*/ 462 w 1226"/>
              <a:gd name="T9" fmla="*/ 858 h 1050"/>
              <a:gd name="T10" fmla="*/ 700 w 1226"/>
              <a:gd name="T11" fmla="*/ 932 h 1050"/>
              <a:gd name="T12" fmla="*/ 1107 w 1226"/>
              <a:gd name="T13" fmla="*/ 525 h 1050"/>
              <a:gd name="T14" fmla="*/ 700 w 1226"/>
              <a:gd name="T15" fmla="*/ 118 h 1050"/>
              <a:gd name="T16" fmla="*/ 293 w 1226"/>
              <a:gd name="T17" fmla="*/ 525 h 1050"/>
              <a:gd name="T18" fmla="*/ 468 w 1226"/>
              <a:gd name="T19" fmla="*/ 525 h 1050"/>
              <a:gd name="T20" fmla="*/ 233 w 1226"/>
              <a:gd name="T21" fmla="*/ 757 h 1050"/>
              <a:gd name="T22" fmla="*/ 0 w 1226"/>
              <a:gd name="T23" fmla="*/ 525 h 1050"/>
              <a:gd name="T24" fmla="*/ 175 w 1226"/>
              <a:gd name="T25" fmla="*/ 525 h 1050"/>
              <a:gd name="T26" fmla="*/ 700 w 1226"/>
              <a:gd name="T27" fmla="*/ 0 h 1050"/>
              <a:gd name="T28" fmla="*/ 817 w 1226"/>
              <a:gd name="T29" fmla="*/ 525 h 1050"/>
              <a:gd name="T30" fmla="*/ 700 w 1226"/>
              <a:gd name="T31" fmla="*/ 642 h 1050"/>
              <a:gd name="T32" fmla="*/ 582 w 1226"/>
              <a:gd name="T33" fmla="*/ 525 h 1050"/>
              <a:gd name="T34" fmla="*/ 700 w 1226"/>
              <a:gd name="T35" fmla="*/ 407 h 1050"/>
              <a:gd name="T36" fmla="*/ 817 w 1226"/>
              <a:gd name="T37" fmla="*/ 52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26" h="1050"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4"/>
                  <a:pt x="990" y="1049"/>
                  <a:pt x="700" y="1049"/>
                </a:cubicBezTo>
                <a:cubicBezTo>
                  <a:pt x="580" y="1049"/>
                  <a:pt x="468" y="1009"/>
                  <a:pt x="380" y="940"/>
                </a:cubicBezTo>
                <a:lnTo>
                  <a:pt x="462" y="858"/>
                </a:lnTo>
                <a:cubicBezTo>
                  <a:pt x="530" y="905"/>
                  <a:pt x="612" y="932"/>
                  <a:pt x="700" y="932"/>
                </a:cubicBezTo>
                <a:cubicBezTo>
                  <a:pt x="927" y="932"/>
                  <a:pt x="1107" y="752"/>
                  <a:pt x="1107" y="525"/>
                </a:cubicBezTo>
                <a:cubicBezTo>
                  <a:pt x="1107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57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  <a:moveTo>
                  <a:pt x="817" y="525"/>
                </a:moveTo>
                <a:cubicBezTo>
                  <a:pt x="817" y="588"/>
                  <a:pt x="763" y="642"/>
                  <a:pt x="700" y="642"/>
                </a:cubicBezTo>
                <a:cubicBezTo>
                  <a:pt x="637" y="642"/>
                  <a:pt x="582" y="588"/>
                  <a:pt x="582" y="525"/>
                </a:cubicBezTo>
                <a:cubicBezTo>
                  <a:pt x="582" y="462"/>
                  <a:pt x="637" y="407"/>
                  <a:pt x="700" y="407"/>
                </a:cubicBezTo>
                <a:cubicBezTo>
                  <a:pt x="763" y="407"/>
                  <a:pt x="817" y="462"/>
                  <a:pt x="817" y="5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69321" y="1504951"/>
            <a:ext cx="377825" cy="377825"/>
          </a:xfrm>
          <a:custGeom>
            <a:avLst/>
            <a:gdLst>
              <a:gd name="T0" fmla="*/ 831 w 1050"/>
              <a:gd name="T1" fmla="*/ 525 h 1050"/>
              <a:gd name="T2" fmla="*/ 828 w 1050"/>
              <a:gd name="T3" fmla="*/ 484 h 1050"/>
              <a:gd name="T4" fmla="*/ 915 w 1050"/>
              <a:gd name="T5" fmla="*/ 418 h 1050"/>
              <a:gd name="T6" fmla="*/ 918 w 1050"/>
              <a:gd name="T7" fmla="*/ 391 h 1050"/>
              <a:gd name="T8" fmla="*/ 836 w 1050"/>
              <a:gd name="T9" fmla="*/ 249 h 1050"/>
              <a:gd name="T10" fmla="*/ 812 w 1050"/>
              <a:gd name="T11" fmla="*/ 241 h 1050"/>
              <a:gd name="T12" fmla="*/ 710 w 1050"/>
              <a:gd name="T13" fmla="*/ 282 h 1050"/>
              <a:gd name="T14" fmla="*/ 642 w 1050"/>
              <a:gd name="T15" fmla="*/ 241 h 1050"/>
              <a:gd name="T16" fmla="*/ 626 w 1050"/>
              <a:gd name="T17" fmla="*/ 134 h 1050"/>
              <a:gd name="T18" fmla="*/ 607 w 1050"/>
              <a:gd name="T19" fmla="*/ 118 h 1050"/>
              <a:gd name="T20" fmla="*/ 443 w 1050"/>
              <a:gd name="T21" fmla="*/ 118 h 1050"/>
              <a:gd name="T22" fmla="*/ 424 w 1050"/>
              <a:gd name="T23" fmla="*/ 134 h 1050"/>
              <a:gd name="T24" fmla="*/ 407 w 1050"/>
              <a:gd name="T25" fmla="*/ 243 h 1050"/>
              <a:gd name="T26" fmla="*/ 339 w 1050"/>
              <a:gd name="T27" fmla="*/ 282 h 1050"/>
              <a:gd name="T28" fmla="*/ 238 w 1050"/>
              <a:gd name="T29" fmla="*/ 241 h 1050"/>
              <a:gd name="T30" fmla="*/ 213 w 1050"/>
              <a:gd name="T31" fmla="*/ 252 h 1050"/>
              <a:gd name="T32" fmla="*/ 131 w 1050"/>
              <a:gd name="T33" fmla="*/ 391 h 1050"/>
              <a:gd name="T34" fmla="*/ 134 w 1050"/>
              <a:gd name="T35" fmla="*/ 418 h 1050"/>
              <a:gd name="T36" fmla="*/ 221 w 1050"/>
              <a:gd name="T37" fmla="*/ 484 h 1050"/>
              <a:gd name="T38" fmla="*/ 219 w 1050"/>
              <a:gd name="T39" fmla="*/ 525 h 1050"/>
              <a:gd name="T40" fmla="*/ 221 w 1050"/>
              <a:gd name="T41" fmla="*/ 566 h 1050"/>
              <a:gd name="T42" fmla="*/ 134 w 1050"/>
              <a:gd name="T43" fmla="*/ 631 h 1050"/>
              <a:gd name="T44" fmla="*/ 131 w 1050"/>
              <a:gd name="T45" fmla="*/ 659 h 1050"/>
              <a:gd name="T46" fmla="*/ 213 w 1050"/>
              <a:gd name="T47" fmla="*/ 801 h 1050"/>
              <a:gd name="T48" fmla="*/ 238 w 1050"/>
              <a:gd name="T49" fmla="*/ 809 h 1050"/>
              <a:gd name="T50" fmla="*/ 339 w 1050"/>
              <a:gd name="T51" fmla="*/ 768 h 1050"/>
              <a:gd name="T52" fmla="*/ 407 w 1050"/>
              <a:gd name="T53" fmla="*/ 809 h 1050"/>
              <a:gd name="T54" fmla="*/ 424 w 1050"/>
              <a:gd name="T55" fmla="*/ 916 h 1050"/>
              <a:gd name="T56" fmla="*/ 443 w 1050"/>
              <a:gd name="T57" fmla="*/ 932 h 1050"/>
              <a:gd name="T58" fmla="*/ 607 w 1050"/>
              <a:gd name="T59" fmla="*/ 932 h 1050"/>
              <a:gd name="T60" fmla="*/ 626 w 1050"/>
              <a:gd name="T61" fmla="*/ 916 h 1050"/>
              <a:gd name="T62" fmla="*/ 642 w 1050"/>
              <a:gd name="T63" fmla="*/ 806 h 1050"/>
              <a:gd name="T64" fmla="*/ 710 w 1050"/>
              <a:gd name="T65" fmla="*/ 768 h 1050"/>
              <a:gd name="T66" fmla="*/ 812 w 1050"/>
              <a:gd name="T67" fmla="*/ 809 h 1050"/>
              <a:gd name="T68" fmla="*/ 836 w 1050"/>
              <a:gd name="T69" fmla="*/ 798 h 1050"/>
              <a:gd name="T70" fmla="*/ 918 w 1050"/>
              <a:gd name="T71" fmla="*/ 659 h 1050"/>
              <a:gd name="T72" fmla="*/ 915 w 1050"/>
              <a:gd name="T73" fmla="*/ 631 h 1050"/>
              <a:gd name="T74" fmla="*/ 828 w 1050"/>
              <a:gd name="T75" fmla="*/ 566 h 1050"/>
              <a:gd name="T76" fmla="*/ 831 w 1050"/>
              <a:gd name="T77" fmla="*/ 525 h 1050"/>
              <a:gd name="T78" fmla="*/ 932 w 1050"/>
              <a:gd name="T79" fmla="*/ 0 h 1050"/>
              <a:gd name="T80" fmla="*/ 1049 w 1050"/>
              <a:gd name="T81" fmla="*/ 118 h 1050"/>
              <a:gd name="T82" fmla="*/ 1049 w 1050"/>
              <a:gd name="T83" fmla="*/ 932 h 1050"/>
              <a:gd name="T84" fmla="*/ 932 w 1050"/>
              <a:gd name="T85" fmla="*/ 1049 h 1050"/>
              <a:gd name="T86" fmla="*/ 117 w 1050"/>
              <a:gd name="T87" fmla="*/ 1049 h 1050"/>
              <a:gd name="T88" fmla="*/ 0 w 1050"/>
              <a:gd name="T89" fmla="*/ 932 h 1050"/>
              <a:gd name="T90" fmla="*/ 0 w 1050"/>
              <a:gd name="T91" fmla="*/ 118 h 1050"/>
              <a:gd name="T92" fmla="*/ 117 w 1050"/>
              <a:gd name="T93" fmla="*/ 0 h 1050"/>
              <a:gd name="T94" fmla="*/ 932 w 1050"/>
              <a:gd name="T95" fmla="*/ 0 h 1050"/>
              <a:gd name="T96" fmla="*/ 525 w 1050"/>
              <a:gd name="T97" fmla="*/ 407 h 1050"/>
              <a:gd name="T98" fmla="*/ 642 w 1050"/>
              <a:gd name="T99" fmla="*/ 525 h 1050"/>
              <a:gd name="T100" fmla="*/ 525 w 1050"/>
              <a:gd name="T101" fmla="*/ 642 h 1050"/>
              <a:gd name="T102" fmla="*/ 407 w 1050"/>
              <a:gd name="T103" fmla="*/ 525 h 1050"/>
              <a:gd name="T104" fmla="*/ 525 w 1050"/>
              <a:gd name="T105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0" h="1050">
                <a:moveTo>
                  <a:pt x="831" y="525"/>
                </a:moveTo>
                <a:cubicBezTo>
                  <a:pt x="831" y="511"/>
                  <a:pt x="831" y="497"/>
                  <a:pt x="828" y="484"/>
                </a:cubicBezTo>
                <a:lnTo>
                  <a:pt x="915" y="418"/>
                </a:lnTo>
                <a:cubicBezTo>
                  <a:pt x="924" y="413"/>
                  <a:pt x="924" y="399"/>
                  <a:pt x="918" y="391"/>
                </a:cubicBezTo>
                <a:lnTo>
                  <a:pt x="836" y="249"/>
                </a:lnTo>
                <a:cubicBezTo>
                  <a:pt x="831" y="241"/>
                  <a:pt x="820" y="238"/>
                  <a:pt x="812" y="241"/>
                </a:cubicBezTo>
                <a:lnTo>
                  <a:pt x="710" y="282"/>
                </a:lnTo>
                <a:cubicBezTo>
                  <a:pt x="689" y="265"/>
                  <a:pt x="667" y="252"/>
                  <a:pt x="642" y="241"/>
                </a:cubicBezTo>
                <a:lnTo>
                  <a:pt x="626" y="134"/>
                </a:lnTo>
                <a:cubicBezTo>
                  <a:pt x="623" y="126"/>
                  <a:pt x="618" y="118"/>
                  <a:pt x="607" y="118"/>
                </a:cubicBezTo>
                <a:lnTo>
                  <a:pt x="443" y="118"/>
                </a:lnTo>
                <a:cubicBezTo>
                  <a:pt x="432" y="118"/>
                  <a:pt x="426" y="123"/>
                  <a:pt x="424" y="134"/>
                </a:cubicBezTo>
                <a:lnTo>
                  <a:pt x="407" y="243"/>
                </a:lnTo>
                <a:cubicBezTo>
                  <a:pt x="383" y="254"/>
                  <a:pt x="361" y="265"/>
                  <a:pt x="339" y="282"/>
                </a:cubicBezTo>
                <a:lnTo>
                  <a:pt x="238" y="241"/>
                </a:lnTo>
                <a:cubicBezTo>
                  <a:pt x="229" y="238"/>
                  <a:pt x="219" y="243"/>
                  <a:pt x="213" y="252"/>
                </a:cubicBezTo>
                <a:lnTo>
                  <a:pt x="131" y="391"/>
                </a:lnTo>
                <a:cubicBezTo>
                  <a:pt x="126" y="399"/>
                  <a:pt x="126" y="413"/>
                  <a:pt x="134" y="418"/>
                </a:cubicBezTo>
                <a:lnTo>
                  <a:pt x="221" y="484"/>
                </a:lnTo>
                <a:cubicBezTo>
                  <a:pt x="219" y="497"/>
                  <a:pt x="219" y="511"/>
                  <a:pt x="219" y="525"/>
                </a:cubicBezTo>
                <a:cubicBezTo>
                  <a:pt x="219" y="538"/>
                  <a:pt x="219" y="552"/>
                  <a:pt x="221" y="566"/>
                </a:cubicBezTo>
                <a:lnTo>
                  <a:pt x="134" y="631"/>
                </a:lnTo>
                <a:cubicBezTo>
                  <a:pt x="126" y="637"/>
                  <a:pt x="126" y="651"/>
                  <a:pt x="131" y="659"/>
                </a:cubicBezTo>
                <a:lnTo>
                  <a:pt x="213" y="801"/>
                </a:lnTo>
                <a:cubicBezTo>
                  <a:pt x="219" y="809"/>
                  <a:pt x="229" y="812"/>
                  <a:pt x="238" y="809"/>
                </a:cubicBezTo>
                <a:lnTo>
                  <a:pt x="339" y="768"/>
                </a:lnTo>
                <a:cubicBezTo>
                  <a:pt x="361" y="784"/>
                  <a:pt x="383" y="798"/>
                  <a:pt x="407" y="809"/>
                </a:cubicBezTo>
                <a:lnTo>
                  <a:pt x="424" y="916"/>
                </a:lnTo>
                <a:cubicBezTo>
                  <a:pt x="426" y="924"/>
                  <a:pt x="432" y="932"/>
                  <a:pt x="443" y="932"/>
                </a:cubicBezTo>
                <a:lnTo>
                  <a:pt x="607" y="932"/>
                </a:lnTo>
                <a:cubicBezTo>
                  <a:pt x="618" y="932"/>
                  <a:pt x="623" y="927"/>
                  <a:pt x="626" y="916"/>
                </a:cubicBezTo>
                <a:lnTo>
                  <a:pt x="642" y="806"/>
                </a:lnTo>
                <a:cubicBezTo>
                  <a:pt x="667" y="795"/>
                  <a:pt x="689" y="784"/>
                  <a:pt x="710" y="768"/>
                </a:cubicBezTo>
                <a:lnTo>
                  <a:pt x="812" y="809"/>
                </a:lnTo>
                <a:cubicBezTo>
                  <a:pt x="820" y="812"/>
                  <a:pt x="831" y="806"/>
                  <a:pt x="836" y="798"/>
                </a:cubicBezTo>
                <a:lnTo>
                  <a:pt x="918" y="659"/>
                </a:lnTo>
                <a:cubicBezTo>
                  <a:pt x="924" y="651"/>
                  <a:pt x="924" y="637"/>
                  <a:pt x="915" y="631"/>
                </a:cubicBezTo>
                <a:lnTo>
                  <a:pt x="828" y="566"/>
                </a:lnTo>
                <a:cubicBezTo>
                  <a:pt x="831" y="552"/>
                  <a:pt x="831" y="538"/>
                  <a:pt x="831" y="525"/>
                </a:cubicBezTo>
                <a:close/>
                <a:moveTo>
                  <a:pt x="932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525" y="407"/>
                </a:moveTo>
                <a:cubicBezTo>
                  <a:pt x="588" y="407"/>
                  <a:pt x="642" y="462"/>
                  <a:pt x="642" y="525"/>
                </a:cubicBezTo>
                <a:cubicBezTo>
                  <a:pt x="642" y="588"/>
                  <a:pt x="588" y="642"/>
                  <a:pt x="525" y="642"/>
                </a:cubicBezTo>
                <a:cubicBezTo>
                  <a:pt x="462" y="642"/>
                  <a:pt x="407" y="588"/>
                  <a:pt x="407" y="525"/>
                </a:cubicBezTo>
                <a:cubicBezTo>
                  <a:pt x="407" y="462"/>
                  <a:pt x="462" y="407"/>
                  <a:pt x="525" y="4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7544" y="1463677"/>
            <a:ext cx="461962" cy="461963"/>
          </a:xfrm>
          <a:custGeom>
            <a:avLst/>
            <a:gdLst>
              <a:gd name="T0" fmla="*/ 847 w 1285"/>
              <a:gd name="T1" fmla="*/ 817 h 1285"/>
              <a:gd name="T2" fmla="*/ 934 w 1285"/>
              <a:gd name="T3" fmla="*/ 904 h 1285"/>
              <a:gd name="T4" fmla="*/ 847 w 1285"/>
              <a:gd name="T5" fmla="*/ 992 h 1285"/>
              <a:gd name="T6" fmla="*/ 759 w 1285"/>
              <a:gd name="T7" fmla="*/ 904 h 1285"/>
              <a:gd name="T8" fmla="*/ 847 w 1285"/>
              <a:gd name="T9" fmla="*/ 817 h 1285"/>
              <a:gd name="T10" fmla="*/ 962 w 1285"/>
              <a:gd name="T11" fmla="*/ 524 h 1285"/>
              <a:gd name="T12" fmla="*/ 1049 w 1285"/>
              <a:gd name="T13" fmla="*/ 612 h 1285"/>
              <a:gd name="T14" fmla="*/ 962 w 1285"/>
              <a:gd name="T15" fmla="*/ 699 h 1285"/>
              <a:gd name="T16" fmla="*/ 874 w 1285"/>
              <a:gd name="T17" fmla="*/ 612 h 1285"/>
              <a:gd name="T18" fmla="*/ 962 w 1285"/>
              <a:gd name="T19" fmla="*/ 524 h 1285"/>
              <a:gd name="T20" fmla="*/ 642 w 1285"/>
              <a:gd name="T21" fmla="*/ 1166 h 1285"/>
              <a:gd name="T22" fmla="*/ 1167 w 1285"/>
              <a:gd name="T23" fmla="*/ 642 h 1285"/>
              <a:gd name="T24" fmla="*/ 642 w 1285"/>
              <a:gd name="T25" fmla="*/ 117 h 1285"/>
              <a:gd name="T26" fmla="*/ 117 w 1285"/>
              <a:gd name="T27" fmla="*/ 642 h 1285"/>
              <a:gd name="T28" fmla="*/ 642 w 1285"/>
              <a:gd name="T29" fmla="*/ 1166 h 1285"/>
              <a:gd name="T30" fmla="*/ 642 w 1285"/>
              <a:gd name="T31" fmla="*/ 0 h 1285"/>
              <a:gd name="T32" fmla="*/ 1284 w 1285"/>
              <a:gd name="T33" fmla="*/ 642 h 1285"/>
              <a:gd name="T34" fmla="*/ 642 w 1285"/>
              <a:gd name="T35" fmla="*/ 1284 h 1285"/>
              <a:gd name="T36" fmla="*/ 0 w 1285"/>
              <a:gd name="T37" fmla="*/ 642 h 1285"/>
              <a:gd name="T38" fmla="*/ 642 w 1285"/>
              <a:gd name="T39" fmla="*/ 0 h 1285"/>
              <a:gd name="T40" fmla="*/ 437 w 1285"/>
              <a:gd name="T41" fmla="*/ 817 h 1285"/>
              <a:gd name="T42" fmla="*/ 524 w 1285"/>
              <a:gd name="T43" fmla="*/ 904 h 1285"/>
              <a:gd name="T44" fmla="*/ 437 w 1285"/>
              <a:gd name="T45" fmla="*/ 992 h 1285"/>
              <a:gd name="T46" fmla="*/ 349 w 1285"/>
              <a:gd name="T47" fmla="*/ 904 h 1285"/>
              <a:gd name="T48" fmla="*/ 437 w 1285"/>
              <a:gd name="T49" fmla="*/ 817 h 1285"/>
              <a:gd name="T50" fmla="*/ 817 w 1285"/>
              <a:gd name="T51" fmla="*/ 322 h 1285"/>
              <a:gd name="T52" fmla="*/ 729 w 1285"/>
              <a:gd name="T53" fmla="*/ 410 h 1285"/>
              <a:gd name="T54" fmla="*/ 554 w 1285"/>
              <a:gd name="T55" fmla="*/ 410 h 1285"/>
              <a:gd name="T56" fmla="*/ 467 w 1285"/>
              <a:gd name="T57" fmla="*/ 322 h 1285"/>
              <a:gd name="T58" fmla="*/ 554 w 1285"/>
              <a:gd name="T59" fmla="*/ 235 h 1285"/>
              <a:gd name="T60" fmla="*/ 729 w 1285"/>
              <a:gd name="T61" fmla="*/ 235 h 1285"/>
              <a:gd name="T62" fmla="*/ 817 w 1285"/>
              <a:gd name="T63" fmla="*/ 322 h 1285"/>
              <a:gd name="T64" fmla="*/ 410 w 1285"/>
              <a:gd name="T65" fmla="*/ 612 h 1285"/>
              <a:gd name="T66" fmla="*/ 322 w 1285"/>
              <a:gd name="T67" fmla="*/ 699 h 1285"/>
              <a:gd name="T68" fmla="*/ 235 w 1285"/>
              <a:gd name="T69" fmla="*/ 612 h 1285"/>
              <a:gd name="T70" fmla="*/ 322 w 1285"/>
              <a:gd name="T71" fmla="*/ 524 h 1285"/>
              <a:gd name="T72" fmla="*/ 410 w 1285"/>
              <a:gd name="T73" fmla="*/ 61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5" h="1285">
                <a:moveTo>
                  <a:pt x="847" y="817"/>
                </a:moveTo>
                <a:cubicBezTo>
                  <a:pt x="896" y="817"/>
                  <a:pt x="934" y="855"/>
                  <a:pt x="934" y="904"/>
                </a:cubicBezTo>
                <a:cubicBezTo>
                  <a:pt x="934" y="953"/>
                  <a:pt x="896" y="992"/>
                  <a:pt x="847" y="992"/>
                </a:cubicBezTo>
                <a:cubicBezTo>
                  <a:pt x="798" y="992"/>
                  <a:pt x="759" y="953"/>
                  <a:pt x="759" y="904"/>
                </a:cubicBezTo>
                <a:cubicBezTo>
                  <a:pt x="759" y="855"/>
                  <a:pt x="798" y="817"/>
                  <a:pt x="847" y="817"/>
                </a:cubicBezTo>
                <a:close/>
                <a:moveTo>
                  <a:pt x="962" y="524"/>
                </a:moveTo>
                <a:cubicBezTo>
                  <a:pt x="1011" y="524"/>
                  <a:pt x="1049" y="563"/>
                  <a:pt x="1049" y="612"/>
                </a:cubicBezTo>
                <a:cubicBezTo>
                  <a:pt x="1049" y="661"/>
                  <a:pt x="1011" y="699"/>
                  <a:pt x="962" y="699"/>
                </a:cubicBezTo>
                <a:cubicBezTo>
                  <a:pt x="912" y="699"/>
                  <a:pt x="874" y="661"/>
                  <a:pt x="874" y="612"/>
                </a:cubicBezTo>
                <a:cubicBezTo>
                  <a:pt x="874" y="563"/>
                  <a:pt x="912" y="524"/>
                  <a:pt x="962" y="524"/>
                </a:cubicBezTo>
                <a:close/>
                <a:moveTo>
                  <a:pt x="642" y="1166"/>
                </a:moveTo>
                <a:cubicBezTo>
                  <a:pt x="932" y="1166"/>
                  <a:pt x="1167" y="931"/>
                  <a:pt x="1167" y="642"/>
                </a:cubicBezTo>
                <a:cubicBezTo>
                  <a:pt x="1167" y="352"/>
                  <a:pt x="932" y="117"/>
                  <a:pt x="642" y="117"/>
                </a:cubicBezTo>
                <a:cubicBezTo>
                  <a:pt x="352" y="117"/>
                  <a:pt x="117" y="352"/>
                  <a:pt x="117" y="642"/>
                </a:cubicBezTo>
                <a:cubicBezTo>
                  <a:pt x="117" y="931"/>
                  <a:pt x="352" y="1166"/>
                  <a:pt x="642" y="1166"/>
                </a:cubicBezTo>
                <a:close/>
                <a:moveTo>
                  <a:pt x="642" y="0"/>
                </a:moveTo>
                <a:cubicBezTo>
                  <a:pt x="994" y="0"/>
                  <a:pt x="1284" y="289"/>
                  <a:pt x="1284" y="642"/>
                </a:cubicBezTo>
                <a:cubicBezTo>
                  <a:pt x="1284" y="994"/>
                  <a:pt x="994" y="1284"/>
                  <a:pt x="642" y="1284"/>
                </a:cubicBezTo>
                <a:cubicBezTo>
                  <a:pt x="289" y="1284"/>
                  <a:pt x="0" y="994"/>
                  <a:pt x="0" y="642"/>
                </a:cubicBezTo>
                <a:cubicBezTo>
                  <a:pt x="0" y="289"/>
                  <a:pt x="289" y="0"/>
                  <a:pt x="642" y="0"/>
                </a:cubicBezTo>
                <a:close/>
                <a:moveTo>
                  <a:pt x="437" y="817"/>
                </a:moveTo>
                <a:cubicBezTo>
                  <a:pt x="486" y="817"/>
                  <a:pt x="524" y="855"/>
                  <a:pt x="524" y="904"/>
                </a:cubicBezTo>
                <a:cubicBezTo>
                  <a:pt x="524" y="953"/>
                  <a:pt x="486" y="992"/>
                  <a:pt x="437" y="992"/>
                </a:cubicBezTo>
                <a:cubicBezTo>
                  <a:pt x="388" y="992"/>
                  <a:pt x="349" y="953"/>
                  <a:pt x="349" y="904"/>
                </a:cubicBezTo>
                <a:cubicBezTo>
                  <a:pt x="349" y="855"/>
                  <a:pt x="388" y="817"/>
                  <a:pt x="437" y="817"/>
                </a:cubicBezTo>
                <a:close/>
                <a:moveTo>
                  <a:pt x="817" y="322"/>
                </a:moveTo>
                <a:cubicBezTo>
                  <a:pt x="817" y="371"/>
                  <a:pt x="779" y="410"/>
                  <a:pt x="729" y="410"/>
                </a:cubicBezTo>
                <a:lnTo>
                  <a:pt x="554" y="410"/>
                </a:lnTo>
                <a:cubicBezTo>
                  <a:pt x="505" y="410"/>
                  <a:pt x="467" y="371"/>
                  <a:pt x="467" y="322"/>
                </a:cubicBezTo>
                <a:cubicBezTo>
                  <a:pt x="467" y="273"/>
                  <a:pt x="505" y="235"/>
                  <a:pt x="554" y="235"/>
                </a:cubicBezTo>
                <a:lnTo>
                  <a:pt x="729" y="235"/>
                </a:lnTo>
                <a:cubicBezTo>
                  <a:pt x="779" y="235"/>
                  <a:pt x="817" y="273"/>
                  <a:pt x="817" y="322"/>
                </a:cubicBezTo>
                <a:close/>
                <a:moveTo>
                  <a:pt x="410" y="612"/>
                </a:moveTo>
                <a:cubicBezTo>
                  <a:pt x="410" y="661"/>
                  <a:pt x="371" y="699"/>
                  <a:pt x="322" y="699"/>
                </a:cubicBezTo>
                <a:cubicBezTo>
                  <a:pt x="273" y="699"/>
                  <a:pt x="235" y="661"/>
                  <a:pt x="235" y="612"/>
                </a:cubicBezTo>
                <a:cubicBezTo>
                  <a:pt x="235" y="563"/>
                  <a:pt x="273" y="524"/>
                  <a:pt x="322" y="524"/>
                </a:cubicBezTo>
                <a:cubicBezTo>
                  <a:pt x="371" y="524"/>
                  <a:pt x="410" y="563"/>
                  <a:pt x="410" y="6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72771" y="1484313"/>
            <a:ext cx="293687" cy="419100"/>
          </a:xfrm>
          <a:custGeom>
            <a:avLst/>
            <a:gdLst>
              <a:gd name="T0" fmla="*/ 175 w 815"/>
              <a:gd name="T1" fmla="*/ 115 h 1165"/>
              <a:gd name="T2" fmla="*/ 175 w 815"/>
              <a:gd name="T3" fmla="*/ 289 h 1165"/>
              <a:gd name="T4" fmla="*/ 290 w 815"/>
              <a:gd name="T5" fmla="*/ 289 h 1165"/>
              <a:gd name="T6" fmla="*/ 290 w 815"/>
              <a:gd name="T7" fmla="*/ 175 h 1165"/>
              <a:gd name="T8" fmla="*/ 350 w 815"/>
              <a:gd name="T9" fmla="*/ 175 h 1165"/>
              <a:gd name="T10" fmla="*/ 350 w 815"/>
              <a:gd name="T11" fmla="*/ 289 h 1165"/>
              <a:gd name="T12" fmla="*/ 464 w 815"/>
              <a:gd name="T13" fmla="*/ 289 h 1165"/>
              <a:gd name="T14" fmla="*/ 464 w 815"/>
              <a:gd name="T15" fmla="*/ 175 h 1165"/>
              <a:gd name="T16" fmla="*/ 525 w 815"/>
              <a:gd name="T17" fmla="*/ 175 h 1165"/>
              <a:gd name="T18" fmla="*/ 525 w 815"/>
              <a:gd name="T19" fmla="*/ 289 h 1165"/>
              <a:gd name="T20" fmla="*/ 639 w 815"/>
              <a:gd name="T21" fmla="*/ 289 h 1165"/>
              <a:gd name="T22" fmla="*/ 639 w 815"/>
              <a:gd name="T23" fmla="*/ 115 h 1165"/>
              <a:gd name="T24" fmla="*/ 175 w 815"/>
              <a:gd name="T25" fmla="*/ 115 h 1165"/>
              <a:gd name="T26" fmla="*/ 814 w 815"/>
              <a:gd name="T27" fmla="*/ 289 h 1165"/>
              <a:gd name="T28" fmla="*/ 814 w 815"/>
              <a:gd name="T29" fmla="*/ 639 h 1165"/>
              <a:gd name="T30" fmla="*/ 639 w 815"/>
              <a:gd name="T31" fmla="*/ 989 h 1165"/>
              <a:gd name="T32" fmla="*/ 639 w 815"/>
              <a:gd name="T33" fmla="*/ 1164 h 1165"/>
              <a:gd name="T34" fmla="*/ 175 w 815"/>
              <a:gd name="T35" fmla="*/ 1164 h 1165"/>
              <a:gd name="T36" fmla="*/ 175 w 815"/>
              <a:gd name="T37" fmla="*/ 989 h 1165"/>
              <a:gd name="T38" fmla="*/ 0 w 815"/>
              <a:gd name="T39" fmla="*/ 639 h 1165"/>
              <a:gd name="T40" fmla="*/ 0 w 815"/>
              <a:gd name="T41" fmla="*/ 289 h 1165"/>
              <a:gd name="T42" fmla="*/ 57 w 815"/>
              <a:gd name="T43" fmla="*/ 289 h 1165"/>
              <a:gd name="T44" fmla="*/ 57 w 815"/>
              <a:gd name="T45" fmla="*/ 115 h 1165"/>
              <a:gd name="T46" fmla="*/ 175 w 815"/>
              <a:gd name="T47" fmla="*/ 0 h 1165"/>
              <a:gd name="T48" fmla="*/ 639 w 815"/>
              <a:gd name="T49" fmla="*/ 0 h 1165"/>
              <a:gd name="T50" fmla="*/ 757 w 815"/>
              <a:gd name="T51" fmla="*/ 115 h 1165"/>
              <a:gd name="T52" fmla="*/ 757 w 815"/>
              <a:gd name="T53" fmla="*/ 289 h 1165"/>
              <a:gd name="T54" fmla="*/ 814 w 815"/>
              <a:gd name="T55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1165">
                <a:moveTo>
                  <a:pt x="175" y="115"/>
                </a:moveTo>
                <a:lnTo>
                  <a:pt x="175" y="289"/>
                </a:lnTo>
                <a:lnTo>
                  <a:pt x="290" y="289"/>
                </a:lnTo>
                <a:lnTo>
                  <a:pt x="290" y="175"/>
                </a:lnTo>
                <a:lnTo>
                  <a:pt x="350" y="175"/>
                </a:lnTo>
                <a:lnTo>
                  <a:pt x="350" y="289"/>
                </a:lnTo>
                <a:lnTo>
                  <a:pt x="464" y="289"/>
                </a:lnTo>
                <a:lnTo>
                  <a:pt x="464" y="175"/>
                </a:lnTo>
                <a:lnTo>
                  <a:pt x="525" y="175"/>
                </a:lnTo>
                <a:lnTo>
                  <a:pt x="525" y="289"/>
                </a:lnTo>
                <a:lnTo>
                  <a:pt x="639" y="289"/>
                </a:lnTo>
                <a:lnTo>
                  <a:pt x="639" y="115"/>
                </a:lnTo>
                <a:lnTo>
                  <a:pt x="175" y="115"/>
                </a:lnTo>
                <a:close/>
                <a:moveTo>
                  <a:pt x="814" y="289"/>
                </a:moveTo>
                <a:lnTo>
                  <a:pt x="814" y="639"/>
                </a:lnTo>
                <a:lnTo>
                  <a:pt x="639" y="989"/>
                </a:lnTo>
                <a:lnTo>
                  <a:pt x="639" y="1164"/>
                </a:lnTo>
                <a:lnTo>
                  <a:pt x="175" y="1164"/>
                </a:lnTo>
                <a:lnTo>
                  <a:pt x="175" y="989"/>
                </a:lnTo>
                <a:lnTo>
                  <a:pt x="0" y="639"/>
                </a:lnTo>
                <a:lnTo>
                  <a:pt x="0" y="289"/>
                </a:lnTo>
                <a:lnTo>
                  <a:pt x="57" y="289"/>
                </a:lnTo>
                <a:lnTo>
                  <a:pt x="57" y="115"/>
                </a:lnTo>
                <a:cubicBezTo>
                  <a:pt x="57" y="52"/>
                  <a:pt x="112" y="0"/>
                  <a:pt x="175" y="0"/>
                </a:cubicBezTo>
                <a:lnTo>
                  <a:pt x="639" y="0"/>
                </a:lnTo>
                <a:cubicBezTo>
                  <a:pt x="702" y="0"/>
                  <a:pt x="757" y="52"/>
                  <a:pt x="757" y="115"/>
                </a:cubicBezTo>
                <a:lnTo>
                  <a:pt x="757" y="289"/>
                </a:lnTo>
                <a:lnTo>
                  <a:pt x="814" y="2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8131" y="1463677"/>
            <a:ext cx="463550" cy="461963"/>
          </a:xfrm>
          <a:custGeom>
            <a:avLst/>
            <a:gdLst>
              <a:gd name="T0" fmla="*/ 935 w 1286"/>
              <a:gd name="T1" fmla="*/ 874 h 1285"/>
              <a:gd name="T2" fmla="*/ 935 w 1286"/>
              <a:gd name="T3" fmla="*/ 759 h 1285"/>
              <a:gd name="T4" fmla="*/ 1285 w 1286"/>
              <a:gd name="T5" fmla="*/ 759 h 1285"/>
              <a:gd name="T6" fmla="*/ 1285 w 1286"/>
              <a:gd name="T7" fmla="*/ 874 h 1285"/>
              <a:gd name="T8" fmla="*/ 1167 w 1286"/>
              <a:gd name="T9" fmla="*/ 1038 h 1285"/>
              <a:gd name="T10" fmla="*/ 1167 w 1286"/>
              <a:gd name="T11" fmla="*/ 1284 h 1285"/>
              <a:gd name="T12" fmla="*/ 1050 w 1286"/>
              <a:gd name="T13" fmla="*/ 1284 h 1285"/>
              <a:gd name="T14" fmla="*/ 1050 w 1286"/>
              <a:gd name="T15" fmla="*/ 1038 h 1285"/>
              <a:gd name="T16" fmla="*/ 935 w 1286"/>
              <a:gd name="T17" fmla="*/ 874 h 1285"/>
              <a:gd name="T18" fmla="*/ 700 w 1286"/>
              <a:gd name="T19" fmla="*/ 60 h 1285"/>
              <a:gd name="T20" fmla="*/ 700 w 1286"/>
              <a:gd name="T21" fmla="*/ 292 h 1285"/>
              <a:gd name="T22" fmla="*/ 817 w 1286"/>
              <a:gd name="T23" fmla="*/ 292 h 1285"/>
              <a:gd name="T24" fmla="*/ 817 w 1286"/>
              <a:gd name="T25" fmla="*/ 642 h 1285"/>
              <a:gd name="T26" fmla="*/ 467 w 1286"/>
              <a:gd name="T27" fmla="*/ 642 h 1285"/>
              <a:gd name="T28" fmla="*/ 467 w 1286"/>
              <a:gd name="T29" fmla="*/ 292 h 1285"/>
              <a:gd name="T30" fmla="*/ 585 w 1286"/>
              <a:gd name="T31" fmla="*/ 292 h 1285"/>
              <a:gd name="T32" fmla="*/ 585 w 1286"/>
              <a:gd name="T33" fmla="*/ 60 h 1285"/>
              <a:gd name="T34" fmla="*/ 642 w 1286"/>
              <a:gd name="T35" fmla="*/ 0 h 1285"/>
              <a:gd name="T36" fmla="*/ 700 w 1286"/>
              <a:gd name="T37" fmla="*/ 60 h 1285"/>
              <a:gd name="T38" fmla="*/ 1167 w 1286"/>
              <a:gd name="T39" fmla="*/ 292 h 1285"/>
              <a:gd name="T40" fmla="*/ 1285 w 1286"/>
              <a:gd name="T41" fmla="*/ 292 h 1285"/>
              <a:gd name="T42" fmla="*/ 1285 w 1286"/>
              <a:gd name="T43" fmla="*/ 642 h 1285"/>
              <a:gd name="T44" fmla="*/ 935 w 1286"/>
              <a:gd name="T45" fmla="*/ 642 h 1285"/>
              <a:gd name="T46" fmla="*/ 935 w 1286"/>
              <a:gd name="T47" fmla="*/ 292 h 1285"/>
              <a:gd name="T48" fmla="*/ 1050 w 1286"/>
              <a:gd name="T49" fmla="*/ 292 h 1285"/>
              <a:gd name="T50" fmla="*/ 1050 w 1286"/>
              <a:gd name="T51" fmla="*/ 60 h 1285"/>
              <a:gd name="T52" fmla="*/ 1110 w 1286"/>
              <a:gd name="T53" fmla="*/ 0 h 1285"/>
              <a:gd name="T54" fmla="*/ 1167 w 1286"/>
              <a:gd name="T55" fmla="*/ 60 h 1285"/>
              <a:gd name="T56" fmla="*/ 1167 w 1286"/>
              <a:gd name="T57" fmla="*/ 292 h 1285"/>
              <a:gd name="T58" fmla="*/ 0 w 1286"/>
              <a:gd name="T59" fmla="*/ 874 h 1285"/>
              <a:gd name="T60" fmla="*/ 0 w 1286"/>
              <a:gd name="T61" fmla="*/ 759 h 1285"/>
              <a:gd name="T62" fmla="*/ 350 w 1286"/>
              <a:gd name="T63" fmla="*/ 759 h 1285"/>
              <a:gd name="T64" fmla="*/ 350 w 1286"/>
              <a:gd name="T65" fmla="*/ 874 h 1285"/>
              <a:gd name="T66" fmla="*/ 235 w 1286"/>
              <a:gd name="T67" fmla="*/ 1038 h 1285"/>
              <a:gd name="T68" fmla="*/ 235 w 1286"/>
              <a:gd name="T69" fmla="*/ 1284 h 1285"/>
              <a:gd name="T70" fmla="*/ 118 w 1286"/>
              <a:gd name="T71" fmla="*/ 1284 h 1285"/>
              <a:gd name="T72" fmla="*/ 118 w 1286"/>
              <a:gd name="T73" fmla="*/ 1038 h 1285"/>
              <a:gd name="T74" fmla="*/ 0 w 1286"/>
              <a:gd name="T75" fmla="*/ 874 h 1285"/>
              <a:gd name="T76" fmla="*/ 467 w 1286"/>
              <a:gd name="T77" fmla="*/ 874 h 1285"/>
              <a:gd name="T78" fmla="*/ 467 w 1286"/>
              <a:gd name="T79" fmla="*/ 759 h 1285"/>
              <a:gd name="T80" fmla="*/ 817 w 1286"/>
              <a:gd name="T81" fmla="*/ 759 h 1285"/>
              <a:gd name="T82" fmla="*/ 817 w 1286"/>
              <a:gd name="T83" fmla="*/ 874 h 1285"/>
              <a:gd name="T84" fmla="*/ 700 w 1286"/>
              <a:gd name="T85" fmla="*/ 1038 h 1285"/>
              <a:gd name="T86" fmla="*/ 700 w 1286"/>
              <a:gd name="T87" fmla="*/ 1284 h 1285"/>
              <a:gd name="T88" fmla="*/ 585 w 1286"/>
              <a:gd name="T89" fmla="*/ 1284 h 1285"/>
              <a:gd name="T90" fmla="*/ 585 w 1286"/>
              <a:gd name="T91" fmla="*/ 1038 h 1285"/>
              <a:gd name="T92" fmla="*/ 467 w 1286"/>
              <a:gd name="T93" fmla="*/ 874 h 1285"/>
              <a:gd name="T94" fmla="*/ 235 w 1286"/>
              <a:gd name="T95" fmla="*/ 60 h 1285"/>
              <a:gd name="T96" fmla="*/ 235 w 1286"/>
              <a:gd name="T97" fmla="*/ 292 h 1285"/>
              <a:gd name="T98" fmla="*/ 350 w 1286"/>
              <a:gd name="T99" fmla="*/ 292 h 1285"/>
              <a:gd name="T100" fmla="*/ 350 w 1286"/>
              <a:gd name="T101" fmla="*/ 642 h 1285"/>
              <a:gd name="T102" fmla="*/ 0 w 1286"/>
              <a:gd name="T103" fmla="*/ 642 h 1285"/>
              <a:gd name="T104" fmla="*/ 0 w 1286"/>
              <a:gd name="T105" fmla="*/ 292 h 1285"/>
              <a:gd name="T106" fmla="*/ 118 w 1286"/>
              <a:gd name="T107" fmla="*/ 292 h 1285"/>
              <a:gd name="T108" fmla="*/ 118 w 1286"/>
              <a:gd name="T109" fmla="*/ 60 h 1285"/>
              <a:gd name="T110" fmla="*/ 175 w 1286"/>
              <a:gd name="T111" fmla="*/ 0 h 1285"/>
              <a:gd name="T112" fmla="*/ 235 w 1286"/>
              <a:gd name="T113" fmla="*/ 6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6" h="1285">
                <a:moveTo>
                  <a:pt x="935" y="874"/>
                </a:moveTo>
                <a:lnTo>
                  <a:pt x="935" y="759"/>
                </a:lnTo>
                <a:lnTo>
                  <a:pt x="1285" y="759"/>
                </a:lnTo>
                <a:lnTo>
                  <a:pt x="1285" y="874"/>
                </a:lnTo>
                <a:cubicBezTo>
                  <a:pt x="1285" y="951"/>
                  <a:pt x="1235" y="1013"/>
                  <a:pt x="1167" y="1038"/>
                </a:cubicBezTo>
                <a:lnTo>
                  <a:pt x="1167" y="1284"/>
                </a:lnTo>
                <a:lnTo>
                  <a:pt x="1050" y="1284"/>
                </a:lnTo>
                <a:lnTo>
                  <a:pt x="1050" y="1038"/>
                </a:lnTo>
                <a:cubicBezTo>
                  <a:pt x="981" y="1013"/>
                  <a:pt x="935" y="951"/>
                  <a:pt x="935" y="874"/>
                </a:cubicBezTo>
                <a:close/>
                <a:moveTo>
                  <a:pt x="700" y="60"/>
                </a:moveTo>
                <a:lnTo>
                  <a:pt x="700" y="292"/>
                </a:lnTo>
                <a:lnTo>
                  <a:pt x="817" y="292"/>
                </a:lnTo>
                <a:lnTo>
                  <a:pt x="817" y="642"/>
                </a:lnTo>
                <a:lnTo>
                  <a:pt x="467" y="642"/>
                </a:lnTo>
                <a:lnTo>
                  <a:pt x="467" y="292"/>
                </a:lnTo>
                <a:lnTo>
                  <a:pt x="585" y="292"/>
                </a:lnTo>
                <a:lnTo>
                  <a:pt x="585" y="60"/>
                </a:lnTo>
                <a:cubicBezTo>
                  <a:pt x="585" y="27"/>
                  <a:pt x="609" y="0"/>
                  <a:pt x="642" y="0"/>
                </a:cubicBezTo>
                <a:cubicBezTo>
                  <a:pt x="674" y="0"/>
                  <a:pt x="700" y="27"/>
                  <a:pt x="700" y="60"/>
                </a:cubicBezTo>
                <a:close/>
                <a:moveTo>
                  <a:pt x="1167" y="292"/>
                </a:moveTo>
                <a:lnTo>
                  <a:pt x="1285" y="292"/>
                </a:lnTo>
                <a:lnTo>
                  <a:pt x="1285" y="642"/>
                </a:lnTo>
                <a:lnTo>
                  <a:pt x="935" y="642"/>
                </a:lnTo>
                <a:lnTo>
                  <a:pt x="935" y="292"/>
                </a:lnTo>
                <a:lnTo>
                  <a:pt x="1050" y="292"/>
                </a:lnTo>
                <a:lnTo>
                  <a:pt x="1050" y="60"/>
                </a:lnTo>
                <a:cubicBezTo>
                  <a:pt x="1050" y="27"/>
                  <a:pt x="1077" y="0"/>
                  <a:pt x="1110" y="0"/>
                </a:cubicBezTo>
                <a:cubicBezTo>
                  <a:pt x="1142" y="0"/>
                  <a:pt x="1167" y="27"/>
                  <a:pt x="1167" y="60"/>
                </a:cubicBezTo>
                <a:lnTo>
                  <a:pt x="1167" y="292"/>
                </a:lnTo>
                <a:close/>
                <a:moveTo>
                  <a:pt x="0" y="874"/>
                </a:moveTo>
                <a:lnTo>
                  <a:pt x="0" y="759"/>
                </a:lnTo>
                <a:lnTo>
                  <a:pt x="350" y="759"/>
                </a:lnTo>
                <a:lnTo>
                  <a:pt x="350" y="874"/>
                </a:lnTo>
                <a:cubicBezTo>
                  <a:pt x="350" y="951"/>
                  <a:pt x="303" y="1013"/>
                  <a:pt x="235" y="1038"/>
                </a:cubicBezTo>
                <a:lnTo>
                  <a:pt x="235" y="1284"/>
                </a:lnTo>
                <a:lnTo>
                  <a:pt x="118" y="1284"/>
                </a:lnTo>
                <a:lnTo>
                  <a:pt x="118" y="1038"/>
                </a:lnTo>
                <a:cubicBezTo>
                  <a:pt x="49" y="1013"/>
                  <a:pt x="0" y="951"/>
                  <a:pt x="0" y="874"/>
                </a:cubicBezTo>
                <a:close/>
                <a:moveTo>
                  <a:pt x="467" y="874"/>
                </a:moveTo>
                <a:lnTo>
                  <a:pt x="467" y="759"/>
                </a:lnTo>
                <a:lnTo>
                  <a:pt x="817" y="759"/>
                </a:lnTo>
                <a:lnTo>
                  <a:pt x="817" y="874"/>
                </a:lnTo>
                <a:cubicBezTo>
                  <a:pt x="817" y="951"/>
                  <a:pt x="768" y="1013"/>
                  <a:pt x="700" y="1038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038"/>
                </a:lnTo>
                <a:cubicBezTo>
                  <a:pt x="517" y="1013"/>
                  <a:pt x="467" y="951"/>
                  <a:pt x="467" y="874"/>
                </a:cubicBezTo>
                <a:close/>
                <a:moveTo>
                  <a:pt x="235" y="60"/>
                </a:moveTo>
                <a:lnTo>
                  <a:pt x="235" y="292"/>
                </a:lnTo>
                <a:lnTo>
                  <a:pt x="350" y="292"/>
                </a:lnTo>
                <a:lnTo>
                  <a:pt x="350" y="642"/>
                </a:lnTo>
                <a:lnTo>
                  <a:pt x="0" y="642"/>
                </a:lnTo>
                <a:lnTo>
                  <a:pt x="0" y="292"/>
                </a:lnTo>
                <a:lnTo>
                  <a:pt x="118" y="292"/>
                </a:lnTo>
                <a:lnTo>
                  <a:pt x="118" y="60"/>
                </a:lnTo>
                <a:cubicBezTo>
                  <a:pt x="118" y="27"/>
                  <a:pt x="142" y="0"/>
                  <a:pt x="175" y="0"/>
                </a:cubicBezTo>
                <a:cubicBezTo>
                  <a:pt x="208" y="0"/>
                  <a:pt x="235" y="27"/>
                  <a:pt x="235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47631" y="1468438"/>
            <a:ext cx="463550" cy="449262"/>
          </a:xfrm>
          <a:custGeom>
            <a:avLst/>
            <a:gdLst>
              <a:gd name="T0" fmla="*/ 643 w 1286"/>
              <a:gd name="T1" fmla="*/ 0 h 1250"/>
              <a:gd name="T2" fmla="*/ 1285 w 1286"/>
              <a:gd name="T3" fmla="*/ 643 h 1250"/>
              <a:gd name="T4" fmla="*/ 1167 w 1286"/>
              <a:gd name="T5" fmla="*/ 643 h 1250"/>
              <a:gd name="T6" fmla="*/ 643 w 1286"/>
              <a:gd name="T7" fmla="*/ 118 h 1250"/>
              <a:gd name="T8" fmla="*/ 118 w 1286"/>
              <a:gd name="T9" fmla="*/ 643 h 1250"/>
              <a:gd name="T10" fmla="*/ 0 w 1286"/>
              <a:gd name="T11" fmla="*/ 643 h 1250"/>
              <a:gd name="T12" fmla="*/ 643 w 1286"/>
              <a:gd name="T13" fmla="*/ 0 h 1250"/>
              <a:gd name="T14" fmla="*/ 700 w 1286"/>
              <a:gd name="T15" fmla="*/ 776 h 1250"/>
              <a:gd name="T16" fmla="*/ 700 w 1286"/>
              <a:gd name="T17" fmla="*/ 968 h 1250"/>
              <a:gd name="T18" fmla="*/ 899 w 1286"/>
              <a:gd name="T19" fmla="*/ 1167 h 1250"/>
              <a:gd name="T20" fmla="*/ 817 w 1286"/>
              <a:gd name="T21" fmla="*/ 1249 h 1250"/>
              <a:gd name="T22" fmla="*/ 643 w 1286"/>
              <a:gd name="T23" fmla="*/ 1074 h 1250"/>
              <a:gd name="T24" fmla="*/ 468 w 1286"/>
              <a:gd name="T25" fmla="*/ 1249 h 1250"/>
              <a:gd name="T26" fmla="*/ 386 w 1286"/>
              <a:gd name="T27" fmla="*/ 1167 h 1250"/>
              <a:gd name="T28" fmla="*/ 585 w 1286"/>
              <a:gd name="T29" fmla="*/ 968 h 1250"/>
              <a:gd name="T30" fmla="*/ 585 w 1286"/>
              <a:gd name="T31" fmla="*/ 776 h 1250"/>
              <a:gd name="T32" fmla="*/ 498 w 1286"/>
              <a:gd name="T33" fmla="*/ 643 h 1250"/>
              <a:gd name="T34" fmla="*/ 643 w 1286"/>
              <a:gd name="T35" fmla="*/ 498 h 1250"/>
              <a:gd name="T36" fmla="*/ 787 w 1286"/>
              <a:gd name="T37" fmla="*/ 643 h 1250"/>
              <a:gd name="T38" fmla="*/ 700 w 1286"/>
              <a:gd name="T39" fmla="*/ 776 h 1250"/>
              <a:gd name="T40" fmla="*/ 643 w 1286"/>
              <a:gd name="T41" fmla="*/ 235 h 1250"/>
              <a:gd name="T42" fmla="*/ 1050 w 1286"/>
              <a:gd name="T43" fmla="*/ 643 h 1250"/>
              <a:gd name="T44" fmla="*/ 935 w 1286"/>
              <a:gd name="T45" fmla="*/ 643 h 1250"/>
              <a:gd name="T46" fmla="*/ 643 w 1286"/>
              <a:gd name="T47" fmla="*/ 350 h 1250"/>
              <a:gd name="T48" fmla="*/ 350 w 1286"/>
              <a:gd name="T49" fmla="*/ 643 h 1250"/>
              <a:gd name="T50" fmla="*/ 235 w 1286"/>
              <a:gd name="T51" fmla="*/ 643 h 1250"/>
              <a:gd name="T52" fmla="*/ 643 w 1286"/>
              <a:gd name="T53" fmla="*/ 235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6" h="1250">
                <a:moveTo>
                  <a:pt x="643" y="0"/>
                </a:moveTo>
                <a:cubicBezTo>
                  <a:pt x="995" y="0"/>
                  <a:pt x="1285" y="290"/>
                  <a:pt x="1285" y="643"/>
                </a:cubicBezTo>
                <a:lnTo>
                  <a:pt x="1167" y="643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3"/>
                </a:cubicBezTo>
                <a:lnTo>
                  <a:pt x="0" y="643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700" y="776"/>
                </a:moveTo>
                <a:lnTo>
                  <a:pt x="700" y="968"/>
                </a:lnTo>
                <a:lnTo>
                  <a:pt x="899" y="1167"/>
                </a:lnTo>
                <a:lnTo>
                  <a:pt x="817" y="1249"/>
                </a:lnTo>
                <a:lnTo>
                  <a:pt x="643" y="1074"/>
                </a:lnTo>
                <a:lnTo>
                  <a:pt x="468" y="1249"/>
                </a:lnTo>
                <a:lnTo>
                  <a:pt x="386" y="1167"/>
                </a:lnTo>
                <a:lnTo>
                  <a:pt x="585" y="968"/>
                </a:lnTo>
                <a:lnTo>
                  <a:pt x="585" y="776"/>
                </a:lnTo>
                <a:cubicBezTo>
                  <a:pt x="533" y="755"/>
                  <a:pt x="498" y="703"/>
                  <a:pt x="498" y="643"/>
                </a:cubicBezTo>
                <a:cubicBezTo>
                  <a:pt x="498" y="563"/>
                  <a:pt x="564" y="498"/>
                  <a:pt x="643" y="498"/>
                </a:cubicBezTo>
                <a:cubicBezTo>
                  <a:pt x="723" y="498"/>
                  <a:pt x="787" y="563"/>
                  <a:pt x="787" y="643"/>
                </a:cubicBezTo>
                <a:cubicBezTo>
                  <a:pt x="787" y="703"/>
                  <a:pt x="752" y="755"/>
                  <a:pt x="700" y="776"/>
                </a:cubicBezTo>
                <a:close/>
                <a:moveTo>
                  <a:pt x="643" y="235"/>
                </a:moveTo>
                <a:cubicBezTo>
                  <a:pt x="869" y="235"/>
                  <a:pt x="1050" y="416"/>
                  <a:pt x="1050" y="643"/>
                </a:cubicBezTo>
                <a:lnTo>
                  <a:pt x="935" y="643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3"/>
                </a:cubicBezTo>
                <a:lnTo>
                  <a:pt x="235" y="643"/>
                </a:lnTo>
                <a:cubicBezTo>
                  <a:pt x="235" y="416"/>
                  <a:pt x="416" y="235"/>
                  <a:pt x="643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3956" y="1557340"/>
            <a:ext cx="469900" cy="274637"/>
          </a:xfrm>
          <a:custGeom>
            <a:avLst/>
            <a:gdLst>
              <a:gd name="T0" fmla="*/ 989 w 1307"/>
              <a:gd name="T1" fmla="*/ 0 h 761"/>
              <a:gd name="T2" fmla="*/ 1306 w 1307"/>
              <a:gd name="T3" fmla="*/ 380 h 761"/>
              <a:gd name="T4" fmla="*/ 989 w 1307"/>
              <a:gd name="T5" fmla="*/ 760 h 761"/>
              <a:gd name="T6" fmla="*/ 899 w 1307"/>
              <a:gd name="T7" fmla="*/ 686 h 761"/>
              <a:gd name="T8" fmla="*/ 1153 w 1307"/>
              <a:gd name="T9" fmla="*/ 380 h 761"/>
              <a:gd name="T10" fmla="*/ 899 w 1307"/>
              <a:gd name="T11" fmla="*/ 74 h 761"/>
              <a:gd name="T12" fmla="*/ 989 w 1307"/>
              <a:gd name="T13" fmla="*/ 0 h 761"/>
              <a:gd name="T14" fmla="*/ 595 w 1307"/>
              <a:gd name="T15" fmla="*/ 437 h 761"/>
              <a:gd name="T16" fmla="*/ 595 w 1307"/>
              <a:gd name="T17" fmla="*/ 322 h 761"/>
              <a:gd name="T18" fmla="*/ 710 w 1307"/>
              <a:gd name="T19" fmla="*/ 322 h 761"/>
              <a:gd name="T20" fmla="*/ 710 w 1307"/>
              <a:gd name="T21" fmla="*/ 437 h 761"/>
              <a:gd name="T22" fmla="*/ 595 w 1307"/>
              <a:gd name="T23" fmla="*/ 437 h 761"/>
              <a:gd name="T24" fmla="*/ 945 w 1307"/>
              <a:gd name="T25" fmla="*/ 322 h 761"/>
              <a:gd name="T26" fmla="*/ 945 w 1307"/>
              <a:gd name="T27" fmla="*/ 437 h 761"/>
              <a:gd name="T28" fmla="*/ 828 w 1307"/>
              <a:gd name="T29" fmla="*/ 437 h 761"/>
              <a:gd name="T30" fmla="*/ 828 w 1307"/>
              <a:gd name="T31" fmla="*/ 322 h 761"/>
              <a:gd name="T32" fmla="*/ 945 w 1307"/>
              <a:gd name="T33" fmla="*/ 322 h 761"/>
              <a:gd name="T34" fmla="*/ 360 w 1307"/>
              <a:gd name="T35" fmla="*/ 437 h 761"/>
              <a:gd name="T36" fmla="*/ 360 w 1307"/>
              <a:gd name="T37" fmla="*/ 322 h 761"/>
              <a:gd name="T38" fmla="*/ 478 w 1307"/>
              <a:gd name="T39" fmla="*/ 322 h 761"/>
              <a:gd name="T40" fmla="*/ 478 w 1307"/>
              <a:gd name="T41" fmla="*/ 437 h 761"/>
              <a:gd name="T42" fmla="*/ 360 w 1307"/>
              <a:gd name="T43" fmla="*/ 437 h 761"/>
              <a:gd name="T44" fmla="*/ 407 w 1307"/>
              <a:gd name="T45" fmla="*/ 74 h 761"/>
              <a:gd name="T46" fmla="*/ 153 w 1307"/>
              <a:gd name="T47" fmla="*/ 380 h 761"/>
              <a:gd name="T48" fmla="*/ 407 w 1307"/>
              <a:gd name="T49" fmla="*/ 686 h 761"/>
              <a:gd name="T50" fmla="*/ 317 w 1307"/>
              <a:gd name="T51" fmla="*/ 760 h 761"/>
              <a:gd name="T52" fmla="*/ 0 w 1307"/>
              <a:gd name="T53" fmla="*/ 380 h 761"/>
              <a:gd name="T54" fmla="*/ 317 w 1307"/>
              <a:gd name="T55" fmla="*/ 0 h 761"/>
              <a:gd name="T56" fmla="*/ 407 w 1307"/>
              <a:gd name="T57" fmla="*/ 7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07" h="761">
                <a:moveTo>
                  <a:pt x="989" y="0"/>
                </a:moveTo>
                <a:lnTo>
                  <a:pt x="1306" y="380"/>
                </a:lnTo>
                <a:lnTo>
                  <a:pt x="989" y="760"/>
                </a:lnTo>
                <a:lnTo>
                  <a:pt x="899" y="686"/>
                </a:lnTo>
                <a:lnTo>
                  <a:pt x="1153" y="380"/>
                </a:lnTo>
                <a:lnTo>
                  <a:pt x="899" y="74"/>
                </a:lnTo>
                <a:lnTo>
                  <a:pt x="989" y="0"/>
                </a:lnTo>
                <a:close/>
                <a:moveTo>
                  <a:pt x="595" y="437"/>
                </a:moveTo>
                <a:lnTo>
                  <a:pt x="595" y="322"/>
                </a:lnTo>
                <a:lnTo>
                  <a:pt x="710" y="322"/>
                </a:lnTo>
                <a:lnTo>
                  <a:pt x="710" y="437"/>
                </a:lnTo>
                <a:lnTo>
                  <a:pt x="595" y="437"/>
                </a:lnTo>
                <a:close/>
                <a:moveTo>
                  <a:pt x="945" y="322"/>
                </a:moveTo>
                <a:lnTo>
                  <a:pt x="945" y="437"/>
                </a:lnTo>
                <a:lnTo>
                  <a:pt x="828" y="437"/>
                </a:lnTo>
                <a:lnTo>
                  <a:pt x="828" y="322"/>
                </a:lnTo>
                <a:lnTo>
                  <a:pt x="945" y="322"/>
                </a:lnTo>
                <a:close/>
                <a:moveTo>
                  <a:pt x="360" y="437"/>
                </a:moveTo>
                <a:lnTo>
                  <a:pt x="360" y="322"/>
                </a:lnTo>
                <a:lnTo>
                  <a:pt x="478" y="322"/>
                </a:lnTo>
                <a:lnTo>
                  <a:pt x="478" y="437"/>
                </a:lnTo>
                <a:lnTo>
                  <a:pt x="360" y="437"/>
                </a:lnTo>
                <a:close/>
                <a:moveTo>
                  <a:pt x="407" y="74"/>
                </a:moveTo>
                <a:lnTo>
                  <a:pt x="153" y="380"/>
                </a:lnTo>
                <a:lnTo>
                  <a:pt x="407" y="686"/>
                </a:lnTo>
                <a:lnTo>
                  <a:pt x="317" y="760"/>
                </a:lnTo>
                <a:lnTo>
                  <a:pt x="0" y="380"/>
                </a:lnTo>
                <a:lnTo>
                  <a:pt x="317" y="0"/>
                </a:lnTo>
                <a:lnTo>
                  <a:pt x="407" y="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712994" y="1441450"/>
            <a:ext cx="252412" cy="503238"/>
          </a:xfrm>
          <a:custGeom>
            <a:avLst/>
            <a:gdLst>
              <a:gd name="T0" fmla="*/ 582 w 701"/>
              <a:gd name="T1" fmla="*/ 932 h 1400"/>
              <a:gd name="T2" fmla="*/ 582 w 701"/>
              <a:gd name="T3" fmla="*/ 233 h 1400"/>
              <a:gd name="T4" fmla="*/ 118 w 701"/>
              <a:gd name="T5" fmla="*/ 233 h 1400"/>
              <a:gd name="T6" fmla="*/ 118 w 701"/>
              <a:gd name="T7" fmla="*/ 932 h 1400"/>
              <a:gd name="T8" fmla="*/ 582 w 701"/>
              <a:gd name="T9" fmla="*/ 932 h 1400"/>
              <a:gd name="T10" fmla="*/ 582 w 701"/>
              <a:gd name="T11" fmla="*/ 0 h 1400"/>
              <a:gd name="T12" fmla="*/ 700 w 701"/>
              <a:gd name="T13" fmla="*/ 118 h 1400"/>
              <a:gd name="T14" fmla="*/ 700 w 701"/>
              <a:gd name="T15" fmla="*/ 1050 h 1400"/>
              <a:gd name="T16" fmla="*/ 582 w 701"/>
              <a:gd name="T17" fmla="*/ 1167 h 1400"/>
              <a:gd name="T18" fmla="*/ 118 w 701"/>
              <a:gd name="T19" fmla="*/ 1167 h 1400"/>
              <a:gd name="T20" fmla="*/ 0 w 701"/>
              <a:gd name="T21" fmla="*/ 1050 h 1400"/>
              <a:gd name="T22" fmla="*/ 0 w 701"/>
              <a:gd name="T23" fmla="*/ 118 h 1400"/>
              <a:gd name="T24" fmla="*/ 118 w 701"/>
              <a:gd name="T25" fmla="*/ 0 h 1400"/>
              <a:gd name="T26" fmla="*/ 582 w 701"/>
              <a:gd name="T27" fmla="*/ 0 h 1400"/>
              <a:gd name="T28" fmla="*/ 525 w 701"/>
              <a:gd name="T29" fmla="*/ 1399 h 1400"/>
              <a:gd name="T30" fmla="*/ 525 w 701"/>
              <a:gd name="T31" fmla="*/ 1282 h 1400"/>
              <a:gd name="T32" fmla="*/ 642 w 701"/>
              <a:gd name="T33" fmla="*/ 1282 h 1400"/>
              <a:gd name="T34" fmla="*/ 642 w 701"/>
              <a:gd name="T35" fmla="*/ 1399 h 1400"/>
              <a:gd name="T36" fmla="*/ 525 w 701"/>
              <a:gd name="T37" fmla="*/ 1399 h 1400"/>
              <a:gd name="T38" fmla="*/ 293 w 701"/>
              <a:gd name="T39" fmla="*/ 1399 h 1400"/>
              <a:gd name="T40" fmla="*/ 293 w 701"/>
              <a:gd name="T41" fmla="*/ 1282 h 1400"/>
              <a:gd name="T42" fmla="*/ 407 w 701"/>
              <a:gd name="T43" fmla="*/ 1282 h 1400"/>
              <a:gd name="T44" fmla="*/ 407 w 701"/>
              <a:gd name="T45" fmla="*/ 1399 h 1400"/>
              <a:gd name="T46" fmla="*/ 293 w 701"/>
              <a:gd name="T47" fmla="*/ 1399 h 1400"/>
              <a:gd name="T48" fmla="*/ 58 w 701"/>
              <a:gd name="T49" fmla="*/ 1399 h 1400"/>
              <a:gd name="T50" fmla="*/ 58 w 701"/>
              <a:gd name="T51" fmla="*/ 1282 h 1400"/>
              <a:gd name="T52" fmla="*/ 175 w 701"/>
              <a:gd name="T53" fmla="*/ 1282 h 1400"/>
              <a:gd name="T54" fmla="*/ 175 w 701"/>
              <a:gd name="T55" fmla="*/ 1399 h 1400"/>
              <a:gd name="T56" fmla="*/ 58 w 701"/>
              <a:gd name="T57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1" h="1400">
                <a:moveTo>
                  <a:pt x="582" y="932"/>
                </a:moveTo>
                <a:lnTo>
                  <a:pt x="582" y="233"/>
                </a:lnTo>
                <a:lnTo>
                  <a:pt x="118" y="233"/>
                </a:lnTo>
                <a:lnTo>
                  <a:pt x="118" y="932"/>
                </a:lnTo>
                <a:lnTo>
                  <a:pt x="582" y="932"/>
                </a:lnTo>
                <a:close/>
                <a:moveTo>
                  <a:pt x="582" y="0"/>
                </a:moveTo>
                <a:cubicBezTo>
                  <a:pt x="645" y="0"/>
                  <a:pt x="700" y="55"/>
                  <a:pt x="700" y="118"/>
                </a:cubicBezTo>
                <a:lnTo>
                  <a:pt x="700" y="1050"/>
                </a:lnTo>
                <a:cubicBezTo>
                  <a:pt x="700" y="1112"/>
                  <a:pt x="645" y="1167"/>
                  <a:pt x="58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50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582" y="0"/>
                </a:lnTo>
                <a:close/>
                <a:moveTo>
                  <a:pt x="525" y="1399"/>
                </a:moveTo>
                <a:lnTo>
                  <a:pt x="525" y="1282"/>
                </a:lnTo>
                <a:lnTo>
                  <a:pt x="642" y="1282"/>
                </a:lnTo>
                <a:lnTo>
                  <a:pt x="642" y="1399"/>
                </a:lnTo>
                <a:lnTo>
                  <a:pt x="525" y="1399"/>
                </a:lnTo>
                <a:close/>
                <a:moveTo>
                  <a:pt x="293" y="1399"/>
                </a:moveTo>
                <a:lnTo>
                  <a:pt x="293" y="1282"/>
                </a:lnTo>
                <a:lnTo>
                  <a:pt x="407" y="1282"/>
                </a:lnTo>
                <a:lnTo>
                  <a:pt x="407" y="1399"/>
                </a:lnTo>
                <a:lnTo>
                  <a:pt x="293" y="1399"/>
                </a:lnTo>
                <a:close/>
                <a:moveTo>
                  <a:pt x="58" y="1399"/>
                </a:moveTo>
                <a:lnTo>
                  <a:pt x="58" y="1282"/>
                </a:lnTo>
                <a:lnTo>
                  <a:pt x="175" y="1282"/>
                </a:lnTo>
                <a:lnTo>
                  <a:pt x="175" y="1399"/>
                </a:lnTo>
                <a:lnTo>
                  <a:pt x="58" y="13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87719" y="1504951"/>
            <a:ext cx="461962" cy="377825"/>
          </a:xfrm>
          <a:custGeom>
            <a:avLst/>
            <a:gdLst>
              <a:gd name="T0" fmla="*/ 642 w 1285"/>
              <a:gd name="T1" fmla="*/ 350 h 1050"/>
              <a:gd name="T2" fmla="*/ 642 w 1285"/>
              <a:gd name="T3" fmla="*/ 700 h 1050"/>
              <a:gd name="T4" fmla="*/ 817 w 1285"/>
              <a:gd name="T5" fmla="*/ 525 h 1050"/>
              <a:gd name="T6" fmla="*/ 642 w 1285"/>
              <a:gd name="T7" fmla="*/ 350 h 1050"/>
              <a:gd name="T8" fmla="*/ 410 w 1285"/>
              <a:gd name="T9" fmla="*/ 757 h 1050"/>
              <a:gd name="T10" fmla="*/ 410 w 1285"/>
              <a:gd name="T11" fmla="*/ 612 h 1050"/>
              <a:gd name="T12" fmla="*/ 322 w 1285"/>
              <a:gd name="T13" fmla="*/ 525 h 1050"/>
              <a:gd name="T14" fmla="*/ 410 w 1285"/>
              <a:gd name="T15" fmla="*/ 437 h 1050"/>
              <a:gd name="T16" fmla="*/ 410 w 1285"/>
              <a:gd name="T17" fmla="*/ 293 h 1050"/>
              <a:gd name="T18" fmla="*/ 555 w 1285"/>
              <a:gd name="T19" fmla="*/ 293 h 1050"/>
              <a:gd name="T20" fmla="*/ 642 w 1285"/>
              <a:gd name="T21" fmla="*/ 205 h 1050"/>
              <a:gd name="T22" fmla="*/ 730 w 1285"/>
              <a:gd name="T23" fmla="*/ 293 h 1050"/>
              <a:gd name="T24" fmla="*/ 875 w 1285"/>
              <a:gd name="T25" fmla="*/ 293 h 1050"/>
              <a:gd name="T26" fmla="*/ 875 w 1285"/>
              <a:gd name="T27" fmla="*/ 437 h 1050"/>
              <a:gd name="T28" fmla="*/ 962 w 1285"/>
              <a:gd name="T29" fmla="*/ 525 h 1050"/>
              <a:gd name="T30" fmla="*/ 875 w 1285"/>
              <a:gd name="T31" fmla="*/ 612 h 1050"/>
              <a:gd name="T32" fmla="*/ 875 w 1285"/>
              <a:gd name="T33" fmla="*/ 757 h 1050"/>
              <a:gd name="T34" fmla="*/ 730 w 1285"/>
              <a:gd name="T35" fmla="*/ 757 h 1050"/>
              <a:gd name="T36" fmla="*/ 642 w 1285"/>
              <a:gd name="T37" fmla="*/ 845 h 1050"/>
              <a:gd name="T38" fmla="*/ 555 w 1285"/>
              <a:gd name="T39" fmla="*/ 757 h 1050"/>
              <a:gd name="T40" fmla="*/ 410 w 1285"/>
              <a:gd name="T41" fmla="*/ 757 h 1050"/>
              <a:gd name="T42" fmla="*/ 1167 w 1285"/>
              <a:gd name="T43" fmla="*/ 935 h 1050"/>
              <a:gd name="T44" fmla="*/ 1167 w 1285"/>
              <a:gd name="T45" fmla="*/ 115 h 1050"/>
              <a:gd name="T46" fmla="*/ 117 w 1285"/>
              <a:gd name="T47" fmla="*/ 115 h 1050"/>
              <a:gd name="T48" fmla="*/ 117 w 1285"/>
              <a:gd name="T49" fmla="*/ 935 h 1050"/>
              <a:gd name="T50" fmla="*/ 1167 w 1285"/>
              <a:gd name="T51" fmla="*/ 935 h 1050"/>
              <a:gd name="T52" fmla="*/ 1167 w 1285"/>
              <a:gd name="T53" fmla="*/ 0 h 1050"/>
              <a:gd name="T54" fmla="*/ 1284 w 1285"/>
              <a:gd name="T55" fmla="*/ 118 h 1050"/>
              <a:gd name="T56" fmla="*/ 1284 w 1285"/>
              <a:gd name="T57" fmla="*/ 932 h 1050"/>
              <a:gd name="T58" fmla="*/ 1167 w 1285"/>
              <a:gd name="T59" fmla="*/ 1049 h 1050"/>
              <a:gd name="T60" fmla="*/ 117 w 1285"/>
              <a:gd name="T61" fmla="*/ 1049 h 1050"/>
              <a:gd name="T62" fmla="*/ 0 w 1285"/>
              <a:gd name="T63" fmla="*/ 932 h 1050"/>
              <a:gd name="T64" fmla="*/ 0 w 1285"/>
              <a:gd name="T65" fmla="*/ 118 h 1050"/>
              <a:gd name="T66" fmla="*/ 117 w 1285"/>
              <a:gd name="T67" fmla="*/ 0 h 1050"/>
              <a:gd name="T68" fmla="*/ 1167 w 1285"/>
              <a:gd name="T6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050">
                <a:moveTo>
                  <a:pt x="642" y="350"/>
                </a:moveTo>
                <a:lnTo>
                  <a:pt x="642" y="700"/>
                </a:lnTo>
                <a:cubicBezTo>
                  <a:pt x="738" y="700"/>
                  <a:pt x="817" y="620"/>
                  <a:pt x="817" y="525"/>
                </a:cubicBezTo>
                <a:cubicBezTo>
                  <a:pt x="817" y="429"/>
                  <a:pt x="738" y="350"/>
                  <a:pt x="642" y="350"/>
                </a:cubicBezTo>
                <a:close/>
                <a:moveTo>
                  <a:pt x="410" y="757"/>
                </a:moveTo>
                <a:lnTo>
                  <a:pt x="410" y="612"/>
                </a:lnTo>
                <a:lnTo>
                  <a:pt x="322" y="525"/>
                </a:lnTo>
                <a:lnTo>
                  <a:pt x="410" y="437"/>
                </a:lnTo>
                <a:lnTo>
                  <a:pt x="410" y="293"/>
                </a:lnTo>
                <a:lnTo>
                  <a:pt x="555" y="293"/>
                </a:lnTo>
                <a:lnTo>
                  <a:pt x="642" y="205"/>
                </a:lnTo>
                <a:lnTo>
                  <a:pt x="730" y="293"/>
                </a:lnTo>
                <a:lnTo>
                  <a:pt x="875" y="293"/>
                </a:lnTo>
                <a:lnTo>
                  <a:pt x="875" y="437"/>
                </a:lnTo>
                <a:lnTo>
                  <a:pt x="962" y="525"/>
                </a:lnTo>
                <a:lnTo>
                  <a:pt x="875" y="612"/>
                </a:lnTo>
                <a:lnTo>
                  <a:pt x="875" y="757"/>
                </a:lnTo>
                <a:lnTo>
                  <a:pt x="730" y="757"/>
                </a:lnTo>
                <a:lnTo>
                  <a:pt x="642" y="845"/>
                </a:lnTo>
                <a:lnTo>
                  <a:pt x="555" y="757"/>
                </a:lnTo>
                <a:lnTo>
                  <a:pt x="410" y="757"/>
                </a:lnTo>
                <a:close/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65644" y="1441450"/>
            <a:ext cx="266700" cy="503238"/>
          </a:xfrm>
          <a:custGeom>
            <a:avLst/>
            <a:gdLst>
              <a:gd name="T0" fmla="*/ 574 w 742"/>
              <a:gd name="T1" fmla="*/ 834 h 1400"/>
              <a:gd name="T2" fmla="*/ 465 w 742"/>
              <a:gd name="T3" fmla="*/ 724 h 1400"/>
              <a:gd name="T4" fmla="*/ 465 w 742"/>
              <a:gd name="T5" fmla="*/ 943 h 1400"/>
              <a:gd name="T6" fmla="*/ 574 w 742"/>
              <a:gd name="T7" fmla="*/ 834 h 1400"/>
              <a:gd name="T8" fmla="*/ 465 w 742"/>
              <a:gd name="T9" fmla="*/ 224 h 1400"/>
              <a:gd name="T10" fmla="*/ 465 w 742"/>
              <a:gd name="T11" fmla="*/ 443 h 1400"/>
              <a:gd name="T12" fmla="*/ 574 w 742"/>
              <a:gd name="T13" fmla="*/ 334 h 1400"/>
              <a:gd name="T14" fmla="*/ 465 w 742"/>
              <a:gd name="T15" fmla="*/ 224 h 1400"/>
              <a:gd name="T16" fmla="*/ 741 w 742"/>
              <a:gd name="T17" fmla="*/ 334 h 1400"/>
              <a:gd name="T18" fmla="*/ 489 w 742"/>
              <a:gd name="T19" fmla="*/ 582 h 1400"/>
              <a:gd name="T20" fmla="*/ 741 w 742"/>
              <a:gd name="T21" fmla="*/ 834 h 1400"/>
              <a:gd name="T22" fmla="*/ 407 w 742"/>
              <a:gd name="T23" fmla="*/ 1167 h 1400"/>
              <a:gd name="T24" fmla="*/ 350 w 742"/>
              <a:gd name="T25" fmla="*/ 1167 h 1400"/>
              <a:gd name="T26" fmla="*/ 350 w 742"/>
              <a:gd name="T27" fmla="*/ 724 h 1400"/>
              <a:gd name="T28" fmla="*/ 82 w 742"/>
              <a:gd name="T29" fmla="*/ 992 h 1400"/>
              <a:gd name="T30" fmla="*/ 0 w 742"/>
              <a:gd name="T31" fmla="*/ 910 h 1400"/>
              <a:gd name="T32" fmla="*/ 325 w 742"/>
              <a:gd name="T33" fmla="*/ 582 h 1400"/>
              <a:gd name="T34" fmla="*/ 0 w 742"/>
              <a:gd name="T35" fmla="*/ 257 h 1400"/>
              <a:gd name="T36" fmla="*/ 82 w 742"/>
              <a:gd name="T37" fmla="*/ 175 h 1400"/>
              <a:gd name="T38" fmla="*/ 350 w 742"/>
              <a:gd name="T39" fmla="*/ 443 h 1400"/>
              <a:gd name="T40" fmla="*/ 350 w 742"/>
              <a:gd name="T41" fmla="*/ 0 h 1400"/>
              <a:gd name="T42" fmla="*/ 407 w 742"/>
              <a:gd name="T43" fmla="*/ 0 h 1400"/>
              <a:gd name="T44" fmla="*/ 741 w 742"/>
              <a:gd name="T45" fmla="*/ 334 h 1400"/>
              <a:gd name="T46" fmla="*/ 582 w 742"/>
              <a:gd name="T47" fmla="*/ 1399 h 1400"/>
              <a:gd name="T48" fmla="*/ 582 w 742"/>
              <a:gd name="T49" fmla="*/ 1282 h 1400"/>
              <a:gd name="T50" fmla="*/ 700 w 742"/>
              <a:gd name="T51" fmla="*/ 1282 h 1400"/>
              <a:gd name="T52" fmla="*/ 700 w 742"/>
              <a:gd name="T53" fmla="*/ 1399 h 1400"/>
              <a:gd name="T54" fmla="*/ 582 w 742"/>
              <a:gd name="T55" fmla="*/ 1399 h 1400"/>
              <a:gd name="T56" fmla="*/ 115 w 742"/>
              <a:gd name="T57" fmla="*/ 1399 h 1400"/>
              <a:gd name="T58" fmla="*/ 115 w 742"/>
              <a:gd name="T59" fmla="*/ 1282 h 1400"/>
              <a:gd name="T60" fmla="*/ 232 w 742"/>
              <a:gd name="T61" fmla="*/ 1282 h 1400"/>
              <a:gd name="T62" fmla="*/ 232 w 742"/>
              <a:gd name="T63" fmla="*/ 1399 h 1400"/>
              <a:gd name="T64" fmla="*/ 115 w 742"/>
              <a:gd name="T65" fmla="*/ 1399 h 1400"/>
              <a:gd name="T66" fmla="*/ 350 w 742"/>
              <a:gd name="T67" fmla="*/ 1399 h 1400"/>
              <a:gd name="T68" fmla="*/ 350 w 742"/>
              <a:gd name="T69" fmla="*/ 1282 h 1400"/>
              <a:gd name="T70" fmla="*/ 465 w 742"/>
              <a:gd name="T71" fmla="*/ 1282 h 1400"/>
              <a:gd name="T72" fmla="*/ 465 w 742"/>
              <a:gd name="T73" fmla="*/ 1399 h 1400"/>
              <a:gd name="T74" fmla="*/ 350 w 742"/>
              <a:gd name="T75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2" h="1400">
                <a:moveTo>
                  <a:pt x="574" y="834"/>
                </a:moveTo>
                <a:lnTo>
                  <a:pt x="465" y="724"/>
                </a:lnTo>
                <a:lnTo>
                  <a:pt x="465" y="943"/>
                </a:lnTo>
                <a:lnTo>
                  <a:pt x="574" y="834"/>
                </a:lnTo>
                <a:close/>
                <a:moveTo>
                  <a:pt x="465" y="224"/>
                </a:moveTo>
                <a:lnTo>
                  <a:pt x="465" y="443"/>
                </a:lnTo>
                <a:lnTo>
                  <a:pt x="574" y="334"/>
                </a:lnTo>
                <a:lnTo>
                  <a:pt x="465" y="224"/>
                </a:lnTo>
                <a:close/>
                <a:moveTo>
                  <a:pt x="741" y="334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7"/>
                </a:lnTo>
                <a:lnTo>
                  <a:pt x="350" y="1167"/>
                </a:lnTo>
                <a:lnTo>
                  <a:pt x="350" y="724"/>
                </a:lnTo>
                <a:lnTo>
                  <a:pt x="82" y="992"/>
                </a:lnTo>
                <a:lnTo>
                  <a:pt x="0" y="910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4"/>
                </a:lnTo>
                <a:close/>
                <a:moveTo>
                  <a:pt x="582" y="1399"/>
                </a:moveTo>
                <a:lnTo>
                  <a:pt x="582" y="1282"/>
                </a:lnTo>
                <a:lnTo>
                  <a:pt x="700" y="1282"/>
                </a:lnTo>
                <a:lnTo>
                  <a:pt x="700" y="1399"/>
                </a:lnTo>
                <a:lnTo>
                  <a:pt x="582" y="1399"/>
                </a:lnTo>
                <a:close/>
                <a:moveTo>
                  <a:pt x="115" y="1399"/>
                </a:moveTo>
                <a:lnTo>
                  <a:pt x="115" y="1282"/>
                </a:lnTo>
                <a:lnTo>
                  <a:pt x="232" y="1282"/>
                </a:lnTo>
                <a:lnTo>
                  <a:pt x="232" y="1399"/>
                </a:lnTo>
                <a:lnTo>
                  <a:pt x="115" y="1399"/>
                </a:lnTo>
                <a:close/>
                <a:moveTo>
                  <a:pt x="350" y="1399"/>
                </a:moveTo>
                <a:lnTo>
                  <a:pt x="350" y="1282"/>
                </a:lnTo>
                <a:lnTo>
                  <a:pt x="465" y="1282"/>
                </a:lnTo>
                <a:lnTo>
                  <a:pt x="465" y="1399"/>
                </a:lnTo>
                <a:lnTo>
                  <a:pt x="350" y="13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69" y="2371727"/>
            <a:ext cx="463550" cy="377825"/>
          </a:xfrm>
          <a:custGeom>
            <a:avLst/>
            <a:gdLst>
              <a:gd name="T0" fmla="*/ 1167 w 1286"/>
              <a:gd name="T1" fmla="*/ 935 h 1051"/>
              <a:gd name="T2" fmla="*/ 1167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7 w 1286"/>
              <a:gd name="T9" fmla="*/ 935 h 1051"/>
              <a:gd name="T10" fmla="*/ 1167 w 1286"/>
              <a:gd name="T11" fmla="*/ 0 h 1051"/>
              <a:gd name="T12" fmla="*/ 1285 w 1286"/>
              <a:gd name="T13" fmla="*/ 118 h 1051"/>
              <a:gd name="T14" fmla="*/ 1285 w 1286"/>
              <a:gd name="T15" fmla="*/ 932 h 1051"/>
              <a:gd name="T16" fmla="*/ 1167 w 1286"/>
              <a:gd name="T17" fmla="*/ 1050 h 1051"/>
              <a:gd name="T18" fmla="*/ 118 w 1286"/>
              <a:gd name="T19" fmla="*/ 1050 h 1051"/>
              <a:gd name="T20" fmla="*/ 0 w 1286"/>
              <a:gd name="T21" fmla="*/ 932 h 1051"/>
              <a:gd name="T22" fmla="*/ 0 w 1286"/>
              <a:gd name="T23" fmla="*/ 118 h 1051"/>
              <a:gd name="T24" fmla="*/ 118 w 1286"/>
              <a:gd name="T25" fmla="*/ 0 h 1051"/>
              <a:gd name="T26" fmla="*/ 1167 w 1286"/>
              <a:gd name="T27" fmla="*/ 0 h 1051"/>
              <a:gd name="T28" fmla="*/ 760 w 1286"/>
              <a:gd name="T29" fmla="*/ 757 h 1051"/>
              <a:gd name="T30" fmla="*/ 643 w 1286"/>
              <a:gd name="T31" fmla="*/ 905 h 1051"/>
              <a:gd name="T32" fmla="*/ 525 w 1286"/>
              <a:gd name="T33" fmla="*/ 757 h 1051"/>
              <a:gd name="T34" fmla="*/ 760 w 1286"/>
              <a:gd name="T35" fmla="*/ 757 h 1051"/>
              <a:gd name="T36" fmla="*/ 293 w 1286"/>
              <a:gd name="T37" fmla="*/ 408 h 1051"/>
              <a:gd name="T38" fmla="*/ 293 w 1286"/>
              <a:gd name="T39" fmla="*/ 643 h 1051"/>
              <a:gd name="T40" fmla="*/ 148 w 1286"/>
              <a:gd name="T41" fmla="*/ 525 h 1051"/>
              <a:gd name="T42" fmla="*/ 293 w 1286"/>
              <a:gd name="T43" fmla="*/ 408 h 1051"/>
              <a:gd name="T44" fmla="*/ 992 w 1286"/>
              <a:gd name="T45" fmla="*/ 408 h 1051"/>
              <a:gd name="T46" fmla="*/ 1137 w 1286"/>
              <a:gd name="T47" fmla="*/ 525 h 1051"/>
              <a:gd name="T48" fmla="*/ 992 w 1286"/>
              <a:gd name="T49" fmla="*/ 643 h 1051"/>
              <a:gd name="T50" fmla="*/ 992 w 1286"/>
              <a:gd name="T51" fmla="*/ 408 h 1051"/>
              <a:gd name="T52" fmla="*/ 643 w 1286"/>
              <a:gd name="T53" fmla="*/ 145 h 1051"/>
              <a:gd name="T54" fmla="*/ 760 w 1286"/>
              <a:gd name="T55" fmla="*/ 293 h 1051"/>
              <a:gd name="T56" fmla="*/ 525 w 1286"/>
              <a:gd name="T57" fmla="*/ 293 h 1051"/>
              <a:gd name="T58" fmla="*/ 643 w 1286"/>
              <a:gd name="T59" fmla="*/ 1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051">
                <a:moveTo>
                  <a:pt x="1167" y="935"/>
                </a:moveTo>
                <a:lnTo>
                  <a:pt x="1167" y="115"/>
                </a:lnTo>
                <a:lnTo>
                  <a:pt x="118" y="115"/>
                </a:lnTo>
                <a:lnTo>
                  <a:pt x="118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760" y="757"/>
                </a:moveTo>
                <a:lnTo>
                  <a:pt x="643" y="905"/>
                </a:lnTo>
                <a:lnTo>
                  <a:pt x="525" y="757"/>
                </a:lnTo>
                <a:lnTo>
                  <a:pt x="760" y="757"/>
                </a:lnTo>
                <a:close/>
                <a:moveTo>
                  <a:pt x="293" y="408"/>
                </a:moveTo>
                <a:lnTo>
                  <a:pt x="293" y="643"/>
                </a:lnTo>
                <a:lnTo>
                  <a:pt x="148" y="525"/>
                </a:lnTo>
                <a:lnTo>
                  <a:pt x="293" y="408"/>
                </a:lnTo>
                <a:close/>
                <a:moveTo>
                  <a:pt x="992" y="408"/>
                </a:moveTo>
                <a:lnTo>
                  <a:pt x="1137" y="525"/>
                </a:lnTo>
                <a:lnTo>
                  <a:pt x="992" y="643"/>
                </a:lnTo>
                <a:lnTo>
                  <a:pt x="992" y="408"/>
                </a:lnTo>
                <a:close/>
                <a:moveTo>
                  <a:pt x="643" y="145"/>
                </a:moveTo>
                <a:lnTo>
                  <a:pt x="760" y="293"/>
                </a:lnTo>
                <a:lnTo>
                  <a:pt x="525" y="293"/>
                </a:lnTo>
                <a:lnTo>
                  <a:pt x="643" y="1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6" y="2362201"/>
            <a:ext cx="419100" cy="398463"/>
          </a:xfrm>
          <a:custGeom>
            <a:avLst/>
            <a:gdLst>
              <a:gd name="T0" fmla="*/ 407 w 1165"/>
              <a:gd name="T1" fmla="*/ 932 h 1108"/>
              <a:gd name="T2" fmla="*/ 845 w 1165"/>
              <a:gd name="T3" fmla="*/ 639 h 1108"/>
              <a:gd name="T4" fmla="*/ 407 w 1165"/>
              <a:gd name="T5" fmla="*/ 407 h 1108"/>
              <a:gd name="T6" fmla="*/ 407 w 1165"/>
              <a:gd name="T7" fmla="*/ 932 h 1108"/>
              <a:gd name="T8" fmla="*/ 465 w 1165"/>
              <a:gd name="T9" fmla="*/ 115 h 1108"/>
              <a:gd name="T10" fmla="*/ 465 w 1165"/>
              <a:gd name="T11" fmla="*/ 232 h 1108"/>
              <a:gd name="T12" fmla="*/ 700 w 1165"/>
              <a:gd name="T13" fmla="*/ 232 h 1108"/>
              <a:gd name="T14" fmla="*/ 700 w 1165"/>
              <a:gd name="T15" fmla="*/ 115 h 1108"/>
              <a:gd name="T16" fmla="*/ 465 w 1165"/>
              <a:gd name="T17" fmla="*/ 115 h 1108"/>
              <a:gd name="T18" fmla="*/ 815 w 1165"/>
              <a:gd name="T19" fmla="*/ 232 h 1108"/>
              <a:gd name="T20" fmla="*/ 1164 w 1165"/>
              <a:gd name="T21" fmla="*/ 232 h 1108"/>
              <a:gd name="T22" fmla="*/ 1164 w 1165"/>
              <a:gd name="T23" fmla="*/ 989 h 1108"/>
              <a:gd name="T24" fmla="*/ 1050 w 1165"/>
              <a:gd name="T25" fmla="*/ 1107 h 1108"/>
              <a:gd name="T26" fmla="*/ 115 w 1165"/>
              <a:gd name="T27" fmla="*/ 1107 h 1108"/>
              <a:gd name="T28" fmla="*/ 0 w 1165"/>
              <a:gd name="T29" fmla="*/ 989 h 1108"/>
              <a:gd name="T30" fmla="*/ 0 w 1165"/>
              <a:gd name="T31" fmla="*/ 232 h 1108"/>
              <a:gd name="T32" fmla="*/ 350 w 1165"/>
              <a:gd name="T33" fmla="*/ 232 h 1108"/>
              <a:gd name="T34" fmla="*/ 350 w 1165"/>
              <a:gd name="T35" fmla="*/ 115 h 1108"/>
              <a:gd name="T36" fmla="*/ 465 w 1165"/>
              <a:gd name="T37" fmla="*/ 0 h 1108"/>
              <a:gd name="T38" fmla="*/ 700 w 1165"/>
              <a:gd name="T39" fmla="*/ 0 h 1108"/>
              <a:gd name="T40" fmla="*/ 815 w 1165"/>
              <a:gd name="T41" fmla="*/ 115 h 1108"/>
              <a:gd name="T42" fmla="*/ 815 w 1165"/>
              <a:gd name="T43" fmla="*/ 23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1108">
                <a:moveTo>
                  <a:pt x="407" y="932"/>
                </a:moveTo>
                <a:lnTo>
                  <a:pt x="845" y="639"/>
                </a:lnTo>
                <a:lnTo>
                  <a:pt x="407" y="407"/>
                </a:lnTo>
                <a:lnTo>
                  <a:pt x="407" y="932"/>
                </a:lnTo>
                <a:close/>
                <a:moveTo>
                  <a:pt x="465" y="115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5"/>
                </a:lnTo>
                <a:lnTo>
                  <a:pt x="465" y="115"/>
                </a:lnTo>
                <a:close/>
                <a:moveTo>
                  <a:pt x="815" y="232"/>
                </a:moveTo>
                <a:lnTo>
                  <a:pt x="1164" y="232"/>
                </a:lnTo>
                <a:lnTo>
                  <a:pt x="1164" y="989"/>
                </a:lnTo>
                <a:cubicBezTo>
                  <a:pt x="1164" y="1055"/>
                  <a:pt x="1115" y="1107"/>
                  <a:pt x="1050" y="1107"/>
                </a:cubicBezTo>
                <a:lnTo>
                  <a:pt x="115" y="1107"/>
                </a:lnTo>
                <a:cubicBezTo>
                  <a:pt x="49" y="1107"/>
                  <a:pt x="0" y="1055"/>
                  <a:pt x="0" y="989"/>
                </a:cubicBezTo>
                <a:lnTo>
                  <a:pt x="0" y="232"/>
                </a:lnTo>
                <a:lnTo>
                  <a:pt x="350" y="232"/>
                </a:lnTo>
                <a:lnTo>
                  <a:pt x="350" y="115"/>
                </a:lnTo>
                <a:cubicBezTo>
                  <a:pt x="350" y="49"/>
                  <a:pt x="399" y="0"/>
                  <a:pt x="465" y="0"/>
                </a:cubicBezTo>
                <a:lnTo>
                  <a:pt x="700" y="0"/>
                </a:lnTo>
                <a:cubicBezTo>
                  <a:pt x="765" y="0"/>
                  <a:pt x="815" y="49"/>
                  <a:pt x="815" y="115"/>
                </a:cubicBezTo>
                <a:lnTo>
                  <a:pt x="81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02783" y="2341565"/>
            <a:ext cx="461963" cy="441325"/>
          </a:xfrm>
          <a:custGeom>
            <a:avLst/>
            <a:gdLst>
              <a:gd name="T0" fmla="*/ 642 w 1285"/>
              <a:gd name="T1" fmla="*/ 817 h 1225"/>
              <a:gd name="T2" fmla="*/ 962 w 1285"/>
              <a:gd name="T3" fmla="*/ 585 h 1225"/>
              <a:gd name="T4" fmla="*/ 642 w 1285"/>
              <a:gd name="T5" fmla="*/ 410 h 1225"/>
              <a:gd name="T6" fmla="*/ 642 w 1285"/>
              <a:gd name="T7" fmla="*/ 817 h 1225"/>
              <a:gd name="T8" fmla="*/ 642 w 1285"/>
              <a:gd name="T9" fmla="*/ 118 h 1225"/>
              <a:gd name="T10" fmla="*/ 642 w 1285"/>
              <a:gd name="T11" fmla="*/ 235 h 1225"/>
              <a:gd name="T12" fmla="*/ 874 w 1285"/>
              <a:gd name="T13" fmla="*/ 235 h 1225"/>
              <a:gd name="T14" fmla="*/ 874 w 1285"/>
              <a:gd name="T15" fmla="*/ 118 h 1225"/>
              <a:gd name="T16" fmla="*/ 642 w 1285"/>
              <a:gd name="T17" fmla="*/ 118 h 1225"/>
              <a:gd name="T18" fmla="*/ 992 w 1285"/>
              <a:gd name="T19" fmla="*/ 235 h 1225"/>
              <a:gd name="T20" fmla="*/ 1284 w 1285"/>
              <a:gd name="T21" fmla="*/ 235 h 1225"/>
              <a:gd name="T22" fmla="*/ 1284 w 1285"/>
              <a:gd name="T23" fmla="*/ 874 h 1225"/>
              <a:gd name="T24" fmla="*/ 1167 w 1285"/>
              <a:gd name="T25" fmla="*/ 992 h 1225"/>
              <a:gd name="T26" fmla="*/ 350 w 1285"/>
              <a:gd name="T27" fmla="*/ 992 h 1225"/>
              <a:gd name="T28" fmla="*/ 235 w 1285"/>
              <a:gd name="T29" fmla="*/ 874 h 1225"/>
              <a:gd name="T30" fmla="*/ 235 w 1285"/>
              <a:gd name="T31" fmla="*/ 235 h 1225"/>
              <a:gd name="T32" fmla="*/ 524 w 1285"/>
              <a:gd name="T33" fmla="*/ 235 h 1225"/>
              <a:gd name="T34" fmla="*/ 524 w 1285"/>
              <a:gd name="T35" fmla="*/ 118 h 1225"/>
              <a:gd name="T36" fmla="*/ 642 w 1285"/>
              <a:gd name="T37" fmla="*/ 0 h 1225"/>
              <a:gd name="T38" fmla="*/ 874 w 1285"/>
              <a:gd name="T39" fmla="*/ 0 h 1225"/>
              <a:gd name="T40" fmla="*/ 992 w 1285"/>
              <a:gd name="T41" fmla="*/ 118 h 1225"/>
              <a:gd name="T42" fmla="*/ 992 w 1285"/>
              <a:gd name="T43" fmla="*/ 235 h 1225"/>
              <a:gd name="T44" fmla="*/ 117 w 1285"/>
              <a:gd name="T45" fmla="*/ 467 h 1225"/>
              <a:gd name="T46" fmla="*/ 117 w 1285"/>
              <a:gd name="T47" fmla="*/ 1110 h 1225"/>
              <a:gd name="T48" fmla="*/ 1049 w 1285"/>
              <a:gd name="T49" fmla="*/ 1110 h 1225"/>
              <a:gd name="T50" fmla="*/ 934 w 1285"/>
              <a:gd name="T51" fmla="*/ 1224 h 1225"/>
              <a:gd name="T52" fmla="*/ 117 w 1285"/>
              <a:gd name="T53" fmla="*/ 1224 h 1225"/>
              <a:gd name="T54" fmla="*/ 0 w 1285"/>
              <a:gd name="T55" fmla="*/ 1110 h 1225"/>
              <a:gd name="T56" fmla="*/ 0 w 1285"/>
              <a:gd name="T57" fmla="*/ 467 h 1225"/>
              <a:gd name="T58" fmla="*/ 117 w 1285"/>
              <a:gd name="T59" fmla="*/ 467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5" h="1225">
                <a:moveTo>
                  <a:pt x="642" y="817"/>
                </a:moveTo>
                <a:lnTo>
                  <a:pt x="962" y="585"/>
                </a:lnTo>
                <a:lnTo>
                  <a:pt x="642" y="410"/>
                </a:lnTo>
                <a:lnTo>
                  <a:pt x="642" y="817"/>
                </a:lnTo>
                <a:close/>
                <a:moveTo>
                  <a:pt x="642" y="118"/>
                </a:moveTo>
                <a:lnTo>
                  <a:pt x="642" y="235"/>
                </a:lnTo>
                <a:lnTo>
                  <a:pt x="874" y="235"/>
                </a:lnTo>
                <a:lnTo>
                  <a:pt x="874" y="118"/>
                </a:lnTo>
                <a:lnTo>
                  <a:pt x="642" y="118"/>
                </a:lnTo>
                <a:close/>
                <a:moveTo>
                  <a:pt x="992" y="235"/>
                </a:moveTo>
                <a:lnTo>
                  <a:pt x="1284" y="235"/>
                </a:lnTo>
                <a:lnTo>
                  <a:pt x="1284" y="874"/>
                </a:lnTo>
                <a:cubicBezTo>
                  <a:pt x="1284" y="940"/>
                  <a:pt x="1232" y="992"/>
                  <a:pt x="1167" y="992"/>
                </a:cubicBezTo>
                <a:lnTo>
                  <a:pt x="350" y="992"/>
                </a:lnTo>
                <a:cubicBezTo>
                  <a:pt x="284" y="992"/>
                  <a:pt x="235" y="940"/>
                  <a:pt x="235" y="874"/>
                </a:cubicBezTo>
                <a:lnTo>
                  <a:pt x="235" y="235"/>
                </a:lnTo>
                <a:lnTo>
                  <a:pt x="524" y="235"/>
                </a:lnTo>
                <a:lnTo>
                  <a:pt x="524" y="118"/>
                </a:lnTo>
                <a:cubicBezTo>
                  <a:pt x="524" y="52"/>
                  <a:pt x="576" y="0"/>
                  <a:pt x="642" y="0"/>
                </a:cubicBezTo>
                <a:lnTo>
                  <a:pt x="874" y="0"/>
                </a:lnTo>
                <a:cubicBezTo>
                  <a:pt x="940" y="0"/>
                  <a:pt x="992" y="52"/>
                  <a:pt x="992" y="118"/>
                </a:cubicBezTo>
                <a:lnTo>
                  <a:pt x="992" y="235"/>
                </a:lnTo>
                <a:close/>
                <a:moveTo>
                  <a:pt x="117" y="467"/>
                </a:moveTo>
                <a:lnTo>
                  <a:pt x="117" y="1110"/>
                </a:lnTo>
                <a:lnTo>
                  <a:pt x="1049" y="1110"/>
                </a:lnTo>
                <a:cubicBezTo>
                  <a:pt x="1049" y="1175"/>
                  <a:pt x="1000" y="1224"/>
                  <a:pt x="934" y="1224"/>
                </a:cubicBezTo>
                <a:lnTo>
                  <a:pt x="117" y="1224"/>
                </a:lnTo>
                <a:cubicBezTo>
                  <a:pt x="52" y="1224"/>
                  <a:pt x="0" y="1175"/>
                  <a:pt x="0" y="1110"/>
                </a:cubicBezTo>
                <a:lnTo>
                  <a:pt x="0" y="467"/>
                </a:lnTo>
                <a:lnTo>
                  <a:pt x="117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18796" y="2352675"/>
            <a:ext cx="377825" cy="419100"/>
          </a:xfrm>
          <a:custGeom>
            <a:avLst/>
            <a:gdLst>
              <a:gd name="T0" fmla="*/ 874 w 1050"/>
              <a:gd name="T1" fmla="*/ 820 h 1163"/>
              <a:gd name="T2" fmla="*/ 1044 w 1050"/>
              <a:gd name="T3" fmla="*/ 990 h 1163"/>
              <a:gd name="T4" fmla="*/ 874 w 1050"/>
              <a:gd name="T5" fmla="*/ 1162 h 1163"/>
              <a:gd name="T6" fmla="*/ 705 w 1050"/>
              <a:gd name="T7" fmla="*/ 990 h 1163"/>
              <a:gd name="T8" fmla="*/ 708 w 1050"/>
              <a:gd name="T9" fmla="*/ 951 h 1163"/>
              <a:gd name="T10" fmla="*/ 295 w 1050"/>
              <a:gd name="T11" fmla="*/ 711 h 1163"/>
              <a:gd name="T12" fmla="*/ 175 w 1050"/>
              <a:gd name="T13" fmla="*/ 757 h 1163"/>
              <a:gd name="T14" fmla="*/ 0 w 1050"/>
              <a:gd name="T15" fmla="*/ 583 h 1163"/>
              <a:gd name="T16" fmla="*/ 175 w 1050"/>
              <a:gd name="T17" fmla="*/ 408 h 1163"/>
              <a:gd name="T18" fmla="*/ 295 w 1050"/>
              <a:gd name="T19" fmla="*/ 454 h 1163"/>
              <a:gd name="T20" fmla="*/ 705 w 1050"/>
              <a:gd name="T21" fmla="*/ 216 h 1163"/>
              <a:gd name="T22" fmla="*/ 700 w 1050"/>
              <a:gd name="T23" fmla="*/ 175 h 1163"/>
              <a:gd name="T24" fmla="*/ 874 w 1050"/>
              <a:gd name="T25" fmla="*/ 0 h 1163"/>
              <a:gd name="T26" fmla="*/ 1049 w 1050"/>
              <a:gd name="T27" fmla="*/ 175 h 1163"/>
              <a:gd name="T28" fmla="*/ 874 w 1050"/>
              <a:gd name="T29" fmla="*/ 350 h 1163"/>
              <a:gd name="T30" fmla="*/ 754 w 1050"/>
              <a:gd name="T31" fmla="*/ 301 h 1163"/>
              <a:gd name="T32" fmla="*/ 344 w 1050"/>
              <a:gd name="T33" fmla="*/ 542 h 1163"/>
              <a:gd name="T34" fmla="*/ 350 w 1050"/>
              <a:gd name="T35" fmla="*/ 583 h 1163"/>
              <a:gd name="T36" fmla="*/ 344 w 1050"/>
              <a:gd name="T37" fmla="*/ 624 h 1163"/>
              <a:gd name="T38" fmla="*/ 760 w 1050"/>
              <a:gd name="T39" fmla="*/ 864 h 1163"/>
              <a:gd name="T40" fmla="*/ 874 w 1050"/>
              <a:gd name="T41" fmla="*/ 820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163">
                <a:moveTo>
                  <a:pt x="874" y="820"/>
                </a:moveTo>
                <a:cubicBezTo>
                  <a:pt x="967" y="820"/>
                  <a:pt x="1044" y="897"/>
                  <a:pt x="1044" y="990"/>
                </a:cubicBezTo>
                <a:cubicBezTo>
                  <a:pt x="1044" y="1083"/>
                  <a:pt x="966" y="1162"/>
                  <a:pt x="874" y="1162"/>
                </a:cubicBezTo>
                <a:cubicBezTo>
                  <a:pt x="781" y="1162"/>
                  <a:pt x="705" y="1083"/>
                  <a:pt x="705" y="990"/>
                </a:cubicBezTo>
                <a:cubicBezTo>
                  <a:pt x="705" y="976"/>
                  <a:pt x="705" y="962"/>
                  <a:pt x="708" y="951"/>
                </a:cubicBezTo>
                <a:lnTo>
                  <a:pt x="295" y="711"/>
                </a:lnTo>
                <a:cubicBezTo>
                  <a:pt x="262" y="741"/>
                  <a:pt x="221" y="757"/>
                  <a:pt x="175" y="757"/>
                </a:cubicBezTo>
                <a:cubicBezTo>
                  <a:pt x="79" y="757"/>
                  <a:pt x="0" y="678"/>
                  <a:pt x="0" y="583"/>
                </a:cubicBezTo>
                <a:cubicBezTo>
                  <a:pt x="0" y="487"/>
                  <a:pt x="79" y="408"/>
                  <a:pt x="175" y="408"/>
                </a:cubicBezTo>
                <a:cubicBezTo>
                  <a:pt x="221" y="408"/>
                  <a:pt x="262" y="424"/>
                  <a:pt x="295" y="454"/>
                </a:cubicBezTo>
                <a:lnTo>
                  <a:pt x="705" y="216"/>
                </a:lnTo>
                <a:cubicBezTo>
                  <a:pt x="702" y="203"/>
                  <a:pt x="700" y="189"/>
                  <a:pt x="700" y="175"/>
                </a:cubicBezTo>
                <a:cubicBezTo>
                  <a:pt x="700" y="80"/>
                  <a:pt x="778" y="0"/>
                  <a:pt x="874" y="0"/>
                </a:cubicBezTo>
                <a:cubicBezTo>
                  <a:pt x="969" y="0"/>
                  <a:pt x="1049" y="79"/>
                  <a:pt x="1049" y="175"/>
                </a:cubicBezTo>
                <a:cubicBezTo>
                  <a:pt x="1049" y="270"/>
                  <a:pt x="970" y="350"/>
                  <a:pt x="874" y="350"/>
                </a:cubicBezTo>
                <a:cubicBezTo>
                  <a:pt x="828" y="350"/>
                  <a:pt x="787" y="331"/>
                  <a:pt x="754" y="301"/>
                </a:cubicBezTo>
                <a:lnTo>
                  <a:pt x="344" y="542"/>
                </a:lnTo>
                <a:cubicBezTo>
                  <a:pt x="347" y="555"/>
                  <a:pt x="350" y="569"/>
                  <a:pt x="350" y="583"/>
                </a:cubicBezTo>
                <a:cubicBezTo>
                  <a:pt x="350" y="596"/>
                  <a:pt x="347" y="610"/>
                  <a:pt x="344" y="624"/>
                </a:cubicBezTo>
                <a:lnTo>
                  <a:pt x="760" y="864"/>
                </a:lnTo>
                <a:cubicBezTo>
                  <a:pt x="790" y="837"/>
                  <a:pt x="831" y="820"/>
                  <a:pt x="874" y="82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4483" y="2351088"/>
            <a:ext cx="411163" cy="419100"/>
          </a:xfrm>
          <a:custGeom>
            <a:avLst/>
            <a:gdLst>
              <a:gd name="T0" fmla="*/ 571 w 1144"/>
              <a:gd name="T1" fmla="*/ 787 h 1165"/>
              <a:gd name="T2" fmla="*/ 776 w 1144"/>
              <a:gd name="T3" fmla="*/ 582 h 1165"/>
              <a:gd name="T4" fmla="*/ 571 w 1144"/>
              <a:gd name="T5" fmla="*/ 377 h 1165"/>
              <a:gd name="T6" fmla="*/ 366 w 1144"/>
              <a:gd name="T7" fmla="*/ 582 h 1165"/>
              <a:gd name="T8" fmla="*/ 571 w 1144"/>
              <a:gd name="T9" fmla="*/ 787 h 1165"/>
              <a:gd name="T10" fmla="*/ 1006 w 1144"/>
              <a:gd name="T11" fmla="*/ 640 h 1165"/>
              <a:gd name="T12" fmla="*/ 1129 w 1144"/>
              <a:gd name="T13" fmla="*/ 735 h 1165"/>
              <a:gd name="T14" fmla="*/ 1134 w 1144"/>
              <a:gd name="T15" fmla="*/ 773 h 1165"/>
              <a:gd name="T16" fmla="*/ 1017 w 1144"/>
              <a:gd name="T17" fmla="*/ 976 h 1165"/>
              <a:gd name="T18" fmla="*/ 981 w 1144"/>
              <a:gd name="T19" fmla="*/ 987 h 1165"/>
              <a:gd name="T20" fmla="*/ 836 w 1144"/>
              <a:gd name="T21" fmla="*/ 929 h 1165"/>
              <a:gd name="T22" fmla="*/ 738 w 1144"/>
              <a:gd name="T23" fmla="*/ 987 h 1165"/>
              <a:gd name="T24" fmla="*/ 716 w 1144"/>
              <a:gd name="T25" fmla="*/ 1140 h 1165"/>
              <a:gd name="T26" fmla="*/ 689 w 1144"/>
              <a:gd name="T27" fmla="*/ 1164 h 1165"/>
              <a:gd name="T28" fmla="*/ 454 w 1144"/>
              <a:gd name="T29" fmla="*/ 1164 h 1165"/>
              <a:gd name="T30" fmla="*/ 427 w 1144"/>
              <a:gd name="T31" fmla="*/ 1140 h 1165"/>
              <a:gd name="T32" fmla="*/ 405 w 1144"/>
              <a:gd name="T33" fmla="*/ 987 h 1165"/>
              <a:gd name="T34" fmla="*/ 306 w 1144"/>
              <a:gd name="T35" fmla="*/ 929 h 1165"/>
              <a:gd name="T36" fmla="*/ 161 w 1144"/>
              <a:gd name="T37" fmla="*/ 987 h 1165"/>
              <a:gd name="T38" fmla="*/ 126 w 1144"/>
              <a:gd name="T39" fmla="*/ 976 h 1165"/>
              <a:gd name="T40" fmla="*/ 8 w 1144"/>
              <a:gd name="T41" fmla="*/ 773 h 1165"/>
              <a:gd name="T42" fmla="*/ 14 w 1144"/>
              <a:gd name="T43" fmla="*/ 735 h 1165"/>
              <a:gd name="T44" fmla="*/ 137 w 1144"/>
              <a:gd name="T45" fmla="*/ 640 h 1165"/>
              <a:gd name="T46" fmla="*/ 134 w 1144"/>
              <a:gd name="T47" fmla="*/ 582 h 1165"/>
              <a:gd name="T48" fmla="*/ 137 w 1144"/>
              <a:gd name="T49" fmla="*/ 525 h 1165"/>
              <a:gd name="T50" fmla="*/ 14 w 1144"/>
              <a:gd name="T51" fmla="*/ 429 h 1165"/>
              <a:gd name="T52" fmla="*/ 8 w 1144"/>
              <a:gd name="T53" fmla="*/ 391 h 1165"/>
              <a:gd name="T54" fmla="*/ 126 w 1144"/>
              <a:gd name="T55" fmla="*/ 189 h 1165"/>
              <a:gd name="T56" fmla="*/ 161 w 1144"/>
              <a:gd name="T57" fmla="*/ 178 h 1165"/>
              <a:gd name="T58" fmla="*/ 306 w 1144"/>
              <a:gd name="T59" fmla="*/ 235 h 1165"/>
              <a:gd name="T60" fmla="*/ 405 w 1144"/>
              <a:gd name="T61" fmla="*/ 178 h 1165"/>
              <a:gd name="T62" fmla="*/ 427 w 1144"/>
              <a:gd name="T63" fmla="*/ 25 h 1165"/>
              <a:gd name="T64" fmla="*/ 454 w 1144"/>
              <a:gd name="T65" fmla="*/ 0 h 1165"/>
              <a:gd name="T66" fmla="*/ 689 w 1144"/>
              <a:gd name="T67" fmla="*/ 0 h 1165"/>
              <a:gd name="T68" fmla="*/ 716 w 1144"/>
              <a:gd name="T69" fmla="*/ 25 h 1165"/>
              <a:gd name="T70" fmla="*/ 738 w 1144"/>
              <a:gd name="T71" fmla="*/ 178 h 1165"/>
              <a:gd name="T72" fmla="*/ 836 w 1144"/>
              <a:gd name="T73" fmla="*/ 235 h 1165"/>
              <a:gd name="T74" fmla="*/ 981 w 1144"/>
              <a:gd name="T75" fmla="*/ 178 h 1165"/>
              <a:gd name="T76" fmla="*/ 1017 w 1144"/>
              <a:gd name="T77" fmla="*/ 189 h 1165"/>
              <a:gd name="T78" fmla="*/ 1134 w 1144"/>
              <a:gd name="T79" fmla="*/ 391 h 1165"/>
              <a:gd name="T80" fmla="*/ 1129 w 1144"/>
              <a:gd name="T81" fmla="*/ 429 h 1165"/>
              <a:gd name="T82" fmla="*/ 1006 w 1144"/>
              <a:gd name="T83" fmla="*/ 525 h 1165"/>
              <a:gd name="T84" fmla="*/ 1009 w 1144"/>
              <a:gd name="T85" fmla="*/ 582 h 1165"/>
              <a:gd name="T86" fmla="*/ 1006 w 1144"/>
              <a:gd name="T87" fmla="*/ 64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4" h="1165">
                <a:moveTo>
                  <a:pt x="571" y="787"/>
                </a:moveTo>
                <a:cubicBezTo>
                  <a:pt x="683" y="787"/>
                  <a:pt x="776" y="694"/>
                  <a:pt x="776" y="582"/>
                </a:cubicBezTo>
                <a:cubicBezTo>
                  <a:pt x="776" y="470"/>
                  <a:pt x="683" y="377"/>
                  <a:pt x="571" y="377"/>
                </a:cubicBezTo>
                <a:cubicBezTo>
                  <a:pt x="459" y="377"/>
                  <a:pt x="366" y="470"/>
                  <a:pt x="366" y="582"/>
                </a:cubicBezTo>
                <a:cubicBezTo>
                  <a:pt x="366" y="694"/>
                  <a:pt x="459" y="787"/>
                  <a:pt x="571" y="787"/>
                </a:cubicBezTo>
                <a:close/>
                <a:moveTo>
                  <a:pt x="1006" y="640"/>
                </a:moveTo>
                <a:lnTo>
                  <a:pt x="1129" y="735"/>
                </a:lnTo>
                <a:cubicBezTo>
                  <a:pt x="1140" y="743"/>
                  <a:pt x="1143" y="760"/>
                  <a:pt x="1134" y="773"/>
                </a:cubicBezTo>
                <a:lnTo>
                  <a:pt x="1017" y="976"/>
                </a:lnTo>
                <a:cubicBezTo>
                  <a:pt x="1009" y="989"/>
                  <a:pt x="995" y="992"/>
                  <a:pt x="981" y="987"/>
                </a:cubicBezTo>
                <a:lnTo>
                  <a:pt x="836" y="929"/>
                </a:lnTo>
                <a:cubicBezTo>
                  <a:pt x="806" y="951"/>
                  <a:pt x="774" y="973"/>
                  <a:pt x="738" y="987"/>
                </a:cubicBezTo>
                <a:lnTo>
                  <a:pt x="716" y="1140"/>
                </a:lnTo>
                <a:cubicBezTo>
                  <a:pt x="713" y="1153"/>
                  <a:pt x="703" y="1164"/>
                  <a:pt x="689" y="1164"/>
                </a:cubicBezTo>
                <a:lnTo>
                  <a:pt x="454" y="1164"/>
                </a:lnTo>
                <a:cubicBezTo>
                  <a:pt x="440" y="1164"/>
                  <a:pt x="429" y="1153"/>
                  <a:pt x="427" y="1140"/>
                </a:cubicBezTo>
                <a:lnTo>
                  <a:pt x="405" y="987"/>
                </a:lnTo>
                <a:cubicBezTo>
                  <a:pt x="369" y="973"/>
                  <a:pt x="336" y="954"/>
                  <a:pt x="306" y="929"/>
                </a:cubicBezTo>
                <a:lnTo>
                  <a:pt x="161" y="987"/>
                </a:lnTo>
                <a:cubicBezTo>
                  <a:pt x="148" y="992"/>
                  <a:pt x="134" y="989"/>
                  <a:pt x="126" y="976"/>
                </a:cubicBezTo>
                <a:lnTo>
                  <a:pt x="8" y="773"/>
                </a:lnTo>
                <a:cubicBezTo>
                  <a:pt x="0" y="760"/>
                  <a:pt x="3" y="743"/>
                  <a:pt x="14" y="735"/>
                </a:cubicBezTo>
                <a:lnTo>
                  <a:pt x="137" y="640"/>
                </a:lnTo>
                <a:cubicBezTo>
                  <a:pt x="134" y="620"/>
                  <a:pt x="134" y="601"/>
                  <a:pt x="134" y="582"/>
                </a:cubicBezTo>
                <a:cubicBezTo>
                  <a:pt x="134" y="563"/>
                  <a:pt x="134" y="544"/>
                  <a:pt x="137" y="525"/>
                </a:cubicBezTo>
                <a:lnTo>
                  <a:pt x="14" y="429"/>
                </a:lnTo>
                <a:cubicBezTo>
                  <a:pt x="3" y="421"/>
                  <a:pt x="0" y="405"/>
                  <a:pt x="8" y="391"/>
                </a:cubicBezTo>
                <a:lnTo>
                  <a:pt x="126" y="189"/>
                </a:lnTo>
                <a:cubicBezTo>
                  <a:pt x="134" y="175"/>
                  <a:pt x="148" y="172"/>
                  <a:pt x="161" y="178"/>
                </a:cubicBezTo>
                <a:lnTo>
                  <a:pt x="306" y="235"/>
                </a:lnTo>
                <a:cubicBezTo>
                  <a:pt x="336" y="213"/>
                  <a:pt x="369" y="191"/>
                  <a:pt x="405" y="178"/>
                </a:cubicBezTo>
                <a:lnTo>
                  <a:pt x="427" y="25"/>
                </a:lnTo>
                <a:cubicBezTo>
                  <a:pt x="429" y="11"/>
                  <a:pt x="440" y="0"/>
                  <a:pt x="454" y="0"/>
                </a:cubicBezTo>
                <a:lnTo>
                  <a:pt x="689" y="0"/>
                </a:lnTo>
                <a:cubicBezTo>
                  <a:pt x="703" y="0"/>
                  <a:pt x="714" y="11"/>
                  <a:pt x="716" y="25"/>
                </a:cubicBezTo>
                <a:lnTo>
                  <a:pt x="738" y="178"/>
                </a:lnTo>
                <a:cubicBezTo>
                  <a:pt x="774" y="191"/>
                  <a:pt x="806" y="211"/>
                  <a:pt x="836" y="235"/>
                </a:cubicBezTo>
                <a:lnTo>
                  <a:pt x="981" y="178"/>
                </a:lnTo>
                <a:cubicBezTo>
                  <a:pt x="995" y="172"/>
                  <a:pt x="1009" y="175"/>
                  <a:pt x="1017" y="189"/>
                </a:cubicBezTo>
                <a:lnTo>
                  <a:pt x="1134" y="391"/>
                </a:lnTo>
                <a:cubicBezTo>
                  <a:pt x="1143" y="405"/>
                  <a:pt x="1140" y="421"/>
                  <a:pt x="1129" y="429"/>
                </a:cubicBezTo>
                <a:lnTo>
                  <a:pt x="1006" y="525"/>
                </a:lnTo>
                <a:cubicBezTo>
                  <a:pt x="1009" y="544"/>
                  <a:pt x="1009" y="563"/>
                  <a:pt x="1009" y="582"/>
                </a:cubicBezTo>
                <a:cubicBezTo>
                  <a:pt x="1009" y="601"/>
                  <a:pt x="1009" y="620"/>
                  <a:pt x="1006" y="6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6371" y="2319339"/>
            <a:ext cx="293687" cy="484187"/>
          </a:xfrm>
          <a:custGeom>
            <a:avLst/>
            <a:gdLst>
              <a:gd name="T0" fmla="*/ 464 w 815"/>
              <a:gd name="T1" fmla="*/ 918 h 1343"/>
              <a:gd name="T2" fmla="*/ 464 w 815"/>
              <a:gd name="T3" fmla="*/ 1110 h 1343"/>
              <a:gd name="T4" fmla="*/ 350 w 815"/>
              <a:gd name="T5" fmla="*/ 1110 h 1343"/>
              <a:gd name="T6" fmla="*/ 350 w 815"/>
              <a:gd name="T7" fmla="*/ 918 h 1343"/>
              <a:gd name="T8" fmla="*/ 0 w 815"/>
              <a:gd name="T9" fmla="*/ 525 h 1343"/>
              <a:gd name="T10" fmla="*/ 98 w 815"/>
              <a:gd name="T11" fmla="*/ 525 h 1343"/>
              <a:gd name="T12" fmla="*/ 407 w 815"/>
              <a:gd name="T13" fmla="*/ 823 h 1343"/>
              <a:gd name="T14" fmla="*/ 716 w 815"/>
              <a:gd name="T15" fmla="*/ 525 h 1343"/>
              <a:gd name="T16" fmla="*/ 814 w 815"/>
              <a:gd name="T17" fmla="*/ 525 h 1343"/>
              <a:gd name="T18" fmla="*/ 464 w 815"/>
              <a:gd name="T19" fmla="*/ 918 h 1343"/>
              <a:gd name="T20" fmla="*/ 582 w 815"/>
              <a:gd name="T21" fmla="*/ 1342 h 1343"/>
              <a:gd name="T22" fmla="*/ 582 w 815"/>
              <a:gd name="T23" fmla="*/ 1225 h 1343"/>
              <a:gd name="T24" fmla="*/ 700 w 815"/>
              <a:gd name="T25" fmla="*/ 1225 h 1343"/>
              <a:gd name="T26" fmla="*/ 700 w 815"/>
              <a:gd name="T27" fmla="*/ 1342 h 1343"/>
              <a:gd name="T28" fmla="*/ 582 w 815"/>
              <a:gd name="T29" fmla="*/ 1342 h 1343"/>
              <a:gd name="T30" fmla="*/ 350 w 815"/>
              <a:gd name="T31" fmla="*/ 1342 h 1343"/>
              <a:gd name="T32" fmla="*/ 350 w 815"/>
              <a:gd name="T33" fmla="*/ 1225 h 1343"/>
              <a:gd name="T34" fmla="*/ 464 w 815"/>
              <a:gd name="T35" fmla="*/ 1225 h 1343"/>
              <a:gd name="T36" fmla="*/ 464 w 815"/>
              <a:gd name="T37" fmla="*/ 1342 h 1343"/>
              <a:gd name="T38" fmla="*/ 350 w 815"/>
              <a:gd name="T39" fmla="*/ 1342 h 1343"/>
              <a:gd name="T40" fmla="*/ 407 w 815"/>
              <a:gd name="T41" fmla="*/ 700 h 1343"/>
              <a:gd name="T42" fmla="*/ 232 w 815"/>
              <a:gd name="T43" fmla="*/ 525 h 1343"/>
              <a:gd name="T44" fmla="*/ 232 w 815"/>
              <a:gd name="T45" fmla="*/ 175 h 1343"/>
              <a:gd name="T46" fmla="*/ 407 w 815"/>
              <a:gd name="T47" fmla="*/ 0 h 1343"/>
              <a:gd name="T48" fmla="*/ 582 w 815"/>
              <a:gd name="T49" fmla="*/ 175 h 1343"/>
              <a:gd name="T50" fmla="*/ 582 w 815"/>
              <a:gd name="T51" fmla="*/ 525 h 1343"/>
              <a:gd name="T52" fmla="*/ 407 w 815"/>
              <a:gd name="T53" fmla="*/ 700 h 1343"/>
              <a:gd name="T54" fmla="*/ 115 w 815"/>
              <a:gd name="T55" fmla="*/ 1342 h 1343"/>
              <a:gd name="T56" fmla="*/ 115 w 815"/>
              <a:gd name="T57" fmla="*/ 1225 h 1343"/>
              <a:gd name="T58" fmla="*/ 232 w 815"/>
              <a:gd name="T59" fmla="*/ 1225 h 1343"/>
              <a:gd name="T60" fmla="*/ 232 w 815"/>
              <a:gd name="T61" fmla="*/ 1342 h 1343"/>
              <a:gd name="T62" fmla="*/ 115 w 815"/>
              <a:gd name="T63" fmla="*/ 1342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5" h="1343">
                <a:moveTo>
                  <a:pt x="464" y="918"/>
                </a:moveTo>
                <a:lnTo>
                  <a:pt x="464" y="1110"/>
                </a:lnTo>
                <a:lnTo>
                  <a:pt x="350" y="1110"/>
                </a:lnTo>
                <a:lnTo>
                  <a:pt x="350" y="918"/>
                </a:lnTo>
                <a:cubicBezTo>
                  <a:pt x="158" y="891"/>
                  <a:pt x="0" y="724"/>
                  <a:pt x="0" y="525"/>
                </a:cubicBezTo>
                <a:lnTo>
                  <a:pt x="98" y="525"/>
                </a:lnTo>
                <a:cubicBezTo>
                  <a:pt x="98" y="700"/>
                  <a:pt x="246" y="823"/>
                  <a:pt x="407" y="823"/>
                </a:cubicBezTo>
                <a:cubicBezTo>
                  <a:pt x="568" y="823"/>
                  <a:pt x="716" y="700"/>
                  <a:pt x="716" y="525"/>
                </a:cubicBezTo>
                <a:lnTo>
                  <a:pt x="814" y="525"/>
                </a:lnTo>
                <a:cubicBezTo>
                  <a:pt x="814" y="724"/>
                  <a:pt x="656" y="891"/>
                  <a:pt x="464" y="918"/>
                </a:cubicBezTo>
                <a:close/>
                <a:moveTo>
                  <a:pt x="582" y="1342"/>
                </a:moveTo>
                <a:lnTo>
                  <a:pt x="582" y="1225"/>
                </a:lnTo>
                <a:lnTo>
                  <a:pt x="700" y="1225"/>
                </a:lnTo>
                <a:lnTo>
                  <a:pt x="700" y="1342"/>
                </a:lnTo>
                <a:lnTo>
                  <a:pt x="582" y="1342"/>
                </a:lnTo>
                <a:close/>
                <a:moveTo>
                  <a:pt x="350" y="1342"/>
                </a:moveTo>
                <a:lnTo>
                  <a:pt x="350" y="1225"/>
                </a:lnTo>
                <a:lnTo>
                  <a:pt x="464" y="1225"/>
                </a:lnTo>
                <a:lnTo>
                  <a:pt x="464" y="1342"/>
                </a:lnTo>
                <a:lnTo>
                  <a:pt x="350" y="1342"/>
                </a:lnTo>
                <a:close/>
                <a:moveTo>
                  <a:pt x="407" y="700"/>
                </a:moveTo>
                <a:cubicBezTo>
                  <a:pt x="311" y="700"/>
                  <a:pt x="232" y="621"/>
                  <a:pt x="232" y="525"/>
                </a:cubicBezTo>
                <a:lnTo>
                  <a:pt x="232" y="175"/>
                </a:lnTo>
                <a:cubicBezTo>
                  <a:pt x="232" y="80"/>
                  <a:pt x="311" y="0"/>
                  <a:pt x="407" y="0"/>
                </a:cubicBezTo>
                <a:cubicBezTo>
                  <a:pt x="503" y="0"/>
                  <a:pt x="582" y="80"/>
                  <a:pt x="582" y="175"/>
                </a:cubicBezTo>
                <a:lnTo>
                  <a:pt x="582" y="525"/>
                </a:lnTo>
                <a:cubicBezTo>
                  <a:pt x="582" y="621"/>
                  <a:pt x="503" y="700"/>
                  <a:pt x="407" y="700"/>
                </a:cubicBezTo>
                <a:close/>
                <a:moveTo>
                  <a:pt x="115" y="1342"/>
                </a:moveTo>
                <a:lnTo>
                  <a:pt x="115" y="1225"/>
                </a:lnTo>
                <a:lnTo>
                  <a:pt x="232" y="1225"/>
                </a:lnTo>
                <a:lnTo>
                  <a:pt x="232" y="1342"/>
                </a:lnTo>
                <a:lnTo>
                  <a:pt x="115" y="13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3794" y="2371727"/>
            <a:ext cx="461962" cy="377825"/>
          </a:xfrm>
          <a:custGeom>
            <a:avLst/>
            <a:gdLst>
              <a:gd name="T0" fmla="*/ 1167 w 1285"/>
              <a:gd name="T1" fmla="*/ 935 h 1051"/>
              <a:gd name="T2" fmla="*/ 1167 w 1285"/>
              <a:gd name="T3" fmla="*/ 115 h 1051"/>
              <a:gd name="T4" fmla="*/ 117 w 1285"/>
              <a:gd name="T5" fmla="*/ 115 h 1051"/>
              <a:gd name="T6" fmla="*/ 117 w 1285"/>
              <a:gd name="T7" fmla="*/ 935 h 1051"/>
              <a:gd name="T8" fmla="*/ 1167 w 1285"/>
              <a:gd name="T9" fmla="*/ 935 h 1051"/>
              <a:gd name="T10" fmla="*/ 1167 w 1285"/>
              <a:gd name="T11" fmla="*/ 0 h 1051"/>
              <a:gd name="T12" fmla="*/ 1284 w 1285"/>
              <a:gd name="T13" fmla="*/ 118 h 1051"/>
              <a:gd name="T14" fmla="*/ 1284 w 1285"/>
              <a:gd name="T15" fmla="*/ 932 h 1051"/>
              <a:gd name="T16" fmla="*/ 1167 w 1285"/>
              <a:gd name="T17" fmla="*/ 1050 h 1051"/>
              <a:gd name="T18" fmla="*/ 117 w 1285"/>
              <a:gd name="T19" fmla="*/ 1050 h 1051"/>
              <a:gd name="T20" fmla="*/ 0 w 1285"/>
              <a:gd name="T21" fmla="*/ 932 h 1051"/>
              <a:gd name="T22" fmla="*/ 0 w 1285"/>
              <a:gd name="T23" fmla="*/ 118 h 1051"/>
              <a:gd name="T24" fmla="*/ 117 w 1285"/>
              <a:gd name="T25" fmla="*/ 0 h 1051"/>
              <a:gd name="T26" fmla="*/ 1167 w 1285"/>
              <a:gd name="T27" fmla="*/ 0 h 1051"/>
              <a:gd name="T28" fmla="*/ 467 w 1285"/>
              <a:gd name="T29" fmla="*/ 757 h 1051"/>
              <a:gd name="T30" fmla="*/ 292 w 1285"/>
              <a:gd name="T31" fmla="*/ 583 h 1051"/>
              <a:gd name="T32" fmla="*/ 448 w 1285"/>
              <a:gd name="T33" fmla="*/ 410 h 1051"/>
              <a:gd name="T34" fmla="*/ 459 w 1285"/>
              <a:gd name="T35" fmla="*/ 410 h 1051"/>
              <a:gd name="T36" fmla="*/ 642 w 1285"/>
              <a:gd name="T37" fmla="*/ 293 h 1051"/>
              <a:gd name="T38" fmla="*/ 844 w 1285"/>
              <a:gd name="T39" fmla="*/ 468 h 1051"/>
              <a:gd name="T40" fmla="*/ 847 w 1285"/>
              <a:gd name="T41" fmla="*/ 468 h 1051"/>
              <a:gd name="T42" fmla="*/ 992 w 1285"/>
              <a:gd name="T43" fmla="*/ 613 h 1051"/>
              <a:gd name="T44" fmla="*/ 847 w 1285"/>
              <a:gd name="T45" fmla="*/ 757 h 1051"/>
              <a:gd name="T46" fmla="*/ 467 w 1285"/>
              <a:gd name="T4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1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29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29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  <a:moveTo>
                  <a:pt x="467" y="757"/>
                </a:moveTo>
                <a:cubicBezTo>
                  <a:pt x="371" y="757"/>
                  <a:pt x="292" y="678"/>
                  <a:pt x="292" y="583"/>
                </a:cubicBezTo>
                <a:cubicBezTo>
                  <a:pt x="292" y="492"/>
                  <a:pt x="360" y="419"/>
                  <a:pt x="448" y="410"/>
                </a:cubicBezTo>
                <a:lnTo>
                  <a:pt x="459" y="410"/>
                </a:lnTo>
                <a:cubicBezTo>
                  <a:pt x="492" y="342"/>
                  <a:pt x="560" y="293"/>
                  <a:pt x="642" y="293"/>
                </a:cubicBezTo>
                <a:cubicBezTo>
                  <a:pt x="746" y="293"/>
                  <a:pt x="830" y="369"/>
                  <a:pt x="844" y="468"/>
                </a:cubicBezTo>
                <a:lnTo>
                  <a:pt x="847" y="468"/>
                </a:lnTo>
                <a:cubicBezTo>
                  <a:pt x="926" y="468"/>
                  <a:pt x="992" y="533"/>
                  <a:pt x="992" y="613"/>
                </a:cubicBezTo>
                <a:cubicBezTo>
                  <a:pt x="992" y="692"/>
                  <a:pt x="926" y="757"/>
                  <a:pt x="847" y="757"/>
                </a:cubicBezTo>
                <a:lnTo>
                  <a:pt x="467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5208" y="2319339"/>
            <a:ext cx="327025" cy="484187"/>
          </a:xfrm>
          <a:custGeom>
            <a:avLst/>
            <a:gdLst>
              <a:gd name="T0" fmla="*/ 454 w 908"/>
              <a:gd name="T1" fmla="*/ 0 h 1343"/>
              <a:gd name="T2" fmla="*/ 907 w 908"/>
              <a:gd name="T3" fmla="*/ 189 h 1343"/>
              <a:gd name="T4" fmla="*/ 825 w 908"/>
              <a:gd name="T5" fmla="*/ 271 h 1343"/>
              <a:gd name="T6" fmla="*/ 454 w 908"/>
              <a:gd name="T7" fmla="*/ 118 h 1343"/>
              <a:gd name="T8" fmla="*/ 82 w 908"/>
              <a:gd name="T9" fmla="*/ 271 h 1343"/>
              <a:gd name="T10" fmla="*/ 0 w 908"/>
              <a:gd name="T11" fmla="*/ 189 h 1343"/>
              <a:gd name="T12" fmla="*/ 454 w 908"/>
              <a:gd name="T13" fmla="*/ 0 h 1343"/>
              <a:gd name="T14" fmla="*/ 164 w 908"/>
              <a:gd name="T15" fmla="*/ 353 h 1343"/>
              <a:gd name="T16" fmla="*/ 454 w 908"/>
              <a:gd name="T17" fmla="*/ 233 h 1343"/>
              <a:gd name="T18" fmla="*/ 743 w 908"/>
              <a:gd name="T19" fmla="*/ 353 h 1343"/>
              <a:gd name="T20" fmla="*/ 661 w 908"/>
              <a:gd name="T21" fmla="*/ 435 h 1343"/>
              <a:gd name="T22" fmla="*/ 454 w 908"/>
              <a:gd name="T23" fmla="*/ 350 h 1343"/>
              <a:gd name="T24" fmla="*/ 246 w 908"/>
              <a:gd name="T25" fmla="*/ 435 h 1343"/>
              <a:gd name="T26" fmla="*/ 164 w 908"/>
              <a:gd name="T27" fmla="*/ 353 h 1343"/>
              <a:gd name="T28" fmla="*/ 454 w 908"/>
              <a:gd name="T29" fmla="*/ 875 h 1343"/>
              <a:gd name="T30" fmla="*/ 571 w 908"/>
              <a:gd name="T31" fmla="*/ 757 h 1343"/>
              <a:gd name="T32" fmla="*/ 454 w 908"/>
              <a:gd name="T33" fmla="*/ 642 h 1343"/>
              <a:gd name="T34" fmla="*/ 336 w 908"/>
              <a:gd name="T35" fmla="*/ 757 h 1343"/>
              <a:gd name="T36" fmla="*/ 454 w 908"/>
              <a:gd name="T37" fmla="*/ 875 h 1343"/>
              <a:gd name="T38" fmla="*/ 628 w 908"/>
              <a:gd name="T39" fmla="*/ 525 h 1343"/>
              <a:gd name="T40" fmla="*/ 686 w 908"/>
              <a:gd name="T41" fmla="*/ 582 h 1343"/>
              <a:gd name="T42" fmla="*/ 686 w 908"/>
              <a:gd name="T43" fmla="*/ 1282 h 1343"/>
              <a:gd name="T44" fmla="*/ 628 w 908"/>
              <a:gd name="T45" fmla="*/ 1342 h 1343"/>
              <a:gd name="T46" fmla="*/ 279 w 908"/>
              <a:gd name="T47" fmla="*/ 1342 h 1343"/>
              <a:gd name="T48" fmla="*/ 221 w 908"/>
              <a:gd name="T49" fmla="*/ 1282 h 1343"/>
              <a:gd name="T50" fmla="*/ 221 w 908"/>
              <a:gd name="T51" fmla="*/ 582 h 1343"/>
              <a:gd name="T52" fmla="*/ 279 w 908"/>
              <a:gd name="T53" fmla="*/ 525 h 1343"/>
              <a:gd name="T54" fmla="*/ 628 w 908"/>
              <a:gd name="T55" fmla="*/ 525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8" h="1343">
                <a:moveTo>
                  <a:pt x="454" y="0"/>
                </a:moveTo>
                <a:cubicBezTo>
                  <a:pt x="631" y="0"/>
                  <a:pt x="792" y="71"/>
                  <a:pt x="907" y="189"/>
                </a:cubicBezTo>
                <a:lnTo>
                  <a:pt x="825" y="271"/>
                </a:lnTo>
                <a:cubicBezTo>
                  <a:pt x="730" y="175"/>
                  <a:pt x="599" y="118"/>
                  <a:pt x="454" y="118"/>
                </a:cubicBezTo>
                <a:cubicBezTo>
                  <a:pt x="310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4" y="0"/>
                </a:cubicBezTo>
                <a:close/>
                <a:moveTo>
                  <a:pt x="164" y="353"/>
                </a:moveTo>
                <a:cubicBezTo>
                  <a:pt x="238" y="279"/>
                  <a:pt x="342" y="233"/>
                  <a:pt x="454" y="233"/>
                </a:cubicBezTo>
                <a:cubicBezTo>
                  <a:pt x="566" y="233"/>
                  <a:pt x="669" y="279"/>
                  <a:pt x="743" y="353"/>
                </a:cubicBezTo>
                <a:lnTo>
                  <a:pt x="661" y="435"/>
                </a:lnTo>
                <a:cubicBezTo>
                  <a:pt x="609" y="383"/>
                  <a:pt x="534" y="350"/>
                  <a:pt x="454" y="350"/>
                </a:cubicBezTo>
                <a:cubicBezTo>
                  <a:pt x="375" y="350"/>
                  <a:pt x="298" y="383"/>
                  <a:pt x="246" y="435"/>
                </a:cubicBezTo>
                <a:lnTo>
                  <a:pt x="164" y="353"/>
                </a:lnTo>
                <a:close/>
                <a:moveTo>
                  <a:pt x="454" y="875"/>
                </a:moveTo>
                <a:cubicBezTo>
                  <a:pt x="516" y="875"/>
                  <a:pt x="571" y="820"/>
                  <a:pt x="571" y="757"/>
                </a:cubicBezTo>
                <a:cubicBezTo>
                  <a:pt x="571" y="694"/>
                  <a:pt x="517" y="642"/>
                  <a:pt x="454" y="642"/>
                </a:cubicBezTo>
                <a:cubicBezTo>
                  <a:pt x="392" y="642"/>
                  <a:pt x="336" y="694"/>
                  <a:pt x="336" y="757"/>
                </a:cubicBezTo>
                <a:cubicBezTo>
                  <a:pt x="336" y="820"/>
                  <a:pt x="391" y="875"/>
                  <a:pt x="454" y="875"/>
                </a:cubicBezTo>
                <a:close/>
                <a:moveTo>
                  <a:pt x="628" y="525"/>
                </a:moveTo>
                <a:cubicBezTo>
                  <a:pt x="661" y="525"/>
                  <a:pt x="686" y="550"/>
                  <a:pt x="686" y="582"/>
                </a:cubicBezTo>
                <a:lnTo>
                  <a:pt x="686" y="1282"/>
                </a:lnTo>
                <a:cubicBezTo>
                  <a:pt x="686" y="1315"/>
                  <a:pt x="661" y="1342"/>
                  <a:pt x="628" y="1342"/>
                </a:cubicBezTo>
                <a:lnTo>
                  <a:pt x="279" y="1342"/>
                </a:lnTo>
                <a:cubicBezTo>
                  <a:pt x="246" y="1342"/>
                  <a:pt x="221" y="1315"/>
                  <a:pt x="221" y="1282"/>
                </a:cubicBezTo>
                <a:lnTo>
                  <a:pt x="221" y="582"/>
                </a:lnTo>
                <a:cubicBezTo>
                  <a:pt x="221" y="550"/>
                  <a:pt x="246" y="525"/>
                  <a:pt x="279" y="525"/>
                </a:cubicBezTo>
                <a:lnTo>
                  <a:pt x="628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02006" y="2330451"/>
            <a:ext cx="336550" cy="461963"/>
          </a:xfrm>
          <a:custGeom>
            <a:avLst/>
            <a:gdLst>
              <a:gd name="T0" fmla="*/ 642 w 936"/>
              <a:gd name="T1" fmla="*/ 1282 h 1283"/>
              <a:gd name="T2" fmla="*/ 642 w 936"/>
              <a:gd name="T3" fmla="*/ 1164 h 1283"/>
              <a:gd name="T4" fmla="*/ 760 w 936"/>
              <a:gd name="T5" fmla="*/ 1164 h 1283"/>
              <a:gd name="T6" fmla="*/ 760 w 936"/>
              <a:gd name="T7" fmla="*/ 1282 h 1283"/>
              <a:gd name="T8" fmla="*/ 642 w 936"/>
              <a:gd name="T9" fmla="*/ 1282 h 1283"/>
              <a:gd name="T10" fmla="*/ 732 w 936"/>
              <a:gd name="T11" fmla="*/ 142 h 1283"/>
              <a:gd name="T12" fmla="*/ 935 w 936"/>
              <a:gd name="T13" fmla="*/ 525 h 1283"/>
              <a:gd name="T14" fmla="*/ 467 w 936"/>
              <a:gd name="T15" fmla="*/ 990 h 1283"/>
              <a:gd name="T16" fmla="*/ 0 w 936"/>
              <a:gd name="T17" fmla="*/ 525 h 1283"/>
              <a:gd name="T18" fmla="*/ 202 w 936"/>
              <a:gd name="T19" fmla="*/ 142 h 1283"/>
              <a:gd name="T20" fmla="*/ 284 w 936"/>
              <a:gd name="T21" fmla="*/ 224 h 1283"/>
              <a:gd name="T22" fmla="*/ 117 w 936"/>
              <a:gd name="T23" fmla="*/ 525 h 1283"/>
              <a:gd name="T24" fmla="*/ 467 w 936"/>
              <a:gd name="T25" fmla="*/ 875 h 1283"/>
              <a:gd name="T26" fmla="*/ 817 w 936"/>
              <a:gd name="T27" fmla="*/ 525 h 1283"/>
              <a:gd name="T28" fmla="*/ 648 w 936"/>
              <a:gd name="T29" fmla="*/ 227 h 1283"/>
              <a:gd name="T30" fmla="*/ 732 w 936"/>
              <a:gd name="T31" fmla="*/ 142 h 1283"/>
              <a:gd name="T32" fmla="*/ 525 w 936"/>
              <a:gd name="T33" fmla="*/ 0 h 1283"/>
              <a:gd name="T34" fmla="*/ 525 w 936"/>
              <a:gd name="T35" fmla="*/ 582 h 1283"/>
              <a:gd name="T36" fmla="*/ 410 w 936"/>
              <a:gd name="T37" fmla="*/ 582 h 1283"/>
              <a:gd name="T38" fmla="*/ 410 w 936"/>
              <a:gd name="T39" fmla="*/ 0 h 1283"/>
              <a:gd name="T40" fmla="*/ 525 w 936"/>
              <a:gd name="T41" fmla="*/ 0 h 1283"/>
              <a:gd name="T42" fmla="*/ 410 w 936"/>
              <a:gd name="T43" fmla="*/ 1282 h 1283"/>
              <a:gd name="T44" fmla="*/ 410 w 936"/>
              <a:gd name="T45" fmla="*/ 1164 h 1283"/>
              <a:gd name="T46" fmla="*/ 525 w 936"/>
              <a:gd name="T47" fmla="*/ 1164 h 1283"/>
              <a:gd name="T48" fmla="*/ 525 w 936"/>
              <a:gd name="T49" fmla="*/ 1282 h 1283"/>
              <a:gd name="T50" fmla="*/ 410 w 936"/>
              <a:gd name="T51" fmla="*/ 1282 h 1283"/>
              <a:gd name="T52" fmla="*/ 175 w 936"/>
              <a:gd name="T53" fmla="*/ 1282 h 1283"/>
              <a:gd name="T54" fmla="*/ 175 w 936"/>
              <a:gd name="T55" fmla="*/ 1164 h 1283"/>
              <a:gd name="T56" fmla="*/ 292 w 936"/>
              <a:gd name="T57" fmla="*/ 1164 h 1283"/>
              <a:gd name="T58" fmla="*/ 292 w 936"/>
              <a:gd name="T59" fmla="*/ 1282 h 1283"/>
              <a:gd name="T60" fmla="*/ 175 w 936"/>
              <a:gd name="T61" fmla="*/ 128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6" h="1283">
                <a:moveTo>
                  <a:pt x="642" y="1282"/>
                </a:moveTo>
                <a:lnTo>
                  <a:pt x="642" y="1164"/>
                </a:lnTo>
                <a:lnTo>
                  <a:pt x="760" y="1164"/>
                </a:lnTo>
                <a:lnTo>
                  <a:pt x="760" y="1282"/>
                </a:lnTo>
                <a:lnTo>
                  <a:pt x="642" y="1282"/>
                </a:lnTo>
                <a:close/>
                <a:moveTo>
                  <a:pt x="732" y="142"/>
                </a:moveTo>
                <a:cubicBezTo>
                  <a:pt x="853" y="227"/>
                  <a:pt x="935" y="367"/>
                  <a:pt x="935" y="525"/>
                </a:cubicBezTo>
                <a:cubicBezTo>
                  <a:pt x="935" y="782"/>
                  <a:pt x="724" y="990"/>
                  <a:pt x="467" y="990"/>
                </a:cubicBezTo>
                <a:cubicBezTo>
                  <a:pt x="210" y="990"/>
                  <a:pt x="0" y="782"/>
                  <a:pt x="0" y="525"/>
                </a:cubicBezTo>
                <a:cubicBezTo>
                  <a:pt x="0" y="367"/>
                  <a:pt x="82" y="227"/>
                  <a:pt x="202" y="142"/>
                </a:cubicBezTo>
                <a:lnTo>
                  <a:pt x="284" y="224"/>
                </a:lnTo>
                <a:cubicBezTo>
                  <a:pt x="183" y="287"/>
                  <a:pt x="117" y="399"/>
                  <a:pt x="117" y="525"/>
                </a:cubicBezTo>
                <a:cubicBezTo>
                  <a:pt x="117" y="719"/>
                  <a:pt x="273" y="875"/>
                  <a:pt x="467" y="875"/>
                </a:cubicBezTo>
                <a:cubicBezTo>
                  <a:pt x="661" y="875"/>
                  <a:pt x="817" y="719"/>
                  <a:pt x="817" y="525"/>
                </a:cubicBezTo>
                <a:cubicBezTo>
                  <a:pt x="817" y="399"/>
                  <a:pt x="749" y="287"/>
                  <a:pt x="648" y="227"/>
                </a:cubicBezTo>
                <a:lnTo>
                  <a:pt x="732" y="142"/>
                </a:lnTo>
                <a:close/>
                <a:moveTo>
                  <a:pt x="525" y="0"/>
                </a:moveTo>
                <a:lnTo>
                  <a:pt x="52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close/>
                <a:moveTo>
                  <a:pt x="410" y="1282"/>
                </a:moveTo>
                <a:lnTo>
                  <a:pt x="410" y="1164"/>
                </a:lnTo>
                <a:lnTo>
                  <a:pt x="525" y="1164"/>
                </a:lnTo>
                <a:lnTo>
                  <a:pt x="525" y="1282"/>
                </a:lnTo>
                <a:lnTo>
                  <a:pt x="410" y="1282"/>
                </a:lnTo>
                <a:close/>
                <a:moveTo>
                  <a:pt x="175" y="1282"/>
                </a:moveTo>
                <a:lnTo>
                  <a:pt x="175" y="1164"/>
                </a:lnTo>
                <a:lnTo>
                  <a:pt x="292" y="1164"/>
                </a:lnTo>
                <a:lnTo>
                  <a:pt x="292" y="1282"/>
                </a:lnTo>
                <a:lnTo>
                  <a:pt x="175" y="12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71727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1050 w 1051"/>
              <a:gd name="T3" fmla="*/ 350 h 1051"/>
              <a:gd name="T4" fmla="*/ 1050 w 1051"/>
              <a:gd name="T5" fmla="*/ 468 h 1051"/>
              <a:gd name="T6" fmla="*/ 932 w 1051"/>
              <a:gd name="T7" fmla="*/ 468 h 1051"/>
              <a:gd name="T8" fmla="*/ 932 w 1051"/>
              <a:gd name="T9" fmla="*/ 350 h 1051"/>
              <a:gd name="T10" fmla="*/ 992 w 1051"/>
              <a:gd name="T11" fmla="*/ 730 h 1051"/>
              <a:gd name="T12" fmla="*/ 1050 w 1051"/>
              <a:gd name="T13" fmla="*/ 787 h 1051"/>
              <a:gd name="T14" fmla="*/ 1050 w 1051"/>
              <a:gd name="T15" fmla="*/ 992 h 1051"/>
              <a:gd name="T16" fmla="*/ 992 w 1051"/>
              <a:gd name="T17" fmla="*/ 1050 h 1051"/>
              <a:gd name="T18" fmla="*/ 0 w 1051"/>
              <a:gd name="T19" fmla="*/ 58 h 1051"/>
              <a:gd name="T20" fmla="*/ 58 w 1051"/>
              <a:gd name="T21" fmla="*/ 0 h 1051"/>
              <a:gd name="T22" fmla="*/ 263 w 1051"/>
              <a:gd name="T23" fmla="*/ 0 h 1051"/>
              <a:gd name="T24" fmla="*/ 320 w 1051"/>
              <a:gd name="T25" fmla="*/ 58 h 1051"/>
              <a:gd name="T26" fmla="*/ 353 w 1051"/>
              <a:gd name="T27" fmla="*/ 266 h 1051"/>
              <a:gd name="T28" fmla="*/ 339 w 1051"/>
              <a:gd name="T29" fmla="*/ 326 h 1051"/>
              <a:gd name="T30" fmla="*/ 211 w 1051"/>
              <a:gd name="T31" fmla="*/ 454 h 1051"/>
              <a:gd name="T32" fmla="*/ 596 w 1051"/>
              <a:gd name="T33" fmla="*/ 839 h 1051"/>
              <a:gd name="T34" fmla="*/ 725 w 1051"/>
              <a:gd name="T35" fmla="*/ 711 h 1051"/>
              <a:gd name="T36" fmla="*/ 785 w 1051"/>
              <a:gd name="T37" fmla="*/ 697 h 1051"/>
              <a:gd name="T38" fmla="*/ 992 w 1051"/>
              <a:gd name="T39" fmla="*/ 730 h 1051"/>
              <a:gd name="T40" fmla="*/ 817 w 1051"/>
              <a:gd name="T41" fmla="*/ 350 h 1051"/>
              <a:gd name="T42" fmla="*/ 817 w 1051"/>
              <a:gd name="T43" fmla="*/ 468 h 1051"/>
              <a:gd name="T44" fmla="*/ 700 w 1051"/>
              <a:gd name="T45" fmla="*/ 468 h 1051"/>
              <a:gd name="T46" fmla="*/ 700 w 1051"/>
              <a:gd name="T47" fmla="*/ 350 h 1051"/>
              <a:gd name="T48" fmla="*/ 817 w 1051"/>
              <a:gd name="T49" fmla="*/ 350 h 1051"/>
              <a:gd name="T50" fmla="*/ 582 w 1051"/>
              <a:gd name="T51" fmla="*/ 350 h 1051"/>
              <a:gd name="T52" fmla="*/ 582 w 1051"/>
              <a:gd name="T53" fmla="*/ 468 h 1051"/>
              <a:gd name="T54" fmla="*/ 468 w 1051"/>
              <a:gd name="T55" fmla="*/ 468 h 1051"/>
              <a:gd name="T56" fmla="*/ 468 w 1051"/>
              <a:gd name="T57" fmla="*/ 350 h 1051"/>
              <a:gd name="T58" fmla="*/ 582 w 1051"/>
              <a:gd name="T59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lnTo>
                  <a:pt x="932" y="350"/>
                </a:lnTo>
                <a:close/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5" y="0"/>
                  <a:pt x="320" y="25"/>
                  <a:pt x="320" y="58"/>
                </a:cubicBezTo>
                <a:cubicBezTo>
                  <a:pt x="320" y="132"/>
                  <a:pt x="331" y="200"/>
                  <a:pt x="353" y="266"/>
                </a:cubicBezTo>
                <a:cubicBezTo>
                  <a:pt x="358" y="285"/>
                  <a:pt x="356" y="309"/>
                  <a:pt x="339" y="326"/>
                </a:cubicBezTo>
                <a:lnTo>
                  <a:pt x="211" y="454"/>
                </a:lnTo>
                <a:cubicBezTo>
                  <a:pt x="295" y="618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5"/>
                  <a:pt x="765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  <a:moveTo>
                  <a:pt x="817" y="350"/>
                </a:moveTo>
                <a:lnTo>
                  <a:pt x="817" y="468"/>
                </a:lnTo>
                <a:lnTo>
                  <a:pt x="700" y="468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582" y="350"/>
                </a:moveTo>
                <a:lnTo>
                  <a:pt x="582" y="468"/>
                </a:lnTo>
                <a:lnTo>
                  <a:pt x="468" y="468"/>
                </a:lnTo>
                <a:lnTo>
                  <a:pt x="468" y="350"/>
                </a:lnTo>
                <a:lnTo>
                  <a:pt x="582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228977"/>
            <a:ext cx="463550" cy="398463"/>
          </a:xfrm>
          <a:custGeom>
            <a:avLst/>
            <a:gdLst>
              <a:gd name="T0" fmla="*/ 643 w 1286"/>
              <a:gd name="T1" fmla="*/ 874 h 1107"/>
              <a:gd name="T2" fmla="*/ 760 w 1286"/>
              <a:gd name="T3" fmla="*/ 756 h 1107"/>
              <a:gd name="T4" fmla="*/ 643 w 1286"/>
              <a:gd name="T5" fmla="*/ 639 h 1107"/>
              <a:gd name="T6" fmla="*/ 525 w 1286"/>
              <a:gd name="T7" fmla="*/ 756 h 1107"/>
              <a:gd name="T8" fmla="*/ 643 w 1286"/>
              <a:gd name="T9" fmla="*/ 874 h 1107"/>
              <a:gd name="T10" fmla="*/ 468 w 1286"/>
              <a:gd name="T11" fmla="*/ 407 h 1107"/>
              <a:gd name="T12" fmla="*/ 817 w 1286"/>
              <a:gd name="T13" fmla="*/ 407 h 1107"/>
              <a:gd name="T14" fmla="*/ 643 w 1286"/>
              <a:gd name="T15" fmla="*/ 150 h 1107"/>
              <a:gd name="T16" fmla="*/ 468 w 1286"/>
              <a:gd name="T17" fmla="*/ 407 h 1107"/>
              <a:gd name="T18" fmla="*/ 946 w 1286"/>
              <a:gd name="T19" fmla="*/ 407 h 1107"/>
              <a:gd name="T20" fmla="*/ 1225 w 1286"/>
              <a:gd name="T21" fmla="*/ 407 h 1107"/>
              <a:gd name="T22" fmla="*/ 1285 w 1286"/>
              <a:gd name="T23" fmla="*/ 465 h 1107"/>
              <a:gd name="T24" fmla="*/ 1134 w 1286"/>
              <a:gd name="T25" fmla="*/ 1021 h 1107"/>
              <a:gd name="T26" fmla="*/ 1022 w 1286"/>
              <a:gd name="T27" fmla="*/ 1106 h 1107"/>
              <a:gd name="T28" fmla="*/ 263 w 1286"/>
              <a:gd name="T29" fmla="*/ 1106 h 1107"/>
              <a:gd name="T30" fmla="*/ 151 w 1286"/>
              <a:gd name="T31" fmla="*/ 1021 h 1107"/>
              <a:gd name="T32" fmla="*/ 3 w 1286"/>
              <a:gd name="T33" fmla="*/ 481 h 1107"/>
              <a:gd name="T34" fmla="*/ 0 w 1286"/>
              <a:gd name="T35" fmla="*/ 465 h 1107"/>
              <a:gd name="T36" fmla="*/ 60 w 1286"/>
              <a:gd name="T37" fmla="*/ 407 h 1107"/>
              <a:gd name="T38" fmla="*/ 339 w 1286"/>
              <a:gd name="T39" fmla="*/ 407 h 1107"/>
              <a:gd name="T40" fmla="*/ 593 w 1286"/>
              <a:gd name="T41" fmla="*/ 25 h 1107"/>
              <a:gd name="T42" fmla="*/ 643 w 1286"/>
              <a:gd name="T43" fmla="*/ 0 h 1107"/>
              <a:gd name="T44" fmla="*/ 692 w 1286"/>
              <a:gd name="T45" fmla="*/ 25 h 1107"/>
              <a:gd name="T46" fmla="*/ 946 w 1286"/>
              <a:gd name="T47" fmla="*/ 4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107">
                <a:moveTo>
                  <a:pt x="643" y="874"/>
                </a:moveTo>
                <a:cubicBezTo>
                  <a:pt x="705" y="874"/>
                  <a:pt x="760" y="819"/>
                  <a:pt x="760" y="756"/>
                </a:cubicBezTo>
                <a:cubicBezTo>
                  <a:pt x="760" y="693"/>
                  <a:pt x="705" y="639"/>
                  <a:pt x="643" y="639"/>
                </a:cubicBezTo>
                <a:cubicBezTo>
                  <a:pt x="580" y="639"/>
                  <a:pt x="525" y="693"/>
                  <a:pt x="525" y="756"/>
                </a:cubicBezTo>
                <a:cubicBezTo>
                  <a:pt x="525" y="819"/>
                  <a:pt x="580" y="874"/>
                  <a:pt x="643" y="874"/>
                </a:cubicBezTo>
                <a:close/>
                <a:moveTo>
                  <a:pt x="468" y="407"/>
                </a:moveTo>
                <a:lnTo>
                  <a:pt x="817" y="407"/>
                </a:lnTo>
                <a:lnTo>
                  <a:pt x="643" y="150"/>
                </a:lnTo>
                <a:lnTo>
                  <a:pt x="468" y="407"/>
                </a:lnTo>
                <a:close/>
                <a:moveTo>
                  <a:pt x="946" y="407"/>
                </a:moveTo>
                <a:lnTo>
                  <a:pt x="1225" y="407"/>
                </a:lnTo>
                <a:cubicBezTo>
                  <a:pt x="1257" y="407"/>
                  <a:pt x="1285" y="432"/>
                  <a:pt x="1285" y="465"/>
                </a:cubicBezTo>
                <a:cubicBezTo>
                  <a:pt x="1237" y="652"/>
                  <a:pt x="1184" y="835"/>
                  <a:pt x="1134" y="1021"/>
                </a:cubicBezTo>
                <a:cubicBezTo>
                  <a:pt x="1121" y="1070"/>
                  <a:pt x="1077" y="1106"/>
                  <a:pt x="1022" y="1106"/>
                </a:cubicBezTo>
                <a:lnTo>
                  <a:pt x="263" y="1106"/>
                </a:lnTo>
                <a:cubicBezTo>
                  <a:pt x="208" y="1106"/>
                  <a:pt x="164" y="1070"/>
                  <a:pt x="151" y="1021"/>
                </a:cubicBezTo>
                <a:lnTo>
                  <a:pt x="3" y="481"/>
                </a:lnTo>
                <a:cubicBezTo>
                  <a:pt x="0" y="476"/>
                  <a:pt x="0" y="470"/>
                  <a:pt x="0" y="465"/>
                </a:cubicBezTo>
                <a:cubicBezTo>
                  <a:pt x="0" y="432"/>
                  <a:pt x="28" y="407"/>
                  <a:pt x="60" y="407"/>
                </a:cubicBezTo>
                <a:lnTo>
                  <a:pt x="339" y="407"/>
                </a:lnTo>
                <a:lnTo>
                  <a:pt x="593" y="25"/>
                </a:lnTo>
                <a:cubicBezTo>
                  <a:pt x="604" y="8"/>
                  <a:pt x="623" y="0"/>
                  <a:pt x="643" y="0"/>
                </a:cubicBezTo>
                <a:cubicBezTo>
                  <a:pt x="662" y="0"/>
                  <a:pt x="681" y="8"/>
                  <a:pt x="692" y="25"/>
                </a:cubicBezTo>
                <a:lnTo>
                  <a:pt x="946" y="4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39158" y="3197227"/>
            <a:ext cx="441325" cy="461963"/>
          </a:xfrm>
          <a:custGeom>
            <a:avLst/>
            <a:gdLst>
              <a:gd name="T0" fmla="*/ 221 w 1225"/>
              <a:gd name="T1" fmla="*/ 205 h 1285"/>
              <a:gd name="T2" fmla="*/ 1224 w 1225"/>
              <a:gd name="T3" fmla="*/ 1210 h 1285"/>
              <a:gd name="T4" fmla="*/ 1150 w 1225"/>
              <a:gd name="T5" fmla="*/ 1284 h 1285"/>
              <a:gd name="T6" fmla="*/ 1035 w 1225"/>
              <a:gd name="T7" fmla="*/ 1166 h 1285"/>
              <a:gd name="T8" fmla="*/ 0 w 1225"/>
              <a:gd name="T9" fmla="*/ 1166 h 1285"/>
              <a:gd name="T10" fmla="*/ 516 w 1225"/>
              <a:gd name="T11" fmla="*/ 650 h 1285"/>
              <a:gd name="T12" fmla="*/ 147 w 1225"/>
              <a:gd name="T13" fmla="*/ 279 h 1285"/>
              <a:gd name="T14" fmla="*/ 221 w 1225"/>
              <a:gd name="T15" fmla="*/ 205 h 1285"/>
              <a:gd name="T16" fmla="*/ 1166 w 1225"/>
              <a:gd name="T17" fmla="*/ 0 h 1285"/>
              <a:gd name="T18" fmla="*/ 1166 w 1225"/>
              <a:gd name="T19" fmla="*/ 1002 h 1285"/>
              <a:gd name="T20" fmla="*/ 666 w 1225"/>
              <a:gd name="T21" fmla="*/ 503 h 1285"/>
              <a:gd name="T22" fmla="*/ 1166 w 1225"/>
              <a:gd name="T2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25" h="1285">
                <a:moveTo>
                  <a:pt x="221" y="205"/>
                </a:moveTo>
                <a:lnTo>
                  <a:pt x="1224" y="1210"/>
                </a:lnTo>
                <a:lnTo>
                  <a:pt x="1150" y="1284"/>
                </a:lnTo>
                <a:lnTo>
                  <a:pt x="1035" y="1166"/>
                </a:lnTo>
                <a:lnTo>
                  <a:pt x="0" y="1166"/>
                </a:lnTo>
                <a:lnTo>
                  <a:pt x="516" y="650"/>
                </a:lnTo>
                <a:lnTo>
                  <a:pt x="147" y="279"/>
                </a:lnTo>
                <a:lnTo>
                  <a:pt x="221" y="205"/>
                </a:lnTo>
                <a:close/>
                <a:moveTo>
                  <a:pt x="1166" y="0"/>
                </a:moveTo>
                <a:lnTo>
                  <a:pt x="1166" y="1002"/>
                </a:lnTo>
                <a:lnTo>
                  <a:pt x="666" y="503"/>
                </a:lnTo>
                <a:lnTo>
                  <a:pt x="11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20244" y="3219450"/>
            <a:ext cx="419100" cy="419100"/>
          </a:xfrm>
          <a:custGeom>
            <a:avLst/>
            <a:gdLst>
              <a:gd name="T0" fmla="*/ 1164 w 1165"/>
              <a:gd name="T1" fmla="*/ 0 h 1165"/>
              <a:gd name="T2" fmla="*/ 1164 w 1165"/>
              <a:gd name="T3" fmla="*/ 1164 h 1165"/>
              <a:gd name="T4" fmla="*/ 0 w 1165"/>
              <a:gd name="T5" fmla="*/ 1164 h 1165"/>
              <a:gd name="T6" fmla="*/ 1164 w 1165"/>
              <a:gd name="T7" fmla="*/ 0 h 1165"/>
              <a:gd name="T8" fmla="*/ 1049 w 1165"/>
              <a:gd name="T9" fmla="*/ 282 h 1165"/>
              <a:gd name="T10" fmla="*/ 281 w 1165"/>
              <a:gd name="T11" fmla="*/ 1049 h 1165"/>
              <a:gd name="T12" fmla="*/ 1049 w 1165"/>
              <a:gd name="T13" fmla="*/ 1049 h 1165"/>
              <a:gd name="T14" fmla="*/ 1049 w 1165"/>
              <a:gd name="T15" fmla="*/ 28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5" h="1165">
                <a:moveTo>
                  <a:pt x="1164" y="0"/>
                </a:moveTo>
                <a:lnTo>
                  <a:pt x="1164" y="1164"/>
                </a:lnTo>
                <a:lnTo>
                  <a:pt x="0" y="1164"/>
                </a:lnTo>
                <a:lnTo>
                  <a:pt x="1164" y="0"/>
                </a:lnTo>
                <a:close/>
                <a:moveTo>
                  <a:pt x="1049" y="282"/>
                </a:moveTo>
                <a:lnTo>
                  <a:pt x="281" y="1049"/>
                </a:lnTo>
                <a:lnTo>
                  <a:pt x="1049" y="1049"/>
                </a:lnTo>
                <a:lnTo>
                  <a:pt x="1049" y="2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2919" y="3222626"/>
            <a:ext cx="393700" cy="412750"/>
          </a:xfrm>
          <a:custGeom>
            <a:avLst/>
            <a:gdLst>
              <a:gd name="T0" fmla="*/ 73 w 1094"/>
              <a:gd name="T1" fmla="*/ 52 h 1145"/>
              <a:gd name="T2" fmla="*/ 1093 w 1094"/>
              <a:gd name="T3" fmla="*/ 1067 h 1145"/>
              <a:gd name="T4" fmla="*/ 1016 w 1094"/>
              <a:gd name="T5" fmla="*/ 1144 h 1145"/>
              <a:gd name="T6" fmla="*/ 907 w 1094"/>
              <a:gd name="T7" fmla="*/ 1032 h 1145"/>
              <a:gd name="T8" fmla="*/ 852 w 1094"/>
              <a:gd name="T9" fmla="*/ 1048 h 1145"/>
              <a:gd name="T10" fmla="*/ 267 w 1094"/>
              <a:gd name="T11" fmla="*/ 1048 h 1145"/>
              <a:gd name="T12" fmla="*/ 153 w 1094"/>
              <a:gd name="T13" fmla="*/ 931 h 1145"/>
              <a:gd name="T14" fmla="*/ 153 w 1094"/>
              <a:gd name="T15" fmla="*/ 279 h 1145"/>
              <a:gd name="T16" fmla="*/ 0 w 1094"/>
              <a:gd name="T17" fmla="*/ 126 h 1145"/>
              <a:gd name="T18" fmla="*/ 73 w 1094"/>
              <a:gd name="T19" fmla="*/ 52 h 1145"/>
              <a:gd name="T20" fmla="*/ 967 w 1094"/>
              <a:gd name="T21" fmla="*/ 797 h 1145"/>
              <a:gd name="T22" fmla="*/ 306 w 1094"/>
              <a:gd name="T23" fmla="*/ 137 h 1145"/>
              <a:gd name="T24" fmla="*/ 442 w 1094"/>
              <a:gd name="T25" fmla="*/ 0 h 1145"/>
              <a:gd name="T26" fmla="*/ 852 w 1094"/>
              <a:gd name="T27" fmla="*/ 0 h 1145"/>
              <a:gd name="T28" fmla="*/ 967 w 1094"/>
              <a:gd name="T29" fmla="*/ 118 h 1145"/>
              <a:gd name="T30" fmla="*/ 967 w 1094"/>
              <a:gd name="T31" fmla="*/ 797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94" h="1145">
                <a:moveTo>
                  <a:pt x="73" y="52"/>
                </a:moveTo>
                <a:lnTo>
                  <a:pt x="1093" y="1067"/>
                </a:lnTo>
                <a:lnTo>
                  <a:pt x="1016" y="1144"/>
                </a:lnTo>
                <a:lnTo>
                  <a:pt x="907" y="1032"/>
                </a:lnTo>
                <a:cubicBezTo>
                  <a:pt x="890" y="1040"/>
                  <a:pt x="871" y="1048"/>
                  <a:pt x="852" y="1048"/>
                </a:cubicBezTo>
                <a:lnTo>
                  <a:pt x="267" y="1048"/>
                </a:lnTo>
                <a:cubicBezTo>
                  <a:pt x="204" y="1048"/>
                  <a:pt x="153" y="994"/>
                  <a:pt x="153" y="931"/>
                </a:cubicBezTo>
                <a:lnTo>
                  <a:pt x="153" y="279"/>
                </a:lnTo>
                <a:lnTo>
                  <a:pt x="0" y="126"/>
                </a:lnTo>
                <a:lnTo>
                  <a:pt x="73" y="52"/>
                </a:lnTo>
                <a:close/>
                <a:moveTo>
                  <a:pt x="967" y="797"/>
                </a:moveTo>
                <a:lnTo>
                  <a:pt x="306" y="137"/>
                </a:lnTo>
                <a:lnTo>
                  <a:pt x="442" y="0"/>
                </a:lnTo>
                <a:lnTo>
                  <a:pt x="852" y="0"/>
                </a:lnTo>
                <a:cubicBezTo>
                  <a:pt x="915" y="0"/>
                  <a:pt x="967" y="55"/>
                  <a:pt x="967" y="118"/>
                </a:cubicBezTo>
                <a:lnTo>
                  <a:pt x="967" y="7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1781" y="3219450"/>
            <a:ext cx="419100" cy="419100"/>
          </a:xfrm>
          <a:custGeom>
            <a:avLst/>
            <a:gdLst>
              <a:gd name="T0" fmla="*/ 0 w 1165"/>
              <a:gd name="T1" fmla="*/ 1164 h 1165"/>
              <a:gd name="T2" fmla="*/ 1164 w 1165"/>
              <a:gd name="T3" fmla="*/ 0 h 1165"/>
              <a:gd name="T4" fmla="*/ 1164 w 1165"/>
              <a:gd name="T5" fmla="*/ 350 h 1165"/>
              <a:gd name="T6" fmla="*/ 932 w 1165"/>
              <a:gd name="T7" fmla="*/ 350 h 1165"/>
              <a:gd name="T8" fmla="*/ 932 w 1165"/>
              <a:gd name="T9" fmla="*/ 1164 h 1165"/>
              <a:gd name="T10" fmla="*/ 0 w 1165"/>
              <a:gd name="T11" fmla="*/ 1164 h 1165"/>
              <a:gd name="T12" fmla="*/ 1050 w 1165"/>
              <a:gd name="T13" fmla="*/ 1164 h 1165"/>
              <a:gd name="T14" fmla="*/ 1050 w 1165"/>
              <a:gd name="T15" fmla="*/ 1049 h 1165"/>
              <a:gd name="T16" fmla="*/ 1164 w 1165"/>
              <a:gd name="T17" fmla="*/ 1049 h 1165"/>
              <a:gd name="T18" fmla="*/ 1164 w 1165"/>
              <a:gd name="T19" fmla="*/ 1164 h 1165"/>
              <a:gd name="T20" fmla="*/ 1050 w 1165"/>
              <a:gd name="T21" fmla="*/ 1164 h 1165"/>
              <a:gd name="T22" fmla="*/ 1050 w 1165"/>
              <a:gd name="T23" fmla="*/ 931 h 1165"/>
              <a:gd name="T24" fmla="*/ 1050 w 1165"/>
              <a:gd name="T25" fmla="*/ 465 h 1165"/>
              <a:gd name="T26" fmla="*/ 1164 w 1165"/>
              <a:gd name="T27" fmla="*/ 465 h 1165"/>
              <a:gd name="T28" fmla="*/ 1164 w 1165"/>
              <a:gd name="T29" fmla="*/ 931 h 1165"/>
              <a:gd name="T30" fmla="*/ 1050 w 1165"/>
              <a:gd name="T31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5">
                <a:moveTo>
                  <a:pt x="0" y="1164"/>
                </a:moveTo>
                <a:lnTo>
                  <a:pt x="1164" y="0"/>
                </a:lnTo>
                <a:lnTo>
                  <a:pt x="1164" y="350"/>
                </a:lnTo>
                <a:lnTo>
                  <a:pt x="932" y="350"/>
                </a:lnTo>
                <a:lnTo>
                  <a:pt x="932" y="1164"/>
                </a:lnTo>
                <a:lnTo>
                  <a:pt x="0" y="1164"/>
                </a:lnTo>
                <a:close/>
                <a:moveTo>
                  <a:pt x="1050" y="1164"/>
                </a:moveTo>
                <a:lnTo>
                  <a:pt x="1050" y="1049"/>
                </a:lnTo>
                <a:lnTo>
                  <a:pt x="1164" y="1049"/>
                </a:lnTo>
                <a:lnTo>
                  <a:pt x="1164" y="1164"/>
                </a:lnTo>
                <a:lnTo>
                  <a:pt x="1050" y="1164"/>
                </a:lnTo>
                <a:close/>
                <a:moveTo>
                  <a:pt x="1050" y="931"/>
                </a:moveTo>
                <a:lnTo>
                  <a:pt x="1050" y="465"/>
                </a:lnTo>
                <a:lnTo>
                  <a:pt x="1164" y="465"/>
                </a:lnTo>
                <a:lnTo>
                  <a:pt x="1164" y="931"/>
                </a:lnTo>
                <a:lnTo>
                  <a:pt x="1050" y="9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30169" y="3219450"/>
            <a:ext cx="419100" cy="419100"/>
          </a:xfrm>
          <a:custGeom>
            <a:avLst/>
            <a:gdLst>
              <a:gd name="T0" fmla="*/ 0 w 1166"/>
              <a:gd name="T1" fmla="*/ 1164 h 1165"/>
              <a:gd name="T2" fmla="*/ 1165 w 1166"/>
              <a:gd name="T3" fmla="*/ 0 h 1165"/>
              <a:gd name="T4" fmla="*/ 1165 w 1166"/>
              <a:gd name="T5" fmla="*/ 1164 h 1165"/>
              <a:gd name="T6" fmla="*/ 0 w 1166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6" h="1165">
                <a:moveTo>
                  <a:pt x="0" y="1164"/>
                </a:moveTo>
                <a:lnTo>
                  <a:pt x="1165" y="0"/>
                </a:lnTo>
                <a:lnTo>
                  <a:pt x="1165" y="1164"/>
                </a:lnTo>
                <a:lnTo>
                  <a:pt x="0" y="116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43006" y="3260725"/>
            <a:ext cx="336550" cy="336550"/>
          </a:xfrm>
          <a:custGeom>
            <a:avLst/>
            <a:gdLst>
              <a:gd name="T0" fmla="*/ 632 w 936"/>
              <a:gd name="T1" fmla="*/ 548 h 935"/>
              <a:gd name="T2" fmla="*/ 815 w 936"/>
              <a:gd name="T3" fmla="*/ 732 h 935"/>
              <a:gd name="T4" fmla="*/ 935 w 936"/>
              <a:gd name="T5" fmla="*/ 611 h 935"/>
              <a:gd name="T6" fmla="*/ 935 w 936"/>
              <a:gd name="T7" fmla="*/ 934 h 935"/>
              <a:gd name="T8" fmla="*/ 613 w 936"/>
              <a:gd name="T9" fmla="*/ 934 h 935"/>
              <a:gd name="T10" fmla="*/ 733 w 936"/>
              <a:gd name="T11" fmla="*/ 814 h 935"/>
              <a:gd name="T12" fmla="*/ 550 w 936"/>
              <a:gd name="T13" fmla="*/ 630 h 935"/>
              <a:gd name="T14" fmla="*/ 632 w 936"/>
              <a:gd name="T15" fmla="*/ 548 h 935"/>
              <a:gd name="T16" fmla="*/ 613 w 936"/>
              <a:gd name="T17" fmla="*/ 0 h 935"/>
              <a:gd name="T18" fmla="*/ 935 w 936"/>
              <a:gd name="T19" fmla="*/ 0 h 935"/>
              <a:gd name="T20" fmla="*/ 935 w 936"/>
              <a:gd name="T21" fmla="*/ 323 h 935"/>
              <a:gd name="T22" fmla="*/ 815 w 936"/>
              <a:gd name="T23" fmla="*/ 202 h 935"/>
              <a:gd name="T24" fmla="*/ 82 w 936"/>
              <a:gd name="T25" fmla="*/ 934 h 935"/>
              <a:gd name="T26" fmla="*/ 0 w 936"/>
              <a:gd name="T27" fmla="*/ 852 h 935"/>
              <a:gd name="T28" fmla="*/ 733 w 936"/>
              <a:gd name="T29" fmla="*/ 120 h 935"/>
              <a:gd name="T30" fmla="*/ 613 w 936"/>
              <a:gd name="T31" fmla="*/ 0 h 935"/>
              <a:gd name="T32" fmla="*/ 386 w 936"/>
              <a:gd name="T33" fmla="*/ 304 h 935"/>
              <a:gd name="T34" fmla="*/ 304 w 936"/>
              <a:gd name="T35" fmla="*/ 386 h 935"/>
              <a:gd name="T36" fmla="*/ 0 w 936"/>
              <a:gd name="T37" fmla="*/ 82 h 935"/>
              <a:gd name="T38" fmla="*/ 82 w 936"/>
              <a:gd name="T39" fmla="*/ 0 h 935"/>
              <a:gd name="T40" fmla="*/ 386 w 936"/>
              <a:gd name="T41" fmla="*/ 30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935">
                <a:moveTo>
                  <a:pt x="632" y="548"/>
                </a:moveTo>
                <a:lnTo>
                  <a:pt x="815" y="732"/>
                </a:lnTo>
                <a:lnTo>
                  <a:pt x="935" y="611"/>
                </a:lnTo>
                <a:lnTo>
                  <a:pt x="935" y="934"/>
                </a:lnTo>
                <a:lnTo>
                  <a:pt x="613" y="934"/>
                </a:lnTo>
                <a:lnTo>
                  <a:pt x="733" y="814"/>
                </a:lnTo>
                <a:lnTo>
                  <a:pt x="550" y="630"/>
                </a:lnTo>
                <a:lnTo>
                  <a:pt x="632" y="548"/>
                </a:lnTo>
                <a:close/>
                <a:moveTo>
                  <a:pt x="613" y="0"/>
                </a:moveTo>
                <a:lnTo>
                  <a:pt x="935" y="0"/>
                </a:lnTo>
                <a:lnTo>
                  <a:pt x="935" y="323"/>
                </a:lnTo>
                <a:lnTo>
                  <a:pt x="815" y="202"/>
                </a:lnTo>
                <a:lnTo>
                  <a:pt x="82" y="934"/>
                </a:lnTo>
                <a:lnTo>
                  <a:pt x="0" y="852"/>
                </a:lnTo>
                <a:lnTo>
                  <a:pt x="733" y="120"/>
                </a:lnTo>
                <a:lnTo>
                  <a:pt x="613" y="0"/>
                </a:lnTo>
                <a:close/>
                <a:moveTo>
                  <a:pt x="386" y="304"/>
                </a:moveTo>
                <a:lnTo>
                  <a:pt x="304" y="386"/>
                </a:lnTo>
                <a:lnTo>
                  <a:pt x="0" y="82"/>
                </a:lnTo>
                <a:lnTo>
                  <a:pt x="82" y="0"/>
                </a:lnTo>
                <a:lnTo>
                  <a:pt x="386" y="3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71706" y="3292477"/>
            <a:ext cx="419100" cy="271463"/>
          </a:xfrm>
          <a:custGeom>
            <a:avLst/>
            <a:gdLst>
              <a:gd name="T0" fmla="*/ 87 w 1165"/>
              <a:gd name="T1" fmla="*/ 754 h 755"/>
              <a:gd name="T2" fmla="*/ 0 w 1165"/>
              <a:gd name="T3" fmla="*/ 666 h 755"/>
              <a:gd name="T4" fmla="*/ 437 w 1165"/>
              <a:gd name="T5" fmla="*/ 230 h 755"/>
              <a:gd name="T6" fmla="*/ 669 w 1165"/>
              <a:gd name="T7" fmla="*/ 464 h 755"/>
              <a:gd name="T8" fmla="*/ 1082 w 1165"/>
              <a:gd name="T9" fmla="*/ 0 h 755"/>
              <a:gd name="T10" fmla="*/ 1164 w 1165"/>
              <a:gd name="T11" fmla="*/ 82 h 755"/>
              <a:gd name="T12" fmla="*/ 669 w 1165"/>
              <a:gd name="T13" fmla="*/ 639 h 755"/>
              <a:gd name="T14" fmla="*/ 437 w 1165"/>
              <a:gd name="T15" fmla="*/ 404 h 755"/>
              <a:gd name="T16" fmla="*/ 87 w 1165"/>
              <a:gd name="T17" fmla="*/ 75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755">
                <a:moveTo>
                  <a:pt x="87" y="754"/>
                </a:moveTo>
                <a:lnTo>
                  <a:pt x="0" y="666"/>
                </a:lnTo>
                <a:lnTo>
                  <a:pt x="437" y="230"/>
                </a:lnTo>
                <a:lnTo>
                  <a:pt x="669" y="464"/>
                </a:lnTo>
                <a:lnTo>
                  <a:pt x="1082" y="0"/>
                </a:lnTo>
                <a:lnTo>
                  <a:pt x="1164" y="82"/>
                </a:lnTo>
                <a:lnTo>
                  <a:pt x="669" y="639"/>
                </a:lnTo>
                <a:lnTo>
                  <a:pt x="437" y="404"/>
                </a:lnTo>
                <a:lnTo>
                  <a:pt x="87" y="75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82956" y="3365502"/>
            <a:ext cx="336550" cy="125413"/>
          </a:xfrm>
          <a:custGeom>
            <a:avLst/>
            <a:gdLst>
              <a:gd name="T0" fmla="*/ 0 w 935"/>
              <a:gd name="T1" fmla="*/ 231 h 349"/>
              <a:gd name="T2" fmla="*/ 585 w 935"/>
              <a:gd name="T3" fmla="*/ 231 h 349"/>
              <a:gd name="T4" fmla="*/ 585 w 935"/>
              <a:gd name="T5" fmla="*/ 348 h 349"/>
              <a:gd name="T6" fmla="*/ 0 w 935"/>
              <a:gd name="T7" fmla="*/ 348 h 349"/>
              <a:gd name="T8" fmla="*/ 0 w 935"/>
              <a:gd name="T9" fmla="*/ 231 h 349"/>
              <a:gd name="T10" fmla="*/ 0 w 935"/>
              <a:gd name="T11" fmla="*/ 0 h 349"/>
              <a:gd name="T12" fmla="*/ 934 w 935"/>
              <a:gd name="T13" fmla="*/ 0 h 349"/>
              <a:gd name="T14" fmla="*/ 934 w 935"/>
              <a:gd name="T15" fmla="*/ 117 h 349"/>
              <a:gd name="T16" fmla="*/ 0 w 935"/>
              <a:gd name="T17" fmla="*/ 117 h 349"/>
              <a:gd name="T18" fmla="*/ 0 w 935"/>
              <a:gd name="T1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5" h="349">
                <a:moveTo>
                  <a:pt x="0" y="231"/>
                </a:moveTo>
                <a:lnTo>
                  <a:pt x="585" y="231"/>
                </a:lnTo>
                <a:lnTo>
                  <a:pt x="585" y="348"/>
                </a:lnTo>
                <a:lnTo>
                  <a:pt x="0" y="348"/>
                </a:lnTo>
                <a:lnTo>
                  <a:pt x="0" y="231"/>
                </a:lnTo>
                <a:close/>
                <a:moveTo>
                  <a:pt x="0" y="0"/>
                </a:moveTo>
                <a:lnTo>
                  <a:pt x="934" y="0"/>
                </a:lnTo>
                <a:lnTo>
                  <a:pt x="934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1656" y="3219450"/>
            <a:ext cx="420688" cy="419100"/>
          </a:xfrm>
          <a:custGeom>
            <a:avLst/>
            <a:gdLst>
              <a:gd name="T0" fmla="*/ 934 w 1168"/>
              <a:gd name="T1" fmla="*/ 931 h 1165"/>
              <a:gd name="T2" fmla="*/ 1049 w 1168"/>
              <a:gd name="T3" fmla="*/ 1049 h 1165"/>
              <a:gd name="T4" fmla="*/ 934 w 1168"/>
              <a:gd name="T5" fmla="*/ 1164 h 1165"/>
              <a:gd name="T6" fmla="*/ 817 w 1168"/>
              <a:gd name="T7" fmla="*/ 1049 h 1165"/>
              <a:gd name="T8" fmla="*/ 934 w 1168"/>
              <a:gd name="T9" fmla="*/ 931 h 1165"/>
              <a:gd name="T10" fmla="*/ 191 w 1168"/>
              <a:gd name="T11" fmla="*/ 0 h 1165"/>
              <a:gd name="T12" fmla="*/ 246 w 1168"/>
              <a:gd name="T13" fmla="*/ 115 h 1165"/>
              <a:gd name="T14" fmla="*/ 1109 w 1168"/>
              <a:gd name="T15" fmla="*/ 115 h 1165"/>
              <a:gd name="T16" fmla="*/ 1167 w 1168"/>
              <a:gd name="T17" fmla="*/ 175 h 1165"/>
              <a:gd name="T18" fmla="*/ 1159 w 1168"/>
              <a:gd name="T19" fmla="*/ 203 h 1165"/>
              <a:gd name="T20" fmla="*/ 951 w 1168"/>
              <a:gd name="T21" fmla="*/ 580 h 1165"/>
              <a:gd name="T22" fmla="*/ 850 w 1168"/>
              <a:gd name="T23" fmla="*/ 639 h 1165"/>
              <a:gd name="T24" fmla="*/ 415 w 1168"/>
              <a:gd name="T25" fmla="*/ 639 h 1165"/>
              <a:gd name="T26" fmla="*/ 363 w 1168"/>
              <a:gd name="T27" fmla="*/ 735 h 1165"/>
              <a:gd name="T28" fmla="*/ 360 w 1168"/>
              <a:gd name="T29" fmla="*/ 743 h 1165"/>
              <a:gd name="T30" fmla="*/ 374 w 1168"/>
              <a:gd name="T31" fmla="*/ 756 h 1165"/>
              <a:gd name="T32" fmla="*/ 1049 w 1168"/>
              <a:gd name="T33" fmla="*/ 756 h 1165"/>
              <a:gd name="T34" fmla="*/ 1049 w 1168"/>
              <a:gd name="T35" fmla="*/ 874 h 1165"/>
              <a:gd name="T36" fmla="*/ 350 w 1168"/>
              <a:gd name="T37" fmla="*/ 874 h 1165"/>
              <a:gd name="T38" fmla="*/ 235 w 1168"/>
              <a:gd name="T39" fmla="*/ 756 h 1165"/>
              <a:gd name="T40" fmla="*/ 248 w 1168"/>
              <a:gd name="T41" fmla="*/ 702 h 1165"/>
              <a:gd name="T42" fmla="*/ 328 w 1168"/>
              <a:gd name="T43" fmla="*/ 558 h 1165"/>
              <a:gd name="T44" fmla="*/ 117 w 1168"/>
              <a:gd name="T45" fmla="*/ 115 h 1165"/>
              <a:gd name="T46" fmla="*/ 0 w 1168"/>
              <a:gd name="T47" fmla="*/ 115 h 1165"/>
              <a:gd name="T48" fmla="*/ 0 w 1168"/>
              <a:gd name="T49" fmla="*/ 0 h 1165"/>
              <a:gd name="T50" fmla="*/ 0 w 1168"/>
              <a:gd name="T51" fmla="*/ 0 h 1165"/>
              <a:gd name="T52" fmla="*/ 191 w 1168"/>
              <a:gd name="T53" fmla="*/ 0 h 1165"/>
              <a:gd name="T54" fmla="*/ 350 w 1168"/>
              <a:gd name="T55" fmla="*/ 931 h 1165"/>
              <a:gd name="T56" fmla="*/ 467 w 1168"/>
              <a:gd name="T57" fmla="*/ 1049 h 1165"/>
              <a:gd name="T58" fmla="*/ 350 w 1168"/>
              <a:gd name="T59" fmla="*/ 1164 h 1165"/>
              <a:gd name="T60" fmla="*/ 235 w 1168"/>
              <a:gd name="T61" fmla="*/ 1049 h 1165"/>
              <a:gd name="T62" fmla="*/ 350 w 1168"/>
              <a:gd name="T63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8" h="1165">
                <a:moveTo>
                  <a:pt x="934" y="931"/>
                </a:moveTo>
                <a:cubicBezTo>
                  <a:pt x="997" y="931"/>
                  <a:pt x="1049" y="986"/>
                  <a:pt x="1049" y="1049"/>
                </a:cubicBezTo>
                <a:cubicBezTo>
                  <a:pt x="1049" y="1112"/>
                  <a:pt x="997" y="1164"/>
                  <a:pt x="934" y="1164"/>
                </a:cubicBezTo>
                <a:cubicBezTo>
                  <a:pt x="872" y="1164"/>
                  <a:pt x="817" y="1112"/>
                  <a:pt x="817" y="1049"/>
                </a:cubicBezTo>
                <a:cubicBezTo>
                  <a:pt x="817" y="986"/>
                  <a:pt x="872" y="931"/>
                  <a:pt x="934" y="931"/>
                </a:cubicBezTo>
                <a:close/>
                <a:moveTo>
                  <a:pt x="191" y="0"/>
                </a:moveTo>
                <a:lnTo>
                  <a:pt x="246" y="115"/>
                </a:lnTo>
                <a:lnTo>
                  <a:pt x="1109" y="115"/>
                </a:lnTo>
                <a:cubicBezTo>
                  <a:pt x="1142" y="115"/>
                  <a:pt x="1167" y="143"/>
                  <a:pt x="1167" y="175"/>
                </a:cubicBezTo>
                <a:cubicBezTo>
                  <a:pt x="1167" y="186"/>
                  <a:pt x="1164" y="194"/>
                  <a:pt x="1159" y="203"/>
                </a:cubicBezTo>
                <a:lnTo>
                  <a:pt x="951" y="580"/>
                </a:lnTo>
                <a:cubicBezTo>
                  <a:pt x="932" y="614"/>
                  <a:pt x="893" y="639"/>
                  <a:pt x="850" y="639"/>
                </a:cubicBezTo>
                <a:lnTo>
                  <a:pt x="415" y="639"/>
                </a:lnTo>
                <a:lnTo>
                  <a:pt x="363" y="735"/>
                </a:lnTo>
                <a:lnTo>
                  <a:pt x="360" y="743"/>
                </a:lnTo>
                <a:cubicBezTo>
                  <a:pt x="360" y="751"/>
                  <a:pt x="366" y="756"/>
                  <a:pt x="374" y="756"/>
                </a:cubicBezTo>
                <a:lnTo>
                  <a:pt x="1049" y="756"/>
                </a:lnTo>
                <a:lnTo>
                  <a:pt x="1049" y="874"/>
                </a:lnTo>
                <a:lnTo>
                  <a:pt x="350" y="874"/>
                </a:lnTo>
                <a:cubicBezTo>
                  <a:pt x="287" y="874"/>
                  <a:pt x="235" y="819"/>
                  <a:pt x="235" y="756"/>
                </a:cubicBezTo>
                <a:cubicBezTo>
                  <a:pt x="235" y="737"/>
                  <a:pt x="240" y="718"/>
                  <a:pt x="248" y="702"/>
                </a:cubicBezTo>
                <a:lnTo>
                  <a:pt x="328" y="558"/>
                </a:lnTo>
                <a:lnTo>
                  <a:pt x="117" y="115"/>
                </a:lnTo>
                <a:lnTo>
                  <a:pt x="0" y="115"/>
                </a:lnTo>
                <a:lnTo>
                  <a:pt x="0" y="0"/>
                </a:lnTo>
                <a:lnTo>
                  <a:pt x="0" y="0"/>
                </a:lnTo>
                <a:lnTo>
                  <a:pt x="191" y="0"/>
                </a:lnTo>
                <a:close/>
                <a:moveTo>
                  <a:pt x="350" y="931"/>
                </a:moveTo>
                <a:cubicBezTo>
                  <a:pt x="412" y="931"/>
                  <a:pt x="467" y="986"/>
                  <a:pt x="467" y="1049"/>
                </a:cubicBezTo>
                <a:cubicBezTo>
                  <a:pt x="467" y="1112"/>
                  <a:pt x="412" y="1164"/>
                  <a:pt x="350" y="1164"/>
                </a:cubicBezTo>
                <a:cubicBezTo>
                  <a:pt x="287" y="1164"/>
                  <a:pt x="235" y="1112"/>
                  <a:pt x="235" y="1049"/>
                </a:cubicBezTo>
                <a:cubicBezTo>
                  <a:pt x="235" y="986"/>
                  <a:pt x="287" y="931"/>
                  <a:pt x="350" y="9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95751"/>
            <a:ext cx="495300" cy="398463"/>
          </a:xfrm>
          <a:custGeom>
            <a:avLst/>
            <a:gdLst>
              <a:gd name="T0" fmla="*/ 880 w 1376"/>
              <a:gd name="T1" fmla="*/ 670 h 1108"/>
              <a:gd name="T2" fmla="*/ 880 w 1376"/>
              <a:gd name="T3" fmla="*/ 823 h 1108"/>
              <a:gd name="T4" fmla="*/ 675 w 1376"/>
              <a:gd name="T5" fmla="*/ 1080 h 1108"/>
              <a:gd name="T6" fmla="*/ 0 w 1376"/>
              <a:gd name="T7" fmla="*/ 233 h 1108"/>
              <a:gd name="T8" fmla="*/ 675 w 1376"/>
              <a:gd name="T9" fmla="*/ 0 h 1108"/>
              <a:gd name="T10" fmla="*/ 1350 w 1376"/>
              <a:gd name="T11" fmla="*/ 233 h 1108"/>
              <a:gd name="T12" fmla="*/ 1230 w 1376"/>
              <a:gd name="T13" fmla="*/ 386 h 1108"/>
              <a:gd name="T14" fmla="*/ 1170 w 1376"/>
              <a:gd name="T15" fmla="*/ 380 h 1108"/>
              <a:gd name="T16" fmla="*/ 880 w 1376"/>
              <a:gd name="T17" fmla="*/ 670 h 1108"/>
              <a:gd name="T18" fmla="*/ 1257 w 1376"/>
              <a:gd name="T19" fmla="*/ 757 h 1108"/>
              <a:gd name="T20" fmla="*/ 1257 w 1376"/>
              <a:gd name="T21" fmla="*/ 670 h 1108"/>
              <a:gd name="T22" fmla="*/ 1170 w 1376"/>
              <a:gd name="T23" fmla="*/ 583 h 1108"/>
              <a:gd name="T24" fmla="*/ 1082 w 1376"/>
              <a:gd name="T25" fmla="*/ 670 h 1108"/>
              <a:gd name="T26" fmla="*/ 1082 w 1376"/>
              <a:gd name="T27" fmla="*/ 757 h 1108"/>
              <a:gd name="T28" fmla="*/ 1257 w 1376"/>
              <a:gd name="T29" fmla="*/ 757 h 1108"/>
              <a:gd name="T30" fmla="*/ 1318 w 1376"/>
              <a:gd name="T31" fmla="*/ 757 h 1108"/>
              <a:gd name="T32" fmla="*/ 1375 w 1376"/>
              <a:gd name="T33" fmla="*/ 818 h 1108"/>
              <a:gd name="T34" fmla="*/ 1375 w 1376"/>
              <a:gd name="T35" fmla="*/ 1050 h 1108"/>
              <a:gd name="T36" fmla="*/ 1318 w 1376"/>
              <a:gd name="T37" fmla="*/ 1107 h 1108"/>
              <a:gd name="T38" fmla="*/ 1025 w 1376"/>
              <a:gd name="T39" fmla="*/ 1107 h 1108"/>
              <a:gd name="T40" fmla="*/ 968 w 1376"/>
              <a:gd name="T41" fmla="*/ 1050 h 1108"/>
              <a:gd name="T42" fmla="*/ 968 w 1376"/>
              <a:gd name="T43" fmla="*/ 818 h 1108"/>
              <a:gd name="T44" fmla="*/ 1025 w 1376"/>
              <a:gd name="T45" fmla="*/ 757 h 1108"/>
              <a:gd name="T46" fmla="*/ 1025 w 1376"/>
              <a:gd name="T47" fmla="*/ 670 h 1108"/>
              <a:gd name="T48" fmla="*/ 1170 w 1376"/>
              <a:gd name="T49" fmla="*/ 525 h 1108"/>
              <a:gd name="T50" fmla="*/ 1318 w 1376"/>
              <a:gd name="T51" fmla="*/ 670 h 1108"/>
              <a:gd name="T52" fmla="*/ 1318 w 1376"/>
              <a:gd name="T53" fmla="*/ 75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6" h="1108">
                <a:moveTo>
                  <a:pt x="880" y="670"/>
                </a:moveTo>
                <a:lnTo>
                  <a:pt x="880" y="823"/>
                </a:lnTo>
                <a:lnTo>
                  <a:pt x="675" y="1080"/>
                </a:lnTo>
                <a:lnTo>
                  <a:pt x="0" y="233"/>
                </a:lnTo>
                <a:cubicBezTo>
                  <a:pt x="25" y="216"/>
                  <a:pt x="285" y="0"/>
                  <a:pt x="675" y="0"/>
                </a:cubicBezTo>
                <a:cubicBezTo>
                  <a:pt x="1066" y="0"/>
                  <a:pt x="1326" y="216"/>
                  <a:pt x="1350" y="233"/>
                </a:cubicBezTo>
                <a:lnTo>
                  <a:pt x="1230" y="386"/>
                </a:lnTo>
                <a:cubicBezTo>
                  <a:pt x="1214" y="380"/>
                  <a:pt x="1195" y="380"/>
                  <a:pt x="1170" y="380"/>
                </a:cubicBezTo>
                <a:cubicBezTo>
                  <a:pt x="1006" y="380"/>
                  <a:pt x="880" y="506"/>
                  <a:pt x="880" y="670"/>
                </a:cubicBezTo>
                <a:close/>
                <a:moveTo>
                  <a:pt x="1257" y="757"/>
                </a:moveTo>
                <a:lnTo>
                  <a:pt x="1257" y="670"/>
                </a:lnTo>
                <a:cubicBezTo>
                  <a:pt x="1257" y="624"/>
                  <a:pt x="1216" y="583"/>
                  <a:pt x="1170" y="583"/>
                </a:cubicBezTo>
                <a:cubicBezTo>
                  <a:pt x="1123" y="583"/>
                  <a:pt x="1082" y="624"/>
                  <a:pt x="1082" y="670"/>
                </a:cubicBezTo>
                <a:lnTo>
                  <a:pt x="1082" y="757"/>
                </a:lnTo>
                <a:lnTo>
                  <a:pt x="1257" y="757"/>
                </a:lnTo>
                <a:close/>
                <a:moveTo>
                  <a:pt x="1318" y="757"/>
                </a:moveTo>
                <a:cubicBezTo>
                  <a:pt x="1348" y="757"/>
                  <a:pt x="1375" y="787"/>
                  <a:pt x="1375" y="818"/>
                </a:cubicBezTo>
                <a:lnTo>
                  <a:pt x="1375" y="1050"/>
                </a:lnTo>
                <a:cubicBezTo>
                  <a:pt x="1375" y="1080"/>
                  <a:pt x="1348" y="1107"/>
                  <a:pt x="1318" y="1107"/>
                </a:cubicBezTo>
                <a:lnTo>
                  <a:pt x="1025" y="1107"/>
                </a:lnTo>
                <a:cubicBezTo>
                  <a:pt x="995" y="1107"/>
                  <a:pt x="968" y="1080"/>
                  <a:pt x="968" y="1050"/>
                </a:cubicBezTo>
                <a:lnTo>
                  <a:pt x="968" y="818"/>
                </a:lnTo>
                <a:cubicBezTo>
                  <a:pt x="968" y="787"/>
                  <a:pt x="995" y="757"/>
                  <a:pt x="1025" y="757"/>
                </a:cubicBezTo>
                <a:lnTo>
                  <a:pt x="1025" y="670"/>
                </a:lnTo>
                <a:cubicBezTo>
                  <a:pt x="1025" y="588"/>
                  <a:pt x="1088" y="525"/>
                  <a:pt x="1170" y="525"/>
                </a:cubicBezTo>
                <a:cubicBezTo>
                  <a:pt x="1252" y="525"/>
                  <a:pt x="1318" y="588"/>
                  <a:pt x="1318" y="670"/>
                </a:cubicBezTo>
                <a:lnTo>
                  <a:pt x="1318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1381" y="4075115"/>
            <a:ext cx="419100" cy="441325"/>
          </a:xfrm>
          <a:custGeom>
            <a:avLst/>
            <a:gdLst>
              <a:gd name="T0" fmla="*/ 875 w 1165"/>
              <a:gd name="T1" fmla="*/ 811 h 1225"/>
              <a:gd name="T2" fmla="*/ 703 w 1165"/>
              <a:gd name="T3" fmla="*/ 639 h 1225"/>
              <a:gd name="T4" fmla="*/ 875 w 1165"/>
              <a:gd name="T5" fmla="*/ 639 h 1225"/>
              <a:gd name="T6" fmla="*/ 875 w 1165"/>
              <a:gd name="T7" fmla="*/ 811 h 1225"/>
              <a:gd name="T8" fmla="*/ 727 w 1165"/>
              <a:gd name="T9" fmla="*/ 390 h 1225"/>
              <a:gd name="T10" fmla="*/ 533 w 1165"/>
              <a:gd name="T11" fmla="*/ 194 h 1225"/>
              <a:gd name="T12" fmla="*/ 727 w 1165"/>
              <a:gd name="T13" fmla="*/ 0 h 1225"/>
              <a:gd name="T14" fmla="*/ 727 w 1165"/>
              <a:gd name="T15" fmla="*/ 87 h 1225"/>
              <a:gd name="T16" fmla="*/ 621 w 1165"/>
              <a:gd name="T17" fmla="*/ 188 h 1225"/>
              <a:gd name="T18" fmla="*/ 727 w 1165"/>
              <a:gd name="T19" fmla="*/ 306 h 1225"/>
              <a:gd name="T20" fmla="*/ 817 w 1165"/>
              <a:gd name="T21" fmla="*/ 306 h 1225"/>
              <a:gd name="T22" fmla="*/ 1020 w 1165"/>
              <a:gd name="T23" fmla="*/ 489 h 1225"/>
              <a:gd name="T24" fmla="*/ 1020 w 1165"/>
              <a:gd name="T25" fmla="*/ 582 h 1225"/>
              <a:gd name="T26" fmla="*/ 932 w 1165"/>
              <a:gd name="T27" fmla="*/ 582 h 1225"/>
              <a:gd name="T28" fmla="*/ 932 w 1165"/>
              <a:gd name="T29" fmla="*/ 508 h 1225"/>
              <a:gd name="T30" fmla="*/ 817 w 1165"/>
              <a:gd name="T31" fmla="*/ 391 h 1225"/>
              <a:gd name="T32" fmla="*/ 727 w 1165"/>
              <a:gd name="T33" fmla="*/ 391 h 1225"/>
              <a:gd name="T34" fmla="*/ 727 w 1165"/>
              <a:gd name="T35" fmla="*/ 390 h 1225"/>
              <a:gd name="T36" fmla="*/ 981 w 1165"/>
              <a:gd name="T37" fmla="*/ 166 h 1225"/>
              <a:gd name="T38" fmla="*/ 1164 w 1165"/>
              <a:gd name="T39" fmla="*/ 462 h 1225"/>
              <a:gd name="T40" fmla="*/ 1164 w 1165"/>
              <a:gd name="T41" fmla="*/ 582 h 1225"/>
              <a:gd name="T42" fmla="*/ 1077 w 1165"/>
              <a:gd name="T43" fmla="*/ 582 h 1225"/>
              <a:gd name="T44" fmla="*/ 1077 w 1165"/>
              <a:gd name="T45" fmla="*/ 462 h 1225"/>
              <a:gd name="T46" fmla="*/ 845 w 1165"/>
              <a:gd name="T47" fmla="*/ 224 h 1225"/>
              <a:gd name="T48" fmla="*/ 845 w 1165"/>
              <a:gd name="T49" fmla="*/ 136 h 1225"/>
              <a:gd name="T50" fmla="*/ 951 w 1165"/>
              <a:gd name="T51" fmla="*/ 27 h 1225"/>
              <a:gd name="T52" fmla="*/ 1039 w 1165"/>
              <a:gd name="T53" fmla="*/ 27 h 1225"/>
              <a:gd name="T54" fmla="*/ 981 w 1165"/>
              <a:gd name="T55" fmla="*/ 166 h 1225"/>
              <a:gd name="T56" fmla="*/ 932 w 1165"/>
              <a:gd name="T57" fmla="*/ 639 h 1225"/>
              <a:gd name="T58" fmla="*/ 1020 w 1165"/>
              <a:gd name="T59" fmla="*/ 639 h 1225"/>
              <a:gd name="T60" fmla="*/ 1020 w 1165"/>
              <a:gd name="T61" fmla="*/ 814 h 1225"/>
              <a:gd name="T62" fmla="*/ 932 w 1165"/>
              <a:gd name="T63" fmla="*/ 814 h 1225"/>
              <a:gd name="T64" fmla="*/ 932 w 1165"/>
              <a:gd name="T65" fmla="*/ 639 h 1225"/>
              <a:gd name="T66" fmla="*/ 1077 w 1165"/>
              <a:gd name="T67" fmla="*/ 639 h 1225"/>
              <a:gd name="T68" fmla="*/ 1164 w 1165"/>
              <a:gd name="T69" fmla="*/ 639 h 1225"/>
              <a:gd name="T70" fmla="*/ 1164 w 1165"/>
              <a:gd name="T71" fmla="*/ 814 h 1225"/>
              <a:gd name="T72" fmla="*/ 1077 w 1165"/>
              <a:gd name="T73" fmla="*/ 814 h 1225"/>
              <a:gd name="T74" fmla="*/ 1077 w 1165"/>
              <a:gd name="T75" fmla="*/ 639 h 1225"/>
              <a:gd name="T76" fmla="*/ 0 w 1165"/>
              <a:gd name="T77" fmla="*/ 232 h 1225"/>
              <a:gd name="T78" fmla="*/ 71 w 1165"/>
              <a:gd name="T79" fmla="*/ 158 h 1225"/>
              <a:gd name="T80" fmla="*/ 1063 w 1165"/>
              <a:gd name="T81" fmla="*/ 1150 h 1225"/>
              <a:gd name="T82" fmla="*/ 990 w 1165"/>
              <a:gd name="T83" fmla="*/ 1224 h 1225"/>
              <a:gd name="T84" fmla="*/ 582 w 1165"/>
              <a:gd name="T85" fmla="*/ 814 h 1225"/>
              <a:gd name="T86" fmla="*/ 0 w 1165"/>
              <a:gd name="T87" fmla="*/ 814 h 1225"/>
              <a:gd name="T88" fmla="*/ 0 w 1165"/>
              <a:gd name="T89" fmla="*/ 639 h 1225"/>
              <a:gd name="T90" fmla="*/ 407 w 1165"/>
              <a:gd name="T91" fmla="*/ 639 h 1225"/>
              <a:gd name="T92" fmla="*/ 0 w 1165"/>
              <a:gd name="T93" fmla="*/ 23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5" h="1225">
                <a:moveTo>
                  <a:pt x="875" y="811"/>
                </a:moveTo>
                <a:lnTo>
                  <a:pt x="703" y="639"/>
                </a:lnTo>
                <a:lnTo>
                  <a:pt x="875" y="639"/>
                </a:lnTo>
                <a:lnTo>
                  <a:pt x="875" y="811"/>
                </a:lnTo>
                <a:close/>
                <a:moveTo>
                  <a:pt x="727" y="390"/>
                </a:moveTo>
                <a:cubicBezTo>
                  <a:pt x="621" y="390"/>
                  <a:pt x="533" y="301"/>
                  <a:pt x="533" y="194"/>
                </a:cubicBezTo>
                <a:cubicBezTo>
                  <a:pt x="533" y="88"/>
                  <a:pt x="621" y="0"/>
                  <a:pt x="727" y="0"/>
                </a:cubicBezTo>
                <a:lnTo>
                  <a:pt x="727" y="87"/>
                </a:lnTo>
                <a:cubicBezTo>
                  <a:pt x="667" y="87"/>
                  <a:pt x="621" y="128"/>
                  <a:pt x="621" y="188"/>
                </a:cubicBezTo>
                <a:cubicBezTo>
                  <a:pt x="621" y="248"/>
                  <a:pt x="667" y="306"/>
                  <a:pt x="727" y="306"/>
                </a:cubicBezTo>
                <a:lnTo>
                  <a:pt x="817" y="306"/>
                </a:lnTo>
                <a:cubicBezTo>
                  <a:pt x="927" y="306"/>
                  <a:pt x="1020" y="385"/>
                  <a:pt x="1020" y="489"/>
                </a:cubicBezTo>
                <a:lnTo>
                  <a:pt x="1020" y="582"/>
                </a:lnTo>
                <a:lnTo>
                  <a:pt x="932" y="582"/>
                </a:lnTo>
                <a:lnTo>
                  <a:pt x="932" y="508"/>
                </a:lnTo>
                <a:cubicBezTo>
                  <a:pt x="932" y="431"/>
                  <a:pt x="877" y="391"/>
                  <a:pt x="817" y="391"/>
                </a:cubicBezTo>
                <a:lnTo>
                  <a:pt x="727" y="391"/>
                </a:lnTo>
                <a:lnTo>
                  <a:pt x="727" y="390"/>
                </a:lnTo>
                <a:close/>
                <a:moveTo>
                  <a:pt x="981" y="166"/>
                </a:moveTo>
                <a:cubicBezTo>
                  <a:pt x="1091" y="218"/>
                  <a:pt x="1164" y="330"/>
                  <a:pt x="1164" y="462"/>
                </a:cubicBezTo>
                <a:lnTo>
                  <a:pt x="1164" y="582"/>
                </a:lnTo>
                <a:lnTo>
                  <a:pt x="1077" y="582"/>
                </a:lnTo>
                <a:lnTo>
                  <a:pt x="1077" y="462"/>
                </a:lnTo>
                <a:cubicBezTo>
                  <a:pt x="1077" y="330"/>
                  <a:pt x="976" y="224"/>
                  <a:pt x="845" y="224"/>
                </a:cubicBezTo>
                <a:lnTo>
                  <a:pt x="845" y="136"/>
                </a:lnTo>
                <a:cubicBezTo>
                  <a:pt x="905" y="136"/>
                  <a:pt x="951" y="87"/>
                  <a:pt x="951" y="27"/>
                </a:cubicBezTo>
                <a:lnTo>
                  <a:pt x="1039" y="27"/>
                </a:lnTo>
                <a:cubicBezTo>
                  <a:pt x="1039" y="82"/>
                  <a:pt x="1017" y="131"/>
                  <a:pt x="981" y="166"/>
                </a:cubicBezTo>
                <a:close/>
                <a:moveTo>
                  <a:pt x="932" y="639"/>
                </a:moveTo>
                <a:lnTo>
                  <a:pt x="1020" y="639"/>
                </a:lnTo>
                <a:lnTo>
                  <a:pt x="1020" y="814"/>
                </a:lnTo>
                <a:lnTo>
                  <a:pt x="932" y="814"/>
                </a:lnTo>
                <a:lnTo>
                  <a:pt x="932" y="639"/>
                </a:lnTo>
                <a:close/>
                <a:moveTo>
                  <a:pt x="1077" y="639"/>
                </a:moveTo>
                <a:lnTo>
                  <a:pt x="1164" y="639"/>
                </a:lnTo>
                <a:lnTo>
                  <a:pt x="1164" y="814"/>
                </a:lnTo>
                <a:lnTo>
                  <a:pt x="1077" y="814"/>
                </a:lnTo>
                <a:lnTo>
                  <a:pt x="1077" y="639"/>
                </a:lnTo>
                <a:close/>
                <a:moveTo>
                  <a:pt x="0" y="232"/>
                </a:moveTo>
                <a:lnTo>
                  <a:pt x="71" y="158"/>
                </a:lnTo>
                <a:lnTo>
                  <a:pt x="1063" y="1150"/>
                </a:lnTo>
                <a:lnTo>
                  <a:pt x="990" y="1224"/>
                </a:lnTo>
                <a:lnTo>
                  <a:pt x="582" y="814"/>
                </a:lnTo>
                <a:lnTo>
                  <a:pt x="0" y="814"/>
                </a:lnTo>
                <a:lnTo>
                  <a:pt x="0" y="639"/>
                </a:lnTo>
                <a:lnTo>
                  <a:pt x="407" y="639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6594" y="4087814"/>
            <a:ext cx="419100" cy="417512"/>
          </a:xfrm>
          <a:custGeom>
            <a:avLst/>
            <a:gdLst>
              <a:gd name="T0" fmla="*/ 1162 w 1163"/>
              <a:gd name="T1" fmla="*/ 580 h 1160"/>
              <a:gd name="T2" fmla="*/ 640 w 1163"/>
              <a:gd name="T3" fmla="*/ 1159 h 1160"/>
              <a:gd name="T4" fmla="*/ 640 w 1163"/>
              <a:gd name="T5" fmla="*/ 1042 h 1160"/>
              <a:gd name="T6" fmla="*/ 1047 w 1163"/>
              <a:gd name="T7" fmla="*/ 580 h 1160"/>
              <a:gd name="T8" fmla="*/ 640 w 1163"/>
              <a:gd name="T9" fmla="*/ 118 h 1160"/>
              <a:gd name="T10" fmla="*/ 640 w 1163"/>
              <a:gd name="T11" fmla="*/ 0 h 1160"/>
              <a:gd name="T12" fmla="*/ 1162 w 1163"/>
              <a:gd name="T13" fmla="*/ 580 h 1160"/>
              <a:gd name="T14" fmla="*/ 211 w 1163"/>
              <a:gd name="T15" fmla="*/ 1031 h 1160"/>
              <a:gd name="T16" fmla="*/ 293 w 1163"/>
              <a:gd name="T17" fmla="*/ 949 h 1160"/>
              <a:gd name="T18" fmla="*/ 522 w 1163"/>
              <a:gd name="T19" fmla="*/ 1042 h 1160"/>
              <a:gd name="T20" fmla="*/ 522 w 1163"/>
              <a:gd name="T21" fmla="*/ 1159 h 1160"/>
              <a:gd name="T22" fmla="*/ 211 w 1163"/>
              <a:gd name="T23" fmla="*/ 1031 h 1160"/>
              <a:gd name="T24" fmla="*/ 118 w 1163"/>
              <a:gd name="T25" fmla="*/ 637 h 1160"/>
              <a:gd name="T26" fmla="*/ 211 w 1163"/>
              <a:gd name="T27" fmla="*/ 864 h 1160"/>
              <a:gd name="T28" fmla="*/ 129 w 1163"/>
              <a:gd name="T29" fmla="*/ 949 h 1160"/>
              <a:gd name="T30" fmla="*/ 0 w 1163"/>
              <a:gd name="T31" fmla="*/ 637 h 1160"/>
              <a:gd name="T32" fmla="*/ 118 w 1163"/>
              <a:gd name="T33" fmla="*/ 637 h 1160"/>
              <a:gd name="T34" fmla="*/ 211 w 1163"/>
              <a:gd name="T35" fmla="*/ 293 h 1160"/>
              <a:gd name="T36" fmla="*/ 118 w 1163"/>
              <a:gd name="T37" fmla="*/ 522 h 1160"/>
              <a:gd name="T38" fmla="*/ 0 w 1163"/>
              <a:gd name="T39" fmla="*/ 522 h 1160"/>
              <a:gd name="T40" fmla="*/ 129 w 1163"/>
              <a:gd name="T41" fmla="*/ 211 h 1160"/>
              <a:gd name="T42" fmla="*/ 211 w 1163"/>
              <a:gd name="T43" fmla="*/ 293 h 1160"/>
              <a:gd name="T44" fmla="*/ 522 w 1163"/>
              <a:gd name="T45" fmla="*/ 118 h 1160"/>
              <a:gd name="T46" fmla="*/ 293 w 1163"/>
              <a:gd name="T47" fmla="*/ 211 h 1160"/>
              <a:gd name="T48" fmla="*/ 211 w 1163"/>
              <a:gd name="T49" fmla="*/ 129 h 1160"/>
              <a:gd name="T50" fmla="*/ 522 w 1163"/>
              <a:gd name="T51" fmla="*/ 1 h 1160"/>
              <a:gd name="T52" fmla="*/ 522 w 1163"/>
              <a:gd name="T53" fmla="*/ 118 h 1160"/>
              <a:gd name="T54" fmla="*/ 640 w 1163"/>
              <a:gd name="T55" fmla="*/ 451 h 1160"/>
              <a:gd name="T56" fmla="*/ 812 w 1163"/>
              <a:gd name="T57" fmla="*/ 580 h 1160"/>
              <a:gd name="T58" fmla="*/ 462 w 1163"/>
              <a:gd name="T59" fmla="*/ 842 h 1160"/>
              <a:gd name="T60" fmla="*/ 640 w 1163"/>
              <a:gd name="T61" fmla="*/ 451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3" h="1160">
                <a:moveTo>
                  <a:pt x="1162" y="580"/>
                </a:moveTo>
                <a:cubicBezTo>
                  <a:pt x="1162" y="880"/>
                  <a:pt x="932" y="1129"/>
                  <a:pt x="640" y="1159"/>
                </a:cubicBezTo>
                <a:lnTo>
                  <a:pt x="640" y="1042"/>
                </a:lnTo>
                <a:cubicBezTo>
                  <a:pt x="869" y="1012"/>
                  <a:pt x="1047" y="815"/>
                  <a:pt x="1047" y="580"/>
                </a:cubicBezTo>
                <a:cubicBezTo>
                  <a:pt x="1047" y="345"/>
                  <a:pt x="869" y="148"/>
                  <a:pt x="640" y="118"/>
                </a:cubicBezTo>
                <a:lnTo>
                  <a:pt x="640" y="0"/>
                </a:lnTo>
                <a:cubicBezTo>
                  <a:pt x="932" y="31"/>
                  <a:pt x="1162" y="279"/>
                  <a:pt x="1162" y="580"/>
                </a:cubicBezTo>
                <a:close/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8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118" y="637"/>
                </a:moveTo>
                <a:cubicBezTo>
                  <a:pt x="129" y="722"/>
                  <a:pt x="162" y="801"/>
                  <a:pt x="211" y="864"/>
                </a:cubicBezTo>
                <a:lnTo>
                  <a:pt x="129" y="949"/>
                </a:lnTo>
                <a:cubicBezTo>
                  <a:pt x="58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3"/>
                </a:moveTo>
                <a:cubicBezTo>
                  <a:pt x="162" y="358"/>
                  <a:pt x="129" y="438"/>
                  <a:pt x="118" y="522"/>
                </a:cubicBezTo>
                <a:lnTo>
                  <a:pt x="0" y="522"/>
                </a:lnTo>
                <a:cubicBezTo>
                  <a:pt x="11" y="405"/>
                  <a:pt x="58" y="298"/>
                  <a:pt x="129" y="211"/>
                </a:cubicBezTo>
                <a:lnTo>
                  <a:pt x="211" y="293"/>
                </a:lnTo>
                <a:close/>
                <a:moveTo>
                  <a:pt x="522" y="118"/>
                </a:moveTo>
                <a:cubicBezTo>
                  <a:pt x="438" y="129"/>
                  <a:pt x="358" y="162"/>
                  <a:pt x="293" y="211"/>
                </a:cubicBezTo>
                <a:lnTo>
                  <a:pt x="211" y="129"/>
                </a:lnTo>
                <a:cubicBezTo>
                  <a:pt x="298" y="58"/>
                  <a:pt x="405" y="11"/>
                  <a:pt x="522" y="1"/>
                </a:cubicBezTo>
                <a:lnTo>
                  <a:pt x="522" y="118"/>
                </a:lnTo>
                <a:close/>
                <a:moveTo>
                  <a:pt x="640" y="451"/>
                </a:moveTo>
                <a:lnTo>
                  <a:pt x="812" y="580"/>
                </a:lnTo>
                <a:cubicBezTo>
                  <a:pt x="695" y="667"/>
                  <a:pt x="578" y="754"/>
                  <a:pt x="462" y="842"/>
                </a:cubicBezTo>
                <a:lnTo>
                  <a:pt x="640" y="4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858" y="4106865"/>
            <a:ext cx="377825" cy="377825"/>
          </a:xfrm>
          <a:custGeom>
            <a:avLst/>
            <a:gdLst>
              <a:gd name="T0" fmla="*/ 932 w 1050"/>
              <a:gd name="T1" fmla="*/ 932 h 1051"/>
              <a:gd name="T2" fmla="*/ 932 w 1050"/>
              <a:gd name="T3" fmla="*/ 118 h 1051"/>
              <a:gd name="T4" fmla="*/ 118 w 1050"/>
              <a:gd name="T5" fmla="*/ 118 h 1051"/>
              <a:gd name="T6" fmla="*/ 118 w 1050"/>
              <a:gd name="T7" fmla="*/ 932 h 1051"/>
              <a:gd name="T8" fmla="*/ 932 w 1050"/>
              <a:gd name="T9" fmla="*/ 932 h 1051"/>
              <a:gd name="T10" fmla="*/ 932 w 1050"/>
              <a:gd name="T11" fmla="*/ 0 h 1051"/>
              <a:gd name="T12" fmla="*/ 1049 w 1050"/>
              <a:gd name="T13" fmla="*/ 118 h 1051"/>
              <a:gd name="T14" fmla="*/ 1049 w 1050"/>
              <a:gd name="T15" fmla="*/ 932 h 1051"/>
              <a:gd name="T16" fmla="*/ 932 w 1050"/>
              <a:gd name="T17" fmla="*/ 1050 h 1051"/>
              <a:gd name="T18" fmla="*/ 118 w 1050"/>
              <a:gd name="T19" fmla="*/ 1050 h 1051"/>
              <a:gd name="T20" fmla="*/ 0 w 1050"/>
              <a:gd name="T21" fmla="*/ 932 h 1051"/>
              <a:gd name="T22" fmla="*/ 0 w 1050"/>
              <a:gd name="T23" fmla="*/ 118 h 1051"/>
              <a:gd name="T24" fmla="*/ 118 w 1050"/>
              <a:gd name="T25" fmla="*/ 0 h 1051"/>
              <a:gd name="T26" fmla="*/ 932 w 1050"/>
              <a:gd name="T27" fmla="*/ 0 h 1051"/>
              <a:gd name="T28" fmla="*/ 407 w 1050"/>
              <a:gd name="T29" fmla="*/ 293 h 1051"/>
              <a:gd name="T30" fmla="*/ 700 w 1050"/>
              <a:gd name="T31" fmla="*/ 525 h 1051"/>
              <a:gd name="T32" fmla="*/ 407 w 1050"/>
              <a:gd name="T33" fmla="*/ 757 h 1051"/>
              <a:gd name="T34" fmla="*/ 407 w 1050"/>
              <a:gd name="T35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051">
                <a:moveTo>
                  <a:pt x="932" y="932"/>
                </a:moveTo>
                <a:lnTo>
                  <a:pt x="932" y="118"/>
                </a:lnTo>
                <a:lnTo>
                  <a:pt x="118" y="118"/>
                </a:lnTo>
                <a:lnTo>
                  <a:pt x="118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07" y="293"/>
                </a:moveTo>
                <a:lnTo>
                  <a:pt x="700" y="525"/>
                </a:lnTo>
                <a:lnTo>
                  <a:pt x="407" y="757"/>
                </a:lnTo>
                <a:lnTo>
                  <a:pt x="407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39569" y="4170363"/>
            <a:ext cx="252412" cy="252412"/>
          </a:xfrm>
          <a:custGeom>
            <a:avLst/>
            <a:gdLst>
              <a:gd name="T0" fmla="*/ 205 w 700"/>
              <a:gd name="T1" fmla="*/ 350 h 701"/>
              <a:gd name="T2" fmla="*/ 699 w 700"/>
              <a:gd name="T3" fmla="*/ 0 h 701"/>
              <a:gd name="T4" fmla="*/ 699 w 700"/>
              <a:gd name="T5" fmla="*/ 700 h 701"/>
              <a:gd name="T6" fmla="*/ 205 w 700"/>
              <a:gd name="T7" fmla="*/ 350 h 701"/>
              <a:gd name="T8" fmla="*/ 0 w 700"/>
              <a:gd name="T9" fmla="*/ 0 h 701"/>
              <a:gd name="T10" fmla="*/ 117 w 700"/>
              <a:gd name="T11" fmla="*/ 0 h 701"/>
              <a:gd name="T12" fmla="*/ 117 w 700"/>
              <a:gd name="T13" fmla="*/ 700 h 701"/>
              <a:gd name="T14" fmla="*/ 0 w 700"/>
              <a:gd name="T15" fmla="*/ 700 h 701"/>
              <a:gd name="T16" fmla="*/ 0 w 700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0" h="701">
                <a:moveTo>
                  <a:pt x="205" y="350"/>
                </a:moveTo>
                <a:lnTo>
                  <a:pt x="699" y="0"/>
                </a:lnTo>
                <a:lnTo>
                  <a:pt x="699" y="700"/>
                </a:lnTo>
                <a:lnTo>
                  <a:pt x="205" y="350"/>
                </a:lnTo>
                <a:close/>
                <a:moveTo>
                  <a:pt x="0" y="0"/>
                </a:moveTo>
                <a:lnTo>
                  <a:pt x="117" y="0"/>
                </a:lnTo>
                <a:lnTo>
                  <a:pt x="117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503194" y="4170363"/>
            <a:ext cx="252412" cy="252412"/>
          </a:xfrm>
          <a:custGeom>
            <a:avLst/>
            <a:gdLst>
              <a:gd name="T0" fmla="*/ 582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582 w 701"/>
              <a:gd name="T7" fmla="*/ 700 h 701"/>
              <a:gd name="T8" fmla="*/ 582 w 701"/>
              <a:gd name="T9" fmla="*/ 0 h 701"/>
              <a:gd name="T10" fmla="*/ 0 w 701"/>
              <a:gd name="T11" fmla="*/ 700 h 701"/>
              <a:gd name="T12" fmla="*/ 0 w 701"/>
              <a:gd name="T13" fmla="*/ 0 h 701"/>
              <a:gd name="T14" fmla="*/ 495 w 701"/>
              <a:gd name="T15" fmla="*/ 350 h 701"/>
              <a:gd name="T16" fmla="*/ 0 w 701"/>
              <a:gd name="T17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1" h="701">
                <a:moveTo>
                  <a:pt x="582" y="0"/>
                </a:moveTo>
                <a:lnTo>
                  <a:pt x="700" y="0"/>
                </a:lnTo>
                <a:lnTo>
                  <a:pt x="700" y="700"/>
                </a:lnTo>
                <a:lnTo>
                  <a:pt x="582" y="700"/>
                </a:lnTo>
                <a:lnTo>
                  <a:pt x="582" y="0"/>
                </a:lnTo>
                <a:close/>
                <a:moveTo>
                  <a:pt x="0" y="700"/>
                </a:moveTo>
                <a:lnTo>
                  <a:pt x="0" y="0"/>
                </a:lnTo>
                <a:lnTo>
                  <a:pt x="495" y="350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25544" y="4086225"/>
            <a:ext cx="336550" cy="419100"/>
          </a:xfrm>
          <a:custGeom>
            <a:avLst/>
            <a:gdLst>
              <a:gd name="T0" fmla="*/ 759 w 935"/>
              <a:gd name="T1" fmla="*/ 757 h 1165"/>
              <a:gd name="T2" fmla="*/ 759 w 935"/>
              <a:gd name="T3" fmla="*/ 524 h 1165"/>
              <a:gd name="T4" fmla="*/ 642 w 935"/>
              <a:gd name="T5" fmla="*/ 524 h 1165"/>
              <a:gd name="T6" fmla="*/ 642 w 935"/>
              <a:gd name="T7" fmla="*/ 757 h 1165"/>
              <a:gd name="T8" fmla="*/ 759 w 935"/>
              <a:gd name="T9" fmla="*/ 757 h 1165"/>
              <a:gd name="T10" fmla="*/ 524 w 935"/>
              <a:gd name="T11" fmla="*/ 639 h 1165"/>
              <a:gd name="T12" fmla="*/ 524 w 935"/>
              <a:gd name="T13" fmla="*/ 524 h 1165"/>
              <a:gd name="T14" fmla="*/ 409 w 935"/>
              <a:gd name="T15" fmla="*/ 524 h 1165"/>
              <a:gd name="T16" fmla="*/ 409 w 935"/>
              <a:gd name="T17" fmla="*/ 639 h 1165"/>
              <a:gd name="T18" fmla="*/ 524 w 935"/>
              <a:gd name="T19" fmla="*/ 639 h 1165"/>
              <a:gd name="T20" fmla="*/ 524 w 935"/>
              <a:gd name="T21" fmla="*/ 989 h 1165"/>
              <a:gd name="T22" fmla="*/ 524 w 935"/>
              <a:gd name="T23" fmla="*/ 757 h 1165"/>
              <a:gd name="T24" fmla="*/ 409 w 935"/>
              <a:gd name="T25" fmla="*/ 757 h 1165"/>
              <a:gd name="T26" fmla="*/ 409 w 935"/>
              <a:gd name="T27" fmla="*/ 989 h 1165"/>
              <a:gd name="T28" fmla="*/ 524 w 935"/>
              <a:gd name="T29" fmla="*/ 989 h 1165"/>
              <a:gd name="T30" fmla="*/ 292 w 935"/>
              <a:gd name="T31" fmla="*/ 757 h 1165"/>
              <a:gd name="T32" fmla="*/ 292 w 935"/>
              <a:gd name="T33" fmla="*/ 524 h 1165"/>
              <a:gd name="T34" fmla="*/ 174 w 935"/>
              <a:gd name="T35" fmla="*/ 524 h 1165"/>
              <a:gd name="T36" fmla="*/ 174 w 935"/>
              <a:gd name="T37" fmla="*/ 757 h 1165"/>
              <a:gd name="T38" fmla="*/ 292 w 935"/>
              <a:gd name="T39" fmla="*/ 757 h 1165"/>
              <a:gd name="T40" fmla="*/ 759 w 935"/>
              <a:gd name="T41" fmla="*/ 989 h 1165"/>
              <a:gd name="T42" fmla="*/ 759 w 935"/>
              <a:gd name="T43" fmla="*/ 874 h 1165"/>
              <a:gd name="T44" fmla="*/ 642 w 935"/>
              <a:gd name="T45" fmla="*/ 874 h 1165"/>
              <a:gd name="T46" fmla="*/ 642 w 935"/>
              <a:gd name="T47" fmla="*/ 989 h 1165"/>
              <a:gd name="T48" fmla="*/ 759 w 935"/>
              <a:gd name="T49" fmla="*/ 989 h 1165"/>
              <a:gd name="T50" fmla="*/ 292 w 935"/>
              <a:gd name="T51" fmla="*/ 989 h 1165"/>
              <a:gd name="T52" fmla="*/ 292 w 935"/>
              <a:gd name="T53" fmla="*/ 874 h 1165"/>
              <a:gd name="T54" fmla="*/ 174 w 935"/>
              <a:gd name="T55" fmla="*/ 874 h 1165"/>
              <a:gd name="T56" fmla="*/ 174 w 935"/>
              <a:gd name="T57" fmla="*/ 989 h 1165"/>
              <a:gd name="T58" fmla="*/ 292 w 935"/>
              <a:gd name="T59" fmla="*/ 989 h 1165"/>
              <a:gd name="T60" fmla="*/ 931 w 935"/>
              <a:gd name="T61" fmla="*/ 115 h 1165"/>
              <a:gd name="T62" fmla="*/ 934 w 935"/>
              <a:gd name="T63" fmla="*/ 1049 h 1165"/>
              <a:gd name="T64" fmla="*/ 817 w 935"/>
              <a:gd name="T65" fmla="*/ 1164 h 1165"/>
              <a:gd name="T66" fmla="*/ 117 w 935"/>
              <a:gd name="T67" fmla="*/ 1164 h 1165"/>
              <a:gd name="T68" fmla="*/ 0 w 935"/>
              <a:gd name="T69" fmla="*/ 1049 h 1165"/>
              <a:gd name="T70" fmla="*/ 0 w 935"/>
              <a:gd name="T71" fmla="*/ 350 h 1165"/>
              <a:gd name="T72" fmla="*/ 349 w 935"/>
              <a:gd name="T73" fmla="*/ 0 h 1165"/>
              <a:gd name="T74" fmla="*/ 817 w 935"/>
              <a:gd name="T75" fmla="*/ 0 h 1165"/>
              <a:gd name="T76" fmla="*/ 931 w 935"/>
              <a:gd name="T7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35" h="1165">
                <a:moveTo>
                  <a:pt x="759" y="757"/>
                </a:moveTo>
                <a:lnTo>
                  <a:pt x="759" y="524"/>
                </a:lnTo>
                <a:lnTo>
                  <a:pt x="642" y="524"/>
                </a:lnTo>
                <a:lnTo>
                  <a:pt x="642" y="757"/>
                </a:lnTo>
                <a:lnTo>
                  <a:pt x="759" y="757"/>
                </a:lnTo>
                <a:close/>
                <a:moveTo>
                  <a:pt x="524" y="639"/>
                </a:moveTo>
                <a:lnTo>
                  <a:pt x="524" y="524"/>
                </a:lnTo>
                <a:lnTo>
                  <a:pt x="409" y="524"/>
                </a:lnTo>
                <a:lnTo>
                  <a:pt x="409" y="639"/>
                </a:lnTo>
                <a:lnTo>
                  <a:pt x="524" y="639"/>
                </a:lnTo>
                <a:close/>
                <a:moveTo>
                  <a:pt x="524" y="989"/>
                </a:moveTo>
                <a:lnTo>
                  <a:pt x="524" y="757"/>
                </a:lnTo>
                <a:lnTo>
                  <a:pt x="409" y="757"/>
                </a:lnTo>
                <a:lnTo>
                  <a:pt x="409" y="989"/>
                </a:lnTo>
                <a:lnTo>
                  <a:pt x="524" y="989"/>
                </a:lnTo>
                <a:close/>
                <a:moveTo>
                  <a:pt x="292" y="757"/>
                </a:moveTo>
                <a:lnTo>
                  <a:pt x="292" y="524"/>
                </a:lnTo>
                <a:lnTo>
                  <a:pt x="174" y="524"/>
                </a:lnTo>
                <a:lnTo>
                  <a:pt x="174" y="757"/>
                </a:lnTo>
                <a:lnTo>
                  <a:pt x="292" y="757"/>
                </a:lnTo>
                <a:close/>
                <a:moveTo>
                  <a:pt x="759" y="989"/>
                </a:moveTo>
                <a:lnTo>
                  <a:pt x="759" y="874"/>
                </a:lnTo>
                <a:lnTo>
                  <a:pt x="642" y="874"/>
                </a:lnTo>
                <a:lnTo>
                  <a:pt x="642" y="989"/>
                </a:lnTo>
                <a:lnTo>
                  <a:pt x="759" y="989"/>
                </a:lnTo>
                <a:close/>
                <a:moveTo>
                  <a:pt x="292" y="989"/>
                </a:moveTo>
                <a:lnTo>
                  <a:pt x="292" y="874"/>
                </a:lnTo>
                <a:lnTo>
                  <a:pt x="174" y="874"/>
                </a:lnTo>
                <a:lnTo>
                  <a:pt x="174" y="989"/>
                </a:lnTo>
                <a:lnTo>
                  <a:pt x="292" y="989"/>
                </a:lnTo>
                <a:close/>
                <a:moveTo>
                  <a:pt x="931" y="115"/>
                </a:moveTo>
                <a:lnTo>
                  <a:pt x="934" y="1049"/>
                </a:lnTo>
                <a:cubicBezTo>
                  <a:pt x="934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350"/>
                </a:lnTo>
                <a:lnTo>
                  <a:pt x="349" y="0"/>
                </a:lnTo>
                <a:lnTo>
                  <a:pt x="817" y="0"/>
                </a:lnTo>
                <a:cubicBezTo>
                  <a:pt x="880" y="0"/>
                  <a:pt x="931" y="52"/>
                  <a:pt x="931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90756" y="4086225"/>
            <a:ext cx="336550" cy="419100"/>
          </a:xfrm>
          <a:custGeom>
            <a:avLst/>
            <a:gdLst>
              <a:gd name="T0" fmla="*/ 525 w 936"/>
              <a:gd name="T1" fmla="*/ 639 h 1165"/>
              <a:gd name="T2" fmla="*/ 525 w 936"/>
              <a:gd name="T3" fmla="*/ 350 h 1165"/>
              <a:gd name="T4" fmla="*/ 410 w 936"/>
              <a:gd name="T5" fmla="*/ 350 h 1165"/>
              <a:gd name="T6" fmla="*/ 410 w 936"/>
              <a:gd name="T7" fmla="*/ 639 h 1165"/>
              <a:gd name="T8" fmla="*/ 525 w 936"/>
              <a:gd name="T9" fmla="*/ 639 h 1165"/>
              <a:gd name="T10" fmla="*/ 525 w 936"/>
              <a:gd name="T11" fmla="*/ 874 h 1165"/>
              <a:gd name="T12" fmla="*/ 525 w 936"/>
              <a:gd name="T13" fmla="*/ 757 h 1165"/>
              <a:gd name="T14" fmla="*/ 410 w 936"/>
              <a:gd name="T15" fmla="*/ 757 h 1165"/>
              <a:gd name="T16" fmla="*/ 410 w 936"/>
              <a:gd name="T17" fmla="*/ 874 h 1165"/>
              <a:gd name="T18" fmla="*/ 525 w 936"/>
              <a:gd name="T19" fmla="*/ 874 h 1165"/>
              <a:gd name="T20" fmla="*/ 817 w 936"/>
              <a:gd name="T21" fmla="*/ 0 h 1165"/>
              <a:gd name="T22" fmla="*/ 935 w 936"/>
              <a:gd name="T23" fmla="*/ 115 h 1165"/>
              <a:gd name="T24" fmla="*/ 935 w 936"/>
              <a:gd name="T25" fmla="*/ 1049 h 1165"/>
              <a:gd name="T26" fmla="*/ 817 w 936"/>
              <a:gd name="T27" fmla="*/ 1164 h 1165"/>
              <a:gd name="T28" fmla="*/ 118 w 936"/>
              <a:gd name="T29" fmla="*/ 1164 h 1165"/>
              <a:gd name="T30" fmla="*/ 0 w 936"/>
              <a:gd name="T31" fmla="*/ 1049 h 1165"/>
              <a:gd name="T32" fmla="*/ 3 w 936"/>
              <a:gd name="T33" fmla="*/ 350 h 1165"/>
              <a:gd name="T34" fmla="*/ 350 w 936"/>
              <a:gd name="T35" fmla="*/ 0 h 1165"/>
              <a:gd name="T36" fmla="*/ 817 w 936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36" h="1165">
                <a:moveTo>
                  <a:pt x="525" y="639"/>
                </a:moveTo>
                <a:lnTo>
                  <a:pt x="525" y="350"/>
                </a:lnTo>
                <a:lnTo>
                  <a:pt x="410" y="350"/>
                </a:lnTo>
                <a:lnTo>
                  <a:pt x="410" y="639"/>
                </a:lnTo>
                <a:lnTo>
                  <a:pt x="525" y="639"/>
                </a:lnTo>
                <a:close/>
                <a:moveTo>
                  <a:pt x="525" y="874"/>
                </a:moveTo>
                <a:lnTo>
                  <a:pt x="525" y="757"/>
                </a:lnTo>
                <a:lnTo>
                  <a:pt x="410" y="757"/>
                </a:lnTo>
                <a:lnTo>
                  <a:pt x="410" y="874"/>
                </a:lnTo>
                <a:lnTo>
                  <a:pt x="525" y="874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79769" y="4086227"/>
            <a:ext cx="488950" cy="420689"/>
          </a:xfrm>
          <a:custGeom>
            <a:avLst/>
            <a:gdLst>
              <a:gd name="T0" fmla="*/ 169 w 1356"/>
              <a:gd name="T1" fmla="*/ 0 h 1168"/>
              <a:gd name="T2" fmla="*/ 1172 w 1356"/>
              <a:gd name="T3" fmla="*/ 1006 h 1168"/>
              <a:gd name="T4" fmla="*/ 1098 w 1356"/>
              <a:gd name="T5" fmla="*/ 1080 h 1168"/>
              <a:gd name="T6" fmla="*/ 904 w 1356"/>
              <a:gd name="T7" fmla="*/ 886 h 1168"/>
              <a:gd name="T8" fmla="*/ 677 w 1356"/>
              <a:gd name="T9" fmla="*/ 1167 h 1168"/>
              <a:gd name="T10" fmla="*/ 0 w 1356"/>
              <a:gd name="T11" fmla="*/ 323 h 1168"/>
              <a:gd name="T12" fmla="*/ 213 w 1356"/>
              <a:gd name="T13" fmla="*/ 194 h 1168"/>
              <a:gd name="T14" fmla="*/ 95 w 1356"/>
              <a:gd name="T15" fmla="*/ 74 h 1168"/>
              <a:gd name="T16" fmla="*/ 169 w 1356"/>
              <a:gd name="T17" fmla="*/ 0 h 1168"/>
              <a:gd name="T18" fmla="*/ 1038 w 1356"/>
              <a:gd name="T19" fmla="*/ 719 h 1168"/>
              <a:gd name="T20" fmla="*/ 434 w 1356"/>
              <a:gd name="T21" fmla="*/ 118 h 1168"/>
              <a:gd name="T22" fmla="*/ 677 w 1356"/>
              <a:gd name="T23" fmla="*/ 91 h 1168"/>
              <a:gd name="T24" fmla="*/ 1355 w 1356"/>
              <a:gd name="T25" fmla="*/ 323 h 1168"/>
              <a:gd name="T26" fmla="*/ 1038 w 1356"/>
              <a:gd name="T27" fmla="*/ 71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56" h="1168">
                <a:moveTo>
                  <a:pt x="169" y="0"/>
                </a:moveTo>
                <a:cubicBezTo>
                  <a:pt x="503" y="336"/>
                  <a:pt x="840" y="669"/>
                  <a:pt x="1172" y="1006"/>
                </a:cubicBezTo>
                <a:lnTo>
                  <a:pt x="1098" y="1080"/>
                </a:lnTo>
                <a:lnTo>
                  <a:pt x="904" y="886"/>
                </a:lnTo>
                <a:lnTo>
                  <a:pt x="677" y="1167"/>
                </a:lnTo>
                <a:lnTo>
                  <a:pt x="0" y="323"/>
                </a:lnTo>
                <a:cubicBezTo>
                  <a:pt x="13" y="312"/>
                  <a:pt x="87" y="252"/>
                  <a:pt x="213" y="194"/>
                </a:cubicBezTo>
                <a:lnTo>
                  <a:pt x="95" y="74"/>
                </a:lnTo>
                <a:lnTo>
                  <a:pt x="169" y="0"/>
                </a:lnTo>
                <a:close/>
                <a:moveTo>
                  <a:pt x="1038" y="719"/>
                </a:moveTo>
                <a:lnTo>
                  <a:pt x="434" y="118"/>
                </a:lnTo>
                <a:cubicBezTo>
                  <a:pt x="508" y="102"/>
                  <a:pt x="590" y="91"/>
                  <a:pt x="677" y="91"/>
                </a:cubicBezTo>
                <a:cubicBezTo>
                  <a:pt x="1068" y="91"/>
                  <a:pt x="1328" y="304"/>
                  <a:pt x="1355" y="323"/>
                </a:cubicBezTo>
                <a:lnTo>
                  <a:pt x="1038" y="7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43394" y="4102100"/>
            <a:ext cx="488950" cy="387350"/>
          </a:xfrm>
          <a:custGeom>
            <a:avLst/>
            <a:gdLst>
              <a:gd name="T0" fmla="*/ 678 w 1357"/>
              <a:gd name="T1" fmla="*/ 1077 h 1078"/>
              <a:gd name="T2" fmla="*/ 0 w 1357"/>
              <a:gd name="T3" fmla="*/ 233 h 1078"/>
              <a:gd name="T4" fmla="*/ 678 w 1357"/>
              <a:gd name="T5" fmla="*/ 0 h 1078"/>
              <a:gd name="T6" fmla="*/ 1356 w 1357"/>
              <a:gd name="T7" fmla="*/ 233 h 1078"/>
              <a:gd name="T8" fmla="*/ 678 w 1357"/>
              <a:gd name="T9" fmla="*/ 1077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7" h="1078">
                <a:moveTo>
                  <a:pt x="678" y="1077"/>
                </a:moveTo>
                <a:lnTo>
                  <a:pt x="0" y="233"/>
                </a:lnTo>
                <a:cubicBezTo>
                  <a:pt x="28" y="214"/>
                  <a:pt x="287" y="0"/>
                  <a:pt x="678" y="0"/>
                </a:cubicBezTo>
                <a:cubicBezTo>
                  <a:pt x="1069" y="0"/>
                  <a:pt x="1328" y="214"/>
                  <a:pt x="1356" y="233"/>
                </a:cubicBezTo>
                <a:lnTo>
                  <a:pt x="678" y="107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84752"/>
            <a:ext cx="419100" cy="357187"/>
          </a:xfrm>
          <a:custGeom>
            <a:avLst/>
            <a:gdLst>
              <a:gd name="T0" fmla="*/ 817 w 1165"/>
              <a:gd name="T1" fmla="*/ 478 h 990"/>
              <a:gd name="T2" fmla="*/ 1020 w 1165"/>
              <a:gd name="T3" fmla="*/ 661 h 990"/>
              <a:gd name="T4" fmla="*/ 1020 w 1165"/>
              <a:gd name="T5" fmla="*/ 757 h 990"/>
              <a:gd name="T6" fmla="*/ 932 w 1165"/>
              <a:gd name="T7" fmla="*/ 757 h 990"/>
              <a:gd name="T8" fmla="*/ 932 w 1165"/>
              <a:gd name="T9" fmla="*/ 680 h 990"/>
              <a:gd name="T10" fmla="*/ 817 w 1165"/>
              <a:gd name="T11" fmla="*/ 562 h 990"/>
              <a:gd name="T12" fmla="*/ 727 w 1165"/>
              <a:gd name="T13" fmla="*/ 562 h 990"/>
              <a:gd name="T14" fmla="*/ 533 w 1165"/>
              <a:gd name="T15" fmla="*/ 366 h 990"/>
              <a:gd name="T16" fmla="*/ 727 w 1165"/>
              <a:gd name="T17" fmla="*/ 172 h 990"/>
              <a:gd name="T18" fmla="*/ 727 w 1165"/>
              <a:gd name="T19" fmla="*/ 259 h 990"/>
              <a:gd name="T20" fmla="*/ 621 w 1165"/>
              <a:gd name="T21" fmla="*/ 360 h 990"/>
              <a:gd name="T22" fmla="*/ 727 w 1165"/>
              <a:gd name="T23" fmla="*/ 478 h 990"/>
              <a:gd name="T24" fmla="*/ 817 w 1165"/>
              <a:gd name="T25" fmla="*/ 478 h 990"/>
              <a:gd name="T26" fmla="*/ 981 w 1165"/>
              <a:gd name="T27" fmla="*/ 333 h 990"/>
              <a:gd name="T28" fmla="*/ 1164 w 1165"/>
              <a:gd name="T29" fmla="*/ 625 h 990"/>
              <a:gd name="T30" fmla="*/ 1164 w 1165"/>
              <a:gd name="T31" fmla="*/ 757 h 990"/>
              <a:gd name="T32" fmla="*/ 1077 w 1165"/>
              <a:gd name="T33" fmla="*/ 757 h 990"/>
              <a:gd name="T34" fmla="*/ 1077 w 1165"/>
              <a:gd name="T35" fmla="*/ 625 h 990"/>
              <a:gd name="T36" fmla="*/ 845 w 1165"/>
              <a:gd name="T37" fmla="*/ 390 h 990"/>
              <a:gd name="T38" fmla="*/ 845 w 1165"/>
              <a:gd name="T39" fmla="*/ 303 h 990"/>
              <a:gd name="T40" fmla="*/ 951 w 1165"/>
              <a:gd name="T41" fmla="*/ 194 h 990"/>
              <a:gd name="T42" fmla="*/ 845 w 1165"/>
              <a:gd name="T43" fmla="*/ 87 h 990"/>
              <a:gd name="T44" fmla="*/ 845 w 1165"/>
              <a:gd name="T45" fmla="*/ 0 h 990"/>
              <a:gd name="T46" fmla="*/ 1039 w 1165"/>
              <a:gd name="T47" fmla="*/ 194 h 990"/>
              <a:gd name="T48" fmla="*/ 981 w 1165"/>
              <a:gd name="T49" fmla="*/ 333 h 990"/>
              <a:gd name="T50" fmla="*/ 932 w 1165"/>
              <a:gd name="T51" fmla="*/ 814 h 990"/>
              <a:gd name="T52" fmla="*/ 1020 w 1165"/>
              <a:gd name="T53" fmla="*/ 814 h 990"/>
              <a:gd name="T54" fmla="*/ 1020 w 1165"/>
              <a:gd name="T55" fmla="*/ 989 h 990"/>
              <a:gd name="T56" fmla="*/ 932 w 1165"/>
              <a:gd name="T57" fmla="*/ 989 h 990"/>
              <a:gd name="T58" fmla="*/ 932 w 1165"/>
              <a:gd name="T59" fmla="*/ 814 h 990"/>
              <a:gd name="T60" fmla="*/ 1077 w 1165"/>
              <a:gd name="T61" fmla="*/ 814 h 990"/>
              <a:gd name="T62" fmla="*/ 1164 w 1165"/>
              <a:gd name="T63" fmla="*/ 814 h 990"/>
              <a:gd name="T64" fmla="*/ 1164 w 1165"/>
              <a:gd name="T65" fmla="*/ 989 h 990"/>
              <a:gd name="T66" fmla="*/ 1077 w 1165"/>
              <a:gd name="T67" fmla="*/ 989 h 990"/>
              <a:gd name="T68" fmla="*/ 1077 w 1165"/>
              <a:gd name="T69" fmla="*/ 814 h 990"/>
              <a:gd name="T70" fmla="*/ 0 w 1165"/>
              <a:gd name="T71" fmla="*/ 814 h 990"/>
              <a:gd name="T72" fmla="*/ 875 w 1165"/>
              <a:gd name="T73" fmla="*/ 814 h 990"/>
              <a:gd name="T74" fmla="*/ 875 w 1165"/>
              <a:gd name="T75" fmla="*/ 989 h 990"/>
              <a:gd name="T76" fmla="*/ 0 w 1165"/>
              <a:gd name="T77" fmla="*/ 989 h 990"/>
              <a:gd name="T78" fmla="*/ 0 w 1165"/>
              <a:gd name="T79" fmla="*/ 814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990">
                <a:moveTo>
                  <a:pt x="817" y="478"/>
                </a:moveTo>
                <a:cubicBezTo>
                  <a:pt x="927" y="478"/>
                  <a:pt x="1020" y="554"/>
                  <a:pt x="1020" y="661"/>
                </a:cubicBezTo>
                <a:lnTo>
                  <a:pt x="1020" y="757"/>
                </a:lnTo>
                <a:lnTo>
                  <a:pt x="932" y="757"/>
                </a:lnTo>
                <a:lnTo>
                  <a:pt x="932" y="680"/>
                </a:lnTo>
                <a:cubicBezTo>
                  <a:pt x="932" y="603"/>
                  <a:pt x="878" y="562"/>
                  <a:pt x="817" y="562"/>
                </a:cubicBezTo>
                <a:lnTo>
                  <a:pt x="727" y="562"/>
                </a:lnTo>
                <a:cubicBezTo>
                  <a:pt x="621" y="562"/>
                  <a:pt x="533" y="473"/>
                  <a:pt x="533" y="366"/>
                </a:cubicBezTo>
                <a:cubicBezTo>
                  <a:pt x="533" y="260"/>
                  <a:pt x="621" y="172"/>
                  <a:pt x="727" y="172"/>
                </a:cubicBezTo>
                <a:lnTo>
                  <a:pt x="727" y="259"/>
                </a:lnTo>
                <a:cubicBezTo>
                  <a:pt x="667" y="259"/>
                  <a:pt x="621" y="300"/>
                  <a:pt x="621" y="360"/>
                </a:cubicBezTo>
                <a:cubicBezTo>
                  <a:pt x="621" y="420"/>
                  <a:pt x="667" y="478"/>
                  <a:pt x="727" y="478"/>
                </a:cubicBezTo>
                <a:lnTo>
                  <a:pt x="817" y="478"/>
                </a:lnTo>
                <a:close/>
                <a:moveTo>
                  <a:pt x="981" y="333"/>
                </a:moveTo>
                <a:cubicBezTo>
                  <a:pt x="1091" y="385"/>
                  <a:pt x="1164" y="497"/>
                  <a:pt x="1164" y="625"/>
                </a:cubicBezTo>
                <a:lnTo>
                  <a:pt x="1164" y="757"/>
                </a:lnTo>
                <a:lnTo>
                  <a:pt x="1077" y="757"/>
                </a:lnTo>
                <a:lnTo>
                  <a:pt x="1077" y="625"/>
                </a:lnTo>
                <a:cubicBezTo>
                  <a:pt x="1077" y="494"/>
                  <a:pt x="976" y="390"/>
                  <a:pt x="845" y="390"/>
                </a:cubicBezTo>
                <a:lnTo>
                  <a:pt x="845" y="303"/>
                </a:lnTo>
                <a:cubicBezTo>
                  <a:pt x="905" y="303"/>
                  <a:pt x="951" y="255"/>
                  <a:pt x="951" y="194"/>
                </a:cubicBezTo>
                <a:cubicBezTo>
                  <a:pt x="951" y="134"/>
                  <a:pt x="905" y="87"/>
                  <a:pt x="845" y="87"/>
                </a:cubicBezTo>
                <a:lnTo>
                  <a:pt x="845" y="0"/>
                </a:lnTo>
                <a:cubicBezTo>
                  <a:pt x="951" y="0"/>
                  <a:pt x="1039" y="87"/>
                  <a:pt x="1039" y="194"/>
                </a:cubicBezTo>
                <a:cubicBezTo>
                  <a:pt x="1039" y="248"/>
                  <a:pt x="1017" y="297"/>
                  <a:pt x="981" y="333"/>
                </a:cubicBezTo>
                <a:close/>
                <a:moveTo>
                  <a:pt x="932" y="814"/>
                </a:moveTo>
                <a:lnTo>
                  <a:pt x="1020" y="814"/>
                </a:lnTo>
                <a:lnTo>
                  <a:pt x="1020" y="989"/>
                </a:lnTo>
                <a:lnTo>
                  <a:pt x="932" y="989"/>
                </a:lnTo>
                <a:lnTo>
                  <a:pt x="932" y="814"/>
                </a:lnTo>
                <a:close/>
                <a:moveTo>
                  <a:pt x="1077" y="814"/>
                </a:moveTo>
                <a:lnTo>
                  <a:pt x="1164" y="814"/>
                </a:lnTo>
                <a:lnTo>
                  <a:pt x="1164" y="989"/>
                </a:lnTo>
                <a:lnTo>
                  <a:pt x="1077" y="989"/>
                </a:lnTo>
                <a:lnTo>
                  <a:pt x="1077" y="814"/>
                </a:lnTo>
                <a:close/>
                <a:moveTo>
                  <a:pt x="0" y="814"/>
                </a:moveTo>
                <a:lnTo>
                  <a:pt x="875" y="814"/>
                </a:lnTo>
                <a:lnTo>
                  <a:pt x="875" y="989"/>
                </a:lnTo>
                <a:lnTo>
                  <a:pt x="0" y="989"/>
                </a:lnTo>
                <a:lnTo>
                  <a:pt x="0" y="8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1219" y="4953000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465 w 1166"/>
              <a:gd name="T5" fmla="*/ 232 h 1165"/>
              <a:gd name="T6" fmla="*/ 465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465 w 1166"/>
              <a:gd name="T15" fmla="*/ 407 h 1165"/>
              <a:gd name="T16" fmla="*/ 465 w 1166"/>
              <a:gd name="T17" fmla="*/ 525 h 1165"/>
              <a:gd name="T18" fmla="*/ 932 w 1166"/>
              <a:gd name="T19" fmla="*/ 525 h 1165"/>
              <a:gd name="T20" fmla="*/ 757 w 1166"/>
              <a:gd name="T21" fmla="*/ 700 h 1165"/>
              <a:gd name="T22" fmla="*/ 757 w 1166"/>
              <a:gd name="T23" fmla="*/ 582 h 1165"/>
              <a:gd name="T24" fmla="*/ 465 w 1166"/>
              <a:gd name="T25" fmla="*/ 582 h 1165"/>
              <a:gd name="T26" fmla="*/ 465 w 1166"/>
              <a:gd name="T27" fmla="*/ 700 h 1165"/>
              <a:gd name="T28" fmla="*/ 757 w 1166"/>
              <a:gd name="T29" fmla="*/ 700 h 1165"/>
              <a:gd name="T30" fmla="*/ 350 w 1166"/>
              <a:gd name="T31" fmla="*/ 350 h 1165"/>
              <a:gd name="T32" fmla="*/ 350 w 1166"/>
              <a:gd name="T33" fmla="*/ 232 h 1165"/>
              <a:gd name="T34" fmla="*/ 233 w 1166"/>
              <a:gd name="T35" fmla="*/ 232 h 1165"/>
              <a:gd name="T36" fmla="*/ 233 w 1166"/>
              <a:gd name="T37" fmla="*/ 350 h 1165"/>
              <a:gd name="T38" fmla="*/ 350 w 1166"/>
              <a:gd name="T39" fmla="*/ 350 h 1165"/>
              <a:gd name="T40" fmla="*/ 350 w 1166"/>
              <a:gd name="T41" fmla="*/ 525 h 1165"/>
              <a:gd name="T42" fmla="*/ 350 w 1166"/>
              <a:gd name="T43" fmla="*/ 407 h 1165"/>
              <a:gd name="T44" fmla="*/ 233 w 1166"/>
              <a:gd name="T45" fmla="*/ 407 h 1165"/>
              <a:gd name="T46" fmla="*/ 233 w 1166"/>
              <a:gd name="T47" fmla="*/ 525 h 1165"/>
              <a:gd name="T48" fmla="*/ 350 w 1166"/>
              <a:gd name="T49" fmla="*/ 525 h 1165"/>
              <a:gd name="T50" fmla="*/ 350 w 1166"/>
              <a:gd name="T51" fmla="*/ 700 h 1165"/>
              <a:gd name="T52" fmla="*/ 350 w 1166"/>
              <a:gd name="T53" fmla="*/ 582 h 1165"/>
              <a:gd name="T54" fmla="*/ 233 w 1166"/>
              <a:gd name="T55" fmla="*/ 582 h 1165"/>
              <a:gd name="T56" fmla="*/ 233 w 1166"/>
              <a:gd name="T57" fmla="*/ 700 h 1165"/>
              <a:gd name="T58" fmla="*/ 350 w 1166"/>
              <a:gd name="T59" fmla="*/ 700 h 1165"/>
              <a:gd name="T60" fmla="*/ 1050 w 1166"/>
              <a:gd name="T61" fmla="*/ 0 h 1165"/>
              <a:gd name="T62" fmla="*/ 1165 w 1166"/>
              <a:gd name="T63" fmla="*/ 115 h 1165"/>
              <a:gd name="T64" fmla="*/ 1165 w 1166"/>
              <a:gd name="T65" fmla="*/ 814 h 1165"/>
              <a:gd name="T66" fmla="*/ 1050 w 1166"/>
              <a:gd name="T67" fmla="*/ 932 h 1165"/>
              <a:gd name="T68" fmla="*/ 233 w 1166"/>
              <a:gd name="T69" fmla="*/ 932 h 1165"/>
              <a:gd name="T70" fmla="*/ 0 w 1166"/>
              <a:gd name="T71" fmla="*/ 1164 h 1165"/>
              <a:gd name="T72" fmla="*/ 0 w 1166"/>
              <a:gd name="T73" fmla="*/ 115 h 1165"/>
              <a:gd name="T74" fmla="*/ 115 w 1166"/>
              <a:gd name="T75" fmla="*/ 0 h 1165"/>
              <a:gd name="T76" fmla="*/ 1050 w 1166"/>
              <a:gd name="T7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465" y="232"/>
                </a:lnTo>
                <a:lnTo>
                  <a:pt x="465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465" y="407"/>
                </a:lnTo>
                <a:lnTo>
                  <a:pt x="465" y="525"/>
                </a:lnTo>
                <a:lnTo>
                  <a:pt x="932" y="525"/>
                </a:lnTo>
                <a:close/>
                <a:moveTo>
                  <a:pt x="757" y="700"/>
                </a:moveTo>
                <a:lnTo>
                  <a:pt x="757" y="582"/>
                </a:lnTo>
                <a:lnTo>
                  <a:pt x="465" y="582"/>
                </a:lnTo>
                <a:lnTo>
                  <a:pt x="465" y="700"/>
                </a:lnTo>
                <a:lnTo>
                  <a:pt x="757" y="70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233" y="232"/>
                </a:lnTo>
                <a:lnTo>
                  <a:pt x="233" y="350"/>
                </a:lnTo>
                <a:lnTo>
                  <a:pt x="350" y="350"/>
                </a:lnTo>
                <a:close/>
                <a:moveTo>
                  <a:pt x="350" y="525"/>
                </a:moveTo>
                <a:lnTo>
                  <a:pt x="350" y="407"/>
                </a:lnTo>
                <a:lnTo>
                  <a:pt x="233" y="407"/>
                </a:lnTo>
                <a:lnTo>
                  <a:pt x="233" y="525"/>
                </a:lnTo>
                <a:lnTo>
                  <a:pt x="350" y="525"/>
                </a:lnTo>
                <a:close/>
                <a:moveTo>
                  <a:pt x="350" y="700"/>
                </a:moveTo>
                <a:lnTo>
                  <a:pt x="350" y="582"/>
                </a:lnTo>
                <a:lnTo>
                  <a:pt x="233" y="582"/>
                </a:lnTo>
                <a:lnTo>
                  <a:pt x="233" y="700"/>
                </a:lnTo>
                <a:lnTo>
                  <a:pt x="350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3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82144" y="4932364"/>
            <a:ext cx="461962" cy="461963"/>
          </a:xfrm>
          <a:custGeom>
            <a:avLst/>
            <a:gdLst>
              <a:gd name="T0" fmla="*/ 1167 w 1282"/>
              <a:gd name="T1" fmla="*/ 17 h 1283"/>
              <a:gd name="T2" fmla="*/ 1281 w 1282"/>
              <a:gd name="T3" fmla="*/ 132 h 1283"/>
              <a:gd name="T4" fmla="*/ 1281 w 1282"/>
              <a:gd name="T5" fmla="*/ 831 h 1283"/>
              <a:gd name="T6" fmla="*/ 1169 w 1282"/>
              <a:gd name="T7" fmla="*/ 949 h 1283"/>
              <a:gd name="T8" fmla="*/ 762 w 1282"/>
              <a:gd name="T9" fmla="*/ 541 h 1283"/>
              <a:gd name="T10" fmla="*/ 1049 w 1282"/>
              <a:gd name="T11" fmla="*/ 541 h 1283"/>
              <a:gd name="T12" fmla="*/ 1049 w 1282"/>
              <a:gd name="T13" fmla="*/ 424 h 1283"/>
              <a:gd name="T14" fmla="*/ 645 w 1282"/>
              <a:gd name="T15" fmla="*/ 424 h 1283"/>
              <a:gd name="T16" fmla="*/ 587 w 1282"/>
              <a:gd name="T17" fmla="*/ 367 h 1283"/>
              <a:gd name="T18" fmla="*/ 1049 w 1282"/>
              <a:gd name="T19" fmla="*/ 367 h 1283"/>
              <a:gd name="T20" fmla="*/ 1049 w 1282"/>
              <a:gd name="T21" fmla="*/ 249 h 1283"/>
              <a:gd name="T22" fmla="*/ 582 w 1282"/>
              <a:gd name="T23" fmla="*/ 249 h 1283"/>
              <a:gd name="T24" fmla="*/ 582 w 1282"/>
              <a:gd name="T25" fmla="*/ 361 h 1283"/>
              <a:gd name="T26" fmla="*/ 237 w 1282"/>
              <a:gd name="T27" fmla="*/ 17 h 1283"/>
              <a:gd name="T28" fmla="*/ 1167 w 1282"/>
              <a:gd name="T29" fmla="*/ 17 h 1283"/>
              <a:gd name="T30" fmla="*/ 349 w 1282"/>
              <a:gd name="T31" fmla="*/ 541 h 1283"/>
              <a:gd name="T32" fmla="*/ 467 w 1282"/>
              <a:gd name="T33" fmla="*/ 541 h 1283"/>
              <a:gd name="T34" fmla="*/ 349 w 1282"/>
              <a:gd name="T35" fmla="*/ 424 h 1283"/>
              <a:gd name="T36" fmla="*/ 349 w 1282"/>
              <a:gd name="T37" fmla="*/ 541 h 1283"/>
              <a:gd name="T38" fmla="*/ 467 w 1282"/>
              <a:gd name="T39" fmla="*/ 716 h 1283"/>
              <a:gd name="T40" fmla="*/ 467 w 1282"/>
              <a:gd name="T41" fmla="*/ 599 h 1283"/>
              <a:gd name="T42" fmla="*/ 349 w 1282"/>
              <a:gd name="T43" fmla="*/ 599 h 1283"/>
              <a:gd name="T44" fmla="*/ 349 w 1282"/>
              <a:gd name="T45" fmla="*/ 716 h 1283"/>
              <a:gd name="T46" fmla="*/ 467 w 1282"/>
              <a:gd name="T47" fmla="*/ 716 h 1283"/>
              <a:gd name="T48" fmla="*/ 73 w 1282"/>
              <a:gd name="T49" fmla="*/ 0 h 1283"/>
              <a:gd name="T50" fmla="*/ 1281 w 1282"/>
              <a:gd name="T51" fmla="*/ 1208 h 1283"/>
              <a:gd name="T52" fmla="*/ 1208 w 1282"/>
              <a:gd name="T53" fmla="*/ 1282 h 1283"/>
              <a:gd name="T54" fmla="*/ 874 w 1282"/>
              <a:gd name="T55" fmla="*/ 949 h 1283"/>
              <a:gd name="T56" fmla="*/ 349 w 1282"/>
              <a:gd name="T57" fmla="*/ 949 h 1283"/>
              <a:gd name="T58" fmla="*/ 117 w 1282"/>
              <a:gd name="T59" fmla="*/ 1181 h 1283"/>
              <a:gd name="T60" fmla="*/ 117 w 1282"/>
              <a:gd name="T61" fmla="*/ 192 h 1283"/>
              <a:gd name="T62" fmla="*/ 0 w 1282"/>
              <a:gd name="T63" fmla="*/ 74 h 1283"/>
              <a:gd name="T64" fmla="*/ 73 w 1282"/>
              <a:gd name="T6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2" h="1283">
                <a:moveTo>
                  <a:pt x="1167" y="17"/>
                </a:moveTo>
                <a:cubicBezTo>
                  <a:pt x="1229" y="17"/>
                  <a:pt x="1281" y="69"/>
                  <a:pt x="1281" y="132"/>
                </a:cubicBezTo>
                <a:lnTo>
                  <a:pt x="1281" y="831"/>
                </a:lnTo>
                <a:cubicBezTo>
                  <a:pt x="1281" y="894"/>
                  <a:pt x="1232" y="946"/>
                  <a:pt x="1169" y="949"/>
                </a:cubicBezTo>
                <a:lnTo>
                  <a:pt x="762" y="541"/>
                </a:lnTo>
                <a:lnTo>
                  <a:pt x="1049" y="541"/>
                </a:lnTo>
                <a:lnTo>
                  <a:pt x="1049" y="424"/>
                </a:lnTo>
                <a:lnTo>
                  <a:pt x="645" y="424"/>
                </a:lnTo>
                <a:lnTo>
                  <a:pt x="587" y="367"/>
                </a:lnTo>
                <a:lnTo>
                  <a:pt x="1049" y="367"/>
                </a:lnTo>
                <a:lnTo>
                  <a:pt x="1049" y="249"/>
                </a:lnTo>
                <a:lnTo>
                  <a:pt x="582" y="249"/>
                </a:lnTo>
                <a:lnTo>
                  <a:pt x="582" y="361"/>
                </a:lnTo>
                <a:lnTo>
                  <a:pt x="237" y="17"/>
                </a:lnTo>
                <a:lnTo>
                  <a:pt x="1167" y="17"/>
                </a:lnTo>
                <a:close/>
                <a:moveTo>
                  <a:pt x="349" y="541"/>
                </a:moveTo>
                <a:lnTo>
                  <a:pt x="467" y="541"/>
                </a:lnTo>
                <a:lnTo>
                  <a:pt x="349" y="424"/>
                </a:lnTo>
                <a:lnTo>
                  <a:pt x="349" y="541"/>
                </a:lnTo>
                <a:close/>
                <a:moveTo>
                  <a:pt x="467" y="716"/>
                </a:moveTo>
                <a:lnTo>
                  <a:pt x="467" y="599"/>
                </a:lnTo>
                <a:lnTo>
                  <a:pt x="349" y="599"/>
                </a:lnTo>
                <a:lnTo>
                  <a:pt x="349" y="716"/>
                </a:lnTo>
                <a:lnTo>
                  <a:pt x="467" y="716"/>
                </a:lnTo>
                <a:close/>
                <a:moveTo>
                  <a:pt x="73" y="0"/>
                </a:moveTo>
                <a:lnTo>
                  <a:pt x="1281" y="1208"/>
                </a:lnTo>
                <a:lnTo>
                  <a:pt x="1208" y="1282"/>
                </a:lnTo>
                <a:lnTo>
                  <a:pt x="874" y="949"/>
                </a:lnTo>
                <a:lnTo>
                  <a:pt x="349" y="949"/>
                </a:lnTo>
                <a:lnTo>
                  <a:pt x="117" y="1181"/>
                </a:ln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7206" y="4932364"/>
            <a:ext cx="336550" cy="461963"/>
          </a:xfrm>
          <a:custGeom>
            <a:avLst/>
            <a:gdLst>
              <a:gd name="T0" fmla="*/ 118 w 936"/>
              <a:gd name="T1" fmla="*/ 235 h 1285"/>
              <a:gd name="T2" fmla="*/ 118 w 936"/>
              <a:gd name="T3" fmla="*/ 1167 h 1285"/>
              <a:gd name="T4" fmla="*/ 700 w 936"/>
              <a:gd name="T5" fmla="*/ 1167 h 1285"/>
              <a:gd name="T6" fmla="*/ 700 w 936"/>
              <a:gd name="T7" fmla="*/ 1284 h 1285"/>
              <a:gd name="T8" fmla="*/ 118 w 936"/>
              <a:gd name="T9" fmla="*/ 1284 h 1285"/>
              <a:gd name="T10" fmla="*/ 0 w 936"/>
              <a:gd name="T11" fmla="*/ 1167 h 1285"/>
              <a:gd name="T12" fmla="*/ 0 w 936"/>
              <a:gd name="T13" fmla="*/ 235 h 1285"/>
              <a:gd name="T14" fmla="*/ 118 w 936"/>
              <a:gd name="T15" fmla="*/ 235 h 1285"/>
              <a:gd name="T16" fmla="*/ 437 w 936"/>
              <a:gd name="T17" fmla="*/ 672 h 1285"/>
              <a:gd name="T18" fmla="*/ 585 w 936"/>
              <a:gd name="T19" fmla="*/ 525 h 1285"/>
              <a:gd name="T20" fmla="*/ 730 w 936"/>
              <a:gd name="T21" fmla="*/ 672 h 1285"/>
              <a:gd name="T22" fmla="*/ 585 w 936"/>
              <a:gd name="T23" fmla="*/ 817 h 1285"/>
              <a:gd name="T24" fmla="*/ 437 w 936"/>
              <a:gd name="T25" fmla="*/ 672 h 1285"/>
              <a:gd name="T26" fmla="*/ 585 w 936"/>
              <a:gd name="T27" fmla="*/ 905 h 1285"/>
              <a:gd name="T28" fmla="*/ 817 w 936"/>
              <a:gd name="T29" fmla="*/ 672 h 1285"/>
              <a:gd name="T30" fmla="*/ 585 w 936"/>
              <a:gd name="T31" fmla="*/ 437 h 1285"/>
              <a:gd name="T32" fmla="*/ 350 w 936"/>
              <a:gd name="T33" fmla="*/ 672 h 1285"/>
              <a:gd name="T34" fmla="*/ 585 w 936"/>
              <a:gd name="T35" fmla="*/ 905 h 1285"/>
              <a:gd name="T36" fmla="*/ 585 w 936"/>
              <a:gd name="T37" fmla="*/ 117 h 1285"/>
              <a:gd name="T38" fmla="*/ 467 w 936"/>
              <a:gd name="T39" fmla="*/ 235 h 1285"/>
              <a:gd name="T40" fmla="*/ 585 w 936"/>
              <a:gd name="T41" fmla="*/ 350 h 1285"/>
              <a:gd name="T42" fmla="*/ 700 w 936"/>
              <a:gd name="T43" fmla="*/ 235 h 1285"/>
              <a:gd name="T44" fmla="*/ 585 w 936"/>
              <a:gd name="T45" fmla="*/ 117 h 1285"/>
              <a:gd name="T46" fmla="*/ 828 w 936"/>
              <a:gd name="T47" fmla="*/ 0 h 1285"/>
              <a:gd name="T48" fmla="*/ 935 w 936"/>
              <a:gd name="T49" fmla="*/ 107 h 1285"/>
              <a:gd name="T50" fmla="*/ 935 w 936"/>
              <a:gd name="T51" fmla="*/ 946 h 1285"/>
              <a:gd name="T52" fmla="*/ 828 w 936"/>
              <a:gd name="T53" fmla="*/ 1049 h 1285"/>
              <a:gd name="T54" fmla="*/ 339 w 936"/>
              <a:gd name="T55" fmla="*/ 1049 h 1285"/>
              <a:gd name="T56" fmla="*/ 235 w 936"/>
              <a:gd name="T57" fmla="*/ 946 h 1285"/>
              <a:gd name="T58" fmla="*/ 235 w 936"/>
              <a:gd name="T59" fmla="*/ 107 h 1285"/>
              <a:gd name="T60" fmla="*/ 339 w 936"/>
              <a:gd name="T61" fmla="*/ 0 h 1285"/>
              <a:gd name="T62" fmla="*/ 828 w 936"/>
              <a:gd name="T6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285">
                <a:moveTo>
                  <a:pt x="118" y="235"/>
                </a:moveTo>
                <a:lnTo>
                  <a:pt x="118" y="1167"/>
                </a:lnTo>
                <a:lnTo>
                  <a:pt x="700" y="1167"/>
                </a:lnTo>
                <a:lnTo>
                  <a:pt x="700" y="1284"/>
                </a:lnTo>
                <a:lnTo>
                  <a:pt x="118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437" y="672"/>
                </a:moveTo>
                <a:cubicBezTo>
                  <a:pt x="437" y="593"/>
                  <a:pt x="506" y="525"/>
                  <a:pt x="585" y="525"/>
                </a:cubicBezTo>
                <a:cubicBezTo>
                  <a:pt x="664" y="525"/>
                  <a:pt x="730" y="593"/>
                  <a:pt x="730" y="672"/>
                </a:cubicBezTo>
                <a:cubicBezTo>
                  <a:pt x="730" y="751"/>
                  <a:pt x="664" y="817"/>
                  <a:pt x="585" y="817"/>
                </a:cubicBezTo>
                <a:cubicBezTo>
                  <a:pt x="506" y="817"/>
                  <a:pt x="437" y="751"/>
                  <a:pt x="437" y="672"/>
                </a:cubicBezTo>
                <a:close/>
                <a:moveTo>
                  <a:pt x="585" y="905"/>
                </a:moveTo>
                <a:cubicBezTo>
                  <a:pt x="713" y="905"/>
                  <a:pt x="817" y="801"/>
                  <a:pt x="817" y="672"/>
                </a:cubicBezTo>
                <a:cubicBezTo>
                  <a:pt x="817" y="544"/>
                  <a:pt x="713" y="437"/>
                  <a:pt x="585" y="437"/>
                </a:cubicBezTo>
                <a:cubicBezTo>
                  <a:pt x="457" y="437"/>
                  <a:pt x="350" y="544"/>
                  <a:pt x="350" y="672"/>
                </a:cubicBezTo>
                <a:cubicBezTo>
                  <a:pt x="350" y="801"/>
                  <a:pt x="457" y="905"/>
                  <a:pt x="585" y="905"/>
                </a:cubicBezTo>
                <a:close/>
                <a:moveTo>
                  <a:pt x="585" y="117"/>
                </a:moveTo>
                <a:cubicBezTo>
                  <a:pt x="522" y="117"/>
                  <a:pt x="467" y="169"/>
                  <a:pt x="467" y="235"/>
                </a:cubicBezTo>
                <a:cubicBezTo>
                  <a:pt x="467" y="301"/>
                  <a:pt x="522" y="350"/>
                  <a:pt x="585" y="350"/>
                </a:cubicBezTo>
                <a:cubicBezTo>
                  <a:pt x="648" y="350"/>
                  <a:pt x="700" y="301"/>
                  <a:pt x="700" y="235"/>
                </a:cubicBezTo>
                <a:cubicBezTo>
                  <a:pt x="700" y="169"/>
                  <a:pt x="648" y="117"/>
                  <a:pt x="585" y="117"/>
                </a:cubicBezTo>
                <a:close/>
                <a:moveTo>
                  <a:pt x="828" y="0"/>
                </a:moveTo>
                <a:cubicBezTo>
                  <a:pt x="886" y="0"/>
                  <a:pt x="935" y="49"/>
                  <a:pt x="935" y="107"/>
                </a:cubicBezTo>
                <a:lnTo>
                  <a:pt x="935" y="946"/>
                </a:lnTo>
                <a:cubicBezTo>
                  <a:pt x="935" y="1003"/>
                  <a:pt x="886" y="1049"/>
                  <a:pt x="828" y="1049"/>
                </a:cubicBezTo>
                <a:lnTo>
                  <a:pt x="339" y="1049"/>
                </a:lnTo>
                <a:cubicBezTo>
                  <a:pt x="282" y="1049"/>
                  <a:pt x="235" y="1003"/>
                  <a:pt x="235" y="946"/>
                </a:cubicBezTo>
                <a:lnTo>
                  <a:pt x="235" y="107"/>
                </a:lnTo>
                <a:cubicBezTo>
                  <a:pt x="235" y="49"/>
                  <a:pt x="282" y="0"/>
                  <a:pt x="339" y="0"/>
                </a:cubicBezTo>
                <a:lnTo>
                  <a:pt x="8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90356" y="5100638"/>
            <a:ext cx="336550" cy="127000"/>
          </a:xfrm>
          <a:custGeom>
            <a:avLst/>
            <a:gdLst>
              <a:gd name="T0" fmla="*/ 817 w 936"/>
              <a:gd name="T1" fmla="*/ 0 h 351"/>
              <a:gd name="T2" fmla="*/ 935 w 936"/>
              <a:gd name="T3" fmla="*/ 0 h 351"/>
              <a:gd name="T4" fmla="*/ 935 w 936"/>
              <a:gd name="T5" fmla="*/ 350 h 351"/>
              <a:gd name="T6" fmla="*/ 0 w 936"/>
              <a:gd name="T7" fmla="*/ 350 h 351"/>
              <a:gd name="T8" fmla="*/ 0 w 936"/>
              <a:gd name="T9" fmla="*/ 0 h 351"/>
              <a:gd name="T10" fmla="*/ 118 w 936"/>
              <a:gd name="T11" fmla="*/ 0 h 351"/>
              <a:gd name="T12" fmla="*/ 118 w 936"/>
              <a:gd name="T13" fmla="*/ 233 h 351"/>
              <a:gd name="T14" fmla="*/ 817 w 936"/>
              <a:gd name="T15" fmla="*/ 233 h 351"/>
              <a:gd name="T16" fmla="*/ 817 w 936"/>
              <a:gd name="T17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6" h="351">
                <a:moveTo>
                  <a:pt x="817" y="0"/>
                </a:moveTo>
                <a:lnTo>
                  <a:pt x="935" y="0"/>
                </a:lnTo>
                <a:lnTo>
                  <a:pt x="935" y="350"/>
                </a:lnTo>
                <a:lnTo>
                  <a:pt x="0" y="350"/>
                </a:lnTo>
                <a:lnTo>
                  <a:pt x="0" y="0"/>
                </a:lnTo>
                <a:lnTo>
                  <a:pt x="118" y="0"/>
                </a:lnTo>
                <a:lnTo>
                  <a:pt x="118" y="233"/>
                </a:lnTo>
                <a:lnTo>
                  <a:pt x="817" y="233"/>
                </a:lnTo>
                <a:lnTo>
                  <a:pt x="81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2231" y="4953000"/>
            <a:ext cx="419100" cy="419100"/>
          </a:xfrm>
          <a:custGeom>
            <a:avLst/>
            <a:gdLst>
              <a:gd name="T0" fmla="*/ 785 w 1166"/>
              <a:gd name="T1" fmla="*/ 443 h 1165"/>
              <a:gd name="T2" fmla="*/ 583 w 1166"/>
              <a:gd name="T3" fmla="*/ 599 h 1165"/>
              <a:gd name="T4" fmla="*/ 380 w 1166"/>
              <a:gd name="T5" fmla="*/ 443 h 1165"/>
              <a:gd name="T6" fmla="*/ 585 w 1166"/>
              <a:gd name="T7" fmla="*/ 0 h 1165"/>
              <a:gd name="T8" fmla="*/ 785 w 1166"/>
              <a:gd name="T9" fmla="*/ 443 h 1165"/>
              <a:gd name="T10" fmla="*/ 0 w 1166"/>
              <a:gd name="T11" fmla="*/ 465 h 1165"/>
              <a:gd name="T12" fmla="*/ 583 w 1166"/>
              <a:gd name="T13" fmla="*/ 784 h 1165"/>
              <a:gd name="T14" fmla="*/ 1165 w 1166"/>
              <a:gd name="T15" fmla="*/ 465 h 1165"/>
              <a:gd name="T16" fmla="*/ 697 w 1166"/>
              <a:gd name="T17" fmla="*/ 1134 h 1165"/>
              <a:gd name="T18" fmla="*/ 583 w 1166"/>
              <a:gd name="T19" fmla="*/ 1164 h 1165"/>
              <a:gd name="T20" fmla="*/ 468 w 1166"/>
              <a:gd name="T21" fmla="*/ 1134 h 1165"/>
              <a:gd name="T22" fmla="*/ 0 w 1166"/>
              <a:gd name="T23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785" y="443"/>
                </a:moveTo>
                <a:cubicBezTo>
                  <a:pt x="711" y="484"/>
                  <a:pt x="643" y="536"/>
                  <a:pt x="583" y="599"/>
                </a:cubicBezTo>
                <a:cubicBezTo>
                  <a:pt x="522" y="536"/>
                  <a:pt x="454" y="484"/>
                  <a:pt x="380" y="443"/>
                </a:cubicBezTo>
                <a:cubicBezTo>
                  <a:pt x="394" y="282"/>
                  <a:pt x="460" y="126"/>
                  <a:pt x="585" y="0"/>
                </a:cubicBezTo>
                <a:cubicBezTo>
                  <a:pt x="708" y="123"/>
                  <a:pt x="774" y="279"/>
                  <a:pt x="785" y="443"/>
                </a:cubicBezTo>
                <a:close/>
                <a:moveTo>
                  <a:pt x="0" y="465"/>
                </a:moveTo>
                <a:cubicBezTo>
                  <a:pt x="260" y="465"/>
                  <a:pt x="470" y="613"/>
                  <a:pt x="583" y="784"/>
                </a:cubicBezTo>
                <a:cubicBezTo>
                  <a:pt x="695" y="613"/>
                  <a:pt x="905" y="465"/>
                  <a:pt x="1165" y="465"/>
                </a:cubicBezTo>
                <a:cubicBezTo>
                  <a:pt x="1165" y="773"/>
                  <a:pt x="971" y="1036"/>
                  <a:pt x="697" y="1134"/>
                </a:cubicBezTo>
                <a:cubicBezTo>
                  <a:pt x="659" y="1148"/>
                  <a:pt x="624" y="1156"/>
                  <a:pt x="583" y="1164"/>
                </a:cubicBezTo>
                <a:cubicBezTo>
                  <a:pt x="542" y="1159"/>
                  <a:pt x="503" y="1148"/>
                  <a:pt x="468" y="1134"/>
                </a:cubicBezTo>
                <a:cubicBezTo>
                  <a:pt x="194" y="1036"/>
                  <a:pt x="0" y="773"/>
                  <a:pt x="0" y="4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16021" y="5037138"/>
            <a:ext cx="377825" cy="252412"/>
          </a:xfrm>
          <a:custGeom>
            <a:avLst/>
            <a:gdLst>
              <a:gd name="T0" fmla="*/ 0 w 1050"/>
              <a:gd name="T1" fmla="*/ 408 h 701"/>
              <a:gd name="T2" fmla="*/ 0 w 1050"/>
              <a:gd name="T3" fmla="*/ 293 h 701"/>
              <a:gd name="T4" fmla="*/ 699 w 1050"/>
              <a:gd name="T5" fmla="*/ 293 h 701"/>
              <a:gd name="T6" fmla="*/ 699 w 1050"/>
              <a:gd name="T7" fmla="*/ 408 h 701"/>
              <a:gd name="T8" fmla="*/ 0 w 1050"/>
              <a:gd name="T9" fmla="*/ 408 h 701"/>
              <a:gd name="T10" fmla="*/ 0 w 1050"/>
              <a:gd name="T11" fmla="*/ 0 h 701"/>
              <a:gd name="T12" fmla="*/ 1049 w 1050"/>
              <a:gd name="T13" fmla="*/ 0 h 701"/>
              <a:gd name="T14" fmla="*/ 1049 w 1050"/>
              <a:gd name="T15" fmla="*/ 118 h 701"/>
              <a:gd name="T16" fmla="*/ 0 w 1050"/>
              <a:gd name="T17" fmla="*/ 118 h 701"/>
              <a:gd name="T18" fmla="*/ 0 w 1050"/>
              <a:gd name="T19" fmla="*/ 0 h 701"/>
              <a:gd name="T20" fmla="*/ 0 w 1050"/>
              <a:gd name="T21" fmla="*/ 700 h 701"/>
              <a:gd name="T22" fmla="*/ 0 w 1050"/>
              <a:gd name="T23" fmla="*/ 582 h 701"/>
              <a:gd name="T24" fmla="*/ 350 w 1050"/>
              <a:gd name="T25" fmla="*/ 582 h 701"/>
              <a:gd name="T26" fmla="*/ 350 w 1050"/>
              <a:gd name="T27" fmla="*/ 700 h 701"/>
              <a:gd name="T28" fmla="*/ 0 w 1050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701">
                <a:moveTo>
                  <a:pt x="0" y="408"/>
                </a:moveTo>
                <a:lnTo>
                  <a:pt x="0" y="293"/>
                </a:lnTo>
                <a:lnTo>
                  <a:pt x="699" y="293"/>
                </a:lnTo>
                <a:lnTo>
                  <a:pt x="699" y="408"/>
                </a:lnTo>
                <a:lnTo>
                  <a:pt x="0" y="408"/>
                </a:lnTo>
                <a:close/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700"/>
                </a:moveTo>
                <a:lnTo>
                  <a:pt x="0" y="582"/>
                </a:lnTo>
                <a:lnTo>
                  <a:pt x="350" y="582"/>
                </a:lnTo>
                <a:lnTo>
                  <a:pt x="350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63769" y="4959350"/>
            <a:ext cx="425450" cy="407988"/>
          </a:xfrm>
          <a:custGeom>
            <a:avLst/>
            <a:gdLst>
              <a:gd name="T0" fmla="*/ 826 w 1182"/>
              <a:gd name="T1" fmla="*/ 806 h 1132"/>
              <a:gd name="T2" fmla="*/ 1181 w 1182"/>
              <a:gd name="T3" fmla="*/ 806 h 1132"/>
              <a:gd name="T4" fmla="*/ 1181 w 1182"/>
              <a:gd name="T5" fmla="*/ 899 h 1132"/>
              <a:gd name="T6" fmla="*/ 683 w 1182"/>
              <a:gd name="T7" fmla="*/ 899 h 1132"/>
              <a:gd name="T8" fmla="*/ 683 w 1182"/>
              <a:gd name="T9" fmla="*/ 825 h 1132"/>
              <a:gd name="T10" fmla="*/ 1028 w 1182"/>
              <a:gd name="T11" fmla="*/ 325 h 1132"/>
              <a:gd name="T12" fmla="*/ 686 w 1182"/>
              <a:gd name="T13" fmla="*/ 325 h 1132"/>
              <a:gd name="T14" fmla="*/ 686 w 1182"/>
              <a:gd name="T15" fmla="*/ 232 h 1132"/>
              <a:gd name="T16" fmla="*/ 1170 w 1182"/>
              <a:gd name="T17" fmla="*/ 232 h 1132"/>
              <a:gd name="T18" fmla="*/ 1170 w 1182"/>
              <a:gd name="T19" fmla="*/ 306 h 1132"/>
              <a:gd name="T20" fmla="*/ 826 w 1182"/>
              <a:gd name="T21" fmla="*/ 806 h 1132"/>
              <a:gd name="T22" fmla="*/ 197 w 1182"/>
              <a:gd name="T23" fmla="*/ 661 h 1132"/>
              <a:gd name="T24" fmla="*/ 424 w 1182"/>
              <a:gd name="T25" fmla="*/ 661 h 1132"/>
              <a:gd name="T26" fmla="*/ 309 w 1182"/>
              <a:gd name="T27" fmla="*/ 358 h 1132"/>
              <a:gd name="T28" fmla="*/ 197 w 1182"/>
              <a:gd name="T29" fmla="*/ 661 h 1132"/>
              <a:gd name="T30" fmla="*/ 263 w 1182"/>
              <a:gd name="T31" fmla="*/ 232 h 1132"/>
              <a:gd name="T32" fmla="*/ 358 w 1182"/>
              <a:gd name="T33" fmla="*/ 232 h 1132"/>
              <a:gd name="T34" fmla="*/ 621 w 1182"/>
              <a:gd name="T35" fmla="*/ 899 h 1132"/>
              <a:gd name="T36" fmla="*/ 514 w 1182"/>
              <a:gd name="T37" fmla="*/ 899 h 1132"/>
              <a:gd name="T38" fmla="*/ 459 w 1182"/>
              <a:gd name="T39" fmla="*/ 756 h 1132"/>
              <a:gd name="T40" fmla="*/ 162 w 1182"/>
              <a:gd name="T41" fmla="*/ 756 h 1132"/>
              <a:gd name="T42" fmla="*/ 107 w 1182"/>
              <a:gd name="T43" fmla="*/ 899 h 1132"/>
              <a:gd name="T44" fmla="*/ 0 w 1182"/>
              <a:gd name="T45" fmla="*/ 899 h 1132"/>
              <a:gd name="T46" fmla="*/ 263 w 1182"/>
              <a:gd name="T47" fmla="*/ 232 h 1132"/>
              <a:gd name="T48" fmla="*/ 506 w 1182"/>
              <a:gd name="T49" fmla="*/ 994 h 1132"/>
              <a:gd name="T50" fmla="*/ 776 w 1182"/>
              <a:gd name="T51" fmla="*/ 994 h 1132"/>
              <a:gd name="T52" fmla="*/ 640 w 1182"/>
              <a:gd name="T53" fmla="*/ 1131 h 1132"/>
              <a:gd name="T54" fmla="*/ 506 w 1182"/>
              <a:gd name="T55" fmla="*/ 994 h 1132"/>
              <a:gd name="T56" fmla="*/ 779 w 1182"/>
              <a:gd name="T57" fmla="*/ 136 h 1132"/>
              <a:gd name="T58" fmla="*/ 503 w 1182"/>
              <a:gd name="T59" fmla="*/ 136 h 1132"/>
              <a:gd name="T60" fmla="*/ 640 w 1182"/>
              <a:gd name="T61" fmla="*/ 0 h 1132"/>
              <a:gd name="T62" fmla="*/ 779 w 1182"/>
              <a:gd name="T63" fmla="*/ 136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2" h="1132">
                <a:moveTo>
                  <a:pt x="826" y="806"/>
                </a:moveTo>
                <a:lnTo>
                  <a:pt x="1181" y="806"/>
                </a:lnTo>
                <a:lnTo>
                  <a:pt x="1181" y="899"/>
                </a:lnTo>
                <a:lnTo>
                  <a:pt x="683" y="899"/>
                </a:lnTo>
                <a:lnTo>
                  <a:pt x="683" y="825"/>
                </a:lnTo>
                <a:lnTo>
                  <a:pt x="1028" y="325"/>
                </a:lnTo>
                <a:lnTo>
                  <a:pt x="686" y="325"/>
                </a:lnTo>
                <a:lnTo>
                  <a:pt x="686" y="232"/>
                </a:lnTo>
                <a:lnTo>
                  <a:pt x="1170" y="232"/>
                </a:lnTo>
                <a:lnTo>
                  <a:pt x="1170" y="306"/>
                </a:lnTo>
                <a:lnTo>
                  <a:pt x="826" y="806"/>
                </a:lnTo>
                <a:close/>
                <a:moveTo>
                  <a:pt x="197" y="661"/>
                </a:moveTo>
                <a:lnTo>
                  <a:pt x="424" y="661"/>
                </a:lnTo>
                <a:lnTo>
                  <a:pt x="309" y="358"/>
                </a:lnTo>
                <a:lnTo>
                  <a:pt x="197" y="661"/>
                </a:lnTo>
                <a:close/>
                <a:moveTo>
                  <a:pt x="263" y="232"/>
                </a:moveTo>
                <a:lnTo>
                  <a:pt x="358" y="232"/>
                </a:lnTo>
                <a:lnTo>
                  <a:pt x="621" y="899"/>
                </a:lnTo>
                <a:lnTo>
                  <a:pt x="514" y="899"/>
                </a:lnTo>
                <a:lnTo>
                  <a:pt x="459" y="756"/>
                </a:lnTo>
                <a:lnTo>
                  <a:pt x="162" y="756"/>
                </a:lnTo>
                <a:lnTo>
                  <a:pt x="107" y="899"/>
                </a:lnTo>
                <a:lnTo>
                  <a:pt x="0" y="899"/>
                </a:lnTo>
                <a:lnTo>
                  <a:pt x="263" y="232"/>
                </a:lnTo>
                <a:close/>
                <a:moveTo>
                  <a:pt x="506" y="994"/>
                </a:moveTo>
                <a:lnTo>
                  <a:pt x="776" y="994"/>
                </a:lnTo>
                <a:lnTo>
                  <a:pt x="640" y="1131"/>
                </a:lnTo>
                <a:lnTo>
                  <a:pt x="506" y="994"/>
                </a:lnTo>
                <a:close/>
                <a:moveTo>
                  <a:pt x="779" y="136"/>
                </a:moveTo>
                <a:lnTo>
                  <a:pt x="503" y="136"/>
                </a:lnTo>
                <a:lnTo>
                  <a:pt x="640" y="0"/>
                </a:lnTo>
                <a:lnTo>
                  <a:pt x="779" y="1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0094" y="4951414"/>
            <a:ext cx="419100" cy="422275"/>
          </a:xfrm>
          <a:custGeom>
            <a:avLst/>
            <a:gdLst>
              <a:gd name="T0" fmla="*/ 408 w 1166"/>
              <a:gd name="T1" fmla="*/ 533 h 1173"/>
              <a:gd name="T2" fmla="*/ 408 w 1166"/>
              <a:gd name="T3" fmla="*/ 415 h 1173"/>
              <a:gd name="T4" fmla="*/ 757 w 1166"/>
              <a:gd name="T5" fmla="*/ 415 h 1173"/>
              <a:gd name="T6" fmla="*/ 757 w 1166"/>
              <a:gd name="T7" fmla="*/ 519 h 1173"/>
              <a:gd name="T8" fmla="*/ 547 w 1166"/>
              <a:gd name="T9" fmla="*/ 765 h 1173"/>
              <a:gd name="T10" fmla="*/ 757 w 1166"/>
              <a:gd name="T11" fmla="*/ 765 h 1173"/>
              <a:gd name="T12" fmla="*/ 757 w 1166"/>
              <a:gd name="T13" fmla="*/ 883 h 1173"/>
              <a:gd name="T14" fmla="*/ 408 w 1166"/>
              <a:gd name="T15" fmla="*/ 883 h 1173"/>
              <a:gd name="T16" fmla="*/ 408 w 1166"/>
              <a:gd name="T17" fmla="*/ 776 h 1173"/>
              <a:gd name="T18" fmla="*/ 618 w 1166"/>
              <a:gd name="T19" fmla="*/ 533 h 1173"/>
              <a:gd name="T20" fmla="*/ 408 w 1166"/>
              <a:gd name="T21" fmla="*/ 533 h 1173"/>
              <a:gd name="T22" fmla="*/ 583 w 1166"/>
              <a:gd name="T23" fmla="*/ 1058 h 1173"/>
              <a:gd name="T24" fmla="*/ 990 w 1166"/>
              <a:gd name="T25" fmla="*/ 648 h 1173"/>
              <a:gd name="T26" fmla="*/ 583 w 1166"/>
              <a:gd name="T27" fmla="*/ 240 h 1173"/>
              <a:gd name="T28" fmla="*/ 175 w 1166"/>
              <a:gd name="T29" fmla="*/ 648 h 1173"/>
              <a:gd name="T30" fmla="*/ 583 w 1166"/>
              <a:gd name="T31" fmla="*/ 1058 h 1173"/>
              <a:gd name="T32" fmla="*/ 583 w 1166"/>
              <a:gd name="T33" fmla="*/ 123 h 1173"/>
              <a:gd name="T34" fmla="*/ 1107 w 1166"/>
              <a:gd name="T35" fmla="*/ 648 h 1173"/>
              <a:gd name="T36" fmla="*/ 583 w 1166"/>
              <a:gd name="T37" fmla="*/ 1172 h 1173"/>
              <a:gd name="T38" fmla="*/ 58 w 1166"/>
              <a:gd name="T39" fmla="*/ 648 h 1173"/>
              <a:gd name="T40" fmla="*/ 583 w 1166"/>
              <a:gd name="T41" fmla="*/ 123 h 1173"/>
              <a:gd name="T42" fmla="*/ 1165 w 1166"/>
              <a:gd name="T43" fmla="*/ 224 h 1173"/>
              <a:gd name="T44" fmla="*/ 1091 w 1166"/>
              <a:gd name="T45" fmla="*/ 314 h 1173"/>
              <a:gd name="T46" fmla="*/ 823 w 1166"/>
              <a:gd name="T47" fmla="*/ 87 h 1173"/>
              <a:gd name="T48" fmla="*/ 897 w 1166"/>
              <a:gd name="T49" fmla="*/ 0 h 1173"/>
              <a:gd name="T50" fmla="*/ 1165 w 1166"/>
              <a:gd name="T51" fmla="*/ 224 h 1173"/>
              <a:gd name="T52" fmla="*/ 342 w 1166"/>
              <a:gd name="T53" fmla="*/ 87 h 1173"/>
              <a:gd name="T54" fmla="*/ 74 w 1166"/>
              <a:gd name="T55" fmla="*/ 312 h 1173"/>
              <a:gd name="T56" fmla="*/ 0 w 1166"/>
              <a:gd name="T57" fmla="*/ 224 h 1173"/>
              <a:gd name="T58" fmla="*/ 268 w 1166"/>
              <a:gd name="T59" fmla="*/ 0 h 1173"/>
              <a:gd name="T60" fmla="*/ 342 w 1166"/>
              <a:gd name="T61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73">
                <a:moveTo>
                  <a:pt x="408" y="533"/>
                </a:moveTo>
                <a:lnTo>
                  <a:pt x="408" y="415"/>
                </a:lnTo>
                <a:lnTo>
                  <a:pt x="757" y="415"/>
                </a:lnTo>
                <a:lnTo>
                  <a:pt x="757" y="519"/>
                </a:lnTo>
                <a:lnTo>
                  <a:pt x="547" y="765"/>
                </a:lnTo>
                <a:lnTo>
                  <a:pt x="757" y="765"/>
                </a:lnTo>
                <a:lnTo>
                  <a:pt x="757" y="883"/>
                </a:lnTo>
                <a:lnTo>
                  <a:pt x="408" y="883"/>
                </a:lnTo>
                <a:lnTo>
                  <a:pt x="408" y="776"/>
                </a:lnTo>
                <a:lnTo>
                  <a:pt x="618" y="533"/>
                </a:lnTo>
                <a:lnTo>
                  <a:pt x="408" y="533"/>
                </a:lnTo>
                <a:close/>
                <a:moveTo>
                  <a:pt x="583" y="1058"/>
                </a:moveTo>
                <a:cubicBezTo>
                  <a:pt x="809" y="1058"/>
                  <a:pt x="990" y="874"/>
                  <a:pt x="990" y="648"/>
                </a:cubicBezTo>
                <a:cubicBezTo>
                  <a:pt x="990" y="421"/>
                  <a:pt x="810" y="240"/>
                  <a:pt x="583" y="240"/>
                </a:cubicBezTo>
                <a:cubicBezTo>
                  <a:pt x="357" y="240"/>
                  <a:pt x="175" y="421"/>
                  <a:pt x="175" y="648"/>
                </a:cubicBezTo>
                <a:cubicBezTo>
                  <a:pt x="175" y="874"/>
                  <a:pt x="356" y="1058"/>
                  <a:pt x="583" y="1058"/>
                </a:cubicBezTo>
                <a:close/>
                <a:moveTo>
                  <a:pt x="583" y="123"/>
                </a:moveTo>
                <a:cubicBezTo>
                  <a:pt x="872" y="123"/>
                  <a:pt x="1107" y="359"/>
                  <a:pt x="1107" y="648"/>
                </a:cubicBezTo>
                <a:cubicBezTo>
                  <a:pt x="1107" y="938"/>
                  <a:pt x="873" y="1172"/>
                  <a:pt x="583" y="1172"/>
                </a:cubicBezTo>
                <a:cubicBezTo>
                  <a:pt x="294" y="1172"/>
                  <a:pt x="58" y="938"/>
                  <a:pt x="58" y="648"/>
                </a:cubicBezTo>
                <a:cubicBezTo>
                  <a:pt x="58" y="359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2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3244" y="4953000"/>
            <a:ext cx="419100" cy="419100"/>
          </a:xfrm>
          <a:custGeom>
            <a:avLst/>
            <a:gdLst>
              <a:gd name="T0" fmla="*/ 639 w 1165"/>
              <a:gd name="T1" fmla="*/ 465 h 1165"/>
              <a:gd name="T2" fmla="*/ 639 w 1165"/>
              <a:gd name="T3" fmla="*/ 232 h 1165"/>
              <a:gd name="T4" fmla="*/ 524 w 1165"/>
              <a:gd name="T5" fmla="*/ 232 h 1165"/>
              <a:gd name="T6" fmla="*/ 524 w 1165"/>
              <a:gd name="T7" fmla="*/ 465 h 1165"/>
              <a:gd name="T8" fmla="*/ 639 w 1165"/>
              <a:gd name="T9" fmla="*/ 465 h 1165"/>
              <a:gd name="T10" fmla="*/ 639 w 1165"/>
              <a:gd name="T11" fmla="*/ 700 h 1165"/>
              <a:gd name="T12" fmla="*/ 639 w 1165"/>
              <a:gd name="T13" fmla="*/ 582 h 1165"/>
              <a:gd name="T14" fmla="*/ 524 w 1165"/>
              <a:gd name="T15" fmla="*/ 582 h 1165"/>
              <a:gd name="T16" fmla="*/ 524 w 1165"/>
              <a:gd name="T17" fmla="*/ 700 h 1165"/>
              <a:gd name="T18" fmla="*/ 639 w 1165"/>
              <a:gd name="T19" fmla="*/ 700 h 1165"/>
              <a:gd name="T20" fmla="*/ 1049 w 1165"/>
              <a:gd name="T21" fmla="*/ 0 h 1165"/>
              <a:gd name="T22" fmla="*/ 1164 w 1165"/>
              <a:gd name="T23" fmla="*/ 115 h 1165"/>
              <a:gd name="T24" fmla="*/ 1164 w 1165"/>
              <a:gd name="T25" fmla="*/ 814 h 1165"/>
              <a:gd name="T26" fmla="*/ 1049 w 1165"/>
              <a:gd name="T27" fmla="*/ 932 h 1165"/>
              <a:gd name="T28" fmla="*/ 232 w 1165"/>
              <a:gd name="T29" fmla="*/ 932 h 1165"/>
              <a:gd name="T30" fmla="*/ 0 w 1165"/>
              <a:gd name="T31" fmla="*/ 1164 h 1165"/>
              <a:gd name="T32" fmla="*/ 0 w 1165"/>
              <a:gd name="T33" fmla="*/ 115 h 1165"/>
              <a:gd name="T34" fmla="*/ 114 w 1165"/>
              <a:gd name="T35" fmla="*/ 0 h 1165"/>
              <a:gd name="T36" fmla="*/ 1049 w 1165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165">
                <a:moveTo>
                  <a:pt x="639" y="465"/>
                </a:moveTo>
                <a:lnTo>
                  <a:pt x="639" y="232"/>
                </a:lnTo>
                <a:lnTo>
                  <a:pt x="524" y="232"/>
                </a:lnTo>
                <a:lnTo>
                  <a:pt x="524" y="465"/>
                </a:lnTo>
                <a:lnTo>
                  <a:pt x="639" y="465"/>
                </a:lnTo>
                <a:close/>
                <a:moveTo>
                  <a:pt x="639" y="700"/>
                </a:moveTo>
                <a:lnTo>
                  <a:pt x="639" y="582"/>
                </a:lnTo>
                <a:lnTo>
                  <a:pt x="524" y="582"/>
                </a:lnTo>
                <a:lnTo>
                  <a:pt x="524" y="700"/>
                </a:lnTo>
                <a:lnTo>
                  <a:pt x="639" y="700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49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1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810251"/>
            <a:ext cx="325437" cy="441325"/>
          </a:xfrm>
          <a:custGeom>
            <a:avLst/>
            <a:gdLst>
              <a:gd name="T0" fmla="*/ 626 w 903"/>
              <a:gd name="T1" fmla="*/ 1110 h 1226"/>
              <a:gd name="T2" fmla="*/ 626 w 903"/>
              <a:gd name="T3" fmla="*/ 643 h 1226"/>
              <a:gd name="T4" fmla="*/ 276 w 903"/>
              <a:gd name="T5" fmla="*/ 643 h 1226"/>
              <a:gd name="T6" fmla="*/ 276 w 903"/>
              <a:gd name="T7" fmla="*/ 1110 h 1226"/>
              <a:gd name="T8" fmla="*/ 626 w 903"/>
              <a:gd name="T9" fmla="*/ 1110 h 1226"/>
              <a:gd name="T10" fmla="*/ 618 w 903"/>
              <a:gd name="T11" fmla="*/ 528 h 1226"/>
              <a:gd name="T12" fmla="*/ 684 w 903"/>
              <a:gd name="T13" fmla="*/ 593 h 1226"/>
              <a:gd name="T14" fmla="*/ 684 w 903"/>
              <a:gd name="T15" fmla="*/ 1159 h 1226"/>
              <a:gd name="T16" fmla="*/ 618 w 903"/>
              <a:gd name="T17" fmla="*/ 1225 h 1226"/>
              <a:gd name="T18" fmla="*/ 285 w 903"/>
              <a:gd name="T19" fmla="*/ 1225 h 1226"/>
              <a:gd name="T20" fmla="*/ 219 w 903"/>
              <a:gd name="T21" fmla="*/ 1159 h 1226"/>
              <a:gd name="T22" fmla="*/ 219 w 903"/>
              <a:gd name="T23" fmla="*/ 593 h 1226"/>
              <a:gd name="T24" fmla="*/ 285 w 903"/>
              <a:gd name="T25" fmla="*/ 525 h 1226"/>
              <a:gd name="T26" fmla="*/ 618 w 903"/>
              <a:gd name="T27" fmla="*/ 528 h 1226"/>
              <a:gd name="T28" fmla="*/ 451 w 903"/>
              <a:gd name="T29" fmla="*/ 0 h 1226"/>
              <a:gd name="T30" fmla="*/ 902 w 903"/>
              <a:gd name="T31" fmla="*/ 189 h 1226"/>
              <a:gd name="T32" fmla="*/ 820 w 903"/>
              <a:gd name="T33" fmla="*/ 271 h 1226"/>
              <a:gd name="T34" fmla="*/ 451 w 903"/>
              <a:gd name="T35" fmla="*/ 118 h 1226"/>
              <a:gd name="T36" fmla="*/ 82 w 903"/>
              <a:gd name="T37" fmla="*/ 271 h 1226"/>
              <a:gd name="T38" fmla="*/ 0 w 903"/>
              <a:gd name="T39" fmla="*/ 189 h 1226"/>
              <a:gd name="T40" fmla="*/ 451 w 903"/>
              <a:gd name="T41" fmla="*/ 0 h 1226"/>
              <a:gd name="T42" fmla="*/ 159 w 903"/>
              <a:gd name="T43" fmla="*/ 356 h 1226"/>
              <a:gd name="T44" fmla="*/ 451 w 903"/>
              <a:gd name="T45" fmla="*/ 235 h 1226"/>
              <a:gd name="T46" fmla="*/ 744 w 903"/>
              <a:gd name="T47" fmla="*/ 356 h 1226"/>
              <a:gd name="T48" fmla="*/ 659 w 903"/>
              <a:gd name="T49" fmla="*/ 438 h 1226"/>
              <a:gd name="T50" fmla="*/ 451 w 903"/>
              <a:gd name="T51" fmla="*/ 353 h 1226"/>
              <a:gd name="T52" fmla="*/ 244 w 903"/>
              <a:gd name="T53" fmla="*/ 438 h 1226"/>
              <a:gd name="T54" fmla="*/ 159 w 903"/>
              <a:gd name="T55" fmla="*/ 35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3" h="1226">
                <a:moveTo>
                  <a:pt x="626" y="1110"/>
                </a:moveTo>
                <a:lnTo>
                  <a:pt x="626" y="643"/>
                </a:lnTo>
                <a:lnTo>
                  <a:pt x="276" y="643"/>
                </a:lnTo>
                <a:lnTo>
                  <a:pt x="276" y="1110"/>
                </a:lnTo>
                <a:lnTo>
                  <a:pt x="626" y="1110"/>
                </a:lnTo>
                <a:close/>
                <a:moveTo>
                  <a:pt x="618" y="528"/>
                </a:moveTo>
                <a:cubicBezTo>
                  <a:pt x="653" y="528"/>
                  <a:pt x="684" y="558"/>
                  <a:pt x="684" y="593"/>
                </a:cubicBezTo>
                <a:lnTo>
                  <a:pt x="684" y="1159"/>
                </a:lnTo>
                <a:cubicBezTo>
                  <a:pt x="684" y="1195"/>
                  <a:pt x="653" y="1225"/>
                  <a:pt x="618" y="1225"/>
                </a:cubicBezTo>
                <a:lnTo>
                  <a:pt x="285" y="1225"/>
                </a:lnTo>
                <a:cubicBezTo>
                  <a:pt x="249" y="1225"/>
                  <a:pt x="219" y="1195"/>
                  <a:pt x="219" y="1159"/>
                </a:cubicBezTo>
                <a:lnTo>
                  <a:pt x="219" y="593"/>
                </a:lnTo>
                <a:cubicBezTo>
                  <a:pt x="219" y="558"/>
                  <a:pt x="249" y="525"/>
                  <a:pt x="285" y="525"/>
                </a:cubicBezTo>
                <a:lnTo>
                  <a:pt x="618" y="528"/>
                </a:lnTo>
                <a:close/>
                <a:moveTo>
                  <a:pt x="451" y="0"/>
                </a:moveTo>
                <a:cubicBezTo>
                  <a:pt x="626" y="0"/>
                  <a:pt x="787" y="74"/>
                  <a:pt x="902" y="189"/>
                </a:cubicBezTo>
                <a:lnTo>
                  <a:pt x="820" y="271"/>
                </a:lnTo>
                <a:cubicBezTo>
                  <a:pt x="725" y="175"/>
                  <a:pt x="596" y="118"/>
                  <a:pt x="451" y="118"/>
                </a:cubicBezTo>
                <a:cubicBezTo>
                  <a:pt x="306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1" y="0"/>
                </a:cubicBezTo>
                <a:close/>
                <a:moveTo>
                  <a:pt x="159" y="356"/>
                </a:moveTo>
                <a:cubicBezTo>
                  <a:pt x="233" y="282"/>
                  <a:pt x="336" y="235"/>
                  <a:pt x="451" y="235"/>
                </a:cubicBezTo>
                <a:cubicBezTo>
                  <a:pt x="566" y="235"/>
                  <a:pt x="670" y="282"/>
                  <a:pt x="744" y="356"/>
                </a:cubicBezTo>
                <a:lnTo>
                  <a:pt x="659" y="438"/>
                </a:lnTo>
                <a:cubicBezTo>
                  <a:pt x="607" y="386"/>
                  <a:pt x="533" y="353"/>
                  <a:pt x="451" y="353"/>
                </a:cubicBezTo>
                <a:cubicBezTo>
                  <a:pt x="369" y="353"/>
                  <a:pt x="295" y="386"/>
                  <a:pt x="244" y="438"/>
                </a:cubicBezTo>
                <a:lnTo>
                  <a:pt x="159" y="3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53431" y="5810251"/>
            <a:ext cx="503238" cy="441325"/>
          </a:xfrm>
          <a:custGeom>
            <a:avLst/>
            <a:gdLst>
              <a:gd name="T0" fmla="*/ 407 w 1400"/>
              <a:gd name="T1" fmla="*/ 774 h 1226"/>
              <a:gd name="T2" fmla="*/ 620 w 1400"/>
              <a:gd name="T3" fmla="*/ 632 h 1226"/>
              <a:gd name="T4" fmla="*/ 527 w 1400"/>
              <a:gd name="T5" fmla="*/ 539 h 1226"/>
              <a:gd name="T6" fmla="*/ 407 w 1400"/>
              <a:gd name="T7" fmla="*/ 774 h 1226"/>
              <a:gd name="T8" fmla="*/ 139 w 1400"/>
              <a:gd name="T9" fmla="*/ 0 h 1226"/>
              <a:gd name="T10" fmla="*/ 1290 w 1400"/>
              <a:gd name="T11" fmla="*/ 1151 h 1226"/>
              <a:gd name="T12" fmla="*/ 1216 w 1400"/>
              <a:gd name="T13" fmla="*/ 1225 h 1226"/>
              <a:gd name="T14" fmla="*/ 1057 w 1400"/>
              <a:gd name="T15" fmla="*/ 1066 h 1226"/>
              <a:gd name="T16" fmla="*/ 0 w 1400"/>
              <a:gd name="T17" fmla="*/ 1066 h 1226"/>
              <a:gd name="T18" fmla="*/ 0 w 1400"/>
              <a:gd name="T19" fmla="*/ 949 h 1226"/>
              <a:gd name="T20" fmla="*/ 232 w 1400"/>
              <a:gd name="T21" fmla="*/ 949 h 1226"/>
              <a:gd name="T22" fmla="*/ 117 w 1400"/>
              <a:gd name="T23" fmla="*/ 834 h 1226"/>
              <a:gd name="T24" fmla="*/ 117 w 1400"/>
              <a:gd name="T25" fmla="*/ 249 h 1226"/>
              <a:gd name="T26" fmla="*/ 155 w 1400"/>
              <a:gd name="T27" fmla="*/ 164 h 1226"/>
              <a:gd name="T28" fmla="*/ 65 w 1400"/>
              <a:gd name="T29" fmla="*/ 74 h 1226"/>
              <a:gd name="T30" fmla="*/ 139 w 1400"/>
              <a:gd name="T31" fmla="*/ 0 h 1226"/>
              <a:gd name="T32" fmla="*/ 1281 w 1400"/>
              <a:gd name="T33" fmla="*/ 834 h 1226"/>
              <a:gd name="T34" fmla="*/ 1221 w 1400"/>
              <a:gd name="T35" fmla="*/ 935 h 1226"/>
              <a:gd name="T36" fmla="*/ 899 w 1400"/>
              <a:gd name="T37" fmla="*/ 613 h 1226"/>
              <a:gd name="T38" fmla="*/ 992 w 1400"/>
              <a:gd name="T39" fmla="*/ 525 h 1226"/>
              <a:gd name="T40" fmla="*/ 757 w 1400"/>
              <a:gd name="T41" fmla="*/ 309 h 1226"/>
              <a:gd name="T42" fmla="*/ 757 w 1400"/>
              <a:gd name="T43" fmla="*/ 432 h 1226"/>
              <a:gd name="T44" fmla="*/ 727 w 1400"/>
              <a:gd name="T45" fmla="*/ 438 h 1226"/>
              <a:gd name="T46" fmla="*/ 421 w 1400"/>
              <a:gd name="T47" fmla="*/ 134 h 1226"/>
              <a:gd name="T48" fmla="*/ 1167 w 1400"/>
              <a:gd name="T49" fmla="*/ 134 h 1226"/>
              <a:gd name="T50" fmla="*/ 1281 w 1400"/>
              <a:gd name="T51" fmla="*/ 249 h 1226"/>
              <a:gd name="T52" fmla="*/ 1281 w 1400"/>
              <a:gd name="T53" fmla="*/ 834 h 1226"/>
              <a:gd name="T54" fmla="*/ 1238 w 1400"/>
              <a:gd name="T55" fmla="*/ 949 h 1226"/>
              <a:gd name="T56" fmla="*/ 1399 w 1400"/>
              <a:gd name="T57" fmla="*/ 949 h 1226"/>
              <a:gd name="T58" fmla="*/ 1399 w 1400"/>
              <a:gd name="T59" fmla="*/ 1066 h 1226"/>
              <a:gd name="T60" fmla="*/ 1352 w 1400"/>
              <a:gd name="T61" fmla="*/ 1066 h 1226"/>
              <a:gd name="T62" fmla="*/ 1238 w 1400"/>
              <a:gd name="T63" fmla="*/ 949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0" h="1226">
                <a:moveTo>
                  <a:pt x="407" y="774"/>
                </a:moveTo>
                <a:cubicBezTo>
                  <a:pt x="461" y="697"/>
                  <a:pt x="530" y="654"/>
                  <a:pt x="620" y="632"/>
                </a:cubicBezTo>
                <a:lnTo>
                  <a:pt x="527" y="539"/>
                </a:lnTo>
                <a:cubicBezTo>
                  <a:pt x="459" y="604"/>
                  <a:pt x="426" y="686"/>
                  <a:pt x="407" y="774"/>
                </a:cubicBezTo>
                <a:close/>
                <a:moveTo>
                  <a:pt x="139" y="0"/>
                </a:moveTo>
                <a:lnTo>
                  <a:pt x="1290" y="1151"/>
                </a:lnTo>
                <a:lnTo>
                  <a:pt x="1216" y="1225"/>
                </a:lnTo>
                <a:lnTo>
                  <a:pt x="1057" y="1066"/>
                </a:lnTo>
                <a:lnTo>
                  <a:pt x="0" y="1066"/>
                </a:lnTo>
                <a:lnTo>
                  <a:pt x="0" y="949"/>
                </a:lnTo>
                <a:lnTo>
                  <a:pt x="232" y="949"/>
                </a:lnTo>
                <a:cubicBezTo>
                  <a:pt x="166" y="949"/>
                  <a:pt x="117" y="897"/>
                  <a:pt x="117" y="834"/>
                </a:cubicBezTo>
                <a:lnTo>
                  <a:pt x="117" y="249"/>
                </a:lnTo>
                <a:cubicBezTo>
                  <a:pt x="117" y="214"/>
                  <a:pt x="131" y="186"/>
                  <a:pt x="155" y="164"/>
                </a:cubicBezTo>
                <a:lnTo>
                  <a:pt x="65" y="74"/>
                </a:lnTo>
                <a:lnTo>
                  <a:pt x="139" y="0"/>
                </a:lnTo>
                <a:close/>
                <a:moveTo>
                  <a:pt x="1281" y="834"/>
                </a:moveTo>
                <a:cubicBezTo>
                  <a:pt x="1281" y="878"/>
                  <a:pt x="1257" y="916"/>
                  <a:pt x="1221" y="935"/>
                </a:cubicBezTo>
                <a:lnTo>
                  <a:pt x="899" y="613"/>
                </a:lnTo>
                <a:lnTo>
                  <a:pt x="992" y="525"/>
                </a:lnTo>
                <a:lnTo>
                  <a:pt x="757" y="309"/>
                </a:lnTo>
                <a:lnTo>
                  <a:pt x="757" y="432"/>
                </a:lnTo>
                <a:cubicBezTo>
                  <a:pt x="746" y="435"/>
                  <a:pt x="738" y="435"/>
                  <a:pt x="727" y="438"/>
                </a:cubicBezTo>
                <a:lnTo>
                  <a:pt x="421" y="134"/>
                </a:lnTo>
                <a:lnTo>
                  <a:pt x="1167" y="134"/>
                </a:lnTo>
                <a:cubicBezTo>
                  <a:pt x="1229" y="134"/>
                  <a:pt x="1281" y="184"/>
                  <a:pt x="1281" y="249"/>
                </a:cubicBezTo>
                <a:lnTo>
                  <a:pt x="1281" y="834"/>
                </a:lnTo>
                <a:close/>
                <a:moveTo>
                  <a:pt x="1238" y="949"/>
                </a:moveTo>
                <a:lnTo>
                  <a:pt x="1399" y="949"/>
                </a:lnTo>
                <a:lnTo>
                  <a:pt x="1399" y="1066"/>
                </a:lnTo>
                <a:lnTo>
                  <a:pt x="1352" y="1066"/>
                </a:lnTo>
                <a:lnTo>
                  <a:pt x="1238" y="9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44056" y="5799138"/>
            <a:ext cx="293688" cy="463550"/>
          </a:xfrm>
          <a:custGeom>
            <a:avLst/>
            <a:gdLst>
              <a:gd name="T0" fmla="*/ 700 w 815"/>
              <a:gd name="T1" fmla="*/ 1050 h 1286"/>
              <a:gd name="T2" fmla="*/ 700 w 815"/>
              <a:gd name="T3" fmla="*/ 235 h 1286"/>
              <a:gd name="T4" fmla="*/ 115 w 815"/>
              <a:gd name="T5" fmla="*/ 235 h 1286"/>
              <a:gd name="T6" fmla="*/ 115 w 815"/>
              <a:gd name="T7" fmla="*/ 1050 h 1286"/>
              <a:gd name="T8" fmla="*/ 700 w 815"/>
              <a:gd name="T9" fmla="*/ 1050 h 1286"/>
              <a:gd name="T10" fmla="*/ 700 w 815"/>
              <a:gd name="T11" fmla="*/ 3 h 1286"/>
              <a:gd name="T12" fmla="*/ 814 w 815"/>
              <a:gd name="T13" fmla="*/ 118 h 1286"/>
              <a:gd name="T14" fmla="*/ 814 w 815"/>
              <a:gd name="T15" fmla="*/ 1167 h 1286"/>
              <a:gd name="T16" fmla="*/ 700 w 815"/>
              <a:gd name="T17" fmla="*/ 1285 h 1286"/>
              <a:gd name="T18" fmla="*/ 115 w 815"/>
              <a:gd name="T19" fmla="*/ 1285 h 1286"/>
              <a:gd name="T20" fmla="*/ 0 w 815"/>
              <a:gd name="T21" fmla="*/ 1167 h 1286"/>
              <a:gd name="T22" fmla="*/ 0 w 815"/>
              <a:gd name="T23" fmla="*/ 118 h 1286"/>
              <a:gd name="T24" fmla="*/ 115 w 815"/>
              <a:gd name="T25" fmla="*/ 0 h 1286"/>
              <a:gd name="T26" fmla="*/ 700 w 815"/>
              <a:gd name="T27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5" h="1286"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4" y="55"/>
                  <a:pt x="814" y="118"/>
                </a:cubicBezTo>
                <a:lnTo>
                  <a:pt x="814" y="1167"/>
                </a:lnTo>
                <a:cubicBezTo>
                  <a:pt x="814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44181" y="5883275"/>
            <a:ext cx="463550" cy="293688"/>
          </a:xfrm>
          <a:custGeom>
            <a:avLst/>
            <a:gdLst>
              <a:gd name="T0" fmla="*/ 1050 w 1286"/>
              <a:gd name="T1" fmla="*/ 115 h 816"/>
              <a:gd name="T2" fmla="*/ 235 w 1286"/>
              <a:gd name="T3" fmla="*/ 115 h 816"/>
              <a:gd name="T4" fmla="*/ 235 w 1286"/>
              <a:gd name="T5" fmla="*/ 700 h 816"/>
              <a:gd name="T6" fmla="*/ 1050 w 1286"/>
              <a:gd name="T7" fmla="*/ 700 h 816"/>
              <a:gd name="T8" fmla="*/ 1050 w 1286"/>
              <a:gd name="T9" fmla="*/ 115 h 816"/>
              <a:gd name="T10" fmla="*/ 3 w 1286"/>
              <a:gd name="T11" fmla="*/ 115 h 816"/>
              <a:gd name="T12" fmla="*/ 118 w 1286"/>
              <a:gd name="T13" fmla="*/ 0 h 816"/>
              <a:gd name="T14" fmla="*/ 1167 w 1286"/>
              <a:gd name="T15" fmla="*/ 0 h 816"/>
              <a:gd name="T16" fmla="*/ 1285 w 1286"/>
              <a:gd name="T17" fmla="*/ 115 h 816"/>
              <a:gd name="T18" fmla="*/ 1285 w 1286"/>
              <a:gd name="T19" fmla="*/ 700 h 816"/>
              <a:gd name="T20" fmla="*/ 1167 w 1286"/>
              <a:gd name="T21" fmla="*/ 815 h 816"/>
              <a:gd name="T22" fmla="*/ 118 w 1286"/>
              <a:gd name="T23" fmla="*/ 815 h 816"/>
              <a:gd name="T24" fmla="*/ 0 w 1286"/>
              <a:gd name="T25" fmla="*/ 700 h 816"/>
              <a:gd name="T26" fmla="*/ 3 w 1286"/>
              <a:gd name="T27" fmla="*/ 1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816">
                <a:moveTo>
                  <a:pt x="1050" y="115"/>
                </a:move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lnTo>
                  <a:pt x="1050" y="115"/>
                </a:lnTo>
                <a:close/>
                <a:moveTo>
                  <a:pt x="3" y="115"/>
                </a:moveTo>
                <a:cubicBezTo>
                  <a:pt x="3" y="52"/>
                  <a:pt x="55" y="0"/>
                  <a:pt x="118" y="0"/>
                </a:cubicBezTo>
                <a:lnTo>
                  <a:pt x="1167" y="0"/>
                </a:lnTo>
                <a:cubicBezTo>
                  <a:pt x="1230" y="0"/>
                  <a:pt x="1285" y="52"/>
                  <a:pt x="1285" y="115"/>
                </a:cubicBezTo>
                <a:lnTo>
                  <a:pt x="1285" y="700"/>
                </a:lnTo>
                <a:cubicBezTo>
                  <a:pt x="1285" y="763"/>
                  <a:pt x="1230" y="815"/>
                  <a:pt x="1167" y="815"/>
                </a:cubicBezTo>
                <a:lnTo>
                  <a:pt x="118" y="815"/>
                </a:lnTo>
                <a:cubicBezTo>
                  <a:pt x="55" y="815"/>
                  <a:pt x="0" y="763"/>
                  <a:pt x="0" y="700"/>
                </a:cubicBezTo>
                <a:lnTo>
                  <a:pt x="3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50669" y="5821363"/>
            <a:ext cx="419100" cy="419100"/>
          </a:xfrm>
          <a:custGeom>
            <a:avLst/>
            <a:gdLst>
              <a:gd name="T0" fmla="*/ 828 w 1165"/>
              <a:gd name="T1" fmla="*/ 932 h 1166"/>
              <a:gd name="T2" fmla="*/ 763 w 1165"/>
              <a:gd name="T3" fmla="*/ 651 h 1166"/>
              <a:gd name="T4" fmla="*/ 981 w 1165"/>
              <a:gd name="T5" fmla="*/ 462 h 1166"/>
              <a:gd name="T6" fmla="*/ 694 w 1165"/>
              <a:gd name="T7" fmla="*/ 438 h 1166"/>
              <a:gd name="T8" fmla="*/ 582 w 1165"/>
              <a:gd name="T9" fmla="*/ 175 h 1166"/>
              <a:gd name="T10" fmla="*/ 470 w 1165"/>
              <a:gd name="T11" fmla="*/ 440 h 1166"/>
              <a:gd name="T12" fmla="*/ 183 w 1165"/>
              <a:gd name="T13" fmla="*/ 462 h 1166"/>
              <a:gd name="T14" fmla="*/ 402 w 1165"/>
              <a:gd name="T15" fmla="*/ 651 h 1166"/>
              <a:gd name="T16" fmla="*/ 336 w 1165"/>
              <a:gd name="T17" fmla="*/ 932 h 1166"/>
              <a:gd name="T18" fmla="*/ 582 w 1165"/>
              <a:gd name="T19" fmla="*/ 785 h 1166"/>
              <a:gd name="T20" fmla="*/ 828 w 1165"/>
              <a:gd name="T21" fmla="*/ 932 h 1166"/>
              <a:gd name="T22" fmla="*/ 582 w 1165"/>
              <a:gd name="T23" fmla="*/ 0 h 1166"/>
              <a:gd name="T24" fmla="*/ 1164 w 1165"/>
              <a:gd name="T25" fmla="*/ 583 h 1166"/>
              <a:gd name="T26" fmla="*/ 582 w 1165"/>
              <a:gd name="T27" fmla="*/ 1165 h 1166"/>
              <a:gd name="T28" fmla="*/ 0 w 1165"/>
              <a:gd name="T29" fmla="*/ 583 h 1166"/>
              <a:gd name="T30" fmla="*/ 582 w 1165"/>
              <a:gd name="T3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6">
                <a:moveTo>
                  <a:pt x="828" y="932"/>
                </a:moveTo>
                <a:lnTo>
                  <a:pt x="763" y="651"/>
                </a:lnTo>
                <a:lnTo>
                  <a:pt x="981" y="462"/>
                </a:lnTo>
                <a:lnTo>
                  <a:pt x="694" y="438"/>
                </a:lnTo>
                <a:lnTo>
                  <a:pt x="582" y="175"/>
                </a:lnTo>
                <a:lnTo>
                  <a:pt x="470" y="440"/>
                </a:lnTo>
                <a:lnTo>
                  <a:pt x="183" y="462"/>
                </a:lnTo>
                <a:lnTo>
                  <a:pt x="402" y="651"/>
                </a:lnTo>
                <a:lnTo>
                  <a:pt x="336" y="932"/>
                </a:lnTo>
                <a:lnTo>
                  <a:pt x="582" y="785"/>
                </a:lnTo>
                <a:lnTo>
                  <a:pt x="828" y="932"/>
                </a:lnTo>
                <a:close/>
                <a:moveTo>
                  <a:pt x="582" y="0"/>
                </a:moveTo>
                <a:cubicBezTo>
                  <a:pt x="905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34931" y="5830890"/>
            <a:ext cx="419100" cy="398461"/>
          </a:xfrm>
          <a:custGeom>
            <a:avLst/>
            <a:gdLst>
              <a:gd name="T0" fmla="*/ 582 w 1165"/>
              <a:gd name="T1" fmla="*/ 888 h 1108"/>
              <a:gd name="T2" fmla="*/ 222 w 1165"/>
              <a:gd name="T3" fmla="*/ 1107 h 1108"/>
              <a:gd name="T4" fmla="*/ 317 w 1165"/>
              <a:gd name="T5" fmla="*/ 697 h 1108"/>
              <a:gd name="T6" fmla="*/ 0 w 1165"/>
              <a:gd name="T7" fmla="*/ 421 h 1108"/>
              <a:gd name="T8" fmla="*/ 418 w 1165"/>
              <a:gd name="T9" fmla="*/ 385 h 1108"/>
              <a:gd name="T10" fmla="*/ 582 w 1165"/>
              <a:gd name="T11" fmla="*/ 0 h 1108"/>
              <a:gd name="T12" fmla="*/ 746 w 1165"/>
              <a:gd name="T13" fmla="*/ 385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5" h="1108">
                <a:moveTo>
                  <a:pt x="582" y="888"/>
                </a:move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0781" y="5830890"/>
            <a:ext cx="419100" cy="398461"/>
          </a:xfrm>
          <a:custGeom>
            <a:avLst/>
            <a:gdLst>
              <a:gd name="T0" fmla="*/ 582 w 1165"/>
              <a:gd name="T1" fmla="*/ 782 h 1108"/>
              <a:gd name="T2" fmla="*/ 801 w 1165"/>
              <a:gd name="T3" fmla="*/ 913 h 1108"/>
              <a:gd name="T4" fmla="*/ 744 w 1165"/>
              <a:gd name="T5" fmla="*/ 664 h 1108"/>
              <a:gd name="T6" fmla="*/ 938 w 1165"/>
              <a:gd name="T7" fmla="*/ 495 h 1108"/>
              <a:gd name="T8" fmla="*/ 681 w 1165"/>
              <a:gd name="T9" fmla="*/ 473 h 1108"/>
              <a:gd name="T10" fmla="*/ 582 w 1165"/>
              <a:gd name="T11" fmla="*/ 238 h 1108"/>
              <a:gd name="T12" fmla="*/ 582 w 1165"/>
              <a:gd name="T13" fmla="*/ 782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  <a:gd name="T22" fmla="*/ 222 w 1165"/>
              <a:gd name="T23" fmla="*/ 1107 h 1108"/>
              <a:gd name="T24" fmla="*/ 317 w 1165"/>
              <a:gd name="T25" fmla="*/ 697 h 1108"/>
              <a:gd name="T26" fmla="*/ 0 w 1165"/>
              <a:gd name="T27" fmla="*/ 421 h 1108"/>
              <a:gd name="T28" fmla="*/ 418 w 1165"/>
              <a:gd name="T29" fmla="*/ 385 h 1108"/>
              <a:gd name="T30" fmla="*/ 582 w 1165"/>
              <a:gd name="T31" fmla="*/ 0 h 1108"/>
              <a:gd name="T32" fmla="*/ 746 w 1165"/>
              <a:gd name="T33" fmla="*/ 385 h 1108"/>
              <a:gd name="T34" fmla="*/ 1164 w 1165"/>
              <a:gd name="T35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582" y="782"/>
                </a:lnTo>
                <a:close/>
                <a:moveTo>
                  <a:pt x="1164" y="421"/>
                </a:move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05044" y="5830890"/>
            <a:ext cx="419100" cy="398461"/>
          </a:xfrm>
          <a:custGeom>
            <a:avLst/>
            <a:gdLst>
              <a:gd name="T0" fmla="*/ 582 w 1166"/>
              <a:gd name="T1" fmla="*/ 782 h 1108"/>
              <a:gd name="T2" fmla="*/ 801 w 1166"/>
              <a:gd name="T3" fmla="*/ 913 h 1108"/>
              <a:gd name="T4" fmla="*/ 744 w 1166"/>
              <a:gd name="T5" fmla="*/ 664 h 1108"/>
              <a:gd name="T6" fmla="*/ 938 w 1166"/>
              <a:gd name="T7" fmla="*/ 495 h 1108"/>
              <a:gd name="T8" fmla="*/ 681 w 1166"/>
              <a:gd name="T9" fmla="*/ 473 h 1108"/>
              <a:gd name="T10" fmla="*/ 582 w 1166"/>
              <a:gd name="T11" fmla="*/ 238 h 1108"/>
              <a:gd name="T12" fmla="*/ 484 w 1166"/>
              <a:gd name="T13" fmla="*/ 473 h 1108"/>
              <a:gd name="T14" fmla="*/ 227 w 1166"/>
              <a:gd name="T15" fmla="*/ 495 h 1108"/>
              <a:gd name="T16" fmla="*/ 421 w 1166"/>
              <a:gd name="T17" fmla="*/ 664 h 1108"/>
              <a:gd name="T18" fmla="*/ 364 w 1166"/>
              <a:gd name="T19" fmla="*/ 913 h 1108"/>
              <a:gd name="T20" fmla="*/ 582 w 1166"/>
              <a:gd name="T21" fmla="*/ 782 h 1108"/>
              <a:gd name="T22" fmla="*/ 1165 w 1166"/>
              <a:gd name="T23" fmla="*/ 421 h 1108"/>
              <a:gd name="T24" fmla="*/ 848 w 1166"/>
              <a:gd name="T25" fmla="*/ 697 h 1108"/>
              <a:gd name="T26" fmla="*/ 943 w 1166"/>
              <a:gd name="T27" fmla="*/ 1107 h 1108"/>
              <a:gd name="T28" fmla="*/ 582 w 1166"/>
              <a:gd name="T29" fmla="*/ 888 h 1108"/>
              <a:gd name="T30" fmla="*/ 222 w 1166"/>
              <a:gd name="T31" fmla="*/ 1107 h 1108"/>
              <a:gd name="T32" fmla="*/ 317 w 1166"/>
              <a:gd name="T33" fmla="*/ 697 h 1108"/>
              <a:gd name="T34" fmla="*/ 0 w 1166"/>
              <a:gd name="T35" fmla="*/ 421 h 1108"/>
              <a:gd name="T36" fmla="*/ 418 w 1166"/>
              <a:gd name="T37" fmla="*/ 385 h 1108"/>
              <a:gd name="T38" fmla="*/ 582 w 1166"/>
              <a:gd name="T39" fmla="*/ 0 h 1108"/>
              <a:gd name="T40" fmla="*/ 746 w 1166"/>
              <a:gd name="T41" fmla="*/ 385 h 1108"/>
              <a:gd name="T42" fmla="*/ 1165 w 1166"/>
              <a:gd name="T43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484" y="473"/>
                </a:lnTo>
                <a:lnTo>
                  <a:pt x="227" y="495"/>
                </a:lnTo>
                <a:lnTo>
                  <a:pt x="421" y="664"/>
                </a:lnTo>
                <a:lnTo>
                  <a:pt x="364" y="913"/>
                </a:lnTo>
                <a:lnTo>
                  <a:pt x="582" y="782"/>
                </a:lnTo>
                <a:close/>
                <a:moveTo>
                  <a:pt x="1165" y="421"/>
                </a:moveTo>
                <a:lnTo>
                  <a:pt x="848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5" y="4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4544" y="5826127"/>
            <a:ext cx="431800" cy="409575"/>
          </a:xfrm>
          <a:custGeom>
            <a:avLst/>
            <a:gdLst>
              <a:gd name="T0" fmla="*/ 1117 w 1200"/>
              <a:gd name="T1" fmla="*/ 500 h 1138"/>
              <a:gd name="T2" fmla="*/ 1199 w 1200"/>
              <a:gd name="T3" fmla="*/ 582 h 1138"/>
              <a:gd name="T4" fmla="*/ 645 w 1200"/>
              <a:gd name="T5" fmla="*/ 1137 h 1138"/>
              <a:gd name="T6" fmla="*/ 349 w 1200"/>
              <a:gd name="T7" fmla="*/ 839 h 1138"/>
              <a:gd name="T8" fmla="*/ 431 w 1200"/>
              <a:gd name="T9" fmla="*/ 757 h 1138"/>
              <a:gd name="T10" fmla="*/ 645 w 1200"/>
              <a:gd name="T11" fmla="*/ 973 h 1138"/>
              <a:gd name="T12" fmla="*/ 1117 w 1200"/>
              <a:gd name="T13" fmla="*/ 500 h 1138"/>
              <a:gd name="T14" fmla="*/ 232 w 1200"/>
              <a:gd name="T15" fmla="*/ 467 h 1138"/>
              <a:gd name="T16" fmla="*/ 472 w 1200"/>
              <a:gd name="T17" fmla="*/ 467 h 1138"/>
              <a:gd name="T18" fmla="*/ 352 w 1200"/>
              <a:gd name="T19" fmla="*/ 145 h 1138"/>
              <a:gd name="T20" fmla="*/ 232 w 1200"/>
              <a:gd name="T21" fmla="*/ 467 h 1138"/>
              <a:gd name="T22" fmla="*/ 584 w 1200"/>
              <a:gd name="T23" fmla="*/ 757 h 1138"/>
              <a:gd name="T24" fmla="*/ 516 w 1200"/>
              <a:gd name="T25" fmla="*/ 582 h 1138"/>
              <a:gd name="T26" fmla="*/ 188 w 1200"/>
              <a:gd name="T27" fmla="*/ 582 h 1138"/>
              <a:gd name="T28" fmla="*/ 123 w 1200"/>
              <a:gd name="T29" fmla="*/ 757 h 1138"/>
              <a:gd name="T30" fmla="*/ 0 w 1200"/>
              <a:gd name="T31" fmla="*/ 757 h 1138"/>
              <a:gd name="T32" fmla="*/ 298 w 1200"/>
              <a:gd name="T33" fmla="*/ 0 h 1138"/>
              <a:gd name="T34" fmla="*/ 407 w 1200"/>
              <a:gd name="T35" fmla="*/ 0 h 1138"/>
              <a:gd name="T36" fmla="*/ 705 w 1200"/>
              <a:gd name="T37" fmla="*/ 757 h 1138"/>
              <a:gd name="T38" fmla="*/ 584 w 1200"/>
              <a:gd name="T39" fmla="*/ 75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00" h="1138">
                <a:moveTo>
                  <a:pt x="1117" y="500"/>
                </a:moveTo>
                <a:lnTo>
                  <a:pt x="1199" y="582"/>
                </a:lnTo>
                <a:lnTo>
                  <a:pt x="645" y="1137"/>
                </a:lnTo>
                <a:lnTo>
                  <a:pt x="349" y="839"/>
                </a:lnTo>
                <a:lnTo>
                  <a:pt x="431" y="757"/>
                </a:lnTo>
                <a:lnTo>
                  <a:pt x="645" y="973"/>
                </a:lnTo>
                <a:lnTo>
                  <a:pt x="1117" y="500"/>
                </a:lnTo>
                <a:close/>
                <a:moveTo>
                  <a:pt x="232" y="467"/>
                </a:moveTo>
                <a:lnTo>
                  <a:pt x="472" y="467"/>
                </a:lnTo>
                <a:lnTo>
                  <a:pt x="352" y="145"/>
                </a:lnTo>
                <a:lnTo>
                  <a:pt x="232" y="467"/>
                </a:lnTo>
                <a:close/>
                <a:moveTo>
                  <a:pt x="584" y="757"/>
                </a:moveTo>
                <a:lnTo>
                  <a:pt x="516" y="582"/>
                </a:lnTo>
                <a:lnTo>
                  <a:pt x="188" y="582"/>
                </a:lnTo>
                <a:lnTo>
                  <a:pt x="123" y="757"/>
                </a:lnTo>
                <a:lnTo>
                  <a:pt x="0" y="757"/>
                </a:lnTo>
                <a:lnTo>
                  <a:pt x="298" y="0"/>
                </a:lnTo>
                <a:lnTo>
                  <a:pt x="407" y="0"/>
                </a:lnTo>
                <a:lnTo>
                  <a:pt x="705" y="757"/>
                </a:lnTo>
                <a:lnTo>
                  <a:pt x="584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38656" y="5821363"/>
            <a:ext cx="293688" cy="419100"/>
          </a:xfrm>
          <a:custGeom>
            <a:avLst/>
            <a:gdLst>
              <a:gd name="T0" fmla="*/ 408 w 816"/>
              <a:gd name="T1" fmla="*/ 583 h 1166"/>
              <a:gd name="T2" fmla="*/ 582 w 816"/>
              <a:gd name="T3" fmla="*/ 757 h 1166"/>
              <a:gd name="T4" fmla="*/ 408 w 816"/>
              <a:gd name="T5" fmla="*/ 932 h 1166"/>
              <a:gd name="T6" fmla="*/ 233 w 816"/>
              <a:gd name="T7" fmla="*/ 757 h 1166"/>
              <a:gd name="T8" fmla="*/ 408 w 816"/>
              <a:gd name="T9" fmla="*/ 583 h 1166"/>
              <a:gd name="T10" fmla="*/ 408 w 816"/>
              <a:gd name="T11" fmla="*/ 1050 h 1166"/>
              <a:gd name="T12" fmla="*/ 700 w 816"/>
              <a:gd name="T13" fmla="*/ 757 h 1166"/>
              <a:gd name="T14" fmla="*/ 408 w 816"/>
              <a:gd name="T15" fmla="*/ 465 h 1166"/>
              <a:gd name="T16" fmla="*/ 115 w 816"/>
              <a:gd name="T17" fmla="*/ 757 h 1166"/>
              <a:gd name="T18" fmla="*/ 408 w 816"/>
              <a:gd name="T19" fmla="*/ 1050 h 1166"/>
              <a:gd name="T20" fmla="*/ 408 w 816"/>
              <a:gd name="T21" fmla="*/ 115 h 1166"/>
              <a:gd name="T22" fmla="*/ 290 w 816"/>
              <a:gd name="T23" fmla="*/ 233 h 1166"/>
              <a:gd name="T24" fmla="*/ 408 w 816"/>
              <a:gd name="T25" fmla="*/ 350 h 1166"/>
              <a:gd name="T26" fmla="*/ 525 w 816"/>
              <a:gd name="T27" fmla="*/ 233 h 1166"/>
              <a:gd name="T28" fmla="*/ 408 w 816"/>
              <a:gd name="T29" fmla="*/ 115 h 1166"/>
              <a:gd name="T30" fmla="*/ 700 w 816"/>
              <a:gd name="T31" fmla="*/ 0 h 1166"/>
              <a:gd name="T32" fmla="*/ 815 w 816"/>
              <a:gd name="T33" fmla="*/ 115 h 1166"/>
              <a:gd name="T34" fmla="*/ 815 w 816"/>
              <a:gd name="T35" fmla="*/ 1050 h 1166"/>
              <a:gd name="T36" fmla="*/ 700 w 816"/>
              <a:gd name="T37" fmla="*/ 1165 h 1166"/>
              <a:gd name="T38" fmla="*/ 115 w 816"/>
              <a:gd name="T39" fmla="*/ 1165 h 1166"/>
              <a:gd name="T40" fmla="*/ 0 w 816"/>
              <a:gd name="T41" fmla="*/ 1050 h 1166"/>
              <a:gd name="T42" fmla="*/ 0 w 816"/>
              <a:gd name="T43" fmla="*/ 115 h 1166"/>
              <a:gd name="T44" fmla="*/ 115 w 816"/>
              <a:gd name="T45" fmla="*/ 0 h 1166"/>
              <a:gd name="T46" fmla="*/ 700 w 81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66">
                <a:moveTo>
                  <a:pt x="408" y="583"/>
                </a:moveTo>
                <a:cubicBezTo>
                  <a:pt x="503" y="583"/>
                  <a:pt x="582" y="662"/>
                  <a:pt x="582" y="757"/>
                </a:cubicBezTo>
                <a:cubicBezTo>
                  <a:pt x="582" y="853"/>
                  <a:pt x="504" y="932"/>
                  <a:pt x="408" y="932"/>
                </a:cubicBezTo>
                <a:cubicBezTo>
                  <a:pt x="313" y="932"/>
                  <a:pt x="233" y="853"/>
                  <a:pt x="233" y="757"/>
                </a:cubicBezTo>
                <a:cubicBezTo>
                  <a:pt x="233" y="662"/>
                  <a:pt x="312" y="583"/>
                  <a:pt x="408" y="583"/>
                </a:cubicBezTo>
                <a:close/>
                <a:moveTo>
                  <a:pt x="408" y="1050"/>
                </a:moveTo>
                <a:cubicBezTo>
                  <a:pt x="569" y="1050"/>
                  <a:pt x="700" y="919"/>
                  <a:pt x="700" y="757"/>
                </a:cubicBezTo>
                <a:cubicBezTo>
                  <a:pt x="700" y="596"/>
                  <a:pt x="570" y="465"/>
                  <a:pt x="408" y="465"/>
                </a:cubicBezTo>
                <a:cubicBezTo>
                  <a:pt x="247" y="465"/>
                  <a:pt x="115" y="596"/>
                  <a:pt x="115" y="757"/>
                </a:cubicBezTo>
                <a:cubicBezTo>
                  <a:pt x="115" y="919"/>
                  <a:pt x="246" y="1050"/>
                  <a:pt x="408" y="1050"/>
                </a:cubicBezTo>
                <a:close/>
                <a:moveTo>
                  <a:pt x="408" y="115"/>
                </a:moveTo>
                <a:cubicBezTo>
                  <a:pt x="342" y="115"/>
                  <a:pt x="290" y="170"/>
                  <a:pt x="290" y="233"/>
                </a:cubicBezTo>
                <a:cubicBezTo>
                  <a:pt x="290" y="296"/>
                  <a:pt x="342" y="350"/>
                  <a:pt x="408" y="350"/>
                </a:cubicBezTo>
                <a:cubicBezTo>
                  <a:pt x="470" y="350"/>
                  <a:pt x="525" y="296"/>
                  <a:pt x="525" y="233"/>
                </a:cubicBezTo>
                <a:cubicBezTo>
                  <a:pt x="525" y="170"/>
                  <a:pt x="470" y="115"/>
                  <a:pt x="408" y="115"/>
                </a:cubicBezTo>
                <a:close/>
                <a:moveTo>
                  <a:pt x="700" y="0"/>
                </a:moveTo>
                <a:cubicBezTo>
                  <a:pt x="763" y="0"/>
                  <a:pt x="815" y="52"/>
                  <a:pt x="815" y="115"/>
                </a:cubicBezTo>
                <a:lnTo>
                  <a:pt x="815" y="1050"/>
                </a:lnTo>
                <a:cubicBezTo>
                  <a:pt x="815" y="1113"/>
                  <a:pt x="763" y="1165"/>
                  <a:pt x="70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1676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81038"/>
            <a:ext cx="252412" cy="252412"/>
          </a:xfrm>
          <a:custGeom>
            <a:avLst/>
            <a:gdLst>
              <a:gd name="T0" fmla="*/ 0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0 w 701"/>
              <a:gd name="T7" fmla="*/ 700 h 701"/>
              <a:gd name="T8" fmla="*/ 0 w 70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701">
                <a:moveTo>
                  <a:pt x="0" y="0"/>
                </a:moveTo>
                <a:lnTo>
                  <a:pt x="700" y="0"/>
                </a:lnTo>
                <a:lnTo>
                  <a:pt x="700" y="700"/>
                </a:lnTo>
                <a:lnTo>
                  <a:pt x="0" y="70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7087" y="660400"/>
            <a:ext cx="336550" cy="293688"/>
          </a:xfrm>
          <a:custGeom>
            <a:avLst/>
            <a:gdLst>
              <a:gd name="T0" fmla="*/ 935 w 936"/>
              <a:gd name="T1" fmla="*/ 0 h 816"/>
              <a:gd name="T2" fmla="*/ 935 w 936"/>
              <a:gd name="T3" fmla="*/ 115 h 816"/>
              <a:gd name="T4" fmla="*/ 0 w 936"/>
              <a:gd name="T5" fmla="*/ 115 h 816"/>
              <a:gd name="T6" fmla="*/ 0 w 936"/>
              <a:gd name="T7" fmla="*/ 0 h 816"/>
              <a:gd name="T8" fmla="*/ 935 w 936"/>
              <a:gd name="T9" fmla="*/ 0 h 816"/>
              <a:gd name="T10" fmla="*/ 0 w 936"/>
              <a:gd name="T11" fmla="*/ 583 h 816"/>
              <a:gd name="T12" fmla="*/ 0 w 936"/>
              <a:gd name="T13" fmla="*/ 465 h 816"/>
              <a:gd name="T14" fmla="*/ 935 w 936"/>
              <a:gd name="T15" fmla="*/ 465 h 816"/>
              <a:gd name="T16" fmla="*/ 935 w 936"/>
              <a:gd name="T17" fmla="*/ 583 h 816"/>
              <a:gd name="T18" fmla="*/ 0 w 936"/>
              <a:gd name="T19" fmla="*/ 583 h 816"/>
              <a:gd name="T20" fmla="*/ 935 w 936"/>
              <a:gd name="T21" fmla="*/ 350 h 816"/>
              <a:gd name="T22" fmla="*/ 0 w 936"/>
              <a:gd name="T23" fmla="*/ 350 h 816"/>
              <a:gd name="T24" fmla="*/ 0 w 936"/>
              <a:gd name="T25" fmla="*/ 233 h 816"/>
              <a:gd name="T26" fmla="*/ 935 w 936"/>
              <a:gd name="T27" fmla="*/ 233 h 816"/>
              <a:gd name="T28" fmla="*/ 935 w 936"/>
              <a:gd name="T29" fmla="*/ 350 h 816"/>
              <a:gd name="T30" fmla="*/ 585 w 936"/>
              <a:gd name="T31" fmla="*/ 700 h 816"/>
              <a:gd name="T32" fmla="*/ 585 w 936"/>
              <a:gd name="T33" fmla="*/ 815 h 816"/>
              <a:gd name="T34" fmla="*/ 0 w 936"/>
              <a:gd name="T35" fmla="*/ 815 h 816"/>
              <a:gd name="T36" fmla="*/ 0 w 936"/>
              <a:gd name="T37" fmla="*/ 700 h 816"/>
              <a:gd name="T38" fmla="*/ 585 w 936"/>
              <a:gd name="T39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  <a:moveTo>
                  <a:pt x="935" y="350"/>
                </a:moveTo>
                <a:lnTo>
                  <a:pt x="0" y="350"/>
                </a:ln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close/>
                <a:moveTo>
                  <a:pt x="585" y="700"/>
                </a:moveTo>
                <a:lnTo>
                  <a:pt x="585" y="815"/>
                </a:lnTo>
                <a:lnTo>
                  <a:pt x="0" y="815"/>
                </a:lnTo>
                <a:lnTo>
                  <a:pt x="0" y="700"/>
                </a:lnTo>
                <a:lnTo>
                  <a:pt x="585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9287" y="628651"/>
            <a:ext cx="315912" cy="357187"/>
          </a:xfrm>
          <a:custGeom>
            <a:avLst/>
            <a:gdLst>
              <a:gd name="T0" fmla="*/ 875 w 876"/>
              <a:gd name="T1" fmla="*/ 643 h 994"/>
              <a:gd name="T2" fmla="*/ 525 w 876"/>
              <a:gd name="T3" fmla="*/ 993 h 994"/>
              <a:gd name="T4" fmla="*/ 443 w 876"/>
              <a:gd name="T5" fmla="*/ 911 h 994"/>
              <a:gd name="T6" fmla="*/ 654 w 876"/>
              <a:gd name="T7" fmla="*/ 700 h 994"/>
              <a:gd name="T8" fmla="*/ 0 w 876"/>
              <a:gd name="T9" fmla="*/ 700 h 994"/>
              <a:gd name="T10" fmla="*/ 0 w 876"/>
              <a:gd name="T11" fmla="*/ 0 h 994"/>
              <a:gd name="T12" fmla="*/ 118 w 876"/>
              <a:gd name="T13" fmla="*/ 0 h 994"/>
              <a:gd name="T14" fmla="*/ 118 w 876"/>
              <a:gd name="T15" fmla="*/ 586 h 994"/>
              <a:gd name="T16" fmla="*/ 654 w 876"/>
              <a:gd name="T17" fmla="*/ 586 h 994"/>
              <a:gd name="T18" fmla="*/ 443 w 876"/>
              <a:gd name="T19" fmla="*/ 375 h 994"/>
              <a:gd name="T20" fmla="*/ 525 w 876"/>
              <a:gd name="T21" fmla="*/ 293 h 994"/>
              <a:gd name="T22" fmla="*/ 875 w 876"/>
              <a:gd name="T23" fmla="*/ 64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4">
                <a:moveTo>
                  <a:pt x="875" y="643"/>
                </a:moveTo>
                <a:lnTo>
                  <a:pt x="525" y="993"/>
                </a:lnTo>
                <a:lnTo>
                  <a:pt x="443" y="911"/>
                </a:lnTo>
                <a:lnTo>
                  <a:pt x="654" y="700"/>
                </a:lnTo>
                <a:lnTo>
                  <a:pt x="0" y="700"/>
                </a:lnTo>
                <a:lnTo>
                  <a:pt x="0" y="0"/>
                </a:lnTo>
                <a:lnTo>
                  <a:pt x="118" y="0"/>
                </a:lnTo>
                <a:lnTo>
                  <a:pt x="118" y="586"/>
                </a:lnTo>
                <a:lnTo>
                  <a:pt x="654" y="586"/>
                </a:lnTo>
                <a:lnTo>
                  <a:pt x="443" y="375"/>
                </a:lnTo>
                <a:lnTo>
                  <a:pt x="525" y="293"/>
                </a:lnTo>
                <a:lnTo>
                  <a:pt x="875" y="64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73551" y="628651"/>
            <a:ext cx="315913" cy="357187"/>
          </a:xfrm>
          <a:custGeom>
            <a:avLst/>
            <a:gdLst>
              <a:gd name="T0" fmla="*/ 350 w 876"/>
              <a:gd name="T1" fmla="*/ 292 h 993"/>
              <a:gd name="T2" fmla="*/ 432 w 876"/>
              <a:gd name="T3" fmla="*/ 374 h 993"/>
              <a:gd name="T4" fmla="*/ 221 w 876"/>
              <a:gd name="T5" fmla="*/ 585 h 993"/>
              <a:gd name="T6" fmla="*/ 757 w 876"/>
              <a:gd name="T7" fmla="*/ 585 h 993"/>
              <a:gd name="T8" fmla="*/ 757 w 876"/>
              <a:gd name="T9" fmla="*/ 0 h 993"/>
              <a:gd name="T10" fmla="*/ 875 w 876"/>
              <a:gd name="T11" fmla="*/ 0 h 993"/>
              <a:gd name="T12" fmla="*/ 875 w 876"/>
              <a:gd name="T13" fmla="*/ 699 h 993"/>
              <a:gd name="T14" fmla="*/ 221 w 876"/>
              <a:gd name="T15" fmla="*/ 699 h 993"/>
              <a:gd name="T16" fmla="*/ 432 w 876"/>
              <a:gd name="T17" fmla="*/ 910 h 993"/>
              <a:gd name="T18" fmla="*/ 350 w 876"/>
              <a:gd name="T19" fmla="*/ 992 h 993"/>
              <a:gd name="T20" fmla="*/ 0 w 876"/>
              <a:gd name="T21" fmla="*/ 642 h 993"/>
              <a:gd name="T22" fmla="*/ 350 w 876"/>
              <a:gd name="T23" fmla="*/ 29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3">
                <a:moveTo>
                  <a:pt x="350" y="292"/>
                </a:moveTo>
                <a:lnTo>
                  <a:pt x="432" y="374"/>
                </a:lnTo>
                <a:lnTo>
                  <a:pt x="221" y="585"/>
                </a:lnTo>
                <a:lnTo>
                  <a:pt x="757" y="585"/>
                </a:lnTo>
                <a:lnTo>
                  <a:pt x="757" y="0"/>
                </a:lnTo>
                <a:lnTo>
                  <a:pt x="875" y="0"/>
                </a:lnTo>
                <a:lnTo>
                  <a:pt x="875" y="699"/>
                </a:lnTo>
                <a:lnTo>
                  <a:pt x="221" y="699"/>
                </a:lnTo>
                <a:lnTo>
                  <a:pt x="432" y="910"/>
                </a:lnTo>
                <a:lnTo>
                  <a:pt x="350" y="992"/>
                </a:lnTo>
                <a:lnTo>
                  <a:pt x="0" y="642"/>
                </a:lnTo>
                <a:lnTo>
                  <a:pt x="350" y="29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287962" y="608015"/>
            <a:ext cx="449262" cy="398461"/>
          </a:xfrm>
          <a:custGeom>
            <a:avLst/>
            <a:gdLst>
              <a:gd name="T0" fmla="*/ 281 w 1250"/>
              <a:gd name="T1" fmla="*/ 990 h 1108"/>
              <a:gd name="T2" fmla="*/ 281 w 1250"/>
              <a:gd name="T3" fmla="*/ 621 h 1108"/>
              <a:gd name="T4" fmla="*/ 484 w 1250"/>
              <a:gd name="T5" fmla="*/ 1107 h 1108"/>
              <a:gd name="T6" fmla="*/ 399 w 1250"/>
              <a:gd name="T7" fmla="*/ 1107 h 1108"/>
              <a:gd name="T8" fmla="*/ 281 w 1250"/>
              <a:gd name="T9" fmla="*/ 990 h 1108"/>
              <a:gd name="T10" fmla="*/ 399 w 1250"/>
              <a:gd name="T11" fmla="*/ 350 h 1108"/>
              <a:gd name="T12" fmla="*/ 456 w 1250"/>
              <a:gd name="T13" fmla="*/ 290 h 1108"/>
              <a:gd name="T14" fmla="*/ 399 w 1250"/>
              <a:gd name="T15" fmla="*/ 232 h 1108"/>
              <a:gd name="T16" fmla="*/ 342 w 1250"/>
              <a:gd name="T17" fmla="*/ 290 h 1108"/>
              <a:gd name="T18" fmla="*/ 399 w 1250"/>
              <a:gd name="T19" fmla="*/ 350 h 1108"/>
              <a:gd name="T20" fmla="*/ 1225 w 1250"/>
              <a:gd name="T21" fmla="*/ 768 h 1108"/>
              <a:gd name="T22" fmla="*/ 1162 w 1250"/>
              <a:gd name="T23" fmla="*/ 921 h 1108"/>
              <a:gd name="T24" fmla="*/ 733 w 1250"/>
              <a:gd name="T25" fmla="*/ 1099 h 1108"/>
              <a:gd name="T26" fmla="*/ 686 w 1250"/>
              <a:gd name="T27" fmla="*/ 1107 h 1108"/>
              <a:gd name="T28" fmla="*/ 579 w 1250"/>
              <a:gd name="T29" fmla="*/ 1036 h 1108"/>
              <a:gd name="T30" fmla="*/ 290 w 1250"/>
              <a:gd name="T31" fmla="*/ 336 h 1108"/>
              <a:gd name="T32" fmla="*/ 281 w 1250"/>
              <a:gd name="T33" fmla="*/ 290 h 1108"/>
              <a:gd name="T34" fmla="*/ 353 w 1250"/>
              <a:gd name="T35" fmla="*/ 186 h 1108"/>
              <a:gd name="T36" fmla="*/ 785 w 1250"/>
              <a:gd name="T37" fmla="*/ 8 h 1108"/>
              <a:gd name="T38" fmla="*/ 831 w 1250"/>
              <a:gd name="T39" fmla="*/ 0 h 1108"/>
              <a:gd name="T40" fmla="*/ 935 w 1250"/>
              <a:gd name="T41" fmla="*/ 71 h 1108"/>
              <a:gd name="T42" fmla="*/ 1225 w 1250"/>
              <a:gd name="T43" fmla="*/ 768 h 1108"/>
              <a:gd name="T44" fmla="*/ 87 w 1250"/>
              <a:gd name="T45" fmla="*/ 984 h 1108"/>
              <a:gd name="T46" fmla="*/ 24 w 1250"/>
              <a:gd name="T47" fmla="*/ 834 h 1108"/>
              <a:gd name="T48" fmla="*/ 167 w 1250"/>
              <a:gd name="T49" fmla="*/ 492 h 1108"/>
              <a:gd name="T50" fmla="*/ 167 w 1250"/>
              <a:gd name="T51" fmla="*/ 1017 h 1108"/>
              <a:gd name="T52" fmla="*/ 87 w 1250"/>
              <a:gd name="T53" fmla="*/ 984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50" h="1108">
                <a:moveTo>
                  <a:pt x="281" y="990"/>
                </a:moveTo>
                <a:lnTo>
                  <a:pt x="281" y="621"/>
                </a:lnTo>
                <a:lnTo>
                  <a:pt x="484" y="1107"/>
                </a:lnTo>
                <a:lnTo>
                  <a:pt x="399" y="1107"/>
                </a:lnTo>
                <a:cubicBezTo>
                  <a:pt x="336" y="1107"/>
                  <a:pt x="281" y="1053"/>
                  <a:pt x="281" y="990"/>
                </a:cubicBezTo>
                <a:close/>
                <a:moveTo>
                  <a:pt x="399" y="350"/>
                </a:moveTo>
                <a:cubicBezTo>
                  <a:pt x="432" y="350"/>
                  <a:pt x="456" y="323"/>
                  <a:pt x="456" y="290"/>
                </a:cubicBezTo>
                <a:cubicBezTo>
                  <a:pt x="456" y="257"/>
                  <a:pt x="432" y="232"/>
                  <a:pt x="399" y="232"/>
                </a:cubicBezTo>
                <a:cubicBezTo>
                  <a:pt x="366" y="232"/>
                  <a:pt x="342" y="257"/>
                  <a:pt x="342" y="290"/>
                </a:cubicBezTo>
                <a:cubicBezTo>
                  <a:pt x="342" y="323"/>
                  <a:pt x="366" y="350"/>
                  <a:pt x="399" y="350"/>
                </a:cubicBezTo>
                <a:close/>
                <a:moveTo>
                  <a:pt x="1225" y="768"/>
                </a:moveTo>
                <a:cubicBezTo>
                  <a:pt x="1249" y="828"/>
                  <a:pt x="1222" y="897"/>
                  <a:pt x="1162" y="921"/>
                </a:cubicBezTo>
                <a:lnTo>
                  <a:pt x="733" y="1099"/>
                </a:lnTo>
                <a:cubicBezTo>
                  <a:pt x="719" y="1105"/>
                  <a:pt x="703" y="1107"/>
                  <a:pt x="686" y="1107"/>
                </a:cubicBezTo>
                <a:cubicBezTo>
                  <a:pt x="640" y="1107"/>
                  <a:pt x="599" y="1080"/>
                  <a:pt x="579" y="1036"/>
                </a:cubicBezTo>
                <a:lnTo>
                  <a:pt x="290" y="336"/>
                </a:lnTo>
                <a:cubicBezTo>
                  <a:pt x="284" y="320"/>
                  <a:pt x="281" y="306"/>
                  <a:pt x="281" y="290"/>
                </a:cubicBezTo>
                <a:cubicBezTo>
                  <a:pt x="281" y="246"/>
                  <a:pt x="309" y="205"/>
                  <a:pt x="353" y="186"/>
                </a:cubicBezTo>
                <a:lnTo>
                  <a:pt x="785" y="8"/>
                </a:lnTo>
                <a:cubicBezTo>
                  <a:pt x="801" y="3"/>
                  <a:pt x="815" y="0"/>
                  <a:pt x="831" y="0"/>
                </a:cubicBezTo>
                <a:cubicBezTo>
                  <a:pt x="875" y="0"/>
                  <a:pt x="916" y="27"/>
                  <a:pt x="935" y="71"/>
                </a:cubicBezTo>
                <a:lnTo>
                  <a:pt x="1225" y="768"/>
                </a:lnTo>
                <a:close/>
                <a:moveTo>
                  <a:pt x="87" y="984"/>
                </a:moveTo>
                <a:cubicBezTo>
                  <a:pt x="27" y="960"/>
                  <a:pt x="0" y="894"/>
                  <a:pt x="24" y="834"/>
                </a:cubicBezTo>
                <a:lnTo>
                  <a:pt x="167" y="492"/>
                </a:lnTo>
                <a:lnTo>
                  <a:pt x="167" y="1017"/>
                </a:lnTo>
                <a:lnTo>
                  <a:pt x="87" y="9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5564" y="649288"/>
            <a:ext cx="377825" cy="315912"/>
          </a:xfrm>
          <a:custGeom>
            <a:avLst/>
            <a:gdLst>
              <a:gd name="T0" fmla="*/ 372 w 1051"/>
              <a:gd name="T1" fmla="*/ 591 h 876"/>
              <a:gd name="T2" fmla="*/ 541 w 1051"/>
              <a:gd name="T3" fmla="*/ 738 h 876"/>
              <a:gd name="T4" fmla="*/ 675 w 1051"/>
              <a:gd name="T5" fmla="*/ 640 h 876"/>
              <a:gd name="T6" fmla="*/ 593 w 1051"/>
              <a:gd name="T7" fmla="*/ 536 h 876"/>
              <a:gd name="T8" fmla="*/ 561 w 1051"/>
              <a:gd name="T9" fmla="*/ 525 h 876"/>
              <a:gd name="T10" fmla="*/ 0 w 1051"/>
              <a:gd name="T11" fmla="*/ 525 h 876"/>
              <a:gd name="T12" fmla="*/ 0 w 1051"/>
              <a:gd name="T13" fmla="*/ 408 h 876"/>
              <a:gd name="T14" fmla="*/ 1050 w 1051"/>
              <a:gd name="T15" fmla="*/ 408 h 876"/>
              <a:gd name="T16" fmla="*/ 1050 w 1051"/>
              <a:gd name="T17" fmla="*/ 525 h 876"/>
              <a:gd name="T18" fmla="*/ 823 w 1051"/>
              <a:gd name="T19" fmla="*/ 525 h 876"/>
              <a:gd name="T20" fmla="*/ 834 w 1051"/>
              <a:gd name="T21" fmla="*/ 544 h 876"/>
              <a:gd name="T22" fmla="*/ 853 w 1051"/>
              <a:gd name="T23" fmla="*/ 640 h 876"/>
              <a:gd name="T24" fmla="*/ 670 w 1051"/>
              <a:gd name="T25" fmla="*/ 859 h 876"/>
              <a:gd name="T26" fmla="*/ 544 w 1051"/>
              <a:gd name="T27" fmla="*/ 875 h 876"/>
              <a:gd name="T28" fmla="*/ 459 w 1051"/>
              <a:gd name="T29" fmla="*/ 867 h 876"/>
              <a:gd name="T30" fmla="*/ 306 w 1051"/>
              <a:gd name="T31" fmla="*/ 807 h 876"/>
              <a:gd name="T32" fmla="*/ 200 w 1051"/>
              <a:gd name="T33" fmla="*/ 591 h 876"/>
              <a:gd name="T34" fmla="*/ 372 w 1051"/>
              <a:gd name="T35" fmla="*/ 591 h 876"/>
              <a:gd name="T36" fmla="*/ 536 w 1051"/>
              <a:gd name="T37" fmla="*/ 140 h 876"/>
              <a:gd name="T38" fmla="*/ 407 w 1051"/>
              <a:gd name="T39" fmla="*/ 200 h 876"/>
              <a:gd name="T40" fmla="*/ 399 w 1051"/>
              <a:gd name="T41" fmla="*/ 238 h 876"/>
              <a:gd name="T42" fmla="*/ 443 w 1051"/>
              <a:gd name="T43" fmla="*/ 309 h 876"/>
              <a:gd name="T44" fmla="*/ 525 w 1051"/>
              <a:gd name="T45" fmla="*/ 350 h 876"/>
              <a:gd name="T46" fmla="*/ 257 w 1051"/>
              <a:gd name="T47" fmla="*/ 350 h 876"/>
              <a:gd name="T48" fmla="*/ 246 w 1051"/>
              <a:gd name="T49" fmla="*/ 337 h 876"/>
              <a:gd name="T50" fmla="*/ 224 w 1051"/>
              <a:gd name="T51" fmla="*/ 238 h 876"/>
              <a:gd name="T52" fmla="*/ 312 w 1051"/>
              <a:gd name="T53" fmla="*/ 66 h 876"/>
              <a:gd name="T54" fmla="*/ 539 w 1051"/>
              <a:gd name="T55" fmla="*/ 0 h 876"/>
              <a:gd name="T56" fmla="*/ 766 w 1051"/>
              <a:gd name="T57" fmla="*/ 74 h 876"/>
              <a:gd name="T58" fmla="*/ 850 w 1051"/>
              <a:gd name="T59" fmla="*/ 263 h 876"/>
              <a:gd name="T60" fmla="*/ 675 w 1051"/>
              <a:gd name="T61" fmla="*/ 263 h 876"/>
              <a:gd name="T62" fmla="*/ 536 w 1051"/>
              <a:gd name="T63" fmla="*/ 14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876">
                <a:moveTo>
                  <a:pt x="372" y="591"/>
                </a:moveTo>
                <a:cubicBezTo>
                  <a:pt x="372" y="695"/>
                  <a:pt x="438" y="738"/>
                  <a:pt x="541" y="738"/>
                </a:cubicBezTo>
                <a:cubicBezTo>
                  <a:pt x="613" y="738"/>
                  <a:pt x="675" y="709"/>
                  <a:pt x="675" y="640"/>
                </a:cubicBezTo>
                <a:cubicBezTo>
                  <a:pt x="675" y="575"/>
                  <a:pt x="641" y="560"/>
                  <a:pt x="593" y="536"/>
                </a:cubicBezTo>
                <a:cubicBezTo>
                  <a:pt x="585" y="533"/>
                  <a:pt x="571" y="528"/>
                  <a:pt x="561" y="525"/>
                </a:cubicBezTo>
                <a:lnTo>
                  <a:pt x="0" y="525"/>
                </a:lnTo>
                <a:lnTo>
                  <a:pt x="0" y="408"/>
                </a:lnTo>
                <a:lnTo>
                  <a:pt x="1050" y="408"/>
                </a:lnTo>
                <a:lnTo>
                  <a:pt x="1050" y="525"/>
                </a:lnTo>
                <a:lnTo>
                  <a:pt x="823" y="525"/>
                </a:lnTo>
                <a:cubicBezTo>
                  <a:pt x="826" y="531"/>
                  <a:pt x="831" y="539"/>
                  <a:pt x="834" y="544"/>
                </a:cubicBezTo>
                <a:cubicBezTo>
                  <a:pt x="845" y="572"/>
                  <a:pt x="853" y="604"/>
                  <a:pt x="853" y="640"/>
                </a:cubicBezTo>
                <a:cubicBezTo>
                  <a:pt x="853" y="767"/>
                  <a:pt x="771" y="830"/>
                  <a:pt x="670" y="859"/>
                </a:cubicBezTo>
                <a:cubicBezTo>
                  <a:pt x="632" y="870"/>
                  <a:pt x="591" y="875"/>
                  <a:pt x="544" y="875"/>
                </a:cubicBezTo>
                <a:cubicBezTo>
                  <a:pt x="517" y="875"/>
                  <a:pt x="487" y="872"/>
                  <a:pt x="459" y="867"/>
                </a:cubicBezTo>
                <a:cubicBezTo>
                  <a:pt x="399" y="855"/>
                  <a:pt x="348" y="838"/>
                  <a:pt x="306" y="807"/>
                </a:cubicBezTo>
                <a:cubicBezTo>
                  <a:pt x="244" y="760"/>
                  <a:pt x="200" y="698"/>
                  <a:pt x="200" y="591"/>
                </a:cubicBezTo>
                <a:lnTo>
                  <a:pt x="372" y="591"/>
                </a:lnTo>
                <a:close/>
                <a:moveTo>
                  <a:pt x="536" y="140"/>
                </a:moveTo>
                <a:cubicBezTo>
                  <a:pt x="474" y="140"/>
                  <a:pt x="428" y="160"/>
                  <a:pt x="407" y="200"/>
                </a:cubicBezTo>
                <a:cubicBezTo>
                  <a:pt x="402" y="211"/>
                  <a:pt x="399" y="224"/>
                  <a:pt x="399" y="238"/>
                </a:cubicBezTo>
                <a:cubicBezTo>
                  <a:pt x="399" y="265"/>
                  <a:pt x="416" y="290"/>
                  <a:pt x="443" y="309"/>
                </a:cubicBezTo>
                <a:cubicBezTo>
                  <a:pt x="465" y="323"/>
                  <a:pt x="487" y="337"/>
                  <a:pt x="525" y="350"/>
                </a:cubicBezTo>
                <a:lnTo>
                  <a:pt x="257" y="350"/>
                </a:lnTo>
                <a:cubicBezTo>
                  <a:pt x="254" y="345"/>
                  <a:pt x="249" y="342"/>
                  <a:pt x="246" y="337"/>
                </a:cubicBezTo>
                <a:cubicBezTo>
                  <a:pt x="230" y="309"/>
                  <a:pt x="224" y="276"/>
                  <a:pt x="224" y="238"/>
                </a:cubicBezTo>
                <a:cubicBezTo>
                  <a:pt x="224" y="160"/>
                  <a:pt x="265" y="103"/>
                  <a:pt x="312" y="66"/>
                </a:cubicBezTo>
                <a:cubicBezTo>
                  <a:pt x="368" y="27"/>
                  <a:pt x="442" y="0"/>
                  <a:pt x="539" y="0"/>
                </a:cubicBezTo>
                <a:cubicBezTo>
                  <a:pt x="635" y="0"/>
                  <a:pt x="714" y="28"/>
                  <a:pt x="766" y="74"/>
                </a:cubicBezTo>
                <a:cubicBezTo>
                  <a:pt x="814" y="117"/>
                  <a:pt x="850" y="178"/>
                  <a:pt x="850" y="263"/>
                </a:cubicBezTo>
                <a:lnTo>
                  <a:pt x="675" y="263"/>
                </a:lnTo>
                <a:cubicBezTo>
                  <a:pt x="675" y="179"/>
                  <a:pt x="622" y="140"/>
                  <a:pt x="536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67599" y="596901"/>
            <a:ext cx="420688" cy="420689"/>
          </a:xfrm>
          <a:custGeom>
            <a:avLst/>
            <a:gdLst>
              <a:gd name="T0" fmla="*/ 494 w 1168"/>
              <a:gd name="T1" fmla="*/ 293 h 1168"/>
              <a:gd name="T2" fmla="*/ 607 w 1168"/>
              <a:gd name="T3" fmla="*/ 560 h 1168"/>
              <a:gd name="T4" fmla="*/ 35 w 1168"/>
              <a:gd name="T5" fmla="*/ 1132 h 1168"/>
              <a:gd name="T6" fmla="*/ 0 w 1168"/>
              <a:gd name="T7" fmla="*/ 1050 h 1168"/>
              <a:gd name="T8" fmla="*/ 0 w 1168"/>
              <a:gd name="T9" fmla="*/ 235 h 1168"/>
              <a:gd name="T10" fmla="*/ 117 w 1168"/>
              <a:gd name="T11" fmla="*/ 118 h 1168"/>
              <a:gd name="T12" fmla="*/ 538 w 1168"/>
              <a:gd name="T13" fmla="*/ 118 h 1168"/>
              <a:gd name="T14" fmla="*/ 494 w 1168"/>
              <a:gd name="T15" fmla="*/ 293 h 1168"/>
              <a:gd name="T16" fmla="*/ 582 w 1168"/>
              <a:gd name="T17" fmla="*/ 293 h 1168"/>
              <a:gd name="T18" fmla="*/ 875 w 1168"/>
              <a:gd name="T19" fmla="*/ 0 h 1168"/>
              <a:gd name="T20" fmla="*/ 1167 w 1168"/>
              <a:gd name="T21" fmla="*/ 293 h 1168"/>
              <a:gd name="T22" fmla="*/ 875 w 1168"/>
              <a:gd name="T23" fmla="*/ 585 h 1168"/>
              <a:gd name="T24" fmla="*/ 582 w 1168"/>
              <a:gd name="T25" fmla="*/ 293 h 1168"/>
              <a:gd name="T26" fmla="*/ 557 w 1168"/>
              <a:gd name="T27" fmla="*/ 779 h 1168"/>
              <a:gd name="T28" fmla="*/ 875 w 1168"/>
              <a:gd name="T29" fmla="*/ 673 h 1168"/>
              <a:gd name="T30" fmla="*/ 1050 w 1168"/>
              <a:gd name="T31" fmla="*/ 703 h 1168"/>
              <a:gd name="T32" fmla="*/ 1050 w 1168"/>
              <a:gd name="T33" fmla="*/ 1050 h 1168"/>
              <a:gd name="T34" fmla="*/ 932 w 1168"/>
              <a:gd name="T35" fmla="*/ 1167 h 1168"/>
              <a:gd name="T36" fmla="*/ 525 w 1168"/>
              <a:gd name="T37" fmla="*/ 1167 h 1168"/>
              <a:gd name="T38" fmla="*/ 525 w 1168"/>
              <a:gd name="T39" fmla="*/ 848 h 1168"/>
              <a:gd name="T40" fmla="*/ 557 w 1168"/>
              <a:gd name="T41" fmla="*/ 77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8" h="1168">
                <a:moveTo>
                  <a:pt x="494" y="293"/>
                </a:moveTo>
                <a:cubicBezTo>
                  <a:pt x="494" y="396"/>
                  <a:pt x="538" y="492"/>
                  <a:pt x="607" y="560"/>
                </a:cubicBezTo>
                <a:lnTo>
                  <a:pt x="35" y="1132"/>
                </a:lnTo>
                <a:cubicBezTo>
                  <a:pt x="13" y="1110"/>
                  <a:pt x="0" y="1083"/>
                  <a:pt x="0" y="1050"/>
                </a:cubicBezTo>
                <a:lnTo>
                  <a:pt x="0" y="235"/>
                </a:lnTo>
                <a:cubicBezTo>
                  <a:pt x="0" y="172"/>
                  <a:pt x="54" y="118"/>
                  <a:pt x="117" y="118"/>
                </a:cubicBezTo>
                <a:lnTo>
                  <a:pt x="538" y="118"/>
                </a:lnTo>
                <a:cubicBezTo>
                  <a:pt x="511" y="170"/>
                  <a:pt x="494" y="230"/>
                  <a:pt x="494" y="293"/>
                </a:cubicBezTo>
                <a:close/>
                <a:moveTo>
                  <a:pt x="582" y="293"/>
                </a:moveTo>
                <a:cubicBezTo>
                  <a:pt x="582" y="131"/>
                  <a:pt x="713" y="0"/>
                  <a:pt x="875" y="0"/>
                </a:cubicBezTo>
                <a:cubicBezTo>
                  <a:pt x="1036" y="0"/>
                  <a:pt x="1167" y="131"/>
                  <a:pt x="1167" y="293"/>
                </a:cubicBezTo>
                <a:cubicBezTo>
                  <a:pt x="1167" y="454"/>
                  <a:pt x="1036" y="585"/>
                  <a:pt x="875" y="585"/>
                </a:cubicBezTo>
                <a:cubicBezTo>
                  <a:pt x="713" y="585"/>
                  <a:pt x="582" y="454"/>
                  <a:pt x="582" y="293"/>
                </a:cubicBezTo>
                <a:close/>
                <a:moveTo>
                  <a:pt x="557" y="779"/>
                </a:moveTo>
                <a:cubicBezTo>
                  <a:pt x="645" y="714"/>
                  <a:pt x="757" y="673"/>
                  <a:pt x="875" y="673"/>
                </a:cubicBezTo>
                <a:cubicBezTo>
                  <a:pt x="935" y="673"/>
                  <a:pt x="995" y="684"/>
                  <a:pt x="1050" y="703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525" y="1167"/>
                </a:lnTo>
                <a:lnTo>
                  <a:pt x="525" y="848"/>
                </a:lnTo>
                <a:cubicBezTo>
                  <a:pt x="525" y="820"/>
                  <a:pt x="538" y="796"/>
                  <a:pt x="557" y="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29637" y="681038"/>
            <a:ext cx="463550" cy="252412"/>
          </a:xfrm>
          <a:custGeom>
            <a:avLst/>
            <a:gdLst>
              <a:gd name="T0" fmla="*/ 1168 w 1286"/>
              <a:gd name="T1" fmla="*/ 117 h 701"/>
              <a:gd name="T2" fmla="*/ 1050 w 1286"/>
              <a:gd name="T3" fmla="*/ 117 h 701"/>
              <a:gd name="T4" fmla="*/ 1050 w 1286"/>
              <a:gd name="T5" fmla="*/ 350 h 701"/>
              <a:gd name="T6" fmla="*/ 935 w 1286"/>
              <a:gd name="T7" fmla="*/ 350 h 701"/>
              <a:gd name="T8" fmla="*/ 935 w 1286"/>
              <a:gd name="T9" fmla="*/ 117 h 701"/>
              <a:gd name="T10" fmla="*/ 818 w 1286"/>
              <a:gd name="T11" fmla="*/ 117 h 701"/>
              <a:gd name="T12" fmla="*/ 818 w 1286"/>
              <a:gd name="T13" fmla="*/ 350 h 701"/>
              <a:gd name="T14" fmla="*/ 700 w 1286"/>
              <a:gd name="T15" fmla="*/ 350 h 701"/>
              <a:gd name="T16" fmla="*/ 700 w 1286"/>
              <a:gd name="T17" fmla="*/ 117 h 701"/>
              <a:gd name="T18" fmla="*/ 585 w 1286"/>
              <a:gd name="T19" fmla="*/ 117 h 701"/>
              <a:gd name="T20" fmla="*/ 585 w 1286"/>
              <a:gd name="T21" fmla="*/ 350 h 701"/>
              <a:gd name="T22" fmla="*/ 468 w 1286"/>
              <a:gd name="T23" fmla="*/ 350 h 701"/>
              <a:gd name="T24" fmla="*/ 468 w 1286"/>
              <a:gd name="T25" fmla="*/ 117 h 701"/>
              <a:gd name="T26" fmla="*/ 350 w 1286"/>
              <a:gd name="T27" fmla="*/ 117 h 701"/>
              <a:gd name="T28" fmla="*/ 350 w 1286"/>
              <a:gd name="T29" fmla="*/ 350 h 701"/>
              <a:gd name="T30" fmla="*/ 235 w 1286"/>
              <a:gd name="T31" fmla="*/ 350 h 701"/>
              <a:gd name="T32" fmla="*/ 235 w 1286"/>
              <a:gd name="T33" fmla="*/ 117 h 701"/>
              <a:gd name="T34" fmla="*/ 118 w 1286"/>
              <a:gd name="T35" fmla="*/ 117 h 701"/>
              <a:gd name="T36" fmla="*/ 118 w 1286"/>
              <a:gd name="T37" fmla="*/ 582 h 701"/>
              <a:gd name="T38" fmla="*/ 1168 w 1286"/>
              <a:gd name="T39" fmla="*/ 582 h 701"/>
              <a:gd name="T40" fmla="*/ 1168 w 1286"/>
              <a:gd name="T41" fmla="*/ 117 h 701"/>
              <a:gd name="T42" fmla="*/ 1285 w 1286"/>
              <a:gd name="T43" fmla="*/ 117 h 701"/>
              <a:gd name="T44" fmla="*/ 1285 w 1286"/>
              <a:gd name="T45" fmla="*/ 582 h 701"/>
              <a:gd name="T46" fmla="*/ 1168 w 1286"/>
              <a:gd name="T47" fmla="*/ 700 h 701"/>
              <a:gd name="T48" fmla="*/ 118 w 1286"/>
              <a:gd name="T49" fmla="*/ 700 h 701"/>
              <a:gd name="T50" fmla="*/ 0 w 1286"/>
              <a:gd name="T51" fmla="*/ 582 h 701"/>
              <a:gd name="T52" fmla="*/ 0 w 1286"/>
              <a:gd name="T53" fmla="*/ 117 h 701"/>
              <a:gd name="T54" fmla="*/ 118 w 1286"/>
              <a:gd name="T55" fmla="*/ 0 h 701"/>
              <a:gd name="T56" fmla="*/ 1168 w 1286"/>
              <a:gd name="T57" fmla="*/ 0 h 701"/>
              <a:gd name="T58" fmla="*/ 1285 w 1286"/>
              <a:gd name="T59" fmla="*/ 1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117"/>
                </a:moveTo>
                <a:lnTo>
                  <a:pt x="1050" y="117"/>
                </a:lnTo>
                <a:lnTo>
                  <a:pt x="1050" y="350"/>
                </a:lnTo>
                <a:lnTo>
                  <a:pt x="935" y="350"/>
                </a:lnTo>
                <a:lnTo>
                  <a:pt x="935" y="117"/>
                </a:lnTo>
                <a:lnTo>
                  <a:pt x="818" y="117"/>
                </a:lnTo>
                <a:lnTo>
                  <a:pt x="818" y="350"/>
                </a:lnTo>
                <a:lnTo>
                  <a:pt x="700" y="350"/>
                </a:lnTo>
                <a:lnTo>
                  <a:pt x="700" y="117"/>
                </a:lnTo>
                <a:lnTo>
                  <a:pt x="585" y="117"/>
                </a:lnTo>
                <a:lnTo>
                  <a:pt x="585" y="350"/>
                </a:lnTo>
                <a:lnTo>
                  <a:pt x="468" y="350"/>
                </a:lnTo>
                <a:lnTo>
                  <a:pt x="468" y="117"/>
                </a:lnTo>
                <a:lnTo>
                  <a:pt x="350" y="117"/>
                </a:lnTo>
                <a:lnTo>
                  <a:pt x="350" y="350"/>
                </a:lnTo>
                <a:lnTo>
                  <a:pt x="235" y="350"/>
                </a:lnTo>
                <a:lnTo>
                  <a:pt x="235" y="117"/>
                </a:lnTo>
                <a:lnTo>
                  <a:pt x="118" y="117"/>
                </a:lnTo>
                <a:lnTo>
                  <a:pt x="118" y="582"/>
                </a:lnTo>
                <a:lnTo>
                  <a:pt x="1168" y="582"/>
                </a:lnTo>
                <a:lnTo>
                  <a:pt x="1168" y="117"/>
                </a:lnTo>
                <a:close/>
                <a:moveTo>
                  <a:pt x="1285" y="117"/>
                </a:moveTo>
                <a:lnTo>
                  <a:pt x="1285" y="582"/>
                </a:lnTo>
                <a:cubicBezTo>
                  <a:pt x="1285" y="645"/>
                  <a:pt x="1231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3589" y="639763"/>
            <a:ext cx="377825" cy="336550"/>
          </a:xfrm>
          <a:custGeom>
            <a:avLst/>
            <a:gdLst>
              <a:gd name="T0" fmla="*/ 525 w 1051"/>
              <a:gd name="T1" fmla="*/ 818 h 936"/>
              <a:gd name="T2" fmla="*/ 525 w 1051"/>
              <a:gd name="T3" fmla="*/ 585 h 936"/>
              <a:gd name="T4" fmla="*/ 175 w 1051"/>
              <a:gd name="T5" fmla="*/ 585 h 936"/>
              <a:gd name="T6" fmla="*/ 175 w 1051"/>
              <a:gd name="T7" fmla="*/ 818 h 936"/>
              <a:gd name="T8" fmla="*/ 525 w 1051"/>
              <a:gd name="T9" fmla="*/ 818 h 936"/>
              <a:gd name="T10" fmla="*/ 993 w 1051"/>
              <a:gd name="T11" fmla="*/ 585 h 936"/>
              <a:gd name="T12" fmla="*/ 993 w 1051"/>
              <a:gd name="T13" fmla="*/ 935 h 936"/>
              <a:gd name="T14" fmla="*/ 875 w 1051"/>
              <a:gd name="T15" fmla="*/ 935 h 936"/>
              <a:gd name="T16" fmla="*/ 875 w 1051"/>
              <a:gd name="T17" fmla="*/ 585 h 936"/>
              <a:gd name="T18" fmla="*/ 643 w 1051"/>
              <a:gd name="T19" fmla="*/ 585 h 936"/>
              <a:gd name="T20" fmla="*/ 643 w 1051"/>
              <a:gd name="T21" fmla="*/ 935 h 936"/>
              <a:gd name="T22" fmla="*/ 58 w 1051"/>
              <a:gd name="T23" fmla="*/ 935 h 936"/>
              <a:gd name="T24" fmla="*/ 58 w 1051"/>
              <a:gd name="T25" fmla="*/ 585 h 936"/>
              <a:gd name="T26" fmla="*/ 0 w 1051"/>
              <a:gd name="T27" fmla="*/ 585 h 936"/>
              <a:gd name="T28" fmla="*/ 0 w 1051"/>
              <a:gd name="T29" fmla="*/ 468 h 936"/>
              <a:gd name="T30" fmla="*/ 58 w 1051"/>
              <a:gd name="T31" fmla="*/ 175 h 936"/>
              <a:gd name="T32" fmla="*/ 993 w 1051"/>
              <a:gd name="T33" fmla="*/ 175 h 936"/>
              <a:gd name="T34" fmla="*/ 1050 w 1051"/>
              <a:gd name="T35" fmla="*/ 468 h 936"/>
              <a:gd name="T36" fmla="*/ 1050 w 1051"/>
              <a:gd name="T37" fmla="*/ 585 h 936"/>
              <a:gd name="T38" fmla="*/ 993 w 1051"/>
              <a:gd name="T39" fmla="*/ 585 h 936"/>
              <a:gd name="T40" fmla="*/ 993 w 1051"/>
              <a:gd name="T41" fmla="*/ 0 h 936"/>
              <a:gd name="T42" fmla="*/ 993 w 1051"/>
              <a:gd name="T43" fmla="*/ 118 h 936"/>
              <a:gd name="T44" fmla="*/ 58 w 1051"/>
              <a:gd name="T45" fmla="*/ 118 h 936"/>
              <a:gd name="T46" fmla="*/ 58 w 1051"/>
              <a:gd name="T47" fmla="*/ 0 h 936"/>
              <a:gd name="T48" fmla="*/ 993 w 1051"/>
              <a:gd name="T4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6">
                <a:moveTo>
                  <a:pt x="525" y="818"/>
                </a:moveTo>
                <a:lnTo>
                  <a:pt x="525" y="585"/>
                </a:lnTo>
                <a:lnTo>
                  <a:pt x="175" y="585"/>
                </a:lnTo>
                <a:lnTo>
                  <a:pt x="175" y="818"/>
                </a:lnTo>
                <a:lnTo>
                  <a:pt x="525" y="818"/>
                </a:lnTo>
                <a:close/>
                <a:moveTo>
                  <a:pt x="993" y="585"/>
                </a:moveTo>
                <a:lnTo>
                  <a:pt x="993" y="935"/>
                </a:lnTo>
                <a:lnTo>
                  <a:pt x="875" y="935"/>
                </a:lnTo>
                <a:lnTo>
                  <a:pt x="875" y="585"/>
                </a:lnTo>
                <a:lnTo>
                  <a:pt x="643" y="585"/>
                </a:lnTo>
                <a:lnTo>
                  <a:pt x="643" y="935"/>
                </a:lnTo>
                <a:lnTo>
                  <a:pt x="58" y="935"/>
                </a:lnTo>
                <a:lnTo>
                  <a:pt x="58" y="585"/>
                </a:lnTo>
                <a:lnTo>
                  <a:pt x="0" y="585"/>
                </a:lnTo>
                <a:lnTo>
                  <a:pt x="0" y="468"/>
                </a:lnTo>
                <a:lnTo>
                  <a:pt x="58" y="175"/>
                </a:lnTo>
                <a:lnTo>
                  <a:pt x="993" y="175"/>
                </a:lnTo>
                <a:lnTo>
                  <a:pt x="1050" y="468"/>
                </a:lnTo>
                <a:lnTo>
                  <a:pt x="1050" y="585"/>
                </a:lnTo>
                <a:lnTo>
                  <a:pt x="993" y="585"/>
                </a:lnTo>
                <a:close/>
                <a:moveTo>
                  <a:pt x="993" y="0"/>
                </a:moveTo>
                <a:lnTo>
                  <a:pt x="993" y="118"/>
                </a:lnTo>
                <a:lnTo>
                  <a:pt x="58" y="118"/>
                </a:lnTo>
                <a:lnTo>
                  <a:pt x="58" y="0"/>
                </a:lnTo>
                <a:lnTo>
                  <a:pt x="9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639763"/>
            <a:ext cx="419100" cy="336550"/>
          </a:xfrm>
          <a:custGeom>
            <a:avLst/>
            <a:gdLst>
              <a:gd name="T0" fmla="*/ 115 w 1166"/>
              <a:gd name="T1" fmla="*/ 410 h 936"/>
              <a:gd name="T2" fmla="*/ 115 w 1166"/>
              <a:gd name="T3" fmla="*/ 525 h 936"/>
              <a:gd name="T4" fmla="*/ 233 w 1166"/>
              <a:gd name="T5" fmla="*/ 525 h 936"/>
              <a:gd name="T6" fmla="*/ 233 w 1166"/>
              <a:gd name="T7" fmla="*/ 410 h 936"/>
              <a:gd name="T8" fmla="*/ 115 w 1166"/>
              <a:gd name="T9" fmla="*/ 410 h 936"/>
              <a:gd name="T10" fmla="*/ 0 w 1166"/>
              <a:gd name="T11" fmla="*/ 585 h 936"/>
              <a:gd name="T12" fmla="*/ 0 w 1166"/>
              <a:gd name="T13" fmla="*/ 350 h 936"/>
              <a:gd name="T14" fmla="*/ 1165 w 1166"/>
              <a:gd name="T15" fmla="*/ 350 h 936"/>
              <a:gd name="T16" fmla="*/ 1165 w 1166"/>
              <a:gd name="T17" fmla="*/ 585 h 936"/>
              <a:gd name="T18" fmla="*/ 0 w 1166"/>
              <a:gd name="T19" fmla="*/ 585 h 936"/>
              <a:gd name="T20" fmla="*/ 233 w 1166"/>
              <a:gd name="T21" fmla="*/ 175 h 936"/>
              <a:gd name="T22" fmla="*/ 233 w 1166"/>
              <a:gd name="T23" fmla="*/ 60 h 936"/>
              <a:gd name="T24" fmla="*/ 115 w 1166"/>
              <a:gd name="T25" fmla="*/ 60 h 936"/>
              <a:gd name="T26" fmla="*/ 115 w 1166"/>
              <a:gd name="T27" fmla="*/ 175 h 936"/>
              <a:gd name="T28" fmla="*/ 233 w 1166"/>
              <a:gd name="T29" fmla="*/ 175 h 936"/>
              <a:gd name="T30" fmla="*/ 0 w 1166"/>
              <a:gd name="T31" fmla="*/ 0 h 936"/>
              <a:gd name="T32" fmla="*/ 1165 w 1166"/>
              <a:gd name="T33" fmla="*/ 0 h 936"/>
              <a:gd name="T34" fmla="*/ 1165 w 1166"/>
              <a:gd name="T35" fmla="*/ 235 h 936"/>
              <a:gd name="T36" fmla="*/ 0 w 1166"/>
              <a:gd name="T37" fmla="*/ 235 h 936"/>
              <a:gd name="T38" fmla="*/ 0 w 1166"/>
              <a:gd name="T39" fmla="*/ 0 h 936"/>
              <a:gd name="T40" fmla="*/ 115 w 1166"/>
              <a:gd name="T41" fmla="*/ 760 h 936"/>
              <a:gd name="T42" fmla="*/ 115 w 1166"/>
              <a:gd name="T43" fmla="*/ 875 h 936"/>
              <a:gd name="T44" fmla="*/ 233 w 1166"/>
              <a:gd name="T45" fmla="*/ 875 h 936"/>
              <a:gd name="T46" fmla="*/ 233 w 1166"/>
              <a:gd name="T47" fmla="*/ 760 h 936"/>
              <a:gd name="T48" fmla="*/ 115 w 1166"/>
              <a:gd name="T49" fmla="*/ 760 h 936"/>
              <a:gd name="T50" fmla="*/ 0 w 1166"/>
              <a:gd name="T51" fmla="*/ 935 h 936"/>
              <a:gd name="T52" fmla="*/ 0 w 1166"/>
              <a:gd name="T53" fmla="*/ 700 h 936"/>
              <a:gd name="T54" fmla="*/ 1165 w 1166"/>
              <a:gd name="T55" fmla="*/ 700 h 936"/>
              <a:gd name="T56" fmla="*/ 1165 w 1166"/>
              <a:gd name="T57" fmla="*/ 935 h 936"/>
              <a:gd name="T58" fmla="*/ 0 w 1166"/>
              <a:gd name="T5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115" y="410"/>
                </a:moveTo>
                <a:lnTo>
                  <a:pt x="115" y="525"/>
                </a:lnTo>
                <a:lnTo>
                  <a:pt x="233" y="525"/>
                </a:lnTo>
                <a:lnTo>
                  <a:pt x="233" y="410"/>
                </a:lnTo>
                <a:lnTo>
                  <a:pt x="115" y="410"/>
                </a:lnTo>
                <a:close/>
                <a:moveTo>
                  <a:pt x="0" y="585"/>
                </a:moveTo>
                <a:lnTo>
                  <a:pt x="0" y="350"/>
                </a:lnTo>
                <a:lnTo>
                  <a:pt x="1165" y="350"/>
                </a:lnTo>
                <a:lnTo>
                  <a:pt x="1165" y="585"/>
                </a:lnTo>
                <a:lnTo>
                  <a:pt x="0" y="585"/>
                </a:lnTo>
                <a:close/>
                <a:moveTo>
                  <a:pt x="233" y="175"/>
                </a:moveTo>
                <a:lnTo>
                  <a:pt x="233" y="60"/>
                </a:lnTo>
                <a:lnTo>
                  <a:pt x="115" y="60"/>
                </a:lnTo>
                <a:lnTo>
                  <a:pt x="115" y="175"/>
                </a:lnTo>
                <a:lnTo>
                  <a:pt x="233" y="175"/>
                </a:lnTo>
                <a:close/>
                <a:moveTo>
                  <a:pt x="0" y="0"/>
                </a:moveTo>
                <a:lnTo>
                  <a:pt x="1165" y="0"/>
                </a:lnTo>
                <a:lnTo>
                  <a:pt x="1165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115" y="760"/>
                </a:moveTo>
                <a:lnTo>
                  <a:pt x="115" y="875"/>
                </a:lnTo>
                <a:lnTo>
                  <a:pt x="233" y="875"/>
                </a:lnTo>
                <a:lnTo>
                  <a:pt x="233" y="760"/>
                </a:lnTo>
                <a:lnTo>
                  <a:pt x="115" y="760"/>
                </a:lnTo>
                <a:close/>
                <a:moveTo>
                  <a:pt x="0" y="935"/>
                </a:moveTo>
                <a:lnTo>
                  <a:pt x="0" y="700"/>
                </a:lnTo>
                <a:lnTo>
                  <a:pt x="1165" y="700"/>
                </a:lnTo>
                <a:lnTo>
                  <a:pt x="1165" y="935"/>
                </a:lnTo>
                <a:lnTo>
                  <a:pt x="0" y="9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70025"/>
            <a:ext cx="419100" cy="419100"/>
          </a:xfrm>
          <a:custGeom>
            <a:avLst/>
            <a:gdLst>
              <a:gd name="T0" fmla="*/ 815 w 1166"/>
              <a:gd name="T1" fmla="*/ 814 h 1165"/>
              <a:gd name="T2" fmla="*/ 465 w 1166"/>
              <a:gd name="T3" fmla="*/ 626 h 1165"/>
              <a:gd name="T4" fmla="*/ 465 w 1166"/>
              <a:gd name="T5" fmla="*/ 1006 h 1165"/>
              <a:gd name="T6" fmla="*/ 815 w 1166"/>
              <a:gd name="T7" fmla="*/ 814 h 1165"/>
              <a:gd name="T8" fmla="*/ 1165 w 1166"/>
              <a:gd name="T9" fmla="*/ 582 h 1165"/>
              <a:gd name="T10" fmla="*/ 1165 w 1166"/>
              <a:gd name="T11" fmla="*/ 1050 h 1165"/>
              <a:gd name="T12" fmla="*/ 1050 w 1166"/>
              <a:gd name="T13" fmla="*/ 1164 h 1165"/>
              <a:gd name="T14" fmla="*/ 115 w 1166"/>
              <a:gd name="T15" fmla="*/ 1164 h 1165"/>
              <a:gd name="T16" fmla="*/ 0 w 1166"/>
              <a:gd name="T17" fmla="*/ 1050 h 1165"/>
              <a:gd name="T18" fmla="*/ 0 w 1166"/>
              <a:gd name="T19" fmla="*/ 582 h 1165"/>
              <a:gd name="T20" fmla="*/ 115 w 1166"/>
              <a:gd name="T21" fmla="*/ 464 h 1165"/>
              <a:gd name="T22" fmla="*/ 1050 w 1166"/>
              <a:gd name="T23" fmla="*/ 464 h 1165"/>
              <a:gd name="T24" fmla="*/ 1165 w 1166"/>
              <a:gd name="T25" fmla="*/ 582 h 1165"/>
              <a:gd name="T26" fmla="*/ 932 w 1166"/>
              <a:gd name="T27" fmla="*/ 0 h 1165"/>
              <a:gd name="T28" fmla="*/ 932 w 1166"/>
              <a:gd name="T29" fmla="*/ 115 h 1165"/>
              <a:gd name="T30" fmla="*/ 232 w 1166"/>
              <a:gd name="T31" fmla="*/ 115 h 1165"/>
              <a:gd name="T32" fmla="*/ 232 w 1166"/>
              <a:gd name="T33" fmla="*/ 0 h 1165"/>
              <a:gd name="T34" fmla="*/ 932 w 1166"/>
              <a:gd name="T35" fmla="*/ 0 h 1165"/>
              <a:gd name="T36" fmla="*/ 1050 w 1166"/>
              <a:gd name="T37" fmla="*/ 350 h 1165"/>
              <a:gd name="T38" fmla="*/ 115 w 1166"/>
              <a:gd name="T39" fmla="*/ 350 h 1165"/>
              <a:gd name="T40" fmla="*/ 115 w 1166"/>
              <a:gd name="T41" fmla="*/ 232 h 1165"/>
              <a:gd name="T42" fmla="*/ 1050 w 1166"/>
              <a:gd name="T43" fmla="*/ 232 h 1165"/>
              <a:gd name="T44" fmla="*/ 1050 w 1166"/>
              <a:gd name="T45" fmla="*/ 35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815" y="814"/>
                </a:moveTo>
                <a:lnTo>
                  <a:pt x="465" y="626"/>
                </a:lnTo>
                <a:lnTo>
                  <a:pt x="465" y="1006"/>
                </a:lnTo>
                <a:lnTo>
                  <a:pt x="815" y="814"/>
                </a:lnTo>
                <a:close/>
                <a:moveTo>
                  <a:pt x="1165" y="582"/>
                </a:moveTo>
                <a:lnTo>
                  <a:pt x="1165" y="1050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50"/>
                </a:cubicBezTo>
                <a:lnTo>
                  <a:pt x="0" y="582"/>
                </a:lnTo>
                <a:cubicBezTo>
                  <a:pt x="0" y="519"/>
                  <a:pt x="52" y="464"/>
                  <a:pt x="115" y="464"/>
                </a:cubicBezTo>
                <a:lnTo>
                  <a:pt x="1050" y="464"/>
                </a:lnTo>
                <a:cubicBezTo>
                  <a:pt x="1113" y="464"/>
                  <a:pt x="1165" y="519"/>
                  <a:pt x="1165" y="582"/>
                </a:cubicBezTo>
                <a:close/>
                <a:moveTo>
                  <a:pt x="932" y="0"/>
                </a:moveTo>
                <a:lnTo>
                  <a:pt x="932" y="115"/>
                </a:lnTo>
                <a:lnTo>
                  <a:pt x="232" y="115"/>
                </a:lnTo>
                <a:lnTo>
                  <a:pt x="232" y="0"/>
                </a:lnTo>
                <a:lnTo>
                  <a:pt x="932" y="0"/>
                </a:lnTo>
                <a:close/>
                <a:moveTo>
                  <a:pt x="1050" y="350"/>
                </a:moveTo>
                <a:lnTo>
                  <a:pt x="115" y="350"/>
                </a:lnTo>
                <a:lnTo>
                  <a:pt x="115" y="232"/>
                </a:lnTo>
                <a:lnTo>
                  <a:pt x="1050" y="232"/>
                </a:lnTo>
                <a:lnTo>
                  <a:pt x="105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0424" y="1490664"/>
            <a:ext cx="419100" cy="377825"/>
          </a:xfrm>
          <a:custGeom>
            <a:avLst/>
            <a:gdLst>
              <a:gd name="T0" fmla="*/ 757 w 1165"/>
              <a:gd name="T1" fmla="*/ 787 h 1051"/>
              <a:gd name="T2" fmla="*/ 962 w 1165"/>
              <a:gd name="T3" fmla="*/ 582 h 1051"/>
              <a:gd name="T4" fmla="*/ 757 w 1165"/>
              <a:gd name="T5" fmla="*/ 377 h 1051"/>
              <a:gd name="T6" fmla="*/ 757 w 1165"/>
              <a:gd name="T7" fmla="*/ 525 h 1051"/>
              <a:gd name="T8" fmla="*/ 407 w 1165"/>
              <a:gd name="T9" fmla="*/ 525 h 1051"/>
              <a:gd name="T10" fmla="*/ 407 w 1165"/>
              <a:gd name="T11" fmla="*/ 377 h 1051"/>
              <a:gd name="T12" fmla="*/ 202 w 1165"/>
              <a:gd name="T13" fmla="*/ 582 h 1051"/>
              <a:gd name="T14" fmla="*/ 407 w 1165"/>
              <a:gd name="T15" fmla="*/ 787 h 1051"/>
              <a:gd name="T16" fmla="*/ 407 w 1165"/>
              <a:gd name="T17" fmla="*/ 640 h 1051"/>
              <a:gd name="T18" fmla="*/ 757 w 1165"/>
              <a:gd name="T19" fmla="*/ 640 h 1051"/>
              <a:gd name="T20" fmla="*/ 757 w 1165"/>
              <a:gd name="T21" fmla="*/ 787 h 1051"/>
              <a:gd name="T22" fmla="*/ 1164 w 1165"/>
              <a:gd name="T23" fmla="*/ 232 h 1051"/>
              <a:gd name="T24" fmla="*/ 1164 w 1165"/>
              <a:gd name="T25" fmla="*/ 932 h 1051"/>
              <a:gd name="T26" fmla="*/ 1050 w 1165"/>
              <a:gd name="T27" fmla="*/ 1050 h 1051"/>
              <a:gd name="T28" fmla="*/ 114 w 1165"/>
              <a:gd name="T29" fmla="*/ 1050 h 1051"/>
              <a:gd name="T30" fmla="*/ 0 w 1165"/>
              <a:gd name="T31" fmla="*/ 932 h 1051"/>
              <a:gd name="T32" fmla="*/ 0 w 1165"/>
              <a:gd name="T33" fmla="*/ 232 h 1051"/>
              <a:gd name="T34" fmla="*/ 114 w 1165"/>
              <a:gd name="T35" fmla="*/ 115 h 1051"/>
              <a:gd name="T36" fmla="*/ 300 w 1165"/>
              <a:gd name="T37" fmla="*/ 115 h 1051"/>
              <a:gd name="T38" fmla="*/ 407 w 1165"/>
              <a:gd name="T39" fmla="*/ 0 h 1051"/>
              <a:gd name="T40" fmla="*/ 757 w 1165"/>
              <a:gd name="T41" fmla="*/ 0 h 1051"/>
              <a:gd name="T42" fmla="*/ 864 w 1165"/>
              <a:gd name="T43" fmla="*/ 115 h 1051"/>
              <a:gd name="T44" fmla="*/ 1050 w 1165"/>
              <a:gd name="T45" fmla="*/ 115 h 1051"/>
              <a:gd name="T46" fmla="*/ 1164 w 1165"/>
              <a:gd name="T47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051">
                <a:moveTo>
                  <a:pt x="757" y="787"/>
                </a:moveTo>
                <a:lnTo>
                  <a:pt x="962" y="582"/>
                </a:lnTo>
                <a:lnTo>
                  <a:pt x="757" y="377"/>
                </a:lnTo>
                <a:lnTo>
                  <a:pt x="757" y="525"/>
                </a:lnTo>
                <a:lnTo>
                  <a:pt x="407" y="525"/>
                </a:lnTo>
                <a:lnTo>
                  <a:pt x="407" y="377"/>
                </a:lnTo>
                <a:lnTo>
                  <a:pt x="202" y="582"/>
                </a:lnTo>
                <a:lnTo>
                  <a:pt x="407" y="787"/>
                </a:lnTo>
                <a:lnTo>
                  <a:pt x="407" y="640"/>
                </a:lnTo>
                <a:lnTo>
                  <a:pt x="757" y="640"/>
                </a:lnTo>
                <a:lnTo>
                  <a:pt x="757" y="787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50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5"/>
                  <a:pt x="114" y="115"/>
                </a:cubicBezTo>
                <a:lnTo>
                  <a:pt x="300" y="115"/>
                </a:lnTo>
                <a:lnTo>
                  <a:pt x="407" y="0"/>
                </a:ln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2" y="115"/>
                  <a:pt x="1164" y="170"/>
                  <a:pt x="1164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3574" y="1470025"/>
            <a:ext cx="419100" cy="419100"/>
          </a:xfrm>
          <a:custGeom>
            <a:avLst/>
            <a:gdLst>
              <a:gd name="T0" fmla="*/ 902 w 1166"/>
              <a:gd name="T1" fmla="*/ 757 h 1165"/>
              <a:gd name="T2" fmla="*/ 758 w 1166"/>
              <a:gd name="T3" fmla="*/ 757 h 1165"/>
              <a:gd name="T4" fmla="*/ 758 w 1166"/>
              <a:gd name="T5" fmla="*/ 525 h 1165"/>
              <a:gd name="T6" fmla="*/ 640 w 1166"/>
              <a:gd name="T7" fmla="*/ 525 h 1165"/>
              <a:gd name="T8" fmla="*/ 640 w 1166"/>
              <a:gd name="T9" fmla="*/ 757 h 1165"/>
              <a:gd name="T10" fmla="*/ 495 w 1166"/>
              <a:gd name="T11" fmla="*/ 757 h 1165"/>
              <a:gd name="T12" fmla="*/ 700 w 1166"/>
              <a:gd name="T13" fmla="*/ 962 h 1165"/>
              <a:gd name="T14" fmla="*/ 902 w 1166"/>
              <a:gd name="T15" fmla="*/ 757 h 1165"/>
              <a:gd name="T16" fmla="*/ 263 w 1166"/>
              <a:gd name="T17" fmla="*/ 407 h 1165"/>
              <a:gd name="T18" fmla="*/ 408 w 1166"/>
              <a:gd name="T19" fmla="*/ 407 h 1165"/>
              <a:gd name="T20" fmla="*/ 408 w 1166"/>
              <a:gd name="T21" fmla="*/ 639 h 1165"/>
              <a:gd name="T22" fmla="*/ 525 w 1166"/>
              <a:gd name="T23" fmla="*/ 639 h 1165"/>
              <a:gd name="T24" fmla="*/ 525 w 1166"/>
              <a:gd name="T25" fmla="*/ 407 h 1165"/>
              <a:gd name="T26" fmla="*/ 670 w 1166"/>
              <a:gd name="T27" fmla="*/ 407 h 1165"/>
              <a:gd name="T28" fmla="*/ 465 w 1166"/>
              <a:gd name="T29" fmla="*/ 202 h 1165"/>
              <a:gd name="T30" fmla="*/ 263 w 1166"/>
              <a:gd name="T31" fmla="*/ 407 h 1165"/>
              <a:gd name="T32" fmla="*/ 583 w 1166"/>
              <a:gd name="T33" fmla="*/ 0 h 1165"/>
              <a:gd name="T34" fmla="*/ 1165 w 1166"/>
              <a:gd name="T35" fmla="*/ 582 h 1165"/>
              <a:gd name="T36" fmla="*/ 583 w 1166"/>
              <a:gd name="T37" fmla="*/ 1164 h 1165"/>
              <a:gd name="T38" fmla="*/ 0 w 1166"/>
              <a:gd name="T39" fmla="*/ 582 h 1165"/>
              <a:gd name="T40" fmla="*/ 583 w 116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5">
                <a:moveTo>
                  <a:pt x="902" y="757"/>
                </a:moveTo>
                <a:lnTo>
                  <a:pt x="758" y="757"/>
                </a:lnTo>
                <a:lnTo>
                  <a:pt x="758" y="525"/>
                </a:lnTo>
                <a:lnTo>
                  <a:pt x="640" y="525"/>
                </a:lnTo>
                <a:lnTo>
                  <a:pt x="640" y="757"/>
                </a:lnTo>
                <a:lnTo>
                  <a:pt x="495" y="757"/>
                </a:lnTo>
                <a:lnTo>
                  <a:pt x="700" y="962"/>
                </a:lnTo>
                <a:lnTo>
                  <a:pt x="902" y="757"/>
                </a:lnTo>
                <a:close/>
                <a:moveTo>
                  <a:pt x="263" y="407"/>
                </a:moveTo>
                <a:lnTo>
                  <a:pt x="408" y="407"/>
                </a:lnTo>
                <a:lnTo>
                  <a:pt x="408" y="639"/>
                </a:lnTo>
                <a:lnTo>
                  <a:pt x="525" y="639"/>
                </a:lnTo>
                <a:lnTo>
                  <a:pt x="525" y="407"/>
                </a:lnTo>
                <a:lnTo>
                  <a:pt x="670" y="407"/>
                </a:lnTo>
                <a:lnTo>
                  <a:pt x="465" y="202"/>
                </a:lnTo>
                <a:lnTo>
                  <a:pt x="263" y="407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38639" y="1490664"/>
            <a:ext cx="293687" cy="377825"/>
          </a:xfrm>
          <a:custGeom>
            <a:avLst/>
            <a:gdLst>
              <a:gd name="T0" fmla="*/ 232 w 816"/>
              <a:gd name="T1" fmla="*/ 0 h 1051"/>
              <a:gd name="T2" fmla="*/ 465 w 816"/>
              <a:gd name="T3" fmla="*/ 232 h 1051"/>
              <a:gd name="T4" fmla="*/ 290 w 816"/>
              <a:gd name="T5" fmla="*/ 232 h 1051"/>
              <a:gd name="T6" fmla="*/ 290 w 816"/>
              <a:gd name="T7" fmla="*/ 643 h 1051"/>
              <a:gd name="T8" fmla="*/ 175 w 816"/>
              <a:gd name="T9" fmla="*/ 643 h 1051"/>
              <a:gd name="T10" fmla="*/ 175 w 816"/>
              <a:gd name="T11" fmla="*/ 232 h 1051"/>
              <a:gd name="T12" fmla="*/ 0 w 816"/>
              <a:gd name="T13" fmla="*/ 232 h 1051"/>
              <a:gd name="T14" fmla="*/ 232 w 816"/>
              <a:gd name="T15" fmla="*/ 0 h 1051"/>
              <a:gd name="T16" fmla="*/ 640 w 816"/>
              <a:gd name="T17" fmla="*/ 818 h 1051"/>
              <a:gd name="T18" fmla="*/ 815 w 816"/>
              <a:gd name="T19" fmla="*/ 818 h 1051"/>
              <a:gd name="T20" fmla="*/ 582 w 816"/>
              <a:gd name="T21" fmla="*/ 1050 h 1051"/>
              <a:gd name="T22" fmla="*/ 350 w 816"/>
              <a:gd name="T23" fmla="*/ 818 h 1051"/>
              <a:gd name="T24" fmla="*/ 525 w 816"/>
              <a:gd name="T25" fmla="*/ 818 h 1051"/>
              <a:gd name="T26" fmla="*/ 525 w 816"/>
              <a:gd name="T27" fmla="*/ 407 h 1051"/>
              <a:gd name="T28" fmla="*/ 640 w 816"/>
              <a:gd name="T29" fmla="*/ 407 h 1051"/>
              <a:gd name="T30" fmla="*/ 640 w 816"/>
              <a:gd name="T31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232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2" y="0"/>
                </a:lnTo>
                <a:close/>
                <a:moveTo>
                  <a:pt x="640" y="818"/>
                </a:moveTo>
                <a:lnTo>
                  <a:pt x="815" y="818"/>
                </a:lnTo>
                <a:lnTo>
                  <a:pt x="582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70514" y="1531938"/>
            <a:ext cx="377825" cy="293688"/>
          </a:xfrm>
          <a:custGeom>
            <a:avLst/>
            <a:gdLst>
              <a:gd name="T0" fmla="*/ 1050 w 1051"/>
              <a:gd name="T1" fmla="*/ 232 h 815"/>
              <a:gd name="T2" fmla="*/ 817 w 1051"/>
              <a:gd name="T3" fmla="*/ 464 h 815"/>
              <a:gd name="T4" fmla="*/ 817 w 1051"/>
              <a:gd name="T5" fmla="*/ 289 h 815"/>
              <a:gd name="T6" fmla="*/ 407 w 1051"/>
              <a:gd name="T7" fmla="*/ 289 h 815"/>
              <a:gd name="T8" fmla="*/ 407 w 1051"/>
              <a:gd name="T9" fmla="*/ 175 h 815"/>
              <a:gd name="T10" fmla="*/ 817 w 1051"/>
              <a:gd name="T11" fmla="*/ 175 h 815"/>
              <a:gd name="T12" fmla="*/ 817 w 1051"/>
              <a:gd name="T13" fmla="*/ 0 h 815"/>
              <a:gd name="T14" fmla="*/ 1050 w 1051"/>
              <a:gd name="T15" fmla="*/ 232 h 815"/>
              <a:gd name="T16" fmla="*/ 232 w 1051"/>
              <a:gd name="T17" fmla="*/ 350 h 815"/>
              <a:gd name="T18" fmla="*/ 232 w 1051"/>
              <a:gd name="T19" fmla="*/ 525 h 815"/>
              <a:gd name="T20" fmla="*/ 642 w 1051"/>
              <a:gd name="T21" fmla="*/ 525 h 815"/>
              <a:gd name="T22" fmla="*/ 642 w 1051"/>
              <a:gd name="T23" fmla="*/ 639 h 815"/>
              <a:gd name="T24" fmla="*/ 232 w 1051"/>
              <a:gd name="T25" fmla="*/ 639 h 815"/>
              <a:gd name="T26" fmla="*/ 232 w 1051"/>
              <a:gd name="T27" fmla="*/ 814 h 815"/>
              <a:gd name="T28" fmla="*/ 0 w 1051"/>
              <a:gd name="T29" fmla="*/ 582 h 815"/>
              <a:gd name="T30" fmla="*/ 232 w 1051"/>
              <a:gd name="T31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815">
                <a:moveTo>
                  <a:pt x="1050" y="232"/>
                </a:moveTo>
                <a:lnTo>
                  <a:pt x="817" y="464"/>
                </a:lnTo>
                <a:lnTo>
                  <a:pt x="817" y="289"/>
                </a:lnTo>
                <a:lnTo>
                  <a:pt x="407" y="289"/>
                </a:lnTo>
                <a:lnTo>
                  <a:pt x="40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2"/>
                </a:lnTo>
                <a:close/>
                <a:moveTo>
                  <a:pt x="232" y="350"/>
                </a:moveTo>
                <a:lnTo>
                  <a:pt x="232" y="525"/>
                </a:lnTo>
                <a:lnTo>
                  <a:pt x="642" y="525"/>
                </a:lnTo>
                <a:lnTo>
                  <a:pt x="642" y="639"/>
                </a:lnTo>
                <a:lnTo>
                  <a:pt x="232" y="639"/>
                </a:lnTo>
                <a:lnTo>
                  <a:pt x="232" y="814"/>
                </a:lnTo>
                <a:lnTo>
                  <a:pt x="0" y="582"/>
                </a:lnTo>
                <a:lnTo>
                  <a:pt x="232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3024" y="1520827"/>
            <a:ext cx="419100" cy="314325"/>
          </a:xfrm>
          <a:custGeom>
            <a:avLst/>
            <a:gdLst>
              <a:gd name="T0" fmla="*/ 932 w 1166"/>
              <a:gd name="T1" fmla="*/ 0 h 875"/>
              <a:gd name="T2" fmla="*/ 1165 w 1166"/>
              <a:gd name="T3" fmla="*/ 235 h 875"/>
              <a:gd name="T4" fmla="*/ 990 w 1166"/>
              <a:gd name="T5" fmla="*/ 235 h 875"/>
              <a:gd name="T6" fmla="*/ 990 w 1166"/>
              <a:gd name="T7" fmla="*/ 642 h 875"/>
              <a:gd name="T8" fmla="*/ 757 w 1166"/>
              <a:gd name="T9" fmla="*/ 874 h 875"/>
              <a:gd name="T10" fmla="*/ 525 w 1166"/>
              <a:gd name="T11" fmla="*/ 642 h 875"/>
              <a:gd name="T12" fmla="*/ 525 w 1166"/>
              <a:gd name="T13" fmla="*/ 235 h 875"/>
              <a:gd name="T14" fmla="*/ 407 w 1166"/>
              <a:gd name="T15" fmla="*/ 117 h 875"/>
              <a:gd name="T16" fmla="*/ 290 w 1166"/>
              <a:gd name="T17" fmla="*/ 235 h 875"/>
              <a:gd name="T18" fmla="*/ 290 w 1166"/>
              <a:gd name="T19" fmla="*/ 642 h 875"/>
              <a:gd name="T20" fmla="*/ 465 w 1166"/>
              <a:gd name="T21" fmla="*/ 642 h 875"/>
              <a:gd name="T22" fmla="*/ 232 w 1166"/>
              <a:gd name="T23" fmla="*/ 874 h 875"/>
              <a:gd name="T24" fmla="*/ 0 w 1166"/>
              <a:gd name="T25" fmla="*/ 642 h 875"/>
              <a:gd name="T26" fmla="*/ 175 w 1166"/>
              <a:gd name="T27" fmla="*/ 642 h 875"/>
              <a:gd name="T28" fmla="*/ 175 w 1166"/>
              <a:gd name="T29" fmla="*/ 235 h 875"/>
              <a:gd name="T30" fmla="*/ 407 w 1166"/>
              <a:gd name="T31" fmla="*/ 0 h 875"/>
              <a:gd name="T32" fmla="*/ 640 w 1166"/>
              <a:gd name="T33" fmla="*/ 235 h 875"/>
              <a:gd name="T34" fmla="*/ 640 w 1166"/>
              <a:gd name="T35" fmla="*/ 642 h 875"/>
              <a:gd name="T36" fmla="*/ 757 w 1166"/>
              <a:gd name="T37" fmla="*/ 760 h 875"/>
              <a:gd name="T38" fmla="*/ 875 w 1166"/>
              <a:gd name="T39" fmla="*/ 642 h 875"/>
              <a:gd name="T40" fmla="*/ 875 w 1166"/>
              <a:gd name="T41" fmla="*/ 235 h 875"/>
              <a:gd name="T42" fmla="*/ 700 w 1166"/>
              <a:gd name="T43" fmla="*/ 235 h 875"/>
              <a:gd name="T44" fmla="*/ 932 w 1166"/>
              <a:gd name="T4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75">
                <a:moveTo>
                  <a:pt x="932" y="0"/>
                </a:moveTo>
                <a:lnTo>
                  <a:pt x="1165" y="235"/>
                </a:lnTo>
                <a:lnTo>
                  <a:pt x="990" y="235"/>
                </a:lnTo>
                <a:lnTo>
                  <a:pt x="990" y="642"/>
                </a:lnTo>
                <a:cubicBezTo>
                  <a:pt x="990" y="771"/>
                  <a:pt x="886" y="874"/>
                  <a:pt x="757" y="874"/>
                </a:cubicBezTo>
                <a:cubicBezTo>
                  <a:pt x="629" y="874"/>
                  <a:pt x="525" y="771"/>
                  <a:pt x="525" y="642"/>
                </a:cubicBezTo>
                <a:lnTo>
                  <a:pt x="525" y="235"/>
                </a:lnTo>
                <a:cubicBezTo>
                  <a:pt x="525" y="172"/>
                  <a:pt x="470" y="117"/>
                  <a:pt x="407" y="117"/>
                </a:cubicBezTo>
                <a:cubicBezTo>
                  <a:pt x="344" y="117"/>
                  <a:pt x="290" y="172"/>
                  <a:pt x="290" y="235"/>
                </a:cubicBezTo>
                <a:lnTo>
                  <a:pt x="290" y="642"/>
                </a:lnTo>
                <a:lnTo>
                  <a:pt x="465" y="642"/>
                </a:lnTo>
                <a:lnTo>
                  <a:pt x="232" y="874"/>
                </a:lnTo>
                <a:lnTo>
                  <a:pt x="0" y="642"/>
                </a:lnTo>
                <a:lnTo>
                  <a:pt x="175" y="642"/>
                </a:lnTo>
                <a:lnTo>
                  <a:pt x="175" y="235"/>
                </a:lnTo>
                <a:cubicBezTo>
                  <a:pt x="175" y="106"/>
                  <a:pt x="279" y="0"/>
                  <a:pt x="407" y="0"/>
                </a:cubicBezTo>
                <a:cubicBezTo>
                  <a:pt x="536" y="0"/>
                  <a:pt x="640" y="106"/>
                  <a:pt x="640" y="235"/>
                </a:cubicBezTo>
                <a:lnTo>
                  <a:pt x="640" y="642"/>
                </a:lnTo>
                <a:cubicBezTo>
                  <a:pt x="640" y="705"/>
                  <a:pt x="694" y="760"/>
                  <a:pt x="757" y="760"/>
                </a:cubicBezTo>
                <a:cubicBezTo>
                  <a:pt x="820" y="760"/>
                  <a:pt x="875" y="705"/>
                  <a:pt x="875" y="642"/>
                </a:cubicBezTo>
                <a:lnTo>
                  <a:pt x="875" y="235"/>
                </a:lnTo>
                <a:lnTo>
                  <a:pt x="700" y="235"/>
                </a:lnTo>
                <a:lnTo>
                  <a:pt x="93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96174" y="1509713"/>
            <a:ext cx="419100" cy="336550"/>
          </a:xfrm>
          <a:custGeom>
            <a:avLst/>
            <a:gdLst>
              <a:gd name="T0" fmla="*/ 583 w 1166"/>
              <a:gd name="T1" fmla="*/ 350 h 937"/>
              <a:gd name="T2" fmla="*/ 700 w 1166"/>
              <a:gd name="T3" fmla="*/ 468 h 937"/>
              <a:gd name="T4" fmla="*/ 583 w 1166"/>
              <a:gd name="T5" fmla="*/ 586 h 937"/>
              <a:gd name="T6" fmla="*/ 465 w 1166"/>
              <a:gd name="T7" fmla="*/ 468 h 937"/>
              <a:gd name="T8" fmla="*/ 583 w 1166"/>
              <a:gd name="T9" fmla="*/ 350 h 937"/>
              <a:gd name="T10" fmla="*/ 914 w 1166"/>
              <a:gd name="T11" fmla="*/ 799 h 937"/>
              <a:gd name="T12" fmla="*/ 1050 w 1166"/>
              <a:gd name="T13" fmla="*/ 468 h 937"/>
              <a:gd name="T14" fmla="*/ 914 w 1166"/>
              <a:gd name="T15" fmla="*/ 137 h 937"/>
              <a:gd name="T16" fmla="*/ 829 w 1166"/>
              <a:gd name="T17" fmla="*/ 222 h 937"/>
              <a:gd name="T18" fmla="*/ 933 w 1166"/>
              <a:gd name="T19" fmla="*/ 468 h 937"/>
              <a:gd name="T20" fmla="*/ 832 w 1166"/>
              <a:gd name="T21" fmla="*/ 717 h 937"/>
              <a:gd name="T22" fmla="*/ 914 w 1166"/>
              <a:gd name="T23" fmla="*/ 799 h 937"/>
              <a:gd name="T24" fmla="*/ 583 w 1166"/>
              <a:gd name="T25" fmla="*/ 700 h 937"/>
              <a:gd name="T26" fmla="*/ 815 w 1166"/>
              <a:gd name="T27" fmla="*/ 468 h 937"/>
              <a:gd name="T28" fmla="*/ 583 w 1166"/>
              <a:gd name="T29" fmla="*/ 236 h 937"/>
              <a:gd name="T30" fmla="*/ 350 w 1166"/>
              <a:gd name="T31" fmla="*/ 468 h 937"/>
              <a:gd name="T32" fmla="*/ 583 w 1166"/>
              <a:gd name="T33" fmla="*/ 700 h 937"/>
              <a:gd name="T34" fmla="*/ 337 w 1166"/>
              <a:gd name="T35" fmla="*/ 714 h 937"/>
              <a:gd name="T36" fmla="*/ 233 w 1166"/>
              <a:gd name="T37" fmla="*/ 468 h 937"/>
              <a:gd name="T38" fmla="*/ 334 w 1166"/>
              <a:gd name="T39" fmla="*/ 219 h 937"/>
              <a:gd name="T40" fmla="*/ 252 w 1166"/>
              <a:gd name="T41" fmla="*/ 137 h 937"/>
              <a:gd name="T42" fmla="*/ 115 w 1166"/>
              <a:gd name="T43" fmla="*/ 468 h 937"/>
              <a:gd name="T44" fmla="*/ 252 w 1166"/>
              <a:gd name="T45" fmla="*/ 799 h 937"/>
              <a:gd name="T46" fmla="*/ 337 w 1166"/>
              <a:gd name="T47" fmla="*/ 714 h 937"/>
              <a:gd name="T48" fmla="*/ 1050 w 1166"/>
              <a:gd name="T49" fmla="*/ 0 h 937"/>
              <a:gd name="T50" fmla="*/ 1165 w 1166"/>
              <a:gd name="T51" fmla="*/ 118 h 937"/>
              <a:gd name="T52" fmla="*/ 1165 w 1166"/>
              <a:gd name="T53" fmla="*/ 818 h 937"/>
              <a:gd name="T54" fmla="*/ 1050 w 1166"/>
              <a:gd name="T55" fmla="*/ 936 h 937"/>
              <a:gd name="T56" fmla="*/ 115 w 1166"/>
              <a:gd name="T57" fmla="*/ 936 h 937"/>
              <a:gd name="T58" fmla="*/ 0 w 1166"/>
              <a:gd name="T59" fmla="*/ 818 h 937"/>
              <a:gd name="T60" fmla="*/ 0 w 1166"/>
              <a:gd name="T61" fmla="*/ 118 h 937"/>
              <a:gd name="T62" fmla="*/ 115 w 1166"/>
              <a:gd name="T63" fmla="*/ 0 h 937"/>
              <a:gd name="T64" fmla="*/ 1050 w 1166"/>
              <a:gd name="T65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937">
                <a:moveTo>
                  <a:pt x="583" y="350"/>
                </a:moveTo>
                <a:cubicBezTo>
                  <a:pt x="646" y="350"/>
                  <a:pt x="700" y="405"/>
                  <a:pt x="700" y="468"/>
                </a:cubicBezTo>
                <a:cubicBezTo>
                  <a:pt x="700" y="531"/>
                  <a:pt x="646" y="586"/>
                  <a:pt x="583" y="586"/>
                </a:cubicBezTo>
                <a:cubicBezTo>
                  <a:pt x="520" y="586"/>
                  <a:pt x="465" y="531"/>
                  <a:pt x="465" y="468"/>
                </a:cubicBezTo>
                <a:cubicBezTo>
                  <a:pt x="465" y="405"/>
                  <a:pt x="520" y="350"/>
                  <a:pt x="583" y="350"/>
                </a:cubicBezTo>
                <a:close/>
                <a:moveTo>
                  <a:pt x="914" y="799"/>
                </a:moveTo>
                <a:cubicBezTo>
                  <a:pt x="1004" y="709"/>
                  <a:pt x="1050" y="588"/>
                  <a:pt x="1050" y="468"/>
                </a:cubicBezTo>
                <a:cubicBezTo>
                  <a:pt x="1050" y="348"/>
                  <a:pt x="1004" y="227"/>
                  <a:pt x="914" y="137"/>
                </a:cubicBezTo>
                <a:lnTo>
                  <a:pt x="829" y="222"/>
                </a:lnTo>
                <a:cubicBezTo>
                  <a:pt x="897" y="290"/>
                  <a:pt x="933" y="378"/>
                  <a:pt x="933" y="468"/>
                </a:cubicBezTo>
                <a:cubicBezTo>
                  <a:pt x="933" y="558"/>
                  <a:pt x="900" y="648"/>
                  <a:pt x="832" y="717"/>
                </a:cubicBezTo>
                <a:lnTo>
                  <a:pt x="914" y="799"/>
                </a:lnTo>
                <a:close/>
                <a:moveTo>
                  <a:pt x="583" y="700"/>
                </a:moveTo>
                <a:cubicBezTo>
                  <a:pt x="711" y="700"/>
                  <a:pt x="815" y="597"/>
                  <a:pt x="815" y="468"/>
                </a:cubicBezTo>
                <a:cubicBezTo>
                  <a:pt x="815" y="339"/>
                  <a:pt x="712" y="236"/>
                  <a:pt x="583" y="236"/>
                </a:cubicBezTo>
                <a:cubicBezTo>
                  <a:pt x="455" y="236"/>
                  <a:pt x="350" y="339"/>
                  <a:pt x="350" y="468"/>
                </a:cubicBezTo>
                <a:cubicBezTo>
                  <a:pt x="350" y="597"/>
                  <a:pt x="454" y="700"/>
                  <a:pt x="583" y="700"/>
                </a:cubicBezTo>
                <a:close/>
                <a:moveTo>
                  <a:pt x="337" y="714"/>
                </a:moveTo>
                <a:cubicBezTo>
                  <a:pt x="268" y="646"/>
                  <a:pt x="233" y="558"/>
                  <a:pt x="233" y="468"/>
                </a:cubicBezTo>
                <a:cubicBezTo>
                  <a:pt x="233" y="378"/>
                  <a:pt x="266" y="288"/>
                  <a:pt x="334" y="219"/>
                </a:cubicBezTo>
                <a:lnTo>
                  <a:pt x="252" y="137"/>
                </a:lnTo>
                <a:cubicBezTo>
                  <a:pt x="162" y="227"/>
                  <a:pt x="115" y="348"/>
                  <a:pt x="115" y="468"/>
                </a:cubicBezTo>
                <a:cubicBezTo>
                  <a:pt x="115" y="588"/>
                  <a:pt x="162" y="709"/>
                  <a:pt x="252" y="799"/>
                </a:cubicBezTo>
                <a:lnTo>
                  <a:pt x="337" y="714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69324" y="1531938"/>
            <a:ext cx="419100" cy="293688"/>
          </a:xfrm>
          <a:custGeom>
            <a:avLst/>
            <a:gdLst>
              <a:gd name="T0" fmla="*/ 407 w 1166"/>
              <a:gd name="T1" fmla="*/ 464 h 815"/>
              <a:gd name="T2" fmla="*/ 547 w 1166"/>
              <a:gd name="T3" fmla="*/ 481 h 815"/>
              <a:gd name="T4" fmla="*/ 407 w 1166"/>
              <a:gd name="T5" fmla="*/ 683 h 815"/>
              <a:gd name="T6" fmla="*/ 407 w 1166"/>
              <a:gd name="T7" fmla="*/ 814 h 815"/>
              <a:gd name="T8" fmla="*/ 0 w 1166"/>
              <a:gd name="T9" fmla="*/ 814 h 815"/>
              <a:gd name="T10" fmla="*/ 0 w 1166"/>
              <a:gd name="T11" fmla="*/ 669 h 815"/>
              <a:gd name="T12" fmla="*/ 407 w 1166"/>
              <a:gd name="T13" fmla="*/ 464 h 815"/>
              <a:gd name="T14" fmla="*/ 1165 w 1166"/>
              <a:gd name="T15" fmla="*/ 683 h 815"/>
              <a:gd name="T16" fmla="*/ 1165 w 1166"/>
              <a:gd name="T17" fmla="*/ 814 h 815"/>
              <a:gd name="T18" fmla="*/ 525 w 1166"/>
              <a:gd name="T19" fmla="*/ 814 h 815"/>
              <a:gd name="T20" fmla="*/ 525 w 1166"/>
              <a:gd name="T21" fmla="*/ 683 h 815"/>
              <a:gd name="T22" fmla="*/ 845 w 1166"/>
              <a:gd name="T23" fmla="*/ 525 h 815"/>
              <a:gd name="T24" fmla="*/ 1165 w 1166"/>
              <a:gd name="T25" fmla="*/ 683 h 815"/>
              <a:gd name="T26" fmla="*/ 407 w 1166"/>
              <a:gd name="T27" fmla="*/ 350 h 815"/>
              <a:gd name="T28" fmla="*/ 232 w 1166"/>
              <a:gd name="T29" fmla="*/ 175 h 815"/>
              <a:gd name="T30" fmla="*/ 407 w 1166"/>
              <a:gd name="T31" fmla="*/ 0 h 815"/>
              <a:gd name="T32" fmla="*/ 582 w 1166"/>
              <a:gd name="T33" fmla="*/ 175 h 815"/>
              <a:gd name="T34" fmla="*/ 407 w 1166"/>
              <a:gd name="T35" fmla="*/ 350 h 815"/>
              <a:gd name="T36" fmla="*/ 845 w 1166"/>
              <a:gd name="T37" fmla="*/ 407 h 815"/>
              <a:gd name="T38" fmla="*/ 700 w 1166"/>
              <a:gd name="T39" fmla="*/ 262 h 815"/>
              <a:gd name="T40" fmla="*/ 845 w 1166"/>
              <a:gd name="T41" fmla="*/ 114 h 815"/>
              <a:gd name="T42" fmla="*/ 990 w 1166"/>
              <a:gd name="T43" fmla="*/ 262 h 815"/>
              <a:gd name="T44" fmla="*/ 845 w 1166"/>
              <a:gd name="T45" fmla="*/ 407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15">
                <a:moveTo>
                  <a:pt x="407" y="464"/>
                </a:moveTo>
                <a:cubicBezTo>
                  <a:pt x="446" y="464"/>
                  <a:pt x="495" y="470"/>
                  <a:pt x="547" y="481"/>
                </a:cubicBezTo>
                <a:cubicBezTo>
                  <a:pt x="427" y="546"/>
                  <a:pt x="407" y="634"/>
                  <a:pt x="407" y="683"/>
                </a:cubicBezTo>
                <a:lnTo>
                  <a:pt x="40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3"/>
                  <a:pt x="271" y="464"/>
                  <a:pt x="407" y="464"/>
                </a:cubicBezTo>
                <a:close/>
                <a:moveTo>
                  <a:pt x="1165" y="683"/>
                </a:moveTo>
                <a:lnTo>
                  <a:pt x="1165" y="814"/>
                </a:lnTo>
                <a:lnTo>
                  <a:pt x="525" y="814"/>
                </a:lnTo>
                <a:lnTo>
                  <a:pt x="525" y="683"/>
                </a:lnTo>
                <a:cubicBezTo>
                  <a:pt x="525" y="577"/>
                  <a:pt x="738" y="525"/>
                  <a:pt x="845" y="525"/>
                </a:cubicBezTo>
                <a:cubicBezTo>
                  <a:pt x="952" y="525"/>
                  <a:pt x="1165" y="577"/>
                  <a:pt x="1165" y="683"/>
                </a:cubicBezTo>
                <a:close/>
                <a:moveTo>
                  <a:pt x="407" y="350"/>
                </a:moveTo>
                <a:cubicBezTo>
                  <a:pt x="312" y="350"/>
                  <a:pt x="232" y="270"/>
                  <a:pt x="232" y="175"/>
                </a:cubicBezTo>
                <a:cubicBezTo>
                  <a:pt x="232" y="79"/>
                  <a:pt x="312" y="0"/>
                  <a:pt x="407" y="0"/>
                </a:cubicBezTo>
                <a:cubicBezTo>
                  <a:pt x="503" y="0"/>
                  <a:pt x="582" y="79"/>
                  <a:pt x="582" y="175"/>
                </a:cubicBezTo>
                <a:cubicBezTo>
                  <a:pt x="582" y="270"/>
                  <a:pt x="503" y="350"/>
                  <a:pt x="407" y="350"/>
                </a:cubicBezTo>
                <a:close/>
                <a:moveTo>
                  <a:pt x="845" y="407"/>
                </a:moveTo>
                <a:cubicBezTo>
                  <a:pt x="766" y="407"/>
                  <a:pt x="700" y="341"/>
                  <a:pt x="700" y="262"/>
                </a:cubicBezTo>
                <a:cubicBezTo>
                  <a:pt x="700" y="183"/>
                  <a:pt x="766" y="114"/>
                  <a:pt x="845" y="114"/>
                </a:cubicBezTo>
                <a:cubicBezTo>
                  <a:pt x="924" y="114"/>
                  <a:pt x="990" y="183"/>
                  <a:pt x="990" y="262"/>
                </a:cubicBezTo>
                <a:cubicBezTo>
                  <a:pt x="990" y="341"/>
                  <a:pt x="924" y="407"/>
                  <a:pt x="845" y="4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2474" y="1470025"/>
            <a:ext cx="419100" cy="419100"/>
          </a:xfrm>
          <a:custGeom>
            <a:avLst/>
            <a:gdLst>
              <a:gd name="T0" fmla="*/ 932 w 1165"/>
              <a:gd name="T1" fmla="*/ 809 h 1165"/>
              <a:gd name="T2" fmla="*/ 932 w 1165"/>
              <a:gd name="T3" fmla="*/ 407 h 1165"/>
              <a:gd name="T4" fmla="*/ 582 w 1165"/>
              <a:gd name="T5" fmla="*/ 232 h 1165"/>
              <a:gd name="T6" fmla="*/ 232 w 1165"/>
              <a:gd name="T7" fmla="*/ 407 h 1165"/>
              <a:gd name="T8" fmla="*/ 232 w 1165"/>
              <a:gd name="T9" fmla="*/ 809 h 1165"/>
              <a:gd name="T10" fmla="*/ 385 w 1165"/>
              <a:gd name="T11" fmla="*/ 962 h 1165"/>
              <a:gd name="T12" fmla="*/ 320 w 1165"/>
              <a:gd name="T13" fmla="*/ 1028 h 1165"/>
              <a:gd name="T14" fmla="*/ 320 w 1165"/>
              <a:gd name="T15" fmla="*/ 1050 h 1165"/>
              <a:gd name="T16" fmla="*/ 418 w 1165"/>
              <a:gd name="T17" fmla="*/ 1050 h 1165"/>
              <a:gd name="T18" fmla="*/ 505 w 1165"/>
              <a:gd name="T19" fmla="*/ 962 h 1165"/>
              <a:gd name="T20" fmla="*/ 670 w 1165"/>
              <a:gd name="T21" fmla="*/ 962 h 1165"/>
              <a:gd name="T22" fmla="*/ 757 w 1165"/>
              <a:gd name="T23" fmla="*/ 1050 h 1165"/>
              <a:gd name="T24" fmla="*/ 845 w 1165"/>
              <a:gd name="T25" fmla="*/ 1050 h 1165"/>
              <a:gd name="T26" fmla="*/ 845 w 1165"/>
              <a:gd name="T27" fmla="*/ 1028 h 1165"/>
              <a:gd name="T28" fmla="*/ 779 w 1165"/>
              <a:gd name="T29" fmla="*/ 962 h 1165"/>
              <a:gd name="T30" fmla="*/ 932 w 1165"/>
              <a:gd name="T31" fmla="*/ 809 h 1165"/>
              <a:gd name="T32" fmla="*/ 921 w 1165"/>
              <a:gd name="T33" fmla="*/ 46 h 1165"/>
              <a:gd name="T34" fmla="*/ 1164 w 1165"/>
              <a:gd name="T35" fmla="*/ 399 h 1165"/>
              <a:gd name="T36" fmla="*/ 1164 w 1165"/>
              <a:gd name="T37" fmla="*/ 1164 h 1165"/>
              <a:gd name="T38" fmla="*/ 0 w 1165"/>
              <a:gd name="T39" fmla="*/ 1164 h 1165"/>
              <a:gd name="T40" fmla="*/ 0 w 1165"/>
              <a:gd name="T41" fmla="*/ 399 h 1165"/>
              <a:gd name="T42" fmla="*/ 243 w 1165"/>
              <a:gd name="T43" fmla="*/ 46 h 1165"/>
              <a:gd name="T44" fmla="*/ 582 w 1165"/>
              <a:gd name="T45" fmla="*/ 0 h 1165"/>
              <a:gd name="T46" fmla="*/ 921 w 1165"/>
              <a:gd name="T47" fmla="*/ 46 h 1165"/>
              <a:gd name="T48" fmla="*/ 292 w 1165"/>
              <a:gd name="T49" fmla="*/ 407 h 1165"/>
              <a:gd name="T50" fmla="*/ 875 w 1165"/>
              <a:gd name="T51" fmla="*/ 407 h 1165"/>
              <a:gd name="T52" fmla="*/ 875 w 1165"/>
              <a:gd name="T53" fmla="*/ 700 h 1165"/>
              <a:gd name="T54" fmla="*/ 292 w 1165"/>
              <a:gd name="T55" fmla="*/ 700 h 1165"/>
              <a:gd name="T56" fmla="*/ 292 w 1165"/>
              <a:gd name="T57" fmla="*/ 407 h 1165"/>
              <a:gd name="T58" fmla="*/ 320 w 1165"/>
              <a:gd name="T59" fmla="*/ 814 h 1165"/>
              <a:gd name="T60" fmla="*/ 377 w 1165"/>
              <a:gd name="T61" fmla="*/ 757 h 1165"/>
              <a:gd name="T62" fmla="*/ 437 w 1165"/>
              <a:gd name="T63" fmla="*/ 814 h 1165"/>
              <a:gd name="T64" fmla="*/ 377 w 1165"/>
              <a:gd name="T65" fmla="*/ 875 h 1165"/>
              <a:gd name="T66" fmla="*/ 320 w 1165"/>
              <a:gd name="T67" fmla="*/ 814 h 1165"/>
              <a:gd name="T68" fmla="*/ 727 w 1165"/>
              <a:gd name="T69" fmla="*/ 814 h 1165"/>
              <a:gd name="T70" fmla="*/ 787 w 1165"/>
              <a:gd name="T71" fmla="*/ 757 h 1165"/>
              <a:gd name="T72" fmla="*/ 845 w 1165"/>
              <a:gd name="T73" fmla="*/ 814 h 1165"/>
              <a:gd name="T74" fmla="*/ 787 w 1165"/>
              <a:gd name="T75" fmla="*/ 875 h 1165"/>
              <a:gd name="T76" fmla="*/ 727 w 1165"/>
              <a:gd name="T77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5" h="1165">
                <a:moveTo>
                  <a:pt x="932" y="809"/>
                </a:moveTo>
                <a:lnTo>
                  <a:pt x="932" y="407"/>
                </a:lnTo>
                <a:cubicBezTo>
                  <a:pt x="932" y="254"/>
                  <a:pt x="776" y="232"/>
                  <a:pt x="582" y="232"/>
                </a:cubicBezTo>
                <a:cubicBezTo>
                  <a:pt x="407" y="232"/>
                  <a:pt x="232" y="254"/>
                  <a:pt x="232" y="407"/>
                </a:cubicBezTo>
                <a:lnTo>
                  <a:pt x="232" y="809"/>
                </a:lnTo>
                <a:cubicBezTo>
                  <a:pt x="232" y="894"/>
                  <a:pt x="300" y="962"/>
                  <a:pt x="385" y="962"/>
                </a:cubicBezTo>
                <a:lnTo>
                  <a:pt x="320" y="1028"/>
                </a:lnTo>
                <a:lnTo>
                  <a:pt x="320" y="1050"/>
                </a:lnTo>
                <a:lnTo>
                  <a:pt x="418" y="1050"/>
                </a:lnTo>
                <a:lnTo>
                  <a:pt x="505" y="962"/>
                </a:lnTo>
                <a:lnTo>
                  <a:pt x="670" y="962"/>
                </a:lnTo>
                <a:lnTo>
                  <a:pt x="757" y="1050"/>
                </a:lnTo>
                <a:lnTo>
                  <a:pt x="845" y="1050"/>
                </a:lnTo>
                <a:lnTo>
                  <a:pt x="845" y="1028"/>
                </a:lnTo>
                <a:lnTo>
                  <a:pt x="779" y="962"/>
                </a:lnTo>
                <a:cubicBezTo>
                  <a:pt x="864" y="962"/>
                  <a:pt x="932" y="894"/>
                  <a:pt x="932" y="809"/>
                </a:cubicBezTo>
                <a:close/>
                <a:moveTo>
                  <a:pt x="921" y="46"/>
                </a:moveTo>
                <a:cubicBezTo>
                  <a:pt x="1077" y="106"/>
                  <a:pt x="1164" y="235"/>
                  <a:pt x="1164" y="399"/>
                </a:cubicBezTo>
                <a:lnTo>
                  <a:pt x="1164" y="1164"/>
                </a:lnTo>
                <a:lnTo>
                  <a:pt x="0" y="1164"/>
                </a:lnTo>
                <a:lnTo>
                  <a:pt x="0" y="399"/>
                </a:lnTo>
                <a:cubicBezTo>
                  <a:pt x="0" y="235"/>
                  <a:pt x="87" y="106"/>
                  <a:pt x="243" y="46"/>
                </a:cubicBezTo>
                <a:cubicBezTo>
                  <a:pt x="347" y="5"/>
                  <a:pt x="473" y="0"/>
                  <a:pt x="582" y="0"/>
                </a:cubicBezTo>
                <a:cubicBezTo>
                  <a:pt x="691" y="0"/>
                  <a:pt x="817" y="5"/>
                  <a:pt x="921" y="46"/>
                </a:cubicBezTo>
                <a:close/>
                <a:moveTo>
                  <a:pt x="292" y="407"/>
                </a:moveTo>
                <a:lnTo>
                  <a:pt x="875" y="407"/>
                </a:lnTo>
                <a:lnTo>
                  <a:pt x="875" y="700"/>
                </a:lnTo>
                <a:lnTo>
                  <a:pt x="292" y="700"/>
                </a:lnTo>
                <a:lnTo>
                  <a:pt x="292" y="407"/>
                </a:lnTo>
                <a:close/>
                <a:moveTo>
                  <a:pt x="320" y="814"/>
                </a:moveTo>
                <a:cubicBezTo>
                  <a:pt x="320" y="782"/>
                  <a:pt x="344" y="757"/>
                  <a:pt x="377" y="757"/>
                </a:cubicBezTo>
                <a:cubicBezTo>
                  <a:pt x="410" y="757"/>
                  <a:pt x="437" y="781"/>
                  <a:pt x="437" y="814"/>
                </a:cubicBezTo>
                <a:cubicBezTo>
                  <a:pt x="437" y="846"/>
                  <a:pt x="410" y="875"/>
                  <a:pt x="377" y="875"/>
                </a:cubicBezTo>
                <a:cubicBezTo>
                  <a:pt x="344" y="875"/>
                  <a:pt x="320" y="847"/>
                  <a:pt x="320" y="814"/>
                </a:cubicBezTo>
                <a:close/>
                <a:moveTo>
                  <a:pt x="727" y="814"/>
                </a:moveTo>
                <a:cubicBezTo>
                  <a:pt x="727" y="782"/>
                  <a:pt x="754" y="757"/>
                  <a:pt x="787" y="757"/>
                </a:cubicBezTo>
                <a:cubicBezTo>
                  <a:pt x="820" y="757"/>
                  <a:pt x="845" y="781"/>
                  <a:pt x="845" y="814"/>
                </a:cubicBezTo>
                <a:cubicBezTo>
                  <a:pt x="845" y="846"/>
                  <a:pt x="820" y="875"/>
                  <a:pt x="787" y="875"/>
                </a:cubicBezTo>
                <a:cubicBezTo>
                  <a:pt x="754" y="875"/>
                  <a:pt x="727" y="847"/>
                  <a:pt x="727" y="8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509713"/>
            <a:ext cx="419100" cy="336550"/>
          </a:xfrm>
          <a:custGeom>
            <a:avLst/>
            <a:gdLst>
              <a:gd name="T0" fmla="*/ 1050 w 1166"/>
              <a:gd name="T1" fmla="*/ 586 h 937"/>
              <a:gd name="T2" fmla="*/ 1050 w 1166"/>
              <a:gd name="T3" fmla="*/ 468 h 937"/>
              <a:gd name="T4" fmla="*/ 465 w 1166"/>
              <a:gd name="T5" fmla="*/ 468 h 937"/>
              <a:gd name="T6" fmla="*/ 465 w 1166"/>
              <a:gd name="T7" fmla="*/ 586 h 937"/>
              <a:gd name="T8" fmla="*/ 1050 w 1166"/>
              <a:gd name="T9" fmla="*/ 586 h 937"/>
              <a:gd name="T10" fmla="*/ 1050 w 1166"/>
              <a:gd name="T11" fmla="*/ 818 h 937"/>
              <a:gd name="T12" fmla="*/ 1050 w 1166"/>
              <a:gd name="T13" fmla="*/ 700 h 937"/>
              <a:gd name="T14" fmla="*/ 815 w 1166"/>
              <a:gd name="T15" fmla="*/ 700 h 937"/>
              <a:gd name="T16" fmla="*/ 815 w 1166"/>
              <a:gd name="T17" fmla="*/ 818 h 937"/>
              <a:gd name="T18" fmla="*/ 1050 w 1166"/>
              <a:gd name="T19" fmla="*/ 818 h 937"/>
              <a:gd name="T20" fmla="*/ 700 w 1166"/>
              <a:gd name="T21" fmla="*/ 818 h 937"/>
              <a:gd name="T22" fmla="*/ 700 w 1166"/>
              <a:gd name="T23" fmla="*/ 700 h 937"/>
              <a:gd name="T24" fmla="*/ 115 w 1166"/>
              <a:gd name="T25" fmla="*/ 700 h 937"/>
              <a:gd name="T26" fmla="*/ 115 w 1166"/>
              <a:gd name="T27" fmla="*/ 818 h 937"/>
              <a:gd name="T28" fmla="*/ 700 w 1166"/>
              <a:gd name="T29" fmla="*/ 818 h 937"/>
              <a:gd name="T30" fmla="*/ 115 w 1166"/>
              <a:gd name="T31" fmla="*/ 468 h 937"/>
              <a:gd name="T32" fmla="*/ 115 w 1166"/>
              <a:gd name="T33" fmla="*/ 586 h 937"/>
              <a:gd name="T34" fmla="*/ 350 w 1166"/>
              <a:gd name="T35" fmla="*/ 586 h 937"/>
              <a:gd name="T36" fmla="*/ 350 w 1166"/>
              <a:gd name="T37" fmla="*/ 468 h 937"/>
              <a:gd name="T38" fmla="*/ 115 w 1166"/>
              <a:gd name="T39" fmla="*/ 468 h 937"/>
              <a:gd name="T40" fmla="*/ 1050 w 1166"/>
              <a:gd name="T41" fmla="*/ 0 h 937"/>
              <a:gd name="T42" fmla="*/ 1165 w 1166"/>
              <a:gd name="T43" fmla="*/ 118 h 937"/>
              <a:gd name="T44" fmla="*/ 1165 w 1166"/>
              <a:gd name="T45" fmla="*/ 818 h 937"/>
              <a:gd name="T46" fmla="*/ 1050 w 1166"/>
              <a:gd name="T47" fmla="*/ 936 h 937"/>
              <a:gd name="T48" fmla="*/ 115 w 1166"/>
              <a:gd name="T49" fmla="*/ 936 h 937"/>
              <a:gd name="T50" fmla="*/ 0 w 1166"/>
              <a:gd name="T51" fmla="*/ 818 h 937"/>
              <a:gd name="T52" fmla="*/ 0 w 1166"/>
              <a:gd name="T53" fmla="*/ 118 h 937"/>
              <a:gd name="T54" fmla="*/ 115 w 1166"/>
              <a:gd name="T55" fmla="*/ 0 h 937"/>
              <a:gd name="T56" fmla="*/ 1050 w 1166"/>
              <a:gd name="T57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937">
                <a:moveTo>
                  <a:pt x="1050" y="586"/>
                </a:moveTo>
                <a:lnTo>
                  <a:pt x="1050" y="468"/>
                </a:lnTo>
                <a:lnTo>
                  <a:pt x="465" y="468"/>
                </a:lnTo>
                <a:lnTo>
                  <a:pt x="465" y="586"/>
                </a:lnTo>
                <a:lnTo>
                  <a:pt x="1050" y="586"/>
                </a:lnTo>
                <a:close/>
                <a:moveTo>
                  <a:pt x="1050" y="818"/>
                </a:moveTo>
                <a:lnTo>
                  <a:pt x="1050" y="700"/>
                </a:lnTo>
                <a:lnTo>
                  <a:pt x="815" y="700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00" y="818"/>
                </a:moveTo>
                <a:lnTo>
                  <a:pt x="700" y="700"/>
                </a:lnTo>
                <a:lnTo>
                  <a:pt x="115" y="700"/>
                </a:lnTo>
                <a:lnTo>
                  <a:pt x="115" y="818"/>
                </a:lnTo>
                <a:lnTo>
                  <a:pt x="700" y="818"/>
                </a:lnTo>
                <a:close/>
                <a:moveTo>
                  <a:pt x="115" y="468"/>
                </a:moveTo>
                <a:lnTo>
                  <a:pt x="115" y="586"/>
                </a:lnTo>
                <a:lnTo>
                  <a:pt x="350" y="586"/>
                </a:lnTo>
                <a:lnTo>
                  <a:pt x="350" y="468"/>
                </a:lnTo>
                <a:lnTo>
                  <a:pt x="115" y="46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03475"/>
            <a:ext cx="419100" cy="293688"/>
          </a:xfrm>
          <a:custGeom>
            <a:avLst/>
            <a:gdLst>
              <a:gd name="T0" fmla="*/ 845 w 1166"/>
              <a:gd name="T1" fmla="*/ 407 h 816"/>
              <a:gd name="T2" fmla="*/ 640 w 1166"/>
              <a:gd name="T3" fmla="*/ 202 h 816"/>
              <a:gd name="T4" fmla="*/ 640 w 1166"/>
              <a:gd name="T5" fmla="*/ 350 h 816"/>
              <a:gd name="T6" fmla="*/ 290 w 1166"/>
              <a:gd name="T7" fmla="*/ 350 h 816"/>
              <a:gd name="T8" fmla="*/ 290 w 1166"/>
              <a:gd name="T9" fmla="*/ 202 h 816"/>
              <a:gd name="T10" fmla="*/ 88 w 1166"/>
              <a:gd name="T11" fmla="*/ 407 h 816"/>
              <a:gd name="T12" fmla="*/ 290 w 1166"/>
              <a:gd name="T13" fmla="*/ 612 h 816"/>
              <a:gd name="T14" fmla="*/ 290 w 1166"/>
              <a:gd name="T15" fmla="*/ 465 h 816"/>
              <a:gd name="T16" fmla="*/ 640 w 1166"/>
              <a:gd name="T17" fmla="*/ 465 h 816"/>
              <a:gd name="T18" fmla="*/ 640 w 1166"/>
              <a:gd name="T19" fmla="*/ 612 h 816"/>
              <a:gd name="T20" fmla="*/ 845 w 1166"/>
              <a:gd name="T21" fmla="*/ 407 h 816"/>
              <a:gd name="T22" fmla="*/ 1165 w 1166"/>
              <a:gd name="T23" fmla="*/ 27 h 816"/>
              <a:gd name="T24" fmla="*/ 1165 w 1166"/>
              <a:gd name="T25" fmla="*/ 787 h 816"/>
              <a:gd name="T26" fmla="*/ 932 w 1166"/>
              <a:gd name="T27" fmla="*/ 552 h 816"/>
              <a:gd name="T28" fmla="*/ 932 w 1166"/>
              <a:gd name="T29" fmla="*/ 757 h 816"/>
              <a:gd name="T30" fmla="*/ 875 w 1166"/>
              <a:gd name="T31" fmla="*/ 815 h 816"/>
              <a:gd name="T32" fmla="*/ 57 w 1166"/>
              <a:gd name="T33" fmla="*/ 815 h 816"/>
              <a:gd name="T34" fmla="*/ 0 w 1166"/>
              <a:gd name="T35" fmla="*/ 757 h 816"/>
              <a:gd name="T36" fmla="*/ 0 w 1166"/>
              <a:gd name="T37" fmla="*/ 57 h 816"/>
              <a:gd name="T38" fmla="*/ 57 w 1166"/>
              <a:gd name="T39" fmla="*/ 0 h 816"/>
              <a:gd name="T40" fmla="*/ 875 w 1166"/>
              <a:gd name="T41" fmla="*/ 0 h 816"/>
              <a:gd name="T42" fmla="*/ 932 w 1166"/>
              <a:gd name="T43" fmla="*/ 57 h 816"/>
              <a:gd name="T44" fmla="*/ 932 w 1166"/>
              <a:gd name="T45" fmla="*/ 262 h 816"/>
              <a:gd name="T46" fmla="*/ 1165 w 1166"/>
              <a:gd name="T47" fmla="*/ 27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816">
                <a:moveTo>
                  <a:pt x="845" y="407"/>
                </a:moveTo>
                <a:lnTo>
                  <a:pt x="640" y="202"/>
                </a:lnTo>
                <a:lnTo>
                  <a:pt x="640" y="350"/>
                </a:lnTo>
                <a:lnTo>
                  <a:pt x="290" y="350"/>
                </a:lnTo>
                <a:lnTo>
                  <a:pt x="290" y="202"/>
                </a:lnTo>
                <a:lnTo>
                  <a:pt x="88" y="407"/>
                </a:lnTo>
                <a:lnTo>
                  <a:pt x="290" y="612"/>
                </a:lnTo>
                <a:lnTo>
                  <a:pt x="290" y="465"/>
                </a:lnTo>
                <a:lnTo>
                  <a:pt x="640" y="465"/>
                </a:lnTo>
                <a:lnTo>
                  <a:pt x="640" y="612"/>
                </a:lnTo>
                <a:lnTo>
                  <a:pt x="845" y="407"/>
                </a:lnTo>
                <a:close/>
                <a:moveTo>
                  <a:pt x="1165" y="27"/>
                </a:moveTo>
                <a:lnTo>
                  <a:pt x="1165" y="787"/>
                </a:lnTo>
                <a:lnTo>
                  <a:pt x="932" y="552"/>
                </a:lnTo>
                <a:lnTo>
                  <a:pt x="932" y="757"/>
                </a:lnTo>
                <a:cubicBezTo>
                  <a:pt x="932" y="790"/>
                  <a:pt x="908" y="815"/>
                  <a:pt x="875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7"/>
                </a:cubicBezTo>
                <a:lnTo>
                  <a:pt x="0" y="57"/>
                </a:lnTo>
                <a:cubicBezTo>
                  <a:pt x="0" y="25"/>
                  <a:pt x="25" y="0"/>
                  <a:pt x="57" y="0"/>
                </a:cubicBezTo>
                <a:lnTo>
                  <a:pt x="875" y="0"/>
                </a:lnTo>
                <a:cubicBezTo>
                  <a:pt x="908" y="0"/>
                  <a:pt x="932" y="25"/>
                  <a:pt x="932" y="57"/>
                </a:cubicBezTo>
                <a:lnTo>
                  <a:pt x="932" y="262"/>
                </a:lnTo>
                <a:lnTo>
                  <a:pt x="1165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43126" y="2298702"/>
            <a:ext cx="398463" cy="504825"/>
          </a:xfrm>
          <a:custGeom>
            <a:avLst/>
            <a:gdLst>
              <a:gd name="T0" fmla="*/ 990 w 1109"/>
              <a:gd name="T1" fmla="*/ 1108 h 1401"/>
              <a:gd name="T2" fmla="*/ 990 w 1109"/>
              <a:gd name="T3" fmla="*/ 175 h 1401"/>
              <a:gd name="T4" fmla="*/ 115 w 1109"/>
              <a:gd name="T5" fmla="*/ 175 h 1401"/>
              <a:gd name="T6" fmla="*/ 115 w 1109"/>
              <a:gd name="T7" fmla="*/ 1108 h 1401"/>
              <a:gd name="T8" fmla="*/ 990 w 1109"/>
              <a:gd name="T9" fmla="*/ 1108 h 1401"/>
              <a:gd name="T10" fmla="*/ 553 w 1109"/>
              <a:gd name="T11" fmla="*/ 1343 h 1401"/>
              <a:gd name="T12" fmla="*/ 640 w 1109"/>
              <a:gd name="T13" fmla="*/ 1255 h 1401"/>
              <a:gd name="T14" fmla="*/ 553 w 1109"/>
              <a:gd name="T15" fmla="*/ 1168 h 1401"/>
              <a:gd name="T16" fmla="*/ 465 w 1109"/>
              <a:gd name="T17" fmla="*/ 1255 h 1401"/>
              <a:gd name="T18" fmla="*/ 553 w 1109"/>
              <a:gd name="T19" fmla="*/ 1343 h 1401"/>
              <a:gd name="T20" fmla="*/ 963 w 1109"/>
              <a:gd name="T21" fmla="*/ 0 h 1401"/>
              <a:gd name="T22" fmla="*/ 1108 w 1109"/>
              <a:gd name="T23" fmla="*/ 145 h 1401"/>
              <a:gd name="T24" fmla="*/ 1108 w 1109"/>
              <a:gd name="T25" fmla="*/ 1255 h 1401"/>
              <a:gd name="T26" fmla="*/ 963 w 1109"/>
              <a:gd name="T27" fmla="*/ 1400 h 1401"/>
              <a:gd name="T28" fmla="*/ 145 w 1109"/>
              <a:gd name="T29" fmla="*/ 1400 h 1401"/>
              <a:gd name="T30" fmla="*/ 0 w 1109"/>
              <a:gd name="T31" fmla="*/ 1255 h 1401"/>
              <a:gd name="T32" fmla="*/ 0 w 1109"/>
              <a:gd name="T33" fmla="*/ 145 h 1401"/>
              <a:gd name="T34" fmla="*/ 145 w 1109"/>
              <a:gd name="T35" fmla="*/ 0 h 1401"/>
              <a:gd name="T36" fmla="*/ 963 w 1109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9" h="1401">
                <a:moveTo>
                  <a:pt x="990" y="1108"/>
                </a:moveTo>
                <a:lnTo>
                  <a:pt x="990" y="175"/>
                </a:lnTo>
                <a:lnTo>
                  <a:pt x="115" y="175"/>
                </a:lnTo>
                <a:lnTo>
                  <a:pt x="115" y="1108"/>
                </a:lnTo>
                <a:lnTo>
                  <a:pt x="990" y="1108"/>
                </a:lnTo>
                <a:close/>
                <a:moveTo>
                  <a:pt x="553" y="1343"/>
                </a:moveTo>
                <a:cubicBezTo>
                  <a:pt x="602" y="1343"/>
                  <a:pt x="640" y="1304"/>
                  <a:pt x="640" y="1255"/>
                </a:cubicBezTo>
                <a:cubicBezTo>
                  <a:pt x="640" y="1205"/>
                  <a:pt x="602" y="1168"/>
                  <a:pt x="553" y="1168"/>
                </a:cubicBezTo>
                <a:cubicBezTo>
                  <a:pt x="504" y="1168"/>
                  <a:pt x="465" y="1205"/>
                  <a:pt x="465" y="1255"/>
                </a:cubicBezTo>
                <a:cubicBezTo>
                  <a:pt x="465" y="1304"/>
                  <a:pt x="504" y="1343"/>
                  <a:pt x="553" y="1343"/>
                </a:cubicBezTo>
                <a:close/>
                <a:moveTo>
                  <a:pt x="963" y="0"/>
                </a:moveTo>
                <a:cubicBezTo>
                  <a:pt x="1042" y="0"/>
                  <a:pt x="1108" y="66"/>
                  <a:pt x="1108" y="145"/>
                </a:cubicBezTo>
                <a:lnTo>
                  <a:pt x="1108" y="1255"/>
                </a:lnTo>
                <a:cubicBezTo>
                  <a:pt x="1108" y="1335"/>
                  <a:pt x="1042" y="1400"/>
                  <a:pt x="963" y="1400"/>
                </a:cubicBezTo>
                <a:lnTo>
                  <a:pt x="145" y="1400"/>
                </a:lnTo>
                <a:cubicBezTo>
                  <a:pt x="66" y="1400"/>
                  <a:pt x="0" y="1335"/>
                  <a:pt x="0" y="1255"/>
                </a:cubicBezTo>
                <a:lnTo>
                  <a:pt x="0" y="145"/>
                </a:lnTo>
                <a:cubicBezTo>
                  <a:pt x="0" y="66"/>
                  <a:pt x="66" y="0"/>
                  <a:pt x="145" y="0"/>
                </a:cubicBezTo>
                <a:lnTo>
                  <a:pt x="96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30564" y="2298702"/>
            <a:ext cx="377825" cy="504825"/>
          </a:xfrm>
          <a:custGeom>
            <a:avLst/>
            <a:gdLst>
              <a:gd name="T0" fmla="*/ 949 w 1051"/>
              <a:gd name="T1" fmla="*/ 1108 h 1401"/>
              <a:gd name="T2" fmla="*/ 949 w 1051"/>
              <a:gd name="T3" fmla="*/ 175 h 1401"/>
              <a:gd name="T4" fmla="*/ 101 w 1051"/>
              <a:gd name="T5" fmla="*/ 175 h 1401"/>
              <a:gd name="T6" fmla="*/ 101 w 1051"/>
              <a:gd name="T7" fmla="*/ 1108 h 1401"/>
              <a:gd name="T8" fmla="*/ 949 w 1051"/>
              <a:gd name="T9" fmla="*/ 1108 h 1401"/>
              <a:gd name="T10" fmla="*/ 642 w 1051"/>
              <a:gd name="T11" fmla="*/ 1283 h 1401"/>
              <a:gd name="T12" fmla="*/ 642 w 1051"/>
              <a:gd name="T13" fmla="*/ 1225 h 1401"/>
              <a:gd name="T14" fmla="*/ 407 w 1051"/>
              <a:gd name="T15" fmla="*/ 1225 h 1401"/>
              <a:gd name="T16" fmla="*/ 407 w 1051"/>
              <a:gd name="T17" fmla="*/ 1283 h 1401"/>
              <a:gd name="T18" fmla="*/ 642 w 1051"/>
              <a:gd name="T19" fmla="*/ 1283 h 1401"/>
              <a:gd name="T20" fmla="*/ 875 w 1051"/>
              <a:gd name="T21" fmla="*/ 0 h 1401"/>
              <a:gd name="T22" fmla="*/ 1050 w 1051"/>
              <a:gd name="T23" fmla="*/ 175 h 1401"/>
              <a:gd name="T24" fmla="*/ 1050 w 1051"/>
              <a:gd name="T25" fmla="*/ 1225 h 1401"/>
              <a:gd name="T26" fmla="*/ 875 w 1051"/>
              <a:gd name="T27" fmla="*/ 1400 h 1401"/>
              <a:gd name="T28" fmla="*/ 175 w 1051"/>
              <a:gd name="T29" fmla="*/ 1400 h 1401"/>
              <a:gd name="T30" fmla="*/ 0 w 1051"/>
              <a:gd name="T31" fmla="*/ 1225 h 1401"/>
              <a:gd name="T32" fmla="*/ 0 w 1051"/>
              <a:gd name="T33" fmla="*/ 175 h 1401"/>
              <a:gd name="T34" fmla="*/ 175 w 1051"/>
              <a:gd name="T35" fmla="*/ 0 h 1401"/>
              <a:gd name="T36" fmla="*/ 875 w 1051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401">
                <a:moveTo>
                  <a:pt x="949" y="1108"/>
                </a:moveTo>
                <a:lnTo>
                  <a:pt x="949" y="175"/>
                </a:lnTo>
                <a:lnTo>
                  <a:pt x="101" y="175"/>
                </a:lnTo>
                <a:lnTo>
                  <a:pt x="101" y="1108"/>
                </a:lnTo>
                <a:lnTo>
                  <a:pt x="949" y="1108"/>
                </a:lnTo>
                <a:close/>
                <a:moveTo>
                  <a:pt x="642" y="1283"/>
                </a:moveTo>
                <a:lnTo>
                  <a:pt x="642" y="1225"/>
                </a:lnTo>
                <a:lnTo>
                  <a:pt x="407" y="1225"/>
                </a:lnTo>
                <a:lnTo>
                  <a:pt x="407" y="1283"/>
                </a:lnTo>
                <a:lnTo>
                  <a:pt x="642" y="1283"/>
                </a:lnTo>
                <a:close/>
                <a:moveTo>
                  <a:pt x="875" y="0"/>
                </a:moveTo>
                <a:cubicBezTo>
                  <a:pt x="970" y="0"/>
                  <a:pt x="1050" y="80"/>
                  <a:pt x="1050" y="175"/>
                </a:cubicBezTo>
                <a:lnTo>
                  <a:pt x="1050" y="1225"/>
                </a:lnTo>
                <a:cubicBezTo>
                  <a:pt x="1050" y="1321"/>
                  <a:pt x="970" y="1400"/>
                  <a:pt x="875" y="1400"/>
                </a:cubicBezTo>
                <a:lnTo>
                  <a:pt x="175" y="1400"/>
                </a:lnTo>
                <a:cubicBezTo>
                  <a:pt x="79" y="1400"/>
                  <a:pt x="0" y="1321"/>
                  <a:pt x="0" y="1225"/>
                </a:cubicBezTo>
                <a:lnTo>
                  <a:pt x="0" y="175"/>
                </a:lnTo>
                <a:cubicBezTo>
                  <a:pt x="0" y="80"/>
                  <a:pt x="79" y="0"/>
                  <a:pt x="175" y="0"/>
                </a:cubicBezTo>
                <a:lnTo>
                  <a:pt x="8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4024" y="2360614"/>
            <a:ext cx="463550" cy="377825"/>
          </a:xfrm>
          <a:custGeom>
            <a:avLst/>
            <a:gdLst>
              <a:gd name="T0" fmla="*/ 1167 w 1286"/>
              <a:gd name="T1" fmla="*/ 933 h 1051"/>
              <a:gd name="T2" fmla="*/ 1167 w 1286"/>
              <a:gd name="T3" fmla="*/ 350 h 1051"/>
              <a:gd name="T4" fmla="*/ 700 w 1286"/>
              <a:gd name="T5" fmla="*/ 350 h 1051"/>
              <a:gd name="T6" fmla="*/ 700 w 1286"/>
              <a:gd name="T7" fmla="*/ 118 h 1051"/>
              <a:gd name="T8" fmla="*/ 118 w 1286"/>
              <a:gd name="T9" fmla="*/ 118 h 1051"/>
              <a:gd name="T10" fmla="*/ 118 w 1286"/>
              <a:gd name="T11" fmla="*/ 933 h 1051"/>
              <a:gd name="T12" fmla="*/ 1167 w 1286"/>
              <a:gd name="T13" fmla="*/ 933 h 1051"/>
              <a:gd name="T14" fmla="*/ 1167 w 1286"/>
              <a:gd name="T15" fmla="*/ 0 h 1051"/>
              <a:gd name="T16" fmla="*/ 1285 w 1286"/>
              <a:gd name="T17" fmla="*/ 118 h 1051"/>
              <a:gd name="T18" fmla="*/ 1285 w 1286"/>
              <a:gd name="T19" fmla="*/ 933 h 1051"/>
              <a:gd name="T20" fmla="*/ 1167 w 1286"/>
              <a:gd name="T21" fmla="*/ 1050 h 1051"/>
              <a:gd name="T22" fmla="*/ 118 w 1286"/>
              <a:gd name="T23" fmla="*/ 1050 h 1051"/>
              <a:gd name="T24" fmla="*/ 0 w 1286"/>
              <a:gd name="T25" fmla="*/ 933 h 1051"/>
              <a:gd name="T26" fmla="*/ 0 w 1286"/>
              <a:gd name="T27" fmla="*/ 118 h 1051"/>
              <a:gd name="T28" fmla="*/ 118 w 1286"/>
              <a:gd name="T29" fmla="*/ 0 h 1051"/>
              <a:gd name="T30" fmla="*/ 1167 w 128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051">
                <a:moveTo>
                  <a:pt x="1167" y="933"/>
                </a:moveTo>
                <a:lnTo>
                  <a:pt x="1167" y="350"/>
                </a:lnTo>
                <a:lnTo>
                  <a:pt x="700" y="350"/>
                </a:lnTo>
                <a:lnTo>
                  <a:pt x="700" y="118"/>
                </a:lnTo>
                <a:lnTo>
                  <a:pt x="118" y="118"/>
                </a:lnTo>
                <a:lnTo>
                  <a:pt x="118" y="933"/>
                </a:lnTo>
                <a:lnTo>
                  <a:pt x="1167" y="933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1937" y="2360614"/>
            <a:ext cx="463550" cy="377825"/>
          </a:xfrm>
          <a:custGeom>
            <a:avLst/>
            <a:gdLst>
              <a:gd name="T0" fmla="*/ 935 w 1286"/>
              <a:gd name="T1" fmla="*/ 933 h 1051"/>
              <a:gd name="T2" fmla="*/ 1050 w 1286"/>
              <a:gd name="T3" fmla="*/ 1050 h 1051"/>
              <a:gd name="T4" fmla="*/ 700 w 1286"/>
              <a:gd name="T5" fmla="*/ 1050 h 1051"/>
              <a:gd name="T6" fmla="*/ 817 w 1286"/>
              <a:gd name="T7" fmla="*/ 933 h 1051"/>
              <a:gd name="T8" fmla="*/ 700 w 1286"/>
              <a:gd name="T9" fmla="*/ 1050 h 1051"/>
              <a:gd name="T10" fmla="*/ 1167 w 1286"/>
              <a:gd name="T11" fmla="*/ 468 h 1051"/>
              <a:gd name="T12" fmla="*/ 1285 w 1286"/>
              <a:gd name="T13" fmla="*/ 583 h 1051"/>
              <a:gd name="T14" fmla="*/ 1167 w 1286"/>
              <a:gd name="T15" fmla="*/ 1050 h 1051"/>
              <a:gd name="T16" fmla="*/ 1285 w 1286"/>
              <a:gd name="T17" fmla="*/ 933 h 1051"/>
              <a:gd name="T18" fmla="*/ 235 w 1286"/>
              <a:gd name="T19" fmla="*/ 118 h 1051"/>
              <a:gd name="T20" fmla="*/ 350 w 1286"/>
              <a:gd name="T21" fmla="*/ 0 h 1051"/>
              <a:gd name="T22" fmla="*/ 235 w 1286"/>
              <a:gd name="T23" fmla="*/ 118 h 1051"/>
              <a:gd name="T24" fmla="*/ 235 w 1286"/>
              <a:gd name="T25" fmla="*/ 933 h 1051"/>
              <a:gd name="T26" fmla="*/ 350 w 1286"/>
              <a:gd name="T27" fmla="*/ 1050 h 1051"/>
              <a:gd name="T28" fmla="*/ 467 w 1286"/>
              <a:gd name="T29" fmla="*/ 118 h 1051"/>
              <a:gd name="T30" fmla="*/ 585 w 1286"/>
              <a:gd name="T31" fmla="*/ 0 h 1051"/>
              <a:gd name="T32" fmla="*/ 467 w 1286"/>
              <a:gd name="T33" fmla="*/ 118 h 1051"/>
              <a:gd name="T34" fmla="*/ 1285 w 1286"/>
              <a:gd name="T35" fmla="*/ 700 h 1051"/>
              <a:gd name="T36" fmla="*/ 1167 w 1286"/>
              <a:gd name="T37" fmla="*/ 818 h 1051"/>
              <a:gd name="T38" fmla="*/ 1167 w 1286"/>
              <a:gd name="T39" fmla="*/ 0 h 1051"/>
              <a:gd name="T40" fmla="*/ 1285 w 1286"/>
              <a:gd name="T41" fmla="*/ 350 h 1051"/>
              <a:gd name="T42" fmla="*/ 700 w 1286"/>
              <a:gd name="T43" fmla="*/ 0 h 1051"/>
              <a:gd name="T44" fmla="*/ 117 w 1286"/>
              <a:gd name="T45" fmla="*/ 1050 h 1051"/>
              <a:gd name="T46" fmla="*/ 117 w 1286"/>
              <a:gd name="T47" fmla="*/ 933 h 1051"/>
              <a:gd name="T48" fmla="*/ 0 w 1286"/>
              <a:gd name="T49" fmla="*/ 700 h 1051"/>
              <a:gd name="T50" fmla="*/ 117 w 1286"/>
              <a:gd name="T51" fmla="*/ 818 h 1051"/>
              <a:gd name="T52" fmla="*/ 0 w 1286"/>
              <a:gd name="T53" fmla="*/ 700 h 1051"/>
              <a:gd name="T54" fmla="*/ 467 w 1286"/>
              <a:gd name="T55" fmla="*/ 933 h 1051"/>
              <a:gd name="T56" fmla="*/ 585 w 1286"/>
              <a:gd name="T57" fmla="*/ 1050 h 1051"/>
              <a:gd name="T58" fmla="*/ 0 w 1286"/>
              <a:gd name="T59" fmla="*/ 118 h 1051"/>
              <a:gd name="T60" fmla="*/ 117 w 1286"/>
              <a:gd name="T61" fmla="*/ 118 h 1051"/>
              <a:gd name="T62" fmla="*/ 0 w 1286"/>
              <a:gd name="T63" fmla="*/ 583 h 1051"/>
              <a:gd name="T64" fmla="*/ 117 w 1286"/>
              <a:gd name="T65" fmla="*/ 468 h 1051"/>
              <a:gd name="T66" fmla="*/ 0 w 1286"/>
              <a:gd name="T67" fmla="*/ 583 h 1051"/>
              <a:gd name="T68" fmla="*/ 0 w 1286"/>
              <a:gd name="T69" fmla="*/ 233 h 1051"/>
              <a:gd name="T70" fmla="*/ 117 w 1286"/>
              <a:gd name="T71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1">
                <a:moveTo>
                  <a:pt x="935" y="1050"/>
                </a:moveTo>
                <a:lnTo>
                  <a:pt x="935" y="933"/>
                </a:lnTo>
                <a:lnTo>
                  <a:pt x="1050" y="933"/>
                </a:lnTo>
                <a:lnTo>
                  <a:pt x="1050" y="1050"/>
                </a:lnTo>
                <a:lnTo>
                  <a:pt x="935" y="1050"/>
                </a:lnTo>
                <a:close/>
                <a:moveTo>
                  <a:pt x="700" y="1050"/>
                </a:moveTo>
                <a:lnTo>
                  <a:pt x="700" y="933"/>
                </a:lnTo>
                <a:lnTo>
                  <a:pt x="817" y="933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1167" y="583"/>
                </a:moveTo>
                <a:lnTo>
                  <a:pt x="1167" y="468"/>
                </a:lnTo>
                <a:lnTo>
                  <a:pt x="1285" y="468"/>
                </a:lnTo>
                <a:lnTo>
                  <a:pt x="1285" y="583"/>
                </a:lnTo>
                <a:lnTo>
                  <a:pt x="1167" y="583"/>
                </a:lnTo>
                <a:close/>
                <a:moveTo>
                  <a:pt x="1167" y="1050"/>
                </a:moveTo>
                <a:lnTo>
                  <a:pt x="1167" y="933"/>
                </a:ln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close/>
                <a:moveTo>
                  <a:pt x="235" y="118"/>
                </a:moveTo>
                <a:lnTo>
                  <a:pt x="235" y="0"/>
                </a:lnTo>
                <a:lnTo>
                  <a:pt x="350" y="0"/>
                </a:lnTo>
                <a:lnTo>
                  <a:pt x="350" y="118"/>
                </a:lnTo>
                <a:lnTo>
                  <a:pt x="235" y="118"/>
                </a:lnTo>
                <a:close/>
                <a:moveTo>
                  <a:pt x="235" y="1050"/>
                </a:moveTo>
                <a:lnTo>
                  <a:pt x="235" y="933"/>
                </a:lnTo>
                <a:lnTo>
                  <a:pt x="350" y="933"/>
                </a:lnTo>
                <a:lnTo>
                  <a:pt x="350" y="1050"/>
                </a:lnTo>
                <a:lnTo>
                  <a:pt x="235" y="10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5" y="0"/>
                </a:lnTo>
                <a:lnTo>
                  <a:pt x="585" y="118"/>
                </a:lnTo>
                <a:lnTo>
                  <a:pt x="467" y="118"/>
                </a:lnTo>
                <a:close/>
                <a:moveTo>
                  <a:pt x="1167" y="700"/>
                </a:moveTo>
                <a:lnTo>
                  <a:pt x="1285" y="700"/>
                </a:lnTo>
                <a:lnTo>
                  <a:pt x="1285" y="818"/>
                </a:lnTo>
                <a:lnTo>
                  <a:pt x="1167" y="818"/>
                </a:lnTo>
                <a:lnTo>
                  <a:pt x="1167" y="700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350"/>
                </a:lnTo>
                <a:lnTo>
                  <a:pt x="700" y="350"/>
                </a:lnTo>
                <a:lnTo>
                  <a:pt x="700" y="0"/>
                </a:lnTo>
                <a:lnTo>
                  <a:pt x="1167" y="0"/>
                </a:lnTo>
                <a:close/>
                <a:moveTo>
                  <a:pt x="117" y="1050"/>
                </a:moveTo>
                <a:cubicBezTo>
                  <a:pt x="54" y="1050"/>
                  <a:pt x="0" y="996"/>
                  <a:pt x="0" y="933"/>
                </a:cubicBezTo>
                <a:lnTo>
                  <a:pt x="117" y="933"/>
                </a:lnTo>
                <a:lnTo>
                  <a:pt x="117" y="1050"/>
                </a:lnTo>
                <a:close/>
                <a:moveTo>
                  <a:pt x="0" y="700"/>
                </a:moveTo>
                <a:lnTo>
                  <a:pt x="117" y="700"/>
                </a:ln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close/>
                <a:moveTo>
                  <a:pt x="467" y="1050"/>
                </a:moveTo>
                <a:lnTo>
                  <a:pt x="467" y="933"/>
                </a:lnTo>
                <a:lnTo>
                  <a:pt x="585" y="933"/>
                </a:lnTo>
                <a:lnTo>
                  <a:pt x="585" y="1050"/>
                </a:lnTo>
                <a:lnTo>
                  <a:pt x="467" y="1050"/>
                </a:lnTo>
                <a:close/>
                <a:moveTo>
                  <a:pt x="0" y="118"/>
                </a:moveTo>
                <a:cubicBezTo>
                  <a:pt x="0" y="55"/>
                  <a:pt x="54" y="0"/>
                  <a:pt x="117" y="0"/>
                </a:cubicBezTo>
                <a:lnTo>
                  <a:pt x="117" y="118"/>
                </a:lnTo>
                <a:lnTo>
                  <a:pt x="0" y="118"/>
                </a:lnTo>
                <a:close/>
                <a:moveTo>
                  <a:pt x="0" y="583"/>
                </a:moveTo>
                <a:lnTo>
                  <a:pt x="0" y="468"/>
                </a:lnTo>
                <a:lnTo>
                  <a:pt x="117" y="468"/>
                </a:lnTo>
                <a:lnTo>
                  <a:pt x="117" y="583"/>
                </a:lnTo>
                <a:lnTo>
                  <a:pt x="0" y="583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2399" y="2319338"/>
            <a:ext cx="293688" cy="463550"/>
          </a:xfrm>
          <a:custGeom>
            <a:avLst/>
            <a:gdLst>
              <a:gd name="T0" fmla="*/ 640 w 816"/>
              <a:gd name="T1" fmla="*/ 700 h 1286"/>
              <a:gd name="T2" fmla="*/ 408 w 816"/>
              <a:gd name="T3" fmla="*/ 935 h 1286"/>
              <a:gd name="T4" fmla="*/ 175 w 816"/>
              <a:gd name="T5" fmla="*/ 700 h 1286"/>
              <a:gd name="T6" fmla="*/ 350 w 816"/>
              <a:gd name="T7" fmla="*/ 700 h 1286"/>
              <a:gd name="T8" fmla="*/ 350 w 816"/>
              <a:gd name="T9" fmla="*/ 410 h 1286"/>
              <a:gd name="T10" fmla="*/ 465 w 816"/>
              <a:gd name="T11" fmla="*/ 410 h 1286"/>
              <a:gd name="T12" fmla="*/ 465 w 816"/>
              <a:gd name="T13" fmla="*/ 700 h 1286"/>
              <a:gd name="T14" fmla="*/ 640 w 816"/>
              <a:gd name="T15" fmla="*/ 700 h 1286"/>
              <a:gd name="T16" fmla="*/ 700 w 816"/>
              <a:gd name="T17" fmla="*/ 1050 h 1286"/>
              <a:gd name="T18" fmla="*/ 700 w 816"/>
              <a:gd name="T19" fmla="*/ 235 h 1286"/>
              <a:gd name="T20" fmla="*/ 115 w 816"/>
              <a:gd name="T21" fmla="*/ 235 h 1286"/>
              <a:gd name="T22" fmla="*/ 115 w 816"/>
              <a:gd name="T23" fmla="*/ 1050 h 1286"/>
              <a:gd name="T24" fmla="*/ 700 w 816"/>
              <a:gd name="T25" fmla="*/ 1050 h 1286"/>
              <a:gd name="T26" fmla="*/ 700 w 816"/>
              <a:gd name="T27" fmla="*/ 3 h 1286"/>
              <a:gd name="T28" fmla="*/ 815 w 816"/>
              <a:gd name="T29" fmla="*/ 117 h 1286"/>
              <a:gd name="T30" fmla="*/ 815 w 816"/>
              <a:gd name="T31" fmla="*/ 1167 h 1286"/>
              <a:gd name="T32" fmla="*/ 700 w 816"/>
              <a:gd name="T33" fmla="*/ 1285 h 1286"/>
              <a:gd name="T34" fmla="*/ 115 w 816"/>
              <a:gd name="T35" fmla="*/ 1285 h 1286"/>
              <a:gd name="T36" fmla="*/ 0 w 816"/>
              <a:gd name="T37" fmla="*/ 1167 h 1286"/>
              <a:gd name="T38" fmla="*/ 0 w 816"/>
              <a:gd name="T39" fmla="*/ 117 h 1286"/>
              <a:gd name="T40" fmla="*/ 115 w 816"/>
              <a:gd name="T41" fmla="*/ 0 h 1286"/>
              <a:gd name="T42" fmla="*/ 700 w 816"/>
              <a:gd name="T43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16" h="1286">
                <a:moveTo>
                  <a:pt x="640" y="700"/>
                </a:moveTo>
                <a:lnTo>
                  <a:pt x="408" y="935"/>
                </a:lnTo>
                <a:lnTo>
                  <a:pt x="175" y="700"/>
                </a:lnTo>
                <a:lnTo>
                  <a:pt x="350" y="700"/>
                </a:lnTo>
                <a:lnTo>
                  <a:pt x="350" y="410"/>
                </a:lnTo>
                <a:lnTo>
                  <a:pt x="465" y="410"/>
                </a:lnTo>
                <a:lnTo>
                  <a:pt x="465" y="700"/>
                </a:lnTo>
                <a:lnTo>
                  <a:pt x="640" y="700"/>
                </a:lnTo>
                <a:close/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4587" y="2360614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5 h 1051"/>
              <a:gd name="T4" fmla="*/ 1285 w 1286"/>
              <a:gd name="T5" fmla="*/ 933 h 1051"/>
              <a:gd name="T6" fmla="*/ 1168 w 1286"/>
              <a:gd name="T7" fmla="*/ 1050 h 1051"/>
              <a:gd name="T8" fmla="*/ 118 w 1286"/>
              <a:gd name="T9" fmla="*/ 1050 h 1051"/>
              <a:gd name="T10" fmla="*/ 0 w 1286"/>
              <a:gd name="T11" fmla="*/ 933 h 1051"/>
              <a:gd name="T12" fmla="*/ 0 w 1286"/>
              <a:gd name="T13" fmla="*/ 115 h 1051"/>
              <a:gd name="T14" fmla="*/ 118 w 1286"/>
              <a:gd name="T15" fmla="*/ 0 h 1051"/>
              <a:gd name="T16" fmla="*/ 468 w 1286"/>
              <a:gd name="T17" fmla="*/ 0 h 1051"/>
              <a:gd name="T18" fmla="*/ 468 w 1286"/>
              <a:gd name="T19" fmla="*/ 115 h 1051"/>
              <a:gd name="T20" fmla="*/ 118 w 1286"/>
              <a:gd name="T21" fmla="*/ 115 h 1051"/>
              <a:gd name="T22" fmla="*/ 118 w 1286"/>
              <a:gd name="T23" fmla="*/ 933 h 1051"/>
              <a:gd name="T24" fmla="*/ 1168 w 1286"/>
              <a:gd name="T25" fmla="*/ 933 h 1051"/>
              <a:gd name="T26" fmla="*/ 1168 w 1286"/>
              <a:gd name="T27" fmla="*/ 115 h 1051"/>
              <a:gd name="T28" fmla="*/ 818 w 1286"/>
              <a:gd name="T29" fmla="*/ 115 h 1051"/>
              <a:gd name="T30" fmla="*/ 818 w 1286"/>
              <a:gd name="T31" fmla="*/ 0 h 1051"/>
              <a:gd name="T32" fmla="*/ 1168 w 1286"/>
              <a:gd name="T33" fmla="*/ 0 h 1051"/>
              <a:gd name="T34" fmla="*/ 643 w 1286"/>
              <a:gd name="T35" fmla="*/ 758 h 1051"/>
              <a:gd name="T36" fmla="*/ 410 w 1286"/>
              <a:gd name="T37" fmla="*/ 525 h 1051"/>
              <a:gd name="T38" fmla="*/ 585 w 1286"/>
              <a:gd name="T39" fmla="*/ 525 h 1051"/>
              <a:gd name="T40" fmla="*/ 585 w 1286"/>
              <a:gd name="T41" fmla="*/ 0 h 1051"/>
              <a:gd name="T42" fmla="*/ 700 w 1286"/>
              <a:gd name="T43" fmla="*/ 0 h 1051"/>
              <a:gd name="T44" fmla="*/ 700 w 1286"/>
              <a:gd name="T45" fmla="*/ 525 h 1051"/>
              <a:gd name="T46" fmla="*/ 875 w 1286"/>
              <a:gd name="T47" fmla="*/ 525 h 1051"/>
              <a:gd name="T48" fmla="*/ 643 w 1286"/>
              <a:gd name="T49" fmla="*/ 75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0" y="0"/>
                  <a:pt x="1285" y="52"/>
                  <a:pt x="1285" y="115"/>
                </a:cubicBez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468" y="0"/>
                </a:lnTo>
                <a:lnTo>
                  <a:pt x="468" y="115"/>
                </a:lnTo>
                <a:lnTo>
                  <a:pt x="118" y="115"/>
                </a:lnTo>
                <a:lnTo>
                  <a:pt x="118" y="933"/>
                </a:lnTo>
                <a:lnTo>
                  <a:pt x="1168" y="933"/>
                </a:lnTo>
                <a:lnTo>
                  <a:pt x="1168" y="115"/>
                </a:lnTo>
                <a:lnTo>
                  <a:pt x="818" y="115"/>
                </a:lnTo>
                <a:lnTo>
                  <a:pt x="818" y="0"/>
                </a:lnTo>
                <a:lnTo>
                  <a:pt x="1168" y="0"/>
                </a:lnTo>
                <a:close/>
                <a:moveTo>
                  <a:pt x="643" y="758"/>
                </a:moveTo>
                <a:lnTo>
                  <a:pt x="410" y="525"/>
                </a:lnTo>
                <a:lnTo>
                  <a:pt x="585" y="525"/>
                </a:lnTo>
                <a:lnTo>
                  <a:pt x="585" y="0"/>
                </a:lnTo>
                <a:lnTo>
                  <a:pt x="700" y="0"/>
                </a:lnTo>
                <a:lnTo>
                  <a:pt x="700" y="525"/>
                </a:lnTo>
                <a:lnTo>
                  <a:pt x="875" y="525"/>
                </a:lnTo>
                <a:lnTo>
                  <a:pt x="643" y="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4412" y="2319338"/>
            <a:ext cx="336550" cy="463550"/>
          </a:xfrm>
          <a:custGeom>
            <a:avLst/>
            <a:gdLst>
              <a:gd name="T0" fmla="*/ 467 w 936"/>
              <a:gd name="T1" fmla="*/ 992 h 1286"/>
              <a:gd name="T2" fmla="*/ 467 w 936"/>
              <a:gd name="T3" fmla="*/ 817 h 1286"/>
              <a:gd name="T4" fmla="*/ 700 w 936"/>
              <a:gd name="T5" fmla="*/ 1050 h 1286"/>
              <a:gd name="T6" fmla="*/ 467 w 936"/>
              <a:gd name="T7" fmla="*/ 1285 h 1286"/>
              <a:gd name="T8" fmla="*/ 467 w 936"/>
              <a:gd name="T9" fmla="*/ 1110 h 1286"/>
              <a:gd name="T10" fmla="*/ 0 w 936"/>
              <a:gd name="T11" fmla="*/ 642 h 1286"/>
              <a:gd name="T12" fmla="*/ 74 w 936"/>
              <a:gd name="T13" fmla="*/ 394 h 1286"/>
              <a:gd name="T14" fmla="*/ 158 w 936"/>
              <a:gd name="T15" fmla="*/ 478 h 1286"/>
              <a:gd name="T16" fmla="*/ 117 w 936"/>
              <a:gd name="T17" fmla="*/ 642 h 1286"/>
              <a:gd name="T18" fmla="*/ 467 w 936"/>
              <a:gd name="T19" fmla="*/ 992 h 1286"/>
              <a:gd name="T20" fmla="*/ 467 w 936"/>
              <a:gd name="T21" fmla="*/ 175 h 1286"/>
              <a:gd name="T22" fmla="*/ 935 w 936"/>
              <a:gd name="T23" fmla="*/ 642 h 1286"/>
              <a:gd name="T24" fmla="*/ 861 w 936"/>
              <a:gd name="T25" fmla="*/ 891 h 1286"/>
              <a:gd name="T26" fmla="*/ 776 w 936"/>
              <a:gd name="T27" fmla="*/ 806 h 1286"/>
              <a:gd name="T28" fmla="*/ 817 w 936"/>
              <a:gd name="T29" fmla="*/ 642 h 1286"/>
              <a:gd name="T30" fmla="*/ 467 w 936"/>
              <a:gd name="T31" fmla="*/ 292 h 1286"/>
              <a:gd name="T32" fmla="*/ 467 w 936"/>
              <a:gd name="T33" fmla="*/ 467 h 1286"/>
              <a:gd name="T34" fmla="*/ 235 w 936"/>
              <a:gd name="T35" fmla="*/ 235 h 1286"/>
              <a:gd name="T36" fmla="*/ 467 w 936"/>
              <a:gd name="T37" fmla="*/ 0 h 1286"/>
              <a:gd name="T38" fmla="*/ 467 w 936"/>
              <a:gd name="T39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467" y="992"/>
                </a:moveTo>
                <a:lnTo>
                  <a:pt x="467" y="817"/>
                </a:lnTo>
                <a:lnTo>
                  <a:pt x="700" y="1050"/>
                </a:lnTo>
                <a:lnTo>
                  <a:pt x="467" y="1285"/>
                </a:lnTo>
                <a:lnTo>
                  <a:pt x="467" y="1110"/>
                </a:lnTo>
                <a:cubicBezTo>
                  <a:pt x="210" y="1110"/>
                  <a:pt x="0" y="899"/>
                  <a:pt x="0" y="642"/>
                </a:cubicBezTo>
                <a:cubicBezTo>
                  <a:pt x="0" y="552"/>
                  <a:pt x="27" y="465"/>
                  <a:pt x="74" y="394"/>
                </a:cubicBezTo>
                <a:lnTo>
                  <a:pt x="158" y="478"/>
                </a:lnTo>
                <a:cubicBezTo>
                  <a:pt x="131" y="527"/>
                  <a:pt x="117" y="582"/>
                  <a:pt x="117" y="642"/>
                </a:cubicBezTo>
                <a:cubicBezTo>
                  <a:pt x="117" y="836"/>
                  <a:pt x="273" y="992"/>
                  <a:pt x="467" y="992"/>
                </a:cubicBezTo>
                <a:close/>
                <a:moveTo>
                  <a:pt x="467" y="175"/>
                </a:moveTo>
                <a:cubicBezTo>
                  <a:pt x="724" y="175"/>
                  <a:pt x="935" y="385"/>
                  <a:pt x="935" y="642"/>
                </a:cubicBezTo>
                <a:cubicBezTo>
                  <a:pt x="935" y="733"/>
                  <a:pt x="907" y="820"/>
                  <a:pt x="861" y="891"/>
                </a:cubicBezTo>
                <a:lnTo>
                  <a:pt x="776" y="806"/>
                </a:lnTo>
                <a:cubicBezTo>
                  <a:pt x="804" y="757"/>
                  <a:pt x="817" y="702"/>
                  <a:pt x="817" y="642"/>
                </a:cubicBezTo>
                <a:cubicBezTo>
                  <a:pt x="817" y="448"/>
                  <a:pt x="661" y="292"/>
                  <a:pt x="467" y="292"/>
                </a:cubicBezTo>
                <a:lnTo>
                  <a:pt x="467" y="467"/>
                </a:lnTo>
                <a:lnTo>
                  <a:pt x="235" y="235"/>
                </a:lnTo>
                <a:lnTo>
                  <a:pt x="467" y="0"/>
                </a:lnTo>
                <a:lnTo>
                  <a:pt x="467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0101" y="2381250"/>
            <a:ext cx="377825" cy="336550"/>
          </a:xfrm>
          <a:custGeom>
            <a:avLst/>
            <a:gdLst>
              <a:gd name="T0" fmla="*/ 468 w 1051"/>
              <a:gd name="T1" fmla="*/ 525 h 936"/>
              <a:gd name="T2" fmla="*/ 468 w 1051"/>
              <a:gd name="T3" fmla="*/ 175 h 936"/>
              <a:gd name="T4" fmla="*/ 582 w 1051"/>
              <a:gd name="T5" fmla="*/ 175 h 936"/>
              <a:gd name="T6" fmla="*/ 582 w 1051"/>
              <a:gd name="T7" fmla="*/ 525 h 936"/>
              <a:gd name="T8" fmla="*/ 468 w 1051"/>
              <a:gd name="T9" fmla="*/ 525 h 936"/>
              <a:gd name="T10" fmla="*/ 1050 w 1051"/>
              <a:gd name="T11" fmla="*/ 0 h 936"/>
              <a:gd name="T12" fmla="*/ 913 w 1051"/>
              <a:gd name="T13" fmla="*/ 139 h 936"/>
              <a:gd name="T14" fmla="*/ 1050 w 1051"/>
              <a:gd name="T15" fmla="*/ 467 h 936"/>
              <a:gd name="T16" fmla="*/ 700 w 1051"/>
              <a:gd name="T17" fmla="*/ 918 h 936"/>
              <a:gd name="T18" fmla="*/ 700 w 1051"/>
              <a:gd name="T19" fmla="*/ 798 h 936"/>
              <a:gd name="T20" fmla="*/ 932 w 1051"/>
              <a:gd name="T21" fmla="*/ 467 h 936"/>
              <a:gd name="T22" fmla="*/ 831 w 1051"/>
              <a:gd name="T23" fmla="*/ 221 h 936"/>
              <a:gd name="T24" fmla="*/ 700 w 1051"/>
              <a:gd name="T25" fmla="*/ 350 h 936"/>
              <a:gd name="T26" fmla="*/ 700 w 1051"/>
              <a:gd name="T27" fmla="*/ 0 h 936"/>
              <a:gd name="T28" fmla="*/ 1050 w 1051"/>
              <a:gd name="T29" fmla="*/ 0 h 936"/>
              <a:gd name="T30" fmla="*/ 468 w 1051"/>
              <a:gd name="T31" fmla="*/ 642 h 936"/>
              <a:gd name="T32" fmla="*/ 582 w 1051"/>
              <a:gd name="T33" fmla="*/ 642 h 936"/>
              <a:gd name="T34" fmla="*/ 582 w 1051"/>
              <a:gd name="T35" fmla="*/ 760 h 936"/>
              <a:gd name="T36" fmla="*/ 468 w 1051"/>
              <a:gd name="T37" fmla="*/ 760 h 936"/>
              <a:gd name="T38" fmla="*/ 468 w 1051"/>
              <a:gd name="T39" fmla="*/ 642 h 936"/>
              <a:gd name="T40" fmla="*/ 0 w 1051"/>
              <a:gd name="T41" fmla="*/ 467 h 936"/>
              <a:gd name="T42" fmla="*/ 350 w 1051"/>
              <a:gd name="T43" fmla="*/ 16 h 936"/>
              <a:gd name="T44" fmla="*/ 350 w 1051"/>
              <a:gd name="T45" fmla="*/ 136 h 936"/>
              <a:gd name="T46" fmla="*/ 118 w 1051"/>
              <a:gd name="T47" fmla="*/ 467 h 936"/>
              <a:gd name="T48" fmla="*/ 219 w 1051"/>
              <a:gd name="T49" fmla="*/ 713 h 936"/>
              <a:gd name="T50" fmla="*/ 350 w 1051"/>
              <a:gd name="T51" fmla="*/ 585 h 936"/>
              <a:gd name="T52" fmla="*/ 350 w 1051"/>
              <a:gd name="T53" fmla="*/ 935 h 936"/>
              <a:gd name="T54" fmla="*/ 0 w 1051"/>
              <a:gd name="T55" fmla="*/ 935 h 936"/>
              <a:gd name="T56" fmla="*/ 137 w 1051"/>
              <a:gd name="T57" fmla="*/ 795 h 936"/>
              <a:gd name="T58" fmla="*/ 0 w 1051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936">
                <a:moveTo>
                  <a:pt x="468" y="525"/>
                </a:moveTo>
                <a:lnTo>
                  <a:pt x="468" y="175"/>
                </a:lnTo>
                <a:lnTo>
                  <a:pt x="582" y="175"/>
                </a:lnTo>
                <a:lnTo>
                  <a:pt x="582" y="525"/>
                </a:lnTo>
                <a:lnTo>
                  <a:pt x="468" y="525"/>
                </a:lnTo>
                <a:close/>
                <a:moveTo>
                  <a:pt x="1050" y="0"/>
                </a:moveTo>
                <a:lnTo>
                  <a:pt x="913" y="139"/>
                </a:lnTo>
                <a:cubicBezTo>
                  <a:pt x="998" y="224"/>
                  <a:pt x="1050" y="339"/>
                  <a:pt x="1050" y="467"/>
                </a:cubicBezTo>
                <a:cubicBezTo>
                  <a:pt x="1050" y="686"/>
                  <a:pt x="902" y="866"/>
                  <a:pt x="700" y="918"/>
                </a:cubicBezTo>
                <a:lnTo>
                  <a:pt x="700" y="798"/>
                </a:lnTo>
                <a:cubicBezTo>
                  <a:pt x="837" y="752"/>
                  <a:pt x="932" y="620"/>
                  <a:pt x="932" y="467"/>
                </a:cubicBezTo>
                <a:cubicBezTo>
                  <a:pt x="932" y="372"/>
                  <a:pt x="894" y="284"/>
                  <a:pt x="831" y="221"/>
                </a:cubicBezTo>
                <a:lnTo>
                  <a:pt x="700" y="350"/>
                </a:lnTo>
                <a:lnTo>
                  <a:pt x="700" y="0"/>
                </a:lnTo>
                <a:lnTo>
                  <a:pt x="1050" y="0"/>
                </a:lnTo>
                <a:close/>
                <a:moveTo>
                  <a:pt x="468" y="642"/>
                </a:moveTo>
                <a:lnTo>
                  <a:pt x="582" y="642"/>
                </a:lnTo>
                <a:lnTo>
                  <a:pt x="582" y="760"/>
                </a:lnTo>
                <a:lnTo>
                  <a:pt x="468" y="760"/>
                </a:lnTo>
                <a:lnTo>
                  <a:pt x="468" y="642"/>
                </a:lnTo>
                <a:close/>
                <a:moveTo>
                  <a:pt x="0" y="467"/>
                </a:moveTo>
                <a:cubicBezTo>
                  <a:pt x="0" y="249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ubicBezTo>
                  <a:pt x="118" y="563"/>
                  <a:pt x="156" y="650"/>
                  <a:pt x="219" y="713"/>
                </a:cubicBezTo>
                <a:lnTo>
                  <a:pt x="350" y="585"/>
                </a:lnTo>
                <a:lnTo>
                  <a:pt x="350" y="935"/>
                </a:lnTo>
                <a:lnTo>
                  <a:pt x="0" y="935"/>
                </a:lnTo>
                <a:lnTo>
                  <a:pt x="137" y="795"/>
                </a:lnTo>
                <a:cubicBezTo>
                  <a:pt x="52" y="711"/>
                  <a:pt x="0" y="596"/>
                  <a:pt x="0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74362" y="2370138"/>
            <a:ext cx="360362" cy="360362"/>
          </a:xfrm>
          <a:custGeom>
            <a:avLst/>
            <a:gdLst>
              <a:gd name="T0" fmla="*/ 1001 w 1002"/>
              <a:gd name="T1" fmla="*/ 0 h 1002"/>
              <a:gd name="T2" fmla="*/ 862 w 1002"/>
              <a:gd name="T3" fmla="*/ 139 h 1002"/>
              <a:gd name="T4" fmla="*/ 1001 w 1002"/>
              <a:gd name="T5" fmla="*/ 468 h 1002"/>
              <a:gd name="T6" fmla="*/ 930 w 1002"/>
              <a:gd name="T7" fmla="*/ 714 h 1002"/>
              <a:gd name="T8" fmla="*/ 842 w 1002"/>
              <a:gd name="T9" fmla="*/ 629 h 1002"/>
              <a:gd name="T10" fmla="*/ 883 w 1002"/>
              <a:gd name="T11" fmla="*/ 468 h 1002"/>
              <a:gd name="T12" fmla="*/ 780 w 1002"/>
              <a:gd name="T13" fmla="*/ 221 h 1002"/>
              <a:gd name="T14" fmla="*/ 651 w 1002"/>
              <a:gd name="T15" fmla="*/ 350 h 1002"/>
              <a:gd name="T16" fmla="*/ 651 w 1002"/>
              <a:gd name="T17" fmla="*/ 0 h 1002"/>
              <a:gd name="T18" fmla="*/ 1001 w 1002"/>
              <a:gd name="T19" fmla="*/ 0 h 1002"/>
              <a:gd name="T20" fmla="*/ 0 w 1002"/>
              <a:gd name="T21" fmla="*/ 82 h 1002"/>
              <a:gd name="T22" fmla="*/ 74 w 1002"/>
              <a:gd name="T23" fmla="*/ 8 h 1002"/>
              <a:gd name="T24" fmla="*/ 990 w 1002"/>
              <a:gd name="T25" fmla="*/ 927 h 1002"/>
              <a:gd name="T26" fmla="*/ 916 w 1002"/>
              <a:gd name="T27" fmla="*/ 1001 h 1002"/>
              <a:gd name="T28" fmla="*/ 780 w 1002"/>
              <a:gd name="T29" fmla="*/ 864 h 1002"/>
              <a:gd name="T30" fmla="*/ 648 w 1002"/>
              <a:gd name="T31" fmla="*/ 919 h 1002"/>
              <a:gd name="T32" fmla="*/ 648 w 1002"/>
              <a:gd name="T33" fmla="*/ 798 h 1002"/>
              <a:gd name="T34" fmla="*/ 695 w 1002"/>
              <a:gd name="T35" fmla="*/ 776 h 1002"/>
              <a:gd name="T36" fmla="*/ 224 w 1002"/>
              <a:gd name="T37" fmla="*/ 306 h 1002"/>
              <a:gd name="T38" fmla="*/ 183 w 1002"/>
              <a:gd name="T39" fmla="*/ 468 h 1002"/>
              <a:gd name="T40" fmla="*/ 287 w 1002"/>
              <a:gd name="T41" fmla="*/ 714 h 1002"/>
              <a:gd name="T42" fmla="*/ 416 w 1002"/>
              <a:gd name="T43" fmla="*/ 585 h 1002"/>
              <a:gd name="T44" fmla="*/ 416 w 1002"/>
              <a:gd name="T45" fmla="*/ 935 h 1002"/>
              <a:gd name="T46" fmla="*/ 66 w 1002"/>
              <a:gd name="T47" fmla="*/ 935 h 1002"/>
              <a:gd name="T48" fmla="*/ 205 w 1002"/>
              <a:gd name="T49" fmla="*/ 796 h 1002"/>
              <a:gd name="T50" fmla="*/ 66 w 1002"/>
              <a:gd name="T51" fmla="*/ 468 h 1002"/>
              <a:gd name="T52" fmla="*/ 137 w 1002"/>
              <a:gd name="T53" fmla="*/ 221 h 1002"/>
              <a:gd name="T54" fmla="*/ 0 w 1002"/>
              <a:gd name="T55" fmla="*/ 82 h 1002"/>
              <a:gd name="T56" fmla="*/ 416 w 1002"/>
              <a:gd name="T57" fmla="*/ 137 h 1002"/>
              <a:gd name="T58" fmla="*/ 372 w 1002"/>
              <a:gd name="T59" fmla="*/ 159 h 1002"/>
              <a:gd name="T60" fmla="*/ 287 w 1002"/>
              <a:gd name="T61" fmla="*/ 71 h 1002"/>
              <a:gd name="T62" fmla="*/ 416 w 1002"/>
              <a:gd name="T63" fmla="*/ 16 h 1002"/>
              <a:gd name="T64" fmla="*/ 416 w 1002"/>
              <a:gd name="T65" fmla="*/ 137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2" h="1002">
                <a:moveTo>
                  <a:pt x="1001" y="0"/>
                </a:moveTo>
                <a:lnTo>
                  <a:pt x="862" y="139"/>
                </a:lnTo>
                <a:cubicBezTo>
                  <a:pt x="946" y="224"/>
                  <a:pt x="1001" y="339"/>
                  <a:pt x="1001" y="468"/>
                </a:cubicBezTo>
                <a:cubicBezTo>
                  <a:pt x="1001" y="558"/>
                  <a:pt x="974" y="642"/>
                  <a:pt x="930" y="714"/>
                </a:cubicBezTo>
                <a:lnTo>
                  <a:pt x="842" y="629"/>
                </a:lnTo>
                <a:cubicBezTo>
                  <a:pt x="867" y="580"/>
                  <a:pt x="883" y="525"/>
                  <a:pt x="883" y="468"/>
                </a:cubicBezTo>
                <a:cubicBezTo>
                  <a:pt x="883" y="372"/>
                  <a:pt x="842" y="284"/>
                  <a:pt x="780" y="221"/>
                </a:cubicBezTo>
                <a:lnTo>
                  <a:pt x="651" y="350"/>
                </a:lnTo>
                <a:lnTo>
                  <a:pt x="651" y="0"/>
                </a:lnTo>
                <a:lnTo>
                  <a:pt x="1001" y="0"/>
                </a:lnTo>
                <a:close/>
                <a:moveTo>
                  <a:pt x="0" y="82"/>
                </a:moveTo>
                <a:lnTo>
                  <a:pt x="74" y="8"/>
                </a:lnTo>
                <a:lnTo>
                  <a:pt x="990" y="927"/>
                </a:lnTo>
                <a:lnTo>
                  <a:pt x="916" y="1001"/>
                </a:lnTo>
                <a:lnTo>
                  <a:pt x="780" y="864"/>
                </a:lnTo>
                <a:cubicBezTo>
                  <a:pt x="739" y="889"/>
                  <a:pt x="695" y="908"/>
                  <a:pt x="648" y="919"/>
                </a:cubicBezTo>
                <a:lnTo>
                  <a:pt x="648" y="798"/>
                </a:lnTo>
                <a:cubicBezTo>
                  <a:pt x="665" y="793"/>
                  <a:pt x="681" y="785"/>
                  <a:pt x="695" y="776"/>
                </a:cubicBezTo>
                <a:lnTo>
                  <a:pt x="224" y="306"/>
                </a:lnTo>
                <a:cubicBezTo>
                  <a:pt x="200" y="355"/>
                  <a:pt x="183" y="410"/>
                  <a:pt x="183" y="468"/>
                </a:cubicBezTo>
                <a:cubicBezTo>
                  <a:pt x="183" y="563"/>
                  <a:pt x="224" y="651"/>
                  <a:pt x="287" y="714"/>
                </a:cubicBezTo>
                <a:lnTo>
                  <a:pt x="416" y="585"/>
                </a:lnTo>
                <a:lnTo>
                  <a:pt x="416" y="935"/>
                </a:lnTo>
                <a:lnTo>
                  <a:pt x="66" y="935"/>
                </a:lnTo>
                <a:lnTo>
                  <a:pt x="205" y="796"/>
                </a:lnTo>
                <a:cubicBezTo>
                  <a:pt x="121" y="711"/>
                  <a:pt x="66" y="596"/>
                  <a:pt x="66" y="468"/>
                </a:cubicBezTo>
                <a:cubicBezTo>
                  <a:pt x="66" y="377"/>
                  <a:pt x="93" y="293"/>
                  <a:pt x="137" y="221"/>
                </a:cubicBezTo>
                <a:lnTo>
                  <a:pt x="0" y="82"/>
                </a:lnTo>
                <a:close/>
                <a:moveTo>
                  <a:pt x="416" y="137"/>
                </a:moveTo>
                <a:cubicBezTo>
                  <a:pt x="399" y="142"/>
                  <a:pt x="386" y="150"/>
                  <a:pt x="372" y="159"/>
                </a:cubicBezTo>
                <a:lnTo>
                  <a:pt x="287" y="71"/>
                </a:lnTo>
                <a:cubicBezTo>
                  <a:pt x="328" y="46"/>
                  <a:pt x="369" y="27"/>
                  <a:pt x="416" y="16"/>
                </a:cubicBezTo>
                <a:lnTo>
                  <a:pt x="416" y="1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52788"/>
            <a:ext cx="463550" cy="336550"/>
          </a:xfrm>
          <a:custGeom>
            <a:avLst/>
            <a:gdLst>
              <a:gd name="T0" fmla="*/ 1050 w 1286"/>
              <a:gd name="T1" fmla="*/ 817 h 935"/>
              <a:gd name="T2" fmla="*/ 1050 w 1286"/>
              <a:gd name="T3" fmla="*/ 118 h 935"/>
              <a:gd name="T4" fmla="*/ 235 w 1286"/>
              <a:gd name="T5" fmla="*/ 118 h 935"/>
              <a:gd name="T6" fmla="*/ 235 w 1286"/>
              <a:gd name="T7" fmla="*/ 817 h 935"/>
              <a:gd name="T8" fmla="*/ 1050 w 1286"/>
              <a:gd name="T9" fmla="*/ 817 h 935"/>
              <a:gd name="T10" fmla="*/ 1285 w 1286"/>
              <a:gd name="T11" fmla="*/ 118 h 935"/>
              <a:gd name="T12" fmla="*/ 1282 w 1286"/>
              <a:gd name="T13" fmla="*/ 817 h 935"/>
              <a:gd name="T14" fmla="*/ 1168 w 1286"/>
              <a:gd name="T15" fmla="*/ 934 h 935"/>
              <a:gd name="T16" fmla="*/ 118 w 1286"/>
              <a:gd name="T17" fmla="*/ 934 h 935"/>
              <a:gd name="T18" fmla="*/ 0 w 1286"/>
              <a:gd name="T19" fmla="*/ 817 h 935"/>
              <a:gd name="T20" fmla="*/ 0 w 1286"/>
              <a:gd name="T21" fmla="*/ 118 h 935"/>
              <a:gd name="T22" fmla="*/ 118 w 1286"/>
              <a:gd name="T23" fmla="*/ 0 h 935"/>
              <a:gd name="T24" fmla="*/ 1168 w 1286"/>
              <a:gd name="T25" fmla="*/ 0 h 935"/>
              <a:gd name="T26" fmla="*/ 1285 w 1286"/>
              <a:gd name="T27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35">
                <a:moveTo>
                  <a:pt x="1050" y="817"/>
                </a:moveTo>
                <a:lnTo>
                  <a:pt x="1050" y="118"/>
                </a:lnTo>
                <a:lnTo>
                  <a:pt x="235" y="118"/>
                </a:lnTo>
                <a:lnTo>
                  <a:pt x="235" y="817"/>
                </a:lnTo>
                <a:lnTo>
                  <a:pt x="1050" y="817"/>
                </a:lnTo>
                <a:close/>
                <a:moveTo>
                  <a:pt x="1285" y="118"/>
                </a:moveTo>
                <a:lnTo>
                  <a:pt x="1282" y="817"/>
                </a:lnTo>
                <a:cubicBezTo>
                  <a:pt x="1282" y="879"/>
                  <a:pt x="1230" y="934"/>
                  <a:pt x="1168" y="934"/>
                </a:cubicBezTo>
                <a:lnTo>
                  <a:pt x="118" y="934"/>
                </a:lnTo>
                <a:cubicBezTo>
                  <a:pt x="55" y="934"/>
                  <a:pt x="0" y="879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7249" y="3211515"/>
            <a:ext cx="463550" cy="420687"/>
          </a:xfrm>
          <a:custGeom>
            <a:avLst/>
            <a:gdLst>
              <a:gd name="T0" fmla="*/ 1050 w 1286"/>
              <a:gd name="T1" fmla="*/ 0 h 1167"/>
              <a:gd name="T2" fmla="*/ 1285 w 1286"/>
              <a:gd name="T3" fmla="*/ 0 h 1167"/>
              <a:gd name="T4" fmla="*/ 1285 w 1286"/>
              <a:gd name="T5" fmla="*/ 699 h 1167"/>
              <a:gd name="T6" fmla="*/ 1050 w 1286"/>
              <a:gd name="T7" fmla="*/ 699 h 1167"/>
              <a:gd name="T8" fmla="*/ 1050 w 1286"/>
              <a:gd name="T9" fmla="*/ 0 h 1167"/>
              <a:gd name="T10" fmla="*/ 817 w 1286"/>
              <a:gd name="T11" fmla="*/ 0 h 1167"/>
              <a:gd name="T12" fmla="*/ 935 w 1286"/>
              <a:gd name="T13" fmla="*/ 117 h 1167"/>
              <a:gd name="T14" fmla="*/ 935 w 1286"/>
              <a:gd name="T15" fmla="*/ 699 h 1167"/>
              <a:gd name="T16" fmla="*/ 899 w 1286"/>
              <a:gd name="T17" fmla="*/ 781 h 1167"/>
              <a:gd name="T18" fmla="*/ 517 w 1286"/>
              <a:gd name="T19" fmla="*/ 1166 h 1167"/>
              <a:gd name="T20" fmla="*/ 454 w 1286"/>
              <a:gd name="T21" fmla="*/ 1103 h 1167"/>
              <a:gd name="T22" fmla="*/ 429 w 1286"/>
              <a:gd name="T23" fmla="*/ 1043 h 1167"/>
              <a:gd name="T24" fmla="*/ 429 w 1286"/>
              <a:gd name="T25" fmla="*/ 1024 h 1167"/>
              <a:gd name="T26" fmla="*/ 487 w 1286"/>
              <a:gd name="T27" fmla="*/ 756 h 1167"/>
              <a:gd name="T28" fmla="*/ 117 w 1286"/>
              <a:gd name="T29" fmla="*/ 756 h 1167"/>
              <a:gd name="T30" fmla="*/ 0 w 1286"/>
              <a:gd name="T31" fmla="*/ 641 h 1167"/>
              <a:gd name="T32" fmla="*/ 3 w 1286"/>
              <a:gd name="T33" fmla="*/ 636 h 1167"/>
              <a:gd name="T34" fmla="*/ 0 w 1286"/>
              <a:gd name="T35" fmla="*/ 636 h 1167"/>
              <a:gd name="T36" fmla="*/ 0 w 1286"/>
              <a:gd name="T37" fmla="*/ 525 h 1167"/>
              <a:gd name="T38" fmla="*/ 8 w 1286"/>
              <a:gd name="T39" fmla="*/ 481 h 1167"/>
              <a:gd name="T40" fmla="*/ 186 w 1286"/>
              <a:gd name="T41" fmla="*/ 71 h 1167"/>
              <a:gd name="T42" fmla="*/ 292 w 1286"/>
              <a:gd name="T43" fmla="*/ 0 h 1167"/>
              <a:gd name="T44" fmla="*/ 817 w 1286"/>
              <a:gd name="T45" fmla="*/ 0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7">
                <a:moveTo>
                  <a:pt x="1050" y="0"/>
                </a:moveTo>
                <a:lnTo>
                  <a:pt x="1285" y="0"/>
                </a:lnTo>
                <a:lnTo>
                  <a:pt x="1285" y="699"/>
                </a:lnTo>
                <a:lnTo>
                  <a:pt x="1050" y="699"/>
                </a:lnTo>
                <a:lnTo>
                  <a:pt x="1050" y="0"/>
                </a:lnTo>
                <a:close/>
                <a:moveTo>
                  <a:pt x="817" y="0"/>
                </a:moveTo>
                <a:cubicBezTo>
                  <a:pt x="880" y="0"/>
                  <a:pt x="935" y="55"/>
                  <a:pt x="935" y="117"/>
                </a:cubicBezTo>
                <a:lnTo>
                  <a:pt x="935" y="699"/>
                </a:lnTo>
                <a:cubicBezTo>
                  <a:pt x="935" y="732"/>
                  <a:pt x="921" y="759"/>
                  <a:pt x="899" y="781"/>
                </a:cubicBezTo>
                <a:lnTo>
                  <a:pt x="517" y="1166"/>
                </a:lnTo>
                <a:lnTo>
                  <a:pt x="454" y="1103"/>
                </a:lnTo>
                <a:cubicBezTo>
                  <a:pt x="437" y="1087"/>
                  <a:pt x="429" y="1068"/>
                  <a:pt x="429" y="1043"/>
                </a:cubicBezTo>
                <a:lnTo>
                  <a:pt x="429" y="1024"/>
                </a:lnTo>
                <a:lnTo>
                  <a:pt x="487" y="756"/>
                </a:lnTo>
                <a:lnTo>
                  <a:pt x="117" y="756"/>
                </a:lnTo>
                <a:cubicBezTo>
                  <a:pt x="55" y="756"/>
                  <a:pt x="0" y="704"/>
                  <a:pt x="0" y="641"/>
                </a:cubicBezTo>
                <a:lnTo>
                  <a:pt x="3" y="636"/>
                </a:lnTo>
                <a:lnTo>
                  <a:pt x="0" y="636"/>
                </a:lnTo>
                <a:lnTo>
                  <a:pt x="0" y="525"/>
                </a:lnTo>
                <a:cubicBezTo>
                  <a:pt x="0" y="508"/>
                  <a:pt x="3" y="495"/>
                  <a:pt x="8" y="481"/>
                </a:cubicBezTo>
                <a:lnTo>
                  <a:pt x="186" y="71"/>
                </a:lnTo>
                <a:cubicBezTo>
                  <a:pt x="202" y="30"/>
                  <a:pt x="243" y="0"/>
                  <a:pt x="292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0724" y="3232152"/>
            <a:ext cx="336550" cy="377825"/>
          </a:xfrm>
          <a:custGeom>
            <a:avLst/>
            <a:gdLst>
              <a:gd name="T0" fmla="*/ 817 w 936"/>
              <a:gd name="T1" fmla="*/ 350 h 1050"/>
              <a:gd name="T2" fmla="*/ 817 w 936"/>
              <a:gd name="T3" fmla="*/ 232 h 1050"/>
              <a:gd name="T4" fmla="*/ 700 w 936"/>
              <a:gd name="T5" fmla="*/ 232 h 1050"/>
              <a:gd name="T6" fmla="*/ 700 w 936"/>
              <a:gd name="T7" fmla="*/ 350 h 1050"/>
              <a:gd name="T8" fmla="*/ 817 w 936"/>
              <a:gd name="T9" fmla="*/ 350 h 1050"/>
              <a:gd name="T10" fmla="*/ 817 w 936"/>
              <a:gd name="T11" fmla="*/ 581 h 1050"/>
              <a:gd name="T12" fmla="*/ 817 w 936"/>
              <a:gd name="T13" fmla="*/ 467 h 1050"/>
              <a:gd name="T14" fmla="*/ 700 w 936"/>
              <a:gd name="T15" fmla="*/ 467 h 1050"/>
              <a:gd name="T16" fmla="*/ 700 w 936"/>
              <a:gd name="T17" fmla="*/ 581 h 1050"/>
              <a:gd name="T18" fmla="*/ 817 w 936"/>
              <a:gd name="T19" fmla="*/ 581 h 1050"/>
              <a:gd name="T20" fmla="*/ 817 w 936"/>
              <a:gd name="T21" fmla="*/ 816 h 1050"/>
              <a:gd name="T22" fmla="*/ 817 w 936"/>
              <a:gd name="T23" fmla="*/ 699 h 1050"/>
              <a:gd name="T24" fmla="*/ 700 w 936"/>
              <a:gd name="T25" fmla="*/ 699 h 1050"/>
              <a:gd name="T26" fmla="*/ 700 w 936"/>
              <a:gd name="T27" fmla="*/ 816 h 1050"/>
              <a:gd name="T28" fmla="*/ 817 w 936"/>
              <a:gd name="T29" fmla="*/ 816 h 1050"/>
              <a:gd name="T30" fmla="*/ 235 w 936"/>
              <a:gd name="T31" fmla="*/ 350 h 1050"/>
              <a:gd name="T32" fmla="*/ 235 w 936"/>
              <a:gd name="T33" fmla="*/ 232 h 1050"/>
              <a:gd name="T34" fmla="*/ 117 w 936"/>
              <a:gd name="T35" fmla="*/ 232 h 1050"/>
              <a:gd name="T36" fmla="*/ 117 w 936"/>
              <a:gd name="T37" fmla="*/ 350 h 1050"/>
              <a:gd name="T38" fmla="*/ 235 w 936"/>
              <a:gd name="T39" fmla="*/ 350 h 1050"/>
              <a:gd name="T40" fmla="*/ 235 w 936"/>
              <a:gd name="T41" fmla="*/ 581 h 1050"/>
              <a:gd name="T42" fmla="*/ 235 w 936"/>
              <a:gd name="T43" fmla="*/ 467 h 1050"/>
              <a:gd name="T44" fmla="*/ 117 w 936"/>
              <a:gd name="T45" fmla="*/ 467 h 1050"/>
              <a:gd name="T46" fmla="*/ 117 w 936"/>
              <a:gd name="T47" fmla="*/ 581 h 1050"/>
              <a:gd name="T48" fmla="*/ 235 w 936"/>
              <a:gd name="T49" fmla="*/ 581 h 1050"/>
              <a:gd name="T50" fmla="*/ 235 w 936"/>
              <a:gd name="T51" fmla="*/ 816 h 1050"/>
              <a:gd name="T52" fmla="*/ 235 w 936"/>
              <a:gd name="T53" fmla="*/ 699 h 1050"/>
              <a:gd name="T54" fmla="*/ 117 w 936"/>
              <a:gd name="T55" fmla="*/ 699 h 1050"/>
              <a:gd name="T56" fmla="*/ 117 w 936"/>
              <a:gd name="T57" fmla="*/ 816 h 1050"/>
              <a:gd name="T58" fmla="*/ 235 w 936"/>
              <a:gd name="T59" fmla="*/ 816 h 1050"/>
              <a:gd name="T60" fmla="*/ 817 w 936"/>
              <a:gd name="T61" fmla="*/ 0 h 1050"/>
              <a:gd name="T62" fmla="*/ 935 w 936"/>
              <a:gd name="T63" fmla="*/ 0 h 1050"/>
              <a:gd name="T64" fmla="*/ 935 w 936"/>
              <a:gd name="T65" fmla="*/ 1049 h 1050"/>
              <a:gd name="T66" fmla="*/ 817 w 936"/>
              <a:gd name="T67" fmla="*/ 1049 h 1050"/>
              <a:gd name="T68" fmla="*/ 817 w 936"/>
              <a:gd name="T69" fmla="*/ 931 h 1050"/>
              <a:gd name="T70" fmla="*/ 700 w 936"/>
              <a:gd name="T71" fmla="*/ 931 h 1050"/>
              <a:gd name="T72" fmla="*/ 700 w 936"/>
              <a:gd name="T73" fmla="*/ 1049 h 1050"/>
              <a:gd name="T74" fmla="*/ 235 w 936"/>
              <a:gd name="T75" fmla="*/ 1049 h 1050"/>
              <a:gd name="T76" fmla="*/ 235 w 936"/>
              <a:gd name="T77" fmla="*/ 931 h 1050"/>
              <a:gd name="T78" fmla="*/ 117 w 936"/>
              <a:gd name="T79" fmla="*/ 931 h 1050"/>
              <a:gd name="T80" fmla="*/ 117 w 936"/>
              <a:gd name="T81" fmla="*/ 1049 h 1050"/>
              <a:gd name="T82" fmla="*/ 0 w 936"/>
              <a:gd name="T83" fmla="*/ 1049 h 1050"/>
              <a:gd name="T84" fmla="*/ 0 w 936"/>
              <a:gd name="T85" fmla="*/ 0 h 1050"/>
              <a:gd name="T86" fmla="*/ 117 w 936"/>
              <a:gd name="T87" fmla="*/ 0 h 1050"/>
              <a:gd name="T88" fmla="*/ 117 w 936"/>
              <a:gd name="T89" fmla="*/ 117 h 1050"/>
              <a:gd name="T90" fmla="*/ 235 w 936"/>
              <a:gd name="T91" fmla="*/ 117 h 1050"/>
              <a:gd name="T92" fmla="*/ 235 w 936"/>
              <a:gd name="T93" fmla="*/ 0 h 1050"/>
              <a:gd name="T94" fmla="*/ 700 w 936"/>
              <a:gd name="T95" fmla="*/ 0 h 1050"/>
              <a:gd name="T96" fmla="*/ 700 w 936"/>
              <a:gd name="T97" fmla="*/ 117 h 1050"/>
              <a:gd name="T98" fmla="*/ 817 w 936"/>
              <a:gd name="T99" fmla="*/ 117 h 1050"/>
              <a:gd name="T100" fmla="*/ 817 w 936"/>
              <a:gd name="T10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6" h="1050">
                <a:moveTo>
                  <a:pt x="817" y="350"/>
                </a:moveTo>
                <a:lnTo>
                  <a:pt x="817" y="232"/>
                </a:lnTo>
                <a:lnTo>
                  <a:pt x="700" y="232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817" y="581"/>
                </a:moveTo>
                <a:lnTo>
                  <a:pt x="817" y="467"/>
                </a:lnTo>
                <a:lnTo>
                  <a:pt x="700" y="467"/>
                </a:lnTo>
                <a:lnTo>
                  <a:pt x="700" y="581"/>
                </a:lnTo>
                <a:lnTo>
                  <a:pt x="817" y="581"/>
                </a:lnTo>
                <a:close/>
                <a:moveTo>
                  <a:pt x="817" y="816"/>
                </a:moveTo>
                <a:lnTo>
                  <a:pt x="817" y="699"/>
                </a:lnTo>
                <a:lnTo>
                  <a:pt x="700" y="699"/>
                </a:lnTo>
                <a:lnTo>
                  <a:pt x="700" y="816"/>
                </a:lnTo>
                <a:lnTo>
                  <a:pt x="817" y="816"/>
                </a:lnTo>
                <a:close/>
                <a:moveTo>
                  <a:pt x="235" y="350"/>
                </a:moveTo>
                <a:lnTo>
                  <a:pt x="235" y="232"/>
                </a:lnTo>
                <a:lnTo>
                  <a:pt x="117" y="232"/>
                </a:lnTo>
                <a:lnTo>
                  <a:pt x="117" y="350"/>
                </a:lnTo>
                <a:lnTo>
                  <a:pt x="235" y="350"/>
                </a:lnTo>
                <a:close/>
                <a:moveTo>
                  <a:pt x="235" y="581"/>
                </a:moveTo>
                <a:lnTo>
                  <a:pt x="235" y="467"/>
                </a:lnTo>
                <a:lnTo>
                  <a:pt x="117" y="467"/>
                </a:lnTo>
                <a:lnTo>
                  <a:pt x="117" y="581"/>
                </a:lnTo>
                <a:lnTo>
                  <a:pt x="235" y="581"/>
                </a:lnTo>
                <a:close/>
                <a:moveTo>
                  <a:pt x="235" y="816"/>
                </a:moveTo>
                <a:lnTo>
                  <a:pt x="235" y="699"/>
                </a:lnTo>
                <a:lnTo>
                  <a:pt x="117" y="699"/>
                </a:lnTo>
                <a:lnTo>
                  <a:pt x="117" y="816"/>
                </a:lnTo>
                <a:lnTo>
                  <a:pt x="235" y="816"/>
                </a:lnTo>
                <a:close/>
                <a:moveTo>
                  <a:pt x="817" y="0"/>
                </a:moveTo>
                <a:lnTo>
                  <a:pt x="935" y="0"/>
                </a:lnTo>
                <a:lnTo>
                  <a:pt x="935" y="1049"/>
                </a:lnTo>
                <a:lnTo>
                  <a:pt x="817" y="1049"/>
                </a:lnTo>
                <a:lnTo>
                  <a:pt x="817" y="931"/>
                </a:lnTo>
                <a:lnTo>
                  <a:pt x="700" y="931"/>
                </a:lnTo>
                <a:lnTo>
                  <a:pt x="700" y="1049"/>
                </a:lnTo>
                <a:lnTo>
                  <a:pt x="235" y="1049"/>
                </a:lnTo>
                <a:lnTo>
                  <a:pt x="235" y="931"/>
                </a:lnTo>
                <a:lnTo>
                  <a:pt x="117" y="931"/>
                </a:lnTo>
                <a:lnTo>
                  <a:pt x="117" y="1049"/>
                </a:lnTo>
                <a:lnTo>
                  <a:pt x="0" y="1049"/>
                </a:ln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235" y="117"/>
                </a:lnTo>
                <a:lnTo>
                  <a:pt x="235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11651" y="3232152"/>
            <a:ext cx="377825" cy="377825"/>
          </a:xfrm>
          <a:custGeom>
            <a:avLst/>
            <a:gdLst>
              <a:gd name="T0" fmla="*/ 367 w 1051"/>
              <a:gd name="T1" fmla="*/ 1049 h 1050"/>
              <a:gd name="T2" fmla="*/ 1050 w 1051"/>
              <a:gd name="T3" fmla="*/ 366 h 1050"/>
              <a:gd name="T4" fmla="*/ 1050 w 1051"/>
              <a:gd name="T5" fmla="*/ 533 h 1050"/>
              <a:gd name="T6" fmla="*/ 533 w 1051"/>
              <a:gd name="T7" fmla="*/ 1049 h 1050"/>
              <a:gd name="T8" fmla="*/ 367 w 1051"/>
              <a:gd name="T9" fmla="*/ 1049 h 1050"/>
              <a:gd name="T10" fmla="*/ 1050 w 1051"/>
              <a:gd name="T11" fmla="*/ 931 h 1050"/>
              <a:gd name="T12" fmla="*/ 933 w 1051"/>
              <a:gd name="T13" fmla="*/ 1049 h 1050"/>
              <a:gd name="T14" fmla="*/ 818 w 1051"/>
              <a:gd name="T15" fmla="*/ 1049 h 1050"/>
              <a:gd name="T16" fmla="*/ 1050 w 1051"/>
              <a:gd name="T17" fmla="*/ 816 h 1050"/>
              <a:gd name="T18" fmla="*/ 1050 w 1051"/>
              <a:gd name="T19" fmla="*/ 931 h 1050"/>
              <a:gd name="T20" fmla="*/ 118 w 1051"/>
              <a:gd name="T21" fmla="*/ 0 h 1050"/>
              <a:gd name="T22" fmla="*/ 233 w 1051"/>
              <a:gd name="T23" fmla="*/ 0 h 1050"/>
              <a:gd name="T24" fmla="*/ 0 w 1051"/>
              <a:gd name="T25" fmla="*/ 232 h 1050"/>
              <a:gd name="T26" fmla="*/ 0 w 1051"/>
              <a:gd name="T27" fmla="*/ 117 h 1050"/>
              <a:gd name="T28" fmla="*/ 118 w 1051"/>
              <a:gd name="T29" fmla="*/ 0 h 1050"/>
              <a:gd name="T30" fmla="*/ 517 w 1051"/>
              <a:gd name="T31" fmla="*/ 0 h 1050"/>
              <a:gd name="T32" fmla="*/ 684 w 1051"/>
              <a:gd name="T33" fmla="*/ 0 h 1050"/>
              <a:gd name="T34" fmla="*/ 0 w 1051"/>
              <a:gd name="T35" fmla="*/ 682 h 1050"/>
              <a:gd name="T36" fmla="*/ 0 w 1051"/>
              <a:gd name="T37" fmla="*/ 516 h 1050"/>
              <a:gd name="T38" fmla="*/ 517 w 1051"/>
              <a:gd name="T39" fmla="*/ 0 h 1050"/>
              <a:gd name="T40" fmla="*/ 963 w 1051"/>
              <a:gd name="T41" fmla="*/ 5 h 1050"/>
              <a:gd name="T42" fmla="*/ 1047 w 1051"/>
              <a:gd name="T43" fmla="*/ 87 h 1050"/>
              <a:gd name="T44" fmla="*/ 88 w 1051"/>
              <a:gd name="T45" fmla="*/ 1043 h 1050"/>
              <a:gd name="T46" fmla="*/ 6 w 1051"/>
              <a:gd name="T47" fmla="*/ 961 h 1050"/>
              <a:gd name="T48" fmla="*/ 963 w 1051"/>
              <a:gd name="T49" fmla="*/ 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367" y="1049"/>
                </a:moveTo>
                <a:lnTo>
                  <a:pt x="1050" y="366"/>
                </a:lnTo>
                <a:lnTo>
                  <a:pt x="1050" y="533"/>
                </a:lnTo>
                <a:lnTo>
                  <a:pt x="533" y="1049"/>
                </a:lnTo>
                <a:lnTo>
                  <a:pt x="367" y="1049"/>
                </a:lnTo>
                <a:close/>
                <a:moveTo>
                  <a:pt x="1050" y="931"/>
                </a:moveTo>
                <a:cubicBezTo>
                  <a:pt x="1050" y="994"/>
                  <a:pt x="995" y="1049"/>
                  <a:pt x="933" y="1049"/>
                </a:cubicBezTo>
                <a:lnTo>
                  <a:pt x="818" y="1049"/>
                </a:lnTo>
                <a:lnTo>
                  <a:pt x="1050" y="816"/>
                </a:lnTo>
                <a:lnTo>
                  <a:pt x="1050" y="931"/>
                </a:lnTo>
                <a:close/>
                <a:moveTo>
                  <a:pt x="118" y="0"/>
                </a:moveTo>
                <a:lnTo>
                  <a:pt x="233" y="0"/>
                </a:lnTo>
                <a:lnTo>
                  <a:pt x="0" y="232"/>
                </a:ln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close/>
                <a:moveTo>
                  <a:pt x="517" y="0"/>
                </a:moveTo>
                <a:lnTo>
                  <a:pt x="684" y="0"/>
                </a:lnTo>
                <a:lnTo>
                  <a:pt x="0" y="682"/>
                </a:lnTo>
                <a:lnTo>
                  <a:pt x="0" y="516"/>
                </a:lnTo>
                <a:lnTo>
                  <a:pt x="517" y="0"/>
                </a:lnTo>
                <a:close/>
                <a:moveTo>
                  <a:pt x="963" y="5"/>
                </a:moveTo>
                <a:cubicBezTo>
                  <a:pt x="1004" y="16"/>
                  <a:pt x="1037" y="46"/>
                  <a:pt x="1047" y="87"/>
                </a:cubicBezTo>
                <a:lnTo>
                  <a:pt x="88" y="1043"/>
                </a:lnTo>
                <a:cubicBezTo>
                  <a:pt x="48" y="1032"/>
                  <a:pt x="17" y="1001"/>
                  <a:pt x="6" y="961"/>
                </a:cubicBezTo>
                <a:lnTo>
                  <a:pt x="963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2574" y="3211513"/>
            <a:ext cx="419100" cy="419100"/>
          </a:xfrm>
          <a:custGeom>
            <a:avLst/>
            <a:gdLst>
              <a:gd name="T0" fmla="*/ 875 w 1166"/>
              <a:gd name="T1" fmla="*/ 525 h 1165"/>
              <a:gd name="T2" fmla="*/ 875 w 1166"/>
              <a:gd name="T3" fmla="*/ 408 h 1165"/>
              <a:gd name="T4" fmla="*/ 757 w 1166"/>
              <a:gd name="T5" fmla="*/ 408 h 1165"/>
              <a:gd name="T6" fmla="*/ 757 w 1166"/>
              <a:gd name="T7" fmla="*/ 525 h 1165"/>
              <a:gd name="T8" fmla="*/ 875 w 1166"/>
              <a:gd name="T9" fmla="*/ 525 h 1165"/>
              <a:gd name="T10" fmla="*/ 640 w 1166"/>
              <a:gd name="T11" fmla="*/ 525 h 1165"/>
              <a:gd name="T12" fmla="*/ 640 w 1166"/>
              <a:gd name="T13" fmla="*/ 408 h 1165"/>
              <a:gd name="T14" fmla="*/ 525 w 1166"/>
              <a:gd name="T15" fmla="*/ 408 h 1165"/>
              <a:gd name="T16" fmla="*/ 525 w 1166"/>
              <a:gd name="T17" fmla="*/ 525 h 1165"/>
              <a:gd name="T18" fmla="*/ 640 w 1166"/>
              <a:gd name="T19" fmla="*/ 525 h 1165"/>
              <a:gd name="T20" fmla="*/ 407 w 1166"/>
              <a:gd name="T21" fmla="*/ 525 h 1165"/>
              <a:gd name="T22" fmla="*/ 407 w 1166"/>
              <a:gd name="T23" fmla="*/ 408 h 1165"/>
              <a:gd name="T24" fmla="*/ 290 w 1166"/>
              <a:gd name="T25" fmla="*/ 408 h 1165"/>
              <a:gd name="T26" fmla="*/ 290 w 1166"/>
              <a:gd name="T27" fmla="*/ 525 h 1165"/>
              <a:gd name="T28" fmla="*/ 407 w 1166"/>
              <a:gd name="T29" fmla="*/ 525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2 h 1165"/>
              <a:gd name="T38" fmla="*/ 232 w 1166"/>
              <a:gd name="T39" fmla="*/ 932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875" y="525"/>
                </a:moveTo>
                <a:lnTo>
                  <a:pt x="875" y="408"/>
                </a:lnTo>
                <a:lnTo>
                  <a:pt x="757" y="408"/>
                </a:lnTo>
                <a:lnTo>
                  <a:pt x="757" y="525"/>
                </a:lnTo>
                <a:lnTo>
                  <a:pt x="875" y="525"/>
                </a:lnTo>
                <a:close/>
                <a:moveTo>
                  <a:pt x="640" y="525"/>
                </a:moveTo>
                <a:lnTo>
                  <a:pt x="640" y="408"/>
                </a:lnTo>
                <a:lnTo>
                  <a:pt x="525" y="408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407" y="525"/>
                </a:moveTo>
                <a:lnTo>
                  <a:pt x="407" y="408"/>
                </a:lnTo>
                <a:lnTo>
                  <a:pt x="290" y="408"/>
                </a:lnTo>
                <a:lnTo>
                  <a:pt x="290" y="525"/>
                </a:lnTo>
                <a:lnTo>
                  <a:pt x="407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96049" y="3263902"/>
            <a:ext cx="293688" cy="314325"/>
          </a:xfrm>
          <a:custGeom>
            <a:avLst/>
            <a:gdLst>
              <a:gd name="T0" fmla="*/ 407 w 815"/>
              <a:gd name="T1" fmla="*/ 118 h 875"/>
              <a:gd name="T2" fmla="*/ 298 w 815"/>
              <a:gd name="T3" fmla="*/ 410 h 875"/>
              <a:gd name="T4" fmla="*/ 516 w 815"/>
              <a:gd name="T5" fmla="*/ 410 h 875"/>
              <a:gd name="T6" fmla="*/ 407 w 815"/>
              <a:gd name="T7" fmla="*/ 118 h 875"/>
              <a:gd name="T8" fmla="*/ 262 w 815"/>
              <a:gd name="T9" fmla="*/ 513 h 875"/>
              <a:gd name="T10" fmla="*/ 207 w 815"/>
              <a:gd name="T11" fmla="*/ 642 h 875"/>
              <a:gd name="T12" fmla="*/ 87 w 815"/>
              <a:gd name="T13" fmla="*/ 642 h 875"/>
              <a:gd name="T14" fmla="*/ 363 w 815"/>
              <a:gd name="T15" fmla="*/ 0 h 875"/>
              <a:gd name="T16" fmla="*/ 451 w 815"/>
              <a:gd name="T17" fmla="*/ 0 h 875"/>
              <a:gd name="T18" fmla="*/ 727 w 815"/>
              <a:gd name="T19" fmla="*/ 642 h 875"/>
              <a:gd name="T20" fmla="*/ 607 w 815"/>
              <a:gd name="T21" fmla="*/ 642 h 875"/>
              <a:gd name="T22" fmla="*/ 552 w 815"/>
              <a:gd name="T23" fmla="*/ 513 h 875"/>
              <a:gd name="T24" fmla="*/ 262 w 815"/>
              <a:gd name="T25" fmla="*/ 513 h 875"/>
              <a:gd name="T26" fmla="*/ 0 w 815"/>
              <a:gd name="T27" fmla="*/ 759 h 875"/>
              <a:gd name="T28" fmla="*/ 814 w 815"/>
              <a:gd name="T29" fmla="*/ 759 h 875"/>
              <a:gd name="T30" fmla="*/ 814 w 815"/>
              <a:gd name="T31" fmla="*/ 874 h 875"/>
              <a:gd name="T32" fmla="*/ 0 w 815"/>
              <a:gd name="T33" fmla="*/ 874 h 875"/>
              <a:gd name="T34" fmla="*/ 0 w 815"/>
              <a:gd name="T35" fmla="*/ 759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875">
                <a:moveTo>
                  <a:pt x="407" y="118"/>
                </a:moveTo>
                <a:lnTo>
                  <a:pt x="298" y="410"/>
                </a:lnTo>
                <a:lnTo>
                  <a:pt x="516" y="410"/>
                </a:lnTo>
                <a:lnTo>
                  <a:pt x="407" y="118"/>
                </a:lnTo>
                <a:close/>
                <a:moveTo>
                  <a:pt x="262" y="513"/>
                </a:moveTo>
                <a:lnTo>
                  <a:pt x="207" y="642"/>
                </a:lnTo>
                <a:lnTo>
                  <a:pt x="87" y="642"/>
                </a:lnTo>
                <a:lnTo>
                  <a:pt x="363" y="0"/>
                </a:lnTo>
                <a:lnTo>
                  <a:pt x="451" y="0"/>
                </a:lnTo>
                <a:lnTo>
                  <a:pt x="727" y="642"/>
                </a:lnTo>
                <a:lnTo>
                  <a:pt x="607" y="642"/>
                </a:lnTo>
                <a:lnTo>
                  <a:pt x="552" y="513"/>
                </a:lnTo>
                <a:lnTo>
                  <a:pt x="262" y="513"/>
                </a:lnTo>
                <a:close/>
                <a:moveTo>
                  <a:pt x="0" y="759"/>
                </a:moveTo>
                <a:lnTo>
                  <a:pt x="814" y="759"/>
                </a:lnTo>
                <a:lnTo>
                  <a:pt x="814" y="874"/>
                </a:lnTo>
                <a:lnTo>
                  <a:pt x="0" y="874"/>
                </a:lnTo>
                <a:lnTo>
                  <a:pt x="0" y="7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3637" y="3263902"/>
            <a:ext cx="400050" cy="314325"/>
          </a:xfrm>
          <a:custGeom>
            <a:avLst/>
            <a:gdLst>
              <a:gd name="T0" fmla="*/ 1110 w 1111"/>
              <a:gd name="T1" fmla="*/ 293 h 875"/>
              <a:gd name="T2" fmla="*/ 1110 w 1111"/>
              <a:gd name="T3" fmla="*/ 467 h 875"/>
              <a:gd name="T4" fmla="*/ 935 w 1111"/>
              <a:gd name="T5" fmla="*/ 467 h 875"/>
              <a:gd name="T6" fmla="*/ 935 w 1111"/>
              <a:gd name="T7" fmla="*/ 874 h 875"/>
              <a:gd name="T8" fmla="*/ 760 w 1111"/>
              <a:gd name="T9" fmla="*/ 874 h 875"/>
              <a:gd name="T10" fmla="*/ 760 w 1111"/>
              <a:gd name="T11" fmla="*/ 467 h 875"/>
              <a:gd name="T12" fmla="*/ 585 w 1111"/>
              <a:gd name="T13" fmla="*/ 467 h 875"/>
              <a:gd name="T14" fmla="*/ 585 w 1111"/>
              <a:gd name="T15" fmla="*/ 293 h 875"/>
              <a:gd name="T16" fmla="*/ 1110 w 1111"/>
              <a:gd name="T17" fmla="*/ 293 h 875"/>
              <a:gd name="T18" fmla="*/ 0 w 1111"/>
              <a:gd name="T19" fmla="*/ 0 h 875"/>
              <a:gd name="T20" fmla="*/ 760 w 1111"/>
              <a:gd name="T21" fmla="*/ 0 h 875"/>
              <a:gd name="T22" fmla="*/ 760 w 1111"/>
              <a:gd name="T23" fmla="*/ 175 h 875"/>
              <a:gd name="T24" fmla="*/ 467 w 1111"/>
              <a:gd name="T25" fmla="*/ 175 h 875"/>
              <a:gd name="T26" fmla="*/ 467 w 1111"/>
              <a:gd name="T27" fmla="*/ 874 h 875"/>
              <a:gd name="T28" fmla="*/ 292 w 1111"/>
              <a:gd name="T29" fmla="*/ 874 h 875"/>
              <a:gd name="T30" fmla="*/ 292 w 1111"/>
              <a:gd name="T31" fmla="*/ 175 h 875"/>
              <a:gd name="T32" fmla="*/ 0 w 1111"/>
              <a:gd name="T33" fmla="*/ 175 h 875"/>
              <a:gd name="T34" fmla="*/ 0 w 1111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1" h="875">
                <a:moveTo>
                  <a:pt x="1110" y="293"/>
                </a:moveTo>
                <a:lnTo>
                  <a:pt x="1110" y="467"/>
                </a:lnTo>
                <a:lnTo>
                  <a:pt x="935" y="467"/>
                </a:lnTo>
                <a:lnTo>
                  <a:pt x="935" y="874"/>
                </a:lnTo>
                <a:lnTo>
                  <a:pt x="760" y="874"/>
                </a:lnTo>
                <a:lnTo>
                  <a:pt x="760" y="467"/>
                </a:lnTo>
                <a:lnTo>
                  <a:pt x="585" y="467"/>
                </a:lnTo>
                <a:lnTo>
                  <a:pt x="585" y="293"/>
                </a:lnTo>
                <a:lnTo>
                  <a:pt x="1110" y="293"/>
                </a:lnTo>
                <a:close/>
                <a:moveTo>
                  <a:pt x="0" y="0"/>
                </a:moveTo>
                <a:lnTo>
                  <a:pt x="760" y="0"/>
                </a:lnTo>
                <a:lnTo>
                  <a:pt x="760" y="175"/>
                </a:lnTo>
                <a:lnTo>
                  <a:pt x="467" y="175"/>
                </a:lnTo>
                <a:lnTo>
                  <a:pt x="467" y="874"/>
                </a:lnTo>
                <a:lnTo>
                  <a:pt x="292" y="874"/>
                </a:lnTo>
                <a:lnTo>
                  <a:pt x="292" y="175"/>
                </a:lnTo>
                <a:lnTo>
                  <a:pt x="0" y="17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1862" y="3295651"/>
            <a:ext cx="463550" cy="252412"/>
          </a:xfrm>
          <a:custGeom>
            <a:avLst/>
            <a:gdLst>
              <a:gd name="T0" fmla="*/ 760 w 1286"/>
              <a:gd name="T1" fmla="*/ 0 h 700"/>
              <a:gd name="T2" fmla="*/ 1285 w 1286"/>
              <a:gd name="T3" fmla="*/ 699 h 700"/>
              <a:gd name="T4" fmla="*/ 0 w 1286"/>
              <a:gd name="T5" fmla="*/ 699 h 700"/>
              <a:gd name="T6" fmla="*/ 350 w 1286"/>
              <a:gd name="T7" fmla="*/ 232 h 700"/>
              <a:gd name="T8" fmla="*/ 613 w 1286"/>
              <a:gd name="T9" fmla="*/ 581 h 700"/>
              <a:gd name="T10" fmla="*/ 706 w 1286"/>
              <a:gd name="T11" fmla="*/ 513 h 700"/>
              <a:gd name="T12" fmla="*/ 542 w 1286"/>
              <a:gd name="T13" fmla="*/ 292 h 700"/>
              <a:gd name="T14" fmla="*/ 760 w 1286"/>
              <a:gd name="T15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6" h="700">
                <a:moveTo>
                  <a:pt x="760" y="0"/>
                </a:moveTo>
                <a:lnTo>
                  <a:pt x="1285" y="699"/>
                </a:lnTo>
                <a:lnTo>
                  <a:pt x="0" y="699"/>
                </a:lnTo>
                <a:lnTo>
                  <a:pt x="350" y="232"/>
                </a:lnTo>
                <a:lnTo>
                  <a:pt x="613" y="581"/>
                </a:lnTo>
                <a:lnTo>
                  <a:pt x="706" y="513"/>
                </a:lnTo>
                <a:lnTo>
                  <a:pt x="542" y="292"/>
                </a:lnTo>
                <a:lnTo>
                  <a:pt x="76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7399" y="3190877"/>
            <a:ext cx="357188" cy="461963"/>
          </a:xfrm>
          <a:custGeom>
            <a:avLst/>
            <a:gdLst>
              <a:gd name="T0" fmla="*/ 875 w 991"/>
              <a:gd name="T1" fmla="*/ 3 h 1285"/>
              <a:gd name="T2" fmla="*/ 990 w 991"/>
              <a:gd name="T3" fmla="*/ 118 h 1285"/>
              <a:gd name="T4" fmla="*/ 990 w 991"/>
              <a:gd name="T5" fmla="*/ 1109 h 1285"/>
              <a:gd name="T6" fmla="*/ 875 w 991"/>
              <a:gd name="T7" fmla="*/ 1224 h 1285"/>
              <a:gd name="T8" fmla="*/ 752 w 991"/>
              <a:gd name="T9" fmla="*/ 1224 h 1285"/>
              <a:gd name="T10" fmla="*/ 697 w 991"/>
              <a:gd name="T11" fmla="*/ 992 h 1285"/>
              <a:gd name="T12" fmla="*/ 875 w 991"/>
              <a:gd name="T13" fmla="*/ 992 h 1285"/>
              <a:gd name="T14" fmla="*/ 875 w 991"/>
              <a:gd name="T15" fmla="*/ 235 h 1285"/>
              <a:gd name="T16" fmla="*/ 290 w 991"/>
              <a:gd name="T17" fmla="*/ 235 h 1285"/>
              <a:gd name="T18" fmla="*/ 290 w 991"/>
              <a:gd name="T19" fmla="*/ 585 h 1285"/>
              <a:gd name="T20" fmla="*/ 175 w 991"/>
              <a:gd name="T21" fmla="*/ 547 h 1285"/>
              <a:gd name="T22" fmla="*/ 175 w 991"/>
              <a:gd name="T23" fmla="*/ 118 h 1285"/>
              <a:gd name="T24" fmla="*/ 290 w 991"/>
              <a:gd name="T25" fmla="*/ 0 h 1285"/>
              <a:gd name="T26" fmla="*/ 875 w 991"/>
              <a:gd name="T27" fmla="*/ 3 h 1285"/>
              <a:gd name="T28" fmla="*/ 0 w 991"/>
              <a:gd name="T29" fmla="*/ 643 h 1285"/>
              <a:gd name="T30" fmla="*/ 640 w 991"/>
              <a:gd name="T31" fmla="*/ 1284 h 1285"/>
              <a:gd name="T32" fmla="*/ 525 w 991"/>
              <a:gd name="T33" fmla="*/ 1284 h 1285"/>
              <a:gd name="T34" fmla="*/ 0 w 991"/>
              <a:gd name="T35" fmla="*/ 759 h 1285"/>
              <a:gd name="T36" fmla="*/ 0 w 991"/>
              <a:gd name="T37" fmla="*/ 643 h 1285"/>
              <a:gd name="T38" fmla="*/ 0 w 991"/>
              <a:gd name="T39" fmla="*/ 1109 h 1285"/>
              <a:gd name="T40" fmla="*/ 175 w 991"/>
              <a:gd name="T41" fmla="*/ 1284 h 1285"/>
              <a:gd name="T42" fmla="*/ 0 w 991"/>
              <a:gd name="T43" fmla="*/ 1284 h 1285"/>
              <a:gd name="T44" fmla="*/ 0 w 991"/>
              <a:gd name="T45" fmla="*/ 1109 h 1285"/>
              <a:gd name="T46" fmla="*/ 0 w 991"/>
              <a:gd name="T47" fmla="*/ 874 h 1285"/>
              <a:gd name="T48" fmla="*/ 407 w 991"/>
              <a:gd name="T49" fmla="*/ 1284 h 1285"/>
              <a:gd name="T50" fmla="*/ 290 w 991"/>
              <a:gd name="T51" fmla="*/ 1284 h 1285"/>
              <a:gd name="T52" fmla="*/ 0 w 991"/>
              <a:gd name="T53" fmla="*/ 992 h 1285"/>
              <a:gd name="T54" fmla="*/ 0 w 991"/>
              <a:gd name="T55" fmla="*/ 87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1" h="1285">
                <a:moveTo>
                  <a:pt x="875" y="3"/>
                </a:moveTo>
                <a:cubicBezTo>
                  <a:pt x="938" y="3"/>
                  <a:pt x="990" y="55"/>
                  <a:pt x="990" y="118"/>
                </a:cubicBez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752" y="1224"/>
                </a:lnTo>
                <a:cubicBezTo>
                  <a:pt x="746" y="1142"/>
                  <a:pt x="727" y="1065"/>
                  <a:pt x="697" y="992"/>
                </a:cubicBezTo>
                <a:lnTo>
                  <a:pt x="875" y="992"/>
                </a:lnTo>
                <a:lnTo>
                  <a:pt x="875" y="235"/>
                </a:lnTo>
                <a:lnTo>
                  <a:pt x="290" y="235"/>
                </a:lnTo>
                <a:lnTo>
                  <a:pt x="290" y="585"/>
                </a:lnTo>
                <a:cubicBezTo>
                  <a:pt x="251" y="569"/>
                  <a:pt x="216" y="555"/>
                  <a:pt x="175" y="547"/>
                </a:cubicBezTo>
                <a:lnTo>
                  <a:pt x="175" y="118"/>
                </a:lnTo>
                <a:cubicBezTo>
                  <a:pt x="175" y="55"/>
                  <a:pt x="227" y="0"/>
                  <a:pt x="290" y="0"/>
                </a:cubicBezTo>
                <a:lnTo>
                  <a:pt x="875" y="3"/>
                </a:lnTo>
                <a:close/>
                <a:moveTo>
                  <a:pt x="0" y="643"/>
                </a:moveTo>
                <a:cubicBezTo>
                  <a:pt x="355" y="643"/>
                  <a:pt x="640" y="929"/>
                  <a:pt x="640" y="1284"/>
                </a:cubicBezTo>
                <a:lnTo>
                  <a:pt x="525" y="1284"/>
                </a:lnTo>
                <a:cubicBezTo>
                  <a:pt x="525" y="994"/>
                  <a:pt x="290" y="759"/>
                  <a:pt x="0" y="759"/>
                </a:cubicBezTo>
                <a:lnTo>
                  <a:pt x="0" y="643"/>
                </a:lnTo>
                <a:close/>
                <a:moveTo>
                  <a:pt x="0" y="1109"/>
                </a:moveTo>
                <a:cubicBezTo>
                  <a:pt x="96" y="1109"/>
                  <a:pt x="175" y="1188"/>
                  <a:pt x="175" y="1284"/>
                </a:cubicBezTo>
                <a:lnTo>
                  <a:pt x="0" y="1284"/>
                </a:lnTo>
                <a:lnTo>
                  <a:pt x="0" y="1109"/>
                </a:lnTo>
                <a:close/>
                <a:moveTo>
                  <a:pt x="0" y="874"/>
                </a:moveTo>
                <a:cubicBezTo>
                  <a:pt x="227" y="874"/>
                  <a:pt x="407" y="1057"/>
                  <a:pt x="407" y="1284"/>
                </a:cubicBezTo>
                <a:lnTo>
                  <a:pt x="290" y="1284"/>
                </a:lnTo>
                <a:cubicBezTo>
                  <a:pt x="290" y="1123"/>
                  <a:pt x="161" y="992"/>
                  <a:pt x="0" y="992"/>
                </a:cubicBezTo>
                <a:lnTo>
                  <a:pt x="0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1513"/>
            <a:ext cx="419100" cy="419100"/>
          </a:xfrm>
          <a:custGeom>
            <a:avLst/>
            <a:gdLst>
              <a:gd name="T0" fmla="*/ 583 w 1166"/>
              <a:gd name="T1" fmla="*/ 901 h 1165"/>
              <a:gd name="T2" fmla="*/ 285 w 1166"/>
              <a:gd name="T3" fmla="*/ 699 h 1165"/>
              <a:gd name="T4" fmla="*/ 881 w 1166"/>
              <a:gd name="T5" fmla="*/ 699 h 1165"/>
              <a:gd name="T6" fmla="*/ 583 w 1166"/>
              <a:gd name="T7" fmla="*/ 901 h 1165"/>
              <a:gd name="T8" fmla="*/ 378 w 1166"/>
              <a:gd name="T9" fmla="*/ 525 h 1165"/>
              <a:gd name="T10" fmla="*/ 290 w 1166"/>
              <a:gd name="T11" fmla="*/ 438 h 1165"/>
              <a:gd name="T12" fmla="*/ 378 w 1166"/>
              <a:gd name="T13" fmla="*/ 350 h 1165"/>
              <a:gd name="T14" fmla="*/ 465 w 1166"/>
              <a:gd name="T15" fmla="*/ 438 h 1165"/>
              <a:gd name="T16" fmla="*/ 378 w 1166"/>
              <a:gd name="T17" fmla="*/ 525 h 1165"/>
              <a:gd name="T18" fmla="*/ 788 w 1166"/>
              <a:gd name="T19" fmla="*/ 525 h 1165"/>
              <a:gd name="T20" fmla="*/ 700 w 1166"/>
              <a:gd name="T21" fmla="*/ 438 h 1165"/>
              <a:gd name="T22" fmla="*/ 788 w 1166"/>
              <a:gd name="T23" fmla="*/ 350 h 1165"/>
              <a:gd name="T24" fmla="*/ 875 w 1166"/>
              <a:gd name="T25" fmla="*/ 438 h 1165"/>
              <a:gd name="T26" fmla="*/ 788 w 1166"/>
              <a:gd name="T27" fmla="*/ 525 h 1165"/>
              <a:gd name="T28" fmla="*/ 583 w 1166"/>
              <a:gd name="T29" fmla="*/ 1049 h 1165"/>
              <a:gd name="T30" fmla="*/ 1050 w 1166"/>
              <a:gd name="T31" fmla="*/ 583 h 1165"/>
              <a:gd name="T32" fmla="*/ 583 w 1166"/>
              <a:gd name="T33" fmla="*/ 115 h 1165"/>
              <a:gd name="T34" fmla="*/ 115 w 1166"/>
              <a:gd name="T35" fmla="*/ 583 h 1165"/>
              <a:gd name="T36" fmla="*/ 583 w 1166"/>
              <a:gd name="T37" fmla="*/ 1049 h 1165"/>
              <a:gd name="T38" fmla="*/ 583 w 1166"/>
              <a:gd name="T39" fmla="*/ 0 h 1165"/>
              <a:gd name="T40" fmla="*/ 1165 w 1166"/>
              <a:gd name="T41" fmla="*/ 583 h 1165"/>
              <a:gd name="T42" fmla="*/ 583 w 1166"/>
              <a:gd name="T43" fmla="*/ 1164 h 1165"/>
              <a:gd name="T44" fmla="*/ 0 w 1166"/>
              <a:gd name="T45" fmla="*/ 583 h 1165"/>
              <a:gd name="T46" fmla="*/ 583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3" y="901"/>
                </a:moveTo>
                <a:cubicBezTo>
                  <a:pt x="446" y="901"/>
                  <a:pt x="331" y="819"/>
                  <a:pt x="285" y="699"/>
                </a:cubicBezTo>
                <a:lnTo>
                  <a:pt x="881" y="699"/>
                </a:lnTo>
                <a:cubicBezTo>
                  <a:pt x="834" y="819"/>
                  <a:pt x="719" y="901"/>
                  <a:pt x="583" y="901"/>
                </a:cubicBezTo>
                <a:close/>
                <a:moveTo>
                  <a:pt x="378" y="525"/>
                </a:moveTo>
                <a:cubicBezTo>
                  <a:pt x="328" y="525"/>
                  <a:pt x="290" y="487"/>
                  <a:pt x="290" y="438"/>
                </a:cubicBezTo>
                <a:cubicBezTo>
                  <a:pt x="290" y="388"/>
                  <a:pt x="329" y="350"/>
                  <a:pt x="378" y="350"/>
                </a:cubicBezTo>
                <a:cubicBezTo>
                  <a:pt x="428" y="350"/>
                  <a:pt x="465" y="388"/>
                  <a:pt x="465" y="438"/>
                </a:cubicBezTo>
                <a:cubicBezTo>
                  <a:pt x="465" y="487"/>
                  <a:pt x="427" y="525"/>
                  <a:pt x="378" y="525"/>
                </a:cubicBezTo>
                <a:close/>
                <a:moveTo>
                  <a:pt x="788" y="525"/>
                </a:moveTo>
                <a:cubicBezTo>
                  <a:pt x="738" y="525"/>
                  <a:pt x="700" y="487"/>
                  <a:pt x="700" y="438"/>
                </a:cubicBezTo>
                <a:cubicBezTo>
                  <a:pt x="700" y="388"/>
                  <a:pt x="739" y="350"/>
                  <a:pt x="788" y="350"/>
                </a:cubicBezTo>
                <a:cubicBezTo>
                  <a:pt x="838" y="350"/>
                  <a:pt x="875" y="388"/>
                  <a:pt x="875" y="438"/>
                </a:cubicBezTo>
                <a:cubicBezTo>
                  <a:pt x="875" y="487"/>
                  <a:pt x="837" y="525"/>
                  <a:pt x="788" y="525"/>
                </a:cubicBezTo>
                <a:close/>
                <a:moveTo>
                  <a:pt x="583" y="1049"/>
                </a:moveTo>
                <a:cubicBezTo>
                  <a:pt x="840" y="1049"/>
                  <a:pt x="1050" y="839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ubicBezTo>
                  <a:pt x="326" y="115"/>
                  <a:pt x="115" y="326"/>
                  <a:pt x="115" y="583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83051"/>
            <a:ext cx="463550" cy="420689"/>
          </a:xfrm>
          <a:custGeom>
            <a:avLst/>
            <a:gdLst>
              <a:gd name="T0" fmla="*/ 1285 w 1286"/>
              <a:gd name="T1" fmla="*/ 525 h 1169"/>
              <a:gd name="T2" fmla="*/ 1282 w 1286"/>
              <a:gd name="T3" fmla="*/ 531 h 1169"/>
              <a:gd name="T4" fmla="*/ 1285 w 1286"/>
              <a:gd name="T5" fmla="*/ 531 h 1169"/>
              <a:gd name="T6" fmla="*/ 1285 w 1286"/>
              <a:gd name="T7" fmla="*/ 643 h 1169"/>
              <a:gd name="T8" fmla="*/ 1277 w 1286"/>
              <a:gd name="T9" fmla="*/ 686 h 1169"/>
              <a:gd name="T10" fmla="*/ 1099 w 1286"/>
              <a:gd name="T11" fmla="*/ 1097 h 1169"/>
              <a:gd name="T12" fmla="*/ 993 w 1286"/>
              <a:gd name="T13" fmla="*/ 1168 h 1169"/>
              <a:gd name="T14" fmla="*/ 468 w 1286"/>
              <a:gd name="T15" fmla="*/ 1168 h 1169"/>
              <a:gd name="T16" fmla="*/ 350 w 1286"/>
              <a:gd name="T17" fmla="*/ 1050 h 1169"/>
              <a:gd name="T18" fmla="*/ 350 w 1286"/>
              <a:gd name="T19" fmla="*/ 468 h 1169"/>
              <a:gd name="T20" fmla="*/ 386 w 1286"/>
              <a:gd name="T21" fmla="*/ 386 h 1169"/>
              <a:gd name="T22" fmla="*/ 768 w 1286"/>
              <a:gd name="T23" fmla="*/ 0 h 1169"/>
              <a:gd name="T24" fmla="*/ 831 w 1286"/>
              <a:gd name="T25" fmla="*/ 63 h 1169"/>
              <a:gd name="T26" fmla="*/ 856 w 1286"/>
              <a:gd name="T27" fmla="*/ 123 h 1169"/>
              <a:gd name="T28" fmla="*/ 856 w 1286"/>
              <a:gd name="T29" fmla="*/ 142 h 1169"/>
              <a:gd name="T30" fmla="*/ 798 w 1286"/>
              <a:gd name="T31" fmla="*/ 410 h 1169"/>
              <a:gd name="T32" fmla="*/ 1168 w 1286"/>
              <a:gd name="T33" fmla="*/ 410 h 1169"/>
              <a:gd name="T34" fmla="*/ 1285 w 1286"/>
              <a:gd name="T35" fmla="*/ 525 h 1169"/>
              <a:gd name="T36" fmla="*/ 0 w 1286"/>
              <a:gd name="T37" fmla="*/ 1168 h 1169"/>
              <a:gd name="T38" fmla="*/ 0 w 1286"/>
              <a:gd name="T39" fmla="*/ 468 h 1169"/>
              <a:gd name="T40" fmla="*/ 235 w 1286"/>
              <a:gd name="T41" fmla="*/ 468 h 1169"/>
              <a:gd name="T42" fmla="*/ 235 w 1286"/>
              <a:gd name="T43" fmla="*/ 1168 h 1169"/>
              <a:gd name="T44" fmla="*/ 0 w 1286"/>
              <a:gd name="T45" fmla="*/ 116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9">
                <a:moveTo>
                  <a:pt x="1285" y="525"/>
                </a:moveTo>
                <a:lnTo>
                  <a:pt x="1282" y="531"/>
                </a:lnTo>
                <a:lnTo>
                  <a:pt x="1285" y="531"/>
                </a:lnTo>
                <a:lnTo>
                  <a:pt x="1285" y="643"/>
                </a:lnTo>
                <a:cubicBezTo>
                  <a:pt x="1285" y="659"/>
                  <a:pt x="1282" y="673"/>
                  <a:pt x="1277" y="686"/>
                </a:cubicBezTo>
                <a:lnTo>
                  <a:pt x="1099" y="1097"/>
                </a:lnTo>
                <a:cubicBezTo>
                  <a:pt x="1083" y="1138"/>
                  <a:pt x="1042" y="1168"/>
                  <a:pt x="993" y="1168"/>
                </a:cubicBezTo>
                <a:lnTo>
                  <a:pt x="468" y="1168"/>
                </a:lnTo>
                <a:cubicBezTo>
                  <a:pt x="405" y="1168"/>
                  <a:pt x="350" y="1113"/>
                  <a:pt x="350" y="1050"/>
                </a:cubicBezTo>
                <a:lnTo>
                  <a:pt x="350" y="468"/>
                </a:lnTo>
                <a:cubicBezTo>
                  <a:pt x="350" y="435"/>
                  <a:pt x="364" y="408"/>
                  <a:pt x="386" y="386"/>
                </a:cubicBezTo>
                <a:lnTo>
                  <a:pt x="768" y="0"/>
                </a:lnTo>
                <a:lnTo>
                  <a:pt x="831" y="63"/>
                </a:lnTo>
                <a:cubicBezTo>
                  <a:pt x="848" y="79"/>
                  <a:pt x="856" y="99"/>
                  <a:pt x="856" y="123"/>
                </a:cubicBezTo>
                <a:lnTo>
                  <a:pt x="856" y="142"/>
                </a:lnTo>
                <a:lnTo>
                  <a:pt x="798" y="410"/>
                </a:lnTo>
                <a:lnTo>
                  <a:pt x="1168" y="410"/>
                </a:lnTo>
                <a:cubicBezTo>
                  <a:pt x="1230" y="410"/>
                  <a:pt x="1285" y="462"/>
                  <a:pt x="1285" y="525"/>
                </a:cubicBezTo>
                <a:close/>
                <a:moveTo>
                  <a:pt x="0" y="1168"/>
                </a:moveTo>
                <a:lnTo>
                  <a:pt x="0" y="468"/>
                </a:lnTo>
                <a:lnTo>
                  <a:pt x="235" y="468"/>
                </a:lnTo>
                <a:lnTo>
                  <a:pt x="235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206624" y="4135438"/>
            <a:ext cx="293688" cy="315912"/>
          </a:xfrm>
          <a:custGeom>
            <a:avLst/>
            <a:gdLst>
              <a:gd name="T0" fmla="*/ 0 w 816"/>
              <a:gd name="T1" fmla="*/ 0 h 876"/>
              <a:gd name="T2" fmla="*/ 815 w 816"/>
              <a:gd name="T3" fmla="*/ 0 h 876"/>
              <a:gd name="T4" fmla="*/ 815 w 816"/>
              <a:gd name="T5" fmla="*/ 175 h 876"/>
              <a:gd name="T6" fmla="*/ 495 w 816"/>
              <a:gd name="T7" fmla="*/ 175 h 876"/>
              <a:gd name="T8" fmla="*/ 495 w 816"/>
              <a:gd name="T9" fmla="*/ 875 h 876"/>
              <a:gd name="T10" fmla="*/ 320 w 816"/>
              <a:gd name="T11" fmla="*/ 875 h 876"/>
              <a:gd name="T12" fmla="*/ 320 w 816"/>
              <a:gd name="T13" fmla="*/ 175 h 876"/>
              <a:gd name="T14" fmla="*/ 0 w 816"/>
              <a:gd name="T15" fmla="*/ 175 h 876"/>
              <a:gd name="T16" fmla="*/ 0 w 816"/>
              <a:gd name="T17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76">
                <a:moveTo>
                  <a:pt x="0" y="0"/>
                </a:moveTo>
                <a:lnTo>
                  <a:pt x="815" y="0"/>
                </a:lnTo>
                <a:lnTo>
                  <a:pt x="815" y="175"/>
                </a:lnTo>
                <a:lnTo>
                  <a:pt x="495" y="175"/>
                </a:lnTo>
                <a:lnTo>
                  <a:pt x="495" y="875"/>
                </a:lnTo>
                <a:lnTo>
                  <a:pt x="320" y="875"/>
                </a:lnTo>
                <a:lnTo>
                  <a:pt x="320" y="175"/>
                </a:lnTo>
                <a:lnTo>
                  <a:pt x="0" y="175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30564" y="4071939"/>
            <a:ext cx="377825" cy="441325"/>
          </a:xfrm>
          <a:custGeom>
            <a:avLst/>
            <a:gdLst>
              <a:gd name="T0" fmla="*/ 525 w 1051"/>
              <a:gd name="T1" fmla="*/ 1111 h 1226"/>
              <a:gd name="T2" fmla="*/ 933 w 1051"/>
              <a:gd name="T3" fmla="*/ 700 h 1226"/>
              <a:gd name="T4" fmla="*/ 525 w 1051"/>
              <a:gd name="T5" fmla="*/ 293 h 1226"/>
              <a:gd name="T6" fmla="*/ 118 w 1051"/>
              <a:gd name="T7" fmla="*/ 700 h 1226"/>
              <a:gd name="T8" fmla="*/ 525 w 1051"/>
              <a:gd name="T9" fmla="*/ 1111 h 1226"/>
              <a:gd name="T10" fmla="*/ 935 w 1051"/>
              <a:gd name="T11" fmla="*/ 375 h 1226"/>
              <a:gd name="T12" fmla="*/ 1050 w 1051"/>
              <a:gd name="T13" fmla="*/ 700 h 1226"/>
              <a:gd name="T14" fmla="*/ 525 w 1051"/>
              <a:gd name="T15" fmla="*/ 1225 h 1226"/>
              <a:gd name="T16" fmla="*/ 0 w 1051"/>
              <a:gd name="T17" fmla="*/ 700 h 1226"/>
              <a:gd name="T18" fmla="*/ 525 w 1051"/>
              <a:gd name="T19" fmla="*/ 175 h 1226"/>
              <a:gd name="T20" fmla="*/ 853 w 1051"/>
              <a:gd name="T21" fmla="*/ 293 h 1226"/>
              <a:gd name="T22" fmla="*/ 935 w 1051"/>
              <a:gd name="T23" fmla="*/ 208 h 1226"/>
              <a:gd name="T24" fmla="*/ 1017 w 1051"/>
              <a:gd name="T25" fmla="*/ 290 h 1226"/>
              <a:gd name="T26" fmla="*/ 935 w 1051"/>
              <a:gd name="T27" fmla="*/ 375 h 1226"/>
              <a:gd name="T28" fmla="*/ 468 w 1051"/>
              <a:gd name="T29" fmla="*/ 761 h 1226"/>
              <a:gd name="T30" fmla="*/ 468 w 1051"/>
              <a:gd name="T31" fmla="*/ 411 h 1226"/>
              <a:gd name="T32" fmla="*/ 583 w 1051"/>
              <a:gd name="T33" fmla="*/ 411 h 1226"/>
              <a:gd name="T34" fmla="*/ 583 w 1051"/>
              <a:gd name="T35" fmla="*/ 761 h 1226"/>
              <a:gd name="T36" fmla="*/ 468 w 1051"/>
              <a:gd name="T37" fmla="*/ 761 h 1226"/>
              <a:gd name="T38" fmla="*/ 700 w 1051"/>
              <a:gd name="T39" fmla="*/ 0 h 1226"/>
              <a:gd name="T40" fmla="*/ 700 w 1051"/>
              <a:gd name="T41" fmla="*/ 118 h 1226"/>
              <a:gd name="T42" fmla="*/ 350 w 1051"/>
              <a:gd name="T43" fmla="*/ 118 h 1226"/>
              <a:gd name="T44" fmla="*/ 350 w 1051"/>
              <a:gd name="T45" fmla="*/ 0 h 1226"/>
              <a:gd name="T46" fmla="*/ 700 w 1051"/>
              <a:gd name="T47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226">
                <a:moveTo>
                  <a:pt x="525" y="1111"/>
                </a:moveTo>
                <a:cubicBezTo>
                  <a:pt x="752" y="1111"/>
                  <a:pt x="933" y="927"/>
                  <a:pt x="933" y="700"/>
                </a:cubicBezTo>
                <a:cubicBezTo>
                  <a:pt x="933" y="473"/>
                  <a:pt x="752" y="293"/>
                  <a:pt x="525" y="293"/>
                </a:cubicBezTo>
                <a:cubicBezTo>
                  <a:pt x="298" y="293"/>
                  <a:pt x="118" y="473"/>
                  <a:pt x="118" y="700"/>
                </a:cubicBezTo>
                <a:cubicBezTo>
                  <a:pt x="118" y="927"/>
                  <a:pt x="298" y="1111"/>
                  <a:pt x="525" y="1111"/>
                </a:cubicBezTo>
                <a:close/>
                <a:moveTo>
                  <a:pt x="935" y="375"/>
                </a:moveTo>
                <a:cubicBezTo>
                  <a:pt x="1006" y="465"/>
                  <a:pt x="1050" y="577"/>
                  <a:pt x="1050" y="700"/>
                </a:cubicBezTo>
                <a:cubicBezTo>
                  <a:pt x="1050" y="990"/>
                  <a:pt x="815" y="1225"/>
                  <a:pt x="525" y="1225"/>
                </a:cubicBezTo>
                <a:cubicBezTo>
                  <a:pt x="235" y="1225"/>
                  <a:pt x="0" y="990"/>
                  <a:pt x="0" y="700"/>
                </a:cubicBezTo>
                <a:cubicBezTo>
                  <a:pt x="0" y="411"/>
                  <a:pt x="235" y="175"/>
                  <a:pt x="525" y="175"/>
                </a:cubicBezTo>
                <a:cubicBezTo>
                  <a:pt x="648" y="175"/>
                  <a:pt x="763" y="222"/>
                  <a:pt x="853" y="293"/>
                </a:cubicBezTo>
                <a:lnTo>
                  <a:pt x="935" y="208"/>
                </a:lnTo>
                <a:cubicBezTo>
                  <a:pt x="965" y="233"/>
                  <a:pt x="993" y="260"/>
                  <a:pt x="1017" y="290"/>
                </a:cubicBezTo>
                <a:lnTo>
                  <a:pt x="935" y="375"/>
                </a:lnTo>
                <a:close/>
                <a:moveTo>
                  <a:pt x="468" y="761"/>
                </a:moveTo>
                <a:lnTo>
                  <a:pt x="468" y="411"/>
                </a:lnTo>
                <a:lnTo>
                  <a:pt x="583" y="411"/>
                </a:lnTo>
                <a:lnTo>
                  <a:pt x="583" y="761"/>
                </a:lnTo>
                <a:lnTo>
                  <a:pt x="468" y="761"/>
                </a:lnTo>
                <a:close/>
                <a:moveTo>
                  <a:pt x="700" y="0"/>
                </a:moveTo>
                <a:lnTo>
                  <a:pt x="700" y="118"/>
                </a:ln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84662" y="4060825"/>
            <a:ext cx="404812" cy="463550"/>
          </a:xfrm>
          <a:custGeom>
            <a:avLst/>
            <a:gdLst>
              <a:gd name="T0" fmla="*/ 599 w 1125"/>
              <a:gd name="T1" fmla="*/ 1110 h 1286"/>
              <a:gd name="T2" fmla="*/ 804 w 1125"/>
              <a:gd name="T3" fmla="*/ 1053 h 1286"/>
              <a:gd name="T4" fmla="*/ 246 w 1125"/>
              <a:gd name="T5" fmla="*/ 495 h 1286"/>
              <a:gd name="T6" fmla="*/ 192 w 1125"/>
              <a:gd name="T7" fmla="*/ 700 h 1286"/>
              <a:gd name="T8" fmla="*/ 599 w 1125"/>
              <a:gd name="T9" fmla="*/ 1110 h 1286"/>
              <a:gd name="T10" fmla="*/ 74 w 1125"/>
              <a:gd name="T11" fmla="*/ 175 h 1286"/>
              <a:gd name="T12" fmla="*/ 1110 w 1125"/>
              <a:gd name="T13" fmla="*/ 1212 h 1286"/>
              <a:gd name="T14" fmla="*/ 1036 w 1125"/>
              <a:gd name="T15" fmla="*/ 1285 h 1286"/>
              <a:gd name="T16" fmla="*/ 889 w 1125"/>
              <a:gd name="T17" fmla="*/ 1138 h 1286"/>
              <a:gd name="T18" fmla="*/ 599 w 1125"/>
              <a:gd name="T19" fmla="*/ 1225 h 1286"/>
              <a:gd name="T20" fmla="*/ 74 w 1125"/>
              <a:gd name="T21" fmla="*/ 700 h 1286"/>
              <a:gd name="T22" fmla="*/ 161 w 1125"/>
              <a:gd name="T23" fmla="*/ 411 h 1286"/>
              <a:gd name="T24" fmla="*/ 0 w 1125"/>
              <a:gd name="T25" fmla="*/ 249 h 1286"/>
              <a:gd name="T26" fmla="*/ 74 w 1125"/>
              <a:gd name="T27" fmla="*/ 175 h 1286"/>
              <a:gd name="T28" fmla="*/ 542 w 1125"/>
              <a:gd name="T29" fmla="*/ 493 h 1286"/>
              <a:gd name="T30" fmla="*/ 542 w 1125"/>
              <a:gd name="T31" fmla="*/ 410 h 1286"/>
              <a:gd name="T32" fmla="*/ 656 w 1125"/>
              <a:gd name="T33" fmla="*/ 410 h 1286"/>
              <a:gd name="T34" fmla="*/ 656 w 1125"/>
              <a:gd name="T35" fmla="*/ 610 h 1286"/>
              <a:gd name="T36" fmla="*/ 542 w 1125"/>
              <a:gd name="T37" fmla="*/ 493 h 1286"/>
              <a:gd name="T38" fmla="*/ 774 w 1125"/>
              <a:gd name="T39" fmla="*/ 0 h 1286"/>
              <a:gd name="T40" fmla="*/ 774 w 1125"/>
              <a:gd name="T41" fmla="*/ 118 h 1286"/>
              <a:gd name="T42" fmla="*/ 424 w 1125"/>
              <a:gd name="T43" fmla="*/ 118 h 1286"/>
              <a:gd name="T44" fmla="*/ 424 w 1125"/>
              <a:gd name="T45" fmla="*/ 0 h 1286"/>
              <a:gd name="T46" fmla="*/ 774 w 1125"/>
              <a:gd name="T47" fmla="*/ 0 h 1286"/>
              <a:gd name="T48" fmla="*/ 1009 w 1125"/>
              <a:gd name="T49" fmla="*/ 208 h 1286"/>
              <a:gd name="T50" fmla="*/ 1091 w 1125"/>
              <a:gd name="T51" fmla="*/ 290 h 1286"/>
              <a:gd name="T52" fmla="*/ 1009 w 1125"/>
              <a:gd name="T53" fmla="*/ 375 h 1286"/>
              <a:gd name="T54" fmla="*/ 1124 w 1125"/>
              <a:gd name="T55" fmla="*/ 700 h 1286"/>
              <a:gd name="T56" fmla="*/ 1036 w 1125"/>
              <a:gd name="T57" fmla="*/ 990 h 1286"/>
              <a:gd name="T58" fmla="*/ 952 w 1125"/>
              <a:gd name="T59" fmla="*/ 905 h 1286"/>
              <a:gd name="T60" fmla="*/ 1006 w 1125"/>
              <a:gd name="T61" fmla="*/ 700 h 1286"/>
              <a:gd name="T62" fmla="*/ 599 w 1125"/>
              <a:gd name="T63" fmla="*/ 293 h 1286"/>
              <a:gd name="T64" fmla="*/ 397 w 1125"/>
              <a:gd name="T65" fmla="*/ 348 h 1286"/>
              <a:gd name="T66" fmla="*/ 309 w 1125"/>
              <a:gd name="T67" fmla="*/ 263 h 1286"/>
              <a:gd name="T68" fmla="*/ 599 w 1125"/>
              <a:gd name="T69" fmla="*/ 175 h 1286"/>
              <a:gd name="T70" fmla="*/ 927 w 1125"/>
              <a:gd name="T71" fmla="*/ 290 h 1286"/>
              <a:gd name="T72" fmla="*/ 1009 w 1125"/>
              <a:gd name="T73" fmla="*/ 208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5" h="1286">
                <a:moveTo>
                  <a:pt x="599" y="1110"/>
                </a:moveTo>
                <a:cubicBezTo>
                  <a:pt x="673" y="1110"/>
                  <a:pt x="744" y="1089"/>
                  <a:pt x="804" y="1053"/>
                </a:cubicBezTo>
                <a:lnTo>
                  <a:pt x="246" y="495"/>
                </a:lnTo>
                <a:cubicBezTo>
                  <a:pt x="211" y="555"/>
                  <a:pt x="192" y="626"/>
                  <a:pt x="192" y="700"/>
                </a:cubicBezTo>
                <a:cubicBezTo>
                  <a:pt x="192" y="927"/>
                  <a:pt x="372" y="1110"/>
                  <a:pt x="599" y="1110"/>
                </a:cubicBezTo>
                <a:close/>
                <a:moveTo>
                  <a:pt x="74" y="175"/>
                </a:moveTo>
                <a:lnTo>
                  <a:pt x="1110" y="1212"/>
                </a:lnTo>
                <a:lnTo>
                  <a:pt x="1036" y="1285"/>
                </a:lnTo>
                <a:lnTo>
                  <a:pt x="889" y="1138"/>
                </a:lnTo>
                <a:cubicBezTo>
                  <a:pt x="804" y="1192"/>
                  <a:pt x="706" y="1225"/>
                  <a:pt x="599" y="1225"/>
                </a:cubicBezTo>
                <a:cubicBezTo>
                  <a:pt x="309" y="1225"/>
                  <a:pt x="74" y="990"/>
                  <a:pt x="74" y="700"/>
                </a:cubicBezTo>
                <a:cubicBezTo>
                  <a:pt x="74" y="594"/>
                  <a:pt x="107" y="493"/>
                  <a:pt x="161" y="411"/>
                </a:cubicBezTo>
                <a:lnTo>
                  <a:pt x="0" y="249"/>
                </a:lnTo>
                <a:lnTo>
                  <a:pt x="74" y="175"/>
                </a:lnTo>
                <a:close/>
                <a:moveTo>
                  <a:pt x="542" y="493"/>
                </a:moveTo>
                <a:lnTo>
                  <a:pt x="542" y="410"/>
                </a:lnTo>
                <a:lnTo>
                  <a:pt x="656" y="410"/>
                </a:lnTo>
                <a:lnTo>
                  <a:pt x="656" y="610"/>
                </a:lnTo>
                <a:lnTo>
                  <a:pt x="542" y="493"/>
                </a:lnTo>
                <a:close/>
                <a:moveTo>
                  <a:pt x="774" y="0"/>
                </a:moveTo>
                <a:lnTo>
                  <a:pt x="774" y="118"/>
                </a:lnTo>
                <a:lnTo>
                  <a:pt x="424" y="118"/>
                </a:lnTo>
                <a:lnTo>
                  <a:pt x="424" y="0"/>
                </a:lnTo>
                <a:lnTo>
                  <a:pt x="774" y="0"/>
                </a:lnTo>
                <a:close/>
                <a:moveTo>
                  <a:pt x="1009" y="208"/>
                </a:moveTo>
                <a:lnTo>
                  <a:pt x="1091" y="290"/>
                </a:lnTo>
                <a:lnTo>
                  <a:pt x="1009" y="375"/>
                </a:lnTo>
                <a:cubicBezTo>
                  <a:pt x="1080" y="465"/>
                  <a:pt x="1124" y="577"/>
                  <a:pt x="1124" y="700"/>
                </a:cubicBezTo>
                <a:cubicBezTo>
                  <a:pt x="1124" y="807"/>
                  <a:pt x="1091" y="908"/>
                  <a:pt x="1036" y="990"/>
                </a:cubicBezTo>
                <a:lnTo>
                  <a:pt x="952" y="905"/>
                </a:lnTo>
                <a:cubicBezTo>
                  <a:pt x="987" y="845"/>
                  <a:pt x="1006" y="774"/>
                  <a:pt x="1006" y="700"/>
                </a:cubicBezTo>
                <a:cubicBezTo>
                  <a:pt x="1006" y="473"/>
                  <a:pt x="826" y="293"/>
                  <a:pt x="599" y="293"/>
                </a:cubicBezTo>
                <a:cubicBezTo>
                  <a:pt x="525" y="293"/>
                  <a:pt x="457" y="312"/>
                  <a:pt x="397" y="348"/>
                </a:cubicBezTo>
                <a:lnTo>
                  <a:pt x="309" y="263"/>
                </a:lnTo>
                <a:cubicBezTo>
                  <a:pt x="391" y="208"/>
                  <a:pt x="492" y="175"/>
                  <a:pt x="599" y="175"/>
                </a:cubicBezTo>
                <a:cubicBezTo>
                  <a:pt x="722" y="175"/>
                  <a:pt x="837" y="219"/>
                  <a:pt x="927" y="290"/>
                </a:cubicBezTo>
                <a:lnTo>
                  <a:pt x="1009" y="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00664" y="4164015"/>
            <a:ext cx="504825" cy="255587"/>
          </a:xfrm>
          <a:custGeom>
            <a:avLst/>
            <a:gdLst>
              <a:gd name="T0" fmla="*/ 752 w 1401"/>
              <a:gd name="T1" fmla="*/ 427 h 712"/>
              <a:gd name="T2" fmla="*/ 752 w 1401"/>
              <a:gd name="T3" fmla="*/ 279 h 712"/>
              <a:gd name="T4" fmla="*/ 724 w 1401"/>
              <a:gd name="T5" fmla="*/ 134 h 712"/>
              <a:gd name="T6" fmla="*/ 642 w 1401"/>
              <a:gd name="T7" fmla="*/ 93 h 712"/>
              <a:gd name="T8" fmla="*/ 593 w 1401"/>
              <a:gd name="T9" fmla="*/ 102 h 712"/>
              <a:gd name="T10" fmla="*/ 530 w 1401"/>
              <a:gd name="T11" fmla="*/ 282 h 712"/>
              <a:gd name="T12" fmla="*/ 530 w 1401"/>
              <a:gd name="T13" fmla="*/ 427 h 712"/>
              <a:gd name="T14" fmla="*/ 536 w 1401"/>
              <a:gd name="T15" fmla="*/ 517 h 712"/>
              <a:gd name="T16" fmla="*/ 560 w 1401"/>
              <a:gd name="T17" fmla="*/ 575 h 712"/>
              <a:gd name="T18" fmla="*/ 642 w 1401"/>
              <a:gd name="T19" fmla="*/ 618 h 712"/>
              <a:gd name="T20" fmla="*/ 724 w 1401"/>
              <a:gd name="T21" fmla="*/ 575 h 712"/>
              <a:gd name="T22" fmla="*/ 746 w 1401"/>
              <a:gd name="T23" fmla="*/ 517 h 712"/>
              <a:gd name="T24" fmla="*/ 752 w 1401"/>
              <a:gd name="T25" fmla="*/ 427 h 712"/>
              <a:gd name="T26" fmla="*/ 415 w 1401"/>
              <a:gd name="T27" fmla="*/ 298 h 712"/>
              <a:gd name="T28" fmla="*/ 642 w 1401"/>
              <a:gd name="T29" fmla="*/ 0 h 712"/>
              <a:gd name="T30" fmla="*/ 807 w 1401"/>
              <a:gd name="T31" fmla="*/ 66 h 712"/>
              <a:gd name="T32" fmla="*/ 867 w 1401"/>
              <a:gd name="T33" fmla="*/ 298 h 712"/>
              <a:gd name="T34" fmla="*/ 867 w 1401"/>
              <a:gd name="T35" fmla="*/ 411 h 712"/>
              <a:gd name="T36" fmla="*/ 642 w 1401"/>
              <a:gd name="T37" fmla="*/ 711 h 712"/>
              <a:gd name="T38" fmla="*/ 415 w 1401"/>
              <a:gd name="T39" fmla="*/ 411 h 712"/>
              <a:gd name="T40" fmla="*/ 415 w 1401"/>
              <a:gd name="T41" fmla="*/ 298 h 712"/>
              <a:gd name="T42" fmla="*/ 1192 w 1401"/>
              <a:gd name="T43" fmla="*/ 266 h 712"/>
              <a:gd name="T44" fmla="*/ 1110 w 1401"/>
              <a:gd name="T45" fmla="*/ 329 h 712"/>
              <a:gd name="T46" fmla="*/ 1162 w 1401"/>
              <a:gd name="T47" fmla="*/ 383 h 712"/>
              <a:gd name="T48" fmla="*/ 1214 w 1401"/>
              <a:gd name="T49" fmla="*/ 397 h 712"/>
              <a:gd name="T50" fmla="*/ 1290 w 1401"/>
              <a:gd name="T51" fmla="*/ 419 h 712"/>
              <a:gd name="T52" fmla="*/ 1351 w 1401"/>
              <a:gd name="T53" fmla="*/ 452 h 712"/>
              <a:gd name="T54" fmla="*/ 1386 w 1401"/>
              <a:gd name="T55" fmla="*/ 495 h 712"/>
              <a:gd name="T56" fmla="*/ 1400 w 1401"/>
              <a:gd name="T57" fmla="*/ 553 h 712"/>
              <a:gd name="T58" fmla="*/ 1280 w 1401"/>
              <a:gd name="T59" fmla="*/ 695 h 712"/>
              <a:gd name="T60" fmla="*/ 1198 w 1401"/>
              <a:gd name="T61" fmla="*/ 706 h 712"/>
              <a:gd name="T62" fmla="*/ 995 w 1401"/>
              <a:gd name="T63" fmla="*/ 599 h 712"/>
              <a:gd name="T64" fmla="*/ 981 w 1401"/>
              <a:gd name="T65" fmla="*/ 539 h 712"/>
              <a:gd name="T66" fmla="*/ 1094 w 1401"/>
              <a:gd name="T67" fmla="*/ 539 h 712"/>
              <a:gd name="T68" fmla="*/ 1198 w 1401"/>
              <a:gd name="T69" fmla="*/ 621 h 712"/>
              <a:gd name="T70" fmla="*/ 1288 w 1401"/>
              <a:gd name="T71" fmla="*/ 558 h 712"/>
              <a:gd name="T72" fmla="*/ 1236 w 1401"/>
              <a:gd name="T73" fmla="*/ 501 h 712"/>
              <a:gd name="T74" fmla="*/ 1105 w 1401"/>
              <a:gd name="T75" fmla="*/ 463 h 712"/>
              <a:gd name="T76" fmla="*/ 1050 w 1401"/>
              <a:gd name="T77" fmla="*/ 432 h 712"/>
              <a:gd name="T78" fmla="*/ 998 w 1401"/>
              <a:gd name="T79" fmla="*/ 334 h 712"/>
              <a:gd name="T80" fmla="*/ 1113 w 1401"/>
              <a:gd name="T81" fmla="*/ 192 h 712"/>
              <a:gd name="T82" fmla="*/ 1192 w 1401"/>
              <a:gd name="T83" fmla="*/ 181 h 712"/>
              <a:gd name="T84" fmla="*/ 1397 w 1401"/>
              <a:gd name="T85" fmla="*/ 342 h 712"/>
              <a:gd name="T86" fmla="*/ 1282 w 1401"/>
              <a:gd name="T87" fmla="*/ 342 h 712"/>
              <a:gd name="T88" fmla="*/ 1233 w 1401"/>
              <a:gd name="T89" fmla="*/ 274 h 712"/>
              <a:gd name="T90" fmla="*/ 1192 w 1401"/>
              <a:gd name="T91" fmla="*/ 266 h 712"/>
              <a:gd name="T92" fmla="*/ 0 w 1401"/>
              <a:gd name="T93" fmla="*/ 107 h 712"/>
              <a:gd name="T94" fmla="*/ 276 w 1401"/>
              <a:gd name="T95" fmla="*/ 6 h 712"/>
              <a:gd name="T96" fmla="*/ 292 w 1401"/>
              <a:gd name="T97" fmla="*/ 6 h 712"/>
              <a:gd name="T98" fmla="*/ 292 w 1401"/>
              <a:gd name="T99" fmla="*/ 706 h 712"/>
              <a:gd name="T100" fmla="*/ 175 w 1401"/>
              <a:gd name="T101" fmla="*/ 706 h 712"/>
              <a:gd name="T102" fmla="*/ 175 w 1401"/>
              <a:gd name="T103" fmla="*/ 145 h 712"/>
              <a:gd name="T104" fmla="*/ 0 w 1401"/>
              <a:gd name="T105" fmla="*/ 206 h 712"/>
              <a:gd name="T106" fmla="*/ 0 w 1401"/>
              <a:gd name="T107" fmla="*/ 10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1" h="712">
                <a:moveTo>
                  <a:pt x="752" y="427"/>
                </a:moveTo>
                <a:lnTo>
                  <a:pt x="752" y="279"/>
                </a:lnTo>
                <a:cubicBezTo>
                  <a:pt x="752" y="216"/>
                  <a:pt x="746" y="170"/>
                  <a:pt x="724" y="134"/>
                </a:cubicBezTo>
                <a:cubicBezTo>
                  <a:pt x="710" y="105"/>
                  <a:pt x="683" y="93"/>
                  <a:pt x="642" y="93"/>
                </a:cubicBezTo>
                <a:cubicBezTo>
                  <a:pt x="626" y="93"/>
                  <a:pt x="607" y="96"/>
                  <a:pt x="593" y="102"/>
                </a:cubicBezTo>
                <a:cubicBezTo>
                  <a:pt x="540" y="133"/>
                  <a:pt x="530" y="195"/>
                  <a:pt x="530" y="282"/>
                </a:cubicBezTo>
                <a:lnTo>
                  <a:pt x="530" y="427"/>
                </a:lnTo>
                <a:cubicBezTo>
                  <a:pt x="530" y="463"/>
                  <a:pt x="530" y="493"/>
                  <a:pt x="536" y="517"/>
                </a:cubicBezTo>
                <a:cubicBezTo>
                  <a:pt x="541" y="542"/>
                  <a:pt x="552" y="558"/>
                  <a:pt x="560" y="575"/>
                </a:cubicBezTo>
                <a:cubicBezTo>
                  <a:pt x="576" y="605"/>
                  <a:pt x="599" y="618"/>
                  <a:pt x="642" y="618"/>
                </a:cubicBezTo>
                <a:cubicBezTo>
                  <a:pt x="685" y="618"/>
                  <a:pt x="710" y="604"/>
                  <a:pt x="724" y="575"/>
                </a:cubicBezTo>
                <a:cubicBezTo>
                  <a:pt x="733" y="558"/>
                  <a:pt x="740" y="542"/>
                  <a:pt x="746" y="517"/>
                </a:cubicBezTo>
                <a:cubicBezTo>
                  <a:pt x="751" y="493"/>
                  <a:pt x="752" y="463"/>
                  <a:pt x="752" y="427"/>
                </a:cubicBezTo>
                <a:close/>
                <a:moveTo>
                  <a:pt x="415" y="298"/>
                </a:moveTo>
                <a:cubicBezTo>
                  <a:pt x="415" y="123"/>
                  <a:pt x="472" y="0"/>
                  <a:pt x="642" y="0"/>
                </a:cubicBezTo>
                <a:cubicBezTo>
                  <a:pt x="713" y="0"/>
                  <a:pt x="773" y="23"/>
                  <a:pt x="807" y="66"/>
                </a:cubicBezTo>
                <a:cubicBezTo>
                  <a:pt x="848" y="120"/>
                  <a:pt x="867" y="199"/>
                  <a:pt x="867" y="298"/>
                </a:cubicBezTo>
                <a:lnTo>
                  <a:pt x="867" y="411"/>
                </a:lnTo>
                <a:cubicBezTo>
                  <a:pt x="867" y="585"/>
                  <a:pt x="813" y="711"/>
                  <a:pt x="642" y="711"/>
                </a:cubicBezTo>
                <a:cubicBezTo>
                  <a:pt x="473" y="711"/>
                  <a:pt x="415" y="585"/>
                  <a:pt x="415" y="411"/>
                </a:cubicBezTo>
                <a:lnTo>
                  <a:pt x="415" y="298"/>
                </a:lnTo>
                <a:close/>
                <a:moveTo>
                  <a:pt x="1192" y="266"/>
                </a:moveTo>
                <a:cubicBezTo>
                  <a:pt x="1147" y="266"/>
                  <a:pt x="1110" y="284"/>
                  <a:pt x="1110" y="329"/>
                </a:cubicBezTo>
                <a:cubicBezTo>
                  <a:pt x="1110" y="368"/>
                  <a:pt x="1131" y="371"/>
                  <a:pt x="1162" y="383"/>
                </a:cubicBezTo>
                <a:cubicBezTo>
                  <a:pt x="1176" y="389"/>
                  <a:pt x="1195" y="394"/>
                  <a:pt x="1214" y="397"/>
                </a:cubicBezTo>
                <a:cubicBezTo>
                  <a:pt x="1244" y="402"/>
                  <a:pt x="1266" y="411"/>
                  <a:pt x="1290" y="419"/>
                </a:cubicBezTo>
                <a:cubicBezTo>
                  <a:pt x="1315" y="427"/>
                  <a:pt x="1334" y="441"/>
                  <a:pt x="1351" y="452"/>
                </a:cubicBezTo>
                <a:cubicBezTo>
                  <a:pt x="1367" y="463"/>
                  <a:pt x="1378" y="479"/>
                  <a:pt x="1386" y="495"/>
                </a:cubicBezTo>
                <a:cubicBezTo>
                  <a:pt x="1394" y="512"/>
                  <a:pt x="1400" y="528"/>
                  <a:pt x="1400" y="553"/>
                </a:cubicBezTo>
                <a:cubicBezTo>
                  <a:pt x="1400" y="637"/>
                  <a:pt x="1345" y="673"/>
                  <a:pt x="1280" y="695"/>
                </a:cubicBezTo>
                <a:cubicBezTo>
                  <a:pt x="1255" y="703"/>
                  <a:pt x="1228" y="706"/>
                  <a:pt x="1198" y="706"/>
                </a:cubicBezTo>
                <a:cubicBezTo>
                  <a:pt x="1099" y="706"/>
                  <a:pt x="1024" y="666"/>
                  <a:pt x="995" y="599"/>
                </a:cubicBezTo>
                <a:cubicBezTo>
                  <a:pt x="987" y="580"/>
                  <a:pt x="981" y="561"/>
                  <a:pt x="981" y="539"/>
                </a:cubicBezTo>
                <a:lnTo>
                  <a:pt x="1094" y="539"/>
                </a:lnTo>
                <a:cubicBezTo>
                  <a:pt x="1094" y="597"/>
                  <a:pt x="1140" y="621"/>
                  <a:pt x="1198" y="621"/>
                </a:cubicBezTo>
                <a:cubicBezTo>
                  <a:pt x="1249" y="621"/>
                  <a:pt x="1288" y="605"/>
                  <a:pt x="1288" y="558"/>
                </a:cubicBezTo>
                <a:cubicBezTo>
                  <a:pt x="1288" y="521"/>
                  <a:pt x="1264" y="512"/>
                  <a:pt x="1236" y="501"/>
                </a:cubicBezTo>
                <a:cubicBezTo>
                  <a:pt x="1201" y="487"/>
                  <a:pt x="1140" y="476"/>
                  <a:pt x="1105" y="463"/>
                </a:cubicBezTo>
                <a:cubicBezTo>
                  <a:pt x="1083" y="454"/>
                  <a:pt x="1066" y="443"/>
                  <a:pt x="1050" y="432"/>
                </a:cubicBezTo>
                <a:cubicBezTo>
                  <a:pt x="1020" y="412"/>
                  <a:pt x="998" y="382"/>
                  <a:pt x="998" y="334"/>
                </a:cubicBezTo>
                <a:cubicBezTo>
                  <a:pt x="998" y="259"/>
                  <a:pt x="1054" y="212"/>
                  <a:pt x="1113" y="192"/>
                </a:cubicBezTo>
                <a:cubicBezTo>
                  <a:pt x="1137" y="184"/>
                  <a:pt x="1162" y="181"/>
                  <a:pt x="1192" y="181"/>
                </a:cubicBezTo>
                <a:cubicBezTo>
                  <a:pt x="1304" y="181"/>
                  <a:pt x="1397" y="233"/>
                  <a:pt x="1397" y="342"/>
                </a:cubicBezTo>
                <a:lnTo>
                  <a:pt x="1282" y="342"/>
                </a:lnTo>
                <a:cubicBezTo>
                  <a:pt x="1282" y="309"/>
                  <a:pt x="1261" y="281"/>
                  <a:pt x="1233" y="274"/>
                </a:cubicBezTo>
                <a:cubicBezTo>
                  <a:pt x="1222" y="271"/>
                  <a:pt x="1206" y="266"/>
                  <a:pt x="1192" y="266"/>
                </a:cubicBezTo>
                <a:close/>
                <a:moveTo>
                  <a:pt x="0" y="107"/>
                </a:moveTo>
                <a:lnTo>
                  <a:pt x="276" y="6"/>
                </a:lnTo>
                <a:lnTo>
                  <a:pt x="292" y="6"/>
                </a:lnTo>
                <a:lnTo>
                  <a:pt x="292" y="706"/>
                </a:lnTo>
                <a:lnTo>
                  <a:pt x="175" y="706"/>
                </a:lnTo>
                <a:lnTo>
                  <a:pt x="175" y="145"/>
                </a:lnTo>
                <a:lnTo>
                  <a:pt x="0" y="206"/>
                </a:lnTo>
                <a:lnTo>
                  <a:pt x="0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0487" y="4164015"/>
            <a:ext cx="355600" cy="255587"/>
          </a:xfrm>
          <a:custGeom>
            <a:avLst/>
            <a:gdLst>
              <a:gd name="T0" fmla="*/ 779 w 988"/>
              <a:gd name="T1" fmla="*/ 266 h 712"/>
              <a:gd name="T2" fmla="*/ 695 w 988"/>
              <a:gd name="T3" fmla="*/ 329 h 712"/>
              <a:gd name="T4" fmla="*/ 749 w 988"/>
              <a:gd name="T5" fmla="*/ 383 h 712"/>
              <a:gd name="T6" fmla="*/ 799 w 988"/>
              <a:gd name="T7" fmla="*/ 397 h 712"/>
              <a:gd name="T8" fmla="*/ 878 w 988"/>
              <a:gd name="T9" fmla="*/ 419 h 712"/>
              <a:gd name="T10" fmla="*/ 938 w 988"/>
              <a:gd name="T11" fmla="*/ 452 h 712"/>
              <a:gd name="T12" fmla="*/ 974 w 988"/>
              <a:gd name="T13" fmla="*/ 495 h 712"/>
              <a:gd name="T14" fmla="*/ 987 w 988"/>
              <a:gd name="T15" fmla="*/ 553 h 712"/>
              <a:gd name="T16" fmla="*/ 867 w 988"/>
              <a:gd name="T17" fmla="*/ 695 h 712"/>
              <a:gd name="T18" fmla="*/ 782 w 988"/>
              <a:gd name="T19" fmla="*/ 706 h 712"/>
              <a:gd name="T20" fmla="*/ 583 w 988"/>
              <a:gd name="T21" fmla="*/ 599 h 712"/>
              <a:gd name="T22" fmla="*/ 569 w 988"/>
              <a:gd name="T23" fmla="*/ 539 h 712"/>
              <a:gd name="T24" fmla="*/ 678 w 988"/>
              <a:gd name="T25" fmla="*/ 539 h 712"/>
              <a:gd name="T26" fmla="*/ 785 w 988"/>
              <a:gd name="T27" fmla="*/ 621 h 712"/>
              <a:gd name="T28" fmla="*/ 875 w 988"/>
              <a:gd name="T29" fmla="*/ 558 h 712"/>
              <a:gd name="T30" fmla="*/ 823 w 988"/>
              <a:gd name="T31" fmla="*/ 501 h 712"/>
              <a:gd name="T32" fmla="*/ 766 w 988"/>
              <a:gd name="T33" fmla="*/ 484 h 712"/>
              <a:gd name="T34" fmla="*/ 635 w 988"/>
              <a:gd name="T35" fmla="*/ 432 h 712"/>
              <a:gd name="T36" fmla="*/ 585 w 988"/>
              <a:gd name="T37" fmla="*/ 334 h 712"/>
              <a:gd name="T38" fmla="*/ 700 w 988"/>
              <a:gd name="T39" fmla="*/ 192 h 712"/>
              <a:gd name="T40" fmla="*/ 779 w 988"/>
              <a:gd name="T41" fmla="*/ 181 h 712"/>
              <a:gd name="T42" fmla="*/ 985 w 988"/>
              <a:gd name="T43" fmla="*/ 342 h 712"/>
              <a:gd name="T44" fmla="*/ 870 w 988"/>
              <a:gd name="T45" fmla="*/ 342 h 712"/>
              <a:gd name="T46" fmla="*/ 818 w 988"/>
              <a:gd name="T47" fmla="*/ 274 h 712"/>
              <a:gd name="T48" fmla="*/ 779 w 988"/>
              <a:gd name="T49" fmla="*/ 266 h 712"/>
              <a:gd name="T50" fmla="*/ 345 w 988"/>
              <a:gd name="T51" fmla="*/ 348 h 712"/>
              <a:gd name="T52" fmla="*/ 460 w 988"/>
              <a:gd name="T53" fmla="*/ 506 h 712"/>
              <a:gd name="T54" fmla="*/ 394 w 988"/>
              <a:gd name="T55" fmla="*/ 657 h 712"/>
              <a:gd name="T56" fmla="*/ 230 w 988"/>
              <a:gd name="T57" fmla="*/ 711 h 712"/>
              <a:gd name="T58" fmla="*/ 0 w 988"/>
              <a:gd name="T59" fmla="*/ 514 h 712"/>
              <a:gd name="T60" fmla="*/ 118 w 988"/>
              <a:gd name="T61" fmla="*/ 514 h 712"/>
              <a:gd name="T62" fmla="*/ 148 w 988"/>
              <a:gd name="T63" fmla="*/ 591 h 712"/>
              <a:gd name="T64" fmla="*/ 230 w 988"/>
              <a:gd name="T65" fmla="*/ 618 h 712"/>
              <a:gd name="T66" fmla="*/ 345 w 988"/>
              <a:gd name="T67" fmla="*/ 506 h 712"/>
              <a:gd name="T68" fmla="*/ 219 w 988"/>
              <a:gd name="T69" fmla="*/ 394 h 712"/>
              <a:gd name="T70" fmla="*/ 148 w 988"/>
              <a:gd name="T71" fmla="*/ 394 h 712"/>
              <a:gd name="T72" fmla="*/ 148 w 988"/>
              <a:gd name="T73" fmla="*/ 304 h 712"/>
              <a:gd name="T74" fmla="*/ 216 w 988"/>
              <a:gd name="T75" fmla="*/ 304 h 712"/>
              <a:gd name="T76" fmla="*/ 328 w 988"/>
              <a:gd name="T77" fmla="*/ 241 h 712"/>
              <a:gd name="T78" fmla="*/ 334 w 988"/>
              <a:gd name="T79" fmla="*/ 197 h 712"/>
              <a:gd name="T80" fmla="*/ 230 w 988"/>
              <a:gd name="T81" fmla="*/ 93 h 712"/>
              <a:gd name="T82" fmla="*/ 131 w 988"/>
              <a:gd name="T83" fmla="*/ 148 h 712"/>
              <a:gd name="T84" fmla="*/ 123 w 988"/>
              <a:gd name="T85" fmla="*/ 189 h 712"/>
              <a:gd name="T86" fmla="*/ 8 w 988"/>
              <a:gd name="T87" fmla="*/ 189 h 712"/>
              <a:gd name="T88" fmla="*/ 140 w 988"/>
              <a:gd name="T89" fmla="*/ 14 h 712"/>
              <a:gd name="T90" fmla="*/ 230 w 988"/>
              <a:gd name="T91" fmla="*/ 0 h 712"/>
              <a:gd name="T92" fmla="*/ 449 w 988"/>
              <a:gd name="T93" fmla="*/ 197 h 712"/>
              <a:gd name="T94" fmla="*/ 345 w 988"/>
              <a:gd name="T95" fmla="*/ 34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8" h="712">
                <a:moveTo>
                  <a:pt x="779" y="266"/>
                </a:moveTo>
                <a:cubicBezTo>
                  <a:pt x="736" y="266"/>
                  <a:pt x="695" y="286"/>
                  <a:pt x="695" y="329"/>
                </a:cubicBezTo>
                <a:cubicBezTo>
                  <a:pt x="695" y="366"/>
                  <a:pt x="720" y="372"/>
                  <a:pt x="749" y="383"/>
                </a:cubicBezTo>
                <a:cubicBezTo>
                  <a:pt x="763" y="389"/>
                  <a:pt x="779" y="394"/>
                  <a:pt x="799" y="397"/>
                </a:cubicBezTo>
                <a:cubicBezTo>
                  <a:pt x="829" y="402"/>
                  <a:pt x="854" y="411"/>
                  <a:pt x="878" y="419"/>
                </a:cubicBezTo>
                <a:cubicBezTo>
                  <a:pt x="903" y="427"/>
                  <a:pt x="922" y="441"/>
                  <a:pt x="938" y="452"/>
                </a:cubicBezTo>
                <a:cubicBezTo>
                  <a:pt x="954" y="463"/>
                  <a:pt x="966" y="479"/>
                  <a:pt x="974" y="495"/>
                </a:cubicBezTo>
                <a:cubicBezTo>
                  <a:pt x="983" y="512"/>
                  <a:pt x="987" y="528"/>
                  <a:pt x="987" y="553"/>
                </a:cubicBezTo>
                <a:cubicBezTo>
                  <a:pt x="987" y="637"/>
                  <a:pt x="932" y="673"/>
                  <a:pt x="867" y="695"/>
                </a:cubicBezTo>
                <a:cubicBezTo>
                  <a:pt x="842" y="703"/>
                  <a:pt x="812" y="706"/>
                  <a:pt x="782" y="706"/>
                </a:cubicBezTo>
                <a:cubicBezTo>
                  <a:pt x="685" y="706"/>
                  <a:pt x="611" y="666"/>
                  <a:pt x="583" y="599"/>
                </a:cubicBezTo>
                <a:cubicBezTo>
                  <a:pt x="574" y="580"/>
                  <a:pt x="569" y="561"/>
                  <a:pt x="569" y="539"/>
                </a:cubicBezTo>
                <a:lnTo>
                  <a:pt x="678" y="539"/>
                </a:lnTo>
                <a:cubicBezTo>
                  <a:pt x="678" y="595"/>
                  <a:pt x="729" y="621"/>
                  <a:pt x="785" y="621"/>
                </a:cubicBezTo>
                <a:cubicBezTo>
                  <a:pt x="836" y="621"/>
                  <a:pt x="875" y="605"/>
                  <a:pt x="875" y="558"/>
                </a:cubicBezTo>
                <a:cubicBezTo>
                  <a:pt x="875" y="521"/>
                  <a:pt x="852" y="512"/>
                  <a:pt x="823" y="501"/>
                </a:cubicBezTo>
                <a:cubicBezTo>
                  <a:pt x="810" y="495"/>
                  <a:pt x="788" y="490"/>
                  <a:pt x="766" y="484"/>
                </a:cubicBezTo>
                <a:cubicBezTo>
                  <a:pt x="714" y="474"/>
                  <a:pt x="670" y="456"/>
                  <a:pt x="635" y="432"/>
                </a:cubicBezTo>
                <a:cubicBezTo>
                  <a:pt x="606" y="413"/>
                  <a:pt x="585" y="379"/>
                  <a:pt x="585" y="334"/>
                </a:cubicBezTo>
                <a:cubicBezTo>
                  <a:pt x="585" y="259"/>
                  <a:pt x="641" y="212"/>
                  <a:pt x="700" y="192"/>
                </a:cubicBezTo>
                <a:cubicBezTo>
                  <a:pt x="725" y="184"/>
                  <a:pt x="749" y="181"/>
                  <a:pt x="779" y="181"/>
                </a:cubicBezTo>
                <a:cubicBezTo>
                  <a:pt x="891" y="181"/>
                  <a:pt x="985" y="233"/>
                  <a:pt x="985" y="342"/>
                </a:cubicBezTo>
                <a:lnTo>
                  <a:pt x="870" y="342"/>
                </a:lnTo>
                <a:cubicBezTo>
                  <a:pt x="870" y="307"/>
                  <a:pt x="847" y="281"/>
                  <a:pt x="818" y="274"/>
                </a:cubicBezTo>
                <a:cubicBezTo>
                  <a:pt x="807" y="271"/>
                  <a:pt x="793" y="266"/>
                  <a:pt x="779" y="266"/>
                </a:cubicBezTo>
                <a:close/>
                <a:moveTo>
                  <a:pt x="345" y="348"/>
                </a:moveTo>
                <a:cubicBezTo>
                  <a:pt x="412" y="373"/>
                  <a:pt x="460" y="417"/>
                  <a:pt x="460" y="506"/>
                </a:cubicBezTo>
                <a:cubicBezTo>
                  <a:pt x="460" y="576"/>
                  <a:pt x="435" y="626"/>
                  <a:pt x="394" y="657"/>
                </a:cubicBezTo>
                <a:cubicBezTo>
                  <a:pt x="356" y="690"/>
                  <a:pt x="300" y="711"/>
                  <a:pt x="230" y="711"/>
                </a:cubicBezTo>
                <a:cubicBezTo>
                  <a:pt x="102" y="711"/>
                  <a:pt x="0" y="642"/>
                  <a:pt x="0" y="514"/>
                </a:cubicBezTo>
                <a:lnTo>
                  <a:pt x="118" y="514"/>
                </a:lnTo>
                <a:cubicBezTo>
                  <a:pt x="118" y="546"/>
                  <a:pt x="129" y="577"/>
                  <a:pt x="148" y="591"/>
                </a:cubicBezTo>
                <a:cubicBezTo>
                  <a:pt x="168" y="606"/>
                  <a:pt x="196" y="618"/>
                  <a:pt x="230" y="618"/>
                </a:cubicBezTo>
                <a:cubicBezTo>
                  <a:pt x="304" y="618"/>
                  <a:pt x="345" y="580"/>
                  <a:pt x="345" y="506"/>
                </a:cubicBezTo>
                <a:cubicBezTo>
                  <a:pt x="345" y="428"/>
                  <a:pt x="298" y="394"/>
                  <a:pt x="219" y="394"/>
                </a:cubicBezTo>
                <a:lnTo>
                  <a:pt x="148" y="394"/>
                </a:lnTo>
                <a:lnTo>
                  <a:pt x="148" y="304"/>
                </a:lnTo>
                <a:lnTo>
                  <a:pt x="216" y="304"/>
                </a:lnTo>
                <a:cubicBezTo>
                  <a:pt x="272" y="304"/>
                  <a:pt x="312" y="281"/>
                  <a:pt x="328" y="241"/>
                </a:cubicBezTo>
                <a:cubicBezTo>
                  <a:pt x="334" y="227"/>
                  <a:pt x="334" y="214"/>
                  <a:pt x="334" y="197"/>
                </a:cubicBezTo>
                <a:cubicBezTo>
                  <a:pt x="334" y="129"/>
                  <a:pt x="300" y="93"/>
                  <a:pt x="230" y="93"/>
                </a:cubicBezTo>
                <a:cubicBezTo>
                  <a:pt x="179" y="93"/>
                  <a:pt x="149" y="114"/>
                  <a:pt x="131" y="148"/>
                </a:cubicBezTo>
                <a:cubicBezTo>
                  <a:pt x="126" y="159"/>
                  <a:pt x="123" y="173"/>
                  <a:pt x="123" y="189"/>
                </a:cubicBezTo>
                <a:lnTo>
                  <a:pt x="8" y="189"/>
                </a:lnTo>
                <a:cubicBezTo>
                  <a:pt x="8" y="95"/>
                  <a:pt x="71" y="42"/>
                  <a:pt x="140" y="14"/>
                </a:cubicBezTo>
                <a:cubicBezTo>
                  <a:pt x="167" y="6"/>
                  <a:pt x="197" y="0"/>
                  <a:pt x="230" y="0"/>
                </a:cubicBezTo>
                <a:cubicBezTo>
                  <a:pt x="363" y="0"/>
                  <a:pt x="449" y="65"/>
                  <a:pt x="449" y="197"/>
                </a:cubicBezTo>
                <a:cubicBezTo>
                  <a:pt x="449" y="275"/>
                  <a:pt x="398" y="321"/>
                  <a:pt x="345" y="3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53312" y="4167188"/>
            <a:ext cx="463550" cy="252412"/>
          </a:xfrm>
          <a:custGeom>
            <a:avLst/>
            <a:gdLst>
              <a:gd name="T0" fmla="*/ 1168 w 1286"/>
              <a:gd name="T1" fmla="*/ 232 h 701"/>
              <a:gd name="T2" fmla="*/ 1137 w 1286"/>
              <a:gd name="T3" fmla="*/ 230 h 701"/>
              <a:gd name="T4" fmla="*/ 930 w 1286"/>
              <a:gd name="T5" fmla="*/ 437 h 701"/>
              <a:gd name="T6" fmla="*/ 935 w 1286"/>
              <a:gd name="T7" fmla="*/ 467 h 701"/>
              <a:gd name="T8" fmla="*/ 818 w 1286"/>
              <a:gd name="T9" fmla="*/ 582 h 701"/>
              <a:gd name="T10" fmla="*/ 700 w 1286"/>
              <a:gd name="T11" fmla="*/ 467 h 701"/>
              <a:gd name="T12" fmla="*/ 705 w 1286"/>
              <a:gd name="T13" fmla="*/ 437 h 701"/>
              <a:gd name="T14" fmla="*/ 555 w 1286"/>
              <a:gd name="T15" fmla="*/ 287 h 701"/>
              <a:gd name="T16" fmla="*/ 525 w 1286"/>
              <a:gd name="T17" fmla="*/ 292 h 701"/>
              <a:gd name="T18" fmla="*/ 495 w 1286"/>
              <a:gd name="T19" fmla="*/ 287 h 701"/>
              <a:gd name="T20" fmla="*/ 230 w 1286"/>
              <a:gd name="T21" fmla="*/ 552 h 701"/>
              <a:gd name="T22" fmla="*/ 235 w 1286"/>
              <a:gd name="T23" fmla="*/ 582 h 701"/>
              <a:gd name="T24" fmla="*/ 118 w 1286"/>
              <a:gd name="T25" fmla="*/ 700 h 701"/>
              <a:gd name="T26" fmla="*/ 0 w 1286"/>
              <a:gd name="T27" fmla="*/ 582 h 701"/>
              <a:gd name="T28" fmla="*/ 118 w 1286"/>
              <a:gd name="T29" fmla="*/ 467 h 701"/>
              <a:gd name="T30" fmla="*/ 148 w 1286"/>
              <a:gd name="T31" fmla="*/ 470 h 701"/>
              <a:gd name="T32" fmla="*/ 413 w 1286"/>
              <a:gd name="T33" fmla="*/ 205 h 701"/>
              <a:gd name="T34" fmla="*/ 410 w 1286"/>
              <a:gd name="T35" fmla="*/ 175 h 701"/>
              <a:gd name="T36" fmla="*/ 525 w 1286"/>
              <a:gd name="T37" fmla="*/ 57 h 701"/>
              <a:gd name="T38" fmla="*/ 643 w 1286"/>
              <a:gd name="T39" fmla="*/ 175 h 701"/>
              <a:gd name="T40" fmla="*/ 640 w 1286"/>
              <a:gd name="T41" fmla="*/ 205 h 701"/>
              <a:gd name="T42" fmla="*/ 787 w 1286"/>
              <a:gd name="T43" fmla="*/ 353 h 701"/>
              <a:gd name="T44" fmla="*/ 818 w 1286"/>
              <a:gd name="T45" fmla="*/ 350 h 701"/>
              <a:gd name="T46" fmla="*/ 848 w 1286"/>
              <a:gd name="T47" fmla="*/ 353 h 701"/>
              <a:gd name="T48" fmla="*/ 1055 w 1286"/>
              <a:gd name="T49" fmla="*/ 148 h 701"/>
              <a:gd name="T50" fmla="*/ 1050 w 1286"/>
              <a:gd name="T51" fmla="*/ 118 h 701"/>
              <a:gd name="T52" fmla="*/ 1168 w 1286"/>
              <a:gd name="T53" fmla="*/ 0 h 701"/>
              <a:gd name="T54" fmla="*/ 1285 w 1286"/>
              <a:gd name="T55" fmla="*/ 118 h 701"/>
              <a:gd name="T56" fmla="*/ 1285 w 1286"/>
              <a:gd name="T57" fmla="*/ 118 h 701"/>
              <a:gd name="T58" fmla="*/ 1168 w 1286"/>
              <a:gd name="T59" fmla="*/ 23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232"/>
                </a:moveTo>
                <a:cubicBezTo>
                  <a:pt x="1157" y="232"/>
                  <a:pt x="1146" y="232"/>
                  <a:pt x="1137" y="230"/>
                </a:cubicBezTo>
                <a:lnTo>
                  <a:pt x="930" y="437"/>
                </a:lnTo>
                <a:cubicBezTo>
                  <a:pt x="932" y="446"/>
                  <a:pt x="935" y="457"/>
                  <a:pt x="935" y="467"/>
                </a:cubicBezTo>
                <a:cubicBezTo>
                  <a:pt x="935" y="530"/>
                  <a:pt x="880" y="582"/>
                  <a:pt x="818" y="582"/>
                </a:cubicBezTo>
                <a:cubicBezTo>
                  <a:pt x="755" y="582"/>
                  <a:pt x="700" y="530"/>
                  <a:pt x="700" y="467"/>
                </a:cubicBezTo>
                <a:cubicBezTo>
                  <a:pt x="700" y="457"/>
                  <a:pt x="703" y="446"/>
                  <a:pt x="705" y="437"/>
                </a:cubicBezTo>
                <a:lnTo>
                  <a:pt x="555" y="287"/>
                </a:lnTo>
                <a:cubicBezTo>
                  <a:pt x="547" y="290"/>
                  <a:pt x="536" y="292"/>
                  <a:pt x="525" y="292"/>
                </a:cubicBezTo>
                <a:cubicBezTo>
                  <a:pt x="514" y="292"/>
                  <a:pt x="503" y="290"/>
                  <a:pt x="495" y="287"/>
                </a:cubicBezTo>
                <a:lnTo>
                  <a:pt x="230" y="552"/>
                </a:lnTo>
                <a:cubicBezTo>
                  <a:pt x="232" y="560"/>
                  <a:pt x="235" y="571"/>
                  <a:pt x="235" y="582"/>
                </a:cubicBezTo>
                <a:cubicBezTo>
                  <a:pt x="235" y="645"/>
                  <a:pt x="180" y="700"/>
                  <a:pt x="118" y="700"/>
                </a:cubicBezTo>
                <a:cubicBezTo>
                  <a:pt x="55" y="700"/>
                  <a:pt x="0" y="645"/>
                  <a:pt x="0" y="582"/>
                </a:cubicBezTo>
                <a:cubicBezTo>
                  <a:pt x="0" y="519"/>
                  <a:pt x="55" y="467"/>
                  <a:pt x="118" y="467"/>
                </a:cubicBezTo>
                <a:cubicBezTo>
                  <a:pt x="129" y="467"/>
                  <a:pt x="139" y="467"/>
                  <a:pt x="148" y="470"/>
                </a:cubicBezTo>
                <a:lnTo>
                  <a:pt x="413" y="205"/>
                </a:lnTo>
                <a:cubicBezTo>
                  <a:pt x="410" y="197"/>
                  <a:pt x="410" y="186"/>
                  <a:pt x="410" y="175"/>
                </a:cubicBezTo>
                <a:cubicBezTo>
                  <a:pt x="410" y="112"/>
                  <a:pt x="462" y="57"/>
                  <a:pt x="525" y="57"/>
                </a:cubicBezTo>
                <a:cubicBezTo>
                  <a:pt x="588" y="57"/>
                  <a:pt x="643" y="112"/>
                  <a:pt x="643" y="175"/>
                </a:cubicBezTo>
                <a:cubicBezTo>
                  <a:pt x="643" y="186"/>
                  <a:pt x="643" y="197"/>
                  <a:pt x="640" y="205"/>
                </a:cubicBezTo>
                <a:lnTo>
                  <a:pt x="787" y="353"/>
                </a:lnTo>
                <a:cubicBezTo>
                  <a:pt x="796" y="350"/>
                  <a:pt x="808" y="350"/>
                  <a:pt x="818" y="350"/>
                </a:cubicBezTo>
                <a:cubicBezTo>
                  <a:pt x="829" y="350"/>
                  <a:pt x="839" y="350"/>
                  <a:pt x="848" y="353"/>
                </a:cubicBezTo>
                <a:lnTo>
                  <a:pt x="1055" y="148"/>
                </a:lnTo>
                <a:cubicBezTo>
                  <a:pt x="1053" y="139"/>
                  <a:pt x="1050" y="128"/>
                  <a:pt x="1050" y="118"/>
                </a:cubicBezTo>
                <a:cubicBezTo>
                  <a:pt x="1050" y="55"/>
                  <a:pt x="1106" y="0"/>
                  <a:pt x="1168" y="0"/>
                </a:cubicBezTo>
                <a:cubicBezTo>
                  <a:pt x="1231" y="0"/>
                  <a:pt x="1285" y="55"/>
                  <a:pt x="1285" y="118"/>
                </a:cubicBezTo>
                <a:lnTo>
                  <a:pt x="1285" y="118"/>
                </a:lnTo>
                <a:cubicBezTo>
                  <a:pt x="1285" y="180"/>
                  <a:pt x="1230" y="232"/>
                  <a:pt x="1168" y="23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40830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828 w 1166"/>
              <a:gd name="T21" fmla="*/ 336 h 1165"/>
              <a:gd name="T22" fmla="*/ 831 w 1166"/>
              <a:gd name="T23" fmla="*/ 828 h 1165"/>
              <a:gd name="T24" fmla="*/ 336 w 1166"/>
              <a:gd name="T25" fmla="*/ 828 h 1165"/>
              <a:gd name="T26" fmla="*/ 582 w 1166"/>
              <a:gd name="T27" fmla="*/ 582 h 1165"/>
              <a:gd name="T28" fmla="*/ 582 w 1166"/>
              <a:gd name="T29" fmla="*/ 232 h 1165"/>
              <a:gd name="T30" fmla="*/ 828 w 1166"/>
              <a:gd name="T31" fmla="*/ 336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28" y="336"/>
                </a:moveTo>
                <a:cubicBezTo>
                  <a:pt x="965" y="473"/>
                  <a:pt x="968" y="691"/>
                  <a:pt x="831" y="828"/>
                </a:cubicBezTo>
                <a:cubicBezTo>
                  <a:pt x="694" y="965"/>
                  <a:pt x="473" y="965"/>
                  <a:pt x="336" y="828"/>
                </a:cubicBezTo>
                <a:lnTo>
                  <a:pt x="582" y="582"/>
                </a:lnTo>
                <a:lnTo>
                  <a:pt x="582" y="232"/>
                </a:lnTo>
                <a:cubicBezTo>
                  <a:pt x="673" y="232"/>
                  <a:pt x="760" y="267"/>
                  <a:pt x="828" y="3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8189" y="4124325"/>
            <a:ext cx="377825" cy="336550"/>
          </a:xfrm>
          <a:custGeom>
            <a:avLst/>
            <a:gdLst>
              <a:gd name="T0" fmla="*/ 118 w 1051"/>
              <a:gd name="T1" fmla="*/ 350 h 936"/>
              <a:gd name="T2" fmla="*/ 933 w 1051"/>
              <a:gd name="T3" fmla="*/ 350 h 936"/>
              <a:gd name="T4" fmla="*/ 845 w 1051"/>
              <a:gd name="T5" fmla="*/ 88 h 936"/>
              <a:gd name="T6" fmla="*/ 205 w 1051"/>
              <a:gd name="T7" fmla="*/ 88 h 936"/>
              <a:gd name="T8" fmla="*/ 118 w 1051"/>
              <a:gd name="T9" fmla="*/ 350 h 936"/>
              <a:gd name="T10" fmla="*/ 845 w 1051"/>
              <a:gd name="T11" fmla="*/ 643 h 936"/>
              <a:gd name="T12" fmla="*/ 933 w 1051"/>
              <a:gd name="T13" fmla="*/ 555 h 936"/>
              <a:gd name="T14" fmla="*/ 845 w 1051"/>
              <a:gd name="T15" fmla="*/ 468 h 936"/>
              <a:gd name="T16" fmla="*/ 758 w 1051"/>
              <a:gd name="T17" fmla="*/ 555 h 936"/>
              <a:gd name="T18" fmla="*/ 845 w 1051"/>
              <a:gd name="T19" fmla="*/ 643 h 936"/>
              <a:gd name="T20" fmla="*/ 205 w 1051"/>
              <a:gd name="T21" fmla="*/ 643 h 936"/>
              <a:gd name="T22" fmla="*/ 293 w 1051"/>
              <a:gd name="T23" fmla="*/ 555 h 936"/>
              <a:gd name="T24" fmla="*/ 205 w 1051"/>
              <a:gd name="T25" fmla="*/ 468 h 936"/>
              <a:gd name="T26" fmla="*/ 118 w 1051"/>
              <a:gd name="T27" fmla="*/ 555 h 936"/>
              <a:gd name="T28" fmla="*/ 205 w 1051"/>
              <a:gd name="T29" fmla="*/ 643 h 936"/>
              <a:gd name="T30" fmla="*/ 930 w 1051"/>
              <a:gd name="T31" fmla="*/ 61 h 936"/>
              <a:gd name="T32" fmla="*/ 1050 w 1051"/>
              <a:gd name="T33" fmla="*/ 410 h 936"/>
              <a:gd name="T34" fmla="*/ 1050 w 1051"/>
              <a:gd name="T35" fmla="*/ 875 h 936"/>
              <a:gd name="T36" fmla="*/ 993 w 1051"/>
              <a:gd name="T37" fmla="*/ 935 h 936"/>
              <a:gd name="T38" fmla="*/ 933 w 1051"/>
              <a:gd name="T39" fmla="*/ 935 h 936"/>
              <a:gd name="T40" fmla="*/ 875 w 1051"/>
              <a:gd name="T41" fmla="*/ 875 h 936"/>
              <a:gd name="T42" fmla="*/ 875 w 1051"/>
              <a:gd name="T43" fmla="*/ 818 h 936"/>
              <a:gd name="T44" fmla="*/ 175 w 1051"/>
              <a:gd name="T45" fmla="*/ 818 h 936"/>
              <a:gd name="T46" fmla="*/ 175 w 1051"/>
              <a:gd name="T47" fmla="*/ 875 h 936"/>
              <a:gd name="T48" fmla="*/ 118 w 1051"/>
              <a:gd name="T49" fmla="*/ 935 h 936"/>
              <a:gd name="T50" fmla="*/ 58 w 1051"/>
              <a:gd name="T51" fmla="*/ 935 h 936"/>
              <a:gd name="T52" fmla="*/ 0 w 1051"/>
              <a:gd name="T53" fmla="*/ 875 h 936"/>
              <a:gd name="T54" fmla="*/ 0 w 1051"/>
              <a:gd name="T55" fmla="*/ 410 h 936"/>
              <a:gd name="T56" fmla="*/ 120 w 1051"/>
              <a:gd name="T57" fmla="*/ 61 h 936"/>
              <a:gd name="T58" fmla="*/ 205 w 1051"/>
              <a:gd name="T59" fmla="*/ 0 h 936"/>
              <a:gd name="T60" fmla="*/ 845 w 1051"/>
              <a:gd name="T61" fmla="*/ 0 h 936"/>
              <a:gd name="T62" fmla="*/ 930 w 1051"/>
              <a:gd name="T63" fmla="*/ 6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6">
                <a:moveTo>
                  <a:pt x="118" y="350"/>
                </a:moveTo>
                <a:lnTo>
                  <a:pt x="933" y="350"/>
                </a:lnTo>
                <a:lnTo>
                  <a:pt x="845" y="88"/>
                </a:lnTo>
                <a:lnTo>
                  <a:pt x="205" y="88"/>
                </a:lnTo>
                <a:lnTo>
                  <a:pt x="118" y="350"/>
                </a:lnTo>
                <a:close/>
                <a:moveTo>
                  <a:pt x="845" y="643"/>
                </a:moveTo>
                <a:cubicBezTo>
                  <a:pt x="894" y="643"/>
                  <a:pt x="933" y="605"/>
                  <a:pt x="933" y="555"/>
                </a:cubicBezTo>
                <a:cubicBezTo>
                  <a:pt x="933" y="506"/>
                  <a:pt x="894" y="468"/>
                  <a:pt x="845" y="468"/>
                </a:cubicBezTo>
                <a:cubicBezTo>
                  <a:pt x="796" y="468"/>
                  <a:pt x="758" y="506"/>
                  <a:pt x="758" y="555"/>
                </a:cubicBezTo>
                <a:cubicBezTo>
                  <a:pt x="758" y="605"/>
                  <a:pt x="796" y="643"/>
                  <a:pt x="845" y="643"/>
                </a:cubicBezTo>
                <a:close/>
                <a:moveTo>
                  <a:pt x="205" y="643"/>
                </a:moveTo>
                <a:cubicBezTo>
                  <a:pt x="255" y="643"/>
                  <a:pt x="293" y="605"/>
                  <a:pt x="293" y="555"/>
                </a:cubicBezTo>
                <a:cubicBezTo>
                  <a:pt x="293" y="506"/>
                  <a:pt x="255" y="468"/>
                  <a:pt x="205" y="468"/>
                </a:cubicBezTo>
                <a:cubicBezTo>
                  <a:pt x="156" y="468"/>
                  <a:pt x="118" y="506"/>
                  <a:pt x="118" y="555"/>
                </a:cubicBezTo>
                <a:cubicBezTo>
                  <a:pt x="118" y="605"/>
                  <a:pt x="156" y="643"/>
                  <a:pt x="205" y="643"/>
                </a:cubicBezTo>
                <a:close/>
                <a:moveTo>
                  <a:pt x="930" y="61"/>
                </a:moveTo>
                <a:lnTo>
                  <a:pt x="1050" y="410"/>
                </a:lnTo>
                <a:lnTo>
                  <a:pt x="1050" y="875"/>
                </a:lnTo>
                <a:cubicBezTo>
                  <a:pt x="1050" y="908"/>
                  <a:pt x="1026" y="935"/>
                  <a:pt x="993" y="935"/>
                </a:cubicBezTo>
                <a:lnTo>
                  <a:pt x="933" y="935"/>
                </a:lnTo>
                <a:cubicBezTo>
                  <a:pt x="900" y="935"/>
                  <a:pt x="875" y="908"/>
                  <a:pt x="875" y="875"/>
                </a:cubicBezTo>
                <a:lnTo>
                  <a:pt x="875" y="818"/>
                </a:lnTo>
                <a:lnTo>
                  <a:pt x="175" y="818"/>
                </a:lnTo>
                <a:lnTo>
                  <a:pt x="175" y="875"/>
                </a:lnTo>
                <a:cubicBezTo>
                  <a:pt x="175" y="908"/>
                  <a:pt x="151" y="935"/>
                  <a:pt x="118" y="935"/>
                </a:cubicBezTo>
                <a:lnTo>
                  <a:pt x="58" y="935"/>
                </a:lnTo>
                <a:cubicBezTo>
                  <a:pt x="25" y="935"/>
                  <a:pt x="0" y="908"/>
                  <a:pt x="0" y="875"/>
                </a:cubicBezTo>
                <a:lnTo>
                  <a:pt x="0" y="410"/>
                </a:lnTo>
                <a:lnTo>
                  <a:pt x="120" y="61"/>
                </a:lnTo>
                <a:cubicBezTo>
                  <a:pt x="131" y="25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5"/>
                  <a:pt x="930" y="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040189"/>
            <a:ext cx="504825" cy="504825"/>
          </a:xfrm>
          <a:custGeom>
            <a:avLst/>
            <a:gdLst>
              <a:gd name="T0" fmla="*/ 1313 w 1401"/>
              <a:gd name="T1" fmla="*/ 582 h 1401"/>
              <a:gd name="T2" fmla="*/ 1400 w 1401"/>
              <a:gd name="T3" fmla="*/ 670 h 1401"/>
              <a:gd name="T4" fmla="*/ 1400 w 1401"/>
              <a:gd name="T5" fmla="*/ 1050 h 1401"/>
              <a:gd name="T6" fmla="*/ 1375 w 1401"/>
              <a:gd name="T7" fmla="*/ 1113 h 1401"/>
              <a:gd name="T8" fmla="*/ 1086 w 1401"/>
              <a:gd name="T9" fmla="*/ 1400 h 1401"/>
              <a:gd name="T10" fmla="*/ 1039 w 1401"/>
              <a:gd name="T11" fmla="*/ 1353 h 1401"/>
              <a:gd name="T12" fmla="*/ 1020 w 1401"/>
              <a:gd name="T13" fmla="*/ 1307 h 1401"/>
              <a:gd name="T14" fmla="*/ 1061 w 1401"/>
              <a:gd name="T15" fmla="*/ 1107 h 1401"/>
              <a:gd name="T16" fmla="*/ 757 w 1401"/>
              <a:gd name="T17" fmla="*/ 1107 h 1401"/>
              <a:gd name="T18" fmla="*/ 700 w 1401"/>
              <a:gd name="T19" fmla="*/ 1050 h 1401"/>
              <a:gd name="T20" fmla="*/ 700 w 1401"/>
              <a:gd name="T21" fmla="*/ 976 h 1401"/>
              <a:gd name="T22" fmla="*/ 705 w 1401"/>
              <a:gd name="T23" fmla="*/ 946 h 1401"/>
              <a:gd name="T24" fmla="*/ 839 w 1401"/>
              <a:gd name="T25" fmla="*/ 637 h 1401"/>
              <a:gd name="T26" fmla="*/ 919 w 1401"/>
              <a:gd name="T27" fmla="*/ 582 h 1401"/>
              <a:gd name="T28" fmla="*/ 1312 w 1401"/>
              <a:gd name="T29" fmla="*/ 582 h 1401"/>
              <a:gd name="T30" fmla="*/ 1313 w 1401"/>
              <a:gd name="T31" fmla="*/ 582 h 1401"/>
              <a:gd name="T32" fmla="*/ 700 w 1401"/>
              <a:gd name="T33" fmla="*/ 424 h 1401"/>
              <a:gd name="T34" fmla="*/ 695 w 1401"/>
              <a:gd name="T35" fmla="*/ 454 h 1401"/>
              <a:gd name="T36" fmla="*/ 561 w 1401"/>
              <a:gd name="T37" fmla="*/ 763 h 1401"/>
              <a:gd name="T38" fmla="*/ 481 w 1401"/>
              <a:gd name="T39" fmla="*/ 817 h 1401"/>
              <a:gd name="T40" fmla="*/ 88 w 1401"/>
              <a:gd name="T41" fmla="*/ 817 h 1401"/>
              <a:gd name="T42" fmla="*/ 0 w 1401"/>
              <a:gd name="T43" fmla="*/ 730 h 1401"/>
              <a:gd name="T44" fmla="*/ 0 w 1401"/>
              <a:gd name="T45" fmla="*/ 350 h 1401"/>
              <a:gd name="T46" fmla="*/ 25 w 1401"/>
              <a:gd name="T47" fmla="*/ 287 h 1401"/>
              <a:gd name="T48" fmla="*/ 314 w 1401"/>
              <a:gd name="T49" fmla="*/ 0 h 1401"/>
              <a:gd name="T50" fmla="*/ 361 w 1401"/>
              <a:gd name="T51" fmla="*/ 46 h 1401"/>
              <a:gd name="T52" fmla="*/ 380 w 1401"/>
              <a:gd name="T53" fmla="*/ 93 h 1401"/>
              <a:gd name="T54" fmla="*/ 339 w 1401"/>
              <a:gd name="T55" fmla="*/ 293 h 1401"/>
              <a:gd name="T56" fmla="*/ 643 w 1401"/>
              <a:gd name="T57" fmla="*/ 293 h 1401"/>
              <a:gd name="T58" fmla="*/ 700 w 1401"/>
              <a:gd name="T59" fmla="*/ 350 h 1401"/>
              <a:gd name="T60" fmla="*/ 700 w 1401"/>
              <a:gd name="T61" fmla="*/ 42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01" h="1401">
                <a:moveTo>
                  <a:pt x="1313" y="582"/>
                </a:moveTo>
                <a:cubicBezTo>
                  <a:pt x="1362" y="582"/>
                  <a:pt x="1400" y="621"/>
                  <a:pt x="1400" y="670"/>
                </a:cubicBezTo>
                <a:lnTo>
                  <a:pt x="1400" y="1050"/>
                </a:lnTo>
                <a:cubicBezTo>
                  <a:pt x="1400" y="1074"/>
                  <a:pt x="1392" y="1096"/>
                  <a:pt x="1375" y="1113"/>
                </a:cubicBezTo>
                <a:lnTo>
                  <a:pt x="1086" y="1400"/>
                </a:lnTo>
                <a:lnTo>
                  <a:pt x="1039" y="1353"/>
                </a:lnTo>
                <a:cubicBezTo>
                  <a:pt x="1028" y="1342"/>
                  <a:pt x="1020" y="1326"/>
                  <a:pt x="1020" y="1307"/>
                </a:cubicBezTo>
                <a:cubicBezTo>
                  <a:pt x="1033" y="1240"/>
                  <a:pt x="1047" y="1174"/>
                  <a:pt x="1061" y="1107"/>
                </a:cubicBezTo>
                <a:lnTo>
                  <a:pt x="757" y="1107"/>
                </a:lnTo>
                <a:cubicBezTo>
                  <a:pt x="725" y="1107"/>
                  <a:pt x="700" y="1083"/>
                  <a:pt x="700" y="1050"/>
                </a:cubicBezTo>
                <a:lnTo>
                  <a:pt x="700" y="976"/>
                </a:lnTo>
                <a:cubicBezTo>
                  <a:pt x="700" y="965"/>
                  <a:pt x="703" y="957"/>
                  <a:pt x="705" y="946"/>
                </a:cubicBezTo>
                <a:lnTo>
                  <a:pt x="839" y="637"/>
                </a:lnTo>
                <a:cubicBezTo>
                  <a:pt x="853" y="607"/>
                  <a:pt x="883" y="582"/>
                  <a:pt x="919" y="582"/>
                </a:cubicBezTo>
                <a:lnTo>
                  <a:pt x="1312" y="582"/>
                </a:lnTo>
                <a:lnTo>
                  <a:pt x="1313" y="582"/>
                </a:lnTo>
                <a:close/>
                <a:moveTo>
                  <a:pt x="700" y="424"/>
                </a:moveTo>
                <a:cubicBezTo>
                  <a:pt x="700" y="435"/>
                  <a:pt x="697" y="443"/>
                  <a:pt x="695" y="454"/>
                </a:cubicBezTo>
                <a:lnTo>
                  <a:pt x="561" y="763"/>
                </a:lnTo>
                <a:cubicBezTo>
                  <a:pt x="547" y="793"/>
                  <a:pt x="517" y="817"/>
                  <a:pt x="481" y="817"/>
                </a:cubicBezTo>
                <a:lnTo>
                  <a:pt x="88" y="817"/>
                </a:lnTo>
                <a:cubicBezTo>
                  <a:pt x="38" y="817"/>
                  <a:pt x="0" y="779"/>
                  <a:pt x="0" y="730"/>
                </a:cubicBezTo>
                <a:lnTo>
                  <a:pt x="0" y="350"/>
                </a:lnTo>
                <a:cubicBezTo>
                  <a:pt x="0" y="325"/>
                  <a:pt x="8" y="303"/>
                  <a:pt x="25" y="287"/>
                </a:cubicBezTo>
                <a:lnTo>
                  <a:pt x="314" y="0"/>
                </a:lnTo>
                <a:lnTo>
                  <a:pt x="361" y="46"/>
                </a:lnTo>
                <a:cubicBezTo>
                  <a:pt x="372" y="57"/>
                  <a:pt x="380" y="74"/>
                  <a:pt x="380" y="93"/>
                </a:cubicBezTo>
                <a:cubicBezTo>
                  <a:pt x="367" y="160"/>
                  <a:pt x="353" y="226"/>
                  <a:pt x="339" y="293"/>
                </a:cubicBezTo>
                <a:lnTo>
                  <a:pt x="643" y="293"/>
                </a:lnTo>
                <a:cubicBezTo>
                  <a:pt x="675" y="293"/>
                  <a:pt x="700" y="317"/>
                  <a:pt x="700" y="350"/>
                </a:cubicBezTo>
                <a:lnTo>
                  <a:pt x="700" y="4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5059365"/>
            <a:ext cx="377825" cy="211137"/>
          </a:xfrm>
          <a:custGeom>
            <a:avLst/>
            <a:gdLst>
              <a:gd name="T0" fmla="*/ 932 w 1051"/>
              <a:gd name="T1" fmla="*/ 350 h 586"/>
              <a:gd name="T2" fmla="*/ 932 w 1051"/>
              <a:gd name="T3" fmla="*/ 235 h 586"/>
              <a:gd name="T4" fmla="*/ 1050 w 1051"/>
              <a:gd name="T5" fmla="*/ 235 h 586"/>
              <a:gd name="T6" fmla="*/ 1050 w 1051"/>
              <a:gd name="T7" fmla="*/ 350 h 586"/>
              <a:gd name="T8" fmla="*/ 932 w 1051"/>
              <a:gd name="T9" fmla="*/ 350 h 586"/>
              <a:gd name="T10" fmla="*/ 932 w 1051"/>
              <a:gd name="T11" fmla="*/ 0 h 586"/>
              <a:gd name="T12" fmla="*/ 1050 w 1051"/>
              <a:gd name="T13" fmla="*/ 0 h 586"/>
              <a:gd name="T14" fmla="*/ 1050 w 1051"/>
              <a:gd name="T15" fmla="*/ 117 h 586"/>
              <a:gd name="T16" fmla="*/ 932 w 1051"/>
              <a:gd name="T17" fmla="*/ 117 h 586"/>
              <a:gd name="T18" fmla="*/ 932 w 1051"/>
              <a:gd name="T19" fmla="*/ 0 h 586"/>
              <a:gd name="T20" fmla="*/ 932 w 1051"/>
              <a:gd name="T21" fmla="*/ 585 h 586"/>
              <a:gd name="T22" fmla="*/ 932 w 1051"/>
              <a:gd name="T23" fmla="*/ 467 h 586"/>
              <a:gd name="T24" fmla="*/ 1050 w 1051"/>
              <a:gd name="T25" fmla="*/ 467 h 586"/>
              <a:gd name="T26" fmla="*/ 1050 w 1051"/>
              <a:gd name="T27" fmla="*/ 585 h 586"/>
              <a:gd name="T28" fmla="*/ 932 w 1051"/>
              <a:gd name="T29" fmla="*/ 585 h 586"/>
              <a:gd name="T30" fmla="*/ 0 w 1051"/>
              <a:gd name="T31" fmla="*/ 585 h 586"/>
              <a:gd name="T32" fmla="*/ 0 w 1051"/>
              <a:gd name="T33" fmla="*/ 467 h 586"/>
              <a:gd name="T34" fmla="*/ 818 w 1051"/>
              <a:gd name="T35" fmla="*/ 467 h 586"/>
              <a:gd name="T36" fmla="*/ 818 w 1051"/>
              <a:gd name="T37" fmla="*/ 585 h 586"/>
              <a:gd name="T38" fmla="*/ 0 w 1051"/>
              <a:gd name="T39" fmla="*/ 585 h 586"/>
              <a:gd name="T40" fmla="*/ 0 w 1051"/>
              <a:gd name="T41" fmla="*/ 350 h 586"/>
              <a:gd name="T42" fmla="*/ 0 w 1051"/>
              <a:gd name="T43" fmla="*/ 235 h 586"/>
              <a:gd name="T44" fmla="*/ 818 w 1051"/>
              <a:gd name="T45" fmla="*/ 235 h 586"/>
              <a:gd name="T46" fmla="*/ 818 w 1051"/>
              <a:gd name="T47" fmla="*/ 350 h 586"/>
              <a:gd name="T48" fmla="*/ 0 w 1051"/>
              <a:gd name="T49" fmla="*/ 350 h 586"/>
              <a:gd name="T50" fmla="*/ 0 w 1051"/>
              <a:gd name="T51" fmla="*/ 117 h 586"/>
              <a:gd name="T52" fmla="*/ 0 w 1051"/>
              <a:gd name="T53" fmla="*/ 0 h 586"/>
              <a:gd name="T54" fmla="*/ 818 w 1051"/>
              <a:gd name="T55" fmla="*/ 0 h 586"/>
              <a:gd name="T56" fmla="*/ 818 w 1051"/>
              <a:gd name="T57" fmla="*/ 117 h 586"/>
              <a:gd name="T58" fmla="*/ 0 w 1051"/>
              <a:gd name="T59" fmla="*/ 117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932" y="350"/>
                </a:moveTo>
                <a:lnTo>
                  <a:pt x="932" y="235"/>
                </a:lnTo>
                <a:lnTo>
                  <a:pt x="1050" y="235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7"/>
                </a:lnTo>
                <a:lnTo>
                  <a:pt x="932" y="117"/>
                </a:lnTo>
                <a:lnTo>
                  <a:pt x="932" y="0"/>
                </a:lnTo>
                <a:close/>
                <a:moveTo>
                  <a:pt x="932" y="585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5"/>
                </a:lnTo>
                <a:lnTo>
                  <a:pt x="932" y="585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818" y="235"/>
                </a:lnTo>
                <a:lnTo>
                  <a:pt x="818" y="350"/>
                </a:lnTo>
                <a:lnTo>
                  <a:pt x="0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818" y="0"/>
                </a:lnTo>
                <a:lnTo>
                  <a:pt x="818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76464" y="4954588"/>
            <a:ext cx="293687" cy="419100"/>
          </a:xfrm>
          <a:custGeom>
            <a:avLst/>
            <a:gdLst>
              <a:gd name="T0" fmla="*/ 700 w 816"/>
              <a:gd name="T1" fmla="*/ 700 h 1166"/>
              <a:gd name="T2" fmla="*/ 700 w 816"/>
              <a:gd name="T3" fmla="*/ 407 h 1166"/>
              <a:gd name="T4" fmla="*/ 115 w 816"/>
              <a:gd name="T5" fmla="*/ 407 h 1166"/>
              <a:gd name="T6" fmla="*/ 115 w 816"/>
              <a:gd name="T7" fmla="*/ 700 h 1166"/>
              <a:gd name="T8" fmla="*/ 700 w 816"/>
              <a:gd name="T9" fmla="*/ 700 h 1166"/>
              <a:gd name="T10" fmla="*/ 407 w 816"/>
              <a:gd name="T11" fmla="*/ 962 h 1166"/>
              <a:gd name="T12" fmla="*/ 495 w 816"/>
              <a:gd name="T13" fmla="*/ 875 h 1166"/>
              <a:gd name="T14" fmla="*/ 407 w 816"/>
              <a:gd name="T15" fmla="*/ 787 h 1166"/>
              <a:gd name="T16" fmla="*/ 320 w 816"/>
              <a:gd name="T17" fmla="*/ 875 h 1166"/>
              <a:gd name="T18" fmla="*/ 407 w 816"/>
              <a:gd name="T19" fmla="*/ 962 h 1166"/>
              <a:gd name="T20" fmla="*/ 815 w 816"/>
              <a:gd name="T21" fmla="*/ 869 h 1166"/>
              <a:gd name="T22" fmla="*/ 664 w 816"/>
              <a:gd name="T23" fmla="*/ 1050 h 1166"/>
              <a:gd name="T24" fmla="*/ 670 w 816"/>
              <a:gd name="T25" fmla="*/ 1050 h 1166"/>
              <a:gd name="T26" fmla="*/ 757 w 816"/>
              <a:gd name="T27" fmla="*/ 1137 h 1166"/>
              <a:gd name="T28" fmla="*/ 757 w 816"/>
              <a:gd name="T29" fmla="*/ 1165 h 1166"/>
              <a:gd name="T30" fmla="*/ 640 w 816"/>
              <a:gd name="T31" fmla="*/ 1165 h 1166"/>
              <a:gd name="T32" fmla="*/ 525 w 816"/>
              <a:gd name="T33" fmla="*/ 1050 h 1166"/>
              <a:gd name="T34" fmla="*/ 303 w 816"/>
              <a:gd name="T35" fmla="*/ 1050 h 1166"/>
              <a:gd name="T36" fmla="*/ 189 w 816"/>
              <a:gd name="T37" fmla="*/ 1165 h 1166"/>
              <a:gd name="T38" fmla="*/ 57 w 816"/>
              <a:gd name="T39" fmla="*/ 1165 h 1166"/>
              <a:gd name="T40" fmla="*/ 57 w 816"/>
              <a:gd name="T41" fmla="*/ 1137 h 1166"/>
              <a:gd name="T42" fmla="*/ 150 w 816"/>
              <a:gd name="T43" fmla="*/ 1044 h 1166"/>
              <a:gd name="T44" fmla="*/ 0 w 816"/>
              <a:gd name="T45" fmla="*/ 869 h 1166"/>
              <a:gd name="T46" fmla="*/ 0 w 816"/>
              <a:gd name="T47" fmla="*/ 377 h 1166"/>
              <a:gd name="T48" fmla="*/ 347 w 816"/>
              <a:gd name="T49" fmla="*/ 175 h 1166"/>
              <a:gd name="T50" fmla="*/ 394 w 816"/>
              <a:gd name="T51" fmla="*/ 87 h 1166"/>
              <a:gd name="T52" fmla="*/ 115 w 816"/>
              <a:gd name="T53" fmla="*/ 87 h 1166"/>
              <a:gd name="T54" fmla="*/ 115 w 816"/>
              <a:gd name="T55" fmla="*/ 0 h 1166"/>
              <a:gd name="T56" fmla="*/ 700 w 816"/>
              <a:gd name="T57" fmla="*/ 0 h 1166"/>
              <a:gd name="T58" fmla="*/ 700 w 816"/>
              <a:gd name="T59" fmla="*/ 87 h 1166"/>
              <a:gd name="T60" fmla="*/ 509 w 816"/>
              <a:gd name="T61" fmla="*/ 87 h 1166"/>
              <a:gd name="T62" fmla="*/ 465 w 816"/>
              <a:gd name="T63" fmla="*/ 175 h 1166"/>
              <a:gd name="T64" fmla="*/ 815 w 816"/>
              <a:gd name="T65" fmla="*/ 377 h 1166"/>
              <a:gd name="T66" fmla="*/ 815 w 816"/>
              <a:gd name="T67" fmla="*/ 8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6" h="1166">
                <a:moveTo>
                  <a:pt x="700" y="700"/>
                </a:moveTo>
                <a:lnTo>
                  <a:pt x="700" y="407"/>
                </a:lnTo>
                <a:lnTo>
                  <a:pt x="115" y="407"/>
                </a:lnTo>
                <a:lnTo>
                  <a:pt x="115" y="700"/>
                </a:lnTo>
                <a:lnTo>
                  <a:pt x="700" y="700"/>
                </a:lnTo>
                <a:close/>
                <a:moveTo>
                  <a:pt x="407" y="962"/>
                </a:moveTo>
                <a:cubicBezTo>
                  <a:pt x="457" y="962"/>
                  <a:pt x="495" y="924"/>
                  <a:pt x="495" y="875"/>
                </a:cubicBezTo>
                <a:cubicBezTo>
                  <a:pt x="495" y="826"/>
                  <a:pt x="456" y="787"/>
                  <a:pt x="407" y="787"/>
                </a:cubicBezTo>
                <a:cubicBezTo>
                  <a:pt x="357" y="787"/>
                  <a:pt x="320" y="826"/>
                  <a:pt x="320" y="875"/>
                </a:cubicBezTo>
                <a:cubicBezTo>
                  <a:pt x="320" y="924"/>
                  <a:pt x="358" y="962"/>
                  <a:pt x="407" y="962"/>
                </a:cubicBezTo>
                <a:close/>
                <a:moveTo>
                  <a:pt x="815" y="869"/>
                </a:moveTo>
                <a:cubicBezTo>
                  <a:pt x="815" y="968"/>
                  <a:pt x="763" y="1050"/>
                  <a:pt x="664" y="1050"/>
                </a:cubicBezTo>
                <a:lnTo>
                  <a:pt x="670" y="1050"/>
                </a:lnTo>
                <a:lnTo>
                  <a:pt x="757" y="1137"/>
                </a:lnTo>
                <a:lnTo>
                  <a:pt x="757" y="1165"/>
                </a:lnTo>
                <a:lnTo>
                  <a:pt x="640" y="1165"/>
                </a:lnTo>
                <a:lnTo>
                  <a:pt x="525" y="1050"/>
                </a:lnTo>
                <a:lnTo>
                  <a:pt x="303" y="1050"/>
                </a:lnTo>
                <a:lnTo>
                  <a:pt x="189" y="1165"/>
                </a:lnTo>
                <a:lnTo>
                  <a:pt x="57" y="1165"/>
                </a:lnTo>
                <a:lnTo>
                  <a:pt x="57" y="1137"/>
                </a:lnTo>
                <a:lnTo>
                  <a:pt x="150" y="1044"/>
                </a:lnTo>
                <a:cubicBezTo>
                  <a:pt x="68" y="1025"/>
                  <a:pt x="0" y="954"/>
                  <a:pt x="0" y="869"/>
                </a:cubicBezTo>
                <a:lnTo>
                  <a:pt x="0" y="377"/>
                </a:lnTo>
                <a:cubicBezTo>
                  <a:pt x="0" y="216"/>
                  <a:pt x="164" y="180"/>
                  <a:pt x="347" y="175"/>
                </a:cubicBezTo>
                <a:lnTo>
                  <a:pt x="394" y="87"/>
                </a:lnTo>
                <a:lnTo>
                  <a:pt x="115" y="87"/>
                </a:lnTo>
                <a:lnTo>
                  <a:pt x="115" y="0"/>
                </a:lnTo>
                <a:lnTo>
                  <a:pt x="700" y="0"/>
                </a:lnTo>
                <a:lnTo>
                  <a:pt x="700" y="87"/>
                </a:lnTo>
                <a:lnTo>
                  <a:pt x="509" y="87"/>
                </a:lnTo>
                <a:lnTo>
                  <a:pt x="465" y="175"/>
                </a:lnTo>
                <a:cubicBezTo>
                  <a:pt x="664" y="180"/>
                  <a:pt x="815" y="213"/>
                  <a:pt x="815" y="377"/>
                </a:cubicBezTo>
                <a:lnTo>
                  <a:pt x="815" y="8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2149" y="4964115"/>
            <a:ext cx="336550" cy="398461"/>
          </a:xfrm>
          <a:custGeom>
            <a:avLst/>
            <a:gdLst>
              <a:gd name="T0" fmla="*/ 730 w 936"/>
              <a:gd name="T1" fmla="*/ 874 h 1108"/>
              <a:gd name="T2" fmla="*/ 818 w 936"/>
              <a:gd name="T3" fmla="*/ 787 h 1108"/>
              <a:gd name="T4" fmla="*/ 730 w 936"/>
              <a:gd name="T5" fmla="*/ 699 h 1108"/>
              <a:gd name="T6" fmla="*/ 643 w 936"/>
              <a:gd name="T7" fmla="*/ 787 h 1108"/>
              <a:gd name="T8" fmla="*/ 730 w 936"/>
              <a:gd name="T9" fmla="*/ 874 h 1108"/>
              <a:gd name="T10" fmla="*/ 525 w 936"/>
              <a:gd name="T11" fmla="*/ 464 h 1108"/>
              <a:gd name="T12" fmla="*/ 818 w 936"/>
              <a:gd name="T13" fmla="*/ 464 h 1108"/>
              <a:gd name="T14" fmla="*/ 818 w 936"/>
              <a:gd name="T15" fmla="*/ 232 h 1108"/>
              <a:gd name="T16" fmla="*/ 525 w 936"/>
              <a:gd name="T17" fmla="*/ 232 h 1108"/>
              <a:gd name="T18" fmla="*/ 525 w 936"/>
              <a:gd name="T19" fmla="*/ 464 h 1108"/>
              <a:gd name="T20" fmla="*/ 410 w 936"/>
              <a:gd name="T21" fmla="*/ 464 h 1108"/>
              <a:gd name="T22" fmla="*/ 410 w 936"/>
              <a:gd name="T23" fmla="*/ 232 h 1108"/>
              <a:gd name="T24" fmla="*/ 118 w 936"/>
              <a:gd name="T25" fmla="*/ 232 h 1108"/>
              <a:gd name="T26" fmla="*/ 118 w 936"/>
              <a:gd name="T27" fmla="*/ 464 h 1108"/>
              <a:gd name="T28" fmla="*/ 410 w 936"/>
              <a:gd name="T29" fmla="*/ 464 h 1108"/>
              <a:gd name="T30" fmla="*/ 205 w 936"/>
              <a:gd name="T31" fmla="*/ 874 h 1108"/>
              <a:gd name="T32" fmla="*/ 293 w 936"/>
              <a:gd name="T33" fmla="*/ 787 h 1108"/>
              <a:gd name="T34" fmla="*/ 205 w 936"/>
              <a:gd name="T35" fmla="*/ 699 h 1108"/>
              <a:gd name="T36" fmla="*/ 118 w 936"/>
              <a:gd name="T37" fmla="*/ 787 h 1108"/>
              <a:gd name="T38" fmla="*/ 205 w 936"/>
              <a:gd name="T39" fmla="*/ 874 h 1108"/>
              <a:gd name="T40" fmla="*/ 468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89 h 1108"/>
              <a:gd name="T48" fmla="*/ 818 w 936"/>
              <a:gd name="T49" fmla="*/ 1077 h 1108"/>
              <a:gd name="T50" fmla="*/ 818 w 936"/>
              <a:gd name="T51" fmla="*/ 1107 h 1108"/>
              <a:gd name="T52" fmla="*/ 700 w 936"/>
              <a:gd name="T53" fmla="*/ 1107 h 1108"/>
              <a:gd name="T54" fmla="*/ 585 w 936"/>
              <a:gd name="T55" fmla="*/ 989 h 1108"/>
              <a:gd name="T56" fmla="*/ 364 w 936"/>
              <a:gd name="T57" fmla="*/ 989 h 1108"/>
              <a:gd name="T58" fmla="*/ 249 w 936"/>
              <a:gd name="T59" fmla="*/ 1107 h 1108"/>
              <a:gd name="T60" fmla="*/ 118 w 936"/>
              <a:gd name="T61" fmla="*/ 1107 h 1108"/>
              <a:gd name="T62" fmla="*/ 118 w 936"/>
              <a:gd name="T63" fmla="*/ 1077 h 1108"/>
              <a:gd name="T64" fmla="*/ 205 w 936"/>
              <a:gd name="T65" fmla="*/ 989 h 1108"/>
              <a:gd name="T66" fmla="*/ 0 w 936"/>
              <a:gd name="T67" fmla="*/ 787 h 1108"/>
              <a:gd name="T68" fmla="*/ 0 w 936"/>
              <a:gd name="T69" fmla="*/ 232 h 1108"/>
              <a:gd name="T70" fmla="*/ 468 w 936"/>
              <a:gd name="T71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108">
                <a:moveTo>
                  <a:pt x="730" y="874"/>
                </a:moveTo>
                <a:cubicBezTo>
                  <a:pt x="779" y="874"/>
                  <a:pt x="818" y="836"/>
                  <a:pt x="818" y="787"/>
                </a:cubicBezTo>
                <a:cubicBezTo>
                  <a:pt x="818" y="738"/>
                  <a:pt x="779" y="699"/>
                  <a:pt x="730" y="699"/>
                </a:cubicBezTo>
                <a:cubicBezTo>
                  <a:pt x="681" y="699"/>
                  <a:pt x="643" y="738"/>
                  <a:pt x="643" y="787"/>
                </a:cubicBezTo>
                <a:cubicBezTo>
                  <a:pt x="643" y="836"/>
                  <a:pt x="681" y="874"/>
                  <a:pt x="730" y="874"/>
                </a:cubicBezTo>
                <a:close/>
                <a:moveTo>
                  <a:pt x="525" y="464"/>
                </a:moveTo>
                <a:lnTo>
                  <a:pt x="818" y="464"/>
                </a:lnTo>
                <a:lnTo>
                  <a:pt x="818" y="232"/>
                </a:lnTo>
                <a:lnTo>
                  <a:pt x="525" y="232"/>
                </a:lnTo>
                <a:lnTo>
                  <a:pt x="525" y="464"/>
                </a:lnTo>
                <a:close/>
                <a:moveTo>
                  <a:pt x="410" y="464"/>
                </a:moveTo>
                <a:lnTo>
                  <a:pt x="410" y="232"/>
                </a:lnTo>
                <a:lnTo>
                  <a:pt x="118" y="232"/>
                </a:lnTo>
                <a:lnTo>
                  <a:pt x="118" y="464"/>
                </a:lnTo>
                <a:lnTo>
                  <a:pt x="410" y="464"/>
                </a:lnTo>
                <a:close/>
                <a:moveTo>
                  <a:pt x="205" y="874"/>
                </a:moveTo>
                <a:cubicBezTo>
                  <a:pt x="254" y="874"/>
                  <a:pt x="293" y="836"/>
                  <a:pt x="293" y="787"/>
                </a:cubicBezTo>
                <a:cubicBezTo>
                  <a:pt x="293" y="738"/>
                  <a:pt x="254" y="699"/>
                  <a:pt x="205" y="699"/>
                </a:cubicBezTo>
                <a:cubicBezTo>
                  <a:pt x="156" y="699"/>
                  <a:pt x="118" y="738"/>
                  <a:pt x="118" y="787"/>
                </a:cubicBezTo>
                <a:cubicBezTo>
                  <a:pt x="118" y="836"/>
                  <a:pt x="156" y="874"/>
                  <a:pt x="205" y="874"/>
                </a:cubicBezTo>
                <a:close/>
                <a:moveTo>
                  <a:pt x="468" y="0"/>
                </a:moveTo>
                <a:cubicBezTo>
                  <a:pt x="725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89"/>
                  <a:pt x="730" y="989"/>
                </a:cubicBezTo>
                <a:lnTo>
                  <a:pt x="818" y="1077"/>
                </a:lnTo>
                <a:lnTo>
                  <a:pt x="818" y="1107"/>
                </a:lnTo>
                <a:lnTo>
                  <a:pt x="700" y="1107"/>
                </a:lnTo>
                <a:lnTo>
                  <a:pt x="585" y="989"/>
                </a:lnTo>
                <a:lnTo>
                  <a:pt x="364" y="989"/>
                </a:lnTo>
                <a:lnTo>
                  <a:pt x="249" y="1107"/>
                </a:lnTo>
                <a:lnTo>
                  <a:pt x="118" y="1107"/>
                </a:lnTo>
                <a:lnTo>
                  <a:pt x="118" y="1077"/>
                </a:lnTo>
                <a:lnTo>
                  <a:pt x="205" y="989"/>
                </a:lnTo>
                <a:cubicBezTo>
                  <a:pt x="93" y="989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35" y="0"/>
                  <a:pt x="4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0062" y="4975227"/>
            <a:ext cx="336550" cy="377825"/>
          </a:xfrm>
          <a:custGeom>
            <a:avLst/>
            <a:gdLst>
              <a:gd name="T0" fmla="*/ 468 w 937"/>
              <a:gd name="T1" fmla="*/ 350 h 1051"/>
              <a:gd name="T2" fmla="*/ 586 w 937"/>
              <a:gd name="T3" fmla="*/ 233 h 1051"/>
              <a:gd name="T4" fmla="*/ 468 w 937"/>
              <a:gd name="T5" fmla="*/ 118 h 1051"/>
              <a:gd name="T6" fmla="*/ 350 w 937"/>
              <a:gd name="T7" fmla="*/ 233 h 1051"/>
              <a:gd name="T8" fmla="*/ 468 w 937"/>
              <a:gd name="T9" fmla="*/ 350 h 1051"/>
              <a:gd name="T10" fmla="*/ 468 w 937"/>
              <a:gd name="T11" fmla="*/ 643 h 1051"/>
              <a:gd name="T12" fmla="*/ 586 w 937"/>
              <a:gd name="T13" fmla="*/ 525 h 1051"/>
              <a:gd name="T14" fmla="*/ 468 w 937"/>
              <a:gd name="T15" fmla="*/ 408 h 1051"/>
              <a:gd name="T16" fmla="*/ 350 w 937"/>
              <a:gd name="T17" fmla="*/ 525 h 1051"/>
              <a:gd name="T18" fmla="*/ 468 w 937"/>
              <a:gd name="T19" fmla="*/ 643 h 1051"/>
              <a:gd name="T20" fmla="*/ 468 w 937"/>
              <a:gd name="T21" fmla="*/ 933 h 1051"/>
              <a:gd name="T22" fmla="*/ 586 w 937"/>
              <a:gd name="T23" fmla="*/ 818 h 1051"/>
              <a:gd name="T24" fmla="*/ 468 w 937"/>
              <a:gd name="T25" fmla="*/ 700 h 1051"/>
              <a:gd name="T26" fmla="*/ 350 w 937"/>
              <a:gd name="T27" fmla="*/ 818 h 1051"/>
              <a:gd name="T28" fmla="*/ 468 w 937"/>
              <a:gd name="T29" fmla="*/ 933 h 1051"/>
              <a:gd name="T30" fmla="*/ 936 w 937"/>
              <a:gd name="T31" fmla="*/ 408 h 1051"/>
              <a:gd name="T32" fmla="*/ 761 w 937"/>
              <a:gd name="T33" fmla="*/ 635 h 1051"/>
              <a:gd name="T34" fmla="*/ 761 w 937"/>
              <a:gd name="T35" fmla="*/ 700 h 1051"/>
              <a:gd name="T36" fmla="*/ 936 w 937"/>
              <a:gd name="T37" fmla="*/ 700 h 1051"/>
              <a:gd name="T38" fmla="*/ 761 w 937"/>
              <a:gd name="T39" fmla="*/ 924 h 1051"/>
              <a:gd name="T40" fmla="*/ 761 w 937"/>
              <a:gd name="T41" fmla="*/ 993 h 1051"/>
              <a:gd name="T42" fmla="*/ 700 w 937"/>
              <a:gd name="T43" fmla="*/ 1050 h 1051"/>
              <a:gd name="T44" fmla="*/ 236 w 937"/>
              <a:gd name="T45" fmla="*/ 1050 h 1051"/>
              <a:gd name="T46" fmla="*/ 175 w 937"/>
              <a:gd name="T47" fmla="*/ 993 h 1051"/>
              <a:gd name="T48" fmla="*/ 175 w 937"/>
              <a:gd name="T49" fmla="*/ 924 h 1051"/>
              <a:gd name="T50" fmla="*/ 0 w 937"/>
              <a:gd name="T51" fmla="*/ 700 h 1051"/>
              <a:gd name="T52" fmla="*/ 175 w 937"/>
              <a:gd name="T53" fmla="*/ 700 h 1051"/>
              <a:gd name="T54" fmla="*/ 175 w 937"/>
              <a:gd name="T55" fmla="*/ 635 h 1051"/>
              <a:gd name="T56" fmla="*/ 0 w 937"/>
              <a:gd name="T57" fmla="*/ 408 h 1051"/>
              <a:gd name="T58" fmla="*/ 175 w 937"/>
              <a:gd name="T59" fmla="*/ 408 h 1051"/>
              <a:gd name="T60" fmla="*/ 175 w 937"/>
              <a:gd name="T61" fmla="*/ 342 h 1051"/>
              <a:gd name="T62" fmla="*/ 0 w 937"/>
              <a:gd name="T63" fmla="*/ 118 h 1051"/>
              <a:gd name="T64" fmla="*/ 175 w 937"/>
              <a:gd name="T65" fmla="*/ 118 h 1051"/>
              <a:gd name="T66" fmla="*/ 175 w 937"/>
              <a:gd name="T67" fmla="*/ 58 h 1051"/>
              <a:gd name="T68" fmla="*/ 236 w 937"/>
              <a:gd name="T69" fmla="*/ 0 h 1051"/>
              <a:gd name="T70" fmla="*/ 700 w 937"/>
              <a:gd name="T71" fmla="*/ 0 h 1051"/>
              <a:gd name="T72" fmla="*/ 761 w 937"/>
              <a:gd name="T73" fmla="*/ 58 h 1051"/>
              <a:gd name="T74" fmla="*/ 761 w 937"/>
              <a:gd name="T75" fmla="*/ 118 h 1051"/>
              <a:gd name="T76" fmla="*/ 936 w 937"/>
              <a:gd name="T77" fmla="*/ 118 h 1051"/>
              <a:gd name="T78" fmla="*/ 761 w 937"/>
              <a:gd name="T79" fmla="*/ 342 h 1051"/>
              <a:gd name="T80" fmla="*/ 761 w 937"/>
              <a:gd name="T81" fmla="*/ 408 h 1051"/>
              <a:gd name="T82" fmla="*/ 936 w 937"/>
              <a:gd name="T83" fmla="*/ 40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7" h="1051">
                <a:moveTo>
                  <a:pt x="468" y="350"/>
                </a:moveTo>
                <a:cubicBezTo>
                  <a:pt x="534" y="350"/>
                  <a:pt x="586" y="296"/>
                  <a:pt x="586" y="233"/>
                </a:cubicBezTo>
                <a:cubicBezTo>
                  <a:pt x="586" y="167"/>
                  <a:pt x="531" y="118"/>
                  <a:pt x="468" y="118"/>
                </a:cubicBezTo>
                <a:cubicBezTo>
                  <a:pt x="402" y="118"/>
                  <a:pt x="350" y="167"/>
                  <a:pt x="350" y="233"/>
                </a:cubicBezTo>
                <a:cubicBezTo>
                  <a:pt x="350" y="296"/>
                  <a:pt x="402" y="350"/>
                  <a:pt x="468" y="350"/>
                </a:cubicBezTo>
                <a:close/>
                <a:moveTo>
                  <a:pt x="468" y="643"/>
                </a:moveTo>
                <a:cubicBezTo>
                  <a:pt x="534" y="643"/>
                  <a:pt x="586" y="588"/>
                  <a:pt x="586" y="525"/>
                </a:cubicBezTo>
                <a:cubicBezTo>
                  <a:pt x="586" y="462"/>
                  <a:pt x="531" y="408"/>
                  <a:pt x="468" y="408"/>
                </a:cubicBezTo>
                <a:cubicBezTo>
                  <a:pt x="402" y="408"/>
                  <a:pt x="350" y="462"/>
                  <a:pt x="350" y="525"/>
                </a:cubicBezTo>
                <a:cubicBezTo>
                  <a:pt x="350" y="588"/>
                  <a:pt x="402" y="643"/>
                  <a:pt x="468" y="643"/>
                </a:cubicBezTo>
                <a:close/>
                <a:moveTo>
                  <a:pt x="468" y="933"/>
                </a:moveTo>
                <a:cubicBezTo>
                  <a:pt x="534" y="933"/>
                  <a:pt x="586" y="881"/>
                  <a:pt x="586" y="818"/>
                </a:cubicBezTo>
                <a:cubicBezTo>
                  <a:pt x="586" y="755"/>
                  <a:pt x="531" y="700"/>
                  <a:pt x="468" y="700"/>
                </a:cubicBezTo>
                <a:cubicBezTo>
                  <a:pt x="402" y="700"/>
                  <a:pt x="350" y="755"/>
                  <a:pt x="350" y="818"/>
                </a:cubicBezTo>
                <a:cubicBezTo>
                  <a:pt x="350" y="881"/>
                  <a:pt x="402" y="933"/>
                  <a:pt x="468" y="933"/>
                </a:cubicBezTo>
                <a:close/>
                <a:moveTo>
                  <a:pt x="936" y="408"/>
                </a:moveTo>
                <a:cubicBezTo>
                  <a:pt x="936" y="517"/>
                  <a:pt x="862" y="607"/>
                  <a:pt x="761" y="635"/>
                </a:cubicBezTo>
                <a:lnTo>
                  <a:pt x="761" y="700"/>
                </a:lnTo>
                <a:lnTo>
                  <a:pt x="936" y="700"/>
                </a:lnTo>
                <a:cubicBezTo>
                  <a:pt x="936" y="810"/>
                  <a:pt x="862" y="897"/>
                  <a:pt x="761" y="924"/>
                </a:cubicBezTo>
                <a:lnTo>
                  <a:pt x="761" y="993"/>
                </a:lnTo>
                <a:cubicBezTo>
                  <a:pt x="761" y="1026"/>
                  <a:pt x="733" y="1050"/>
                  <a:pt x="700" y="1050"/>
                </a:cubicBezTo>
                <a:lnTo>
                  <a:pt x="236" y="1050"/>
                </a:lnTo>
                <a:cubicBezTo>
                  <a:pt x="203" y="1050"/>
                  <a:pt x="175" y="1026"/>
                  <a:pt x="175" y="993"/>
                </a:cubicBezTo>
                <a:lnTo>
                  <a:pt x="175" y="924"/>
                </a:lnTo>
                <a:cubicBezTo>
                  <a:pt x="74" y="897"/>
                  <a:pt x="0" y="810"/>
                  <a:pt x="0" y="700"/>
                </a:cubicBezTo>
                <a:lnTo>
                  <a:pt x="175" y="700"/>
                </a:lnTo>
                <a:lnTo>
                  <a:pt x="175" y="635"/>
                </a:lnTo>
                <a:cubicBezTo>
                  <a:pt x="74" y="607"/>
                  <a:pt x="0" y="517"/>
                  <a:pt x="0" y="408"/>
                </a:cubicBezTo>
                <a:lnTo>
                  <a:pt x="175" y="408"/>
                </a:lnTo>
                <a:lnTo>
                  <a:pt x="175" y="342"/>
                </a:lnTo>
                <a:cubicBezTo>
                  <a:pt x="74" y="315"/>
                  <a:pt x="0" y="227"/>
                  <a:pt x="0" y="118"/>
                </a:cubicBezTo>
                <a:lnTo>
                  <a:pt x="175" y="118"/>
                </a:lnTo>
                <a:lnTo>
                  <a:pt x="175" y="58"/>
                </a:lnTo>
                <a:cubicBezTo>
                  <a:pt x="175" y="25"/>
                  <a:pt x="203" y="0"/>
                  <a:pt x="236" y="0"/>
                </a:cubicBezTo>
                <a:lnTo>
                  <a:pt x="700" y="0"/>
                </a:lnTo>
                <a:cubicBezTo>
                  <a:pt x="733" y="0"/>
                  <a:pt x="761" y="25"/>
                  <a:pt x="761" y="58"/>
                </a:cubicBezTo>
                <a:lnTo>
                  <a:pt x="761" y="118"/>
                </a:lnTo>
                <a:lnTo>
                  <a:pt x="936" y="118"/>
                </a:lnTo>
                <a:cubicBezTo>
                  <a:pt x="936" y="227"/>
                  <a:pt x="862" y="315"/>
                  <a:pt x="761" y="342"/>
                </a:cubicBezTo>
                <a:lnTo>
                  <a:pt x="761" y="408"/>
                </a:lnTo>
                <a:lnTo>
                  <a:pt x="936" y="4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46699" y="4954588"/>
            <a:ext cx="419100" cy="419100"/>
          </a:xfrm>
          <a:custGeom>
            <a:avLst/>
            <a:gdLst>
              <a:gd name="T0" fmla="*/ 995 w 1166"/>
              <a:gd name="T1" fmla="*/ 169 h 1166"/>
              <a:gd name="T2" fmla="*/ 1165 w 1166"/>
              <a:gd name="T3" fmla="*/ 582 h 1166"/>
              <a:gd name="T4" fmla="*/ 582 w 1166"/>
              <a:gd name="T5" fmla="*/ 1165 h 1166"/>
              <a:gd name="T6" fmla="*/ 0 w 1166"/>
              <a:gd name="T7" fmla="*/ 582 h 1166"/>
              <a:gd name="T8" fmla="*/ 582 w 1166"/>
              <a:gd name="T9" fmla="*/ 0 h 1166"/>
              <a:gd name="T10" fmla="*/ 640 w 1166"/>
              <a:gd name="T11" fmla="*/ 0 h 1166"/>
              <a:gd name="T12" fmla="*/ 640 w 1166"/>
              <a:gd name="T13" fmla="*/ 481 h 1166"/>
              <a:gd name="T14" fmla="*/ 700 w 1166"/>
              <a:gd name="T15" fmla="*/ 582 h 1166"/>
              <a:gd name="T16" fmla="*/ 582 w 1166"/>
              <a:gd name="T17" fmla="*/ 700 h 1166"/>
              <a:gd name="T18" fmla="*/ 465 w 1166"/>
              <a:gd name="T19" fmla="*/ 582 h 1166"/>
              <a:gd name="T20" fmla="*/ 525 w 1166"/>
              <a:gd name="T21" fmla="*/ 481 h 1166"/>
              <a:gd name="T22" fmla="*/ 525 w 1166"/>
              <a:gd name="T23" fmla="*/ 358 h 1166"/>
              <a:gd name="T24" fmla="*/ 350 w 1166"/>
              <a:gd name="T25" fmla="*/ 582 h 1166"/>
              <a:gd name="T26" fmla="*/ 582 w 1166"/>
              <a:gd name="T27" fmla="*/ 815 h 1166"/>
              <a:gd name="T28" fmla="*/ 815 w 1166"/>
              <a:gd name="T29" fmla="*/ 582 h 1166"/>
              <a:gd name="T30" fmla="*/ 746 w 1166"/>
              <a:gd name="T31" fmla="*/ 418 h 1166"/>
              <a:gd name="T32" fmla="*/ 828 w 1166"/>
              <a:gd name="T33" fmla="*/ 336 h 1166"/>
              <a:gd name="T34" fmla="*/ 932 w 1166"/>
              <a:gd name="T35" fmla="*/ 582 h 1166"/>
              <a:gd name="T36" fmla="*/ 582 w 1166"/>
              <a:gd name="T37" fmla="*/ 932 h 1166"/>
              <a:gd name="T38" fmla="*/ 232 w 1166"/>
              <a:gd name="T39" fmla="*/ 582 h 1166"/>
              <a:gd name="T40" fmla="*/ 525 w 1166"/>
              <a:gd name="T41" fmla="*/ 238 h 1166"/>
              <a:gd name="T42" fmla="*/ 525 w 1166"/>
              <a:gd name="T43" fmla="*/ 120 h 1166"/>
              <a:gd name="T44" fmla="*/ 115 w 1166"/>
              <a:gd name="T45" fmla="*/ 582 h 1166"/>
              <a:gd name="T46" fmla="*/ 582 w 1166"/>
              <a:gd name="T47" fmla="*/ 1050 h 1166"/>
              <a:gd name="T48" fmla="*/ 1050 w 1166"/>
              <a:gd name="T49" fmla="*/ 582 h 1166"/>
              <a:gd name="T50" fmla="*/ 913 w 1166"/>
              <a:gd name="T51" fmla="*/ 251 h 1166"/>
              <a:gd name="T52" fmla="*/ 995 w 1166"/>
              <a:gd name="T53" fmla="*/ 1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995" y="169"/>
                </a:moveTo>
                <a:cubicBezTo>
                  <a:pt x="1102" y="276"/>
                  <a:pt x="1165" y="421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lnTo>
                  <a:pt x="640" y="0"/>
                </a:lnTo>
                <a:lnTo>
                  <a:pt x="640" y="481"/>
                </a:lnTo>
                <a:cubicBezTo>
                  <a:pt x="675" y="500"/>
                  <a:pt x="700" y="538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19" y="700"/>
                  <a:pt x="465" y="645"/>
                  <a:pt x="465" y="582"/>
                </a:cubicBezTo>
                <a:cubicBezTo>
                  <a:pt x="465" y="538"/>
                  <a:pt x="489" y="500"/>
                  <a:pt x="525" y="481"/>
                </a:cubicBezTo>
                <a:lnTo>
                  <a:pt x="525" y="358"/>
                </a:lnTo>
                <a:cubicBezTo>
                  <a:pt x="424" y="385"/>
                  <a:pt x="350" y="473"/>
                  <a:pt x="350" y="582"/>
                </a:cubicBezTo>
                <a:cubicBezTo>
                  <a:pt x="350" y="711"/>
                  <a:pt x="454" y="815"/>
                  <a:pt x="582" y="815"/>
                </a:cubicBezTo>
                <a:cubicBezTo>
                  <a:pt x="711" y="815"/>
                  <a:pt x="815" y="711"/>
                  <a:pt x="815" y="582"/>
                </a:cubicBezTo>
                <a:cubicBezTo>
                  <a:pt x="815" y="519"/>
                  <a:pt x="787" y="462"/>
                  <a:pt x="746" y="418"/>
                </a:cubicBezTo>
                <a:lnTo>
                  <a:pt x="828" y="336"/>
                </a:lnTo>
                <a:cubicBezTo>
                  <a:pt x="891" y="399"/>
                  <a:pt x="932" y="486"/>
                  <a:pt x="932" y="582"/>
                </a:cubicBezTo>
                <a:cubicBezTo>
                  <a:pt x="932" y="776"/>
                  <a:pt x="776" y="932"/>
                  <a:pt x="582" y="932"/>
                </a:cubicBezTo>
                <a:cubicBezTo>
                  <a:pt x="388" y="932"/>
                  <a:pt x="232" y="776"/>
                  <a:pt x="232" y="582"/>
                </a:cubicBezTo>
                <a:cubicBezTo>
                  <a:pt x="232" y="410"/>
                  <a:pt x="358" y="265"/>
                  <a:pt x="525" y="238"/>
                </a:cubicBez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ubicBezTo>
                  <a:pt x="839" y="1050"/>
                  <a:pt x="1050" y="839"/>
                  <a:pt x="1050" y="582"/>
                </a:cubicBezTo>
                <a:cubicBezTo>
                  <a:pt x="1050" y="454"/>
                  <a:pt x="998" y="336"/>
                  <a:pt x="913" y="251"/>
                </a:cubicBezTo>
                <a:lnTo>
                  <a:pt x="995" y="169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3974" y="4932363"/>
            <a:ext cx="463550" cy="463550"/>
          </a:xfrm>
          <a:custGeom>
            <a:avLst/>
            <a:gdLst>
              <a:gd name="T0" fmla="*/ 643 w 1286"/>
              <a:gd name="T1" fmla="*/ 642 h 1286"/>
              <a:gd name="T2" fmla="*/ 323 w 1286"/>
              <a:gd name="T3" fmla="*/ 962 h 1286"/>
              <a:gd name="T4" fmla="*/ 0 w 1286"/>
              <a:gd name="T5" fmla="*/ 642 h 1286"/>
              <a:gd name="T6" fmla="*/ 643 w 1286"/>
              <a:gd name="T7" fmla="*/ 642 h 1286"/>
              <a:gd name="T8" fmla="*/ 643 w 1286"/>
              <a:gd name="T9" fmla="*/ 642 h 1286"/>
              <a:gd name="T10" fmla="*/ 323 w 1286"/>
              <a:gd name="T11" fmla="*/ 322 h 1286"/>
              <a:gd name="T12" fmla="*/ 643 w 1286"/>
              <a:gd name="T13" fmla="*/ 0 h 1286"/>
              <a:gd name="T14" fmla="*/ 643 w 1286"/>
              <a:gd name="T15" fmla="*/ 642 h 1286"/>
              <a:gd name="T16" fmla="*/ 643 w 1286"/>
              <a:gd name="T17" fmla="*/ 642 h 1286"/>
              <a:gd name="T18" fmla="*/ 963 w 1286"/>
              <a:gd name="T19" fmla="*/ 962 h 1286"/>
              <a:gd name="T20" fmla="*/ 643 w 1286"/>
              <a:gd name="T21" fmla="*/ 1285 h 1286"/>
              <a:gd name="T22" fmla="*/ 643 w 1286"/>
              <a:gd name="T23" fmla="*/ 642 h 1286"/>
              <a:gd name="T24" fmla="*/ 643 w 1286"/>
              <a:gd name="T25" fmla="*/ 642 h 1286"/>
              <a:gd name="T26" fmla="*/ 963 w 1286"/>
              <a:gd name="T27" fmla="*/ 322 h 1286"/>
              <a:gd name="T28" fmla="*/ 1285 w 1286"/>
              <a:gd name="T29" fmla="*/ 642 h 1286"/>
              <a:gd name="T30" fmla="*/ 643 w 1286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286">
                <a:moveTo>
                  <a:pt x="643" y="642"/>
                </a:moveTo>
                <a:cubicBezTo>
                  <a:pt x="643" y="817"/>
                  <a:pt x="498" y="962"/>
                  <a:pt x="323" y="962"/>
                </a:cubicBezTo>
                <a:cubicBezTo>
                  <a:pt x="148" y="962"/>
                  <a:pt x="0" y="817"/>
                  <a:pt x="0" y="642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468" y="642"/>
                  <a:pt x="323" y="497"/>
                  <a:pt x="323" y="322"/>
                </a:cubicBezTo>
                <a:cubicBezTo>
                  <a:pt x="323" y="147"/>
                  <a:pt x="468" y="0"/>
                  <a:pt x="643" y="0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818" y="642"/>
                  <a:pt x="963" y="787"/>
                  <a:pt x="963" y="962"/>
                </a:cubicBezTo>
                <a:cubicBezTo>
                  <a:pt x="963" y="1137"/>
                  <a:pt x="818" y="1285"/>
                  <a:pt x="643" y="1285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643" y="467"/>
                  <a:pt x="788" y="322"/>
                  <a:pt x="963" y="322"/>
                </a:cubicBezTo>
                <a:cubicBezTo>
                  <a:pt x="1138" y="322"/>
                  <a:pt x="1285" y="467"/>
                  <a:pt x="1285" y="642"/>
                </a:cubicBezTo>
                <a:lnTo>
                  <a:pt x="643" y="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54914" y="4943477"/>
            <a:ext cx="314325" cy="441325"/>
          </a:xfrm>
          <a:custGeom>
            <a:avLst/>
            <a:gdLst>
              <a:gd name="T0" fmla="*/ 823 w 875"/>
              <a:gd name="T1" fmla="*/ 752 h 1226"/>
              <a:gd name="T2" fmla="*/ 874 w 875"/>
              <a:gd name="T3" fmla="*/ 831 h 1226"/>
              <a:gd name="T4" fmla="*/ 874 w 875"/>
              <a:gd name="T5" fmla="*/ 842 h 1226"/>
              <a:gd name="T6" fmla="*/ 831 w 875"/>
              <a:gd name="T7" fmla="*/ 1151 h 1226"/>
              <a:gd name="T8" fmla="*/ 746 w 875"/>
              <a:gd name="T9" fmla="*/ 1225 h 1226"/>
              <a:gd name="T10" fmla="*/ 350 w 875"/>
              <a:gd name="T11" fmla="*/ 1225 h 1226"/>
              <a:gd name="T12" fmla="*/ 289 w 875"/>
              <a:gd name="T13" fmla="*/ 1200 h 1226"/>
              <a:gd name="T14" fmla="*/ 0 w 875"/>
              <a:gd name="T15" fmla="*/ 910 h 1226"/>
              <a:gd name="T16" fmla="*/ 46 w 875"/>
              <a:gd name="T17" fmla="*/ 864 h 1226"/>
              <a:gd name="T18" fmla="*/ 93 w 875"/>
              <a:gd name="T19" fmla="*/ 845 h 1226"/>
              <a:gd name="T20" fmla="*/ 106 w 875"/>
              <a:gd name="T21" fmla="*/ 847 h 1226"/>
              <a:gd name="T22" fmla="*/ 306 w 875"/>
              <a:gd name="T23" fmla="*/ 888 h 1226"/>
              <a:gd name="T24" fmla="*/ 306 w 875"/>
              <a:gd name="T25" fmla="*/ 262 h 1226"/>
              <a:gd name="T26" fmla="*/ 393 w 875"/>
              <a:gd name="T27" fmla="*/ 175 h 1226"/>
              <a:gd name="T28" fmla="*/ 481 w 875"/>
              <a:gd name="T29" fmla="*/ 262 h 1226"/>
              <a:gd name="T30" fmla="*/ 481 w 875"/>
              <a:gd name="T31" fmla="*/ 612 h 1226"/>
              <a:gd name="T32" fmla="*/ 527 w 875"/>
              <a:gd name="T33" fmla="*/ 612 h 1226"/>
              <a:gd name="T34" fmla="*/ 557 w 875"/>
              <a:gd name="T35" fmla="*/ 618 h 1226"/>
              <a:gd name="T36" fmla="*/ 823 w 875"/>
              <a:gd name="T37" fmla="*/ 752 h 1226"/>
              <a:gd name="T38" fmla="*/ 248 w 875"/>
              <a:gd name="T39" fmla="*/ 481 h 1226"/>
              <a:gd name="T40" fmla="*/ 131 w 875"/>
              <a:gd name="T41" fmla="*/ 262 h 1226"/>
              <a:gd name="T42" fmla="*/ 393 w 875"/>
              <a:gd name="T43" fmla="*/ 0 h 1226"/>
              <a:gd name="T44" fmla="*/ 656 w 875"/>
              <a:gd name="T45" fmla="*/ 262 h 1226"/>
              <a:gd name="T46" fmla="*/ 541 w 875"/>
              <a:gd name="T47" fmla="*/ 481 h 1226"/>
              <a:gd name="T48" fmla="*/ 541 w 875"/>
              <a:gd name="T49" fmla="*/ 262 h 1226"/>
              <a:gd name="T50" fmla="*/ 393 w 875"/>
              <a:gd name="T51" fmla="*/ 117 h 1226"/>
              <a:gd name="T52" fmla="*/ 248 w 875"/>
              <a:gd name="T53" fmla="*/ 262 h 1226"/>
              <a:gd name="T54" fmla="*/ 248 w 875"/>
              <a:gd name="T55" fmla="*/ 481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75" h="1226">
                <a:moveTo>
                  <a:pt x="823" y="752"/>
                </a:moveTo>
                <a:cubicBezTo>
                  <a:pt x="853" y="765"/>
                  <a:pt x="874" y="795"/>
                  <a:pt x="874" y="831"/>
                </a:cubicBezTo>
                <a:lnTo>
                  <a:pt x="874" y="842"/>
                </a:lnTo>
                <a:lnTo>
                  <a:pt x="831" y="1151"/>
                </a:lnTo>
                <a:cubicBezTo>
                  <a:pt x="825" y="1195"/>
                  <a:pt x="790" y="1225"/>
                  <a:pt x="746" y="1225"/>
                </a:cubicBezTo>
                <a:lnTo>
                  <a:pt x="350" y="1225"/>
                </a:lnTo>
                <a:cubicBezTo>
                  <a:pt x="325" y="1225"/>
                  <a:pt x="306" y="1216"/>
                  <a:pt x="289" y="1200"/>
                </a:cubicBezTo>
                <a:lnTo>
                  <a:pt x="0" y="910"/>
                </a:lnTo>
                <a:lnTo>
                  <a:pt x="46" y="864"/>
                </a:lnTo>
                <a:cubicBezTo>
                  <a:pt x="57" y="853"/>
                  <a:pt x="73" y="845"/>
                  <a:pt x="93" y="845"/>
                </a:cubicBezTo>
                <a:cubicBezTo>
                  <a:pt x="98" y="845"/>
                  <a:pt x="101" y="847"/>
                  <a:pt x="106" y="847"/>
                </a:cubicBezTo>
                <a:lnTo>
                  <a:pt x="306" y="888"/>
                </a:lnTo>
                <a:lnTo>
                  <a:pt x="306" y="262"/>
                </a:lnTo>
                <a:cubicBezTo>
                  <a:pt x="306" y="213"/>
                  <a:pt x="344" y="175"/>
                  <a:pt x="393" y="175"/>
                </a:cubicBezTo>
                <a:cubicBezTo>
                  <a:pt x="443" y="175"/>
                  <a:pt x="481" y="213"/>
                  <a:pt x="481" y="262"/>
                </a:cubicBezTo>
                <a:lnTo>
                  <a:pt x="481" y="612"/>
                </a:lnTo>
                <a:lnTo>
                  <a:pt x="527" y="612"/>
                </a:lnTo>
                <a:cubicBezTo>
                  <a:pt x="538" y="612"/>
                  <a:pt x="546" y="615"/>
                  <a:pt x="557" y="618"/>
                </a:cubicBezTo>
                <a:lnTo>
                  <a:pt x="823" y="752"/>
                </a:lnTo>
                <a:close/>
                <a:moveTo>
                  <a:pt x="248" y="481"/>
                </a:moveTo>
                <a:cubicBezTo>
                  <a:pt x="177" y="434"/>
                  <a:pt x="131" y="352"/>
                  <a:pt x="131" y="262"/>
                </a:cubicBezTo>
                <a:cubicBezTo>
                  <a:pt x="131" y="117"/>
                  <a:pt x="248" y="0"/>
                  <a:pt x="393" y="0"/>
                </a:cubicBezTo>
                <a:cubicBezTo>
                  <a:pt x="538" y="0"/>
                  <a:pt x="656" y="117"/>
                  <a:pt x="656" y="262"/>
                </a:cubicBezTo>
                <a:cubicBezTo>
                  <a:pt x="656" y="352"/>
                  <a:pt x="612" y="434"/>
                  <a:pt x="541" y="481"/>
                </a:cubicBezTo>
                <a:lnTo>
                  <a:pt x="541" y="262"/>
                </a:lnTo>
                <a:cubicBezTo>
                  <a:pt x="541" y="183"/>
                  <a:pt x="473" y="117"/>
                  <a:pt x="393" y="117"/>
                </a:cubicBezTo>
                <a:cubicBezTo>
                  <a:pt x="314" y="117"/>
                  <a:pt x="248" y="183"/>
                  <a:pt x="248" y="262"/>
                </a:cubicBezTo>
                <a:lnTo>
                  <a:pt x="248" y="4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0437" y="4954588"/>
            <a:ext cx="419100" cy="419100"/>
          </a:xfrm>
          <a:custGeom>
            <a:avLst/>
            <a:gdLst>
              <a:gd name="T0" fmla="*/ 1034 w 1166"/>
              <a:gd name="T1" fmla="*/ 700 h 1166"/>
              <a:gd name="T2" fmla="*/ 1044 w 1166"/>
              <a:gd name="T3" fmla="*/ 640 h 1166"/>
              <a:gd name="T4" fmla="*/ 640 w 1166"/>
              <a:gd name="T5" fmla="*/ 640 h 1166"/>
              <a:gd name="T6" fmla="*/ 640 w 1166"/>
              <a:gd name="T7" fmla="*/ 700 h 1166"/>
              <a:gd name="T8" fmla="*/ 1034 w 1166"/>
              <a:gd name="T9" fmla="*/ 700 h 1166"/>
              <a:gd name="T10" fmla="*/ 946 w 1166"/>
              <a:gd name="T11" fmla="*/ 875 h 1166"/>
              <a:gd name="T12" fmla="*/ 987 w 1166"/>
              <a:gd name="T13" fmla="*/ 815 h 1166"/>
              <a:gd name="T14" fmla="*/ 640 w 1166"/>
              <a:gd name="T15" fmla="*/ 815 h 1166"/>
              <a:gd name="T16" fmla="*/ 640 w 1166"/>
              <a:gd name="T17" fmla="*/ 875 h 1166"/>
              <a:gd name="T18" fmla="*/ 946 w 1166"/>
              <a:gd name="T19" fmla="*/ 875 h 1166"/>
              <a:gd name="T20" fmla="*/ 640 w 1166"/>
              <a:gd name="T21" fmla="*/ 1044 h 1166"/>
              <a:gd name="T22" fmla="*/ 809 w 1166"/>
              <a:gd name="T23" fmla="*/ 990 h 1166"/>
              <a:gd name="T24" fmla="*/ 640 w 1166"/>
              <a:gd name="T25" fmla="*/ 990 h 1166"/>
              <a:gd name="T26" fmla="*/ 640 w 1166"/>
              <a:gd name="T27" fmla="*/ 1044 h 1166"/>
              <a:gd name="T28" fmla="*/ 640 w 1166"/>
              <a:gd name="T29" fmla="*/ 465 h 1166"/>
              <a:gd name="T30" fmla="*/ 640 w 1166"/>
              <a:gd name="T31" fmla="*/ 525 h 1166"/>
              <a:gd name="T32" fmla="*/ 1044 w 1166"/>
              <a:gd name="T33" fmla="*/ 525 h 1166"/>
              <a:gd name="T34" fmla="*/ 1034 w 1166"/>
              <a:gd name="T35" fmla="*/ 465 h 1166"/>
              <a:gd name="T36" fmla="*/ 640 w 1166"/>
              <a:gd name="T37" fmla="*/ 465 h 1166"/>
              <a:gd name="T38" fmla="*/ 640 w 1166"/>
              <a:gd name="T39" fmla="*/ 290 h 1166"/>
              <a:gd name="T40" fmla="*/ 640 w 1166"/>
              <a:gd name="T41" fmla="*/ 350 h 1166"/>
              <a:gd name="T42" fmla="*/ 987 w 1166"/>
              <a:gd name="T43" fmla="*/ 350 h 1166"/>
              <a:gd name="T44" fmla="*/ 946 w 1166"/>
              <a:gd name="T45" fmla="*/ 290 h 1166"/>
              <a:gd name="T46" fmla="*/ 640 w 1166"/>
              <a:gd name="T47" fmla="*/ 290 h 1166"/>
              <a:gd name="T48" fmla="*/ 640 w 1166"/>
              <a:gd name="T49" fmla="*/ 120 h 1166"/>
              <a:gd name="T50" fmla="*/ 640 w 1166"/>
              <a:gd name="T51" fmla="*/ 175 h 1166"/>
              <a:gd name="T52" fmla="*/ 809 w 1166"/>
              <a:gd name="T53" fmla="*/ 175 h 1166"/>
              <a:gd name="T54" fmla="*/ 640 w 1166"/>
              <a:gd name="T55" fmla="*/ 120 h 1166"/>
              <a:gd name="T56" fmla="*/ 525 w 1166"/>
              <a:gd name="T57" fmla="*/ 1044 h 1166"/>
              <a:gd name="T58" fmla="*/ 525 w 1166"/>
              <a:gd name="T59" fmla="*/ 120 h 1166"/>
              <a:gd name="T60" fmla="*/ 115 w 1166"/>
              <a:gd name="T61" fmla="*/ 582 h 1166"/>
              <a:gd name="T62" fmla="*/ 525 w 1166"/>
              <a:gd name="T63" fmla="*/ 1044 h 1166"/>
              <a:gd name="T64" fmla="*/ 582 w 1166"/>
              <a:gd name="T65" fmla="*/ 0 h 1166"/>
              <a:gd name="T66" fmla="*/ 1165 w 1166"/>
              <a:gd name="T67" fmla="*/ 582 h 1166"/>
              <a:gd name="T68" fmla="*/ 582 w 1166"/>
              <a:gd name="T69" fmla="*/ 1165 h 1166"/>
              <a:gd name="T70" fmla="*/ 0 w 1166"/>
              <a:gd name="T71" fmla="*/ 582 h 1166"/>
              <a:gd name="T72" fmla="*/ 582 w 1166"/>
              <a:gd name="T7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166">
                <a:moveTo>
                  <a:pt x="1034" y="700"/>
                </a:moveTo>
                <a:cubicBezTo>
                  <a:pt x="1039" y="681"/>
                  <a:pt x="1042" y="659"/>
                  <a:pt x="1044" y="640"/>
                </a:cubicBezTo>
                <a:lnTo>
                  <a:pt x="640" y="640"/>
                </a:lnTo>
                <a:lnTo>
                  <a:pt x="640" y="700"/>
                </a:lnTo>
                <a:lnTo>
                  <a:pt x="1034" y="700"/>
                </a:lnTo>
                <a:close/>
                <a:moveTo>
                  <a:pt x="946" y="875"/>
                </a:moveTo>
                <a:cubicBezTo>
                  <a:pt x="960" y="856"/>
                  <a:pt x="976" y="834"/>
                  <a:pt x="987" y="815"/>
                </a:cubicBezTo>
                <a:lnTo>
                  <a:pt x="640" y="815"/>
                </a:lnTo>
                <a:lnTo>
                  <a:pt x="640" y="875"/>
                </a:lnTo>
                <a:lnTo>
                  <a:pt x="946" y="875"/>
                </a:lnTo>
                <a:close/>
                <a:moveTo>
                  <a:pt x="640" y="1044"/>
                </a:moveTo>
                <a:cubicBezTo>
                  <a:pt x="700" y="1036"/>
                  <a:pt x="757" y="1017"/>
                  <a:pt x="809" y="990"/>
                </a:cubicBezTo>
                <a:lnTo>
                  <a:pt x="640" y="990"/>
                </a:lnTo>
                <a:lnTo>
                  <a:pt x="640" y="1044"/>
                </a:lnTo>
                <a:close/>
                <a:moveTo>
                  <a:pt x="640" y="465"/>
                </a:moveTo>
                <a:lnTo>
                  <a:pt x="640" y="525"/>
                </a:lnTo>
                <a:lnTo>
                  <a:pt x="1044" y="525"/>
                </a:lnTo>
                <a:cubicBezTo>
                  <a:pt x="1042" y="506"/>
                  <a:pt x="1039" y="484"/>
                  <a:pt x="1034" y="465"/>
                </a:cubicBezTo>
                <a:lnTo>
                  <a:pt x="640" y="465"/>
                </a:lnTo>
                <a:close/>
                <a:moveTo>
                  <a:pt x="640" y="290"/>
                </a:moveTo>
                <a:lnTo>
                  <a:pt x="640" y="350"/>
                </a:lnTo>
                <a:lnTo>
                  <a:pt x="987" y="350"/>
                </a:lnTo>
                <a:cubicBezTo>
                  <a:pt x="976" y="331"/>
                  <a:pt x="960" y="309"/>
                  <a:pt x="946" y="290"/>
                </a:cubicBezTo>
                <a:lnTo>
                  <a:pt x="640" y="290"/>
                </a:lnTo>
                <a:close/>
                <a:moveTo>
                  <a:pt x="640" y="120"/>
                </a:moveTo>
                <a:lnTo>
                  <a:pt x="640" y="175"/>
                </a:lnTo>
                <a:lnTo>
                  <a:pt x="809" y="175"/>
                </a:lnTo>
                <a:cubicBezTo>
                  <a:pt x="757" y="147"/>
                  <a:pt x="700" y="128"/>
                  <a:pt x="640" y="120"/>
                </a:cubicBezTo>
                <a:close/>
                <a:moveTo>
                  <a:pt x="525" y="1044"/>
                </a:move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5"/>
                  <a:pt x="582" y="1165"/>
                </a:cubicBezTo>
                <a:cubicBezTo>
                  <a:pt x="260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7712" y="4995863"/>
            <a:ext cx="463550" cy="336550"/>
          </a:xfrm>
          <a:custGeom>
            <a:avLst/>
            <a:gdLst>
              <a:gd name="T0" fmla="*/ 118 w 1286"/>
              <a:gd name="T1" fmla="*/ 467 h 936"/>
              <a:gd name="T2" fmla="*/ 350 w 1286"/>
              <a:gd name="T3" fmla="*/ 798 h 936"/>
              <a:gd name="T4" fmla="*/ 350 w 1286"/>
              <a:gd name="T5" fmla="*/ 918 h 936"/>
              <a:gd name="T6" fmla="*/ 0 w 1286"/>
              <a:gd name="T7" fmla="*/ 467 h 936"/>
              <a:gd name="T8" fmla="*/ 350 w 1286"/>
              <a:gd name="T9" fmla="*/ 16 h 936"/>
              <a:gd name="T10" fmla="*/ 350 w 1286"/>
              <a:gd name="T11" fmla="*/ 136 h 936"/>
              <a:gd name="T12" fmla="*/ 118 w 1286"/>
              <a:gd name="T13" fmla="*/ 467 h 936"/>
              <a:gd name="T14" fmla="*/ 818 w 1286"/>
              <a:gd name="T15" fmla="*/ 817 h 936"/>
              <a:gd name="T16" fmla="*/ 1168 w 1286"/>
              <a:gd name="T17" fmla="*/ 467 h 936"/>
              <a:gd name="T18" fmla="*/ 818 w 1286"/>
              <a:gd name="T19" fmla="*/ 117 h 936"/>
              <a:gd name="T20" fmla="*/ 468 w 1286"/>
              <a:gd name="T21" fmla="*/ 467 h 936"/>
              <a:gd name="T22" fmla="*/ 818 w 1286"/>
              <a:gd name="T23" fmla="*/ 817 h 936"/>
              <a:gd name="T24" fmla="*/ 818 w 1286"/>
              <a:gd name="T25" fmla="*/ 0 h 936"/>
              <a:gd name="T26" fmla="*/ 1285 w 1286"/>
              <a:gd name="T27" fmla="*/ 467 h 936"/>
              <a:gd name="T28" fmla="*/ 818 w 1286"/>
              <a:gd name="T29" fmla="*/ 935 h 936"/>
              <a:gd name="T30" fmla="*/ 350 w 1286"/>
              <a:gd name="T31" fmla="*/ 467 h 936"/>
              <a:gd name="T32" fmla="*/ 818 w 1286"/>
              <a:gd name="T33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6" h="936">
                <a:moveTo>
                  <a:pt x="118" y="467"/>
                </a:moveTo>
                <a:cubicBezTo>
                  <a:pt x="118" y="620"/>
                  <a:pt x="213" y="752"/>
                  <a:pt x="350" y="798"/>
                </a:cubicBezTo>
                <a:lnTo>
                  <a:pt x="350" y="918"/>
                </a:lnTo>
                <a:cubicBezTo>
                  <a:pt x="148" y="866"/>
                  <a:pt x="0" y="686"/>
                  <a:pt x="0" y="467"/>
                </a:cubicBezTo>
                <a:cubicBezTo>
                  <a:pt x="0" y="248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lose/>
                <a:moveTo>
                  <a:pt x="818" y="817"/>
                </a:moveTo>
                <a:cubicBezTo>
                  <a:pt x="1012" y="817"/>
                  <a:pt x="1168" y="661"/>
                  <a:pt x="1168" y="467"/>
                </a:cubicBezTo>
                <a:cubicBezTo>
                  <a:pt x="1168" y="273"/>
                  <a:pt x="1012" y="117"/>
                  <a:pt x="818" y="117"/>
                </a:cubicBezTo>
                <a:cubicBezTo>
                  <a:pt x="624" y="117"/>
                  <a:pt x="468" y="273"/>
                  <a:pt x="468" y="467"/>
                </a:cubicBezTo>
                <a:cubicBezTo>
                  <a:pt x="468" y="661"/>
                  <a:pt x="624" y="817"/>
                  <a:pt x="818" y="817"/>
                </a:cubicBezTo>
                <a:close/>
                <a:moveTo>
                  <a:pt x="818" y="0"/>
                </a:moveTo>
                <a:cubicBezTo>
                  <a:pt x="1075" y="0"/>
                  <a:pt x="1285" y="210"/>
                  <a:pt x="1285" y="467"/>
                </a:cubicBezTo>
                <a:cubicBezTo>
                  <a:pt x="1285" y="724"/>
                  <a:pt x="1075" y="935"/>
                  <a:pt x="818" y="935"/>
                </a:cubicBezTo>
                <a:cubicBezTo>
                  <a:pt x="561" y="935"/>
                  <a:pt x="350" y="724"/>
                  <a:pt x="350" y="467"/>
                </a:cubicBezTo>
                <a:cubicBezTo>
                  <a:pt x="350" y="210"/>
                  <a:pt x="561" y="0"/>
                  <a:pt x="8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4953001"/>
            <a:ext cx="377825" cy="420689"/>
          </a:xfrm>
          <a:custGeom>
            <a:avLst/>
            <a:gdLst>
              <a:gd name="T0" fmla="*/ 232 w 1051"/>
              <a:gd name="T1" fmla="*/ 525 h 1169"/>
              <a:gd name="T2" fmla="*/ 525 w 1051"/>
              <a:gd name="T3" fmla="*/ 525 h 1169"/>
              <a:gd name="T4" fmla="*/ 525 w 1051"/>
              <a:gd name="T5" fmla="*/ 818 h 1169"/>
              <a:gd name="T6" fmla="*/ 232 w 1051"/>
              <a:gd name="T7" fmla="*/ 818 h 1169"/>
              <a:gd name="T8" fmla="*/ 232 w 1051"/>
              <a:gd name="T9" fmla="*/ 525 h 1169"/>
              <a:gd name="T10" fmla="*/ 932 w 1051"/>
              <a:gd name="T11" fmla="*/ 1050 h 1169"/>
              <a:gd name="T12" fmla="*/ 932 w 1051"/>
              <a:gd name="T13" fmla="*/ 411 h 1169"/>
              <a:gd name="T14" fmla="*/ 118 w 1051"/>
              <a:gd name="T15" fmla="*/ 411 h 1169"/>
              <a:gd name="T16" fmla="*/ 118 w 1051"/>
              <a:gd name="T17" fmla="*/ 1050 h 1169"/>
              <a:gd name="T18" fmla="*/ 932 w 1051"/>
              <a:gd name="T19" fmla="*/ 1050 h 1169"/>
              <a:gd name="T20" fmla="*/ 1050 w 1051"/>
              <a:gd name="T21" fmla="*/ 236 h 1169"/>
              <a:gd name="T22" fmla="*/ 1050 w 1051"/>
              <a:gd name="T23" fmla="*/ 1050 h 1169"/>
              <a:gd name="T24" fmla="*/ 932 w 1051"/>
              <a:gd name="T25" fmla="*/ 1168 h 1169"/>
              <a:gd name="T26" fmla="*/ 118 w 1051"/>
              <a:gd name="T27" fmla="*/ 1168 h 1169"/>
              <a:gd name="T28" fmla="*/ 0 w 1051"/>
              <a:gd name="T29" fmla="*/ 1050 h 1169"/>
              <a:gd name="T30" fmla="*/ 0 w 1051"/>
              <a:gd name="T31" fmla="*/ 236 h 1169"/>
              <a:gd name="T32" fmla="*/ 118 w 1051"/>
              <a:gd name="T33" fmla="*/ 118 h 1169"/>
              <a:gd name="T34" fmla="*/ 175 w 1051"/>
              <a:gd name="T35" fmla="*/ 118 h 1169"/>
              <a:gd name="T36" fmla="*/ 175 w 1051"/>
              <a:gd name="T37" fmla="*/ 0 h 1169"/>
              <a:gd name="T38" fmla="*/ 293 w 1051"/>
              <a:gd name="T39" fmla="*/ 0 h 1169"/>
              <a:gd name="T40" fmla="*/ 293 w 1051"/>
              <a:gd name="T41" fmla="*/ 118 h 1169"/>
              <a:gd name="T42" fmla="*/ 757 w 1051"/>
              <a:gd name="T43" fmla="*/ 118 h 1169"/>
              <a:gd name="T44" fmla="*/ 757 w 1051"/>
              <a:gd name="T45" fmla="*/ 0 h 1169"/>
              <a:gd name="T46" fmla="*/ 875 w 1051"/>
              <a:gd name="T47" fmla="*/ 0 h 1169"/>
              <a:gd name="T48" fmla="*/ 875 w 1051"/>
              <a:gd name="T49" fmla="*/ 118 h 1169"/>
              <a:gd name="T50" fmla="*/ 932 w 1051"/>
              <a:gd name="T51" fmla="*/ 118 h 1169"/>
              <a:gd name="T52" fmla="*/ 1050 w 1051"/>
              <a:gd name="T53" fmla="*/ 236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9">
                <a:moveTo>
                  <a:pt x="232" y="525"/>
                </a:moveTo>
                <a:lnTo>
                  <a:pt x="525" y="525"/>
                </a:lnTo>
                <a:lnTo>
                  <a:pt x="525" y="818"/>
                </a:lnTo>
                <a:lnTo>
                  <a:pt x="232" y="818"/>
                </a:lnTo>
                <a:lnTo>
                  <a:pt x="232" y="525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8" y="411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6"/>
                </a:move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ubicBezTo>
                  <a:pt x="995" y="118"/>
                  <a:pt x="1050" y="173"/>
                  <a:pt x="1050" y="2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08665"/>
            <a:ext cx="419100" cy="452437"/>
          </a:xfrm>
          <a:custGeom>
            <a:avLst/>
            <a:gdLst>
              <a:gd name="T0" fmla="*/ 219 w 1166"/>
              <a:gd name="T1" fmla="*/ 432 h 1256"/>
              <a:gd name="T2" fmla="*/ 115 w 1166"/>
              <a:gd name="T3" fmla="*/ 476 h 1256"/>
              <a:gd name="T4" fmla="*/ 115 w 1166"/>
              <a:gd name="T5" fmla="*/ 670 h 1256"/>
              <a:gd name="T6" fmla="*/ 0 w 1166"/>
              <a:gd name="T7" fmla="*/ 670 h 1256"/>
              <a:gd name="T8" fmla="*/ 0 w 1166"/>
              <a:gd name="T9" fmla="*/ 396 h 1256"/>
              <a:gd name="T10" fmla="*/ 306 w 1166"/>
              <a:gd name="T11" fmla="*/ 271 h 1256"/>
              <a:gd name="T12" fmla="*/ 350 w 1166"/>
              <a:gd name="T13" fmla="*/ 262 h 1256"/>
              <a:gd name="T14" fmla="*/ 448 w 1166"/>
              <a:gd name="T15" fmla="*/ 317 h 1256"/>
              <a:gd name="T16" fmla="*/ 503 w 1166"/>
              <a:gd name="T17" fmla="*/ 410 h 1256"/>
              <a:gd name="T18" fmla="*/ 757 w 1166"/>
              <a:gd name="T19" fmla="*/ 555 h 1256"/>
              <a:gd name="T20" fmla="*/ 757 w 1166"/>
              <a:gd name="T21" fmla="*/ 670 h 1256"/>
              <a:gd name="T22" fmla="*/ 440 w 1166"/>
              <a:gd name="T23" fmla="*/ 519 h 1256"/>
              <a:gd name="T24" fmla="*/ 405 w 1166"/>
              <a:gd name="T25" fmla="*/ 694 h 1256"/>
              <a:gd name="T26" fmla="*/ 525 w 1166"/>
              <a:gd name="T27" fmla="*/ 815 h 1256"/>
              <a:gd name="T28" fmla="*/ 525 w 1166"/>
              <a:gd name="T29" fmla="*/ 1255 h 1256"/>
              <a:gd name="T30" fmla="*/ 407 w 1166"/>
              <a:gd name="T31" fmla="*/ 1255 h 1256"/>
              <a:gd name="T32" fmla="*/ 407 w 1166"/>
              <a:gd name="T33" fmla="*/ 905 h 1256"/>
              <a:gd name="T34" fmla="*/ 282 w 1166"/>
              <a:gd name="T35" fmla="*/ 787 h 1256"/>
              <a:gd name="T36" fmla="*/ 180 w 1166"/>
              <a:gd name="T37" fmla="*/ 1255 h 1256"/>
              <a:gd name="T38" fmla="*/ 57 w 1166"/>
              <a:gd name="T39" fmla="*/ 1255 h 1256"/>
              <a:gd name="T40" fmla="*/ 219 w 1166"/>
              <a:gd name="T41" fmla="*/ 432 h 1256"/>
              <a:gd name="T42" fmla="*/ 437 w 1166"/>
              <a:gd name="T43" fmla="*/ 232 h 1256"/>
              <a:gd name="T44" fmla="*/ 320 w 1166"/>
              <a:gd name="T45" fmla="*/ 118 h 1256"/>
              <a:gd name="T46" fmla="*/ 437 w 1166"/>
              <a:gd name="T47" fmla="*/ 0 h 1256"/>
              <a:gd name="T48" fmla="*/ 552 w 1166"/>
              <a:gd name="T49" fmla="*/ 118 h 1256"/>
              <a:gd name="T50" fmla="*/ 437 w 1166"/>
              <a:gd name="T51" fmla="*/ 232 h 1256"/>
              <a:gd name="T52" fmla="*/ 1020 w 1166"/>
              <a:gd name="T53" fmla="*/ 1064 h 1256"/>
              <a:gd name="T54" fmla="*/ 1020 w 1166"/>
              <a:gd name="T55" fmla="*/ 962 h 1256"/>
              <a:gd name="T56" fmla="*/ 1165 w 1166"/>
              <a:gd name="T57" fmla="*/ 1107 h 1256"/>
              <a:gd name="T58" fmla="*/ 1020 w 1166"/>
              <a:gd name="T59" fmla="*/ 1255 h 1256"/>
              <a:gd name="T60" fmla="*/ 1020 w 1166"/>
              <a:gd name="T61" fmla="*/ 1151 h 1256"/>
              <a:gd name="T62" fmla="*/ 700 w 1166"/>
              <a:gd name="T63" fmla="*/ 1151 h 1256"/>
              <a:gd name="T64" fmla="*/ 700 w 1166"/>
              <a:gd name="T65" fmla="*/ 1064 h 1256"/>
              <a:gd name="T66" fmla="*/ 1020 w 1166"/>
              <a:gd name="T67" fmla="*/ 1064 h 1256"/>
              <a:gd name="T68" fmla="*/ 845 w 1166"/>
              <a:gd name="T69" fmla="*/ 818 h 1256"/>
              <a:gd name="T70" fmla="*/ 1165 w 1166"/>
              <a:gd name="T71" fmla="*/ 818 h 1256"/>
              <a:gd name="T72" fmla="*/ 1165 w 1166"/>
              <a:gd name="T73" fmla="*/ 905 h 1256"/>
              <a:gd name="T74" fmla="*/ 845 w 1166"/>
              <a:gd name="T75" fmla="*/ 905 h 1256"/>
              <a:gd name="T76" fmla="*/ 845 w 1166"/>
              <a:gd name="T77" fmla="*/ 1006 h 1256"/>
              <a:gd name="T78" fmla="*/ 700 w 1166"/>
              <a:gd name="T79" fmla="*/ 861 h 1256"/>
              <a:gd name="T80" fmla="*/ 845 w 1166"/>
              <a:gd name="T81" fmla="*/ 714 h 1256"/>
              <a:gd name="T82" fmla="*/ 845 w 1166"/>
              <a:gd name="T83" fmla="*/ 818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66" h="1256">
                <a:moveTo>
                  <a:pt x="219" y="432"/>
                </a:moveTo>
                <a:lnTo>
                  <a:pt x="115" y="476"/>
                </a:lnTo>
                <a:lnTo>
                  <a:pt x="115" y="670"/>
                </a:lnTo>
                <a:lnTo>
                  <a:pt x="0" y="670"/>
                </a:lnTo>
                <a:lnTo>
                  <a:pt x="0" y="396"/>
                </a:lnTo>
                <a:lnTo>
                  <a:pt x="306" y="271"/>
                </a:lnTo>
                <a:cubicBezTo>
                  <a:pt x="320" y="265"/>
                  <a:pt x="336" y="262"/>
                  <a:pt x="350" y="262"/>
                </a:cubicBezTo>
                <a:cubicBezTo>
                  <a:pt x="391" y="262"/>
                  <a:pt x="429" y="282"/>
                  <a:pt x="448" y="317"/>
                </a:cubicBezTo>
                <a:lnTo>
                  <a:pt x="503" y="410"/>
                </a:lnTo>
                <a:cubicBezTo>
                  <a:pt x="555" y="495"/>
                  <a:pt x="651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7" y="612"/>
                  <a:pt x="440" y="519"/>
                </a:cubicBezTo>
                <a:lnTo>
                  <a:pt x="405" y="694"/>
                </a:lnTo>
                <a:lnTo>
                  <a:pt x="525" y="815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2" y="787"/>
                </a:lnTo>
                <a:lnTo>
                  <a:pt x="180" y="1255"/>
                </a:lnTo>
                <a:lnTo>
                  <a:pt x="57" y="1255"/>
                </a:lnTo>
                <a:lnTo>
                  <a:pt x="219" y="432"/>
                </a:lnTo>
                <a:close/>
                <a:moveTo>
                  <a:pt x="437" y="232"/>
                </a:moveTo>
                <a:cubicBezTo>
                  <a:pt x="375" y="232"/>
                  <a:pt x="320" y="180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499" y="0"/>
                  <a:pt x="552" y="55"/>
                  <a:pt x="552" y="118"/>
                </a:cubicBezTo>
                <a:cubicBezTo>
                  <a:pt x="552" y="180"/>
                  <a:pt x="500" y="232"/>
                  <a:pt x="437" y="232"/>
                </a:cubicBezTo>
                <a:close/>
                <a:moveTo>
                  <a:pt x="1020" y="1064"/>
                </a:moveTo>
                <a:lnTo>
                  <a:pt x="1020" y="962"/>
                </a:lnTo>
                <a:lnTo>
                  <a:pt x="1165" y="1107"/>
                </a:lnTo>
                <a:lnTo>
                  <a:pt x="1020" y="1255"/>
                </a:lnTo>
                <a:lnTo>
                  <a:pt x="1020" y="1151"/>
                </a:lnTo>
                <a:lnTo>
                  <a:pt x="700" y="1151"/>
                </a:lnTo>
                <a:lnTo>
                  <a:pt x="700" y="1064"/>
                </a:lnTo>
                <a:lnTo>
                  <a:pt x="1020" y="1064"/>
                </a:lnTo>
                <a:close/>
                <a:moveTo>
                  <a:pt x="845" y="818"/>
                </a:moveTo>
                <a:lnTo>
                  <a:pt x="1165" y="818"/>
                </a:lnTo>
                <a:lnTo>
                  <a:pt x="1165" y="905"/>
                </a:lnTo>
                <a:lnTo>
                  <a:pt x="845" y="905"/>
                </a:lnTo>
                <a:lnTo>
                  <a:pt x="845" y="1006"/>
                </a:lnTo>
                <a:lnTo>
                  <a:pt x="700" y="861"/>
                </a:lnTo>
                <a:lnTo>
                  <a:pt x="845" y="714"/>
                </a:lnTo>
                <a:lnTo>
                  <a:pt x="845" y="8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846764"/>
            <a:ext cx="463550" cy="377825"/>
          </a:xfrm>
          <a:custGeom>
            <a:avLst/>
            <a:gdLst>
              <a:gd name="T0" fmla="*/ 1168 w 1287"/>
              <a:gd name="T1" fmla="*/ 817 h 1050"/>
              <a:gd name="T2" fmla="*/ 1168 w 1287"/>
              <a:gd name="T3" fmla="*/ 117 h 1050"/>
              <a:gd name="T4" fmla="*/ 118 w 1287"/>
              <a:gd name="T5" fmla="*/ 117 h 1050"/>
              <a:gd name="T6" fmla="*/ 118 w 1287"/>
              <a:gd name="T7" fmla="*/ 817 h 1050"/>
              <a:gd name="T8" fmla="*/ 1168 w 1287"/>
              <a:gd name="T9" fmla="*/ 817 h 1050"/>
              <a:gd name="T10" fmla="*/ 1168 w 1287"/>
              <a:gd name="T11" fmla="*/ 0 h 1050"/>
              <a:gd name="T12" fmla="*/ 1286 w 1287"/>
              <a:gd name="T13" fmla="*/ 117 h 1050"/>
              <a:gd name="T14" fmla="*/ 1283 w 1287"/>
              <a:gd name="T15" fmla="*/ 817 h 1050"/>
              <a:gd name="T16" fmla="*/ 1168 w 1287"/>
              <a:gd name="T17" fmla="*/ 932 h 1050"/>
              <a:gd name="T18" fmla="*/ 875 w 1287"/>
              <a:gd name="T19" fmla="*/ 932 h 1050"/>
              <a:gd name="T20" fmla="*/ 875 w 1287"/>
              <a:gd name="T21" fmla="*/ 1049 h 1050"/>
              <a:gd name="T22" fmla="*/ 411 w 1287"/>
              <a:gd name="T23" fmla="*/ 1049 h 1050"/>
              <a:gd name="T24" fmla="*/ 411 w 1287"/>
              <a:gd name="T25" fmla="*/ 932 h 1050"/>
              <a:gd name="T26" fmla="*/ 118 w 1287"/>
              <a:gd name="T27" fmla="*/ 932 h 1050"/>
              <a:gd name="T28" fmla="*/ 0 w 1287"/>
              <a:gd name="T29" fmla="*/ 817 h 1050"/>
              <a:gd name="T30" fmla="*/ 0 w 1287"/>
              <a:gd name="T31" fmla="*/ 117 h 1050"/>
              <a:gd name="T32" fmla="*/ 118 w 1287"/>
              <a:gd name="T33" fmla="*/ 0 h 1050"/>
              <a:gd name="T34" fmla="*/ 1168 w 1287"/>
              <a:gd name="T3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7" h="1050"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5489" y="5846764"/>
            <a:ext cx="293687" cy="377825"/>
          </a:xfrm>
          <a:custGeom>
            <a:avLst/>
            <a:gdLst>
              <a:gd name="T0" fmla="*/ 815 w 816"/>
              <a:gd name="T1" fmla="*/ 117 h 1050"/>
              <a:gd name="T2" fmla="*/ 815 w 816"/>
              <a:gd name="T3" fmla="*/ 1049 h 1050"/>
              <a:gd name="T4" fmla="*/ 408 w 816"/>
              <a:gd name="T5" fmla="*/ 874 h 1050"/>
              <a:gd name="T6" fmla="*/ 0 w 816"/>
              <a:gd name="T7" fmla="*/ 1049 h 1050"/>
              <a:gd name="T8" fmla="*/ 0 w 816"/>
              <a:gd name="T9" fmla="*/ 117 h 1050"/>
              <a:gd name="T10" fmla="*/ 115 w 816"/>
              <a:gd name="T11" fmla="*/ 0 h 1050"/>
              <a:gd name="T12" fmla="*/ 700 w 816"/>
              <a:gd name="T13" fmla="*/ 0 h 1050"/>
              <a:gd name="T14" fmla="*/ 815 w 816"/>
              <a:gd name="T1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6" h="1050">
                <a:moveTo>
                  <a:pt x="815" y="117"/>
                </a:moveTo>
                <a:lnTo>
                  <a:pt x="815" y="1049"/>
                </a:lnTo>
                <a:lnTo>
                  <a:pt x="408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38639" y="5846764"/>
            <a:ext cx="293687" cy="377825"/>
          </a:xfrm>
          <a:custGeom>
            <a:avLst/>
            <a:gdLst>
              <a:gd name="T0" fmla="*/ 700 w 816"/>
              <a:gd name="T1" fmla="*/ 874 h 1050"/>
              <a:gd name="T2" fmla="*/ 700 w 816"/>
              <a:gd name="T3" fmla="*/ 117 h 1050"/>
              <a:gd name="T4" fmla="*/ 115 w 816"/>
              <a:gd name="T5" fmla="*/ 117 h 1050"/>
              <a:gd name="T6" fmla="*/ 115 w 816"/>
              <a:gd name="T7" fmla="*/ 874 h 1050"/>
              <a:gd name="T8" fmla="*/ 407 w 816"/>
              <a:gd name="T9" fmla="*/ 746 h 1050"/>
              <a:gd name="T10" fmla="*/ 700 w 816"/>
              <a:gd name="T11" fmla="*/ 874 h 1050"/>
              <a:gd name="T12" fmla="*/ 815 w 816"/>
              <a:gd name="T13" fmla="*/ 117 h 1050"/>
              <a:gd name="T14" fmla="*/ 815 w 816"/>
              <a:gd name="T15" fmla="*/ 1049 h 1050"/>
              <a:gd name="T16" fmla="*/ 407 w 816"/>
              <a:gd name="T17" fmla="*/ 874 h 1050"/>
              <a:gd name="T18" fmla="*/ 0 w 816"/>
              <a:gd name="T19" fmla="*/ 1049 h 1050"/>
              <a:gd name="T20" fmla="*/ 0 w 816"/>
              <a:gd name="T21" fmla="*/ 117 h 1050"/>
              <a:gd name="T22" fmla="*/ 115 w 816"/>
              <a:gd name="T23" fmla="*/ 0 h 1050"/>
              <a:gd name="T24" fmla="*/ 700 w 816"/>
              <a:gd name="T25" fmla="*/ 0 h 1050"/>
              <a:gd name="T26" fmla="*/ 815 w 81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874"/>
                </a:moveTo>
                <a:lnTo>
                  <a:pt x="700" y="117"/>
                </a:lnTo>
                <a:lnTo>
                  <a:pt x="115" y="117"/>
                </a:lnTo>
                <a:lnTo>
                  <a:pt x="115" y="874"/>
                </a:lnTo>
                <a:lnTo>
                  <a:pt x="407" y="746"/>
                </a:lnTo>
                <a:lnTo>
                  <a:pt x="700" y="874"/>
                </a:lnTo>
                <a:close/>
                <a:moveTo>
                  <a:pt x="815" y="117"/>
                </a:moveTo>
                <a:lnTo>
                  <a:pt x="815" y="1049"/>
                </a:lnTo>
                <a:lnTo>
                  <a:pt x="407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70514" y="5846764"/>
            <a:ext cx="377825" cy="377825"/>
          </a:xfrm>
          <a:custGeom>
            <a:avLst/>
            <a:gdLst>
              <a:gd name="T0" fmla="*/ 700 w 1051"/>
              <a:gd name="T1" fmla="*/ 350 h 1050"/>
              <a:gd name="T2" fmla="*/ 700 w 1051"/>
              <a:gd name="T3" fmla="*/ 0 h 1050"/>
              <a:gd name="T4" fmla="*/ 817 w 1051"/>
              <a:gd name="T5" fmla="*/ 0 h 1050"/>
              <a:gd name="T6" fmla="*/ 817 w 1051"/>
              <a:gd name="T7" fmla="*/ 117 h 1050"/>
              <a:gd name="T8" fmla="*/ 1050 w 1051"/>
              <a:gd name="T9" fmla="*/ 117 h 1050"/>
              <a:gd name="T10" fmla="*/ 1050 w 1051"/>
              <a:gd name="T11" fmla="*/ 232 h 1050"/>
              <a:gd name="T12" fmla="*/ 817 w 1051"/>
              <a:gd name="T13" fmla="*/ 232 h 1050"/>
              <a:gd name="T14" fmla="*/ 817 w 1051"/>
              <a:gd name="T15" fmla="*/ 350 h 1050"/>
              <a:gd name="T16" fmla="*/ 700 w 1051"/>
              <a:gd name="T17" fmla="*/ 350 h 1050"/>
              <a:gd name="T18" fmla="*/ 1050 w 1051"/>
              <a:gd name="T19" fmla="*/ 582 h 1050"/>
              <a:gd name="T20" fmla="*/ 467 w 1051"/>
              <a:gd name="T21" fmla="*/ 582 h 1050"/>
              <a:gd name="T22" fmla="*/ 467 w 1051"/>
              <a:gd name="T23" fmla="*/ 467 h 1050"/>
              <a:gd name="T24" fmla="*/ 1050 w 1051"/>
              <a:gd name="T25" fmla="*/ 467 h 1050"/>
              <a:gd name="T26" fmla="*/ 1050 w 1051"/>
              <a:gd name="T27" fmla="*/ 582 h 1050"/>
              <a:gd name="T28" fmla="*/ 232 w 1051"/>
              <a:gd name="T29" fmla="*/ 350 h 1050"/>
              <a:gd name="T30" fmla="*/ 350 w 1051"/>
              <a:gd name="T31" fmla="*/ 350 h 1050"/>
              <a:gd name="T32" fmla="*/ 350 w 1051"/>
              <a:gd name="T33" fmla="*/ 699 h 1050"/>
              <a:gd name="T34" fmla="*/ 232 w 1051"/>
              <a:gd name="T35" fmla="*/ 699 h 1050"/>
              <a:gd name="T36" fmla="*/ 232 w 1051"/>
              <a:gd name="T37" fmla="*/ 582 h 1050"/>
              <a:gd name="T38" fmla="*/ 0 w 1051"/>
              <a:gd name="T39" fmla="*/ 582 h 1050"/>
              <a:gd name="T40" fmla="*/ 0 w 1051"/>
              <a:gd name="T41" fmla="*/ 467 h 1050"/>
              <a:gd name="T42" fmla="*/ 232 w 1051"/>
              <a:gd name="T43" fmla="*/ 467 h 1050"/>
              <a:gd name="T44" fmla="*/ 232 w 1051"/>
              <a:gd name="T45" fmla="*/ 350 h 1050"/>
              <a:gd name="T46" fmla="*/ 582 w 1051"/>
              <a:gd name="T47" fmla="*/ 1049 h 1050"/>
              <a:gd name="T48" fmla="*/ 467 w 1051"/>
              <a:gd name="T49" fmla="*/ 1049 h 1050"/>
              <a:gd name="T50" fmla="*/ 467 w 1051"/>
              <a:gd name="T51" fmla="*/ 699 h 1050"/>
              <a:gd name="T52" fmla="*/ 582 w 1051"/>
              <a:gd name="T53" fmla="*/ 699 h 1050"/>
              <a:gd name="T54" fmla="*/ 582 w 1051"/>
              <a:gd name="T55" fmla="*/ 817 h 1050"/>
              <a:gd name="T56" fmla="*/ 1050 w 1051"/>
              <a:gd name="T57" fmla="*/ 817 h 1050"/>
              <a:gd name="T58" fmla="*/ 1050 w 1051"/>
              <a:gd name="T59" fmla="*/ 932 h 1050"/>
              <a:gd name="T60" fmla="*/ 582 w 1051"/>
              <a:gd name="T61" fmla="*/ 932 h 1050"/>
              <a:gd name="T62" fmla="*/ 582 w 1051"/>
              <a:gd name="T63" fmla="*/ 1049 h 1050"/>
              <a:gd name="T64" fmla="*/ 0 w 1051"/>
              <a:gd name="T65" fmla="*/ 117 h 1050"/>
              <a:gd name="T66" fmla="*/ 582 w 1051"/>
              <a:gd name="T67" fmla="*/ 117 h 1050"/>
              <a:gd name="T68" fmla="*/ 582 w 1051"/>
              <a:gd name="T69" fmla="*/ 232 h 1050"/>
              <a:gd name="T70" fmla="*/ 0 w 1051"/>
              <a:gd name="T71" fmla="*/ 232 h 1050"/>
              <a:gd name="T72" fmla="*/ 0 w 1051"/>
              <a:gd name="T73" fmla="*/ 117 h 1050"/>
              <a:gd name="T74" fmla="*/ 0 w 1051"/>
              <a:gd name="T75" fmla="*/ 817 h 1050"/>
              <a:gd name="T76" fmla="*/ 350 w 1051"/>
              <a:gd name="T77" fmla="*/ 817 h 1050"/>
              <a:gd name="T78" fmla="*/ 350 w 1051"/>
              <a:gd name="T79" fmla="*/ 932 h 1050"/>
              <a:gd name="T80" fmla="*/ 0 w 1051"/>
              <a:gd name="T81" fmla="*/ 932 h 1050"/>
              <a:gd name="T82" fmla="*/ 0 w 1051"/>
              <a:gd name="T8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350"/>
                </a:moveTo>
                <a:lnTo>
                  <a:pt x="700" y="0"/>
                </a:lnTo>
                <a:lnTo>
                  <a:pt x="817" y="0"/>
                </a:lnTo>
                <a:lnTo>
                  <a:pt x="817" y="117"/>
                </a:lnTo>
                <a:lnTo>
                  <a:pt x="1050" y="117"/>
                </a:lnTo>
                <a:lnTo>
                  <a:pt x="1050" y="232"/>
                </a:lnTo>
                <a:lnTo>
                  <a:pt x="817" y="232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1050" y="582"/>
                </a:moveTo>
                <a:lnTo>
                  <a:pt x="467" y="582"/>
                </a:lnTo>
                <a:lnTo>
                  <a:pt x="467" y="467"/>
                </a:lnTo>
                <a:lnTo>
                  <a:pt x="1050" y="467"/>
                </a:lnTo>
                <a:lnTo>
                  <a:pt x="1050" y="582"/>
                </a:lnTo>
                <a:close/>
                <a:moveTo>
                  <a:pt x="232" y="350"/>
                </a:moveTo>
                <a:lnTo>
                  <a:pt x="350" y="350"/>
                </a:lnTo>
                <a:lnTo>
                  <a:pt x="350" y="699"/>
                </a:lnTo>
                <a:lnTo>
                  <a:pt x="232" y="699"/>
                </a:lnTo>
                <a:lnTo>
                  <a:pt x="232" y="582"/>
                </a:lnTo>
                <a:lnTo>
                  <a:pt x="0" y="582"/>
                </a:lnTo>
                <a:lnTo>
                  <a:pt x="0" y="467"/>
                </a:lnTo>
                <a:lnTo>
                  <a:pt x="232" y="467"/>
                </a:lnTo>
                <a:lnTo>
                  <a:pt x="232" y="350"/>
                </a:lnTo>
                <a:close/>
                <a:moveTo>
                  <a:pt x="582" y="1049"/>
                </a:moveTo>
                <a:lnTo>
                  <a:pt x="467" y="1049"/>
                </a:lnTo>
                <a:lnTo>
                  <a:pt x="467" y="699"/>
                </a:lnTo>
                <a:lnTo>
                  <a:pt x="582" y="699"/>
                </a:lnTo>
                <a:lnTo>
                  <a:pt x="582" y="817"/>
                </a:lnTo>
                <a:lnTo>
                  <a:pt x="1050" y="817"/>
                </a:lnTo>
                <a:lnTo>
                  <a:pt x="1050" y="932"/>
                </a:lnTo>
                <a:lnTo>
                  <a:pt x="582" y="932"/>
                </a:lnTo>
                <a:lnTo>
                  <a:pt x="582" y="1049"/>
                </a:lnTo>
                <a:close/>
                <a:moveTo>
                  <a:pt x="0" y="117"/>
                </a:moveTo>
                <a:lnTo>
                  <a:pt x="582" y="117"/>
                </a:lnTo>
                <a:lnTo>
                  <a:pt x="582" y="232"/>
                </a:lnTo>
                <a:lnTo>
                  <a:pt x="0" y="232"/>
                </a:lnTo>
                <a:lnTo>
                  <a:pt x="0" y="117"/>
                </a:lnTo>
                <a:close/>
                <a:moveTo>
                  <a:pt x="0" y="817"/>
                </a:moveTo>
                <a:lnTo>
                  <a:pt x="350" y="817"/>
                </a:lnTo>
                <a:lnTo>
                  <a:pt x="350" y="932"/>
                </a:lnTo>
                <a:lnTo>
                  <a:pt x="0" y="932"/>
                </a:lnTo>
                <a:lnTo>
                  <a:pt x="0" y="8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23024" y="5908676"/>
            <a:ext cx="419100" cy="252412"/>
          </a:xfrm>
          <a:custGeom>
            <a:avLst/>
            <a:gdLst>
              <a:gd name="T0" fmla="*/ 815 w 1166"/>
              <a:gd name="T1" fmla="*/ 0 h 700"/>
              <a:gd name="T2" fmla="*/ 1165 w 1166"/>
              <a:gd name="T3" fmla="*/ 0 h 700"/>
              <a:gd name="T4" fmla="*/ 1165 w 1166"/>
              <a:gd name="T5" fmla="*/ 350 h 700"/>
              <a:gd name="T6" fmla="*/ 1031 w 1166"/>
              <a:gd name="T7" fmla="*/ 216 h 700"/>
              <a:gd name="T8" fmla="*/ 664 w 1166"/>
              <a:gd name="T9" fmla="*/ 582 h 700"/>
              <a:gd name="T10" fmla="*/ 432 w 1166"/>
              <a:gd name="T11" fmla="*/ 349 h 700"/>
              <a:gd name="T12" fmla="*/ 82 w 1166"/>
              <a:gd name="T13" fmla="*/ 699 h 700"/>
              <a:gd name="T14" fmla="*/ 0 w 1166"/>
              <a:gd name="T15" fmla="*/ 617 h 700"/>
              <a:gd name="T16" fmla="*/ 432 w 1166"/>
              <a:gd name="T17" fmla="*/ 185 h 700"/>
              <a:gd name="T18" fmla="*/ 664 w 1166"/>
              <a:gd name="T19" fmla="*/ 418 h 700"/>
              <a:gd name="T20" fmla="*/ 949 w 1166"/>
              <a:gd name="T21" fmla="*/ 134 h 700"/>
              <a:gd name="T22" fmla="*/ 815 w 1166"/>
              <a:gd name="T2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815" y="0"/>
                </a:moveTo>
                <a:lnTo>
                  <a:pt x="1165" y="0"/>
                </a:lnTo>
                <a:lnTo>
                  <a:pt x="1165" y="350"/>
                </a:lnTo>
                <a:lnTo>
                  <a:pt x="1031" y="216"/>
                </a:lnTo>
                <a:lnTo>
                  <a:pt x="664" y="582"/>
                </a:lnTo>
                <a:lnTo>
                  <a:pt x="432" y="349"/>
                </a:lnTo>
                <a:lnTo>
                  <a:pt x="82" y="699"/>
                </a:lnTo>
                <a:lnTo>
                  <a:pt x="0" y="617"/>
                </a:lnTo>
                <a:lnTo>
                  <a:pt x="432" y="185"/>
                </a:lnTo>
                <a:lnTo>
                  <a:pt x="664" y="418"/>
                </a:lnTo>
                <a:lnTo>
                  <a:pt x="949" y="134"/>
                </a:lnTo>
                <a:lnTo>
                  <a:pt x="815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5701" y="5951539"/>
            <a:ext cx="398463" cy="168275"/>
          </a:xfrm>
          <a:custGeom>
            <a:avLst/>
            <a:gdLst>
              <a:gd name="T0" fmla="*/ 1108 w 1109"/>
              <a:gd name="T1" fmla="*/ 232 h 466"/>
              <a:gd name="T2" fmla="*/ 875 w 1109"/>
              <a:gd name="T3" fmla="*/ 465 h 466"/>
              <a:gd name="T4" fmla="*/ 875 w 1109"/>
              <a:gd name="T5" fmla="*/ 290 h 466"/>
              <a:gd name="T6" fmla="*/ 0 w 1109"/>
              <a:gd name="T7" fmla="*/ 290 h 466"/>
              <a:gd name="T8" fmla="*/ 0 w 1109"/>
              <a:gd name="T9" fmla="*/ 175 h 466"/>
              <a:gd name="T10" fmla="*/ 875 w 1109"/>
              <a:gd name="T11" fmla="*/ 175 h 466"/>
              <a:gd name="T12" fmla="*/ 875 w 1109"/>
              <a:gd name="T13" fmla="*/ 0 h 466"/>
              <a:gd name="T14" fmla="*/ 1108 w 1109"/>
              <a:gd name="T15" fmla="*/ 232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9" h="466">
                <a:moveTo>
                  <a:pt x="1108" y="232"/>
                </a:moveTo>
                <a:lnTo>
                  <a:pt x="875" y="465"/>
                </a:lnTo>
                <a:lnTo>
                  <a:pt x="875" y="290"/>
                </a:lnTo>
                <a:lnTo>
                  <a:pt x="0" y="290"/>
                </a:lnTo>
                <a:lnTo>
                  <a:pt x="0" y="175"/>
                </a:lnTo>
                <a:lnTo>
                  <a:pt x="875" y="175"/>
                </a:lnTo>
                <a:lnTo>
                  <a:pt x="875" y="0"/>
                </a:lnTo>
                <a:lnTo>
                  <a:pt x="1108" y="2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9324" y="5908676"/>
            <a:ext cx="419100" cy="252412"/>
          </a:xfrm>
          <a:custGeom>
            <a:avLst/>
            <a:gdLst>
              <a:gd name="T0" fmla="*/ 949 w 1166"/>
              <a:gd name="T1" fmla="*/ 565 h 700"/>
              <a:gd name="T2" fmla="*/ 664 w 1166"/>
              <a:gd name="T3" fmla="*/ 281 h 700"/>
              <a:gd name="T4" fmla="*/ 432 w 1166"/>
              <a:gd name="T5" fmla="*/ 514 h 700"/>
              <a:gd name="T6" fmla="*/ 0 w 1166"/>
              <a:gd name="T7" fmla="*/ 82 h 700"/>
              <a:gd name="T8" fmla="*/ 82 w 1166"/>
              <a:gd name="T9" fmla="*/ 0 h 700"/>
              <a:gd name="T10" fmla="*/ 432 w 1166"/>
              <a:gd name="T11" fmla="*/ 349 h 700"/>
              <a:gd name="T12" fmla="*/ 664 w 1166"/>
              <a:gd name="T13" fmla="*/ 117 h 700"/>
              <a:gd name="T14" fmla="*/ 1031 w 1166"/>
              <a:gd name="T15" fmla="*/ 483 h 700"/>
              <a:gd name="T16" fmla="*/ 1165 w 1166"/>
              <a:gd name="T17" fmla="*/ 349 h 700"/>
              <a:gd name="T18" fmla="*/ 1165 w 1166"/>
              <a:gd name="T19" fmla="*/ 699 h 700"/>
              <a:gd name="T20" fmla="*/ 815 w 1166"/>
              <a:gd name="T21" fmla="*/ 699 h 700"/>
              <a:gd name="T22" fmla="*/ 949 w 1166"/>
              <a:gd name="T23" fmla="*/ 56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949" y="565"/>
                </a:moveTo>
                <a:lnTo>
                  <a:pt x="664" y="281"/>
                </a:lnTo>
                <a:lnTo>
                  <a:pt x="432" y="514"/>
                </a:lnTo>
                <a:lnTo>
                  <a:pt x="0" y="82"/>
                </a:lnTo>
                <a:lnTo>
                  <a:pt x="82" y="0"/>
                </a:lnTo>
                <a:lnTo>
                  <a:pt x="432" y="349"/>
                </a:lnTo>
                <a:lnTo>
                  <a:pt x="664" y="117"/>
                </a:lnTo>
                <a:lnTo>
                  <a:pt x="1031" y="483"/>
                </a:lnTo>
                <a:lnTo>
                  <a:pt x="1165" y="349"/>
                </a:lnTo>
                <a:lnTo>
                  <a:pt x="1165" y="699"/>
                </a:lnTo>
                <a:lnTo>
                  <a:pt x="815" y="699"/>
                </a:lnTo>
                <a:lnTo>
                  <a:pt x="949" y="56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0249" y="5826125"/>
            <a:ext cx="463550" cy="419100"/>
          </a:xfrm>
          <a:custGeom>
            <a:avLst/>
            <a:gdLst>
              <a:gd name="T0" fmla="*/ 870 w 1287"/>
              <a:gd name="T1" fmla="*/ 875 h 1166"/>
              <a:gd name="T2" fmla="*/ 1059 w 1287"/>
              <a:gd name="T3" fmla="*/ 875 h 1166"/>
              <a:gd name="T4" fmla="*/ 963 w 1287"/>
              <a:gd name="T5" fmla="*/ 621 h 1166"/>
              <a:gd name="T6" fmla="*/ 870 w 1287"/>
              <a:gd name="T7" fmla="*/ 875 h 1166"/>
              <a:gd name="T8" fmla="*/ 1023 w 1287"/>
              <a:gd name="T9" fmla="*/ 465 h 1166"/>
              <a:gd name="T10" fmla="*/ 1286 w 1287"/>
              <a:gd name="T11" fmla="*/ 1165 h 1166"/>
              <a:gd name="T12" fmla="*/ 1168 w 1287"/>
              <a:gd name="T13" fmla="*/ 1165 h 1166"/>
              <a:gd name="T14" fmla="*/ 1102 w 1287"/>
              <a:gd name="T15" fmla="*/ 990 h 1166"/>
              <a:gd name="T16" fmla="*/ 826 w 1287"/>
              <a:gd name="T17" fmla="*/ 990 h 1166"/>
              <a:gd name="T18" fmla="*/ 761 w 1287"/>
              <a:gd name="T19" fmla="*/ 1165 h 1166"/>
              <a:gd name="T20" fmla="*/ 643 w 1287"/>
              <a:gd name="T21" fmla="*/ 1165 h 1166"/>
              <a:gd name="T22" fmla="*/ 906 w 1287"/>
              <a:gd name="T23" fmla="*/ 465 h 1166"/>
              <a:gd name="T24" fmla="*/ 1023 w 1287"/>
              <a:gd name="T25" fmla="*/ 465 h 1166"/>
              <a:gd name="T26" fmla="*/ 695 w 1287"/>
              <a:gd name="T27" fmla="*/ 760 h 1166"/>
              <a:gd name="T28" fmla="*/ 648 w 1287"/>
              <a:gd name="T29" fmla="*/ 880 h 1166"/>
              <a:gd name="T30" fmla="*/ 468 w 1287"/>
              <a:gd name="T31" fmla="*/ 700 h 1166"/>
              <a:gd name="T32" fmla="*/ 175 w 1287"/>
              <a:gd name="T33" fmla="*/ 990 h 1166"/>
              <a:gd name="T34" fmla="*/ 93 w 1287"/>
              <a:gd name="T35" fmla="*/ 908 h 1166"/>
              <a:gd name="T36" fmla="*/ 391 w 1287"/>
              <a:gd name="T37" fmla="*/ 615 h 1166"/>
              <a:gd name="T38" fmla="*/ 216 w 1287"/>
              <a:gd name="T39" fmla="*/ 350 h 1166"/>
              <a:gd name="T40" fmla="*/ 334 w 1287"/>
              <a:gd name="T41" fmla="*/ 350 h 1166"/>
              <a:gd name="T42" fmla="*/ 468 w 1287"/>
              <a:gd name="T43" fmla="*/ 544 h 1166"/>
              <a:gd name="T44" fmla="*/ 654 w 1287"/>
              <a:gd name="T45" fmla="*/ 233 h 1166"/>
              <a:gd name="T46" fmla="*/ 0 w 1287"/>
              <a:gd name="T47" fmla="*/ 233 h 1166"/>
              <a:gd name="T48" fmla="*/ 0 w 1287"/>
              <a:gd name="T49" fmla="*/ 115 h 1166"/>
              <a:gd name="T50" fmla="*/ 411 w 1287"/>
              <a:gd name="T51" fmla="*/ 115 h 1166"/>
              <a:gd name="T52" fmla="*/ 411 w 1287"/>
              <a:gd name="T53" fmla="*/ 0 h 1166"/>
              <a:gd name="T54" fmla="*/ 525 w 1287"/>
              <a:gd name="T55" fmla="*/ 0 h 1166"/>
              <a:gd name="T56" fmla="*/ 525 w 1287"/>
              <a:gd name="T57" fmla="*/ 115 h 1166"/>
              <a:gd name="T58" fmla="*/ 936 w 1287"/>
              <a:gd name="T59" fmla="*/ 115 h 1166"/>
              <a:gd name="T60" fmla="*/ 936 w 1287"/>
              <a:gd name="T61" fmla="*/ 233 h 1166"/>
              <a:gd name="T62" fmla="*/ 763 w 1287"/>
              <a:gd name="T63" fmla="*/ 233 h 1166"/>
              <a:gd name="T64" fmla="*/ 547 w 1287"/>
              <a:gd name="T65" fmla="*/ 613 h 1166"/>
              <a:gd name="T66" fmla="*/ 545 w 1287"/>
              <a:gd name="T67" fmla="*/ 615 h 1166"/>
              <a:gd name="T68" fmla="*/ 695 w 1287"/>
              <a:gd name="T69" fmla="*/ 76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7" h="1166">
                <a:moveTo>
                  <a:pt x="870" y="875"/>
                </a:moveTo>
                <a:lnTo>
                  <a:pt x="1059" y="875"/>
                </a:lnTo>
                <a:lnTo>
                  <a:pt x="963" y="621"/>
                </a:lnTo>
                <a:lnTo>
                  <a:pt x="870" y="875"/>
                </a:lnTo>
                <a:close/>
                <a:moveTo>
                  <a:pt x="1023" y="465"/>
                </a:moveTo>
                <a:lnTo>
                  <a:pt x="1286" y="1165"/>
                </a:lnTo>
                <a:lnTo>
                  <a:pt x="1168" y="1165"/>
                </a:lnTo>
                <a:lnTo>
                  <a:pt x="1102" y="990"/>
                </a:lnTo>
                <a:lnTo>
                  <a:pt x="826" y="990"/>
                </a:lnTo>
                <a:lnTo>
                  <a:pt x="761" y="1165"/>
                </a:lnTo>
                <a:lnTo>
                  <a:pt x="643" y="1165"/>
                </a:lnTo>
                <a:lnTo>
                  <a:pt x="906" y="465"/>
                </a:lnTo>
                <a:lnTo>
                  <a:pt x="1023" y="465"/>
                </a:lnTo>
                <a:close/>
                <a:moveTo>
                  <a:pt x="695" y="760"/>
                </a:moveTo>
                <a:lnTo>
                  <a:pt x="648" y="880"/>
                </a:lnTo>
                <a:lnTo>
                  <a:pt x="468" y="700"/>
                </a:lnTo>
                <a:lnTo>
                  <a:pt x="175" y="990"/>
                </a:lnTo>
                <a:lnTo>
                  <a:pt x="93" y="908"/>
                </a:lnTo>
                <a:lnTo>
                  <a:pt x="391" y="615"/>
                </a:lnTo>
                <a:cubicBezTo>
                  <a:pt x="318" y="533"/>
                  <a:pt x="260" y="446"/>
                  <a:pt x="216" y="350"/>
                </a:cubicBezTo>
                <a:lnTo>
                  <a:pt x="334" y="350"/>
                </a:lnTo>
                <a:cubicBezTo>
                  <a:pt x="370" y="418"/>
                  <a:pt x="413" y="484"/>
                  <a:pt x="468" y="544"/>
                </a:cubicBezTo>
                <a:cubicBezTo>
                  <a:pt x="553" y="451"/>
                  <a:pt x="616" y="345"/>
                  <a:pt x="654" y="233"/>
                </a:cubicBezTo>
                <a:lnTo>
                  <a:pt x="0" y="233"/>
                </a:lnTo>
                <a:lnTo>
                  <a:pt x="0" y="115"/>
                </a:lnTo>
                <a:lnTo>
                  <a:pt x="411" y="115"/>
                </a:lnTo>
                <a:lnTo>
                  <a:pt x="411" y="0"/>
                </a:lnTo>
                <a:lnTo>
                  <a:pt x="525" y="0"/>
                </a:lnTo>
                <a:lnTo>
                  <a:pt x="525" y="115"/>
                </a:lnTo>
                <a:lnTo>
                  <a:pt x="936" y="115"/>
                </a:lnTo>
                <a:lnTo>
                  <a:pt x="936" y="233"/>
                </a:lnTo>
                <a:lnTo>
                  <a:pt x="763" y="233"/>
                </a:lnTo>
                <a:cubicBezTo>
                  <a:pt x="720" y="369"/>
                  <a:pt x="649" y="500"/>
                  <a:pt x="547" y="613"/>
                </a:cubicBezTo>
                <a:lnTo>
                  <a:pt x="545" y="615"/>
                </a:lnTo>
                <a:lnTo>
                  <a:pt x="695" y="7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83901" y="5908677"/>
            <a:ext cx="168275" cy="168275"/>
          </a:xfrm>
          <a:custGeom>
            <a:avLst/>
            <a:gdLst>
              <a:gd name="T0" fmla="*/ 0 w 469"/>
              <a:gd name="T1" fmla="*/ 117 h 468"/>
              <a:gd name="T2" fmla="*/ 0 w 469"/>
              <a:gd name="T3" fmla="*/ 0 h 468"/>
              <a:gd name="T4" fmla="*/ 350 w 469"/>
              <a:gd name="T5" fmla="*/ 0 h 468"/>
              <a:gd name="T6" fmla="*/ 468 w 469"/>
              <a:gd name="T7" fmla="*/ 117 h 468"/>
              <a:gd name="T8" fmla="*/ 468 w 469"/>
              <a:gd name="T9" fmla="*/ 467 h 468"/>
              <a:gd name="T10" fmla="*/ 350 w 469"/>
              <a:gd name="T11" fmla="*/ 467 h 468"/>
              <a:gd name="T12" fmla="*/ 350 w 469"/>
              <a:gd name="T13" fmla="*/ 117 h 468"/>
              <a:gd name="T14" fmla="*/ 0 w 469"/>
              <a:gd name="T15" fmla="*/ 11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9" h="468">
                <a:moveTo>
                  <a:pt x="0" y="117"/>
                </a:moveTo>
                <a:lnTo>
                  <a:pt x="0" y="0"/>
                </a:lnTo>
                <a:lnTo>
                  <a:pt x="350" y="0"/>
                </a:lnTo>
                <a:cubicBezTo>
                  <a:pt x="413" y="0"/>
                  <a:pt x="468" y="54"/>
                  <a:pt x="468" y="117"/>
                </a:cubicBezTo>
                <a:lnTo>
                  <a:pt x="468" y="467"/>
                </a:lnTo>
                <a:lnTo>
                  <a:pt x="350" y="467"/>
                </a:lnTo>
                <a:lnTo>
                  <a:pt x="350" y="117"/>
                </a:lnTo>
                <a:lnTo>
                  <a:pt x="0" y="11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6611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637382"/>
            <a:ext cx="377825" cy="377825"/>
          </a:xfrm>
          <a:custGeom>
            <a:avLst/>
            <a:gdLst>
              <a:gd name="T0" fmla="*/ 123 w 1051"/>
              <a:gd name="T1" fmla="*/ 117 h 1050"/>
              <a:gd name="T2" fmla="*/ 927 w 1051"/>
              <a:gd name="T3" fmla="*/ 117 h 1050"/>
              <a:gd name="T4" fmla="*/ 872 w 1051"/>
              <a:gd name="T5" fmla="*/ 57 h 1050"/>
              <a:gd name="T6" fmla="*/ 172 w 1051"/>
              <a:gd name="T7" fmla="*/ 57 h 1050"/>
              <a:gd name="T8" fmla="*/ 123 w 1051"/>
              <a:gd name="T9" fmla="*/ 117 h 1050"/>
              <a:gd name="T10" fmla="*/ 525 w 1051"/>
              <a:gd name="T11" fmla="*/ 380 h 1050"/>
              <a:gd name="T12" fmla="*/ 205 w 1051"/>
              <a:gd name="T13" fmla="*/ 699 h 1050"/>
              <a:gd name="T14" fmla="*/ 407 w 1051"/>
              <a:gd name="T15" fmla="*/ 699 h 1050"/>
              <a:gd name="T16" fmla="*/ 407 w 1051"/>
              <a:gd name="T17" fmla="*/ 817 h 1050"/>
              <a:gd name="T18" fmla="*/ 643 w 1051"/>
              <a:gd name="T19" fmla="*/ 817 h 1050"/>
              <a:gd name="T20" fmla="*/ 643 w 1051"/>
              <a:gd name="T21" fmla="*/ 699 h 1050"/>
              <a:gd name="T22" fmla="*/ 845 w 1051"/>
              <a:gd name="T23" fmla="*/ 699 h 1050"/>
              <a:gd name="T24" fmla="*/ 525 w 1051"/>
              <a:gd name="T25" fmla="*/ 380 h 1050"/>
              <a:gd name="T26" fmla="*/ 1023 w 1051"/>
              <a:gd name="T27" fmla="*/ 128 h 1050"/>
              <a:gd name="T28" fmla="*/ 1050 w 1051"/>
              <a:gd name="T29" fmla="*/ 205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205 h 1050"/>
              <a:gd name="T40" fmla="*/ 27 w 1051"/>
              <a:gd name="T41" fmla="*/ 128 h 1050"/>
              <a:gd name="T42" fmla="*/ 107 w 1051"/>
              <a:gd name="T43" fmla="*/ 32 h 1050"/>
              <a:gd name="T44" fmla="*/ 175 w 1051"/>
              <a:gd name="T45" fmla="*/ 0 h 1050"/>
              <a:gd name="T46" fmla="*/ 875 w 1051"/>
              <a:gd name="T47" fmla="*/ 0 h 1050"/>
              <a:gd name="T48" fmla="*/ 943 w 1051"/>
              <a:gd name="T49" fmla="*/ 32 h 1050"/>
              <a:gd name="T50" fmla="*/ 1023 w 1051"/>
              <a:gd name="T51" fmla="*/ 12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50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2" y="57"/>
                </a:lnTo>
                <a:lnTo>
                  <a:pt x="123" y="117"/>
                </a:lnTo>
                <a:close/>
                <a:moveTo>
                  <a:pt x="525" y="380"/>
                </a:moveTo>
                <a:lnTo>
                  <a:pt x="205" y="699"/>
                </a:lnTo>
                <a:lnTo>
                  <a:pt x="407" y="699"/>
                </a:lnTo>
                <a:lnTo>
                  <a:pt x="407" y="817"/>
                </a:lnTo>
                <a:lnTo>
                  <a:pt x="643" y="817"/>
                </a:lnTo>
                <a:lnTo>
                  <a:pt x="643" y="699"/>
                </a:lnTo>
                <a:lnTo>
                  <a:pt x="845" y="699"/>
                </a:lnTo>
                <a:lnTo>
                  <a:pt x="525" y="380"/>
                </a:lnTo>
                <a:close/>
                <a:moveTo>
                  <a:pt x="1023" y="128"/>
                </a:moveTo>
                <a:cubicBezTo>
                  <a:pt x="1039" y="147"/>
                  <a:pt x="1050" y="177"/>
                  <a:pt x="1050" y="20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05"/>
                </a:lnTo>
                <a:cubicBezTo>
                  <a:pt x="0" y="177"/>
                  <a:pt x="11" y="147"/>
                  <a:pt x="27" y="128"/>
                </a:cubicBezTo>
                <a:lnTo>
                  <a:pt x="107" y="32"/>
                </a:lnTo>
                <a:cubicBezTo>
                  <a:pt x="123" y="13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3"/>
                  <a:pt x="943" y="32"/>
                </a:cubicBezTo>
                <a:lnTo>
                  <a:pt x="1023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52649" y="637382"/>
            <a:ext cx="336550" cy="377825"/>
          </a:xfrm>
          <a:custGeom>
            <a:avLst/>
            <a:gdLst>
              <a:gd name="T0" fmla="*/ 0 w 936"/>
              <a:gd name="T1" fmla="*/ 0 h 1050"/>
              <a:gd name="T2" fmla="*/ 935 w 936"/>
              <a:gd name="T3" fmla="*/ 0 h 1050"/>
              <a:gd name="T4" fmla="*/ 935 w 936"/>
              <a:gd name="T5" fmla="*/ 117 h 1050"/>
              <a:gd name="T6" fmla="*/ 0 w 936"/>
              <a:gd name="T7" fmla="*/ 117 h 1050"/>
              <a:gd name="T8" fmla="*/ 0 w 936"/>
              <a:gd name="T9" fmla="*/ 0 h 1050"/>
              <a:gd name="T10" fmla="*/ 235 w 936"/>
              <a:gd name="T11" fmla="*/ 467 h 1050"/>
              <a:gd name="T12" fmla="*/ 467 w 936"/>
              <a:gd name="T13" fmla="*/ 232 h 1050"/>
              <a:gd name="T14" fmla="*/ 700 w 936"/>
              <a:gd name="T15" fmla="*/ 467 h 1050"/>
              <a:gd name="T16" fmla="*/ 525 w 936"/>
              <a:gd name="T17" fmla="*/ 467 h 1050"/>
              <a:gd name="T18" fmla="*/ 525 w 936"/>
              <a:gd name="T19" fmla="*/ 1049 h 1050"/>
              <a:gd name="T20" fmla="*/ 410 w 936"/>
              <a:gd name="T21" fmla="*/ 1049 h 1050"/>
              <a:gd name="T22" fmla="*/ 410 w 936"/>
              <a:gd name="T23" fmla="*/ 467 h 1050"/>
              <a:gd name="T24" fmla="*/ 235 w 936"/>
              <a:gd name="T25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0"/>
                </a:moveTo>
                <a:lnTo>
                  <a:pt x="935" y="0"/>
                </a:lnTo>
                <a:lnTo>
                  <a:pt x="93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235" y="467"/>
                </a:moveTo>
                <a:lnTo>
                  <a:pt x="467" y="232"/>
                </a:lnTo>
                <a:lnTo>
                  <a:pt x="700" y="467"/>
                </a:lnTo>
                <a:lnTo>
                  <a:pt x="525" y="467"/>
                </a:lnTo>
                <a:lnTo>
                  <a:pt x="525" y="1049"/>
                </a:lnTo>
                <a:lnTo>
                  <a:pt x="410" y="1049"/>
                </a:lnTo>
                <a:lnTo>
                  <a:pt x="410" y="467"/>
                </a:lnTo>
                <a:lnTo>
                  <a:pt x="235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7387" y="594518"/>
            <a:ext cx="336550" cy="463550"/>
          </a:xfrm>
          <a:custGeom>
            <a:avLst/>
            <a:gdLst>
              <a:gd name="T0" fmla="*/ 0 w 936"/>
              <a:gd name="T1" fmla="*/ 585 h 1286"/>
              <a:gd name="T2" fmla="*/ 935 w 936"/>
              <a:gd name="T3" fmla="*/ 585 h 1286"/>
              <a:gd name="T4" fmla="*/ 935 w 936"/>
              <a:gd name="T5" fmla="*/ 700 h 1286"/>
              <a:gd name="T6" fmla="*/ 0 w 936"/>
              <a:gd name="T7" fmla="*/ 700 h 1286"/>
              <a:gd name="T8" fmla="*/ 0 w 936"/>
              <a:gd name="T9" fmla="*/ 585 h 1286"/>
              <a:gd name="T10" fmla="*/ 700 w 936"/>
              <a:gd name="T11" fmla="*/ 235 h 1286"/>
              <a:gd name="T12" fmla="*/ 468 w 936"/>
              <a:gd name="T13" fmla="*/ 468 h 1286"/>
              <a:gd name="T14" fmla="*/ 235 w 936"/>
              <a:gd name="T15" fmla="*/ 235 h 1286"/>
              <a:gd name="T16" fmla="*/ 410 w 936"/>
              <a:gd name="T17" fmla="*/ 235 h 1286"/>
              <a:gd name="T18" fmla="*/ 410 w 936"/>
              <a:gd name="T19" fmla="*/ 0 h 1286"/>
              <a:gd name="T20" fmla="*/ 525 w 936"/>
              <a:gd name="T21" fmla="*/ 0 h 1286"/>
              <a:gd name="T22" fmla="*/ 525 w 936"/>
              <a:gd name="T23" fmla="*/ 235 h 1286"/>
              <a:gd name="T24" fmla="*/ 700 w 936"/>
              <a:gd name="T25" fmla="*/ 235 h 1286"/>
              <a:gd name="T26" fmla="*/ 235 w 936"/>
              <a:gd name="T27" fmla="*/ 1050 h 1286"/>
              <a:gd name="T28" fmla="*/ 468 w 936"/>
              <a:gd name="T29" fmla="*/ 817 h 1286"/>
              <a:gd name="T30" fmla="*/ 700 w 936"/>
              <a:gd name="T31" fmla="*/ 1050 h 1286"/>
              <a:gd name="T32" fmla="*/ 525 w 936"/>
              <a:gd name="T33" fmla="*/ 1050 h 1286"/>
              <a:gd name="T34" fmla="*/ 525 w 936"/>
              <a:gd name="T35" fmla="*/ 1285 h 1286"/>
              <a:gd name="T36" fmla="*/ 410 w 936"/>
              <a:gd name="T37" fmla="*/ 1285 h 1286"/>
              <a:gd name="T38" fmla="*/ 410 w 936"/>
              <a:gd name="T39" fmla="*/ 1050 h 1286"/>
              <a:gd name="T40" fmla="*/ 235 w 936"/>
              <a:gd name="T41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286">
                <a:moveTo>
                  <a:pt x="0" y="585"/>
                </a:moveTo>
                <a:lnTo>
                  <a:pt x="935" y="585"/>
                </a:lnTo>
                <a:lnTo>
                  <a:pt x="935" y="700"/>
                </a:lnTo>
                <a:lnTo>
                  <a:pt x="0" y="700"/>
                </a:lnTo>
                <a:lnTo>
                  <a:pt x="0" y="585"/>
                </a:lnTo>
                <a:close/>
                <a:moveTo>
                  <a:pt x="700" y="235"/>
                </a:moveTo>
                <a:lnTo>
                  <a:pt x="468" y="468"/>
                </a:lnTo>
                <a:lnTo>
                  <a:pt x="235" y="235"/>
                </a:lnTo>
                <a:lnTo>
                  <a:pt x="410" y="235"/>
                </a:lnTo>
                <a:lnTo>
                  <a:pt x="410" y="0"/>
                </a:lnTo>
                <a:lnTo>
                  <a:pt x="525" y="0"/>
                </a:lnTo>
                <a:lnTo>
                  <a:pt x="525" y="235"/>
                </a:lnTo>
                <a:lnTo>
                  <a:pt x="700" y="235"/>
                </a:lnTo>
                <a:close/>
                <a:moveTo>
                  <a:pt x="235" y="1050"/>
                </a:moveTo>
                <a:lnTo>
                  <a:pt x="468" y="817"/>
                </a:lnTo>
                <a:lnTo>
                  <a:pt x="700" y="1050"/>
                </a:lnTo>
                <a:lnTo>
                  <a:pt x="525" y="1050"/>
                </a:lnTo>
                <a:lnTo>
                  <a:pt x="525" y="1285"/>
                </a:lnTo>
                <a:lnTo>
                  <a:pt x="410" y="1285"/>
                </a:lnTo>
                <a:lnTo>
                  <a:pt x="410" y="1050"/>
                </a:lnTo>
                <a:lnTo>
                  <a:pt x="235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02124" y="637382"/>
            <a:ext cx="336550" cy="377825"/>
          </a:xfrm>
          <a:custGeom>
            <a:avLst/>
            <a:gdLst>
              <a:gd name="T0" fmla="*/ 0 w 936"/>
              <a:gd name="T1" fmla="*/ 932 h 1050"/>
              <a:gd name="T2" fmla="*/ 935 w 936"/>
              <a:gd name="T3" fmla="*/ 932 h 1050"/>
              <a:gd name="T4" fmla="*/ 935 w 936"/>
              <a:gd name="T5" fmla="*/ 1049 h 1050"/>
              <a:gd name="T6" fmla="*/ 0 w 936"/>
              <a:gd name="T7" fmla="*/ 1049 h 1050"/>
              <a:gd name="T8" fmla="*/ 0 w 936"/>
              <a:gd name="T9" fmla="*/ 932 h 1050"/>
              <a:gd name="T10" fmla="*/ 700 w 936"/>
              <a:gd name="T11" fmla="*/ 582 h 1050"/>
              <a:gd name="T12" fmla="*/ 467 w 936"/>
              <a:gd name="T13" fmla="*/ 817 h 1050"/>
              <a:gd name="T14" fmla="*/ 235 w 936"/>
              <a:gd name="T15" fmla="*/ 582 h 1050"/>
              <a:gd name="T16" fmla="*/ 410 w 936"/>
              <a:gd name="T17" fmla="*/ 582 h 1050"/>
              <a:gd name="T18" fmla="*/ 410 w 936"/>
              <a:gd name="T19" fmla="*/ 0 h 1050"/>
              <a:gd name="T20" fmla="*/ 525 w 936"/>
              <a:gd name="T21" fmla="*/ 0 h 1050"/>
              <a:gd name="T22" fmla="*/ 525 w 936"/>
              <a:gd name="T23" fmla="*/ 582 h 1050"/>
              <a:gd name="T24" fmla="*/ 700 w 936"/>
              <a:gd name="T2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932"/>
                </a:moveTo>
                <a:lnTo>
                  <a:pt x="935" y="932"/>
                </a:lnTo>
                <a:lnTo>
                  <a:pt x="935" y="1049"/>
                </a:lnTo>
                <a:lnTo>
                  <a:pt x="0" y="1049"/>
                </a:lnTo>
                <a:lnTo>
                  <a:pt x="0" y="932"/>
                </a:lnTo>
                <a:close/>
                <a:moveTo>
                  <a:pt x="700" y="582"/>
                </a:moveTo>
                <a:lnTo>
                  <a:pt x="467" y="817"/>
                </a:lnTo>
                <a:lnTo>
                  <a:pt x="23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lnTo>
                  <a:pt x="525" y="582"/>
                </a:lnTo>
                <a:lnTo>
                  <a:pt x="700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6226" y="594518"/>
            <a:ext cx="377825" cy="463550"/>
          </a:xfrm>
          <a:custGeom>
            <a:avLst/>
            <a:gdLst>
              <a:gd name="T0" fmla="*/ 407 w 1051"/>
              <a:gd name="T1" fmla="*/ 935 h 1286"/>
              <a:gd name="T2" fmla="*/ 875 w 1051"/>
              <a:gd name="T3" fmla="*/ 468 h 1286"/>
              <a:gd name="T4" fmla="*/ 793 w 1051"/>
              <a:gd name="T5" fmla="*/ 386 h 1286"/>
              <a:gd name="T6" fmla="*/ 407 w 1051"/>
              <a:gd name="T7" fmla="*/ 768 h 1286"/>
              <a:gd name="T8" fmla="*/ 257 w 1051"/>
              <a:gd name="T9" fmla="*/ 618 h 1286"/>
              <a:gd name="T10" fmla="*/ 175 w 1051"/>
              <a:gd name="T11" fmla="*/ 700 h 1286"/>
              <a:gd name="T12" fmla="*/ 407 w 1051"/>
              <a:gd name="T13" fmla="*/ 935 h 1286"/>
              <a:gd name="T14" fmla="*/ 525 w 1051"/>
              <a:gd name="T15" fmla="*/ 0 h 1286"/>
              <a:gd name="T16" fmla="*/ 1050 w 1051"/>
              <a:gd name="T17" fmla="*/ 235 h 1286"/>
              <a:gd name="T18" fmla="*/ 1050 w 1051"/>
              <a:gd name="T19" fmla="*/ 585 h 1286"/>
              <a:gd name="T20" fmla="*/ 525 w 1051"/>
              <a:gd name="T21" fmla="*/ 1285 h 1286"/>
              <a:gd name="T22" fmla="*/ 0 w 1051"/>
              <a:gd name="T23" fmla="*/ 585 h 1286"/>
              <a:gd name="T24" fmla="*/ 0 w 1051"/>
              <a:gd name="T25" fmla="*/ 235 h 1286"/>
              <a:gd name="T26" fmla="*/ 525 w 1051"/>
              <a:gd name="T27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286">
                <a:moveTo>
                  <a:pt x="407" y="935"/>
                </a:moveTo>
                <a:lnTo>
                  <a:pt x="875" y="468"/>
                </a:lnTo>
                <a:lnTo>
                  <a:pt x="793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5" y="0"/>
                </a:moveTo>
                <a:lnTo>
                  <a:pt x="1050" y="235"/>
                </a:lnTo>
                <a:lnTo>
                  <a:pt x="1050" y="585"/>
                </a:lnTo>
                <a:cubicBezTo>
                  <a:pt x="1050" y="908"/>
                  <a:pt x="826" y="1211"/>
                  <a:pt x="525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70649" y="604044"/>
            <a:ext cx="298450" cy="446088"/>
          </a:xfrm>
          <a:custGeom>
            <a:avLst/>
            <a:gdLst>
              <a:gd name="T0" fmla="*/ 828 w 829"/>
              <a:gd name="T1" fmla="*/ 350 h 1240"/>
              <a:gd name="T2" fmla="*/ 828 w 829"/>
              <a:gd name="T3" fmla="*/ 585 h 1240"/>
              <a:gd name="T4" fmla="*/ 771 w 829"/>
              <a:gd name="T5" fmla="*/ 585 h 1240"/>
              <a:gd name="T6" fmla="*/ 771 w 829"/>
              <a:gd name="T7" fmla="*/ 700 h 1240"/>
              <a:gd name="T8" fmla="*/ 653 w 829"/>
              <a:gd name="T9" fmla="*/ 818 h 1240"/>
              <a:gd name="T10" fmla="*/ 478 w 829"/>
              <a:gd name="T11" fmla="*/ 818 h 1240"/>
              <a:gd name="T12" fmla="*/ 478 w 829"/>
              <a:gd name="T13" fmla="*/ 995 h 1240"/>
              <a:gd name="T14" fmla="*/ 550 w 829"/>
              <a:gd name="T15" fmla="*/ 1110 h 1240"/>
              <a:gd name="T16" fmla="*/ 421 w 829"/>
              <a:gd name="T17" fmla="*/ 1239 h 1240"/>
              <a:gd name="T18" fmla="*/ 293 w 829"/>
              <a:gd name="T19" fmla="*/ 1110 h 1240"/>
              <a:gd name="T20" fmla="*/ 364 w 829"/>
              <a:gd name="T21" fmla="*/ 995 h 1240"/>
              <a:gd name="T22" fmla="*/ 364 w 829"/>
              <a:gd name="T23" fmla="*/ 818 h 1240"/>
              <a:gd name="T24" fmla="*/ 189 w 829"/>
              <a:gd name="T25" fmla="*/ 818 h 1240"/>
              <a:gd name="T26" fmla="*/ 71 w 829"/>
              <a:gd name="T27" fmla="*/ 700 h 1240"/>
              <a:gd name="T28" fmla="*/ 71 w 829"/>
              <a:gd name="T29" fmla="*/ 580 h 1240"/>
              <a:gd name="T30" fmla="*/ 0 w 829"/>
              <a:gd name="T31" fmla="*/ 468 h 1240"/>
              <a:gd name="T32" fmla="*/ 128 w 829"/>
              <a:gd name="T33" fmla="*/ 339 h 1240"/>
              <a:gd name="T34" fmla="*/ 257 w 829"/>
              <a:gd name="T35" fmla="*/ 468 h 1240"/>
              <a:gd name="T36" fmla="*/ 189 w 829"/>
              <a:gd name="T37" fmla="*/ 580 h 1240"/>
              <a:gd name="T38" fmla="*/ 189 w 829"/>
              <a:gd name="T39" fmla="*/ 700 h 1240"/>
              <a:gd name="T40" fmla="*/ 364 w 829"/>
              <a:gd name="T41" fmla="*/ 700 h 1240"/>
              <a:gd name="T42" fmla="*/ 364 w 829"/>
              <a:gd name="T43" fmla="*/ 235 h 1240"/>
              <a:gd name="T44" fmla="*/ 246 w 829"/>
              <a:gd name="T45" fmla="*/ 235 h 1240"/>
              <a:gd name="T46" fmla="*/ 421 w 829"/>
              <a:gd name="T47" fmla="*/ 0 h 1240"/>
              <a:gd name="T48" fmla="*/ 596 w 829"/>
              <a:gd name="T49" fmla="*/ 235 h 1240"/>
              <a:gd name="T50" fmla="*/ 478 w 829"/>
              <a:gd name="T51" fmla="*/ 235 h 1240"/>
              <a:gd name="T52" fmla="*/ 478 w 829"/>
              <a:gd name="T53" fmla="*/ 700 h 1240"/>
              <a:gd name="T54" fmla="*/ 653 w 829"/>
              <a:gd name="T55" fmla="*/ 700 h 1240"/>
              <a:gd name="T56" fmla="*/ 653 w 829"/>
              <a:gd name="T57" fmla="*/ 585 h 1240"/>
              <a:gd name="T58" fmla="*/ 596 w 829"/>
              <a:gd name="T59" fmla="*/ 585 h 1240"/>
              <a:gd name="T60" fmla="*/ 596 w 829"/>
              <a:gd name="T61" fmla="*/ 350 h 1240"/>
              <a:gd name="T62" fmla="*/ 828 w 829"/>
              <a:gd name="T63" fmla="*/ 35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9" h="1240">
                <a:moveTo>
                  <a:pt x="828" y="350"/>
                </a:moveTo>
                <a:lnTo>
                  <a:pt x="828" y="585"/>
                </a:lnTo>
                <a:lnTo>
                  <a:pt x="771" y="585"/>
                </a:lnTo>
                <a:lnTo>
                  <a:pt x="771" y="700"/>
                </a:lnTo>
                <a:cubicBezTo>
                  <a:pt x="771" y="766"/>
                  <a:pt x="719" y="818"/>
                  <a:pt x="653" y="818"/>
                </a:cubicBezTo>
                <a:lnTo>
                  <a:pt x="478" y="818"/>
                </a:lnTo>
                <a:lnTo>
                  <a:pt x="478" y="995"/>
                </a:lnTo>
                <a:cubicBezTo>
                  <a:pt x="519" y="1017"/>
                  <a:pt x="550" y="1061"/>
                  <a:pt x="550" y="1110"/>
                </a:cubicBezTo>
                <a:cubicBezTo>
                  <a:pt x="550" y="1181"/>
                  <a:pt x="492" y="1239"/>
                  <a:pt x="421" y="1239"/>
                </a:cubicBezTo>
                <a:cubicBezTo>
                  <a:pt x="350" y="1239"/>
                  <a:pt x="293" y="1181"/>
                  <a:pt x="293" y="1110"/>
                </a:cubicBezTo>
                <a:cubicBezTo>
                  <a:pt x="293" y="1061"/>
                  <a:pt x="323" y="1017"/>
                  <a:pt x="364" y="995"/>
                </a:cubicBezTo>
                <a:lnTo>
                  <a:pt x="364" y="818"/>
                </a:lnTo>
                <a:lnTo>
                  <a:pt x="189" y="818"/>
                </a:lnTo>
                <a:cubicBezTo>
                  <a:pt x="123" y="818"/>
                  <a:pt x="71" y="766"/>
                  <a:pt x="71" y="700"/>
                </a:cubicBezTo>
                <a:lnTo>
                  <a:pt x="71" y="580"/>
                </a:lnTo>
                <a:cubicBezTo>
                  <a:pt x="30" y="558"/>
                  <a:pt x="0" y="517"/>
                  <a:pt x="0" y="468"/>
                </a:cubicBezTo>
                <a:cubicBezTo>
                  <a:pt x="0" y="397"/>
                  <a:pt x="57" y="339"/>
                  <a:pt x="128" y="339"/>
                </a:cubicBezTo>
                <a:cubicBezTo>
                  <a:pt x="200" y="339"/>
                  <a:pt x="257" y="397"/>
                  <a:pt x="257" y="468"/>
                </a:cubicBezTo>
                <a:cubicBezTo>
                  <a:pt x="257" y="517"/>
                  <a:pt x="230" y="558"/>
                  <a:pt x="189" y="580"/>
                </a:cubicBezTo>
                <a:lnTo>
                  <a:pt x="189" y="700"/>
                </a:lnTo>
                <a:lnTo>
                  <a:pt x="364" y="700"/>
                </a:lnTo>
                <a:lnTo>
                  <a:pt x="364" y="235"/>
                </a:lnTo>
                <a:lnTo>
                  <a:pt x="246" y="235"/>
                </a:lnTo>
                <a:lnTo>
                  <a:pt x="421" y="0"/>
                </a:lnTo>
                <a:lnTo>
                  <a:pt x="596" y="235"/>
                </a:lnTo>
                <a:lnTo>
                  <a:pt x="478" y="235"/>
                </a:lnTo>
                <a:lnTo>
                  <a:pt x="478" y="700"/>
                </a:lnTo>
                <a:lnTo>
                  <a:pt x="653" y="700"/>
                </a:lnTo>
                <a:lnTo>
                  <a:pt x="653" y="585"/>
                </a:lnTo>
                <a:lnTo>
                  <a:pt x="596" y="585"/>
                </a:lnTo>
                <a:lnTo>
                  <a:pt x="596" y="350"/>
                </a:lnTo>
                <a:lnTo>
                  <a:pt x="828" y="35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8239" y="624683"/>
            <a:ext cx="396875" cy="409575"/>
          </a:xfrm>
          <a:custGeom>
            <a:avLst/>
            <a:gdLst>
              <a:gd name="T0" fmla="*/ 607 w 1103"/>
              <a:gd name="T1" fmla="*/ 331 h 1138"/>
              <a:gd name="T2" fmla="*/ 607 w 1103"/>
              <a:gd name="T3" fmla="*/ 577 h 1138"/>
              <a:gd name="T4" fmla="*/ 809 w 1103"/>
              <a:gd name="T5" fmla="*/ 700 h 1138"/>
              <a:gd name="T6" fmla="*/ 768 w 1103"/>
              <a:gd name="T7" fmla="*/ 771 h 1138"/>
              <a:gd name="T8" fmla="*/ 520 w 1103"/>
              <a:gd name="T9" fmla="*/ 621 h 1138"/>
              <a:gd name="T10" fmla="*/ 520 w 1103"/>
              <a:gd name="T11" fmla="*/ 331 h 1138"/>
              <a:gd name="T12" fmla="*/ 607 w 1103"/>
              <a:gd name="T13" fmla="*/ 331 h 1138"/>
              <a:gd name="T14" fmla="*/ 705 w 1103"/>
              <a:gd name="T15" fmla="*/ 454 h 1138"/>
              <a:gd name="T16" fmla="*/ 867 w 1103"/>
              <a:gd name="T17" fmla="*/ 290 h 1138"/>
              <a:gd name="T18" fmla="*/ 290 w 1103"/>
              <a:gd name="T19" fmla="*/ 284 h 1138"/>
              <a:gd name="T20" fmla="*/ 290 w 1103"/>
              <a:gd name="T21" fmla="*/ 853 h 1138"/>
              <a:gd name="T22" fmla="*/ 867 w 1103"/>
              <a:gd name="T23" fmla="*/ 853 h 1138"/>
              <a:gd name="T24" fmla="*/ 984 w 1103"/>
              <a:gd name="T25" fmla="*/ 569 h 1138"/>
              <a:gd name="T26" fmla="*/ 1102 w 1103"/>
              <a:gd name="T27" fmla="*/ 569 h 1138"/>
              <a:gd name="T28" fmla="*/ 949 w 1103"/>
              <a:gd name="T29" fmla="*/ 935 h 1138"/>
              <a:gd name="T30" fmla="*/ 205 w 1103"/>
              <a:gd name="T31" fmla="*/ 935 h 1138"/>
              <a:gd name="T32" fmla="*/ 205 w 1103"/>
              <a:gd name="T33" fmla="*/ 202 h 1138"/>
              <a:gd name="T34" fmla="*/ 943 w 1103"/>
              <a:gd name="T35" fmla="*/ 202 h 1138"/>
              <a:gd name="T36" fmla="*/ 1102 w 1103"/>
              <a:gd name="T37" fmla="*/ 38 h 1138"/>
              <a:gd name="T38" fmla="*/ 1102 w 1103"/>
              <a:gd name="T39" fmla="*/ 454 h 1138"/>
              <a:gd name="T40" fmla="*/ 705 w 1103"/>
              <a:gd name="T41" fmla="*/ 454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3" h="1138">
                <a:moveTo>
                  <a:pt x="607" y="331"/>
                </a:moveTo>
                <a:lnTo>
                  <a:pt x="607" y="577"/>
                </a:lnTo>
                <a:lnTo>
                  <a:pt x="809" y="700"/>
                </a:lnTo>
                <a:lnTo>
                  <a:pt x="768" y="771"/>
                </a:lnTo>
                <a:lnTo>
                  <a:pt x="520" y="621"/>
                </a:lnTo>
                <a:lnTo>
                  <a:pt x="520" y="331"/>
                </a:lnTo>
                <a:lnTo>
                  <a:pt x="607" y="331"/>
                </a:lnTo>
                <a:close/>
                <a:moveTo>
                  <a:pt x="705" y="454"/>
                </a:moveTo>
                <a:lnTo>
                  <a:pt x="867" y="290"/>
                </a:lnTo>
                <a:cubicBezTo>
                  <a:pt x="708" y="131"/>
                  <a:pt x="449" y="125"/>
                  <a:pt x="290" y="284"/>
                </a:cubicBezTo>
                <a:cubicBezTo>
                  <a:pt x="132" y="442"/>
                  <a:pt x="132" y="694"/>
                  <a:pt x="290" y="853"/>
                </a:cubicBezTo>
                <a:cubicBezTo>
                  <a:pt x="449" y="1012"/>
                  <a:pt x="708" y="1012"/>
                  <a:pt x="867" y="853"/>
                </a:cubicBezTo>
                <a:cubicBezTo>
                  <a:pt x="946" y="774"/>
                  <a:pt x="984" y="683"/>
                  <a:pt x="984" y="569"/>
                </a:cubicBezTo>
                <a:lnTo>
                  <a:pt x="1102" y="569"/>
                </a:lnTo>
                <a:cubicBezTo>
                  <a:pt x="1102" y="683"/>
                  <a:pt x="1053" y="834"/>
                  <a:pt x="949" y="935"/>
                </a:cubicBezTo>
                <a:cubicBezTo>
                  <a:pt x="744" y="1137"/>
                  <a:pt x="410" y="1137"/>
                  <a:pt x="205" y="935"/>
                </a:cubicBezTo>
                <a:cubicBezTo>
                  <a:pt x="0" y="733"/>
                  <a:pt x="0" y="405"/>
                  <a:pt x="205" y="202"/>
                </a:cubicBezTo>
                <a:cubicBezTo>
                  <a:pt x="410" y="0"/>
                  <a:pt x="738" y="0"/>
                  <a:pt x="943" y="202"/>
                </a:cubicBezTo>
                <a:lnTo>
                  <a:pt x="1102" y="38"/>
                </a:lnTo>
                <a:lnTo>
                  <a:pt x="1102" y="454"/>
                </a:lnTo>
                <a:lnTo>
                  <a:pt x="705" y="4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4101" y="637382"/>
            <a:ext cx="193675" cy="377825"/>
          </a:xfrm>
          <a:custGeom>
            <a:avLst/>
            <a:gdLst>
              <a:gd name="T0" fmla="*/ 268 w 537"/>
              <a:gd name="T1" fmla="*/ 885 h 1050"/>
              <a:gd name="T2" fmla="*/ 454 w 537"/>
              <a:gd name="T3" fmla="*/ 699 h 1050"/>
              <a:gd name="T4" fmla="*/ 536 w 537"/>
              <a:gd name="T5" fmla="*/ 781 h 1050"/>
              <a:gd name="T6" fmla="*/ 268 w 537"/>
              <a:gd name="T7" fmla="*/ 1049 h 1050"/>
              <a:gd name="T8" fmla="*/ 0 w 537"/>
              <a:gd name="T9" fmla="*/ 781 h 1050"/>
              <a:gd name="T10" fmla="*/ 82 w 537"/>
              <a:gd name="T11" fmla="*/ 699 h 1050"/>
              <a:gd name="T12" fmla="*/ 268 w 537"/>
              <a:gd name="T13" fmla="*/ 885 h 1050"/>
              <a:gd name="T14" fmla="*/ 268 w 537"/>
              <a:gd name="T15" fmla="*/ 164 h 1050"/>
              <a:gd name="T16" fmla="*/ 82 w 537"/>
              <a:gd name="T17" fmla="*/ 350 h 1050"/>
              <a:gd name="T18" fmla="*/ 0 w 537"/>
              <a:gd name="T19" fmla="*/ 267 h 1050"/>
              <a:gd name="T20" fmla="*/ 268 w 537"/>
              <a:gd name="T21" fmla="*/ 0 h 1050"/>
              <a:gd name="T22" fmla="*/ 536 w 537"/>
              <a:gd name="T23" fmla="*/ 267 h 1050"/>
              <a:gd name="T24" fmla="*/ 454 w 537"/>
              <a:gd name="T25" fmla="*/ 350 h 1050"/>
              <a:gd name="T26" fmla="*/ 268 w 537"/>
              <a:gd name="T27" fmla="*/ 16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7" h="1050">
                <a:moveTo>
                  <a:pt x="268" y="885"/>
                </a:moveTo>
                <a:lnTo>
                  <a:pt x="454" y="699"/>
                </a:lnTo>
                <a:lnTo>
                  <a:pt x="536" y="781"/>
                </a:lnTo>
                <a:lnTo>
                  <a:pt x="268" y="1049"/>
                </a:lnTo>
                <a:lnTo>
                  <a:pt x="0" y="781"/>
                </a:lnTo>
                <a:lnTo>
                  <a:pt x="82" y="699"/>
                </a:lnTo>
                <a:lnTo>
                  <a:pt x="268" y="885"/>
                </a:lnTo>
                <a:close/>
                <a:moveTo>
                  <a:pt x="268" y="164"/>
                </a:moveTo>
                <a:lnTo>
                  <a:pt x="82" y="350"/>
                </a:lnTo>
                <a:lnTo>
                  <a:pt x="0" y="267"/>
                </a:lnTo>
                <a:lnTo>
                  <a:pt x="268" y="0"/>
                </a:lnTo>
                <a:lnTo>
                  <a:pt x="536" y="267"/>
                </a:lnTo>
                <a:lnTo>
                  <a:pt x="454" y="350"/>
                </a:lnTo>
                <a:lnTo>
                  <a:pt x="268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48839" y="658018"/>
            <a:ext cx="193675" cy="336550"/>
          </a:xfrm>
          <a:custGeom>
            <a:avLst/>
            <a:gdLst>
              <a:gd name="T0" fmla="*/ 535 w 536"/>
              <a:gd name="T1" fmla="*/ 82 h 936"/>
              <a:gd name="T2" fmla="*/ 267 w 536"/>
              <a:gd name="T3" fmla="*/ 350 h 936"/>
              <a:gd name="T4" fmla="*/ 0 w 536"/>
              <a:gd name="T5" fmla="*/ 82 h 936"/>
              <a:gd name="T6" fmla="*/ 82 w 536"/>
              <a:gd name="T7" fmla="*/ 0 h 936"/>
              <a:gd name="T8" fmla="*/ 267 w 536"/>
              <a:gd name="T9" fmla="*/ 186 h 936"/>
              <a:gd name="T10" fmla="*/ 453 w 536"/>
              <a:gd name="T11" fmla="*/ 0 h 936"/>
              <a:gd name="T12" fmla="*/ 535 w 536"/>
              <a:gd name="T13" fmla="*/ 82 h 936"/>
              <a:gd name="T14" fmla="*/ 0 w 536"/>
              <a:gd name="T15" fmla="*/ 853 h 936"/>
              <a:gd name="T16" fmla="*/ 267 w 536"/>
              <a:gd name="T17" fmla="*/ 585 h 936"/>
              <a:gd name="T18" fmla="*/ 535 w 536"/>
              <a:gd name="T19" fmla="*/ 853 h 936"/>
              <a:gd name="T20" fmla="*/ 453 w 536"/>
              <a:gd name="T21" fmla="*/ 935 h 936"/>
              <a:gd name="T22" fmla="*/ 267 w 536"/>
              <a:gd name="T23" fmla="*/ 749 h 936"/>
              <a:gd name="T24" fmla="*/ 82 w 536"/>
              <a:gd name="T25" fmla="*/ 935 h 936"/>
              <a:gd name="T26" fmla="*/ 0 w 536"/>
              <a:gd name="T27" fmla="*/ 8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6" h="936">
                <a:moveTo>
                  <a:pt x="535" y="82"/>
                </a:moveTo>
                <a:lnTo>
                  <a:pt x="267" y="350"/>
                </a:lnTo>
                <a:lnTo>
                  <a:pt x="0" y="82"/>
                </a:lnTo>
                <a:lnTo>
                  <a:pt x="82" y="0"/>
                </a:lnTo>
                <a:lnTo>
                  <a:pt x="267" y="186"/>
                </a:lnTo>
                <a:lnTo>
                  <a:pt x="453" y="0"/>
                </a:lnTo>
                <a:lnTo>
                  <a:pt x="535" y="82"/>
                </a:lnTo>
                <a:close/>
                <a:moveTo>
                  <a:pt x="0" y="853"/>
                </a:moveTo>
                <a:lnTo>
                  <a:pt x="267" y="585"/>
                </a:lnTo>
                <a:lnTo>
                  <a:pt x="535" y="853"/>
                </a:lnTo>
                <a:lnTo>
                  <a:pt x="453" y="935"/>
                </a:lnTo>
                <a:lnTo>
                  <a:pt x="267" y="749"/>
                </a:lnTo>
                <a:lnTo>
                  <a:pt x="82" y="935"/>
                </a:lnTo>
                <a:lnTo>
                  <a:pt x="0" y="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06101" y="732632"/>
            <a:ext cx="430213" cy="188913"/>
          </a:xfrm>
          <a:custGeom>
            <a:avLst/>
            <a:gdLst>
              <a:gd name="T0" fmla="*/ 612 w 1193"/>
              <a:gd name="T1" fmla="*/ 60 h 526"/>
              <a:gd name="T2" fmla="*/ 1192 w 1193"/>
              <a:gd name="T3" fmla="*/ 481 h 526"/>
              <a:gd name="T4" fmla="*/ 1055 w 1193"/>
              <a:gd name="T5" fmla="*/ 525 h 526"/>
              <a:gd name="T6" fmla="*/ 612 w 1193"/>
              <a:gd name="T7" fmla="*/ 205 h 526"/>
              <a:gd name="T8" fmla="*/ 312 w 1193"/>
              <a:gd name="T9" fmla="*/ 314 h 526"/>
              <a:gd name="T10" fmla="*/ 525 w 1193"/>
              <a:gd name="T11" fmla="*/ 525 h 526"/>
              <a:gd name="T12" fmla="*/ 0 w 1193"/>
              <a:gd name="T13" fmla="*/ 525 h 526"/>
              <a:gd name="T14" fmla="*/ 0 w 1193"/>
              <a:gd name="T15" fmla="*/ 0 h 526"/>
              <a:gd name="T16" fmla="*/ 208 w 1193"/>
              <a:gd name="T17" fmla="*/ 211 h 526"/>
              <a:gd name="T18" fmla="*/ 612 w 1193"/>
              <a:gd name="T19" fmla="*/ 6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3" h="526">
                <a:moveTo>
                  <a:pt x="612" y="60"/>
                </a:moveTo>
                <a:cubicBezTo>
                  <a:pt x="883" y="60"/>
                  <a:pt x="1110" y="238"/>
                  <a:pt x="1192" y="481"/>
                </a:cubicBezTo>
                <a:lnTo>
                  <a:pt x="1055" y="525"/>
                </a:lnTo>
                <a:cubicBezTo>
                  <a:pt x="995" y="339"/>
                  <a:pt x="820" y="205"/>
                  <a:pt x="612" y="205"/>
                </a:cubicBezTo>
                <a:cubicBezTo>
                  <a:pt x="497" y="205"/>
                  <a:pt x="394" y="246"/>
                  <a:pt x="312" y="314"/>
                </a:cubicBezTo>
                <a:lnTo>
                  <a:pt x="525" y="525"/>
                </a:lnTo>
                <a:lnTo>
                  <a:pt x="0" y="525"/>
                </a:lnTo>
                <a:lnTo>
                  <a:pt x="0" y="0"/>
                </a:lnTo>
                <a:lnTo>
                  <a:pt x="208" y="211"/>
                </a:lnTo>
                <a:cubicBezTo>
                  <a:pt x="314" y="118"/>
                  <a:pt x="456" y="60"/>
                  <a:pt x="612" y="6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512095"/>
            <a:ext cx="504825" cy="377825"/>
          </a:xfrm>
          <a:custGeom>
            <a:avLst/>
            <a:gdLst>
              <a:gd name="T0" fmla="*/ 932 w 1401"/>
              <a:gd name="T1" fmla="*/ 932 h 1051"/>
              <a:gd name="T2" fmla="*/ 932 w 1401"/>
              <a:gd name="T3" fmla="*/ 117 h 1051"/>
              <a:gd name="T4" fmla="*/ 468 w 1401"/>
              <a:gd name="T5" fmla="*/ 117 h 1051"/>
              <a:gd name="T6" fmla="*/ 468 w 1401"/>
              <a:gd name="T7" fmla="*/ 932 h 1051"/>
              <a:gd name="T8" fmla="*/ 932 w 1401"/>
              <a:gd name="T9" fmla="*/ 932 h 1051"/>
              <a:gd name="T10" fmla="*/ 962 w 1401"/>
              <a:gd name="T11" fmla="*/ 0 h 1051"/>
              <a:gd name="T12" fmla="*/ 1050 w 1401"/>
              <a:gd name="T13" fmla="*/ 87 h 1051"/>
              <a:gd name="T14" fmla="*/ 1050 w 1401"/>
              <a:gd name="T15" fmla="*/ 962 h 1051"/>
              <a:gd name="T16" fmla="*/ 962 w 1401"/>
              <a:gd name="T17" fmla="*/ 1050 h 1051"/>
              <a:gd name="T18" fmla="*/ 437 w 1401"/>
              <a:gd name="T19" fmla="*/ 1050 h 1051"/>
              <a:gd name="T20" fmla="*/ 350 w 1401"/>
              <a:gd name="T21" fmla="*/ 962 h 1051"/>
              <a:gd name="T22" fmla="*/ 350 w 1401"/>
              <a:gd name="T23" fmla="*/ 87 h 1051"/>
              <a:gd name="T24" fmla="*/ 437 w 1401"/>
              <a:gd name="T25" fmla="*/ 0 h 1051"/>
              <a:gd name="T26" fmla="*/ 962 w 1401"/>
              <a:gd name="T27" fmla="*/ 0 h 1051"/>
              <a:gd name="T28" fmla="*/ 1107 w 1401"/>
              <a:gd name="T29" fmla="*/ 817 h 1051"/>
              <a:gd name="T30" fmla="*/ 1107 w 1401"/>
              <a:gd name="T31" fmla="*/ 232 h 1051"/>
              <a:gd name="T32" fmla="*/ 1225 w 1401"/>
              <a:gd name="T33" fmla="*/ 232 h 1051"/>
              <a:gd name="T34" fmla="*/ 1225 w 1401"/>
              <a:gd name="T35" fmla="*/ 817 h 1051"/>
              <a:gd name="T36" fmla="*/ 1107 w 1401"/>
              <a:gd name="T37" fmla="*/ 817 h 1051"/>
              <a:gd name="T38" fmla="*/ 1282 w 1401"/>
              <a:gd name="T39" fmla="*/ 350 h 1051"/>
              <a:gd name="T40" fmla="*/ 1400 w 1401"/>
              <a:gd name="T41" fmla="*/ 350 h 1051"/>
              <a:gd name="T42" fmla="*/ 1400 w 1401"/>
              <a:gd name="T43" fmla="*/ 700 h 1051"/>
              <a:gd name="T44" fmla="*/ 1282 w 1401"/>
              <a:gd name="T45" fmla="*/ 700 h 1051"/>
              <a:gd name="T46" fmla="*/ 1282 w 1401"/>
              <a:gd name="T47" fmla="*/ 350 h 1051"/>
              <a:gd name="T48" fmla="*/ 175 w 1401"/>
              <a:gd name="T49" fmla="*/ 817 h 1051"/>
              <a:gd name="T50" fmla="*/ 175 w 1401"/>
              <a:gd name="T51" fmla="*/ 232 h 1051"/>
              <a:gd name="T52" fmla="*/ 293 w 1401"/>
              <a:gd name="T53" fmla="*/ 232 h 1051"/>
              <a:gd name="T54" fmla="*/ 293 w 1401"/>
              <a:gd name="T55" fmla="*/ 817 h 1051"/>
              <a:gd name="T56" fmla="*/ 175 w 1401"/>
              <a:gd name="T57" fmla="*/ 817 h 1051"/>
              <a:gd name="T58" fmla="*/ 0 w 1401"/>
              <a:gd name="T59" fmla="*/ 700 h 1051"/>
              <a:gd name="T60" fmla="*/ 0 w 1401"/>
              <a:gd name="T61" fmla="*/ 350 h 1051"/>
              <a:gd name="T62" fmla="*/ 118 w 1401"/>
              <a:gd name="T63" fmla="*/ 350 h 1051"/>
              <a:gd name="T64" fmla="*/ 118 w 1401"/>
              <a:gd name="T65" fmla="*/ 700 h 1051"/>
              <a:gd name="T66" fmla="*/ 0 w 1401"/>
              <a:gd name="T67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1" h="1051">
                <a:moveTo>
                  <a:pt x="932" y="932"/>
                </a:moveTo>
                <a:lnTo>
                  <a:pt x="932" y="117"/>
                </a:lnTo>
                <a:lnTo>
                  <a:pt x="468" y="117"/>
                </a:lnTo>
                <a:lnTo>
                  <a:pt x="468" y="932"/>
                </a:lnTo>
                <a:lnTo>
                  <a:pt x="932" y="932"/>
                </a:lnTo>
                <a:close/>
                <a:moveTo>
                  <a:pt x="962" y="0"/>
                </a:moveTo>
                <a:cubicBezTo>
                  <a:pt x="1012" y="0"/>
                  <a:pt x="1050" y="38"/>
                  <a:pt x="1050" y="87"/>
                </a:cubicBezTo>
                <a:lnTo>
                  <a:pt x="1050" y="962"/>
                </a:lnTo>
                <a:cubicBezTo>
                  <a:pt x="1050" y="1011"/>
                  <a:pt x="1012" y="1050"/>
                  <a:pt x="962" y="1050"/>
                </a:cubicBezTo>
                <a:lnTo>
                  <a:pt x="437" y="1050"/>
                </a:lnTo>
                <a:cubicBezTo>
                  <a:pt x="388" y="1050"/>
                  <a:pt x="350" y="1011"/>
                  <a:pt x="350" y="962"/>
                </a:cubicBezTo>
                <a:lnTo>
                  <a:pt x="350" y="87"/>
                </a:lnTo>
                <a:cubicBezTo>
                  <a:pt x="350" y="38"/>
                  <a:pt x="388" y="0"/>
                  <a:pt x="437" y="0"/>
                </a:cubicBezTo>
                <a:lnTo>
                  <a:pt x="962" y="0"/>
                </a:lnTo>
                <a:close/>
                <a:moveTo>
                  <a:pt x="1107" y="817"/>
                </a:moveTo>
                <a:lnTo>
                  <a:pt x="1107" y="232"/>
                </a:lnTo>
                <a:lnTo>
                  <a:pt x="1225" y="232"/>
                </a:lnTo>
                <a:lnTo>
                  <a:pt x="1225" y="817"/>
                </a:lnTo>
                <a:lnTo>
                  <a:pt x="1107" y="817"/>
                </a:lnTo>
                <a:close/>
                <a:moveTo>
                  <a:pt x="1282" y="350"/>
                </a:moveTo>
                <a:lnTo>
                  <a:pt x="1400" y="350"/>
                </a:lnTo>
                <a:lnTo>
                  <a:pt x="1400" y="700"/>
                </a:lnTo>
                <a:lnTo>
                  <a:pt x="1282" y="700"/>
                </a:lnTo>
                <a:lnTo>
                  <a:pt x="1282" y="350"/>
                </a:lnTo>
                <a:close/>
                <a:moveTo>
                  <a:pt x="175" y="817"/>
                </a:moveTo>
                <a:lnTo>
                  <a:pt x="175" y="232"/>
                </a:lnTo>
                <a:lnTo>
                  <a:pt x="293" y="232"/>
                </a:lnTo>
                <a:lnTo>
                  <a:pt x="293" y="817"/>
                </a:lnTo>
                <a:lnTo>
                  <a:pt x="175" y="817"/>
                </a:lnTo>
                <a:close/>
                <a:moveTo>
                  <a:pt x="0" y="700"/>
                </a:moveTo>
                <a:lnTo>
                  <a:pt x="0" y="350"/>
                </a:lnTo>
                <a:lnTo>
                  <a:pt x="118" y="350"/>
                </a:lnTo>
                <a:lnTo>
                  <a:pt x="118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70112" y="1543844"/>
            <a:ext cx="419100" cy="315914"/>
          </a:xfrm>
          <a:custGeom>
            <a:avLst/>
            <a:gdLst>
              <a:gd name="T0" fmla="*/ 933 w 1166"/>
              <a:gd name="T1" fmla="*/ 118 h 876"/>
              <a:gd name="T2" fmla="*/ 1165 w 1166"/>
              <a:gd name="T3" fmla="*/ 118 h 876"/>
              <a:gd name="T4" fmla="*/ 1165 w 1166"/>
              <a:gd name="T5" fmla="*/ 760 h 876"/>
              <a:gd name="T6" fmla="*/ 933 w 1166"/>
              <a:gd name="T7" fmla="*/ 760 h 876"/>
              <a:gd name="T8" fmla="*/ 933 w 1166"/>
              <a:gd name="T9" fmla="*/ 118 h 876"/>
              <a:gd name="T10" fmla="*/ 0 w 1166"/>
              <a:gd name="T11" fmla="*/ 760 h 876"/>
              <a:gd name="T12" fmla="*/ 0 w 1166"/>
              <a:gd name="T13" fmla="*/ 118 h 876"/>
              <a:gd name="T14" fmla="*/ 233 w 1166"/>
              <a:gd name="T15" fmla="*/ 118 h 876"/>
              <a:gd name="T16" fmla="*/ 233 w 1166"/>
              <a:gd name="T17" fmla="*/ 760 h 876"/>
              <a:gd name="T18" fmla="*/ 0 w 1166"/>
              <a:gd name="T19" fmla="*/ 760 h 876"/>
              <a:gd name="T20" fmla="*/ 290 w 1166"/>
              <a:gd name="T21" fmla="*/ 875 h 876"/>
              <a:gd name="T22" fmla="*/ 290 w 1166"/>
              <a:gd name="T23" fmla="*/ 0 h 876"/>
              <a:gd name="T24" fmla="*/ 875 w 1166"/>
              <a:gd name="T25" fmla="*/ 0 h 876"/>
              <a:gd name="T26" fmla="*/ 875 w 1166"/>
              <a:gd name="T27" fmla="*/ 875 h 876"/>
              <a:gd name="T28" fmla="*/ 290 w 1166"/>
              <a:gd name="T29" fmla="*/ 87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876">
                <a:moveTo>
                  <a:pt x="933" y="118"/>
                </a:moveTo>
                <a:lnTo>
                  <a:pt x="1165" y="118"/>
                </a:lnTo>
                <a:lnTo>
                  <a:pt x="1165" y="760"/>
                </a:lnTo>
                <a:lnTo>
                  <a:pt x="933" y="760"/>
                </a:lnTo>
                <a:lnTo>
                  <a:pt x="933" y="118"/>
                </a:lnTo>
                <a:close/>
                <a:moveTo>
                  <a:pt x="0" y="760"/>
                </a:moveTo>
                <a:lnTo>
                  <a:pt x="0" y="118"/>
                </a:lnTo>
                <a:lnTo>
                  <a:pt x="233" y="118"/>
                </a:lnTo>
                <a:lnTo>
                  <a:pt x="233" y="760"/>
                </a:lnTo>
                <a:lnTo>
                  <a:pt x="0" y="760"/>
                </a:lnTo>
                <a:close/>
                <a:moveTo>
                  <a:pt x="290" y="875"/>
                </a:moveTo>
                <a:lnTo>
                  <a:pt x="290" y="0"/>
                </a:lnTo>
                <a:lnTo>
                  <a:pt x="875" y="0"/>
                </a:lnTo>
                <a:lnTo>
                  <a:pt x="875" y="875"/>
                </a:lnTo>
                <a:lnTo>
                  <a:pt x="290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71839" y="1564481"/>
            <a:ext cx="357187" cy="273050"/>
          </a:xfrm>
          <a:custGeom>
            <a:avLst/>
            <a:gdLst>
              <a:gd name="T0" fmla="*/ 236 w 994"/>
              <a:gd name="T1" fmla="*/ 757 h 758"/>
              <a:gd name="T2" fmla="*/ 236 w 994"/>
              <a:gd name="T3" fmla="*/ 0 h 758"/>
              <a:gd name="T4" fmla="*/ 761 w 994"/>
              <a:gd name="T5" fmla="*/ 0 h 758"/>
              <a:gd name="T6" fmla="*/ 761 w 994"/>
              <a:gd name="T7" fmla="*/ 757 h 758"/>
              <a:gd name="T8" fmla="*/ 236 w 994"/>
              <a:gd name="T9" fmla="*/ 757 h 758"/>
              <a:gd name="T10" fmla="*/ 818 w 994"/>
              <a:gd name="T11" fmla="*/ 0 h 758"/>
              <a:gd name="T12" fmla="*/ 993 w 994"/>
              <a:gd name="T13" fmla="*/ 0 h 758"/>
              <a:gd name="T14" fmla="*/ 993 w 994"/>
              <a:gd name="T15" fmla="*/ 757 h 758"/>
              <a:gd name="T16" fmla="*/ 818 w 994"/>
              <a:gd name="T17" fmla="*/ 757 h 758"/>
              <a:gd name="T18" fmla="*/ 818 w 994"/>
              <a:gd name="T19" fmla="*/ 0 h 758"/>
              <a:gd name="T20" fmla="*/ 0 w 994"/>
              <a:gd name="T21" fmla="*/ 757 h 758"/>
              <a:gd name="T22" fmla="*/ 0 w 994"/>
              <a:gd name="T23" fmla="*/ 0 h 758"/>
              <a:gd name="T24" fmla="*/ 175 w 994"/>
              <a:gd name="T25" fmla="*/ 0 h 758"/>
              <a:gd name="T26" fmla="*/ 175 w 994"/>
              <a:gd name="T27" fmla="*/ 757 h 758"/>
              <a:gd name="T28" fmla="*/ 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236" y="757"/>
                </a:moveTo>
                <a:lnTo>
                  <a:pt x="236" y="0"/>
                </a:lnTo>
                <a:lnTo>
                  <a:pt x="761" y="0"/>
                </a:lnTo>
                <a:lnTo>
                  <a:pt x="761" y="757"/>
                </a:lnTo>
                <a:lnTo>
                  <a:pt x="236" y="757"/>
                </a:lnTo>
                <a:close/>
                <a:moveTo>
                  <a:pt x="818" y="0"/>
                </a:moveTo>
                <a:lnTo>
                  <a:pt x="993" y="0"/>
                </a:lnTo>
                <a:lnTo>
                  <a:pt x="993" y="757"/>
                </a:lnTo>
                <a:lnTo>
                  <a:pt x="818" y="757"/>
                </a:lnTo>
                <a:lnTo>
                  <a:pt x="818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175" y="0"/>
                </a:lnTo>
                <a:lnTo>
                  <a:pt x="175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21176" y="1512095"/>
            <a:ext cx="398463" cy="377825"/>
          </a:xfrm>
          <a:custGeom>
            <a:avLst/>
            <a:gdLst>
              <a:gd name="T0" fmla="*/ 1050 w 1108"/>
              <a:gd name="T1" fmla="*/ 0 h 1051"/>
              <a:gd name="T2" fmla="*/ 1107 w 1108"/>
              <a:gd name="T3" fmla="*/ 57 h 1051"/>
              <a:gd name="T4" fmla="*/ 1107 w 1108"/>
              <a:gd name="T5" fmla="*/ 407 h 1051"/>
              <a:gd name="T6" fmla="*/ 1050 w 1108"/>
              <a:gd name="T7" fmla="*/ 467 h 1051"/>
              <a:gd name="T8" fmla="*/ 57 w 1108"/>
              <a:gd name="T9" fmla="*/ 467 h 1051"/>
              <a:gd name="T10" fmla="*/ 0 w 1108"/>
              <a:gd name="T11" fmla="*/ 407 h 1051"/>
              <a:gd name="T12" fmla="*/ 0 w 1108"/>
              <a:gd name="T13" fmla="*/ 57 h 1051"/>
              <a:gd name="T14" fmla="*/ 57 w 1108"/>
              <a:gd name="T15" fmla="*/ 0 h 1051"/>
              <a:gd name="T16" fmla="*/ 1050 w 1108"/>
              <a:gd name="T17" fmla="*/ 0 h 1051"/>
              <a:gd name="T18" fmla="*/ 1050 w 1108"/>
              <a:gd name="T19" fmla="*/ 582 h 1051"/>
              <a:gd name="T20" fmla="*/ 1107 w 1108"/>
              <a:gd name="T21" fmla="*/ 642 h 1051"/>
              <a:gd name="T22" fmla="*/ 1107 w 1108"/>
              <a:gd name="T23" fmla="*/ 992 h 1051"/>
              <a:gd name="T24" fmla="*/ 1050 w 1108"/>
              <a:gd name="T25" fmla="*/ 1050 h 1051"/>
              <a:gd name="T26" fmla="*/ 57 w 1108"/>
              <a:gd name="T27" fmla="*/ 1050 h 1051"/>
              <a:gd name="T28" fmla="*/ 0 w 1108"/>
              <a:gd name="T29" fmla="*/ 992 h 1051"/>
              <a:gd name="T30" fmla="*/ 0 w 1108"/>
              <a:gd name="T31" fmla="*/ 642 h 1051"/>
              <a:gd name="T32" fmla="*/ 57 w 1108"/>
              <a:gd name="T33" fmla="*/ 582 h 1051"/>
              <a:gd name="T34" fmla="*/ 1050 w 1108"/>
              <a:gd name="T35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1051">
                <a:moveTo>
                  <a:pt x="1050" y="0"/>
                </a:moveTo>
                <a:cubicBezTo>
                  <a:pt x="1083" y="0"/>
                  <a:pt x="1107" y="24"/>
                  <a:pt x="1107" y="57"/>
                </a:cubicBezTo>
                <a:lnTo>
                  <a:pt x="1107" y="407"/>
                </a:lnTo>
                <a:cubicBezTo>
                  <a:pt x="1107" y="440"/>
                  <a:pt x="1083" y="467"/>
                  <a:pt x="1050" y="467"/>
                </a:cubicBezTo>
                <a:lnTo>
                  <a:pt x="57" y="467"/>
                </a:lnTo>
                <a:cubicBezTo>
                  <a:pt x="25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1050" y="0"/>
                </a:lnTo>
                <a:close/>
                <a:moveTo>
                  <a:pt x="1050" y="582"/>
                </a:moveTo>
                <a:cubicBezTo>
                  <a:pt x="1083" y="582"/>
                  <a:pt x="1107" y="609"/>
                  <a:pt x="1107" y="642"/>
                </a:cubicBezTo>
                <a:lnTo>
                  <a:pt x="1107" y="992"/>
                </a:lnTo>
                <a:cubicBezTo>
                  <a:pt x="1107" y="1025"/>
                  <a:pt x="1083" y="1050"/>
                  <a:pt x="1050" y="1050"/>
                </a:cubicBezTo>
                <a:lnTo>
                  <a:pt x="57" y="1050"/>
                </a:lnTo>
                <a:cubicBezTo>
                  <a:pt x="25" y="1050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5" y="582"/>
                  <a:pt x="57" y="582"/>
                </a:cubicBezTo>
                <a:lnTo>
                  <a:pt x="1050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7" y="1575594"/>
            <a:ext cx="463550" cy="252412"/>
          </a:xfrm>
          <a:custGeom>
            <a:avLst/>
            <a:gdLst>
              <a:gd name="T0" fmla="*/ 1080 w 1286"/>
              <a:gd name="T1" fmla="*/ 350 h 701"/>
              <a:gd name="T2" fmla="*/ 1168 w 1286"/>
              <a:gd name="T3" fmla="*/ 262 h 701"/>
              <a:gd name="T4" fmla="*/ 1080 w 1286"/>
              <a:gd name="T5" fmla="*/ 175 h 701"/>
              <a:gd name="T6" fmla="*/ 993 w 1286"/>
              <a:gd name="T7" fmla="*/ 262 h 701"/>
              <a:gd name="T8" fmla="*/ 1080 w 1286"/>
              <a:gd name="T9" fmla="*/ 350 h 701"/>
              <a:gd name="T10" fmla="*/ 848 w 1286"/>
              <a:gd name="T11" fmla="*/ 525 h 701"/>
              <a:gd name="T12" fmla="*/ 935 w 1286"/>
              <a:gd name="T13" fmla="*/ 437 h 701"/>
              <a:gd name="T14" fmla="*/ 848 w 1286"/>
              <a:gd name="T15" fmla="*/ 350 h 701"/>
              <a:gd name="T16" fmla="*/ 760 w 1286"/>
              <a:gd name="T17" fmla="*/ 437 h 701"/>
              <a:gd name="T18" fmla="*/ 848 w 1286"/>
              <a:gd name="T19" fmla="*/ 525 h 701"/>
              <a:gd name="T20" fmla="*/ 585 w 1286"/>
              <a:gd name="T21" fmla="*/ 407 h 701"/>
              <a:gd name="T22" fmla="*/ 585 w 1286"/>
              <a:gd name="T23" fmla="*/ 292 h 701"/>
              <a:gd name="T24" fmla="*/ 410 w 1286"/>
              <a:gd name="T25" fmla="*/ 292 h 701"/>
              <a:gd name="T26" fmla="*/ 410 w 1286"/>
              <a:gd name="T27" fmla="*/ 117 h 701"/>
              <a:gd name="T28" fmla="*/ 293 w 1286"/>
              <a:gd name="T29" fmla="*/ 117 h 701"/>
              <a:gd name="T30" fmla="*/ 293 w 1286"/>
              <a:gd name="T31" fmla="*/ 292 h 701"/>
              <a:gd name="T32" fmla="*/ 118 w 1286"/>
              <a:gd name="T33" fmla="*/ 292 h 701"/>
              <a:gd name="T34" fmla="*/ 118 w 1286"/>
              <a:gd name="T35" fmla="*/ 407 h 701"/>
              <a:gd name="T36" fmla="*/ 293 w 1286"/>
              <a:gd name="T37" fmla="*/ 407 h 701"/>
              <a:gd name="T38" fmla="*/ 293 w 1286"/>
              <a:gd name="T39" fmla="*/ 582 h 701"/>
              <a:gd name="T40" fmla="*/ 410 w 1286"/>
              <a:gd name="T41" fmla="*/ 582 h 701"/>
              <a:gd name="T42" fmla="*/ 410 w 1286"/>
              <a:gd name="T43" fmla="*/ 407 h 701"/>
              <a:gd name="T44" fmla="*/ 585 w 1286"/>
              <a:gd name="T45" fmla="*/ 407 h 701"/>
              <a:gd name="T46" fmla="*/ 1168 w 1286"/>
              <a:gd name="T47" fmla="*/ 0 h 701"/>
              <a:gd name="T48" fmla="*/ 1285 w 1286"/>
              <a:gd name="T49" fmla="*/ 117 h 701"/>
              <a:gd name="T50" fmla="*/ 1285 w 1286"/>
              <a:gd name="T51" fmla="*/ 582 h 701"/>
              <a:gd name="T52" fmla="*/ 1168 w 1286"/>
              <a:gd name="T53" fmla="*/ 700 h 701"/>
              <a:gd name="T54" fmla="*/ 118 w 1286"/>
              <a:gd name="T55" fmla="*/ 700 h 701"/>
              <a:gd name="T56" fmla="*/ 0 w 1286"/>
              <a:gd name="T57" fmla="*/ 582 h 701"/>
              <a:gd name="T58" fmla="*/ 0 w 1286"/>
              <a:gd name="T59" fmla="*/ 117 h 701"/>
              <a:gd name="T60" fmla="*/ 118 w 1286"/>
              <a:gd name="T61" fmla="*/ 0 h 701"/>
              <a:gd name="T62" fmla="*/ 1168 w 1286"/>
              <a:gd name="T6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701">
                <a:moveTo>
                  <a:pt x="1080" y="350"/>
                </a:moveTo>
                <a:cubicBezTo>
                  <a:pt x="1129" y="350"/>
                  <a:pt x="1168" y="311"/>
                  <a:pt x="1168" y="262"/>
                </a:cubicBezTo>
                <a:cubicBezTo>
                  <a:pt x="1168" y="213"/>
                  <a:pt x="1129" y="175"/>
                  <a:pt x="1080" y="175"/>
                </a:cubicBezTo>
                <a:cubicBezTo>
                  <a:pt x="1031" y="175"/>
                  <a:pt x="993" y="213"/>
                  <a:pt x="993" y="262"/>
                </a:cubicBezTo>
                <a:cubicBezTo>
                  <a:pt x="993" y="311"/>
                  <a:pt x="1031" y="350"/>
                  <a:pt x="1080" y="350"/>
                </a:cubicBezTo>
                <a:close/>
                <a:moveTo>
                  <a:pt x="848" y="525"/>
                </a:moveTo>
                <a:cubicBezTo>
                  <a:pt x="897" y="525"/>
                  <a:pt x="935" y="486"/>
                  <a:pt x="935" y="437"/>
                </a:cubicBezTo>
                <a:cubicBezTo>
                  <a:pt x="935" y="388"/>
                  <a:pt x="897" y="350"/>
                  <a:pt x="848" y="350"/>
                </a:cubicBezTo>
                <a:cubicBezTo>
                  <a:pt x="798" y="350"/>
                  <a:pt x="760" y="388"/>
                  <a:pt x="760" y="437"/>
                </a:cubicBezTo>
                <a:cubicBezTo>
                  <a:pt x="760" y="486"/>
                  <a:pt x="798" y="525"/>
                  <a:pt x="848" y="525"/>
                </a:cubicBezTo>
                <a:close/>
                <a:moveTo>
                  <a:pt x="585" y="407"/>
                </a:moveTo>
                <a:lnTo>
                  <a:pt x="585" y="292"/>
                </a:lnTo>
                <a:lnTo>
                  <a:pt x="410" y="292"/>
                </a:lnTo>
                <a:lnTo>
                  <a:pt x="410" y="117"/>
                </a:lnTo>
                <a:lnTo>
                  <a:pt x="293" y="117"/>
                </a:lnTo>
                <a:lnTo>
                  <a:pt x="293" y="292"/>
                </a:lnTo>
                <a:lnTo>
                  <a:pt x="118" y="292"/>
                </a:lnTo>
                <a:lnTo>
                  <a:pt x="118" y="407"/>
                </a:lnTo>
                <a:lnTo>
                  <a:pt x="293" y="407"/>
                </a:lnTo>
                <a:lnTo>
                  <a:pt x="293" y="582"/>
                </a:lnTo>
                <a:lnTo>
                  <a:pt x="410" y="582"/>
                </a:lnTo>
                <a:lnTo>
                  <a:pt x="410" y="407"/>
                </a:lnTo>
                <a:lnTo>
                  <a:pt x="585" y="407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582"/>
                </a:lnTo>
                <a:cubicBezTo>
                  <a:pt x="1285" y="645"/>
                  <a:pt x="1230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73826" y="1575594"/>
            <a:ext cx="377825" cy="252412"/>
          </a:xfrm>
          <a:custGeom>
            <a:avLst/>
            <a:gdLst>
              <a:gd name="T0" fmla="*/ 818 w 1051"/>
              <a:gd name="T1" fmla="*/ 262 h 701"/>
              <a:gd name="T2" fmla="*/ 1050 w 1051"/>
              <a:gd name="T3" fmla="*/ 30 h 701"/>
              <a:gd name="T4" fmla="*/ 1050 w 1051"/>
              <a:gd name="T5" fmla="*/ 669 h 701"/>
              <a:gd name="T6" fmla="*/ 818 w 1051"/>
              <a:gd name="T7" fmla="*/ 437 h 701"/>
              <a:gd name="T8" fmla="*/ 818 w 1051"/>
              <a:gd name="T9" fmla="*/ 642 h 701"/>
              <a:gd name="T10" fmla="*/ 758 w 1051"/>
              <a:gd name="T11" fmla="*/ 700 h 701"/>
              <a:gd name="T12" fmla="*/ 58 w 1051"/>
              <a:gd name="T13" fmla="*/ 700 h 701"/>
              <a:gd name="T14" fmla="*/ 0 w 1051"/>
              <a:gd name="T15" fmla="*/ 642 h 701"/>
              <a:gd name="T16" fmla="*/ 0 w 1051"/>
              <a:gd name="T17" fmla="*/ 57 h 701"/>
              <a:gd name="T18" fmla="*/ 58 w 1051"/>
              <a:gd name="T19" fmla="*/ 0 h 701"/>
              <a:gd name="T20" fmla="*/ 758 w 1051"/>
              <a:gd name="T21" fmla="*/ 0 h 701"/>
              <a:gd name="T22" fmla="*/ 818 w 1051"/>
              <a:gd name="T23" fmla="*/ 57 h 701"/>
              <a:gd name="T24" fmla="*/ 818 w 1051"/>
              <a:gd name="T25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1" h="701"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1" y="700"/>
                  <a:pt x="758" y="700"/>
                </a:cubicBezTo>
                <a:lnTo>
                  <a:pt x="58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8" y="0"/>
                </a:cubicBezTo>
                <a:lnTo>
                  <a:pt x="758" y="0"/>
                </a:lnTo>
                <a:cubicBezTo>
                  <a:pt x="791" y="0"/>
                  <a:pt x="818" y="24"/>
                  <a:pt x="818" y="57"/>
                </a:cubicBezTo>
                <a:lnTo>
                  <a:pt x="818" y="26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4276" y="1502569"/>
            <a:ext cx="398463" cy="398463"/>
          </a:xfrm>
          <a:custGeom>
            <a:avLst/>
            <a:gdLst>
              <a:gd name="T0" fmla="*/ 73 w 1108"/>
              <a:gd name="T1" fmla="*/ 0 h 1108"/>
              <a:gd name="T2" fmla="*/ 1107 w 1108"/>
              <a:gd name="T3" fmla="*/ 1033 h 1108"/>
              <a:gd name="T4" fmla="*/ 1033 w 1108"/>
              <a:gd name="T5" fmla="*/ 1107 h 1108"/>
              <a:gd name="T6" fmla="*/ 847 w 1108"/>
              <a:gd name="T7" fmla="*/ 921 h 1108"/>
              <a:gd name="T8" fmla="*/ 814 w 1108"/>
              <a:gd name="T9" fmla="*/ 932 h 1108"/>
              <a:gd name="T10" fmla="*/ 114 w 1108"/>
              <a:gd name="T11" fmla="*/ 932 h 1108"/>
              <a:gd name="T12" fmla="*/ 57 w 1108"/>
              <a:gd name="T13" fmla="*/ 875 h 1108"/>
              <a:gd name="T14" fmla="*/ 57 w 1108"/>
              <a:gd name="T15" fmla="*/ 290 h 1108"/>
              <a:gd name="T16" fmla="*/ 114 w 1108"/>
              <a:gd name="T17" fmla="*/ 232 h 1108"/>
              <a:gd name="T18" fmla="*/ 158 w 1108"/>
              <a:gd name="T19" fmla="*/ 232 h 1108"/>
              <a:gd name="T20" fmla="*/ 0 w 1108"/>
              <a:gd name="T21" fmla="*/ 74 h 1108"/>
              <a:gd name="T22" fmla="*/ 73 w 1108"/>
              <a:gd name="T23" fmla="*/ 0 h 1108"/>
              <a:gd name="T24" fmla="*/ 1107 w 1108"/>
              <a:gd name="T25" fmla="*/ 262 h 1108"/>
              <a:gd name="T26" fmla="*/ 1107 w 1108"/>
              <a:gd name="T27" fmla="*/ 886 h 1108"/>
              <a:gd name="T28" fmla="*/ 454 w 1108"/>
              <a:gd name="T29" fmla="*/ 232 h 1108"/>
              <a:gd name="T30" fmla="*/ 814 w 1108"/>
              <a:gd name="T31" fmla="*/ 232 h 1108"/>
              <a:gd name="T32" fmla="*/ 875 w 1108"/>
              <a:gd name="T33" fmla="*/ 290 h 1108"/>
              <a:gd name="T34" fmla="*/ 875 w 1108"/>
              <a:gd name="T35" fmla="*/ 495 h 1108"/>
              <a:gd name="T36" fmla="*/ 1107 w 1108"/>
              <a:gd name="T37" fmla="*/ 26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08">
                <a:moveTo>
                  <a:pt x="73" y="0"/>
                </a:moveTo>
                <a:lnTo>
                  <a:pt x="1107" y="1033"/>
                </a:lnTo>
                <a:lnTo>
                  <a:pt x="1033" y="1107"/>
                </a:lnTo>
                <a:lnTo>
                  <a:pt x="847" y="921"/>
                </a:lnTo>
                <a:cubicBezTo>
                  <a:pt x="839" y="927"/>
                  <a:pt x="825" y="932"/>
                  <a:pt x="814" y="932"/>
                </a:cubicBezTo>
                <a:lnTo>
                  <a:pt x="114" y="932"/>
                </a:lnTo>
                <a:cubicBezTo>
                  <a:pt x="82" y="932"/>
                  <a:pt x="57" y="908"/>
                  <a:pt x="57" y="875"/>
                </a:cubicBezTo>
                <a:lnTo>
                  <a:pt x="57" y="290"/>
                </a:lnTo>
                <a:cubicBezTo>
                  <a:pt x="57" y="257"/>
                  <a:pt x="82" y="232"/>
                  <a:pt x="114" y="232"/>
                </a:cubicBezTo>
                <a:lnTo>
                  <a:pt x="158" y="23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1107" y="262"/>
                </a:moveTo>
                <a:lnTo>
                  <a:pt x="1107" y="886"/>
                </a:lnTo>
                <a:lnTo>
                  <a:pt x="454" y="232"/>
                </a:lnTo>
                <a:lnTo>
                  <a:pt x="814" y="232"/>
                </a:lnTo>
                <a:cubicBezTo>
                  <a:pt x="847" y="232"/>
                  <a:pt x="875" y="257"/>
                  <a:pt x="875" y="290"/>
                </a:cubicBezTo>
                <a:lnTo>
                  <a:pt x="875" y="495"/>
                </a:lnTo>
                <a:lnTo>
                  <a:pt x="1107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4724" y="1491456"/>
            <a:ext cx="419100" cy="419100"/>
          </a:xfrm>
          <a:custGeom>
            <a:avLst/>
            <a:gdLst>
              <a:gd name="T0" fmla="*/ 582 w 1166"/>
              <a:gd name="T1" fmla="*/ 727 h 1166"/>
              <a:gd name="T2" fmla="*/ 932 w 1166"/>
              <a:gd name="T3" fmla="*/ 465 h 1166"/>
              <a:gd name="T4" fmla="*/ 582 w 1166"/>
              <a:gd name="T5" fmla="*/ 203 h 1166"/>
              <a:gd name="T6" fmla="*/ 582 w 1166"/>
              <a:gd name="T7" fmla="*/ 727 h 1166"/>
              <a:gd name="T8" fmla="*/ 1050 w 1166"/>
              <a:gd name="T9" fmla="*/ 0 h 1166"/>
              <a:gd name="T10" fmla="*/ 1165 w 1166"/>
              <a:gd name="T11" fmla="*/ 115 h 1166"/>
              <a:gd name="T12" fmla="*/ 1165 w 1166"/>
              <a:gd name="T13" fmla="*/ 815 h 1166"/>
              <a:gd name="T14" fmla="*/ 1050 w 1166"/>
              <a:gd name="T15" fmla="*/ 933 h 1166"/>
              <a:gd name="T16" fmla="*/ 350 w 1166"/>
              <a:gd name="T17" fmla="*/ 933 h 1166"/>
              <a:gd name="T18" fmla="*/ 232 w 1166"/>
              <a:gd name="T19" fmla="*/ 815 h 1166"/>
              <a:gd name="T20" fmla="*/ 232 w 1166"/>
              <a:gd name="T21" fmla="*/ 115 h 1166"/>
              <a:gd name="T22" fmla="*/ 350 w 1166"/>
              <a:gd name="T23" fmla="*/ 0 h 1166"/>
              <a:gd name="T24" fmla="*/ 1050 w 1166"/>
              <a:gd name="T25" fmla="*/ 0 h 1166"/>
              <a:gd name="T26" fmla="*/ 115 w 1166"/>
              <a:gd name="T27" fmla="*/ 233 h 1166"/>
              <a:gd name="T28" fmla="*/ 115 w 1166"/>
              <a:gd name="T29" fmla="*/ 1050 h 1166"/>
              <a:gd name="T30" fmla="*/ 932 w 1166"/>
              <a:gd name="T31" fmla="*/ 1050 h 1166"/>
              <a:gd name="T32" fmla="*/ 932 w 1166"/>
              <a:gd name="T33" fmla="*/ 1165 h 1166"/>
              <a:gd name="T34" fmla="*/ 115 w 1166"/>
              <a:gd name="T35" fmla="*/ 1165 h 1166"/>
              <a:gd name="T36" fmla="*/ 0 w 1166"/>
              <a:gd name="T37" fmla="*/ 1050 h 1166"/>
              <a:gd name="T38" fmla="*/ 0 w 1166"/>
              <a:gd name="T39" fmla="*/ 233 h 1166"/>
              <a:gd name="T40" fmla="*/ 115 w 1166"/>
              <a:gd name="T41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6">
                <a:moveTo>
                  <a:pt x="582" y="727"/>
                </a:moveTo>
                <a:lnTo>
                  <a:pt x="932" y="465"/>
                </a:lnTo>
                <a:lnTo>
                  <a:pt x="582" y="203"/>
                </a:lnTo>
                <a:lnTo>
                  <a:pt x="582" y="727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4062" y="1512095"/>
            <a:ext cx="463550" cy="377825"/>
          </a:xfrm>
          <a:custGeom>
            <a:avLst/>
            <a:gdLst>
              <a:gd name="T0" fmla="*/ 1167 w 1286"/>
              <a:gd name="T1" fmla="*/ 757 h 1051"/>
              <a:gd name="T2" fmla="*/ 1167 w 1286"/>
              <a:gd name="T3" fmla="*/ 117 h 1051"/>
              <a:gd name="T4" fmla="*/ 117 w 1286"/>
              <a:gd name="T5" fmla="*/ 117 h 1051"/>
              <a:gd name="T6" fmla="*/ 117 w 1286"/>
              <a:gd name="T7" fmla="*/ 757 h 1051"/>
              <a:gd name="T8" fmla="*/ 1167 w 1286"/>
              <a:gd name="T9" fmla="*/ 757 h 1051"/>
              <a:gd name="T10" fmla="*/ 1167 w 1286"/>
              <a:gd name="T11" fmla="*/ 0 h 1051"/>
              <a:gd name="T12" fmla="*/ 1285 w 1286"/>
              <a:gd name="T13" fmla="*/ 117 h 1051"/>
              <a:gd name="T14" fmla="*/ 1285 w 1286"/>
              <a:gd name="T15" fmla="*/ 932 h 1051"/>
              <a:gd name="T16" fmla="*/ 1167 w 1286"/>
              <a:gd name="T17" fmla="*/ 1050 h 1051"/>
              <a:gd name="T18" fmla="*/ 117 w 1286"/>
              <a:gd name="T19" fmla="*/ 1050 h 1051"/>
              <a:gd name="T20" fmla="*/ 0 w 1286"/>
              <a:gd name="T21" fmla="*/ 932 h 1051"/>
              <a:gd name="T22" fmla="*/ 0 w 1286"/>
              <a:gd name="T23" fmla="*/ 117 h 1051"/>
              <a:gd name="T24" fmla="*/ 117 w 1286"/>
              <a:gd name="T25" fmla="*/ 0 h 1051"/>
              <a:gd name="T26" fmla="*/ 1167 w 1286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1">
                <a:moveTo>
                  <a:pt x="1167" y="757"/>
                </a:moveTo>
                <a:lnTo>
                  <a:pt x="1167" y="117"/>
                </a:lnTo>
                <a:lnTo>
                  <a:pt x="117" y="117"/>
                </a:lnTo>
                <a:lnTo>
                  <a:pt x="117" y="757"/>
                </a:lnTo>
                <a:lnTo>
                  <a:pt x="1167" y="75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901" y="1575594"/>
            <a:ext cx="377825" cy="252412"/>
          </a:xfrm>
          <a:custGeom>
            <a:avLst/>
            <a:gdLst>
              <a:gd name="T0" fmla="*/ 643 w 1051"/>
              <a:gd name="T1" fmla="*/ 407 h 701"/>
              <a:gd name="T2" fmla="*/ 643 w 1051"/>
              <a:gd name="T3" fmla="*/ 292 h 701"/>
              <a:gd name="T4" fmla="*/ 468 w 1051"/>
              <a:gd name="T5" fmla="*/ 292 h 701"/>
              <a:gd name="T6" fmla="*/ 468 w 1051"/>
              <a:gd name="T7" fmla="*/ 117 h 701"/>
              <a:gd name="T8" fmla="*/ 350 w 1051"/>
              <a:gd name="T9" fmla="*/ 117 h 701"/>
              <a:gd name="T10" fmla="*/ 350 w 1051"/>
              <a:gd name="T11" fmla="*/ 292 h 701"/>
              <a:gd name="T12" fmla="*/ 175 w 1051"/>
              <a:gd name="T13" fmla="*/ 292 h 701"/>
              <a:gd name="T14" fmla="*/ 175 w 1051"/>
              <a:gd name="T15" fmla="*/ 407 h 701"/>
              <a:gd name="T16" fmla="*/ 350 w 1051"/>
              <a:gd name="T17" fmla="*/ 407 h 701"/>
              <a:gd name="T18" fmla="*/ 350 w 1051"/>
              <a:gd name="T19" fmla="*/ 582 h 701"/>
              <a:gd name="T20" fmla="*/ 468 w 1051"/>
              <a:gd name="T21" fmla="*/ 582 h 701"/>
              <a:gd name="T22" fmla="*/ 468 w 1051"/>
              <a:gd name="T23" fmla="*/ 407 h 701"/>
              <a:gd name="T24" fmla="*/ 643 w 1051"/>
              <a:gd name="T25" fmla="*/ 407 h 701"/>
              <a:gd name="T26" fmla="*/ 818 w 1051"/>
              <a:gd name="T27" fmla="*/ 262 h 701"/>
              <a:gd name="T28" fmla="*/ 1050 w 1051"/>
              <a:gd name="T29" fmla="*/ 30 h 701"/>
              <a:gd name="T30" fmla="*/ 1050 w 1051"/>
              <a:gd name="T31" fmla="*/ 669 h 701"/>
              <a:gd name="T32" fmla="*/ 818 w 1051"/>
              <a:gd name="T33" fmla="*/ 437 h 701"/>
              <a:gd name="T34" fmla="*/ 818 w 1051"/>
              <a:gd name="T35" fmla="*/ 642 h 701"/>
              <a:gd name="T36" fmla="*/ 757 w 1051"/>
              <a:gd name="T37" fmla="*/ 700 h 701"/>
              <a:gd name="T38" fmla="*/ 57 w 1051"/>
              <a:gd name="T39" fmla="*/ 700 h 701"/>
              <a:gd name="T40" fmla="*/ 0 w 1051"/>
              <a:gd name="T41" fmla="*/ 642 h 701"/>
              <a:gd name="T42" fmla="*/ 0 w 1051"/>
              <a:gd name="T43" fmla="*/ 57 h 701"/>
              <a:gd name="T44" fmla="*/ 57 w 1051"/>
              <a:gd name="T45" fmla="*/ 0 h 701"/>
              <a:gd name="T46" fmla="*/ 757 w 1051"/>
              <a:gd name="T47" fmla="*/ 0 h 701"/>
              <a:gd name="T48" fmla="*/ 818 w 1051"/>
              <a:gd name="T49" fmla="*/ 57 h 701"/>
              <a:gd name="T50" fmla="*/ 818 w 1051"/>
              <a:gd name="T51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701">
                <a:moveTo>
                  <a:pt x="643" y="407"/>
                </a:moveTo>
                <a:lnTo>
                  <a:pt x="643" y="292"/>
                </a:lnTo>
                <a:lnTo>
                  <a:pt x="468" y="292"/>
                </a:lnTo>
                <a:lnTo>
                  <a:pt x="468" y="117"/>
                </a:lnTo>
                <a:lnTo>
                  <a:pt x="350" y="117"/>
                </a:lnTo>
                <a:lnTo>
                  <a:pt x="350" y="292"/>
                </a:lnTo>
                <a:lnTo>
                  <a:pt x="175" y="292"/>
                </a:lnTo>
                <a:lnTo>
                  <a:pt x="175" y="407"/>
                </a:lnTo>
                <a:lnTo>
                  <a:pt x="350" y="407"/>
                </a:lnTo>
                <a:lnTo>
                  <a:pt x="350" y="582"/>
                </a:lnTo>
                <a:lnTo>
                  <a:pt x="468" y="582"/>
                </a:lnTo>
                <a:lnTo>
                  <a:pt x="468" y="407"/>
                </a:lnTo>
                <a:lnTo>
                  <a:pt x="643" y="407"/>
                </a:lnTo>
                <a:close/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0" y="700"/>
                  <a:pt x="757" y="700"/>
                </a:cubicBezTo>
                <a:lnTo>
                  <a:pt x="57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757" y="0"/>
                </a:lnTo>
                <a:cubicBezTo>
                  <a:pt x="790" y="0"/>
                  <a:pt x="818" y="24"/>
                  <a:pt x="818" y="57"/>
                </a:cubicBezTo>
                <a:lnTo>
                  <a:pt x="818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757 h 758"/>
              <a:gd name="T6" fmla="*/ 700 w 994"/>
              <a:gd name="T7" fmla="*/ 757 h 758"/>
              <a:gd name="T8" fmla="*/ 700 w 994"/>
              <a:gd name="T9" fmla="*/ 0 h 758"/>
              <a:gd name="T10" fmla="*/ 0 w 994"/>
              <a:gd name="T11" fmla="*/ 757 h 758"/>
              <a:gd name="T12" fmla="*/ 0 w 994"/>
              <a:gd name="T13" fmla="*/ 0 h 758"/>
              <a:gd name="T14" fmla="*/ 293 w 994"/>
              <a:gd name="T15" fmla="*/ 0 h 758"/>
              <a:gd name="T16" fmla="*/ 293 w 994"/>
              <a:gd name="T17" fmla="*/ 757 h 758"/>
              <a:gd name="T18" fmla="*/ 0 w 994"/>
              <a:gd name="T19" fmla="*/ 757 h 758"/>
              <a:gd name="T20" fmla="*/ 350 w 994"/>
              <a:gd name="T21" fmla="*/ 757 h 758"/>
              <a:gd name="T22" fmla="*/ 350 w 994"/>
              <a:gd name="T23" fmla="*/ 0 h 758"/>
              <a:gd name="T24" fmla="*/ 643 w 994"/>
              <a:gd name="T25" fmla="*/ 0 h 758"/>
              <a:gd name="T26" fmla="*/ 643 w 994"/>
              <a:gd name="T27" fmla="*/ 757 h 758"/>
              <a:gd name="T28" fmla="*/ 35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757"/>
                </a:lnTo>
                <a:lnTo>
                  <a:pt x="700" y="757"/>
                </a:lnTo>
                <a:lnTo>
                  <a:pt x="700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0"/>
                </a:lnTo>
                <a:lnTo>
                  <a:pt x="643" y="0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2962" y="2429668"/>
            <a:ext cx="398462" cy="293688"/>
          </a:xfrm>
          <a:custGeom>
            <a:avLst/>
            <a:gdLst>
              <a:gd name="T0" fmla="*/ 640 w 1108"/>
              <a:gd name="T1" fmla="*/ 0 h 816"/>
              <a:gd name="T2" fmla="*/ 700 w 1108"/>
              <a:gd name="T3" fmla="*/ 58 h 816"/>
              <a:gd name="T4" fmla="*/ 700 w 1108"/>
              <a:gd name="T5" fmla="*/ 758 h 816"/>
              <a:gd name="T6" fmla="*/ 640 w 1108"/>
              <a:gd name="T7" fmla="*/ 815 h 816"/>
              <a:gd name="T8" fmla="*/ 465 w 1108"/>
              <a:gd name="T9" fmla="*/ 815 h 816"/>
              <a:gd name="T10" fmla="*/ 407 w 1108"/>
              <a:gd name="T11" fmla="*/ 758 h 816"/>
              <a:gd name="T12" fmla="*/ 407 w 1108"/>
              <a:gd name="T13" fmla="*/ 58 h 816"/>
              <a:gd name="T14" fmla="*/ 465 w 1108"/>
              <a:gd name="T15" fmla="*/ 0 h 816"/>
              <a:gd name="T16" fmla="*/ 640 w 1108"/>
              <a:gd name="T17" fmla="*/ 0 h 816"/>
              <a:gd name="T18" fmla="*/ 1050 w 1108"/>
              <a:gd name="T19" fmla="*/ 0 h 816"/>
              <a:gd name="T20" fmla="*/ 1107 w 1108"/>
              <a:gd name="T21" fmla="*/ 58 h 816"/>
              <a:gd name="T22" fmla="*/ 1107 w 1108"/>
              <a:gd name="T23" fmla="*/ 758 h 816"/>
              <a:gd name="T24" fmla="*/ 1050 w 1108"/>
              <a:gd name="T25" fmla="*/ 815 h 816"/>
              <a:gd name="T26" fmla="*/ 875 w 1108"/>
              <a:gd name="T27" fmla="*/ 815 h 816"/>
              <a:gd name="T28" fmla="*/ 815 w 1108"/>
              <a:gd name="T29" fmla="*/ 758 h 816"/>
              <a:gd name="T30" fmla="*/ 815 w 1108"/>
              <a:gd name="T31" fmla="*/ 58 h 816"/>
              <a:gd name="T32" fmla="*/ 875 w 1108"/>
              <a:gd name="T33" fmla="*/ 0 h 816"/>
              <a:gd name="T34" fmla="*/ 1050 w 1108"/>
              <a:gd name="T35" fmla="*/ 0 h 816"/>
              <a:gd name="T36" fmla="*/ 232 w 1108"/>
              <a:gd name="T37" fmla="*/ 0 h 816"/>
              <a:gd name="T38" fmla="*/ 290 w 1108"/>
              <a:gd name="T39" fmla="*/ 58 h 816"/>
              <a:gd name="T40" fmla="*/ 290 w 1108"/>
              <a:gd name="T41" fmla="*/ 758 h 816"/>
              <a:gd name="T42" fmla="*/ 232 w 1108"/>
              <a:gd name="T43" fmla="*/ 815 h 816"/>
              <a:gd name="T44" fmla="*/ 57 w 1108"/>
              <a:gd name="T45" fmla="*/ 815 h 816"/>
              <a:gd name="T46" fmla="*/ 0 w 1108"/>
              <a:gd name="T47" fmla="*/ 758 h 816"/>
              <a:gd name="T48" fmla="*/ 0 w 1108"/>
              <a:gd name="T49" fmla="*/ 58 h 816"/>
              <a:gd name="T50" fmla="*/ 57 w 1108"/>
              <a:gd name="T51" fmla="*/ 0 h 816"/>
              <a:gd name="T52" fmla="*/ 232 w 1108"/>
              <a:gd name="T53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8" h="816">
                <a:moveTo>
                  <a:pt x="640" y="0"/>
                </a:moveTo>
                <a:cubicBezTo>
                  <a:pt x="673" y="0"/>
                  <a:pt x="700" y="25"/>
                  <a:pt x="700" y="58"/>
                </a:cubicBezTo>
                <a:lnTo>
                  <a:pt x="700" y="758"/>
                </a:lnTo>
                <a:cubicBezTo>
                  <a:pt x="700" y="790"/>
                  <a:pt x="673" y="815"/>
                  <a:pt x="640" y="815"/>
                </a:cubicBezTo>
                <a:lnTo>
                  <a:pt x="465" y="815"/>
                </a:lnTo>
                <a:cubicBezTo>
                  <a:pt x="432" y="815"/>
                  <a:pt x="407" y="790"/>
                  <a:pt x="407" y="758"/>
                </a:cubicBezTo>
                <a:lnTo>
                  <a:pt x="407" y="58"/>
                </a:lnTo>
                <a:cubicBezTo>
                  <a:pt x="407" y="25"/>
                  <a:pt x="432" y="0"/>
                  <a:pt x="465" y="0"/>
                </a:cubicBezTo>
                <a:lnTo>
                  <a:pt x="640" y="0"/>
                </a:lnTo>
                <a:close/>
                <a:moveTo>
                  <a:pt x="1050" y="0"/>
                </a:moveTo>
                <a:cubicBezTo>
                  <a:pt x="1083" y="0"/>
                  <a:pt x="1107" y="25"/>
                  <a:pt x="1107" y="58"/>
                </a:cubicBezTo>
                <a:lnTo>
                  <a:pt x="1107" y="758"/>
                </a:lnTo>
                <a:cubicBezTo>
                  <a:pt x="1107" y="790"/>
                  <a:pt x="1083" y="815"/>
                  <a:pt x="1050" y="815"/>
                </a:cubicBezTo>
                <a:lnTo>
                  <a:pt x="875" y="815"/>
                </a:lnTo>
                <a:cubicBezTo>
                  <a:pt x="842" y="815"/>
                  <a:pt x="815" y="790"/>
                  <a:pt x="815" y="758"/>
                </a:cubicBezTo>
                <a:lnTo>
                  <a:pt x="815" y="58"/>
                </a:lnTo>
                <a:cubicBezTo>
                  <a:pt x="815" y="25"/>
                  <a:pt x="842" y="0"/>
                  <a:pt x="875" y="0"/>
                </a:cubicBezTo>
                <a:lnTo>
                  <a:pt x="1050" y="0"/>
                </a:lnTo>
                <a:close/>
                <a:moveTo>
                  <a:pt x="232" y="0"/>
                </a:moveTo>
                <a:cubicBezTo>
                  <a:pt x="265" y="0"/>
                  <a:pt x="290" y="25"/>
                  <a:pt x="290" y="58"/>
                </a:cubicBezTo>
                <a:lnTo>
                  <a:pt x="290" y="758"/>
                </a:lnTo>
                <a:cubicBezTo>
                  <a:pt x="290" y="790"/>
                  <a:pt x="265" y="815"/>
                  <a:pt x="232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8"/>
                </a:cubicBezTo>
                <a:lnTo>
                  <a:pt x="0" y="58"/>
                </a:lnTo>
                <a:cubicBezTo>
                  <a:pt x="0" y="25"/>
                  <a:pt x="25" y="0"/>
                  <a:pt x="57" y="0"/>
                </a:cubicBezTo>
                <a:lnTo>
                  <a:pt x="2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39193"/>
            <a:ext cx="357187" cy="273050"/>
          </a:xfrm>
          <a:custGeom>
            <a:avLst/>
            <a:gdLst>
              <a:gd name="T0" fmla="*/ 0 w 993"/>
              <a:gd name="T1" fmla="*/ 0 h 758"/>
              <a:gd name="T2" fmla="*/ 992 w 993"/>
              <a:gd name="T3" fmla="*/ 0 h 758"/>
              <a:gd name="T4" fmla="*/ 992 w 993"/>
              <a:gd name="T5" fmla="*/ 350 h 758"/>
              <a:gd name="T6" fmla="*/ 0 w 993"/>
              <a:gd name="T7" fmla="*/ 350 h 758"/>
              <a:gd name="T8" fmla="*/ 0 w 993"/>
              <a:gd name="T9" fmla="*/ 0 h 758"/>
              <a:gd name="T10" fmla="*/ 0 w 993"/>
              <a:gd name="T11" fmla="*/ 757 h 758"/>
              <a:gd name="T12" fmla="*/ 0 w 993"/>
              <a:gd name="T13" fmla="*/ 407 h 758"/>
              <a:gd name="T14" fmla="*/ 992 w 993"/>
              <a:gd name="T15" fmla="*/ 407 h 758"/>
              <a:gd name="T16" fmla="*/ 992 w 993"/>
              <a:gd name="T17" fmla="*/ 757 h 758"/>
              <a:gd name="T18" fmla="*/ 0 w 993"/>
              <a:gd name="T1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3" h="758">
                <a:moveTo>
                  <a:pt x="0" y="0"/>
                </a:moveTo>
                <a:lnTo>
                  <a:pt x="992" y="0"/>
                </a:lnTo>
                <a:lnTo>
                  <a:pt x="992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992" y="407"/>
                </a:lnTo>
                <a:lnTo>
                  <a:pt x="992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89424" y="2439193"/>
            <a:ext cx="357188" cy="273050"/>
          </a:xfrm>
          <a:custGeom>
            <a:avLst/>
            <a:gdLst>
              <a:gd name="T0" fmla="*/ 35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350 w 994"/>
              <a:gd name="T7" fmla="*/ 350 h 758"/>
              <a:gd name="T8" fmla="*/ 350 w 994"/>
              <a:gd name="T9" fmla="*/ 0 h 758"/>
              <a:gd name="T10" fmla="*/ 700 w 994"/>
              <a:gd name="T11" fmla="*/ 757 h 758"/>
              <a:gd name="T12" fmla="*/ 700 w 994"/>
              <a:gd name="T13" fmla="*/ 407 h 758"/>
              <a:gd name="T14" fmla="*/ 993 w 994"/>
              <a:gd name="T15" fmla="*/ 407 h 758"/>
              <a:gd name="T16" fmla="*/ 993 w 994"/>
              <a:gd name="T17" fmla="*/ 757 h 758"/>
              <a:gd name="T18" fmla="*/ 700 w 994"/>
              <a:gd name="T19" fmla="*/ 757 h 758"/>
              <a:gd name="T20" fmla="*/ 0 w 994"/>
              <a:gd name="T21" fmla="*/ 757 h 758"/>
              <a:gd name="T22" fmla="*/ 0 w 994"/>
              <a:gd name="T23" fmla="*/ 0 h 758"/>
              <a:gd name="T24" fmla="*/ 293 w 994"/>
              <a:gd name="T25" fmla="*/ 0 h 758"/>
              <a:gd name="T26" fmla="*/ 293 w 994"/>
              <a:gd name="T27" fmla="*/ 757 h 758"/>
              <a:gd name="T28" fmla="*/ 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4" h="758">
                <a:moveTo>
                  <a:pt x="350" y="0"/>
                </a:moveTo>
                <a:lnTo>
                  <a:pt x="993" y="0"/>
                </a:lnTo>
                <a:lnTo>
                  <a:pt x="993" y="350"/>
                </a:lnTo>
                <a:lnTo>
                  <a:pt x="350" y="350"/>
                </a:lnTo>
                <a:lnTo>
                  <a:pt x="350" y="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733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700 w 994"/>
              <a:gd name="T7" fmla="*/ 350 h 758"/>
              <a:gd name="T8" fmla="*/ 700 w 994"/>
              <a:gd name="T9" fmla="*/ 0 h 758"/>
              <a:gd name="T10" fmla="*/ 350 w 994"/>
              <a:gd name="T11" fmla="*/ 350 h 758"/>
              <a:gd name="T12" fmla="*/ 350 w 994"/>
              <a:gd name="T13" fmla="*/ 0 h 758"/>
              <a:gd name="T14" fmla="*/ 643 w 994"/>
              <a:gd name="T15" fmla="*/ 0 h 758"/>
              <a:gd name="T16" fmla="*/ 643 w 994"/>
              <a:gd name="T17" fmla="*/ 350 h 758"/>
              <a:gd name="T18" fmla="*/ 350 w 994"/>
              <a:gd name="T19" fmla="*/ 350 h 758"/>
              <a:gd name="T20" fmla="*/ 700 w 994"/>
              <a:gd name="T21" fmla="*/ 757 h 758"/>
              <a:gd name="T22" fmla="*/ 700 w 994"/>
              <a:gd name="T23" fmla="*/ 407 h 758"/>
              <a:gd name="T24" fmla="*/ 993 w 994"/>
              <a:gd name="T25" fmla="*/ 407 h 758"/>
              <a:gd name="T26" fmla="*/ 993 w 994"/>
              <a:gd name="T27" fmla="*/ 757 h 758"/>
              <a:gd name="T28" fmla="*/ 70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  <a:gd name="T40" fmla="*/ 0 w 994"/>
              <a:gd name="T41" fmla="*/ 757 h 758"/>
              <a:gd name="T42" fmla="*/ 0 w 994"/>
              <a:gd name="T43" fmla="*/ 407 h 758"/>
              <a:gd name="T44" fmla="*/ 293 w 994"/>
              <a:gd name="T45" fmla="*/ 407 h 758"/>
              <a:gd name="T46" fmla="*/ 293 w 994"/>
              <a:gd name="T47" fmla="*/ 757 h 758"/>
              <a:gd name="T48" fmla="*/ 0 w 994"/>
              <a:gd name="T49" fmla="*/ 757 h 758"/>
              <a:gd name="T50" fmla="*/ 0 w 994"/>
              <a:gd name="T51" fmla="*/ 350 h 758"/>
              <a:gd name="T52" fmla="*/ 0 w 994"/>
              <a:gd name="T53" fmla="*/ 0 h 758"/>
              <a:gd name="T54" fmla="*/ 293 w 994"/>
              <a:gd name="T55" fmla="*/ 0 h 758"/>
              <a:gd name="T56" fmla="*/ 293 w 994"/>
              <a:gd name="T57" fmla="*/ 350 h 758"/>
              <a:gd name="T58" fmla="*/ 0 w 994"/>
              <a:gd name="T59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350"/>
                </a:lnTo>
                <a:lnTo>
                  <a:pt x="700" y="350"/>
                </a:lnTo>
                <a:lnTo>
                  <a:pt x="700" y="0"/>
                </a:lnTo>
                <a:close/>
                <a:moveTo>
                  <a:pt x="350" y="350"/>
                </a:moveTo>
                <a:lnTo>
                  <a:pt x="350" y="0"/>
                </a:lnTo>
                <a:lnTo>
                  <a:pt x="643" y="0"/>
                </a:lnTo>
                <a:lnTo>
                  <a:pt x="643" y="350"/>
                </a:lnTo>
                <a:lnTo>
                  <a:pt x="350" y="35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293" y="407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293" y="0"/>
                </a:lnTo>
                <a:lnTo>
                  <a:pt x="293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429668"/>
            <a:ext cx="357188" cy="293688"/>
          </a:xfrm>
          <a:custGeom>
            <a:avLst/>
            <a:gdLst>
              <a:gd name="T0" fmla="*/ 292 w 993"/>
              <a:gd name="T1" fmla="*/ 0 h 816"/>
              <a:gd name="T2" fmla="*/ 992 w 993"/>
              <a:gd name="T3" fmla="*/ 0 h 816"/>
              <a:gd name="T4" fmla="*/ 992 w 993"/>
              <a:gd name="T5" fmla="*/ 233 h 816"/>
              <a:gd name="T6" fmla="*/ 292 w 993"/>
              <a:gd name="T7" fmla="*/ 233 h 816"/>
              <a:gd name="T8" fmla="*/ 292 w 993"/>
              <a:gd name="T9" fmla="*/ 0 h 816"/>
              <a:gd name="T10" fmla="*/ 292 w 993"/>
              <a:gd name="T11" fmla="*/ 815 h 816"/>
              <a:gd name="T12" fmla="*/ 292 w 993"/>
              <a:gd name="T13" fmla="*/ 583 h 816"/>
              <a:gd name="T14" fmla="*/ 992 w 993"/>
              <a:gd name="T15" fmla="*/ 583 h 816"/>
              <a:gd name="T16" fmla="*/ 992 w 993"/>
              <a:gd name="T17" fmla="*/ 815 h 816"/>
              <a:gd name="T18" fmla="*/ 292 w 993"/>
              <a:gd name="T19" fmla="*/ 815 h 816"/>
              <a:gd name="T20" fmla="*/ 292 w 993"/>
              <a:gd name="T21" fmla="*/ 525 h 816"/>
              <a:gd name="T22" fmla="*/ 292 w 993"/>
              <a:gd name="T23" fmla="*/ 290 h 816"/>
              <a:gd name="T24" fmla="*/ 992 w 993"/>
              <a:gd name="T25" fmla="*/ 290 h 816"/>
              <a:gd name="T26" fmla="*/ 992 w 993"/>
              <a:gd name="T27" fmla="*/ 525 h 816"/>
              <a:gd name="T28" fmla="*/ 292 w 993"/>
              <a:gd name="T29" fmla="*/ 525 h 816"/>
              <a:gd name="T30" fmla="*/ 0 w 993"/>
              <a:gd name="T31" fmla="*/ 233 h 816"/>
              <a:gd name="T32" fmla="*/ 0 w 993"/>
              <a:gd name="T33" fmla="*/ 0 h 816"/>
              <a:gd name="T34" fmla="*/ 235 w 993"/>
              <a:gd name="T35" fmla="*/ 0 h 816"/>
              <a:gd name="T36" fmla="*/ 235 w 993"/>
              <a:gd name="T37" fmla="*/ 233 h 816"/>
              <a:gd name="T38" fmla="*/ 0 w 993"/>
              <a:gd name="T39" fmla="*/ 233 h 816"/>
              <a:gd name="T40" fmla="*/ 0 w 993"/>
              <a:gd name="T41" fmla="*/ 815 h 816"/>
              <a:gd name="T42" fmla="*/ 0 w 993"/>
              <a:gd name="T43" fmla="*/ 583 h 816"/>
              <a:gd name="T44" fmla="*/ 235 w 993"/>
              <a:gd name="T45" fmla="*/ 583 h 816"/>
              <a:gd name="T46" fmla="*/ 235 w 993"/>
              <a:gd name="T47" fmla="*/ 815 h 816"/>
              <a:gd name="T48" fmla="*/ 0 w 993"/>
              <a:gd name="T49" fmla="*/ 815 h 816"/>
              <a:gd name="T50" fmla="*/ 0 w 993"/>
              <a:gd name="T51" fmla="*/ 525 h 816"/>
              <a:gd name="T52" fmla="*/ 0 w 993"/>
              <a:gd name="T53" fmla="*/ 290 h 816"/>
              <a:gd name="T54" fmla="*/ 235 w 993"/>
              <a:gd name="T55" fmla="*/ 290 h 816"/>
              <a:gd name="T56" fmla="*/ 235 w 993"/>
              <a:gd name="T57" fmla="*/ 525 h 816"/>
              <a:gd name="T58" fmla="*/ 0 w 993"/>
              <a:gd name="T59" fmla="*/ 52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3" h="816">
                <a:moveTo>
                  <a:pt x="292" y="0"/>
                </a:moveTo>
                <a:lnTo>
                  <a:pt x="992" y="0"/>
                </a:lnTo>
                <a:lnTo>
                  <a:pt x="992" y="233"/>
                </a:lnTo>
                <a:lnTo>
                  <a:pt x="292" y="233"/>
                </a:lnTo>
                <a:lnTo>
                  <a:pt x="292" y="0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992" y="583"/>
                </a:lnTo>
                <a:lnTo>
                  <a:pt x="992" y="815"/>
                </a:lnTo>
                <a:lnTo>
                  <a:pt x="292" y="81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992" y="290"/>
                </a:lnTo>
                <a:lnTo>
                  <a:pt x="992" y="525"/>
                </a:lnTo>
                <a:lnTo>
                  <a:pt x="292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5" y="0"/>
                </a:lnTo>
                <a:lnTo>
                  <a:pt x="235" y="233"/>
                </a:lnTo>
                <a:lnTo>
                  <a:pt x="0" y="233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5" y="583"/>
                </a:lnTo>
                <a:lnTo>
                  <a:pt x="235" y="815"/>
                </a:lnTo>
                <a:lnTo>
                  <a:pt x="0" y="81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5" y="290"/>
                </a:lnTo>
                <a:lnTo>
                  <a:pt x="235" y="525"/>
                </a:lnTo>
                <a:lnTo>
                  <a:pt x="0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34274" y="2429668"/>
            <a:ext cx="336550" cy="293688"/>
          </a:xfrm>
          <a:custGeom>
            <a:avLst/>
            <a:gdLst>
              <a:gd name="T0" fmla="*/ 0 w 936"/>
              <a:gd name="T1" fmla="*/ 0 h 816"/>
              <a:gd name="T2" fmla="*/ 935 w 936"/>
              <a:gd name="T3" fmla="*/ 0 h 816"/>
              <a:gd name="T4" fmla="*/ 935 w 936"/>
              <a:gd name="T5" fmla="*/ 115 h 816"/>
              <a:gd name="T6" fmla="*/ 0 w 936"/>
              <a:gd name="T7" fmla="*/ 115 h 816"/>
              <a:gd name="T8" fmla="*/ 0 w 936"/>
              <a:gd name="T9" fmla="*/ 0 h 816"/>
              <a:gd name="T10" fmla="*/ 0 w 936"/>
              <a:gd name="T11" fmla="*/ 350 h 816"/>
              <a:gd name="T12" fmla="*/ 0 w 936"/>
              <a:gd name="T13" fmla="*/ 233 h 816"/>
              <a:gd name="T14" fmla="*/ 935 w 936"/>
              <a:gd name="T15" fmla="*/ 233 h 816"/>
              <a:gd name="T16" fmla="*/ 935 w 936"/>
              <a:gd name="T17" fmla="*/ 350 h 816"/>
              <a:gd name="T18" fmla="*/ 0 w 936"/>
              <a:gd name="T19" fmla="*/ 350 h 816"/>
              <a:gd name="T20" fmla="*/ 0 w 936"/>
              <a:gd name="T21" fmla="*/ 815 h 816"/>
              <a:gd name="T22" fmla="*/ 0 w 936"/>
              <a:gd name="T23" fmla="*/ 700 h 816"/>
              <a:gd name="T24" fmla="*/ 935 w 936"/>
              <a:gd name="T25" fmla="*/ 700 h 816"/>
              <a:gd name="T26" fmla="*/ 935 w 936"/>
              <a:gd name="T27" fmla="*/ 815 h 816"/>
              <a:gd name="T28" fmla="*/ 0 w 936"/>
              <a:gd name="T29" fmla="*/ 815 h 816"/>
              <a:gd name="T30" fmla="*/ 0 w 936"/>
              <a:gd name="T31" fmla="*/ 583 h 816"/>
              <a:gd name="T32" fmla="*/ 0 w 936"/>
              <a:gd name="T33" fmla="*/ 465 h 816"/>
              <a:gd name="T34" fmla="*/ 935 w 936"/>
              <a:gd name="T35" fmla="*/ 465 h 816"/>
              <a:gd name="T36" fmla="*/ 935 w 936"/>
              <a:gd name="T37" fmla="*/ 583 h 816"/>
              <a:gd name="T38" fmla="*/ 0 w 936"/>
              <a:gd name="T39" fmla="*/ 58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0" y="0"/>
                </a:moveTo>
                <a:lnTo>
                  <a:pt x="935" y="0"/>
                </a:ln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935" y="700"/>
                </a:lnTo>
                <a:lnTo>
                  <a:pt x="935" y="815"/>
                </a:lnTo>
                <a:lnTo>
                  <a:pt x="0" y="815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0437" y="2386808"/>
            <a:ext cx="398462" cy="377825"/>
          </a:xfrm>
          <a:custGeom>
            <a:avLst/>
            <a:gdLst>
              <a:gd name="T0" fmla="*/ 0 w 1108"/>
              <a:gd name="T1" fmla="*/ 0 h 1051"/>
              <a:gd name="T2" fmla="*/ 1107 w 1108"/>
              <a:gd name="T3" fmla="*/ 0 h 1051"/>
              <a:gd name="T4" fmla="*/ 1107 w 1108"/>
              <a:gd name="T5" fmla="*/ 175 h 1051"/>
              <a:gd name="T6" fmla="*/ 0 w 1108"/>
              <a:gd name="T7" fmla="*/ 175 h 1051"/>
              <a:gd name="T8" fmla="*/ 0 w 1108"/>
              <a:gd name="T9" fmla="*/ 0 h 1051"/>
              <a:gd name="T10" fmla="*/ 1050 w 1108"/>
              <a:gd name="T11" fmla="*/ 292 h 1051"/>
              <a:gd name="T12" fmla="*/ 1107 w 1108"/>
              <a:gd name="T13" fmla="*/ 350 h 1051"/>
              <a:gd name="T14" fmla="*/ 1107 w 1108"/>
              <a:gd name="T15" fmla="*/ 700 h 1051"/>
              <a:gd name="T16" fmla="*/ 1050 w 1108"/>
              <a:gd name="T17" fmla="*/ 757 h 1051"/>
              <a:gd name="T18" fmla="*/ 57 w 1108"/>
              <a:gd name="T19" fmla="*/ 757 h 1051"/>
              <a:gd name="T20" fmla="*/ 0 w 1108"/>
              <a:gd name="T21" fmla="*/ 700 h 1051"/>
              <a:gd name="T22" fmla="*/ 0 w 1108"/>
              <a:gd name="T23" fmla="*/ 350 h 1051"/>
              <a:gd name="T24" fmla="*/ 57 w 1108"/>
              <a:gd name="T25" fmla="*/ 292 h 1051"/>
              <a:gd name="T26" fmla="*/ 1050 w 1108"/>
              <a:gd name="T27" fmla="*/ 292 h 1051"/>
              <a:gd name="T28" fmla="*/ 0 w 1108"/>
              <a:gd name="T29" fmla="*/ 1050 h 1051"/>
              <a:gd name="T30" fmla="*/ 0 w 1108"/>
              <a:gd name="T31" fmla="*/ 875 h 1051"/>
              <a:gd name="T32" fmla="*/ 1107 w 1108"/>
              <a:gd name="T33" fmla="*/ 875 h 1051"/>
              <a:gd name="T34" fmla="*/ 1107 w 1108"/>
              <a:gd name="T35" fmla="*/ 1050 h 1051"/>
              <a:gd name="T36" fmla="*/ 0 w 1108"/>
              <a:gd name="T3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051">
                <a:moveTo>
                  <a:pt x="0" y="0"/>
                </a:moveTo>
                <a:lnTo>
                  <a:pt x="1107" y="0"/>
                </a:lnTo>
                <a:lnTo>
                  <a:pt x="1107" y="175"/>
                </a:lnTo>
                <a:lnTo>
                  <a:pt x="0" y="175"/>
                </a:lnTo>
                <a:lnTo>
                  <a:pt x="0" y="0"/>
                </a:lnTo>
                <a:close/>
                <a:moveTo>
                  <a:pt x="1050" y="292"/>
                </a:moveTo>
                <a:cubicBezTo>
                  <a:pt x="1083" y="292"/>
                  <a:pt x="1107" y="317"/>
                  <a:pt x="1107" y="350"/>
                </a:cubicBezTo>
                <a:lnTo>
                  <a:pt x="1107" y="700"/>
                </a:lnTo>
                <a:cubicBezTo>
                  <a:pt x="1107" y="732"/>
                  <a:pt x="1083" y="757"/>
                  <a:pt x="1050" y="757"/>
                </a:cubicBezTo>
                <a:lnTo>
                  <a:pt x="57" y="757"/>
                </a:lnTo>
                <a:cubicBezTo>
                  <a:pt x="25" y="757"/>
                  <a:pt x="0" y="732"/>
                  <a:pt x="0" y="700"/>
                </a:cubicBezTo>
                <a:lnTo>
                  <a:pt x="0" y="350"/>
                </a:lnTo>
                <a:cubicBezTo>
                  <a:pt x="0" y="317"/>
                  <a:pt x="25" y="292"/>
                  <a:pt x="57" y="292"/>
                </a:cubicBezTo>
                <a:lnTo>
                  <a:pt x="1050" y="292"/>
                </a:lnTo>
                <a:close/>
                <a:moveTo>
                  <a:pt x="0" y="1050"/>
                </a:moveTo>
                <a:lnTo>
                  <a:pt x="0" y="875"/>
                </a:lnTo>
                <a:lnTo>
                  <a:pt x="1107" y="875"/>
                </a:lnTo>
                <a:lnTo>
                  <a:pt x="1107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58351" y="2429668"/>
            <a:ext cx="398463" cy="293688"/>
          </a:xfrm>
          <a:custGeom>
            <a:avLst/>
            <a:gdLst>
              <a:gd name="T0" fmla="*/ 0 w 1109"/>
              <a:gd name="T1" fmla="*/ 0 h 816"/>
              <a:gd name="T2" fmla="*/ 1108 w 1109"/>
              <a:gd name="T3" fmla="*/ 0 h 816"/>
              <a:gd name="T4" fmla="*/ 1108 w 1109"/>
              <a:gd name="T5" fmla="*/ 350 h 816"/>
              <a:gd name="T6" fmla="*/ 0 w 1109"/>
              <a:gd name="T7" fmla="*/ 350 h 816"/>
              <a:gd name="T8" fmla="*/ 0 w 1109"/>
              <a:gd name="T9" fmla="*/ 0 h 816"/>
              <a:gd name="T10" fmla="*/ 408 w 1109"/>
              <a:gd name="T11" fmla="*/ 815 h 816"/>
              <a:gd name="T12" fmla="*/ 408 w 1109"/>
              <a:gd name="T13" fmla="*/ 408 h 816"/>
              <a:gd name="T14" fmla="*/ 1108 w 1109"/>
              <a:gd name="T15" fmla="*/ 408 h 816"/>
              <a:gd name="T16" fmla="*/ 1108 w 1109"/>
              <a:gd name="T17" fmla="*/ 815 h 816"/>
              <a:gd name="T18" fmla="*/ 408 w 1109"/>
              <a:gd name="T19" fmla="*/ 815 h 816"/>
              <a:gd name="T20" fmla="*/ 0 w 1109"/>
              <a:gd name="T21" fmla="*/ 815 h 816"/>
              <a:gd name="T22" fmla="*/ 0 w 1109"/>
              <a:gd name="T23" fmla="*/ 408 h 816"/>
              <a:gd name="T24" fmla="*/ 350 w 1109"/>
              <a:gd name="T25" fmla="*/ 408 h 816"/>
              <a:gd name="T26" fmla="*/ 350 w 1109"/>
              <a:gd name="T27" fmla="*/ 815 h 816"/>
              <a:gd name="T28" fmla="*/ 0 w 1109"/>
              <a:gd name="T29" fmla="*/ 8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816">
                <a:moveTo>
                  <a:pt x="0" y="0"/>
                </a:moveTo>
                <a:lnTo>
                  <a:pt x="1108" y="0"/>
                </a:lnTo>
                <a:lnTo>
                  <a:pt x="1108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408" y="815"/>
                </a:moveTo>
                <a:lnTo>
                  <a:pt x="408" y="408"/>
                </a:lnTo>
                <a:lnTo>
                  <a:pt x="1108" y="408"/>
                </a:lnTo>
                <a:lnTo>
                  <a:pt x="1108" y="815"/>
                </a:lnTo>
                <a:lnTo>
                  <a:pt x="408" y="815"/>
                </a:lnTo>
                <a:close/>
                <a:moveTo>
                  <a:pt x="0" y="815"/>
                </a:moveTo>
                <a:lnTo>
                  <a:pt x="0" y="408"/>
                </a:lnTo>
                <a:lnTo>
                  <a:pt x="350" y="408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36262" y="2429668"/>
            <a:ext cx="398462" cy="293688"/>
          </a:xfrm>
          <a:custGeom>
            <a:avLst/>
            <a:gdLst>
              <a:gd name="T0" fmla="*/ 875 w 1108"/>
              <a:gd name="T1" fmla="*/ 0 h 816"/>
              <a:gd name="T2" fmla="*/ 1107 w 1108"/>
              <a:gd name="T3" fmla="*/ 0 h 816"/>
              <a:gd name="T4" fmla="*/ 1107 w 1108"/>
              <a:gd name="T5" fmla="*/ 233 h 816"/>
              <a:gd name="T6" fmla="*/ 875 w 1108"/>
              <a:gd name="T7" fmla="*/ 233 h 816"/>
              <a:gd name="T8" fmla="*/ 875 w 1108"/>
              <a:gd name="T9" fmla="*/ 0 h 816"/>
              <a:gd name="T10" fmla="*/ 875 w 1108"/>
              <a:gd name="T11" fmla="*/ 815 h 816"/>
              <a:gd name="T12" fmla="*/ 875 w 1108"/>
              <a:gd name="T13" fmla="*/ 583 h 816"/>
              <a:gd name="T14" fmla="*/ 1107 w 1108"/>
              <a:gd name="T15" fmla="*/ 583 h 816"/>
              <a:gd name="T16" fmla="*/ 1107 w 1108"/>
              <a:gd name="T17" fmla="*/ 815 h 816"/>
              <a:gd name="T18" fmla="*/ 875 w 1108"/>
              <a:gd name="T19" fmla="*/ 815 h 816"/>
              <a:gd name="T20" fmla="*/ 582 w 1108"/>
              <a:gd name="T21" fmla="*/ 815 h 816"/>
              <a:gd name="T22" fmla="*/ 582 w 1108"/>
              <a:gd name="T23" fmla="*/ 583 h 816"/>
              <a:gd name="T24" fmla="*/ 817 w 1108"/>
              <a:gd name="T25" fmla="*/ 583 h 816"/>
              <a:gd name="T26" fmla="*/ 817 w 1108"/>
              <a:gd name="T27" fmla="*/ 815 h 816"/>
              <a:gd name="T28" fmla="*/ 582 w 1108"/>
              <a:gd name="T29" fmla="*/ 815 h 816"/>
              <a:gd name="T30" fmla="*/ 292 w 1108"/>
              <a:gd name="T31" fmla="*/ 815 h 816"/>
              <a:gd name="T32" fmla="*/ 292 w 1108"/>
              <a:gd name="T33" fmla="*/ 583 h 816"/>
              <a:gd name="T34" fmla="*/ 525 w 1108"/>
              <a:gd name="T35" fmla="*/ 583 h 816"/>
              <a:gd name="T36" fmla="*/ 525 w 1108"/>
              <a:gd name="T37" fmla="*/ 815 h 816"/>
              <a:gd name="T38" fmla="*/ 292 w 1108"/>
              <a:gd name="T39" fmla="*/ 815 h 816"/>
              <a:gd name="T40" fmla="*/ 0 w 1108"/>
              <a:gd name="T41" fmla="*/ 815 h 816"/>
              <a:gd name="T42" fmla="*/ 0 w 1108"/>
              <a:gd name="T43" fmla="*/ 583 h 816"/>
              <a:gd name="T44" fmla="*/ 232 w 1108"/>
              <a:gd name="T45" fmla="*/ 583 h 816"/>
              <a:gd name="T46" fmla="*/ 232 w 1108"/>
              <a:gd name="T47" fmla="*/ 815 h 816"/>
              <a:gd name="T48" fmla="*/ 0 w 1108"/>
              <a:gd name="T49" fmla="*/ 815 h 816"/>
              <a:gd name="T50" fmla="*/ 875 w 1108"/>
              <a:gd name="T51" fmla="*/ 525 h 816"/>
              <a:gd name="T52" fmla="*/ 875 w 1108"/>
              <a:gd name="T53" fmla="*/ 290 h 816"/>
              <a:gd name="T54" fmla="*/ 1107 w 1108"/>
              <a:gd name="T55" fmla="*/ 290 h 816"/>
              <a:gd name="T56" fmla="*/ 1107 w 1108"/>
              <a:gd name="T57" fmla="*/ 525 h 816"/>
              <a:gd name="T58" fmla="*/ 875 w 1108"/>
              <a:gd name="T59" fmla="*/ 525 h 816"/>
              <a:gd name="T60" fmla="*/ 582 w 1108"/>
              <a:gd name="T61" fmla="*/ 0 h 816"/>
              <a:gd name="T62" fmla="*/ 817 w 1108"/>
              <a:gd name="T63" fmla="*/ 0 h 816"/>
              <a:gd name="T64" fmla="*/ 817 w 1108"/>
              <a:gd name="T65" fmla="*/ 233 h 816"/>
              <a:gd name="T66" fmla="*/ 582 w 1108"/>
              <a:gd name="T67" fmla="*/ 233 h 816"/>
              <a:gd name="T68" fmla="*/ 582 w 1108"/>
              <a:gd name="T69" fmla="*/ 0 h 816"/>
              <a:gd name="T70" fmla="*/ 292 w 1108"/>
              <a:gd name="T71" fmla="*/ 233 h 816"/>
              <a:gd name="T72" fmla="*/ 292 w 1108"/>
              <a:gd name="T73" fmla="*/ 0 h 816"/>
              <a:gd name="T74" fmla="*/ 525 w 1108"/>
              <a:gd name="T75" fmla="*/ 0 h 816"/>
              <a:gd name="T76" fmla="*/ 525 w 1108"/>
              <a:gd name="T77" fmla="*/ 233 h 816"/>
              <a:gd name="T78" fmla="*/ 292 w 1108"/>
              <a:gd name="T79" fmla="*/ 233 h 816"/>
              <a:gd name="T80" fmla="*/ 582 w 1108"/>
              <a:gd name="T81" fmla="*/ 525 h 816"/>
              <a:gd name="T82" fmla="*/ 582 w 1108"/>
              <a:gd name="T83" fmla="*/ 290 h 816"/>
              <a:gd name="T84" fmla="*/ 817 w 1108"/>
              <a:gd name="T85" fmla="*/ 290 h 816"/>
              <a:gd name="T86" fmla="*/ 817 w 1108"/>
              <a:gd name="T87" fmla="*/ 525 h 816"/>
              <a:gd name="T88" fmla="*/ 582 w 1108"/>
              <a:gd name="T89" fmla="*/ 525 h 816"/>
              <a:gd name="T90" fmla="*/ 292 w 1108"/>
              <a:gd name="T91" fmla="*/ 525 h 816"/>
              <a:gd name="T92" fmla="*/ 292 w 1108"/>
              <a:gd name="T93" fmla="*/ 290 h 816"/>
              <a:gd name="T94" fmla="*/ 525 w 1108"/>
              <a:gd name="T95" fmla="*/ 290 h 816"/>
              <a:gd name="T96" fmla="*/ 525 w 1108"/>
              <a:gd name="T97" fmla="*/ 525 h 816"/>
              <a:gd name="T98" fmla="*/ 292 w 1108"/>
              <a:gd name="T99" fmla="*/ 525 h 816"/>
              <a:gd name="T100" fmla="*/ 0 w 1108"/>
              <a:gd name="T101" fmla="*/ 525 h 816"/>
              <a:gd name="T102" fmla="*/ 0 w 1108"/>
              <a:gd name="T103" fmla="*/ 290 h 816"/>
              <a:gd name="T104" fmla="*/ 232 w 1108"/>
              <a:gd name="T105" fmla="*/ 290 h 816"/>
              <a:gd name="T106" fmla="*/ 232 w 1108"/>
              <a:gd name="T107" fmla="*/ 525 h 816"/>
              <a:gd name="T108" fmla="*/ 0 w 1108"/>
              <a:gd name="T109" fmla="*/ 525 h 816"/>
              <a:gd name="T110" fmla="*/ 0 w 1108"/>
              <a:gd name="T111" fmla="*/ 233 h 816"/>
              <a:gd name="T112" fmla="*/ 0 w 1108"/>
              <a:gd name="T113" fmla="*/ 0 h 816"/>
              <a:gd name="T114" fmla="*/ 232 w 1108"/>
              <a:gd name="T115" fmla="*/ 0 h 816"/>
              <a:gd name="T116" fmla="*/ 232 w 1108"/>
              <a:gd name="T117" fmla="*/ 233 h 816"/>
              <a:gd name="T118" fmla="*/ 0 w 1108"/>
              <a:gd name="T119" fmla="*/ 23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8" h="816">
                <a:moveTo>
                  <a:pt x="875" y="0"/>
                </a:moveTo>
                <a:lnTo>
                  <a:pt x="1107" y="0"/>
                </a:lnTo>
                <a:lnTo>
                  <a:pt x="1107" y="233"/>
                </a:lnTo>
                <a:lnTo>
                  <a:pt x="875" y="233"/>
                </a:lnTo>
                <a:lnTo>
                  <a:pt x="875" y="0"/>
                </a:lnTo>
                <a:close/>
                <a:moveTo>
                  <a:pt x="875" y="815"/>
                </a:moveTo>
                <a:lnTo>
                  <a:pt x="875" y="583"/>
                </a:lnTo>
                <a:lnTo>
                  <a:pt x="1107" y="583"/>
                </a:lnTo>
                <a:lnTo>
                  <a:pt x="1107" y="815"/>
                </a:lnTo>
                <a:lnTo>
                  <a:pt x="875" y="815"/>
                </a:lnTo>
                <a:close/>
                <a:moveTo>
                  <a:pt x="582" y="815"/>
                </a:moveTo>
                <a:lnTo>
                  <a:pt x="582" y="583"/>
                </a:lnTo>
                <a:lnTo>
                  <a:pt x="817" y="583"/>
                </a:lnTo>
                <a:lnTo>
                  <a:pt x="817" y="815"/>
                </a:lnTo>
                <a:lnTo>
                  <a:pt x="582" y="815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525" y="583"/>
                </a:lnTo>
                <a:lnTo>
                  <a:pt x="525" y="815"/>
                </a:lnTo>
                <a:lnTo>
                  <a:pt x="292" y="815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2" y="583"/>
                </a:lnTo>
                <a:lnTo>
                  <a:pt x="232" y="815"/>
                </a:lnTo>
                <a:lnTo>
                  <a:pt x="0" y="815"/>
                </a:lnTo>
                <a:close/>
                <a:moveTo>
                  <a:pt x="875" y="525"/>
                </a:moveTo>
                <a:lnTo>
                  <a:pt x="875" y="290"/>
                </a:lnTo>
                <a:lnTo>
                  <a:pt x="1107" y="290"/>
                </a:lnTo>
                <a:lnTo>
                  <a:pt x="1107" y="525"/>
                </a:lnTo>
                <a:lnTo>
                  <a:pt x="875" y="525"/>
                </a:lnTo>
                <a:close/>
                <a:moveTo>
                  <a:pt x="582" y="0"/>
                </a:moveTo>
                <a:lnTo>
                  <a:pt x="817" y="0"/>
                </a:lnTo>
                <a:lnTo>
                  <a:pt x="817" y="233"/>
                </a:lnTo>
                <a:lnTo>
                  <a:pt x="582" y="233"/>
                </a:lnTo>
                <a:lnTo>
                  <a:pt x="582" y="0"/>
                </a:lnTo>
                <a:close/>
                <a:moveTo>
                  <a:pt x="292" y="233"/>
                </a:moveTo>
                <a:lnTo>
                  <a:pt x="292" y="0"/>
                </a:lnTo>
                <a:lnTo>
                  <a:pt x="525" y="0"/>
                </a:lnTo>
                <a:lnTo>
                  <a:pt x="525" y="233"/>
                </a:lnTo>
                <a:lnTo>
                  <a:pt x="292" y="233"/>
                </a:lnTo>
                <a:close/>
                <a:moveTo>
                  <a:pt x="582" y="525"/>
                </a:moveTo>
                <a:lnTo>
                  <a:pt x="582" y="290"/>
                </a:lnTo>
                <a:lnTo>
                  <a:pt x="817" y="290"/>
                </a:lnTo>
                <a:lnTo>
                  <a:pt x="817" y="525"/>
                </a:lnTo>
                <a:lnTo>
                  <a:pt x="582" y="52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525" y="290"/>
                </a:lnTo>
                <a:lnTo>
                  <a:pt x="525" y="525"/>
                </a:lnTo>
                <a:lnTo>
                  <a:pt x="292" y="52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2" y="290"/>
                </a:lnTo>
                <a:lnTo>
                  <a:pt x="232" y="525"/>
                </a:lnTo>
                <a:lnTo>
                  <a:pt x="0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2" y="0"/>
                </a:lnTo>
                <a:lnTo>
                  <a:pt x="232" y="233"/>
                </a:lnTo>
                <a:lnTo>
                  <a:pt x="0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61520"/>
            <a:ext cx="463550" cy="377825"/>
          </a:xfrm>
          <a:custGeom>
            <a:avLst/>
            <a:gdLst>
              <a:gd name="T0" fmla="*/ 643 w 1286"/>
              <a:gd name="T1" fmla="*/ 874 h 1050"/>
              <a:gd name="T2" fmla="*/ 1110 w 1286"/>
              <a:gd name="T3" fmla="*/ 524 h 1050"/>
              <a:gd name="T4" fmla="*/ 643 w 1286"/>
              <a:gd name="T5" fmla="*/ 175 h 1050"/>
              <a:gd name="T6" fmla="*/ 175 w 1286"/>
              <a:gd name="T7" fmla="*/ 524 h 1050"/>
              <a:gd name="T8" fmla="*/ 643 w 1286"/>
              <a:gd name="T9" fmla="*/ 874 h 1050"/>
              <a:gd name="T10" fmla="*/ 1285 w 1286"/>
              <a:gd name="T11" fmla="*/ 117 h 1050"/>
              <a:gd name="T12" fmla="*/ 1285 w 1286"/>
              <a:gd name="T13" fmla="*/ 931 h 1050"/>
              <a:gd name="T14" fmla="*/ 1168 w 1286"/>
              <a:gd name="T15" fmla="*/ 1049 h 1050"/>
              <a:gd name="T16" fmla="*/ 118 w 1286"/>
              <a:gd name="T17" fmla="*/ 1049 h 1050"/>
              <a:gd name="T18" fmla="*/ 0 w 1286"/>
              <a:gd name="T19" fmla="*/ 931 h 1050"/>
              <a:gd name="T20" fmla="*/ 0 w 1286"/>
              <a:gd name="T21" fmla="*/ 117 h 1050"/>
              <a:gd name="T22" fmla="*/ 118 w 1286"/>
              <a:gd name="T23" fmla="*/ 0 h 1050"/>
              <a:gd name="T24" fmla="*/ 1168 w 1286"/>
              <a:gd name="T25" fmla="*/ 0 h 1050"/>
              <a:gd name="T26" fmla="*/ 1285 w 128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643" y="874"/>
                </a:moveTo>
                <a:cubicBezTo>
                  <a:pt x="900" y="874"/>
                  <a:pt x="1110" y="718"/>
                  <a:pt x="1110" y="524"/>
                </a:cubicBezTo>
                <a:cubicBezTo>
                  <a:pt x="1110" y="331"/>
                  <a:pt x="900" y="175"/>
                  <a:pt x="643" y="175"/>
                </a:cubicBezTo>
                <a:cubicBezTo>
                  <a:pt x="386" y="175"/>
                  <a:pt x="175" y="331"/>
                  <a:pt x="175" y="524"/>
                </a:cubicBezTo>
                <a:cubicBezTo>
                  <a:pt x="175" y="718"/>
                  <a:pt x="386" y="874"/>
                  <a:pt x="643" y="874"/>
                </a:cubicBez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4074" y="3325019"/>
            <a:ext cx="463550" cy="252412"/>
          </a:xfrm>
          <a:custGeom>
            <a:avLst/>
            <a:gdLst>
              <a:gd name="T0" fmla="*/ 350 w 1287"/>
              <a:gd name="T1" fmla="*/ 466 h 700"/>
              <a:gd name="T2" fmla="*/ 468 w 1287"/>
              <a:gd name="T3" fmla="*/ 349 h 700"/>
              <a:gd name="T4" fmla="*/ 350 w 1287"/>
              <a:gd name="T5" fmla="*/ 232 h 700"/>
              <a:gd name="T6" fmla="*/ 236 w 1287"/>
              <a:gd name="T7" fmla="*/ 349 h 700"/>
              <a:gd name="T8" fmla="*/ 350 w 1287"/>
              <a:gd name="T9" fmla="*/ 466 h 700"/>
              <a:gd name="T10" fmla="*/ 681 w 1287"/>
              <a:gd name="T11" fmla="*/ 232 h 700"/>
              <a:gd name="T12" fmla="*/ 1286 w 1287"/>
              <a:gd name="T13" fmla="*/ 232 h 700"/>
              <a:gd name="T14" fmla="*/ 1286 w 1287"/>
              <a:gd name="T15" fmla="*/ 466 h 700"/>
              <a:gd name="T16" fmla="*/ 1168 w 1287"/>
              <a:gd name="T17" fmla="*/ 466 h 700"/>
              <a:gd name="T18" fmla="*/ 1168 w 1287"/>
              <a:gd name="T19" fmla="*/ 699 h 700"/>
              <a:gd name="T20" fmla="*/ 936 w 1287"/>
              <a:gd name="T21" fmla="*/ 699 h 700"/>
              <a:gd name="T22" fmla="*/ 936 w 1287"/>
              <a:gd name="T23" fmla="*/ 466 h 700"/>
              <a:gd name="T24" fmla="*/ 681 w 1287"/>
              <a:gd name="T25" fmla="*/ 466 h 700"/>
              <a:gd name="T26" fmla="*/ 350 w 1287"/>
              <a:gd name="T27" fmla="*/ 699 h 700"/>
              <a:gd name="T28" fmla="*/ 0 w 1287"/>
              <a:gd name="T29" fmla="*/ 349 h 700"/>
              <a:gd name="T30" fmla="*/ 350 w 1287"/>
              <a:gd name="T31" fmla="*/ 0 h 700"/>
              <a:gd name="T32" fmla="*/ 681 w 1287"/>
              <a:gd name="T33" fmla="*/ 23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7" h="700">
                <a:moveTo>
                  <a:pt x="350" y="466"/>
                </a:moveTo>
                <a:cubicBezTo>
                  <a:pt x="413" y="466"/>
                  <a:pt x="468" y="412"/>
                  <a:pt x="468" y="349"/>
                </a:cubicBezTo>
                <a:cubicBezTo>
                  <a:pt x="468" y="287"/>
                  <a:pt x="413" y="232"/>
                  <a:pt x="350" y="232"/>
                </a:cubicBezTo>
                <a:cubicBezTo>
                  <a:pt x="287" y="232"/>
                  <a:pt x="236" y="287"/>
                  <a:pt x="236" y="349"/>
                </a:cubicBezTo>
                <a:cubicBezTo>
                  <a:pt x="236" y="412"/>
                  <a:pt x="287" y="466"/>
                  <a:pt x="350" y="466"/>
                </a:cubicBezTo>
                <a:close/>
                <a:moveTo>
                  <a:pt x="681" y="232"/>
                </a:moveTo>
                <a:lnTo>
                  <a:pt x="1286" y="232"/>
                </a:lnTo>
                <a:lnTo>
                  <a:pt x="1286" y="466"/>
                </a:lnTo>
                <a:lnTo>
                  <a:pt x="1168" y="466"/>
                </a:lnTo>
                <a:lnTo>
                  <a:pt x="1168" y="699"/>
                </a:lnTo>
                <a:lnTo>
                  <a:pt x="936" y="699"/>
                </a:lnTo>
                <a:lnTo>
                  <a:pt x="936" y="466"/>
                </a:lnTo>
                <a:lnTo>
                  <a:pt x="681" y="466"/>
                </a:lnTo>
                <a:cubicBezTo>
                  <a:pt x="635" y="603"/>
                  <a:pt x="503" y="699"/>
                  <a:pt x="350" y="699"/>
                </a:cubicBezTo>
                <a:cubicBezTo>
                  <a:pt x="156" y="699"/>
                  <a:pt x="0" y="543"/>
                  <a:pt x="0" y="349"/>
                </a:cubicBezTo>
                <a:cubicBezTo>
                  <a:pt x="0" y="156"/>
                  <a:pt x="156" y="0"/>
                  <a:pt x="350" y="0"/>
                </a:cubicBezTo>
                <a:cubicBezTo>
                  <a:pt x="503" y="0"/>
                  <a:pt x="635" y="96"/>
                  <a:pt x="681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35326" y="3266281"/>
            <a:ext cx="377825" cy="368300"/>
          </a:xfrm>
          <a:custGeom>
            <a:avLst/>
            <a:gdLst>
              <a:gd name="T0" fmla="*/ 643 w 1051"/>
              <a:gd name="T1" fmla="*/ 0 h 1022"/>
              <a:gd name="T2" fmla="*/ 1050 w 1051"/>
              <a:gd name="T3" fmla="*/ 510 h 1022"/>
              <a:gd name="T4" fmla="*/ 643 w 1051"/>
              <a:gd name="T5" fmla="*/ 1021 h 1022"/>
              <a:gd name="T6" fmla="*/ 643 w 1051"/>
              <a:gd name="T7" fmla="*/ 901 h 1022"/>
              <a:gd name="T8" fmla="*/ 933 w 1051"/>
              <a:gd name="T9" fmla="*/ 510 h 1022"/>
              <a:gd name="T10" fmla="*/ 643 w 1051"/>
              <a:gd name="T11" fmla="*/ 120 h 1022"/>
              <a:gd name="T12" fmla="*/ 643 w 1051"/>
              <a:gd name="T13" fmla="*/ 0 h 1022"/>
              <a:gd name="T14" fmla="*/ 788 w 1051"/>
              <a:gd name="T15" fmla="*/ 510 h 1022"/>
              <a:gd name="T16" fmla="*/ 643 w 1051"/>
              <a:gd name="T17" fmla="*/ 745 h 1022"/>
              <a:gd name="T18" fmla="*/ 643 w 1051"/>
              <a:gd name="T19" fmla="*/ 276 h 1022"/>
              <a:gd name="T20" fmla="*/ 788 w 1051"/>
              <a:gd name="T21" fmla="*/ 510 h 1022"/>
              <a:gd name="T22" fmla="*/ 0 w 1051"/>
              <a:gd name="T23" fmla="*/ 336 h 1022"/>
              <a:gd name="T24" fmla="*/ 233 w 1051"/>
              <a:gd name="T25" fmla="*/ 336 h 1022"/>
              <a:gd name="T26" fmla="*/ 525 w 1051"/>
              <a:gd name="T27" fmla="*/ 43 h 1022"/>
              <a:gd name="T28" fmla="*/ 525 w 1051"/>
              <a:gd name="T29" fmla="*/ 977 h 1022"/>
              <a:gd name="T30" fmla="*/ 233 w 1051"/>
              <a:gd name="T31" fmla="*/ 685 h 1022"/>
              <a:gd name="T32" fmla="*/ 0 w 1051"/>
              <a:gd name="T33" fmla="*/ 685 h 1022"/>
              <a:gd name="T34" fmla="*/ 0 w 1051"/>
              <a:gd name="T35" fmla="*/ 336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22">
                <a:moveTo>
                  <a:pt x="643" y="0"/>
                </a:moveTo>
                <a:cubicBezTo>
                  <a:pt x="878" y="51"/>
                  <a:pt x="1050" y="262"/>
                  <a:pt x="1050" y="510"/>
                </a:cubicBezTo>
                <a:cubicBezTo>
                  <a:pt x="1050" y="759"/>
                  <a:pt x="878" y="969"/>
                  <a:pt x="643" y="1021"/>
                </a:cubicBezTo>
                <a:lnTo>
                  <a:pt x="643" y="901"/>
                </a:lnTo>
                <a:cubicBezTo>
                  <a:pt x="812" y="852"/>
                  <a:pt x="933" y="696"/>
                  <a:pt x="933" y="510"/>
                </a:cubicBezTo>
                <a:cubicBezTo>
                  <a:pt x="933" y="325"/>
                  <a:pt x="812" y="169"/>
                  <a:pt x="643" y="120"/>
                </a:cubicBezTo>
                <a:lnTo>
                  <a:pt x="643" y="0"/>
                </a:lnTo>
                <a:close/>
                <a:moveTo>
                  <a:pt x="788" y="510"/>
                </a:moveTo>
                <a:cubicBezTo>
                  <a:pt x="788" y="614"/>
                  <a:pt x="730" y="701"/>
                  <a:pt x="643" y="745"/>
                </a:cubicBezTo>
                <a:lnTo>
                  <a:pt x="643" y="276"/>
                </a:lnTo>
                <a:cubicBezTo>
                  <a:pt x="730" y="319"/>
                  <a:pt x="788" y="407"/>
                  <a:pt x="788" y="510"/>
                </a:cubicBezTo>
                <a:close/>
                <a:moveTo>
                  <a:pt x="0" y="336"/>
                </a:moveTo>
                <a:lnTo>
                  <a:pt x="233" y="336"/>
                </a:lnTo>
                <a:lnTo>
                  <a:pt x="525" y="43"/>
                </a:lnTo>
                <a:lnTo>
                  <a:pt x="525" y="977"/>
                </a:lnTo>
                <a:lnTo>
                  <a:pt x="233" y="685"/>
                </a:lnTo>
                <a:lnTo>
                  <a:pt x="0" y="685"/>
                </a:lnTo>
                <a:lnTo>
                  <a:pt x="0" y="3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261520"/>
            <a:ext cx="377825" cy="377825"/>
          </a:xfrm>
          <a:custGeom>
            <a:avLst/>
            <a:gdLst>
              <a:gd name="T0" fmla="*/ 525 w 1051"/>
              <a:gd name="T1" fmla="*/ 57 h 1050"/>
              <a:gd name="T2" fmla="*/ 525 w 1051"/>
              <a:gd name="T3" fmla="*/ 303 h 1050"/>
              <a:gd name="T4" fmla="*/ 402 w 1051"/>
              <a:gd name="T5" fmla="*/ 180 h 1050"/>
              <a:gd name="T6" fmla="*/ 525 w 1051"/>
              <a:gd name="T7" fmla="*/ 57 h 1050"/>
              <a:gd name="T8" fmla="*/ 73 w 1051"/>
              <a:gd name="T9" fmla="*/ 0 h 1050"/>
              <a:gd name="T10" fmla="*/ 1050 w 1051"/>
              <a:gd name="T11" fmla="*/ 975 h 1050"/>
              <a:gd name="T12" fmla="*/ 976 w 1051"/>
              <a:gd name="T13" fmla="*/ 1049 h 1050"/>
              <a:gd name="T14" fmla="*/ 855 w 1051"/>
              <a:gd name="T15" fmla="*/ 928 h 1050"/>
              <a:gd name="T16" fmla="*/ 642 w 1051"/>
              <a:gd name="T17" fmla="*/ 1035 h 1050"/>
              <a:gd name="T18" fmla="*/ 642 w 1051"/>
              <a:gd name="T19" fmla="*/ 915 h 1050"/>
              <a:gd name="T20" fmla="*/ 773 w 1051"/>
              <a:gd name="T21" fmla="*/ 846 h 1050"/>
              <a:gd name="T22" fmla="*/ 525 w 1051"/>
              <a:gd name="T23" fmla="*/ 598 h 1050"/>
              <a:gd name="T24" fmla="*/ 525 w 1051"/>
              <a:gd name="T25" fmla="*/ 991 h 1050"/>
              <a:gd name="T26" fmla="*/ 232 w 1051"/>
              <a:gd name="T27" fmla="*/ 699 h 1050"/>
              <a:gd name="T28" fmla="*/ 0 w 1051"/>
              <a:gd name="T29" fmla="*/ 699 h 1050"/>
              <a:gd name="T30" fmla="*/ 0 w 1051"/>
              <a:gd name="T31" fmla="*/ 350 h 1050"/>
              <a:gd name="T32" fmla="*/ 276 w 1051"/>
              <a:gd name="T33" fmla="*/ 350 h 1050"/>
              <a:gd name="T34" fmla="*/ 0 w 1051"/>
              <a:gd name="T35" fmla="*/ 74 h 1050"/>
              <a:gd name="T36" fmla="*/ 73 w 1051"/>
              <a:gd name="T37" fmla="*/ 0 h 1050"/>
              <a:gd name="T38" fmla="*/ 932 w 1051"/>
              <a:gd name="T39" fmla="*/ 524 h 1050"/>
              <a:gd name="T40" fmla="*/ 642 w 1051"/>
              <a:gd name="T41" fmla="*/ 134 h 1050"/>
              <a:gd name="T42" fmla="*/ 642 w 1051"/>
              <a:gd name="T43" fmla="*/ 14 h 1050"/>
              <a:gd name="T44" fmla="*/ 1050 w 1051"/>
              <a:gd name="T45" fmla="*/ 524 h 1050"/>
              <a:gd name="T46" fmla="*/ 989 w 1051"/>
              <a:gd name="T47" fmla="*/ 767 h 1050"/>
              <a:gd name="T48" fmla="*/ 902 w 1051"/>
              <a:gd name="T49" fmla="*/ 677 h 1050"/>
              <a:gd name="T50" fmla="*/ 932 w 1051"/>
              <a:gd name="T51" fmla="*/ 524 h 1050"/>
              <a:gd name="T52" fmla="*/ 787 w 1051"/>
              <a:gd name="T53" fmla="*/ 524 h 1050"/>
              <a:gd name="T54" fmla="*/ 784 w 1051"/>
              <a:gd name="T55" fmla="*/ 559 h 1050"/>
              <a:gd name="T56" fmla="*/ 642 w 1051"/>
              <a:gd name="T57" fmla="*/ 418 h 1050"/>
              <a:gd name="T58" fmla="*/ 642 w 1051"/>
              <a:gd name="T59" fmla="*/ 290 h 1050"/>
              <a:gd name="T60" fmla="*/ 787 w 1051"/>
              <a:gd name="T61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0">
                <a:moveTo>
                  <a:pt x="525" y="57"/>
                </a:moveTo>
                <a:lnTo>
                  <a:pt x="525" y="303"/>
                </a:lnTo>
                <a:lnTo>
                  <a:pt x="402" y="180"/>
                </a:lnTo>
                <a:lnTo>
                  <a:pt x="525" y="57"/>
                </a:lnTo>
                <a:close/>
                <a:moveTo>
                  <a:pt x="73" y="0"/>
                </a:moveTo>
                <a:lnTo>
                  <a:pt x="1050" y="975"/>
                </a:lnTo>
                <a:lnTo>
                  <a:pt x="976" y="1049"/>
                </a:lnTo>
                <a:lnTo>
                  <a:pt x="855" y="928"/>
                </a:lnTo>
                <a:cubicBezTo>
                  <a:pt x="793" y="978"/>
                  <a:pt x="722" y="1016"/>
                  <a:pt x="642" y="1035"/>
                </a:cubicBezTo>
                <a:lnTo>
                  <a:pt x="642" y="915"/>
                </a:lnTo>
                <a:cubicBezTo>
                  <a:pt x="691" y="901"/>
                  <a:pt x="735" y="876"/>
                  <a:pt x="773" y="846"/>
                </a:cubicBezTo>
                <a:lnTo>
                  <a:pt x="525" y="598"/>
                </a:lnTo>
                <a:lnTo>
                  <a:pt x="525" y="991"/>
                </a:lnTo>
                <a:lnTo>
                  <a:pt x="232" y="699"/>
                </a:lnTo>
                <a:lnTo>
                  <a:pt x="0" y="699"/>
                </a:lnTo>
                <a:lnTo>
                  <a:pt x="0" y="350"/>
                </a:lnTo>
                <a:lnTo>
                  <a:pt x="276" y="350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2" y="524"/>
                </a:moveTo>
                <a:cubicBezTo>
                  <a:pt x="932" y="339"/>
                  <a:pt x="812" y="183"/>
                  <a:pt x="642" y="134"/>
                </a:cubicBezTo>
                <a:lnTo>
                  <a:pt x="642" y="14"/>
                </a:lnTo>
                <a:cubicBezTo>
                  <a:pt x="877" y="65"/>
                  <a:pt x="1050" y="276"/>
                  <a:pt x="1050" y="524"/>
                </a:cubicBezTo>
                <a:cubicBezTo>
                  <a:pt x="1050" y="611"/>
                  <a:pt x="1028" y="696"/>
                  <a:pt x="989" y="767"/>
                </a:cubicBezTo>
                <a:lnTo>
                  <a:pt x="902" y="677"/>
                </a:lnTo>
                <a:cubicBezTo>
                  <a:pt x="921" y="630"/>
                  <a:pt x="932" y="578"/>
                  <a:pt x="932" y="524"/>
                </a:cubicBezTo>
                <a:close/>
                <a:moveTo>
                  <a:pt x="787" y="524"/>
                </a:moveTo>
                <a:cubicBezTo>
                  <a:pt x="787" y="537"/>
                  <a:pt x="787" y="548"/>
                  <a:pt x="784" y="559"/>
                </a:cubicBezTo>
                <a:lnTo>
                  <a:pt x="642" y="418"/>
                </a:lnTo>
                <a:lnTo>
                  <a:pt x="642" y="290"/>
                </a:lnTo>
                <a:cubicBezTo>
                  <a:pt x="730" y="333"/>
                  <a:pt x="787" y="421"/>
                  <a:pt x="787" y="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67351" y="3282156"/>
            <a:ext cx="188913" cy="336550"/>
          </a:xfrm>
          <a:custGeom>
            <a:avLst/>
            <a:gdLst>
              <a:gd name="T0" fmla="*/ 0 w 525"/>
              <a:gd name="T1" fmla="*/ 293 h 935"/>
              <a:gd name="T2" fmla="*/ 235 w 525"/>
              <a:gd name="T3" fmla="*/ 293 h 935"/>
              <a:gd name="T4" fmla="*/ 524 w 525"/>
              <a:gd name="T5" fmla="*/ 0 h 935"/>
              <a:gd name="T6" fmla="*/ 524 w 525"/>
              <a:gd name="T7" fmla="*/ 934 h 935"/>
              <a:gd name="T8" fmla="*/ 235 w 525"/>
              <a:gd name="T9" fmla="*/ 642 h 935"/>
              <a:gd name="T10" fmla="*/ 0 w 525"/>
              <a:gd name="T11" fmla="*/ 642 h 935"/>
              <a:gd name="T12" fmla="*/ 0 w 525"/>
              <a:gd name="T13" fmla="*/ 29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" h="935">
                <a:moveTo>
                  <a:pt x="0" y="293"/>
                </a:moveTo>
                <a:lnTo>
                  <a:pt x="235" y="293"/>
                </a:lnTo>
                <a:lnTo>
                  <a:pt x="524" y="0"/>
                </a:lnTo>
                <a:lnTo>
                  <a:pt x="524" y="934"/>
                </a:lnTo>
                <a:lnTo>
                  <a:pt x="235" y="642"/>
                </a:lnTo>
                <a:lnTo>
                  <a:pt x="0" y="642"/>
                </a:lnTo>
                <a:lnTo>
                  <a:pt x="0" y="29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88112" y="3282156"/>
            <a:ext cx="284162" cy="336550"/>
          </a:xfrm>
          <a:custGeom>
            <a:avLst/>
            <a:gdLst>
              <a:gd name="T0" fmla="*/ 0 w 788"/>
              <a:gd name="T1" fmla="*/ 293 h 935"/>
              <a:gd name="T2" fmla="*/ 232 w 788"/>
              <a:gd name="T3" fmla="*/ 293 h 935"/>
              <a:gd name="T4" fmla="*/ 525 w 788"/>
              <a:gd name="T5" fmla="*/ 0 h 935"/>
              <a:gd name="T6" fmla="*/ 525 w 788"/>
              <a:gd name="T7" fmla="*/ 934 h 935"/>
              <a:gd name="T8" fmla="*/ 232 w 788"/>
              <a:gd name="T9" fmla="*/ 642 h 935"/>
              <a:gd name="T10" fmla="*/ 0 w 788"/>
              <a:gd name="T11" fmla="*/ 642 h 935"/>
              <a:gd name="T12" fmla="*/ 0 w 788"/>
              <a:gd name="T13" fmla="*/ 293 h 935"/>
              <a:gd name="T14" fmla="*/ 787 w 788"/>
              <a:gd name="T15" fmla="*/ 467 h 935"/>
              <a:gd name="T16" fmla="*/ 639 w 788"/>
              <a:gd name="T17" fmla="*/ 702 h 935"/>
              <a:gd name="T18" fmla="*/ 639 w 788"/>
              <a:gd name="T19" fmla="*/ 233 h 935"/>
              <a:gd name="T20" fmla="*/ 787 w 788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88" h="935">
                <a:moveTo>
                  <a:pt x="0" y="293"/>
                </a:moveTo>
                <a:lnTo>
                  <a:pt x="232" y="293"/>
                </a:lnTo>
                <a:lnTo>
                  <a:pt x="525" y="0"/>
                </a:lnTo>
                <a:lnTo>
                  <a:pt x="525" y="934"/>
                </a:lnTo>
                <a:lnTo>
                  <a:pt x="232" y="642"/>
                </a:lnTo>
                <a:lnTo>
                  <a:pt x="0" y="642"/>
                </a:lnTo>
                <a:lnTo>
                  <a:pt x="0" y="293"/>
                </a:lnTo>
                <a:close/>
                <a:moveTo>
                  <a:pt x="787" y="467"/>
                </a:moveTo>
                <a:cubicBezTo>
                  <a:pt x="787" y="571"/>
                  <a:pt x="727" y="658"/>
                  <a:pt x="639" y="702"/>
                </a:cubicBezTo>
                <a:lnTo>
                  <a:pt x="639" y="233"/>
                </a:lnTo>
                <a:cubicBezTo>
                  <a:pt x="727" y="276"/>
                  <a:pt x="787" y="364"/>
                  <a:pt x="787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46964" y="3336132"/>
            <a:ext cx="504825" cy="231775"/>
          </a:xfrm>
          <a:custGeom>
            <a:avLst/>
            <a:gdLst>
              <a:gd name="T0" fmla="*/ 1080 w 1401"/>
              <a:gd name="T1" fmla="*/ 523 h 642"/>
              <a:gd name="T2" fmla="*/ 1282 w 1401"/>
              <a:gd name="T3" fmla="*/ 318 h 642"/>
              <a:gd name="T4" fmla="*/ 1080 w 1401"/>
              <a:gd name="T5" fmla="*/ 117 h 642"/>
              <a:gd name="T6" fmla="*/ 875 w 1401"/>
              <a:gd name="T7" fmla="*/ 318 h 642"/>
              <a:gd name="T8" fmla="*/ 1080 w 1401"/>
              <a:gd name="T9" fmla="*/ 523 h 642"/>
              <a:gd name="T10" fmla="*/ 320 w 1401"/>
              <a:gd name="T11" fmla="*/ 523 h 642"/>
              <a:gd name="T12" fmla="*/ 525 w 1401"/>
              <a:gd name="T13" fmla="*/ 318 h 642"/>
              <a:gd name="T14" fmla="*/ 320 w 1401"/>
              <a:gd name="T15" fmla="*/ 117 h 642"/>
              <a:gd name="T16" fmla="*/ 117 w 1401"/>
              <a:gd name="T17" fmla="*/ 318 h 642"/>
              <a:gd name="T18" fmla="*/ 320 w 1401"/>
              <a:gd name="T19" fmla="*/ 523 h 642"/>
              <a:gd name="T20" fmla="*/ 1080 w 1401"/>
              <a:gd name="T21" fmla="*/ 0 h 642"/>
              <a:gd name="T22" fmla="*/ 1400 w 1401"/>
              <a:gd name="T23" fmla="*/ 318 h 642"/>
              <a:gd name="T24" fmla="*/ 1080 w 1401"/>
              <a:gd name="T25" fmla="*/ 641 h 642"/>
              <a:gd name="T26" fmla="*/ 320 w 1401"/>
              <a:gd name="T27" fmla="*/ 641 h 642"/>
              <a:gd name="T28" fmla="*/ 0 w 1401"/>
              <a:gd name="T29" fmla="*/ 318 h 642"/>
              <a:gd name="T30" fmla="*/ 320 w 1401"/>
              <a:gd name="T31" fmla="*/ 0 h 642"/>
              <a:gd name="T32" fmla="*/ 642 w 1401"/>
              <a:gd name="T33" fmla="*/ 318 h 642"/>
              <a:gd name="T34" fmla="*/ 568 w 1401"/>
              <a:gd name="T35" fmla="*/ 523 h 642"/>
              <a:gd name="T36" fmla="*/ 831 w 1401"/>
              <a:gd name="T37" fmla="*/ 523 h 642"/>
              <a:gd name="T38" fmla="*/ 757 w 1401"/>
              <a:gd name="T39" fmla="*/ 318 h 642"/>
              <a:gd name="T40" fmla="*/ 1080 w 1401"/>
              <a:gd name="T41" fmla="*/ 0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642">
                <a:moveTo>
                  <a:pt x="1080" y="523"/>
                </a:moveTo>
                <a:cubicBezTo>
                  <a:pt x="1192" y="523"/>
                  <a:pt x="1282" y="431"/>
                  <a:pt x="1282" y="318"/>
                </a:cubicBezTo>
                <a:cubicBezTo>
                  <a:pt x="1282" y="207"/>
                  <a:pt x="1192" y="117"/>
                  <a:pt x="1080" y="117"/>
                </a:cubicBezTo>
                <a:cubicBezTo>
                  <a:pt x="968" y="117"/>
                  <a:pt x="875" y="207"/>
                  <a:pt x="875" y="318"/>
                </a:cubicBezTo>
                <a:cubicBezTo>
                  <a:pt x="875" y="430"/>
                  <a:pt x="968" y="523"/>
                  <a:pt x="1080" y="523"/>
                </a:cubicBezTo>
                <a:close/>
                <a:moveTo>
                  <a:pt x="320" y="523"/>
                </a:moveTo>
                <a:cubicBezTo>
                  <a:pt x="432" y="523"/>
                  <a:pt x="525" y="431"/>
                  <a:pt x="525" y="318"/>
                </a:cubicBezTo>
                <a:cubicBezTo>
                  <a:pt x="525" y="207"/>
                  <a:pt x="432" y="117"/>
                  <a:pt x="320" y="117"/>
                </a:cubicBezTo>
                <a:cubicBezTo>
                  <a:pt x="208" y="117"/>
                  <a:pt x="117" y="207"/>
                  <a:pt x="117" y="318"/>
                </a:cubicBezTo>
                <a:cubicBezTo>
                  <a:pt x="117" y="430"/>
                  <a:pt x="208" y="523"/>
                  <a:pt x="320" y="523"/>
                </a:cubicBezTo>
                <a:close/>
                <a:moveTo>
                  <a:pt x="1080" y="0"/>
                </a:moveTo>
                <a:cubicBezTo>
                  <a:pt x="1258" y="0"/>
                  <a:pt x="1400" y="141"/>
                  <a:pt x="1400" y="318"/>
                </a:cubicBezTo>
                <a:cubicBezTo>
                  <a:pt x="1400" y="496"/>
                  <a:pt x="1258" y="641"/>
                  <a:pt x="1080" y="641"/>
                </a:cubicBezTo>
                <a:lnTo>
                  <a:pt x="320" y="641"/>
                </a:lnTo>
                <a:cubicBezTo>
                  <a:pt x="142" y="641"/>
                  <a:pt x="0" y="496"/>
                  <a:pt x="0" y="318"/>
                </a:cubicBezTo>
                <a:cubicBezTo>
                  <a:pt x="0" y="141"/>
                  <a:pt x="143" y="0"/>
                  <a:pt x="320" y="0"/>
                </a:cubicBezTo>
                <a:cubicBezTo>
                  <a:pt x="498" y="0"/>
                  <a:pt x="642" y="142"/>
                  <a:pt x="642" y="318"/>
                </a:cubicBezTo>
                <a:cubicBezTo>
                  <a:pt x="642" y="395"/>
                  <a:pt x="615" y="469"/>
                  <a:pt x="568" y="523"/>
                </a:cubicBezTo>
                <a:lnTo>
                  <a:pt x="831" y="523"/>
                </a:lnTo>
                <a:cubicBezTo>
                  <a:pt x="784" y="469"/>
                  <a:pt x="757" y="395"/>
                  <a:pt x="757" y="318"/>
                </a:cubicBezTo>
                <a:cubicBezTo>
                  <a:pt x="757" y="142"/>
                  <a:pt x="902" y="0"/>
                  <a:pt x="10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8212" y="3240881"/>
            <a:ext cx="419100" cy="419100"/>
          </a:xfrm>
          <a:custGeom>
            <a:avLst/>
            <a:gdLst>
              <a:gd name="T0" fmla="*/ 932 w 1165"/>
              <a:gd name="T1" fmla="*/ 699 h 1165"/>
              <a:gd name="T2" fmla="*/ 932 w 1165"/>
              <a:gd name="T3" fmla="*/ 233 h 1165"/>
              <a:gd name="T4" fmla="*/ 700 w 1165"/>
              <a:gd name="T5" fmla="*/ 419 h 1165"/>
              <a:gd name="T6" fmla="*/ 700 w 1165"/>
              <a:gd name="T7" fmla="*/ 233 h 1165"/>
              <a:gd name="T8" fmla="*/ 232 w 1165"/>
              <a:gd name="T9" fmla="*/ 233 h 1165"/>
              <a:gd name="T10" fmla="*/ 232 w 1165"/>
              <a:gd name="T11" fmla="*/ 699 h 1165"/>
              <a:gd name="T12" fmla="*/ 700 w 1165"/>
              <a:gd name="T13" fmla="*/ 699 h 1165"/>
              <a:gd name="T14" fmla="*/ 700 w 1165"/>
              <a:gd name="T15" fmla="*/ 512 h 1165"/>
              <a:gd name="T16" fmla="*/ 932 w 1165"/>
              <a:gd name="T17" fmla="*/ 699 h 1165"/>
              <a:gd name="T18" fmla="*/ 1050 w 1165"/>
              <a:gd name="T19" fmla="*/ 0 h 1165"/>
              <a:gd name="T20" fmla="*/ 1164 w 1165"/>
              <a:gd name="T21" fmla="*/ 115 h 1165"/>
              <a:gd name="T22" fmla="*/ 1164 w 1165"/>
              <a:gd name="T23" fmla="*/ 814 h 1165"/>
              <a:gd name="T24" fmla="*/ 1050 w 1165"/>
              <a:gd name="T25" fmla="*/ 932 h 1165"/>
              <a:gd name="T26" fmla="*/ 232 w 1165"/>
              <a:gd name="T27" fmla="*/ 932 h 1165"/>
              <a:gd name="T28" fmla="*/ 0 w 1165"/>
              <a:gd name="T29" fmla="*/ 1164 h 1165"/>
              <a:gd name="T30" fmla="*/ 0 w 1165"/>
              <a:gd name="T31" fmla="*/ 115 h 1165"/>
              <a:gd name="T32" fmla="*/ 115 w 1165"/>
              <a:gd name="T33" fmla="*/ 0 h 1165"/>
              <a:gd name="T34" fmla="*/ 1050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932" y="699"/>
                </a:moveTo>
                <a:lnTo>
                  <a:pt x="932" y="233"/>
                </a:lnTo>
                <a:lnTo>
                  <a:pt x="700" y="419"/>
                </a:lnTo>
                <a:lnTo>
                  <a:pt x="700" y="233"/>
                </a:lnTo>
                <a:lnTo>
                  <a:pt x="232" y="233"/>
                </a:lnTo>
                <a:lnTo>
                  <a:pt x="232" y="699"/>
                </a:lnTo>
                <a:lnTo>
                  <a:pt x="700" y="699"/>
                </a:lnTo>
                <a:lnTo>
                  <a:pt x="700" y="512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04374" y="3293270"/>
            <a:ext cx="463550" cy="314325"/>
          </a:xfrm>
          <a:custGeom>
            <a:avLst/>
            <a:gdLst>
              <a:gd name="T0" fmla="*/ 642 w 1286"/>
              <a:gd name="T1" fmla="*/ 263 h 875"/>
              <a:gd name="T2" fmla="*/ 817 w 1286"/>
              <a:gd name="T3" fmla="*/ 437 h 875"/>
              <a:gd name="T4" fmla="*/ 642 w 1286"/>
              <a:gd name="T5" fmla="*/ 612 h 875"/>
              <a:gd name="T6" fmla="*/ 467 w 1286"/>
              <a:gd name="T7" fmla="*/ 437 h 875"/>
              <a:gd name="T8" fmla="*/ 642 w 1286"/>
              <a:gd name="T9" fmla="*/ 263 h 875"/>
              <a:gd name="T10" fmla="*/ 642 w 1286"/>
              <a:gd name="T11" fmla="*/ 729 h 875"/>
              <a:gd name="T12" fmla="*/ 935 w 1286"/>
              <a:gd name="T13" fmla="*/ 437 h 875"/>
              <a:gd name="T14" fmla="*/ 642 w 1286"/>
              <a:gd name="T15" fmla="*/ 145 h 875"/>
              <a:gd name="T16" fmla="*/ 350 w 1286"/>
              <a:gd name="T17" fmla="*/ 437 h 875"/>
              <a:gd name="T18" fmla="*/ 642 w 1286"/>
              <a:gd name="T19" fmla="*/ 729 h 875"/>
              <a:gd name="T20" fmla="*/ 642 w 1286"/>
              <a:gd name="T21" fmla="*/ 0 h 875"/>
              <a:gd name="T22" fmla="*/ 1285 w 1286"/>
              <a:gd name="T23" fmla="*/ 437 h 875"/>
              <a:gd name="T24" fmla="*/ 642 w 1286"/>
              <a:gd name="T25" fmla="*/ 874 h 875"/>
              <a:gd name="T26" fmla="*/ 0 w 1286"/>
              <a:gd name="T27" fmla="*/ 437 h 875"/>
              <a:gd name="T28" fmla="*/ 642 w 1286"/>
              <a:gd name="T29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875">
                <a:moveTo>
                  <a:pt x="642" y="263"/>
                </a:moveTo>
                <a:cubicBezTo>
                  <a:pt x="738" y="263"/>
                  <a:pt x="817" y="342"/>
                  <a:pt x="817" y="437"/>
                </a:cubicBezTo>
                <a:cubicBezTo>
                  <a:pt x="817" y="533"/>
                  <a:pt x="738" y="612"/>
                  <a:pt x="642" y="612"/>
                </a:cubicBezTo>
                <a:cubicBezTo>
                  <a:pt x="547" y="612"/>
                  <a:pt x="467" y="533"/>
                  <a:pt x="467" y="437"/>
                </a:cubicBezTo>
                <a:cubicBezTo>
                  <a:pt x="467" y="342"/>
                  <a:pt x="547" y="263"/>
                  <a:pt x="642" y="263"/>
                </a:cubicBezTo>
                <a:close/>
                <a:moveTo>
                  <a:pt x="642" y="729"/>
                </a:moveTo>
                <a:cubicBezTo>
                  <a:pt x="804" y="729"/>
                  <a:pt x="935" y="598"/>
                  <a:pt x="935" y="437"/>
                </a:cubicBezTo>
                <a:cubicBezTo>
                  <a:pt x="935" y="276"/>
                  <a:pt x="804" y="145"/>
                  <a:pt x="642" y="145"/>
                </a:cubicBezTo>
                <a:cubicBezTo>
                  <a:pt x="481" y="145"/>
                  <a:pt x="350" y="276"/>
                  <a:pt x="350" y="437"/>
                </a:cubicBezTo>
                <a:cubicBezTo>
                  <a:pt x="350" y="598"/>
                  <a:pt x="481" y="729"/>
                  <a:pt x="642" y="729"/>
                </a:cubicBezTo>
                <a:close/>
                <a:moveTo>
                  <a:pt x="642" y="0"/>
                </a:moveTo>
                <a:cubicBezTo>
                  <a:pt x="935" y="0"/>
                  <a:pt x="1184" y="181"/>
                  <a:pt x="1285" y="437"/>
                </a:cubicBezTo>
                <a:cubicBezTo>
                  <a:pt x="1184" y="694"/>
                  <a:pt x="935" y="874"/>
                  <a:pt x="642" y="874"/>
                </a:cubicBezTo>
                <a:cubicBezTo>
                  <a:pt x="350" y="874"/>
                  <a:pt x="101" y="694"/>
                  <a:pt x="0" y="437"/>
                </a:cubicBezTo>
                <a:cubicBezTo>
                  <a:pt x="101" y="181"/>
                  <a:pt x="350" y="0"/>
                  <a:pt x="6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674351" y="3251995"/>
            <a:ext cx="461963" cy="398463"/>
          </a:xfrm>
          <a:custGeom>
            <a:avLst/>
            <a:gdLst>
              <a:gd name="T0" fmla="*/ 634 w 1283"/>
              <a:gd name="T1" fmla="*/ 350 h 1107"/>
              <a:gd name="T2" fmla="*/ 642 w 1283"/>
              <a:gd name="T3" fmla="*/ 350 h 1107"/>
              <a:gd name="T4" fmla="*/ 817 w 1283"/>
              <a:gd name="T5" fmla="*/ 524 h 1107"/>
              <a:gd name="T6" fmla="*/ 817 w 1283"/>
              <a:gd name="T7" fmla="*/ 535 h 1107"/>
              <a:gd name="T8" fmla="*/ 634 w 1283"/>
              <a:gd name="T9" fmla="*/ 350 h 1107"/>
              <a:gd name="T10" fmla="*/ 382 w 1283"/>
              <a:gd name="T11" fmla="*/ 397 h 1107"/>
              <a:gd name="T12" fmla="*/ 350 w 1283"/>
              <a:gd name="T13" fmla="*/ 524 h 1107"/>
              <a:gd name="T14" fmla="*/ 642 w 1283"/>
              <a:gd name="T15" fmla="*/ 817 h 1107"/>
              <a:gd name="T16" fmla="*/ 771 w 1283"/>
              <a:gd name="T17" fmla="*/ 784 h 1107"/>
              <a:gd name="T18" fmla="*/ 680 w 1283"/>
              <a:gd name="T19" fmla="*/ 694 h 1107"/>
              <a:gd name="T20" fmla="*/ 642 w 1283"/>
              <a:gd name="T21" fmla="*/ 699 h 1107"/>
              <a:gd name="T22" fmla="*/ 467 w 1283"/>
              <a:gd name="T23" fmla="*/ 524 h 1107"/>
              <a:gd name="T24" fmla="*/ 473 w 1283"/>
              <a:gd name="T25" fmla="*/ 487 h 1107"/>
              <a:gd name="T26" fmla="*/ 382 w 1283"/>
              <a:gd name="T27" fmla="*/ 397 h 1107"/>
              <a:gd name="T28" fmla="*/ 60 w 1283"/>
              <a:gd name="T29" fmla="*/ 74 h 1107"/>
              <a:gd name="T30" fmla="*/ 134 w 1283"/>
              <a:gd name="T31" fmla="*/ 0 h 1107"/>
              <a:gd name="T32" fmla="*/ 1167 w 1283"/>
              <a:gd name="T33" fmla="*/ 1033 h 1107"/>
              <a:gd name="T34" fmla="*/ 1093 w 1283"/>
              <a:gd name="T35" fmla="*/ 1106 h 1107"/>
              <a:gd name="T36" fmla="*/ 896 w 1283"/>
              <a:gd name="T37" fmla="*/ 912 h 1107"/>
              <a:gd name="T38" fmla="*/ 642 w 1283"/>
              <a:gd name="T39" fmla="*/ 962 h 1107"/>
              <a:gd name="T40" fmla="*/ 0 w 1283"/>
              <a:gd name="T41" fmla="*/ 524 h 1107"/>
              <a:gd name="T42" fmla="*/ 218 w 1283"/>
              <a:gd name="T43" fmla="*/ 235 h 1107"/>
              <a:gd name="T44" fmla="*/ 60 w 1283"/>
              <a:gd name="T45" fmla="*/ 74 h 1107"/>
              <a:gd name="T46" fmla="*/ 642 w 1283"/>
              <a:gd name="T47" fmla="*/ 233 h 1107"/>
              <a:gd name="T48" fmla="*/ 536 w 1283"/>
              <a:gd name="T49" fmla="*/ 254 h 1107"/>
              <a:gd name="T50" fmla="*/ 410 w 1283"/>
              <a:gd name="T51" fmla="*/ 129 h 1107"/>
              <a:gd name="T52" fmla="*/ 642 w 1283"/>
              <a:gd name="T53" fmla="*/ 88 h 1107"/>
              <a:gd name="T54" fmla="*/ 1282 w 1283"/>
              <a:gd name="T55" fmla="*/ 524 h 1107"/>
              <a:gd name="T56" fmla="*/ 1082 w 1283"/>
              <a:gd name="T57" fmla="*/ 800 h 1107"/>
              <a:gd name="T58" fmla="*/ 913 w 1283"/>
              <a:gd name="T59" fmla="*/ 631 h 1107"/>
              <a:gd name="T60" fmla="*/ 935 w 1283"/>
              <a:gd name="T61" fmla="*/ 524 h 1107"/>
              <a:gd name="T62" fmla="*/ 642 w 1283"/>
              <a:gd name="T63" fmla="*/ 233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3" h="1107">
                <a:moveTo>
                  <a:pt x="634" y="350"/>
                </a:moveTo>
                <a:lnTo>
                  <a:pt x="642" y="350"/>
                </a:lnTo>
                <a:cubicBezTo>
                  <a:pt x="738" y="350"/>
                  <a:pt x="817" y="429"/>
                  <a:pt x="817" y="524"/>
                </a:cubicBezTo>
                <a:lnTo>
                  <a:pt x="817" y="535"/>
                </a:lnTo>
                <a:lnTo>
                  <a:pt x="634" y="350"/>
                </a:lnTo>
                <a:close/>
                <a:moveTo>
                  <a:pt x="382" y="397"/>
                </a:moveTo>
                <a:cubicBezTo>
                  <a:pt x="363" y="435"/>
                  <a:pt x="350" y="479"/>
                  <a:pt x="350" y="524"/>
                </a:cubicBezTo>
                <a:cubicBezTo>
                  <a:pt x="350" y="685"/>
                  <a:pt x="481" y="817"/>
                  <a:pt x="642" y="817"/>
                </a:cubicBezTo>
                <a:cubicBezTo>
                  <a:pt x="689" y="817"/>
                  <a:pt x="732" y="803"/>
                  <a:pt x="771" y="784"/>
                </a:cubicBezTo>
                <a:lnTo>
                  <a:pt x="680" y="694"/>
                </a:lnTo>
                <a:cubicBezTo>
                  <a:pt x="670" y="696"/>
                  <a:pt x="656" y="699"/>
                  <a:pt x="642" y="699"/>
                </a:cubicBezTo>
                <a:cubicBezTo>
                  <a:pt x="546" y="699"/>
                  <a:pt x="467" y="620"/>
                  <a:pt x="467" y="524"/>
                </a:cubicBezTo>
                <a:cubicBezTo>
                  <a:pt x="467" y="510"/>
                  <a:pt x="470" y="497"/>
                  <a:pt x="473" y="487"/>
                </a:cubicBezTo>
                <a:lnTo>
                  <a:pt x="382" y="397"/>
                </a:lnTo>
                <a:close/>
                <a:moveTo>
                  <a:pt x="60" y="74"/>
                </a:moveTo>
                <a:lnTo>
                  <a:pt x="134" y="0"/>
                </a:lnTo>
                <a:lnTo>
                  <a:pt x="1167" y="1033"/>
                </a:lnTo>
                <a:lnTo>
                  <a:pt x="1093" y="1106"/>
                </a:lnTo>
                <a:cubicBezTo>
                  <a:pt x="1028" y="1042"/>
                  <a:pt x="962" y="977"/>
                  <a:pt x="896" y="912"/>
                </a:cubicBezTo>
                <a:cubicBezTo>
                  <a:pt x="817" y="945"/>
                  <a:pt x="732" y="962"/>
                  <a:pt x="642" y="962"/>
                </a:cubicBezTo>
                <a:cubicBezTo>
                  <a:pt x="350" y="962"/>
                  <a:pt x="101" y="781"/>
                  <a:pt x="0" y="524"/>
                </a:cubicBezTo>
                <a:cubicBezTo>
                  <a:pt x="46" y="410"/>
                  <a:pt x="123" y="312"/>
                  <a:pt x="218" y="235"/>
                </a:cubicBezTo>
                <a:cubicBezTo>
                  <a:pt x="165" y="182"/>
                  <a:pt x="113" y="128"/>
                  <a:pt x="60" y="74"/>
                </a:cubicBezTo>
                <a:close/>
                <a:moveTo>
                  <a:pt x="642" y="233"/>
                </a:moveTo>
                <a:cubicBezTo>
                  <a:pt x="604" y="233"/>
                  <a:pt x="568" y="241"/>
                  <a:pt x="536" y="254"/>
                </a:cubicBezTo>
                <a:lnTo>
                  <a:pt x="410" y="129"/>
                </a:lnTo>
                <a:cubicBezTo>
                  <a:pt x="481" y="101"/>
                  <a:pt x="560" y="88"/>
                  <a:pt x="642" y="88"/>
                </a:cubicBezTo>
                <a:cubicBezTo>
                  <a:pt x="935" y="88"/>
                  <a:pt x="1181" y="268"/>
                  <a:pt x="1282" y="524"/>
                </a:cubicBezTo>
                <a:cubicBezTo>
                  <a:pt x="1238" y="633"/>
                  <a:pt x="1170" y="726"/>
                  <a:pt x="1082" y="800"/>
                </a:cubicBezTo>
                <a:lnTo>
                  <a:pt x="913" y="631"/>
                </a:lnTo>
                <a:cubicBezTo>
                  <a:pt x="927" y="598"/>
                  <a:pt x="935" y="562"/>
                  <a:pt x="935" y="524"/>
                </a:cubicBezTo>
                <a:cubicBezTo>
                  <a:pt x="935" y="364"/>
                  <a:pt x="804" y="233"/>
                  <a:pt x="642" y="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93368"/>
            <a:ext cx="463550" cy="463550"/>
          </a:xfrm>
          <a:custGeom>
            <a:avLst/>
            <a:gdLst>
              <a:gd name="T0" fmla="*/ 525 w 1286"/>
              <a:gd name="T1" fmla="*/ 1165 h 1286"/>
              <a:gd name="T2" fmla="*/ 525 w 1286"/>
              <a:gd name="T3" fmla="*/ 1050 h 1286"/>
              <a:gd name="T4" fmla="*/ 410 w 1286"/>
              <a:gd name="T5" fmla="*/ 935 h 1286"/>
              <a:gd name="T6" fmla="*/ 410 w 1286"/>
              <a:gd name="T7" fmla="*/ 875 h 1286"/>
              <a:gd name="T8" fmla="*/ 129 w 1286"/>
              <a:gd name="T9" fmla="*/ 596 h 1286"/>
              <a:gd name="T10" fmla="*/ 118 w 1286"/>
              <a:gd name="T11" fmla="*/ 700 h 1286"/>
              <a:gd name="T12" fmla="*/ 525 w 1286"/>
              <a:gd name="T13" fmla="*/ 1165 h 1286"/>
              <a:gd name="T14" fmla="*/ 1047 w 1286"/>
              <a:gd name="T15" fmla="*/ 643 h 1286"/>
              <a:gd name="T16" fmla="*/ 1165 w 1286"/>
              <a:gd name="T17" fmla="*/ 643 h 1286"/>
              <a:gd name="T18" fmla="*/ 1168 w 1286"/>
              <a:gd name="T19" fmla="*/ 700 h 1286"/>
              <a:gd name="T20" fmla="*/ 585 w 1286"/>
              <a:gd name="T21" fmla="*/ 1285 h 1286"/>
              <a:gd name="T22" fmla="*/ 0 w 1286"/>
              <a:gd name="T23" fmla="*/ 700 h 1286"/>
              <a:gd name="T24" fmla="*/ 585 w 1286"/>
              <a:gd name="T25" fmla="*/ 118 h 1286"/>
              <a:gd name="T26" fmla="*/ 760 w 1286"/>
              <a:gd name="T27" fmla="*/ 145 h 1286"/>
              <a:gd name="T28" fmla="*/ 760 w 1286"/>
              <a:gd name="T29" fmla="*/ 293 h 1286"/>
              <a:gd name="T30" fmla="*/ 643 w 1286"/>
              <a:gd name="T31" fmla="*/ 410 h 1286"/>
              <a:gd name="T32" fmla="*/ 525 w 1286"/>
              <a:gd name="T33" fmla="*/ 410 h 1286"/>
              <a:gd name="T34" fmla="*/ 525 w 1286"/>
              <a:gd name="T35" fmla="*/ 525 h 1286"/>
              <a:gd name="T36" fmla="*/ 468 w 1286"/>
              <a:gd name="T37" fmla="*/ 585 h 1286"/>
              <a:gd name="T38" fmla="*/ 350 w 1286"/>
              <a:gd name="T39" fmla="*/ 585 h 1286"/>
              <a:gd name="T40" fmla="*/ 350 w 1286"/>
              <a:gd name="T41" fmla="*/ 700 h 1286"/>
              <a:gd name="T42" fmla="*/ 700 w 1286"/>
              <a:gd name="T43" fmla="*/ 700 h 1286"/>
              <a:gd name="T44" fmla="*/ 760 w 1286"/>
              <a:gd name="T45" fmla="*/ 760 h 1286"/>
              <a:gd name="T46" fmla="*/ 760 w 1286"/>
              <a:gd name="T47" fmla="*/ 935 h 1286"/>
              <a:gd name="T48" fmla="*/ 818 w 1286"/>
              <a:gd name="T49" fmla="*/ 935 h 1286"/>
              <a:gd name="T50" fmla="*/ 930 w 1286"/>
              <a:gd name="T51" fmla="*/ 1015 h 1286"/>
              <a:gd name="T52" fmla="*/ 1050 w 1286"/>
              <a:gd name="T53" fmla="*/ 700 h 1286"/>
              <a:gd name="T54" fmla="*/ 1047 w 1286"/>
              <a:gd name="T55" fmla="*/ 643 h 1286"/>
              <a:gd name="T56" fmla="*/ 1178 w 1286"/>
              <a:gd name="T57" fmla="*/ 175 h 1286"/>
              <a:gd name="T58" fmla="*/ 1178 w 1286"/>
              <a:gd name="T59" fmla="*/ 148 h 1286"/>
              <a:gd name="T60" fmla="*/ 1080 w 1286"/>
              <a:gd name="T61" fmla="*/ 47 h 1286"/>
              <a:gd name="T62" fmla="*/ 982 w 1286"/>
              <a:gd name="T63" fmla="*/ 148 h 1286"/>
              <a:gd name="T64" fmla="*/ 982 w 1286"/>
              <a:gd name="T65" fmla="*/ 175 h 1286"/>
              <a:gd name="T66" fmla="*/ 1178 w 1286"/>
              <a:gd name="T67" fmla="*/ 175 h 1286"/>
              <a:gd name="T68" fmla="*/ 1225 w 1286"/>
              <a:gd name="T69" fmla="*/ 175 h 1286"/>
              <a:gd name="T70" fmla="*/ 1285 w 1286"/>
              <a:gd name="T71" fmla="*/ 236 h 1286"/>
              <a:gd name="T72" fmla="*/ 1285 w 1286"/>
              <a:gd name="T73" fmla="*/ 468 h 1286"/>
              <a:gd name="T74" fmla="*/ 1225 w 1286"/>
              <a:gd name="T75" fmla="*/ 525 h 1286"/>
              <a:gd name="T76" fmla="*/ 935 w 1286"/>
              <a:gd name="T77" fmla="*/ 525 h 1286"/>
              <a:gd name="T78" fmla="*/ 875 w 1286"/>
              <a:gd name="T79" fmla="*/ 468 h 1286"/>
              <a:gd name="T80" fmla="*/ 875 w 1286"/>
              <a:gd name="T81" fmla="*/ 236 h 1286"/>
              <a:gd name="T82" fmla="*/ 935 w 1286"/>
              <a:gd name="T83" fmla="*/ 175 h 1286"/>
              <a:gd name="T84" fmla="*/ 935 w 1286"/>
              <a:gd name="T85" fmla="*/ 148 h 1286"/>
              <a:gd name="T86" fmla="*/ 1080 w 1286"/>
              <a:gd name="T87" fmla="*/ 0 h 1286"/>
              <a:gd name="T88" fmla="*/ 1225 w 1286"/>
              <a:gd name="T89" fmla="*/ 148 h 1286"/>
              <a:gd name="T90" fmla="*/ 1225 w 1286"/>
              <a:gd name="T91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6" h="1286">
                <a:moveTo>
                  <a:pt x="525" y="1165"/>
                </a:moveTo>
                <a:lnTo>
                  <a:pt x="525" y="1050"/>
                </a:lnTo>
                <a:cubicBezTo>
                  <a:pt x="462" y="1050"/>
                  <a:pt x="410" y="998"/>
                  <a:pt x="410" y="935"/>
                </a:cubicBezTo>
                <a:lnTo>
                  <a:pt x="410" y="875"/>
                </a:lnTo>
                <a:lnTo>
                  <a:pt x="129" y="596"/>
                </a:lnTo>
                <a:cubicBezTo>
                  <a:pt x="120" y="629"/>
                  <a:pt x="118" y="665"/>
                  <a:pt x="118" y="700"/>
                </a:cubicBezTo>
                <a:cubicBezTo>
                  <a:pt x="118" y="938"/>
                  <a:pt x="295" y="1138"/>
                  <a:pt x="525" y="1165"/>
                </a:cubicBezTo>
                <a:close/>
                <a:moveTo>
                  <a:pt x="1047" y="643"/>
                </a:moveTo>
                <a:lnTo>
                  <a:pt x="1165" y="643"/>
                </a:lnTo>
                <a:cubicBezTo>
                  <a:pt x="1168" y="662"/>
                  <a:pt x="1168" y="681"/>
                  <a:pt x="1168" y="700"/>
                </a:cubicBezTo>
                <a:cubicBezTo>
                  <a:pt x="1168" y="1023"/>
                  <a:pt x="908" y="1285"/>
                  <a:pt x="585" y="1285"/>
                </a:cubicBezTo>
                <a:cubicBezTo>
                  <a:pt x="262" y="1285"/>
                  <a:pt x="0" y="1023"/>
                  <a:pt x="0" y="700"/>
                </a:cubicBezTo>
                <a:cubicBezTo>
                  <a:pt x="0" y="378"/>
                  <a:pt x="262" y="118"/>
                  <a:pt x="585" y="118"/>
                </a:cubicBezTo>
                <a:cubicBezTo>
                  <a:pt x="645" y="118"/>
                  <a:pt x="705" y="129"/>
                  <a:pt x="760" y="145"/>
                </a:cubicBezTo>
                <a:lnTo>
                  <a:pt x="760" y="293"/>
                </a:lnTo>
                <a:cubicBezTo>
                  <a:pt x="760" y="356"/>
                  <a:pt x="705" y="410"/>
                  <a:pt x="643" y="410"/>
                </a:cubicBezTo>
                <a:lnTo>
                  <a:pt x="525" y="410"/>
                </a:lnTo>
                <a:lnTo>
                  <a:pt x="525" y="525"/>
                </a:lnTo>
                <a:cubicBezTo>
                  <a:pt x="525" y="558"/>
                  <a:pt x="500" y="585"/>
                  <a:pt x="468" y="585"/>
                </a:cubicBezTo>
                <a:lnTo>
                  <a:pt x="350" y="585"/>
                </a:lnTo>
                <a:lnTo>
                  <a:pt x="350" y="700"/>
                </a:lnTo>
                <a:lnTo>
                  <a:pt x="700" y="700"/>
                </a:lnTo>
                <a:cubicBezTo>
                  <a:pt x="733" y="700"/>
                  <a:pt x="760" y="728"/>
                  <a:pt x="760" y="760"/>
                </a:cubicBezTo>
                <a:lnTo>
                  <a:pt x="760" y="935"/>
                </a:lnTo>
                <a:lnTo>
                  <a:pt x="818" y="935"/>
                </a:lnTo>
                <a:cubicBezTo>
                  <a:pt x="870" y="935"/>
                  <a:pt x="913" y="968"/>
                  <a:pt x="930" y="1015"/>
                </a:cubicBezTo>
                <a:cubicBezTo>
                  <a:pt x="1006" y="933"/>
                  <a:pt x="1050" y="821"/>
                  <a:pt x="1050" y="700"/>
                </a:cubicBezTo>
                <a:cubicBezTo>
                  <a:pt x="1050" y="681"/>
                  <a:pt x="1050" y="662"/>
                  <a:pt x="1047" y="643"/>
                </a:cubicBezTo>
                <a:close/>
                <a:moveTo>
                  <a:pt x="1178" y="175"/>
                </a:moveTo>
                <a:lnTo>
                  <a:pt x="1178" y="148"/>
                </a:lnTo>
                <a:cubicBezTo>
                  <a:pt x="1178" y="93"/>
                  <a:pt x="1135" y="47"/>
                  <a:pt x="1080" y="47"/>
                </a:cubicBezTo>
                <a:cubicBezTo>
                  <a:pt x="1025" y="47"/>
                  <a:pt x="982" y="93"/>
                  <a:pt x="982" y="148"/>
                </a:cubicBezTo>
                <a:lnTo>
                  <a:pt x="982" y="175"/>
                </a:lnTo>
                <a:lnTo>
                  <a:pt x="1178" y="175"/>
                </a:lnTo>
                <a:close/>
                <a:moveTo>
                  <a:pt x="1225" y="175"/>
                </a:moveTo>
                <a:cubicBezTo>
                  <a:pt x="1258" y="175"/>
                  <a:pt x="1285" y="203"/>
                  <a:pt x="1285" y="236"/>
                </a:cubicBezTo>
                <a:lnTo>
                  <a:pt x="1285" y="468"/>
                </a:lnTo>
                <a:cubicBezTo>
                  <a:pt x="1285" y="501"/>
                  <a:pt x="1258" y="525"/>
                  <a:pt x="1225" y="525"/>
                </a:cubicBezTo>
                <a:lnTo>
                  <a:pt x="935" y="525"/>
                </a:lnTo>
                <a:cubicBezTo>
                  <a:pt x="902" y="525"/>
                  <a:pt x="875" y="501"/>
                  <a:pt x="875" y="468"/>
                </a:cubicBezTo>
                <a:lnTo>
                  <a:pt x="875" y="236"/>
                </a:lnTo>
                <a:cubicBezTo>
                  <a:pt x="875" y="203"/>
                  <a:pt x="902" y="175"/>
                  <a:pt x="935" y="175"/>
                </a:cubicBezTo>
                <a:lnTo>
                  <a:pt x="935" y="148"/>
                </a:lnTo>
                <a:cubicBezTo>
                  <a:pt x="935" y="69"/>
                  <a:pt x="1001" y="0"/>
                  <a:pt x="1080" y="0"/>
                </a:cubicBezTo>
                <a:cubicBezTo>
                  <a:pt x="1159" y="0"/>
                  <a:pt x="1225" y="69"/>
                  <a:pt x="1225" y="148"/>
                </a:cubicBezTo>
                <a:lnTo>
                  <a:pt x="1225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27249" y="4094957"/>
            <a:ext cx="463550" cy="460375"/>
          </a:xfrm>
          <a:custGeom>
            <a:avLst/>
            <a:gdLst>
              <a:gd name="T0" fmla="*/ 150 w 1286"/>
              <a:gd name="T1" fmla="*/ 1050 h 1278"/>
              <a:gd name="T2" fmla="*/ 254 w 1286"/>
              <a:gd name="T3" fmla="*/ 944 h 1278"/>
              <a:gd name="T4" fmla="*/ 336 w 1286"/>
              <a:gd name="T5" fmla="*/ 1026 h 1278"/>
              <a:gd name="T6" fmla="*/ 232 w 1286"/>
              <a:gd name="T7" fmla="*/ 1132 h 1278"/>
              <a:gd name="T8" fmla="*/ 150 w 1286"/>
              <a:gd name="T9" fmla="*/ 1050 h 1278"/>
              <a:gd name="T10" fmla="*/ 585 w 1286"/>
              <a:gd name="T11" fmla="*/ 1277 h 1278"/>
              <a:gd name="T12" fmla="*/ 585 w 1286"/>
              <a:gd name="T13" fmla="*/ 1105 h 1278"/>
              <a:gd name="T14" fmla="*/ 700 w 1286"/>
              <a:gd name="T15" fmla="*/ 1105 h 1278"/>
              <a:gd name="T16" fmla="*/ 700 w 1286"/>
              <a:gd name="T17" fmla="*/ 1277 h 1278"/>
              <a:gd name="T18" fmla="*/ 585 w 1286"/>
              <a:gd name="T19" fmla="*/ 1277 h 1278"/>
              <a:gd name="T20" fmla="*/ 642 w 1286"/>
              <a:gd name="T21" fmla="*/ 288 h 1278"/>
              <a:gd name="T22" fmla="*/ 992 w 1286"/>
              <a:gd name="T23" fmla="*/ 638 h 1278"/>
              <a:gd name="T24" fmla="*/ 642 w 1286"/>
              <a:gd name="T25" fmla="*/ 987 h 1278"/>
              <a:gd name="T26" fmla="*/ 292 w 1286"/>
              <a:gd name="T27" fmla="*/ 638 h 1278"/>
              <a:gd name="T28" fmla="*/ 642 w 1286"/>
              <a:gd name="T29" fmla="*/ 288 h 1278"/>
              <a:gd name="T30" fmla="*/ 1110 w 1286"/>
              <a:gd name="T31" fmla="*/ 580 h 1278"/>
              <a:gd name="T32" fmla="*/ 1285 w 1286"/>
              <a:gd name="T33" fmla="*/ 580 h 1278"/>
              <a:gd name="T34" fmla="*/ 1285 w 1286"/>
              <a:gd name="T35" fmla="*/ 698 h 1278"/>
              <a:gd name="T36" fmla="*/ 1110 w 1286"/>
              <a:gd name="T37" fmla="*/ 698 h 1278"/>
              <a:gd name="T38" fmla="*/ 1110 w 1286"/>
              <a:gd name="T39" fmla="*/ 580 h 1278"/>
              <a:gd name="T40" fmla="*/ 949 w 1286"/>
              <a:gd name="T41" fmla="*/ 1026 h 1278"/>
              <a:gd name="T42" fmla="*/ 1031 w 1286"/>
              <a:gd name="T43" fmla="*/ 946 h 1278"/>
              <a:gd name="T44" fmla="*/ 1135 w 1286"/>
              <a:gd name="T45" fmla="*/ 1050 h 1278"/>
              <a:gd name="T46" fmla="*/ 1053 w 1286"/>
              <a:gd name="T47" fmla="*/ 1132 h 1278"/>
              <a:gd name="T48" fmla="*/ 949 w 1286"/>
              <a:gd name="T49" fmla="*/ 1026 h 1278"/>
              <a:gd name="T50" fmla="*/ 1135 w 1286"/>
              <a:gd name="T51" fmla="*/ 227 h 1278"/>
              <a:gd name="T52" fmla="*/ 1031 w 1286"/>
              <a:gd name="T53" fmla="*/ 331 h 1278"/>
              <a:gd name="T54" fmla="*/ 949 w 1286"/>
              <a:gd name="T55" fmla="*/ 249 h 1278"/>
              <a:gd name="T56" fmla="*/ 1053 w 1286"/>
              <a:gd name="T57" fmla="*/ 145 h 1278"/>
              <a:gd name="T58" fmla="*/ 1135 w 1286"/>
              <a:gd name="T59" fmla="*/ 227 h 1278"/>
              <a:gd name="T60" fmla="*/ 700 w 1286"/>
              <a:gd name="T61" fmla="*/ 0 h 1278"/>
              <a:gd name="T62" fmla="*/ 700 w 1286"/>
              <a:gd name="T63" fmla="*/ 173 h 1278"/>
              <a:gd name="T64" fmla="*/ 585 w 1286"/>
              <a:gd name="T65" fmla="*/ 173 h 1278"/>
              <a:gd name="T66" fmla="*/ 585 w 1286"/>
              <a:gd name="T67" fmla="*/ 0 h 1278"/>
              <a:gd name="T68" fmla="*/ 700 w 1286"/>
              <a:gd name="T69" fmla="*/ 0 h 1278"/>
              <a:gd name="T70" fmla="*/ 175 w 1286"/>
              <a:gd name="T71" fmla="*/ 580 h 1278"/>
              <a:gd name="T72" fmla="*/ 175 w 1286"/>
              <a:gd name="T73" fmla="*/ 698 h 1278"/>
              <a:gd name="T74" fmla="*/ 0 w 1286"/>
              <a:gd name="T75" fmla="*/ 698 h 1278"/>
              <a:gd name="T76" fmla="*/ 0 w 1286"/>
              <a:gd name="T77" fmla="*/ 580 h 1278"/>
              <a:gd name="T78" fmla="*/ 175 w 1286"/>
              <a:gd name="T79" fmla="*/ 580 h 1278"/>
              <a:gd name="T80" fmla="*/ 336 w 1286"/>
              <a:gd name="T81" fmla="*/ 249 h 1278"/>
              <a:gd name="T82" fmla="*/ 254 w 1286"/>
              <a:gd name="T83" fmla="*/ 331 h 1278"/>
              <a:gd name="T84" fmla="*/ 150 w 1286"/>
              <a:gd name="T85" fmla="*/ 227 h 1278"/>
              <a:gd name="T86" fmla="*/ 232 w 1286"/>
              <a:gd name="T87" fmla="*/ 145 h 1278"/>
              <a:gd name="T88" fmla="*/ 336 w 1286"/>
              <a:gd name="T89" fmla="*/ 249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78">
                <a:moveTo>
                  <a:pt x="150" y="1050"/>
                </a:moveTo>
                <a:lnTo>
                  <a:pt x="254" y="944"/>
                </a:lnTo>
                <a:lnTo>
                  <a:pt x="336" y="1026"/>
                </a:lnTo>
                <a:lnTo>
                  <a:pt x="232" y="1132"/>
                </a:lnTo>
                <a:lnTo>
                  <a:pt x="150" y="1050"/>
                </a:lnTo>
                <a:close/>
                <a:moveTo>
                  <a:pt x="585" y="1277"/>
                </a:moveTo>
                <a:lnTo>
                  <a:pt x="585" y="1105"/>
                </a:lnTo>
                <a:lnTo>
                  <a:pt x="700" y="1105"/>
                </a:lnTo>
                <a:lnTo>
                  <a:pt x="700" y="1277"/>
                </a:lnTo>
                <a:lnTo>
                  <a:pt x="585" y="1277"/>
                </a:lnTo>
                <a:close/>
                <a:moveTo>
                  <a:pt x="642" y="288"/>
                </a:moveTo>
                <a:cubicBezTo>
                  <a:pt x="837" y="288"/>
                  <a:pt x="992" y="444"/>
                  <a:pt x="992" y="638"/>
                </a:cubicBezTo>
                <a:cubicBezTo>
                  <a:pt x="992" y="833"/>
                  <a:pt x="836" y="987"/>
                  <a:pt x="642" y="987"/>
                </a:cubicBezTo>
                <a:cubicBezTo>
                  <a:pt x="447" y="987"/>
                  <a:pt x="292" y="833"/>
                  <a:pt x="292" y="638"/>
                </a:cubicBezTo>
                <a:cubicBezTo>
                  <a:pt x="292" y="444"/>
                  <a:pt x="448" y="288"/>
                  <a:pt x="642" y="288"/>
                </a:cubicBezTo>
                <a:close/>
                <a:moveTo>
                  <a:pt x="1110" y="580"/>
                </a:moveTo>
                <a:lnTo>
                  <a:pt x="1285" y="580"/>
                </a:lnTo>
                <a:lnTo>
                  <a:pt x="1285" y="698"/>
                </a:lnTo>
                <a:lnTo>
                  <a:pt x="1110" y="698"/>
                </a:lnTo>
                <a:lnTo>
                  <a:pt x="1110" y="580"/>
                </a:lnTo>
                <a:close/>
                <a:moveTo>
                  <a:pt x="949" y="1026"/>
                </a:moveTo>
                <a:lnTo>
                  <a:pt x="1031" y="946"/>
                </a:lnTo>
                <a:lnTo>
                  <a:pt x="1135" y="1050"/>
                </a:lnTo>
                <a:lnTo>
                  <a:pt x="1053" y="1132"/>
                </a:lnTo>
                <a:lnTo>
                  <a:pt x="949" y="1026"/>
                </a:lnTo>
                <a:close/>
                <a:moveTo>
                  <a:pt x="1135" y="227"/>
                </a:moveTo>
                <a:lnTo>
                  <a:pt x="1031" y="331"/>
                </a:lnTo>
                <a:lnTo>
                  <a:pt x="949" y="249"/>
                </a:lnTo>
                <a:lnTo>
                  <a:pt x="1053" y="145"/>
                </a:lnTo>
                <a:lnTo>
                  <a:pt x="1135" y="227"/>
                </a:lnTo>
                <a:close/>
                <a:moveTo>
                  <a:pt x="700" y="0"/>
                </a:moveTo>
                <a:lnTo>
                  <a:pt x="700" y="173"/>
                </a:lnTo>
                <a:lnTo>
                  <a:pt x="585" y="173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175" y="580"/>
                </a:moveTo>
                <a:lnTo>
                  <a:pt x="175" y="698"/>
                </a:lnTo>
                <a:lnTo>
                  <a:pt x="0" y="698"/>
                </a:lnTo>
                <a:lnTo>
                  <a:pt x="0" y="580"/>
                </a:lnTo>
                <a:lnTo>
                  <a:pt x="175" y="580"/>
                </a:lnTo>
                <a:close/>
                <a:moveTo>
                  <a:pt x="336" y="249"/>
                </a:moveTo>
                <a:lnTo>
                  <a:pt x="254" y="331"/>
                </a:lnTo>
                <a:lnTo>
                  <a:pt x="150" y="227"/>
                </a:lnTo>
                <a:lnTo>
                  <a:pt x="232" y="145"/>
                </a:lnTo>
                <a:lnTo>
                  <a:pt x="336" y="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52787" y="4094957"/>
            <a:ext cx="355600" cy="460375"/>
          </a:xfrm>
          <a:custGeom>
            <a:avLst/>
            <a:gdLst>
              <a:gd name="T0" fmla="*/ 82 w 986"/>
              <a:gd name="T1" fmla="*/ 1132 h 1278"/>
              <a:gd name="T2" fmla="*/ 0 w 986"/>
              <a:gd name="T3" fmla="*/ 1048 h 1278"/>
              <a:gd name="T4" fmla="*/ 104 w 986"/>
              <a:gd name="T5" fmla="*/ 944 h 1278"/>
              <a:gd name="T6" fmla="*/ 186 w 986"/>
              <a:gd name="T7" fmla="*/ 1026 h 1278"/>
              <a:gd name="T8" fmla="*/ 82 w 986"/>
              <a:gd name="T9" fmla="*/ 1132 h 1278"/>
              <a:gd name="T10" fmla="*/ 0 w 986"/>
              <a:gd name="T11" fmla="*/ 227 h 1278"/>
              <a:gd name="T12" fmla="*/ 82 w 986"/>
              <a:gd name="T13" fmla="*/ 145 h 1278"/>
              <a:gd name="T14" fmla="*/ 186 w 986"/>
              <a:gd name="T15" fmla="*/ 249 h 1278"/>
              <a:gd name="T16" fmla="*/ 104 w 986"/>
              <a:gd name="T17" fmla="*/ 331 h 1278"/>
              <a:gd name="T18" fmla="*/ 0 w 986"/>
              <a:gd name="T19" fmla="*/ 227 h 1278"/>
              <a:gd name="T20" fmla="*/ 985 w 986"/>
              <a:gd name="T21" fmla="*/ 1050 h 1278"/>
              <a:gd name="T22" fmla="*/ 902 w 986"/>
              <a:gd name="T23" fmla="*/ 1132 h 1278"/>
              <a:gd name="T24" fmla="*/ 799 w 986"/>
              <a:gd name="T25" fmla="*/ 1026 h 1278"/>
              <a:gd name="T26" fmla="*/ 881 w 986"/>
              <a:gd name="T27" fmla="*/ 944 h 1278"/>
              <a:gd name="T28" fmla="*/ 985 w 986"/>
              <a:gd name="T29" fmla="*/ 1050 h 1278"/>
              <a:gd name="T30" fmla="*/ 550 w 986"/>
              <a:gd name="T31" fmla="*/ 1277 h 1278"/>
              <a:gd name="T32" fmla="*/ 435 w 986"/>
              <a:gd name="T33" fmla="*/ 1277 h 1278"/>
              <a:gd name="T34" fmla="*/ 435 w 986"/>
              <a:gd name="T35" fmla="*/ 1105 h 1278"/>
              <a:gd name="T36" fmla="*/ 550 w 986"/>
              <a:gd name="T37" fmla="*/ 1105 h 1278"/>
              <a:gd name="T38" fmla="*/ 550 w 986"/>
              <a:gd name="T39" fmla="*/ 1277 h 1278"/>
              <a:gd name="T40" fmla="*/ 902 w 986"/>
              <a:gd name="T41" fmla="*/ 145 h 1278"/>
              <a:gd name="T42" fmla="*/ 985 w 986"/>
              <a:gd name="T43" fmla="*/ 227 h 1278"/>
              <a:gd name="T44" fmla="*/ 881 w 986"/>
              <a:gd name="T45" fmla="*/ 331 h 1278"/>
              <a:gd name="T46" fmla="*/ 799 w 986"/>
              <a:gd name="T47" fmla="*/ 249 h 1278"/>
              <a:gd name="T48" fmla="*/ 902 w 986"/>
              <a:gd name="T49" fmla="*/ 145 h 1278"/>
              <a:gd name="T50" fmla="*/ 435 w 986"/>
              <a:gd name="T51" fmla="*/ 0 h 1278"/>
              <a:gd name="T52" fmla="*/ 550 w 986"/>
              <a:gd name="T53" fmla="*/ 0 h 1278"/>
              <a:gd name="T54" fmla="*/ 550 w 986"/>
              <a:gd name="T55" fmla="*/ 173 h 1278"/>
              <a:gd name="T56" fmla="*/ 435 w 986"/>
              <a:gd name="T57" fmla="*/ 173 h 1278"/>
              <a:gd name="T58" fmla="*/ 435 w 986"/>
              <a:gd name="T59" fmla="*/ 0 h 1278"/>
              <a:gd name="T60" fmla="*/ 85 w 986"/>
              <a:gd name="T61" fmla="*/ 812 h 1278"/>
              <a:gd name="T62" fmla="*/ 85 w 986"/>
              <a:gd name="T63" fmla="*/ 463 h 1278"/>
              <a:gd name="T64" fmla="*/ 900 w 986"/>
              <a:gd name="T65" fmla="*/ 463 h 1278"/>
              <a:gd name="T66" fmla="*/ 900 w 986"/>
              <a:gd name="T67" fmla="*/ 812 h 1278"/>
              <a:gd name="T68" fmla="*/ 85 w 986"/>
              <a:gd name="T69" fmla="*/ 812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6" h="1278">
                <a:moveTo>
                  <a:pt x="82" y="1132"/>
                </a:moveTo>
                <a:lnTo>
                  <a:pt x="0" y="1048"/>
                </a:lnTo>
                <a:lnTo>
                  <a:pt x="104" y="944"/>
                </a:lnTo>
                <a:lnTo>
                  <a:pt x="186" y="1026"/>
                </a:lnTo>
                <a:lnTo>
                  <a:pt x="82" y="1132"/>
                </a:lnTo>
                <a:close/>
                <a:moveTo>
                  <a:pt x="0" y="227"/>
                </a:moveTo>
                <a:lnTo>
                  <a:pt x="82" y="145"/>
                </a:lnTo>
                <a:lnTo>
                  <a:pt x="186" y="249"/>
                </a:lnTo>
                <a:lnTo>
                  <a:pt x="104" y="331"/>
                </a:lnTo>
                <a:lnTo>
                  <a:pt x="0" y="227"/>
                </a:lnTo>
                <a:close/>
                <a:moveTo>
                  <a:pt x="985" y="1050"/>
                </a:moveTo>
                <a:lnTo>
                  <a:pt x="902" y="1132"/>
                </a:lnTo>
                <a:lnTo>
                  <a:pt x="799" y="1026"/>
                </a:lnTo>
                <a:lnTo>
                  <a:pt x="881" y="944"/>
                </a:lnTo>
                <a:lnTo>
                  <a:pt x="985" y="1050"/>
                </a:lnTo>
                <a:close/>
                <a:moveTo>
                  <a:pt x="550" y="1277"/>
                </a:moveTo>
                <a:lnTo>
                  <a:pt x="435" y="1277"/>
                </a:lnTo>
                <a:lnTo>
                  <a:pt x="435" y="1105"/>
                </a:lnTo>
                <a:lnTo>
                  <a:pt x="550" y="1105"/>
                </a:lnTo>
                <a:lnTo>
                  <a:pt x="550" y="1277"/>
                </a:lnTo>
                <a:close/>
                <a:moveTo>
                  <a:pt x="902" y="145"/>
                </a:moveTo>
                <a:lnTo>
                  <a:pt x="985" y="227"/>
                </a:lnTo>
                <a:lnTo>
                  <a:pt x="881" y="331"/>
                </a:lnTo>
                <a:lnTo>
                  <a:pt x="799" y="249"/>
                </a:lnTo>
                <a:lnTo>
                  <a:pt x="902" y="145"/>
                </a:lnTo>
                <a:close/>
                <a:moveTo>
                  <a:pt x="435" y="0"/>
                </a:moveTo>
                <a:lnTo>
                  <a:pt x="550" y="0"/>
                </a:lnTo>
                <a:lnTo>
                  <a:pt x="550" y="173"/>
                </a:lnTo>
                <a:lnTo>
                  <a:pt x="435" y="173"/>
                </a:lnTo>
                <a:lnTo>
                  <a:pt x="435" y="0"/>
                </a:lnTo>
                <a:close/>
                <a:moveTo>
                  <a:pt x="85" y="812"/>
                </a:moveTo>
                <a:lnTo>
                  <a:pt x="85" y="463"/>
                </a:lnTo>
                <a:lnTo>
                  <a:pt x="900" y="463"/>
                </a:lnTo>
                <a:lnTo>
                  <a:pt x="900" y="812"/>
                </a:lnTo>
                <a:lnTo>
                  <a:pt x="85" y="8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68787" y="4106068"/>
            <a:ext cx="463550" cy="439738"/>
          </a:xfrm>
          <a:custGeom>
            <a:avLst/>
            <a:gdLst>
              <a:gd name="T0" fmla="*/ 948 w 1286"/>
              <a:gd name="T1" fmla="*/ 970 h 1223"/>
              <a:gd name="T2" fmla="*/ 1030 w 1286"/>
              <a:gd name="T3" fmla="*/ 891 h 1223"/>
              <a:gd name="T4" fmla="*/ 1134 w 1286"/>
              <a:gd name="T5" fmla="*/ 995 h 1223"/>
              <a:gd name="T6" fmla="*/ 1052 w 1286"/>
              <a:gd name="T7" fmla="*/ 1077 h 1223"/>
              <a:gd name="T8" fmla="*/ 948 w 1286"/>
              <a:gd name="T9" fmla="*/ 970 h 1223"/>
              <a:gd name="T10" fmla="*/ 1110 w 1286"/>
              <a:gd name="T11" fmla="*/ 525 h 1223"/>
              <a:gd name="T12" fmla="*/ 1285 w 1286"/>
              <a:gd name="T13" fmla="*/ 525 h 1223"/>
              <a:gd name="T14" fmla="*/ 1285 w 1286"/>
              <a:gd name="T15" fmla="*/ 642 h 1223"/>
              <a:gd name="T16" fmla="*/ 1110 w 1286"/>
              <a:gd name="T17" fmla="*/ 642 h 1223"/>
              <a:gd name="T18" fmla="*/ 1110 w 1286"/>
              <a:gd name="T19" fmla="*/ 525 h 1223"/>
              <a:gd name="T20" fmla="*/ 817 w 1286"/>
              <a:gd name="T21" fmla="*/ 281 h 1223"/>
              <a:gd name="T22" fmla="*/ 992 w 1286"/>
              <a:gd name="T23" fmla="*/ 582 h 1223"/>
              <a:gd name="T24" fmla="*/ 642 w 1286"/>
              <a:gd name="T25" fmla="*/ 932 h 1223"/>
              <a:gd name="T26" fmla="*/ 292 w 1286"/>
              <a:gd name="T27" fmla="*/ 582 h 1223"/>
              <a:gd name="T28" fmla="*/ 467 w 1286"/>
              <a:gd name="T29" fmla="*/ 281 h 1223"/>
              <a:gd name="T30" fmla="*/ 467 w 1286"/>
              <a:gd name="T31" fmla="*/ 0 h 1223"/>
              <a:gd name="T32" fmla="*/ 817 w 1286"/>
              <a:gd name="T33" fmla="*/ 0 h 1223"/>
              <a:gd name="T34" fmla="*/ 817 w 1286"/>
              <a:gd name="T35" fmla="*/ 281 h 1223"/>
              <a:gd name="T36" fmla="*/ 175 w 1286"/>
              <a:gd name="T37" fmla="*/ 525 h 1223"/>
              <a:gd name="T38" fmla="*/ 175 w 1286"/>
              <a:gd name="T39" fmla="*/ 642 h 1223"/>
              <a:gd name="T40" fmla="*/ 0 w 1286"/>
              <a:gd name="T41" fmla="*/ 642 h 1223"/>
              <a:gd name="T42" fmla="*/ 0 w 1286"/>
              <a:gd name="T43" fmla="*/ 525 h 1223"/>
              <a:gd name="T44" fmla="*/ 175 w 1286"/>
              <a:gd name="T45" fmla="*/ 525 h 1223"/>
              <a:gd name="T46" fmla="*/ 585 w 1286"/>
              <a:gd name="T47" fmla="*/ 1222 h 1223"/>
              <a:gd name="T48" fmla="*/ 585 w 1286"/>
              <a:gd name="T49" fmla="*/ 1050 h 1223"/>
              <a:gd name="T50" fmla="*/ 700 w 1286"/>
              <a:gd name="T51" fmla="*/ 1050 h 1223"/>
              <a:gd name="T52" fmla="*/ 700 w 1286"/>
              <a:gd name="T53" fmla="*/ 1222 h 1223"/>
              <a:gd name="T54" fmla="*/ 585 w 1286"/>
              <a:gd name="T55" fmla="*/ 1222 h 1223"/>
              <a:gd name="T56" fmla="*/ 150 w 1286"/>
              <a:gd name="T57" fmla="*/ 995 h 1223"/>
              <a:gd name="T58" fmla="*/ 254 w 1286"/>
              <a:gd name="T59" fmla="*/ 888 h 1223"/>
              <a:gd name="T60" fmla="*/ 336 w 1286"/>
              <a:gd name="T61" fmla="*/ 970 h 1223"/>
              <a:gd name="T62" fmla="*/ 232 w 1286"/>
              <a:gd name="T63" fmla="*/ 1077 h 1223"/>
              <a:gd name="T64" fmla="*/ 150 w 1286"/>
              <a:gd name="T65" fmla="*/ 995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23">
                <a:moveTo>
                  <a:pt x="948" y="970"/>
                </a:moveTo>
                <a:lnTo>
                  <a:pt x="1030" y="891"/>
                </a:lnTo>
                <a:lnTo>
                  <a:pt x="1134" y="995"/>
                </a:lnTo>
                <a:lnTo>
                  <a:pt x="1052" y="1077"/>
                </a:lnTo>
                <a:lnTo>
                  <a:pt x="948" y="970"/>
                </a:lnTo>
                <a:close/>
                <a:moveTo>
                  <a:pt x="1110" y="525"/>
                </a:moveTo>
                <a:lnTo>
                  <a:pt x="1285" y="525"/>
                </a:lnTo>
                <a:lnTo>
                  <a:pt x="1285" y="642"/>
                </a:lnTo>
                <a:lnTo>
                  <a:pt x="1110" y="642"/>
                </a:lnTo>
                <a:lnTo>
                  <a:pt x="1110" y="525"/>
                </a:lnTo>
                <a:close/>
                <a:moveTo>
                  <a:pt x="817" y="281"/>
                </a:moveTo>
                <a:cubicBezTo>
                  <a:pt x="921" y="342"/>
                  <a:pt x="992" y="454"/>
                  <a:pt x="992" y="582"/>
                </a:cubicBezTo>
                <a:cubicBezTo>
                  <a:pt x="992" y="776"/>
                  <a:pt x="836" y="932"/>
                  <a:pt x="642" y="932"/>
                </a:cubicBezTo>
                <a:cubicBezTo>
                  <a:pt x="448" y="932"/>
                  <a:pt x="292" y="776"/>
                  <a:pt x="292" y="582"/>
                </a:cubicBezTo>
                <a:cubicBezTo>
                  <a:pt x="292" y="454"/>
                  <a:pt x="363" y="342"/>
                  <a:pt x="467" y="281"/>
                </a:cubicBezTo>
                <a:lnTo>
                  <a:pt x="467" y="0"/>
                </a:lnTo>
                <a:lnTo>
                  <a:pt x="817" y="0"/>
                </a:lnTo>
                <a:lnTo>
                  <a:pt x="817" y="281"/>
                </a:lnTo>
                <a:close/>
                <a:moveTo>
                  <a:pt x="175" y="525"/>
                </a:moveTo>
                <a:lnTo>
                  <a:pt x="175" y="642"/>
                </a:lnTo>
                <a:lnTo>
                  <a:pt x="0" y="642"/>
                </a:lnTo>
                <a:lnTo>
                  <a:pt x="0" y="525"/>
                </a:lnTo>
                <a:lnTo>
                  <a:pt x="175" y="525"/>
                </a:lnTo>
                <a:close/>
                <a:moveTo>
                  <a:pt x="585" y="1222"/>
                </a:moveTo>
                <a:lnTo>
                  <a:pt x="585" y="1050"/>
                </a:lnTo>
                <a:lnTo>
                  <a:pt x="700" y="1050"/>
                </a:lnTo>
                <a:lnTo>
                  <a:pt x="700" y="1222"/>
                </a:lnTo>
                <a:lnTo>
                  <a:pt x="585" y="1222"/>
                </a:lnTo>
                <a:close/>
                <a:moveTo>
                  <a:pt x="150" y="995"/>
                </a:moveTo>
                <a:lnTo>
                  <a:pt x="254" y="888"/>
                </a:lnTo>
                <a:lnTo>
                  <a:pt x="336" y="970"/>
                </a:lnTo>
                <a:lnTo>
                  <a:pt x="232" y="1077"/>
                </a:lnTo>
                <a:lnTo>
                  <a:pt x="150" y="9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9714" y="4156868"/>
            <a:ext cx="504825" cy="336550"/>
          </a:xfrm>
          <a:custGeom>
            <a:avLst/>
            <a:gdLst>
              <a:gd name="T0" fmla="*/ 1129 w 1401"/>
              <a:gd name="T1" fmla="*/ 353 h 936"/>
              <a:gd name="T2" fmla="*/ 1400 w 1401"/>
              <a:gd name="T3" fmla="*/ 643 h 936"/>
              <a:gd name="T4" fmla="*/ 1108 w 1401"/>
              <a:gd name="T5" fmla="*/ 935 h 936"/>
              <a:gd name="T6" fmla="*/ 350 w 1401"/>
              <a:gd name="T7" fmla="*/ 935 h 936"/>
              <a:gd name="T8" fmla="*/ 0 w 1401"/>
              <a:gd name="T9" fmla="*/ 585 h 936"/>
              <a:gd name="T10" fmla="*/ 312 w 1401"/>
              <a:gd name="T11" fmla="*/ 238 h 936"/>
              <a:gd name="T12" fmla="*/ 700 w 1401"/>
              <a:gd name="T13" fmla="*/ 0 h 936"/>
              <a:gd name="T14" fmla="*/ 1129 w 1401"/>
              <a:gd name="T15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01" h="936">
                <a:moveTo>
                  <a:pt x="1129" y="353"/>
                </a:moveTo>
                <a:cubicBezTo>
                  <a:pt x="1280" y="364"/>
                  <a:pt x="1400" y="490"/>
                  <a:pt x="1400" y="643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80"/>
                  <a:pt x="0" y="585"/>
                </a:cubicBezTo>
                <a:cubicBezTo>
                  <a:pt x="0" y="405"/>
                  <a:pt x="137" y="257"/>
                  <a:pt x="312" y="238"/>
                </a:cubicBezTo>
                <a:cubicBezTo>
                  <a:pt x="386" y="99"/>
                  <a:pt x="531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392862" y="4156868"/>
            <a:ext cx="500062" cy="336550"/>
          </a:xfrm>
          <a:custGeom>
            <a:avLst/>
            <a:gdLst>
              <a:gd name="T0" fmla="*/ 601 w 1390"/>
              <a:gd name="T1" fmla="*/ 700 h 936"/>
              <a:gd name="T2" fmla="*/ 710 w 1390"/>
              <a:gd name="T3" fmla="*/ 700 h 936"/>
              <a:gd name="T4" fmla="*/ 524 w 1390"/>
              <a:gd name="T5" fmla="*/ 175 h 936"/>
              <a:gd name="T6" fmla="*/ 407 w 1390"/>
              <a:gd name="T7" fmla="*/ 175 h 936"/>
              <a:gd name="T8" fmla="*/ 221 w 1390"/>
              <a:gd name="T9" fmla="*/ 700 h 936"/>
              <a:gd name="T10" fmla="*/ 333 w 1390"/>
              <a:gd name="T11" fmla="*/ 700 h 936"/>
              <a:gd name="T12" fmla="*/ 374 w 1390"/>
              <a:gd name="T13" fmla="*/ 585 h 936"/>
              <a:gd name="T14" fmla="*/ 560 w 1390"/>
              <a:gd name="T15" fmla="*/ 585 h 936"/>
              <a:gd name="T16" fmla="*/ 601 w 1390"/>
              <a:gd name="T17" fmla="*/ 700 h 936"/>
              <a:gd name="T18" fmla="*/ 1282 w 1390"/>
              <a:gd name="T19" fmla="*/ 175 h 936"/>
              <a:gd name="T20" fmla="*/ 1389 w 1390"/>
              <a:gd name="T21" fmla="*/ 175 h 936"/>
              <a:gd name="T22" fmla="*/ 1268 w 1390"/>
              <a:gd name="T23" fmla="*/ 700 h 936"/>
              <a:gd name="T24" fmla="*/ 1167 w 1390"/>
              <a:gd name="T25" fmla="*/ 700 h 936"/>
              <a:gd name="T26" fmla="*/ 1080 w 1390"/>
              <a:gd name="T27" fmla="*/ 345 h 936"/>
              <a:gd name="T28" fmla="*/ 992 w 1390"/>
              <a:gd name="T29" fmla="*/ 700 h 936"/>
              <a:gd name="T30" fmla="*/ 888 w 1390"/>
              <a:gd name="T31" fmla="*/ 700 h 936"/>
              <a:gd name="T32" fmla="*/ 883 w 1390"/>
              <a:gd name="T33" fmla="*/ 676 h 936"/>
              <a:gd name="T34" fmla="*/ 467 w 1390"/>
              <a:gd name="T35" fmla="*/ 935 h 936"/>
              <a:gd name="T36" fmla="*/ 0 w 1390"/>
              <a:gd name="T37" fmla="*/ 468 h 936"/>
              <a:gd name="T38" fmla="*/ 467 w 1390"/>
              <a:gd name="T39" fmla="*/ 0 h 936"/>
              <a:gd name="T40" fmla="*/ 831 w 1390"/>
              <a:gd name="T41" fmla="*/ 175 h 936"/>
              <a:gd name="T42" fmla="*/ 874 w 1390"/>
              <a:gd name="T43" fmla="*/ 175 h 936"/>
              <a:gd name="T44" fmla="*/ 946 w 1390"/>
              <a:gd name="T45" fmla="*/ 544 h 936"/>
              <a:gd name="T46" fmla="*/ 1033 w 1390"/>
              <a:gd name="T47" fmla="*/ 175 h 936"/>
              <a:gd name="T48" fmla="*/ 1126 w 1390"/>
              <a:gd name="T49" fmla="*/ 175 h 936"/>
              <a:gd name="T50" fmla="*/ 1214 w 1390"/>
              <a:gd name="T51" fmla="*/ 544 h 936"/>
              <a:gd name="T52" fmla="*/ 1282 w 1390"/>
              <a:gd name="T53" fmla="*/ 175 h 936"/>
              <a:gd name="T54" fmla="*/ 399 w 1390"/>
              <a:gd name="T55" fmla="*/ 506 h 936"/>
              <a:gd name="T56" fmla="*/ 467 w 1390"/>
              <a:gd name="T57" fmla="*/ 293 h 936"/>
              <a:gd name="T58" fmla="*/ 533 w 1390"/>
              <a:gd name="T59" fmla="*/ 506 h 936"/>
              <a:gd name="T60" fmla="*/ 399 w 1390"/>
              <a:gd name="T61" fmla="*/ 5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90" h="936">
                <a:moveTo>
                  <a:pt x="601" y="700"/>
                </a:moveTo>
                <a:lnTo>
                  <a:pt x="710" y="700"/>
                </a:lnTo>
                <a:lnTo>
                  <a:pt x="524" y="175"/>
                </a:lnTo>
                <a:lnTo>
                  <a:pt x="407" y="175"/>
                </a:lnTo>
                <a:lnTo>
                  <a:pt x="221" y="700"/>
                </a:lnTo>
                <a:lnTo>
                  <a:pt x="333" y="700"/>
                </a:lnTo>
                <a:lnTo>
                  <a:pt x="374" y="585"/>
                </a:lnTo>
                <a:lnTo>
                  <a:pt x="560" y="585"/>
                </a:lnTo>
                <a:lnTo>
                  <a:pt x="601" y="700"/>
                </a:lnTo>
                <a:close/>
                <a:moveTo>
                  <a:pt x="1282" y="175"/>
                </a:moveTo>
                <a:lnTo>
                  <a:pt x="1389" y="175"/>
                </a:lnTo>
                <a:lnTo>
                  <a:pt x="1268" y="700"/>
                </a:lnTo>
                <a:lnTo>
                  <a:pt x="1167" y="700"/>
                </a:lnTo>
                <a:lnTo>
                  <a:pt x="1080" y="345"/>
                </a:lnTo>
                <a:lnTo>
                  <a:pt x="992" y="700"/>
                </a:lnTo>
                <a:lnTo>
                  <a:pt x="888" y="700"/>
                </a:lnTo>
                <a:lnTo>
                  <a:pt x="883" y="676"/>
                </a:lnTo>
                <a:cubicBezTo>
                  <a:pt x="806" y="829"/>
                  <a:pt x="650" y="935"/>
                  <a:pt x="467" y="935"/>
                </a:cubicBezTo>
                <a:cubicBezTo>
                  <a:pt x="210" y="935"/>
                  <a:pt x="0" y="725"/>
                  <a:pt x="0" y="468"/>
                </a:cubicBezTo>
                <a:cubicBezTo>
                  <a:pt x="0" y="211"/>
                  <a:pt x="210" y="0"/>
                  <a:pt x="467" y="0"/>
                </a:cubicBezTo>
                <a:cubicBezTo>
                  <a:pt x="615" y="0"/>
                  <a:pt x="746" y="69"/>
                  <a:pt x="831" y="175"/>
                </a:cubicBezTo>
                <a:lnTo>
                  <a:pt x="874" y="175"/>
                </a:lnTo>
                <a:lnTo>
                  <a:pt x="946" y="544"/>
                </a:lnTo>
                <a:lnTo>
                  <a:pt x="1033" y="175"/>
                </a:lnTo>
                <a:lnTo>
                  <a:pt x="1126" y="175"/>
                </a:lnTo>
                <a:lnTo>
                  <a:pt x="1214" y="544"/>
                </a:lnTo>
                <a:lnTo>
                  <a:pt x="1282" y="175"/>
                </a:lnTo>
                <a:close/>
                <a:moveTo>
                  <a:pt x="399" y="506"/>
                </a:moveTo>
                <a:lnTo>
                  <a:pt x="467" y="293"/>
                </a:lnTo>
                <a:lnTo>
                  <a:pt x="533" y="506"/>
                </a:lnTo>
                <a:lnTo>
                  <a:pt x="399" y="5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43799" y="4072732"/>
            <a:ext cx="336550" cy="504825"/>
          </a:xfrm>
          <a:custGeom>
            <a:avLst/>
            <a:gdLst>
              <a:gd name="T0" fmla="*/ 118 w 936"/>
              <a:gd name="T1" fmla="*/ 700 h 1401"/>
              <a:gd name="T2" fmla="*/ 468 w 936"/>
              <a:gd name="T3" fmla="*/ 1050 h 1401"/>
              <a:gd name="T4" fmla="*/ 818 w 936"/>
              <a:gd name="T5" fmla="*/ 700 h 1401"/>
              <a:gd name="T6" fmla="*/ 468 w 936"/>
              <a:gd name="T7" fmla="*/ 350 h 1401"/>
              <a:gd name="T8" fmla="*/ 118 w 936"/>
              <a:gd name="T9" fmla="*/ 700 h 1401"/>
              <a:gd name="T10" fmla="*/ 935 w 936"/>
              <a:gd name="T11" fmla="*/ 700 h 1401"/>
              <a:gd name="T12" fmla="*/ 758 w 936"/>
              <a:gd name="T13" fmla="*/ 1066 h 1401"/>
              <a:gd name="T14" fmla="*/ 700 w 936"/>
              <a:gd name="T15" fmla="*/ 1400 h 1401"/>
              <a:gd name="T16" fmla="*/ 235 w 936"/>
              <a:gd name="T17" fmla="*/ 1400 h 1401"/>
              <a:gd name="T18" fmla="*/ 178 w 936"/>
              <a:gd name="T19" fmla="*/ 1066 h 1401"/>
              <a:gd name="T20" fmla="*/ 0 w 936"/>
              <a:gd name="T21" fmla="*/ 700 h 1401"/>
              <a:gd name="T22" fmla="*/ 178 w 936"/>
              <a:gd name="T23" fmla="*/ 334 h 1401"/>
              <a:gd name="T24" fmla="*/ 235 w 936"/>
              <a:gd name="T25" fmla="*/ 0 h 1401"/>
              <a:gd name="T26" fmla="*/ 700 w 936"/>
              <a:gd name="T27" fmla="*/ 0 h 1401"/>
              <a:gd name="T28" fmla="*/ 758 w 936"/>
              <a:gd name="T29" fmla="*/ 334 h 1401"/>
              <a:gd name="T30" fmla="*/ 935 w 936"/>
              <a:gd name="T31" fmla="*/ 70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6" h="1401">
                <a:moveTo>
                  <a:pt x="118" y="700"/>
                </a:moveTo>
                <a:cubicBezTo>
                  <a:pt x="118" y="894"/>
                  <a:pt x="274" y="1050"/>
                  <a:pt x="468" y="1050"/>
                </a:cubicBezTo>
                <a:cubicBezTo>
                  <a:pt x="662" y="1050"/>
                  <a:pt x="818" y="894"/>
                  <a:pt x="818" y="700"/>
                </a:cubicBezTo>
                <a:cubicBezTo>
                  <a:pt x="818" y="506"/>
                  <a:pt x="662" y="350"/>
                  <a:pt x="468" y="350"/>
                </a:cubicBezTo>
                <a:cubicBezTo>
                  <a:pt x="274" y="350"/>
                  <a:pt x="118" y="506"/>
                  <a:pt x="118" y="700"/>
                </a:cubicBezTo>
                <a:close/>
                <a:moveTo>
                  <a:pt x="935" y="700"/>
                </a:moveTo>
                <a:cubicBezTo>
                  <a:pt x="935" y="848"/>
                  <a:pt x="864" y="981"/>
                  <a:pt x="758" y="1066"/>
                </a:cubicBezTo>
                <a:lnTo>
                  <a:pt x="700" y="1400"/>
                </a:lnTo>
                <a:lnTo>
                  <a:pt x="235" y="1400"/>
                </a:lnTo>
                <a:lnTo>
                  <a:pt x="178" y="1066"/>
                </a:lnTo>
                <a:cubicBezTo>
                  <a:pt x="69" y="981"/>
                  <a:pt x="0" y="848"/>
                  <a:pt x="0" y="700"/>
                </a:cubicBezTo>
                <a:cubicBezTo>
                  <a:pt x="0" y="552"/>
                  <a:pt x="69" y="418"/>
                  <a:pt x="178" y="334"/>
                </a:cubicBezTo>
                <a:lnTo>
                  <a:pt x="235" y="0"/>
                </a:lnTo>
                <a:lnTo>
                  <a:pt x="700" y="0"/>
                </a:lnTo>
                <a:lnTo>
                  <a:pt x="758" y="334"/>
                </a:lnTo>
                <a:cubicBezTo>
                  <a:pt x="864" y="418"/>
                  <a:pt x="935" y="552"/>
                  <a:pt x="935" y="7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74087" y="4115593"/>
            <a:ext cx="419100" cy="419100"/>
          </a:xfrm>
          <a:custGeom>
            <a:avLst/>
            <a:gdLst>
              <a:gd name="T0" fmla="*/ 829 w 1166"/>
              <a:gd name="T1" fmla="*/ 828 h 1165"/>
              <a:gd name="T2" fmla="*/ 875 w 1166"/>
              <a:gd name="T3" fmla="*/ 751 h 1165"/>
              <a:gd name="T4" fmla="*/ 613 w 1166"/>
              <a:gd name="T5" fmla="*/ 593 h 1165"/>
              <a:gd name="T6" fmla="*/ 613 w 1166"/>
              <a:gd name="T7" fmla="*/ 289 h 1165"/>
              <a:gd name="T8" fmla="*/ 525 w 1166"/>
              <a:gd name="T9" fmla="*/ 289 h 1165"/>
              <a:gd name="T10" fmla="*/ 525 w 1166"/>
              <a:gd name="T11" fmla="*/ 639 h 1165"/>
              <a:gd name="T12" fmla="*/ 829 w 1166"/>
              <a:gd name="T13" fmla="*/ 828 h 1165"/>
              <a:gd name="T14" fmla="*/ 583 w 1166"/>
              <a:gd name="T15" fmla="*/ 0 h 1165"/>
              <a:gd name="T16" fmla="*/ 1165 w 1166"/>
              <a:gd name="T17" fmla="*/ 582 h 1165"/>
              <a:gd name="T18" fmla="*/ 583 w 1166"/>
              <a:gd name="T19" fmla="*/ 1164 h 1165"/>
              <a:gd name="T20" fmla="*/ 0 w 1166"/>
              <a:gd name="T21" fmla="*/ 582 h 1165"/>
              <a:gd name="T22" fmla="*/ 583 w 1166"/>
              <a:gd name="T2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829" y="828"/>
                </a:moveTo>
                <a:lnTo>
                  <a:pt x="875" y="751"/>
                </a:lnTo>
                <a:lnTo>
                  <a:pt x="613" y="593"/>
                </a:lnTo>
                <a:lnTo>
                  <a:pt x="613" y="289"/>
                </a:lnTo>
                <a:lnTo>
                  <a:pt x="525" y="289"/>
                </a:lnTo>
                <a:lnTo>
                  <a:pt x="525" y="639"/>
                </a:lnTo>
                <a:lnTo>
                  <a:pt x="829" y="828"/>
                </a:ln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4"/>
                  <a:pt x="583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3424" y="4126708"/>
            <a:ext cx="463550" cy="398461"/>
          </a:xfrm>
          <a:custGeom>
            <a:avLst/>
            <a:gdLst>
              <a:gd name="T0" fmla="*/ 700 w 1286"/>
              <a:gd name="T1" fmla="*/ 700 h 1109"/>
              <a:gd name="T2" fmla="*/ 700 w 1286"/>
              <a:gd name="T3" fmla="*/ 465 h 1109"/>
              <a:gd name="T4" fmla="*/ 585 w 1286"/>
              <a:gd name="T5" fmla="*/ 465 h 1109"/>
              <a:gd name="T6" fmla="*/ 585 w 1286"/>
              <a:gd name="T7" fmla="*/ 700 h 1109"/>
              <a:gd name="T8" fmla="*/ 700 w 1286"/>
              <a:gd name="T9" fmla="*/ 700 h 1109"/>
              <a:gd name="T10" fmla="*/ 700 w 1286"/>
              <a:gd name="T11" fmla="*/ 933 h 1109"/>
              <a:gd name="T12" fmla="*/ 700 w 1286"/>
              <a:gd name="T13" fmla="*/ 815 h 1109"/>
              <a:gd name="T14" fmla="*/ 585 w 1286"/>
              <a:gd name="T15" fmla="*/ 815 h 1109"/>
              <a:gd name="T16" fmla="*/ 585 w 1286"/>
              <a:gd name="T17" fmla="*/ 933 h 1109"/>
              <a:gd name="T18" fmla="*/ 700 w 1286"/>
              <a:gd name="T19" fmla="*/ 933 h 1109"/>
              <a:gd name="T20" fmla="*/ 0 w 1286"/>
              <a:gd name="T21" fmla="*/ 1108 h 1109"/>
              <a:gd name="T22" fmla="*/ 643 w 1286"/>
              <a:gd name="T23" fmla="*/ 0 h 1109"/>
              <a:gd name="T24" fmla="*/ 1285 w 1286"/>
              <a:gd name="T25" fmla="*/ 1108 h 1109"/>
              <a:gd name="T26" fmla="*/ 0 w 1286"/>
              <a:gd name="T27" fmla="*/ 11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109">
                <a:moveTo>
                  <a:pt x="700" y="700"/>
                </a:moveTo>
                <a:lnTo>
                  <a:pt x="700" y="465"/>
                </a:lnTo>
                <a:lnTo>
                  <a:pt x="585" y="465"/>
                </a:lnTo>
                <a:lnTo>
                  <a:pt x="585" y="700"/>
                </a:lnTo>
                <a:lnTo>
                  <a:pt x="700" y="700"/>
                </a:lnTo>
                <a:close/>
                <a:moveTo>
                  <a:pt x="700" y="933"/>
                </a:moveTo>
                <a:lnTo>
                  <a:pt x="700" y="815"/>
                </a:lnTo>
                <a:lnTo>
                  <a:pt x="585" y="815"/>
                </a:lnTo>
                <a:lnTo>
                  <a:pt x="585" y="933"/>
                </a:lnTo>
                <a:lnTo>
                  <a:pt x="700" y="933"/>
                </a:lnTo>
                <a:close/>
                <a:moveTo>
                  <a:pt x="0" y="1108"/>
                </a:moveTo>
                <a:lnTo>
                  <a:pt x="643" y="0"/>
                </a:lnTo>
                <a:lnTo>
                  <a:pt x="1285" y="1108"/>
                </a:lnTo>
                <a:lnTo>
                  <a:pt x="0" y="1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115593"/>
            <a:ext cx="419100" cy="419100"/>
          </a:xfrm>
          <a:custGeom>
            <a:avLst/>
            <a:gdLst>
              <a:gd name="T0" fmla="*/ 115 w 1166"/>
              <a:gd name="T1" fmla="*/ 639 h 1165"/>
              <a:gd name="T2" fmla="*/ 115 w 1166"/>
              <a:gd name="T3" fmla="*/ 1049 h 1165"/>
              <a:gd name="T4" fmla="*/ 525 w 1166"/>
              <a:gd name="T5" fmla="*/ 1049 h 1165"/>
              <a:gd name="T6" fmla="*/ 525 w 1166"/>
              <a:gd name="T7" fmla="*/ 1164 h 1165"/>
              <a:gd name="T8" fmla="*/ 115 w 1166"/>
              <a:gd name="T9" fmla="*/ 1164 h 1165"/>
              <a:gd name="T10" fmla="*/ 0 w 1166"/>
              <a:gd name="T11" fmla="*/ 1049 h 1165"/>
              <a:gd name="T12" fmla="*/ 0 w 1166"/>
              <a:gd name="T13" fmla="*/ 639 h 1165"/>
              <a:gd name="T14" fmla="*/ 115 w 1166"/>
              <a:gd name="T15" fmla="*/ 639 h 1165"/>
              <a:gd name="T16" fmla="*/ 1050 w 1166"/>
              <a:gd name="T17" fmla="*/ 1049 h 1165"/>
              <a:gd name="T18" fmla="*/ 1050 w 1166"/>
              <a:gd name="T19" fmla="*/ 639 h 1165"/>
              <a:gd name="T20" fmla="*/ 1165 w 1166"/>
              <a:gd name="T21" fmla="*/ 639 h 1165"/>
              <a:gd name="T22" fmla="*/ 1165 w 1166"/>
              <a:gd name="T23" fmla="*/ 1049 h 1165"/>
              <a:gd name="T24" fmla="*/ 1050 w 1166"/>
              <a:gd name="T25" fmla="*/ 1164 h 1165"/>
              <a:gd name="T26" fmla="*/ 640 w 1166"/>
              <a:gd name="T27" fmla="*/ 1164 h 1165"/>
              <a:gd name="T28" fmla="*/ 640 w 1166"/>
              <a:gd name="T29" fmla="*/ 1049 h 1165"/>
              <a:gd name="T30" fmla="*/ 1050 w 1166"/>
              <a:gd name="T31" fmla="*/ 1049 h 1165"/>
              <a:gd name="T32" fmla="*/ 1050 w 1166"/>
              <a:gd name="T33" fmla="*/ 0 h 1165"/>
              <a:gd name="T34" fmla="*/ 1165 w 1166"/>
              <a:gd name="T35" fmla="*/ 114 h 1165"/>
              <a:gd name="T36" fmla="*/ 1165 w 1166"/>
              <a:gd name="T37" fmla="*/ 524 h 1165"/>
              <a:gd name="T38" fmla="*/ 1050 w 1166"/>
              <a:gd name="T39" fmla="*/ 524 h 1165"/>
              <a:gd name="T40" fmla="*/ 1050 w 1166"/>
              <a:gd name="T41" fmla="*/ 114 h 1165"/>
              <a:gd name="T42" fmla="*/ 640 w 1166"/>
              <a:gd name="T43" fmla="*/ 114 h 1165"/>
              <a:gd name="T44" fmla="*/ 640 w 1166"/>
              <a:gd name="T45" fmla="*/ 0 h 1165"/>
              <a:gd name="T46" fmla="*/ 1050 w 1166"/>
              <a:gd name="T47" fmla="*/ 0 h 1165"/>
              <a:gd name="T48" fmla="*/ 875 w 1166"/>
              <a:gd name="T49" fmla="*/ 377 h 1165"/>
              <a:gd name="T50" fmla="*/ 788 w 1166"/>
              <a:gd name="T51" fmla="*/ 464 h 1165"/>
              <a:gd name="T52" fmla="*/ 700 w 1166"/>
              <a:gd name="T53" fmla="*/ 377 h 1165"/>
              <a:gd name="T54" fmla="*/ 788 w 1166"/>
              <a:gd name="T55" fmla="*/ 289 h 1165"/>
              <a:gd name="T56" fmla="*/ 875 w 1166"/>
              <a:gd name="T57" fmla="*/ 377 h 1165"/>
              <a:gd name="T58" fmla="*/ 465 w 1166"/>
              <a:gd name="T59" fmla="*/ 639 h 1165"/>
              <a:gd name="T60" fmla="*/ 640 w 1166"/>
              <a:gd name="T61" fmla="*/ 855 h 1165"/>
              <a:gd name="T62" fmla="*/ 758 w 1166"/>
              <a:gd name="T63" fmla="*/ 699 h 1165"/>
              <a:gd name="T64" fmla="*/ 933 w 1166"/>
              <a:gd name="T65" fmla="*/ 932 h 1165"/>
              <a:gd name="T66" fmla="*/ 233 w 1166"/>
              <a:gd name="T67" fmla="*/ 932 h 1165"/>
              <a:gd name="T68" fmla="*/ 465 w 1166"/>
              <a:gd name="T69" fmla="*/ 639 h 1165"/>
              <a:gd name="T70" fmla="*/ 115 w 1166"/>
              <a:gd name="T71" fmla="*/ 114 h 1165"/>
              <a:gd name="T72" fmla="*/ 115 w 1166"/>
              <a:gd name="T73" fmla="*/ 524 h 1165"/>
              <a:gd name="T74" fmla="*/ 0 w 1166"/>
              <a:gd name="T75" fmla="*/ 524 h 1165"/>
              <a:gd name="T76" fmla="*/ 0 w 1166"/>
              <a:gd name="T77" fmla="*/ 114 h 1165"/>
              <a:gd name="T78" fmla="*/ 115 w 1166"/>
              <a:gd name="T79" fmla="*/ 0 h 1165"/>
              <a:gd name="T80" fmla="*/ 525 w 1166"/>
              <a:gd name="T81" fmla="*/ 0 h 1165"/>
              <a:gd name="T82" fmla="*/ 525 w 1166"/>
              <a:gd name="T83" fmla="*/ 114 h 1165"/>
              <a:gd name="T84" fmla="*/ 115 w 1166"/>
              <a:gd name="T85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6" h="1165">
                <a:moveTo>
                  <a:pt x="115" y="639"/>
                </a:moveTo>
                <a:lnTo>
                  <a:pt x="115" y="1049"/>
                </a:lnTo>
                <a:lnTo>
                  <a:pt x="525" y="1049"/>
                </a:lnTo>
                <a:lnTo>
                  <a:pt x="525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639"/>
                </a:lnTo>
                <a:lnTo>
                  <a:pt x="115" y="639"/>
                </a:lnTo>
                <a:close/>
                <a:moveTo>
                  <a:pt x="1050" y="1049"/>
                </a:moveTo>
                <a:lnTo>
                  <a:pt x="1050" y="639"/>
                </a:lnTo>
                <a:lnTo>
                  <a:pt x="1165" y="639"/>
                </a:ln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640" y="1164"/>
                </a:lnTo>
                <a:lnTo>
                  <a:pt x="640" y="1049"/>
                </a:lnTo>
                <a:lnTo>
                  <a:pt x="1050" y="1049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524"/>
                </a:lnTo>
                <a:lnTo>
                  <a:pt x="1050" y="524"/>
                </a:lnTo>
                <a:lnTo>
                  <a:pt x="1050" y="114"/>
                </a:lnTo>
                <a:lnTo>
                  <a:pt x="640" y="114"/>
                </a:lnTo>
                <a:lnTo>
                  <a:pt x="640" y="0"/>
                </a:lnTo>
                <a:lnTo>
                  <a:pt x="1050" y="0"/>
                </a:lnTo>
                <a:close/>
                <a:moveTo>
                  <a:pt x="875" y="377"/>
                </a:moveTo>
                <a:cubicBezTo>
                  <a:pt x="875" y="426"/>
                  <a:pt x="838" y="464"/>
                  <a:pt x="788" y="464"/>
                </a:cubicBezTo>
                <a:cubicBezTo>
                  <a:pt x="739" y="464"/>
                  <a:pt x="700" y="426"/>
                  <a:pt x="700" y="377"/>
                </a:cubicBezTo>
                <a:cubicBezTo>
                  <a:pt x="700" y="328"/>
                  <a:pt x="739" y="289"/>
                  <a:pt x="788" y="289"/>
                </a:cubicBezTo>
                <a:cubicBezTo>
                  <a:pt x="838" y="289"/>
                  <a:pt x="875" y="328"/>
                  <a:pt x="875" y="377"/>
                </a:cubicBezTo>
                <a:close/>
                <a:moveTo>
                  <a:pt x="465" y="639"/>
                </a:moveTo>
                <a:lnTo>
                  <a:pt x="640" y="855"/>
                </a:lnTo>
                <a:lnTo>
                  <a:pt x="758" y="699"/>
                </a:lnTo>
                <a:lnTo>
                  <a:pt x="933" y="932"/>
                </a:lnTo>
                <a:lnTo>
                  <a:pt x="233" y="932"/>
                </a:lnTo>
                <a:lnTo>
                  <a:pt x="465" y="639"/>
                </a:lnTo>
                <a:close/>
                <a:moveTo>
                  <a:pt x="115" y="114"/>
                </a:moveTo>
                <a:lnTo>
                  <a:pt x="115" y="524"/>
                </a:lnTo>
                <a:lnTo>
                  <a:pt x="0" y="524"/>
                </a:ln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525" y="0"/>
                </a:lnTo>
                <a:lnTo>
                  <a:pt x="525" y="114"/>
                </a:lnTo>
                <a:lnTo>
                  <a:pt x="115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4990306"/>
            <a:ext cx="357187" cy="419100"/>
          </a:xfrm>
          <a:custGeom>
            <a:avLst/>
            <a:gdLst>
              <a:gd name="T0" fmla="*/ 730 w 994"/>
              <a:gd name="T1" fmla="*/ 232 h 1165"/>
              <a:gd name="T2" fmla="*/ 612 w 994"/>
              <a:gd name="T3" fmla="*/ 114 h 1165"/>
              <a:gd name="T4" fmla="*/ 730 w 994"/>
              <a:gd name="T5" fmla="*/ 0 h 1165"/>
              <a:gd name="T6" fmla="*/ 848 w 994"/>
              <a:gd name="T7" fmla="*/ 114 h 1165"/>
              <a:gd name="T8" fmla="*/ 730 w 994"/>
              <a:gd name="T9" fmla="*/ 232 h 1165"/>
              <a:gd name="T10" fmla="*/ 205 w 994"/>
              <a:gd name="T11" fmla="*/ 232 h 1165"/>
              <a:gd name="T12" fmla="*/ 87 w 994"/>
              <a:gd name="T13" fmla="*/ 114 h 1165"/>
              <a:gd name="T14" fmla="*/ 205 w 994"/>
              <a:gd name="T15" fmla="*/ 0 h 1165"/>
              <a:gd name="T16" fmla="*/ 323 w 994"/>
              <a:gd name="T17" fmla="*/ 114 h 1165"/>
              <a:gd name="T18" fmla="*/ 205 w 994"/>
              <a:gd name="T19" fmla="*/ 232 h 1165"/>
              <a:gd name="T20" fmla="*/ 818 w 994"/>
              <a:gd name="T21" fmla="*/ 1164 h 1165"/>
              <a:gd name="T22" fmla="*/ 643 w 994"/>
              <a:gd name="T23" fmla="*/ 1164 h 1165"/>
              <a:gd name="T24" fmla="*/ 643 w 994"/>
              <a:gd name="T25" fmla="*/ 814 h 1165"/>
              <a:gd name="T26" fmla="*/ 468 w 994"/>
              <a:gd name="T27" fmla="*/ 814 h 1165"/>
              <a:gd name="T28" fmla="*/ 615 w 994"/>
              <a:gd name="T29" fmla="*/ 371 h 1165"/>
              <a:gd name="T30" fmla="*/ 727 w 994"/>
              <a:gd name="T31" fmla="*/ 289 h 1165"/>
              <a:gd name="T32" fmla="*/ 733 w 994"/>
              <a:gd name="T33" fmla="*/ 289 h 1165"/>
              <a:gd name="T34" fmla="*/ 845 w 994"/>
              <a:gd name="T35" fmla="*/ 371 h 1165"/>
              <a:gd name="T36" fmla="*/ 993 w 994"/>
              <a:gd name="T37" fmla="*/ 814 h 1165"/>
              <a:gd name="T38" fmla="*/ 818 w 994"/>
              <a:gd name="T39" fmla="*/ 814 h 1165"/>
              <a:gd name="T40" fmla="*/ 818 w 994"/>
              <a:gd name="T41" fmla="*/ 1164 h 1165"/>
              <a:gd name="T42" fmla="*/ 87 w 994"/>
              <a:gd name="T43" fmla="*/ 1164 h 1165"/>
              <a:gd name="T44" fmla="*/ 87 w 994"/>
              <a:gd name="T45" fmla="*/ 727 h 1165"/>
              <a:gd name="T46" fmla="*/ 0 w 994"/>
              <a:gd name="T47" fmla="*/ 727 h 1165"/>
              <a:gd name="T48" fmla="*/ 0 w 994"/>
              <a:gd name="T49" fmla="*/ 407 h 1165"/>
              <a:gd name="T50" fmla="*/ 118 w 994"/>
              <a:gd name="T51" fmla="*/ 289 h 1165"/>
              <a:gd name="T52" fmla="*/ 293 w 994"/>
              <a:gd name="T53" fmla="*/ 289 h 1165"/>
              <a:gd name="T54" fmla="*/ 410 w 994"/>
              <a:gd name="T55" fmla="*/ 407 h 1165"/>
              <a:gd name="T56" fmla="*/ 410 w 994"/>
              <a:gd name="T57" fmla="*/ 727 h 1165"/>
              <a:gd name="T58" fmla="*/ 323 w 994"/>
              <a:gd name="T59" fmla="*/ 727 h 1165"/>
              <a:gd name="T60" fmla="*/ 323 w 994"/>
              <a:gd name="T61" fmla="*/ 1164 h 1165"/>
              <a:gd name="T62" fmla="*/ 87 w 994"/>
              <a:gd name="T63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4" h="1165">
                <a:moveTo>
                  <a:pt x="730" y="232"/>
                </a:moveTo>
                <a:cubicBezTo>
                  <a:pt x="664" y="232"/>
                  <a:pt x="612" y="180"/>
                  <a:pt x="612" y="114"/>
                </a:cubicBezTo>
                <a:cubicBezTo>
                  <a:pt x="612" y="49"/>
                  <a:pt x="664" y="0"/>
                  <a:pt x="730" y="0"/>
                </a:cubicBezTo>
                <a:cubicBezTo>
                  <a:pt x="796" y="0"/>
                  <a:pt x="848" y="49"/>
                  <a:pt x="848" y="114"/>
                </a:cubicBezTo>
                <a:cubicBezTo>
                  <a:pt x="848" y="180"/>
                  <a:pt x="796" y="232"/>
                  <a:pt x="730" y="232"/>
                </a:cubicBezTo>
                <a:close/>
                <a:moveTo>
                  <a:pt x="205" y="232"/>
                </a:moveTo>
                <a:cubicBezTo>
                  <a:pt x="139" y="232"/>
                  <a:pt x="87" y="180"/>
                  <a:pt x="87" y="114"/>
                </a:cubicBezTo>
                <a:cubicBezTo>
                  <a:pt x="87" y="49"/>
                  <a:pt x="139" y="0"/>
                  <a:pt x="205" y="0"/>
                </a:cubicBezTo>
                <a:cubicBezTo>
                  <a:pt x="271" y="0"/>
                  <a:pt x="323" y="49"/>
                  <a:pt x="323" y="114"/>
                </a:cubicBezTo>
                <a:cubicBezTo>
                  <a:pt x="323" y="180"/>
                  <a:pt x="271" y="232"/>
                  <a:pt x="205" y="232"/>
                </a:cubicBezTo>
                <a:close/>
                <a:moveTo>
                  <a:pt x="818" y="1164"/>
                </a:moveTo>
                <a:lnTo>
                  <a:pt x="643" y="1164"/>
                </a:lnTo>
                <a:lnTo>
                  <a:pt x="643" y="814"/>
                </a:lnTo>
                <a:lnTo>
                  <a:pt x="468" y="814"/>
                </a:lnTo>
                <a:lnTo>
                  <a:pt x="615" y="371"/>
                </a:lnTo>
                <a:cubicBezTo>
                  <a:pt x="632" y="325"/>
                  <a:pt x="678" y="289"/>
                  <a:pt x="727" y="289"/>
                </a:cubicBezTo>
                <a:lnTo>
                  <a:pt x="733" y="289"/>
                </a:lnTo>
                <a:cubicBezTo>
                  <a:pt x="782" y="289"/>
                  <a:pt x="828" y="325"/>
                  <a:pt x="845" y="371"/>
                </a:cubicBezTo>
                <a:lnTo>
                  <a:pt x="993" y="814"/>
                </a:lnTo>
                <a:lnTo>
                  <a:pt x="818" y="814"/>
                </a:lnTo>
                <a:lnTo>
                  <a:pt x="818" y="1164"/>
                </a:lnTo>
                <a:close/>
                <a:moveTo>
                  <a:pt x="87" y="1164"/>
                </a:moveTo>
                <a:lnTo>
                  <a:pt x="87" y="727"/>
                </a:lnTo>
                <a:lnTo>
                  <a:pt x="0" y="727"/>
                </a:ln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lnTo>
                  <a:pt x="293" y="289"/>
                </a:lnTo>
                <a:cubicBezTo>
                  <a:pt x="355" y="289"/>
                  <a:pt x="410" y="344"/>
                  <a:pt x="410" y="407"/>
                </a:cubicBezTo>
                <a:lnTo>
                  <a:pt x="410" y="727"/>
                </a:lnTo>
                <a:lnTo>
                  <a:pt x="323" y="727"/>
                </a:lnTo>
                <a:lnTo>
                  <a:pt x="323" y="1164"/>
                </a:lnTo>
                <a:lnTo>
                  <a:pt x="87" y="1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03437" y="5001420"/>
            <a:ext cx="419100" cy="398463"/>
          </a:xfrm>
          <a:custGeom>
            <a:avLst/>
            <a:gdLst>
              <a:gd name="T0" fmla="*/ 700 w 1166"/>
              <a:gd name="T1" fmla="*/ 233 h 1109"/>
              <a:gd name="T2" fmla="*/ 700 w 1166"/>
              <a:gd name="T3" fmla="*/ 115 h 1109"/>
              <a:gd name="T4" fmla="*/ 465 w 1166"/>
              <a:gd name="T5" fmla="*/ 115 h 1109"/>
              <a:gd name="T6" fmla="*/ 465 w 1166"/>
              <a:gd name="T7" fmla="*/ 233 h 1109"/>
              <a:gd name="T8" fmla="*/ 700 w 1166"/>
              <a:gd name="T9" fmla="*/ 233 h 1109"/>
              <a:gd name="T10" fmla="*/ 1050 w 1166"/>
              <a:gd name="T11" fmla="*/ 233 h 1109"/>
              <a:gd name="T12" fmla="*/ 1165 w 1166"/>
              <a:gd name="T13" fmla="*/ 350 h 1109"/>
              <a:gd name="T14" fmla="*/ 1165 w 1166"/>
              <a:gd name="T15" fmla="*/ 990 h 1109"/>
              <a:gd name="T16" fmla="*/ 1050 w 1166"/>
              <a:gd name="T17" fmla="*/ 1108 h 1109"/>
              <a:gd name="T18" fmla="*/ 115 w 1166"/>
              <a:gd name="T19" fmla="*/ 1108 h 1109"/>
              <a:gd name="T20" fmla="*/ 0 w 1166"/>
              <a:gd name="T21" fmla="*/ 990 h 1109"/>
              <a:gd name="T22" fmla="*/ 0 w 1166"/>
              <a:gd name="T23" fmla="*/ 350 h 1109"/>
              <a:gd name="T24" fmla="*/ 115 w 1166"/>
              <a:gd name="T25" fmla="*/ 233 h 1109"/>
              <a:gd name="T26" fmla="*/ 350 w 1166"/>
              <a:gd name="T27" fmla="*/ 233 h 1109"/>
              <a:gd name="T28" fmla="*/ 350 w 1166"/>
              <a:gd name="T29" fmla="*/ 115 h 1109"/>
              <a:gd name="T30" fmla="*/ 465 w 1166"/>
              <a:gd name="T31" fmla="*/ 0 h 1109"/>
              <a:gd name="T32" fmla="*/ 700 w 1166"/>
              <a:gd name="T33" fmla="*/ 0 h 1109"/>
              <a:gd name="T34" fmla="*/ 815 w 1166"/>
              <a:gd name="T35" fmla="*/ 115 h 1109"/>
              <a:gd name="T36" fmla="*/ 815 w 1166"/>
              <a:gd name="T37" fmla="*/ 233 h 1109"/>
              <a:gd name="T38" fmla="*/ 1050 w 1166"/>
              <a:gd name="T39" fmla="*/ 233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09">
                <a:moveTo>
                  <a:pt x="700" y="233"/>
                </a:moveTo>
                <a:lnTo>
                  <a:pt x="700" y="115"/>
                </a:lnTo>
                <a:lnTo>
                  <a:pt x="465" y="115"/>
                </a:lnTo>
                <a:lnTo>
                  <a:pt x="465" y="233"/>
                </a:lnTo>
                <a:lnTo>
                  <a:pt x="700" y="233"/>
                </a:lnTo>
                <a:close/>
                <a:moveTo>
                  <a:pt x="1050" y="233"/>
                </a:moveTo>
                <a:cubicBezTo>
                  <a:pt x="1116" y="233"/>
                  <a:pt x="1165" y="285"/>
                  <a:pt x="1165" y="350"/>
                </a:cubicBezTo>
                <a:lnTo>
                  <a:pt x="1165" y="990"/>
                </a:lnTo>
                <a:cubicBezTo>
                  <a:pt x="1165" y="1056"/>
                  <a:pt x="1116" y="1108"/>
                  <a:pt x="1050" y="1108"/>
                </a:cubicBezTo>
                <a:lnTo>
                  <a:pt x="115" y="1108"/>
                </a:lnTo>
                <a:cubicBezTo>
                  <a:pt x="50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50" y="233"/>
                  <a:pt x="115" y="233"/>
                </a:cubicBezTo>
                <a:lnTo>
                  <a:pt x="350" y="233"/>
                </a:lnTo>
                <a:lnTo>
                  <a:pt x="350" y="115"/>
                </a:lnTo>
                <a:cubicBezTo>
                  <a:pt x="350" y="50"/>
                  <a:pt x="400" y="0"/>
                  <a:pt x="465" y="0"/>
                </a:cubicBezTo>
                <a:lnTo>
                  <a:pt x="700" y="0"/>
                </a:lnTo>
                <a:cubicBezTo>
                  <a:pt x="766" y="0"/>
                  <a:pt x="815" y="50"/>
                  <a:pt x="815" y="115"/>
                </a:cubicBezTo>
                <a:lnTo>
                  <a:pt x="815" y="233"/>
                </a:lnTo>
                <a:lnTo>
                  <a:pt x="1050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2299" y="5004595"/>
            <a:ext cx="463550" cy="358775"/>
          </a:xfrm>
          <a:custGeom>
            <a:avLst/>
            <a:gdLst>
              <a:gd name="T0" fmla="*/ 235 w 1286"/>
              <a:gd name="T1" fmla="*/ 585 h 996"/>
              <a:gd name="T2" fmla="*/ 1050 w 1286"/>
              <a:gd name="T3" fmla="*/ 585 h 996"/>
              <a:gd name="T4" fmla="*/ 935 w 1286"/>
              <a:gd name="T5" fmla="*/ 703 h 996"/>
              <a:gd name="T6" fmla="*/ 350 w 1286"/>
              <a:gd name="T7" fmla="*/ 703 h 996"/>
              <a:gd name="T8" fmla="*/ 235 w 1286"/>
              <a:gd name="T9" fmla="*/ 585 h 996"/>
              <a:gd name="T10" fmla="*/ 467 w 1286"/>
              <a:gd name="T11" fmla="*/ 820 h 996"/>
              <a:gd name="T12" fmla="*/ 817 w 1286"/>
              <a:gd name="T13" fmla="*/ 820 h 996"/>
              <a:gd name="T14" fmla="*/ 642 w 1286"/>
              <a:gd name="T15" fmla="*/ 995 h 996"/>
              <a:gd name="T16" fmla="*/ 467 w 1286"/>
              <a:gd name="T17" fmla="*/ 820 h 996"/>
              <a:gd name="T18" fmla="*/ 0 w 1286"/>
              <a:gd name="T19" fmla="*/ 353 h 996"/>
              <a:gd name="T20" fmla="*/ 1285 w 1286"/>
              <a:gd name="T21" fmla="*/ 353 h 996"/>
              <a:gd name="T22" fmla="*/ 1167 w 1286"/>
              <a:gd name="T23" fmla="*/ 471 h 996"/>
              <a:gd name="T24" fmla="*/ 117 w 1286"/>
              <a:gd name="T25" fmla="*/ 471 h 996"/>
              <a:gd name="T26" fmla="*/ 0 w 1286"/>
              <a:gd name="T27" fmla="*/ 353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96">
                <a:moveTo>
                  <a:pt x="235" y="585"/>
                </a:moveTo>
                <a:cubicBezTo>
                  <a:pt x="462" y="361"/>
                  <a:pt x="826" y="361"/>
                  <a:pt x="1050" y="585"/>
                </a:cubicBezTo>
                <a:lnTo>
                  <a:pt x="935" y="703"/>
                </a:lnTo>
                <a:cubicBezTo>
                  <a:pt x="774" y="542"/>
                  <a:pt x="511" y="542"/>
                  <a:pt x="350" y="703"/>
                </a:cubicBezTo>
                <a:lnTo>
                  <a:pt x="235" y="585"/>
                </a:lnTo>
                <a:close/>
                <a:moveTo>
                  <a:pt x="467" y="820"/>
                </a:moveTo>
                <a:cubicBezTo>
                  <a:pt x="563" y="725"/>
                  <a:pt x="722" y="725"/>
                  <a:pt x="817" y="820"/>
                </a:cubicBezTo>
                <a:lnTo>
                  <a:pt x="642" y="995"/>
                </a:lnTo>
                <a:lnTo>
                  <a:pt x="467" y="820"/>
                </a:lnTo>
                <a:close/>
                <a:moveTo>
                  <a:pt x="0" y="353"/>
                </a:moveTo>
                <a:cubicBezTo>
                  <a:pt x="355" y="0"/>
                  <a:pt x="932" y="0"/>
                  <a:pt x="1285" y="353"/>
                </a:cubicBezTo>
                <a:lnTo>
                  <a:pt x="1167" y="471"/>
                </a:lnTo>
                <a:cubicBezTo>
                  <a:pt x="877" y="181"/>
                  <a:pt x="407" y="181"/>
                  <a:pt x="117" y="471"/>
                </a:cubicBezTo>
                <a:lnTo>
                  <a:pt x="0" y="3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62437" y="5004595"/>
            <a:ext cx="419100" cy="392113"/>
          </a:xfrm>
          <a:custGeom>
            <a:avLst/>
            <a:gdLst>
              <a:gd name="T0" fmla="*/ 583 w 1166"/>
              <a:gd name="T1" fmla="*/ 0 h 1089"/>
              <a:gd name="T2" fmla="*/ 1165 w 1166"/>
              <a:gd name="T3" fmla="*/ 582 h 1089"/>
              <a:gd name="T4" fmla="*/ 875 w 1166"/>
              <a:gd name="T5" fmla="*/ 1088 h 1089"/>
              <a:gd name="T6" fmla="*/ 815 w 1166"/>
              <a:gd name="T7" fmla="*/ 987 h 1089"/>
              <a:gd name="T8" fmla="*/ 1050 w 1166"/>
              <a:gd name="T9" fmla="*/ 582 h 1089"/>
              <a:gd name="T10" fmla="*/ 583 w 1166"/>
              <a:gd name="T11" fmla="*/ 117 h 1089"/>
              <a:gd name="T12" fmla="*/ 115 w 1166"/>
              <a:gd name="T13" fmla="*/ 582 h 1089"/>
              <a:gd name="T14" fmla="*/ 348 w 1166"/>
              <a:gd name="T15" fmla="*/ 987 h 1089"/>
              <a:gd name="T16" fmla="*/ 290 w 1166"/>
              <a:gd name="T17" fmla="*/ 1088 h 1089"/>
              <a:gd name="T18" fmla="*/ 0 w 1166"/>
              <a:gd name="T19" fmla="*/ 582 h 1089"/>
              <a:gd name="T20" fmla="*/ 583 w 1166"/>
              <a:gd name="T21" fmla="*/ 0 h 1089"/>
              <a:gd name="T22" fmla="*/ 933 w 1166"/>
              <a:gd name="T23" fmla="*/ 582 h 1089"/>
              <a:gd name="T24" fmla="*/ 758 w 1166"/>
              <a:gd name="T25" fmla="*/ 886 h 1089"/>
              <a:gd name="T26" fmla="*/ 700 w 1166"/>
              <a:gd name="T27" fmla="*/ 785 h 1089"/>
              <a:gd name="T28" fmla="*/ 815 w 1166"/>
              <a:gd name="T29" fmla="*/ 582 h 1089"/>
              <a:gd name="T30" fmla="*/ 583 w 1166"/>
              <a:gd name="T31" fmla="*/ 350 h 1089"/>
              <a:gd name="T32" fmla="*/ 350 w 1166"/>
              <a:gd name="T33" fmla="*/ 582 h 1089"/>
              <a:gd name="T34" fmla="*/ 465 w 1166"/>
              <a:gd name="T35" fmla="*/ 785 h 1089"/>
              <a:gd name="T36" fmla="*/ 408 w 1166"/>
              <a:gd name="T37" fmla="*/ 886 h 1089"/>
              <a:gd name="T38" fmla="*/ 233 w 1166"/>
              <a:gd name="T39" fmla="*/ 582 h 1089"/>
              <a:gd name="T40" fmla="*/ 583 w 1166"/>
              <a:gd name="T41" fmla="*/ 232 h 1089"/>
              <a:gd name="T42" fmla="*/ 933 w 1166"/>
              <a:gd name="T43" fmla="*/ 582 h 1089"/>
              <a:gd name="T44" fmla="*/ 583 w 1166"/>
              <a:gd name="T45" fmla="*/ 467 h 1089"/>
              <a:gd name="T46" fmla="*/ 700 w 1166"/>
              <a:gd name="T47" fmla="*/ 582 h 1089"/>
              <a:gd name="T48" fmla="*/ 583 w 1166"/>
              <a:gd name="T49" fmla="*/ 700 h 1089"/>
              <a:gd name="T50" fmla="*/ 465 w 1166"/>
              <a:gd name="T51" fmla="*/ 582 h 1089"/>
              <a:gd name="T52" fmla="*/ 583 w 1166"/>
              <a:gd name="T53" fmla="*/ 467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89"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798"/>
                  <a:pt x="1050" y="987"/>
                  <a:pt x="875" y="1088"/>
                </a:cubicBezTo>
                <a:lnTo>
                  <a:pt x="815" y="987"/>
                </a:lnTo>
                <a:cubicBezTo>
                  <a:pt x="955" y="905"/>
                  <a:pt x="1050" y="754"/>
                  <a:pt x="1050" y="582"/>
                </a:cubicBezTo>
                <a:cubicBezTo>
                  <a:pt x="1050" y="325"/>
                  <a:pt x="840" y="117"/>
                  <a:pt x="583" y="117"/>
                </a:cubicBezTo>
                <a:cubicBezTo>
                  <a:pt x="326" y="117"/>
                  <a:pt x="115" y="325"/>
                  <a:pt x="115" y="582"/>
                </a:cubicBezTo>
                <a:cubicBezTo>
                  <a:pt x="115" y="754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8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933" y="582"/>
                </a:moveTo>
                <a:cubicBezTo>
                  <a:pt x="933" y="711"/>
                  <a:pt x="862" y="826"/>
                  <a:pt x="758" y="886"/>
                </a:cubicBezTo>
                <a:lnTo>
                  <a:pt x="700" y="785"/>
                </a:lnTo>
                <a:cubicBezTo>
                  <a:pt x="769" y="744"/>
                  <a:pt x="815" y="670"/>
                  <a:pt x="815" y="582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454" y="350"/>
                  <a:pt x="350" y="454"/>
                  <a:pt x="350" y="582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2"/>
                </a:cubicBezTo>
                <a:cubicBezTo>
                  <a:pt x="233" y="388"/>
                  <a:pt x="389" y="232"/>
                  <a:pt x="583" y="232"/>
                </a:cubicBezTo>
                <a:cubicBezTo>
                  <a:pt x="777" y="232"/>
                  <a:pt x="933" y="388"/>
                  <a:pt x="933" y="582"/>
                </a:cubicBezTo>
                <a:close/>
                <a:moveTo>
                  <a:pt x="583" y="467"/>
                </a:moveTo>
                <a:cubicBezTo>
                  <a:pt x="646" y="467"/>
                  <a:pt x="700" y="519"/>
                  <a:pt x="700" y="582"/>
                </a:cubicBezTo>
                <a:cubicBezTo>
                  <a:pt x="700" y="645"/>
                  <a:pt x="646" y="700"/>
                  <a:pt x="583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19"/>
                  <a:pt x="520" y="467"/>
                  <a:pt x="583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99076" y="4990306"/>
            <a:ext cx="504825" cy="419100"/>
          </a:xfrm>
          <a:custGeom>
            <a:avLst/>
            <a:gdLst>
              <a:gd name="T0" fmla="*/ 1283 w 1401"/>
              <a:gd name="T1" fmla="*/ 814 h 1165"/>
              <a:gd name="T2" fmla="*/ 1283 w 1401"/>
              <a:gd name="T3" fmla="*/ 727 h 1165"/>
              <a:gd name="T4" fmla="*/ 1195 w 1401"/>
              <a:gd name="T5" fmla="*/ 639 h 1165"/>
              <a:gd name="T6" fmla="*/ 1108 w 1401"/>
              <a:gd name="T7" fmla="*/ 727 h 1165"/>
              <a:gd name="T8" fmla="*/ 1108 w 1401"/>
              <a:gd name="T9" fmla="*/ 814 h 1165"/>
              <a:gd name="T10" fmla="*/ 1283 w 1401"/>
              <a:gd name="T11" fmla="*/ 814 h 1165"/>
              <a:gd name="T12" fmla="*/ 1343 w 1401"/>
              <a:gd name="T13" fmla="*/ 814 h 1165"/>
              <a:gd name="T14" fmla="*/ 1400 w 1401"/>
              <a:gd name="T15" fmla="*/ 874 h 1165"/>
              <a:gd name="T16" fmla="*/ 1400 w 1401"/>
              <a:gd name="T17" fmla="*/ 1107 h 1165"/>
              <a:gd name="T18" fmla="*/ 1343 w 1401"/>
              <a:gd name="T19" fmla="*/ 1164 h 1165"/>
              <a:gd name="T20" fmla="*/ 1050 w 1401"/>
              <a:gd name="T21" fmla="*/ 1164 h 1165"/>
              <a:gd name="T22" fmla="*/ 993 w 1401"/>
              <a:gd name="T23" fmla="*/ 1107 h 1165"/>
              <a:gd name="T24" fmla="*/ 993 w 1401"/>
              <a:gd name="T25" fmla="*/ 874 h 1165"/>
              <a:gd name="T26" fmla="*/ 1050 w 1401"/>
              <a:gd name="T27" fmla="*/ 814 h 1165"/>
              <a:gd name="T28" fmla="*/ 1050 w 1401"/>
              <a:gd name="T29" fmla="*/ 727 h 1165"/>
              <a:gd name="T30" fmla="*/ 1195 w 1401"/>
              <a:gd name="T31" fmla="*/ 582 h 1165"/>
              <a:gd name="T32" fmla="*/ 1343 w 1401"/>
              <a:gd name="T33" fmla="*/ 727 h 1165"/>
              <a:gd name="T34" fmla="*/ 1343 w 1401"/>
              <a:gd name="T35" fmla="*/ 814 h 1165"/>
              <a:gd name="T36" fmla="*/ 1195 w 1401"/>
              <a:gd name="T37" fmla="*/ 437 h 1165"/>
              <a:gd name="T38" fmla="*/ 905 w 1401"/>
              <a:gd name="T39" fmla="*/ 727 h 1165"/>
              <a:gd name="T40" fmla="*/ 905 w 1401"/>
              <a:gd name="T41" fmla="*/ 894 h 1165"/>
              <a:gd name="T42" fmla="*/ 700 w 1401"/>
              <a:gd name="T43" fmla="*/ 1164 h 1165"/>
              <a:gd name="T44" fmla="*/ 0 w 1401"/>
              <a:gd name="T45" fmla="*/ 232 h 1165"/>
              <a:gd name="T46" fmla="*/ 700 w 1401"/>
              <a:gd name="T47" fmla="*/ 0 h 1165"/>
              <a:gd name="T48" fmla="*/ 1400 w 1401"/>
              <a:gd name="T49" fmla="*/ 232 h 1165"/>
              <a:gd name="T50" fmla="*/ 1245 w 1401"/>
              <a:gd name="T51" fmla="*/ 440 h 1165"/>
              <a:gd name="T52" fmla="*/ 1195 w 1401"/>
              <a:gd name="T53" fmla="*/ 43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1" h="1165">
                <a:moveTo>
                  <a:pt x="1283" y="814"/>
                </a:moveTo>
                <a:lnTo>
                  <a:pt x="1283" y="727"/>
                </a:lnTo>
                <a:cubicBezTo>
                  <a:pt x="1283" y="678"/>
                  <a:pt x="1244" y="639"/>
                  <a:pt x="1195" y="639"/>
                </a:cubicBezTo>
                <a:cubicBezTo>
                  <a:pt x="1145" y="639"/>
                  <a:pt x="1108" y="678"/>
                  <a:pt x="1108" y="727"/>
                </a:cubicBezTo>
                <a:lnTo>
                  <a:pt x="1108" y="814"/>
                </a:lnTo>
                <a:lnTo>
                  <a:pt x="1283" y="814"/>
                </a:lnTo>
                <a:close/>
                <a:moveTo>
                  <a:pt x="1343" y="814"/>
                </a:moveTo>
                <a:cubicBezTo>
                  <a:pt x="1376" y="814"/>
                  <a:pt x="1400" y="842"/>
                  <a:pt x="1400" y="874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8" y="1164"/>
                  <a:pt x="993" y="1140"/>
                  <a:pt x="993" y="1107"/>
                </a:cubicBezTo>
                <a:lnTo>
                  <a:pt x="993" y="874"/>
                </a:lnTo>
                <a:cubicBezTo>
                  <a:pt x="993" y="842"/>
                  <a:pt x="1018" y="814"/>
                  <a:pt x="1050" y="814"/>
                </a:cubicBezTo>
                <a:lnTo>
                  <a:pt x="1050" y="727"/>
                </a:lnTo>
                <a:cubicBezTo>
                  <a:pt x="1050" y="648"/>
                  <a:pt x="1115" y="582"/>
                  <a:pt x="1195" y="582"/>
                </a:cubicBezTo>
                <a:cubicBezTo>
                  <a:pt x="1274" y="582"/>
                  <a:pt x="1343" y="648"/>
                  <a:pt x="1343" y="727"/>
                </a:cubicBezTo>
                <a:lnTo>
                  <a:pt x="1343" y="814"/>
                </a:lnTo>
                <a:close/>
                <a:moveTo>
                  <a:pt x="1195" y="437"/>
                </a:moveTo>
                <a:cubicBezTo>
                  <a:pt x="1034" y="437"/>
                  <a:pt x="905" y="566"/>
                  <a:pt x="905" y="727"/>
                </a:cubicBezTo>
                <a:lnTo>
                  <a:pt x="905" y="894"/>
                </a:lnTo>
                <a:lnTo>
                  <a:pt x="700" y="1164"/>
                </a:lnTo>
                <a:lnTo>
                  <a:pt x="0" y="232"/>
                </a:lnTo>
                <a:cubicBezTo>
                  <a:pt x="195" y="84"/>
                  <a:pt x="437" y="0"/>
                  <a:pt x="700" y="0"/>
                </a:cubicBezTo>
                <a:cubicBezTo>
                  <a:pt x="962" y="0"/>
                  <a:pt x="1206" y="84"/>
                  <a:pt x="1400" y="232"/>
                </a:cubicBezTo>
                <a:lnTo>
                  <a:pt x="1245" y="440"/>
                </a:lnTo>
                <a:cubicBezTo>
                  <a:pt x="1228" y="437"/>
                  <a:pt x="1212" y="437"/>
                  <a:pt x="1195" y="4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7" y="4998243"/>
            <a:ext cx="406400" cy="406400"/>
          </a:xfrm>
          <a:custGeom>
            <a:avLst/>
            <a:gdLst>
              <a:gd name="T0" fmla="*/ 795 w 1127"/>
              <a:gd name="T1" fmla="*/ 0 h 1127"/>
              <a:gd name="T2" fmla="*/ 1126 w 1127"/>
              <a:gd name="T3" fmla="*/ 331 h 1127"/>
              <a:gd name="T4" fmla="*/ 795 w 1127"/>
              <a:gd name="T5" fmla="*/ 659 h 1127"/>
              <a:gd name="T6" fmla="*/ 1050 w 1127"/>
              <a:gd name="T7" fmla="*/ 659 h 1127"/>
              <a:gd name="T8" fmla="*/ 1050 w 1127"/>
              <a:gd name="T9" fmla="*/ 1126 h 1127"/>
              <a:gd name="T10" fmla="*/ 582 w 1127"/>
              <a:gd name="T11" fmla="*/ 1126 h 1127"/>
              <a:gd name="T12" fmla="*/ 582 w 1127"/>
              <a:gd name="T13" fmla="*/ 659 h 1127"/>
              <a:gd name="T14" fmla="*/ 795 w 1127"/>
              <a:gd name="T15" fmla="*/ 659 h 1127"/>
              <a:gd name="T16" fmla="*/ 467 w 1127"/>
              <a:gd name="T17" fmla="*/ 331 h 1127"/>
              <a:gd name="T18" fmla="*/ 795 w 1127"/>
              <a:gd name="T19" fmla="*/ 0 h 1127"/>
              <a:gd name="T20" fmla="*/ 467 w 1127"/>
              <a:gd name="T21" fmla="*/ 331 h 1127"/>
              <a:gd name="T22" fmla="*/ 467 w 1127"/>
              <a:gd name="T23" fmla="*/ 544 h 1127"/>
              <a:gd name="T24" fmla="*/ 0 w 1127"/>
              <a:gd name="T25" fmla="*/ 544 h 1127"/>
              <a:gd name="T26" fmla="*/ 0 w 1127"/>
              <a:gd name="T27" fmla="*/ 76 h 1127"/>
              <a:gd name="T28" fmla="*/ 467 w 1127"/>
              <a:gd name="T29" fmla="*/ 76 h 1127"/>
              <a:gd name="T30" fmla="*/ 467 w 1127"/>
              <a:gd name="T31" fmla="*/ 331 h 1127"/>
              <a:gd name="T32" fmla="*/ 0 w 1127"/>
              <a:gd name="T33" fmla="*/ 1126 h 1127"/>
              <a:gd name="T34" fmla="*/ 0 w 1127"/>
              <a:gd name="T35" fmla="*/ 659 h 1127"/>
              <a:gd name="T36" fmla="*/ 467 w 1127"/>
              <a:gd name="T37" fmla="*/ 659 h 1127"/>
              <a:gd name="T38" fmla="*/ 467 w 1127"/>
              <a:gd name="T39" fmla="*/ 1126 h 1127"/>
              <a:gd name="T40" fmla="*/ 0 w 1127"/>
              <a:gd name="T41" fmla="*/ 1126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7" h="1127">
                <a:moveTo>
                  <a:pt x="795" y="0"/>
                </a:moveTo>
                <a:lnTo>
                  <a:pt x="1126" y="331"/>
                </a:lnTo>
                <a:lnTo>
                  <a:pt x="795" y="659"/>
                </a:lnTo>
                <a:lnTo>
                  <a:pt x="1050" y="659"/>
                </a:lnTo>
                <a:lnTo>
                  <a:pt x="1050" y="1126"/>
                </a:lnTo>
                <a:lnTo>
                  <a:pt x="582" y="1126"/>
                </a:lnTo>
                <a:lnTo>
                  <a:pt x="582" y="659"/>
                </a:lnTo>
                <a:lnTo>
                  <a:pt x="795" y="659"/>
                </a:lnTo>
                <a:lnTo>
                  <a:pt x="467" y="331"/>
                </a:lnTo>
                <a:lnTo>
                  <a:pt x="795" y="0"/>
                </a:lnTo>
                <a:close/>
                <a:moveTo>
                  <a:pt x="467" y="331"/>
                </a:moveTo>
                <a:lnTo>
                  <a:pt x="467" y="544"/>
                </a:lnTo>
                <a:lnTo>
                  <a:pt x="0" y="544"/>
                </a:lnTo>
                <a:lnTo>
                  <a:pt x="0" y="76"/>
                </a:lnTo>
                <a:lnTo>
                  <a:pt x="467" y="76"/>
                </a:lnTo>
                <a:lnTo>
                  <a:pt x="467" y="331"/>
                </a:lnTo>
                <a:close/>
                <a:moveTo>
                  <a:pt x="0" y="1126"/>
                </a:moveTo>
                <a:lnTo>
                  <a:pt x="0" y="659"/>
                </a:lnTo>
                <a:lnTo>
                  <a:pt x="467" y="659"/>
                </a:lnTo>
                <a:lnTo>
                  <a:pt x="467" y="1126"/>
                </a:lnTo>
                <a:lnTo>
                  <a:pt x="0" y="1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40624" y="4976020"/>
            <a:ext cx="336550" cy="447675"/>
          </a:xfrm>
          <a:custGeom>
            <a:avLst/>
            <a:gdLst>
              <a:gd name="T0" fmla="*/ 451 w 936"/>
              <a:gd name="T1" fmla="*/ 1069 h 1245"/>
              <a:gd name="T2" fmla="*/ 730 w 936"/>
              <a:gd name="T3" fmla="*/ 790 h 1245"/>
              <a:gd name="T4" fmla="*/ 697 w 936"/>
              <a:gd name="T5" fmla="*/ 555 h 1245"/>
              <a:gd name="T6" fmla="*/ 426 w 936"/>
              <a:gd name="T7" fmla="*/ 705 h 1245"/>
              <a:gd name="T8" fmla="*/ 262 w 936"/>
              <a:gd name="T9" fmla="*/ 886 h 1245"/>
              <a:gd name="T10" fmla="*/ 451 w 936"/>
              <a:gd name="T11" fmla="*/ 1069 h 1245"/>
              <a:gd name="T12" fmla="*/ 555 w 936"/>
              <a:gd name="T13" fmla="*/ 0 h 1245"/>
              <a:gd name="T14" fmla="*/ 935 w 936"/>
              <a:gd name="T15" fmla="*/ 779 h 1245"/>
              <a:gd name="T16" fmla="*/ 467 w 936"/>
              <a:gd name="T17" fmla="*/ 1244 h 1245"/>
              <a:gd name="T18" fmla="*/ 0 w 936"/>
              <a:gd name="T19" fmla="*/ 779 h 1245"/>
              <a:gd name="T20" fmla="*/ 189 w 936"/>
              <a:gd name="T21" fmla="*/ 260 h 1245"/>
              <a:gd name="T22" fmla="*/ 189 w 936"/>
              <a:gd name="T23" fmla="*/ 282 h 1245"/>
              <a:gd name="T24" fmla="*/ 399 w 936"/>
              <a:gd name="T25" fmla="*/ 498 h 1245"/>
              <a:gd name="T26" fmla="*/ 599 w 936"/>
              <a:gd name="T27" fmla="*/ 282 h 1245"/>
              <a:gd name="T28" fmla="*/ 555 w 936"/>
              <a:gd name="T29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1245">
                <a:moveTo>
                  <a:pt x="451" y="1069"/>
                </a:moveTo>
                <a:cubicBezTo>
                  <a:pt x="607" y="1069"/>
                  <a:pt x="730" y="946"/>
                  <a:pt x="730" y="790"/>
                </a:cubicBezTo>
                <a:cubicBezTo>
                  <a:pt x="730" y="708"/>
                  <a:pt x="719" y="632"/>
                  <a:pt x="697" y="555"/>
                </a:cubicBezTo>
                <a:cubicBezTo>
                  <a:pt x="637" y="634"/>
                  <a:pt x="530" y="683"/>
                  <a:pt x="426" y="705"/>
                </a:cubicBezTo>
                <a:cubicBezTo>
                  <a:pt x="323" y="727"/>
                  <a:pt x="262" y="790"/>
                  <a:pt x="262" y="886"/>
                </a:cubicBezTo>
                <a:cubicBezTo>
                  <a:pt x="262" y="987"/>
                  <a:pt x="347" y="1069"/>
                  <a:pt x="451" y="1069"/>
                </a:cubicBezTo>
                <a:close/>
                <a:moveTo>
                  <a:pt x="555" y="0"/>
                </a:moveTo>
                <a:cubicBezTo>
                  <a:pt x="782" y="183"/>
                  <a:pt x="935" y="465"/>
                  <a:pt x="935" y="779"/>
                </a:cubicBezTo>
                <a:cubicBezTo>
                  <a:pt x="935" y="1036"/>
                  <a:pt x="724" y="1244"/>
                  <a:pt x="467" y="1244"/>
                </a:cubicBezTo>
                <a:cubicBezTo>
                  <a:pt x="210" y="1244"/>
                  <a:pt x="0" y="1036"/>
                  <a:pt x="0" y="779"/>
                </a:cubicBezTo>
                <a:cubicBezTo>
                  <a:pt x="0" y="582"/>
                  <a:pt x="71" y="399"/>
                  <a:pt x="189" y="260"/>
                </a:cubicBezTo>
                <a:lnTo>
                  <a:pt x="189" y="282"/>
                </a:lnTo>
                <a:cubicBezTo>
                  <a:pt x="189" y="402"/>
                  <a:pt x="279" y="498"/>
                  <a:pt x="399" y="498"/>
                </a:cubicBezTo>
                <a:cubicBezTo>
                  <a:pt x="519" y="498"/>
                  <a:pt x="599" y="402"/>
                  <a:pt x="599" y="282"/>
                </a:cubicBezTo>
                <a:cubicBezTo>
                  <a:pt x="599" y="156"/>
                  <a:pt x="555" y="0"/>
                  <a:pt x="5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6624" y="5053807"/>
            <a:ext cx="463550" cy="293688"/>
          </a:xfrm>
          <a:custGeom>
            <a:avLst/>
            <a:gdLst>
              <a:gd name="T0" fmla="*/ 993 w 1287"/>
              <a:gd name="T1" fmla="*/ 0 h 815"/>
              <a:gd name="T2" fmla="*/ 1111 w 1287"/>
              <a:gd name="T3" fmla="*/ 114 h 815"/>
              <a:gd name="T4" fmla="*/ 1111 w 1287"/>
              <a:gd name="T5" fmla="*/ 240 h 815"/>
              <a:gd name="T6" fmla="*/ 993 w 1287"/>
              <a:gd name="T7" fmla="*/ 404 h 815"/>
              <a:gd name="T8" fmla="*/ 993 w 1287"/>
              <a:gd name="T9" fmla="*/ 525 h 815"/>
              <a:gd name="T10" fmla="*/ 293 w 1287"/>
              <a:gd name="T11" fmla="*/ 525 h 815"/>
              <a:gd name="T12" fmla="*/ 293 w 1287"/>
              <a:gd name="T13" fmla="*/ 404 h 815"/>
              <a:gd name="T14" fmla="*/ 175 w 1287"/>
              <a:gd name="T15" fmla="*/ 240 h 815"/>
              <a:gd name="T16" fmla="*/ 175 w 1287"/>
              <a:gd name="T17" fmla="*/ 114 h 815"/>
              <a:gd name="T18" fmla="*/ 293 w 1287"/>
              <a:gd name="T19" fmla="*/ 0 h 815"/>
              <a:gd name="T20" fmla="*/ 993 w 1287"/>
              <a:gd name="T21" fmla="*/ 0 h 815"/>
              <a:gd name="T22" fmla="*/ 1168 w 1287"/>
              <a:gd name="T23" fmla="*/ 289 h 815"/>
              <a:gd name="T24" fmla="*/ 1286 w 1287"/>
              <a:gd name="T25" fmla="*/ 407 h 815"/>
              <a:gd name="T26" fmla="*/ 1286 w 1287"/>
              <a:gd name="T27" fmla="*/ 700 h 815"/>
              <a:gd name="T28" fmla="*/ 1168 w 1287"/>
              <a:gd name="T29" fmla="*/ 814 h 815"/>
              <a:gd name="T30" fmla="*/ 118 w 1287"/>
              <a:gd name="T31" fmla="*/ 814 h 815"/>
              <a:gd name="T32" fmla="*/ 0 w 1287"/>
              <a:gd name="T33" fmla="*/ 700 h 815"/>
              <a:gd name="T34" fmla="*/ 0 w 1287"/>
              <a:gd name="T35" fmla="*/ 407 h 815"/>
              <a:gd name="T36" fmla="*/ 118 w 1287"/>
              <a:gd name="T37" fmla="*/ 289 h 815"/>
              <a:gd name="T38" fmla="*/ 236 w 1287"/>
              <a:gd name="T39" fmla="*/ 407 h 815"/>
              <a:gd name="T40" fmla="*/ 236 w 1287"/>
              <a:gd name="T41" fmla="*/ 582 h 815"/>
              <a:gd name="T42" fmla="*/ 1050 w 1287"/>
              <a:gd name="T43" fmla="*/ 582 h 815"/>
              <a:gd name="T44" fmla="*/ 1050 w 1287"/>
              <a:gd name="T45" fmla="*/ 407 h 815"/>
              <a:gd name="T46" fmla="*/ 1168 w 1287"/>
              <a:gd name="T47" fmla="*/ 28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7" h="815">
                <a:moveTo>
                  <a:pt x="993" y="0"/>
                </a:moveTo>
                <a:cubicBezTo>
                  <a:pt x="1056" y="0"/>
                  <a:pt x="1111" y="52"/>
                  <a:pt x="1111" y="114"/>
                </a:cubicBezTo>
                <a:lnTo>
                  <a:pt x="1111" y="240"/>
                </a:lnTo>
                <a:cubicBezTo>
                  <a:pt x="1042" y="265"/>
                  <a:pt x="993" y="328"/>
                  <a:pt x="993" y="404"/>
                </a:cubicBezTo>
                <a:lnTo>
                  <a:pt x="993" y="525"/>
                </a:lnTo>
                <a:lnTo>
                  <a:pt x="293" y="525"/>
                </a:lnTo>
                <a:lnTo>
                  <a:pt x="293" y="404"/>
                </a:lnTo>
                <a:cubicBezTo>
                  <a:pt x="293" y="328"/>
                  <a:pt x="244" y="265"/>
                  <a:pt x="175" y="240"/>
                </a:cubicBezTo>
                <a:lnTo>
                  <a:pt x="175" y="114"/>
                </a:lnTo>
                <a:cubicBezTo>
                  <a:pt x="175" y="52"/>
                  <a:pt x="230" y="0"/>
                  <a:pt x="293" y="0"/>
                </a:cubicBezTo>
                <a:lnTo>
                  <a:pt x="993" y="0"/>
                </a:lnTo>
                <a:close/>
                <a:moveTo>
                  <a:pt x="1168" y="289"/>
                </a:moveTo>
                <a:cubicBezTo>
                  <a:pt x="1231" y="289"/>
                  <a:pt x="1286" y="344"/>
                  <a:pt x="1286" y="407"/>
                </a:cubicBezTo>
                <a:lnTo>
                  <a:pt x="1286" y="700"/>
                </a:lnTo>
                <a:cubicBezTo>
                  <a:pt x="1286" y="762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700"/>
                </a:cubicBez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cubicBezTo>
                  <a:pt x="181" y="289"/>
                  <a:pt x="236" y="344"/>
                  <a:pt x="236" y="407"/>
                </a:cubicBezTo>
                <a:lnTo>
                  <a:pt x="236" y="582"/>
                </a:lnTo>
                <a:lnTo>
                  <a:pt x="1050" y="582"/>
                </a:lnTo>
                <a:lnTo>
                  <a:pt x="1050" y="407"/>
                </a:lnTo>
                <a:cubicBezTo>
                  <a:pt x="1050" y="344"/>
                  <a:pt x="1105" y="289"/>
                  <a:pt x="1168" y="2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8349" y="5031581"/>
            <a:ext cx="419100" cy="336550"/>
          </a:xfrm>
          <a:custGeom>
            <a:avLst/>
            <a:gdLst>
              <a:gd name="T0" fmla="*/ 1050 w 1166"/>
              <a:gd name="T1" fmla="*/ 818 h 936"/>
              <a:gd name="T2" fmla="*/ 1050 w 1166"/>
              <a:gd name="T3" fmla="*/ 293 h 936"/>
              <a:gd name="T4" fmla="*/ 815 w 1166"/>
              <a:gd name="T5" fmla="*/ 293 h 936"/>
              <a:gd name="T6" fmla="*/ 815 w 1166"/>
              <a:gd name="T7" fmla="*/ 818 h 936"/>
              <a:gd name="T8" fmla="*/ 1050 w 1166"/>
              <a:gd name="T9" fmla="*/ 818 h 936"/>
              <a:gd name="T10" fmla="*/ 757 w 1166"/>
              <a:gd name="T11" fmla="*/ 525 h 936"/>
              <a:gd name="T12" fmla="*/ 757 w 1166"/>
              <a:gd name="T13" fmla="*/ 293 h 936"/>
              <a:gd name="T14" fmla="*/ 115 w 1166"/>
              <a:gd name="T15" fmla="*/ 293 h 936"/>
              <a:gd name="T16" fmla="*/ 115 w 1166"/>
              <a:gd name="T17" fmla="*/ 525 h 936"/>
              <a:gd name="T18" fmla="*/ 757 w 1166"/>
              <a:gd name="T19" fmla="*/ 525 h 936"/>
              <a:gd name="T20" fmla="*/ 757 w 1166"/>
              <a:gd name="T21" fmla="*/ 818 h 936"/>
              <a:gd name="T22" fmla="*/ 757 w 1166"/>
              <a:gd name="T23" fmla="*/ 586 h 936"/>
              <a:gd name="T24" fmla="*/ 115 w 1166"/>
              <a:gd name="T25" fmla="*/ 586 h 936"/>
              <a:gd name="T26" fmla="*/ 115 w 1166"/>
              <a:gd name="T27" fmla="*/ 818 h 936"/>
              <a:gd name="T28" fmla="*/ 757 w 1166"/>
              <a:gd name="T29" fmla="*/ 818 h 936"/>
              <a:gd name="T30" fmla="*/ 1050 w 1166"/>
              <a:gd name="T31" fmla="*/ 0 h 936"/>
              <a:gd name="T32" fmla="*/ 1165 w 1166"/>
              <a:gd name="T33" fmla="*/ 118 h 936"/>
              <a:gd name="T34" fmla="*/ 1165 w 1166"/>
              <a:gd name="T35" fmla="*/ 818 h 936"/>
              <a:gd name="T36" fmla="*/ 1050 w 1166"/>
              <a:gd name="T37" fmla="*/ 935 h 936"/>
              <a:gd name="T38" fmla="*/ 115 w 1166"/>
              <a:gd name="T39" fmla="*/ 935 h 936"/>
              <a:gd name="T40" fmla="*/ 0 w 1166"/>
              <a:gd name="T41" fmla="*/ 818 h 936"/>
              <a:gd name="T42" fmla="*/ 0 w 1166"/>
              <a:gd name="T43" fmla="*/ 118 h 936"/>
              <a:gd name="T44" fmla="*/ 115 w 1166"/>
              <a:gd name="T45" fmla="*/ 0 h 936"/>
              <a:gd name="T46" fmla="*/ 1050 w 1166"/>
              <a:gd name="T4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1050" y="818"/>
                </a:moveTo>
                <a:lnTo>
                  <a:pt x="1050" y="293"/>
                </a:lnTo>
                <a:lnTo>
                  <a:pt x="815" y="293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57" y="525"/>
                </a:moveTo>
                <a:lnTo>
                  <a:pt x="757" y="293"/>
                </a:lnTo>
                <a:lnTo>
                  <a:pt x="115" y="293"/>
                </a:lnTo>
                <a:lnTo>
                  <a:pt x="115" y="525"/>
                </a:lnTo>
                <a:lnTo>
                  <a:pt x="757" y="525"/>
                </a:lnTo>
                <a:close/>
                <a:moveTo>
                  <a:pt x="757" y="818"/>
                </a:moveTo>
                <a:lnTo>
                  <a:pt x="757" y="586"/>
                </a:lnTo>
                <a:lnTo>
                  <a:pt x="115" y="586"/>
                </a:lnTo>
                <a:lnTo>
                  <a:pt x="115" y="818"/>
                </a:lnTo>
                <a:lnTo>
                  <a:pt x="757" y="81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5031581"/>
            <a:ext cx="377825" cy="336550"/>
          </a:xfrm>
          <a:custGeom>
            <a:avLst/>
            <a:gdLst>
              <a:gd name="T0" fmla="*/ 932 w 1051"/>
              <a:gd name="T1" fmla="*/ 818 h 936"/>
              <a:gd name="T2" fmla="*/ 932 w 1051"/>
              <a:gd name="T3" fmla="*/ 236 h 936"/>
              <a:gd name="T4" fmla="*/ 118 w 1051"/>
              <a:gd name="T5" fmla="*/ 236 h 936"/>
              <a:gd name="T6" fmla="*/ 118 w 1051"/>
              <a:gd name="T7" fmla="*/ 818 h 936"/>
              <a:gd name="T8" fmla="*/ 932 w 1051"/>
              <a:gd name="T9" fmla="*/ 818 h 936"/>
              <a:gd name="T10" fmla="*/ 932 w 1051"/>
              <a:gd name="T11" fmla="*/ 0 h 936"/>
              <a:gd name="T12" fmla="*/ 1050 w 1051"/>
              <a:gd name="T13" fmla="*/ 118 h 936"/>
              <a:gd name="T14" fmla="*/ 1050 w 1051"/>
              <a:gd name="T15" fmla="*/ 818 h 936"/>
              <a:gd name="T16" fmla="*/ 932 w 1051"/>
              <a:gd name="T17" fmla="*/ 935 h 936"/>
              <a:gd name="T18" fmla="*/ 118 w 1051"/>
              <a:gd name="T19" fmla="*/ 935 h 936"/>
              <a:gd name="T20" fmla="*/ 0 w 1051"/>
              <a:gd name="T21" fmla="*/ 818 h 936"/>
              <a:gd name="T22" fmla="*/ 0 w 1051"/>
              <a:gd name="T23" fmla="*/ 118 h 936"/>
              <a:gd name="T24" fmla="*/ 118 w 1051"/>
              <a:gd name="T25" fmla="*/ 0 h 936"/>
              <a:gd name="T26" fmla="*/ 932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2" y="818"/>
                </a:moveTo>
                <a:lnTo>
                  <a:pt x="932" y="236"/>
                </a:lnTo>
                <a:lnTo>
                  <a:pt x="118" y="236"/>
                </a:lnTo>
                <a:lnTo>
                  <a:pt x="118" y="818"/>
                </a:lnTo>
                <a:lnTo>
                  <a:pt x="932" y="818"/>
                </a:lnTo>
                <a:close/>
                <a:moveTo>
                  <a:pt x="932" y="0"/>
                </a:moveTo>
                <a:cubicBezTo>
                  <a:pt x="998" y="0"/>
                  <a:pt x="1050" y="55"/>
                  <a:pt x="1050" y="118"/>
                </a:cubicBezTo>
                <a:lnTo>
                  <a:pt x="1050" y="818"/>
                </a:lnTo>
                <a:cubicBezTo>
                  <a:pt x="1050" y="881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9" y="5907881"/>
            <a:ext cx="357187" cy="336550"/>
          </a:xfrm>
          <a:custGeom>
            <a:avLst/>
            <a:gdLst>
              <a:gd name="T0" fmla="*/ 760 w 994"/>
              <a:gd name="T1" fmla="*/ 350 h 933"/>
              <a:gd name="T2" fmla="*/ 993 w 994"/>
              <a:gd name="T3" fmla="*/ 582 h 933"/>
              <a:gd name="T4" fmla="*/ 760 w 994"/>
              <a:gd name="T5" fmla="*/ 815 h 933"/>
              <a:gd name="T6" fmla="*/ 643 w 994"/>
              <a:gd name="T7" fmla="*/ 815 h 933"/>
              <a:gd name="T8" fmla="*/ 643 w 994"/>
              <a:gd name="T9" fmla="*/ 932 h 933"/>
              <a:gd name="T10" fmla="*/ 468 w 994"/>
              <a:gd name="T11" fmla="*/ 757 h 933"/>
              <a:gd name="T12" fmla="*/ 643 w 994"/>
              <a:gd name="T13" fmla="*/ 582 h 933"/>
              <a:gd name="T14" fmla="*/ 643 w 994"/>
              <a:gd name="T15" fmla="*/ 700 h 933"/>
              <a:gd name="T16" fmla="*/ 774 w 994"/>
              <a:gd name="T17" fmla="*/ 700 h 933"/>
              <a:gd name="T18" fmla="*/ 891 w 994"/>
              <a:gd name="T19" fmla="*/ 582 h 933"/>
              <a:gd name="T20" fmla="*/ 774 w 994"/>
              <a:gd name="T21" fmla="*/ 465 h 933"/>
              <a:gd name="T22" fmla="*/ 0 w 994"/>
              <a:gd name="T23" fmla="*/ 465 h 933"/>
              <a:gd name="T24" fmla="*/ 0 w 994"/>
              <a:gd name="T25" fmla="*/ 350 h 933"/>
              <a:gd name="T26" fmla="*/ 760 w 994"/>
              <a:gd name="T27" fmla="*/ 350 h 933"/>
              <a:gd name="T28" fmla="*/ 935 w 994"/>
              <a:gd name="T29" fmla="*/ 0 h 933"/>
              <a:gd name="T30" fmla="*/ 935 w 994"/>
              <a:gd name="T31" fmla="*/ 115 h 933"/>
              <a:gd name="T32" fmla="*/ 0 w 994"/>
              <a:gd name="T33" fmla="*/ 115 h 933"/>
              <a:gd name="T34" fmla="*/ 0 w 994"/>
              <a:gd name="T35" fmla="*/ 0 h 933"/>
              <a:gd name="T36" fmla="*/ 935 w 994"/>
              <a:gd name="T37" fmla="*/ 0 h 933"/>
              <a:gd name="T38" fmla="*/ 0 w 994"/>
              <a:gd name="T39" fmla="*/ 815 h 933"/>
              <a:gd name="T40" fmla="*/ 0 w 994"/>
              <a:gd name="T41" fmla="*/ 700 h 933"/>
              <a:gd name="T42" fmla="*/ 350 w 994"/>
              <a:gd name="T43" fmla="*/ 700 h 933"/>
              <a:gd name="T44" fmla="*/ 350 w 994"/>
              <a:gd name="T45" fmla="*/ 815 h 933"/>
              <a:gd name="T46" fmla="*/ 0 w 994"/>
              <a:gd name="T47" fmla="*/ 815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4" h="933">
                <a:moveTo>
                  <a:pt x="760" y="350"/>
                </a:moveTo>
                <a:cubicBezTo>
                  <a:pt x="889" y="350"/>
                  <a:pt x="993" y="454"/>
                  <a:pt x="993" y="582"/>
                </a:cubicBezTo>
                <a:cubicBezTo>
                  <a:pt x="993" y="711"/>
                  <a:pt x="889" y="815"/>
                  <a:pt x="760" y="815"/>
                </a:cubicBezTo>
                <a:lnTo>
                  <a:pt x="643" y="815"/>
                </a:lnTo>
                <a:lnTo>
                  <a:pt x="643" y="932"/>
                </a:lnTo>
                <a:lnTo>
                  <a:pt x="468" y="757"/>
                </a:lnTo>
                <a:lnTo>
                  <a:pt x="643" y="582"/>
                </a:lnTo>
                <a:lnTo>
                  <a:pt x="643" y="700"/>
                </a:lnTo>
                <a:lnTo>
                  <a:pt x="774" y="700"/>
                </a:lnTo>
                <a:cubicBezTo>
                  <a:pt x="837" y="700"/>
                  <a:pt x="891" y="645"/>
                  <a:pt x="891" y="582"/>
                </a:cubicBezTo>
                <a:cubicBezTo>
                  <a:pt x="891" y="519"/>
                  <a:pt x="837" y="465"/>
                  <a:pt x="774" y="465"/>
                </a:cubicBezTo>
                <a:lnTo>
                  <a:pt x="0" y="465"/>
                </a:lnTo>
                <a:lnTo>
                  <a:pt x="0" y="350"/>
                </a:lnTo>
                <a:lnTo>
                  <a:pt x="760" y="350"/>
                </a:lnTo>
                <a:close/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350" y="700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3437" y="5892006"/>
            <a:ext cx="368300" cy="368300"/>
          </a:xfrm>
          <a:custGeom>
            <a:avLst/>
            <a:gdLst>
              <a:gd name="T0" fmla="*/ 233 w 1021"/>
              <a:gd name="T1" fmla="*/ 350 h 1021"/>
              <a:gd name="T2" fmla="*/ 525 w 1021"/>
              <a:gd name="T3" fmla="*/ 350 h 1021"/>
              <a:gd name="T4" fmla="*/ 525 w 1021"/>
              <a:gd name="T5" fmla="*/ 408 h 1021"/>
              <a:gd name="T6" fmla="*/ 233 w 1021"/>
              <a:gd name="T7" fmla="*/ 408 h 1021"/>
              <a:gd name="T8" fmla="*/ 233 w 1021"/>
              <a:gd name="T9" fmla="*/ 350 h 1021"/>
              <a:gd name="T10" fmla="*/ 380 w 1021"/>
              <a:gd name="T11" fmla="*/ 643 h 1021"/>
              <a:gd name="T12" fmla="*/ 643 w 1021"/>
              <a:gd name="T13" fmla="*/ 380 h 1021"/>
              <a:gd name="T14" fmla="*/ 380 w 1021"/>
              <a:gd name="T15" fmla="*/ 118 h 1021"/>
              <a:gd name="T16" fmla="*/ 118 w 1021"/>
              <a:gd name="T17" fmla="*/ 380 h 1021"/>
              <a:gd name="T18" fmla="*/ 380 w 1021"/>
              <a:gd name="T19" fmla="*/ 643 h 1021"/>
              <a:gd name="T20" fmla="*/ 730 w 1021"/>
              <a:gd name="T21" fmla="*/ 643 h 1021"/>
              <a:gd name="T22" fmla="*/ 1020 w 1021"/>
              <a:gd name="T23" fmla="*/ 932 h 1021"/>
              <a:gd name="T24" fmla="*/ 933 w 1021"/>
              <a:gd name="T25" fmla="*/ 1020 h 1021"/>
              <a:gd name="T26" fmla="*/ 643 w 1021"/>
              <a:gd name="T27" fmla="*/ 730 h 1021"/>
              <a:gd name="T28" fmla="*/ 643 w 1021"/>
              <a:gd name="T29" fmla="*/ 684 h 1021"/>
              <a:gd name="T30" fmla="*/ 627 w 1021"/>
              <a:gd name="T31" fmla="*/ 667 h 1021"/>
              <a:gd name="T32" fmla="*/ 380 w 1021"/>
              <a:gd name="T33" fmla="*/ 757 h 1021"/>
              <a:gd name="T34" fmla="*/ 0 w 1021"/>
              <a:gd name="T35" fmla="*/ 380 h 1021"/>
              <a:gd name="T36" fmla="*/ 380 w 1021"/>
              <a:gd name="T37" fmla="*/ 0 h 1021"/>
              <a:gd name="T38" fmla="*/ 758 w 1021"/>
              <a:gd name="T39" fmla="*/ 380 h 1021"/>
              <a:gd name="T40" fmla="*/ 668 w 1021"/>
              <a:gd name="T41" fmla="*/ 626 h 1021"/>
              <a:gd name="T42" fmla="*/ 684 w 1021"/>
              <a:gd name="T43" fmla="*/ 643 h 1021"/>
              <a:gd name="T44" fmla="*/ 730 w 1021"/>
              <a:gd name="T45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21" h="1021">
                <a:moveTo>
                  <a:pt x="233" y="350"/>
                </a:moveTo>
                <a:lnTo>
                  <a:pt x="525" y="350"/>
                </a:lnTo>
                <a:lnTo>
                  <a:pt x="525" y="408"/>
                </a:lnTo>
                <a:lnTo>
                  <a:pt x="233" y="408"/>
                </a:lnTo>
                <a:lnTo>
                  <a:pt x="233" y="350"/>
                </a:lnTo>
                <a:close/>
                <a:moveTo>
                  <a:pt x="380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0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0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0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69" y="0"/>
                  <a:pt x="380" y="0"/>
                </a:cubicBezTo>
                <a:cubicBezTo>
                  <a:pt x="590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62301" y="5885658"/>
            <a:ext cx="377825" cy="377825"/>
          </a:xfrm>
          <a:custGeom>
            <a:avLst/>
            <a:gdLst>
              <a:gd name="T0" fmla="*/ 0 w 1051"/>
              <a:gd name="T1" fmla="*/ 1050 h 1051"/>
              <a:gd name="T2" fmla="*/ 0 w 1051"/>
              <a:gd name="T3" fmla="*/ 700 h 1051"/>
              <a:gd name="T4" fmla="*/ 134 w 1051"/>
              <a:gd name="T5" fmla="*/ 834 h 1051"/>
              <a:gd name="T6" fmla="*/ 301 w 1051"/>
              <a:gd name="T7" fmla="*/ 665 h 1051"/>
              <a:gd name="T8" fmla="*/ 385 w 1051"/>
              <a:gd name="T9" fmla="*/ 749 h 1051"/>
              <a:gd name="T10" fmla="*/ 216 w 1051"/>
              <a:gd name="T11" fmla="*/ 916 h 1051"/>
              <a:gd name="T12" fmla="*/ 350 w 1051"/>
              <a:gd name="T13" fmla="*/ 1050 h 1051"/>
              <a:gd name="T14" fmla="*/ 0 w 1051"/>
              <a:gd name="T15" fmla="*/ 1050 h 1051"/>
              <a:gd name="T16" fmla="*/ 0 w 1051"/>
              <a:gd name="T17" fmla="*/ 350 h 1051"/>
              <a:gd name="T18" fmla="*/ 0 w 1051"/>
              <a:gd name="T19" fmla="*/ 0 h 1051"/>
              <a:gd name="T20" fmla="*/ 350 w 1051"/>
              <a:gd name="T21" fmla="*/ 0 h 1051"/>
              <a:gd name="T22" fmla="*/ 216 w 1051"/>
              <a:gd name="T23" fmla="*/ 134 h 1051"/>
              <a:gd name="T24" fmla="*/ 385 w 1051"/>
              <a:gd name="T25" fmla="*/ 301 h 1051"/>
              <a:gd name="T26" fmla="*/ 301 w 1051"/>
              <a:gd name="T27" fmla="*/ 386 h 1051"/>
              <a:gd name="T28" fmla="*/ 134 w 1051"/>
              <a:gd name="T29" fmla="*/ 216 h 1051"/>
              <a:gd name="T30" fmla="*/ 0 w 1051"/>
              <a:gd name="T31" fmla="*/ 350 h 1051"/>
              <a:gd name="T32" fmla="*/ 700 w 1051"/>
              <a:gd name="T33" fmla="*/ 0 h 1051"/>
              <a:gd name="T34" fmla="*/ 1050 w 1051"/>
              <a:gd name="T35" fmla="*/ 0 h 1051"/>
              <a:gd name="T36" fmla="*/ 1050 w 1051"/>
              <a:gd name="T37" fmla="*/ 350 h 1051"/>
              <a:gd name="T38" fmla="*/ 916 w 1051"/>
              <a:gd name="T39" fmla="*/ 216 h 1051"/>
              <a:gd name="T40" fmla="*/ 749 w 1051"/>
              <a:gd name="T41" fmla="*/ 386 h 1051"/>
              <a:gd name="T42" fmla="*/ 664 w 1051"/>
              <a:gd name="T43" fmla="*/ 301 h 1051"/>
              <a:gd name="T44" fmla="*/ 834 w 1051"/>
              <a:gd name="T45" fmla="*/ 134 h 1051"/>
              <a:gd name="T46" fmla="*/ 700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0" y="1050"/>
                </a:moveTo>
                <a:lnTo>
                  <a:pt x="0" y="700"/>
                </a:lnTo>
                <a:lnTo>
                  <a:pt x="134" y="834"/>
                </a:lnTo>
                <a:lnTo>
                  <a:pt x="301" y="665"/>
                </a:lnTo>
                <a:lnTo>
                  <a:pt x="385" y="749"/>
                </a:lnTo>
                <a:lnTo>
                  <a:pt x="216" y="916"/>
                </a:lnTo>
                <a:lnTo>
                  <a:pt x="350" y="1050"/>
                </a:lnTo>
                <a:lnTo>
                  <a:pt x="0" y="1050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350" y="0"/>
                </a:lnTo>
                <a:lnTo>
                  <a:pt x="216" y="134"/>
                </a:lnTo>
                <a:lnTo>
                  <a:pt x="385" y="301"/>
                </a:lnTo>
                <a:lnTo>
                  <a:pt x="301" y="386"/>
                </a:lnTo>
                <a:lnTo>
                  <a:pt x="134" y="216"/>
                </a:lnTo>
                <a:lnTo>
                  <a:pt x="0" y="350"/>
                </a:lnTo>
                <a:close/>
                <a:moveTo>
                  <a:pt x="700" y="0"/>
                </a:moveTo>
                <a:lnTo>
                  <a:pt x="1050" y="0"/>
                </a:lnTo>
                <a:lnTo>
                  <a:pt x="1050" y="350"/>
                </a:lnTo>
                <a:lnTo>
                  <a:pt x="916" y="216"/>
                </a:lnTo>
                <a:lnTo>
                  <a:pt x="749" y="386"/>
                </a:lnTo>
                <a:lnTo>
                  <a:pt x="664" y="301"/>
                </a:lnTo>
                <a:lnTo>
                  <a:pt x="834" y="134"/>
                </a:ln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62437" y="5892006"/>
            <a:ext cx="368300" cy="368300"/>
          </a:xfrm>
          <a:custGeom>
            <a:avLst/>
            <a:gdLst>
              <a:gd name="T0" fmla="*/ 525 w 1021"/>
              <a:gd name="T1" fmla="*/ 408 h 1021"/>
              <a:gd name="T2" fmla="*/ 408 w 1021"/>
              <a:gd name="T3" fmla="*/ 408 h 1021"/>
              <a:gd name="T4" fmla="*/ 408 w 1021"/>
              <a:gd name="T5" fmla="*/ 525 h 1021"/>
              <a:gd name="T6" fmla="*/ 350 w 1021"/>
              <a:gd name="T7" fmla="*/ 525 h 1021"/>
              <a:gd name="T8" fmla="*/ 350 w 1021"/>
              <a:gd name="T9" fmla="*/ 408 h 1021"/>
              <a:gd name="T10" fmla="*/ 233 w 1021"/>
              <a:gd name="T11" fmla="*/ 408 h 1021"/>
              <a:gd name="T12" fmla="*/ 233 w 1021"/>
              <a:gd name="T13" fmla="*/ 350 h 1021"/>
              <a:gd name="T14" fmla="*/ 350 w 1021"/>
              <a:gd name="T15" fmla="*/ 350 h 1021"/>
              <a:gd name="T16" fmla="*/ 350 w 1021"/>
              <a:gd name="T17" fmla="*/ 233 h 1021"/>
              <a:gd name="T18" fmla="*/ 408 w 1021"/>
              <a:gd name="T19" fmla="*/ 233 h 1021"/>
              <a:gd name="T20" fmla="*/ 408 w 1021"/>
              <a:gd name="T21" fmla="*/ 350 h 1021"/>
              <a:gd name="T22" fmla="*/ 525 w 1021"/>
              <a:gd name="T23" fmla="*/ 350 h 1021"/>
              <a:gd name="T24" fmla="*/ 525 w 1021"/>
              <a:gd name="T25" fmla="*/ 408 h 1021"/>
              <a:gd name="T26" fmla="*/ 381 w 1021"/>
              <a:gd name="T27" fmla="*/ 643 h 1021"/>
              <a:gd name="T28" fmla="*/ 643 w 1021"/>
              <a:gd name="T29" fmla="*/ 380 h 1021"/>
              <a:gd name="T30" fmla="*/ 381 w 1021"/>
              <a:gd name="T31" fmla="*/ 118 h 1021"/>
              <a:gd name="T32" fmla="*/ 118 w 1021"/>
              <a:gd name="T33" fmla="*/ 380 h 1021"/>
              <a:gd name="T34" fmla="*/ 381 w 1021"/>
              <a:gd name="T35" fmla="*/ 643 h 1021"/>
              <a:gd name="T36" fmla="*/ 730 w 1021"/>
              <a:gd name="T37" fmla="*/ 643 h 1021"/>
              <a:gd name="T38" fmla="*/ 1020 w 1021"/>
              <a:gd name="T39" fmla="*/ 932 h 1021"/>
              <a:gd name="T40" fmla="*/ 933 w 1021"/>
              <a:gd name="T41" fmla="*/ 1020 h 1021"/>
              <a:gd name="T42" fmla="*/ 643 w 1021"/>
              <a:gd name="T43" fmla="*/ 730 h 1021"/>
              <a:gd name="T44" fmla="*/ 643 w 1021"/>
              <a:gd name="T45" fmla="*/ 684 h 1021"/>
              <a:gd name="T46" fmla="*/ 627 w 1021"/>
              <a:gd name="T47" fmla="*/ 667 h 1021"/>
              <a:gd name="T48" fmla="*/ 381 w 1021"/>
              <a:gd name="T49" fmla="*/ 757 h 1021"/>
              <a:gd name="T50" fmla="*/ 0 w 1021"/>
              <a:gd name="T51" fmla="*/ 380 h 1021"/>
              <a:gd name="T52" fmla="*/ 381 w 1021"/>
              <a:gd name="T53" fmla="*/ 0 h 1021"/>
              <a:gd name="T54" fmla="*/ 758 w 1021"/>
              <a:gd name="T55" fmla="*/ 380 h 1021"/>
              <a:gd name="T56" fmla="*/ 668 w 1021"/>
              <a:gd name="T57" fmla="*/ 626 h 1021"/>
              <a:gd name="T58" fmla="*/ 684 w 1021"/>
              <a:gd name="T59" fmla="*/ 643 h 1021"/>
              <a:gd name="T60" fmla="*/ 730 w 1021"/>
              <a:gd name="T61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1" h="1021">
                <a:moveTo>
                  <a:pt x="525" y="408"/>
                </a:moveTo>
                <a:lnTo>
                  <a:pt x="408" y="408"/>
                </a:lnTo>
                <a:lnTo>
                  <a:pt x="408" y="525"/>
                </a:lnTo>
                <a:lnTo>
                  <a:pt x="350" y="525"/>
                </a:lnTo>
                <a:lnTo>
                  <a:pt x="350" y="408"/>
                </a:lnTo>
                <a:lnTo>
                  <a:pt x="233" y="408"/>
                </a:lnTo>
                <a:lnTo>
                  <a:pt x="233" y="350"/>
                </a:lnTo>
                <a:lnTo>
                  <a:pt x="350" y="350"/>
                </a:lnTo>
                <a:lnTo>
                  <a:pt x="350" y="233"/>
                </a:lnTo>
                <a:lnTo>
                  <a:pt x="408" y="233"/>
                </a:lnTo>
                <a:lnTo>
                  <a:pt x="408" y="350"/>
                </a:lnTo>
                <a:lnTo>
                  <a:pt x="525" y="350"/>
                </a:lnTo>
                <a:lnTo>
                  <a:pt x="525" y="408"/>
                </a:lnTo>
                <a:close/>
                <a:moveTo>
                  <a:pt x="381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1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1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1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70" y="0"/>
                  <a:pt x="381" y="0"/>
                </a:cubicBezTo>
                <a:cubicBezTo>
                  <a:pt x="591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299074" y="5892006"/>
            <a:ext cx="419100" cy="368300"/>
          </a:xfrm>
          <a:custGeom>
            <a:avLst/>
            <a:gdLst>
              <a:gd name="T0" fmla="*/ 875 w 1166"/>
              <a:gd name="T1" fmla="*/ 643 h 1021"/>
              <a:gd name="T2" fmla="*/ 1165 w 1166"/>
              <a:gd name="T3" fmla="*/ 932 h 1021"/>
              <a:gd name="T4" fmla="*/ 1080 w 1166"/>
              <a:gd name="T5" fmla="*/ 1020 h 1021"/>
              <a:gd name="T6" fmla="*/ 788 w 1166"/>
              <a:gd name="T7" fmla="*/ 727 h 1021"/>
              <a:gd name="T8" fmla="*/ 788 w 1166"/>
              <a:gd name="T9" fmla="*/ 684 h 1021"/>
              <a:gd name="T10" fmla="*/ 771 w 1166"/>
              <a:gd name="T11" fmla="*/ 667 h 1021"/>
              <a:gd name="T12" fmla="*/ 525 w 1166"/>
              <a:gd name="T13" fmla="*/ 758 h 1021"/>
              <a:gd name="T14" fmla="*/ 331 w 1166"/>
              <a:gd name="T15" fmla="*/ 706 h 1021"/>
              <a:gd name="T16" fmla="*/ 419 w 1166"/>
              <a:gd name="T17" fmla="*/ 621 h 1021"/>
              <a:gd name="T18" fmla="*/ 525 w 1166"/>
              <a:gd name="T19" fmla="*/ 643 h 1021"/>
              <a:gd name="T20" fmla="*/ 788 w 1166"/>
              <a:gd name="T21" fmla="*/ 380 h 1021"/>
              <a:gd name="T22" fmla="*/ 525 w 1166"/>
              <a:gd name="T23" fmla="*/ 118 h 1021"/>
              <a:gd name="T24" fmla="*/ 263 w 1166"/>
              <a:gd name="T25" fmla="*/ 380 h 1021"/>
              <a:gd name="T26" fmla="*/ 465 w 1166"/>
              <a:gd name="T27" fmla="*/ 380 h 1021"/>
              <a:gd name="T28" fmla="*/ 225 w 1166"/>
              <a:gd name="T29" fmla="*/ 613 h 1021"/>
              <a:gd name="T30" fmla="*/ 0 w 1166"/>
              <a:gd name="T31" fmla="*/ 380 h 1021"/>
              <a:gd name="T32" fmla="*/ 145 w 1166"/>
              <a:gd name="T33" fmla="*/ 380 h 1021"/>
              <a:gd name="T34" fmla="*/ 525 w 1166"/>
              <a:gd name="T35" fmla="*/ 0 h 1021"/>
              <a:gd name="T36" fmla="*/ 905 w 1166"/>
              <a:gd name="T37" fmla="*/ 380 h 1021"/>
              <a:gd name="T38" fmla="*/ 813 w 1166"/>
              <a:gd name="T39" fmla="*/ 626 h 1021"/>
              <a:gd name="T40" fmla="*/ 829 w 1166"/>
              <a:gd name="T41" fmla="*/ 643 h 1021"/>
              <a:gd name="T42" fmla="*/ 875 w 1166"/>
              <a:gd name="T43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021">
                <a:moveTo>
                  <a:pt x="875" y="643"/>
                </a:moveTo>
                <a:lnTo>
                  <a:pt x="1165" y="932"/>
                </a:lnTo>
                <a:lnTo>
                  <a:pt x="1080" y="1020"/>
                </a:lnTo>
                <a:lnTo>
                  <a:pt x="788" y="727"/>
                </a:lnTo>
                <a:lnTo>
                  <a:pt x="788" y="684"/>
                </a:lnTo>
                <a:lnTo>
                  <a:pt x="771" y="667"/>
                </a:lnTo>
                <a:cubicBezTo>
                  <a:pt x="706" y="725"/>
                  <a:pt x="618" y="758"/>
                  <a:pt x="525" y="758"/>
                </a:cubicBezTo>
                <a:cubicBezTo>
                  <a:pt x="454" y="758"/>
                  <a:pt x="389" y="738"/>
                  <a:pt x="331" y="706"/>
                </a:cubicBezTo>
                <a:lnTo>
                  <a:pt x="419" y="621"/>
                </a:lnTo>
                <a:cubicBezTo>
                  <a:pt x="452" y="635"/>
                  <a:pt x="487" y="643"/>
                  <a:pt x="525" y="643"/>
                </a:cubicBezTo>
                <a:cubicBezTo>
                  <a:pt x="670" y="643"/>
                  <a:pt x="788" y="525"/>
                  <a:pt x="788" y="380"/>
                </a:cubicBezTo>
                <a:cubicBezTo>
                  <a:pt x="788" y="235"/>
                  <a:pt x="670" y="118"/>
                  <a:pt x="525" y="118"/>
                </a:cubicBezTo>
                <a:cubicBezTo>
                  <a:pt x="380" y="118"/>
                  <a:pt x="263" y="235"/>
                  <a:pt x="263" y="380"/>
                </a:cubicBezTo>
                <a:lnTo>
                  <a:pt x="465" y="380"/>
                </a:lnTo>
                <a:lnTo>
                  <a:pt x="225" y="613"/>
                </a:lnTo>
                <a:lnTo>
                  <a:pt x="0" y="380"/>
                </a:lnTo>
                <a:lnTo>
                  <a:pt x="145" y="380"/>
                </a:lnTo>
                <a:cubicBezTo>
                  <a:pt x="145" y="175"/>
                  <a:pt x="314" y="0"/>
                  <a:pt x="525" y="0"/>
                </a:cubicBezTo>
                <a:cubicBezTo>
                  <a:pt x="735" y="0"/>
                  <a:pt x="905" y="170"/>
                  <a:pt x="905" y="380"/>
                </a:cubicBezTo>
                <a:cubicBezTo>
                  <a:pt x="905" y="476"/>
                  <a:pt x="870" y="561"/>
                  <a:pt x="813" y="626"/>
                </a:cubicBezTo>
                <a:lnTo>
                  <a:pt x="829" y="643"/>
                </a:lnTo>
                <a:lnTo>
                  <a:pt x="875" y="64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10718171" y="5906720"/>
            <a:ext cx="416555" cy="353587"/>
          </a:xfrm>
          <a:custGeom>
            <a:avLst/>
            <a:gdLst>
              <a:gd name="T0" fmla="*/ 349 w 759"/>
              <a:gd name="T1" fmla="*/ 87 h 642"/>
              <a:gd name="T2" fmla="*/ 349 w 759"/>
              <a:gd name="T3" fmla="*/ 408 h 642"/>
              <a:gd name="T4" fmla="*/ 116 w 759"/>
              <a:gd name="T5" fmla="*/ 641 h 642"/>
              <a:gd name="T6" fmla="*/ 87 w 759"/>
              <a:gd name="T7" fmla="*/ 641 h 642"/>
              <a:gd name="T8" fmla="*/ 58 w 759"/>
              <a:gd name="T9" fmla="*/ 612 h 642"/>
              <a:gd name="T10" fmla="*/ 58 w 759"/>
              <a:gd name="T11" fmla="*/ 553 h 642"/>
              <a:gd name="T12" fmla="*/ 87 w 759"/>
              <a:gd name="T13" fmla="*/ 524 h 642"/>
              <a:gd name="T14" fmla="*/ 116 w 759"/>
              <a:gd name="T15" fmla="*/ 524 h 642"/>
              <a:gd name="T16" fmla="*/ 233 w 759"/>
              <a:gd name="T17" fmla="*/ 408 h 642"/>
              <a:gd name="T18" fmla="*/ 233 w 759"/>
              <a:gd name="T19" fmla="*/ 393 h 642"/>
              <a:gd name="T20" fmla="*/ 189 w 759"/>
              <a:gd name="T21" fmla="*/ 349 h 642"/>
              <a:gd name="T22" fmla="*/ 87 w 759"/>
              <a:gd name="T23" fmla="*/ 349 h 642"/>
              <a:gd name="T24" fmla="*/ 0 w 759"/>
              <a:gd name="T25" fmla="*/ 262 h 642"/>
              <a:gd name="T26" fmla="*/ 0 w 759"/>
              <a:gd name="T27" fmla="*/ 87 h 642"/>
              <a:gd name="T28" fmla="*/ 87 w 759"/>
              <a:gd name="T29" fmla="*/ 0 h 642"/>
              <a:gd name="T30" fmla="*/ 262 w 759"/>
              <a:gd name="T31" fmla="*/ 0 h 642"/>
              <a:gd name="T32" fmla="*/ 349 w 759"/>
              <a:gd name="T33" fmla="*/ 87 h 642"/>
              <a:gd name="T34" fmla="*/ 758 w 759"/>
              <a:gd name="T35" fmla="*/ 87 h 642"/>
              <a:gd name="T36" fmla="*/ 758 w 759"/>
              <a:gd name="T37" fmla="*/ 408 h 642"/>
              <a:gd name="T38" fmla="*/ 524 w 759"/>
              <a:gd name="T39" fmla="*/ 641 h 642"/>
              <a:gd name="T40" fmla="*/ 495 w 759"/>
              <a:gd name="T41" fmla="*/ 641 h 642"/>
              <a:gd name="T42" fmla="*/ 466 w 759"/>
              <a:gd name="T43" fmla="*/ 612 h 642"/>
              <a:gd name="T44" fmla="*/ 466 w 759"/>
              <a:gd name="T45" fmla="*/ 553 h 642"/>
              <a:gd name="T46" fmla="*/ 495 w 759"/>
              <a:gd name="T47" fmla="*/ 524 h 642"/>
              <a:gd name="T48" fmla="*/ 524 w 759"/>
              <a:gd name="T49" fmla="*/ 524 h 642"/>
              <a:gd name="T50" fmla="*/ 641 w 759"/>
              <a:gd name="T51" fmla="*/ 408 h 642"/>
              <a:gd name="T52" fmla="*/ 641 w 759"/>
              <a:gd name="T53" fmla="*/ 393 h 642"/>
              <a:gd name="T54" fmla="*/ 597 w 759"/>
              <a:gd name="T55" fmla="*/ 349 h 642"/>
              <a:gd name="T56" fmla="*/ 495 w 759"/>
              <a:gd name="T57" fmla="*/ 349 h 642"/>
              <a:gd name="T58" fmla="*/ 408 w 759"/>
              <a:gd name="T59" fmla="*/ 262 h 642"/>
              <a:gd name="T60" fmla="*/ 408 w 759"/>
              <a:gd name="T61" fmla="*/ 87 h 642"/>
              <a:gd name="T62" fmla="*/ 495 w 759"/>
              <a:gd name="T63" fmla="*/ 0 h 642"/>
              <a:gd name="T64" fmla="*/ 670 w 759"/>
              <a:gd name="T65" fmla="*/ 0 h 642"/>
              <a:gd name="T66" fmla="*/ 758 w 759"/>
              <a:gd name="T67" fmla="*/ 87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49" y="87"/>
                </a:moveTo>
                <a:lnTo>
                  <a:pt x="349" y="408"/>
                </a:lnTo>
                <a:cubicBezTo>
                  <a:pt x="349" y="536"/>
                  <a:pt x="245" y="641"/>
                  <a:pt x="116" y="641"/>
                </a:cubicBezTo>
                <a:lnTo>
                  <a:pt x="87" y="641"/>
                </a:lnTo>
                <a:cubicBezTo>
                  <a:pt x="71" y="641"/>
                  <a:pt x="58" y="628"/>
                  <a:pt x="58" y="612"/>
                </a:cubicBezTo>
                <a:lnTo>
                  <a:pt x="58" y="553"/>
                </a:lnTo>
                <a:cubicBezTo>
                  <a:pt x="58" y="537"/>
                  <a:pt x="71" y="524"/>
                  <a:pt x="87" y="524"/>
                </a:cubicBezTo>
                <a:lnTo>
                  <a:pt x="116" y="524"/>
                </a:lnTo>
                <a:cubicBezTo>
                  <a:pt x="180" y="524"/>
                  <a:pt x="233" y="472"/>
                  <a:pt x="233" y="408"/>
                </a:cubicBezTo>
                <a:lnTo>
                  <a:pt x="233" y="393"/>
                </a:lnTo>
                <a:cubicBezTo>
                  <a:pt x="233" y="369"/>
                  <a:pt x="213" y="349"/>
                  <a:pt x="189" y="349"/>
                </a:cubicBezTo>
                <a:lnTo>
                  <a:pt x="87" y="349"/>
                </a:lnTo>
                <a:cubicBezTo>
                  <a:pt x="39" y="349"/>
                  <a:pt x="0" y="310"/>
                  <a:pt x="0" y="262"/>
                </a:cubicBezTo>
                <a:lnTo>
                  <a:pt x="0" y="87"/>
                </a:lnTo>
                <a:cubicBezTo>
                  <a:pt x="0" y="39"/>
                  <a:pt x="39" y="0"/>
                  <a:pt x="87" y="0"/>
                </a:cubicBezTo>
                <a:lnTo>
                  <a:pt x="262" y="0"/>
                </a:lnTo>
                <a:cubicBezTo>
                  <a:pt x="310" y="0"/>
                  <a:pt x="349" y="39"/>
                  <a:pt x="349" y="87"/>
                </a:cubicBezTo>
                <a:close/>
                <a:moveTo>
                  <a:pt x="758" y="87"/>
                </a:moveTo>
                <a:lnTo>
                  <a:pt x="758" y="408"/>
                </a:lnTo>
                <a:cubicBezTo>
                  <a:pt x="758" y="536"/>
                  <a:pt x="653" y="641"/>
                  <a:pt x="524" y="641"/>
                </a:cubicBezTo>
                <a:lnTo>
                  <a:pt x="495" y="641"/>
                </a:lnTo>
                <a:cubicBezTo>
                  <a:pt x="479" y="641"/>
                  <a:pt x="466" y="628"/>
                  <a:pt x="466" y="612"/>
                </a:cubicBezTo>
                <a:lnTo>
                  <a:pt x="466" y="553"/>
                </a:lnTo>
                <a:cubicBezTo>
                  <a:pt x="466" y="537"/>
                  <a:pt x="479" y="524"/>
                  <a:pt x="495" y="524"/>
                </a:cubicBezTo>
                <a:lnTo>
                  <a:pt x="524" y="524"/>
                </a:lnTo>
                <a:cubicBezTo>
                  <a:pt x="589" y="524"/>
                  <a:pt x="641" y="472"/>
                  <a:pt x="641" y="408"/>
                </a:cubicBezTo>
                <a:lnTo>
                  <a:pt x="641" y="393"/>
                </a:lnTo>
                <a:cubicBezTo>
                  <a:pt x="641" y="369"/>
                  <a:pt x="621" y="349"/>
                  <a:pt x="597" y="349"/>
                </a:cubicBezTo>
                <a:lnTo>
                  <a:pt x="495" y="349"/>
                </a:lnTo>
                <a:cubicBezTo>
                  <a:pt x="447" y="349"/>
                  <a:pt x="408" y="310"/>
                  <a:pt x="408" y="262"/>
                </a:cubicBezTo>
                <a:lnTo>
                  <a:pt x="408" y="87"/>
                </a:lnTo>
                <a:cubicBezTo>
                  <a:pt x="408" y="39"/>
                  <a:pt x="447" y="0"/>
                  <a:pt x="495" y="0"/>
                </a:cubicBezTo>
                <a:lnTo>
                  <a:pt x="670" y="0"/>
                </a:lnTo>
                <a:cubicBezTo>
                  <a:pt x="718" y="0"/>
                  <a:pt x="758" y="39"/>
                  <a:pt x="758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0895" y="5906720"/>
            <a:ext cx="416555" cy="353587"/>
          </a:xfrm>
          <a:custGeom>
            <a:avLst/>
            <a:gdLst>
              <a:gd name="T0" fmla="*/ 350 w 759"/>
              <a:gd name="T1" fmla="*/ 379 h 642"/>
              <a:gd name="T2" fmla="*/ 350 w 759"/>
              <a:gd name="T3" fmla="*/ 554 h 642"/>
              <a:gd name="T4" fmla="*/ 263 w 759"/>
              <a:gd name="T5" fmla="*/ 641 h 642"/>
              <a:gd name="T6" fmla="*/ 88 w 759"/>
              <a:gd name="T7" fmla="*/ 641 h 642"/>
              <a:gd name="T8" fmla="*/ 0 w 759"/>
              <a:gd name="T9" fmla="*/ 554 h 642"/>
              <a:gd name="T10" fmla="*/ 0 w 759"/>
              <a:gd name="T11" fmla="*/ 233 h 642"/>
              <a:gd name="T12" fmla="*/ 233 w 759"/>
              <a:gd name="T13" fmla="*/ 0 h 642"/>
              <a:gd name="T14" fmla="*/ 263 w 759"/>
              <a:gd name="T15" fmla="*/ 0 h 642"/>
              <a:gd name="T16" fmla="*/ 292 w 759"/>
              <a:gd name="T17" fmla="*/ 29 h 642"/>
              <a:gd name="T18" fmla="*/ 292 w 759"/>
              <a:gd name="T19" fmla="*/ 87 h 642"/>
              <a:gd name="T20" fmla="*/ 263 w 759"/>
              <a:gd name="T21" fmla="*/ 116 h 642"/>
              <a:gd name="T22" fmla="*/ 233 w 759"/>
              <a:gd name="T23" fmla="*/ 116 h 642"/>
              <a:gd name="T24" fmla="*/ 117 w 759"/>
              <a:gd name="T25" fmla="*/ 233 h 642"/>
              <a:gd name="T26" fmla="*/ 117 w 759"/>
              <a:gd name="T27" fmla="*/ 248 h 642"/>
              <a:gd name="T28" fmla="*/ 161 w 759"/>
              <a:gd name="T29" fmla="*/ 291 h 642"/>
              <a:gd name="T30" fmla="*/ 263 w 759"/>
              <a:gd name="T31" fmla="*/ 291 h 642"/>
              <a:gd name="T32" fmla="*/ 350 w 759"/>
              <a:gd name="T33" fmla="*/ 379 h 642"/>
              <a:gd name="T34" fmla="*/ 758 w 759"/>
              <a:gd name="T35" fmla="*/ 379 h 642"/>
              <a:gd name="T36" fmla="*/ 758 w 759"/>
              <a:gd name="T37" fmla="*/ 554 h 642"/>
              <a:gd name="T38" fmla="*/ 671 w 759"/>
              <a:gd name="T39" fmla="*/ 641 h 642"/>
              <a:gd name="T40" fmla="*/ 496 w 759"/>
              <a:gd name="T41" fmla="*/ 641 h 642"/>
              <a:gd name="T42" fmla="*/ 408 w 759"/>
              <a:gd name="T43" fmla="*/ 554 h 642"/>
              <a:gd name="T44" fmla="*/ 408 w 759"/>
              <a:gd name="T45" fmla="*/ 233 h 642"/>
              <a:gd name="T46" fmla="*/ 642 w 759"/>
              <a:gd name="T47" fmla="*/ 0 h 642"/>
              <a:gd name="T48" fmla="*/ 671 w 759"/>
              <a:gd name="T49" fmla="*/ 0 h 642"/>
              <a:gd name="T50" fmla="*/ 700 w 759"/>
              <a:gd name="T51" fmla="*/ 29 h 642"/>
              <a:gd name="T52" fmla="*/ 700 w 759"/>
              <a:gd name="T53" fmla="*/ 87 h 642"/>
              <a:gd name="T54" fmla="*/ 671 w 759"/>
              <a:gd name="T55" fmla="*/ 116 h 642"/>
              <a:gd name="T56" fmla="*/ 642 w 759"/>
              <a:gd name="T57" fmla="*/ 116 h 642"/>
              <a:gd name="T58" fmla="*/ 525 w 759"/>
              <a:gd name="T59" fmla="*/ 233 h 642"/>
              <a:gd name="T60" fmla="*/ 525 w 759"/>
              <a:gd name="T61" fmla="*/ 248 h 642"/>
              <a:gd name="T62" fmla="*/ 569 w 759"/>
              <a:gd name="T63" fmla="*/ 291 h 642"/>
              <a:gd name="T64" fmla="*/ 671 w 759"/>
              <a:gd name="T65" fmla="*/ 291 h 642"/>
              <a:gd name="T66" fmla="*/ 758 w 759"/>
              <a:gd name="T67" fmla="*/ 379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50" y="379"/>
                </a:moveTo>
                <a:lnTo>
                  <a:pt x="350" y="554"/>
                </a:lnTo>
                <a:cubicBezTo>
                  <a:pt x="350" y="602"/>
                  <a:pt x="311" y="641"/>
                  <a:pt x="263" y="641"/>
                </a:cubicBezTo>
                <a:lnTo>
                  <a:pt x="88" y="641"/>
                </a:lnTo>
                <a:cubicBezTo>
                  <a:pt x="39" y="641"/>
                  <a:pt x="0" y="602"/>
                  <a:pt x="0" y="554"/>
                </a:cubicBezTo>
                <a:lnTo>
                  <a:pt x="0" y="233"/>
                </a:lnTo>
                <a:cubicBezTo>
                  <a:pt x="0" y="105"/>
                  <a:pt x="105" y="0"/>
                  <a:pt x="233" y="0"/>
                </a:cubicBezTo>
                <a:lnTo>
                  <a:pt x="263" y="0"/>
                </a:lnTo>
                <a:cubicBezTo>
                  <a:pt x="279" y="0"/>
                  <a:pt x="292" y="13"/>
                  <a:pt x="292" y="29"/>
                </a:cubicBezTo>
                <a:lnTo>
                  <a:pt x="292" y="87"/>
                </a:lnTo>
                <a:cubicBezTo>
                  <a:pt x="292" y="103"/>
                  <a:pt x="279" y="116"/>
                  <a:pt x="263" y="116"/>
                </a:cubicBezTo>
                <a:lnTo>
                  <a:pt x="233" y="116"/>
                </a:lnTo>
                <a:cubicBezTo>
                  <a:pt x="169" y="116"/>
                  <a:pt x="117" y="169"/>
                  <a:pt x="117" y="233"/>
                </a:cubicBezTo>
                <a:lnTo>
                  <a:pt x="117" y="248"/>
                </a:lnTo>
                <a:cubicBezTo>
                  <a:pt x="117" y="272"/>
                  <a:pt x="136" y="291"/>
                  <a:pt x="161" y="291"/>
                </a:cubicBezTo>
                <a:lnTo>
                  <a:pt x="263" y="291"/>
                </a:lnTo>
                <a:cubicBezTo>
                  <a:pt x="311" y="291"/>
                  <a:pt x="350" y="330"/>
                  <a:pt x="350" y="379"/>
                </a:cubicBezTo>
                <a:close/>
                <a:moveTo>
                  <a:pt x="758" y="379"/>
                </a:moveTo>
                <a:lnTo>
                  <a:pt x="758" y="554"/>
                </a:lnTo>
                <a:cubicBezTo>
                  <a:pt x="758" y="602"/>
                  <a:pt x="719" y="641"/>
                  <a:pt x="671" y="641"/>
                </a:cubicBezTo>
                <a:lnTo>
                  <a:pt x="496" y="641"/>
                </a:lnTo>
                <a:cubicBezTo>
                  <a:pt x="447" y="641"/>
                  <a:pt x="408" y="602"/>
                  <a:pt x="408" y="554"/>
                </a:cubicBezTo>
                <a:lnTo>
                  <a:pt x="408" y="233"/>
                </a:lnTo>
                <a:cubicBezTo>
                  <a:pt x="408" y="105"/>
                  <a:pt x="513" y="0"/>
                  <a:pt x="642" y="0"/>
                </a:cubicBezTo>
                <a:lnTo>
                  <a:pt x="671" y="0"/>
                </a:lnTo>
                <a:cubicBezTo>
                  <a:pt x="687" y="0"/>
                  <a:pt x="700" y="13"/>
                  <a:pt x="700" y="29"/>
                </a:cubicBezTo>
                <a:lnTo>
                  <a:pt x="700" y="87"/>
                </a:lnTo>
                <a:cubicBezTo>
                  <a:pt x="700" y="103"/>
                  <a:pt x="687" y="116"/>
                  <a:pt x="671" y="116"/>
                </a:cubicBezTo>
                <a:lnTo>
                  <a:pt x="642" y="116"/>
                </a:lnTo>
                <a:cubicBezTo>
                  <a:pt x="577" y="116"/>
                  <a:pt x="525" y="169"/>
                  <a:pt x="525" y="233"/>
                </a:cubicBezTo>
                <a:lnTo>
                  <a:pt x="525" y="248"/>
                </a:lnTo>
                <a:cubicBezTo>
                  <a:pt x="525" y="272"/>
                  <a:pt x="545" y="291"/>
                  <a:pt x="569" y="291"/>
                </a:cubicBezTo>
                <a:lnTo>
                  <a:pt x="671" y="291"/>
                </a:lnTo>
                <a:cubicBezTo>
                  <a:pt x="719" y="291"/>
                  <a:pt x="758" y="330"/>
                  <a:pt x="758" y="3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29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7740A1F-5997-4149-A02F-F168E24C3E9D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994EBE5-B1A8-4314-BF33-4D80CB254D9F}"/>
              </a:ext>
            </a:extLst>
          </p:cNvPr>
          <p:cNvSpPr/>
          <p:nvPr/>
        </p:nvSpPr>
        <p:spPr>
          <a:xfrm>
            <a:off x="609600" y="824845"/>
            <a:ext cx="10972799" cy="47047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944FFF-51B2-4CFE-8B8A-898DBC908DB6}"/>
              </a:ext>
            </a:extLst>
          </p:cNvPr>
          <p:cNvSpPr/>
          <p:nvPr/>
        </p:nvSpPr>
        <p:spPr>
          <a:xfrm>
            <a:off x="1897411" y="3061715"/>
            <a:ext cx="3458090" cy="36946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Proactively envisioned multimedia based expertise and cross media growth strategies seamlessly visualize.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688F14-B426-4C9C-96BC-C7CDB6C3E26B}"/>
              </a:ext>
            </a:extLst>
          </p:cNvPr>
          <p:cNvSpPr txBox="1"/>
          <p:nvPr/>
        </p:nvSpPr>
        <p:spPr>
          <a:xfrm flipH="1">
            <a:off x="1897411" y="3565923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Team Work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DC74DB3-64A3-49D7-B472-C6B441371392}"/>
              </a:ext>
            </a:extLst>
          </p:cNvPr>
          <p:cNvCxnSpPr>
            <a:cxnSpLocks/>
          </p:cNvCxnSpPr>
          <p:nvPr/>
        </p:nvCxnSpPr>
        <p:spPr>
          <a:xfrm flipH="1">
            <a:off x="1917319" y="3830512"/>
            <a:ext cx="2634136" cy="0"/>
          </a:xfrm>
          <a:prstGeom prst="line">
            <a:avLst/>
          </a:prstGeom>
          <a:ln w="1270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CCB3965-6B06-4E38-BB8E-8B54AFE28AA6}"/>
              </a:ext>
            </a:extLst>
          </p:cNvPr>
          <p:cNvSpPr txBox="1"/>
          <p:nvPr/>
        </p:nvSpPr>
        <p:spPr>
          <a:xfrm flipH="1">
            <a:off x="4728100" y="3753179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95%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FC4578-88ED-4E62-B4AF-BB733EDED797}"/>
              </a:ext>
            </a:extLst>
          </p:cNvPr>
          <p:cNvSpPr txBox="1"/>
          <p:nvPr/>
        </p:nvSpPr>
        <p:spPr>
          <a:xfrm flipH="1">
            <a:off x="1897411" y="3966589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Leaders Team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621D12C-48A9-415D-AF94-1C615DBDD3B0}"/>
              </a:ext>
            </a:extLst>
          </p:cNvPr>
          <p:cNvCxnSpPr>
            <a:cxnSpLocks/>
          </p:cNvCxnSpPr>
          <p:nvPr/>
        </p:nvCxnSpPr>
        <p:spPr>
          <a:xfrm flipH="1">
            <a:off x="1917319" y="4231178"/>
            <a:ext cx="2885581" cy="0"/>
          </a:xfrm>
          <a:prstGeom prst="line">
            <a:avLst/>
          </a:prstGeom>
          <a:ln w="1270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F501F69-6F37-4758-8B4F-52983C4B47CA}"/>
              </a:ext>
            </a:extLst>
          </p:cNvPr>
          <p:cNvSpPr txBox="1"/>
          <p:nvPr/>
        </p:nvSpPr>
        <p:spPr>
          <a:xfrm flipH="1">
            <a:off x="4966705" y="4146648"/>
            <a:ext cx="38879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100%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ED5B87-52E5-41D8-BCB8-401EBF4757AD}"/>
              </a:ext>
            </a:extLst>
          </p:cNvPr>
          <p:cNvSpPr txBox="1"/>
          <p:nvPr/>
        </p:nvSpPr>
        <p:spPr>
          <a:xfrm>
            <a:off x="1897411" y="2430611"/>
            <a:ext cx="30836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Robert </a:t>
            </a:r>
            <a:r>
              <a:rPr lang="en-US" b="1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Patersson</a:t>
            </a:r>
            <a:endParaRPr lang="en-US" b="1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3E490F-4E61-44FE-8FBC-8719B394E90D}"/>
              </a:ext>
            </a:extLst>
          </p:cNvPr>
          <p:cNvSpPr txBox="1"/>
          <p:nvPr/>
        </p:nvSpPr>
        <p:spPr>
          <a:xfrm>
            <a:off x="1897411" y="2738647"/>
            <a:ext cx="308363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CEO </a:t>
            </a:r>
            <a:r>
              <a:rPr lang="en-US" sz="12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Novera</a:t>
            </a:r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 Company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C576A5-BE02-4A5B-A76B-754280F9D8E8}"/>
              </a:ext>
            </a:extLst>
          </p:cNvPr>
          <p:cNvSpPr txBox="1"/>
          <p:nvPr/>
        </p:nvSpPr>
        <p:spPr>
          <a:xfrm>
            <a:off x="1897412" y="1645521"/>
            <a:ext cx="3709880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aleway Black" panose="020B0A03030101060003" pitchFamily="34" charset="0"/>
              </a:rPr>
              <a:t>MEET THE LEADER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DAD407-4F57-446B-9FD7-3EEA13218984}"/>
              </a:ext>
            </a:extLst>
          </p:cNvPr>
          <p:cNvSpPr txBox="1"/>
          <p:nvPr/>
        </p:nvSpPr>
        <p:spPr>
          <a:xfrm>
            <a:off x="1897413" y="2094362"/>
            <a:ext cx="37084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latin typeface="Bitter" panose="00000500000000000000" pitchFamily="50" charset="0"/>
                <a:ea typeface="Roboto Slab" pitchFamily="2" charset="0"/>
                <a:cs typeface="Lato" charset="0"/>
              </a:rPr>
              <a:t>Devoted To Company Success Excellency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2476746-76C4-46FF-A3D8-18C2F09B4C5A}"/>
              </a:ext>
            </a:extLst>
          </p:cNvPr>
          <p:cNvSpPr txBox="1"/>
          <p:nvPr/>
        </p:nvSpPr>
        <p:spPr>
          <a:xfrm flipH="1">
            <a:off x="1897411" y="4360058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Individual Skill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D2711A3-79BD-44B4-9BD8-FE1128645186}"/>
              </a:ext>
            </a:extLst>
          </p:cNvPr>
          <p:cNvCxnSpPr>
            <a:cxnSpLocks/>
          </p:cNvCxnSpPr>
          <p:nvPr/>
        </p:nvCxnSpPr>
        <p:spPr>
          <a:xfrm flipH="1">
            <a:off x="1917319" y="4624647"/>
            <a:ext cx="2444633" cy="0"/>
          </a:xfrm>
          <a:prstGeom prst="line">
            <a:avLst/>
          </a:prstGeom>
          <a:ln w="1270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851965C-78DB-4FA2-B2FB-193DE57B31CE}"/>
              </a:ext>
            </a:extLst>
          </p:cNvPr>
          <p:cNvSpPr txBox="1"/>
          <p:nvPr/>
        </p:nvSpPr>
        <p:spPr>
          <a:xfrm flipH="1">
            <a:off x="4551455" y="4547314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90%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233062-1BCA-074D-A3BD-FC4EDD04A0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0767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2EF399E-2BE8-47F5-87C1-ABA44AE0E5C7}"/>
              </a:ext>
            </a:extLst>
          </p:cNvPr>
          <p:cNvSpPr/>
          <p:nvPr/>
        </p:nvSpPr>
        <p:spPr>
          <a:xfrm>
            <a:off x="4345646" y="2673182"/>
            <a:ext cx="3500708" cy="3500707"/>
          </a:xfrm>
          <a:custGeom>
            <a:avLst/>
            <a:gdLst>
              <a:gd name="connsiteX0" fmla="*/ 1750354 w 3500708"/>
              <a:gd name="connsiteY0" fmla="*/ 233380 h 3500707"/>
              <a:gd name="connsiteX1" fmla="*/ 1470164 w 3500708"/>
              <a:gd name="connsiteY1" fmla="*/ 349439 h 3500707"/>
              <a:gd name="connsiteX2" fmla="*/ 349439 w 3500708"/>
              <a:gd name="connsiteY2" fmla="*/ 1470163 h 3500707"/>
              <a:gd name="connsiteX3" fmla="*/ 349439 w 3500708"/>
              <a:gd name="connsiteY3" fmla="*/ 2030543 h 3500707"/>
              <a:gd name="connsiteX4" fmla="*/ 1470164 w 3500708"/>
              <a:gd name="connsiteY4" fmla="*/ 3151268 h 3500707"/>
              <a:gd name="connsiteX5" fmla="*/ 2030544 w 3500708"/>
              <a:gd name="connsiteY5" fmla="*/ 3151268 h 3500707"/>
              <a:gd name="connsiteX6" fmla="*/ 3151269 w 3500708"/>
              <a:gd name="connsiteY6" fmla="*/ 2030543 h 3500707"/>
              <a:gd name="connsiteX7" fmla="*/ 3151269 w 3500708"/>
              <a:gd name="connsiteY7" fmla="*/ 1470163 h 3500707"/>
              <a:gd name="connsiteX8" fmla="*/ 2030544 w 3500708"/>
              <a:gd name="connsiteY8" fmla="*/ 349439 h 3500707"/>
              <a:gd name="connsiteX9" fmla="*/ 1750354 w 3500708"/>
              <a:gd name="connsiteY9" fmla="*/ 233380 h 3500707"/>
              <a:gd name="connsiteX10" fmla="*/ 1750354 w 3500708"/>
              <a:gd name="connsiteY10" fmla="*/ 0 h 3500707"/>
              <a:gd name="connsiteX11" fmla="*/ 2073650 w 3500708"/>
              <a:gd name="connsiteY11" fmla="*/ 133913 h 3500707"/>
              <a:gd name="connsiteX12" fmla="*/ 3366794 w 3500708"/>
              <a:gd name="connsiteY12" fmla="*/ 1427058 h 3500707"/>
              <a:gd name="connsiteX13" fmla="*/ 3366794 w 3500708"/>
              <a:gd name="connsiteY13" fmla="*/ 2073649 h 3500707"/>
              <a:gd name="connsiteX14" fmla="*/ 2073650 w 3500708"/>
              <a:gd name="connsiteY14" fmla="*/ 3366793 h 3500707"/>
              <a:gd name="connsiteX15" fmla="*/ 1427058 w 3500708"/>
              <a:gd name="connsiteY15" fmla="*/ 3366793 h 3500707"/>
              <a:gd name="connsiteX16" fmla="*/ 133914 w 3500708"/>
              <a:gd name="connsiteY16" fmla="*/ 2073649 h 3500707"/>
              <a:gd name="connsiteX17" fmla="*/ 133914 w 3500708"/>
              <a:gd name="connsiteY17" fmla="*/ 1427058 h 3500707"/>
              <a:gd name="connsiteX18" fmla="*/ 1427058 w 3500708"/>
              <a:gd name="connsiteY18" fmla="*/ 133913 h 3500707"/>
              <a:gd name="connsiteX19" fmla="*/ 1750354 w 3500708"/>
              <a:gd name="connsiteY19" fmla="*/ 0 h 3500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00708" h="3500707">
                <a:moveTo>
                  <a:pt x="1750354" y="233380"/>
                </a:moveTo>
                <a:cubicBezTo>
                  <a:pt x="1648945" y="233380"/>
                  <a:pt x="1547537" y="272067"/>
                  <a:pt x="1470164" y="349439"/>
                </a:cubicBezTo>
                <a:lnTo>
                  <a:pt x="349439" y="1470163"/>
                </a:lnTo>
                <a:cubicBezTo>
                  <a:pt x="194695" y="1624908"/>
                  <a:pt x="194695" y="1875798"/>
                  <a:pt x="349439" y="2030543"/>
                </a:cubicBezTo>
                <a:lnTo>
                  <a:pt x="1470164" y="3151268"/>
                </a:lnTo>
                <a:cubicBezTo>
                  <a:pt x="1624909" y="3306012"/>
                  <a:pt x="1875799" y="3306012"/>
                  <a:pt x="2030544" y="3151268"/>
                </a:cubicBezTo>
                <a:lnTo>
                  <a:pt x="3151269" y="2030543"/>
                </a:lnTo>
                <a:cubicBezTo>
                  <a:pt x="3306013" y="1875798"/>
                  <a:pt x="3306013" y="1624908"/>
                  <a:pt x="3151269" y="1470163"/>
                </a:cubicBezTo>
                <a:lnTo>
                  <a:pt x="2030544" y="349439"/>
                </a:lnTo>
                <a:cubicBezTo>
                  <a:pt x="1953172" y="272067"/>
                  <a:pt x="1851763" y="233380"/>
                  <a:pt x="1750354" y="233380"/>
                </a:cubicBezTo>
                <a:close/>
                <a:moveTo>
                  <a:pt x="1750354" y="0"/>
                </a:moveTo>
                <a:cubicBezTo>
                  <a:pt x="1867364" y="0"/>
                  <a:pt x="1984374" y="44637"/>
                  <a:pt x="2073650" y="133913"/>
                </a:cubicBezTo>
                <a:lnTo>
                  <a:pt x="3366794" y="1427058"/>
                </a:lnTo>
                <a:cubicBezTo>
                  <a:pt x="3545346" y="1605609"/>
                  <a:pt x="3545346" y="1895097"/>
                  <a:pt x="3366794" y="2073649"/>
                </a:cubicBezTo>
                <a:lnTo>
                  <a:pt x="2073650" y="3366793"/>
                </a:lnTo>
                <a:cubicBezTo>
                  <a:pt x="1895098" y="3545345"/>
                  <a:pt x="1605610" y="3545345"/>
                  <a:pt x="1427058" y="3366793"/>
                </a:cubicBezTo>
                <a:lnTo>
                  <a:pt x="133914" y="2073649"/>
                </a:lnTo>
                <a:cubicBezTo>
                  <a:pt x="-44638" y="1895097"/>
                  <a:pt x="-44638" y="1605609"/>
                  <a:pt x="133914" y="1427058"/>
                </a:cubicBezTo>
                <a:lnTo>
                  <a:pt x="1427058" y="133913"/>
                </a:lnTo>
                <a:cubicBezTo>
                  <a:pt x="1516334" y="44637"/>
                  <a:pt x="1633344" y="0"/>
                  <a:pt x="175035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119639D-5487-4837-8DDB-537034987D95}"/>
              </a:ext>
            </a:extLst>
          </p:cNvPr>
          <p:cNvSpPr/>
          <p:nvPr/>
        </p:nvSpPr>
        <p:spPr>
          <a:xfrm>
            <a:off x="4542680" y="2870215"/>
            <a:ext cx="1166902" cy="1166902"/>
          </a:xfrm>
          <a:custGeom>
            <a:avLst/>
            <a:gdLst>
              <a:gd name="connsiteX0" fmla="*/ 583451 w 1166902"/>
              <a:gd name="connsiteY0" fmla="*/ 0 h 1166902"/>
              <a:gd name="connsiteX1" fmla="*/ 691216 w 1166902"/>
              <a:gd name="connsiteY1" fmla="*/ 44638 h 1166902"/>
              <a:gd name="connsiteX2" fmla="*/ 1122264 w 1166902"/>
              <a:gd name="connsiteY2" fmla="*/ 475686 h 1166902"/>
              <a:gd name="connsiteX3" fmla="*/ 1122264 w 1166902"/>
              <a:gd name="connsiteY3" fmla="*/ 691216 h 1166902"/>
              <a:gd name="connsiteX4" fmla="*/ 691216 w 1166902"/>
              <a:gd name="connsiteY4" fmla="*/ 1122264 h 1166902"/>
              <a:gd name="connsiteX5" fmla="*/ 475686 w 1166902"/>
              <a:gd name="connsiteY5" fmla="*/ 1122264 h 1166902"/>
              <a:gd name="connsiteX6" fmla="*/ 44638 w 1166902"/>
              <a:gd name="connsiteY6" fmla="*/ 691216 h 1166902"/>
              <a:gd name="connsiteX7" fmla="*/ 44638 w 1166902"/>
              <a:gd name="connsiteY7" fmla="*/ 475686 h 1166902"/>
              <a:gd name="connsiteX8" fmla="*/ 475686 w 1166902"/>
              <a:gd name="connsiteY8" fmla="*/ 44638 h 1166902"/>
              <a:gd name="connsiteX9" fmla="*/ 583451 w 1166902"/>
              <a:gd name="connsiteY9" fmla="*/ 0 h 116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6902" h="1166902">
                <a:moveTo>
                  <a:pt x="583451" y="0"/>
                </a:moveTo>
                <a:cubicBezTo>
                  <a:pt x="622455" y="0"/>
                  <a:pt x="661458" y="14879"/>
                  <a:pt x="691216" y="44638"/>
                </a:cubicBezTo>
                <a:lnTo>
                  <a:pt x="1122264" y="475686"/>
                </a:lnTo>
                <a:cubicBezTo>
                  <a:pt x="1181782" y="535203"/>
                  <a:pt x="1181782" y="631699"/>
                  <a:pt x="1122264" y="691216"/>
                </a:cubicBezTo>
                <a:lnTo>
                  <a:pt x="691216" y="1122264"/>
                </a:lnTo>
                <a:cubicBezTo>
                  <a:pt x="631699" y="1181782"/>
                  <a:pt x="535203" y="1181782"/>
                  <a:pt x="475686" y="1122264"/>
                </a:cubicBezTo>
                <a:lnTo>
                  <a:pt x="44638" y="691216"/>
                </a:lnTo>
                <a:cubicBezTo>
                  <a:pt x="-14880" y="631699"/>
                  <a:pt x="-14880" y="535203"/>
                  <a:pt x="44638" y="475686"/>
                </a:cubicBezTo>
                <a:lnTo>
                  <a:pt x="475686" y="44638"/>
                </a:lnTo>
                <a:cubicBezTo>
                  <a:pt x="505445" y="14879"/>
                  <a:pt x="544448" y="0"/>
                  <a:pt x="5834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018C0A6-8E52-43C7-9BAA-B6A2713D3B4F}"/>
              </a:ext>
            </a:extLst>
          </p:cNvPr>
          <p:cNvSpPr/>
          <p:nvPr/>
        </p:nvSpPr>
        <p:spPr>
          <a:xfrm>
            <a:off x="6482416" y="2870215"/>
            <a:ext cx="1166902" cy="1166902"/>
          </a:xfrm>
          <a:custGeom>
            <a:avLst/>
            <a:gdLst>
              <a:gd name="connsiteX0" fmla="*/ 583451 w 1166902"/>
              <a:gd name="connsiteY0" fmla="*/ 0 h 1166902"/>
              <a:gd name="connsiteX1" fmla="*/ 691216 w 1166902"/>
              <a:gd name="connsiteY1" fmla="*/ 44638 h 1166902"/>
              <a:gd name="connsiteX2" fmla="*/ 1122264 w 1166902"/>
              <a:gd name="connsiteY2" fmla="*/ 475686 h 1166902"/>
              <a:gd name="connsiteX3" fmla="*/ 1122264 w 1166902"/>
              <a:gd name="connsiteY3" fmla="*/ 691216 h 1166902"/>
              <a:gd name="connsiteX4" fmla="*/ 691216 w 1166902"/>
              <a:gd name="connsiteY4" fmla="*/ 1122264 h 1166902"/>
              <a:gd name="connsiteX5" fmla="*/ 475686 w 1166902"/>
              <a:gd name="connsiteY5" fmla="*/ 1122264 h 1166902"/>
              <a:gd name="connsiteX6" fmla="*/ 44638 w 1166902"/>
              <a:gd name="connsiteY6" fmla="*/ 691216 h 1166902"/>
              <a:gd name="connsiteX7" fmla="*/ 44638 w 1166902"/>
              <a:gd name="connsiteY7" fmla="*/ 475686 h 1166902"/>
              <a:gd name="connsiteX8" fmla="*/ 475686 w 1166902"/>
              <a:gd name="connsiteY8" fmla="*/ 44638 h 1166902"/>
              <a:gd name="connsiteX9" fmla="*/ 583451 w 1166902"/>
              <a:gd name="connsiteY9" fmla="*/ 0 h 116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6902" h="1166902">
                <a:moveTo>
                  <a:pt x="583451" y="0"/>
                </a:moveTo>
                <a:cubicBezTo>
                  <a:pt x="622455" y="0"/>
                  <a:pt x="661458" y="14879"/>
                  <a:pt x="691216" y="44638"/>
                </a:cubicBezTo>
                <a:lnTo>
                  <a:pt x="1122264" y="475686"/>
                </a:lnTo>
                <a:cubicBezTo>
                  <a:pt x="1181782" y="535203"/>
                  <a:pt x="1181782" y="631699"/>
                  <a:pt x="1122264" y="691216"/>
                </a:cubicBezTo>
                <a:lnTo>
                  <a:pt x="691216" y="1122264"/>
                </a:lnTo>
                <a:cubicBezTo>
                  <a:pt x="631699" y="1181782"/>
                  <a:pt x="535203" y="1181782"/>
                  <a:pt x="475686" y="1122264"/>
                </a:cubicBezTo>
                <a:lnTo>
                  <a:pt x="44638" y="691216"/>
                </a:lnTo>
                <a:cubicBezTo>
                  <a:pt x="-14880" y="631699"/>
                  <a:pt x="-14880" y="535203"/>
                  <a:pt x="44638" y="475686"/>
                </a:cubicBezTo>
                <a:lnTo>
                  <a:pt x="475686" y="44638"/>
                </a:lnTo>
                <a:cubicBezTo>
                  <a:pt x="505445" y="14879"/>
                  <a:pt x="544448" y="0"/>
                  <a:pt x="58345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52780CE-F53C-4666-9F20-877E37B2AD3B}"/>
              </a:ext>
            </a:extLst>
          </p:cNvPr>
          <p:cNvSpPr/>
          <p:nvPr/>
        </p:nvSpPr>
        <p:spPr>
          <a:xfrm>
            <a:off x="4542680" y="4809951"/>
            <a:ext cx="1166902" cy="1166902"/>
          </a:xfrm>
          <a:custGeom>
            <a:avLst/>
            <a:gdLst>
              <a:gd name="connsiteX0" fmla="*/ 583451 w 1166902"/>
              <a:gd name="connsiteY0" fmla="*/ 0 h 1166902"/>
              <a:gd name="connsiteX1" fmla="*/ 691216 w 1166902"/>
              <a:gd name="connsiteY1" fmla="*/ 44638 h 1166902"/>
              <a:gd name="connsiteX2" fmla="*/ 1122264 w 1166902"/>
              <a:gd name="connsiteY2" fmla="*/ 475686 h 1166902"/>
              <a:gd name="connsiteX3" fmla="*/ 1122264 w 1166902"/>
              <a:gd name="connsiteY3" fmla="*/ 691216 h 1166902"/>
              <a:gd name="connsiteX4" fmla="*/ 691216 w 1166902"/>
              <a:gd name="connsiteY4" fmla="*/ 1122264 h 1166902"/>
              <a:gd name="connsiteX5" fmla="*/ 475686 w 1166902"/>
              <a:gd name="connsiteY5" fmla="*/ 1122264 h 1166902"/>
              <a:gd name="connsiteX6" fmla="*/ 44638 w 1166902"/>
              <a:gd name="connsiteY6" fmla="*/ 691216 h 1166902"/>
              <a:gd name="connsiteX7" fmla="*/ 44638 w 1166902"/>
              <a:gd name="connsiteY7" fmla="*/ 475686 h 1166902"/>
              <a:gd name="connsiteX8" fmla="*/ 475686 w 1166902"/>
              <a:gd name="connsiteY8" fmla="*/ 44638 h 1166902"/>
              <a:gd name="connsiteX9" fmla="*/ 583451 w 1166902"/>
              <a:gd name="connsiteY9" fmla="*/ 0 h 116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6902" h="1166902">
                <a:moveTo>
                  <a:pt x="583451" y="0"/>
                </a:moveTo>
                <a:cubicBezTo>
                  <a:pt x="622455" y="0"/>
                  <a:pt x="661458" y="14879"/>
                  <a:pt x="691216" y="44638"/>
                </a:cubicBezTo>
                <a:lnTo>
                  <a:pt x="1122264" y="475686"/>
                </a:lnTo>
                <a:cubicBezTo>
                  <a:pt x="1181782" y="535203"/>
                  <a:pt x="1181782" y="631699"/>
                  <a:pt x="1122264" y="691216"/>
                </a:cubicBezTo>
                <a:lnTo>
                  <a:pt x="691216" y="1122264"/>
                </a:lnTo>
                <a:cubicBezTo>
                  <a:pt x="631699" y="1181782"/>
                  <a:pt x="535203" y="1181782"/>
                  <a:pt x="475686" y="1122264"/>
                </a:cubicBezTo>
                <a:lnTo>
                  <a:pt x="44638" y="691216"/>
                </a:lnTo>
                <a:cubicBezTo>
                  <a:pt x="-14880" y="631699"/>
                  <a:pt x="-14880" y="535203"/>
                  <a:pt x="44638" y="475686"/>
                </a:cubicBezTo>
                <a:lnTo>
                  <a:pt x="475686" y="44638"/>
                </a:lnTo>
                <a:cubicBezTo>
                  <a:pt x="505445" y="14879"/>
                  <a:pt x="544448" y="0"/>
                  <a:pt x="58345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626DF4E-2EC8-4256-8B3E-E9B7C1056361}"/>
              </a:ext>
            </a:extLst>
          </p:cNvPr>
          <p:cNvSpPr/>
          <p:nvPr/>
        </p:nvSpPr>
        <p:spPr>
          <a:xfrm>
            <a:off x="6482416" y="4809951"/>
            <a:ext cx="1166902" cy="1166902"/>
          </a:xfrm>
          <a:custGeom>
            <a:avLst/>
            <a:gdLst>
              <a:gd name="connsiteX0" fmla="*/ 583451 w 1166902"/>
              <a:gd name="connsiteY0" fmla="*/ 0 h 1166902"/>
              <a:gd name="connsiteX1" fmla="*/ 691216 w 1166902"/>
              <a:gd name="connsiteY1" fmla="*/ 44638 h 1166902"/>
              <a:gd name="connsiteX2" fmla="*/ 1122264 w 1166902"/>
              <a:gd name="connsiteY2" fmla="*/ 475686 h 1166902"/>
              <a:gd name="connsiteX3" fmla="*/ 1122264 w 1166902"/>
              <a:gd name="connsiteY3" fmla="*/ 691216 h 1166902"/>
              <a:gd name="connsiteX4" fmla="*/ 691216 w 1166902"/>
              <a:gd name="connsiteY4" fmla="*/ 1122264 h 1166902"/>
              <a:gd name="connsiteX5" fmla="*/ 475686 w 1166902"/>
              <a:gd name="connsiteY5" fmla="*/ 1122264 h 1166902"/>
              <a:gd name="connsiteX6" fmla="*/ 44638 w 1166902"/>
              <a:gd name="connsiteY6" fmla="*/ 691216 h 1166902"/>
              <a:gd name="connsiteX7" fmla="*/ 44638 w 1166902"/>
              <a:gd name="connsiteY7" fmla="*/ 475686 h 1166902"/>
              <a:gd name="connsiteX8" fmla="*/ 475686 w 1166902"/>
              <a:gd name="connsiteY8" fmla="*/ 44638 h 1166902"/>
              <a:gd name="connsiteX9" fmla="*/ 583451 w 1166902"/>
              <a:gd name="connsiteY9" fmla="*/ 0 h 116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6902" h="1166902">
                <a:moveTo>
                  <a:pt x="583451" y="0"/>
                </a:moveTo>
                <a:cubicBezTo>
                  <a:pt x="622455" y="0"/>
                  <a:pt x="661458" y="14879"/>
                  <a:pt x="691216" y="44638"/>
                </a:cubicBezTo>
                <a:lnTo>
                  <a:pt x="1122264" y="475686"/>
                </a:lnTo>
                <a:cubicBezTo>
                  <a:pt x="1181782" y="535203"/>
                  <a:pt x="1181782" y="631699"/>
                  <a:pt x="1122264" y="691216"/>
                </a:cubicBezTo>
                <a:lnTo>
                  <a:pt x="691216" y="1122264"/>
                </a:lnTo>
                <a:cubicBezTo>
                  <a:pt x="631699" y="1181782"/>
                  <a:pt x="535203" y="1181782"/>
                  <a:pt x="475686" y="1122264"/>
                </a:cubicBezTo>
                <a:lnTo>
                  <a:pt x="44638" y="691216"/>
                </a:lnTo>
                <a:cubicBezTo>
                  <a:pt x="-14880" y="631699"/>
                  <a:pt x="-14880" y="535203"/>
                  <a:pt x="44638" y="475686"/>
                </a:cubicBezTo>
                <a:lnTo>
                  <a:pt x="475686" y="44638"/>
                </a:lnTo>
                <a:cubicBezTo>
                  <a:pt x="505445" y="14879"/>
                  <a:pt x="544448" y="0"/>
                  <a:pt x="58345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EBD8DCF3-5522-4A3E-B27C-2BB55FD06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531" y="5210522"/>
            <a:ext cx="457200" cy="365760"/>
          </a:xfrm>
          <a:custGeom>
            <a:avLst/>
            <a:gdLst>
              <a:gd name="T0" fmla="*/ 757 w 1165"/>
              <a:gd name="T1" fmla="*/ 787 h 1051"/>
              <a:gd name="T2" fmla="*/ 962 w 1165"/>
              <a:gd name="T3" fmla="*/ 582 h 1051"/>
              <a:gd name="T4" fmla="*/ 757 w 1165"/>
              <a:gd name="T5" fmla="*/ 377 h 1051"/>
              <a:gd name="T6" fmla="*/ 757 w 1165"/>
              <a:gd name="T7" fmla="*/ 525 h 1051"/>
              <a:gd name="T8" fmla="*/ 407 w 1165"/>
              <a:gd name="T9" fmla="*/ 525 h 1051"/>
              <a:gd name="T10" fmla="*/ 407 w 1165"/>
              <a:gd name="T11" fmla="*/ 377 h 1051"/>
              <a:gd name="T12" fmla="*/ 202 w 1165"/>
              <a:gd name="T13" fmla="*/ 582 h 1051"/>
              <a:gd name="T14" fmla="*/ 407 w 1165"/>
              <a:gd name="T15" fmla="*/ 787 h 1051"/>
              <a:gd name="T16" fmla="*/ 407 w 1165"/>
              <a:gd name="T17" fmla="*/ 640 h 1051"/>
              <a:gd name="T18" fmla="*/ 757 w 1165"/>
              <a:gd name="T19" fmla="*/ 640 h 1051"/>
              <a:gd name="T20" fmla="*/ 757 w 1165"/>
              <a:gd name="T21" fmla="*/ 787 h 1051"/>
              <a:gd name="T22" fmla="*/ 1164 w 1165"/>
              <a:gd name="T23" fmla="*/ 232 h 1051"/>
              <a:gd name="T24" fmla="*/ 1164 w 1165"/>
              <a:gd name="T25" fmla="*/ 932 h 1051"/>
              <a:gd name="T26" fmla="*/ 1050 w 1165"/>
              <a:gd name="T27" fmla="*/ 1050 h 1051"/>
              <a:gd name="T28" fmla="*/ 114 w 1165"/>
              <a:gd name="T29" fmla="*/ 1050 h 1051"/>
              <a:gd name="T30" fmla="*/ 0 w 1165"/>
              <a:gd name="T31" fmla="*/ 932 h 1051"/>
              <a:gd name="T32" fmla="*/ 0 w 1165"/>
              <a:gd name="T33" fmla="*/ 232 h 1051"/>
              <a:gd name="T34" fmla="*/ 114 w 1165"/>
              <a:gd name="T35" fmla="*/ 115 h 1051"/>
              <a:gd name="T36" fmla="*/ 300 w 1165"/>
              <a:gd name="T37" fmla="*/ 115 h 1051"/>
              <a:gd name="T38" fmla="*/ 407 w 1165"/>
              <a:gd name="T39" fmla="*/ 0 h 1051"/>
              <a:gd name="T40" fmla="*/ 757 w 1165"/>
              <a:gd name="T41" fmla="*/ 0 h 1051"/>
              <a:gd name="T42" fmla="*/ 864 w 1165"/>
              <a:gd name="T43" fmla="*/ 115 h 1051"/>
              <a:gd name="T44" fmla="*/ 1050 w 1165"/>
              <a:gd name="T45" fmla="*/ 115 h 1051"/>
              <a:gd name="T46" fmla="*/ 1164 w 1165"/>
              <a:gd name="T47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051">
                <a:moveTo>
                  <a:pt x="757" y="787"/>
                </a:moveTo>
                <a:lnTo>
                  <a:pt x="962" y="582"/>
                </a:lnTo>
                <a:lnTo>
                  <a:pt x="757" y="377"/>
                </a:lnTo>
                <a:lnTo>
                  <a:pt x="757" y="525"/>
                </a:lnTo>
                <a:lnTo>
                  <a:pt x="407" y="525"/>
                </a:lnTo>
                <a:lnTo>
                  <a:pt x="407" y="377"/>
                </a:lnTo>
                <a:lnTo>
                  <a:pt x="202" y="582"/>
                </a:lnTo>
                <a:lnTo>
                  <a:pt x="407" y="787"/>
                </a:lnTo>
                <a:lnTo>
                  <a:pt x="407" y="640"/>
                </a:lnTo>
                <a:lnTo>
                  <a:pt x="757" y="640"/>
                </a:lnTo>
                <a:lnTo>
                  <a:pt x="757" y="787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50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5"/>
                  <a:pt x="114" y="115"/>
                </a:cubicBezTo>
                <a:lnTo>
                  <a:pt x="300" y="115"/>
                </a:lnTo>
                <a:lnTo>
                  <a:pt x="407" y="0"/>
                </a:ln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2" y="115"/>
                  <a:pt x="1164" y="170"/>
                  <a:pt x="1164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10068761-C30A-4E34-841F-2219DB516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531" y="3270786"/>
            <a:ext cx="457200" cy="365760"/>
          </a:xfrm>
          <a:custGeom>
            <a:avLst/>
            <a:gdLst>
              <a:gd name="T0" fmla="*/ 583 w 1166"/>
              <a:gd name="T1" fmla="*/ 350 h 937"/>
              <a:gd name="T2" fmla="*/ 700 w 1166"/>
              <a:gd name="T3" fmla="*/ 468 h 937"/>
              <a:gd name="T4" fmla="*/ 583 w 1166"/>
              <a:gd name="T5" fmla="*/ 586 h 937"/>
              <a:gd name="T6" fmla="*/ 465 w 1166"/>
              <a:gd name="T7" fmla="*/ 468 h 937"/>
              <a:gd name="T8" fmla="*/ 583 w 1166"/>
              <a:gd name="T9" fmla="*/ 350 h 937"/>
              <a:gd name="T10" fmla="*/ 914 w 1166"/>
              <a:gd name="T11" fmla="*/ 799 h 937"/>
              <a:gd name="T12" fmla="*/ 1050 w 1166"/>
              <a:gd name="T13" fmla="*/ 468 h 937"/>
              <a:gd name="T14" fmla="*/ 914 w 1166"/>
              <a:gd name="T15" fmla="*/ 137 h 937"/>
              <a:gd name="T16" fmla="*/ 829 w 1166"/>
              <a:gd name="T17" fmla="*/ 222 h 937"/>
              <a:gd name="T18" fmla="*/ 933 w 1166"/>
              <a:gd name="T19" fmla="*/ 468 h 937"/>
              <a:gd name="T20" fmla="*/ 832 w 1166"/>
              <a:gd name="T21" fmla="*/ 717 h 937"/>
              <a:gd name="T22" fmla="*/ 914 w 1166"/>
              <a:gd name="T23" fmla="*/ 799 h 937"/>
              <a:gd name="T24" fmla="*/ 583 w 1166"/>
              <a:gd name="T25" fmla="*/ 700 h 937"/>
              <a:gd name="T26" fmla="*/ 815 w 1166"/>
              <a:gd name="T27" fmla="*/ 468 h 937"/>
              <a:gd name="T28" fmla="*/ 583 w 1166"/>
              <a:gd name="T29" fmla="*/ 236 h 937"/>
              <a:gd name="T30" fmla="*/ 350 w 1166"/>
              <a:gd name="T31" fmla="*/ 468 h 937"/>
              <a:gd name="T32" fmla="*/ 583 w 1166"/>
              <a:gd name="T33" fmla="*/ 700 h 937"/>
              <a:gd name="T34" fmla="*/ 337 w 1166"/>
              <a:gd name="T35" fmla="*/ 714 h 937"/>
              <a:gd name="T36" fmla="*/ 233 w 1166"/>
              <a:gd name="T37" fmla="*/ 468 h 937"/>
              <a:gd name="T38" fmla="*/ 334 w 1166"/>
              <a:gd name="T39" fmla="*/ 219 h 937"/>
              <a:gd name="T40" fmla="*/ 252 w 1166"/>
              <a:gd name="T41" fmla="*/ 137 h 937"/>
              <a:gd name="T42" fmla="*/ 115 w 1166"/>
              <a:gd name="T43" fmla="*/ 468 h 937"/>
              <a:gd name="T44" fmla="*/ 252 w 1166"/>
              <a:gd name="T45" fmla="*/ 799 h 937"/>
              <a:gd name="T46" fmla="*/ 337 w 1166"/>
              <a:gd name="T47" fmla="*/ 714 h 937"/>
              <a:gd name="T48" fmla="*/ 1050 w 1166"/>
              <a:gd name="T49" fmla="*/ 0 h 937"/>
              <a:gd name="T50" fmla="*/ 1165 w 1166"/>
              <a:gd name="T51" fmla="*/ 118 h 937"/>
              <a:gd name="T52" fmla="*/ 1165 w 1166"/>
              <a:gd name="T53" fmla="*/ 818 h 937"/>
              <a:gd name="T54" fmla="*/ 1050 w 1166"/>
              <a:gd name="T55" fmla="*/ 936 h 937"/>
              <a:gd name="T56" fmla="*/ 115 w 1166"/>
              <a:gd name="T57" fmla="*/ 936 h 937"/>
              <a:gd name="T58" fmla="*/ 0 w 1166"/>
              <a:gd name="T59" fmla="*/ 818 h 937"/>
              <a:gd name="T60" fmla="*/ 0 w 1166"/>
              <a:gd name="T61" fmla="*/ 118 h 937"/>
              <a:gd name="T62" fmla="*/ 115 w 1166"/>
              <a:gd name="T63" fmla="*/ 0 h 937"/>
              <a:gd name="T64" fmla="*/ 1050 w 1166"/>
              <a:gd name="T65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937">
                <a:moveTo>
                  <a:pt x="583" y="350"/>
                </a:moveTo>
                <a:cubicBezTo>
                  <a:pt x="646" y="350"/>
                  <a:pt x="700" y="405"/>
                  <a:pt x="700" y="468"/>
                </a:cubicBezTo>
                <a:cubicBezTo>
                  <a:pt x="700" y="531"/>
                  <a:pt x="646" y="586"/>
                  <a:pt x="583" y="586"/>
                </a:cubicBezTo>
                <a:cubicBezTo>
                  <a:pt x="520" y="586"/>
                  <a:pt x="465" y="531"/>
                  <a:pt x="465" y="468"/>
                </a:cubicBezTo>
                <a:cubicBezTo>
                  <a:pt x="465" y="405"/>
                  <a:pt x="520" y="350"/>
                  <a:pt x="583" y="350"/>
                </a:cubicBezTo>
                <a:close/>
                <a:moveTo>
                  <a:pt x="914" y="799"/>
                </a:moveTo>
                <a:cubicBezTo>
                  <a:pt x="1004" y="709"/>
                  <a:pt x="1050" y="588"/>
                  <a:pt x="1050" y="468"/>
                </a:cubicBezTo>
                <a:cubicBezTo>
                  <a:pt x="1050" y="348"/>
                  <a:pt x="1004" y="227"/>
                  <a:pt x="914" y="137"/>
                </a:cubicBezTo>
                <a:lnTo>
                  <a:pt x="829" y="222"/>
                </a:lnTo>
                <a:cubicBezTo>
                  <a:pt x="897" y="290"/>
                  <a:pt x="933" y="378"/>
                  <a:pt x="933" y="468"/>
                </a:cubicBezTo>
                <a:cubicBezTo>
                  <a:pt x="933" y="558"/>
                  <a:pt x="900" y="648"/>
                  <a:pt x="832" y="717"/>
                </a:cubicBezTo>
                <a:lnTo>
                  <a:pt x="914" y="799"/>
                </a:lnTo>
                <a:close/>
                <a:moveTo>
                  <a:pt x="583" y="700"/>
                </a:moveTo>
                <a:cubicBezTo>
                  <a:pt x="711" y="700"/>
                  <a:pt x="815" y="597"/>
                  <a:pt x="815" y="468"/>
                </a:cubicBezTo>
                <a:cubicBezTo>
                  <a:pt x="815" y="339"/>
                  <a:pt x="712" y="236"/>
                  <a:pt x="583" y="236"/>
                </a:cubicBezTo>
                <a:cubicBezTo>
                  <a:pt x="455" y="236"/>
                  <a:pt x="350" y="339"/>
                  <a:pt x="350" y="468"/>
                </a:cubicBezTo>
                <a:cubicBezTo>
                  <a:pt x="350" y="597"/>
                  <a:pt x="454" y="700"/>
                  <a:pt x="583" y="700"/>
                </a:cubicBezTo>
                <a:close/>
                <a:moveTo>
                  <a:pt x="337" y="714"/>
                </a:moveTo>
                <a:cubicBezTo>
                  <a:pt x="268" y="646"/>
                  <a:pt x="233" y="558"/>
                  <a:pt x="233" y="468"/>
                </a:cubicBezTo>
                <a:cubicBezTo>
                  <a:pt x="233" y="378"/>
                  <a:pt x="266" y="288"/>
                  <a:pt x="334" y="219"/>
                </a:cubicBezTo>
                <a:lnTo>
                  <a:pt x="252" y="137"/>
                </a:lnTo>
                <a:cubicBezTo>
                  <a:pt x="162" y="227"/>
                  <a:pt x="115" y="348"/>
                  <a:pt x="115" y="468"/>
                </a:cubicBezTo>
                <a:cubicBezTo>
                  <a:pt x="115" y="588"/>
                  <a:pt x="162" y="709"/>
                  <a:pt x="252" y="799"/>
                </a:cubicBezTo>
                <a:lnTo>
                  <a:pt x="337" y="714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47A160DD-FEBA-479D-B3C5-BD67ADEE7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7267" y="5210522"/>
            <a:ext cx="457200" cy="365760"/>
          </a:xfrm>
          <a:custGeom>
            <a:avLst/>
            <a:gdLst>
              <a:gd name="T0" fmla="*/ 1050 w 1166"/>
              <a:gd name="T1" fmla="*/ 586 h 937"/>
              <a:gd name="T2" fmla="*/ 1050 w 1166"/>
              <a:gd name="T3" fmla="*/ 468 h 937"/>
              <a:gd name="T4" fmla="*/ 465 w 1166"/>
              <a:gd name="T5" fmla="*/ 468 h 937"/>
              <a:gd name="T6" fmla="*/ 465 w 1166"/>
              <a:gd name="T7" fmla="*/ 586 h 937"/>
              <a:gd name="T8" fmla="*/ 1050 w 1166"/>
              <a:gd name="T9" fmla="*/ 586 h 937"/>
              <a:gd name="T10" fmla="*/ 1050 w 1166"/>
              <a:gd name="T11" fmla="*/ 818 h 937"/>
              <a:gd name="T12" fmla="*/ 1050 w 1166"/>
              <a:gd name="T13" fmla="*/ 700 h 937"/>
              <a:gd name="T14" fmla="*/ 815 w 1166"/>
              <a:gd name="T15" fmla="*/ 700 h 937"/>
              <a:gd name="T16" fmla="*/ 815 w 1166"/>
              <a:gd name="T17" fmla="*/ 818 h 937"/>
              <a:gd name="T18" fmla="*/ 1050 w 1166"/>
              <a:gd name="T19" fmla="*/ 818 h 937"/>
              <a:gd name="T20" fmla="*/ 700 w 1166"/>
              <a:gd name="T21" fmla="*/ 818 h 937"/>
              <a:gd name="T22" fmla="*/ 700 w 1166"/>
              <a:gd name="T23" fmla="*/ 700 h 937"/>
              <a:gd name="T24" fmla="*/ 115 w 1166"/>
              <a:gd name="T25" fmla="*/ 700 h 937"/>
              <a:gd name="T26" fmla="*/ 115 w 1166"/>
              <a:gd name="T27" fmla="*/ 818 h 937"/>
              <a:gd name="T28" fmla="*/ 700 w 1166"/>
              <a:gd name="T29" fmla="*/ 818 h 937"/>
              <a:gd name="T30" fmla="*/ 115 w 1166"/>
              <a:gd name="T31" fmla="*/ 468 h 937"/>
              <a:gd name="T32" fmla="*/ 115 w 1166"/>
              <a:gd name="T33" fmla="*/ 586 h 937"/>
              <a:gd name="T34" fmla="*/ 350 w 1166"/>
              <a:gd name="T35" fmla="*/ 586 h 937"/>
              <a:gd name="T36" fmla="*/ 350 w 1166"/>
              <a:gd name="T37" fmla="*/ 468 h 937"/>
              <a:gd name="T38" fmla="*/ 115 w 1166"/>
              <a:gd name="T39" fmla="*/ 468 h 937"/>
              <a:gd name="T40" fmla="*/ 1050 w 1166"/>
              <a:gd name="T41" fmla="*/ 0 h 937"/>
              <a:gd name="T42" fmla="*/ 1165 w 1166"/>
              <a:gd name="T43" fmla="*/ 118 h 937"/>
              <a:gd name="T44" fmla="*/ 1165 w 1166"/>
              <a:gd name="T45" fmla="*/ 818 h 937"/>
              <a:gd name="T46" fmla="*/ 1050 w 1166"/>
              <a:gd name="T47" fmla="*/ 936 h 937"/>
              <a:gd name="T48" fmla="*/ 115 w 1166"/>
              <a:gd name="T49" fmla="*/ 936 h 937"/>
              <a:gd name="T50" fmla="*/ 0 w 1166"/>
              <a:gd name="T51" fmla="*/ 818 h 937"/>
              <a:gd name="T52" fmla="*/ 0 w 1166"/>
              <a:gd name="T53" fmla="*/ 118 h 937"/>
              <a:gd name="T54" fmla="*/ 115 w 1166"/>
              <a:gd name="T55" fmla="*/ 0 h 937"/>
              <a:gd name="T56" fmla="*/ 1050 w 1166"/>
              <a:gd name="T57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937">
                <a:moveTo>
                  <a:pt x="1050" y="586"/>
                </a:moveTo>
                <a:lnTo>
                  <a:pt x="1050" y="468"/>
                </a:lnTo>
                <a:lnTo>
                  <a:pt x="465" y="468"/>
                </a:lnTo>
                <a:lnTo>
                  <a:pt x="465" y="586"/>
                </a:lnTo>
                <a:lnTo>
                  <a:pt x="1050" y="586"/>
                </a:lnTo>
                <a:close/>
                <a:moveTo>
                  <a:pt x="1050" y="818"/>
                </a:moveTo>
                <a:lnTo>
                  <a:pt x="1050" y="700"/>
                </a:lnTo>
                <a:lnTo>
                  <a:pt x="815" y="700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00" y="818"/>
                </a:moveTo>
                <a:lnTo>
                  <a:pt x="700" y="700"/>
                </a:lnTo>
                <a:lnTo>
                  <a:pt x="115" y="700"/>
                </a:lnTo>
                <a:lnTo>
                  <a:pt x="115" y="818"/>
                </a:lnTo>
                <a:lnTo>
                  <a:pt x="700" y="818"/>
                </a:lnTo>
                <a:close/>
                <a:moveTo>
                  <a:pt x="115" y="468"/>
                </a:moveTo>
                <a:lnTo>
                  <a:pt x="115" y="586"/>
                </a:lnTo>
                <a:lnTo>
                  <a:pt x="350" y="586"/>
                </a:lnTo>
                <a:lnTo>
                  <a:pt x="350" y="468"/>
                </a:lnTo>
                <a:lnTo>
                  <a:pt x="115" y="46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id="{2083247D-423C-4317-BC93-7F1E5466B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7267" y="3270786"/>
            <a:ext cx="457200" cy="365760"/>
          </a:xfrm>
          <a:custGeom>
            <a:avLst/>
            <a:gdLst>
              <a:gd name="T0" fmla="*/ 1167 w 1285"/>
              <a:gd name="T1" fmla="*/ 935 h 1051"/>
              <a:gd name="T2" fmla="*/ 1167 w 1285"/>
              <a:gd name="T3" fmla="*/ 115 h 1051"/>
              <a:gd name="T4" fmla="*/ 117 w 1285"/>
              <a:gd name="T5" fmla="*/ 115 h 1051"/>
              <a:gd name="T6" fmla="*/ 117 w 1285"/>
              <a:gd name="T7" fmla="*/ 935 h 1051"/>
              <a:gd name="T8" fmla="*/ 1167 w 1285"/>
              <a:gd name="T9" fmla="*/ 935 h 1051"/>
              <a:gd name="T10" fmla="*/ 1167 w 1285"/>
              <a:gd name="T11" fmla="*/ 0 h 1051"/>
              <a:gd name="T12" fmla="*/ 1284 w 1285"/>
              <a:gd name="T13" fmla="*/ 118 h 1051"/>
              <a:gd name="T14" fmla="*/ 1284 w 1285"/>
              <a:gd name="T15" fmla="*/ 932 h 1051"/>
              <a:gd name="T16" fmla="*/ 1167 w 1285"/>
              <a:gd name="T17" fmla="*/ 1050 h 1051"/>
              <a:gd name="T18" fmla="*/ 117 w 1285"/>
              <a:gd name="T19" fmla="*/ 1050 h 1051"/>
              <a:gd name="T20" fmla="*/ 0 w 1285"/>
              <a:gd name="T21" fmla="*/ 932 h 1051"/>
              <a:gd name="T22" fmla="*/ 0 w 1285"/>
              <a:gd name="T23" fmla="*/ 118 h 1051"/>
              <a:gd name="T24" fmla="*/ 117 w 1285"/>
              <a:gd name="T25" fmla="*/ 0 h 1051"/>
              <a:gd name="T26" fmla="*/ 1167 w 1285"/>
              <a:gd name="T27" fmla="*/ 0 h 1051"/>
              <a:gd name="T28" fmla="*/ 467 w 1285"/>
              <a:gd name="T29" fmla="*/ 757 h 1051"/>
              <a:gd name="T30" fmla="*/ 292 w 1285"/>
              <a:gd name="T31" fmla="*/ 583 h 1051"/>
              <a:gd name="T32" fmla="*/ 448 w 1285"/>
              <a:gd name="T33" fmla="*/ 410 h 1051"/>
              <a:gd name="T34" fmla="*/ 459 w 1285"/>
              <a:gd name="T35" fmla="*/ 410 h 1051"/>
              <a:gd name="T36" fmla="*/ 642 w 1285"/>
              <a:gd name="T37" fmla="*/ 293 h 1051"/>
              <a:gd name="T38" fmla="*/ 844 w 1285"/>
              <a:gd name="T39" fmla="*/ 468 h 1051"/>
              <a:gd name="T40" fmla="*/ 847 w 1285"/>
              <a:gd name="T41" fmla="*/ 468 h 1051"/>
              <a:gd name="T42" fmla="*/ 992 w 1285"/>
              <a:gd name="T43" fmla="*/ 613 h 1051"/>
              <a:gd name="T44" fmla="*/ 847 w 1285"/>
              <a:gd name="T45" fmla="*/ 757 h 1051"/>
              <a:gd name="T46" fmla="*/ 467 w 1285"/>
              <a:gd name="T4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1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29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29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  <a:moveTo>
                  <a:pt x="467" y="757"/>
                </a:moveTo>
                <a:cubicBezTo>
                  <a:pt x="371" y="757"/>
                  <a:pt x="292" y="678"/>
                  <a:pt x="292" y="583"/>
                </a:cubicBezTo>
                <a:cubicBezTo>
                  <a:pt x="292" y="492"/>
                  <a:pt x="360" y="419"/>
                  <a:pt x="448" y="410"/>
                </a:cubicBezTo>
                <a:lnTo>
                  <a:pt x="459" y="410"/>
                </a:lnTo>
                <a:cubicBezTo>
                  <a:pt x="492" y="342"/>
                  <a:pt x="560" y="293"/>
                  <a:pt x="642" y="293"/>
                </a:cubicBezTo>
                <a:cubicBezTo>
                  <a:pt x="746" y="293"/>
                  <a:pt x="830" y="369"/>
                  <a:pt x="844" y="468"/>
                </a:cubicBezTo>
                <a:lnTo>
                  <a:pt x="847" y="468"/>
                </a:lnTo>
                <a:cubicBezTo>
                  <a:pt x="926" y="468"/>
                  <a:pt x="992" y="533"/>
                  <a:pt x="992" y="613"/>
                </a:cubicBezTo>
                <a:cubicBezTo>
                  <a:pt x="992" y="692"/>
                  <a:pt x="926" y="757"/>
                  <a:pt x="847" y="757"/>
                </a:cubicBezTo>
                <a:lnTo>
                  <a:pt x="467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F88129-7DDC-42B0-BB08-4F3F49671868}"/>
              </a:ext>
            </a:extLst>
          </p:cNvPr>
          <p:cNvSpPr txBox="1"/>
          <p:nvPr/>
        </p:nvSpPr>
        <p:spPr>
          <a:xfrm>
            <a:off x="5506502" y="4238869"/>
            <a:ext cx="1178997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FLOW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F24CC7-172D-4C80-8055-E30FB97D8EBA}"/>
              </a:ext>
            </a:extLst>
          </p:cNvPr>
          <p:cNvSpPr/>
          <p:nvPr/>
        </p:nvSpPr>
        <p:spPr>
          <a:xfrm>
            <a:off x="2290495" y="1599162"/>
            <a:ext cx="7611007" cy="36946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 synopsis for high level.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F04E0BE-DD21-46D4-B6D6-5BB3FE2249CA}"/>
              </a:ext>
            </a:extLst>
          </p:cNvPr>
          <p:cNvGrpSpPr/>
          <p:nvPr/>
        </p:nvGrpSpPr>
        <p:grpSpPr>
          <a:xfrm>
            <a:off x="3830264" y="703943"/>
            <a:ext cx="4531473" cy="633507"/>
            <a:chOff x="4514098" y="1150925"/>
            <a:chExt cx="3349337" cy="63350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DB7853-6CD5-4469-9103-81CE4633AD78}"/>
                </a:ext>
              </a:extLst>
            </p:cNvPr>
            <p:cNvSpPr txBox="1"/>
            <p:nvPr/>
          </p:nvSpPr>
          <p:spPr>
            <a:xfrm>
              <a:off x="4514098" y="1150925"/>
              <a:ext cx="3349337" cy="448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3500"/>
                </a:lnSpc>
              </a:pPr>
              <a:r>
                <a:rPr lang="en-US" sz="3200" b="1" dirty="0">
                  <a:solidFill>
                    <a:schemeClr val="bg1"/>
                  </a:solidFill>
                  <a:latin typeface="Raleway Black" panose="020B0A03030101060003" pitchFamily="34" charset="0"/>
                </a:rPr>
                <a:t>ALTERNATIF FLOW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774F0CA-62FE-44C1-89A8-CED56B869D08}"/>
                </a:ext>
              </a:extLst>
            </p:cNvPr>
            <p:cNvSpPr txBox="1"/>
            <p:nvPr/>
          </p:nvSpPr>
          <p:spPr>
            <a:xfrm>
              <a:off x="4896387" y="1599766"/>
              <a:ext cx="25847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5341285-4181-4E3D-9B86-2BE7D28D233D}"/>
              </a:ext>
            </a:extLst>
          </p:cNvPr>
          <p:cNvGrpSpPr/>
          <p:nvPr/>
        </p:nvGrpSpPr>
        <p:grpSpPr>
          <a:xfrm>
            <a:off x="1200171" y="3055074"/>
            <a:ext cx="1945304" cy="797184"/>
            <a:chOff x="1895506" y="3280225"/>
            <a:chExt cx="1554481" cy="79718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D8502AA-350B-46DD-A47E-FBB3AF8ECEB1}"/>
                </a:ext>
              </a:extLst>
            </p:cNvPr>
            <p:cNvSpPr txBox="1"/>
            <p:nvPr/>
          </p:nvSpPr>
          <p:spPr>
            <a:xfrm>
              <a:off x="1895507" y="3280225"/>
              <a:ext cx="1554480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defTabSz="9143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Strategy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3B49F65-BFD7-48C4-92B2-A2B4E967A7AD}"/>
                </a:ext>
              </a:extLst>
            </p:cNvPr>
            <p:cNvSpPr/>
            <p:nvPr/>
          </p:nvSpPr>
          <p:spPr>
            <a:xfrm>
              <a:off x="1895506" y="3519371"/>
              <a:ext cx="1554480" cy="5580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Capitalize on low hanging fruit to identify a ballpark value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content in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provide a robust .</a:t>
              </a: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354A8AA-61A5-4BF3-9895-0D275719687D}"/>
              </a:ext>
            </a:extLst>
          </p:cNvPr>
          <p:cNvGrpSpPr/>
          <p:nvPr/>
        </p:nvGrpSpPr>
        <p:grpSpPr>
          <a:xfrm>
            <a:off x="1200170" y="4994810"/>
            <a:ext cx="1945304" cy="797184"/>
            <a:chOff x="1895506" y="3280225"/>
            <a:chExt cx="1554481" cy="79718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2C0A5B5-CC4E-4933-8493-F32F270AA4C3}"/>
                </a:ext>
              </a:extLst>
            </p:cNvPr>
            <p:cNvSpPr txBox="1"/>
            <p:nvPr/>
          </p:nvSpPr>
          <p:spPr>
            <a:xfrm>
              <a:off x="1895507" y="3280225"/>
              <a:ext cx="1554480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defTabSz="9143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Service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9E384EE-4E2A-4664-84E4-5A51BA191B79}"/>
                </a:ext>
              </a:extLst>
            </p:cNvPr>
            <p:cNvSpPr/>
            <p:nvPr/>
          </p:nvSpPr>
          <p:spPr>
            <a:xfrm>
              <a:off x="1895506" y="3519371"/>
              <a:ext cx="1554480" cy="5580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Capitalize on low hanging fruit to identify a ballpark value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content in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provide a robust .</a:t>
              </a: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AF17440-E29F-4865-A335-E6A007FB079B}"/>
              </a:ext>
            </a:extLst>
          </p:cNvPr>
          <p:cNvGrpSpPr/>
          <p:nvPr/>
        </p:nvGrpSpPr>
        <p:grpSpPr>
          <a:xfrm>
            <a:off x="9050795" y="3055074"/>
            <a:ext cx="1945304" cy="797184"/>
            <a:chOff x="1895506" y="3280225"/>
            <a:chExt cx="1554481" cy="79718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2DFD17C-4F71-4863-B8A7-7F69E4350E66}"/>
                </a:ext>
              </a:extLst>
            </p:cNvPr>
            <p:cNvSpPr txBox="1"/>
            <p:nvPr/>
          </p:nvSpPr>
          <p:spPr>
            <a:xfrm>
              <a:off x="1895507" y="3280225"/>
              <a:ext cx="1554480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 defTabSz="9143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Solution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6E9149A-2C1B-4387-AE9F-BA7FF69B28F3}"/>
                </a:ext>
              </a:extLst>
            </p:cNvPr>
            <p:cNvSpPr/>
            <p:nvPr/>
          </p:nvSpPr>
          <p:spPr>
            <a:xfrm>
              <a:off x="1895506" y="3519371"/>
              <a:ext cx="1554480" cy="5580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ts val="150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Capitalize on low hanging fruit to identify a ballpark value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content in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provide a robust .</a:t>
              </a: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20C3DB-7C0E-44B8-A22B-EC52FF2A74B5}"/>
              </a:ext>
            </a:extLst>
          </p:cNvPr>
          <p:cNvGrpSpPr/>
          <p:nvPr/>
        </p:nvGrpSpPr>
        <p:grpSpPr>
          <a:xfrm>
            <a:off x="9050794" y="4994810"/>
            <a:ext cx="1945304" cy="797184"/>
            <a:chOff x="1895506" y="3280225"/>
            <a:chExt cx="1554481" cy="79718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CBC8D55-BF9F-4AFA-9638-12FDE73A0633}"/>
                </a:ext>
              </a:extLst>
            </p:cNvPr>
            <p:cNvSpPr txBox="1"/>
            <p:nvPr/>
          </p:nvSpPr>
          <p:spPr>
            <a:xfrm>
              <a:off x="1895507" y="3280225"/>
              <a:ext cx="1554480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 defTabSz="9143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Solve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F3B2864-04A6-4337-B838-B8DD42BF2B99}"/>
                </a:ext>
              </a:extLst>
            </p:cNvPr>
            <p:cNvSpPr/>
            <p:nvPr/>
          </p:nvSpPr>
          <p:spPr>
            <a:xfrm>
              <a:off x="1895506" y="3519371"/>
              <a:ext cx="1554480" cy="5580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ts val="1500"/>
                </a:lnSpc>
                <a:defRPr/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Capitalize on low hanging fruit to identify a ballpark value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ha" panose="020B0502040204020203" pitchFamily="34" charset="0"/>
                </a:rPr>
                <a:t>content in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provide a robust .</a:t>
              </a:r>
              <a:endPara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3210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E3328C-F4E3-49F0-A5B4-76EC3D0B92C5}"/>
              </a:ext>
            </a:extLst>
          </p:cNvPr>
          <p:cNvSpPr/>
          <p:nvPr/>
        </p:nvSpPr>
        <p:spPr>
          <a:xfrm>
            <a:off x="-1" y="0"/>
            <a:ext cx="646434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5C0193-CAD5-46A5-B783-58637DD439CD}"/>
              </a:ext>
            </a:extLst>
          </p:cNvPr>
          <p:cNvGrpSpPr/>
          <p:nvPr/>
        </p:nvGrpSpPr>
        <p:grpSpPr>
          <a:xfrm>
            <a:off x="4804296" y="2405054"/>
            <a:ext cx="3320102" cy="3320102"/>
            <a:chOff x="1136158" y="1213496"/>
            <a:chExt cx="3320102" cy="3320102"/>
          </a:xfrm>
        </p:grpSpPr>
        <p:graphicFrame>
          <p:nvGraphicFramePr>
            <p:cNvPr id="15" name="Chart 14">
              <a:extLst>
                <a:ext uri="{FF2B5EF4-FFF2-40B4-BE49-F238E27FC236}">
                  <a16:creationId xmlns:a16="http://schemas.microsoft.com/office/drawing/2014/main" id="{2DCBFD1A-C509-4EFB-9307-93A34CDC503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11330557"/>
                </p:ext>
              </p:extLst>
            </p:nvPr>
          </p:nvGraphicFramePr>
          <p:xfrm>
            <a:off x="1136158" y="1213496"/>
            <a:ext cx="3320102" cy="332010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5BBEAF7-C82C-4311-A0D9-0C42500070EA}"/>
                </a:ext>
              </a:extLst>
            </p:cNvPr>
            <p:cNvSpPr/>
            <p:nvPr/>
          </p:nvSpPr>
          <p:spPr>
            <a:xfrm>
              <a:off x="1563757" y="1641095"/>
              <a:ext cx="2464904" cy="2464904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A68C733-E0AD-41A8-9213-FD5ABEA696B1}"/>
                </a:ext>
              </a:extLst>
            </p:cNvPr>
            <p:cNvSpPr txBox="1"/>
            <p:nvPr/>
          </p:nvSpPr>
          <p:spPr>
            <a:xfrm>
              <a:off x="2162819" y="2565771"/>
              <a:ext cx="1266781" cy="61555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9143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Four Sales</a:t>
              </a:r>
            </a:p>
            <a:p>
              <a:pPr algn="ctr" defTabSz="9143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o UI" panose="020B0502040204020203" pitchFamily="34" charset="0"/>
                </a:rPr>
                <a:t>In The Year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06EA444-0D4D-4191-A757-F4B014EB50DB}"/>
              </a:ext>
            </a:extLst>
          </p:cNvPr>
          <p:cNvGrpSpPr/>
          <p:nvPr/>
        </p:nvGrpSpPr>
        <p:grpSpPr>
          <a:xfrm>
            <a:off x="893387" y="3040927"/>
            <a:ext cx="3017521" cy="2048355"/>
            <a:chOff x="8429129" y="3122372"/>
            <a:chExt cx="3017521" cy="204835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57B9516-C312-4C4B-8E3A-829B4D067450}"/>
                </a:ext>
              </a:extLst>
            </p:cNvPr>
            <p:cNvSpPr/>
            <p:nvPr/>
          </p:nvSpPr>
          <p:spPr>
            <a:xfrm>
              <a:off x="9397738" y="3687467"/>
              <a:ext cx="2048912" cy="3694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/>
                  <a:ea typeface="PT Sans" panose="020B0503020203020204" pitchFamily="34" charset="0"/>
                </a:rPr>
                <a:t>Operational change management inside dynamic users after.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D772647E-E101-41E2-8960-C95A09AB7A23}"/>
                </a:ext>
              </a:extLst>
            </p:cNvPr>
            <p:cNvSpPr/>
            <p:nvPr/>
          </p:nvSpPr>
          <p:spPr>
            <a:xfrm>
              <a:off x="8429129" y="3665325"/>
              <a:ext cx="727356" cy="41009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7CBE975-1444-423B-8A0C-036133144E93}"/>
                </a:ext>
              </a:extLst>
            </p:cNvPr>
            <p:cNvSpPr txBox="1"/>
            <p:nvPr/>
          </p:nvSpPr>
          <p:spPr>
            <a:xfrm>
              <a:off x="8472767" y="3747260"/>
              <a:ext cx="6400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Lato" panose="020F0502020204030203"/>
                  <a:ea typeface="PT Sans" panose="020B0503020203020204" pitchFamily="34" charset="0"/>
                  <a:cs typeface="Lato" panose="020F0502020204030203" pitchFamily="34" charset="0"/>
                </a:rPr>
                <a:t>19</a:t>
              </a:r>
              <a:r>
                <a:rPr lang="id-ID" sz="1600" b="1" dirty="0">
                  <a:solidFill>
                    <a:schemeClr val="bg1"/>
                  </a:solidFill>
                  <a:latin typeface="Lato" panose="020F0502020204030203"/>
                  <a:ea typeface="PT Sans" panose="020B0503020203020204" pitchFamily="34" charset="0"/>
                  <a:cs typeface="Lato" panose="020F0502020204030203" pitchFamily="34" charset="0"/>
                </a:rPr>
                <a:t>%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900B4D5-9D2A-4F2F-B0D9-793B1659280C}"/>
                </a:ext>
              </a:extLst>
            </p:cNvPr>
            <p:cNvSpPr/>
            <p:nvPr/>
          </p:nvSpPr>
          <p:spPr>
            <a:xfrm>
              <a:off x="9397738" y="4235123"/>
              <a:ext cx="2048912" cy="3694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/>
                  <a:ea typeface="PT Sans" panose="020B0503020203020204" pitchFamily="34" charset="0"/>
                </a:rPr>
                <a:t>Operational change management inside dynamic users after.</a:t>
              </a:r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528899A4-EFBA-4343-A610-224A92FDB204}"/>
                </a:ext>
              </a:extLst>
            </p:cNvPr>
            <p:cNvSpPr/>
            <p:nvPr/>
          </p:nvSpPr>
          <p:spPr>
            <a:xfrm>
              <a:off x="8429129" y="4212981"/>
              <a:ext cx="727356" cy="41009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CE952D8-5E11-4D38-BDE2-A8899B422668}"/>
                </a:ext>
              </a:extLst>
            </p:cNvPr>
            <p:cNvSpPr txBox="1"/>
            <p:nvPr/>
          </p:nvSpPr>
          <p:spPr>
            <a:xfrm>
              <a:off x="8472767" y="4294916"/>
              <a:ext cx="6400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Lato" panose="020F0502020204030203"/>
                  <a:ea typeface="PT Sans" panose="020B0503020203020204" pitchFamily="34" charset="0"/>
                  <a:cs typeface="Lato" panose="020F0502020204030203" pitchFamily="34" charset="0"/>
                </a:rPr>
                <a:t>47</a:t>
              </a:r>
              <a:r>
                <a:rPr lang="id-ID" sz="1600" b="1" dirty="0">
                  <a:solidFill>
                    <a:schemeClr val="bg1"/>
                  </a:solidFill>
                  <a:latin typeface="Lato" panose="020F0502020204030203"/>
                  <a:ea typeface="PT Sans" panose="020B0503020203020204" pitchFamily="34" charset="0"/>
                  <a:cs typeface="Lato" panose="020F0502020204030203" pitchFamily="34" charset="0"/>
                </a:rPr>
                <a:t>%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B7E222A-E5A0-47E0-9A16-888E0C9F101E}"/>
                </a:ext>
              </a:extLst>
            </p:cNvPr>
            <p:cNvSpPr/>
            <p:nvPr/>
          </p:nvSpPr>
          <p:spPr>
            <a:xfrm>
              <a:off x="9397738" y="4782779"/>
              <a:ext cx="2048912" cy="3694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/>
                  <a:ea typeface="PT Sans" panose="020B0503020203020204" pitchFamily="34" charset="0"/>
                </a:rPr>
                <a:t>Operational change management inside dynamic users after.</a:t>
              </a: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2A2485DC-FBA8-4773-9141-B9CE57DF2BAD}"/>
                </a:ext>
              </a:extLst>
            </p:cNvPr>
            <p:cNvSpPr/>
            <p:nvPr/>
          </p:nvSpPr>
          <p:spPr>
            <a:xfrm>
              <a:off x="8429129" y="4760637"/>
              <a:ext cx="727356" cy="41009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1267827-B3C8-4A3C-8224-1547AC21B79F}"/>
                </a:ext>
              </a:extLst>
            </p:cNvPr>
            <p:cNvSpPr txBox="1"/>
            <p:nvPr/>
          </p:nvSpPr>
          <p:spPr>
            <a:xfrm>
              <a:off x="8472767" y="4842572"/>
              <a:ext cx="6400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Lato" panose="020F0502020204030203"/>
                  <a:ea typeface="PT Sans" panose="020B0503020203020204" pitchFamily="34" charset="0"/>
                  <a:cs typeface="Lato" panose="020F0502020204030203" pitchFamily="34" charset="0"/>
                </a:rPr>
                <a:t>11</a:t>
              </a:r>
              <a:r>
                <a:rPr lang="id-ID" sz="1600" b="1" dirty="0">
                  <a:solidFill>
                    <a:schemeClr val="bg1"/>
                  </a:solidFill>
                  <a:latin typeface="Lato" panose="020F0502020204030203"/>
                  <a:ea typeface="PT Sans" panose="020B0503020203020204" pitchFamily="34" charset="0"/>
                  <a:cs typeface="Lato" panose="020F0502020204030203" pitchFamily="34" charset="0"/>
                </a:rPr>
                <a:t>%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8E4F99F-3E4F-41CD-8C10-D5BD7E4C24CD}"/>
                </a:ext>
              </a:extLst>
            </p:cNvPr>
            <p:cNvSpPr/>
            <p:nvPr/>
          </p:nvSpPr>
          <p:spPr>
            <a:xfrm>
              <a:off x="9397738" y="3144514"/>
              <a:ext cx="2048912" cy="3694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/>
                  <a:ea typeface="PT Sans" panose="020B0503020203020204" pitchFamily="34" charset="0"/>
                </a:rPr>
                <a:t>Operational change management inside dynamic users after.</a:t>
              </a:r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0C7ACA65-E15B-4F9D-8003-27AE59F9A4C5}"/>
                </a:ext>
              </a:extLst>
            </p:cNvPr>
            <p:cNvSpPr/>
            <p:nvPr/>
          </p:nvSpPr>
          <p:spPr>
            <a:xfrm>
              <a:off x="8429129" y="3122372"/>
              <a:ext cx="727356" cy="41009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BA7B18C-7C79-430C-9CCE-E891D3423569}"/>
                </a:ext>
              </a:extLst>
            </p:cNvPr>
            <p:cNvSpPr txBox="1"/>
            <p:nvPr/>
          </p:nvSpPr>
          <p:spPr>
            <a:xfrm>
              <a:off x="8472767" y="3204307"/>
              <a:ext cx="6400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Lato" panose="020F0502020204030203"/>
                  <a:ea typeface="PT Sans" panose="020B0503020203020204" pitchFamily="34" charset="0"/>
                  <a:cs typeface="Lato" panose="020F0502020204030203" pitchFamily="34" charset="0"/>
                </a:rPr>
                <a:t>25</a:t>
              </a:r>
              <a:r>
                <a:rPr lang="id-ID" sz="1600" b="1" dirty="0">
                  <a:solidFill>
                    <a:schemeClr val="bg1"/>
                  </a:solidFill>
                  <a:latin typeface="Lato" panose="020F0502020204030203"/>
                  <a:ea typeface="PT Sans" panose="020B0503020203020204" pitchFamily="34" charset="0"/>
                  <a:cs typeface="Lato" panose="020F0502020204030203" pitchFamily="34" charset="0"/>
                </a:rPr>
                <a:t>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B888DC1-D9AB-453D-A1A9-BA2A1D50C408}"/>
              </a:ext>
            </a:extLst>
          </p:cNvPr>
          <p:cNvGrpSpPr/>
          <p:nvPr/>
        </p:nvGrpSpPr>
        <p:grpSpPr>
          <a:xfrm>
            <a:off x="893387" y="661353"/>
            <a:ext cx="3291840" cy="1082348"/>
            <a:chOff x="7246290" y="1670839"/>
            <a:chExt cx="3291840" cy="108234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3FBB291-A9C3-41DD-A95A-52DC57095148}"/>
                </a:ext>
              </a:extLst>
            </p:cNvPr>
            <p:cNvSpPr txBox="1"/>
            <p:nvPr/>
          </p:nvSpPr>
          <p:spPr>
            <a:xfrm>
              <a:off x="7246290" y="1670839"/>
              <a:ext cx="3291840" cy="8976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tx2">
                      <a:lumMod val="85000"/>
                      <a:lumOff val="15000"/>
                    </a:schemeClr>
                  </a:solidFill>
                  <a:latin typeface="Raleway Black" panose="020B0A03030101060003" pitchFamily="34" charset="0"/>
                </a:rPr>
                <a:t>LOOK AT</a:t>
              </a:r>
            </a:p>
            <a:p>
              <a:pPr>
                <a:lnSpc>
                  <a:spcPts val="3500"/>
                </a:lnSpc>
              </a:pPr>
              <a:r>
                <a:rPr lang="en-US" sz="3200" b="1" dirty="0">
                  <a:solidFill>
                    <a:schemeClr val="tx2">
                      <a:lumMod val="85000"/>
                      <a:lumOff val="15000"/>
                    </a:schemeClr>
                  </a:solidFill>
                  <a:latin typeface="Raleway Black" panose="020B0A03030101060003" pitchFamily="34" charset="0"/>
                </a:rPr>
                <a:t>THE NUMBERS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C072DAB-FDFC-419F-A9A5-C9382DB9F713}"/>
                </a:ext>
              </a:extLst>
            </p:cNvPr>
            <p:cNvSpPr txBox="1"/>
            <p:nvPr/>
          </p:nvSpPr>
          <p:spPr>
            <a:xfrm>
              <a:off x="7246290" y="2568521"/>
              <a:ext cx="329184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Bitter" panose="00000500000000000000" pitchFamily="50" charset="0"/>
                  <a:ea typeface="Roboto Slab" pitchFamily="2" charset="0"/>
                  <a:cs typeface="Lato" charset="0"/>
                </a:rPr>
                <a:t>Devoted To Company Success Excellency</a:t>
              </a: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A61C630F-71D7-4E18-86F2-8E48A20D1C6A}"/>
              </a:ext>
            </a:extLst>
          </p:cNvPr>
          <p:cNvSpPr/>
          <p:nvPr/>
        </p:nvSpPr>
        <p:spPr>
          <a:xfrm>
            <a:off x="8993773" y="3593726"/>
            <a:ext cx="2328853" cy="942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/>
                <a:ea typeface="PT Sans" panose="020B0503020203020204" pitchFamily="34" charset="0"/>
              </a:rPr>
              <a:t>Collaboratively administrate empowered markets via plug-and-play networks. dynamic procrastinate B2C users after installed base benefits. Dramatically visualize customer uniquely matrix.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9A63305-74A4-41C9-950F-4CFD58CFE78E}"/>
              </a:ext>
            </a:extLst>
          </p:cNvPr>
          <p:cNvSpPr txBox="1"/>
          <p:nvPr/>
        </p:nvSpPr>
        <p:spPr>
          <a:xfrm>
            <a:off x="8853746" y="1133278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spc="6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WWW.NOVERA.COM</a:t>
            </a:r>
          </a:p>
        </p:txBody>
      </p:sp>
    </p:spTree>
    <p:extLst>
      <p:ext uri="{BB962C8B-B14F-4D97-AF65-F5344CB8AC3E}">
        <p14:creationId xmlns:p14="http://schemas.microsoft.com/office/powerpoint/2010/main" val="3656887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overa">
      <a:dk1>
        <a:srgbClr val="31C59E"/>
      </a:dk1>
      <a:lt1>
        <a:sysClr val="window" lastClr="FFFFFF"/>
      </a:lt1>
      <a:dk2>
        <a:srgbClr val="000000"/>
      </a:dk2>
      <a:lt2>
        <a:srgbClr val="F8F8F8"/>
      </a:lt2>
      <a:accent1>
        <a:srgbClr val="E0F8F2"/>
      </a:accent1>
      <a:accent2>
        <a:srgbClr val="4471BA"/>
      </a:accent2>
      <a:accent3>
        <a:srgbClr val="D5E5F3"/>
      </a:accent3>
      <a:accent4>
        <a:srgbClr val="CD375B"/>
      </a:accent4>
      <a:accent5>
        <a:srgbClr val="FAE2E4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8310</TotalTime>
  <Words>3806</Words>
  <Application>Microsoft Macintosh PowerPoint</Application>
  <PresentationFormat>Widescreen</PresentationFormat>
  <Paragraphs>543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8" baseType="lpstr">
      <vt:lpstr>SimSun</vt:lpstr>
      <vt:lpstr>Arial</vt:lpstr>
      <vt:lpstr>Bitter</vt:lpstr>
      <vt:lpstr>Calibri</vt:lpstr>
      <vt:lpstr>Helmet</vt:lpstr>
      <vt:lpstr>Lao UI</vt:lpstr>
      <vt:lpstr>Latha</vt:lpstr>
      <vt:lpstr>Lato</vt:lpstr>
      <vt:lpstr>Lato Black</vt:lpstr>
      <vt:lpstr>PT Sans</vt:lpstr>
      <vt:lpstr>Raleway Black</vt:lpstr>
      <vt:lpstr>Roboto</vt:lpstr>
      <vt:lpstr>Roboto Slab</vt:lpstr>
      <vt:lpstr>Times New Roman</vt:lpstr>
      <vt:lpstr>Times Sans Serif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Dewa Pastika Bagya</dc:creator>
  <cp:lastModifiedBy>Budi Nusyirwan</cp:lastModifiedBy>
  <cp:revision>662</cp:revision>
  <dcterms:created xsi:type="dcterms:W3CDTF">2018-11-21T06:39:41Z</dcterms:created>
  <dcterms:modified xsi:type="dcterms:W3CDTF">2019-01-10T10:05:27Z</dcterms:modified>
</cp:coreProperties>
</file>